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8" r:id="rId23"/>
    <p:sldId id="309" r:id="rId24"/>
    <p:sldId id="306" r:id="rId25"/>
    <p:sldId id="307" r:id="rId26"/>
    <p:sldId id="310" r:id="rId27"/>
    <p:sldId id="312" r:id="rId28"/>
    <p:sldId id="313" r:id="rId29"/>
    <p:sldId id="314" r:id="rId30"/>
    <p:sldId id="311" r:id="rId31"/>
    <p:sldId id="259" r:id="rId32"/>
    <p:sldId id="315" r:id="rId33"/>
    <p:sldId id="316" r:id="rId34"/>
    <p:sldId id="317" r:id="rId35"/>
    <p:sldId id="25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E9FC8-7FA0-47B2-B0ED-A8905C1B6916}" v="38" dt="2022-11-17T12:48:45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AN MICHELE" userId="S::4390@ds.units.it::da00a2aa-4c64-4bcb-a497-1055e4cd2351" providerId="AD" clId="Web-{5C7E9FC8-7FA0-47B2-B0ED-A8905C1B6916}"/>
    <pc:docChg chg="addSld modSld">
      <pc:chgData name="PIPAN MICHELE" userId="S::4390@ds.units.it::da00a2aa-4c64-4bcb-a497-1055e4cd2351" providerId="AD" clId="Web-{5C7E9FC8-7FA0-47B2-B0ED-A8905C1B6916}" dt="2022-11-17T12:48:45.228" v="37" actId="14100"/>
      <pc:docMkLst>
        <pc:docMk/>
      </pc:docMkLst>
      <pc:sldChg chg="addSp delSp modSp">
        <pc:chgData name="PIPAN MICHELE" userId="S::4390@ds.units.it::da00a2aa-4c64-4bcb-a497-1055e4cd2351" providerId="AD" clId="Web-{5C7E9FC8-7FA0-47B2-B0ED-A8905C1B6916}" dt="2022-11-17T12:32:19.538" v="34" actId="14100"/>
        <pc:sldMkLst>
          <pc:docMk/>
          <pc:sldMk cId="3962583941" sldId="256"/>
        </pc:sldMkLst>
        <pc:spChg chg="del">
          <ac:chgData name="PIPAN MICHELE" userId="S::4390@ds.units.it::da00a2aa-4c64-4bcb-a497-1055e4cd2351" providerId="AD" clId="Web-{5C7E9FC8-7FA0-47B2-B0ED-A8905C1B6916}" dt="2022-11-17T12:31:29.599" v="1"/>
          <ac:spMkLst>
            <pc:docMk/>
            <pc:sldMk cId="3962583941" sldId="256"/>
            <ac:spMk id="2" creationId="{00000000-0000-0000-0000-000000000000}"/>
          </ac:spMkLst>
        </pc:spChg>
        <pc:spChg chg="del">
          <ac:chgData name="PIPAN MICHELE" userId="S::4390@ds.units.it::da00a2aa-4c64-4bcb-a497-1055e4cd2351" providerId="AD" clId="Web-{5C7E9FC8-7FA0-47B2-B0ED-A8905C1B6916}" dt="2022-11-17T12:31:26.303" v="0"/>
          <ac:spMkLst>
            <pc:docMk/>
            <pc:sldMk cId="3962583941" sldId="256"/>
            <ac:spMk id="3" creationId="{00000000-0000-0000-0000-000000000000}"/>
          </ac:spMkLst>
        </pc:spChg>
        <pc:picChg chg="add mod">
          <ac:chgData name="PIPAN MICHELE" userId="S::4390@ds.units.it::da00a2aa-4c64-4bcb-a497-1055e4cd2351" providerId="AD" clId="Web-{5C7E9FC8-7FA0-47B2-B0ED-A8905C1B6916}" dt="2022-11-17T12:32:19.538" v="34" actId="14100"/>
          <ac:picMkLst>
            <pc:docMk/>
            <pc:sldMk cId="3962583941" sldId="256"/>
            <ac:picMk id="4" creationId="{F546D2DE-0B91-F2D8-0F0A-8337877FFAA0}"/>
          </ac:picMkLst>
        </pc:picChg>
      </pc:sldChg>
      <pc:sldChg chg="add replId">
        <pc:chgData name="PIPAN MICHELE" userId="S::4390@ds.units.it::da00a2aa-4c64-4bcb-a497-1055e4cd2351" providerId="AD" clId="Web-{5C7E9FC8-7FA0-47B2-B0ED-A8905C1B6916}" dt="2022-11-17T12:31:32.021" v="2"/>
        <pc:sldMkLst>
          <pc:docMk/>
          <pc:sldMk cId="1351572328" sldId="257"/>
        </pc:sldMkLst>
      </pc:sldChg>
      <pc:sldChg chg="addSp modSp add replId">
        <pc:chgData name="PIPAN MICHELE" userId="S::4390@ds.units.it::da00a2aa-4c64-4bcb-a497-1055e4cd2351" providerId="AD" clId="Web-{5C7E9FC8-7FA0-47B2-B0ED-A8905C1B6916}" dt="2022-11-17T12:48:45.228" v="37" actId="14100"/>
        <pc:sldMkLst>
          <pc:docMk/>
          <pc:sldMk cId="2868427016" sldId="258"/>
        </pc:sldMkLst>
        <pc:picChg chg="add mod">
          <ac:chgData name="PIPAN MICHELE" userId="S::4390@ds.units.it::da00a2aa-4c64-4bcb-a497-1055e4cd2351" providerId="AD" clId="Web-{5C7E9FC8-7FA0-47B2-B0ED-A8905C1B6916}" dt="2022-11-17T12:48:45.228" v="37" actId="14100"/>
          <ac:picMkLst>
            <pc:docMk/>
            <pc:sldMk cId="2868427016" sldId="258"/>
            <ac:picMk id="2" creationId="{8A74607F-D61F-9F23-60BB-DB6A8E564F6D}"/>
          </ac:picMkLst>
        </pc:picChg>
      </pc:sldChg>
      <pc:sldChg chg="add replId">
        <pc:chgData name="PIPAN MICHELE" userId="S::4390@ds.units.it::da00a2aa-4c64-4bcb-a497-1055e4cd2351" providerId="AD" clId="Web-{5C7E9FC8-7FA0-47B2-B0ED-A8905C1B6916}" dt="2022-11-17T12:31:33.818" v="4"/>
        <pc:sldMkLst>
          <pc:docMk/>
          <pc:sldMk cId="1922249741" sldId="259"/>
        </pc:sldMkLst>
      </pc:sldChg>
      <pc:sldChg chg="add replId">
        <pc:chgData name="PIPAN MICHELE" userId="S::4390@ds.units.it::da00a2aa-4c64-4bcb-a497-1055e4cd2351" providerId="AD" clId="Web-{5C7E9FC8-7FA0-47B2-B0ED-A8905C1B6916}" dt="2022-11-17T12:31:34.615" v="5"/>
        <pc:sldMkLst>
          <pc:docMk/>
          <pc:sldMk cId="3315479514" sldId="260"/>
        </pc:sldMkLst>
      </pc:sldChg>
      <pc:sldChg chg="add replId">
        <pc:chgData name="PIPAN MICHELE" userId="S::4390@ds.units.it::da00a2aa-4c64-4bcb-a497-1055e4cd2351" providerId="AD" clId="Web-{5C7E9FC8-7FA0-47B2-B0ED-A8905C1B6916}" dt="2022-11-17T12:31:35.302" v="6"/>
        <pc:sldMkLst>
          <pc:docMk/>
          <pc:sldMk cId="3714897955" sldId="261"/>
        </pc:sldMkLst>
      </pc:sldChg>
      <pc:sldChg chg="add replId">
        <pc:chgData name="PIPAN MICHELE" userId="S::4390@ds.units.it::da00a2aa-4c64-4bcb-a497-1055e4cd2351" providerId="AD" clId="Web-{5C7E9FC8-7FA0-47B2-B0ED-A8905C1B6916}" dt="2022-11-17T12:31:35.990" v="7"/>
        <pc:sldMkLst>
          <pc:docMk/>
          <pc:sldMk cId="785561575" sldId="262"/>
        </pc:sldMkLst>
      </pc:sldChg>
      <pc:sldChg chg="add replId">
        <pc:chgData name="PIPAN MICHELE" userId="S::4390@ds.units.it::da00a2aa-4c64-4bcb-a497-1055e4cd2351" providerId="AD" clId="Web-{5C7E9FC8-7FA0-47B2-B0ED-A8905C1B6916}" dt="2022-11-17T12:31:36.974" v="8"/>
        <pc:sldMkLst>
          <pc:docMk/>
          <pc:sldMk cId="1170032734" sldId="263"/>
        </pc:sldMkLst>
      </pc:sldChg>
      <pc:sldChg chg="add replId">
        <pc:chgData name="PIPAN MICHELE" userId="S::4390@ds.units.it::da00a2aa-4c64-4bcb-a497-1055e4cd2351" providerId="AD" clId="Web-{5C7E9FC8-7FA0-47B2-B0ED-A8905C1B6916}" dt="2022-11-17T12:31:39.959" v="9"/>
        <pc:sldMkLst>
          <pc:docMk/>
          <pc:sldMk cId="2836264948" sldId="264"/>
        </pc:sldMkLst>
      </pc:sldChg>
      <pc:sldChg chg="add replId">
        <pc:chgData name="PIPAN MICHELE" userId="S::4390@ds.units.it::da00a2aa-4c64-4bcb-a497-1055e4cd2351" providerId="AD" clId="Web-{5C7E9FC8-7FA0-47B2-B0ED-A8905C1B6916}" dt="2022-11-17T12:31:40.927" v="10"/>
        <pc:sldMkLst>
          <pc:docMk/>
          <pc:sldMk cId="2088400960" sldId="265"/>
        </pc:sldMkLst>
      </pc:sldChg>
      <pc:sldChg chg="add replId">
        <pc:chgData name="PIPAN MICHELE" userId="S::4390@ds.units.it::da00a2aa-4c64-4bcb-a497-1055e4cd2351" providerId="AD" clId="Web-{5C7E9FC8-7FA0-47B2-B0ED-A8905C1B6916}" dt="2022-11-17T12:31:41.818" v="11"/>
        <pc:sldMkLst>
          <pc:docMk/>
          <pc:sldMk cId="2661219751" sldId="266"/>
        </pc:sldMkLst>
      </pc:sldChg>
      <pc:sldChg chg="add replId">
        <pc:chgData name="PIPAN MICHELE" userId="S::4390@ds.units.it::da00a2aa-4c64-4bcb-a497-1055e4cd2351" providerId="AD" clId="Web-{5C7E9FC8-7FA0-47B2-B0ED-A8905C1B6916}" dt="2022-11-17T12:31:42.599" v="12"/>
        <pc:sldMkLst>
          <pc:docMk/>
          <pc:sldMk cId="1934503134" sldId="267"/>
        </pc:sldMkLst>
      </pc:sldChg>
      <pc:sldChg chg="add replId">
        <pc:chgData name="PIPAN MICHELE" userId="S::4390@ds.units.it::da00a2aa-4c64-4bcb-a497-1055e4cd2351" providerId="AD" clId="Web-{5C7E9FC8-7FA0-47B2-B0ED-A8905C1B6916}" dt="2022-11-17T12:31:43.287" v="13"/>
        <pc:sldMkLst>
          <pc:docMk/>
          <pc:sldMk cId="2286308621" sldId="268"/>
        </pc:sldMkLst>
      </pc:sldChg>
      <pc:sldChg chg="add replId">
        <pc:chgData name="PIPAN MICHELE" userId="S::4390@ds.units.it::da00a2aa-4c64-4bcb-a497-1055e4cd2351" providerId="AD" clId="Web-{5C7E9FC8-7FA0-47B2-B0ED-A8905C1B6916}" dt="2022-11-17T12:31:43.943" v="14"/>
        <pc:sldMkLst>
          <pc:docMk/>
          <pc:sldMk cId="3313179728" sldId="269"/>
        </pc:sldMkLst>
      </pc:sldChg>
      <pc:sldChg chg="add replId">
        <pc:chgData name="PIPAN MICHELE" userId="S::4390@ds.units.it::da00a2aa-4c64-4bcb-a497-1055e4cd2351" providerId="AD" clId="Web-{5C7E9FC8-7FA0-47B2-B0ED-A8905C1B6916}" dt="2022-11-17T12:31:46.943" v="15"/>
        <pc:sldMkLst>
          <pc:docMk/>
          <pc:sldMk cId="1185871957" sldId="270"/>
        </pc:sldMkLst>
      </pc:sldChg>
      <pc:sldChg chg="add replId">
        <pc:chgData name="PIPAN MICHELE" userId="S::4390@ds.units.it::da00a2aa-4c64-4bcb-a497-1055e4cd2351" providerId="AD" clId="Web-{5C7E9FC8-7FA0-47B2-B0ED-A8905C1B6916}" dt="2022-11-17T12:31:47.803" v="16"/>
        <pc:sldMkLst>
          <pc:docMk/>
          <pc:sldMk cId="531076270" sldId="271"/>
        </pc:sldMkLst>
      </pc:sldChg>
      <pc:sldChg chg="add replId">
        <pc:chgData name="PIPAN MICHELE" userId="S::4390@ds.units.it::da00a2aa-4c64-4bcb-a497-1055e4cd2351" providerId="AD" clId="Web-{5C7E9FC8-7FA0-47B2-B0ED-A8905C1B6916}" dt="2022-11-17T12:31:48.568" v="17"/>
        <pc:sldMkLst>
          <pc:docMk/>
          <pc:sldMk cId="1903195323" sldId="272"/>
        </pc:sldMkLst>
      </pc:sldChg>
      <pc:sldChg chg="add replId">
        <pc:chgData name="PIPAN MICHELE" userId="S::4390@ds.units.it::da00a2aa-4c64-4bcb-a497-1055e4cd2351" providerId="AD" clId="Web-{5C7E9FC8-7FA0-47B2-B0ED-A8905C1B6916}" dt="2022-11-17T12:31:49.162" v="18"/>
        <pc:sldMkLst>
          <pc:docMk/>
          <pc:sldMk cId="2276788731" sldId="273"/>
        </pc:sldMkLst>
      </pc:sldChg>
      <pc:sldChg chg="add replId">
        <pc:chgData name="PIPAN MICHELE" userId="S::4390@ds.units.it::da00a2aa-4c64-4bcb-a497-1055e4cd2351" providerId="AD" clId="Web-{5C7E9FC8-7FA0-47B2-B0ED-A8905C1B6916}" dt="2022-11-17T12:31:49.756" v="19"/>
        <pc:sldMkLst>
          <pc:docMk/>
          <pc:sldMk cId="1404114145" sldId="274"/>
        </pc:sldMkLst>
      </pc:sldChg>
      <pc:sldChg chg="add replId">
        <pc:chgData name="PIPAN MICHELE" userId="S::4390@ds.units.it::da00a2aa-4c64-4bcb-a497-1055e4cd2351" providerId="AD" clId="Web-{5C7E9FC8-7FA0-47B2-B0ED-A8905C1B6916}" dt="2022-11-17T12:31:50.568" v="20"/>
        <pc:sldMkLst>
          <pc:docMk/>
          <pc:sldMk cId="2992073862" sldId="275"/>
        </pc:sldMkLst>
      </pc:sldChg>
      <pc:sldChg chg="add replId">
        <pc:chgData name="PIPAN MICHELE" userId="S::4390@ds.units.it::da00a2aa-4c64-4bcb-a497-1055e4cd2351" providerId="AD" clId="Web-{5C7E9FC8-7FA0-47B2-B0ED-A8905C1B6916}" dt="2022-11-17T12:31:51.224" v="21"/>
        <pc:sldMkLst>
          <pc:docMk/>
          <pc:sldMk cId="3340965879" sldId="276"/>
        </pc:sldMkLst>
      </pc:sldChg>
      <pc:sldChg chg="add replId">
        <pc:chgData name="PIPAN MICHELE" userId="S::4390@ds.units.it::da00a2aa-4c64-4bcb-a497-1055e4cd2351" providerId="AD" clId="Web-{5C7E9FC8-7FA0-47B2-B0ED-A8905C1B6916}" dt="2022-11-17T12:31:52.334" v="22"/>
        <pc:sldMkLst>
          <pc:docMk/>
          <pc:sldMk cId="882111237" sldId="277"/>
        </pc:sldMkLst>
      </pc:sldChg>
      <pc:sldChg chg="add replId">
        <pc:chgData name="PIPAN MICHELE" userId="S::4390@ds.units.it::da00a2aa-4c64-4bcb-a497-1055e4cd2351" providerId="AD" clId="Web-{5C7E9FC8-7FA0-47B2-B0ED-A8905C1B6916}" dt="2022-11-17T12:31:53.100" v="23"/>
        <pc:sldMkLst>
          <pc:docMk/>
          <pc:sldMk cId="3618616792" sldId="278"/>
        </pc:sldMkLst>
      </pc:sldChg>
      <pc:sldChg chg="add replId">
        <pc:chgData name="PIPAN MICHELE" userId="S::4390@ds.units.it::da00a2aa-4c64-4bcb-a497-1055e4cd2351" providerId="AD" clId="Web-{5C7E9FC8-7FA0-47B2-B0ED-A8905C1B6916}" dt="2022-11-17T12:31:53.662" v="24"/>
        <pc:sldMkLst>
          <pc:docMk/>
          <pc:sldMk cId="2936081727" sldId="279"/>
        </pc:sldMkLst>
      </pc:sldChg>
      <pc:sldChg chg="add replId">
        <pc:chgData name="PIPAN MICHELE" userId="S::4390@ds.units.it::da00a2aa-4c64-4bcb-a497-1055e4cd2351" providerId="AD" clId="Web-{5C7E9FC8-7FA0-47B2-B0ED-A8905C1B6916}" dt="2022-11-17T12:31:54.600" v="25"/>
        <pc:sldMkLst>
          <pc:docMk/>
          <pc:sldMk cId="740543459" sldId="280"/>
        </pc:sldMkLst>
      </pc:sldChg>
      <pc:sldChg chg="add replId">
        <pc:chgData name="PIPAN MICHELE" userId="S::4390@ds.units.it::da00a2aa-4c64-4bcb-a497-1055e4cd2351" providerId="AD" clId="Web-{5C7E9FC8-7FA0-47B2-B0ED-A8905C1B6916}" dt="2022-11-17T12:31:55.365" v="26"/>
        <pc:sldMkLst>
          <pc:docMk/>
          <pc:sldMk cId="459573089" sldId="281"/>
        </pc:sldMkLst>
      </pc:sldChg>
      <pc:sldChg chg="add replId">
        <pc:chgData name="PIPAN MICHELE" userId="S::4390@ds.units.it::da00a2aa-4c64-4bcb-a497-1055e4cd2351" providerId="AD" clId="Web-{5C7E9FC8-7FA0-47B2-B0ED-A8905C1B6916}" dt="2022-11-17T12:31:56.537" v="27"/>
        <pc:sldMkLst>
          <pc:docMk/>
          <pc:sldMk cId="2079950982" sldId="282"/>
        </pc:sldMkLst>
      </pc:sldChg>
      <pc:sldChg chg="add replId">
        <pc:chgData name="PIPAN MICHELE" userId="S::4390@ds.units.it::da00a2aa-4c64-4bcb-a497-1055e4cd2351" providerId="AD" clId="Web-{5C7E9FC8-7FA0-47B2-B0ED-A8905C1B6916}" dt="2022-11-17T12:31:57.178" v="28"/>
        <pc:sldMkLst>
          <pc:docMk/>
          <pc:sldMk cId="311171769" sldId="283"/>
        </pc:sldMkLst>
      </pc:sldChg>
      <pc:sldChg chg="add replId">
        <pc:chgData name="PIPAN MICHELE" userId="S::4390@ds.units.it::da00a2aa-4c64-4bcb-a497-1055e4cd2351" providerId="AD" clId="Web-{5C7E9FC8-7FA0-47B2-B0ED-A8905C1B6916}" dt="2022-11-17T12:31:57.928" v="29"/>
        <pc:sldMkLst>
          <pc:docMk/>
          <pc:sldMk cId="1349759498" sldId="284"/>
        </pc:sldMkLst>
      </pc:sldChg>
      <pc:sldChg chg="add replId">
        <pc:chgData name="PIPAN MICHELE" userId="S::4390@ds.units.it::da00a2aa-4c64-4bcb-a497-1055e4cd2351" providerId="AD" clId="Web-{5C7E9FC8-7FA0-47B2-B0ED-A8905C1B6916}" dt="2022-11-17T12:31:58.740" v="30"/>
        <pc:sldMkLst>
          <pc:docMk/>
          <pc:sldMk cId="579158210" sldId="285"/>
        </pc:sldMkLst>
      </pc:sldChg>
      <pc:sldChg chg="add replId">
        <pc:chgData name="PIPAN MICHELE" userId="S::4390@ds.units.it::da00a2aa-4c64-4bcb-a497-1055e4cd2351" providerId="AD" clId="Web-{5C7E9FC8-7FA0-47B2-B0ED-A8905C1B6916}" dt="2022-11-17T12:31:59.412" v="31"/>
        <pc:sldMkLst>
          <pc:docMk/>
          <pc:sldMk cId="212114292" sldId="286"/>
        </pc:sldMkLst>
      </pc:sldChg>
    </pc:docChg>
  </pc:docChgLst>
  <pc:docChgLst>
    <pc:chgData name="PIPAN MICHELE" userId="da00a2aa-4c64-4bcb-a497-1055e4cd2351" providerId="ADAL" clId="{FA10E652-66E8-4DC2-8405-60633342426D}"/>
    <pc:docChg chg="custSel addSld delSld modSld sldOrd">
      <pc:chgData name="PIPAN MICHELE" userId="da00a2aa-4c64-4bcb-a497-1055e4cd2351" providerId="ADAL" clId="{FA10E652-66E8-4DC2-8405-60633342426D}" dt="2022-11-17T15:03:00.613" v="2864" actId="2696"/>
      <pc:docMkLst>
        <pc:docMk/>
      </pc:docMkLst>
      <pc:sldChg chg="addSp delSp modSp">
        <pc:chgData name="PIPAN MICHELE" userId="da00a2aa-4c64-4bcb-a497-1055e4cd2351" providerId="ADAL" clId="{FA10E652-66E8-4DC2-8405-60633342426D}" dt="2022-11-17T13:27:34.799" v="587"/>
        <pc:sldMkLst>
          <pc:docMk/>
          <pc:sldMk cId="3962583941" sldId="256"/>
        </pc:sldMkLst>
        <pc:picChg chg="mod">
          <ac:chgData name="PIPAN MICHELE" userId="da00a2aa-4c64-4bcb-a497-1055e4cd2351" providerId="ADAL" clId="{FA10E652-66E8-4DC2-8405-60633342426D}" dt="2022-11-17T13:14:22.231" v="1" actId="14100"/>
          <ac:picMkLst>
            <pc:docMk/>
            <pc:sldMk cId="3962583941" sldId="256"/>
            <ac:picMk id="4" creationId="{F546D2DE-0B91-F2D8-0F0A-8337877FFAA0}"/>
          </ac:picMkLst>
        </pc:picChg>
        <pc:inkChg chg="add del">
          <ac:chgData name="PIPAN MICHELE" userId="da00a2aa-4c64-4bcb-a497-1055e4cd2351" providerId="ADAL" clId="{FA10E652-66E8-4DC2-8405-60633342426D}" dt="2022-11-17T13:17:58.707" v="5"/>
          <ac:inkMkLst>
            <pc:docMk/>
            <pc:sldMk cId="3962583941" sldId="256"/>
            <ac:inkMk id="2" creationId="{7E615178-5764-406A-9580-8741C79A1D13}"/>
          </ac:inkMkLst>
        </pc:inkChg>
        <pc:inkChg chg="add del">
          <ac:chgData name="PIPAN MICHELE" userId="da00a2aa-4c64-4bcb-a497-1055e4cd2351" providerId="ADAL" clId="{FA10E652-66E8-4DC2-8405-60633342426D}" dt="2022-11-17T13:17:58.707" v="5"/>
          <ac:inkMkLst>
            <pc:docMk/>
            <pc:sldMk cId="3962583941" sldId="256"/>
            <ac:inkMk id="3" creationId="{23E70AFD-A246-4958-B6BA-43423B7E836A}"/>
          </ac:inkMkLst>
        </pc:inkChg>
        <pc:inkChg chg="add del">
          <ac:chgData name="PIPAN MICHELE" userId="da00a2aa-4c64-4bcb-a497-1055e4cd2351" providerId="ADAL" clId="{FA10E652-66E8-4DC2-8405-60633342426D}" dt="2022-11-17T13:18:04.603" v="7"/>
          <ac:inkMkLst>
            <pc:docMk/>
            <pc:sldMk cId="3962583941" sldId="256"/>
            <ac:inkMk id="5" creationId="{FC108113-5635-41E8-A694-22163B07AB58}"/>
          </ac:inkMkLst>
        </pc:inkChg>
        <pc:inkChg chg="add del">
          <ac:chgData name="PIPAN MICHELE" userId="da00a2aa-4c64-4bcb-a497-1055e4cd2351" providerId="ADAL" clId="{FA10E652-66E8-4DC2-8405-60633342426D}" dt="2022-11-17T13:18:04.603" v="7"/>
          <ac:inkMkLst>
            <pc:docMk/>
            <pc:sldMk cId="3962583941" sldId="256"/>
            <ac:inkMk id="6" creationId="{23C73923-AFAD-496E-80DC-30C12911B6BD}"/>
          </ac:inkMkLst>
        </pc:inkChg>
        <pc:inkChg chg="add del">
          <ac:chgData name="PIPAN MICHELE" userId="da00a2aa-4c64-4bcb-a497-1055e4cd2351" providerId="ADAL" clId="{FA10E652-66E8-4DC2-8405-60633342426D}" dt="2022-11-17T13:18:14.541" v="10"/>
          <ac:inkMkLst>
            <pc:docMk/>
            <pc:sldMk cId="3962583941" sldId="256"/>
            <ac:inkMk id="7" creationId="{1898B58F-3594-4C63-AD09-6A944EC1F73F}"/>
          </ac:inkMkLst>
        </pc:inkChg>
        <pc:inkChg chg="add del">
          <ac:chgData name="PIPAN MICHELE" userId="da00a2aa-4c64-4bcb-a497-1055e4cd2351" providerId="ADAL" clId="{FA10E652-66E8-4DC2-8405-60633342426D}" dt="2022-11-17T13:18:14.541" v="10"/>
          <ac:inkMkLst>
            <pc:docMk/>
            <pc:sldMk cId="3962583941" sldId="256"/>
            <ac:inkMk id="8" creationId="{F4C18FC6-A575-4984-AC6F-6FA58F3D1C21}"/>
          </ac:inkMkLst>
        </pc:inkChg>
        <pc:inkChg chg="add del">
          <ac:chgData name="PIPAN MICHELE" userId="da00a2aa-4c64-4bcb-a497-1055e4cd2351" providerId="ADAL" clId="{FA10E652-66E8-4DC2-8405-60633342426D}" dt="2022-11-17T13:18:14.541" v="10"/>
          <ac:inkMkLst>
            <pc:docMk/>
            <pc:sldMk cId="3962583941" sldId="256"/>
            <ac:inkMk id="9" creationId="{24AA15CE-E8D8-4752-A37A-72F3A93B1D6D}"/>
          </ac:inkMkLst>
        </pc:inkChg>
        <pc:inkChg chg="add">
          <ac:chgData name="PIPAN MICHELE" userId="da00a2aa-4c64-4bcb-a497-1055e4cd2351" providerId="ADAL" clId="{FA10E652-66E8-4DC2-8405-60633342426D}" dt="2022-11-17T13:18:14.541" v="10"/>
          <ac:inkMkLst>
            <pc:docMk/>
            <pc:sldMk cId="3962583941" sldId="256"/>
            <ac:inkMk id="10" creationId="{88BCB5E2-9B9F-43AF-950C-303094979D0B}"/>
          </ac:inkMkLst>
        </pc:inkChg>
        <pc:inkChg chg="add del">
          <ac:chgData name="PIPAN MICHELE" userId="da00a2aa-4c64-4bcb-a497-1055e4cd2351" providerId="ADAL" clId="{FA10E652-66E8-4DC2-8405-60633342426D}" dt="2022-11-17T13:26:40.148" v="491"/>
          <ac:inkMkLst>
            <pc:docMk/>
            <pc:sldMk cId="3962583941" sldId="256"/>
            <ac:inkMk id="11" creationId="{9230C38E-8D88-4D93-A2AB-A5C3E0FF972B}"/>
          </ac:inkMkLst>
        </pc:inkChg>
        <pc:inkChg chg="add del">
          <ac:chgData name="PIPAN MICHELE" userId="da00a2aa-4c64-4bcb-a497-1055e4cd2351" providerId="ADAL" clId="{FA10E652-66E8-4DC2-8405-60633342426D}" dt="2022-11-17T13:26:40.148" v="491"/>
          <ac:inkMkLst>
            <pc:docMk/>
            <pc:sldMk cId="3962583941" sldId="256"/>
            <ac:inkMk id="12" creationId="{7B5EA514-B3D4-4662-9D1B-A9C1D37B0B72}"/>
          </ac:inkMkLst>
        </pc:inkChg>
        <pc:inkChg chg="add del">
          <ac:chgData name="PIPAN MICHELE" userId="da00a2aa-4c64-4bcb-a497-1055e4cd2351" providerId="ADAL" clId="{FA10E652-66E8-4DC2-8405-60633342426D}" dt="2022-11-17T13:26:40.148" v="491"/>
          <ac:inkMkLst>
            <pc:docMk/>
            <pc:sldMk cId="3962583941" sldId="256"/>
            <ac:inkMk id="13" creationId="{5FBEDC41-CD2F-4387-BB2A-68FC9937ACD5}"/>
          </ac:inkMkLst>
        </pc:inkChg>
        <pc:inkChg chg="add del">
          <ac:chgData name="PIPAN MICHELE" userId="da00a2aa-4c64-4bcb-a497-1055e4cd2351" providerId="ADAL" clId="{FA10E652-66E8-4DC2-8405-60633342426D}" dt="2022-11-17T13:26:42.124" v="493"/>
          <ac:inkMkLst>
            <pc:docMk/>
            <pc:sldMk cId="3962583941" sldId="256"/>
            <ac:inkMk id="14" creationId="{0F91DE13-67A5-4E52-9E08-74D1CCFF4FA4}"/>
          </ac:inkMkLst>
        </pc:inkChg>
        <pc:inkChg chg="add del">
          <ac:chgData name="PIPAN MICHELE" userId="da00a2aa-4c64-4bcb-a497-1055e4cd2351" providerId="ADAL" clId="{FA10E652-66E8-4DC2-8405-60633342426D}" dt="2022-11-17T13:26:42.124" v="493"/>
          <ac:inkMkLst>
            <pc:docMk/>
            <pc:sldMk cId="3962583941" sldId="256"/>
            <ac:inkMk id="15" creationId="{F4BD398F-AADD-43C3-8C58-925559B8B492}"/>
          </ac:inkMkLst>
        </pc:inkChg>
        <pc:inkChg chg="add del">
          <ac:chgData name="PIPAN MICHELE" userId="da00a2aa-4c64-4bcb-a497-1055e4cd2351" providerId="ADAL" clId="{FA10E652-66E8-4DC2-8405-60633342426D}" dt="2022-11-17T13:26:44.089" v="497"/>
          <ac:inkMkLst>
            <pc:docMk/>
            <pc:sldMk cId="3962583941" sldId="256"/>
            <ac:inkMk id="16" creationId="{537D35DB-57BC-4A96-93B9-1EED6709A1A7}"/>
          </ac:inkMkLst>
        </pc:inkChg>
        <pc:inkChg chg="add del">
          <ac:chgData name="PIPAN MICHELE" userId="da00a2aa-4c64-4bcb-a497-1055e4cd2351" providerId="ADAL" clId="{FA10E652-66E8-4DC2-8405-60633342426D}" dt="2022-11-17T13:26:44.089" v="497"/>
          <ac:inkMkLst>
            <pc:docMk/>
            <pc:sldMk cId="3962583941" sldId="256"/>
            <ac:inkMk id="17" creationId="{298DA06A-53C0-4AE4-8DC1-753FF8ECF4F3}"/>
          </ac:inkMkLst>
        </pc:inkChg>
        <pc:inkChg chg="add del">
          <ac:chgData name="PIPAN MICHELE" userId="da00a2aa-4c64-4bcb-a497-1055e4cd2351" providerId="ADAL" clId="{FA10E652-66E8-4DC2-8405-60633342426D}" dt="2022-11-17T13:26:44.089" v="497"/>
          <ac:inkMkLst>
            <pc:docMk/>
            <pc:sldMk cId="3962583941" sldId="256"/>
            <ac:inkMk id="18" creationId="{AF5A82BF-4DA2-4C4A-93C5-E9E93DE9684E}"/>
          </ac:inkMkLst>
        </pc:inkChg>
        <pc:inkChg chg="add del">
          <ac:chgData name="PIPAN MICHELE" userId="da00a2aa-4c64-4bcb-a497-1055e4cd2351" providerId="ADAL" clId="{FA10E652-66E8-4DC2-8405-60633342426D}" dt="2022-11-17T13:26:44.089" v="497"/>
          <ac:inkMkLst>
            <pc:docMk/>
            <pc:sldMk cId="3962583941" sldId="256"/>
            <ac:inkMk id="19" creationId="{1A122681-B71D-471C-BFB5-420033F3C467}"/>
          </ac:inkMkLst>
        </pc:inkChg>
        <pc:inkChg chg="add">
          <ac:chgData name="PIPAN MICHELE" userId="da00a2aa-4c64-4bcb-a497-1055e4cd2351" providerId="ADAL" clId="{FA10E652-66E8-4DC2-8405-60633342426D}" dt="2022-11-17T13:26:44.089" v="497"/>
          <ac:inkMkLst>
            <pc:docMk/>
            <pc:sldMk cId="3962583941" sldId="256"/>
            <ac:inkMk id="20" creationId="{AC86FDA6-1E1B-4B8D-B790-563291E83889}"/>
          </ac:inkMkLst>
        </pc:inkChg>
        <pc:inkChg chg="add">
          <ac:chgData name="PIPAN MICHELE" userId="da00a2aa-4c64-4bcb-a497-1055e4cd2351" providerId="ADAL" clId="{FA10E652-66E8-4DC2-8405-60633342426D}" dt="2022-11-17T13:27:34.799" v="587"/>
          <ac:inkMkLst>
            <pc:docMk/>
            <pc:sldMk cId="3962583941" sldId="256"/>
            <ac:inkMk id="21" creationId="{9342942F-9C0A-4754-88A3-0126068ACE70}"/>
          </ac:inkMkLst>
        </pc:inkChg>
      </pc:sldChg>
      <pc:sldChg chg="addSp delSp">
        <pc:chgData name="PIPAN MICHELE" userId="da00a2aa-4c64-4bcb-a497-1055e4cd2351" providerId="ADAL" clId="{FA10E652-66E8-4DC2-8405-60633342426D}" dt="2022-11-17T13:24:01.117" v="375"/>
        <pc:sldMkLst>
          <pc:docMk/>
          <pc:sldMk cId="1351572328" sldId="257"/>
        </pc:sldMkLst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" creationId="{2339045D-8D6A-4B89-AEF1-D25D2BBF8B86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" creationId="{E1CE807C-A975-4E0C-B3FE-DB489059423C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4" creationId="{58F07A21-D708-4F87-9565-273A721AFBA0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5" creationId="{76FDD4D8-E7C8-4F61-B2CF-03A4796E7954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6" creationId="{F8099EF3-261D-418A-9C73-432105ED1FC9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7" creationId="{A1050247-5A20-4D55-855A-D96622BCDFA5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8" creationId="{4F2F7406-864A-4D14-900C-F2D075455E1E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9" creationId="{45207878-13B6-4434-898D-B57F69E1DCB8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0" creationId="{A635B8EA-5D4E-4B30-942B-11207ADD6EEA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1" creationId="{1CF20C75-480C-4667-BB65-13137B5F03FA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2" creationId="{086054A2-21CF-4664-913A-F647FD16D62A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3" creationId="{0BEF3EBC-4AB9-4C98-BC69-3E98148223E1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4" creationId="{067FB688-887B-43D4-87E9-E36BB048E8EF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5" creationId="{616037F1-9695-4312-AA3E-4C5A3C490009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6" creationId="{4E5A9FDC-A6CD-4BD1-80FC-19D2EC20FA9E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7" creationId="{CFDE0CC5-C75F-4742-B363-F0BD473A4768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8" creationId="{67495AAB-5F83-4C8F-A2DB-2E0D78D37824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19" creationId="{84BE79C8-8737-47A5-A987-5FCCCF26ADA9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0" creationId="{C1682BA5-E194-4EF0-A8D6-27D2A9B9E377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1" creationId="{0CB56336-FAB4-4E4C-ABD1-A55A4089A8B2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2" creationId="{E4F368F0-CF62-47E3-86FF-51547A9F03B0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3" creationId="{F2B0E8A3-9EE5-46E4-A7B2-B38E190C7C03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4" creationId="{A89DFA51-0CFB-4F7F-ADF1-B730D61804EB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5" creationId="{55DBBFF0-A334-4657-B07E-6C75AB34B604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6" creationId="{4CEFA331-C4F0-4F46-B09A-8CA67F3F6121}"/>
          </ac:inkMkLst>
        </pc:inkChg>
        <pc:inkChg chg="add">
          <ac:chgData name="PIPAN MICHELE" userId="da00a2aa-4c64-4bcb-a497-1055e4cd2351" providerId="ADAL" clId="{FA10E652-66E8-4DC2-8405-60633342426D}" dt="2022-11-17T13:22:59.305" v="267"/>
          <ac:inkMkLst>
            <pc:docMk/>
            <pc:sldMk cId="1351572328" sldId="257"/>
            <ac:inkMk id="27" creationId="{AF6830D6-D4F7-4892-9F7F-261FE54164FC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8" creationId="{2A288669-A105-47B1-A5D3-FC006A85C83A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29" creationId="{FE59316D-00C1-46AB-8E65-8471D4F504C7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0" creationId="{4C3BE838-9017-4C4D-97C6-1C3CB635E87F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1" creationId="{35DDA7BF-6A96-4CBF-8E46-E492391985EC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2" creationId="{2B2AAF5E-801D-4154-9D42-162DE00C14E1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3" creationId="{E1CAEA74-D72D-42A5-8E36-5726BAA36360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4" creationId="{54616CC5-0153-4D10-B703-8BF93498526C}"/>
          </ac:inkMkLst>
        </pc:inkChg>
        <pc:inkChg chg="add">
          <ac:chgData name="PIPAN MICHELE" userId="da00a2aa-4c64-4bcb-a497-1055e4cd2351" providerId="ADAL" clId="{FA10E652-66E8-4DC2-8405-60633342426D}" dt="2022-11-17T13:23:04.435" v="275"/>
          <ac:inkMkLst>
            <pc:docMk/>
            <pc:sldMk cId="1351572328" sldId="257"/>
            <ac:inkMk id="35" creationId="{AE6DAA29-EE7F-4F92-B100-91BC648BA980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6" creationId="{FB33C75C-AB9D-423D-B906-66B45C025D6B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7" creationId="{A63D1A99-8544-4630-BA0C-4A588AFFC48F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8" creationId="{0120E9E6-0614-45A7-B4A7-92F640F3615A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39" creationId="{6D3E7F2C-F92B-4412-A48D-7F6CD989D8F1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40" creationId="{ECE9CC8E-FA61-4BD0-92C0-302A19230D6A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41" creationId="{47B7076B-A8CF-40C5-98E0-DBB7F2A34801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42" creationId="{C89A2180-D228-465C-A000-9CBDF13F4D95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43" creationId="{771DDD54-ACB8-4103-BD08-C16BA6DEEF8B}"/>
          </ac:inkMkLst>
        </pc:inkChg>
        <pc:inkChg chg="add del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44" creationId="{2C6A6846-CA61-4BFC-A5B7-872069354886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45" creationId="{0C293F53-8AD5-4FF2-B3D3-D424A6419739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46" creationId="{56427270-54CA-4549-9AAF-C34CDABDFC81}"/>
          </ac:inkMkLst>
        </pc:inkChg>
        <pc:inkChg chg="add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47" creationId="{046D8D7D-8139-4192-8B21-84163FFAFA47}"/>
          </ac:inkMkLst>
        </pc:inkChg>
        <pc:inkChg chg="add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48" creationId="{3A60390B-A9E7-4937-B735-8EC9A57068C4}"/>
          </ac:inkMkLst>
        </pc:inkChg>
        <pc:inkChg chg="add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49" creationId="{EA4FF4C9-3B2B-4A12-A72E-56649CD53445}"/>
          </ac:inkMkLst>
        </pc:inkChg>
        <pc:inkChg chg="add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50" creationId="{E9D2A5DD-71A9-44B8-81E7-904DB13F7D7A}"/>
          </ac:inkMkLst>
        </pc:inkChg>
        <pc:inkChg chg="add">
          <ac:chgData name="PIPAN MICHELE" userId="da00a2aa-4c64-4bcb-a497-1055e4cd2351" providerId="ADAL" clId="{FA10E652-66E8-4DC2-8405-60633342426D}" dt="2022-11-17T13:23:10.332" v="285"/>
          <ac:inkMkLst>
            <pc:docMk/>
            <pc:sldMk cId="1351572328" sldId="257"/>
            <ac:inkMk id="51" creationId="{DFB52C6F-9B83-40BF-9FA3-AFD31966F874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52" creationId="{71A82976-9BF6-44CD-905A-CD04FE96972D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53" creationId="{85ADADBE-FE26-4667-BDE0-352AF4D3334E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54" creationId="{4D41BCA2-C769-4975-920E-7E43178E88A6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55" creationId="{9CA7F8E5-A0BA-46C9-8D86-B31B13AF6E07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56" creationId="{0D786D65-ABB3-4105-8448-8D33BD98C69C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57" creationId="{7461DE34-876C-4DFE-867D-C34B1732181B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58" creationId="{E96A76B3-1BAB-4689-B17B-192B46E3ED65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59" creationId="{48CF7D1C-0C9A-4A24-8E1C-CFF6FDA121C8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60" creationId="{9AA197A5-80FA-439B-A219-4437D64AED75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61" creationId="{3DE42C72-608C-4663-A7A0-56229F5A0D33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62" creationId="{BE601146-C8E4-4692-B7FA-6BC6A76B9002}"/>
          </ac:inkMkLst>
        </pc:inkChg>
        <pc:inkChg chg="add del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63" creationId="{557B0D69-5509-4340-A19B-651EF1715D7E}"/>
          </ac:inkMkLst>
        </pc:inkChg>
        <pc:inkChg chg="add">
          <ac:chgData name="PIPAN MICHELE" userId="da00a2aa-4c64-4bcb-a497-1055e4cd2351" providerId="ADAL" clId="{FA10E652-66E8-4DC2-8405-60633342426D}" dt="2022-11-17T13:23:16.497" v="298"/>
          <ac:inkMkLst>
            <pc:docMk/>
            <pc:sldMk cId="1351572328" sldId="257"/>
            <ac:inkMk id="64" creationId="{8113D8E8-0D1B-4165-A147-563D3C17F63F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65" creationId="{65510516-90A0-4036-B0A6-D14B4D6E8248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66" creationId="{677C1C86-2207-48B3-856C-B448F7DE61C5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67" creationId="{3DD7C89D-9531-4CFB-A86D-573AAE3262B6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68" creationId="{279DD833-9012-4B1E-9740-D083935BADD2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69" creationId="{772641CD-09F3-458D-BD81-6F083D1EF44F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0" creationId="{4D50B3A7-EE9F-4273-BF28-C7C83B1F5E62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1" creationId="{3662A197-4579-4992-AA3B-0D12F4AEC76E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2" creationId="{9A893DDE-148E-441D-B114-B2F08A00D32C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3" creationId="{FE897B3B-1C01-44EC-87FE-50C9A55931FE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4" creationId="{DF58ACDE-D1B5-40ED-A8DC-0F0ECF29A166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5" creationId="{04A128F4-A015-4221-9B9A-9685D5FC096D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6" creationId="{D153A838-5387-4286-99DF-2CC915EF5492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7" creationId="{DA63DEF1-3A29-41A6-9137-AE01D9381F87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8" creationId="{1F87496B-B947-43EE-8561-445BEAAD8E1B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79" creationId="{EA86CC05-145F-4F7A-BE6A-E070808B10AF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0" creationId="{ADC8B4C6-A268-4CB0-B7D8-36FACF19EB4C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1" creationId="{9949E2C4-4250-469D-9664-FA8BACC76508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2" creationId="{CF033B41-0F46-43D9-A6AB-969FED33A182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3" creationId="{7F40ED81-1C0C-4E3B-B356-7F60ADBA8E3F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4" creationId="{3468DDC1-D97E-4BAC-8013-276CD78D2A01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5" creationId="{1E0A0C6D-12D9-483C-9D7B-97AA239AFA48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6" creationId="{5EE67FFD-2313-4C5D-B930-EE47A2E43309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7" creationId="{4358EA3E-3D7A-4E54-8766-415B54AE3B45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8" creationId="{366C8483-CE0F-4058-A1BE-FC14921F56E8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89" creationId="{F15D397B-4425-4A3F-BE2A-AD5F7F706767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0" creationId="{3FF192D0-2E4A-408B-B53A-1B69FC846338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1" creationId="{B4D0776C-DFA9-4D40-BBBD-EA28B58141D5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2" creationId="{076D6437-080F-4E8E-A671-0BB49ECCB179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3" creationId="{FF225451-2EB8-4415-B5E8-481F955CF30A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4" creationId="{54E0DA5A-7329-4A38-A82C-7C6D81C793A9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5" creationId="{06552A8E-4C4D-413E-A769-A24F4C01EE92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6" creationId="{ED2CB6C2-6F64-4C21-AFB2-E2339069B8AC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7" creationId="{25860E0B-61EA-4B6E-A4EA-65E9B3284F19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8" creationId="{2EBED8B9-214F-4F8E-A5F3-983802E27B2C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99" creationId="{CF7FB6A4-AD32-43FC-BA10-9E60811EC558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0" creationId="{3F8266EA-0EE8-4733-AA18-EC1666F68B4B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1" creationId="{95F50A9C-2232-46E6-BC87-93F6DD98DCE6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2" creationId="{F382D9AB-8916-477B-A491-02906522D024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3" creationId="{BC7476AA-F820-456A-A101-A56D461AF68C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4" creationId="{66B8453F-668F-457A-BFB0-097AF53CCBC8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5" creationId="{AC4B70C3-039F-4271-9DA0-84720F319169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6" creationId="{E40234A9-2F1C-4F5E-8D89-D934897B6F60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7" creationId="{ECF488A9-47BF-4921-97E2-12FA930EAD74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8" creationId="{3E235B8D-A71D-4053-9C3F-8CCB1C3166AB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09" creationId="{D4907A3B-E0D6-44B0-909E-A87C326492DD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10" creationId="{A0F76ADD-E52C-4A4A-80F7-192A22BFE1CD}"/>
          </ac:inkMkLst>
        </pc:inkChg>
        <pc:inkChg chg="add del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11" creationId="{502E987E-5D4F-41A2-9E46-17B064922076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12" creationId="{917F3719-09A5-410A-BD35-3D6DB25A3700}"/>
          </ac:inkMkLst>
        </pc:inkChg>
        <pc:inkChg chg="add">
          <ac:chgData name="PIPAN MICHELE" userId="da00a2aa-4c64-4bcb-a497-1055e4cd2351" providerId="ADAL" clId="{FA10E652-66E8-4DC2-8405-60633342426D}" dt="2022-11-17T13:23:45.436" v="344"/>
          <ac:inkMkLst>
            <pc:docMk/>
            <pc:sldMk cId="1351572328" sldId="257"/>
            <ac:inkMk id="113" creationId="{324D11CC-D36A-4F72-9FC6-4AEEF80C3BCA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14" creationId="{72DDFFE8-E91C-4497-BC46-B31035640D9A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15" creationId="{F960A4CA-8F55-49CF-97B5-71F40997F64C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16" creationId="{C31685DA-0FDE-44C6-9C5B-5184E63F3394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17" creationId="{02593C14-F9F9-49F3-B9AD-D5A95459F210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18" creationId="{79A5602C-222B-4777-9174-EACD2CC49C97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19" creationId="{7C32B375-E501-4907-810F-0CB20147A743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0" creationId="{E195FFE8-7EEC-4D9C-A0B9-3853BF1858AC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1" creationId="{E1728E2E-2FFE-496F-A8C7-51B22C7AEFC8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2" creationId="{7ADDF4B6-87AD-49BE-8AB9-EFEB9A220A0A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3" creationId="{BCC1DA57-B250-4135-97AD-A0E762F21AAC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4" creationId="{BD5EF306-DCC6-4F59-B4AB-E5CE5FB33FB5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5" creationId="{72368980-836A-4949-9326-C27C395CFE46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6" creationId="{0FEEBB60-E723-48C9-AF21-F74C33D05479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7" creationId="{65AF6541-0674-422A-99B8-D25DCD851619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8" creationId="{FD233553-190A-4C88-868C-12B6E78E14EF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29" creationId="{12BADD20-C90C-40C7-81D3-C1DC7015C078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0" creationId="{E00EF585-9955-45F6-93C5-FDF08F54BA8D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1" creationId="{390DDD59-189A-41DF-AD57-1B3E3A600E43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2" creationId="{4704F536-57C6-4A59-B854-FEDDEA2DE54A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3" creationId="{41C05EE1-CAD1-4F9E-98E1-758161B20F7C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4" creationId="{43AC1304-F036-4B38-ADEA-3F173B4BAC53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5" creationId="{E185031C-AFC1-4962-B42F-A8092095C6B5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6" creationId="{49FFF33B-EB72-4423-BE0A-1D46BCC6FDEA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7" creationId="{50A415CC-449B-42BD-B2B2-53E308B0C60C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8" creationId="{D74E61D5-4E05-4F80-8440-DC2C189F6CFC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39" creationId="{445BB025-3355-40F6-A57D-F17FAF892B97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40" creationId="{F4D332FC-2885-4FE7-8DC0-36EC94B1C492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41" creationId="{6DC58876-AF89-4C38-9358-5F00C6AA5BFE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42" creationId="{8F2A841A-DED8-4958-A18F-7774E325E6C8}"/>
          </ac:inkMkLst>
        </pc:inkChg>
        <pc:inkChg chg="add del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43" creationId="{AF7EA3A7-A5D3-458D-A781-ECBBD24B09A3}"/>
          </ac:inkMkLst>
        </pc:inkChg>
        <pc:inkChg chg="add">
          <ac:chgData name="PIPAN MICHELE" userId="da00a2aa-4c64-4bcb-a497-1055e4cd2351" providerId="ADAL" clId="{FA10E652-66E8-4DC2-8405-60633342426D}" dt="2022-11-17T13:24:01.117" v="375"/>
          <ac:inkMkLst>
            <pc:docMk/>
            <pc:sldMk cId="1351572328" sldId="257"/>
            <ac:inkMk id="144" creationId="{161B114A-2B54-409C-89E7-E9FAE7F23254}"/>
          </ac:inkMkLst>
        </pc:inkChg>
      </pc:sldChg>
      <pc:sldChg chg="addSp delSp ord">
        <pc:chgData name="PIPAN MICHELE" userId="da00a2aa-4c64-4bcb-a497-1055e4cd2351" providerId="ADAL" clId="{FA10E652-66E8-4DC2-8405-60633342426D}" dt="2022-11-17T14:37:17.198" v="2461"/>
        <pc:sldMkLst>
          <pc:docMk/>
          <pc:sldMk cId="1922249741" sldId="259"/>
        </pc:sldMkLst>
        <pc:inkChg chg="add del">
          <ac:chgData name="PIPAN MICHELE" userId="da00a2aa-4c64-4bcb-a497-1055e4cd2351" providerId="ADAL" clId="{FA10E652-66E8-4DC2-8405-60633342426D}" dt="2022-11-17T14:36:19.740" v="2374"/>
          <ac:inkMkLst>
            <pc:docMk/>
            <pc:sldMk cId="1922249741" sldId="259"/>
            <ac:inkMk id="2" creationId="{185F5154-80C8-4D93-861C-77926D487789}"/>
          </ac:inkMkLst>
        </pc:inkChg>
        <pc:inkChg chg="add del">
          <ac:chgData name="PIPAN MICHELE" userId="da00a2aa-4c64-4bcb-a497-1055e4cd2351" providerId="ADAL" clId="{FA10E652-66E8-4DC2-8405-60633342426D}" dt="2022-11-17T14:36:19.740" v="2374"/>
          <ac:inkMkLst>
            <pc:docMk/>
            <pc:sldMk cId="1922249741" sldId="259"/>
            <ac:inkMk id="3" creationId="{CFF53820-588A-4EB7-8A1D-6872727FCD0F}"/>
          </ac:inkMkLst>
        </pc:inkChg>
        <pc:inkChg chg="add del">
          <ac:chgData name="PIPAN MICHELE" userId="da00a2aa-4c64-4bcb-a497-1055e4cd2351" providerId="ADAL" clId="{FA10E652-66E8-4DC2-8405-60633342426D}" dt="2022-11-17T14:36:19.740" v="2374"/>
          <ac:inkMkLst>
            <pc:docMk/>
            <pc:sldMk cId="1922249741" sldId="259"/>
            <ac:inkMk id="4" creationId="{C93A0982-0F13-447C-B5BB-F3D7E9575A2F}"/>
          </ac:inkMkLst>
        </pc:inkChg>
        <pc:inkChg chg="add del">
          <ac:chgData name="PIPAN MICHELE" userId="da00a2aa-4c64-4bcb-a497-1055e4cd2351" providerId="ADAL" clId="{FA10E652-66E8-4DC2-8405-60633342426D}" dt="2022-11-17T14:36:19.740" v="2374"/>
          <ac:inkMkLst>
            <pc:docMk/>
            <pc:sldMk cId="1922249741" sldId="259"/>
            <ac:inkMk id="5" creationId="{9BCAB00A-3778-4F9D-B6FC-E6F815EF15F5}"/>
          </ac:inkMkLst>
        </pc:inkChg>
        <pc:inkChg chg="add del">
          <ac:chgData name="PIPAN MICHELE" userId="da00a2aa-4c64-4bcb-a497-1055e4cd2351" providerId="ADAL" clId="{FA10E652-66E8-4DC2-8405-60633342426D}" dt="2022-11-17T14:36:19.740" v="2374"/>
          <ac:inkMkLst>
            <pc:docMk/>
            <pc:sldMk cId="1922249741" sldId="259"/>
            <ac:inkMk id="6" creationId="{DB2B2988-85CD-4E5D-8A2F-86A58EA9CFEB}"/>
          </ac:inkMkLst>
        </pc:inkChg>
        <pc:inkChg chg="add del">
          <ac:chgData name="PIPAN MICHELE" userId="da00a2aa-4c64-4bcb-a497-1055e4cd2351" providerId="ADAL" clId="{FA10E652-66E8-4DC2-8405-60633342426D}" dt="2022-11-17T14:36:19.740" v="2374"/>
          <ac:inkMkLst>
            <pc:docMk/>
            <pc:sldMk cId="1922249741" sldId="259"/>
            <ac:inkMk id="7" creationId="{75383834-E0EA-4A43-9B19-9B66B145C86D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8" creationId="{5293793B-35ED-40E2-B1AD-D94C95CBEA94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9" creationId="{E5CF210D-22AE-40CC-93A5-E534011D4406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0" creationId="{5521A4D3-10A1-43A8-853C-B74C7A46F52E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1" creationId="{2B4FAA55-703C-435B-BE59-518EED389099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2" creationId="{162705BA-FFD4-4953-9602-9AFA3279DFCA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3" creationId="{5AF595F3-BD34-42BE-8E99-3D09D69814E4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4" creationId="{D87B99AD-CC4A-49C0-86AB-38ACF5D037FA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5" creationId="{A38010EF-FCB2-458B-BE02-D0B985E3C40E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6" creationId="{7AD02D9B-CE21-41F3-84CF-48D4DC05CD6E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7" creationId="{7684BA13-1212-481B-A5D5-47C5670F3527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8" creationId="{52D16B1C-39FC-4911-B85B-C1C30DB8FF37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19" creationId="{B846855F-2138-4B23-949C-B575CDE46D24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20" creationId="{EFE26F8F-89E4-410F-A103-73721031E078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21" creationId="{B4AEC77B-9994-49E0-B48E-1DC3FDB23ADD}"/>
          </ac:inkMkLst>
        </pc:inkChg>
        <pc:inkChg chg="add del">
          <ac:chgData name="PIPAN MICHELE" userId="da00a2aa-4c64-4bcb-a497-1055e4cd2351" providerId="ADAL" clId="{FA10E652-66E8-4DC2-8405-60633342426D}" dt="2022-11-17T14:36:33.419" v="2389"/>
          <ac:inkMkLst>
            <pc:docMk/>
            <pc:sldMk cId="1922249741" sldId="259"/>
            <ac:inkMk id="22" creationId="{D11E50AF-BB78-48BC-83BD-1D797B7E3A1A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23" creationId="{4C1E4665-3B82-4FBD-8C92-2AF046884A9B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24" creationId="{C8D897DC-5434-44D4-B53D-0A008D98585C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25" creationId="{198BA7EB-081B-4B06-82A4-E2275C5C28D2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26" creationId="{198A6FDD-CA29-46A2-BF46-8AA71D3980E2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27" creationId="{2918671C-0B82-40EB-A79E-ECA9F3BDB96B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28" creationId="{D88D700B-6088-470A-ABD1-8E961F70A9FA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29" creationId="{F71AA2CC-27C0-4A8A-A721-3FAE2BD3E44E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0" creationId="{CA6A449D-27E4-4CD0-9C1D-8C56C28176EA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1" creationId="{E91ADE9A-8842-40B1-A2F0-3300DD4F14D3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2" creationId="{C4887639-11E8-402A-B677-B7CA01A49180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3" creationId="{98434BD9-15E8-4D79-A88E-232A35A1630D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4" creationId="{D5CF523B-5FF7-4304-9B1A-BD03D155FD7F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5" creationId="{8C2F6040-CA3B-4979-90DD-6F0CF3F53562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6" creationId="{C0A79D9F-3CEF-408E-9F6E-9FF122A52B77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7" creationId="{6019E8F7-4B75-46AF-8B7D-94F4347B143B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8" creationId="{DF462F6E-471D-4FCB-8470-FD854FDFCEAB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39" creationId="{85826BBA-EF56-41DB-9B9F-D0C1CD5BC2FE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0" creationId="{E32C28B4-C8E4-4D76-BC9C-461CE03816E8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1" creationId="{90CBD8DE-B2FB-444D-99E1-B310A022B02A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2" creationId="{1E92AE50-C3C3-4992-A041-2EC683B404D5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3" creationId="{93AB3128-AEF1-46B6-B873-68E1CFEA0D08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4" creationId="{151AFAE6-2CE0-4936-9A7D-78E4418E3358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5" creationId="{971FD571-0103-4F6C-B852-93A8AF379317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6" creationId="{857AB533-2582-4EF8-A0DB-78DDD7497071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7" creationId="{99227284-EC42-43F0-937D-54CA541028A3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8" creationId="{BF9098FE-7FCE-425C-BB5C-5E753F95DD04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49" creationId="{A595B8D6-6408-4D77-A125-430CA251FE22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0" creationId="{89945ABF-3B88-4164-984E-96A1A7087302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1" creationId="{06E2E433-22FE-4D4A-8831-2C8FFD90864E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2" creationId="{E2957ADA-52BF-4184-9E4E-43F6C1F64922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3" creationId="{30EA53AB-AFE5-46E9-9D6E-B6DB16B2AB6C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4" creationId="{46B4DC0D-6BF8-4204-8C36-DA7D163B70A2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5" creationId="{EF5336B5-3CE6-479C-A019-95708BEFEBDF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6" creationId="{8531C58D-72D5-4978-907D-5DDFE1369D18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7" creationId="{FCAB8073-E318-433D-9683-FC473C76E278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8" creationId="{7FCDB87D-4959-4BFC-B0C2-19F5667BF92F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59" creationId="{70A2FCA4-54B6-43C2-A365-7176682A4179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0" creationId="{6DDB87CB-E9AF-4E2B-9001-D997ECD555AF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1" creationId="{3CC96DD8-F13D-4983-84E1-6ECC3F596CE7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2" creationId="{D5D53199-6208-4005-BED9-187B3DA34E13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3" creationId="{F9552054-5D96-451F-9B6B-CF333DE75C41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4" creationId="{A032DF4F-3D2D-4865-B407-C23F80DC3EFE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5" creationId="{3845381E-9E54-4BD0-861A-AEF5C0045D90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6" creationId="{B0837CA5-8FC7-4D28-B5D3-11A64D1C60F4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7" creationId="{23DDA032-0B08-412B-8975-259FA55F9EBD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8" creationId="{EA1D3B28-CE35-4E09-96A7-EF067B76821C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69" creationId="{A747DEE6-15FD-47CF-9C3C-BFDA3E83458F}"/>
          </ac:inkMkLst>
        </pc:inkChg>
        <pc:inkChg chg="add del">
          <ac:chgData name="PIPAN MICHELE" userId="da00a2aa-4c64-4bcb-a497-1055e4cd2351" providerId="ADAL" clId="{FA10E652-66E8-4DC2-8405-60633342426D}" dt="2022-11-17T14:37:04.590" v="2437"/>
          <ac:inkMkLst>
            <pc:docMk/>
            <pc:sldMk cId="1922249741" sldId="259"/>
            <ac:inkMk id="70" creationId="{97E90B1C-B9CA-47D1-AC40-DBE9D69E9CAE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71" creationId="{E0FDCFB2-2D83-4314-8083-36D107A897F9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72" creationId="{DE72EF98-14D8-4CAA-BB5B-B4D01C579FA2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73" creationId="{8EE9BC2D-BCD0-4807-A048-D89B9BB6E869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74" creationId="{E60C9FBD-0D70-4A4E-9033-E40CD6887E5E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75" creationId="{60C3CB89-71EA-4891-8388-FCF0027BB642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76" creationId="{61E3C497-6393-4048-BF78-0F2ADE7E7287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77" creationId="{74F1002E-A468-4BAE-968D-6695B9780B79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78" creationId="{1E7DAF86-A1F5-4B5F-812E-BB6A4D1DACB0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79" creationId="{299E6019-3F10-4D85-8A04-BB0184A4A1AC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80" creationId="{786D102A-7B89-426A-ADAF-EEEDC2865D80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81" creationId="{F16B0027-5B03-49F6-8395-C7670F376CB2}"/>
          </ac:inkMkLst>
        </pc:inkChg>
        <pc:inkChg chg="add del">
          <ac:chgData name="PIPAN MICHELE" userId="da00a2aa-4c64-4bcb-a497-1055e4cd2351" providerId="ADAL" clId="{FA10E652-66E8-4DC2-8405-60633342426D}" dt="2022-11-17T14:37:11.219" v="2449"/>
          <ac:inkMkLst>
            <pc:docMk/>
            <pc:sldMk cId="1922249741" sldId="259"/>
            <ac:inkMk id="82" creationId="{DAD9EEAA-81A9-4B9F-83EA-ED4AFD3CD8D6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83" creationId="{21C2D5A2-6503-4BF6-B2E0-3BB39956AD64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84" creationId="{F548291E-F064-44D7-B190-0605CBA95108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85" creationId="{21AD8E56-285B-4D57-BD15-D5A6ABE7A8DC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86" creationId="{A766EC3D-22EF-4B0A-A11F-58E81B01F2AA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87" creationId="{81A9B977-1577-486B-A2C3-5D885A050871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88" creationId="{5AB7C816-7543-4AC9-9E52-B9E5A4376FD1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89" creationId="{469DA701-1145-446E-B76E-3248D1B92785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90" creationId="{B1D6590D-9EF5-4C3B-988F-6A3EFD49EB70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91" creationId="{0BD98E9A-1641-4272-A032-F003D16EF9D5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92" creationId="{F9671B8F-88AB-4A35-954F-40EA379DB2B1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93" creationId="{3F2341E0-907C-4554-932B-4FF1F357DF5F}"/>
          </ac:inkMkLst>
        </pc:inkChg>
        <pc:inkChg chg="add del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94" creationId="{49712D47-EDC7-4D16-A199-0C6F47EF95E2}"/>
          </ac:inkMkLst>
        </pc:inkChg>
        <pc:inkChg chg="add">
          <ac:chgData name="PIPAN MICHELE" userId="da00a2aa-4c64-4bcb-a497-1055e4cd2351" providerId="ADAL" clId="{FA10E652-66E8-4DC2-8405-60633342426D}" dt="2022-11-17T14:37:17.198" v="2461"/>
          <ac:inkMkLst>
            <pc:docMk/>
            <pc:sldMk cId="1922249741" sldId="259"/>
            <ac:inkMk id="95" creationId="{AC759699-53E3-4F28-8F32-3CD7ECDBA5C3}"/>
          </ac:inkMkLst>
        </pc:inkChg>
      </pc:sldChg>
      <pc:sldChg chg="del">
        <pc:chgData name="PIPAN MICHELE" userId="da00a2aa-4c64-4bcb-a497-1055e4cd2351" providerId="ADAL" clId="{FA10E652-66E8-4DC2-8405-60633342426D}" dt="2022-11-17T15:03:00.393" v="2838" actId="2696"/>
        <pc:sldMkLst>
          <pc:docMk/>
          <pc:sldMk cId="3315479514" sldId="260"/>
        </pc:sldMkLst>
      </pc:sldChg>
      <pc:sldChg chg="del">
        <pc:chgData name="PIPAN MICHELE" userId="da00a2aa-4c64-4bcb-a497-1055e4cd2351" providerId="ADAL" clId="{FA10E652-66E8-4DC2-8405-60633342426D}" dt="2022-11-17T15:03:00.406" v="2839" actId="2696"/>
        <pc:sldMkLst>
          <pc:docMk/>
          <pc:sldMk cId="3714897955" sldId="261"/>
        </pc:sldMkLst>
      </pc:sldChg>
      <pc:sldChg chg="del">
        <pc:chgData name="PIPAN MICHELE" userId="da00a2aa-4c64-4bcb-a497-1055e4cd2351" providerId="ADAL" clId="{FA10E652-66E8-4DC2-8405-60633342426D}" dt="2022-11-17T15:03:00.413" v="2840" actId="2696"/>
        <pc:sldMkLst>
          <pc:docMk/>
          <pc:sldMk cId="785561575" sldId="262"/>
        </pc:sldMkLst>
      </pc:sldChg>
      <pc:sldChg chg="del">
        <pc:chgData name="PIPAN MICHELE" userId="da00a2aa-4c64-4bcb-a497-1055e4cd2351" providerId="ADAL" clId="{FA10E652-66E8-4DC2-8405-60633342426D}" dt="2022-11-17T15:03:00.423" v="2841" actId="2696"/>
        <pc:sldMkLst>
          <pc:docMk/>
          <pc:sldMk cId="1170032734" sldId="263"/>
        </pc:sldMkLst>
      </pc:sldChg>
      <pc:sldChg chg="del">
        <pc:chgData name="PIPAN MICHELE" userId="da00a2aa-4c64-4bcb-a497-1055e4cd2351" providerId="ADAL" clId="{FA10E652-66E8-4DC2-8405-60633342426D}" dt="2022-11-17T15:03:00.431" v="2842" actId="2696"/>
        <pc:sldMkLst>
          <pc:docMk/>
          <pc:sldMk cId="2836264948" sldId="264"/>
        </pc:sldMkLst>
      </pc:sldChg>
      <pc:sldChg chg="del">
        <pc:chgData name="PIPAN MICHELE" userId="da00a2aa-4c64-4bcb-a497-1055e4cd2351" providerId="ADAL" clId="{FA10E652-66E8-4DC2-8405-60633342426D}" dt="2022-11-17T15:03:00.443" v="2843" actId="2696"/>
        <pc:sldMkLst>
          <pc:docMk/>
          <pc:sldMk cId="2088400960" sldId="265"/>
        </pc:sldMkLst>
      </pc:sldChg>
      <pc:sldChg chg="del">
        <pc:chgData name="PIPAN MICHELE" userId="da00a2aa-4c64-4bcb-a497-1055e4cd2351" providerId="ADAL" clId="{FA10E652-66E8-4DC2-8405-60633342426D}" dt="2022-11-17T15:03:00.450" v="2844" actId="2696"/>
        <pc:sldMkLst>
          <pc:docMk/>
          <pc:sldMk cId="2661219751" sldId="266"/>
        </pc:sldMkLst>
      </pc:sldChg>
      <pc:sldChg chg="del">
        <pc:chgData name="PIPAN MICHELE" userId="da00a2aa-4c64-4bcb-a497-1055e4cd2351" providerId="ADAL" clId="{FA10E652-66E8-4DC2-8405-60633342426D}" dt="2022-11-17T15:03:00.460" v="2845" actId="2696"/>
        <pc:sldMkLst>
          <pc:docMk/>
          <pc:sldMk cId="1934503134" sldId="267"/>
        </pc:sldMkLst>
      </pc:sldChg>
      <pc:sldChg chg="del">
        <pc:chgData name="PIPAN MICHELE" userId="da00a2aa-4c64-4bcb-a497-1055e4cd2351" providerId="ADAL" clId="{FA10E652-66E8-4DC2-8405-60633342426D}" dt="2022-11-17T15:03:00.466" v="2846" actId="2696"/>
        <pc:sldMkLst>
          <pc:docMk/>
          <pc:sldMk cId="2286308621" sldId="268"/>
        </pc:sldMkLst>
      </pc:sldChg>
      <pc:sldChg chg="del">
        <pc:chgData name="PIPAN MICHELE" userId="da00a2aa-4c64-4bcb-a497-1055e4cd2351" providerId="ADAL" clId="{FA10E652-66E8-4DC2-8405-60633342426D}" dt="2022-11-17T15:03:00.477" v="2847" actId="2696"/>
        <pc:sldMkLst>
          <pc:docMk/>
          <pc:sldMk cId="3313179728" sldId="269"/>
        </pc:sldMkLst>
      </pc:sldChg>
      <pc:sldChg chg="del">
        <pc:chgData name="PIPAN MICHELE" userId="da00a2aa-4c64-4bcb-a497-1055e4cd2351" providerId="ADAL" clId="{FA10E652-66E8-4DC2-8405-60633342426D}" dt="2022-11-17T15:03:00.490" v="2848" actId="2696"/>
        <pc:sldMkLst>
          <pc:docMk/>
          <pc:sldMk cId="1185871957" sldId="270"/>
        </pc:sldMkLst>
      </pc:sldChg>
      <pc:sldChg chg="del">
        <pc:chgData name="PIPAN MICHELE" userId="da00a2aa-4c64-4bcb-a497-1055e4cd2351" providerId="ADAL" clId="{FA10E652-66E8-4DC2-8405-60633342426D}" dt="2022-11-17T15:03:00.498" v="2849" actId="2696"/>
        <pc:sldMkLst>
          <pc:docMk/>
          <pc:sldMk cId="531076270" sldId="271"/>
        </pc:sldMkLst>
      </pc:sldChg>
      <pc:sldChg chg="del">
        <pc:chgData name="PIPAN MICHELE" userId="da00a2aa-4c64-4bcb-a497-1055e4cd2351" providerId="ADAL" clId="{FA10E652-66E8-4DC2-8405-60633342426D}" dt="2022-11-17T15:03:00.508" v="2850" actId="2696"/>
        <pc:sldMkLst>
          <pc:docMk/>
          <pc:sldMk cId="1903195323" sldId="272"/>
        </pc:sldMkLst>
      </pc:sldChg>
      <pc:sldChg chg="del">
        <pc:chgData name="PIPAN MICHELE" userId="da00a2aa-4c64-4bcb-a497-1055e4cd2351" providerId="ADAL" clId="{FA10E652-66E8-4DC2-8405-60633342426D}" dt="2022-11-17T15:03:00.514" v="2851" actId="2696"/>
        <pc:sldMkLst>
          <pc:docMk/>
          <pc:sldMk cId="2276788731" sldId="273"/>
        </pc:sldMkLst>
      </pc:sldChg>
      <pc:sldChg chg="del">
        <pc:chgData name="PIPAN MICHELE" userId="da00a2aa-4c64-4bcb-a497-1055e4cd2351" providerId="ADAL" clId="{FA10E652-66E8-4DC2-8405-60633342426D}" dt="2022-11-17T15:03:00.526" v="2852" actId="2696"/>
        <pc:sldMkLst>
          <pc:docMk/>
          <pc:sldMk cId="1404114145" sldId="274"/>
        </pc:sldMkLst>
      </pc:sldChg>
      <pc:sldChg chg="del">
        <pc:chgData name="PIPAN MICHELE" userId="da00a2aa-4c64-4bcb-a497-1055e4cd2351" providerId="ADAL" clId="{FA10E652-66E8-4DC2-8405-60633342426D}" dt="2022-11-17T15:03:00.538" v="2853" actId="2696"/>
        <pc:sldMkLst>
          <pc:docMk/>
          <pc:sldMk cId="2992073862" sldId="275"/>
        </pc:sldMkLst>
      </pc:sldChg>
      <pc:sldChg chg="del">
        <pc:chgData name="PIPAN MICHELE" userId="da00a2aa-4c64-4bcb-a497-1055e4cd2351" providerId="ADAL" clId="{FA10E652-66E8-4DC2-8405-60633342426D}" dt="2022-11-17T15:03:00.545" v="2854" actId="2696"/>
        <pc:sldMkLst>
          <pc:docMk/>
          <pc:sldMk cId="3340965879" sldId="276"/>
        </pc:sldMkLst>
      </pc:sldChg>
      <pc:sldChg chg="del">
        <pc:chgData name="PIPAN MICHELE" userId="da00a2aa-4c64-4bcb-a497-1055e4cd2351" providerId="ADAL" clId="{FA10E652-66E8-4DC2-8405-60633342426D}" dt="2022-11-17T15:03:00.555" v="2855" actId="2696"/>
        <pc:sldMkLst>
          <pc:docMk/>
          <pc:sldMk cId="882111237" sldId="277"/>
        </pc:sldMkLst>
      </pc:sldChg>
      <pc:sldChg chg="del">
        <pc:chgData name="PIPAN MICHELE" userId="da00a2aa-4c64-4bcb-a497-1055e4cd2351" providerId="ADAL" clId="{FA10E652-66E8-4DC2-8405-60633342426D}" dt="2022-11-17T15:03:00.561" v="2856" actId="2696"/>
        <pc:sldMkLst>
          <pc:docMk/>
          <pc:sldMk cId="3618616792" sldId="278"/>
        </pc:sldMkLst>
      </pc:sldChg>
      <pc:sldChg chg="del">
        <pc:chgData name="PIPAN MICHELE" userId="da00a2aa-4c64-4bcb-a497-1055e4cd2351" providerId="ADAL" clId="{FA10E652-66E8-4DC2-8405-60633342426D}" dt="2022-11-17T15:03:00.568" v="2857" actId="2696"/>
        <pc:sldMkLst>
          <pc:docMk/>
          <pc:sldMk cId="2936081727" sldId="279"/>
        </pc:sldMkLst>
      </pc:sldChg>
      <pc:sldChg chg="del">
        <pc:chgData name="PIPAN MICHELE" userId="da00a2aa-4c64-4bcb-a497-1055e4cd2351" providerId="ADAL" clId="{FA10E652-66E8-4DC2-8405-60633342426D}" dt="2022-11-17T15:03:00.575" v="2858" actId="2696"/>
        <pc:sldMkLst>
          <pc:docMk/>
          <pc:sldMk cId="740543459" sldId="280"/>
        </pc:sldMkLst>
      </pc:sldChg>
      <pc:sldChg chg="del">
        <pc:chgData name="PIPAN MICHELE" userId="da00a2aa-4c64-4bcb-a497-1055e4cd2351" providerId="ADAL" clId="{FA10E652-66E8-4DC2-8405-60633342426D}" dt="2022-11-17T15:03:00.581" v="2859" actId="2696"/>
        <pc:sldMkLst>
          <pc:docMk/>
          <pc:sldMk cId="459573089" sldId="281"/>
        </pc:sldMkLst>
      </pc:sldChg>
      <pc:sldChg chg="del">
        <pc:chgData name="PIPAN MICHELE" userId="da00a2aa-4c64-4bcb-a497-1055e4cd2351" providerId="ADAL" clId="{FA10E652-66E8-4DC2-8405-60633342426D}" dt="2022-11-17T15:03:00.588" v="2860" actId="2696"/>
        <pc:sldMkLst>
          <pc:docMk/>
          <pc:sldMk cId="2079950982" sldId="282"/>
        </pc:sldMkLst>
      </pc:sldChg>
      <pc:sldChg chg="del">
        <pc:chgData name="PIPAN MICHELE" userId="da00a2aa-4c64-4bcb-a497-1055e4cd2351" providerId="ADAL" clId="{FA10E652-66E8-4DC2-8405-60633342426D}" dt="2022-11-17T15:03:00.594" v="2861" actId="2696"/>
        <pc:sldMkLst>
          <pc:docMk/>
          <pc:sldMk cId="311171769" sldId="283"/>
        </pc:sldMkLst>
      </pc:sldChg>
      <pc:sldChg chg="del">
        <pc:chgData name="PIPAN MICHELE" userId="da00a2aa-4c64-4bcb-a497-1055e4cd2351" providerId="ADAL" clId="{FA10E652-66E8-4DC2-8405-60633342426D}" dt="2022-11-17T15:03:00.602" v="2862" actId="2696"/>
        <pc:sldMkLst>
          <pc:docMk/>
          <pc:sldMk cId="1349759498" sldId="284"/>
        </pc:sldMkLst>
      </pc:sldChg>
      <pc:sldChg chg="del">
        <pc:chgData name="PIPAN MICHELE" userId="da00a2aa-4c64-4bcb-a497-1055e4cd2351" providerId="ADAL" clId="{FA10E652-66E8-4DC2-8405-60633342426D}" dt="2022-11-17T15:03:00.608" v="2863" actId="2696"/>
        <pc:sldMkLst>
          <pc:docMk/>
          <pc:sldMk cId="579158210" sldId="285"/>
        </pc:sldMkLst>
      </pc:sldChg>
      <pc:sldChg chg="del">
        <pc:chgData name="PIPAN MICHELE" userId="da00a2aa-4c64-4bcb-a497-1055e4cd2351" providerId="ADAL" clId="{FA10E652-66E8-4DC2-8405-60633342426D}" dt="2022-11-17T15:03:00.613" v="2864" actId="2696"/>
        <pc:sldMkLst>
          <pc:docMk/>
          <pc:sldMk cId="212114292" sldId="286"/>
        </pc:sldMkLst>
      </pc:sldChg>
      <pc:sldChg chg="addSp delSp add">
        <pc:chgData name="PIPAN MICHELE" userId="da00a2aa-4c64-4bcb-a497-1055e4cd2351" providerId="ADAL" clId="{FA10E652-66E8-4DC2-8405-60633342426D}" dt="2022-11-17T13:26:49.590" v="503"/>
        <pc:sldMkLst>
          <pc:docMk/>
          <pc:sldMk cId="3575766428" sldId="287"/>
        </pc:sldMkLst>
        <pc:spChg chg="del">
          <ac:chgData name="PIPAN MICHELE" userId="da00a2aa-4c64-4bcb-a497-1055e4cd2351" providerId="ADAL" clId="{FA10E652-66E8-4DC2-8405-60633342426D}" dt="2022-11-17T13:18:45.843" v="12" actId="478"/>
          <ac:spMkLst>
            <pc:docMk/>
            <pc:sldMk cId="3575766428" sldId="287"/>
            <ac:spMk id="2" creationId="{D05E4365-405F-439D-BCD7-0765278C73A7}"/>
          </ac:spMkLst>
        </pc:spChg>
        <pc:spChg chg="del">
          <ac:chgData name="PIPAN MICHELE" userId="da00a2aa-4c64-4bcb-a497-1055e4cd2351" providerId="ADAL" clId="{FA10E652-66E8-4DC2-8405-60633342426D}" dt="2022-11-17T13:18:49.562" v="13" actId="478"/>
          <ac:spMkLst>
            <pc:docMk/>
            <pc:sldMk cId="3575766428" sldId="287"/>
            <ac:spMk id="3" creationId="{C9CADEA6-BBDB-4822-8A16-01AE5866234F}"/>
          </ac:spMkLst>
        </pc:sp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4" creationId="{C711C288-0606-4717-90A2-B6208D525324}"/>
          </ac:inkMkLst>
        </pc:inkChg>
        <pc:inkChg chg="add">
          <ac:chgData name="PIPAN MICHELE" userId="da00a2aa-4c64-4bcb-a497-1055e4cd2351" providerId="ADAL" clId="{FA10E652-66E8-4DC2-8405-60633342426D}" dt="2022-11-17T13:18:57.143" v="14"/>
          <ac:inkMkLst>
            <pc:docMk/>
            <pc:sldMk cId="3575766428" sldId="287"/>
            <ac:inkMk id="5" creationId="{C5CA5F98-0DFB-43B4-96DE-CB4548F5FAFB}"/>
          </ac:inkMkLst>
        </pc:inkChg>
        <pc:inkChg chg="add del">
          <ac:chgData name="PIPAN MICHELE" userId="da00a2aa-4c64-4bcb-a497-1055e4cd2351" providerId="ADAL" clId="{FA10E652-66E8-4DC2-8405-60633342426D}" dt="2022-11-17T13:19:06.846" v="19"/>
          <ac:inkMkLst>
            <pc:docMk/>
            <pc:sldMk cId="3575766428" sldId="287"/>
            <ac:inkMk id="6" creationId="{4D793D6E-E5A1-4ABD-8D04-BA94C5A74F9F}"/>
          </ac:inkMkLst>
        </pc:inkChg>
        <pc:inkChg chg="add del">
          <ac:chgData name="PIPAN MICHELE" userId="da00a2aa-4c64-4bcb-a497-1055e4cd2351" providerId="ADAL" clId="{FA10E652-66E8-4DC2-8405-60633342426D}" dt="2022-11-17T13:19:06.846" v="19"/>
          <ac:inkMkLst>
            <pc:docMk/>
            <pc:sldMk cId="3575766428" sldId="287"/>
            <ac:inkMk id="7" creationId="{2F41F9FF-6CD0-4472-866D-28FB3855DA36}"/>
          </ac:inkMkLst>
        </pc:inkChg>
        <pc:inkChg chg="add del">
          <ac:chgData name="PIPAN MICHELE" userId="da00a2aa-4c64-4bcb-a497-1055e4cd2351" providerId="ADAL" clId="{FA10E652-66E8-4DC2-8405-60633342426D}" dt="2022-11-17T13:19:06.846" v="19"/>
          <ac:inkMkLst>
            <pc:docMk/>
            <pc:sldMk cId="3575766428" sldId="287"/>
            <ac:inkMk id="8" creationId="{05408FEB-4050-47A0-9B74-EE3761EEA00D}"/>
          </ac:inkMkLst>
        </pc:inkChg>
        <pc:inkChg chg="add del">
          <ac:chgData name="PIPAN MICHELE" userId="da00a2aa-4c64-4bcb-a497-1055e4cd2351" providerId="ADAL" clId="{FA10E652-66E8-4DC2-8405-60633342426D}" dt="2022-11-17T13:19:06.846" v="19"/>
          <ac:inkMkLst>
            <pc:docMk/>
            <pc:sldMk cId="3575766428" sldId="287"/>
            <ac:inkMk id="9" creationId="{9F62D019-363D-4BA2-A3AE-AF2D947F4F4B}"/>
          </ac:inkMkLst>
        </pc:inkChg>
        <pc:inkChg chg="add del">
          <ac:chgData name="PIPAN MICHELE" userId="da00a2aa-4c64-4bcb-a497-1055e4cd2351" providerId="ADAL" clId="{FA10E652-66E8-4DC2-8405-60633342426D}" dt="2022-11-17T13:19:11.159" v="25"/>
          <ac:inkMkLst>
            <pc:docMk/>
            <pc:sldMk cId="3575766428" sldId="287"/>
            <ac:inkMk id="10" creationId="{99F09D7A-F25E-4DD7-A3F9-A5BD43B4ADA4}"/>
          </ac:inkMkLst>
        </pc:inkChg>
        <pc:inkChg chg="add del">
          <ac:chgData name="PIPAN MICHELE" userId="da00a2aa-4c64-4bcb-a497-1055e4cd2351" providerId="ADAL" clId="{FA10E652-66E8-4DC2-8405-60633342426D}" dt="2022-11-17T13:19:11.159" v="25"/>
          <ac:inkMkLst>
            <pc:docMk/>
            <pc:sldMk cId="3575766428" sldId="287"/>
            <ac:inkMk id="11" creationId="{2F8DB182-E888-4CFE-B0EC-E44A9AF16CE1}"/>
          </ac:inkMkLst>
        </pc:inkChg>
        <pc:inkChg chg="add del">
          <ac:chgData name="PIPAN MICHELE" userId="da00a2aa-4c64-4bcb-a497-1055e4cd2351" providerId="ADAL" clId="{FA10E652-66E8-4DC2-8405-60633342426D}" dt="2022-11-17T13:19:11.159" v="25"/>
          <ac:inkMkLst>
            <pc:docMk/>
            <pc:sldMk cId="3575766428" sldId="287"/>
            <ac:inkMk id="12" creationId="{0AF50747-F891-42DD-BC02-682E62C235C4}"/>
          </ac:inkMkLst>
        </pc:inkChg>
        <pc:inkChg chg="add del">
          <ac:chgData name="PIPAN MICHELE" userId="da00a2aa-4c64-4bcb-a497-1055e4cd2351" providerId="ADAL" clId="{FA10E652-66E8-4DC2-8405-60633342426D}" dt="2022-11-17T13:19:11.159" v="25"/>
          <ac:inkMkLst>
            <pc:docMk/>
            <pc:sldMk cId="3575766428" sldId="287"/>
            <ac:inkMk id="13" creationId="{497B7AB6-1DB4-4617-A0E1-87AB34425D8E}"/>
          </ac:inkMkLst>
        </pc:inkChg>
        <pc:inkChg chg="add del">
          <ac:chgData name="PIPAN MICHELE" userId="da00a2aa-4c64-4bcb-a497-1055e4cd2351" providerId="ADAL" clId="{FA10E652-66E8-4DC2-8405-60633342426D}" dt="2022-11-17T13:19:11.159" v="25"/>
          <ac:inkMkLst>
            <pc:docMk/>
            <pc:sldMk cId="3575766428" sldId="287"/>
            <ac:inkMk id="14" creationId="{A7B843EA-CF5A-4A2C-92F3-5644D89C0E17}"/>
          </ac:inkMkLst>
        </pc:inkChg>
        <pc:inkChg chg="add del">
          <ac:chgData name="PIPAN MICHELE" userId="da00a2aa-4c64-4bcb-a497-1055e4cd2351" providerId="ADAL" clId="{FA10E652-66E8-4DC2-8405-60633342426D}" dt="2022-11-17T13:19:11.159" v="25"/>
          <ac:inkMkLst>
            <pc:docMk/>
            <pc:sldMk cId="3575766428" sldId="287"/>
            <ac:inkMk id="15" creationId="{F2F8D5B4-0A3C-46C2-B2E1-B4579116DDC0}"/>
          </ac:inkMkLst>
        </pc:inkChg>
        <pc:inkChg chg="add del">
          <ac:chgData name="PIPAN MICHELE" userId="da00a2aa-4c64-4bcb-a497-1055e4cd2351" providerId="ADAL" clId="{FA10E652-66E8-4DC2-8405-60633342426D}" dt="2022-11-17T13:19:14.807" v="30"/>
          <ac:inkMkLst>
            <pc:docMk/>
            <pc:sldMk cId="3575766428" sldId="287"/>
            <ac:inkMk id="16" creationId="{D8F426B2-2A65-4CE9-B6D4-69FC26B3E8AB}"/>
          </ac:inkMkLst>
        </pc:inkChg>
        <pc:inkChg chg="add del">
          <ac:chgData name="PIPAN MICHELE" userId="da00a2aa-4c64-4bcb-a497-1055e4cd2351" providerId="ADAL" clId="{FA10E652-66E8-4DC2-8405-60633342426D}" dt="2022-11-17T13:19:14.807" v="30"/>
          <ac:inkMkLst>
            <pc:docMk/>
            <pc:sldMk cId="3575766428" sldId="287"/>
            <ac:inkMk id="17" creationId="{8A8A0656-5395-4A07-ADE4-DBA78C3D2999}"/>
          </ac:inkMkLst>
        </pc:inkChg>
        <pc:inkChg chg="add del">
          <ac:chgData name="PIPAN MICHELE" userId="da00a2aa-4c64-4bcb-a497-1055e4cd2351" providerId="ADAL" clId="{FA10E652-66E8-4DC2-8405-60633342426D}" dt="2022-11-17T13:19:14.807" v="30"/>
          <ac:inkMkLst>
            <pc:docMk/>
            <pc:sldMk cId="3575766428" sldId="287"/>
            <ac:inkMk id="18" creationId="{6F8CA0BB-9AFD-4EFF-A15F-E5F8C9EE6B3E}"/>
          </ac:inkMkLst>
        </pc:inkChg>
        <pc:inkChg chg="add del">
          <ac:chgData name="PIPAN MICHELE" userId="da00a2aa-4c64-4bcb-a497-1055e4cd2351" providerId="ADAL" clId="{FA10E652-66E8-4DC2-8405-60633342426D}" dt="2022-11-17T13:19:14.807" v="30"/>
          <ac:inkMkLst>
            <pc:docMk/>
            <pc:sldMk cId="3575766428" sldId="287"/>
            <ac:inkMk id="19" creationId="{20ABBF92-01D6-44FD-A22F-9F56B8FDCF2C}"/>
          </ac:inkMkLst>
        </pc:inkChg>
        <pc:inkChg chg="add del">
          <ac:chgData name="PIPAN MICHELE" userId="da00a2aa-4c64-4bcb-a497-1055e4cd2351" providerId="ADAL" clId="{FA10E652-66E8-4DC2-8405-60633342426D}" dt="2022-11-17T13:19:14.807" v="30"/>
          <ac:inkMkLst>
            <pc:docMk/>
            <pc:sldMk cId="3575766428" sldId="287"/>
            <ac:inkMk id="20" creationId="{AAA97B19-60FA-4857-ABFF-769B87250DD0}"/>
          </ac:inkMkLst>
        </pc:inkChg>
        <pc:inkChg chg="add del">
          <ac:chgData name="PIPAN MICHELE" userId="da00a2aa-4c64-4bcb-a497-1055e4cd2351" providerId="ADAL" clId="{FA10E652-66E8-4DC2-8405-60633342426D}" dt="2022-11-17T13:19:23.387" v="34"/>
          <ac:inkMkLst>
            <pc:docMk/>
            <pc:sldMk cId="3575766428" sldId="287"/>
            <ac:inkMk id="21" creationId="{F111D92A-72BD-4FA7-9667-210B8ECAB7CD}"/>
          </ac:inkMkLst>
        </pc:inkChg>
        <pc:inkChg chg="add del">
          <ac:chgData name="PIPAN MICHELE" userId="da00a2aa-4c64-4bcb-a497-1055e4cd2351" providerId="ADAL" clId="{FA10E652-66E8-4DC2-8405-60633342426D}" dt="2022-11-17T13:19:23.387" v="34"/>
          <ac:inkMkLst>
            <pc:docMk/>
            <pc:sldMk cId="3575766428" sldId="287"/>
            <ac:inkMk id="22" creationId="{EC71F795-5F5B-4466-BC8A-C8CCB85E6B14}"/>
          </ac:inkMkLst>
        </pc:inkChg>
        <pc:inkChg chg="add del">
          <ac:chgData name="PIPAN MICHELE" userId="da00a2aa-4c64-4bcb-a497-1055e4cd2351" providerId="ADAL" clId="{FA10E652-66E8-4DC2-8405-60633342426D}" dt="2022-11-17T13:19:23.387" v="34"/>
          <ac:inkMkLst>
            <pc:docMk/>
            <pc:sldMk cId="3575766428" sldId="287"/>
            <ac:inkMk id="23" creationId="{1A96DA74-FA48-45B6-BBA8-D3D12FEEF287}"/>
          </ac:inkMkLst>
        </pc:inkChg>
        <pc:inkChg chg="add del">
          <ac:chgData name="PIPAN MICHELE" userId="da00a2aa-4c64-4bcb-a497-1055e4cd2351" providerId="ADAL" clId="{FA10E652-66E8-4DC2-8405-60633342426D}" dt="2022-11-17T13:19:23.387" v="34"/>
          <ac:inkMkLst>
            <pc:docMk/>
            <pc:sldMk cId="3575766428" sldId="287"/>
            <ac:inkMk id="24" creationId="{718E6D86-79CE-443F-9FDD-AB6E159861A1}"/>
          </ac:inkMkLst>
        </pc:inkChg>
        <pc:inkChg chg="add del">
          <ac:chgData name="PIPAN MICHELE" userId="da00a2aa-4c64-4bcb-a497-1055e4cd2351" providerId="ADAL" clId="{FA10E652-66E8-4DC2-8405-60633342426D}" dt="2022-11-17T13:19:36.627" v="57"/>
          <ac:inkMkLst>
            <pc:docMk/>
            <pc:sldMk cId="3575766428" sldId="287"/>
            <ac:inkMk id="25" creationId="{6187688E-F37E-4376-82E2-537FA7D7CF9A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26" creationId="{3B2963B9-2D7F-4E07-B01E-AAA5A5DE415F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27" creationId="{07F4096F-402E-42FD-B0D2-B026F4139E7C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28" creationId="{C19EEB66-D88D-4829-AD2B-E5518EBAABD4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29" creationId="{E40E4EEB-8876-4219-9D63-16C1030D5619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0" creationId="{E6C076E8-94AB-49CA-BDA0-9C17D1A669DD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1" creationId="{BE906EBA-4D34-402E-8CBC-2867C1EEA0DA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2" creationId="{AF0CB30A-2F90-4DBD-9F39-3AA82C118C66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3" creationId="{C3CE7BC2-F583-403F-A9B3-3F1B35E8EFE5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4" creationId="{726F2CC6-5DE8-4A7A-A6E4-35C4F9E2C4FF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5" creationId="{AA475AE1-8207-4136-A58D-8809130A97BE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6" creationId="{6F077210-15A3-4C78-8D0E-F75A0C8A97FE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7" creationId="{22A21D27-D4CE-43CE-A8A9-879826F441E8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8" creationId="{EBED3A78-0D79-452D-876D-3165B81A2A2B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39" creationId="{B57F3607-8BE7-4DF2-B0AC-63A7D5BBFE2A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40" creationId="{1432B658-6735-49CB-8882-44667DEA2981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41" creationId="{093BEA71-4A14-4737-967D-798F1809DE9C}"/>
          </ac:inkMkLst>
        </pc:inkChg>
        <pc:inkChg chg="add del">
          <ac:chgData name="PIPAN MICHELE" userId="da00a2aa-4c64-4bcb-a497-1055e4cd2351" providerId="ADAL" clId="{FA10E652-66E8-4DC2-8405-60633342426D}" dt="2022-11-17T13:19:33.137" v="53"/>
          <ac:inkMkLst>
            <pc:docMk/>
            <pc:sldMk cId="3575766428" sldId="287"/>
            <ac:inkMk id="42" creationId="{E76AA549-2940-4571-A017-CC04EAC46E0B}"/>
          </ac:inkMkLst>
        </pc:inkChg>
        <pc:inkChg chg="add del">
          <ac:chgData name="PIPAN MICHELE" userId="da00a2aa-4c64-4bcb-a497-1055e4cd2351" providerId="ADAL" clId="{FA10E652-66E8-4DC2-8405-60633342426D}" dt="2022-11-17T13:20:25.879" v="134"/>
          <ac:inkMkLst>
            <pc:docMk/>
            <pc:sldMk cId="3575766428" sldId="287"/>
            <ac:inkMk id="43" creationId="{2A48DD97-D760-4FA0-A362-8B5A1439ADD3}"/>
          </ac:inkMkLst>
        </pc:inkChg>
        <pc:inkChg chg="add del">
          <ac:chgData name="PIPAN MICHELE" userId="da00a2aa-4c64-4bcb-a497-1055e4cd2351" providerId="ADAL" clId="{FA10E652-66E8-4DC2-8405-60633342426D}" dt="2022-11-17T13:20:25.879" v="134"/>
          <ac:inkMkLst>
            <pc:docMk/>
            <pc:sldMk cId="3575766428" sldId="287"/>
            <ac:inkMk id="44" creationId="{C81370FE-6C45-49C2-9C0A-FDB0C67EE38F}"/>
          </ac:inkMkLst>
        </pc:inkChg>
        <pc:inkChg chg="add del">
          <ac:chgData name="PIPAN MICHELE" userId="da00a2aa-4c64-4bcb-a497-1055e4cd2351" providerId="ADAL" clId="{FA10E652-66E8-4DC2-8405-60633342426D}" dt="2022-11-17T13:20:25.879" v="134"/>
          <ac:inkMkLst>
            <pc:docMk/>
            <pc:sldMk cId="3575766428" sldId="287"/>
            <ac:inkMk id="45" creationId="{442A956C-C805-43A3-8FBA-C108385DC003}"/>
          </ac:inkMkLst>
        </pc:inkChg>
        <pc:inkChg chg="add del">
          <ac:chgData name="PIPAN MICHELE" userId="da00a2aa-4c64-4bcb-a497-1055e4cd2351" providerId="ADAL" clId="{FA10E652-66E8-4DC2-8405-60633342426D}" dt="2022-11-17T13:19:36.627" v="57"/>
          <ac:inkMkLst>
            <pc:docMk/>
            <pc:sldMk cId="3575766428" sldId="287"/>
            <ac:inkMk id="46" creationId="{5FEC44D6-068A-4E6D-81E8-2EA492E99F8F}"/>
          </ac:inkMkLst>
        </pc:inkChg>
        <pc:inkChg chg="add del">
          <ac:chgData name="PIPAN MICHELE" userId="da00a2aa-4c64-4bcb-a497-1055e4cd2351" providerId="ADAL" clId="{FA10E652-66E8-4DC2-8405-60633342426D}" dt="2022-11-17T13:19:36.627" v="57"/>
          <ac:inkMkLst>
            <pc:docMk/>
            <pc:sldMk cId="3575766428" sldId="287"/>
            <ac:inkMk id="47" creationId="{AAE69F69-B6DD-4FEB-928F-3F61FEE023AA}"/>
          </ac:inkMkLst>
        </pc:inkChg>
        <pc:inkChg chg="add del">
          <ac:chgData name="PIPAN MICHELE" userId="da00a2aa-4c64-4bcb-a497-1055e4cd2351" providerId="ADAL" clId="{FA10E652-66E8-4DC2-8405-60633342426D}" dt="2022-11-17T13:19:36.627" v="57"/>
          <ac:inkMkLst>
            <pc:docMk/>
            <pc:sldMk cId="3575766428" sldId="287"/>
            <ac:inkMk id="48" creationId="{E7D22385-AE4D-4B63-A8A3-9B87ED5D27BC}"/>
          </ac:inkMkLst>
        </pc:inkChg>
        <pc:inkChg chg="add del">
          <ac:chgData name="PIPAN MICHELE" userId="da00a2aa-4c64-4bcb-a497-1055e4cd2351" providerId="ADAL" clId="{FA10E652-66E8-4DC2-8405-60633342426D}" dt="2022-11-17T13:20:25.879" v="134"/>
          <ac:inkMkLst>
            <pc:docMk/>
            <pc:sldMk cId="3575766428" sldId="287"/>
            <ac:inkMk id="49" creationId="{209F3EC0-4634-44E2-84C3-300A1AC1AC90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0" creationId="{550697B0-FCAD-4049-A175-B4D08209DF1A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1" creationId="{D67D889F-6680-43ED-8C40-7465508B78D0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2" creationId="{8DDF5046-98E3-4F32-947A-711F1769DD02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3" creationId="{BA232331-1029-4945-AE54-A8CA3BCA80CD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4" creationId="{BFFC07A2-D209-4CA9-995B-587C04F76802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5" creationId="{F45DB1CD-380C-4FC2-879B-5CC05D08B1EC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6" creationId="{52E227A5-ABC4-4E6E-847E-54ACB286C0E1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7" creationId="{9D0FB7AF-601D-4054-B58B-B243930F7279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8" creationId="{A150A075-DE9A-422F-BA33-CAA8A049DBA2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59" creationId="{4DD905D7-3A9E-42BF-8013-4ACCB5E99132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60" creationId="{5F99CFDD-D632-4070-929D-4048E40D5C03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61" creationId="{FEE1A579-A73D-42F6-85CC-B2AA749A6919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62" creationId="{98C81D60-F0D3-4A96-8515-90DCD6AA561D}"/>
          </ac:inkMkLst>
        </pc:inkChg>
        <pc:inkChg chg="add del">
          <ac:chgData name="PIPAN MICHELE" userId="da00a2aa-4c64-4bcb-a497-1055e4cd2351" providerId="ADAL" clId="{FA10E652-66E8-4DC2-8405-60633342426D}" dt="2022-11-17T13:19:46.668" v="72"/>
          <ac:inkMkLst>
            <pc:docMk/>
            <pc:sldMk cId="3575766428" sldId="287"/>
            <ac:inkMk id="63" creationId="{43CE82BA-8841-4E28-8807-10A8F8E62742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64" creationId="{50370F64-68AF-40BC-8339-7C71FE3390A8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65" creationId="{BFBB59C4-517A-4D2B-A798-BC309D68EAE6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66" creationId="{C53079C4-8AB1-4D17-AF33-F66FD8352D01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67" creationId="{FFB74657-3B7B-46AC-B962-0742CDB8A0AB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68" creationId="{6720A14D-2999-4E4E-966A-C945C44D6E8E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69" creationId="{B7D04387-19C3-480A-97C3-4D40096AC303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0" creationId="{DE768D31-C6D0-4224-9589-D1F88013639B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1" creationId="{BA8839AE-7B81-4C25-85D5-9F986E861C16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2" creationId="{B3BAADCC-FD14-4D8F-8F4C-67380F31209C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3" creationId="{D4F3A59F-496C-49AE-8681-3F388668E960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4" creationId="{D56FD660-D6FA-4312-A8F7-2A015135784D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5" creationId="{ABF5E2C8-037F-4E03-BD21-416148E58D7E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6" creationId="{7BE34FB3-1D8C-432F-BB0F-979AA0EEBA3C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7" creationId="{64A81969-9B7A-413B-A9BE-C18179FAC341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8" creationId="{DB4CD57D-0048-4834-A7A4-00369CCEB944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79" creationId="{A5535750-82DC-43CE-BFD7-112A8FD60BE3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0" creationId="{241401DE-74B8-4454-97CA-41A4F9DD6A05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1" creationId="{2C7CC5DB-192F-42AD-85C9-467122EE21AD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2" creationId="{8BE1C109-222A-429D-B417-B1CB0C393B26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3" creationId="{98AC4DEE-3825-4750-B055-B497B2FAFEE9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4" creationId="{47889FED-7409-4847-A016-8FFA32934166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5" creationId="{8F6891C7-09E0-4C56-BE77-B53BE36786AB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6" creationId="{0E04191B-AB04-431E-B63C-D366B870E712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7" creationId="{2185C5E4-E8CD-47CA-B79B-8E8687E99AE1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8" creationId="{AC9485A0-5D45-423B-929C-F6B8890C7B42}"/>
          </ac:inkMkLst>
        </pc:inkChg>
        <pc:inkChg chg="add del">
          <ac:chgData name="PIPAN MICHELE" userId="da00a2aa-4c64-4bcb-a497-1055e4cd2351" providerId="ADAL" clId="{FA10E652-66E8-4DC2-8405-60633342426D}" dt="2022-11-17T13:20:02.496" v="97"/>
          <ac:inkMkLst>
            <pc:docMk/>
            <pc:sldMk cId="3575766428" sldId="287"/>
            <ac:inkMk id="89" creationId="{1615B3A2-98EF-4613-BDC5-4C6C51A7673C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90" creationId="{0B7DB325-468A-41CB-815C-3D4E6A78CF6D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91" creationId="{FD3AA358-F2D5-42A4-93A1-A9F58B569666}"/>
          </ac:inkMkLst>
        </pc:inkChg>
        <pc:inkChg chg="add del">
          <ac:chgData name="PIPAN MICHELE" userId="da00a2aa-4c64-4bcb-a497-1055e4cd2351" providerId="ADAL" clId="{FA10E652-66E8-4DC2-8405-60633342426D}" dt="2022-11-17T13:20:25.879" v="134"/>
          <ac:inkMkLst>
            <pc:docMk/>
            <pc:sldMk cId="3575766428" sldId="287"/>
            <ac:inkMk id="92" creationId="{C8826B52-C599-47D1-9473-26D6B7A0ECE1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93" creationId="{C876FFF6-8B2B-4D96-80BA-F9F0D13CA7C4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94" creationId="{EFBB6962-AFC5-43EA-901E-73539A85857E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95" creationId="{63450AF8-B1E4-4DFB-9A1A-67F0D97A7B7E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96" creationId="{62F8C7D8-D010-4CFD-B439-B06A3CE74F99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97" creationId="{707B4EC1-0E17-4511-80B9-311D21258104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98" creationId="{E697B07C-7F7D-45A2-B1D9-7BBBA63102B4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99" creationId="{5086CD06-B383-461E-A1A8-0ED9DDF8AED1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0" creationId="{229353EB-9D00-4D9F-A201-CAFEC3EE13F9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1" creationId="{9007D091-53BB-4604-ABF5-ABE396CED5B0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2" creationId="{B9588E47-D7F0-4AFC-BAD9-994627BFD1BF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3" creationId="{65C14C3C-E466-49C5-867D-FFDFCD5044A9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4" creationId="{2EB440E4-9511-43B8-8E1D-8E47A177235E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5" creationId="{1E91428B-8DE7-4260-801A-D4686DC9EB6D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6" creationId="{26186193-46F2-400D-8577-8499EAADBBA8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7" creationId="{7A7CB0F9-2A82-4B75-831A-A71CDCDEFA4F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8" creationId="{8305C362-7944-4F8E-90A2-7C320349A2B2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09" creationId="{FECF1EFE-BFF1-447F-972F-6765DCD2D7D7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10" creationId="{8274D120-3383-4DFD-A2C8-CBC82D598A5B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11" creationId="{BC2F9647-A939-4431-903A-67D046311836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12" creationId="{E3DA778D-D26C-4807-995C-172B506D55AA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13" creationId="{06B86B16-F7B5-42A0-A1BA-BB56CEA706B4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14" creationId="{6C061DC4-57B3-45E2-A69F-5804C48DFC36}"/>
          </ac:inkMkLst>
        </pc:inkChg>
        <pc:inkChg chg="add del">
          <ac:chgData name="PIPAN MICHELE" userId="da00a2aa-4c64-4bcb-a497-1055e4cd2351" providerId="ADAL" clId="{FA10E652-66E8-4DC2-8405-60633342426D}" dt="2022-11-17T13:20:13.618" v="121"/>
          <ac:inkMkLst>
            <pc:docMk/>
            <pc:sldMk cId="3575766428" sldId="287"/>
            <ac:inkMk id="115" creationId="{DD008041-EC23-43A0-ACB0-F83798E90CF9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16" creationId="{E1CD5025-15EF-4F17-ADF9-B3DD5E6F7634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17" creationId="{CF573187-BA16-4A90-89D7-A87D2FFFDCD2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18" creationId="{60776551-FD3F-4986-B364-7CCD5C0AA419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19" creationId="{DB4F42BC-085C-4940-BAD4-7E41BC79249A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20" creationId="{6FD25531-109D-41BF-BD4B-24526985661C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21" creationId="{98E127BC-A939-4C61-99F4-65E6ADC88B3F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22" creationId="{77243C28-FC56-476A-8EEB-C665ABCB5389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23" creationId="{EA91608D-7BC4-4CCF-966E-E8A6572EB701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24" creationId="{730C2AA2-EC50-4E38-B006-2B251AFDC27B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25" creationId="{CD3E98EE-B6C7-4F48-9A11-473384165647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26" creationId="{355B2D28-2E03-4989-B9EF-AFA2EEF543F7}"/>
          </ac:inkMkLst>
        </pc:inkChg>
        <pc:inkChg chg="add del">
          <ac:chgData name="PIPAN MICHELE" userId="da00a2aa-4c64-4bcb-a497-1055e4cd2351" providerId="ADAL" clId="{FA10E652-66E8-4DC2-8405-60633342426D}" dt="2022-11-17T13:20:17.581" v="130"/>
          <ac:inkMkLst>
            <pc:docMk/>
            <pc:sldMk cId="3575766428" sldId="287"/>
            <ac:inkMk id="127" creationId="{670CF28E-2946-464A-A804-074ABED5F609}"/>
          </ac:inkMkLst>
        </pc:inkChg>
        <pc:inkChg chg="add del">
          <ac:chgData name="PIPAN MICHELE" userId="da00a2aa-4c64-4bcb-a497-1055e4cd2351" providerId="ADAL" clId="{FA10E652-66E8-4DC2-8405-60633342426D}" dt="2022-11-17T13:20:25.879" v="134"/>
          <ac:inkMkLst>
            <pc:docMk/>
            <pc:sldMk cId="3575766428" sldId="287"/>
            <ac:inkMk id="128" creationId="{38BA974B-D79A-44C0-8935-3792091624DD}"/>
          </ac:inkMkLst>
        </pc:inkChg>
        <pc:inkChg chg="add del">
          <ac:chgData name="PIPAN MICHELE" userId="da00a2aa-4c64-4bcb-a497-1055e4cd2351" providerId="ADAL" clId="{FA10E652-66E8-4DC2-8405-60633342426D}" dt="2022-11-17T13:20:25.879" v="134"/>
          <ac:inkMkLst>
            <pc:docMk/>
            <pc:sldMk cId="3575766428" sldId="287"/>
            <ac:inkMk id="129" creationId="{D6095272-210C-45CE-886F-7406293E31DD}"/>
          </ac:inkMkLst>
        </pc:inkChg>
        <pc:inkChg chg="add del">
          <ac:chgData name="PIPAN MICHELE" userId="da00a2aa-4c64-4bcb-a497-1055e4cd2351" providerId="ADAL" clId="{FA10E652-66E8-4DC2-8405-60633342426D}" dt="2022-11-17T13:20:25.879" v="134"/>
          <ac:inkMkLst>
            <pc:docMk/>
            <pc:sldMk cId="3575766428" sldId="287"/>
            <ac:inkMk id="130" creationId="{BE0F765D-611E-4973-876D-F4FA60EF4AFD}"/>
          </ac:inkMkLst>
        </pc:inkChg>
        <pc:inkChg chg="add del">
          <ac:chgData name="PIPAN MICHELE" userId="da00a2aa-4c64-4bcb-a497-1055e4cd2351" providerId="ADAL" clId="{FA10E652-66E8-4DC2-8405-60633342426D}" dt="2022-11-17T13:20:25.879" v="134"/>
          <ac:inkMkLst>
            <pc:docMk/>
            <pc:sldMk cId="3575766428" sldId="287"/>
            <ac:inkMk id="131" creationId="{7AD30A74-698E-4E06-9825-B3CEEA8E318F}"/>
          </ac:inkMkLst>
        </pc:inkChg>
        <pc:inkChg chg="add del">
          <ac:chgData name="PIPAN MICHELE" userId="da00a2aa-4c64-4bcb-a497-1055e4cd2351" providerId="ADAL" clId="{FA10E652-66E8-4DC2-8405-60633342426D}" dt="2022-11-17T13:21:52.357" v="163"/>
          <ac:inkMkLst>
            <pc:docMk/>
            <pc:sldMk cId="3575766428" sldId="287"/>
            <ac:inkMk id="132" creationId="{E22A0636-F634-47DA-998C-94A4A8D9C9E6}"/>
          </ac:inkMkLst>
        </pc:inkChg>
        <pc:inkChg chg="add del">
          <ac:chgData name="PIPAN MICHELE" userId="da00a2aa-4c64-4bcb-a497-1055e4cd2351" providerId="ADAL" clId="{FA10E652-66E8-4DC2-8405-60633342426D}" dt="2022-11-17T13:20:34.556" v="139"/>
          <ac:inkMkLst>
            <pc:docMk/>
            <pc:sldMk cId="3575766428" sldId="287"/>
            <ac:inkMk id="133" creationId="{A0B4C7B5-3876-4DCC-AA59-F8BD6E943F5C}"/>
          </ac:inkMkLst>
        </pc:inkChg>
        <pc:inkChg chg="add del">
          <ac:chgData name="PIPAN MICHELE" userId="da00a2aa-4c64-4bcb-a497-1055e4cd2351" providerId="ADAL" clId="{FA10E652-66E8-4DC2-8405-60633342426D}" dt="2022-11-17T13:20:34.556" v="139"/>
          <ac:inkMkLst>
            <pc:docMk/>
            <pc:sldMk cId="3575766428" sldId="287"/>
            <ac:inkMk id="134" creationId="{3E313827-CFA6-4E33-8FD7-256D58324208}"/>
          </ac:inkMkLst>
        </pc:inkChg>
        <pc:inkChg chg="add del">
          <ac:chgData name="PIPAN MICHELE" userId="da00a2aa-4c64-4bcb-a497-1055e4cd2351" providerId="ADAL" clId="{FA10E652-66E8-4DC2-8405-60633342426D}" dt="2022-11-17T13:20:34.556" v="139"/>
          <ac:inkMkLst>
            <pc:docMk/>
            <pc:sldMk cId="3575766428" sldId="287"/>
            <ac:inkMk id="135" creationId="{BA290AA6-6215-464D-8C05-EEDCDA757AF7}"/>
          </ac:inkMkLst>
        </pc:inkChg>
        <pc:inkChg chg="add del">
          <ac:chgData name="PIPAN MICHELE" userId="da00a2aa-4c64-4bcb-a497-1055e4cd2351" providerId="ADAL" clId="{FA10E652-66E8-4DC2-8405-60633342426D}" dt="2022-11-17T13:20:34.556" v="139"/>
          <ac:inkMkLst>
            <pc:docMk/>
            <pc:sldMk cId="3575766428" sldId="287"/>
            <ac:inkMk id="136" creationId="{64DA1E08-3CA4-4BD8-B612-06C13E3C5B8E}"/>
          </ac:inkMkLst>
        </pc:inkChg>
        <pc:inkChg chg="add del">
          <ac:chgData name="PIPAN MICHELE" userId="da00a2aa-4c64-4bcb-a497-1055e4cd2351" providerId="ADAL" clId="{FA10E652-66E8-4DC2-8405-60633342426D}" dt="2022-11-17T13:20:46.593" v="159"/>
          <ac:inkMkLst>
            <pc:docMk/>
            <pc:sldMk cId="3575766428" sldId="287"/>
            <ac:inkMk id="137" creationId="{6F5740AD-D25E-4E24-A5E4-2A7167BC7DFF}"/>
          </ac:inkMkLst>
        </pc:inkChg>
        <pc:inkChg chg="add del">
          <ac:chgData name="PIPAN MICHELE" userId="da00a2aa-4c64-4bcb-a497-1055e4cd2351" providerId="ADAL" clId="{FA10E652-66E8-4DC2-8405-60633342426D}" dt="2022-11-17T13:20:46.593" v="159"/>
          <ac:inkMkLst>
            <pc:docMk/>
            <pc:sldMk cId="3575766428" sldId="287"/>
            <ac:inkMk id="138" creationId="{D6076C53-ED9A-41C0-9463-3AC6F9132B7F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39" creationId="{2487B012-8712-4F2F-A9A7-A14A9E89D802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0" creationId="{55889E94-9FAC-416B-AB55-C1D1D02BCEB1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1" creationId="{E878E7B3-020D-43D1-9D23-216E8CC6A5C4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2" creationId="{C01582D2-2766-4FDA-BA12-4CBC8AEF18D9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3" creationId="{481BA723-1DA5-478E-AF82-369287BE6D1B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4" creationId="{21B0A146-4D49-437D-8D2F-43156F6A4DE1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5" creationId="{F4C7E8E7-BF44-44BF-806E-2FD1927A4688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6" creationId="{B2A4D08C-43B3-4AFD-8069-D7CDD42B70AC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7" creationId="{73EA8D64-F62D-4FB8-98A4-DF2890DB5892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8" creationId="{224E6576-AEC6-409B-A3D7-4CCB7B22C618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49" creationId="{9BD03F45-1DB2-4BE9-90C3-15B56C1CB22D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50" creationId="{73C9970A-EDF6-4636-BCA8-81FD53CF7C70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51" creationId="{F097C928-EEF9-4837-A46B-BEE95996A5D1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52" creationId="{EBB0217B-6264-47AF-8C6F-EEC984648A27}"/>
          </ac:inkMkLst>
        </pc:inkChg>
        <pc:inkChg chg="add del">
          <ac:chgData name="PIPAN MICHELE" userId="da00a2aa-4c64-4bcb-a497-1055e4cd2351" providerId="ADAL" clId="{FA10E652-66E8-4DC2-8405-60633342426D}" dt="2022-11-17T13:20:44.286" v="155"/>
          <ac:inkMkLst>
            <pc:docMk/>
            <pc:sldMk cId="3575766428" sldId="287"/>
            <ac:inkMk id="153" creationId="{F3118902-75DB-4D4B-AB65-2D5A47A5E7FE}"/>
          </ac:inkMkLst>
        </pc:inkChg>
        <pc:inkChg chg="add del">
          <ac:chgData name="PIPAN MICHELE" userId="da00a2aa-4c64-4bcb-a497-1055e4cd2351" providerId="ADAL" clId="{FA10E652-66E8-4DC2-8405-60633342426D}" dt="2022-11-17T13:20:46.593" v="159"/>
          <ac:inkMkLst>
            <pc:docMk/>
            <pc:sldMk cId="3575766428" sldId="287"/>
            <ac:inkMk id="154" creationId="{8A70A654-5ACB-48F1-8994-1DA4D1133190}"/>
          </ac:inkMkLst>
        </pc:inkChg>
        <pc:inkChg chg="add del">
          <ac:chgData name="PIPAN MICHELE" userId="da00a2aa-4c64-4bcb-a497-1055e4cd2351" providerId="ADAL" clId="{FA10E652-66E8-4DC2-8405-60633342426D}" dt="2022-11-17T13:20:46.593" v="159"/>
          <ac:inkMkLst>
            <pc:docMk/>
            <pc:sldMk cId="3575766428" sldId="287"/>
            <ac:inkMk id="155" creationId="{14267806-4C14-4E73-806A-152486F0EAC1}"/>
          </ac:inkMkLst>
        </pc:inkChg>
        <pc:inkChg chg="add del">
          <ac:chgData name="PIPAN MICHELE" userId="da00a2aa-4c64-4bcb-a497-1055e4cd2351" providerId="ADAL" clId="{FA10E652-66E8-4DC2-8405-60633342426D}" dt="2022-11-17T13:20:46.593" v="159"/>
          <ac:inkMkLst>
            <pc:docMk/>
            <pc:sldMk cId="3575766428" sldId="287"/>
            <ac:inkMk id="156" creationId="{4C196FCA-144B-428B-BEA7-3B35D0A2C37D}"/>
          </ac:inkMkLst>
        </pc:inkChg>
        <pc:inkChg chg="add del">
          <ac:chgData name="PIPAN MICHELE" userId="da00a2aa-4c64-4bcb-a497-1055e4cd2351" providerId="ADAL" clId="{FA10E652-66E8-4DC2-8405-60633342426D}" dt="2022-11-17T13:20:46.593" v="159"/>
          <ac:inkMkLst>
            <pc:docMk/>
            <pc:sldMk cId="3575766428" sldId="287"/>
            <ac:inkMk id="157" creationId="{5EFACDCA-A604-4A97-ABA9-4AB58924EC96}"/>
          </ac:inkMkLst>
        </pc:inkChg>
        <pc:inkChg chg="add del">
          <ac:chgData name="PIPAN MICHELE" userId="da00a2aa-4c64-4bcb-a497-1055e4cd2351" providerId="ADAL" clId="{FA10E652-66E8-4DC2-8405-60633342426D}" dt="2022-11-17T13:21:38.077" v="161"/>
          <ac:inkMkLst>
            <pc:docMk/>
            <pc:sldMk cId="3575766428" sldId="287"/>
            <ac:inkMk id="158" creationId="{E08DDC06-E1CD-4C86-AB08-3BDA128575AD}"/>
          </ac:inkMkLst>
        </pc:inkChg>
        <pc:inkChg chg="add del">
          <ac:chgData name="PIPAN MICHELE" userId="da00a2aa-4c64-4bcb-a497-1055e4cd2351" providerId="ADAL" clId="{FA10E652-66E8-4DC2-8405-60633342426D}" dt="2022-11-17T13:21:38.077" v="161"/>
          <ac:inkMkLst>
            <pc:docMk/>
            <pc:sldMk cId="3575766428" sldId="287"/>
            <ac:inkMk id="159" creationId="{EEDBFC9F-1648-4232-9648-41541C6A3CB7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60" creationId="{DAFE1F70-B264-42F9-8057-6F8F12E7DA43}"/>
          </ac:inkMkLst>
        </pc:inkChg>
        <pc:inkChg chg="add del">
          <ac:chgData name="PIPAN MICHELE" userId="da00a2aa-4c64-4bcb-a497-1055e4cd2351" providerId="ADAL" clId="{FA10E652-66E8-4DC2-8405-60633342426D}" dt="2022-11-17T13:21:52.357" v="163"/>
          <ac:inkMkLst>
            <pc:docMk/>
            <pc:sldMk cId="3575766428" sldId="287"/>
            <ac:inkMk id="161" creationId="{E90FB651-9C17-4550-AA1A-E7FB0FD88D62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62" creationId="{2E4A8046-21C9-41C9-9700-957AEC21D8BE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63" creationId="{BB32DFA4-605A-463B-AD37-0403AF77488D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64" creationId="{416F48D6-654E-49C9-8641-6595808E819B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65" creationId="{288B26E1-5339-4C9F-822A-A03633AE3E18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66" creationId="{8AA76E9A-108C-4764-8252-D6F43C194DD4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67" creationId="{9F69DE42-AD36-4E80-B34F-7C3ED29EBA13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68" creationId="{7FA86490-2CCD-4793-817F-D62B3C20C643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69" creationId="{1A2A11FD-1716-4F3D-BB91-D1EA9C12662C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0" creationId="{197E78EE-019B-40A5-A73F-695398EE88B8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1" creationId="{02139785-9E1E-4CDD-ABCF-B828AA00A8AC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2" creationId="{246278C6-2118-44E1-B50E-C4EDBDEBAD61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3" creationId="{0F8C3365-57E6-4374-820E-1FF8302B5B05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4" creationId="{255904CB-E92B-4922-AE35-77E054817E50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5" creationId="{9C8FB734-8F83-4439-AE5A-2B683A9F4E92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6" creationId="{0B8A440F-C41E-4356-933B-EC6341AAD6BD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7" creationId="{BD8C4A50-F262-46FF-95C7-7996F5DE8606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8" creationId="{9E2BCB11-E829-4F54-80D8-ADF87FBB0C38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79" creationId="{31244A30-0D23-453D-B04E-3D52B5767B98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0" creationId="{28AF89E6-9601-4EC7-91EF-BA8904CBE028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1" creationId="{46B0448A-25FB-44AD-88E7-53D56A5ECD8A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2" creationId="{7F1764E2-B5E4-49E5-B795-E7DBA4BDB863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3" creationId="{BA97F6E8-E4C0-46AC-8591-D3607E5AB6ED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4" creationId="{2C4D6F81-425C-4FDB-9BDB-95051A88E9C8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5" creationId="{6D6667B7-A7EB-4E74-AEE5-6E0FB2D85E21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6" creationId="{B5B76F67-72C5-4523-ABB9-1CF8FD1B138D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7" creationId="{D5F354BD-A655-4D26-90A8-35F71A4418C2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8" creationId="{C809CFEA-7E4A-4FA6-B85C-3073F7DE8508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89" creationId="{DC170A79-9BA9-4EC4-923C-6E654E02E882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90" creationId="{7529830A-8E9E-481B-AD59-E30CB58333B5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91" creationId="{7317D113-C5A8-4967-A5E1-9A2E065D237E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92" creationId="{F6A845C6-6368-4A5D-89D8-3B318B675888}"/>
          </ac:inkMkLst>
        </pc:inkChg>
        <pc:inkChg chg="add del">
          <ac:chgData name="PIPAN MICHELE" userId="da00a2aa-4c64-4bcb-a497-1055e4cd2351" providerId="ADAL" clId="{FA10E652-66E8-4DC2-8405-60633342426D}" dt="2022-11-17T13:22:06.991" v="195"/>
          <ac:inkMkLst>
            <pc:docMk/>
            <pc:sldMk cId="3575766428" sldId="287"/>
            <ac:inkMk id="193" creationId="{62B03182-5F33-4077-AB9F-D95620937EA1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194" creationId="{E415CDE5-160F-4CDD-BDCD-AAB6083328F0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195" creationId="{FBEF7000-F0EC-4D41-8FC2-F89685DE527E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196" creationId="{8E68D726-B43F-4F64-832C-F00A186FF6B8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197" creationId="{52D51519-5F9C-4318-B0D5-C7E3B86E3E85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198" creationId="{AA03DE98-4D03-4162-86BD-3483BA842402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199" creationId="{BFBEB7C6-FC6D-4043-86F0-400BC6A2B0BE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200" creationId="{9EE33F72-7BEC-4949-91AE-9E2082BB6310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201" creationId="{8E010CA7-8998-4CCD-9D43-9D31B3280E0F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202" creationId="{AE64EC00-82A7-4528-B941-1F8C4A462FF8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203" creationId="{1C9F409C-D291-4EB9-9FC7-3BADD64C651A}"/>
          </ac:inkMkLst>
        </pc:inkChg>
        <pc:inkChg chg="add del">
          <ac:chgData name="PIPAN MICHELE" userId="da00a2aa-4c64-4bcb-a497-1055e4cd2351" providerId="ADAL" clId="{FA10E652-66E8-4DC2-8405-60633342426D}" dt="2022-11-17T13:22:11.964" v="206"/>
          <ac:inkMkLst>
            <pc:docMk/>
            <pc:sldMk cId="3575766428" sldId="287"/>
            <ac:inkMk id="204" creationId="{099DA7DD-1798-4D89-8EB8-B23C322273B3}"/>
          </ac:inkMkLst>
        </pc:inkChg>
        <pc:inkChg chg="add del">
          <ac:chgData name="PIPAN MICHELE" userId="da00a2aa-4c64-4bcb-a497-1055e4cd2351" providerId="ADAL" clId="{FA10E652-66E8-4DC2-8405-60633342426D}" dt="2022-11-17T13:22:12.587" v="208"/>
          <ac:inkMkLst>
            <pc:docMk/>
            <pc:sldMk cId="3575766428" sldId="287"/>
            <ac:inkMk id="205" creationId="{C1C9C859-5F9E-4FC5-A336-9155D854D6D0}"/>
          </ac:inkMkLst>
        </pc:inkChg>
        <pc:inkChg chg="add del">
          <ac:chgData name="PIPAN MICHELE" userId="da00a2aa-4c64-4bcb-a497-1055e4cd2351" providerId="ADAL" clId="{FA10E652-66E8-4DC2-8405-60633342426D}" dt="2022-11-17T13:22:12.587" v="208"/>
          <ac:inkMkLst>
            <pc:docMk/>
            <pc:sldMk cId="3575766428" sldId="287"/>
            <ac:inkMk id="206" creationId="{824F9D7C-C741-46AE-B880-2DB733765EF2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07" creationId="{09AAED8B-3600-48A6-89EC-60F6E535E514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08" creationId="{FC72F504-510F-4BAB-AC38-1207F34BFAC6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09" creationId="{29648F1B-09A6-44B4-9EA9-123B103B9105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10" creationId="{703842C9-B762-4D3C-A0A8-6D2960651991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11" creationId="{3F06C9E5-4D51-41C6-BC0F-1B302188C699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12" creationId="{814CC6C1-E310-4F44-B2E9-09879987EFCD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13" creationId="{18B0E22B-805F-47C4-B096-41AFEC6B509B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14" creationId="{41F95EE6-48A2-4AEB-ADD5-56F059A90580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15" creationId="{AA3B8D61-78AD-4AC7-92B1-811D60C387C0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16" creationId="{346B0315-467C-4297-8AB1-83A83452306B}"/>
          </ac:inkMkLst>
        </pc:inkChg>
        <pc:inkChg chg="add del">
          <ac:chgData name="PIPAN MICHELE" userId="da00a2aa-4c64-4bcb-a497-1055e4cd2351" providerId="ADAL" clId="{FA10E652-66E8-4DC2-8405-60633342426D}" dt="2022-11-17T13:22:17.588" v="219"/>
          <ac:inkMkLst>
            <pc:docMk/>
            <pc:sldMk cId="3575766428" sldId="287"/>
            <ac:inkMk id="217" creationId="{EFE6E39B-00E5-49BF-918F-4C5EB2CB6420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18" creationId="{7A31DA7E-D312-41D0-AF37-9DE6B7690C42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19" creationId="{D83B5E87-D7C7-4455-8CAD-9EC0C2B32E1A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0" creationId="{61C0FAC4-0955-4F18-8E36-6DB710694430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1" creationId="{04086F6D-106F-48A3-BD41-5D0F5BB48E53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2" creationId="{EEDE5C7B-083B-46B8-830E-20588A9B3EFD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3" creationId="{190AE686-14EC-4108-B935-F501437BD41E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4" creationId="{A6ACA55B-CCE3-4371-A125-6A340EF1265C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5" creationId="{98114810-3D91-4A90-9475-44607BF2EB9F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6" creationId="{4B3C8E28-9D82-43F2-81D6-44FC63AD2792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7" creationId="{63F0E898-A7D7-4A7A-B0EE-46A8EFA792F4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8" creationId="{3E6D9BFF-3F1A-425E-88B1-EE8AFDFABBAA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29" creationId="{14534713-D75B-41B0-BECB-50F11591CC19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30" creationId="{DFE8822B-7F4C-4E2C-934C-F2F3F392C8DE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31" creationId="{C9FD5254-E7FA-4B62-B106-8F3E7F974B80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32" creationId="{172DDD50-E0A8-4B77-993B-EE5CFDD170D9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33" creationId="{13E176F4-98E1-49C4-B2E2-007EEFCF2FDF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34" creationId="{7151C3CA-5CB8-4E68-BAC3-6AE74657E526}"/>
          </ac:inkMkLst>
        </pc:inkChg>
        <pc:inkChg chg="add del">
          <ac:chgData name="PIPAN MICHELE" userId="da00a2aa-4c64-4bcb-a497-1055e4cd2351" providerId="ADAL" clId="{FA10E652-66E8-4DC2-8405-60633342426D}" dt="2022-11-17T13:22:30.330" v="237"/>
          <ac:inkMkLst>
            <pc:docMk/>
            <pc:sldMk cId="3575766428" sldId="287"/>
            <ac:inkMk id="235" creationId="{3482EF06-1A09-4A3D-BA59-505F5C2C9FB1}"/>
          </ac:inkMkLst>
        </pc:inkChg>
        <pc:inkChg chg="add del">
          <ac:chgData name="PIPAN MICHELE" userId="da00a2aa-4c64-4bcb-a497-1055e4cd2351" providerId="ADAL" clId="{FA10E652-66E8-4DC2-8405-60633342426D}" dt="2022-11-17T13:26:49.590" v="503"/>
          <ac:inkMkLst>
            <pc:docMk/>
            <pc:sldMk cId="3575766428" sldId="287"/>
            <ac:inkMk id="236" creationId="{0438A69C-626F-4433-979E-2D44B1F88CA9}"/>
          </ac:inkMkLst>
        </pc:inkChg>
        <pc:inkChg chg="add del">
          <ac:chgData name="PIPAN MICHELE" userId="da00a2aa-4c64-4bcb-a497-1055e4cd2351" providerId="ADAL" clId="{FA10E652-66E8-4DC2-8405-60633342426D}" dt="2022-11-17T13:26:49.590" v="503"/>
          <ac:inkMkLst>
            <pc:docMk/>
            <pc:sldMk cId="3575766428" sldId="287"/>
            <ac:inkMk id="237" creationId="{BA209730-61AE-4D90-B686-293E9CC07052}"/>
          </ac:inkMkLst>
        </pc:inkChg>
        <pc:inkChg chg="add del">
          <ac:chgData name="PIPAN MICHELE" userId="da00a2aa-4c64-4bcb-a497-1055e4cd2351" providerId="ADAL" clId="{FA10E652-66E8-4DC2-8405-60633342426D}" dt="2022-11-17T13:26:49.590" v="503"/>
          <ac:inkMkLst>
            <pc:docMk/>
            <pc:sldMk cId="3575766428" sldId="287"/>
            <ac:inkMk id="238" creationId="{59F0E7D8-88BE-4239-8351-2EF148068076}"/>
          </ac:inkMkLst>
        </pc:inkChg>
        <pc:inkChg chg="add del">
          <ac:chgData name="PIPAN MICHELE" userId="da00a2aa-4c64-4bcb-a497-1055e4cd2351" providerId="ADAL" clId="{FA10E652-66E8-4DC2-8405-60633342426D}" dt="2022-11-17T13:26:49.590" v="503"/>
          <ac:inkMkLst>
            <pc:docMk/>
            <pc:sldMk cId="3575766428" sldId="287"/>
            <ac:inkMk id="239" creationId="{B2B31A11-438A-4ACF-8BD5-EC22C2237CCE}"/>
          </ac:inkMkLst>
        </pc:inkChg>
        <pc:inkChg chg="add del">
          <ac:chgData name="PIPAN MICHELE" userId="da00a2aa-4c64-4bcb-a497-1055e4cd2351" providerId="ADAL" clId="{FA10E652-66E8-4DC2-8405-60633342426D}" dt="2022-11-17T13:26:49.590" v="503"/>
          <ac:inkMkLst>
            <pc:docMk/>
            <pc:sldMk cId="3575766428" sldId="287"/>
            <ac:inkMk id="240" creationId="{C2A6E63D-7D38-4538-A290-ED882F347C35}"/>
          </ac:inkMkLst>
        </pc:inkChg>
        <pc:inkChg chg="add del">
          <ac:chgData name="PIPAN MICHELE" userId="da00a2aa-4c64-4bcb-a497-1055e4cd2351" providerId="ADAL" clId="{FA10E652-66E8-4DC2-8405-60633342426D}" dt="2022-11-17T13:26:49.590" v="503"/>
          <ac:inkMkLst>
            <pc:docMk/>
            <pc:sldMk cId="3575766428" sldId="287"/>
            <ac:inkMk id="241" creationId="{9D0CCD9E-91B9-445B-A978-F0DDDB098542}"/>
          </ac:inkMkLst>
        </pc:inkChg>
        <pc:inkChg chg="add">
          <ac:chgData name="PIPAN MICHELE" userId="da00a2aa-4c64-4bcb-a497-1055e4cd2351" providerId="ADAL" clId="{FA10E652-66E8-4DC2-8405-60633342426D}" dt="2022-11-17T13:26:49.590" v="503"/>
          <ac:inkMkLst>
            <pc:docMk/>
            <pc:sldMk cId="3575766428" sldId="287"/>
            <ac:inkMk id="242" creationId="{67DF72EA-E035-4600-A032-58EAD32AFA4E}"/>
          </ac:inkMkLst>
        </pc:inkChg>
      </pc:sldChg>
      <pc:sldChg chg="addSp delSp add">
        <pc:chgData name="PIPAN MICHELE" userId="da00a2aa-4c64-4bcb-a497-1055e4cd2351" providerId="ADAL" clId="{FA10E652-66E8-4DC2-8405-60633342426D}" dt="2022-11-17T13:25:49.711" v="487"/>
        <pc:sldMkLst>
          <pc:docMk/>
          <pc:sldMk cId="2950664177" sldId="288"/>
        </pc:sldMkLst>
        <pc:inkChg chg="add">
          <ac:chgData name="PIPAN MICHELE" userId="da00a2aa-4c64-4bcb-a497-1055e4cd2351" providerId="ADAL" clId="{FA10E652-66E8-4DC2-8405-60633342426D}" dt="2022-11-17T13:24:10.535" v="376"/>
          <ac:inkMkLst>
            <pc:docMk/>
            <pc:sldMk cId="2950664177" sldId="288"/>
            <ac:inkMk id="2" creationId="{60544B48-94D2-4042-8554-11E1C56F8616}"/>
          </ac:inkMkLst>
        </pc:inkChg>
        <pc:inkChg chg="add del">
          <ac:chgData name="PIPAN MICHELE" userId="da00a2aa-4c64-4bcb-a497-1055e4cd2351" providerId="ADAL" clId="{FA10E652-66E8-4DC2-8405-60633342426D}" dt="2022-11-17T13:24:16.690" v="380"/>
          <ac:inkMkLst>
            <pc:docMk/>
            <pc:sldMk cId="2950664177" sldId="288"/>
            <ac:inkMk id="3" creationId="{DA018D0C-572C-4FE9-857C-B6BFAF1099CE}"/>
          </ac:inkMkLst>
        </pc:inkChg>
        <pc:inkChg chg="add del">
          <ac:chgData name="PIPAN MICHELE" userId="da00a2aa-4c64-4bcb-a497-1055e4cd2351" providerId="ADAL" clId="{FA10E652-66E8-4DC2-8405-60633342426D}" dt="2022-11-17T13:24:16.690" v="380"/>
          <ac:inkMkLst>
            <pc:docMk/>
            <pc:sldMk cId="2950664177" sldId="288"/>
            <ac:inkMk id="4" creationId="{3DCA6280-EE05-4E4A-974A-6AA9C17F4E7A}"/>
          </ac:inkMkLst>
        </pc:inkChg>
        <pc:inkChg chg="add del">
          <ac:chgData name="PIPAN MICHELE" userId="da00a2aa-4c64-4bcb-a497-1055e4cd2351" providerId="ADAL" clId="{FA10E652-66E8-4DC2-8405-60633342426D}" dt="2022-11-17T13:24:16.690" v="380"/>
          <ac:inkMkLst>
            <pc:docMk/>
            <pc:sldMk cId="2950664177" sldId="288"/>
            <ac:inkMk id="5" creationId="{BE01CAF9-5CFC-4409-A318-8780891E40FE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6" creationId="{DF7A6C4B-ED04-4AE2-8A30-9BA74DBA524B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7" creationId="{EF8C7AF9-9355-4731-801B-F75341640FC6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8" creationId="{6DE3387A-5AD7-4EBE-9BCF-1EE65ABDA993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9" creationId="{EE5369B4-59BC-46F3-A5DB-59C7B2B7F204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10" creationId="{F06DFC00-CBBF-4AE1-866D-F940EAEE5C1C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11" creationId="{B96B0109-0B5D-4335-B6F7-146F1DB2C518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12" creationId="{5CA71FD6-F933-4598-9888-8E0AE99853F0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13" creationId="{5F1CEC3E-C7C4-4F19-AC95-F84ECBD0D2BF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14" creationId="{2FA134C1-C33F-4AEA-B5A7-3E8F7B1E6B35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15" creationId="{31C1FF92-D17B-43DA-82C8-CE3F4C643255}"/>
          </ac:inkMkLst>
        </pc:inkChg>
        <pc:inkChg chg="add del">
          <ac:chgData name="PIPAN MICHELE" userId="da00a2aa-4c64-4bcb-a497-1055e4cd2351" providerId="ADAL" clId="{FA10E652-66E8-4DC2-8405-60633342426D}" dt="2022-11-17T13:24:22.860" v="391"/>
          <ac:inkMkLst>
            <pc:docMk/>
            <pc:sldMk cId="2950664177" sldId="288"/>
            <ac:inkMk id="16" creationId="{5A1FBE4F-4A83-42F8-B95F-FF200927E98C}"/>
          </ac:inkMkLst>
        </pc:inkChg>
        <pc:inkChg chg="add del">
          <ac:chgData name="PIPAN MICHELE" userId="da00a2aa-4c64-4bcb-a497-1055e4cd2351" providerId="ADAL" clId="{FA10E652-66E8-4DC2-8405-60633342426D}" dt="2022-11-17T13:24:27.630" v="393"/>
          <ac:inkMkLst>
            <pc:docMk/>
            <pc:sldMk cId="2950664177" sldId="288"/>
            <ac:inkMk id="17" creationId="{7F2DF2D9-1725-43FE-A2D5-CDBCEA67D7E5}"/>
          </ac:inkMkLst>
        </pc:inkChg>
        <pc:inkChg chg="add del">
          <ac:chgData name="PIPAN MICHELE" userId="da00a2aa-4c64-4bcb-a497-1055e4cd2351" providerId="ADAL" clId="{FA10E652-66E8-4DC2-8405-60633342426D}" dt="2022-11-17T13:24:27.630" v="393"/>
          <ac:inkMkLst>
            <pc:docMk/>
            <pc:sldMk cId="2950664177" sldId="288"/>
            <ac:inkMk id="18" creationId="{018DBC34-0CBE-4FFD-AFB9-3BCF7508024D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19" creationId="{C3B6AF53-24DA-450A-84AD-B7493738DA5F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0" creationId="{05E4D48A-A9A0-4DD6-A402-6EC7993552DB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1" creationId="{0FE76052-8CD5-415F-BBF9-2A56E2ABD57E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2" creationId="{7F0ACF10-BBE6-4C2F-889D-DAC41FBAA004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3" creationId="{B93243F5-0CAF-483C-9B62-2B878C990ADE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4" creationId="{66C1228B-4F87-4EF5-9865-EC49EFF390FC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5" creationId="{F58469BD-C5F8-4994-BCEF-91936772E4CC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6" creationId="{EE19912D-4EC4-4C35-8A79-737523A434E5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7" creationId="{5FF03A61-B6AA-4818-92D3-C9C11AFB72B8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8" creationId="{851557FD-3A97-46B3-A209-571D69965BD4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29" creationId="{44E87ADC-EEE7-42FC-BB2B-B4CFEA66530C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0" creationId="{1DCC955C-B5C7-42F8-8A92-93EBF7732229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1" creationId="{593E7428-10AC-42CE-87BC-DE703B70BC11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2" creationId="{7B152DD5-5DEA-47C8-A2F6-0515B2EFC83A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3" creationId="{EA1C8145-E96D-460B-9334-F8E96151BE9D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4" creationId="{D8857ED0-FE84-432F-A07D-D4A740711103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5" creationId="{C778B4CF-452B-4448-9743-E906EED87198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6" creationId="{B137238A-25C8-4B81-BF23-1BF22CD491F8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7" creationId="{7FDD2D16-3329-4073-B16D-58B117D1D5F7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8" creationId="{9AF4A6AB-91AC-474F-AED0-CAC6C4E70068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39" creationId="{DA3E78B0-29DE-4347-806D-2925017A961D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40" creationId="{352039F6-1307-4C7C-ACD8-FF962582C2DB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41" creationId="{718D4320-3060-436A-ABE1-97C271E97700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42" creationId="{22FFBB8B-2E28-4504-A3A9-97EB43A710B7}"/>
          </ac:inkMkLst>
        </pc:inkChg>
        <pc:inkChg chg="add del">
          <ac:chgData name="PIPAN MICHELE" userId="da00a2aa-4c64-4bcb-a497-1055e4cd2351" providerId="ADAL" clId="{FA10E652-66E8-4DC2-8405-60633342426D}" dt="2022-11-17T13:24:39.390" v="418"/>
          <ac:inkMkLst>
            <pc:docMk/>
            <pc:sldMk cId="2950664177" sldId="288"/>
            <ac:inkMk id="43" creationId="{90CF5E2E-2CBE-4979-9B61-45E24B4AD6BF}"/>
          </ac:inkMkLst>
        </pc:inkChg>
        <pc:inkChg chg="add del">
          <ac:chgData name="PIPAN MICHELE" userId="da00a2aa-4c64-4bcb-a497-1055e4cd2351" providerId="ADAL" clId="{FA10E652-66E8-4DC2-8405-60633342426D}" dt="2022-11-17T13:24:46.756" v="424"/>
          <ac:inkMkLst>
            <pc:docMk/>
            <pc:sldMk cId="2950664177" sldId="288"/>
            <ac:inkMk id="44" creationId="{35111B44-4FB8-4E0B-9BB6-1B0BFD75FDEB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45" creationId="{50134624-EE01-4582-BAE7-60DD526A3FC7}"/>
          </ac:inkMkLst>
        </pc:inkChg>
        <pc:inkChg chg="add del">
          <ac:chgData name="PIPAN MICHELE" userId="da00a2aa-4c64-4bcb-a497-1055e4cd2351" providerId="ADAL" clId="{FA10E652-66E8-4DC2-8405-60633342426D}" dt="2022-11-17T13:24:46.756" v="424"/>
          <ac:inkMkLst>
            <pc:docMk/>
            <pc:sldMk cId="2950664177" sldId="288"/>
            <ac:inkMk id="46" creationId="{B74DACFE-423A-4B4F-9634-2C04147DE609}"/>
          </ac:inkMkLst>
        </pc:inkChg>
        <pc:inkChg chg="add del">
          <ac:chgData name="PIPAN MICHELE" userId="da00a2aa-4c64-4bcb-a497-1055e4cd2351" providerId="ADAL" clId="{FA10E652-66E8-4DC2-8405-60633342426D}" dt="2022-11-17T13:24:46.756" v="424"/>
          <ac:inkMkLst>
            <pc:docMk/>
            <pc:sldMk cId="2950664177" sldId="288"/>
            <ac:inkMk id="47" creationId="{D518BE45-60A3-4E75-BC26-2A94E45F1E9A}"/>
          </ac:inkMkLst>
        </pc:inkChg>
        <pc:inkChg chg="add del">
          <ac:chgData name="PIPAN MICHELE" userId="da00a2aa-4c64-4bcb-a497-1055e4cd2351" providerId="ADAL" clId="{FA10E652-66E8-4DC2-8405-60633342426D}" dt="2022-11-17T13:24:46.756" v="424"/>
          <ac:inkMkLst>
            <pc:docMk/>
            <pc:sldMk cId="2950664177" sldId="288"/>
            <ac:inkMk id="48" creationId="{06F218E1-659F-4C8E-A8E2-8ABDC827B1EC}"/>
          </ac:inkMkLst>
        </pc:inkChg>
        <pc:inkChg chg="add del">
          <ac:chgData name="PIPAN MICHELE" userId="da00a2aa-4c64-4bcb-a497-1055e4cd2351" providerId="ADAL" clId="{FA10E652-66E8-4DC2-8405-60633342426D}" dt="2022-11-17T13:24:46.756" v="424"/>
          <ac:inkMkLst>
            <pc:docMk/>
            <pc:sldMk cId="2950664177" sldId="288"/>
            <ac:inkMk id="49" creationId="{53D7732E-36FC-4BD4-B31F-73496724BFCF}"/>
          </ac:inkMkLst>
        </pc:inkChg>
        <pc:inkChg chg="add del">
          <ac:chgData name="PIPAN MICHELE" userId="da00a2aa-4c64-4bcb-a497-1055e4cd2351" providerId="ADAL" clId="{FA10E652-66E8-4DC2-8405-60633342426D}" dt="2022-11-17T13:24:46.756" v="424"/>
          <ac:inkMkLst>
            <pc:docMk/>
            <pc:sldMk cId="2950664177" sldId="288"/>
            <ac:inkMk id="50" creationId="{42A183B8-CC3A-42BC-BB7D-BFF986A2751C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51" creationId="{C68F64CA-F6B4-40B6-AD24-5D3386123368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52" creationId="{80A970E7-7815-4123-9EE5-D63B6DC06F4A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53" creationId="{229BF516-0A3E-491A-AB33-8D3368E04069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54" creationId="{02805B9B-1E51-4CC5-A63D-FD35CA9E2770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55" creationId="{F897D99A-095E-4843-B757-5CC744B9C511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56" creationId="{29B18EA7-EA72-4FC2-9430-7AF4E0B845CA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57" creationId="{6E523B63-CDFD-43CD-BBB2-9F422D278EA5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58" creationId="{24697E71-305A-4D2E-A456-7E6FE4B4DC0D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59" creationId="{B3267BA4-1B09-43E2-BDC2-96307E9C1958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60" creationId="{2AF47F7E-7A21-4990-B2EB-AC3BCA61753C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61" creationId="{3F1FB7EA-448B-43EF-A913-A8A30FB28474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62" creationId="{B688C348-1903-4A04-B7A3-90B7D6B985CB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63" creationId="{D295A52B-7C0B-4AF4-A697-671B0DA4F789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64" creationId="{24996F31-50E3-4456-AB7C-22384ADBF760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65" creationId="{6CAA8D6E-84CD-4E37-A3FC-1C5CF1B81127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66" creationId="{EDCF2A81-B2C9-4E6A-9305-9AE94DCD7919}"/>
          </ac:inkMkLst>
        </pc:inkChg>
        <pc:inkChg chg="add del">
          <ac:chgData name="PIPAN MICHELE" userId="da00a2aa-4c64-4bcb-a497-1055e4cd2351" providerId="ADAL" clId="{FA10E652-66E8-4DC2-8405-60633342426D}" dt="2022-11-17T13:24:56.472" v="441"/>
          <ac:inkMkLst>
            <pc:docMk/>
            <pc:sldMk cId="2950664177" sldId="288"/>
            <ac:inkMk id="67" creationId="{890D6543-C690-4F7D-8590-ADE9EEA5CC28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68" creationId="{0D4FF69F-973C-4143-810E-BC668FDF3933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69" creationId="{D6744C74-62A1-4615-9129-5AF86C66B4F9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0" creationId="{CBF17582-B393-4CFC-B683-FED269E65131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1" creationId="{4BAB7FA6-2AEC-4709-8982-D07B73D837C0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2" creationId="{5C04FEE2-7D08-4C49-A331-C0ED824B00CA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3" creationId="{48461CBF-3D5B-449A-900E-91B75B69A842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4" creationId="{2D84D055-0366-41B6-8FB8-9D9ABBD938CF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5" creationId="{F43B26D1-625D-4CE0-B13C-CED9F86E67DB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6" creationId="{EF14374D-5CFB-4AD9-8560-FFEC0DB7573B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7" creationId="{DFD23E44-09D7-4A06-84EA-DEB39D395F3A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8" creationId="{81AC21BC-F3FE-4D96-B56F-ECB8014F427B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79" creationId="{2C0AB8D4-ED56-48DA-82F1-15E897E34486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0" creationId="{3541933A-CC93-40C1-A881-B5627DE9203F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1" creationId="{B459678A-DEB3-4111-A7D8-5548DD5F3B93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2" creationId="{679CAB89-1208-430B-AF27-53A59A3603C1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3" creationId="{B88D6966-ABE7-4BA7-8EC0-2607F337C36A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4" creationId="{5DF207BF-55C9-4862-AB1B-30CD1DCAF7BA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5" creationId="{DAE34568-A923-42DE-A737-4414D018FBAA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6" creationId="{359298D8-7859-419E-895F-C3E32C831170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7" creationId="{4A896627-C6F0-4511-94E8-B476A96FD349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8" creationId="{03ABD756-0E9A-48BF-BFFB-89D70C7B5F90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89" creationId="{FEA36E7E-1EE4-462B-B25F-575E5B61962E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0" creationId="{80F7D6B2-B33B-49E0-BBDC-58E69B4CBF32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1" creationId="{A2EFF667-7B35-456E-979F-6151699FDDCD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2" creationId="{B1A582EF-1B4B-47E8-94EC-D47164252AFC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3" creationId="{FFF7E018-D771-4379-A4F6-FB28DA6458A6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4" creationId="{777833E9-DAC0-4FAC-A375-386426B2C8AE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5" creationId="{3A837E57-BEF3-4987-B561-887ECB58D1D6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6" creationId="{4186A07C-2450-4294-8C58-88EFFBC6FD26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7" creationId="{BFECA1F0-CFC3-4F4E-A890-992E9EA2E460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8" creationId="{73D32901-DB14-4763-9AB0-54F8AA7332BA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99" creationId="{FFC9C69F-417B-488F-B7F0-DD3245CACC19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0" creationId="{7D3B0EA5-69F2-4DC3-9BF3-1192EF883868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1" creationId="{04009854-3046-4E8B-8581-9C596DCAA8A4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2" creationId="{24DCAE17-F0DC-4286-8D1F-C7887AB3A450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3" creationId="{0D636C47-DCE4-4E55-A784-7D22BA37DABE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4" creationId="{46C442C1-D6C0-4B4C-9B63-D09ED471F195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5" creationId="{AF69632F-A188-4241-BCE8-E76CFF5B261F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6" creationId="{C65106DF-F022-4674-AB14-969AF3B72430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7" creationId="{3F0243F7-430F-48AF-B785-0F13BC1543D0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8" creationId="{CD77D66D-C9A7-4F68-8D03-64F59DF8CF54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09" creationId="{907D6D00-A452-45A5-8048-768B6DB6217E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10" creationId="{1004D463-5D3F-44BF-9FC3-03B9CED9B92F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11" creationId="{1F05B588-407C-4493-8495-3C355C19B72C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12" creationId="{F575D813-2584-40E9-A7C8-0FEFFFCAE41D}"/>
          </ac:inkMkLst>
        </pc:inkChg>
        <pc:inkChg chg="add del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13" creationId="{E052F64A-D1A8-4043-A190-A35DC52A5DF9}"/>
          </ac:inkMkLst>
        </pc:inkChg>
        <pc:inkChg chg="add">
          <ac:chgData name="PIPAN MICHELE" userId="da00a2aa-4c64-4bcb-a497-1055e4cd2351" providerId="ADAL" clId="{FA10E652-66E8-4DC2-8405-60633342426D}" dt="2022-11-17T13:25:49.711" v="487"/>
          <ac:inkMkLst>
            <pc:docMk/>
            <pc:sldMk cId="2950664177" sldId="288"/>
            <ac:inkMk id="114" creationId="{B80A1CA9-AFF0-415B-88C9-4F496E2CE9FD}"/>
          </ac:inkMkLst>
        </pc:inkChg>
      </pc:sldChg>
      <pc:sldChg chg="addSp delSp add">
        <pc:chgData name="PIPAN MICHELE" userId="da00a2aa-4c64-4bcb-a497-1055e4cd2351" providerId="ADAL" clId="{FA10E652-66E8-4DC2-8405-60633342426D}" dt="2022-11-17T13:28:45.154" v="670"/>
        <pc:sldMkLst>
          <pc:docMk/>
          <pc:sldMk cId="790071242" sldId="289"/>
        </pc:sldMkLst>
        <pc:inkChg chg="add del">
          <ac:chgData name="PIPAN MICHELE" userId="da00a2aa-4c64-4bcb-a497-1055e4cd2351" providerId="ADAL" clId="{FA10E652-66E8-4DC2-8405-60633342426D}" dt="2022-11-17T13:26:56.144" v="509"/>
          <ac:inkMkLst>
            <pc:docMk/>
            <pc:sldMk cId="790071242" sldId="289"/>
            <ac:inkMk id="2" creationId="{A183CD15-7D61-425E-A338-7225AFA5CF7F}"/>
          </ac:inkMkLst>
        </pc:inkChg>
        <pc:inkChg chg="add del">
          <ac:chgData name="PIPAN MICHELE" userId="da00a2aa-4c64-4bcb-a497-1055e4cd2351" providerId="ADAL" clId="{FA10E652-66E8-4DC2-8405-60633342426D}" dt="2022-11-17T13:26:56.144" v="509"/>
          <ac:inkMkLst>
            <pc:docMk/>
            <pc:sldMk cId="790071242" sldId="289"/>
            <ac:inkMk id="3" creationId="{E69A1A03-AAA4-4C09-86EB-07C93DF723D7}"/>
          </ac:inkMkLst>
        </pc:inkChg>
        <pc:inkChg chg="add del">
          <ac:chgData name="PIPAN MICHELE" userId="da00a2aa-4c64-4bcb-a497-1055e4cd2351" providerId="ADAL" clId="{FA10E652-66E8-4DC2-8405-60633342426D}" dt="2022-11-17T13:26:56.144" v="509"/>
          <ac:inkMkLst>
            <pc:docMk/>
            <pc:sldMk cId="790071242" sldId="289"/>
            <ac:inkMk id="4" creationId="{415A21F7-C90A-4B5E-B825-B8BF6A64B675}"/>
          </ac:inkMkLst>
        </pc:inkChg>
        <pc:inkChg chg="add del">
          <ac:chgData name="PIPAN MICHELE" userId="da00a2aa-4c64-4bcb-a497-1055e4cd2351" providerId="ADAL" clId="{FA10E652-66E8-4DC2-8405-60633342426D}" dt="2022-11-17T13:26:56.144" v="509"/>
          <ac:inkMkLst>
            <pc:docMk/>
            <pc:sldMk cId="790071242" sldId="289"/>
            <ac:inkMk id="5" creationId="{E7DE98E0-C35F-4AEE-808D-2310B3347C20}"/>
          </ac:inkMkLst>
        </pc:inkChg>
        <pc:inkChg chg="add">
          <ac:chgData name="PIPAN MICHELE" userId="da00a2aa-4c64-4bcb-a497-1055e4cd2351" providerId="ADAL" clId="{FA10E652-66E8-4DC2-8405-60633342426D}" dt="2022-11-17T13:26:55.330" v="508"/>
          <ac:inkMkLst>
            <pc:docMk/>
            <pc:sldMk cId="790071242" sldId="289"/>
            <ac:inkMk id="6" creationId="{9C55D7A7-1DD1-424B-946B-28FF1F70E8FC}"/>
          </ac:inkMkLst>
        </pc:inkChg>
        <pc:inkChg chg="add">
          <ac:chgData name="PIPAN MICHELE" userId="da00a2aa-4c64-4bcb-a497-1055e4cd2351" providerId="ADAL" clId="{FA10E652-66E8-4DC2-8405-60633342426D}" dt="2022-11-17T13:26:56.144" v="509"/>
          <ac:inkMkLst>
            <pc:docMk/>
            <pc:sldMk cId="790071242" sldId="289"/>
            <ac:inkMk id="7" creationId="{C5393710-9308-48EF-A1C0-22236DEDF919}"/>
          </ac:inkMkLst>
        </pc:inkChg>
        <pc:inkChg chg="add">
          <ac:chgData name="PIPAN MICHELE" userId="da00a2aa-4c64-4bcb-a497-1055e4cd2351" providerId="ADAL" clId="{FA10E652-66E8-4DC2-8405-60633342426D}" dt="2022-11-17T13:26:56.144" v="509"/>
          <ac:inkMkLst>
            <pc:docMk/>
            <pc:sldMk cId="790071242" sldId="289"/>
            <ac:inkMk id="8" creationId="{DEB058A8-4AD2-4F47-B3EA-5DF4857A32C7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9" creationId="{2C010523-90E1-429D-BF67-BA27484F9B7C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0" creationId="{85442B95-2690-4722-B88C-F3F86DF038DB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1" creationId="{19C95F10-1544-47CD-AEED-B1FBCE02A48F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2" creationId="{4C9DA903-6E45-4C9D-8668-9AA101124364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3" creationId="{EBCD2543-0054-402F-9243-56C6A30721B2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4" creationId="{DF42DAC8-D381-4387-B2FC-306D7B37FAAE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5" creationId="{192CA894-A77A-4E08-A8F8-D490777A8C2C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6" creationId="{02467B77-2786-4A4A-ACE2-7FBC9211AAE5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7" creationId="{7CEDC7C6-AB03-4DE6-9837-85A3152A5E16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8" creationId="{295F2F06-1EEF-4ABD-ACC3-033FCAA73D5D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19" creationId="{9179119B-6ABB-40EA-AB98-B91C8D7F3821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0" creationId="{AD9391F9-C9D7-4336-8A8C-B76F98F6FEE6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1" creationId="{B81C5793-A5CD-4CB4-81AF-64A53C5412CC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2" creationId="{5A65340B-AB6A-4623-8029-B43DBAF5037B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3" creationId="{B84702F5-2150-4D6D-8959-D16A699AE597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4" creationId="{5B27F081-B87F-44BF-9DB0-D445D4E91D03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5" creationId="{3157DBAB-9EA8-45E6-BBD2-B283EE322B8D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6" creationId="{0C26B489-3539-401E-A3F1-4010FC7274D5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7" creationId="{86405353-CB44-4FDB-BBFA-3AF4E0C6EFDA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8" creationId="{5CA27DC2-AF9D-422C-8AEA-C9552B7B8021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29" creationId="{4EC24873-8D9C-4365-B1C4-DBD81927D2F3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0" creationId="{4D4A7A34-305E-4F97-84DD-71FB63EC21A0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1" creationId="{CCCF5E0A-079A-4685-94C5-CC73F5BBE201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2" creationId="{5250C62A-B200-489E-9096-F12F084CA2F0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3" creationId="{DAE63F8B-3298-44D8-B575-7B92D1C2F3B6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4" creationId="{62AEA469-5446-446A-A574-C8EF1B24B241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5" creationId="{8AD02069-4474-425D-8694-FB09A2768FF3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6" creationId="{84C64CA7-D370-47F6-90F0-059C1AC50D4D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7" creationId="{507576E0-BFC4-42F9-B5FD-82252287DB2F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8" creationId="{02402E8A-451E-49E6-8E67-0CD2119EA499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39" creationId="{31D250B7-BC92-45B8-AE37-184E16EF5514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40" creationId="{CA4E7946-BEA0-47F5-8F2B-B2702D60DD65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41" creationId="{BBC7822F-8361-4D5A-9887-1B03FFCCDA6C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42" creationId="{54A9E3B0-FB31-4875-AE26-93D4D1BA4F8F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43" creationId="{AAC5FD0D-D19D-46DB-88FA-8F8039EE2A16}"/>
          </ac:inkMkLst>
        </pc:inkChg>
        <pc:inkChg chg="add">
          <ac:chgData name="PIPAN MICHELE" userId="da00a2aa-4c64-4bcb-a497-1055e4cd2351" providerId="ADAL" clId="{FA10E652-66E8-4DC2-8405-60633342426D}" dt="2022-11-17T13:27:11.199" v="545"/>
          <ac:inkMkLst>
            <pc:docMk/>
            <pc:sldMk cId="790071242" sldId="289"/>
            <ac:inkMk id="44" creationId="{C10187AF-3795-44E9-85DF-1FA7DF44E782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45" creationId="{5E4D857D-8B8D-404A-8559-B19792CA3501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46" creationId="{BC57925E-33DB-45ED-8199-509402CED491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47" creationId="{377F68ED-DBEF-48F9-B3F0-4A4D3ACD87C3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48" creationId="{96693B5F-F674-4A94-A0EC-70D09D45959D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49" creationId="{61DA0F1D-3819-409E-B47D-A7978A6EA2E1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0" creationId="{7A8D573D-CE86-4CE4-9211-24E4DB290791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1" creationId="{3CE4FDC6-A5BB-4507-A592-A9ED455E69D4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2" creationId="{95A2BEC6-BCAB-4011-AA91-C0BDB911108D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3" creationId="{D3372303-1D6E-46F5-B10C-B625432D3A9E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4" creationId="{729B18F0-3CDE-4D8D-A3C4-11C66B12E727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5" creationId="{DD62350C-A70B-42D3-AE79-F904A54A7B73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6" creationId="{B78F121E-7DFF-47B2-B0A0-F934AF092EC7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7" creationId="{BCD411DE-21AC-47C2-910C-208A3962D9FA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8" creationId="{273B2B39-776F-4776-B61C-99E444F746A6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59" creationId="{61822A1A-71E5-4520-9F25-C313BA821C1B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60" creationId="{784B2263-D7DE-4F29-BAAE-0FD450607CC8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61" creationId="{B1270845-B966-47E6-97CB-467EAB85597E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62" creationId="{812B99F8-71B6-422B-94AE-95B192602BFB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63" creationId="{301CDEAF-E483-463D-8DF2-8EE3B2E9A31D}"/>
          </ac:inkMkLst>
        </pc:inkChg>
        <pc:inkChg chg="add del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64" creationId="{4324DCC7-1194-4FE8-95E2-5FACFB0431FC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65" creationId="{068B5994-F38A-4E12-8465-1165A3E19A47}"/>
          </ac:inkMkLst>
        </pc:inkChg>
        <pc:inkChg chg="add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66" creationId="{F8A18973-2DF3-4B8A-B9D8-F19473A7160C}"/>
          </ac:inkMkLst>
        </pc:inkChg>
        <pc:inkChg chg="add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67" creationId="{DDCE8E8B-DCF9-4870-A9EF-9FB82C59A091}"/>
          </ac:inkMkLst>
        </pc:inkChg>
        <pc:inkChg chg="add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68" creationId="{18201E31-ECA5-4324-BDAB-4DE1EA9D6AEA}"/>
          </ac:inkMkLst>
        </pc:inkChg>
        <pc:inkChg chg="add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69" creationId="{553C40A6-E03D-4110-ADE8-0BB50971D2E3}"/>
          </ac:inkMkLst>
        </pc:inkChg>
        <pc:inkChg chg="add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70" creationId="{C000E75E-2602-41A4-B780-96930FA31FB8}"/>
          </ac:inkMkLst>
        </pc:inkChg>
        <pc:inkChg chg="add">
          <ac:chgData name="PIPAN MICHELE" userId="da00a2aa-4c64-4bcb-a497-1055e4cd2351" providerId="ADAL" clId="{FA10E652-66E8-4DC2-8405-60633342426D}" dt="2022-11-17T13:27:21.478" v="566"/>
          <ac:inkMkLst>
            <pc:docMk/>
            <pc:sldMk cId="790071242" sldId="289"/>
            <ac:inkMk id="71" creationId="{17D7E3C9-EAB7-42D8-905B-8C7F22550EB6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72" creationId="{CB830588-063C-440A-A906-FAE23C8F54FE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73" creationId="{00203579-DDF9-4783-A6D7-8C4C6E665AF7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74" creationId="{3E303084-66C2-4575-B2A0-35D39B830654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75" creationId="{F315D70E-1177-4B85-89BB-8701FC07426A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76" creationId="{80588C58-60B4-4E28-9E8E-BF761B13EFD7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77" creationId="{4645B8FC-B3CD-4359-B235-CA61E62909DF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78" creationId="{0CDD1E57-F021-4BA3-B691-2932611E43BE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79" creationId="{34CCE45A-FA5C-40E4-8C8C-0F2599589E6D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0" creationId="{F8FB7933-F4C2-4861-AEF7-7327E5CBE4C9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1" creationId="{CD676CD6-C857-471F-BEE8-5823E4023E6B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2" creationId="{9489620B-19F6-4F96-85BE-2352FD10D86A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3" creationId="{AC701ACA-B1DC-41AF-9D42-B0EC200308D1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4" creationId="{47DB303E-BAF0-498C-9F6E-8CC0FB220FBE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5" creationId="{4462825B-4FE8-475E-AD97-D5151303368E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6" creationId="{D0D6CC0F-868E-4171-B3F0-9FAA87EC0E8B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7" creationId="{BC369EF8-D7EE-4651-B8F6-7CAA96B156D4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8" creationId="{02C4BCBF-2AA8-4163-83E1-6642441EA956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89" creationId="{F3A0D886-71DF-46E7-9261-31FA9864DE50}"/>
          </ac:inkMkLst>
        </pc:inkChg>
        <pc:inkChg chg="add del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90" creationId="{C27B0AED-C3C8-4A83-B24B-99A6CC979B44}"/>
          </ac:inkMkLst>
        </pc:inkChg>
        <pc:inkChg chg="add">
          <ac:chgData name="PIPAN MICHELE" userId="da00a2aa-4c64-4bcb-a497-1055e4cd2351" providerId="ADAL" clId="{FA10E652-66E8-4DC2-8405-60633342426D}" dt="2022-11-17T13:27:31.463" v="586"/>
          <ac:inkMkLst>
            <pc:docMk/>
            <pc:sldMk cId="790071242" sldId="289"/>
            <ac:inkMk id="91" creationId="{718CE9D5-667F-4E09-B652-F276C1630BCB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92" creationId="{960383A5-6DB4-4981-A484-F42CD384BB48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93" creationId="{1CC418CF-DB0D-4DD3-BEFB-2B2F51D489F0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94" creationId="{DCF62667-FFBA-45AB-B262-A5BDF968D50D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95" creationId="{4E70A038-CCF8-4649-9489-CDB297B71A0C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96" creationId="{644E8432-8DEE-415F-B79E-7B2877E63BA9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97" creationId="{99211C9D-91E4-44D1-AE52-0E6163F28735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98" creationId="{35C26B6B-8437-4CA5-90B3-0BBD645E6B25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99" creationId="{31297176-BE58-4A9F-B18A-ABF582B9E240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0" creationId="{07F89343-16F9-4014-BD56-C6C343EBB52A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1" creationId="{A35FE888-6633-4A34-9107-C0A66D09C712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2" creationId="{8BA1247C-9DCA-4CEB-ABC4-51A902D71EA7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3" creationId="{171A2960-5C99-4293-B20B-9D11BB641F82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4" creationId="{7AA5404F-82E2-445F-BE8C-A345E6BEDBE9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5" creationId="{2A604C55-091D-4D72-9928-0EA40DEB3629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6" creationId="{F5004227-D916-4452-AEE3-F9BEB765A168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7" creationId="{2A2B1430-1EA1-4A0D-9FF5-21EFE5DD621E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8" creationId="{446DFB5D-79CD-4F4E-8C78-57F518A6A529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09" creationId="{48EF48E1-3A2F-4C6A-867B-AD48ABBBD115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10" creationId="{44830E49-49A3-4AE6-BD6C-48831C0526B0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11" creationId="{F8FAB2BD-DF7E-4318-B820-76DBABAD5ECA}"/>
          </ac:inkMkLst>
        </pc:inkChg>
        <pc:inkChg chg="add del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12" creationId="{438B7C0D-757B-4C69-8A39-BAFE64AF8D7F}"/>
          </ac:inkMkLst>
        </pc:inkChg>
        <pc:inkChg chg="add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13" creationId="{61951BD8-3E09-4D8B-B5F3-ACC247CF1265}"/>
          </ac:inkMkLst>
        </pc:inkChg>
        <pc:inkChg chg="add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14" creationId="{7B34695F-22C4-4800-8366-6F9896FEB313}"/>
          </ac:inkMkLst>
        </pc:inkChg>
        <pc:inkChg chg="add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15" creationId="{DB36FAE0-BA65-47B3-81CF-404D36455212}"/>
          </ac:inkMkLst>
        </pc:inkChg>
        <pc:inkChg chg="add">
          <ac:chgData name="PIPAN MICHELE" userId="da00a2aa-4c64-4bcb-a497-1055e4cd2351" providerId="ADAL" clId="{FA10E652-66E8-4DC2-8405-60633342426D}" dt="2022-11-17T13:28:16.175" v="610"/>
          <ac:inkMkLst>
            <pc:docMk/>
            <pc:sldMk cId="790071242" sldId="289"/>
            <ac:inkMk id="116" creationId="{80CC18FA-7ED2-4B14-B8B4-5D5D9170B226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17" creationId="{5BEE1C12-A80A-4667-AB4B-0536774D2D1B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18" creationId="{3775667C-2DFD-49E0-8A96-125E39046646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19" creationId="{6431CD48-BDD2-473D-8D77-F926BC9A561C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0" creationId="{ED7FCF74-3961-400B-8641-F6C598FC09C0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1" creationId="{422AFBEC-EF77-4370-89FF-922CA85008A0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2" creationId="{BB0EB6CB-5122-45FF-9EA4-7C4002E0F4CC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3" creationId="{AC66E402-120A-432A-8594-0CD442A989F4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4" creationId="{E8E3F274-DECC-4A3E-ABF9-36DA9B5CC34F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5" creationId="{43CB7F5C-AFAD-4A7A-A1D8-28318D4630CE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6" creationId="{99570E9A-3049-4A23-97F5-713F22353F96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7" creationId="{3C72B7BA-D336-4254-8F08-E1967AC473D4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8" creationId="{7B383658-1955-4316-82C0-91C9B3F9A92F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29" creationId="{0A47A97B-2CAF-45A4-A0A4-BAA30338C8B3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0" creationId="{FDA8192D-E168-405E-A77C-C1CAA7232E1C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1" creationId="{0B8C5274-9A97-41F1-AE69-1E4B20123C4D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2" creationId="{7B94A605-D734-42F9-8D98-0FCC0B9C4E5B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3" creationId="{A10F426A-63AF-4017-960C-0852C23AF1BB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4" creationId="{4BDA2BBC-FE4E-4CA6-B440-E05F4B2F5846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5" creationId="{5B925AF7-9A5B-4A2F-9556-57DDD8488E2B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6" creationId="{57FBACD8-D41A-435F-A03D-BDE1C53FC886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7" creationId="{D707651F-0CC4-44DA-9197-1834F8A7AD5C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8" creationId="{54947BD0-8B0A-4FBF-9DCA-D97522EA7057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39" creationId="{E882ACAF-827B-4F5E-946F-2BFADCBF39D4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0" creationId="{E5890B35-C81C-4361-A2D9-D483F919D607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1" creationId="{2C74A63B-AC54-447F-BACE-BBF3F4A187CF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2" creationId="{9340EB73-D8D7-4251-BB96-C369400A8C8E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3" creationId="{B632CE5D-5490-4481-AB42-5FE20237A9B4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4" creationId="{55C54036-1012-40C2-8662-4BBC739B12F7}"/>
          </ac:inkMkLst>
        </pc:inkChg>
        <pc:inkChg chg="add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5" creationId="{6D73FF48-3090-4C9C-87CA-3DC01D340E3F}"/>
          </ac:inkMkLst>
        </pc:inkChg>
        <pc:inkChg chg="add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6" creationId="{08A35F7F-134C-4E3B-A7C5-56EF15E312D0}"/>
          </ac:inkMkLst>
        </pc:inkChg>
        <pc:inkChg chg="add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7" creationId="{C590ABD0-F9E3-4674-9B54-F0188D2B43B1}"/>
          </ac:inkMkLst>
        </pc:inkChg>
        <pc:inkChg chg="add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8" creationId="{4DF8EEF2-C1A3-4726-809D-A045ED9047DD}"/>
          </ac:inkMkLst>
        </pc:inkChg>
        <pc:inkChg chg="add del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49" creationId="{D6DB071C-D04D-40D3-83CF-493B8EFB643D}"/>
          </ac:inkMkLst>
        </pc:inkChg>
        <pc:inkChg chg="add">
          <ac:chgData name="PIPAN MICHELE" userId="da00a2aa-4c64-4bcb-a497-1055e4cd2351" providerId="ADAL" clId="{FA10E652-66E8-4DC2-8405-60633342426D}" dt="2022-11-17T13:28:29.210" v="639"/>
          <ac:inkMkLst>
            <pc:docMk/>
            <pc:sldMk cId="790071242" sldId="289"/>
            <ac:inkMk id="150" creationId="{8D6FF3E1-6FAF-40F0-87BA-2626A4219BFF}"/>
          </ac:inkMkLst>
        </pc:inkChg>
        <pc:inkChg chg="add">
          <ac:chgData name="PIPAN MICHELE" userId="da00a2aa-4c64-4bcb-a497-1055e4cd2351" providerId="ADAL" clId="{FA10E652-66E8-4DC2-8405-60633342426D}" dt="2022-11-17T13:28:30.703" v="640"/>
          <ac:inkMkLst>
            <pc:docMk/>
            <pc:sldMk cId="790071242" sldId="289"/>
            <ac:inkMk id="151" creationId="{400CB144-D87D-42D9-BECB-2DD43A51EFE7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52" creationId="{2300BDEC-C863-4C03-8684-069FC920D870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53" creationId="{A8797115-F870-42F3-83D5-A594BA550399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54" creationId="{9917E534-7A67-4607-AF45-DFC031EF5253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55" creationId="{95F0E499-09C7-4002-92B8-05898734C449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56" creationId="{1DB06C14-BD0D-4526-8455-DAD7F1B405C0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57" creationId="{38ED7979-04D4-47F9-874A-F78D1786761C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58" creationId="{3EC3274B-0FBB-4783-AA9B-5FB2E88D8D57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59" creationId="{C8A44E51-E58B-4D77-A661-98A752CDFC99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60" creationId="{8B7257F1-2AEC-441C-8962-09BD40B4FE53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61" creationId="{121DEBF8-56D8-46A9-938F-3B632BF8E813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62" creationId="{CD5ABB33-B32F-4489-BF66-5A5D134C5D4B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63" creationId="{02981F77-2694-4E67-A466-D0FEE80361AB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64" creationId="{EEC60247-E4E4-4110-884D-73BF33B08CA6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65" creationId="{0363906A-FA48-4DA2-9923-C37478CEE2F2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66" creationId="{0AD11796-3242-489F-8F01-30B157AE9E30}"/>
          </ac:inkMkLst>
        </pc:inkChg>
        <pc:inkChg chg="add">
          <ac:chgData name="PIPAN MICHELE" userId="da00a2aa-4c64-4bcb-a497-1055e4cd2351" providerId="ADAL" clId="{FA10E652-66E8-4DC2-8405-60633342426D}" dt="2022-11-17T13:28:38.873" v="656"/>
          <ac:inkMkLst>
            <pc:docMk/>
            <pc:sldMk cId="790071242" sldId="289"/>
            <ac:inkMk id="167" creationId="{7C14A3C5-5899-467E-B9A5-5FF5BBB1A595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68" creationId="{AC8C15D7-CB46-4FE3-989A-8023E3966068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69" creationId="{E3F0EDF9-B548-4A5D-9333-CE5834AFD307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70" creationId="{91D95E9E-D72B-44D4-BD6A-4D60667C0536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71" creationId="{BDE95752-A74F-445D-8163-F3E40985BB3F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72" creationId="{67D97D91-9FC9-4320-AF41-044FA8A5EB52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73" creationId="{B67A938E-C16E-4775-A08B-83803D15AB68}"/>
          </ac:inkMkLst>
        </pc:inkChg>
        <pc:inkChg chg="add">
          <ac:chgData name="PIPAN MICHELE" userId="da00a2aa-4c64-4bcb-a497-1055e4cd2351" providerId="ADAL" clId="{FA10E652-66E8-4DC2-8405-60633342426D}" dt="2022-11-17T13:28:42.670" v="663"/>
          <ac:inkMkLst>
            <pc:docMk/>
            <pc:sldMk cId="790071242" sldId="289"/>
            <ac:inkMk id="174" creationId="{6AFF05F6-EEB6-428A-BF55-3476929D9D5C}"/>
          </ac:inkMkLst>
        </pc:inkChg>
        <pc:inkChg chg="add">
          <ac:chgData name="PIPAN MICHELE" userId="da00a2aa-4c64-4bcb-a497-1055e4cd2351" providerId="ADAL" clId="{FA10E652-66E8-4DC2-8405-60633342426D}" dt="2022-11-17T13:28:42.982" v="664"/>
          <ac:inkMkLst>
            <pc:docMk/>
            <pc:sldMk cId="790071242" sldId="289"/>
            <ac:inkMk id="175" creationId="{26509850-6146-42D6-A914-2654C48F6ABC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76" creationId="{C035DEAE-21F6-4ACD-BC6B-EFA3D4CB1B0D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77" creationId="{BDE015B3-5B4A-49EB-9D0B-3073F072C1B8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78" creationId="{E35867FD-9487-4774-B41D-9268D6864032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79" creationId="{9D2D2396-83F9-4642-B242-805FE5F9479F}"/>
          </ac:inkMkLst>
        </pc:inkChg>
        <pc:inkChg chg="add del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80" creationId="{86F8CCF7-6B88-4407-BE72-7580C3CC2255}"/>
          </ac:inkMkLst>
        </pc:inkChg>
        <pc:inkChg chg="add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81" creationId="{1DA54584-78E8-490E-9930-16B1C77AAED3}"/>
          </ac:inkMkLst>
        </pc:inkChg>
        <pc:inkChg chg="add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82" creationId="{DFD3E1C1-D5EA-4996-B928-EEEB065F0C41}"/>
          </ac:inkMkLst>
        </pc:inkChg>
        <pc:inkChg chg="add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83" creationId="{2FFEB1E9-56EF-4147-B062-5CB448EB4621}"/>
          </ac:inkMkLst>
        </pc:inkChg>
        <pc:inkChg chg="add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84" creationId="{A2D5AFB8-BA0D-4E0D-A477-4DF5EE65EF26}"/>
          </ac:inkMkLst>
        </pc:inkChg>
        <pc:inkChg chg="add">
          <ac:chgData name="PIPAN MICHELE" userId="da00a2aa-4c64-4bcb-a497-1055e4cd2351" providerId="ADAL" clId="{FA10E652-66E8-4DC2-8405-60633342426D}" dt="2022-11-17T13:28:45.154" v="670"/>
          <ac:inkMkLst>
            <pc:docMk/>
            <pc:sldMk cId="790071242" sldId="289"/>
            <ac:inkMk id="185" creationId="{5D26EA31-7F0D-432B-BBBD-85CF2F115AF8}"/>
          </ac:inkMkLst>
        </pc:inkChg>
      </pc:sldChg>
      <pc:sldChg chg="addSp add">
        <pc:chgData name="PIPAN MICHELE" userId="da00a2aa-4c64-4bcb-a497-1055e4cd2351" providerId="ADAL" clId="{FA10E652-66E8-4DC2-8405-60633342426D}" dt="2022-11-17T13:27:47.499" v="588"/>
        <pc:sldMkLst>
          <pc:docMk/>
          <pc:sldMk cId="2582666565" sldId="290"/>
        </pc:sldMkLst>
        <pc:picChg chg="add">
          <ac:chgData name="PIPAN MICHELE" userId="da00a2aa-4c64-4bcb-a497-1055e4cd2351" providerId="ADAL" clId="{FA10E652-66E8-4DC2-8405-60633342426D}" dt="2022-11-17T13:27:47.499" v="588"/>
          <ac:picMkLst>
            <pc:docMk/>
            <pc:sldMk cId="2582666565" sldId="290"/>
            <ac:picMk id="2" creationId="{0E26EB60-2C25-4735-9F8F-2DB392C99439}"/>
          </ac:picMkLst>
        </pc:picChg>
      </pc:sldChg>
      <pc:sldChg chg="addSp delSp add">
        <pc:chgData name="PIPAN MICHELE" userId="da00a2aa-4c64-4bcb-a497-1055e4cd2351" providerId="ADAL" clId="{FA10E652-66E8-4DC2-8405-60633342426D}" dt="2022-11-17T13:30:08.777" v="747"/>
        <pc:sldMkLst>
          <pc:docMk/>
          <pc:sldMk cId="3262216465" sldId="291"/>
        </pc:sldMkLst>
        <pc:inkChg chg="add del">
          <ac:chgData name="PIPAN MICHELE" userId="da00a2aa-4c64-4bcb-a497-1055e4cd2351" providerId="ADAL" clId="{FA10E652-66E8-4DC2-8405-60633342426D}" dt="2022-11-17T13:29:08.882" v="675"/>
          <ac:inkMkLst>
            <pc:docMk/>
            <pc:sldMk cId="3262216465" sldId="291"/>
            <ac:inkMk id="2" creationId="{5A764852-5737-4093-AFE6-CB78CF3580B5}"/>
          </ac:inkMkLst>
        </pc:inkChg>
        <pc:inkChg chg="add del">
          <ac:chgData name="PIPAN MICHELE" userId="da00a2aa-4c64-4bcb-a497-1055e4cd2351" providerId="ADAL" clId="{FA10E652-66E8-4DC2-8405-60633342426D}" dt="2022-11-17T13:29:08.882" v="675"/>
          <ac:inkMkLst>
            <pc:docMk/>
            <pc:sldMk cId="3262216465" sldId="291"/>
            <ac:inkMk id="3" creationId="{F4981EFF-1CCE-4286-BBDE-0B85C17651D7}"/>
          </ac:inkMkLst>
        </pc:inkChg>
        <pc:inkChg chg="add del">
          <ac:chgData name="PIPAN MICHELE" userId="da00a2aa-4c64-4bcb-a497-1055e4cd2351" providerId="ADAL" clId="{FA10E652-66E8-4DC2-8405-60633342426D}" dt="2022-11-17T13:29:08.882" v="675"/>
          <ac:inkMkLst>
            <pc:docMk/>
            <pc:sldMk cId="3262216465" sldId="291"/>
            <ac:inkMk id="4" creationId="{C34F4BFB-BDAA-40A5-993F-A9EFFDBD79FA}"/>
          </ac:inkMkLst>
        </pc:inkChg>
        <pc:inkChg chg="add del">
          <ac:chgData name="PIPAN MICHELE" userId="da00a2aa-4c64-4bcb-a497-1055e4cd2351" providerId="ADAL" clId="{FA10E652-66E8-4DC2-8405-60633342426D}" dt="2022-11-17T13:29:08.882" v="675"/>
          <ac:inkMkLst>
            <pc:docMk/>
            <pc:sldMk cId="3262216465" sldId="291"/>
            <ac:inkMk id="5" creationId="{699E29FC-C7EF-4EFF-8782-044AB70750A0}"/>
          </ac:inkMkLst>
        </pc:inkChg>
        <pc:inkChg chg="add">
          <ac:chgData name="PIPAN MICHELE" userId="da00a2aa-4c64-4bcb-a497-1055e4cd2351" providerId="ADAL" clId="{FA10E652-66E8-4DC2-8405-60633342426D}" dt="2022-11-17T13:29:08.882" v="675"/>
          <ac:inkMkLst>
            <pc:docMk/>
            <pc:sldMk cId="3262216465" sldId="291"/>
            <ac:inkMk id="6" creationId="{22EEC9A0-04D8-48C8-9954-464B1C2E27EF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7" creationId="{B03D4A56-5EB7-45B7-8D4E-13F213C89853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8" creationId="{214B1FB9-508A-43A8-8E8A-B89400CF4C18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9" creationId="{88FE20B2-9432-41AE-8BF0-EDD9E713AA33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0" creationId="{AFD84792-D342-4F4A-8FA4-21ED38794F9C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1" creationId="{02052695-60E3-4357-B4AB-7C90822049B4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2" creationId="{5FA0D08C-92C1-4F6E-9D90-2F17D96EAC8D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3" creationId="{A4B853A7-4CBA-4908-93C3-8C0F04004D01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4" creationId="{6AE2E831-02BF-4456-BA7E-AF2F5F310431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5" creationId="{65CEB536-DFD1-47E7-975D-1C258903A3B0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6" creationId="{8290709D-D6F6-4433-8277-EE9A7E0FF673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7" creationId="{98D22AB3-43EA-48DB-B087-D492F8DC7ADC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8" creationId="{439515EC-072A-4AB8-9E6E-79F3BE1879B0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19" creationId="{CD81D3AF-F44E-4392-BA92-CEFC8BEBEF2B}"/>
          </ac:inkMkLst>
        </pc:inkChg>
        <pc:inkChg chg="add del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20" creationId="{550E587A-9EEB-4E93-9961-E7AA2E6D17EA}"/>
          </ac:inkMkLst>
        </pc:inkChg>
        <pc:inkChg chg="add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21" creationId="{77DE0D80-0D73-445F-8F6B-A210797C351A}"/>
          </ac:inkMkLst>
        </pc:inkChg>
        <pc:inkChg chg="add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22" creationId="{23CCE1DF-BD27-463A-9CA7-CD40EFA065BE}"/>
          </ac:inkMkLst>
        </pc:inkChg>
        <pc:inkChg chg="add">
          <ac:chgData name="PIPAN MICHELE" userId="da00a2aa-4c64-4bcb-a497-1055e4cd2351" providerId="ADAL" clId="{FA10E652-66E8-4DC2-8405-60633342426D}" dt="2022-11-17T13:29:16.371" v="690"/>
          <ac:inkMkLst>
            <pc:docMk/>
            <pc:sldMk cId="3262216465" sldId="291"/>
            <ac:inkMk id="23" creationId="{7E811F41-3A1D-4E21-9631-087A68E55455}"/>
          </ac:inkMkLst>
        </pc:inkChg>
        <pc:inkChg chg="add del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24" creationId="{4B3C9050-BE71-4959-A1E1-0201480C015C}"/>
          </ac:inkMkLst>
        </pc:inkChg>
        <pc:inkChg chg="add del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25" creationId="{091153CF-9C4F-4552-AB32-7F2921BD9A22}"/>
          </ac:inkMkLst>
        </pc:inkChg>
        <pc:inkChg chg="add del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26" creationId="{EEB02FD0-5829-47DC-B6CC-A55D17C690A2}"/>
          </ac:inkMkLst>
        </pc:inkChg>
        <pc:inkChg chg="add del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27" creationId="{906C3D10-F47A-4C5F-8A6C-3476E504D5E6}"/>
          </ac:inkMkLst>
        </pc:inkChg>
        <pc:inkChg chg="add">
          <ac:chgData name="PIPAN MICHELE" userId="da00a2aa-4c64-4bcb-a497-1055e4cd2351" providerId="ADAL" clId="{FA10E652-66E8-4DC2-8405-60633342426D}" dt="2022-11-17T13:29:20.476" v="695"/>
          <ac:inkMkLst>
            <pc:docMk/>
            <pc:sldMk cId="3262216465" sldId="291"/>
            <ac:inkMk id="28" creationId="{BF7318AE-2490-492A-8955-248D8759699D}"/>
          </ac:inkMkLst>
        </pc:inkChg>
        <pc:inkChg chg="add del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29" creationId="{80030267-461C-42EF-8CF7-0555D5AC03E6}"/>
          </ac:inkMkLst>
        </pc:inkChg>
        <pc:inkChg chg="add del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30" creationId="{46636476-CFE7-4CA2-A7A4-95FE41A967F6}"/>
          </ac:inkMkLst>
        </pc:inkChg>
        <pc:inkChg chg="add del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31" creationId="{DFA124B8-0D18-4608-BA47-78AE75977633}"/>
          </ac:inkMkLst>
        </pc:inkChg>
        <pc:inkChg chg="add del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32" creationId="{1637E831-B5F9-42C1-9443-675984C23EA0}"/>
          </ac:inkMkLst>
        </pc:inkChg>
        <pc:inkChg chg="add del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33" creationId="{01F7746A-3067-481B-9A80-8FE94023493B}"/>
          </ac:inkMkLst>
        </pc:inkChg>
        <pc:inkChg chg="add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34" creationId="{E25606E7-B80D-4ED3-AF56-5BC6F28FA5C8}"/>
          </ac:inkMkLst>
        </pc:inkChg>
        <pc:inkChg chg="add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35" creationId="{2E6F4838-74F3-45E2-8D1B-CE5B3DE61CE2}"/>
          </ac:inkMkLst>
        </pc:inkChg>
        <pc:inkChg chg="add">
          <ac:chgData name="PIPAN MICHELE" userId="da00a2aa-4c64-4bcb-a497-1055e4cd2351" providerId="ADAL" clId="{FA10E652-66E8-4DC2-8405-60633342426D}" dt="2022-11-17T13:29:23.465" v="701"/>
          <ac:inkMkLst>
            <pc:docMk/>
            <pc:sldMk cId="3262216465" sldId="291"/>
            <ac:inkMk id="36" creationId="{82A9FF17-A536-4480-B4C5-02F71280816F}"/>
          </ac:inkMkLst>
        </pc:inkChg>
        <pc:inkChg chg="add del">
          <ac:chgData name="PIPAN MICHELE" userId="da00a2aa-4c64-4bcb-a497-1055e4cd2351" providerId="ADAL" clId="{FA10E652-66E8-4DC2-8405-60633342426D}" dt="2022-11-17T13:29:40.330" v="704"/>
          <ac:inkMkLst>
            <pc:docMk/>
            <pc:sldMk cId="3262216465" sldId="291"/>
            <ac:inkMk id="37" creationId="{307EE351-0A32-4E22-ADDB-2A22AC82772B}"/>
          </ac:inkMkLst>
        </pc:inkChg>
        <pc:inkChg chg="add del">
          <ac:chgData name="PIPAN MICHELE" userId="da00a2aa-4c64-4bcb-a497-1055e4cd2351" providerId="ADAL" clId="{FA10E652-66E8-4DC2-8405-60633342426D}" dt="2022-11-17T13:29:40.330" v="704"/>
          <ac:inkMkLst>
            <pc:docMk/>
            <pc:sldMk cId="3262216465" sldId="291"/>
            <ac:inkMk id="38" creationId="{DF4F227C-8B42-402C-987D-5A2C1AA07647}"/>
          </ac:inkMkLst>
        </pc:inkChg>
        <pc:inkChg chg="add del">
          <ac:chgData name="PIPAN MICHELE" userId="da00a2aa-4c64-4bcb-a497-1055e4cd2351" providerId="ADAL" clId="{FA10E652-66E8-4DC2-8405-60633342426D}" dt="2022-11-17T13:29:41.339" v="707"/>
          <ac:inkMkLst>
            <pc:docMk/>
            <pc:sldMk cId="3262216465" sldId="291"/>
            <ac:inkMk id="39" creationId="{9DC3FCA9-7D7F-4081-A249-B1A028D83A6B}"/>
          </ac:inkMkLst>
        </pc:inkChg>
        <pc:inkChg chg="add del">
          <ac:chgData name="PIPAN MICHELE" userId="da00a2aa-4c64-4bcb-a497-1055e4cd2351" providerId="ADAL" clId="{FA10E652-66E8-4DC2-8405-60633342426D}" dt="2022-11-17T13:29:41.339" v="707"/>
          <ac:inkMkLst>
            <pc:docMk/>
            <pc:sldMk cId="3262216465" sldId="291"/>
            <ac:inkMk id="40" creationId="{D86F04D0-F426-4187-B177-A9631EB3448C}"/>
          </ac:inkMkLst>
        </pc:inkChg>
        <pc:inkChg chg="add del">
          <ac:chgData name="PIPAN MICHELE" userId="da00a2aa-4c64-4bcb-a497-1055e4cd2351" providerId="ADAL" clId="{FA10E652-66E8-4DC2-8405-60633342426D}" dt="2022-11-17T13:29:41.339" v="707"/>
          <ac:inkMkLst>
            <pc:docMk/>
            <pc:sldMk cId="3262216465" sldId="291"/>
            <ac:inkMk id="41" creationId="{5C37691E-098E-4553-93B2-2E9AABCBFE76}"/>
          </ac:inkMkLst>
        </pc:inkChg>
        <pc:inkChg chg="add">
          <ac:chgData name="PIPAN MICHELE" userId="da00a2aa-4c64-4bcb-a497-1055e4cd2351" providerId="ADAL" clId="{FA10E652-66E8-4DC2-8405-60633342426D}" dt="2022-11-17T13:29:41.339" v="707"/>
          <ac:inkMkLst>
            <pc:docMk/>
            <pc:sldMk cId="3262216465" sldId="291"/>
            <ac:inkMk id="42" creationId="{A5A5A4C8-9AC6-422C-8A4C-B848A3F6FFD6}"/>
          </ac:inkMkLst>
        </pc:inkChg>
        <pc:inkChg chg="add del">
          <ac:chgData name="PIPAN MICHELE" userId="da00a2aa-4c64-4bcb-a497-1055e4cd2351" providerId="ADAL" clId="{FA10E652-66E8-4DC2-8405-60633342426D}" dt="2022-11-17T13:29:47.069" v="715"/>
          <ac:inkMkLst>
            <pc:docMk/>
            <pc:sldMk cId="3262216465" sldId="291"/>
            <ac:inkMk id="43" creationId="{2519801B-6554-4499-A242-BD319939B591}"/>
          </ac:inkMkLst>
        </pc:inkChg>
        <pc:inkChg chg="add del">
          <ac:chgData name="PIPAN MICHELE" userId="da00a2aa-4c64-4bcb-a497-1055e4cd2351" providerId="ADAL" clId="{FA10E652-66E8-4DC2-8405-60633342426D}" dt="2022-11-17T13:29:47.069" v="715"/>
          <ac:inkMkLst>
            <pc:docMk/>
            <pc:sldMk cId="3262216465" sldId="291"/>
            <ac:inkMk id="44" creationId="{285EC9A3-5754-4E8C-AAF3-868957E15308}"/>
          </ac:inkMkLst>
        </pc:inkChg>
        <pc:inkChg chg="add del">
          <ac:chgData name="PIPAN MICHELE" userId="da00a2aa-4c64-4bcb-a497-1055e4cd2351" providerId="ADAL" clId="{FA10E652-66E8-4DC2-8405-60633342426D}" dt="2022-11-17T13:29:47.069" v="715"/>
          <ac:inkMkLst>
            <pc:docMk/>
            <pc:sldMk cId="3262216465" sldId="291"/>
            <ac:inkMk id="45" creationId="{A9233F67-3AFE-4F0D-B4DD-6AA668541B1C}"/>
          </ac:inkMkLst>
        </pc:inkChg>
        <pc:inkChg chg="add del">
          <ac:chgData name="PIPAN MICHELE" userId="da00a2aa-4c64-4bcb-a497-1055e4cd2351" providerId="ADAL" clId="{FA10E652-66E8-4DC2-8405-60633342426D}" dt="2022-11-17T13:29:47.069" v="715"/>
          <ac:inkMkLst>
            <pc:docMk/>
            <pc:sldMk cId="3262216465" sldId="291"/>
            <ac:inkMk id="46" creationId="{3850AB67-D87B-4990-9468-30449F023FF5}"/>
          </ac:inkMkLst>
        </pc:inkChg>
        <pc:inkChg chg="add del">
          <ac:chgData name="PIPAN MICHELE" userId="da00a2aa-4c64-4bcb-a497-1055e4cd2351" providerId="ADAL" clId="{FA10E652-66E8-4DC2-8405-60633342426D}" dt="2022-11-17T13:29:47.069" v="715"/>
          <ac:inkMkLst>
            <pc:docMk/>
            <pc:sldMk cId="3262216465" sldId="291"/>
            <ac:inkMk id="47" creationId="{9DEECD97-FCE3-457C-BD86-89AA251BEDA5}"/>
          </ac:inkMkLst>
        </pc:inkChg>
        <pc:inkChg chg="add del">
          <ac:chgData name="PIPAN MICHELE" userId="da00a2aa-4c64-4bcb-a497-1055e4cd2351" providerId="ADAL" clId="{FA10E652-66E8-4DC2-8405-60633342426D}" dt="2022-11-17T13:29:47.069" v="715"/>
          <ac:inkMkLst>
            <pc:docMk/>
            <pc:sldMk cId="3262216465" sldId="291"/>
            <ac:inkMk id="48" creationId="{4E52A39C-F97E-49EA-A887-9127E0156817}"/>
          </ac:inkMkLst>
        </pc:inkChg>
        <pc:inkChg chg="add del">
          <ac:chgData name="PIPAN MICHELE" userId="da00a2aa-4c64-4bcb-a497-1055e4cd2351" providerId="ADAL" clId="{FA10E652-66E8-4DC2-8405-60633342426D}" dt="2022-11-17T13:29:47.069" v="715"/>
          <ac:inkMkLst>
            <pc:docMk/>
            <pc:sldMk cId="3262216465" sldId="291"/>
            <ac:inkMk id="49" creationId="{4EA31CA3-A7B4-4D23-B808-C82CBFE6ED47}"/>
          </ac:inkMkLst>
        </pc:inkChg>
        <pc:inkChg chg="add del">
          <ac:chgData name="PIPAN MICHELE" userId="da00a2aa-4c64-4bcb-a497-1055e4cd2351" providerId="ADAL" clId="{FA10E652-66E8-4DC2-8405-60633342426D}" dt="2022-11-17T13:29:51.232" v="722"/>
          <ac:inkMkLst>
            <pc:docMk/>
            <pc:sldMk cId="3262216465" sldId="291"/>
            <ac:inkMk id="50" creationId="{C099049C-B4EF-4D7F-9E9B-9C74E472D1C6}"/>
          </ac:inkMkLst>
        </pc:inkChg>
        <pc:inkChg chg="add">
          <ac:chgData name="PIPAN MICHELE" userId="da00a2aa-4c64-4bcb-a497-1055e4cd2351" providerId="ADAL" clId="{FA10E652-66E8-4DC2-8405-60633342426D}" dt="2022-11-17T13:29:47.069" v="715"/>
          <ac:inkMkLst>
            <pc:docMk/>
            <pc:sldMk cId="3262216465" sldId="291"/>
            <ac:inkMk id="51" creationId="{6B0DF47C-8870-42EC-B878-C13A060EAF49}"/>
          </ac:inkMkLst>
        </pc:inkChg>
        <pc:inkChg chg="add">
          <ac:chgData name="PIPAN MICHELE" userId="da00a2aa-4c64-4bcb-a497-1055e4cd2351" providerId="ADAL" clId="{FA10E652-66E8-4DC2-8405-60633342426D}" dt="2022-11-17T13:29:47.069" v="715"/>
          <ac:inkMkLst>
            <pc:docMk/>
            <pc:sldMk cId="3262216465" sldId="291"/>
            <ac:inkMk id="52" creationId="{2195268E-7F1A-4638-9AF0-52C966BB23E5}"/>
          </ac:inkMkLst>
        </pc:inkChg>
        <pc:inkChg chg="add del">
          <ac:chgData name="PIPAN MICHELE" userId="da00a2aa-4c64-4bcb-a497-1055e4cd2351" providerId="ADAL" clId="{FA10E652-66E8-4DC2-8405-60633342426D}" dt="2022-11-17T13:29:51.232" v="722"/>
          <ac:inkMkLst>
            <pc:docMk/>
            <pc:sldMk cId="3262216465" sldId="291"/>
            <ac:inkMk id="53" creationId="{C2A53591-DB43-45D4-A8E2-C5E0E3C19059}"/>
          </ac:inkMkLst>
        </pc:inkChg>
        <pc:inkChg chg="add del">
          <ac:chgData name="PIPAN MICHELE" userId="da00a2aa-4c64-4bcb-a497-1055e4cd2351" providerId="ADAL" clId="{FA10E652-66E8-4DC2-8405-60633342426D}" dt="2022-11-17T13:29:51.232" v="722"/>
          <ac:inkMkLst>
            <pc:docMk/>
            <pc:sldMk cId="3262216465" sldId="291"/>
            <ac:inkMk id="54" creationId="{51BC80D1-DDD0-49A3-B6F7-D90F8C23B7FC}"/>
          </ac:inkMkLst>
        </pc:inkChg>
        <pc:inkChg chg="add del">
          <ac:chgData name="PIPAN MICHELE" userId="da00a2aa-4c64-4bcb-a497-1055e4cd2351" providerId="ADAL" clId="{FA10E652-66E8-4DC2-8405-60633342426D}" dt="2022-11-17T13:29:51.232" v="722"/>
          <ac:inkMkLst>
            <pc:docMk/>
            <pc:sldMk cId="3262216465" sldId="291"/>
            <ac:inkMk id="55" creationId="{9DD5CEFF-F451-4B38-86F6-BC1A659C1671}"/>
          </ac:inkMkLst>
        </pc:inkChg>
        <pc:inkChg chg="add del">
          <ac:chgData name="PIPAN MICHELE" userId="da00a2aa-4c64-4bcb-a497-1055e4cd2351" providerId="ADAL" clId="{FA10E652-66E8-4DC2-8405-60633342426D}" dt="2022-11-17T13:29:51.232" v="722"/>
          <ac:inkMkLst>
            <pc:docMk/>
            <pc:sldMk cId="3262216465" sldId="291"/>
            <ac:inkMk id="56" creationId="{02789D2D-C312-4E34-AA5A-080A41B79BDF}"/>
          </ac:inkMkLst>
        </pc:inkChg>
        <pc:inkChg chg="add del">
          <ac:chgData name="PIPAN MICHELE" userId="da00a2aa-4c64-4bcb-a497-1055e4cd2351" providerId="ADAL" clId="{FA10E652-66E8-4DC2-8405-60633342426D}" dt="2022-11-17T13:29:51.232" v="722"/>
          <ac:inkMkLst>
            <pc:docMk/>
            <pc:sldMk cId="3262216465" sldId="291"/>
            <ac:inkMk id="57" creationId="{ABE51724-EAC8-46DE-8641-04F2F7A010C5}"/>
          </ac:inkMkLst>
        </pc:inkChg>
        <pc:inkChg chg="add del">
          <ac:chgData name="PIPAN MICHELE" userId="da00a2aa-4c64-4bcb-a497-1055e4cd2351" providerId="ADAL" clId="{FA10E652-66E8-4DC2-8405-60633342426D}" dt="2022-11-17T13:29:54.809" v="730"/>
          <ac:inkMkLst>
            <pc:docMk/>
            <pc:sldMk cId="3262216465" sldId="291"/>
            <ac:inkMk id="58" creationId="{846DBECE-CC8B-48AE-A45E-C83FD38EE817}"/>
          </ac:inkMkLst>
        </pc:inkChg>
        <pc:inkChg chg="add">
          <ac:chgData name="PIPAN MICHELE" userId="da00a2aa-4c64-4bcb-a497-1055e4cd2351" providerId="ADAL" clId="{FA10E652-66E8-4DC2-8405-60633342426D}" dt="2022-11-17T13:29:51.232" v="722"/>
          <ac:inkMkLst>
            <pc:docMk/>
            <pc:sldMk cId="3262216465" sldId="291"/>
            <ac:inkMk id="59" creationId="{D2BD4635-E754-4219-BEC5-B35D49A38DDE}"/>
          </ac:inkMkLst>
        </pc:inkChg>
        <pc:inkChg chg="add del">
          <ac:chgData name="PIPAN MICHELE" userId="da00a2aa-4c64-4bcb-a497-1055e4cd2351" providerId="ADAL" clId="{FA10E652-66E8-4DC2-8405-60633342426D}" dt="2022-11-17T13:29:54.809" v="730"/>
          <ac:inkMkLst>
            <pc:docMk/>
            <pc:sldMk cId="3262216465" sldId="291"/>
            <ac:inkMk id="60" creationId="{2CE92C78-F7F1-4605-A1E3-C50E4C805A5A}"/>
          </ac:inkMkLst>
        </pc:inkChg>
        <pc:inkChg chg="add del">
          <ac:chgData name="PIPAN MICHELE" userId="da00a2aa-4c64-4bcb-a497-1055e4cd2351" providerId="ADAL" clId="{FA10E652-66E8-4DC2-8405-60633342426D}" dt="2022-11-17T13:29:54.809" v="730"/>
          <ac:inkMkLst>
            <pc:docMk/>
            <pc:sldMk cId="3262216465" sldId="291"/>
            <ac:inkMk id="61" creationId="{DFEC8545-598C-4723-A256-DA2CDF39F6AB}"/>
          </ac:inkMkLst>
        </pc:inkChg>
        <pc:inkChg chg="add del">
          <ac:chgData name="PIPAN MICHELE" userId="da00a2aa-4c64-4bcb-a497-1055e4cd2351" providerId="ADAL" clId="{FA10E652-66E8-4DC2-8405-60633342426D}" dt="2022-11-17T13:29:54.809" v="730"/>
          <ac:inkMkLst>
            <pc:docMk/>
            <pc:sldMk cId="3262216465" sldId="291"/>
            <ac:inkMk id="62" creationId="{4FE67BB9-12CC-4EAF-8A0F-FED1E371762E}"/>
          </ac:inkMkLst>
        </pc:inkChg>
        <pc:inkChg chg="add del">
          <ac:chgData name="PIPAN MICHELE" userId="da00a2aa-4c64-4bcb-a497-1055e4cd2351" providerId="ADAL" clId="{FA10E652-66E8-4DC2-8405-60633342426D}" dt="2022-11-17T13:29:54.809" v="730"/>
          <ac:inkMkLst>
            <pc:docMk/>
            <pc:sldMk cId="3262216465" sldId="291"/>
            <ac:inkMk id="63" creationId="{19D96ABF-F01E-4EDD-8276-465F69329A44}"/>
          </ac:inkMkLst>
        </pc:inkChg>
        <pc:inkChg chg="add del">
          <ac:chgData name="PIPAN MICHELE" userId="da00a2aa-4c64-4bcb-a497-1055e4cd2351" providerId="ADAL" clId="{FA10E652-66E8-4DC2-8405-60633342426D}" dt="2022-11-17T13:29:54.809" v="730"/>
          <ac:inkMkLst>
            <pc:docMk/>
            <pc:sldMk cId="3262216465" sldId="291"/>
            <ac:inkMk id="64" creationId="{DDEB46BA-E4B9-431B-8E64-86921EDE1E17}"/>
          </ac:inkMkLst>
        </pc:inkChg>
        <pc:inkChg chg="add del">
          <ac:chgData name="PIPAN MICHELE" userId="da00a2aa-4c64-4bcb-a497-1055e4cd2351" providerId="ADAL" clId="{FA10E652-66E8-4DC2-8405-60633342426D}" dt="2022-11-17T13:29:54.809" v="730"/>
          <ac:inkMkLst>
            <pc:docMk/>
            <pc:sldMk cId="3262216465" sldId="291"/>
            <ac:inkMk id="65" creationId="{B403395E-1889-492A-861E-F2BC6AA07162}"/>
          </ac:inkMkLst>
        </pc:inkChg>
        <pc:inkChg chg="add del">
          <ac:chgData name="PIPAN MICHELE" userId="da00a2aa-4c64-4bcb-a497-1055e4cd2351" providerId="ADAL" clId="{FA10E652-66E8-4DC2-8405-60633342426D}" dt="2022-11-17T13:29:54.809" v="730"/>
          <ac:inkMkLst>
            <pc:docMk/>
            <pc:sldMk cId="3262216465" sldId="291"/>
            <ac:inkMk id="66" creationId="{9DFA8B91-7A31-402B-8EAA-D8B850F66CB5}"/>
          </ac:inkMkLst>
        </pc:inkChg>
        <pc:inkChg chg="add">
          <ac:chgData name="PIPAN MICHELE" userId="da00a2aa-4c64-4bcb-a497-1055e4cd2351" providerId="ADAL" clId="{FA10E652-66E8-4DC2-8405-60633342426D}" dt="2022-11-17T13:29:54.809" v="730"/>
          <ac:inkMkLst>
            <pc:docMk/>
            <pc:sldMk cId="3262216465" sldId="291"/>
            <ac:inkMk id="67" creationId="{5C7428B4-08C2-4140-A7CD-9657851F5D8F}"/>
          </ac:inkMkLst>
        </pc:inkChg>
        <pc:inkChg chg="add">
          <ac:chgData name="PIPAN MICHELE" userId="da00a2aa-4c64-4bcb-a497-1055e4cd2351" providerId="ADAL" clId="{FA10E652-66E8-4DC2-8405-60633342426D}" dt="2022-11-17T13:29:57.046" v="731"/>
          <ac:inkMkLst>
            <pc:docMk/>
            <pc:sldMk cId="3262216465" sldId="291"/>
            <ac:inkMk id="68" creationId="{E512F171-0D30-4EFC-B756-1DC07F692A64}"/>
          </ac:inkMkLst>
        </pc:inkChg>
        <pc:inkChg chg="add del">
          <ac:chgData name="PIPAN MICHELE" userId="da00a2aa-4c64-4bcb-a497-1055e4cd2351" providerId="ADAL" clId="{FA10E652-66E8-4DC2-8405-60633342426D}" dt="2022-11-17T13:30:00.540" v="737"/>
          <ac:inkMkLst>
            <pc:docMk/>
            <pc:sldMk cId="3262216465" sldId="291"/>
            <ac:inkMk id="69" creationId="{0298CE60-304F-4418-95E1-8BDF733D9497}"/>
          </ac:inkMkLst>
        </pc:inkChg>
        <pc:inkChg chg="add del">
          <ac:chgData name="PIPAN MICHELE" userId="da00a2aa-4c64-4bcb-a497-1055e4cd2351" providerId="ADAL" clId="{FA10E652-66E8-4DC2-8405-60633342426D}" dt="2022-11-17T13:30:00.540" v="737"/>
          <ac:inkMkLst>
            <pc:docMk/>
            <pc:sldMk cId="3262216465" sldId="291"/>
            <ac:inkMk id="70" creationId="{2ACE2803-77B4-4EAF-A568-754292FE6643}"/>
          </ac:inkMkLst>
        </pc:inkChg>
        <pc:inkChg chg="add del">
          <ac:chgData name="PIPAN MICHELE" userId="da00a2aa-4c64-4bcb-a497-1055e4cd2351" providerId="ADAL" clId="{FA10E652-66E8-4DC2-8405-60633342426D}" dt="2022-11-17T13:30:00.540" v="737"/>
          <ac:inkMkLst>
            <pc:docMk/>
            <pc:sldMk cId="3262216465" sldId="291"/>
            <ac:inkMk id="71" creationId="{1F5A775C-E91C-488E-972B-D403F9A55BA2}"/>
          </ac:inkMkLst>
        </pc:inkChg>
        <pc:inkChg chg="add del">
          <ac:chgData name="PIPAN MICHELE" userId="da00a2aa-4c64-4bcb-a497-1055e4cd2351" providerId="ADAL" clId="{FA10E652-66E8-4DC2-8405-60633342426D}" dt="2022-11-17T13:30:00.540" v="737"/>
          <ac:inkMkLst>
            <pc:docMk/>
            <pc:sldMk cId="3262216465" sldId="291"/>
            <ac:inkMk id="72" creationId="{257113BE-0887-442C-95BC-172FA044C4EA}"/>
          </ac:inkMkLst>
        </pc:inkChg>
        <pc:inkChg chg="add del">
          <ac:chgData name="PIPAN MICHELE" userId="da00a2aa-4c64-4bcb-a497-1055e4cd2351" providerId="ADAL" clId="{FA10E652-66E8-4DC2-8405-60633342426D}" dt="2022-11-17T13:30:00.540" v="737"/>
          <ac:inkMkLst>
            <pc:docMk/>
            <pc:sldMk cId="3262216465" sldId="291"/>
            <ac:inkMk id="73" creationId="{6E0204ED-7756-4193-BB8C-3BD03933D753}"/>
          </ac:inkMkLst>
        </pc:inkChg>
        <pc:inkChg chg="add">
          <ac:chgData name="PIPAN MICHELE" userId="da00a2aa-4c64-4bcb-a497-1055e4cd2351" providerId="ADAL" clId="{FA10E652-66E8-4DC2-8405-60633342426D}" dt="2022-11-17T13:30:00.540" v="737"/>
          <ac:inkMkLst>
            <pc:docMk/>
            <pc:sldMk cId="3262216465" sldId="291"/>
            <ac:inkMk id="74" creationId="{AA50CB95-3B2A-4643-98F9-2F0D062B9963}"/>
          </ac:inkMkLst>
        </pc:inkChg>
        <pc:inkChg chg="add">
          <ac:chgData name="PIPAN MICHELE" userId="da00a2aa-4c64-4bcb-a497-1055e4cd2351" providerId="ADAL" clId="{FA10E652-66E8-4DC2-8405-60633342426D}" dt="2022-11-17T13:30:00.540" v="737"/>
          <ac:inkMkLst>
            <pc:docMk/>
            <pc:sldMk cId="3262216465" sldId="291"/>
            <ac:inkMk id="75" creationId="{40F127C4-C68C-4183-9634-5F41D4A41BC6}"/>
          </ac:inkMkLst>
        </pc:inkChg>
        <pc:inkChg chg="add">
          <ac:chgData name="PIPAN MICHELE" userId="da00a2aa-4c64-4bcb-a497-1055e4cd2351" providerId="ADAL" clId="{FA10E652-66E8-4DC2-8405-60633342426D}" dt="2022-11-17T13:30:02.516" v="738"/>
          <ac:inkMkLst>
            <pc:docMk/>
            <pc:sldMk cId="3262216465" sldId="291"/>
            <ac:inkMk id="76" creationId="{B294C778-F3E4-4EF9-B1D0-1F2A9E47931A}"/>
          </ac:inkMkLst>
        </pc:inkChg>
        <pc:inkChg chg="add del">
          <ac:chgData name="PIPAN MICHELE" userId="da00a2aa-4c64-4bcb-a497-1055e4cd2351" providerId="ADAL" clId="{FA10E652-66E8-4DC2-8405-60633342426D}" dt="2022-11-17T13:30:08.777" v="747"/>
          <ac:inkMkLst>
            <pc:docMk/>
            <pc:sldMk cId="3262216465" sldId="291"/>
            <ac:inkMk id="77" creationId="{C91F264C-C880-46F2-9929-904D82A31F5B}"/>
          </ac:inkMkLst>
        </pc:inkChg>
        <pc:inkChg chg="add del">
          <ac:chgData name="PIPAN MICHELE" userId="da00a2aa-4c64-4bcb-a497-1055e4cd2351" providerId="ADAL" clId="{FA10E652-66E8-4DC2-8405-60633342426D}" dt="2022-11-17T13:30:08.777" v="747"/>
          <ac:inkMkLst>
            <pc:docMk/>
            <pc:sldMk cId="3262216465" sldId="291"/>
            <ac:inkMk id="78" creationId="{5467E1B8-8E03-4C59-BD95-FFE7A3854BA6}"/>
          </ac:inkMkLst>
        </pc:inkChg>
        <pc:inkChg chg="add del">
          <ac:chgData name="PIPAN MICHELE" userId="da00a2aa-4c64-4bcb-a497-1055e4cd2351" providerId="ADAL" clId="{FA10E652-66E8-4DC2-8405-60633342426D}" dt="2022-11-17T13:30:08.777" v="747"/>
          <ac:inkMkLst>
            <pc:docMk/>
            <pc:sldMk cId="3262216465" sldId="291"/>
            <ac:inkMk id="79" creationId="{0E4CDA62-7CB5-4E2C-A7B2-C489CD4EF15D}"/>
          </ac:inkMkLst>
        </pc:inkChg>
        <pc:inkChg chg="add del">
          <ac:chgData name="PIPAN MICHELE" userId="da00a2aa-4c64-4bcb-a497-1055e4cd2351" providerId="ADAL" clId="{FA10E652-66E8-4DC2-8405-60633342426D}" dt="2022-11-17T13:30:08.777" v="747"/>
          <ac:inkMkLst>
            <pc:docMk/>
            <pc:sldMk cId="3262216465" sldId="291"/>
            <ac:inkMk id="80" creationId="{C049DC86-5046-4597-B41F-119359785B00}"/>
          </ac:inkMkLst>
        </pc:inkChg>
        <pc:inkChg chg="add del">
          <ac:chgData name="PIPAN MICHELE" userId="da00a2aa-4c64-4bcb-a497-1055e4cd2351" providerId="ADAL" clId="{FA10E652-66E8-4DC2-8405-60633342426D}" dt="2022-11-17T13:30:08.777" v="747"/>
          <ac:inkMkLst>
            <pc:docMk/>
            <pc:sldMk cId="3262216465" sldId="291"/>
            <ac:inkMk id="81" creationId="{964211F1-8E93-44D7-82DE-9972EDA5A5B9}"/>
          </ac:inkMkLst>
        </pc:inkChg>
        <pc:inkChg chg="add del">
          <ac:chgData name="PIPAN MICHELE" userId="da00a2aa-4c64-4bcb-a497-1055e4cd2351" providerId="ADAL" clId="{FA10E652-66E8-4DC2-8405-60633342426D}" dt="2022-11-17T13:30:08.777" v="747"/>
          <ac:inkMkLst>
            <pc:docMk/>
            <pc:sldMk cId="3262216465" sldId="291"/>
            <ac:inkMk id="82" creationId="{A3657E99-FA0C-4CE3-A58C-413850269AF5}"/>
          </ac:inkMkLst>
        </pc:inkChg>
        <pc:inkChg chg="add del">
          <ac:chgData name="PIPAN MICHELE" userId="da00a2aa-4c64-4bcb-a497-1055e4cd2351" providerId="ADAL" clId="{FA10E652-66E8-4DC2-8405-60633342426D}" dt="2022-11-17T13:30:08.777" v="747"/>
          <ac:inkMkLst>
            <pc:docMk/>
            <pc:sldMk cId="3262216465" sldId="291"/>
            <ac:inkMk id="83" creationId="{D6195A1F-7FC5-4330-A73D-1FC15B14FAC0}"/>
          </ac:inkMkLst>
        </pc:inkChg>
        <pc:inkChg chg="add del">
          <ac:chgData name="PIPAN MICHELE" userId="da00a2aa-4c64-4bcb-a497-1055e4cd2351" providerId="ADAL" clId="{FA10E652-66E8-4DC2-8405-60633342426D}" dt="2022-11-17T13:30:08.777" v="747"/>
          <ac:inkMkLst>
            <pc:docMk/>
            <pc:sldMk cId="3262216465" sldId="291"/>
            <ac:inkMk id="84" creationId="{C8406EFA-63A3-469A-A24C-ABD0A50420DE}"/>
          </ac:inkMkLst>
        </pc:inkChg>
        <pc:inkChg chg="add">
          <ac:chgData name="PIPAN MICHELE" userId="da00a2aa-4c64-4bcb-a497-1055e4cd2351" providerId="ADAL" clId="{FA10E652-66E8-4DC2-8405-60633342426D}" dt="2022-11-17T13:30:08.777" v="747"/>
          <ac:inkMkLst>
            <pc:docMk/>
            <pc:sldMk cId="3262216465" sldId="291"/>
            <ac:inkMk id="85" creationId="{80D10E94-468C-4353-9B75-59D954532325}"/>
          </ac:inkMkLst>
        </pc:inkChg>
      </pc:sldChg>
      <pc:sldChg chg="addSp delSp modSp add">
        <pc:chgData name="PIPAN MICHELE" userId="da00a2aa-4c64-4bcb-a497-1055e4cd2351" providerId="ADAL" clId="{FA10E652-66E8-4DC2-8405-60633342426D}" dt="2022-11-17T13:32:41.719" v="813"/>
        <pc:sldMkLst>
          <pc:docMk/>
          <pc:sldMk cId="3821733212" sldId="292"/>
        </pc:sldMkLst>
        <pc:picChg chg="add mod">
          <ac:chgData name="PIPAN MICHELE" userId="da00a2aa-4c64-4bcb-a497-1055e4cd2351" providerId="ADAL" clId="{FA10E652-66E8-4DC2-8405-60633342426D}" dt="2022-11-17T13:32:05.639" v="754" actId="1076"/>
          <ac:picMkLst>
            <pc:docMk/>
            <pc:sldMk cId="3821733212" sldId="292"/>
            <ac:picMk id="20" creationId="{59D106CB-4193-431C-92B6-9934B0CB83A2}"/>
          </ac:picMkLst>
        </pc:pic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2" creationId="{A48A0235-A314-4BB9-8DE6-F507E872BBF6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3" creationId="{EB819671-EAC0-4577-A853-549332B82739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4" creationId="{213A0F4C-8736-45B0-908F-E5B8FF60A4C7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5" creationId="{CB2ED489-CC3D-4B7C-AF4D-A9AA5AA4F782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6" creationId="{22EEC9A0-04D8-48C8-9954-464B1C2E27EF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7" creationId="{1699FF50-B171-4A6B-B0CC-FA29D8A467F5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8" creationId="{54028F89-1580-4724-A967-939E49436405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9" creationId="{CC5E8228-8AC1-4475-80EC-1C1471B464B0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0" creationId="{AD2AF4B6-C594-45F6-86C9-9F01E09AB1D4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1" creationId="{8D49A398-AA36-4307-93DC-BBD89C576FCD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2" creationId="{4E09F0AE-33BA-49E2-BD10-DA345428DC55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3" creationId="{8B6479AF-6F1E-4F78-9120-24ABA4881833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4" creationId="{0CD68C38-2D3D-41A1-95E6-DF1A38A51EED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5" creationId="{FA25F799-1B14-45DD-84F0-62515B28882C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6" creationId="{36C2FAAC-D3CB-483F-A3DD-C51027B874FB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7" creationId="{69898EB7-63E2-42F1-BD8B-C4629B822693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8" creationId="{F658F2AC-AE5A-4074-A3E6-CDF61F959B3F}"/>
          </ac:inkMkLst>
        </pc:inkChg>
        <pc:inkChg chg="add del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19" creationId="{41E8E723-73FE-4959-A6AE-9794E61E4BBC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21" creationId="{77DE0D80-0D73-445F-8F6B-A210797C351A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22" creationId="{23CCE1DF-BD27-463A-9CA7-CD40EFA065BE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23" creationId="{7E811F41-3A1D-4E21-9631-087A68E55455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24" creationId="{E234115E-56BC-4CEE-B658-49B22759090C}"/>
          </ac:inkMkLst>
        </pc:inkChg>
        <pc:inkChg chg="add">
          <ac:chgData name="PIPAN MICHELE" userId="da00a2aa-4c64-4bcb-a497-1055e4cd2351" providerId="ADAL" clId="{FA10E652-66E8-4DC2-8405-60633342426D}" dt="2022-11-17T13:32:15.808" v="772"/>
          <ac:inkMkLst>
            <pc:docMk/>
            <pc:sldMk cId="3821733212" sldId="292"/>
            <ac:inkMk id="25" creationId="{E1AB74ED-E528-4B5A-9B4E-6BE206B3FAA1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26" creationId="{F1236FE3-6F59-47A0-A133-2C9DF908D84A}"/>
          </ac:inkMkLst>
        </pc:inkChg>
        <pc:inkChg chg="add">
          <ac:chgData name="PIPAN MICHELE" userId="da00a2aa-4c64-4bcb-a497-1055e4cd2351" providerId="ADAL" clId="{FA10E652-66E8-4DC2-8405-60633342426D}" dt="2022-11-17T13:32:16.394" v="774"/>
          <ac:inkMkLst>
            <pc:docMk/>
            <pc:sldMk cId="3821733212" sldId="292"/>
            <ac:inkMk id="27" creationId="{B670329B-0A47-46BD-A6B6-7917DBBD53C5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28" creationId="{BF7318AE-2490-492A-8955-248D8759699D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29" creationId="{4C3BF436-DE71-4D8B-AA24-C5B442AEF921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30" creationId="{38DFCB41-7C05-46BE-B9E7-36216921546F}"/>
          </ac:inkMkLst>
        </pc:inkChg>
        <pc:inkChg chg="add">
          <ac:chgData name="PIPAN MICHELE" userId="da00a2aa-4c64-4bcb-a497-1055e4cd2351" providerId="ADAL" clId="{FA10E652-66E8-4DC2-8405-60633342426D}" dt="2022-11-17T13:32:17.849" v="777"/>
          <ac:inkMkLst>
            <pc:docMk/>
            <pc:sldMk cId="3821733212" sldId="292"/>
            <ac:inkMk id="31" creationId="{38206BB8-23A4-45AE-B659-52ED7C6FDE95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32" creationId="{2B29BCCA-5BC2-4ED6-8D0C-8DCBC99EC755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33" creationId="{0FA0C9B0-3751-40C0-BE8E-2D90988145CF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34" creationId="{E25606E7-B80D-4ED3-AF56-5BC6F28FA5C8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35" creationId="{2E6F4838-74F3-45E2-8D1B-CE5B3DE61CE2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36" creationId="{82A9FF17-A536-4480-B4C5-02F71280816F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37" creationId="{E62AEC08-FA8A-4890-B5AA-C21181100585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38" creationId="{6452E59C-C10D-4DEA-B372-793CD1692388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39" creationId="{E0C369BD-4882-46FF-9E04-4328BED4E007}"/>
          </ac:inkMkLst>
        </pc:inkChg>
        <pc:inkChg chg="add del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40" creationId="{F4F4E8E8-F30D-42D1-AB66-C7FE74767F7B}"/>
          </ac:inkMkLst>
        </pc:inkChg>
        <pc:inkChg chg="add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41" creationId="{2CF11D46-407E-4A43-95D7-F660F418B3F7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42" creationId="{A5A5A4C8-9AC6-422C-8A4C-B848A3F6FFD6}"/>
          </ac:inkMkLst>
        </pc:inkChg>
        <pc:inkChg chg="add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43" creationId="{1D9D17CB-2262-4795-82B9-44432441DEB7}"/>
          </ac:inkMkLst>
        </pc:inkChg>
        <pc:inkChg chg="add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44" creationId="{7C001816-EE4E-4CFE-858D-C78BDAD7419E}"/>
          </ac:inkMkLst>
        </pc:inkChg>
        <pc:inkChg chg="add">
          <ac:chgData name="PIPAN MICHELE" userId="da00a2aa-4c64-4bcb-a497-1055e4cd2351" providerId="ADAL" clId="{FA10E652-66E8-4DC2-8405-60633342426D}" dt="2022-11-17T13:32:21.536" v="784"/>
          <ac:inkMkLst>
            <pc:docMk/>
            <pc:sldMk cId="3821733212" sldId="292"/>
            <ac:inkMk id="45" creationId="{C61857EF-85CE-494F-95D5-4923719ED2E3}"/>
          </ac:inkMkLst>
        </pc:inkChg>
        <pc:inkChg chg="add del">
          <ac:chgData name="PIPAN MICHELE" userId="da00a2aa-4c64-4bcb-a497-1055e4cd2351" providerId="ADAL" clId="{FA10E652-66E8-4DC2-8405-60633342426D}" dt="2022-11-17T13:32:23.605" v="787"/>
          <ac:inkMkLst>
            <pc:docMk/>
            <pc:sldMk cId="3821733212" sldId="292"/>
            <ac:inkMk id="46" creationId="{C8304632-84E1-40A0-B9F4-E8EBBC3A2778}"/>
          </ac:inkMkLst>
        </pc:inkChg>
        <pc:inkChg chg="add del">
          <ac:chgData name="PIPAN MICHELE" userId="da00a2aa-4c64-4bcb-a497-1055e4cd2351" providerId="ADAL" clId="{FA10E652-66E8-4DC2-8405-60633342426D}" dt="2022-11-17T13:32:23.605" v="787"/>
          <ac:inkMkLst>
            <pc:docMk/>
            <pc:sldMk cId="3821733212" sldId="292"/>
            <ac:inkMk id="47" creationId="{34F179AE-7F31-4E00-B18A-2664F87962BB}"/>
          </ac:inkMkLst>
        </pc:inkChg>
        <pc:inkChg chg="add del">
          <ac:chgData name="PIPAN MICHELE" userId="da00a2aa-4c64-4bcb-a497-1055e4cd2351" providerId="ADAL" clId="{FA10E652-66E8-4DC2-8405-60633342426D}" dt="2022-11-17T13:32:28.762" v="795"/>
          <ac:inkMkLst>
            <pc:docMk/>
            <pc:sldMk cId="3821733212" sldId="292"/>
            <ac:inkMk id="48" creationId="{34287AB1-F099-4CFE-BB55-DD320995172C}"/>
          </ac:inkMkLst>
        </pc:inkChg>
        <pc:inkChg chg="add del">
          <ac:chgData name="PIPAN MICHELE" userId="da00a2aa-4c64-4bcb-a497-1055e4cd2351" providerId="ADAL" clId="{FA10E652-66E8-4DC2-8405-60633342426D}" dt="2022-11-17T13:32:28.762" v="795"/>
          <ac:inkMkLst>
            <pc:docMk/>
            <pc:sldMk cId="3821733212" sldId="292"/>
            <ac:inkMk id="49" creationId="{AF320CD0-6AF0-43B7-AEBA-C14D02D33CB4}"/>
          </ac:inkMkLst>
        </pc:inkChg>
        <pc:inkChg chg="add del">
          <ac:chgData name="PIPAN MICHELE" userId="da00a2aa-4c64-4bcb-a497-1055e4cd2351" providerId="ADAL" clId="{FA10E652-66E8-4DC2-8405-60633342426D}" dt="2022-11-17T13:32:28.762" v="795"/>
          <ac:inkMkLst>
            <pc:docMk/>
            <pc:sldMk cId="3821733212" sldId="292"/>
            <ac:inkMk id="50" creationId="{62037BB3-2B75-4D09-B22D-8670EB51ED00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51" creationId="{6B0DF47C-8870-42EC-B878-C13A060EAF49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52" creationId="{2195268E-7F1A-4638-9AF0-52C966BB23E5}"/>
          </ac:inkMkLst>
        </pc:inkChg>
        <pc:inkChg chg="add del">
          <ac:chgData name="PIPAN MICHELE" userId="da00a2aa-4c64-4bcb-a497-1055e4cd2351" providerId="ADAL" clId="{FA10E652-66E8-4DC2-8405-60633342426D}" dt="2022-11-17T13:32:28.762" v="795"/>
          <ac:inkMkLst>
            <pc:docMk/>
            <pc:sldMk cId="3821733212" sldId="292"/>
            <ac:inkMk id="53" creationId="{B87CBB1A-E587-47BA-8178-AB6860971353}"/>
          </ac:inkMkLst>
        </pc:inkChg>
        <pc:inkChg chg="add del">
          <ac:chgData name="PIPAN MICHELE" userId="da00a2aa-4c64-4bcb-a497-1055e4cd2351" providerId="ADAL" clId="{FA10E652-66E8-4DC2-8405-60633342426D}" dt="2022-11-17T13:32:28.762" v="795"/>
          <ac:inkMkLst>
            <pc:docMk/>
            <pc:sldMk cId="3821733212" sldId="292"/>
            <ac:inkMk id="54" creationId="{5911E863-9CB1-4BE1-AFA4-949FFC8ADA51}"/>
          </ac:inkMkLst>
        </pc:inkChg>
        <pc:inkChg chg="add del">
          <ac:chgData name="PIPAN MICHELE" userId="da00a2aa-4c64-4bcb-a497-1055e4cd2351" providerId="ADAL" clId="{FA10E652-66E8-4DC2-8405-60633342426D}" dt="2022-11-17T13:32:28.762" v="795"/>
          <ac:inkMkLst>
            <pc:docMk/>
            <pc:sldMk cId="3821733212" sldId="292"/>
            <ac:inkMk id="55" creationId="{85B860AB-4901-4938-AB02-3AEBF393C3E2}"/>
          </ac:inkMkLst>
        </pc:inkChg>
        <pc:inkChg chg="add del">
          <ac:chgData name="PIPAN MICHELE" userId="da00a2aa-4c64-4bcb-a497-1055e4cd2351" providerId="ADAL" clId="{FA10E652-66E8-4DC2-8405-60633342426D}" dt="2022-11-17T13:32:28.762" v="795"/>
          <ac:inkMkLst>
            <pc:docMk/>
            <pc:sldMk cId="3821733212" sldId="292"/>
            <ac:inkMk id="56" creationId="{AA9549C5-0CF8-4C89-9689-781FD3404850}"/>
          </ac:inkMkLst>
        </pc:inkChg>
        <pc:inkChg chg="add del">
          <ac:chgData name="PIPAN MICHELE" userId="da00a2aa-4c64-4bcb-a497-1055e4cd2351" providerId="ADAL" clId="{FA10E652-66E8-4DC2-8405-60633342426D}" dt="2022-11-17T13:32:28.762" v="795"/>
          <ac:inkMkLst>
            <pc:docMk/>
            <pc:sldMk cId="3821733212" sldId="292"/>
            <ac:inkMk id="57" creationId="{A05C4846-7E57-43AC-BDAC-64C1733F833A}"/>
          </ac:inkMkLst>
        </pc:inkChg>
        <pc:inkChg chg="add">
          <ac:chgData name="PIPAN MICHELE" userId="da00a2aa-4c64-4bcb-a497-1055e4cd2351" providerId="ADAL" clId="{FA10E652-66E8-4DC2-8405-60633342426D}" dt="2022-11-17T13:32:28.762" v="795"/>
          <ac:inkMkLst>
            <pc:docMk/>
            <pc:sldMk cId="3821733212" sldId="292"/>
            <ac:inkMk id="58" creationId="{B75405A9-F91B-412E-8883-1053AA29ACC0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59" creationId="{D2BD4635-E754-4219-BEC5-B35D49A38DDE}"/>
          </ac:inkMkLst>
        </pc:inkChg>
        <pc:inkChg chg="add del">
          <ac:chgData name="PIPAN MICHELE" userId="da00a2aa-4c64-4bcb-a497-1055e4cd2351" providerId="ADAL" clId="{FA10E652-66E8-4DC2-8405-60633342426D}" dt="2022-11-17T13:32:31.546" v="798"/>
          <ac:inkMkLst>
            <pc:docMk/>
            <pc:sldMk cId="3821733212" sldId="292"/>
            <ac:inkMk id="60" creationId="{AAC9F81B-0A20-4B93-B2DE-148647510A9C}"/>
          </ac:inkMkLst>
        </pc:inkChg>
        <pc:inkChg chg="add del">
          <ac:chgData name="PIPAN MICHELE" userId="da00a2aa-4c64-4bcb-a497-1055e4cd2351" providerId="ADAL" clId="{FA10E652-66E8-4DC2-8405-60633342426D}" dt="2022-11-17T13:32:31.546" v="798"/>
          <ac:inkMkLst>
            <pc:docMk/>
            <pc:sldMk cId="3821733212" sldId="292"/>
            <ac:inkMk id="61" creationId="{66B9E937-5372-4235-9AA5-FA20C5DB7121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62" creationId="{5A655560-BECA-4CC0-9A02-CAB0EE35DFFA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63" creationId="{F50997E0-689C-4C48-AF55-EF693837B878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64" creationId="{866D6A51-D60C-49A7-8A8F-8DB3689BE1B4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65" creationId="{5D5D4C76-AFE4-4D33-8EAC-06681B5A1310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66" creationId="{802B20B8-C751-4813-94AC-54B5D1FC6629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67" creationId="{5C7428B4-08C2-4140-A7CD-9657851F5D8F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68" creationId="{E512F171-0D30-4EFC-B756-1DC07F692A64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69" creationId="{0CDE148C-5C72-4053-873F-3D5739E0D408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70" creationId="{78C14EA6-A372-40BD-A7AD-3EB42BAB45AC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71" creationId="{70CEB052-BA0E-4D89-ADFF-C12A272F56CF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72" creationId="{B84C0FC7-97D4-471E-BF1F-8287F401B962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73" creationId="{6C89C8F5-99A8-45AB-ACE7-2A8C38D9CED7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74" creationId="{AA50CB95-3B2A-4643-98F9-2F0D062B9963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75" creationId="{40F127C4-C68C-4183-9634-5F41D4A41BC6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76" creationId="{B294C778-F3E4-4EF9-B1D0-1F2A9E47931A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77" creationId="{0CF4A892-A36C-4AC5-900A-8646C5B25214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78" creationId="{E98B52BE-53C1-4C7B-A2C5-159D6E16EDA9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79" creationId="{0B855E37-D1EF-48C3-89CF-50A99FB96AD2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80" creationId="{7A61F68C-04A8-4D11-9253-54BEC55C24FD}"/>
          </ac:inkMkLst>
        </pc:inkChg>
        <pc:inkChg chg="add del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81" creationId="{FDB47C3B-CAD2-45ED-9174-79BAA95044F4}"/>
          </ac:inkMkLst>
        </pc:inkChg>
        <pc:inkChg chg="add">
          <ac:chgData name="PIPAN MICHELE" userId="da00a2aa-4c64-4bcb-a497-1055e4cd2351" providerId="ADAL" clId="{FA10E652-66E8-4DC2-8405-60633342426D}" dt="2022-11-17T13:32:41.719" v="813"/>
          <ac:inkMkLst>
            <pc:docMk/>
            <pc:sldMk cId="3821733212" sldId="292"/>
            <ac:inkMk id="82" creationId="{69BC92F7-BCCD-4F1C-B807-8AFA3431F8B6}"/>
          </ac:inkMkLst>
        </pc:inkChg>
        <pc:inkChg chg="del">
          <ac:chgData name="PIPAN MICHELE" userId="da00a2aa-4c64-4bcb-a497-1055e4cd2351" providerId="ADAL" clId="{FA10E652-66E8-4DC2-8405-60633342426D}" dt="2022-11-17T13:31:37.031" v="749" actId="478"/>
          <ac:inkMkLst>
            <pc:docMk/>
            <pc:sldMk cId="3821733212" sldId="292"/>
            <ac:inkMk id="85" creationId="{80D10E94-468C-4353-9B75-59D954532325}"/>
          </ac:inkMkLst>
        </pc:inkChg>
      </pc:sldChg>
      <pc:sldChg chg="addSp delSp add">
        <pc:chgData name="PIPAN MICHELE" userId="da00a2aa-4c64-4bcb-a497-1055e4cd2351" providerId="ADAL" clId="{FA10E652-66E8-4DC2-8405-60633342426D}" dt="2022-11-17T13:33:46.299" v="903"/>
        <pc:sldMkLst>
          <pc:docMk/>
          <pc:sldMk cId="1911516193" sldId="293"/>
        </pc:sldMkLst>
        <pc:inkChg chg="add del">
          <ac:chgData name="PIPAN MICHELE" userId="da00a2aa-4c64-4bcb-a497-1055e4cd2351" providerId="ADAL" clId="{FA10E652-66E8-4DC2-8405-60633342426D}" dt="2022-11-17T13:32:50.221" v="816"/>
          <ac:inkMkLst>
            <pc:docMk/>
            <pc:sldMk cId="1911516193" sldId="293"/>
            <ac:inkMk id="2" creationId="{0306C861-3BAD-438F-B761-C7A46B49F6D0}"/>
          </ac:inkMkLst>
        </pc:inkChg>
        <pc:inkChg chg="add del">
          <ac:chgData name="PIPAN MICHELE" userId="da00a2aa-4c64-4bcb-a497-1055e4cd2351" providerId="ADAL" clId="{FA10E652-66E8-4DC2-8405-60633342426D}" dt="2022-11-17T13:32:50.221" v="816"/>
          <ac:inkMkLst>
            <pc:docMk/>
            <pc:sldMk cId="1911516193" sldId="293"/>
            <ac:inkMk id="3" creationId="{3FAA0E73-FB27-4B60-8C62-E4AA2CC99CB0}"/>
          </ac:inkMkLst>
        </pc:inkChg>
        <pc:inkChg chg="add">
          <ac:chgData name="PIPAN MICHELE" userId="da00a2aa-4c64-4bcb-a497-1055e4cd2351" providerId="ADAL" clId="{FA10E652-66E8-4DC2-8405-60633342426D}" dt="2022-11-17T13:32:50.221" v="816"/>
          <ac:inkMkLst>
            <pc:docMk/>
            <pc:sldMk cId="1911516193" sldId="293"/>
            <ac:inkMk id="4" creationId="{6D1C07D3-4209-43E6-8A76-766FDD854CA2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5" creationId="{CB456F9B-260D-4FCD-A3DA-97B24A29ADE3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6" creationId="{CAC179BF-B82F-4551-8FBF-F43A0DB2919F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7" creationId="{1A14FC31-6F2C-48A6-B5DC-7FF030FF3660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8" creationId="{0DD60304-07BB-414A-AAD9-7734D686D74E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9" creationId="{4E008BC9-9566-47A1-98B4-0ECAC1B5A6C7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0" creationId="{631FF3AE-CD33-404E-88A2-58BFDA51983E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1" creationId="{517CEF2B-FBBD-4F0E-9AAD-ADB8C4AD70B7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2" creationId="{CBC9ED5D-EEEA-4CA8-8E45-D8CB5DB6391B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3" creationId="{C1B6E63C-E6A4-4750-8E31-9656945B363E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4" creationId="{01A26889-AEE1-43A3-8313-E13751667140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5" creationId="{5F423F7D-C5D9-40B8-B42E-E5B74A7DF6FC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6" creationId="{AE565E39-65B1-4240-9BDA-FE0E09020628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7" creationId="{136558D7-3794-49F1-A8D6-D1614546596F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8" creationId="{F23A34F9-F9A9-4E6D-A749-7C1F0C89D25C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19" creationId="{C34FC7A8-A838-4372-B894-BEB8312F864B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20" creationId="{88C410B1-901B-408C-9AC1-FC482162E381}"/>
          </ac:inkMkLst>
        </pc:inkChg>
        <pc:inkChg chg="add del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21" creationId="{5A5A87C2-7BB9-4FCA-A655-D4470575313F}"/>
          </ac:inkMkLst>
        </pc:inkChg>
        <pc:inkChg chg="add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22" creationId="{68E3C93B-9280-4076-939E-D3354F4B1949}"/>
          </ac:inkMkLst>
        </pc:inkChg>
        <pc:inkChg chg="add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23" creationId="{24E8A7A8-4A59-4D4F-AD78-1BF7E44E7D0F}"/>
          </ac:inkMkLst>
        </pc:inkChg>
        <pc:inkChg chg="add">
          <ac:chgData name="PIPAN MICHELE" userId="da00a2aa-4c64-4bcb-a497-1055e4cd2351" providerId="ADAL" clId="{FA10E652-66E8-4DC2-8405-60633342426D}" dt="2022-11-17T13:33:01.759" v="834"/>
          <ac:inkMkLst>
            <pc:docMk/>
            <pc:sldMk cId="1911516193" sldId="293"/>
            <ac:inkMk id="24" creationId="{E227617F-FA50-4BD0-85F3-959166BBD57F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25" creationId="{265C0E81-6DA7-4864-AC40-E35625C33B42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26" creationId="{FC8FC182-F58F-4CBE-BEA5-EB42227744FE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27" creationId="{B8A3F2CB-EED4-4D0F-9607-954397AB7864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28" creationId="{38B4732F-B24E-4199-8CCE-5F744832B123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29" creationId="{DA1F375C-A916-48AD-86F9-5FD72DA15B1F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0" creationId="{9C76A47F-F5FE-4B38-8343-B46AC295F48F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1" creationId="{2E2357C5-18F3-4240-8BBE-6482B61E340F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2" creationId="{DDDB290E-3A0C-4558-9A89-0DD1DCF6466C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3" creationId="{71F7996D-3268-4CA6-9E8C-0260AFE59266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4" creationId="{A8663B19-D9E9-4402-A8B4-B8A08D93030E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5" creationId="{76085D8C-C166-4CE2-999A-B84D1318E01B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6" creationId="{C333A955-4B35-4EA8-811A-02D6AACA723B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7" creationId="{01559DF5-6929-4EFE-A241-D3E17BF84935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8" creationId="{840B9E1F-632A-4028-9358-98375E5B8189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39" creationId="{5EC706F3-75C7-40E6-8851-2DA0D89E8802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40" creationId="{9ED371D8-932A-4062-9B81-E85A236E4F5F}"/>
          </ac:inkMkLst>
        </pc:inkChg>
        <pc:inkChg chg="add del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41" creationId="{2848E0F9-7785-4A5E-B451-000363C226DD}"/>
          </ac:inkMkLst>
        </pc:inkChg>
        <pc:inkChg chg="add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42" creationId="{CEDF8E62-FAA8-46FE-9D46-12F80F653B56}"/>
          </ac:inkMkLst>
        </pc:inkChg>
        <pc:inkChg chg="add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43" creationId="{C8CECB26-2EF0-4D75-87BF-696A88FC2F8E}"/>
          </ac:inkMkLst>
        </pc:inkChg>
        <pc:inkChg chg="add">
          <ac:chgData name="PIPAN MICHELE" userId="da00a2aa-4c64-4bcb-a497-1055e4cd2351" providerId="ADAL" clId="{FA10E652-66E8-4DC2-8405-60633342426D}" dt="2022-11-17T13:33:13.035" v="852"/>
          <ac:inkMkLst>
            <pc:docMk/>
            <pc:sldMk cId="1911516193" sldId="293"/>
            <ac:inkMk id="44" creationId="{E6CD0131-8B25-4772-B07A-CFB5D44DAC7E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45" creationId="{A8CF7D4F-281D-4B53-912C-81E7783C9FF4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46" creationId="{9063ED89-4D0D-4B68-AB38-434B4764DDBB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47" creationId="{80276E7E-B4B1-4A30-A60A-8DA56C1F453A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48" creationId="{37237998-A116-4180-BDE3-E7FC9F1132CA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49" creationId="{79241247-56CC-4589-931B-5D0A13C2A710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50" creationId="{C908D84D-7D43-4444-8BE0-A0DFF8DBB91A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51" creationId="{CB54B5BC-2B57-41FE-BA25-E20AA451D460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52" creationId="{E9CFEB62-22DD-4784-BF04-417F626866DD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53" creationId="{B6F9CF92-E416-4A57-BE19-6DF2385FC259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54" creationId="{0AE62153-62EF-4DDF-9CB8-2E748F5CDEC1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55" creationId="{7362B2AE-40F5-4A74-BC5B-F9BB8A01BC66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56" creationId="{387D79AA-AF25-4EA5-B430-71BD44E2C509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57" creationId="{7D05335F-7474-491B-BDF7-36E504864083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58" creationId="{86A9E612-569E-4DBF-A1FA-50FA2BAE016F}"/>
          </ac:inkMkLst>
        </pc:inkChg>
        <pc:inkChg chg="add">
          <ac:chgData name="PIPAN MICHELE" userId="da00a2aa-4c64-4bcb-a497-1055e4cd2351" providerId="ADAL" clId="{FA10E652-66E8-4DC2-8405-60633342426D}" dt="2022-11-17T13:33:23.008" v="867"/>
          <ac:inkMkLst>
            <pc:docMk/>
            <pc:sldMk cId="1911516193" sldId="293"/>
            <ac:inkMk id="59" creationId="{30BEA4D9-4E75-4202-A143-8540EDECA44E}"/>
          </ac:inkMkLst>
        </pc:inkChg>
        <pc:inkChg chg="add">
          <ac:chgData name="PIPAN MICHELE" userId="da00a2aa-4c64-4bcb-a497-1055e4cd2351" providerId="ADAL" clId="{FA10E652-66E8-4DC2-8405-60633342426D}" dt="2022-11-17T13:33:24.361" v="868"/>
          <ac:inkMkLst>
            <pc:docMk/>
            <pc:sldMk cId="1911516193" sldId="293"/>
            <ac:inkMk id="60" creationId="{69A73F33-310D-43EC-8D4F-9A149A83AF50}"/>
          </ac:inkMkLst>
        </pc:inkChg>
        <pc:inkChg chg="add">
          <ac:chgData name="PIPAN MICHELE" userId="da00a2aa-4c64-4bcb-a497-1055e4cd2351" providerId="ADAL" clId="{FA10E652-66E8-4DC2-8405-60633342426D}" dt="2022-11-17T13:33:24.984" v="869"/>
          <ac:inkMkLst>
            <pc:docMk/>
            <pc:sldMk cId="1911516193" sldId="293"/>
            <ac:inkMk id="61" creationId="{8C974AB1-8F9C-484B-9F92-2B6408DACE4B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62" creationId="{F67E3DB2-CACB-4B17-A238-1EAA0A7017AA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63" creationId="{627375A8-4963-4BE9-8C9A-F03CFB69EAA0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64" creationId="{1DDE59FB-27B9-429A-A74B-AC22EC7C85B0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65" creationId="{621010A7-EC13-4D70-A3DC-D4B58393E406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66" creationId="{89D7D6C7-E0F9-4DB9-B226-7CE0A2C1A8B1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67" creationId="{D9EA4EE5-1018-4CDE-A02D-06E27E6C377B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68" creationId="{34FAA4E9-B460-4BAF-B704-80F07D43C5E0}"/>
          </ac:inkMkLst>
        </pc:inkChg>
        <pc:inkChg chg="add del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69" creationId="{ABB87314-62D4-40CC-A086-8B958B496C49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70" creationId="{A6883744-F7BE-49AF-8D78-384E13AAB583}"/>
          </ac:inkMkLst>
        </pc:inkChg>
        <pc:inkChg chg="add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71" creationId="{5E02E550-2B3A-43DB-89C0-53E7843DACD5}"/>
          </ac:inkMkLst>
        </pc:inkChg>
        <pc:inkChg chg="add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72" creationId="{096618EC-4922-4A9D-8BFB-708C7868349D}"/>
          </ac:inkMkLst>
        </pc:inkChg>
        <pc:inkChg chg="add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73" creationId="{3854802E-8350-4DA7-9C45-6C287D18C967}"/>
          </ac:inkMkLst>
        </pc:inkChg>
        <pc:inkChg chg="add">
          <ac:chgData name="PIPAN MICHELE" userId="da00a2aa-4c64-4bcb-a497-1055e4cd2351" providerId="ADAL" clId="{FA10E652-66E8-4DC2-8405-60633342426D}" dt="2022-11-17T13:33:29.798" v="878"/>
          <ac:inkMkLst>
            <pc:docMk/>
            <pc:sldMk cId="1911516193" sldId="293"/>
            <ac:inkMk id="74" creationId="{61CE2A68-55D6-4D37-A945-DF1AF50BDFB5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75" creationId="{A78B0EFB-C9FA-4B48-8C29-782435647EC3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76" creationId="{A2982F99-54AB-43B6-8B1F-4D1E9EE7F0F9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77" creationId="{FE4EAAA8-E242-4500-9A63-867F8FD09E43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78" creationId="{D460B73D-8C6D-48AB-88AF-AE15DA5CF4ED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79" creationId="{AE1D8902-5148-42C3-8B4C-EBA85541578C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80" creationId="{4E77ED33-312E-4407-9D5D-1CF413C0FBAA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81" creationId="{CD8006F5-30B5-4810-816B-CA5586FF6596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82" creationId="{F487F9E9-772A-47A1-BD9E-06943DDDD9A2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83" creationId="{57FC6784-3452-42E3-B180-CB3C351D4753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84" creationId="{0268DB61-81E6-4FDC-BA75-B433F5581C21}"/>
          </ac:inkMkLst>
        </pc:inkChg>
        <pc:inkChg chg="add del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85" creationId="{7B0097D6-AEE0-4BC6-85A7-83459D11FCD0}"/>
          </ac:inkMkLst>
        </pc:inkChg>
        <pc:inkChg chg="add">
          <ac:chgData name="PIPAN MICHELE" userId="da00a2aa-4c64-4bcb-a497-1055e4cd2351" providerId="ADAL" clId="{FA10E652-66E8-4DC2-8405-60633342426D}" dt="2022-11-17T13:33:36.979" v="890"/>
          <ac:inkMkLst>
            <pc:docMk/>
            <pc:sldMk cId="1911516193" sldId="293"/>
            <ac:inkMk id="86" creationId="{5BEB2742-52D6-4B39-9273-262233481A49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87" creationId="{B61C6859-6D03-4D64-AC1B-7971A277AC38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88" creationId="{3BBCD90B-8D64-450E-949B-605845635E92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89" creationId="{8F4C3873-BB02-4BD7-8E0F-9C2B5F4314EE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90" creationId="{22EC8771-15BD-4441-A6FE-9AA93F8C0EB8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91" creationId="{2481BB87-F07D-4B96-AE73-30C04C531958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92" creationId="{31B6776E-75DB-4CD0-AAC9-619A5EDEC575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93" creationId="{6F65BCC4-7B65-4116-86C7-6FC5BE4BBE94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94" creationId="{95A793E4-BA57-4BDB-8D84-E89AC5A38DD5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95" creationId="{278608D0-4219-4FE1-B340-3C9E5313FC61}"/>
          </ac:inkMkLst>
        </pc:inkChg>
        <pc:inkChg chg="add del">
          <ac:chgData name="PIPAN MICHELE" userId="da00a2aa-4c64-4bcb-a497-1055e4cd2351" providerId="ADAL" clId="{FA10E652-66E8-4DC2-8405-60633342426D}" dt="2022-11-17T13:33:45.324" v="901"/>
          <ac:inkMkLst>
            <pc:docMk/>
            <pc:sldMk cId="1911516193" sldId="293"/>
            <ac:inkMk id="96" creationId="{C20A97DF-66C3-4062-8986-1B2EC61B2FB4}"/>
          </ac:inkMkLst>
        </pc:inkChg>
        <pc:inkChg chg="add del">
          <ac:chgData name="PIPAN MICHELE" userId="da00a2aa-4c64-4bcb-a497-1055e4cd2351" providerId="ADAL" clId="{FA10E652-66E8-4DC2-8405-60633342426D}" dt="2022-11-17T13:33:46.299" v="903"/>
          <ac:inkMkLst>
            <pc:docMk/>
            <pc:sldMk cId="1911516193" sldId="293"/>
            <ac:inkMk id="97" creationId="{EB2E200C-0C9D-4886-9A1B-A28581FF545F}"/>
          </ac:inkMkLst>
        </pc:inkChg>
        <pc:inkChg chg="add del">
          <ac:chgData name="PIPAN MICHELE" userId="da00a2aa-4c64-4bcb-a497-1055e4cd2351" providerId="ADAL" clId="{FA10E652-66E8-4DC2-8405-60633342426D}" dt="2022-11-17T13:33:46.299" v="903"/>
          <ac:inkMkLst>
            <pc:docMk/>
            <pc:sldMk cId="1911516193" sldId="293"/>
            <ac:inkMk id="98" creationId="{F62909A8-87A2-4B6F-B88D-07330BB9BB46}"/>
          </ac:inkMkLst>
        </pc:inkChg>
        <pc:inkChg chg="add">
          <ac:chgData name="PIPAN MICHELE" userId="da00a2aa-4c64-4bcb-a497-1055e4cd2351" providerId="ADAL" clId="{FA10E652-66E8-4DC2-8405-60633342426D}" dt="2022-11-17T13:33:46.299" v="903"/>
          <ac:inkMkLst>
            <pc:docMk/>
            <pc:sldMk cId="1911516193" sldId="293"/>
            <ac:inkMk id="99" creationId="{4CE2DCD9-A3E4-43EB-A195-081FCFFF6416}"/>
          </ac:inkMkLst>
        </pc:inkChg>
      </pc:sldChg>
      <pc:sldChg chg="addSp delSp add">
        <pc:chgData name="PIPAN MICHELE" userId="da00a2aa-4c64-4bcb-a497-1055e4cd2351" providerId="ADAL" clId="{FA10E652-66E8-4DC2-8405-60633342426D}" dt="2022-11-17T13:34:11.771" v="942"/>
        <pc:sldMkLst>
          <pc:docMk/>
          <pc:sldMk cId="3558164780" sldId="294"/>
        </pc:sldMkLst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2" creationId="{3F1F793D-C6A2-408E-9C0C-A25461703FA4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3" creationId="{50AA76F4-F2C5-469B-8AD4-61F85EA45E0C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4" creationId="{FD9146C8-9C80-482B-8E20-B0073230C812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5" creationId="{D20370F9-E5BA-4379-A63D-DBA6E2E5600A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6" creationId="{4D631242-CA95-45CF-B552-A4043C946BB9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7" creationId="{AB5CE223-C910-4592-9E23-BDF72F21A2AA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8" creationId="{C4FA9FBA-DA09-4F58-AE4A-4AE737DFB126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9" creationId="{E8B65807-989D-4D94-8458-2428FD1A1592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10" creationId="{B6B4F2C1-559E-4510-BC71-E8D49A1B4E4C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11" creationId="{0B66F384-6935-4BF8-961F-C826ED454C70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12" creationId="{D3422CC5-A453-4186-ADB4-BB9D8F9861B3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13" creationId="{A0AF96F9-6EC4-40BA-923F-C81BC1351E57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14" creationId="{1C0B3764-EAB2-4157-84A8-B65E6EB09FC2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15" creationId="{FB451B4E-B5B4-4926-8B33-5A20DBA4D03A}"/>
          </ac:inkMkLst>
        </pc:inkChg>
        <pc:inkChg chg="add del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16" creationId="{2C4DC343-DABF-4B12-8D0B-E9636F05F2B6}"/>
          </ac:inkMkLst>
        </pc:inkChg>
        <pc:inkChg chg="add">
          <ac:chgData name="PIPAN MICHELE" userId="da00a2aa-4c64-4bcb-a497-1055e4cd2351" providerId="ADAL" clId="{FA10E652-66E8-4DC2-8405-60633342426D}" dt="2022-11-17T13:33:57.346" v="919"/>
          <ac:inkMkLst>
            <pc:docMk/>
            <pc:sldMk cId="3558164780" sldId="294"/>
            <ac:inkMk id="17" creationId="{AF364CA6-2A73-467E-AF44-F501B49990B9}"/>
          </ac:inkMkLst>
        </pc:inkChg>
        <pc:inkChg chg="add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18" creationId="{FA90C9FC-BBC9-436C-A230-A33998227F82}"/>
          </ac:inkMkLst>
        </pc:inkChg>
        <pc:inkChg chg="add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19" creationId="{CC258E0E-5F72-4E86-A26B-58CE1283F3C4}"/>
          </ac:inkMkLst>
        </pc:inkChg>
        <pc:inkChg chg="add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20" creationId="{0B44A8F5-C706-4C51-ABFA-E7E9809CFEE6}"/>
          </ac:inkMkLst>
        </pc:inkChg>
        <pc:inkChg chg="add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21" creationId="{57AB12E7-4873-4DC0-839B-360EAB4C6CA7}"/>
          </ac:inkMkLst>
        </pc:inkChg>
        <pc:inkChg chg="add">
          <ac:chgData name="PIPAN MICHELE" userId="da00a2aa-4c64-4bcb-a497-1055e4cd2351" providerId="ADAL" clId="{FA10E652-66E8-4DC2-8405-60633342426D}" dt="2022-11-17T13:33:58.237" v="920"/>
          <ac:inkMkLst>
            <pc:docMk/>
            <pc:sldMk cId="3558164780" sldId="294"/>
            <ac:inkMk id="22" creationId="{88B35E15-B0AC-4807-856A-5B269B169D75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23" creationId="{1100F094-20FF-480F-9F2E-DD33374DF483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24" creationId="{C70CC4EF-40B1-48AF-A417-7DAF651DC752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25" creationId="{D17E41CA-5FB2-4005-B114-09EC9E3AFC82}"/>
          </ac:inkMkLst>
        </pc:inkChg>
        <pc:inkChg chg="add">
          <ac:chgData name="PIPAN MICHELE" userId="da00a2aa-4c64-4bcb-a497-1055e4cd2351" providerId="ADAL" clId="{FA10E652-66E8-4DC2-8405-60633342426D}" dt="2022-11-17T13:34:01.075" v="924"/>
          <ac:inkMkLst>
            <pc:docMk/>
            <pc:sldMk cId="3558164780" sldId="294"/>
            <ac:inkMk id="26" creationId="{66404F74-0207-4BDC-B7F8-4812CC5A55F9}"/>
          </ac:inkMkLst>
        </pc:inkChg>
        <pc:inkChg chg="add">
          <ac:chgData name="PIPAN MICHELE" userId="da00a2aa-4c64-4bcb-a497-1055e4cd2351" providerId="ADAL" clId="{FA10E652-66E8-4DC2-8405-60633342426D}" dt="2022-11-17T13:34:02.151" v="925"/>
          <ac:inkMkLst>
            <pc:docMk/>
            <pc:sldMk cId="3558164780" sldId="294"/>
            <ac:inkMk id="27" creationId="{210E3E7F-2303-48F9-B924-925EA3A4DD77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28" creationId="{2BEFF574-DFFA-463F-ABE7-06DC27073062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29" creationId="{8C4BF838-688D-44D4-A511-52670D2BC498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30" creationId="{F6478E63-D618-40F9-B16A-6B7410729ABF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31" creationId="{932F68F9-53BF-4BD3-A1DE-E66FE1598985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32" creationId="{0D62F08C-082E-4643-8A8F-05D1B5C23ECA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33" creationId="{EF2F5637-196A-43EE-9AB0-B19584FB73FF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34" creationId="{6F6F80BA-ECE8-4165-83B2-65DFF43D236C}"/>
          </ac:inkMkLst>
        </pc:inkChg>
        <pc:inkChg chg="add del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35" creationId="{AFC78D8A-C2BD-4F6F-91D3-D4E15193AF44}"/>
          </ac:inkMkLst>
        </pc:inkChg>
        <pc:inkChg chg="add del">
          <ac:chgData name="PIPAN MICHELE" userId="da00a2aa-4c64-4bcb-a497-1055e4cd2351" providerId="ADAL" clId="{FA10E652-66E8-4DC2-8405-60633342426D}" dt="2022-11-17T13:34:11.771" v="942"/>
          <ac:inkMkLst>
            <pc:docMk/>
            <pc:sldMk cId="3558164780" sldId="294"/>
            <ac:inkMk id="36" creationId="{0FC17FD6-CD11-4693-B5EF-57FC77380441}"/>
          </ac:inkMkLst>
        </pc:inkChg>
        <pc:inkChg chg="add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37" creationId="{85C24890-BD74-409D-BC6C-86EC895AA9CB}"/>
          </ac:inkMkLst>
        </pc:inkChg>
        <pc:inkChg chg="add">
          <ac:chgData name="PIPAN MICHELE" userId="da00a2aa-4c64-4bcb-a497-1055e4cd2351" providerId="ADAL" clId="{FA10E652-66E8-4DC2-8405-60633342426D}" dt="2022-11-17T13:34:07.618" v="935"/>
          <ac:inkMkLst>
            <pc:docMk/>
            <pc:sldMk cId="3558164780" sldId="294"/>
            <ac:inkMk id="38" creationId="{F798360E-9254-41A8-A286-4254F13C211C}"/>
          </ac:inkMkLst>
        </pc:inkChg>
        <pc:inkChg chg="add del">
          <ac:chgData name="PIPAN MICHELE" userId="da00a2aa-4c64-4bcb-a497-1055e4cd2351" providerId="ADAL" clId="{FA10E652-66E8-4DC2-8405-60633342426D}" dt="2022-11-17T13:34:11.771" v="942"/>
          <ac:inkMkLst>
            <pc:docMk/>
            <pc:sldMk cId="3558164780" sldId="294"/>
            <ac:inkMk id="39" creationId="{7524B603-74C4-4924-9AE4-92B6E67D8C84}"/>
          </ac:inkMkLst>
        </pc:inkChg>
        <pc:inkChg chg="add">
          <ac:chgData name="PIPAN MICHELE" userId="da00a2aa-4c64-4bcb-a497-1055e4cd2351" providerId="ADAL" clId="{FA10E652-66E8-4DC2-8405-60633342426D}" dt="2022-11-17T13:34:08.693" v="937"/>
          <ac:inkMkLst>
            <pc:docMk/>
            <pc:sldMk cId="3558164780" sldId="294"/>
            <ac:inkMk id="40" creationId="{1825283C-9488-4478-BDD5-648AC3B80F6E}"/>
          </ac:inkMkLst>
        </pc:inkChg>
        <pc:inkChg chg="add">
          <ac:chgData name="PIPAN MICHELE" userId="da00a2aa-4c64-4bcb-a497-1055e4cd2351" providerId="ADAL" clId="{FA10E652-66E8-4DC2-8405-60633342426D}" dt="2022-11-17T13:34:10.246" v="938"/>
          <ac:inkMkLst>
            <pc:docMk/>
            <pc:sldMk cId="3558164780" sldId="294"/>
            <ac:inkMk id="41" creationId="{B83B392B-2DEA-458C-B077-94C5E69EEEFD}"/>
          </ac:inkMkLst>
        </pc:inkChg>
        <pc:inkChg chg="add del">
          <ac:chgData name="PIPAN MICHELE" userId="da00a2aa-4c64-4bcb-a497-1055e4cd2351" providerId="ADAL" clId="{FA10E652-66E8-4DC2-8405-60633342426D}" dt="2022-11-17T13:34:11.771" v="942"/>
          <ac:inkMkLst>
            <pc:docMk/>
            <pc:sldMk cId="3558164780" sldId="294"/>
            <ac:inkMk id="42" creationId="{7CE84110-22D6-4525-A6D6-7728B4D09891}"/>
          </ac:inkMkLst>
        </pc:inkChg>
        <pc:inkChg chg="add del">
          <ac:chgData name="PIPAN MICHELE" userId="da00a2aa-4c64-4bcb-a497-1055e4cd2351" providerId="ADAL" clId="{FA10E652-66E8-4DC2-8405-60633342426D}" dt="2022-11-17T13:34:11.771" v="942"/>
          <ac:inkMkLst>
            <pc:docMk/>
            <pc:sldMk cId="3558164780" sldId="294"/>
            <ac:inkMk id="43" creationId="{16B29C7F-06C8-44D3-9711-34AE1DD71108}"/>
          </ac:inkMkLst>
        </pc:inkChg>
        <pc:inkChg chg="add del">
          <ac:chgData name="PIPAN MICHELE" userId="da00a2aa-4c64-4bcb-a497-1055e4cd2351" providerId="ADAL" clId="{FA10E652-66E8-4DC2-8405-60633342426D}" dt="2022-11-17T13:34:11.771" v="942"/>
          <ac:inkMkLst>
            <pc:docMk/>
            <pc:sldMk cId="3558164780" sldId="294"/>
            <ac:inkMk id="44" creationId="{BA90BA2B-88C9-45BF-90F7-CDD8D742649E}"/>
          </ac:inkMkLst>
        </pc:inkChg>
        <pc:inkChg chg="add">
          <ac:chgData name="PIPAN MICHELE" userId="da00a2aa-4c64-4bcb-a497-1055e4cd2351" providerId="ADAL" clId="{FA10E652-66E8-4DC2-8405-60633342426D}" dt="2022-11-17T13:34:11.771" v="942"/>
          <ac:inkMkLst>
            <pc:docMk/>
            <pc:sldMk cId="3558164780" sldId="294"/>
            <ac:inkMk id="45" creationId="{1F467C7C-C040-4F75-982C-CF477779662F}"/>
          </ac:inkMkLst>
        </pc:inkChg>
        <pc:inkChg chg="add">
          <ac:chgData name="PIPAN MICHELE" userId="da00a2aa-4c64-4bcb-a497-1055e4cd2351" providerId="ADAL" clId="{FA10E652-66E8-4DC2-8405-60633342426D}" dt="2022-11-17T13:34:11.771" v="942"/>
          <ac:inkMkLst>
            <pc:docMk/>
            <pc:sldMk cId="3558164780" sldId="294"/>
            <ac:inkMk id="46" creationId="{83F76E49-6A6A-46BF-9C0A-9B765681959E}"/>
          </ac:inkMkLst>
        </pc:inkChg>
      </pc:sldChg>
      <pc:sldChg chg="addSp delSp add">
        <pc:chgData name="PIPAN MICHELE" userId="da00a2aa-4c64-4bcb-a497-1055e4cd2351" providerId="ADAL" clId="{FA10E652-66E8-4DC2-8405-60633342426D}" dt="2022-11-17T13:35:11.144" v="968"/>
        <pc:sldMkLst>
          <pc:docMk/>
          <pc:sldMk cId="1907487955" sldId="295"/>
        </pc:sldMkLst>
        <pc:picChg chg="add">
          <ac:chgData name="PIPAN MICHELE" userId="da00a2aa-4c64-4bcb-a497-1055e4cd2351" providerId="ADAL" clId="{FA10E652-66E8-4DC2-8405-60633342426D}" dt="2022-11-17T13:34:24.799" v="947"/>
          <ac:picMkLst>
            <pc:docMk/>
            <pc:sldMk cId="1907487955" sldId="295"/>
            <ac:picMk id="2" creationId="{26FCEEAE-F27B-4752-803A-279A1935E5C3}"/>
          </ac:picMkLst>
        </pc:picChg>
        <pc:inkChg chg="add">
          <ac:chgData name="PIPAN MICHELE" userId="da00a2aa-4c64-4bcb-a497-1055e4cd2351" providerId="ADAL" clId="{FA10E652-66E8-4DC2-8405-60633342426D}" dt="2022-11-17T13:34:42.971" v="948"/>
          <ac:inkMkLst>
            <pc:docMk/>
            <pc:sldMk cId="1907487955" sldId="295"/>
            <ac:inkMk id="3" creationId="{9ED1EA5C-E952-427C-B236-B3A784047AA7}"/>
          </ac:inkMkLst>
        </pc:inkChg>
        <pc:inkChg chg="add del">
          <ac:chgData name="PIPAN MICHELE" userId="da00a2aa-4c64-4bcb-a497-1055e4cd2351" providerId="ADAL" clId="{FA10E652-66E8-4DC2-8405-60633342426D}" dt="2022-11-17T13:34:47.851" v="955"/>
          <ac:inkMkLst>
            <pc:docMk/>
            <pc:sldMk cId="1907487955" sldId="295"/>
            <ac:inkMk id="4" creationId="{D6ABC7B4-58DA-43F8-A222-039FC2F02B6D}"/>
          </ac:inkMkLst>
        </pc:inkChg>
        <pc:inkChg chg="add del">
          <ac:chgData name="PIPAN MICHELE" userId="da00a2aa-4c64-4bcb-a497-1055e4cd2351" providerId="ADAL" clId="{FA10E652-66E8-4DC2-8405-60633342426D}" dt="2022-11-17T13:34:47.851" v="955"/>
          <ac:inkMkLst>
            <pc:docMk/>
            <pc:sldMk cId="1907487955" sldId="295"/>
            <ac:inkMk id="5" creationId="{C0BFFEC6-5DFC-496C-89C7-C653545A3CF4}"/>
          </ac:inkMkLst>
        </pc:inkChg>
        <pc:inkChg chg="add del">
          <ac:chgData name="PIPAN MICHELE" userId="da00a2aa-4c64-4bcb-a497-1055e4cd2351" providerId="ADAL" clId="{FA10E652-66E8-4DC2-8405-60633342426D}" dt="2022-11-17T13:34:47.851" v="955"/>
          <ac:inkMkLst>
            <pc:docMk/>
            <pc:sldMk cId="1907487955" sldId="295"/>
            <ac:inkMk id="6" creationId="{217886CE-BC4F-45D4-AC1C-EA6CC1BEADBE}"/>
          </ac:inkMkLst>
        </pc:inkChg>
        <pc:inkChg chg="add del">
          <ac:chgData name="PIPAN MICHELE" userId="da00a2aa-4c64-4bcb-a497-1055e4cd2351" providerId="ADAL" clId="{FA10E652-66E8-4DC2-8405-60633342426D}" dt="2022-11-17T13:34:47.851" v="955"/>
          <ac:inkMkLst>
            <pc:docMk/>
            <pc:sldMk cId="1907487955" sldId="295"/>
            <ac:inkMk id="7" creationId="{D7DAEA26-ECAA-4D29-A2BE-D66368F0CDF1}"/>
          </ac:inkMkLst>
        </pc:inkChg>
        <pc:inkChg chg="add del">
          <ac:chgData name="PIPAN MICHELE" userId="da00a2aa-4c64-4bcb-a497-1055e4cd2351" providerId="ADAL" clId="{FA10E652-66E8-4DC2-8405-60633342426D}" dt="2022-11-17T13:34:47.851" v="955"/>
          <ac:inkMkLst>
            <pc:docMk/>
            <pc:sldMk cId="1907487955" sldId="295"/>
            <ac:inkMk id="8" creationId="{0DE3E696-2E27-4CF2-A3F4-A97DCFDD1A68}"/>
          </ac:inkMkLst>
        </pc:inkChg>
        <pc:inkChg chg="add del">
          <ac:chgData name="PIPAN MICHELE" userId="da00a2aa-4c64-4bcb-a497-1055e4cd2351" providerId="ADAL" clId="{FA10E652-66E8-4DC2-8405-60633342426D}" dt="2022-11-17T13:34:47.851" v="955"/>
          <ac:inkMkLst>
            <pc:docMk/>
            <pc:sldMk cId="1907487955" sldId="295"/>
            <ac:inkMk id="9" creationId="{00BAC793-AA90-4067-9A48-937DF41162BD}"/>
          </ac:inkMkLst>
        </pc:inkChg>
        <pc:inkChg chg="add del">
          <ac:chgData name="PIPAN MICHELE" userId="da00a2aa-4c64-4bcb-a497-1055e4cd2351" providerId="ADAL" clId="{FA10E652-66E8-4DC2-8405-60633342426D}" dt="2022-11-17T13:34:52.311" v="962"/>
          <ac:inkMkLst>
            <pc:docMk/>
            <pc:sldMk cId="1907487955" sldId="295"/>
            <ac:inkMk id="10" creationId="{0180415A-A582-41C1-8AC7-E9798C8516E7}"/>
          </ac:inkMkLst>
        </pc:inkChg>
        <pc:inkChg chg="add del">
          <ac:chgData name="PIPAN MICHELE" userId="da00a2aa-4c64-4bcb-a497-1055e4cd2351" providerId="ADAL" clId="{FA10E652-66E8-4DC2-8405-60633342426D}" dt="2022-11-17T13:34:52.311" v="962"/>
          <ac:inkMkLst>
            <pc:docMk/>
            <pc:sldMk cId="1907487955" sldId="295"/>
            <ac:inkMk id="11" creationId="{738BF82A-044E-4A23-89E7-8062905B23BB}"/>
          </ac:inkMkLst>
        </pc:inkChg>
        <pc:inkChg chg="add del">
          <ac:chgData name="PIPAN MICHELE" userId="da00a2aa-4c64-4bcb-a497-1055e4cd2351" providerId="ADAL" clId="{FA10E652-66E8-4DC2-8405-60633342426D}" dt="2022-11-17T13:34:52.311" v="962"/>
          <ac:inkMkLst>
            <pc:docMk/>
            <pc:sldMk cId="1907487955" sldId="295"/>
            <ac:inkMk id="12" creationId="{8EDF164F-79E1-4C3D-9F76-DBE244FAFE69}"/>
          </ac:inkMkLst>
        </pc:inkChg>
        <pc:inkChg chg="add del">
          <ac:chgData name="PIPAN MICHELE" userId="da00a2aa-4c64-4bcb-a497-1055e4cd2351" providerId="ADAL" clId="{FA10E652-66E8-4DC2-8405-60633342426D}" dt="2022-11-17T13:34:52.311" v="962"/>
          <ac:inkMkLst>
            <pc:docMk/>
            <pc:sldMk cId="1907487955" sldId="295"/>
            <ac:inkMk id="13" creationId="{BA6BA2CA-04B5-4F7A-B0D1-F0F57ABA0674}"/>
          </ac:inkMkLst>
        </pc:inkChg>
        <pc:inkChg chg="add del">
          <ac:chgData name="PIPAN MICHELE" userId="da00a2aa-4c64-4bcb-a497-1055e4cd2351" providerId="ADAL" clId="{FA10E652-66E8-4DC2-8405-60633342426D}" dt="2022-11-17T13:34:52.311" v="962"/>
          <ac:inkMkLst>
            <pc:docMk/>
            <pc:sldMk cId="1907487955" sldId="295"/>
            <ac:inkMk id="14" creationId="{370BE32E-4114-4BDD-83ED-295B2B4949D6}"/>
          </ac:inkMkLst>
        </pc:inkChg>
        <pc:inkChg chg="add del">
          <ac:chgData name="PIPAN MICHELE" userId="da00a2aa-4c64-4bcb-a497-1055e4cd2351" providerId="ADAL" clId="{FA10E652-66E8-4DC2-8405-60633342426D}" dt="2022-11-17T13:34:52.311" v="962"/>
          <ac:inkMkLst>
            <pc:docMk/>
            <pc:sldMk cId="1907487955" sldId="295"/>
            <ac:inkMk id="15" creationId="{50DDBA9D-E673-4EE9-BEF7-1CE8E0FF5792}"/>
          </ac:inkMkLst>
        </pc:inkChg>
        <pc:inkChg chg="add del">
          <ac:chgData name="PIPAN MICHELE" userId="da00a2aa-4c64-4bcb-a497-1055e4cd2351" providerId="ADAL" clId="{FA10E652-66E8-4DC2-8405-60633342426D}" dt="2022-11-17T13:34:52.311" v="962"/>
          <ac:inkMkLst>
            <pc:docMk/>
            <pc:sldMk cId="1907487955" sldId="295"/>
            <ac:inkMk id="16" creationId="{71FEC730-815A-4386-98AC-5536FBE86F59}"/>
          </ac:inkMkLst>
        </pc:inkChg>
        <pc:inkChg chg="add del">
          <ac:chgData name="PIPAN MICHELE" userId="da00a2aa-4c64-4bcb-a497-1055e4cd2351" providerId="ADAL" clId="{FA10E652-66E8-4DC2-8405-60633342426D}" dt="2022-11-17T13:35:11.144" v="968"/>
          <ac:inkMkLst>
            <pc:docMk/>
            <pc:sldMk cId="1907487955" sldId="295"/>
            <ac:inkMk id="17" creationId="{A355C038-0D63-455F-AFAF-E4E90BA072B3}"/>
          </ac:inkMkLst>
        </pc:inkChg>
        <pc:inkChg chg="add del">
          <ac:chgData name="PIPAN MICHELE" userId="da00a2aa-4c64-4bcb-a497-1055e4cd2351" providerId="ADAL" clId="{FA10E652-66E8-4DC2-8405-60633342426D}" dt="2022-11-17T13:35:11.144" v="968"/>
          <ac:inkMkLst>
            <pc:docMk/>
            <pc:sldMk cId="1907487955" sldId="295"/>
            <ac:inkMk id="18" creationId="{8D75678E-9283-46EB-B50A-073ADE617F42}"/>
          </ac:inkMkLst>
        </pc:inkChg>
        <pc:inkChg chg="add del">
          <ac:chgData name="PIPAN MICHELE" userId="da00a2aa-4c64-4bcb-a497-1055e4cd2351" providerId="ADAL" clId="{FA10E652-66E8-4DC2-8405-60633342426D}" dt="2022-11-17T13:35:11.144" v="968"/>
          <ac:inkMkLst>
            <pc:docMk/>
            <pc:sldMk cId="1907487955" sldId="295"/>
            <ac:inkMk id="19" creationId="{6AF62355-00BC-4945-8338-8DA74DF7FEBD}"/>
          </ac:inkMkLst>
        </pc:inkChg>
        <pc:inkChg chg="add del">
          <ac:chgData name="PIPAN MICHELE" userId="da00a2aa-4c64-4bcb-a497-1055e4cd2351" providerId="ADAL" clId="{FA10E652-66E8-4DC2-8405-60633342426D}" dt="2022-11-17T13:35:11.144" v="968"/>
          <ac:inkMkLst>
            <pc:docMk/>
            <pc:sldMk cId="1907487955" sldId="295"/>
            <ac:inkMk id="20" creationId="{57DFBE60-46CE-451E-BC00-26C845C73DB3}"/>
          </ac:inkMkLst>
        </pc:inkChg>
        <pc:inkChg chg="add del">
          <ac:chgData name="PIPAN MICHELE" userId="da00a2aa-4c64-4bcb-a497-1055e4cd2351" providerId="ADAL" clId="{FA10E652-66E8-4DC2-8405-60633342426D}" dt="2022-11-17T13:35:11.144" v="968"/>
          <ac:inkMkLst>
            <pc:docMk/>
            <pc:sldMk cId="1907487955" sldId="295"/>
            <ac:inkMk id="21" creationId="{DB1A83E0-CEB6-4064-A5C8-21D3DF58F9E5}"/>
          </ac:inkMkLst>
        </pc:inkChg>
        <pc:inkChg chg="add del">
          <ac:chgData name="PIPAN MICHELE" userId="da00a2aa-4c64-4bcb-a497-1055e4cd2351" providerId="ADAL" clId="{FA10E652-66E8-4DC2-8405-60633342426D}" dt="2022-11-17T13:35:11.144" v="968"/>
          <ac:inkMkLst>
            <pc:docMk/>
            <pc:sldMk cId="1907487955" sldId="295"/>
            <ac:inkMk id="22" creationId="{CA2CAA31-2141-43AE-81E6-3B0F2D4E96B1}"/>
          </ac:inkMkLst>
        </pc:inkChg>
        <pc:inkChg chg="add">
          <ac:chgData name="PIPAN MICHELE" userId="da00a2aa-4c64-4bcb-a497-1055e4cd2351" providerId="ADAL" clId="{FA10E652-66E8-4DC2-8405-60633342426D}" dt="2022-11-17T13:35:11.144" v="968"/>
          <ac:inkMkLst>
            <pc:docMk/>
            <pc:sldMk cId="1907487955" sldId="295"/>
            <ac:inkMk id="23" creationId="{9F0ABDAB-5FBD-49EC-B7BA-DDE7611BEE78}"/>
          </ac:inkMkLst>
        </pc:inkChg>
      </pc:sldChg>
      <pc:sldChg chg="addSp delSp add">
        <pc:chgData name="PIPAN MICHELE" userId="da00a2aa-4c64-4bcb-a497-1055e4cd2351" providerId="ADAL" clId="{FA10E652-66E8-4DC2-8405-60633342426D}" dt="2022-11-17T13:37:05.529" v="1052"/>
        <pc:sldMkLst>
          <pc:docMk/>
          <pc:sldMk cId="673794078" sldId="296"/>
        </pc:sldMkLst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2" creationId="{5C1A05C4-C097-4CC4-BE35-E516E9BE403E}"/>
          </ac:inkMkLst>
        </pc:inkChg>
        <pc:inkChg chg="add del">
          <ac:chgData name="PIPAN MICHELE" userId="da00a2aa-4c64-4bcb-a497-1055e4cd2351" providerId="ADAL" clId="{FA10E652-66E8-4DC2-8405-60633342426D}" dt="2022-11-17T13:35:27.512" v="972"/>
          <ac:inkMkLst>
            <pc:docMk/>
            <pc:sldMk cId="673794078" sldId="296"/>
            <ac:inkMk id="3" creationId="{A906BC93-8D0F-437D-B1B9-A7FDC1B6D768}"/>
          </ac:inkMkLst>
        </pc:inkChg>
        <pc:inkChg chg="add del">
          <ac:chgData name="PIPAN MICHELE" userId="da00a2aa-4c64-4bcb-a497-1055e4cd2351" providerId="ADAL" clId="{FA10E652-66E8-4DC2-8405-60633342426D}" dt="2022-11-17T13:35:27.512" v="972"/>
          <ac:inkMkLst>
            <pc:docMk/>
            <pc:sldMk cId="673794078" sldId="296"/>
            <ac:inkMk id="4" creationId="{109D825A-9EE9-4908-9D5A-B08F6D60ACBA}"/>
          </ac:inkMkLst>
        </pc:inkChg>
        <pc:inkChg chg="add del">
          <ac:chgData name="PIPAN MICHELE" userId="da00a2aa-4c64-4bcb-a497-1055e4cd2351" providerId="ADAL" clId="{FA10E652-66E8-4DC2-8405-60633342426D}" dt="2022-11-17T13:36:02.697" v="1005"/>
          <ac:inkMkLst>
            <pc:docMk/>
            <pc:sldMk cId="673794078" sldId="296"/>
            <ac:inkMk id="5" creationId="{2A79C992-788B-4EB3-9850-14CBE6F3268C}"/>
          </ac:inkMkLst>
        </pc:inkChg>
        <pc:inkChg chg="add">
          <ac:chgData name="PIPAN MICHELE" userId="da00a2aa-4c64-4bcb-a497-1055e4cd2351" providerId="ADAL" clId="{FA10E652-66E8-4DC2-8405-60633342426D}" dt="2022-11-17T13:35:30.439" v="973"/>
          <ac:inkMkLst>
            <pc:docMk/>
            <pc:sldMk cId="673794078" sldId="296"/>
            <ac:inkMk id="6" creationId="{17091943-7583-43A0-8DB0-E1E39783F7ED}"/>
          </ac:inkMkLst>
        </pc:inkChg>
        <pc:inkChg chg="add">
          <ac:chgData name="PIPAN MICHELE" userId="da00a2aa-4c64-4bcb-a497-1055e4cd2351" providerId="ADAL" clId="{FA10E652-66E8-4DC2-8405-60633342426D}" dt="2022-11-17T13:35:33.124" v="974"/>
          <ac:inkMkLst>
            <pc:docMk/>
            <pc:sldMk cId="673794078" sldId="296"/>
            <ac:inkMk id="7" creationId="{6DAECB1C-6087-4402-90AE-C16A52F7EBE2}"/>
          </ac:inkMkLst>
        </pc:inkChg>
        <pc:inkChg chg="add">
          <ac:chgData name="PIPAN MICHELE" userId="da00a2aa-4c64-4bcb-a497-1055e4cd2351" providerId="ADAL" clId="{FA10E652-66E8-4DC2-8405-60633342426D}" dt="2022-11-17T13:35:34.200" v="975"/>
          <ac:inkMkLst>
            <pc:docMk/>
            <pc:sldMk cId="673794078" sldId="296"/>
            <ac:inkMk id="8" creationId="{3EF0760C-EAA2-4960-B05E-78ACE4C457AA}"/>
          </ac:inkMkLst>
        </pc:inkChg>
        <pc:inkChg chg="add">
          <ac:chgData name="PIPAN MICHELE" userId="da00a2aa-4c64-4bcb-a497-1055e4cd2351" providerId="ADAL" clId="{FA10E652-66E8-4DC2-8405-60633342426D}" dt="2022-11-17T13:35:35.710" v="976"/>
          <ac:inkMkLst>
            <pc:docMk/>
            <pc:sldMk cId="673794078" sldId="296"/>
            <ac:inkMk id="9" creationId="{FC72A0D1-F438-409E-8ADD-E4B2E09D0F3F}"/>
          </ac:inkMkLst>
        </pc:inkChg>
        <pc:inkChg chg="add">
          <ac:chgData name="PIPAN MICHELE" userId="da00a2aa-4c64-4bcb-a497-1055e4cd2351" providerId="ADAL" clId="{FA10E652-66E8-4DC2-8405-60633342426D}" dt="2022-11-17T13:35:37.721" v="977"/>
          <ac:inkMkLst>
            <pc:docMk/>
            <pc:sldMk cId="673794078" sldId="296"/>
            <ac:inkMk id="10" creationId="{1E1B4FE2-981B-4564-A5BA-3BAF106B8E4A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11" creationId="{97A4D349-039B-49E9-B561-99EE22A580F3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12" creationId="{9D9BC4B8-F364-4B6F-8068-77F7F984CE5F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13" creationId="{B15B7C39-5949-4741-8165-75FF855F3902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14" creationId="{B86275FA-68EE-4BA3-8787-F60E1C0B539E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15" creationId="{4C27CFFE-D8B3-42B9-9656-F626C3825839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16" creationId="{0E68A2FF-8B41-4E00-B924-6243A6E66729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17" creationId="{A85E9566-3094-471C-A29D-ACFDEBEC574D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18" creationId="{D0C309DD-1D6E-4224-AA23-C9D59C93FD37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19" creationId="{DA0A8BD0-F9CA-45CA-BDE5-0C3C7D5038F6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20" creationId="{1696D0F2-E4E6-4561-8EC0-15794B003AA2}"/>
          </ac:inkMkLst>
        </pc:inkChg>
        <pc:inkChg chg="add del">
          <ac:chgData name="PIPAN MICHELE" userId="da00a2aa-4c64-4bcb-a497-1055e4cd2351" providerId="ADAL" clId="{FA10E652-66E8-4DC2-8405-60633342426D}" dt="2022-11-17T13:35:47.733" v="989"/>
          <ac:inkMkLst>
            <pc:docMk/>
            <pc:sldMk cId="673794078" sldId="296"/>
            <ac:inkMk id="21" creationId="{43BEC704-1131-44E4-B2FA-D41EF57D3B1E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22" creationId="{73CD2A47-F3A3-4079-B3A6-BDFD418BEBF4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23" creationId="{9872DE7B-A556-4250-B459-1572BE414205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24" creationId="{BD0C2FEC-E813-4242-AD15-6EA301EE9175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25" creationId="{CD8FC203-88CD-4583-B6FD-B924B0F2CECA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26" creationId="{4C65D2ED-F4DC-4F31-A5E0-5EDB9A5F12C0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27" creationId="{184A047F-7F2A-43B7-A247-B9CF9D54C50C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28" creationId="{CC94BCA5-71F8-4A6C-9E5A-6876BBA0491F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29" creationId="{95CA2A77-F1DA-458B-85E4-13F295F8508A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30" creationId="{25BFD1BD-A958-45DB-AE5A-6E8D88CC8B54}"/>
          </ac:inkMkLst>
        </pc:inkChg>
        <pc:inkChg chg="add del">
          <ac:chgData name="PIPAN MICHELE" userId="da00a2aa-4c64-4bcb-a497-1055e4cd2351" providerId="ADAL" clId="{FA10E652-66E8-4DC2-8405-60633342426D}" dt="2022-11-17T13:35:55.331" v="998"/>
          <ac:inkMkLst>
            <pc:docMk/>
            <pc:sldMk cId="673794078" sldId="296"/>
            <ac:inkMk id="31" creationId="{688E83EE-7C51-417F-AC37-2EA8E6F88222}"/>
          </ac:inkMkLst>
        </pc:inkChg>
        <pc:inkChg chg="add del">
          <ac:chgData name="PIPAN MICHELE" userId="da00a2aa-4c64-4bcb-a497-1055e4cd2351" providerId="ADAL" clId="{FA10E652-66E8-4DC2-8405-60633342426D}" dt="2022-11-17T13:35:57.345" v="1002"/>
          <ac:inkMkLst>
            <pc:docMk/>
            <pc:sldMk cId="673794078" sldId="296"/>
            <ac:inkMk id="32" creationId="{2FBFE515-741F-48ED-8FC7-4EDF1BDC1EB3}"/>
          </ac:inkMkLst>
        </pc:inkChg>
        <pc:inkChg chg="add del">
          <ac:chgData name="PIPAN MICHELE" userId="da00a2aa-4c64-4bcb-a497-1055e4cd2351" providerId="ADAL" clId="{FA10E652-66E8-4DC2-8405-60633342426D}" dt="2022-11-17T13:35:57.345" v="1002"/>
          <ac:inkMkLst>
            <pc:docMk/>
            <pc:sldMk cId="673794078" sldId="296"/>
            <ac:inkMk id="33" creationId="{368F078F-C32E-4280-876B-4B658E3A0834}"/>
          </ac:inkMkLst>
        </pc:inkChg>
        <pc:inkChg chg="add del">
          <ac:chgData name="PIPAN MICHELE" userId="da00a2aa-4c64-4bcb-a497-1055e4cd2351" providerId="ADAL" clId="{FA10E652-66E8-4DC2-8405-60633342426D}" dt="2022-11-17T13:35:57.345" v="1002"/>
          <ac:inkMkLst>
            <pc:docMk/>
            <pc:sldMk cId="673794078" sldId="296"/>
            <ac:inkMk id="34" creationId="{55DDF87F-808C-44B1-B162-2394D65BEE07}"/>
          </ac:inkMkLst>
        </pc:inkChg>
        <pc:inkChg chg="add del">
          <ac:chgData name="PIPAN MICHELE" userId="da00a2aa-4c64-4bcb-a497-1055e4cd2351" providerId="ADAL" clId="{FA10E652-66E8-4DC2-8405-60633342426D}" dt="2022-11-17T13:35:57.345" v="1002"/>
          <ac:inkMkLst>
            <pc:docMk/>
            <pc:sldMk cId="673794078" sldId="296"/>
            <ac:inkMk id="35" creationId="{2EEE6BBA-2AE1-49A9-8B49-B60BFBC8B3FF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36" creationId="{C2B9A90D-C7E7-4D41-A5B2-96C6FAC88965}"/>
          </ac:inkMkLst>
        </pc:inkChg>
        <pc:inkChg chg="add del">
          <ac:chgData name="PIPAN MICHELE" userId="da00a2aa-4c64-4bcb-a497-1055e4cd2351" providerId="ADAL" clId="{FA10E652-66E8-4DC2-8405-60633342426D}" dt="2022-11-17T13:36:02.697" v="1005"/>
          <ac:inkMkLst>
            <pc:docMk/>
            <pc:sldMk cId="673794078" sldId="296"/>
            <ac:inkMk id="37" creationId="{DA148DCD-0147-411F-A647-62B9A4A56B21}"/>
          </ac:inkMkLst>
        </pc:inkChg>
        <pc:inkChg chg="add del">
          <ac:chgData name="PIPAN MICHELE" userId="da00a2aa-4c64-4bcb-a497-1055e4cd2351" providerId="ADAL" clId="{FA10E652-66E8-4DC2-8405-60633342426D}" dt="2022-11-17T13:36:02.697" v="1005"/>
          <ac:inkMkLst>
            <pc:docMk/>
            <pc:sldMk cId="673794078" sldId="296"/>
            <ac:inkMk id="38" creationId="{77A1E62D-9772-43B8-B7D5-6B47F3ABF04C}"/>
          </ac:inkMkLst>
        </pc:inkChg>
        <pc:inkChg chg="add del">
          <ac:chgData name="PIPAN MICHELE" userId="da00a2aa-4c64-4bcb-a497-1055e4cd2351" providerId="ADAL" clId="{FA10E652-66E8-4DC2-8405-60633342426D}" dt="2022-11-17T13:36:12.784" v="1013"/>
          <ac:inkMkLst>
            <pc:docMk/>
            <pc:sldMk cId="673794078" sldId="296"/>
            <ac:inkMk id="39" creationId="{24D247F6-73B1-4982-A55F-00E7A3EC7929}"/>
          </ac:inkMkLst>
        </pc:inkChg>
        <pc:inkChg chg="add del">
          <ac:chgData name="PIPAN MICHELE" userId="da00a2aa-4c64-4bcb-a497-1055e4cd2351" providerId="ADAL" clId="{FA10E652-66E8-4DC2-8405-60633342426D}" dt="2022-11-17T13:36:12.784" v="1013"/>
          <ac:inkMkLst>
            <pc:docMk/>
            <pc:sldMk cId="673794078" sldId="296"/>
            <ac:inkMk id="40" creationId="{A29FF523-C87F-4113-88A5-F2C0A8212ADD}"/>
          </ac:inkMkLst>
        </pc:inkChg>
        <pc:inkChg chg="add del">
          <ac:chgData name="PIPAN MICHELE" userId="da00a2aa-4c64-4bcb-a497-1055e4cd2351" providerId="ADAL" clId="{FA10E652-66E8-4DC2-8405-60633342426D}" dt="2022-11-17T13:36:12.784" v="1013"/>
          <ac:inkMkLst>
            <pc:docMk/>
            <pc:sldMk cId="673794078" sldId="296"/>
            <ac:inkMk id="41" creationId="{ED6DF4D2-8487-4C50-8F6C-BEAAAEF38EFA}"/>
          </ac:inkMkLst>
        </pc:inkChg>
        <pc:inkChg chg="add del">
          <ac:chgData name="PIPAN MICHELE" userId="da00a2aa-4c64-4bcb-a497-1055e4cd2351" providerId="ADAL" clId="{FA10E652-66E8-4DC2-8405-60633342426D}" dt="2022-11-17T13:36:12.784" v="1013"/>
          <ac:inkMkLst>
            <pc:docMk/>
            <pc:sldMk cId="673794078" sldId="296"/>
            <ac:inkMk id="42" creationId="{DE744082-E6A5-4E79-8FB3-F3988B00931B}"/>
          </ac:inkMkLst>
        </pc:inkChg>
        <pc:inkChg chg="add del">
          <ac:chgData name="PIPAN MICHELE" userId="da00a2aa-4c64-4bcb-a497-1055e4cd2351" providerId="ADAL" clId="{FA10E652-66E8-4DC2-8405-60633342426D}" dt="2022-11-17T13:36:12.784" v="1013"/>
          <ac:inkMkLst>
            <pc:docMk/>
            <pc:sldMk cId="673794078" sldId="296"/>
            <ac:inkMk id="43" creationId="{9DDBCB9A-565D-4330-AB81-F0817E3BA915}"/>
          </ac:inkMkLst>
        </pc:inkChg>
        <pc:inkChg chg="add del">
          <ac:chgData name="PIPAN MICHELE" userId="da00a2aa-4c64-4bcb-a497-1055e4cd2351" providerId="ADAL" clId="{FA10E652-66E8-4DC2-8405-60633342426D}" dt="2022-11-17T13:36:12.784" v="1013"/>
          <ac:inkMkLst>
            <pc:docMk/>
            <pc:sldMk cId="673794078" sldId="296"/>
            <ac:inkMk id="44" creationId="{FE00892C-366F-4E94-9A16-925684482B5A}"/>
          </ac:inkMkLst>
        </pc:inkChg>
        <pc:inkChg chg="add del">
          <ac:chgData name="PIPAN MICHELE" userId="da00a2aa-4c64-4bcb-a497-1055e4cd2351" providerId="ADAL" clId="{FA10E652-66E8-4DC2-8405-60633342426D}" dt="2022-11-17T13:36:12.784" v="1013"/>
          <ac:inkMkLst>
            <pc:docMk/>
            <pc:sldMk cId="673794078" sldId="296"/>
            <ac:inkMk id="45" creationId="{6A81682B-C5A9-4717-A144-8A6C494173A8}"/>
          </ac:inkMkLst>
        </pc:inkChg>
        <pc:inkChg chg="add del">
          <ac:chgData name="PIPAN MICHELE" userId="da00a2aa-4c64-4bcb-a497-1055e4cd2351" providerId="ADAL" clId="{FA10E652-66E8-4DC2-8405-60633342426D}" dt="2022-11-17T13:36:12.784" v="1013"/>
          <ac:inkMkLst>
            <pc:docMk/>
            <pc:sldMk cId="673794078" sldId="296"/>
            <ac:inkMk id="46" creationId="{17F0F244-58A7-40EA-B885-14D28A00128E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47" creationId="{E505EA66-E3D1-419E-BB7E-46E1604D5291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48" creationId="{A88C7F12-AF69-4EE2-A6F1-A04CA0E1D42E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49" creationId="{0FC4B6EA-AE29-48FE-AA21-BFAF9FA37D02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0" creationId="{F9A73776-CE7F-41C0-BF31-7A212A749AE7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1" creationId="{A719FCF6-DD96-4F9F-BFE9-1C0E0090CDC8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2" creationId="{AA734D05-0AC0-40E4-AC1B-B6FF3348F298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3" creationId="{D5C02827-FD09-4575-9449-4403F80D7387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4" creationId="{D3746476-16B8-4A99-B68E-EE8969A3E895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5" creationId="{49886156-BA3C-48BF-880A-4D584464DF0D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6" creationId="{AF9BDC06-1346-4F19-A66B-71A0A1263187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7" creationId="{F16FA49D-6DF5-419C-9F31-EDC9F1FB46DB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8" creationId="{1A4A803D-72A8-407A-AAC6-97A20B51A3E9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59" creationId="{E5D6195E-B70E-4485-A58B-13692C82BDAF}"/>
          </ac:inkMkLst>
        </pc:inkChg>
        <pc:inkChg chg="add del">
          <ac:chgData name="PIPAN MICHELE" userId="da00a2aa-4c64-4bcb-a497-1055e4cd2351" providerId="ADAL" clId="{FA10E652-66E8-4DC2-8405-60633342426D}" dt="2022-11-17T13:36:21.186" v="1027"/>
          <ac:inkMkLst>
            <pc:docMk/>
            <pc:sldMk cId="673794078" sldId="296"/>
            <ac:inkMk id="60" creationId="{EDB733EE-EA8F-4647-8810-F988866AD1E8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61" creationId="{742E4132-AA55-4AE9-9A21-8E310D933FF5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62" creationId="{8AFB7006-4FA1-4586-B3F8-ADFB463E1B94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63" creationId="{30B32AD3-534F-41FE-BB01-C17D87F0C188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64" creationId="{01F8265C-EEA5-4B55-9DE3-E19D5605A7E1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65" creationId="{E3616EEE-EC35-448C-ADC6-8B43DD0AF46F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66" creationId="{1E51E78E-CC2E-4537-9ABE-A1D50A46ABCC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67" creationId="{14232538-7052-4AC2-9A9F-3BA4B86C2A61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68" creationId="{E5A3338B-D7D0-49BA-955D-60600CCC764C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69" creationId="{42211092-AB48-4C0F-B1FB-E521C1EA9C33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70" creationId="{B8D4B129-A475-4CD4-A668-0F28537FF4D2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71" creationId="{E074A2D9-0F4C-4892-A497-4F860E15ED8E}"/>
          </ac:inkMkLst>
        </pc:inkChg>
        <pc:inkChg chg="add del">
          <ac:chgData name="PIPAN MICHELE" userId="da00a2aa-4c64-4bcb-a497-1055e4cd2351" providerId="ADAL" clId="{FA10E652-66E8-4DC2-8405-60633342426D}" dt="2022-11-17T13:36:39.069" v="1039"/>
          <ac:inkMkLst>
            <pc:docMk/>
            <pc:sldMk cId="673794078" sldId="296"/>
            <ac:inkMk id="72" creationId="{4E64851C-CCF4-4CA1-8A7B-85A9F40A708A}"/>
          </ac:inkMkLst>
        </pc:inkChg>
        <pc:inkChg chg="add del">
          <ac:chgData name="PIPAN MICHELE" userId="da00a2aa-4c64-4bcb-a497-1055e4cd2351" providerId="ADAL" clId="{FA10E652-66E8-4DC2-8405-60633342426D}" dt="2022-11-17T13:36:42.589" v="1044"/>
          <ac:inkMkLst>
            <pc:docMk/>
            <pc:sldMk cId="673794078" sldId="296"/>
            <ac:inkMk id="73" creationId="{0490EE5B-D822-4051-99F7-47C1F9AC182B}"/>
          </ac:inkMkLst>
        </pc:inkChg>
        <pc:inkChg chg="add del">
          <ac:chgData name="PIPAN MICHELE" userId="da00a2aa-4c64-4bcb-a497-1055e4cd2351" providerId="ADAL" clId="{FA10E652-66E8-4DC2-8405-60633342426D}" dt="2022-11-17T13:36:42.589" v="1044"/>
          <ac:inkMkLst>
            <pc:docMk/>
            <pc:sldMk cId="673794078" sldId="296"/>
            <ac:inkMk id="74" creationId="{5B1FE9DA-4866-4004-AAE3-240FC6B4604D}"/>
          </ac:inkMkLst>
        </pc:inkChg>
        <pc:inkChg chg="add del">
          <ac:chgData name="PIPAN MICHELE" userId="da00a2aa-4c64-4bcb-a497-1055e4cd2351" providerId="ADAL" clId="{FA10E652-66E8-4DC2-8405-60633342426D}" dt="2022-11-17T13:36:42.589" v="1044"/>
          <ac:inkMkLst>
            <pc:docMk/>
            <pc:sldMk cId="673794078" sldId="296"/>
            <ac:inkMk id="75" creationId="{22E0C302-AB6B-4D87-96B7-6C316268DE5D}"/>
          </ac:inkMkLst>
        </pc:inkChg>
        <pc:inkChg chg="add del">
          <ac:chgData name="PIPAN MICHELE" userId="da00a2aa-4c64-4bcb-a497-1055e4cd2351" providerId="ADAL" clId="{FA10E652-66E8-4DC2-8405-60633342426D}" dt="2022-11-17T13:36:42.589" v="1044"/>
          <ac:inkMkLst>
            <pc:docMk/>
            <pc:sldMk cId="673794078" sldId="296"/>
            <ac:inkMk id="76" creationId="{130142F4-4B8A-4B13-8E43-096693A72C0D}"/>
          </ac:inkMkLst>
        </pc:inkChg>
        <pc:inkChg chg="add del">
          <ac:chgData name="PIPAN MICHELE" userId="da00a2aa-4c64-4bcb-a497-1055e4cd2351" providerId="ADAL" clId="{FA10E652-66E8-4DC2-8405-60633342426D}" dt="2022-11-17T13:36:42.589" v="1044"/>
          <ac:inkMkLst>
            <pc:docMk/>
            <pc:sldMk cId="673794078" sldId="296"/>
            <ac:inkMk id="77" creationId="{A9BE5D26-0290-4EEE-B34E-16A4346E32B8}"/>
          </ac:inkMkLst>
        </pc:inkChg>
        <pc:inkChg chg="add del">
          <ac:chgData name="PIPAN MICHELE" userId="da00a2aa-4c64-4bcb-a497-1055e4cd2351" providerId="ADAL" clId="{FA10E652-66E8-4DC2-8405-60633342426D}" dt="2022-11-17T13:37:05.529" v="1052"/>
          <ac:inkMkLst>
            <pc:docMk/>
            <pc:sldMk cId="673794078" sldId="296"/>
            <ac:inkMk id="78" creationId="{7665D15D-1A9C-400C-A0CC-5C32F220ADE3}"/>
          </ac:inkMkLst>
        </pc:inkChg>
        <pc:inkChg chg="add del">
          <ac:chgData name="PIPAN MICHELE" userId="da00a2aa-4c64-4bcb-a497-1055e4cd2351" providerId="ADAL" clId="{FA10E652-66E8-4DC2-8405-60633342426D}" dt="2022-11-17T13:37:05.529" v="1052"/>
          <ac:inkMkLst>
            <pc:docMk/>
            <pc:sldMk cId="673794078" sldId="296"/>
            <ac:inkMk id="79" creationId="{06AB1896-1B05-4184-B303-92CF899629E3}"/>
          </ac:inkMkLst>
        </pc:inkChg>
        <pc:inkChg chg="add del">
          <ac:chgData name="PIPAN MICHELE" userId="da00a2aa-4c64-4bcb-a497-1055e4cd2351" providerId="ADAL" clId="{FA10E652-66E8-4DC2-8405-60633342426D}" dt="2022-11-17T13:37:05.529" v="1052"/>
          <ac:inkMkLst>
            <pc:docMk/>
            <pc:sldMk cId="673794078" sldId="296"/>
            <ac:inkMk id="80" creationId="{4909BEEB-9E49-4E1A-A0B6-A78F3BEFE301}"/>
          </ac:inkMkLst>
        </pc:inkChg>
        <pc:inkChg chg="add del">
          <ac:chgData name="PIPAN MICHELE" userId="da00a2aa-4c64-4bcb-a497-1055e4cd2351" providerId="ADAL" clId="{FA10E652-66E8-4DC2-8405-60633342426D}" dt="2022-11-17T13:37:05.529" v="1052"/>
          <ac:inkMkLst>
            <pc:docMk/>
            <pc:sldMk cId="673794078" sldId="296"/>
            <ac:inkMk id="81" creationId="{3722EB4C-C904-4ACD-A502-CA36B7B76357}"/>
          </ac:inkMkLst>
        </pc:inkChg>
        <pc:inkChg chg="add del">
          <ac:chgData name="PIPAN MICHELE" userId="da00a2aa-4c64-4bcb-a497-1055e4cd2351" providerId="ADAL" clId="{FA10E652-66E8-4DC2-8405-60633342426D}" dt="2022-11-17T13:37:05.529" v="1052"/>
          <ac:inkMkLst>
            <pc:docMk/>
            <pc:sldMk cId="673794078" sldId="296"/>
            <ac:inkMk id="82" creationId="{8C075C28-3098-4097-9BBC-B7D20D6625F9}"/>
          </ac:inkMkLst>
        </pc:inkChg>
        <pc:inkChg chg="add del">
          <ac:chgData name="PIPAN MICHELE" userId="da00a2aa-4c64-4bcb-a497-1055e4cd2351" providerId="ADAL" clId="{FA10E652-66E8-4DC2-8405-60633342426D}" dt="2022-11-17T13:37:05.529" v="1052"/>
          <ac:inkMkLst>
            <pc:docMk/>
            <pc:sldMk cId="673794078" sldId="296"/>
            <ac:inkMk id="83" creationId="{5A9B8A78-3D74-4BAF-B86F-859F6C0F3001}"/>
          </ac:inkMkLst>
        </pc:inkChg>
        <pc:inkChg chg="add del">
          <ac:chgData name="PIPAN MICHELE" userId="da00a2aa-4c64-4bcb-a497-1055e4cd2351" providerId="ADAL" clId="{FA10E652-66E8-4DC2-8405-60633342426D}" dt="2022-11-17T13:37:05.529" v="1052"/>
          <ac:inkMkLst>
            <pc:docMk/>
            <pc:sldMk cId="673794078" sldId="296"/>
            <ac:inkMk id="84" creationId="{E2F7E421-B479-41D5-9ECD-7708DDA3A89E}"/>
          </ac:inkMkLst>
        </pc:inkChg>
        <pc:inkChg chg="add del">
          <ac:chgData name="PIPAN MICHELE" userId="da00a2aa-4c64-4bcb-a497-1055e4cd2351" providerId="ADAL" clId="{FA10E652-66E8-4DC2-8405-60633342426D}" dt="2022-11-17T13:37:05.529" v="1052"/>
          <ac:inkMkLst>
            <pc:docMk/>
            <pc:sldMk cId="673794078" sldId="296"/>
            <ac:inkMk id="85" creationId="{33F42675-7674-493F-8C2F-0940C5661B17}"/>
          </ac:inkMkLst>
        </pc:inkChg>
        <pc:inkChg chg="add">
          <ac:chgData name="PIPAN MICHELE" userId="da00a2aa-4c64-4bcb-a497-1055e4cd2351" providerId="ADAL" clId="{FA10E652-66E8-4DC2-8405-60633342426D}" dt="2022-11-17T13:37:05.529" v="1052"/>
          <ac:inkMkLst>
            <pc:docMk/>
            <pc:sldMk cId="673794078" sldId="296"/>
            <ac:inkMk id="86" creationId="{595E3792-052C-42B4-85E2-A2F99FBAA9B0}"/>
          </ac:inkMkLst>
        </pc:inkChg>
      </pc:sldChg>
      <pc:sldChg chg="addSp delSp add">
        <pc:chgData name="PIPAN MICHELE" userId="da00a2aa-4c64-4bcb-a497-1055e4cd2351" providerId="ADAL" clId="{FA10E652-66E8-4DC2-8405-60633342426D}" dt="2022-11-17T13:41:17.689" v="1193"/>
        <pc:sldMkLst>
          <pc:docMk/>
          <pc:sldMk cId="4060961120" sldId="297"/>
        </pc:sldMkLst>
        <pc:inkChg chg="add">
          <ac:chgData name="PIPAN MICHELE" userId="da00a2aa-4c64-4bcb-a497-1055e4cd2351" providerId="ADAL" clId="{FA10E652-66E8-4DC2-8405-60633342426D}" dt="2022-11-17T13:38:05.886" v="1053"/>
          <ac:inkMkLst>
            <pc:docMk/>
            <pc:sldMk cId="4060961120" sldId="297"/>
            <ac:inkMk id="2" creationId="{5EF8CE14-9FD0-4A0B-9915-258DF7520B1D}"/>
          </ac:inkMkLst>
        </pc:inkChg>
        <pc:inkChg chg="add del">
          <ac:chgData name="PIPAN MICHELE" userId="da00a2aa-4c64-4bcb-a497-1055e4cd2351" providerId="ADAL" clId="{FA10E652-66E8-4DC2-8405-60633342426D}" dt="2022-11-17T13:38:10.599" v="1057"/>
          <ac:inkMkLst>
            <pc:docMk/>
            <pc:sldMk cId="4060961120" sldId="297"/>
            <ac:inkMk id="3" creationId="{E1DE8DB5-B716-4F94-9126-CEBF3D4071CE}"/>
          </ac:inkMkLst>
        </pc:inkChg>
        <pc:inkChg chg="add del">
          <ac:chgData name="PIPAN MICHELE" userId="da00a2aa-4c64-4bcb-a497-1055e4cd2351" providerId="ADAL" clId="{FA10E652-66E8-4DC2-8405-60633342426D}" dt="2022-11-17T13:38:10.599" v="1057"/>
          <ac:inkMkLst>
            <pc:docMk/>
            <pc:sldMk cId="4060961120" sldId="297"/>
            <ac:inkMk id="4" creationId="{1882F2D4-DF86-42D9-9EF4-9A2DF8C5D649}"/>
          </ac:inkMkLst>
        </pc:inkChg>
        <pc:inkChg chg="add del">
          <ac:chgData name="PIPAN MICHELE" userId="da00a2aa-4c64-4bcb-a497-1055e4cd2351" providerId="ADAL" clId="{FA10E652-66E8-4DC2-8405-60633342426D}" dt="2022-11-17T13:38:10.599" v="1057"/>
          <ac:inkMkLst>
            <pc:docMk/>
            <pc:sldMk cId="4060961120" sldId="297"/>
            <ac:inkMk id="5" creationId="{A4983C34-6B09-4842-A0BD-F3003072C69B}"/>
          </ac:inkMkLst>
        </pc:inkChg>
        <pc:inkChg chg="add del">
          <ac:chgData name="PIPAN MICHELE" userId="da00a2aa-4c64-4bcb-a497-1055e4cd2351" providerId="ADAL" clId="{FA10E652-66E8-4DC2-8405-60633342426D}" dt="2022-11-17T13:38:12.983" v="1059"/>
          <ac:inkMkLst>
            <pc:docMk/>
            <pc:sldMk cId="4060961120" sldId="297"/>
            <ac:inkMk id="6" creationId="{AAC94FD9-6737-41E8-9713-23E8C5DF6CD1}"/>
          </ac:inkMkLst>
        </pc:inkChg>
        <pc:inkChg chg="add del">
          <ac:chgData name="PIPAN MICHELE" userId="da00a2aa-4c64-4bcb-a497-1055e4cd2351" providerId="ADAL" clId="{FA10E652-66E8-4DC2-8405-60633342426D}" dt="2022-11-17T13:38:12.983" v="1059"/>
          <ac:inkMkLst>
            <pc:docMk/>
            <pc:sldMk cId="4060961120" sldId="297"/>
            <ac:inkMk id="7" creationId="{F503FB4D-4CC5-4695-97E2-668EF956045A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8" creationId="{3217E666-117E-4502-AA13-B05E017D0FD2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9" creationId="{CEE96D6E-A945-4B1E-8951-3BD5DA55A682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0" creationId="{1DF79016-0F2F-4DBE-92E3-5FD9FC28A3FC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1" creationId="{8364DA75-93CD-4DF3-BB6F-75B67110AB59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2" creationId="{40AA52ED-BCAE-40BC-B05A-6E38DA19D76A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3" creationId="{9FA31365-794B-4527-9512-494CEFF26A9D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4" creationId="{B9189132-7053-471F-8BFE-233CF8852A25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5" creationId="{8D09B221-96BE-4112-8C23-9D8B9A4B02F0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6" creationId="{C754E612-A94B-4BFB-95F8-1AA74C5832EC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7" creationId="{D3CCEDF5-A78E-484E-85A2-AD823109ED65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8" creationId="{004F6876-1411-4D68-B4CF-82E5901F1420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19" creationId="{FC1632A8-2600-46F7-9FE9-1ACEBC877F58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20" creationId="{543F9FC2-D349-40CA-BDAE-6039A418D98B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21" creationId="{D28A0CD1-3AA8-423A-AC3D-475E6125134F}"/>
          </ac:inkMkLst>
        </pc:inkChg>
        <pc:inkChg chg="add del">
          <ac:chgData name="PIPAN MICHELE" userId="da00a2aa-4c64-4bcb-a497-1055e4cd2351" providerId="ADAL" clId="{FA10E652-66E8-4DC2-8405-60633342426D}" dt="2022-11-17T13:38:54.005" v="1074"/>
          <ac:inkMkLst>
            <pc:docMk/>
            <pc:sldMk cId="4060961120" sldId="297"/>
            <ac:inkMk id="22" creationId="{39223AE8-E55C-4E84-B494-DE4AFC8308B4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23" creationId="{B67C0249-5899-4A1D-B8A1-AFDA15748B92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24" creationId="{469A5E04-28DF-4E05-8016-BEFD058EFE33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25" creationId="{9A553DAC-5B95-4571-8461-6F9F2CCE527A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26" creationId="{C9FABFC2-B141-4DBA-8074-B10A35851450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27" creationId="{DFBB0266-E781-4ACF-8206-5A901996BC61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28" creationId="{2869BA27-2090-45A1-BEAF-BA06A0166D9C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29" creationId="{324A4734-CE9F-453B-83A6-8BF4B29A2B07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30" creationId="{44DDE3A2-0A36-47DD-AA0B-4BB8EEFBDB8C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31" creationId="{5A346CCE-8116-4A64-8220-19654299F764}"/>
          </ac:inkMkLst>
        </pc:inkChg>
        <pc:inkChg chg="add del">
          <ac:chgData name="PIPAN MICHELE" userId="da00a2aa-4c64-4bcb-a497-1055e4cd2351" providerId="ADAL" clId="{FA10E652-66E8-4DC2-8405-60633342426D}" dt="2022-11-17T13:38:59.615" v="1084"/>
          <ac:inkMkLst>
            <pc:docMk/>
            <pc:sldMk cId="4060961120" sldId="297"/>
            <ac:inkMk id="32" creationId="{E1036F90-827B-4F1F-BAA6-17B3436F9000}"/>
          </ac:inkMkLst>
        </pc:inkChg>
        <pc:inkChg chg="add del">
          <ac:chgData name="PIPAN MICHELE" userId="da00a2aa-4c64-4bcb-a497-1055e4cd2351" providerId="ADAL" clId="{FA10E652-66E8-4DC2-8405-60633342426D}" dt="2022-11-17T13:39:06.492" v="1087"/>
          <ac:inkMkLst>
            <pc:docMk/>
            <pc:sldMk cId="4060961120" sldId="297"/>
            <ac:inkMk id="33" creationId="{05F5B4EB-66C2-4953-93FA-8FA7D5E031EB}"/>
          </ac:inkMkLst>
        </pc:inkChg>
        <pc:inkChg chg="add del">
          <ac:chgData name="PIPAN MICHELE" userId="da00a2aa-4c64-4bcb-a497-1055e4cd2351" providerId="ADAL" clId="{FA10E652-66E8-4DC2-8405-60633342426D}" dt="2022-11-17T13:39:06.492" v="1087"/>
          <ac:inkMkLst>
            <pc:docMk/>
            <pc:sldMk cId="4060961120" sldId="297"/>
            <ac:inkMk id="34" creationId="{3BD09B08-F168-4F1E-A2F6-4816992413FB}"/>
          </ac:inkMkLst>
        </pc:inkChg>
        <pc:inkChg chg="add del">
          <ac:chgData name="PIPAN MICHELE" userId="da00a2aa-4c64-4bcb-a497-1055e4cd2351" providerId="ADAL" clId="{FA10E652-66E8-4DC2-8405-60633342426D}" dt="2022-11-17T13:39:06.492" v="1087"/>
          <ac:inkMkLst>
            <pc:docMk/>
            <pc:sldMk cId="4060961120" sldId="297"/>
            <ac:inkMk id="35" creationId="{65EF4BC3-E9AD-4159-9AC6-5CC7BD2F4017}"/>
          </ac:inkMkLst>
        </pc:inkChg>
        <pc:inkChg chg="add del">
          <ac:chgData name="PIPAN MICHELE" userId="da00a2aa-4c64-4bcb-a497-1055e4cd2351" providerId="ADAL" clId="{FA10E652-66E8-4DC2-8405-60633342426D}" dt="2022-11-17T13:39:08.096" v="1089"/>
          <ac:inkMkLst>
            <pc:docMk/>
            <pc:sldMk cId="4060961120" sldId="297"/>
            <ac:inkMk id="36" creationId="{F90B47B0-2993-4DD7-B3EF-164A92652937}"/>
          </ac:inkMkLst>
        </pc:inkChg>
        <pc:inkChg chg="add del">
          <ac:chgData name="PIPAN MICHELE" userId="da00a2aa-4c64-4bcb-a497-1055e4cd2351" providerId="ADAL" clId="{FA10E652-66E8-4DC2-8405-60633342426D}" dt="2022-11-17T13:39:08.096" v="1089"/>
          <ac:inkMkLst>
            <pc:docMk/>
            <pc:sldMk cId="4060961120" sldId="297"/>
            <ac:inkMk id="37" creationId="{0A9C5EB2-5B35-4AD4-A7F3-484A9E7A1009}"/>
          </ac:inkMkLst>
        </pc:inkChg>
        <pc:inkChg chg="add del">
          <ac:chgData name="PIPAN MICHELE" userId="da00a2aa-4c64-4bcb-a497-1055e4cd2351" providerId="ADAL" clId="{FA10E652-66E8-4DC2-8405-60633342426D}" dt="2022-11-17T13:39:13.136" v="1093"/>
          <ac:inkMkLst>
            <pc:docMk/>
            <pc:sldMk cId="4060961120" sldId="297"/>
            <ac:inkMk id="38" creationId="{1B2F0E1E-B645-4CDF-B769-5D7D6988832C}"/>
          </ac:inkMkLst>
        </pc:inkChg>
        <pc:inkChg chg="add del">
          <ac:chgData name="PIPAN MICHELE" userId="da00a2aa-4c64-4bcb-a497-1055e4cd2351" providerId="ADAL" clId="{FA10E652-66E8-4DC2-8405-60633342426D}" dt="2022-11-17T13:39:13.136" v="1093"/>
          <ac:inkMkLst>
            <pc:docMk/>
            <pc:sldMk cId="4060961120" sldId="297"/>
            <ac:inkMk id="39" creationId="{A48EB295-F776-4D6F-AE3D-57663E0D67A2}"/>
          </ac:inkMkLst>
        </pc:inkChg>
        <pc:inkChg chg="add del">
          <ac:chgData name="PIPAN MICHELE" userId="da00a2aa-4c64-4bcb-a497-1055e4cd2351" providerId="ADAL" clId="{FA10E652-66E8-4DC2-8405-60633342426D}" dt="2022-11-17T13:39:13.136" v="1093"/>
          <ac:inkMkLst>
            <pc:docMk/>
            <pc:sldMk cId="4060961120" sldId="297"/>
            <ac:inkMk id="40" creationId="{04532772-4FB0-4DD2-BDBB-5F7DD9D8049C}"/>
          </ac:inkMkLst>
        </pc:inkChg>
        <pc:inkChg chg="add del">
          <ac:chgData name="PIPAN MICHELE" userId="da00a2aa-4c64-4bcb-a497-1055e4cd2351" providerId="ADAL" clId="{FA10E652-66E8-4DC2-8405-60633342426D}" dt="2022-11-17T13:39:13.136" v="1093"/>
          <ac:inkMkLst>
            <pc:docMk/>
            <pc:sldMk cId="4060961120" sldId="297"/>
            <ac:inkMk id="41" creationId="{997C7E75-C47F-4561-8FA1-91A6E8B277BC}"/>
          </ac:inkMkLst>
        </pc:inkChg>
        <pc:inkChg chg="add del">
          <ac:chgData name="PIPAN MICHELE" userId="da00a2aa-4c64-4bcb-a497-1055e4cd2351" providerId="ADAL" clId="{FA10E652-66E8-4DC2-8405-60633342426D}" dt="2022-11-17T13:39:21.309" v="1096"/>
          <ac:inkMkLst>
            <pc:docMk/>
            <pc:sldMk cId="4060961120" sldId="297"/>
            <ac:inkMk id="42" creationId="{01804316-54D6-40A1-A40A-D9AC00029AD2}"/>
          </ac:inkMkLst>
        </pc:inkChg>
        <pc:inkChg chg="add del">
          <ac:chgData name="PIPAN MICHELE" userId="da00a2aa-4c64-4bcb-a497-1055e4cd2351" providerId="ADAL" clId="{FA10E652-66E8-4DC2-8405-60633342426D}" dt="2022-11-17T13:39:21.309" v="1096"/>
          <ac:inkMkLst>
            <pc:docMk/>
            <pc:sldMk cId="4060961120" sldId="297"/>
            <ac:inkMk id="43" creationId="{F7BAB1A8-8A02-4910-BD3C-94ED7D5C0411}"/>
          </ac:inkMkLst>
        </pc:inkChg>
        <pc:inkChg chg="add del">
          <ac:chgData name="PIPAN MICHELE" userId="da00a2aa-4c64-4bcb-a497-1055e4cd2351" providerId="ADAL" clId="{FA10E652-66E8-4DC2-8405-60633342426D}" dt="2022-11-17T13:39:21.309" v="1096"/>
          <ac:inkMkLst>
            <pc:docMk/>
            <pc:sldMk cId="4060961120" sldId="297"/>
            <ac:inkMk id="44" creationId="{F2D75AC5-86A3-4F93-9844-A899212C3886}"/>
          </ac:inkMkLst>
        </pc:inkChg>
        <pc:inkChg chg="add del">
          <ac:chgData name="PIPAN MICHELE" userId="da00a2aa-4c64-4bcb-a497-1055e4cd2351" providerId="ADAL" clId="{FA10E652-66E8-4DC2-8405-60633342426D}" dt="2022-11-17T13:39:25.939" v="1100"/>
          <ac:inkMkLst>
            <pc:docMk/>
            <pc:sldMk cId="4060961120" sldId="297"/>
            <ac:inkMk id="45" creationId="{0860E1AA-A5A7-467C-B6A3-0C50A3509EAA}"/>
          </ac:inkMkLst>
        </pc:inkChg>
        <pc:inkChg chg="add del">
          <ac:chgData name="PIPAN MICHELE" userId="da00a2aa-4c64-4bcb-a497-1055e4cd2351" providerId="ADAL" clId="{FA10E652-66E8-4DC2-8405-60633342426D}" dt="2022-11-17T13:39:25.939" v="1100"/>
          <ac:inkMkLst>
            <pc:docMk/>
            <pc:sldMk cId="4060961120" sldId="297"/>
            <ac:inkMk id="46" creationId="{E4E7501F-1DDD-4B36-9DDC-E59ED9333D52}"/>
          </ac:inkMkLst>
        </pc:inkChg>
        <pc:inkChg chg="add del">
          <ac:chgData name="PIPAN MICHELE" userId="da00a2aa-4c64-4bcb-a497-1055e4cd2351" providerId="ADAL" clId="{FA10E652-66E8-4DC2-8405-60633342426D}" dt="2022-11-17T13:39:25.939" v="1100"/>
          <ac:inkMkLst>
            <pc:docMk/>
            <pc:sldMk cId="4060961120" sldId="297"/>
            <ac:inkMk id="47" creationId="{8B2CAD22-16FA-436F-AF05-E34622049D92}"/>
          </ac:inkMkLst>
        </pc:inkChg>
        <pc:inkChg chg="add del">
          <ac:chgData name="PIPAN MICHELE" userId="da00a2aa-4c64-4bcb-a497-1055e4cd2351" providerId="ADAL" clId="{FA10E652-66E8-4DC2-8405-60633342426D}" dt="2022-11-17T13:39:25.939" v="1100"/>
          <ac:inkMkLst>
            <pc:docMk/>
            <pc:sldMk cId="4060961120" sldId="297"/>
            <ac:inkMk id="48" creationId="{CC7E1A18-84B0-4E27-887D-9FF3B4123BE6}"/>
          </ac:inkMkLst>
        </pc:inkChg>
        <pc:inkChg chg="add del">
          <ac:chgData name="PIPAN MICHELE" userId="da00a2aa-4c64-4bcb-a497-1055e4cd2351" providerId="ADAL" clId="{FA10E652-66E8-4DC2-8405-60633342426D}" dt="2022-11-17T13:39:29.632" v="1102"/>
          <ac:inkMkLst>
            <pc:docMk/>
            <pc:sldMk cId="4060961120" sldId="297"/>
            <ac:inkMk id="49" creationId="{8055D4A7-5C83-4EAA-95C2-0D3A28CBA2F4}"/>
          </ac:inkMkLst>
        </pc:inkChg>
        <pc:inkChg chg="add del">
          <ac:chgData name="PIPAN MICHELE" userId="da00a2aa-4c64-4bcb-a497-1055e4cd2351" providerId="ADAL" clId="{FA10E652-66E8-4DC2-8405-60633342426D}" dt="2022-11-17T13:39:29.632" v="1102"/>
          <ac:inkMkLst>
            <pc:docMk/>
            <pc:sldMk cId="4060961120" sldId="297"/>
            <ac:inkMk id="50" creationId="{CB860ADB-AA0B-4BEE-8CB3-D5BE18F81C13}"/>
          </ac:inkMkLst>
        </pc:inkChg>
        <pc:inkChg chg="add del">
          <ac:chgData name="PIPAN MICHELE" userId="da00a2aa-4c64-4bcb-a497-1055e4cd2351" providerId="ADAL" clId="{FA10E652-66E8-4DC2-8405-60633342426D}" dt="2022-11-17T13:39:39.734" v="1107"/>
          <ac:inkMkLst>
            <pc:docMk/>
            <pc:sldMk cId="4060961120" sldId="297"/>
            <ac:inkMk id="51" creationId="{B5AD84ED-FA81-4D0B-A5CA-F8E652386C81}"/>
          </ac:inkMkLst>
        </pc:inkChg>
        <pc:inkChg chg="add del">
          <ac:chgData name="PIPAN MICHELE" userId="da00a2aa-4c64-4bcb-a497-1055e4cd2351" providerId="ADAL" clId="{FA10E652-66E8-4DC2-8405-60633342426D}" dt="2022-11-17T13:39:39.734" v="1107"/>
          <ac:inkMkLst>
            <pc:docMk/>
            <pc:sldMk cId="4060961120" sldId="297"/>
            <ac:inkMk id="52" creationId="{B2C481AC-B1B7-495F-9F76-849D1B564396}"/>
          </ac:inkMkLst>
        </pc:inkChg>
        <pc:inkChg chg="add del">
          <ac:chgData name="PIPAN MICHELE" userId="da00a2aa-4c64-4bcb-a497-1055e4cd2351" providerId="ADAL" clId="{FA10E652-66E8-4DC2-8405-60633342426D}" dt="2022-11-17T13:39:39.734" v="1107"/>
          <ac:inkMkLst>
            <pc:docMk/>
            <pc:sldMk cId="4060961120" sldId="297"/>
            <ac:inkMk id="53" creationId="{FC2F48CC-2BC8-4A34-B24B-F9F3C8D425A7}"/>
          </ac:inkMkLst>
        </pc:inkChg>
        <pc:inkChg chg="add del">
          <ac:chgData name="PIPAN MICHELE" userId="da00a2aa-4c64-4bcb-a497-1055e4cd2351" providerId="ADAL" clId="{FA10E652-66E8-4DC2-8405-60633342426D}" dt="2022-11-17T13:39:39.734" v="1107"/>
          <ac:inkMkLst>
            <pc:docMk/>
            <pc:sldMk cId="4060961120" sldId="297"/>
            <ac:inkMk id="54" creationId="{F97B21AA-30AF-4DF0-ACD9-34FB80068408}"/>
          </ac:inkMkLst>
        </pc:inkChg>
        <pc:inkChg chg="add del">
          <ac:chgData name="PIPAN MICHELE" userId="da00a2aa-4c64-4bcb-a497-1055e4cd2351" providerId="ADAL" clId="{FA10E652-66E8-4DC2-8405-60633342426D}" dt="2022-11-17T13:39:39.734" v="1107"/>
          <ac:inkMkLst>
            <pc:docMk/>
            <pc:sldMk cId="4060961120" sldId="297"/>
            <ac:inkMk id="55" creationId="{B288C450-0B84-4B25-961E-6911CE00CB10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56" creationId="{F6CEB469-6189-464C-AD25-CC147765B8DD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57" creationId="{C67832B8-7102-4B4B-8B30-FBBF186E4452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58" creationId="{BFACB4F3-3DFF-4EC3-AE0E-B0D59246E26D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59" creationId="{8F9ED4AB-283F-4FB6-96E9-B44D1A953414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0" creationId="{DC8C237B-122E-4BAC-97C7-C54DB3972F8E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1" creationId="{6CED5023-057C-492C-BADA-E4BAD46F274B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2" creationId="{7B4F98D5-093C-4578-8CB0-77AAC41E1003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3" creationId="{CD0BA380-1FF4-444D-AFA2-93235BF1DB62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4" creationId="{68E4D352-F0FB-4E41-BA2C-6D9368FCC1EE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5" creationId="{74C2C8CA-620F-4EFE-8DEA-FA623BC652D8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6" creationId="{A3D3D08F-C6B0-4075-93AE-89275259188F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7" creationId="{2D1F5289-5BD4-47B6-B3F7-EC767D527B06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8" creationId="{9B9410C0-C05B-4CBF-9898-A4FC6B02B5DE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69" creationId="{820FCDAD-9EAE-4074-9F0C-3CDF98E4C679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0" creationId="{689D9448-F925-4EF3-B33C-8D209E62ECCD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1" creationId="{F779D08C-99C0-4831-AD62-39EA7C919D3E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2" creationId="{34036A18-5295-4AA0-ABA1-B533900AE25F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3" creationId="{5F9ED849-00E4-48F5-8A88-A92147D979B8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4" creationId="{B8CD9030-B889-4633-82C8-1EAA00E38A88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5" creationId="{6612EDFE-045F-4C46-99CF-EDBB9D092871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6" creationId="{45935B08-FA13-47CF-A00E-A5ED6A110377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7" creationId="{AC776DEC-C2C5-4D9F-890B-055A03DE4FC6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8" creationId="{6B506211-3754-48B0-A5A4-0B51718F2C6B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79" creationId="{1D9AAD0A-AB2F-4118-BED0-754723B072B9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0" creationId="{32C64901-8C88-4DE7-A8ED-181B4A698B32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1" creationId="{1910C70E-1FC8-4977-AB79-EA8B5AD1CB6B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2" creationId="{0ECE8788-4634-4578-8593-BDFBF691138E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3" creationId="{B190621E-4B0B-4063-93C2-634608427DC3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4" creationId="{EC37D578-02F8-46D6-899F-77A264F42ABB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5" creationId="{8DA99E18-AE59-47F5-B5B5-F8951A03078B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6" creationId="{2301E6CD-B2D4-464D-9368-2BD878165C29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7" creationId="{273273C6-F8A7-4B5E-B0EA-DD14F3353A27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8" creationId="{73FD0BDC-35D7-45F4-9AFE-26A332863EC9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89" creationId="{7752E489-C8D1-4935-9A3F-9E6678C0DE28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0" creationId="{80669A2B-9EFC-4885-B462-9E6F69D71117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1" creationId="{03BB8703-DF36-4C07-B08B-9CE7E16D3734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2" creationId="{BC72CA0E-BB3E-4340-A804-8C4CC8DFE2BC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3" creationId="{BE13EA22-8D57-473D-B19A-535CC80B2B02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4" creationId="{8F0BB024-57C4-4CF5-86D4-DF2703E2BAFD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5" creationId="{90549AA7-EEE1-4C6E-979B-59F327F2A101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6" creationId="{B34CF675-248D-41DE-8E87-BF6B7611E145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7" creationId="{C43F086D-5361-4D8F-B303-1D42FB95EA9C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8" creationId="{51ACAFDF-8E88-42CC-869D-06EF2B2CDD9A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99" creationId="{25DA28AA-413A-4342-A4B0-41EF3F05BC86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0" creationId="{DC327607-2697-4833-A427-DAEA38BA374D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1" creationId="{D742327A-10BE-43CD-9306-70084C2C444C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2" creationId="{B3C3CA62-D6F3-4F97-8FCD-536387D53159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3" creationId="{39FCDF3E-046F-4C07-8B68-DFCB576D5C2B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4" creationId="{023E9650-CB91-4067-A324-85966B8D9EE3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5" creationId="{C60E5F22-9D75-423A-862A-826E48DE550F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6" creationId="{50813670-3CD7-4247-A6C3-092C8FC6579C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7" creationId="{2995F857-35DA-44FD-8851-6FBF4C8A74AF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8" creationId="{4025D637-2460-45C3-A983-F1073B0EAC79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09" creationId="{033C6F7E-EDA9-4C89-94B6-E1CBCED24DED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0" creationId="{CF2B21F5-4D5B-4175-AD7B-4112454765B9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1" creationId="{6ECC781B-0194-4754-8E59-BD77A260D61D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2" creationId="{8A3E7972-0858-415C-90FC-DFC0067ED6E7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3" creationId="{A3A81889-ADE3-4A6C-8C75-00EC60303228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4" creationId="{43EB283B-09A3-4952-89D0-766B3D192701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5" creationId="{8487B19C-5943-490F-9988-B4572535E5F0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6" creationId="{B307D7FA-87FF-4DC2-BEAD-11BD67FAE310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7" creationId="{012B2326-4178-47A3-890E-E4B7575A7D15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8" creationId="{64431462-089E-4719-A3D0-0211C87936BF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19" creationId="{893C5727-15E0-4714-9220-349C3FF1B8F1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20" creationId="{D46E2990-DA09-44FB-9C53-23E60664934A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21" creationId="{4EABA105-0DE9-44AF-92C0-FFF8955FEE12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22" creationId="{9595D0B1-E206-48DA-A6A6-7C0113764A67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23" creationId="{CFCC1734-3295-454F-B7A7-8135E65691E6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24" creationId="{6824BBA0-0439-4CFC-B901-48F7568228F8}"/>
          </ac:inkMkLst>
        </pc:inkChg>
        <pc:inkChg chg="add del">
          <ac:chgData name="PIPAN MICHELE" userId="da00a2aa-4c64-4bcb-a497-1055e4cd2351" providerId="ADAL" clId="{FA10E652-66E8-4DC2-8405-60633342426D}" dt="2022-11-17T13:40:30.011" v="1177"/>
          <ac:inkMkLst>
            <pc:docMk/>
            <pc:sldMk cId="4060961120" sldId="297"/>
            <ac:inkMk id="125" creationId="{2ECD10F7-F37B-4CD9-A310-3DAF54774C77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26" creationId="{2433D55B-3431-42A8-912A-286B4CE8B218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27" creationId="{2CF1646D-AB62-439D-A876-B31397B9A7B8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28" creationId="{8B00216C-4E9B-4C58-9BDD-932E2B0700B9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29" creationId="{CD36F5AA-610F-4D98-A318-CC0C31278800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0" creationId="{47F2D90C-8D5F-4A07-8FC9-E023B4F529D9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1" creationId="{4276A992-BD11-4207-8A87-5A2E50D650D4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2" creationId="{F314CB1C-D391-47D7-B3CB-EFDF333B9972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3" creationId="{AB78DFC9-EB34-4E81-8EF2-0EBDEF3FD9F8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4" creationId="{5EE6E399-9ADE-4ECB-962D-4E4CCB218197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5" creationId="{2D72CA0B-81D3-460E-8500-611000D61FCF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6" creationId="{8E59189F-630C-4ACC-8367-F1D8E750EB51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7" creationId="{8C535662-3346-467F-B370-03A0F1B03097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8" creationId="{1E712265-7F87-4395-A6E7-03F85932925D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39" creationId="{D8E17152-1FB3-4161-8AA9-DDC68CB83231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40" creationId="{9E03A722-5CC3-416E-95C3-F8DFB407B8BE}"/>
          </ac:inkMkLst>
        </pc:inkChg>
        <pc:inkChg chg="add del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41" creationId="{6D02E38B-EF77-4ADD-A80D-A05E0229B5A1}"/>
          </ac:inkMkLst>
        </pc:inkChg>
        <pc:inkChg chg="add">
          <ac:chgData name="PIPAN MICHELE" userId="da00a2aa-4c64-4bcb-a497-1055e4cd2351" providerId="ADAL" clId="{FA10E652-66E8-4DC2-8405-60633342426D}" dt="2022-11-17T13:41:17.689" v="1193"/>
          <ac:inkMkLst>
            <pc:docMk/>
            <pc:sldMk cId="4060961120" sldId="297"/>
            <ac:inkMk id="142" creationId="{61E94C31-AFD3-428D-8DBF-A391D64577AD}"/>
          </ac:inkMkLst>
        </pc:inkChg>
      </pc:sldChg>
      <pc:sldChg chg="addSp delSp add">
        <pc:chgData name="PIPAN MICHELE" userId="da00a2aa-4c64-4bcb-a497-1055e4cd2351" providerId="ADAL" clId="{FA10E652-66E8-4DC2-8405-60633342426D}" dt="2022-11-17T13:44:18.674" v="1336"/>
        <pc:sldMkLst>
          <pc:docMk/>
          <pc:sldMk cId="3836206692" sldId="298"/>
        </pc:sldMkLst>
        <pc:inkChg chg="add del">
          <ac:chgData name="PIPAN MICHELE" userId="da00a2aa-4c64-4bcb-a497-1055e4cd2351" providerId="ADAL" clId="{FA10E652-66E8-4DC2-8405-60633342426D}" dt="2022-11-17T13:41:36.820" v="1201"/>
          <ac:inkMkLst>
            <pc:docMk/>
            <pc:sldMk cId="3836206692" sldId="298"/>
            <ac:inkMk id="2" creationId="{90965C56-CEDA-4966-9673-16740A8C5A62}"/>
          </ac:inkMkLst>
        </pc:inkChg>
        <pc:inkChg chg="add del">
          <ac:chgData name="PIPAN MICHELE" userId="da00a2aa-4c64-4bcb-a497-1055e4cd2351" providerId="ADAL" clId="{FA10E652-66E8-4DC2-8405-60633342426D}" dt="2022-11-17T13:41:36.820" v="1201"/>
          <ac:inkMkLst>
            <pc:docMk/>
            <pc:sldMk cId="3836206692" sldId="298"/>
            <ac:inkMk id="3" creationId="{73EC53E1-3B30-4AFC-B831-66E9A409739C}"/>
          </ac:inkMkLst>
        </pc:inkChg>
        <pc:inkChg chg="add del">
          <ac:chgData name="PIPAN MICHELE" userId="da00a2aa-4c64-4bcb-a497-1055e4cd2351" providerId="ADAL" clId="{FA10E652-66E8-4DC2-8405-60633342426D}" dt="2022-11-17T13:41:36.820" v="1201"/>
          <ac:inkMkLst>
            <pc:docMk/>
            <pc:sldMk cId="3836206692" sldId="298"/>
            <ac:inkMk id="4" creationId="{7DCB45B7-D819-433F-BF14-302F48ECEE5E}"/>
          </ac:inkMkLst>
        </pc:inkChg>
        <pc:inkChg chg="add del">
          <ac:chgData name="PIPAN MICHELE" userId="da00a2aa-4c64-4bcb-a497-1055e4cd2351" providerId="ADAL" clId="{FA10E652-66E8-4DC2-8405-60633342426D}" dt="2022-11-17T13:41:36.820" v="1201"/>
          <ac:inkMkLst>
            <pc:docMk/>
            <pc:sldMk cId="3836206692" sldId="298"/>
            <ac:inkMk id="5" creationId="{41E61C2B-6BC9-4F9C-AC21-A564D38C0BBF}"/>
          </ac:inkMkLst>
        </pc:inkChg>
        <pc:inkChg chg="add del">
          <ac:chgData name="PIPAN MICHELE" userId="da00a2aa-4c64-4bcb-a497-1055e4cd2351" providerId="ADAL" clId="{FA10E652-66E8-4DC2-8405-60633342426D}" dt="2022-11-17T13:41:36.820" v="1201"/>
          <ac:inkMkLst>
            <pc:docMk/>
            <pc:sldMk cId="3836206692" sldId="298"/>
            <ac:inkMk id="6" creationId="{4CCB53CB-AA56-4834-9ED7-E816D22F9089}"/>
          </ac:inkMkLst>
        </pc:inkChg>
        <pc:inkChg chg="add del">
          <ac:chgData name="PIPAN MICHELE" userId="da00a2aa-4c64-4bcb-a497-1055e4cd2351" providerId="ADAL" clId="{FA10E652-66E8-4DC2-8405-60633342426D}" dt="2022-11-17T13:41:36.820" v="1201"/>
          <ac:inkMkLst>
            <pc:docMk/>
            <pc:sldMk cId="3836206692" sldId="298"/>
            <ac:inkMk id="7" creationId="{9CEDFB9B-F6C1-4CEC-B248-183B9580DBBF}"/>
          </ac:inkMkLst>
        </pc:inkChg>
        <pc:inkChg chg="add del">
          <ac:chgData name="PIPAN MICHELE" userId="da00a2aa-4c64-4bcb-a497-1055e4cd2351" providerId="ADAL" clId="{FA10E652-66E8-4DC2-8405-60633342426D}" dt="2022-11-17T13:41:36.820" v="1201"/>
          <ac:inkMkLst>
            <pc:docMk/>
            <pc:sldMk cId="3836206692" sldId="298"/>
            <ac:inkMk id="8" creationId="{61F6A61A-70CB-41EC-BD64-9D6857521824}"/>
          </ac:inkMkLst>
        </pc:inkChg>
        <pc:inkChg chg="add">
          <ac:chgData name="PIPAN MICHELE" userId="da00a2aa-4c64-4bcb-a497-1055e4cd2351" providerId="ADAL" clId="{FA10E652-66E8-4DC2-8405-60633342426D}" dt="2022-11-17T13:41:36.820" v="1201"/>
          <ac:inkMkLst>
            <pc:docMk/>
            <pc:sldMk cId="3836206692" sldId="298"/>
            <ac:inkMk id="9" creationId="{ADD3D116-0EE1-4F5B-A5C9-FB492DECF9F7}"/>
          </ac:inkMkLst>
        </pc:inkChg>
        <pc:inkChg chg="add del">
          <ac:chgData name="PIPAN MICHELE" userId="da00a2aa-4c64-4bcb-a497-1055e4cd2351" providerId="ADAL" clId="{FA10E652-66E8-4DC2-8405-60633342426D}" dt="2022-11-17T13:41:41.685" v="1210"/>
          <ac:inkMkLst>
            <pc:docMk/>
            <pc:sldMk cId="3836206692" sldId="298"/>
            <ac:inkMk id="10" creationId="{6BEA50C0-F878-4524-82DA-03D37C969B6B}"/>
          </ac:inkMkLst>
        </pc:inkChg>
        <pc:inkChg chg="add">
          <ac:chgData name="PIPAN MICHELE" userId="da00a2aa-4c64-4bcb-a497-1055e4cd2351" providerId="ADAL" clId="{FA10E652-66E8-4DC2-8405-60633342426D}" dt="2022-11-17T13:41:38.143" v="1203"/>
          <ac:inkMkLst>
            <pc:docMk/>
            <pc:sldMk cId="3836206692" sldId="298"/>
            <ac:inkMk id="11" creationId="{64B7EABC-B38B-4C3A-8C5C-BB6C7CC8D2A6}"/>
          </ac:inkMkLst>
        </pc:inkChg>
        <pc:inkChg chg="add del">
          <ac:chgData name="PIPAN MICHELE" userId="da00a2aa-4c64-4bcb-a497-1055e4cd2351" providerId="ADAL" clId="{FA10E652-66E8-4DC2-8405-60633342426D}" dt="2022-11-17T13:41:41.685" v="1210"/>
          <ac:inkMkLst>
            <pc:docMk/>
            <pc:sldMk cId="3836206692" sldId="298"/>
            <ac:inkMk id="12" creationId="{B44C9008-E187-4553-92A2-8F368A5BDDBF}"/>
          </ac:inkMkLst>
        </pc:inkChg>
        <pc:inkChg chg="add del">
          <ac:chgData name="PIPAN MICHELE" userId="da00a2aa-4c64-4bcb-a497-1055e4cd2351" providerId="ADAL" clId="{FA10E652-66E8-4DC2-8405-60633342426D}" dt="2022-11-17T13:41:41.685" v="1210"/>
          <ac:inkMkLst>
            <pc:docMk/>
            <pc:sldMk cId="3836206692" sldId="298"/>
            <ac:inkMk id="13" creationId="{0BF43ED8-E81C-4E6A-A3A2-569BB45E7CCD}"/>
          </ac:inkMkLst>
        </pc:inkChg>
        <pc:inkChg chg="add del">
          <ac:chgData name="PIPAN MICHELE" userId="da00a2aa-4c64-4bcb-a497-1055e4cd2351" providerId="ADAL" clId="{FA10E652-66E8-4DC2-8405-60633342426D}" dt="2022-11-17T13:41:41.685" v="1210"/>
          <ac:inkMkLst>
            <pc:docMk/>
            <pc:sldMk cId="3836206692" sldId="298"/>
            <ac:inkMk id="14" creationId="{C1760C97-D95F-40E5-B900-333695A2658F}"/>
          </ac:inkMkLst>
        </pc:inkChg>
        <pc:inkChg chg="add">
          <ac:chgData name="PIPAN MICHELE" userId="da00a2aa-4c64-4bcb-a497-1055e4cd2351" providerId="ADAL" clId="{FA10E652-66E8-4DC2-8405-60633342426D}" dt="2022-11-17T13:41:39.895" v="1207"/>
          <ac:inkMkLst>
            <pc:docMk/>
            <pc:sldMk cId="3836206692" sldId="298"/>
            <ac:inkMk id="15" creationId="{D2A0B950-0FA6-45B9-AEBD-BDD5FBD8BE1C}"/>
          </ac:inkMkLst>
        </pc:inkChg>
        <pc:inkChg chg="add del">
          <ac:chgData name="PIPAN MICHELE" userId="da00a2aa-4c64-4bcb-a497-1055e4cd2351" providerId="ADAL" clId="{FA10E652-66E8-4DC2-8405-60633342426D}" dt="2022-11-17T13:41:41.685" v="1210"/>
          <ac:inkMkLst>
            <pc:docMk/>
            <pc:sldMk cId="3836206692" sldId="298"/>
            <ac:inkMk id="16" creationId="{3577BAF8-429F-4DC6-943A-C000F655903D}"/>
          </ac:inkMkLst>
        </pc:inkChg>
        <pc:inkChg chg="add del">
          <ac:chgData name="PIPAN MICHELE" userId="da00a2aa-4c64-4bcb-a497-1055e4cd2351" providerId="ADAL" clId="{FA10E652-66E8-4DC2-8405-60633342426D}" dt="2022-11-17T13:41:41.685" v="1210"/>
          <ac:inkMkLst>
            <pc:docMk/>
            <pc:sldMk cId="3836206692" sldId="298"/>
            <ac:inkMk id="17" creationId="{B02E0192-D22C-471A-8D34-BFBEF16E6B1B}"/>
          </ac:inkMkLst>
        </pc:inkChg>
        <pc:inkChg chg="add">
          <ac:chgData name="PIPAN MICHELE" userId="da00a2aa-4c64-4bcb-a497-1055e4cd2351" providerId="ADAL" clId="{FA10E652-66E8-4DC2-8405-60633342426D}" dt="2022-11-17T13:41:41.685" v="1210"/>
          <ac:inkMkLst>
            <pc:docMk/>
            <pc:sldMk cId="3836206692" sldId="298"/>
            <ac:inkMk id="18" creationId="{5D9C0481-2276-4F68-83D3-745CE17D3414}"/>
          </ac:inkMkLst>
        </pc:inkChg>
        <pc:inkChg chg="add">
          <ac:chgData name="PIPAN MICHELE" userId="da00a2aa-4c64-4bcb-a497-1055e4cd2351" providerId="ADAL" clId="{FA10E652-66E8-4DC2-8405-60633342426D}" dt="2022-11-17T13:41:43.417" v="1211"/>
          <ac:inkMkLst>
            <pc:docMk/>
            <pc:sldMk cId="3836206692" sldId="298"/>
            <ac:inkMk id="19" creationId="{4C83128C-2902-4CA7-A76B-F36AFBD8EBDE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0" creationId="{9C0B527E-60D0-4266-9BB9-A787DD853D90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1" creationId="{67D646D5-7443-44D3-A977-7355690716CE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2" creationId="{988D4F61-3BC6-4B52-8E42-B9903FEE5564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3" creationId="{2282CC77-8DC5-4091-B5CB-26079B7A62ED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4" creationId="{6909588E-7EC3-4641-918C-74B8E15E6B7E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5" creationId="{A46B96E8-8E57-44E3-BA49-342EF4AB243C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6" creationId="{78BA87EF-A525-4787-8A33-8F887A098C94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7" creationId="{1134658A-A440-4D9C-AD03-9A2BCF93F40B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8" creationId="{3C49B976-E2DB-4D89-BE24-D54BA6DD17EF}"/>
          </ac:inkMkLst>
        </pc:inkChg>
        <pc:inkChg chg="add del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29" creationId="{32E957DD-3573-445D-A497-AA9E7FD023E1}"/>
          </ac:inkMkLst>
        </pc:inkChg>
        <pc:inkChg chg="add">
          <ac:chgData name="PIPAN MICHELE" userId="da00a2aa-4c64-4bcb-a497-1055e4cd2351" providerId="ADAL" clId="{FA10E652-66E8-4DC2-8405-60633342426D}" dt="2022-11-17T13:41:48.744" v="1222"/>
          <ac:inkMkLst>
            <pc:docMk/>
            <pc:sldMk cId="3836206692" sldId="298"/>
            <ac:inkMk id="30" creationId="{EDB4EB1E-AD11-4A5A-9CE9-EB2EB062F719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31" creationId="{A076958B-3BBD-4BD4-B2B5-3E6AA61D149D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32" creationId="{23ADF3AF-ACE1-428F-A102-4D544D7754F9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33" creationId="{EE60FC8B-D808-4577-B2AC-EE37641E4AD0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34" creationId="{CFE847AF-C10B-465F-96B6-B009DFEFD759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35" creationId="{211C393C-1C72-439C-BED3-495C46D568ED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36" creationId="{EA5909CB-8661-489E-9DAD-D25ED3ECE1F8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37" creationId="{FCE0D145-6397-4454-8322-C05CEC7E077E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38" creationId="{8BD85FD0-FC83-4F87-AB03-5EB4686EFB85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39" creationId="{11094BCA-AF1F-4F57-865D-F0540289F96A}"/>
          </ac:inkMkLst>
        </pc:inkChg>
        <pc:inkChg chg="add del">
          <ac:chgData name="PIPAN MICHELE" userId="da00a2aa-4c64-4bcb-a497-1055e4cd2351" providerId="ADAL" clId="{FA10E652-66E8-4DC2-8405-60633342426D}" dt="2022-11-17T13:42:14.018" v="1233"/>
          <ac:inkMkLst>
            <pc:docMk/>
            <pc:sldMk cId="3836206692" sldId="298"/>
            <ac:inkMk id="40" creationId="{A2E398EC-9F0D-4614-9F69-45E19F12EF91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41" creationId="{94E2876E-B14A-4872-A98B-777DB830DDE2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42" creationId="{29990F8C-FF60-4C4F-88A7-4B4C583A2AC0}"/>
          </ac:inkMkLst>
        </pc:inkChg>
        <pc:inkChg chg="add del">
          <ac:chgData name="PIPAN MICHELE" userId="da00a2aa-4c64-4bcb-a497-1055e4cd2351" providerId="ADAL" clId="{FA10E652-66E8-4DC2-8405-60633342426D}" dt="2022-11-17T13:42:26.635" v="1237"/>
          <ac:inkMkLst>
            <pc:docMk/>
            <pc:sldMk cId="3836206692" sldId="298"/>
            <ac:inkMk id="43" creationId="{358871B6-97D4-40B0-98D4-E48A0581987E}"/>
          </ac:inkMkLst>
        </pc:inkChg>
        <pc:inkChg chg="add del">
          <ac:chgData name="PIPAN MICHELE" userId="da00a2aa-4c64-4bcb-a497-1055e4cd2351" providerId="ADAL" clId="{FA10E652-66E8-4DC2-8405-60633342426D}" dt="2022-11-17T13:42:26.635" v="1237"/>
          <ac:inkMkLst>
            <pc:docMk/>
            <pc:sldMk cId="3836206692" sldId="298"/>
            <ac:inkMk id="44" creationId="{9B819CBF-84ED-4900-9BB4-FEAADFA5035F}"/>
          </ac:inkMkLst>
        </pc:inkChg>
        <pc:inkChg chg="add del">
          <ac:chgData name="PIPAN MICHELE" userId="da00a2aa-4c64-4bcb-a497-1055e4cd2351" providerId="ADAL" clId="{FA10E652-66E8-4DC2-8405-60633342426D}" dt="2022-11-17T13:42:26.635" v="1237"/>
          <ac:inkMkLst>
            <pc:docMk/>
            <pc:sldMk cId="3836206692" sldId="298"/>
            <ac:inkMk id="45" creationId="{A11BA947-D0F4-43B0-AC6A-F378AF88F3A7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46" creationId="{567AF3A3-A636-420D-8558-E93FB8D531EA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47" creationId="{FEACB1E2-5348-4F58-99F9-50A1354EC94E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48" creationId="{15C90575-D8F7-41BB-837B-36A05E4235FC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49" creationId="{CFF2BB26-3AF3-4022-ABA2-F7B5437D84B0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50" creationId="{60B3CCA2-E331-4744-823C-454D6F5E2A75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51" creationId="{036CBECF-F248-44EC-A61C-59AA2BBC2EBF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52" creationId="{FDE191E1-1322-4FF1-9BB9-80E21A5A35C7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53" creationId="{3A6E28CC-7693-4E46-8BDA-CEE71DFFE858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54" creationId="{152C4402-43C2-438A-AF2A-E6596F4CA211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55" creationId="{2D8871AC-6ED2-4267-828E-D1C09AFA8F2B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56" creationId="{E2F289B5-C462-4C61-B23E-B405D4499E8A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57" creationId="{8EC95F43-2373-44F1-9BEF-DF33512DC453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58" creationId="{FED83FC9-8B35-4C37-9F20-EED6A793F117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59" creationId="{743B2DA2-B378-4FE2-A390-6ED9E01B3DE8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60" creationId="{1ED7D5D0-4682-40AE-A360-3F57CF9BECA1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61" creationId="{9F450A06-2C17-4B58-9FDC-8225B5990438}"/>
          </ac:inkMkLst>
        </pc:inkChg>
        <pc:inkChg chg="add del">
          <ac:chgData name="PIPAN MICHELE" userId="da00a2aa-4c64-4bcb-a497-1055e4cd2351" providerId="ADAL" clId="{FA10E652-66E8-4DC2-8405-60633342426D}" dt="2022-11-17T13:42:34.045" v="1254"/>
          <ac:inkMkLst>
            <pc:docMk/>
            <pc:sldMk cId="3836206692" sldId="298"/>
            <ac:inkMk id="62" creationId="{AA4F76C5-90F1-4305-A87B-0FF518CD8706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63" creationId="{957E375D-5AED-4411-A60B-589D2D0BB6A1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64" creationId="{EC91A804-2E81-48F0-8EBA-52EC298D2A52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65" creationId="{46334BD9-C875-4F75-BEFC-23D586036B8D}"/>
          </ac:inkMkLst>
        </pc:inkChg>
        <pc:inkChg chg="add del">
          <ac:chgData name="PIPAN MICHELE" userId="da00a2aa-4c64-4bcb-a497-1055e4cd2351" providerId="ADAL" clId="{FA10E652-66E8-4DC2-8405-60633342426D}" dt="2022-11-17T13:42:46.026" v="1261"/>
          <ac:inkMkLst>
            <pc:docMk/>
            <pc:sldMk cId="3836206692" sldId="298"/>
            <ac:inkMk id="66" creationId="{464BD07F-84BA-49F5-95E4-ECDF70365B9A}"/>
          </ac:inkMkLst>
        </pc:inkChg>
        <pc:inkChg chg="add del">
          <ac:chgData name="PIPAN MICHELE" userId="da00a2aa-4c64-4bcb-a497-1055e4cd2351" providerId="ADAL" clId="{FA10E652-66E8-4DC2-8405-60633342426D}" dt="2022-11-17T13:42:46.026" v="1261"/>
          <ac:inkMkLst>
            <pc:docMk/>
            <pc:sldMk cId="3836206692" sldId="298"/>
            <ac:inkMk id="67" creationId="{96534D0E-C49D-45D0-AB7E-7AB7CE0A3629}"/>
          </ac:inkMkLst>
        </pc:inkChg>
        <pc:inkChg chg="add del">
          <ac:chgData name="PIPAN MICHELE" userId="da00a2aa-4c64-4bcb-a497-1055e4cd2351" providerId="ADAL" clId="{FA10E652-66E8-4DC2-8405-60633342426D}" dt="2022-11-17T13:42:46.026" v="1261"/>
          <ac:inkMkLst>
            <pc:docMk/>
            <pc:sldMk cId="3836206692" sldId="298"/>
            <ac:inkMk id="68" creationId="{D759BCB2-D797-46B4-B9FD-BAD1A96C1B58}"/>
          </ac:inkMkLst>
        </pc:inkChg>
        <pc:inkChg chg="add del">
          <ac:chgData name="PIPAN MICHELE" userId="da00a2aa-4c64-4bcb-a497-1055e4cd2351" providerId="ADAL" clId="{FA10E652-66E8-4DC2-8405-60633342426D}" dt="2022-11-17T13:42:46.026" v="1261"/>
          <ac:inkMkLst>
            <pc:docMk/>
            <pc:sldMk cId="3836206692" sldId="298"/>
            <ac:inkMk id="69" creationId="{5294004E-AF76-4EFB-8F49-19FB0116B20B}"/>
          </ac:inkMkLst>
        </pc:inkChg>
        <pc:inkChg chg="add del">
          <ac:chgData name="PIPAN MICHELE" userId="da00a2aa-4c64-4bcb-a497-1055e4cd2351" providerId="ADAL" clId="{FA10E652-66E8-4DC2-8405-60633342426D}" dt="2022-11-17T13:42:46.026" v="1261"/>
          <ac:inkMkLst>
            <pc:docMk/>
            <pc:sldMk cId="3836206692" sldId="298"/>
            <ac:inkMk id="70" creationId="{F0453E9D-A104-488A-95C9-DC05D78DE10D}"/>
          </ac:inkMkLst>
        </pc:inkChg>
        <pc:inkChg chg="add del">
          <ac:chgData name="PIPAN MICHELE" userId="da00a2aa-4c64-4bcb-a497-1055e4cd2351" providerId="ADAL" clId="{FA10E652-66E8-4DC2-8405-60633342426D}" dt="2022-11-17T13:42:46.026" v="1261"/>
          <ac:inkMkLst>
            <pc:docMk/>
            <pc:sldMk cId="3836206692" sldId="298"/>
            <ac:inkMk id="71" creationId="{92F0B09A-A1C6-4F79-8DCE-70226665C9BA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72" creationId="{A49378FC-F29E-4D8C-A9A6-C0839E54851F}"/>
          </ac:inkMkLst>
        </pc:inkChg>
        <pc:inkChg chg="add">
          <ac:chgData name="PIPAN MICHELE" userId="da00a2aa-4c64-4bcb-a497-1055e4cd2351" providerId="ADAL" clId="{FA10E652-66E8-4DC2-8405-60633342426D}" dt="2022-11-17T13:42:47.825" v="1262"/>
          <ac:inkMkLst>
            <pc:docMk/>
            <pc:sldMk cId="3836206692" sldId="298"/>
            <ac:inkMk id="73" creationId="{017B6C66-907B-4F8D-A39C-093CB05F0406}"/>
          </ac:inkMkLst>
        </pc:inkChg>
        <pc:inkChg chg="add">
          <ac:chgData name="PIPAN MICHELE" userId="da00a2aa-4c64-4bcb-a497-1055e4cd2351" providerId="ADAL" clId="{FA10E652-66E8-4DC2-8405-60633342426D}" dt="2022-11-17T13:42:48.140" v="1263"/>
          <ac:inkMkLst>
            <pc:docMk/>
            <pc:sldMk cId="3836206692" sldId="298"/>
            <ac:inkMk id="74" creationId="{3BC052AA-60A2-4940-8135-25AB4A81A4A1}"/>
          </ac:inkMkLst>
        </pc:inkChg>
        <pc:inkChg chg="add">
          <ac:chgData name="PIPAN MICHELE" userId="da00a2aa-4c64-4bcb-a497-1055e4cd2351" providerId="ADAL" clId="{FA10E652-66E8-4DC2-8405-60633342426D}" dt="2022-11-17T13:42:48.441" v="1264"/>
          <ac:inkMkLst>
            <pc:docMk/>
            <pc:sldMk cId="3836206692" sldId="298"/>
            <ac:inkMk id="75" creationId="{20581D1E-3169-40C4-AD57-EEE1CA41331F}"/>
          </ac:inkMkLst>
        </pc:inkChg>
        <pc:inkChg chg="add">
          <ac:chgData name="PIPAN MICHELE" userId="da00a2aa-4c64-4bcb-a497-1055e4cd2351" providerId="ADAL" clId="{FA10E652-66E8-4DC2-8405-60633342426D}" dt="2022-11-17T13:42:48.760" v="1265"/>
          <ac:inkMkLst>
            <pc:docMk/>
            <pc:sldMk cId="3836206692" sldId="298"/>
            <ac:inkMk id="76" creationId="{1A169C87-13F9-4047-86F1-79306AD604FB}"/>
          </ac:inkMkLst>
        </pc:inkChg>
        <pc:inkChg chg="add">
          <ac:chgData name="PIPAN MICHELE" userId="da00a2aa-4c64-4bcb-a497-1055e4cd2351" providerId="ADAL" clId="{FA10E652-66E8-4DC2-8405-60633342426D}" dt="2022-11-17T13:42:49.042" v="1266"/>
          <ac:inkMkLst>
            <pc:docMk/>
            <pc:sldMk cId="3836206692" sldId="298"/>
            <ac:inkMk id="77" creationId="{26780AB0-7B95-459B-937D-662054C039BE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78" creationId="{9D079858-A4C7-4353-8734-D01FF2BBF247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79" creationId="{0240C101-0C38-491F-AFB4-2A4F32B41D9C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80" creationId="{8C43CD50-4253-4DE8-B43F-CD8A7B8AC0CB}"/>
          </ac:inkMkLst>
        </pc:inkChg>
        <pc:inkChg chg="add del">
          <ac:chgData name="PIPAN MICHELE" userId="da00a2aa-4c64-4bcb-a497-1055e4cd2351" providerId="ADAL" clId="{FA10E652-66E8-4DC2-8405-60633342426D}" dt="2022-11-17T13:42:57.288" v="1271"/>
          <ac:inkMkLst>
            <pc:docMk/>
            <pc:sldMk cId="3836206692" sldId="298"/>
            <ac:inkMk id="81" creationId="{90BC9003-7E01-4E8D-BC48-700459218C6A}"/>
          </ac:inkMkLst>
        </pc:inkChg>
        <pc:inkChg chg="add del">
          <ac:chgData name="PIPAN MICHELE" userId="da00a2aa-4c64-4bcb-a497-1055e4cd2351" providerId="ADAL" clId="{FA10E652-66E8-4DC2-8405-60633342426D}" dt="2022-11-17T13:43:02.393" v="1275"/>
          <ac:inkMkLst>
            <pc:docMk/>
            <pc:sldMk cId="3836206692" sldId="298"/>
            <ac:inkMk id="82" creationId="{CEFAD152-C3DE-4459-A9C2-4D49DB971511}"/>
          </ac:inkMkLst>
        </pc:inkChg>
        <pc:inkChg chg="add del">
          <ac:chgData name="PIPAN MICHELE" userId="da00a2aa-4c64-4bcb-a497-1055e4cd2351" providerId="ADAL" clId="{FA10E652-66E8-4DC2-8405-60633342426D}" dt="2022-11-17T13:43:02.393" v="1275"/>
          <ac:inkMkLst>
            <pc:docMk/>
            <pc:sldMk cId="3836206692" sldId="298"/>
            <ac:inkMk id="83" creationId="{5D30C675-9513-4CC5-AA6C-DE4C0CC5EA37}"/>
          </ac:inkMkLst>
        </pc:inkChg>
        <pc:inkChg chg="add del">
          <ac:chgData name="PIPAN MICHELE" userId="da00a2aa-4c64-4bcb-a497-1055e4cd2351" providerId="ADAL" clId="{FA10E652-66E8-4DC2-8405-60633342426D}" dt="2022-11-17T13:43:02.393" v="1275"/>
          <ac:inkMkLst>
            <pc:docMk/>
            <pc:sldMk cId="3836206692" sldId="298"/>
            <ac:inkMk id="84" creationId="{0AE3308C-CB96-4250-BE63-95BBCA0440DE}"/>
          </ac:inkMkLst>
        </pc:inkChg>
        <pc:inkChg chg="add del">
          <ac:chgData name="PIPAN MICHELE" userId="da00a2aa-4c64-4bcb-a497-1055e4cd2351" providerId="ADAL" clId="{FA10E652-66E8-4DC2-8405-60633342426D}" dt="2022-11-17T13:43:02.393" v="1275"/>
          <ac:inkMkLst>
            <pc:docMk/>
            <pc:sldMk cId="3836206692" sldId="298"/>
            <ac:inkMk id="85" creationId="{38F631AA-D5D6-4170-AD0F-80AA2F0AE771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86" creationId="{E041C2FD-4237-480C-A3E8-6785326D497A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87" creationId="{DC92069F-750F-438F-BC32-E71B999DF1C3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88" creationId="{2D19BED7-421D-43AC-9481-6AD4C2E37AB5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89" creationId="{B252E5B6-DB80-4757-A4A2-8A78D9AC1958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0" creationId="{5A3DB7CE-2D7A-490D-8BDC-E39DA38E2038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1" creationId="{7E0C0F97-B7BB-4CFA-8792-CF3CAAACA586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2" creationId="{A71993EC-FBA3-40AF-BFA2-7AD58B64B908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3" creationId="{AD43C653-C5A4-4691-9963-ECD83418A5C9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4" creationId="{64D5CD63-6777-4E8D-8C60-13BF0ADBB7CA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5" creationId="{7FFEDDEF-8FFD-4A92-8371-01FF2E39E39C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6" creationId="{A513EC50-D82D-40CA-B227-48FF31B627AE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7" creationId="{8E0EAC44-9B91-4DBA-BAA1-929882EBE461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8" creationId="{0FC8D2D1-6863-4E4B-8D0E-65C77463DF1F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99" creationId="{EB168AC9-86FE-4347-9EC4-260833187402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100" creationId="{0AB7A1FB-DD09-49EE-8D7E-340BE1F8D320}"/>
          </ac:inkMkLst>
        </pc:inkChg>
        <pc:inkChg chg="add del">
          <ac:chgData name="PIPAN MICHELE" userId="da00a2aa-4c64-4bcb-a497-1055e4cd2351" providerId="ADAL" clId="{FA10E652-66E8-4DC2-8405-60633342426D}" dt="2022-11-17T13:43:22.764" v="1291"/>
          <ac:inkMkLst>
            <pc:docMk/>
            <pc:sldMk cId="3836206692" sldId="298"/>
            <ac:inkMk id="101" creationId="{3AA6B115-B77B-43F3-AE7F-E7CE1DEDC797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02" creationId="{D5E4E0A9-3ECA-40B9-BE76-2A88AA7DF1F0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03" creationId="{4A34DEAF-2D2F-4044-9355-57E728ADAC9F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04" creationId="{F6F68F12-2BC1-4D63-AD88-CDB97616235A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05" creationId="{8AA7F828-4104-4565-BF38-BBCEE14A942D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06" creationId="{81364099-C2CC-44CC-B58C-225D54441900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07" creationId="{F0EDDE8D-BE4A-44C7-B24E-B51559B36E8E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08" creationId="{5EC5D86D-42E2-459C-9754-E88AA9DC2499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09" creationId="{F56EF747-FCC6-4BF5-B526-DDF8C44E1492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0" creationId="{4FDC8474-EAD6-4F5B-A590-CDC0909D70D1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1" creationId="{8FF6CB06-C8D7-4B1D-8AB4-DA41AF70C89B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2" creationId="{DE87C714-425B-401C-B185-C0F5C3C48B7D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3" creationId="{EF366BAA-83BD-4F2B-88A5-42A31F90019D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4" creationId="{02F9DF0D-4538-4754-BEB4-DD7C7990AA81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5" creationId="{06373C32-77F3-4135-9882-55500EBE255E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6" creationId="{CDB8FD2D-5965-43FA-B905-72861FA94FD5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7" creationId="{087AAF23-FA2F-4C53-9963-C8090D343509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8" creationId="{1F022C77-86AD-4B14-B252-6B8E73A79CF3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19" creationId="{B5B47AA4-4F47-431A-A4EE-5CCB771005F0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20" creationId="{796915A3-E19E-45AB-8BF6-BF40832FF06C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21" creationId="{4051CE04-8E4F-48FF-9C66-9C21927162A5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22" creationId="{77ECD82C-8943-4BF5-A59D-38A1737692C7}"/>
          </ac:inkMkLst>
        </pc:inkChg>
        <pc:inkChg chg="add del">
          <ac:chgData name="PIPAN MICHELE" userId="da00a2aa-4c64-4bcb-a497-1055e4cd2351" providerId="ADAL" clId="{FA10E652-66E8-4DC2-8405-60633342426D}" dt="2022-11-17T13:43:37.532" v="1313"/>
          <ac:inkMkLst>
            <pc:docMk/>
            <pc:sldMk cId="3836206692" sldId="298"/>
            <ac:inkMk id="123" creationId="{324B2148-DC97-4290-99F9-9D1B55B6E91C}"/>
          </ac:inkMkLst>
        </pc:inkChg>
        <pc:inkChg chg="add del">
          <ac:chgData name="PIPAN MICHELE" userId="da00a2aa-4c64-4bcb-a497-1055e4cd2351" providerId="ADAL" clId="{FA10E652-66E8-4DC2-8405-60633342426D}" dt="2022-11-17T13:44:06.093" v="1317"/>
          <ac:inkMkLst>
            <pc:docMk/>
            <pc:sldMk cId="3836206692" sldId="298"/>
            <ac:inkMk id="124" creationId="{DB787DB0-BD92-4464-9C18-FCA45BC6BD30}"/>
          </ac:inkMkLst>
        </pc:inkChg>
        <pc:inkChg chg="add">
          <ac:chgData name="PIPAN MICHELE" userId="da00a2aa-4c64-4bcb-a497-1055e4cd2351" providerId="ADAL" clId="{FA10E652-66E8-4DC2-8405-60633342426D}" dt="2022-11-17T13:43:47.332" v="1314"/>
          <ac:inkMkLst>
            <pc:docMk/>
            <pc:sldMk cId="3836206692" sldId="298"/>
            <ac:inkMk id="125" creationId="{89B484A3-58C7-4B4A-89C9-4782E419BB75}"/>
          </ac:inkMkLst>
        </pc:inkChg>
        <pc:inkChg chg="add">
          <ac:chgData name="PIPAN MICHELE" userId="da00a2aa-4c64-4bcb-a497-1055e4cd2351" providerId="ADAL" clId="{FA10E652-66E8-4DC2-8405-60633342426D}" dt="2022-11-17T13:44:03.004" v="1315"/>
          <ac:inkMkLst>
            <pc:docMk/>
            <pc:sldMk cId="3836206692" sldId="298"/>
            <ac:inkMk id="126" creationId="{206EAE9C-A660-4359-B4F9-7CBC70C32C4A}"/>
          </ac:inkMkLst>
        </pc:inkChg>
        <pc:inkChg chg="add del">
          <ac:chgData name="PIPAN MICHELE" userId="da00a2aa-4c64-4bcb-a497-1055e4cd2351" providerId="ADAL" clId="{FA10E652-66E8-4DC2-8405-60633342426D}" dt="2022-11-17T13:44:06.093" v="1317"/>
          <ac:inkMkLst>
            <pc:docMk/>
            <pc:sldMk cId="3836206692" sldId="298"/>
            <ac:inkMk id="127" creationId="{E38C0588-671D-46FC-9A4C-2303A1E2EAF8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28" creationId="{E8D4A856-5EA7-48F8-AD4E-084805B4214F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29" creationId="{A14D795F-46C6-4F57-98B6-33613EE48129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0" creationId="{32AE6B12-443D-4BCF-A0D4-52C5752D57C5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1" creationId="{F058AA1C-91F4-4318-B89E-E6E85A93CD68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2" creationId="{C893C45D-467A-42C6-8925-C0378BDA985F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3" creationId="{308DDDF1-E909-49DC-950D-D34C49B7CE39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4" creationId="{F127A660-71F7-4AA3-B8AF-3A4D394F91A6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5" creationId="{32184EC1-2C93-4597-94DB-D30AED278E5C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6" creationId="{CC74A849-D3EA-48C8-892E-6E28E905F8DA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7" creationId="{5D305241-7D39-4218-89F6-98C9A51E7C16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8" creationId="{681538D6-02CE-49B0-8713-6DE1F7A1916F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39" creationId="{87430052-328C-4FFC-AF7E-9AE1D2E5637F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40" creationId="{7A4EC698-86DF-4726-B2F4-E9AC8B67BD97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41" creationId="{A99FDD8C-943A-4DBC-A24A-ACB49E633A18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42" creationId="{73B4E58A-BEC8-4198-BEA1-B2A95C585E49}"/>
          </ac:inkMkLst>
        </pc:inkChg>
        <pc:inkChg chg="add del">
          <ac:chgData name="PIPAN MICHELE" userId="da00a2aa-4c64-4bcb-a497-1055e4cd2351" providerId="ADAL" clId="{FA10E652-66E8-4DC2-8405-60633342426D}" dt="2022-11-17T13:44:15.870" v="1333"/>
          <ac:inkMkLst>
            <pc:docMk/>
            <pc:sldMk cId="3836206692" sldId="298"/>
            <ac:inkMk id="143" creationId="{F68778CB-2B78-4012-BFDC-6501D5EF6D95}"/>
          </ac:inkMkLst>
        </pc:inkChg>
        <pc:inkChg chg="add del">
          <ac:chgData name="PIPAN MICHELE" userId="da00a2aa-4c64-4bcb-a497-1055e4cd2351" providerId="ADAL" clId="{FA10E652-66E8-4DC2-8405-60633342426D}" dt="2022-11-17T13:44:18.674" v="1336"/>
          <ac:inkMkLst>
            <pc:docMk/>
            <pc:sldMk cId="3836206692" sldId="298"/>
            <ac:inkMk id="144" creationId="{3AB0687A-31EB-4575-8406-A9E8398EE443}"/>
          </ac:inkMkLst>
        </pc:inkChg>
        <pc:inkChg chg="add del">
          <ac:chgData name="PIPAN MICHELE" userId="da00a2aa-4c64-4bcb-a497-1055e4cd2351" providerId="ADAL" clId="{FA10E652-66E8-4DC2-8405-60633342426D}" dt="2022-11-17T13:44:18.674" v="1336"/>
          <ac:inkMkLst>
            <pc:docMk/>
            <pc:sldMk cId="3836206692" sldId="298"/>
            <ac:inkMk id="145" creationId="{1A19B035-44C5-464C-967E-C25C7B2C8777}"/>
          </ac:inkMkLst>
        </pc:inkChg>
        <pc:inkChg chg="add del">
          <ac:chgData name="PIPAN MICHELE" userId="da00a2aa-4c64-4bcb-a497-1055e4cd2351" providerId="ADAL" clId="{FA10E652-66E8-4DC2-8405-60633342426D}" dt="2022-11-17T13:44:18.674" v="1336"/>
          <ac:inkMkLst>
            <pc:docMk/>
            <pc:sldMk cId="3836206692" sldId="298"/>
            <ac:inkMk id="146" creationId="{A51EC4D4-0F9B-4F11-853D-16F590824A3A}"/>
          </ac:inkMkLst>
        </pc:inkChg>
        <pc:inkChg chg="add">
          <ac:chgData name="PIPAN MICHELE" userId="da00a2aa-4c64-4bcb-a497-1055e4cd2351" providerId="ADAL" clId="{FA10E652-66E8-4DC2-8405-60633342426D}" dt="2022-11-17T13:44:18.674" v="1336"/>
          <ac:inkMkLst>
            <pc:docMk/>
            <pc:sldMk cId="3836206692" sldId="298"/>
            <ac:inkMk id="147" creationId="{D9C44DF1-6D48-49BD-8DC0-5B0E6767B6FC}"/>
          </ac:inkMkLst>
        </pc:inkChg>
      </pc:sldChg>
      <pc:sldChg chg="addSp add">
        <pc:chgData name="PIPAN MICHELE" userId="da00a2aa-4c64-4bcb-a497-1055e4cd2351" providerId="ADAL" clId="{FA10E652-66E8-4DC2-8405-60633342426D}" dt="2022-11-17T13:44:31.391" v="1341"/>
        <pc:sldMkLst>
          <pc:docMk/>
          <pc:sldMk cId="3374220835" sldId="299"/>
        </pc:sldMkLst>
        <pc:picChg chg="add">
          <ac:chgData name="PIPAN MICHELE" userId="da00a2aa-4c64-4bcb-a497-1055e4cd2351" providerId="ADAL" clId="{FA10E652-66E8-4DC2-8405-60633342426D}" dt="2022-11-17T13:44:31.391" v="1341"/>
          <ac:picMkLst>
            <pc:docMk/>
            <pc:sldMk cId="3374220835" sldId="299"/>
            <ac:picMk id="2" creationId="{9E126FFD-62E2-4677-90D6-AF70E482B8A5}"/>
          </ac:picMkLst>
        </pc:picChg>
      </pc:sldChg>
      <pc:sldChg chg="addSp delSp add">
        <pc:chgData name="PIPAN MICHELE" userId="da00a2aa-4c64-4bcb-a497-1055e4cd2351" providerId="ADAL" clId="{FA10E652-66E8-4DC2-8405-60633342426D}" dt="2022-11-17T13:56:35.285" v="1426"/>
        <pc:sldMkLst>
          <pc:docMk/>
          <pc:sldMk cId="4291470714" sldId="300"/>
        </pc:sldMkLst>
        <pc:inkChg chg="add del">
          <ac:chgData name="PIPAN MICHELE" userId="da00a2aa-4c64-4bcb-a497-1055e4cd2351" providerId="ADAL" clId="{FA10E652-66E8-4DC2-8405-60633342426D}" dt="2022-11-17T13:55:29.205" v="1344"/>
          <ac:inkMkLst>
            <pc:docMk/>
            <pc:sldMk cId="4291470714" sldId="300"/>
            <ac:inkMk id="2" creationId="{D6C50F2B-4423-4F05-A8E3-70D479D522AF}"/>
          </ac:inkMkLst>
        </pc:inkChg>
        <pc:inkChg chg="add del">
          <ac:chgData name="PIPAN MICHELE" userId="da00a2aa-4c64-4bcb-a497-1055e4cd2351" providerId="ADAL" clId="{FA10E652-66E8-4DC2-8405-60633342426D}" dt="2022-11-17T13:55:29.205" v="1344"/>
          <ac:inkMkLst>
            <pc:docMk/>
            <pc:sldMk cId="4291470714" sldId="300"/>
            <ac:inkMk id="3" creationId="{952BD7F1-5C9F-4E43-AF6D-78256FA35B34}"/>
          </ac:inkMkLst>
        </pc:inkChg>
        <pc:inkChg chg="add del">
          <ac:chgData name="PIPAN MICHELE" userId="da00a2aa-4c64-4bcb-a497-1055e4cd2351" providerId="ADAL" clId="{FA10E652-66E8-4DC2-8405-60633342426D}" dt="2022-11-17T13:55:34.187" v="1351"/>
          <ac:inkMkLst>
            <pc:docMk/>
            <pc:sldMk cId="4291470714" sldId="300"/>
            <ac:inkMk id="4" creationId="{3F445940-CDEA-4476-9F2B-836988AF27EB}"/>
          </ac:inkMkLst>
        </pc:inkChg>
        <pc:inkChg chg="add del">
          <ac:chgData name="PIPAN MICHELE" userId="da00a2aa-4c64-4bcb-a497-1055e4cd2351" providerId="ADAL" clId="{FA10E652-66E8-4DC2-8405-60633342426D}" dt="2022-11-17T13:55:34.187" v="1351"/>
          <ac:inkMkLst>
            <pc:docMk/>
            <pc:sldMk cId="4291470714" sldId="300"/>
            <ac:inkMk id="5" creationId="{CF7E7BC4-1722-4D19-BDB0-4D73F4C9A5A2}"/>
          </ac:inkMkLst>
        </pc:inkChg>
        <pc:inkChg chg="add">
          <ac:chgData name="PIPAN MICHELE" userId="da00a2aa-4c64-4bcb-a497-1055e4cd2351" providerId="ADAL" clId="{FA10E652-66E8-4DC2-8405-60633342426D}" dt="2022-11-17T13:55:30.949" v="1346"/>
          <ac:inkMkLst>
            <pc:docMk/>
            <pc:sldMk cId="4291470714" sldId="300"/>
            <ac:inkMk id="6" creationId="{5431A595-6547-4E84-A689-E0FB0904196C}"/>
          </ac:inkMkLst>
        </pc:inkChg>
        <pc:inkChg chg="add del">
          <ac:chgData name="PIPAN MICHELE" userId="da00a2aa-4c64-4bcb-a497-1055e4cd2351" providerId="ADAL" clId="{FA10E652-66E8-4DC2-8405-60633342426D}" dt="2022-11-17T13:55:34.187" v="1351"/>
          <ac:inkMkLst>
            <pc:docMk/>
            <pc:sldMk cId="4291470714" sldId="300"/>
            <ac:inkMk id="7" creationId="{F16568BE-6904-4FA5-B72D-808EE1A4162F}"/>
          </ac:inkMkLst>
        </pc:inkChg>
        <pc:inkChg chg="add del">
          <ac:chgData name="PIPAN MICHELE" userId="da00a2aa-4c64-4bcb-a497-1055e4cd2351" providerId="ADAL" clId="{FA10E652-66E8-4DC2-8405-60633342426D}" dt="2022-11-17T13:55:34.187" v="1351"/>
          <ac:inkMkLst>
            <pc:docMk/>
            <pc:sldMk cId="4291470714" sldId="300"/>
            <ac:inkMk id="8" creationId="{7DF65024-B824-4150-BDBF-3D87FF049CE4}"/>
          </ac:inkMkLst>
        </pc:inkChg>
        <pc:inkChg chg="add">
          <ac:chgData name="PIPAN MICHELE" userId="da00a2aa-4c64-4bcb-a497-1055e4cd2351" providerId="ADAL" clId="{FA10E652-66E8-4DC2-8405-60633342426D}" dt="2022-11-17T13:55:33.165" v="1349"/>
          <ac:inkMkLst>
            <pc:docMk/>
            <pc:sldMk cId="4291470714" sldId="300"/>
            <ac:inkMk id="9" creationId="{1A089EDA-7D28-4927-80D3-679E7DAC5B14}"/>
          </ac:inkMkLst>
        </pc:inkChg>
        <pc:inkChg chg="add">
          <ac:chgData name="PIPAN MICHELE" userId="da00a2aa-4c64-4bcb-a497-1055e4cd2351" providerId="ADAL" clId="{FA10E652-66E8-4DC2-8405-60633342426D}" dt="2022-11-17T13:55:33.405" v="1350"/>
          <ac:inkMkLst>
            <pc:docMk/>
            <pc:sldMk cId="4291470714" sldId="300"/>
            <ac:inkMk id="10" creationId="{07CAEDA1-A688-4FC7-91AE-BE0F7B7C5498}"/>
          </ac:inkMkLst>
        </pc:inkChg>
        <pc:inkChg chg="add">
          <ac:chgData name="PIPAN MICHELE" userId="da00a2aa-4c64-4bcb-a497-1055e4cd2351" providerId="ADAL" clId="{FA10E652-66E8-4DC2-8405-60633342426D}" dt="2022-11-17T13:55:34.187" v="1351"/>
          <ac:inkMkLst>
            <pc:docMk/>
            <pc:sldMk cId="4291470714" sldId="300"/>
            <ac:inkMk id="11" creationId="{A4159471-739F-4EF0-901D-4740FBD11DF7}"/>
          </ac:inkMkLst>
        </pc:inkChg>
        <pc:inkChg chg="add">
          <ac:chgData name="PIPAN MICHELE" userId="da00a2aa-4c64-4bcb-a497-1055e4cd2351" providerId="ADAL" clId="{FA10E652-66E8-4DC2-8405-60633342426D}" dt="2022-11-17T13:55:34.187" v="1351"/>
          <ac:inkMkLst>
            <pc:docMk/>
            <pc:sldMk cId="4291470714" sldId="300"/>
            <ac:inkMk id="12" creationId="{BAC11F4D-5E87-497A-A10D-D8158D168C5D}"/>
          </ac:inkMkLst>
        </pc:inkChg>
        <pc:inkChg chg="add del">
          <ac:chgData name="PIPAN MICHELE" userId="da00a2aa-4c64-4bcb-a497-1055e4cd2351" providerId="ADAL" clId="{FA10E652-66E8-4DC2-8405-60633342426D}" dt="2022-11-17T13:55:38.202" v="1356"/>
          <ac:inkMkLst>
            <pc:docMk/>
            <pc:sldMk cId="4291470714" sldId="300"/>
            <ac:inkMk id="13" creationId="{30534749-55CA-404D-8813-10904BD73124}"/>
          </ac:inkMkLst>
        </pc:inkChg>
        <pc:inkChg chg="add del">
          <ac:chgData name="PIPAN MICHELE" userId="da00a2aa-4c64-4bcb-a497-1055e4cd2351" providerId="ADAL" clId="{FA10E652-66E8-4DC2-8405-60633342426D}" dt="2022-11-17T13:55:38.202" v="1356"/>
          <ac:inkMkLst>
            <pc:docMk/>
            <pc:sldMk cId="4291470714" sldId="300"/>
            <ac:inkMk id="14" creationId="{A9EEB7C1-C381-4BD5-A4F2-1BC8DEBBE80C}"/>
          </ac:inkMkLst>
        </pc:inkChg>
        <pc:inkChg chg="add del">
          <ac:chgData name="PIPAN MICHELE" userId="da00a2aa-4c64-4bcb-a497-1055e4cd2351" providerId="ADAL" clId="{FA10E652-66E8-4DC2-8405-60633342426D}" dt="2022-11-17T13:55:38.202" v="1356"/>
          <ac:inkMkLst>
            <pc:docMk/>
            <pc:sldMk cId="4291470714" sldId="300"/>
            <ac:inkMk id="15" creationId="{E6694F91-2653-4B0D-B665-C3A26E10CE22}"/>
          </ac:inkMkLst>
        </pc:inkChg>
        <pc:inkChg chg="add del">
          <ac:chgData name="PIPAN MICHELE" userId="da00a2aa-4c64-4bcb-a497-1055e4cd2351" providerId="ADAL" clId="{FA10E652-66E8-4DC2-8405-60633342426D}" dt="2022-11-17T13:55:38.202" v="1356"/>
          <ac:inkMkLst>
            <pc:docMk/>
            <pc:sldMk cId="4291470714" sldId="300"/>
            <ac:inkMk id="16" creationId="{D37B22D7-D687-4A7D-B772-5EDAB8A72F9B}"/>
          </ac:inkMkLst>
        </pc:inkChg>
        <pc:inkChg chg="add">
          <ac:chgData name="PIPAN MICHELE" userId="da00a2aa-4c64-4bcb-a497-1055e4cd2351" providerId="ADAL" clId="{FA10E652-66E8-4DC2-8405-60633342426D}" dt="2022-11-17T13:55:38.202" v="1356"/>
          <ac:inkMkLst>
            <pc:docMk/>
            <pc:sldMk cId="4291470714" sldId="300"/>
            <ac:inkMk id="17" creationId="{9CC5A1E2-3525-4002-93E9-99E96F9DD99B}"/>
          </ac:inkMkLst>
        </pc:inkChg>
        <pc:inkChg chg="add del">
          <ac:chgData name="PIPAN MICHELE" userId="da00a2aa-4c64-4bcb-a497-1055e4cd2351" providerId="ADAL" clId="{FA10E652-66E8-4DC2-8405-60633342426D}" dt="2022-11-17T13:55:40.377" v="1359"/>
          <ac:inkMkLst>
            <pc:docMk/>
            <pc:sldMk cId="4291470714" sldId="300"/>
            <ac:inkMk id="18" creationId="{B1AB30DD-0166-4F4B-9FBF-9E0E42BBE5E7}"/>
          </ac:inkMkLst>
        </pc:inkChg>
        <pc:inkChg chg="add del">
          <ac:chgData name="PIPAN MICHELE" userId="da00a2aa-4c64-4bcb-a497-1055e4cd2351" providerId="ADAL" clId="{FA10E652-66E8-4DC2-8405-60633342426D}" dt="2022-11-17T13:55:40.377" v="1359"/>
          <ac:inkMkLst>
            <pc:docMk/>
            <pc:sldMk cId="4291470714" sldId="300"/>
            <ac:inkMk id="19" creationId="{B5EF5015-11E3-4AB0-94B6-2E2D84E6BE13}"/>
          </ac:inkMkLst>
        </pc:inkChg>
        <pc:inkChg chg="add">
          <ac:chgData name="PIPAN MICHELE" userId="da00a2aa-4c64-4bcb-a497-1055e4cd2351" providerId="ADAL" clId="{FA10E652-66E8-4DC2-8405-60633342426D}" dt="2022-11-17T13:55:40.377" v="1359"/>
          <ac:inkMkLst>
            <pc:docMk/>
            <pc:sldMk cId="4291470714" sldId="300"/>
            <ac:inkMk id="20" creationId="{506CCECA-D522-4A00-A633-03FF062240A2}"/>
          </ac:inkMkLst>
        </pc:inkChg>
        <pc:inkChg chg="add del">
          <ac:chgData name="PIPAN MICHELE" userId="da00a2aa-4c64-4bcb-a497-1055e4cd2351" providerId="ADAL" clId="{FA10E652-66E8-4DC2-8405-60633342426D}" dt="2022-11-17T13:55:43.816" v="1365"/>
          <ac:inkMkLst>
            <pc:docMk/>
            <pc:sldMk cId="4291470714" sldId="300"/>
            <ac:inkMk id="21" creationId="{6A4C0880-6FC2-4ED4-BC6D-2EDE579395CC}"/>
          </ac:inkMkLst>
        </pc:inkChg>
        <pc:inkChg chg="add del">
          <ac:chgData name="PIPAN MICHELE" userId="da00a2aa-4c64-4bcb-a497-1055e4cd2351" providerId="ADAL" clId="{FA10E652-66E8-4DC2-8405-60633342426D}" dt="2022-11-17T13:55:43.816" v="1365"/>
          <ac:inkMkLst>
            <pc:docMk/>
            <pc:sldMk cId="4291470714" sldId="300"/>
            <ac:inkMk id="22" creationId="{02500B60-E7A4-4F5F-ABE6-00162BFB7F60}"/>
          </ac:inkMkLst>
        </pc:inkChg>
        <pc:inkChg chg="add del">
          <ac:chgData name="PIPAN MICHELE" userId="da00a2aa-4c64-4bcb-a497-1055e4cd2351" providerId="ADAL" clId="{FA10E652-66E8-4DC2-8405-60633342426D}" dt="2022-11-17T13:55:43.816" v="1365"/>
          <ac:inkMkLst>
            <pc:docMk/>
            <pc:sldMk cId="4291470714" sldId="300"/>
            <ac:inkMk id="23" creationId="{1950C361-3744-4151-87CA-8D0CA32B9BFE}"/>
          </ac:inkMkLst>
        </pc:inkChg>
        <pc:inkChg chg="add">
          <ac:chgData name="PIPAN MICHELE" userId="da00a2aa-4c64-4bcb-a497-1055e4cd2351" providerId="ADAL" clId="{FA10E652-66E8-4DC2-8405-60633342426D}" dt="2022-11-17T13:55:42.289" v="1363"/>
          <ac:inkMkLst>
            <pc:docMk/>
            <pc:sldMk cId="4291470714" sldId="300"/>
            <ac:inkMk id="24" creationId="{A26F04F7-34EE-452E-BD50-35F7C55F4CAC}"/>
          </ac:inkMkLst>
        </pc:inkChg>
        <pc:inkChg chg="add">
          <ac:chgData name="PIPAN MICHELE" userId="da00a2aa-4c64-4bcb-a497-1055e4cd2351" providerId="ADAL" clId="{FA10E652-66E8-4DC2-8405-60633342426D}" dt="2022-11-17T13:55:43.157" v="1364"/>
          <ac:inkMkLst>
            <pc:docMk/>
            <pc:sldMk cId="4291470714" sldId="300"/>
            <ac:inkMk id="25" creationId="{44B9048A-9A79-4433-AC40-CDD75C9B1E67}"/>
          </ac:inkMkLst>
        </pc:inkChg>
        <pc:inkChg chg="add">
          <ac:chgData name="PIPAN MICHELE" userId="da00a2aa-4c64-4bcb-a497-1055e4cd2351" providerId="ADAL" clId="{FA10E652-66E8-4DC2-8405-60633342426D}" dt="2022-11-17T13:55:43.816" v="1365"/>
          <ac:inkMkLst>
            <pc:docMk/>
            <pc:sldMk cId="4291470714" sldId="300"/>
            <ac:inkMk id="26" creationId="{3F7BB707-5510-4B66-98B2-3C227C6D5DBB}"/>
          </ac:inkMkLst>
        </pc:inkChg>
        <pc:inkChg chg="add">
          <ac:chgData name="PIPAN MICHELE" userId="da00a2aa-4c64-4bcb-a497-1055e4cd2351" providerId="ADAL" clId="{FA10E652-66E8-4DC2-8405-60633342426D}" dt="2022-11-17T13:55:43.878" v="1366"/>
          <ac:inkMkLst>
            <pc:docMk/>
            <pc:sldMk cId="4291470714" sldId="300"/>
            <ac:inkMk id="27" creationId="{85E295E1-00EB-4E2D-9C6A-9AE066FD2742}"/>
          </ac:inkMkLst>
        </pc:inkChg>
        <pc:inkChg chg="add">
          <ac:chgData name="PIPAN MICHELE" userId="da00a2aa-4c64-4bcb-a497-1055e4cd2351" providerId="ADAL" clId="{FA10E652-66E8-4DC2-8405-60633342426D}" dt="2022-11-17T13:55:45.119" v="1367"/>
          <ac:inkMkLst>
            <pc:docMk/>
            <pc:sldMk cId="4291470714" sldId="300"/>
            <ac:inkMk id="28" creationId="{4B4C5A74-DD18-48DB-9AA7-9367C41B5FBF}"/>
          </ac:inkMkLst>
        </pc:inkChg>
        <pc:inkChg chg="add">
          <ac:chgData name="PIPAN MICHELE" userId="da00a2aa-4c64-4bcb-a497-1055e4cd2351" providerId="ADAL" clId="{FA10E652-66E8-4DC2-8405-60633342426D}" dt="2022-11-17T13:55:45.938" v="1368"/>
          <ac:inkMkLst>
            <pc:docMk/>
            <pc:sldMk cId="4291470714" sldId="300"/>
            <ac:inkMk id="29" creationId="{4106CDB5-45BD-4A82-89E5-529552A8484E}"/>
          </ac:inkMkLst>
        </pc:inkChg>
        <pc:inkChg chg="add">
          <ac:chgData name="PIPAN MICHELE" userId="da00a2aa-4c64-4bcb-a497-1055e4cd2351" providerId="ADAL" clId="{FA10E652-66E8-4DC2-8405-60633342426D}" dt="2022-11-17T13:55:47.924" v="1369"/>
          <ac:inkMkLst>
            <pc:docMk/>
            <pc:sldMk cId="4291470714" sldId="300"/>
            <ac:inkMk id="30" creationId="{96C7A791-C51B-444F-BEC9-270510F2ED95}"/>
          </ac:inkMkLst>
        </pc:inkChg>
        <pc:inkChg chg="add del">
          <ac:chgData name="PIPAN MICHELE" userId="da00a2aa-4c64-4bcb-a497-1055e4cd2351" providerId="ADAL" clId="{FA10E652-66E8-4DC2-8405-60633342426D}" dt="2022-11-17T13:56:24.359" v="1409"/>
          <ac:inkMkLst>
            <pc:docMk/>
            <pc:sldMk cId="4291470714" sldId="300"/>
            <ac:inkMk id="31" creationId="{08877073-0097-493B-8F97-0553688D97A6}"/>
          </ac:inkMkLst>
        </pc:inkChg>
        <pc:inkChg chg="add del">
          <ac:chgData name="PIPAN MICHELE" userId="da00a2aa-4c64-4bcb-a497-1055e4cd2351" providerId="ADAL" clId="{FA10E652-66E8-4DC2-8405-60633342426D}" dt="2022-11-17T13:56:24.359" v="1409"/>
          <ac:inkMkLst>
            <pc:docMk/>
            <pc:sldMk cId="4291470714" sldId="300"/>
            <ac:inkMk id="32" creationId="{C957C487-5494-4E41-87DA-A9E5E94FA7E5}"/>
          </ac:inkMkLst>
        </pc:inkChg>
        <pc:inkChg chg="add del">
          <ac:chgData name="PIPAN MICHELE" userId="da00a2aa-4c64-4bcb-a497-1055e4cd2351" providerId="ADAL" clId="{FA10E652-66E8-4DC2-8405-60633342426D}" dt="2022-11-17T13:56:24.359" v="1409"/>
          <ac:inkMkLst>
            <pc:docMk/>
            <pc:sldMk cId="4291470714" sldId="300"/>
            <ac:inkMk id="33" creationId="{0E00E624-BC89-4865-A1D8-CE2638730928}"/>
          </ac:inkMkLst>
        </pc:inkChg>
        <pc:inkChg chg="add del">
          <ac:chgData name="PIPAN MICHELE" userId="da00a2aa-4c64-4bcb-a497-1055e4cd2351" providerId="ADAL" clId="{FA10E652-66E8-4DC2-8405-60633342426D}" dt="2022-11-17T13:56:24.359" v="1409"/>
          <ac:inkMkLst>
            <pc:docMk/>
            <pc:sldMk cId="4291470714" sldId="300"/>
            <ac:inkMk id="34" creationId="{BC9B8AE4-0A8A-43CE-8EEE-61DA94A3C903}"/>
          </ac:inkMkLst>
        </pc:inkChg>
        <pc:inkChg chg="add del">
          <ac:chgData name="PIPAN MICHELE" userId="da00a2aa-4c64-4bcb-a497-1055e4cd2351" providerId="ADAL" clId="{FA10E652-66E8-4DC2-8405-60633342426D}" dt="2022-11-17T13:56:24.359" v="1409"/>
          <ac:inkMkLst>
            <pc:docMk/>
            <pc:sldMk cId="4291470714" sldId="300"/>
            <ac:inkMk id="35" creationId="{E583A63A-C8F5-4E9A-B603-D7E220367A18}"/>
          </ac:inkMkLst>
        </pc:inkChg>
        <pc:inkChg chg="add del">
          <ac:chgData name="PIPAN MICHELE" userId="da00a2aa-4c64-4bcb-a497-1055e4cd2351" providerId="ADAL" clId="{FA10E652-66E8-4DC2-8405-60633342426D}" dt="2022-11-17T13:56:24.359" v="1409"/>
          <ac:inkMkLst>
            <pc:docMk/>
            <pc:sldMk cId="4291470714" sldId="300"/>
            <ac:inkMk id="36" creationId="{EA7B61BA-1D6E-4BAD-9631-C7A146565B52}"/>
          </ac:inkMkLst>
        </pc:inkChg>
        <pc:inkChg chg="add">
          <ac:chgData name="PIPAN MICHELE" userId="da00a2aa-4c64-4bcb-a497-1055e4cd2351" providerId="ADAL" clId="{FA10E652-66E8-4DC2-8405-60633342426D}" dt="2022-11-17T13:56:24.359" v="1409"/>
          <ac:inkMkLst>
            <pc:docMk/>
            <pc:sldMk cId="4291470714" sldId="300"/>
            <ac:inkMk id="37" creationId="{9BAB7F84-4F42-44E7-AA39-17D52BFCC2BF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38" creationId="{947A9179-E163-46DD-9B88-305B277EE774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39" creationId="{145ED797-2E78-44E6-BAD8-2A13C682102E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0" creationId="{86CEA020-07CF-4175-8BEB-358869D6F09A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1" creationId="{7099CDE1-315F-49E7-BED4-D5238A61C760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2" creationId="{2B49A7AF-C5CA-4D09-B090-F852AF64626A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3" creationId="{3B032333-687F-4C18-9997-30D0244E6E47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4" creationId="{8F6AB977-F739-4663-89A5-4728C3BA5F38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5" creationId="{814473B5-C279-4E82-A6EE-60E9A027CA10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6" creationId="{F16E8827-AAB7-4B31-BA5E-450692D15D2E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7" creationId="{F437022E-358C-48DC-9AD2-6950A32EEB2C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8" creationId="{C43DAEB1-744C-4943-8661-232B31D3CA8C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49" creationId="{C753820B-2EA3-4E17-A623-F60CD0337A3A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50" creationId="{6F3546FC-880B-4D52-BF84-D61B010C1632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51" creationId="{BCFC5D1E-178B-4750-8055-5899D8D580F6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52" creationId="{1D7420F9-B907-49FA-8D2A-B2A40EFCA915}"/>
          </ac:inkMkLst>
        </pc:inkChg>
        <pc:inkChg chg="add del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53" creationId="{50BDB981-CCC5-47D8-B1BC-186D3235F08C}"/>
          </ac:inkMkLst>
        </pc:inkChg>
        <pc:inkChg chg="add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54" creationId="{A94672D4-7014-4816-B2E8-F62A7F38FE25}"/>
          </ac:inkMkLst>
        </pc:inkChg>
        <pc:inkChg chg="add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55" creationId="{39DC0316-ABEC-42E7-98A3-B81BEB987BE0}"/>
          </ac:inkMkLst>
        </pc:inkChg>
        <pc:inkChg chg="add">
          <ac:chgData name="PIPAN MICHELE" userId="da00a2aa-4c64-4bcb-a497-1055e4cd2351" providerId="ADAL" clId="{FA10E652-66E8-4DC2-8405-60633342426D}" dt="2022-11-17T13:56:35.285" v="1426"/>
          <ac:inkMkLst>
            <pc:docMk/>
            <pc:sldMk cId="4291470714" sldId="300"/>
            <ac:inkMk id="56" creationId="{24F0BE6D-0DFA-4B3F-A66F-6781824E757A}"/>
          </ac:inkMkLst>
        </pc:inkChg>
      </pc:sldChg>
      <pc:sldChg chg="addSp delSp add">
        <pc:chgData name="PIPAN MICHELE" userId="da00a2aa-4c64-4bcb-a497-1055e4cd2351" providerId="ADAL" clId="{FA10E652-66E8-4DC2-8405-60633342426D}" dt="2022-11-17T13:56:44.873" v="1436"/>
        <pc:sldMkLst>
          <pc:docMk/>
          <pc:sldMk cId="228831142" sldId="301"/>
        </pc:sldMkLst>
        <pc:inkChg chg="add del">
          <ac:chgData name="PIPAN MICHELE" userId="da00a2aa-4c64-4bcb-a497-1055e4cd2351" providerId="ADAL" clId="{FA10E652-66E8-4DC2-8405-60633342426D}" dt="2022-11-17T13:55:55.519" v="1372"/>
          <ac:inkMkLst>
            <pc:docMk/>
            <pc:sldMk cId="228831142" sldId="301"/>
            <ac:inkMk id="2" creationId="{B2BEF30F-85A0-40E5-A0AB-3CE0203A84A7}"/>
          </ac:inkMkLst>
        </pc:inkChg>
        <pc:inkChg chg="add del">
          <ac:chgData name="PIPAN MICHELE" userId="da00a2aa-4c64-4bcb-a497-1055e4cd2351" providerId="ADAL" clId="{FA10E652-66E8-4DC2-8405-60633342426D}" dt="2022-11-17T13:55:55.519" v="1372"/>
          <ac:inkMkLst>
            <pc:docMk/>
            <pc:sldMk cId="228831142" sldId="301"/>
            <ac:inkMk id="3" creationId="{79134CC8-6A3B-4F82-AE47-A39832E897EC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4" creationId="{12A75441-C878-4E6D-95CD-E3602FCF4281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5" creationId="{B5C2F84E-7EDF-4B2B-8324-6816012898CA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6" creationId="{1EB64B8E-0188-4727-9876-EC99314228CA}"/>
          </ac:inkMkLst>
        </pc:inkChg>
        <pc:inkChg chg="add del">
          <ac:chgData name="PIPAN MICHELE" userId="da00a2aa-4c64-4bcb-a497-1055e4cd2351" providerId="ADAL" clId="{FA10E652-66E8-4DC2-8405-60633342426D}" dt="2022-11-17T13:56:01.690" v="1379"/>
          <ac:inkMkLst>
            <pc:docMk/>
            <pc:sldMk cId="228831142" sldId="301"/>
            <ac:inkMk id="7" creationId="{A5648ED1-E32F-4880-B669-4E57498F67B9}"/>
          </ac:inkMkLst>
        </pc:inkChg>
        <pc:inkChg chg="add del">
          <ac:chgData name="PIPAN MICHELE" userId="da00a2aa-4c64-4bcb-a497-1055e4cd2351" providerId="ADAL" clId="{FA10E652-66E8-4DC2-8405-60633342426D}" dt="2022-11-17T13:56:01.690" v="1379"/>
          <ac:inkMkLst>
            <pc:docMk/>
            <pc:sldMk cId="228831142" sldId="301"/>
            <ac:inkMk id="8" creationId="{2711692F-692A-4F9E-96DF-C036E084BEF0}"/>
          </ac:inkMkLst>
        </pc:inkChg>
        <pc:inkChg chg="add del">
          <ac:chgData name="PIPAN MICHELE" userId="da00a2aa-4c64-4bcb-a497-1055e4cd2351" providerId="ADAL" clId="{FA10E652-66E8-4DC2-8405-60633342426D}" dt="2022-11-17T13:56:01.690" v="1379"/>
          <ac:inkMkLst>
            <pc:docMk/>
            <pc:sldMk cId="228831142" sldId="301"/>
            <ac:inkMk id="9" creationId="{3E2689AB-DACD-479D-97F1-404A3BCCF15A}"/>
          </ac:inkMkLst>
        </pc:inkChg>
        <pc:inkChg chg="add del">
          <ac:chgData name="PIPAN MICHELE" userId="da00a2aa-4c64-4bcb-a497-1055e4cd2351" providerId="ADAL" clId="{FA10E652-66E8-4DC2-8405-60633342426D}" dt="2022-11-17T13:56:01.690" v="1379"/>
          <ac:inkMkLst>
            <pc:docMk/>
            <pc:sldMk cId="228831142" sldId="301"/>
            <ac:inkMk id="10" creationId="{341A693E-7B0B-46C7-A875-0859633CE8B7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11" creationId="{34ECF8DB-34E7-4E51-B46F-B2BCFF8E4EF7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12" creationId="{25C47999-70C5-492B-86FB-DE4C9AF24928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13" creationId="{E8BA9A01-FFCC-49EA-8D99-2A6D863A31B8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14" creationId="{BC5CD374-AC5B-4106-8C6F-F752761DD87C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15" creationId="{A357A8A0-4FD6-4E49-A475-6C025543ABD6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16" creationId="{7E0F22AE-219E-4DB0-B69F-0441D6B0545B}"/>
          </ac:inkMkLst>
        </pc:inkChg>
        <pc:inkChg chg="add del">
          <ac:chgData name="PIPAN MICHELE" userId="da00a2aa-4c64-4bcb-a497-1055e4cd2351" providerId="ADAL" clId="{FA10E652-66E8-4DC2-8405-60633342426D}" dt="2022-11-17T13:56:05.841" v="1387"/>
          <ac:inkMkLst>
            <pc:docMk/>
            <pc:sldMk cId="228831142" sldId="301"/>
            <ac:inkMk id="17" creationId="{26DBF695-8CCB-401F-8C56-B491B563B4E5}"/>
          </ac:inkMkLst>
        </pc:inkChg>
        <pc:inkChg chg="add del">
          <ac:chgData name="PIPAN MICHELE" userId="da00a2aa-4c64-4bcb-a497-1055e4cd2351" providerId="ADAL" clId="{FA10E652-66E8-4DC2-8405-60633342426D}" dt="2022-11-17T13:56:05.841" v="1387"/>
          <ac:inkMkLst>
            <pc:docMk/>
            <pc:sldMk cId="228831142" sldId="301"/>
            <ac:inkMk id="18" creationId="{C3B3F393-F994-4F35-A175-612EF430DB65}"/>
          </ac:inkMkLst>
        </pc:inkChg>
        <pc:inkChg chg="add del">
          <ac:chgData name="PIPAN MICHELE" userId="da00a2aa-4c64-4bcb-a497-1055e4cd2351" providerId="ADAL" clId="{FA10E652-66E8-4DC2-8405-60633342426D}" dt="2022-11-17T13:56:05.841" v="1387"/>
          <ac:inkMkLst>
            <pc:docMk/>
            <pc:sldMk cId="228831142" sldId="301"/>
            <ac:inkMk id="19" creationId="{6C7A60D4-F671-482A-AEF0-C75E1C3E3D96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20" creationId="{6C2094A3-A58B-47FB-BA7D-37B1E86817AC}"/>
          </ac:inkMkLst>
        </pc:inkChg>
        <pc:inkChg chg="add del">
          <ac:chgData name="PIPAN MICHELE" userId="da00a2aa-4c64-4bcb-a497-1055e4cd2351" providerId="ADAL" clId="{FA10E652-66E8-4DC2-8405-60633342426D}" dt="2022-11-17T13:56:11.909" v="1398"/>
          <ac:inkMkLst>
            <pc:docMk/>
            <pc:sldMk cId="228831142" sldId="301"/>
            <ac:inkMk id="21" creationId="{FBB56A76-1426-45C3-A875-36D42511A1B1}"/>
          </ac:inkMkLst>
        </pc:inkChg>
        <pc:inkChg chg="add del">
          <ac:chgData name="PIPAN MICHELE" userId="da00a2aa-4c64-4bcb-a497-1055e4cd2351" providerId="ADAL" clId="{FA10E652-66E8-4DC2-8405-60633342426D}" dt="2022-11-17T13:56:11.909" v="1398"/>
          <ac:inkMkLst>
            <pc:docMk/>
            <pc:sldMk cId="228831142" sldId="301"/>
            <ac:inkMk id="22" creationId="{17EC240A-390B-44C7-9F52-52762DFEF025}"/>
          </ac:inkMkLst>
        </pc:inkChg>
        <pc:inkChg chg="add del">
          <ac:chgData name="PIPAN MICHELE" userId="da00a2aa-4c64-4bcb-a497-1055e4cd2351" providerId="ADAL" clId="{FA10E652-66E8-4DC2-8405-60633342426D}" dt="2022-11-17T13:56:11.909" v="1398"/>
          <ac:inkMkLst>
            <pc:docMk/>
            <pc:sldMk cId="228831142" sldId="301"/>
            <ac:inkMk id="23" creationId="{FB46144D-548F-43D9-9782-6B404D2F23D8}"/>
          </ac:inkMkLst>
        </pc:inkChg>
        <pc:inkChg chg="add del">
          <ac:chgData name="PIPAN MICHELE" userId="da00a2aa-4c64-4bcb-a497-1055e4cd2351" providerId="ADAL" clId="{FA10E652-66E8-4DC2-8405-60633342426D}" dt="2022-11-17T13:56:11.909" v="1398"/>
          <ac:inkMkLst>
            <pc:docMk/>
            <pc:sldMk cId="228831142" sldId="301"/>
            <ac:inkMk id="24" creationId="{73FDA734-36A7-4E96-BA28-898310E040BD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25" creationId="{A4DBB7BC-AE77-4CB8-B289-C267B447EA38}"/>
          </ac:inkMkLst>
        </pc:inkChg>
        <pc:inkChg chg="add del">
          <ac:chgData name="PIPAN MICHELE" userId="da00a2aa-4c64-4bcb-a497-1055e4cd2351" providerId="ADAL" clId="{FA10E652-66E8-4DC2-8405-60633342426D}" dt="2022-11-17T13:56:11.909" v="1398"/>
          <ac:inkMkLst>
            <pc:docMk/>
            <pc:sldMk cId="228831142" sldId="301"/>
            <ac:inkMk id="26" creationId="{3E3AB26B-5C78-4894-BAB4-54DDC2D399D0}"/>
          </ac:inkMkLst>
        </pc:inkChg>
        <pc:inkChg chg="add del">
          <ac:chgData name="PIPAN MICHELE" userId="da00a2aa-4c64-4bcb-a497-1055e4cd2351" providerId="ADAL" clId="{FA10E652-66E8-4DC2-8405-60633342426D}" dt="2022-11-17T13:56:11.909" v="1398"/>
          <ac:inkMkLst>
            <pc:docMk/>
            <pc:sldMk cId="228831142" sldId="301"/>
            <ac:inkMk id="27" creationId="{854791AC-85A9-46F6-ABD6-0B11365C4892}"/>
          </ac:inkMkLst>
        </pc:inkChg>
        <pc:inkChg chg="add del">
          <ac:chgData name="PIPAN MICHELE" userId="da00a2aa-4c64-4bcb-a497-1055e4cd2351" providerId="ADAL" clId="{FA10E652-66E8-4DC2-8405-60633342426D}" dt="2022-11-17T13:56:11.909" v="1398"/>
          <ac:inkMkLst>
            <pc:docMk/>
            <pc:sldMk cId="228831142" sldId="301"/>
            <ac:inkMk id="28" creationId="{ABD8035B-94E0-49A0-AE21-EBE3BC38C8F3}"/>
          </ac:inkMkLst>
        </pc:inkChg>
        <pc:inkChg chg="add del">
          <ac:chgData name="PIPAN MICHELE" userId="da00a2aa-4c64-4bcb-a497-1055e4cd2351" providerId="ADAL" clId="{FA10E652-66E8-4DC2-8405-60633342426D}" dt="2022-11-17T13:56:11.909" v="1398"/>
          <ac:inkMkLst>
            <pc:docMk/>
            <pc:sldMk cId="228831142" sldId="301"/>
            <ac:inkMk id="29" creationId="{8DC18302-9D3B-469C-BE9C-AA5DAB09BC7E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30" creationId="{130744FC-3A42-431B-8B1A-A65E124DD016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31" creationId="{5BBA51AF-0DD9-4181-B771-75DB11D04421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32" creationId="{5A61EEA2-E196-4ABF-8182-6EE63FE3ABBA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33" creationId="{4EE22FF1-CA47-4C27-A9B0-4C466B364BD5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34" creationId="{1CA0659A-58BB-4750-AE7E-DDDDF146DDDE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35" creationId="{9F567336-0F1E-4600-9089-16239B7B3774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36" creationId="{E1F31F1C-A46D-47C6-83AC-F2CA48540E13}"/>
          </ac:inkMkLst>
        </pc:inkChg>
        <pc:inkChg chg="add del">
          <ac:chgData name="PIPAN MICHELE" userId="da00a2aa-4c64-4bcb-a497-1055e4cd2351" providerId="ADAL" clId="{FA10E652-66E8-4DC2-8405-60633342426D}" dt="2022-11-17T13:56:15.381" v="1402"/>
          <ac:inkMkLst>
            <pc:docMk/>
            <pc:sldMk cId="228831142" sldId="301"/>
            <ac:inkMk id="37" creationId="{6F2AA1CB-F534-4510-AF78-945E2B530CF7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38" creationId="{54E01D6B-96A0-4C02-ABEF-512A34FFD6A4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39" creationId="{259A4C34-B2CD-4BE7-B480-CA1135CE58C9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40" creationId="{3DC106EC-9A0F-4E89-BAD1-0630120C630B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41" creationId="{8EC1AC2D-E3F2-4B78-A505-6278F9F3B43A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42" creationId="{0A6FEE32-55A6-4A57-B5B2-C7087D2F1811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43" creationId="{1C48A6BB-A857-4D82-BAD3-2099E65DE769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44" creationId="{9E9D42C4-FD03-45DF-814D-9764E6AEA6EE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45" creationId="{C9FE85F5-E6C3-42D5-817D-5860AAF58F0C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46" creationId="{8A2E89C8-BF68-427B-B2EC-B9C4A7476DAA}"/>
          </ac:inkMkLst>
        </pc:inkChg>
        <pc:inkChg chg="add del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47" creationId="{C80A7329-FAEB-4C9E-A74C-5CEF2EAC604E}"/>
          </ac:inkMkLst>
        </pc:inkChg>
        <pc:inkChg chg="add">
          <ac:chgData name="PIPAN MICHELE" userId="da00a2aa-4c64-4bcb-a497-1055e4cd2351" providerId="ADAL" clId="{FA10E652-66E8-4DC2-8405-60633342426D}" dt="2022-11-17T13:56:44.873" v="1436"/>
          <ac:inkMkLst>
            <pc:docMk/>
            <pc:sldMk cId="228831142" sldId="301"/>
            <ac:inkMk id="48" creationId="{1EA84FBE-0C23-4E45-93E3-8A26F6D77622}"/>
          </ac:inkMkLst>
        </pc:inkChg>
      </pc:sldChg>
      <pc:sldChg chg="addSp delSp add">
        <pc:chgData name="PIPAN MICHELE" userId="da00a2aa-4c64-4bcb-a497-1055e4cd2351" providerId="ADAL" clId="{FA10E652-66E8-4DC2-8405-60633342426D}" dt="2022-11-17T14:01:35.535" v="1497"/>
        <pc:sldMkLst>
          <pc:docMk/>
          <pc:sldMk cId="3400075384" sldId="302"/>
        </pc:sldMkLst>
        <pc:inkChg chg="add del">
          <ac:chgData name="PIPAN MICHELE" userId="da00a2aa-4c64-4bcb-a497-1055e4cd2351" providerId="ADAL" clId="{FA10E652-66E8-4DC2-8405-60633342426D}" dt="2022-11-17T13:59:54.572" v="1439"/>
          <ac:inkMkLst>
            <pc:docMk/>
            <pc:sldMk cId="3400075384" sldId="302"/>
            <ac:inkMk id="2" creationId="{960041A8-6EF7-4D4B-8721-D9B653B7277B}"/>
          </ac:inkMkLst>
        </pc:inkChg>
        <pc:inkChg chg="add del">
          <ac:chgData name="PIPAN MICHELE" userId="da00a2aa-4c64-4bcb-a497-1055e4cd2351" providerId="ADAL" clId="{FA10E652-66E8-4DC2-8405-60633342426D}" dt="2022-11-17T13:59:54.572" v="1439"/>
          <ac:inkMkLst>
            <pc:docMk/>
            <pc:sldMk cId="3400075384" sldId="302"/>
            <ac:inkMk id="3" creationId="{A4B0D30F-A87B-48FF-B4B1-76B14552FED5}"/>
          </ac:inkMkLst>
        </pc:inkChg>
        <pc:inkChg chg="add del">
          <ac:chgData name="PIPAN MICHELE" userId="da00a2aa-4c64-4bcb-a497-1055e4cd2351" providerId="ADAL" clId="{FA10E652-66E8-4DC2-8405-60633342426D}" dt="2022-11-17T13:59:55.543" v="1441"/>
          <ac:inkMkLst>
            <pc:docMk/>
            <pc:sldMk cId="3400075384" sldId="302"/>
            <ac:inkMk id="4" creationId="{BAE6EA85-9623-44B2-AF84-94A844E5B563}"/>
          </ac:inkMkLst>
        </pc:inkChg>
        <pc:inkChg chg="add del">
          <ac:chgData name="PIPAN MICHELE" userId="da00a2aa-4c64-4bcb-a497-1055e4cd2351" providerId="ADAL" clId="{FA10E652-66E8-4DC2-8405-60633342426D}" dt="2022-11-17T13:59:55.543" v="1441"/>
          <ac:inkMkLst>
            <pc:docMk/>
            <pc:sldMk cId="3400075384" sldId="302"/>
            <ac:inkMk id="5" creationId="{37454F04-44C3-4CCE-868B-99D3A1A519D8}"/>
          </ac:inkMkLst>
        </pc:inkChg>
        <pc:inkChg chg="add del">
          <ac:chgData name="PIPAN MICHELE" userId="da00a2aa-4c64-4bcb-a497-1055e4cd2351" providerId="ADAL" clId="{FA10E652-66E8-4DC2-8405-60633342426D}" dt="2022-11-17T13:59:56.184" v="1443"/>
          <ac:inkMkLst>
            <pc:docMk/>
            <pc:sldMk cId="3400075384" sldId="302"/>
            <ac:inkMk id="6" creationId="{8D4DA8A2-0B19-45EC-90A5-057667B98DE2}"/>
          </ac:inkMkLst>
        </pc:inkChg>
        <pc:inkChg chg="add del">
          <ac:chgData name="PIPAN MICHELE" userId="da00a2aa-4c64-4bcb-a497-1055e4cd2351" providerId="ADAL" clId="{FA10E652-66E8-4DC2-8405-60633342426D}" dt="2022-11-17T13:59:56.184" v="1443"/>
          <ac:inkMkLst>
            <pc:docMk/>
            <pc:sldMk cId="3400075384" sldId="302"/>
            <ac:inkMk id="7" creationId="{F82AAD10-A822-47B9-86EA-F2FEABEC42C9}"/>
          </ac:inkMkLst>
        </pc:inkChg>
        <pc:inkChg chg="add del">
          <ac:chgData name="PIPAN MICHELE" userId="da00a2aa-4c64-4bcb-a497-1055e4cd2351" providerId="ADAL" clId="{FA10E652-66E8-4DC2-8405-60633342426D}" dt="2022-11-17T13:59:59.565" v="1450"/>
          <ac:inkMkLst>
            <pc:docMk/>
            <pc:sldMk cId="3400075384" sldId="302"/>
            <ac:inkMk id="8" creationId="{F94D82F9-2001-4672-992A-B17ED3B65BC6}"/>
          </ac:inkMkLst>
        </pc:inkChg>
        <pc:inkChg chg="add del">
          <ac:chgData name="PIPAN MICHELE" userId="da00a2aa-4c64-4bcb-a497-1055e4cd2351" providerId="ADAL" clId="{FA10E652-66E8-4DC2-8405-60633342426D}" dt="2022-11-17T13:59:59.565" v="1450"/>
          <ac:inkMkLst>
            <pc:docMk/>
            <pc:sldMk cId="3400075384" sldId="302"/>
            <ac:inkMk id="9" creationId="{6AC8C726-0404-4CBE-9403-81D727DFBC30}"/>
          </ac:inkMkLst>
        </pc:inkChg>
        <pc:inkChg chg="add del">
          <ac:chgData name="PIPAN MICHELE" userId="da00a2aa-4c64-4bcb-a497-1055e4cd2351" providerId="ADAL" clId="{FA10E652-66E8-4DC2-8405-60633342426D}" dt="2022-11-17T13:59:59.565" v="1450"/>
          <ac:inkMkLst>
            <pc:docMk/>
            <pc:sldMk cId="3400075384" sldId="302"/>
            <ac:inkMk id="10" creationId="{561FDD5C-0E1B-44E8-90DE-B1A93622A4A2}"/>
          </ac:inkMkLst>
        </pc:inkChg>
        <pc:inkChg chg="add del">
          <ac:chgData name="PIPAN MICHELE" userId="da00a2aa-4c64-4bcb-a497-1055e4cd2351" providerId="ADAL" clId="{FA10E652-66E8-4DC2-8405-60633342426D}" dt="2022-11-17T13:59:59.565" v="1450"/>
          <ac:inkMkLst>
            <pc:docMk/>
            <pc:sldMk cId="3400075384" sldId="302"/>
            <ac:inkMk id="11" creationId="{4D9CB634-96FA-4CEF-8DEE-DB268D23E57E}"/>
          </ac:inkMkLst>
        </pc:inkChg>
        <pc:inkChg chg="add del">
          <ac:chgData name="PIPAN MICHELE" userId="da00a2aa-4c64-4bcb-a497-1055e4cd2351" providerId="ADAL" clId="{FA10E652-66E8-4DC2-8405-60633342426D}" dt="2022-11-17T13:59:59.565" v="1450"/>
          <ac:inkMkLst>
            <pc:docMk/>
            <pc:sldMk cId="3400075384" sldId="302"/>
            <ac:inkMk id="12" creationId="{88CE9713-C74D-486C-BF16-19FFAC43DACE}"/>
          </ac:inkMkLst>
        </pc:inkChg>
        <pc:inkChg chg="add del">
          <ac:chgData name="PIPAN MICHELE" userId="da00a2aa-4c64-4bcb-a497-1055e4cd2351" providerId="ADAL" clId="{FA10E652-66E8-4DC2-8405-60633342426D}" dt="2022-11-17T13:59:59.565" v="1450"/>
          <ac:inkMkLst>
            <pc:docMk/>
            <pc:sldMk cId="3400075384" sldId="302"/>
            <ac:inkMk id="13" creationId="{BC5F8975-AE6E-45DE-BFDA-D6E00E15B94A}"/>
          </ac:inkMkLst>
        </pc:inkChg>
        <pc:inkChg chg="add del">
          <ac:chgData name="PIPAN MICHELE" userId="da00a2aa-4c64-4bcb-a497-1055e4cd2351" providerId="ADAL" clId="{FA10E652-66E8-4DC2-8405-60633342426D}" dt="2022-11-17T13:59:59.565" v="1450"/>
          <ac:inkMkLst>
            <pc:docMk/>
            <pc:sldMk cId="3400075384" sldId="302"/>
            <ac:inkMk id="14" creationId="{030FE919-2E6C-4E37-BCE9-DC7727B6F876}"/>
          </ac:inkMkLst>
        </pc:inkChg>
        <pc:inkChg chg="add del">
          <ac:chgData name="PIPAN MICHELE" userId="da00a2aa-4c64-4bcb-a497-1055e4cd2351" providerId="ADAL" clId="{FA10E652-66E8-4DC2-8405-60633342426D}" dt="2022-11-17T14:00:38.756" v="1462"/>
          <ac:inkMkLst>
            <pc:docMk/>
            <pc:sldMk cId="3400075384" sldId="302"/>
            <ac:inkMk id="15" creationId="{84C7A8BA-585C-4336-A5C9-EA540592564A}"/>
          </ac:inkMkLst>
        </pc:inkChg>
        <pc:inkChg chg="add del">
          <ac:chgData name="PIPAN MICHELE" userId="da00a2aa-4c64-4bcb-a497-1055e4cd2351" providerId="ADAL" clId="{FA10E652-66E8-4DC2-8405-60633342426D}" dt="2022-11-17T14:00:05.112" v="1457"/>
          <ac:inkMkLst>
            <pc:docMk/>
            <pc:sldMk cId="3400075384" sldId="302"/>
            <ac:inkMk id="16" creationId="{05A869B8-D37D-46D3-9806-B858AACB36C5}"/>
          </ac:inkMkLst>
        </pc:inkChg>
        <pc:inkChg chg="add del">
          <ac:chgData name="PIPAN MICHELE" userId="da00a2aa-4c64-4bcb-a497-1055e4cd2351" providerId="ADAL" clId="{FA10E652-66E8-4DC2-8405-60633342426D}" dt="2022-11-17T14:00:05.112" v="1457"/>
          <ac:inkMkLst>
            <pc:docMk/>
            <pc:sldMk cId="3400075384" sldId="302"/>
            <ac:inkMk id="17" creationId="{8A08B731-14AA-4802-810F-A57BF0CC47DC}"/>
          </ac:inkMkLst>
        </pc:inkChg>
        <pc:inkChg chg="add del">
          <ac:chgData name="PIPAN MICHELE" userId="da00a2aa-4c64-4bcb-a497-1055e4cd2351" providerId="ADAL" clId="{FA10E652-66E8-4DC2-8405-60633342426D}" dt="2022-11-17T14:00:05.112" v="1457"/>
          <ac:inkMkLst>
            <pc:docMk/>
            <pc:sldMk cId="3400075384" sldId="302"/>
            <ac:inkMk id="18" creationId="{98FFB798-C5D0-48D0-8680-10BB8A5C0506}"/>
          </ac:inkMkLst>
        </pc:inkChg>
        <pc:inkChg chg="add del">
          <ac:chgData name="PIPAN MICHELE" userId="da00a2aa-4c64-4bcb-a497-1055e4cd2351" providerId="ADAL" clId="{FA10E652-66E8-4DC2-8405-60633342426D}" dt="2022-11-17T14:00:05.112" v="1457"/>
          <ac:inkMkLst>
            <pc:docMk/>
            <pc:sldMk cId="3400075384" sldId="302"/>
            <ac:inkMk id="19" creationId="{AAC5F429-5817-458A-8051-DDE291999AD1}"/>
          </ac:inkMkLst>
        </pc:inkChg>
        <pc:inkChg chg="add del">
          <ac:chgData name="PIPAN MICHELE" userId="da00a2aa-4c64-4bcb-a497-1055e4cd2351" providerId="ADAL" clId="{FA10E652-66E8-4DC2-8405-60633342426D}" dt="2022-11-17T14:00:05.112" v="1457"/>
          <ac:inkMkLst>
            <pc:docMk/>
            <pc:sldMk cId="3400075384" sldId="302"/>
            <ac:inkMk id="20" creationId="{4A1964BC-4858-46C4-AE77-E82BD23B5AF4}"/>
          </ac:inkMkLst>
        </pc:inkChg>
        <pc:inkChg chg="add del">
          <ac:chgData name="PIPAN MICHELE" userId="da00a2aa-4c64-4bcb-a497-1055e4cd2351" providerId="ADAL" clId="{FA10E652-66E8-4DC2-8405-60633342426D}" dt="2022-11-17T14:00:05.112" v="1457"/>
          <ac:inkMkLst>
            <pc:docMk/>
            <pc:sldMk cId="3400075384" sldId="302"/>
            <ac:inkMk id="21" creationId="{8D6CDB03-BB41-47FF-8B80-D99256D4D6DE}"/>
          </ac:inkMkLst>
        </pc:inkChg>
        <pc:inkChg chg="add del">
          <ac:chgData name="PIPAN MICHELE" userId="da00a2aa-4c64-4bcb-a497-1055e4cd2351" providerId="ADAL" clId="{FA10E652-66E8-4DC2-8405-60633342426D}" dt="2022-11-17T14:00:05.112" v="1457"/>
          <ac:inkMkLst>
            <pc:docMk/>
            <pc:sldMk cId="3400075384" sldId="302"/>
            <ac:inkMk id="22" creationId="{8D8E97A7-EB46-402A-A851-26D8B5A00E71}"/>
          </ac:inkMkLst>
        </pc:inkChg>
        <pc:inkChg chg="add del">
          <ac:chgData name="PIPAN MICHELE" userId="da00a2aa-4c64-4bcb-a497-1055e4cd2351" providerId="ADAL" clId="{FA10E652-66E8-4DC2-8405-60633342426D}" dt="2022-11-17T14:00:18.252" v="1460"/>
          <ac:inkMkLst>
            <pc:docMk/>
            <pc:sldMk cId="3400075384" sldId="302"/>
            <ac:inkMk id="23" creationId="{8DFED7F3-0B09-4C5B-8043-14BAB300DDFC}"/>
          </ac:inkMkLst>
        </pc:inkChg>
        <pc:inkChg chg="add del">
          <ac:chgData name="PIPAN MICHELE" userId="da00a2aa-4c64-4bcb-a497-1055e4cd2351" providerId="ADAL" clId="{FA10E652-66E8-4DC2-8405-60633342426D}" dt="2022-11-17T14:00:18.252" v="1460"/>
          <ac:inkMkLst>
            <pc:docMk/>
            <pc:sldMk cId="3400075384" sldId="302"/>
            <ac:inkMk id="24" creationId="{2964C34E-FB2D-4170-839D-78F330A20E78}"/>
          </ac:inkMkLst>
        </pc:inkChg>
        <pc:inkChg chg="add del">
          <ac:chgData name="PIPAN MICHELE" userId="da00a2aa-4c64-4bcb-a497-1055e4cd2351" providerId="ADAL" clId="{FA10E652-66E8-4DC2-8405-60633342426D}" dt="2022-11-17T14:00:18.252" v="1460"/>
          <ac:inkMkLst>
            <pc:docMk/>
            <pc:sldMk cId="3400075384" sldId="302"/>
            <ac:inkMk id="25" creationId="{5C374792-0035-4C08-9EBC-45C7F717B878}"/>
          </ac:inkMkLst>
        </pc:inkChg>
        <pc:inkChg chg="add del">
          <ac:chgData name="PIPAN MICHELE" userId="da00a2aa-4c64-4bcb-a497-1055e4cd2351" providerId="ADAL" clId="{FA10E652-66E8-4DC2-8405-60633342426D}" dt="2022-11-17T14:00:38.756" v="1462"/>
          <ac:inkMkLst>
            <pc:docMk/>
            <pc:sldMk cId="3400075384" sldId="302"/>
            <ac:inkMk id="26" creationId="{C5DE7DE7-454A-453C-9006-BC7C3673B24F}"/>
          </ac:inkMkLst>
        </pc:inkChg>
        <pc:inkChg chg="add del">
          <ac:chgData name="PIPAN MICHELE" userId="da00a2aa-4c64-4bcb-a497-1055e4cd2351" providerId="ADAL" clId="{FA10E652-66E8-4DC2-8405-60633342426D}" dt="2022-11-17T14:00:38.756" v="1462"/>
          <ac:inkMkLst>
            <pc:docMk/>
            <pc:sldMk cId="3400075384" sldId="302"/>
            <ac:inkMk id="27" creationId="{8491ECCE-D852-4A4D-BB82-603FDA4E8368}"/>
          </ac:inkMkLst>
        </pc:inkChg>
        <pc:inkChg chg="add del">
          <ac:chgData name="PIPAN MICHELE" userId="da00a2aa-4c64-4bcb-a497-1055e4cd2351" providerId="ADAL" clId="{FA10E652-66E8-4DC2-8405-60633342426D}" dt="2022-11-17T14:00:42.280" v="1465"/>
          <ac:inkMkLst>
            <pc:docMk/>
            <pc:sldMk cId="3400075384" sldId="302"/>
            <ac:inkMk id="28" creationId="{11421FD7-8BB7-4985-967E-9E394B43C8FB}"/>
          </ac:inkMkLst>
        </pc:inkChg>
        <pc:inkChg chg="add del">
          <ac:chgData name="PIPAN MICHELE" userId="da00a2aa-4c64-4bcb-a497-1055e4cd2351" providerId="ADAL" clId="{FA10E652-66E8-4DC2-8405-60633342426D}" dt="2022-11-17T14:00:42.280" v="1465"/>
          <ac:inkMkLst>
            <pc:docMk/>
            <pc:sldMk cId="3400075384" sldId="302"/>
            <ac:inkMk id="29" creationId="{86D2643B-9C0B-4543-A01D-B26BF5B750F5}"/>
          </ac:inkMkLst>
        </pc:inkChg>
        <pc:inkChg chg="add del">
          <ac:chgData name="PIPAN MICHELE" userId="da00a2aa-4c64-4bcb-a497-1055e4cd2351" providerId="ADAL" clId="{FA10E652-66E8-4DC2-8405-60633342426D}" dt="2022-11-17T14:00:42.280" v="1465"/>
          <ac:inkMkLst>
            <pc:docMk/>
            <pc:sldMk cId="3400075384" sldId="302"/>
            <ac:inkMk id="30" creationId="{18760429-61AA-4769-8D05-0DF457B30484}"/>
          </ac:inkMkLst>
        </pc:inkChg>
        <pc:inkChg chg="add del">
          <ac:chgData name="PIPAN MICHELE" userId="da00a2aa-4c64-4bcb-a497-1055e4cd2351" providerId="ADAL" clId="{FA10E652-66E8-4DC2-8405-60633342426D}" dt="2022-11-17T14:00:55.384" v="1470"/>
          <ac:inkMkLst>
            <pc:docMk/>
            <pc:sldMk cId="3400075384" sldId="302"/>
            <ac:inkMk id="31" creationId="{F4B2E32D-3C43-4475-85C9-D3658E7D8B64}"/>
          </ac:inkMkLst>
        </pc:inkChg>
        <pc:inkChg chg="add del">
          <ac:chgData name="PIPAN MICHELE" userId="da00a2aa-4c64-4bcb-a497-1055e4cd2351" providerId="ADAL" clId="{FA10E652-66E8-4DC2-8405-60633342426D}" dt="2022-11-17T14:00:55.384" v="1470"/>
          <ac:inkMkLst>
            <pc:docMk/>
            <pc:sldMk cId="3400075384" sldId="302"/>
            <ac:inkMk id="32" creationId="{A2F7289F-D19B-47F9-B73C-4C608A7504D0}"/>
          </ac:inkMkLst>
        </pc:inkChg>
        <pc:inkChg chg="add del">
          <ac:chgData name="PIPAN MICHELE" userId="da00a2aa-4c64-4bcb-a497-1055e4cd2351" providerId="ADAL" clId="{FA10E652-66E8-4DC2-8405-60633342426D}" dt="2022-11-17T14:00:55.384" v="1470"/>
          <ac:inkMkLst>
            <pc:docMk/>
            <pc:sldMk cId="3400075384" sldId="302"/>
            <ac:inkMk id="33" creationId="{87458308-89F0-4C44-AF71-9D4ABBCDED06}"/>
          </ac:inkMkLst>
        </pc:inkChg>
        <pc:inkChg chg="add del">
          <ac:chgData name="PIPAN MICHELE" userId="da00a2aa-4c64-4bcb-a497-1055e4cd2351" providerId="ADAL" clId="{FA10E652-66E8-4DC2-8405-60633342426D}" dt="2022-11-17T14:00:55.384" v="1470"/>
          <ac:inkMkLst>
            <pc:docMk/>
            <pc:sldMk cId="3400075384" sldId="302"/>
            <ac:inkMk id="34" creationId="{3DB36CD1-EBED-4325-9EFD-E5403A6BF8E4}"/>
          </ac:inkMkLst>
        </pc:inkChg>
        <pc:inkChg chg="add del">
          <ac:chgData name="PIPAN MICHELE" userId="da00a2aa-4c64-4bcb-a497-1055e4cd2351" providerId="ADAL" clId="{FA10E652-66E8-4DC2-8405-60633342426D}" dt="2022-11-17T14:00:55.384" v="1470"/>
          <ac:inkMkLst>
            <pc:docMk/>
            <pc:sldMk cId="3400075384" sldId="302"/>
            <ac:inkMk id="35" creationId="{4AF565BF-1DCB-4DEA-A799-998322D9CA16}"/>
          </ac:inkMkLst>
        </pc:inkChg>
        <pc:inkChg chg="add del">
          <ac:chgData name="PIPAN MICHELE" userId="da00a2aa-4c64-4bcb-a497-1055e4cd2351" providerId="ADAL" clId="{FA10E652-66E8-4DC2-8405-60633342426D}" dt="2022-11-17T14:01:04.656" v="1473"/>
          <ac:inkMkLst>
            <pc:docMk/>
            <pc:sldMk cId="3400075384" sldId="302"/>
            <ac:inkMk id="36" creationId="{1232449F-90CF-4A13-A7C1-8F5A97631B51}"/>
          </ac:inkMkLst>
        </pc:inkChg>
        <pc:inkChg chg="add del">
          <ac:chgData name="PIPAN MICHELE" userId="da00a2aa-4c64-4bcb-a497-1055e4cd2351" providerId="ADAL" clId="{FA10E652-66E8-4DC2-8405-60633342426D}" dt="2022-11-17T14:01:04.656" v="1473"/>
          <ac:inkMkLst>
            <pc:docMk/>
            <pc:sldMk cId="3400075384" sldId="302"/>
            <ac:inkMk id="37" creationId="{B289E3A4-F3BD-42D4-9972-D7E11CEA1BC1}"/>
          </ac:inkMkLst>
        </pc:inkChg>
        <pc:inkChg chg="add del">
          <ac:chgData name="PIPAN MICHELE" userId="da00a2aa-4c64-4bcb-a497-1055e4cd2351" providerId="ADAL" clId="{FA10E652-66E8-4DC2-8405-60633342426D}" dt="2022-11-17T14:01:04.656" v="1473"/>
          <ac:inkMkLst>
            <pc:docMk/>
            <pc:sldMk cId="3400075384" sldId="302"/>
            <ac:inkMk id="38" creationId="{7320A162-CF7A-4A28-BC63-15E4E1CD3637}"/>
          </ac:inkMkLst>
        </pc:inkChg>
        <pc:inkChg chg="add del">
          <ac:chgData name="PIPAN MICHELE" userId="da00a2aa-4c64-4bcb-a497-1055e4cd2351" providerId="ADAL" clId="{FA10E652-66E8-4DC2-8405-60633342426D}" dt="2022-11-17T14:01:09.780" v="1475"/>
          <ac:inkMkLst>
            <pc:docMk/>
            <pc:sldMk cId="3400075384" sldId="302"/>
            <ac:inkMk id="39" creationId="{BF2050EF-F967-4876-B30E-095BFE59FDF8}"/>
          </ac:inkMkLst>
        </pc:inkChg>
        <pc:inkChg chg="add del">
          <ac:chgData name="PIPAN MICHELE" userId="da00a2aa-4c64-4bcb-a497-1055e4cd2351" providerId="ADAL" clId="{FA10E652-66E8-4DC2-8405-60633342426D}" dt="2022-11-17T14:01:09.780" v="1475"/>
          <ac:inkMkLst>
            <pc:docMk/>
            <pc:sldMk cId="3400075384" sldId="302"/>
            <ac:inkMk id="40" creationId="{38D91600-C711-41A8-A5CF-78631C4361D7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41" creationId="{7DED32A2-6137-4B49-AFBB-19CF886D3D65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42" creationId="{A296255B-8BB3-4C5F-9FA0-98A76C691587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43" creationId="{4745E508-A810-4518-92A1-341FA3AFEFAB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44" creationId="{15C8C52A-D25F-4AB6-83F6-333429E1B2AB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45" creationId="{ED052C7D-841E-4C57-A3AB-B094E1697890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46" creationId="{D14711ED-6A27-4C3C-967A-5101144EE0FC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47" creationId="{D12972C5-AE85-4F84-9012-D697D48FDDA8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48" creationId="{E45F7E61-488A-4BB1-90C7-F285FD3F0A2E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49" creationId="{16381DB1-4F1F-4505-A368-961C5BBC7182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50" creationId="{EE3E96B1-77F8-48E6-9C5C-4999B59F5361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51" creationId="{3653D9F6-8484-4374-B549-353F457FEC4D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52" creationId="{99A9850B-F76B-4407-BCDC-5E179CAB819B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53" creationId="{7719B01F-45F7-46B3-87D5-6E086323318A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54" creationId="{B987D5D1-7D66-42BE-9E17-0AC6DD239B51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55" creationId="{07EAC971-8A94-405A-B1C5-A1A63463A9FC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56" creationId="{1151A6D4-DC48-48E1-878D-0D6A407F85F9}"/>
          </ac:inkMkLst>
        </pc:inkChg>
        <pc:inkChg chg="add del">
          <ac:chgData name="PIPAN MICHELE" userId="da00a2aa-4c64-4bcb-a497-1055e4cd2351" providerId="ADAL" clId="{FA10E652-66E8-4DC2-8405-60633342426D}" dt="2022-11-17T14:01:19.238" v="1492"/>
          <ac:inkMkLst>
            <pc:docMk/>
            <pc:sldMk cId="3400075384" sldId="302"/>
            <ac:inkMk id="57" creationId="{1B30CE9B-F8BE-444F-BD87-9DC7CD7662C5}"/>
          </ac:inkMkLst>
        </pc:inkChg>
        <pc:inkChg chg="add del">
          <ac:chgData name="PIPAN MICHELE" userId="da00a2aa-4c64-4bcb-a497-1055e4cd2351" providerId="ADAL" clId="{FA10E652-66E8-4DC2-8405-60633342426D}" dt="2022-11-17T14:01:21.655" v="1495"/>
          <ac:inkMkLst>
            <pc:docMk/>
            <pc:sldMk cId="3400075384" sldId="302"/>
            <ac:inkMk id="58" creationId="{4B4FC7F7-0F66-499A-9432-FFD4DC29BD2D}"/>
          </ac:inkMkLst>
        </pc:inkChg>
        <pc:inkChg chg="add del">
          <ac:chgData name="PIPAN MICHELE" userId="da00a2aa-4c64-4bcb-a497-1055e4cd2351" providerId="ADAL" clId="{FA10E652-66E8-4DC2-8405-60633342426D}" dt="2022-11-17T14:01:21.655" v="1495"/>
          <ac:inkMkLst>
            <pc:docMk/>
            <pc:sldMk cId="3400075384" sldId="302"/>
            <ac:inkMk id="59" creationId="{255C1EFE-ADED-4AC5-9401-36A6C0F20DA0}"/>
          </ac:inkMkLst>
        </pc:inkChg>
        <pc:inkChg chg="add del">
          <ac:chgData name="PIPAN MICHELE" userId="da00a2aa-4c64-4bcb-a497-1055e4cd2351" providerId="ADAL" clId="{FA10E652-66E8-4DC2-8405-60633342426D}" dt="2022-11-17T14:01:21.655" v="1495"/>
          <ac:inkMkLst>
            <pc:docMk/>
            <pc:sldMk cId="3400075384" sldId="302"/>
            <ac:inkMk id="60" creationId="{410D8351-0FA2-4D72-9B82-6A3ECAE33F30}"/>
          </ac:inkMkLst>
        </pc:inkChg>
        <pc:inkChg chg="add del">
          <ac:chgData name="PIPAN MICHELE" userId="da00a2aa-4c64-4bcb-a497-1055e4cd2351" providerId="ADAL" clId="{FA10E652-66E8-4DC2-8405-60633342426D}" dt="2022-11-17T14:01:35.535" v="1497"/>
          <ac:inkMkLst>
            <pc:docMk/>
            <pc:sldMk cId="3400075384" sldId="302"/>
            <ac:inkMk id="61" creationId="{6571A718-06BC-4D92-9190-68488B71809D}"/>
          </ac:inkMkLst>
        </pc:inkChg>
        <pc:inkChg chg="add del">
          <ac:chgData name="PIPAN MICHELE" userId="da00a2aa-4c64-4bcb-a497-1055e4cd2351" providerId="ADAL" clId="{FA10E652-66E8-4DC2-8405-60633342426D}" dt="2022-11-17T14:01:35.535" v="1497"/>
          <ac:inkMkLst>
            <pc:docMk/>
            <pc:sldMk cId="3400075384" sldId="302"/>
            <ac:inkMk id="62" creationId="{6084C114-50F3-470B-8DF1-6772B9CCF3EB}"/>
          </ac:inkMkLst>
        </pc:inkChg>
        <pc:inkChg chg="add">
          <ac:chgData name="PIPAN MICHELE" userId="da00a2aa-4c64-4bcb-a497-1055e4cd2351" providerId="ADAL" clId="{FA10E652-66E8-4DC2-8405-60633342426D}" dt="2022-11-17T14:01:35.535" v="1497"/>
          <ac:inkMkLst>
            <pc:docMk/>
            <pc:sldMk cId="3400075384" sldId="302"/>
            <ac:inkMk id="63" creationId="{39B8D893-FF91-45C3-B910-BDCF2EED00DD}"/>
          </ac:inkMkLst>
        </pc:inkChg>
      </pc:sldChg>
      <pc:sldChg chg="addSp delSp modSp add">
        <pc:chgData name="PIPAN MICHELE" userId="da00a2aa-4c64-4bcb-a497-1055e4cd2351" providerId="ADAL" clId="{FA10E652-66E8-4DC2-8405-60633342426D}" dt="2022-11-17T14:05:38.037" v="1555"/>
        <pc:sldMkLst>
          <pc:docMk/>
          <pc:sldMk cId="2329563053" sldId="303"/>
        </pc:sldMkLst>
        <pc:picChg chg="add mod modCrop">
          <ac:chgData name="PIPAN MICHELE" userId="da00a2aa-4c64-4bcb-a497-1055e4cd2351" providerId="ADAL" clId="{FA10E652-66E8-4DC2-8405-60633342426D}" dt="2022-11-17T14:04:41.516" v="1506" actId="14100"/>
          <ac:picMkLst>
            <pc:docMk/>
            <pc:sldMk cId="2329563053" sldId="303"/>
            <ac:picMk id="2" creationId="{B85D84F2-044D-40C2-BB8A-4EA33EFD0016}"/>
          </ac:picMkLst>
        </pc:picChg>
        <pc:inkChg chg="add del">
          <ac:chgData name="PIPAN MICHELE" userId="da00a2aa-4c64-4bcb-a497-1055e4cd2351" providerId="ADAL" clId="{FA10E652-66E8-4DC2-8405-60633342426D}" dt="2022-11-17T14:04:53.674" v="1512"/>
          <ac:inkMkLst>
            <pc:docMk/>
            <pc:sldMk cId="2329563053" sldId="303"/>
            <ac:inkMk id="3" creationId="{C3244DD0-BA5D-4CCC-917F-FC3389D5D672}"/>
          </ac:inkMkLst>
        </pc:inkChg>
        <pc:inkChg chg="add del">
          <ac:chgData name="PIPAN MICHELE" userId="da00a2aa-4c64-4bcb-a497-1055e4cd2351" providerId="ADAL" clId="{FA10E652-66E8-4DC2-8405-60633342426D}" dt="2022-11-17T14:04:53.674" v="1512"/>
          <ac:inkMkLst>
            <pc:docMk/>
            <pc:sldMk cId="2329563053" sldId="303"/>
            <ac:inkMk id="4" creationId="{1D914E82-E3E1-4EDC-99E9-00CCE8BEC2FC}"/>
          </ac:inkMkLst>
        </pc:inkChg>
        <pc:inkChg chg="add del">
          <ac:chgData name="PIPAN MICHELE" userId="da00a2aa-4c64-4bcb-a497-1055e4cd2351" providerId="ADAL" clId="{FA10E652-66E8-4DC2-8405-60633342426D}" dt="2022-11-17T14:04:53.674" v="1512"/>
          <ac:inkMkLst>
            <pc:docMk/>
            <pc:sldMk cId="2329563053" sldId="303"/>
            <ac:inkMk id="5" creationId="{C24E8457-2A21-46D7-A2BE-17B65A00B5BB}"/>
          </ac:inkMkLst>
        </pc:inkChg>
        <pc:inkChg chg="add del">
          <ac:chgData name="PIPAN MICHELE" userId="da00a2aa-4c64-4bcb-a497-1055e4cd2351" providerId="ADAL" clId="{FA10E652-66E8-4DC2-8405-60633342426D}" dt="2022-11-17T14:04:53.674" v="1512"/>
          <ac:inkMkLst>
            <pc:docMk/>
            <pc:sldMk cId="2329563053" sldId="303"/>
            <ac:inkMk id="6" creationId="{00059A0B-12DD-4AA8-AD2C-97F86C9DD743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7" creationId="{38AB2DA7-ECEB-4CCB-8D5E-89EC371AB9C0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8" creationId="{DB813578-E708-4BE4-9060-FB22E6BFBCC0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9" creationId="{7D3CD5B7-50C2-4E9E-9E98-3925FA63480C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10" creationId="{B13F8B10-AE40-4264-A781-CEC529C53C2D}"/>
          </ac:inkMkLst>
        </pc:inkChg>
        <pc:inkChg chg="add del">
          <ac:chgData name="PIPAN MICHELE" userId="da00a2aa-4c64-4bcb-a497-1055e4cd2351" providerId="ADAL" clId="{FA10E652-66E8-4DC2-8405-60633342426D}" dt="2022-11-17T14:04:58.217" v="1517"/>
          <ac:inkMkLst>
            <pc:docMk/>
            <pc:sldMk cId="2329563053" sldId="303"/>
            <ac:inkMk id="11" creationId="{7FCC1412-64CE-434A-B39D-2779A99024A9}"/>
          </ac:inkMkLst>
        </pc:inkChg>
        <pc:inkChg chg="add del">
          <ac:chgData name="PIPAN MICHELE" userId="da00a2aa-4c64-4bcb-a497-1055e4cd2351" providerId="ADAL" clId="{FA10E652-66E8-4DC2-8405-60633342426D}" dt="2022-11-17T14:04:58.217" v="1517"/>
          <ac:inkMkLst>
            <pc:docMk/>
            <pc:sldMk cId="2329563053" sldId="303"/>
            <ac:inkMk id="12" creationId="{3CA8A8A8-C9C1-4C6E-B03F-CB889D75F955}"/>
          </ac:inkMkLst>
        </pc:inkChg>
        <pc:inkChg chg="add del">
          <ac:chgData name="PIPAN MICHELE" userId="da00a2aa-4c64-4bcb-a497-1055e4cd2351" providerId="ADAL" clId="{FA10E652-66E8-4DC2-8405-60633342426D}" dt="2022-11-17T14:04:58.217" v="1517"/>
          <ac:inkMkLst>
            <pc:docMk/>
            <pc:sldMk cId="2329563053" sldId="303"/>
            <ac:inkMk id="13" creationId="{86CBA946-A22B-4B1C-96AC-32778170F1BC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14" creationId="{DC6654A3-2100-453E-85C0-F90D5CFF7744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15" creationId="{A5EF7140-2FF1-47C4-93CB-CAB378DC07B5}"/>
          </ac:inkMkLst>
        </pc:inkChg>
        <pc:inkChg chg="add del">
          <ac:chgData name="PIPAN MICHELE" userId="da00a2aa-4c64-4bcb-a497-1055e4cd2351" providerId="ADAL" clId="{FA10E652-66E8-4DC2-8405-60633342426D}" dt="2022-11-17T14:05:05.399" v="1521"/>
          <ac:inkMkLst>
            <pc:docMk/>
            <pc:sldMk cId="2329563053" sldId="303"/>
            <ac:inkMk id="16" creationId="{CD92FE11-D739-4452-862B-D4A5304CB4D5}"/>
          </ac:inkMkLst>
        </pc:inkChg>
        <pc:inkChg chg="add del">
          <ac:chgData name="PIPAN MICHELE" userId="da00a2aa-4c64-4bcb-a497-1055e4cd2351" providerId="ADAL" clId="{FA10E652-66E8-4DC2-8405-60633342426D}" dt="2022-11-17T14:05:05.399" v="1521"/>
          <ac:inkMkLst>
            <pc:docMk/>
            <pc:sldMk cId="2329563053" sldId="303"/>
            <ac:inkMk id="17" creationId="{A3795D96-2BFE-4079-87EF-B5D931342A6C}"/>
          </ac:inkMkLst>
        </pc:inkChg>
        <pc:inkChg chg="add del">
          <ac:chgData name="PIPAN MICHELE" userId="da00a2aa-4c64-4bcb-a497-1055e4cd2351" providerId="ADAL" clId="{FA10E652-66E8-4DC2-8405-60633342426D}" dt="2022-11-17T14:05:07.242" v="1524"/>
          <ac:inkMkLst>
            <pc:docMk/>
            <pc:sldMk cId="2329563053" sldId="303"/>
            <ac:inkMk id="18" creationId="{AE896520-00D6-4771-9568-CA96C4BCCD66}"/>
          </ac:inkMkLst>
        </pc:inkChg>
        <pc:inkChg chg="add del">
          <ac:chgData name="PIPAN MICHELE" userId="da00a2aa-4c64-4bcb-a497-1055e4cd2351" providerId="ADAL" clId="{FA10E652-66E8-4DC2-8405-60633342426D}" dt="2022-11-17T14:05:07.242" v="1524"/>
          <ac:inkMkLst>
            <pc:docMk/>
            <pc:sldMk cId="2329563053" sldId="303"/>
            <ac:inkMk id="19" creationId="{E05C4C0C-6440-4ABA-B645-9961F52049E6}"/>
          </ac:inkMkLst>
        </pc:inkChg>
        <pc:inkChg chg="add del">
          <ac:chgData name="PIPAN MICHELE" userId="da00a2aa-4c64-4bcb-a497-1055e4cd2351" providerId="ADAL" clId="{FA10E652-66E8-4DC2-8405-60633342426D}" dt="2022-11-17T14:05:07.242" v="1524"/>
          <ac:inkMkLst>
            <pc:docMk/>
            <pc:sldMk cId="2329563053" sldId="303"/>
            <ac:inkMk id="20" creationId="{D9A2CC39-E5B8-40DA-88FD-82982CCAE0CC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21" creationId="{42720E38-3E9F-4C3C-A982-5AB3FDDEC2C5}"/>
          </ac:inkMkLst>
        </pc:inkChg>
        <pc:inkChg chg="add">
          <ac:chgData name="PIPAN MICHELE" userId="da00a2aa-4c64-4bcb-a497-1055e4cd2351" providerId="ADAL" clId="{FA10E652-66E8-4DC2-8405-60633342426D}" dt="2022-11-17T14:05:13.791" v="1525"/>
          <ac:inkMkLst>
            <pc:docMk/>
            <pc:sldMk cId="2329563053" sldId="303"/>
            <ac:inkMk id="22" creationId="{61390288-DC6C-443B-9001-A2CDFFB825CB}"/>
          </ac:inkMkLst>
        </pc:inkChg>
        <pc:inkChg chg="add del">
          <ac:chgData name="PIPAN MICHELE" userId="da00a2aa-4c64-4bcb-a497-1055e4cd2351" providerId="ADAL" clId="{FA10E652-66E8-4DC2-8405-60633342426D}" dt="2022-11-17T14:05:16.719" v="1528"/>
          <ac:inkMkLst>
            <pc:docMk/>
            <pc:sldMk cId="2329563053" sldId="303"/>
            <ac:inkMk id="23" creationId="{0C9DB1E4-D95F-438D-8A4B-ABE7DF4CE5B5}"/>
          </ac:inkMkLst>
        </pc:inkChg>
        <pc:inkChg chg="add del">
          <ac:chgData name="PIPAN MICHELE" userId="da00a2aa-4c64-4bcb-a497-1055e4cd2351" providerId="ADAL" clId="{FA10E652-66E8-4DC2-8405-60633342426D}" dt="2022-11-17T14:05:16.719" v="1528"/>
          <ac:inkMkLst>
            <pc:docMk/>
            <pc:sldMk cId="2329563053" sldId="303"/>
            <ac:inkMk id="24" creationId="{66D7D3C8-1252-4DBB-8A16-6BC3EC120065}"/>
          </ac:inkMkLst>
        </pc:inkChg>
        <pc:inkChg chg="add">
          <ac:chgData name="PIPAN MICHELE" userId="da00a2aa-4c64-4bcb-a497-1055e4cd2351" providerId="ADAL" clId="{FA10E652-66E8-4DC2-8405-60633342426D}" dt="2022-11-17T14:05:16.719" v="1528"/>
          <ac:inkMkLst>
            <pc:docMk/>
            <pc:sldMk cId="2329563053" sldId="303"/>
            <ac:inkMk id="25" creationId="{7F48D98F-BF59-4DF1-8FE6-FBAD23A51C93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26" creationId="{CEE04D34-5B03-4E4B-B134-6C4D9E244E74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27" creationId="{FC3152C1-9C9D-4A4B-A6FB-51DAD6AFEE4D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28" creationId="{AEFE5314-6AB5-43DB-8402-975A73B2D9A4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29" creationId="{07FF7D42-4F28-491C-A98C-A3E62D64DD0E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0" creationId="{5403629F-567F-4499-A1E0-AF935F963A86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1" creationId="{D79DD70A-C8E1-42A2-8A0D-B317156026A1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2" creationId="{2E90239C-F222-430C-9045-4729830F47A0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3" creationId="{E4E240A5-9E53-44A3-8F9D-132867DA019C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4" creationId="{BE131BD9-34E7-4195-A3FF-6C7685E68010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5" creationId="{9E7E3C72-3EEF-4BC9-9D23-46E782A942E0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6" creationId="{89413F17-A022-488A-94FC-EDA58021F793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7" creationId="{676929A3-B417-49DD-AF41-CB8D0652F389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8" creationId="{83C44F55-A7A8-4BCC-99A6-1C1758C4B251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39" creationId="{9D7956D0-4539-4734-A76A-EF079305A317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0" creationId="{7DB664C1-B7CC-44BE-850B-D8EE44644F7F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1" creationId="{48A260D7-ECE3-412C-8F3E-D32203ABFD80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2" creationId="{230F345C-BED9-4F56-88B5-54E8DC9DF15F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3" creationId="{BA702067-346B-4C0B-BAA6-EB5B42D2FF59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4" creationId="{5865A562-9B70-4F25-A01C-F10D01400481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5" creationId="{795CB5CE-DAAC-4319-9F38-C4F06AFE9F54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6" creationId="{874A863A-E646-4B31-8422-8FC88D3A66DD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7" creationId="{DA39A530-6ACD-4377-B064-3EF7D163FF84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8" creationId="{2AE4F34C-2187-4009-97B5-448CB9BB9543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49" creationId="{7880CFD2-24E7-4622-AEB3-2233F1048DA2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50" creationId="{1F8FEBE0-D3DC-4B21-8D49-7ED7CC2E2748}"/>
          </ac:inkMkLst>
        </pc:inkChg>
        <pc:inkChg chg="add del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51" creationId="{A4C36217-9354-42BA-A4DD-A12769F226F3}"/>
          </ac:inkMkLst>
        </pc:inkChg>
        <pc:inkChg chg="add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52" creationId="{E839E054-B2BD-4B9F-BF73-60154FC566EA}"/>
          </ac:inkMkLst>
        </pc:inkChg>
        <pc:inkChg chg="add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53" creationId="{5455D6CF-BD17-4C3B-BE0C-5BAFA6797AF2}"/>
          </ac:inkMkLst>
        </pc:inkChg>
        <pc:inkChg chg="add">
          <ac:chgData name="PIPAN MICHELE" userId="da00a2aa-4c64-4bcb-a497-1055e4cd2351" providerId="ADAL" clId="{FA10E652-66E8-4DC2-8405-60633342426D}" dt="2022-11-17T14:05:38.037" v="1555"/>
          <ac:inkMkLst>
            <pc:docMk/>
            <pc:sldMk cId="2329563053" sldId="303"/>
            <ac:inkMk id="54" creationId="{10C31ED9-993C-4DB7-A6D2-D754C8D618D3}"/>
          </ac:inkMkLst>
        </pc:inkChg>
      </pc:sldChg>
      <pc:sldChg chg="addSp delSp add">
        <pc:chgData name="PIPAN MICHELE" userId="da00a2aa-4c64-4bcb-a497-1055e4cd2351" providerId="ADAL" clId="{FA10E652-66E8-4DC2-8405-60633342426D}" dt="2022-11-17T14:08:15.753" v="1623"/>
        <pc:sldMkLst>
          <pc:docMk/>
          <pc:sldMk cId="1045457051" sldId="304"/>
        </pc:sldMkLst>
        <pc:inkChg chg="add del">
          <ac:chgData name="PIPAN MICHELE" userId="da00a2aa-4c64-4bcb-a497-1055e4cd2351" providerId="ADAL" clId="{FA10E652-66E8-4DC2-8405-60633342426D}" dt="2022-11-17T14:07:21.185" v="1558"/>
          <ac:inkMkLst>
            <pc:docMk/>
            <pc:sldMk cId="1045457051" sldId="304"/>
            <ac:inkMk id="2" creationId="{80FF4792-8460-4CE7-BE7A-37948313DAF5}"/>
          </ac:inkMkLst>
        </pc:inkChg>
        <pc:inkChg chg="add del">
          <ac:chgData name="PIPAN MICHELE" userId="da00a2aa-4c64-4bcb-a497-1055e4cd2351" providerId="ADAL" clId="{FA10E652-66E8-4DC2-8405-60633342426D}" dt="2022-11-17T14:07:21.185" v="1558"/>
          <ac:inkMkLst>
            <pc:docMk/>
            <pc:sldMk cId="1045457051" sldId="304"/>
            <ac:inkMk id="3" creationId="{4AB8350F-432D-4CEB-9BFB-A1E913A9832C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4" creationId="{7B976C39-84C9-4EDB-93F1-3B3CCCF47E87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5" creationId="{E01F11E8-80F5-49AF-BF19-A6AC3FA9D532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6" creationId="{E9C279C0-6752-406C-A84C-3EF8692F7C21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7" creationId="{3E4DAF72-A544-494E-858F-EDB781415B27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8" creationId="{235BB265-845F-4ACB-9B21-1E3E9238B33B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9" creationId="{329B13B6-4104-48BE-87A1-43A5067B7309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0" creationId="{C6BBD563-F5FF-4878-90F4-36B13F22F43A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1" creationId="{CBA6A798-3669-44EA-97B1-B4350CD8D372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2" creationId="{2389A59E-542F-452D-9DB6-4DBD7B14DCDC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3" creationId="{AE981185-1E55-4C43-BBD9-A99C9DA03ECF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4" creationId="{DACEAB3A-7370-4B34-BA4F-208FF4DE47A5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5" creationId="{8FBD256F-518C-4310-8843-3CB74D5CB2A1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6" creationId="{43E15B6F-5E6D-46A6-9A64-543A53616E6B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7" creationId="{55920B50-3B29-4272-A587-CB5595BED8A6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8" creationId="{54727CD6-11D0-4658-AF55-4D1111C5F942}"/>
          </ac:inkMkLst>
        </pc:inkChg>
        <pc:inkChg chg="add del">
          <ac:chgData name="PIPAN MICHELE" userId="da00a2aa-4c64-4bcb-a497-1055e4cd2351" providerId="ADAL" clId="{FA10E652-66E8-4DC2-8405-60633342426D}" dt="2022-11-17T14:07:35.928" v="1574"/>
          <ac:inkMkLst>
            <pc:docMk/>
            <pc:sldMk cId="1045457051" sldId="304"/>
            <ac:inkMk id="19" creationId="{F56A5161-7923-4326-AB22-E76A69B0748C}"/>
          </ac:inkMkLst>
        </pc:inkChg>
        <pc:inkChg chg="add del">
          <ac:chgData name="PIPAN MICHELE" userId="da00a2aa-4c64-4bcb-a497-1055e4cd2351" providerId="ADAL" clId="{FA10E652-66E8-4DC2-8405-60633342426D}" dt="2022-11-17T14:07:39.123" v="1577"/>
          <ac:inkMkLst>
            <pc:docMk/>
            <pc:sldMk cId="1045457051" sldId="304"/>
            <ac:inkMk id="20" creationId="{8D1672D1-9F2C-4041-8971-20D4DA54B3BE}"/>
          </ac:inkMkLst>
        </pc:inkChg>
        <pc:inkChg chg="add del">
          <ac:chgData name="PIPAN MICHELE" userId="da00a2aa-4c64-4bcb-a497-1055e4cd2351" providerId="ADAL" clId="{FA10E652-66E8-4DC2-8405-60633342426D}" dt="2022-11-17T14:07:39.123" v="1577"/>
          <ac:inkMkLst>
            <pc:docMk/>
            <pc:sldMk cId="1045457051" sldId="304"/>
            <ac:inkMk id="21" creationId="{5EE2D82A-062F-412E-AC36-DAB3C0862652}"/>
          </ac:inkMkLst>
        </pc:inkChg>
        <pc:inkChg chg="add del">
          <ac:chgData name="PIPAN MICHELE" userId="da00a2aa-4c64-4bcb-a497-1055e4cd2351" providerId="ADAL" clId="{FA10E652-66E8-4DC2-8405-60633342426D}" dt="2022-11-17T14:07:39.123" v="1577"/>
          <ac:inkMkLst>
            <pc:docMk/>
            <pc:sldMk cId="1045457051" sldId="304"/>
            <ac:inkMk id="22" creationId="{92682302-62C3-40A0-B06B-63BE033A8866}"/>
          </ac:inkMkLst>
        </pc:inkChg>
        <pc:inkChg chg="add del">
          <ac:chgData name="PIPAN MICHELE" userId="da00a2aa-4c64-4bcb-a497-1055e4cd2351" providerId="ADAL" clId="{FA10E652-66E8-4DC2-8405-60633342426D}" dt="2022-11-17T14:07:43.956" v="1582"/>
          <ac:inkMkLst>
            <pc:docMk/>
            <pc:sldMk cId="1045457051" sldId="304"/>
            <ac:inkMk id="23" creationId="{01025BD0-B20F-438A-9605-2EABE746A3D1}"/>
          </ac:inkMkLst>
        </pc:inkChg>
        <pc:inkChg chg="add del">
          <ac:chgData name="PIPAN MICHELE" userId="da00a2aa-4c64-4bcb-a497-1055e4cd2351" providerId="ADAL" clId="{FA10E652-66E8-4DC2-8405-60633342426D}" dt="2022-11-17T14:07:43.956" v="1582"/>
          <ac:inkMkLst>
            <pc:docMk/>
            <pc:sldMk cId="1045457051" sldId="304"/>
            <ac:inkMk id="24" creationId="{CC752D31-3DC3-44DA-A879-346D7CE29321}"/>
          </ac:inkMkLst>
        </pc:inkChg>
        <pc:inkChg chg="add del">
          <ac:chgData name="PIPAN MICHELE" userId="da00a2aa-4c64-4bcb-a497-1055e4cd2351" providerId="ADAL" clId="{FA10E652-66E8-4DC2-8405-60633342426D}" dt="2022-11-17T14:07:43.956" v="1582"/>
          <ac:inkMkLst>
            <pc:docMk/>
            <pc:sldMk cId="1045457051" sldId="304"/>
            <ac:inkMk id="25" creationId="{9F7EEEB8-EC75-4BFD-ABDA-7AF90C277094}"/>
          </ac:inkMkLst>
        </pc:inkChg>
        <pc:inkChg chg="add del">
          <ac:chgData name="PIPAN MICHELE" userId="da00a2aa-4c64-4bcb-a497-1055e4cd2351" providerId="ADAL" clId="{FA10E652-66E8-4DC2-8405-60633342426D}" dt="2022-11-17T14:07:43.956" v="1582"/>
          <ac:inkMkLst>
            <pc:docMk/>
            <pc:sldMk cId="1045457051" sldId="304"/>
            <ac:inkMk id="26" creationId="{A66F7FA5-A08A-4854-A151-EFA99CA9422C}"/>
          </ac:inkMkLst>
        </pc:inkChg>
        <pc:inkChg chg="add del">
          <ac:chgData name="PIPAN MICHELE" userId="da00a2aa-4c64-4bcb-a497-1055e4cd2351" providerId="ADAL" clId="{FA10E652-66E8-4DC2-8405-60633342426D}" dt="2022-11-17T14:07:43.956" v="1582"/>
          <ac:inkMkLst>
            <pc:docMk/>
            <pc:sldMk cId="1045457051" sldId="304"/>
            <ac:inkMk id="27" creationId="{9DA5CED3-39BF-4C88-AE63-E5B068D9E67B}"/>
          </ac:inkMkLst>
        </pc:inkChg>
        <pc:inkChg chg="add del">
          <ac:chgData name="PIPAN MICHELE" userId="da00a2aa-4c64-4bcb-a497-1055e4cd2351" providerId="ADAL" clId="{FA10E652-66E8-4DC2-8405-60633342426D}" dt="2022-11-17T14:07:46.426" v="1585"/>
          <ac:inkMkLst>
            <pc:docMk/>
            <pc:sldMk cId="1045457051" sldId="304"/>
            <ac:inkMk id="28" creationId="{25CF0D32-20D7-46E4-86CB-AF5A7E4F396F}"/>
          </ac:inkMkLst>
        </pc:inkChg>
        <pc:inkChg chg="add del">
          <ac:chgData name="PIPAN MICHELE" userId="da00a2aa-4c64-4bcb-a497-1055e4cd2351" providerId="ADAL" clId="{FA10E652-66E8-4DC2-8405-60633342426D}" dt="2022-11-17T14:07:46.426" v="1585"/>
          <ac:inkMkLst>
            <pc:docMk/>
            <pc:sldMk cId="1045457051" sldId="304"/>
            <ac:inkMk id="29" creationId="{3902DFD4-D9DE-4352-9DBF-F8C813F53198}"/>
          </ac:inkMkLst>
        </pc:inkChg>
        <pc:inkChg chg="add del">
          <ac:chgData name="PIPAN MICHELE" userId="da00a2aa-4c64-4bcb-a497-1055e4cd2351" providerId="ADAL" clId="{FA10E652-66E8-4DC2-8405-60633342426D}" dt="2022-11-17T14:07:46.426" v="1585"/>
          <ac:inkMkLst>
            <pc:docMk/>
            <pc:sldMk cId="1045457051" sldId="304"/>
            <ac:inkMk id="30" creationId="{66C098F6-A4E8-4D02-A0FE-B68567A40B37}"/>
          </ac:inkMkLst>
        </pc:inkChg>
        <pc:inkChg chg="add del">
          <ac:chgData name="PIPAN MICHELE" userId="da00a2aa-4c64-4bcb-a497-1055e4cd2351" providerId="ADAL" clId="{FA10E652-66E8-4DC2-8405-60633342426D}" dt="2022-11-17T14:07:55.674" v="1592"/>
          <ac:inkMkLst>
            <pc:docMk/>
            <pc:sldMk cId="1045457051" sldId="304"/>
            <ac:inkMk id="31" creationId="{95C76F4A-5D21-45D1-A261-3A739B7F1874}"/>
          </ac:inkMkLst>
        </pc:inkChg>
        <pc:inkChg chg="add del">
          <ac:chgData name="PIPAN MICHELE" userId="da00a2aa-4c64-4bcb-a497-1055e4cd2351" providerId="ADAL" clId="{FA10E652-66E8-4DC2-8405-60633342426D}" dt="2022-11-17T14:07:55.674" v="1592"/>
          <ac:inkMkLst>
            <pc:docMk/>
            <pc:sldMk cId="1045457051" sldId="304"/>
            <ac:inkMk id="32" creationId="{0C397676-AE13-47FD-813D-C1176C0CF019}"/>
          </ac:inkMkLst>
        </pc:inkChg>
        <pc:inkChg chg="add del">
          <ac:chgData name="PIPAN MICHELE" userId="da00a2aa-4c64-4bcb-a497-1055e4cd2351" providerId="ADAL" clId="{FA10E652-66E8-4DC2-8405-60633342426D}" dt="2022-11-17T14:07:55.674" v="1592"/>
          <ac:inkMkLst>
            <pc:docMk/>
            <pc:sldMk cId="1045457051" sldId="304"/>
            <ac:inkMk id="33" creationId="{19CC2CE2-4CDA-42A7-BBA3-42CC0C020F3B}"/>
          </ac:inkMkLst>
        </pc:inkChg>
        <pc:inkChg chg="add del">
          <ac:chgData name="PIPAN MICHELE" userId="da00a2aa-4c64-4bcb-a497-1055e4cd2351" providerId="ADAL" clId="{FA10E652-66E8-4DC2-8405-60633342426D}" dt="2022-11-17T14:07:55.674" v="1592"/>
          <ac:inkMkLst>
            <pc:docMk/>
            <pc:sldMk cId="1045457051" sldId="304"/>
            <ac:inkMk id="34" creationId="{CB252BF0-5C35-46FC-B130-1D1C0D6AD44E}"/>
          </ac:inkMkLst>
        </pc:inkChg>
        <pc:inkChg chg="add del">
          <ac:chgData name="PIPAN MICHELE" userId="da00a2aa-4c64-4bcb-a497-1055e4cd2351" providerId="ADAL" clId="{FA10E652-66E8-4DC2-8405-60633342426D}" dt="2022-11-17T14:07:55.674" v="1592"/>
          <ac:inkMkLst>
            <pc:docMk/>
            <pc:sldMk cId="1045457051" sldId="304"/>
            <ac:inkMk id="35" creationId="{1B910706-18EE-4B2F-B8D8-E56AC10432D7}"/>
          </ac:inkMkLst>
        </pc:inkChg>
        <pc:inkChg chg="add del">
          <ac:chgData name="PIPAN MICHELE" userId="da00a2aa-4c64-4bcb-a497-1055e4cd2351" providerId="ADAL" clId="{FA10E652-66E8-4DC2-8405-60633342426D}" dt="2022-11-17T14:07:55.674" v="1592"/>
          <ac:inkMkLst>
            <pc:docMk/>
            <pc:sldMk cId="1045457051" sldId="304"/>
            <ac:inkMk id="36" creationId="{8B50B8EB-2652-4C2D-94F4-0DB307B5DFF4}"/>
          </ac:inkMkLst>
        </pc:inkChg>
        <pc:inkChg chg="add del">
          <ac:chgData name="PIPAN MICHELE" userId="da00a2aa-4c64-4bcb-a497-1055e4cd2351" providerId="ADAL" clId="{FA10E652-66E8-4DC2-8405-60633342426D}" dt="2022-11-17T14:07:55.674" v="1592"/>
          <ac:inkMkLst>
            <pc:docMk/>
            <pc:sldMk cId="1045457051" sldId="304"/>
            <ac:inkMk id="37" creationId="{2034F09F-592B-4F79-9E1C-170BFE9BAEF3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38" creationId="{D3C5E6C8-35F2-4CD7-B0DC-15F75A8EF558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39" creationId="{25192D59-6C6C-4275-8D25-629F075D0D14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0" creationId="{95667030-F832-490F-95A9-1B4FD9609733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1" creationId="{13243F0E-A791-4ED2-B499-6B94C82CC144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2" creationId="{10E665AD-673A-4E83-A708-1BF49D56FEC2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3" creationId="{E6626DAE-E137-4A3F-BBF2-87891EF0BB01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4" creationId="{202AEE48-4957-49D9-8403-E7D200999485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5" creationId="{9DB48F64-52BA-4C04-86F6-E22D30DE08CC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6" creationId="{D33D03C9-2892-461F-863C-0E54B3B70943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7" creationId="{9DB24E29-EC6D-43E2-826F-ED50B53A37F2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8" creationId="{74E4FD88-833B-4D0F-AC6A-B8CD5BAC5F7A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49" creationId="{09E22BF6-7D8B-45DE-80D9-EC19D43D09E8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50" creationId="{4AAD2357-9F45-487E-BC70-D3F120E4834D}"/>
          </ac:inkMkLst>
        </pc:inkChg>
        <pc:inkChg chg="add del">
          <ac:chgData name="PIPAN MICHELE" userId="da00a2aa-4c64-4bcb-a497-1055e4cd2351" providerId="ADAL" clId="{FA10E652-66E8-4DC2-8405-60633342426D}" dt="2022-11-17T14:08:03.906" v="1606"/>
          <ac:inkMkLst>
            <pc:docMk/>
            <pc:sldMk cId="1045457051" sldId="304"/>
            <ac:inkMk id="51" creationId="{5522C6FB-415A-4DF3-A20A-383B1261F0D9}"/>
          </ac:inkMkLst>
        </pc:inkChg>
        <pc:inkChg chg="add del">
          <ac:chgData name="PIPAN MICHELE" userId="da00a2aa-4c64-4bcb-a497-1055e4cd2351" providerId="ADAL" clId="{FA10E652-66E8-4DC2-8405-60633342426D}" dt="2022-11-17T14:08:15.753" v="1623"/>
          <ac:inkMkLst>
            <pc:docMk/>
            <pc:sldMk cId="1045457051" sldId="304"/>
            <ac:inkMk id="52" creationId="{B660EF82-D75E-4EAD-BE6B-8CA127BE2C54}"/>
          </ac:inkMkLst>
        </pc:inkChg>
        <pc:inkChg chg="add del">
          <ac:chgData name="PIPAN MICHELE" userId="da00a2aa-4c64-4bcb-a497-1055e4cd2351" providerId="ADAL" clId="{FA10E652-66E8-4DC2-8405-60633342426D}" dt="2022-11-17T14:08:15.753" v="1623"/>
          <ac:inkMkLst>
            <pc:docMk/>
            <pc:sldMk cId="1045457051" sldId="304"/>
            <ac:inkMk id="53" creationId="{35B3B002-B568-4601-B81C-4B507BD96D1C}"/>
          </ac:inkMkLst>
        </pc:inkChg>
        <pc:inkChg chg="add del">
          <ac:chgData name="PIPAN MICHELE" userId="da00a2aa-4c64-4bcb-a497-1055e4cd2351" providerId="ADAL" clId="{FA10E652-66E8-4DC2-8405-60633342426D}" dt="2022-11-17T14:08:15.753" v="1623"/>
          <ac:inkMkLst>
            <pc:docMk/>
            <pc:sldMk cId="1045457051" sldId="304"/>
            <ac:inkMk id="54" creationId="{DBEC2D1E-55E5-46D2-99A4-D35251A2A309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55" creationId="{18D83355-ED5F-4AC9-9949-F6A22222CEC8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56" creationId="{AF9ECC85-78C7-478B-841A-3C407D531DCE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57" creationId="{823FF920-585C-442A-93FB-EF135A237931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58" creationId="{0CBFC0BF-419F-4F37-9EDD-58899B49FC37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59" creationId="{1BF608EE-FCF5-4ABF-97FE-B4CFC748E6BD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60" creationId="{009EED7C-DDB3-4E77-BFAB-2D240492F616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61" creationId="{A9D34A6A-48DB-4D43-8495-F835E6010E5A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62" creationId="{FABFC594-C87F-402B-9610-E7C360465702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63" creationId="{75944EFC-CB2C-420D-9F4C-6D0758371102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64" creationId="{92D493BE-A027-4125-8FF8-BB824D51B3E9}"/>
          </ac:inkMkLst>
        </pc:inkChg>
        <pc:inkChg chg="add del">
          <ac:chgData name="PIPAN MICHELE" userId="da00a2aa-4c64-4bcb-a497-1055e4cd2351" providerId="ADAL" clId="{FA10E652-66E8-4DC2-8405-60633342426D}" dt="2022-11-17T14:08:12.688" v="1619"/>
          <ac:inkMkLst>
            <pc:docMk/>
            <pc:sldMk cId="1045457051" sldId="304"/>
            <ac:inkMk id="65" creationId="{D4CE6241-0317-47F2-82B5-0728540C2A0F}"/>
          </ac:inkMkLst>
        </pc:inkChg>
        <pc:inkChg chg="add del">
          <ac:chgData name="PIPAN MICHELE" userId="da00a2aa-4c64-4bcb-a497-1055e4cd2351" providerId="ADAL" clId="{FA10E652-66E8-4DC2-8405-60633342426D}" dt="2022-11-17T14:08:15.753" v="1623"/>
          <ac:inkMkLst>
            <pc:docMk/>
            <pc:sldMk cId="1045457051" sldId="304"/>
            <ac:inkMk id="66" creationId="{F57DA128-EB4D-4B4B-A531-04C202028AF5}"/>
          </ac:inkMkLst>
        </pc:inkChg>
        <pc:inkChg chg="add del">
          <ac:chgData name="PIPAN MICHELE" userId="da00a2aa-4c64-4bcb-a497-1055e4cd2351" providerId="ADAL" clId="{FA10E652-66E8-4DC2-8405-60633342426D}" dt="2022-11-17T14:08:15.753" v="1623"/>
          <ac:inkMkLst>
            <pc:docMk/>
            <pc:sldMk cId="1045457051" sldId="304"/>
            <ac:inkMk id="67" creationId="{DECDD06E-44B1-4267-8C34-4ED6DD3D024A}"/>
          </ac:inkMkLst>
        </pc:inkChg>
        <pc:inkChg chg="add del">
          <ac:chgData name="PIPAN MICHELE" userId="da00a2aa-4c64-4bcb-a497-1055e4cd2351" providerId="ADAL" clId="{FA10E652-66E8-4DC2-8405-60633342426D}" dt="2022-11-17T14:08:15.753" v="1623"/>
          <ac:inkMkLst>
            <pc:docMk/>
            <pc:sldMk cId="1045457051" sldId="304"/>
            <ac:inkMk id="68" creationId="{B2BBB8D0-D019-4959-9221-C682D95AB107}"/>
          </ac:inkMkLst>
        </pc:inkChg>
        <pc:inkChg chg="add del">
          <ac:chgData name="PIPAN MICHELE" userId="da00a2aa-4c64-4bcb-a497-1055e4cd2351" providerId="ADAL" clId="{FA10E652-66E8-4DC2-8405-60633342426D}" dt="2022-11-17T14:08:15.753" v="1623"/>
          <ac:inkMkLst>
            <pc:docMk/>
            <pc:sldMk cId="1045457051" sldId="304"/>
            <ac:inkMk id="69" creationId="{E89021DC-4E47-4813-80B0-430B79356192}"/>
          </ac:inkMkLst>
        </pc:inkChg>
        <pc:inkChg chg="add del">
          <ac:chgData name="PIPAN MICHELE" userId="da00a2aa-4c64-4bcb-a497-1055e4cd2351" providerId="ADAL" clId="{FA10E652-66E8-4DC2-8405-60633342426D}" dt="2022-11-17T14:08:15.753" v="1623"/>
          <ac:inkMkLst>
            <pc:docMk/>
            <pc:sldMk cId="1045457051" sldId="304"/>
            <ac:inkMk id="70" creationId="{C9B579B0-C83C-4191-A9DC-56C4871D352D}"/>
          </ac:inkMkLst>
        </pc:inkChg>
        <pc:inkChg chg="add">
          <ac:chgData name="PIPAN MICHELE" userId="da00a2aa-4c64-4bcb-a497-1055e4cd2351" providerId="ADAL" clId="{FA10E652-66E8-4DC2-8405-60633342426D}" dt="2022-11-17T14:08:15.753" v="1623"/>
          <ac:inkMkLst>
            <pc:docMk/>
            <pc:sldMk cId="1045457051" sldId="304"/>
            <ac:inkMk id="71" creationId="{32AE80F5-315A-472B-BEA9-FF0992B58F3D}"/>
          </ac:inkMkLst>
        </pc:inkChg>
      </pc:sldChg>
      <pc:sldChg chg="addSp delSp add">
        <pc:chgData name="PIPAN MICHELE" userId="da00a2aa-4c64-4bcb-a497-1055e4cd2351" providerId="ADAL" clId="{FA10E652-66E8-4DC2-8405-60633342426D}" dt="2022-11-17T14:09:26.157" v="1672"/>
        <pc:sldMkLst>
          <pc:docMk/>
          <pc:sldMk cId="4294831467" sldId="305"/>
        </pc:sldMkLst>
        <pc:inkChg chg="add del">
          <ac:chgData name="PIPAN MICHELE" userId="da00a2aa-4c64-4bcb-a497-1055e4cd2351" providerId="ADAL" clId="{FA10E652-66E8-4DC2-8405-60633342426D}" dt="2022-11-17T14:08:58.820" v="1634"/>
          <ac:inkMkLst>
            <pc:docMk/>
            <pc:sldMk cId="4294831467" sldId="305"/>
            <ac:inkMk id="2" creationId="{68C43792-AC70-4401-BCD3-DFD522D1E00A}"/>
          </ac:inkMkLst>
        </pc:inkChg>
        <pc:inkChg chg="add del">
          <ac:chgData name="PIPAN MICHELE" userId="da00a2aa-4c64-4bcb-a497-1055e4cd2351" providerId="ADAL" clId="{FA10E652-66E8-4DC2-8405-60633342426D}" dt="2022-11-17T14:08:58.820" v="1634"/>
          <ac:inkMkLst>
            <pc:docMk/>
            <pc:sldMk cId="4294831467" sldId="305"/>
            <ac:inkMk id="3" creationId="{57B8C0F8-68D4-4976-A143-97883459A6E3}"/>
          </ac:inkMkLst>
        </pc:inkChg>
        <pc:inkChg chg="add del">
          <ac:chgData name="PIPAN MICHELE" userId="da00a2aa-4c64-4bcb-a497-1055e4cd2351" providerId="ADAL" clId="{FA10E652-66E8-4DC2-8405-60633342426D}" dt="2022-11-17T14:08:58.820" v="1634"/>
          <ac:inkMkLst>
            <pc:docMk/>
            <pc:sldMk cId="4294831467" sldId="305"/>
            <ac:inkMk id="4" creationId="{945464E3-3004-468B-A4AD-0C42669E0E19}"/>
          </ac:inkMkLst>
        </pc:inkChg>
        <pc:inkChg chg="add del">
          <ac:chgData name="PIPAN MICHELE" userId="da00a2aa-4c64-4bcb-a497-1055e4cd2351" providerId="ADAL" clId="{FA10E652-66E8-4DC2-8405-60633342426D}" dt="2022-11-17T14:08:58.820" v="1634"/>
          <ac:inkMkLst>
            <pc:docMk/>
            <pc:sldMk cId="4294831467" sldId="305"/>
            <ac:inkMk id="5" creationId="{01F743BD-969D-473B-8ABF-CDA29CBABC44}"/>
          </ac:inkMkLst>
        </pc:inkChg>
        <pc:inkChg chg="add del">
          <ac:chgData name="PIPAN MICHELE" userId="da00a2aa-4c64-4bcb-a497-1055e4cd2351" providerId="ADAL" clId="{FA10E652-66E8-4DC2-8405-60633342426D}" dt="2022-11-17T14:08:58.820" v="1634"/>
          <ac:inkMkLst>
            <pc:docMk/>
            <pc:sldMk cId="4294831467" sldId="305"/>
            <ac:inkMk id="6" creationId="{95186125-48BC-4B7D-979A-EE07721E98AD}"/>
          </ac:inkMkLst>
        </pc:inkChg>
        <pc:inkChg chg="add del">
          <ac:chgData name="PIPAN MICHELE" userId="da00a2aa-4c64-4bcb-a497-1055e4cd2351" providerId="ADAL" clId="{FA10E652-66E8-4DC2-8405-60633342426D}" dt="2022-11-17T14:08:58.820" v="1634"/>
          <ac:inkMkLst>
            <pc:docMk/>
            <pc:sldMk cId="4294831467" sldId="305"/>
            <ac:inkMk id="7" creationId="{8CB0EE65-5740-4756-9184-4E8A778F093B}"/>
          </ac:inkMkLst>
        </pc:inkChg>
        <pc:inkChg chg="add del">
          <ac:chgData name="PIPAN MICHELE" userId="da00a2aa-4c64-4bcb-a497-1055e4cd2351" providerId="ADAL" clId="{FA10E652-66E8-4DC2-8405-60633342426D}" dt="2022-11-17T14:08:58.820" v="1634"/>
          <ac:inkMkLst>
            <pc:docMk/>
            <pc:sldMk cId="4294831467" sldId="305"/>
            <ac:inkMk id="8" creationId="{691BEE8E-2B2E-4B83-895C-4CAC31FFAA3B}"/>
          </ac:inkMkLst>
        </pc:inkChg>
        <pc:inkChg chg="add del">
          <ac:chgData name="PIPAN MICHELE" userId="da00a2aa-4c64-4bcb-a497-1055e4cd2351" providerId="ADAL" clId="{FA10E652-66E8-4DC2-8405-60633342426D}" dt="2022-11-17T14:08:58.820" v="1634"/>
          <ac:inkMkLst>
            <pc:docMk/>
            <pc:sldMk cId="4294831467" sldId="305"/>
            <ac:inkMk id="9" creationId="{669F8A2E-8C1A-4C0F-A8FE-4AA5865D7878}"/>
          </ac:inkMkLst>
        </pc:inkChg>
        <pc:inkChg chg="add del">
          <ac:chgData name="PIPAN MICHELE" userId="da00a2aa-4c64-4bcb-a497-1055e4cd2351" providerId="ADAL" clId="{FA10E652-66E8-4DC2-8405-60633342426D}" dt="2022-11-17T14:09:00.917" v="1637"/>
          <ac:inkMkLst>
            <pc:docMk/>
            <pc:sldMk cId="4294831467" sldId="305"/>
            <ac:inkMk id="10" creationId="{52D0D187-C1E7-44F2-B1A1-D397772F6460}"/>
          </ac:inkMkLst>
        </pc:inkChg>
        <pc:inkChg chg="add del">
          <ac:chgData name="PIPAN MICHELE" userId="da00a2aa-4c64-4bcb-a497-1055e4cd2351" providerId="ADAL" clId="{FA10E652-66E8-4DC2-8405-60633342426D}" dt="2022-11-17T14:09:00.917" v="1637"/>
          <ac:inkMkLst>
            <pc:docMk/>
            <pc:sldMk cId="4294831467" sldId="305"/>
            <ac:inkMk id="11" creationId="{586BD19A-DE55-4C64-AC76-5265A6B0B2E1}"/>
          </ac:inkMkLst>
        </pc:inkChg>
        <pc:inkChg chg="add del">
          <ac:chgData name="PIPAN MICHELE" userId="da00a2aa-4c64-4bcb-a497-1055e4cd2351" providerId="ADAL" clId="{FA10E652-66E8-4DC2-8405-60633342426D}" dt="2022-11-17T14:09:00.917" v="1637"/>
          <ac:inkMkLst>
            <pc:docMk/>
            <pc:sldMk cId="4294831467" sldId="305"/>
            <ac:inkMk id="12" creationId="{AE1BA639-3E85-48AE-B350-B2E3AB3E9EFC}"/>
          </ac:inkMkLst>
        </pc:inkChg>
        <pc:inkChg chg="add del">
          <ac:chgData name="PIPAN MICHELE" userId="da00a2aa-4c64-4bcb-a497-1055e4cd2351" providerId="ADAL" clId="{FA10E652-66E8-4DC2-8405-60633342426D}" dt="2022-11-17T14:09:04.134" v="1644"/>
          <ac:inkMkLst>
            <pc:docMk/>
            <pc:sldMk cId="4294831467" sldId="305"/>
            <ac:inkMk id="13" creationId="{B71E7B4D-71ED-4D4B-B50D-FEADDD1A290D}"/>
          </ac:inkMkLst>
        </pc:inkChg>
        <pc:inkChg chg="add del">
          <ac:chgData name="PIPAN MICHELE" userId="da00a2aa-4c64-4bcb-a497-1055e4cd2351" providerId="ADAL" clId="{FA10E652-66E8-4DC2-8405-60633342426D}" dt="2022-11-17T14:09:04.134" v="1644"/>
          <ac:inkMkLst>
            <pc:docMk/>
            <pc:sldMk cId="4294831467" sldId="305"/>
            <ac:inkMk id="14" creationId="{E2C440D5-073F-451C-9336-084C9F5628A8}"/>
          </ac:inkMkLst>
        </pc:inkChg>
        <pc:inkChg chg="add del">
          <ac:chgData name="PIPAN MICHELE" userId="da00a2aa-4c64-4bcb-a497-1055e4cd2351" providerId="ADAL" clId="{FA10E652-66E8-4DC2-8405-60633342426D}" dt="2022-11-17T14:09:04.134" v="1644"/>
          <ac:inkMkLst>
            <pc:docMk/>
            <pc:sldMk cId="4294831467" sldId="305"/>
            <ac:inkMk id="15" creationId="{BEF39B6B-03B1-434A-A5EA-3102B7B947D2}"/>
          </ac:inkMkLst>
        </pc:inkChg>
        <pc:inkChg chg="add del">
          <ac:chgData name="PIPAN MICHELE" userId="da00a2aa-4c64-4bcb-a497-1055e4cd2351" providerId="ADAL" clId="{FA10E652-66E8-4DC2-8405-60633342426D}" dt="2022-11-17T14:09:04.134" v="1644"/>
          <ac:inkMkLst>
            <pc:docMk/>
            <pc:sldMk cId="4294831467" sldId="305"/>
            <ac:inkMk id="16" creationId="{1D8375CC-D875-47F9-A129-05B9E8AE7779}"/>
          </ac:inkMkLst>
        </pc:inkChg>
        <pc:inkChg chg="add del">
          <ac:chgData name="PIPAN MICHELE" userId="da00a2aa-4c64-4bcb-a497-1055e4cd2351" providerId="ADAL" clId="{FA10E652-66E8-4DC2-8405-60633342426D}" dt="2022-11-17T14:09:04.134" v="1644"/>
          <ac:inkMkLst>
            <pc:docMk/>
            <pc:sldMk cId="4294831467" sldId="305"/>
            <ac:inkMk id="17" creationId="{D4027E77-FC58-459A-A805-8A3E9455A21B}"/>
          </ac:inkMkLst>
        </pc:inkChg>
        <pc:inkChg chg="add del">
          <ac:chgData name="PIPAN MICHELE" userId="da00a2aa-4c64-4bcb-a497-1055e4cd2351" providerId="ADAL" clId="{FA10E652-66E8-4DC2-8405-60633342426D}" dt="2022-11-17T14:09:04.134" v="1644"/>
          <ac:inkMkLst>
            <pc:docMk/>
            <pc:sldMk cId="4294831467" sldId="305"/>
            <ac:inkMk id="18" creationId="{350EAF05-2D75-4AAA-91F8-0AF12FB5135A}"/>
          </ac:inkMkLst>
        </pc:inkChg>
        <pc:inkChg chg="add del">
          <ac:chgData name="PIPAN MICHELE" userId="da00a2aa-4c64-4bcb-a497-1055e4cd2351" providerId="ADAL" clId="{FA10E652-66E8-4DC2-8405-60633342426D}" dt="2022-11-17T14:09:04.134" v="1644"/>
          <ac:inkMkLst>
            <pc:docMk/>
            <pc:sldMk cId="4294831467" sldId="305"/>
            <ac:inkMk id="19" creationId="{F4F28CB2-CB1F-4E58-82C8-4405F52E7B8C}"/>
          </ac:inkMkLst>
        </pc:inkChg>
        <pc:inkChg chg="add">
          <ac:chgData name="PIPAN MICHELE" userId="da00a2aa-4c64-4bcb-a497-1055e4cd2351" providerId="ADAL" clId="{FA10E652-66E8-4DC2-8405-60633342426D}" dt="2022-11-17T14:09:04.134" v="1644"/>
          <ac:inkMkLst>
            <pc:docMk/>
            <pc:sldMk cId="4294831467" sldId="305"/>
            <ac:inkMk id="20" creationId="{EE6BE5C6-473B-4338-BD3E-65A66477C58C}"/>
          </ac:inkMkLst>
        </pc:inkChg>
        <pc:inkChg chg="add del">
          <ac:chgData name="PIPAN MICHELE" userId="da00a2aa-4c64-4bcb-a497-1055e4cd2351" providerId="ADAL" clId="{FA10E652-66E8-4DC2-8405-60633342426D}" dt="2022-11-17T14:09:08.473" v="1649"/>
          <ac:inkMkLst>
            <pc:docMk/>
            <pc:sldMk cId="4294831467" sldId="305"/>
            <ac:inkMk id="21" creationId="{E83238CC-7A9D-4789-88C1-488E2049B6E2}"/>
          </ac:inkMkLst>
        </pc:inkChg>
        <pc:inkChg chg="add del">
          <ac:chgData name="PIPAN MICHELE" userId="da00a2aa-4c64-4bcb-a497-1055e4cd2351" providerId="ADAL" clId="{FA10E652-66E8-4DC2-8405-60633342426D}" dt="2022-11-17T14:09:08.473" v="1649"/>
          <ac:inkMkLst>
            <pc:docMk/>
            <pc:sldMk cId="4294831467" sldId="305"/>
            <ac:inkMk id="22" creationId="{ECAAC205-0BCA-4CF4-9D3F-FD04B074E8D0}"/>
          </ac:inkMkLst>
        </pc:inkChg>
        <pc:inkChg chg="add del">
          <ac:chgData name="PIPAN MICHELE" userId="da00a2aa-4c64-4bcb-a497-1055e4cd2351" providerId="ADAL" clId="{FA10E652-66E8-4DC2-8405-60633342426D}" dt="2022-11-17T14:09:08.473" v="1649"/>
          <ac:inkMkLst>
            <pc:docMk/>
            <pc:sldMk cId="4294831467" sldId="305"/>
            <ac:inkMk id="23" creationId="{FC553871-63D4-4271-BD2C-E2D614301DA3}"/>
          </ac:inkMkLst>
        </pc:inkChg>
        <pc:inkChg chg="add del">
          <ac:chgData name="PIPAN MICHELE" userId="da00a2aa-4c64-4bcb-a497-1055e4cd2351" providerId="ADAL" clId="{FA10E652-66E8-4DC2-8405-60633342426D}" dt="2022-11-17T14:09:16.553" v="1658"/>
          <ac:inkMkLst>
            <pc:docMk/>
            <pc:sldMk cId="4294831467" sldId="305"/>
            <ac:inkMk id="24" creationId="{A9E74C47-EEB6-40C4-8305-984C64CDEDBC}"/>
          </ac:inkMkLst>
        </pc:inkChg>
        <pc:inkChg chg="add">
          <ac:chgData name="PIPAN MICHELE" userId="da00a2aa-4c64-4bcb-a497-1055e4cd2351" providerId="ADAL" clId="{FA10E652-66E8-4DC2-8405-60633342426D}" dt="2022-11-17T14:09:08.473" v="1649"/>
          <ac:inkMkLst>
            <pc:docMk/>
            <pc:sldMk cId="4294831467" sldId="305"/>
            <ac:inkMk id="25" creationId="{25345E79-ACBC-457A-B025-5FFFD9F90FAA}"/>
          </ac:inkMkLst>
        </pc:inkChg>
        <pc:inkChg chg="add del">
          <ac:chgData name="PIPAN MICHELE" userId="da00a2aa-4c64-4bcb-a497-1055e4cd2351" providerId="ADAL" clId="{FA10E652-66E8-4DC2-8405-60633342426D}" dt="2022-11-17T14:09:16.553" v="1658"/>
          <ac:inkMkLst>
            <pc:docMk/>
            <pc:sldMk cId="4294831467" sldId="305"/>
            <ac:inkMk id="26" creationId="{ADDA3DA6-8E0C-4F1C-BBF9-8467F3C279F1}"/>
          </ac:inkMkLst>
        </pc:inkChg>
        <pc:inkChg chg="add del">
          <ac:chgData name="PIPAN MICHELE" userId="da00a2aa-4c64-4bcb-a497-1055e4cd2351" providerId="ADAL" clId="{FA10E652-66E8-4DC2-8405-60633342426D}" dt="2022-11-17T14:09:16.553" v="1658"/>
          <ac:inkMkLst>
            <pc:docMk/>
            <pc:sldMk cId="4294831467" sldId="305"/>
            <ac:inkMk id="27" creationId="{8DD40BA6-5E8A-4EA1-BA7A-F745DAE69DA7}"/>
          </ac:inkMkLst>
        </pc:inkChg>
        <pc:inkChg chg="add del">
          <ac:chgData name="PIPAN MICHELE" userId="da00a2aa-4c64-4bcb-a497-1055e4cd2351" providerId="ADAL" clId="{FA10E652-66E8-4DC2-8405-60633342426D}" dt="2022-11-17T14:09:16.553" v="1658"/>
          <ac:inkMkLst>
            <pc:docMk/>
            <pc:sldMk cId="4294831467" sldId="305"/>
            <ac:inkMk id="28" creationId="{D7620C36-6FA0-4BA8-9240-E99943F359B9}"/>
          </ac:inkMkLst>
        </pc:inkChg>
        <pc:inkChg chg="add del">
          <ac:chgData name="PIPAN MICHELE" userId="da00a2aa-4c64-4bcb-a497-1055e4cd2351" providerId="ADAL" clId="{FA10E652-66E8-4DC2-8405-60633342426D}" dt="2022-11-17T14:09:16.553" v="1658"/>
          <ac:inkMkLst>
            <pc:docMk/>
            <pc:sldMk cId="4294831467" sldId="305"/>
            <ac:inkMk id="29" creationId="{EEE1D0BA-E30F-4C81-80F7-6DD0C435A9D8}"/>
          </ac:inkMkLst>
        </pc:inkChg>
        <pc:inkChg chg="add del">
          <ac:chgData name="PIPAN MICHELE" userId="da00a2aa-4c64-4bcb-a497-1055e4cd2351" providerId="ADAL" clId="{FA10E652-66E8-4DC2-8405-60633342426D}" dt="2022-11-17T14:09:16.553" v="1658"/>
          <ac:inkMkLst>
            <pc:docMk/>
            <pc:sldMk cId="4294831467" sldId="305"/>
            <ac:inkMk id="30" creationId="{B9108E01-6E3C-411A-9047-B27A67E3EFAA}"/>
          </ac:inkMkLst>
        </pc:inkChg>
        <pc:inkChg chg="add del">
          <ac:chgData name="PIPAN MICHELE" userId="da00a2aa-4c64-4bcb-a497-1055e4cd2351" providerId="ADAL" clId="{FA10E652-66E8-4DC2-8405-60633342426D}" dt="2022-11-17T14:09:16.553" v="1658"/>
          <ac:inkMkLst>
            <pc:docMk/>
            <pc:sldMk cId="4294831467" sldId="305"/>
            <ac:inkMk id="31" creationId="{9B348740-84DA-4FE1-85C6-576C2B6C41A2}"/>
          </ac:inkMkLst>
        </pc:inkChg>
        <pc:inkChg chg="add del">
          <ac:chgData name="PIPAN MICHELE" userId="da00a2aa-4c64-4bcb-a497-1055e4cd2351" providerId="ADAL" clId="{FA10E652-66E8-4DC2-8405-60633342426D}" dt="2022-11-17T14:09:16.553" v="1658"/>
          <ac:inkMkLst>
            <pc:docMk/>
            <pc:sldMk cId="4294831467" sldId="305"/>
            <ac:inkMk id="32" creationId="{C97DE72C-E919-4414-BB48-A16DC63C0F5D}"/>
          </ac:inkMkLst>
        </pc:inkChg>
        <pc:inkChg chg="add del">
          <ac:chgData name="PIPAN MICHELE" userId="da00a2aa-4c64-4bcb-a497-1055e4cd2351" providerId="ADAL" clId="{FA10E652-66E8-4DC2-8405-60633342426D}" dt="2022-11-17T14:09:16.553" v="1658"/>
          <ac:inkMkLst>
            <pc:docMk/>
            <pc:sldMk cId="4294831467" sldId="305"/>
            <ac:inkMk id="33" creationId="{DCE7B3E1-C63A-4530-BCA3-AB4AE2926AD1}"/>
          </ac:inkMkLst>
        </pc:inkChg>
        <pc:inkChg chg="add del">
          <ac:chgData name="PIPAN MICHELE" userId="da00a2aa-4c64-4bcb-a497-1055e4cd2351" providerId="ADAL" clId="{FA10E652-66E8-4DC2-8405-60633342426D}" dt="2022-11-17T14:09:18.933" v="1660"/>
          <ac:inkMkLst>
            <pc:docMk/>
            <pc:sldMk cId="4294831467" sldId="305"/>
            <ac:inkMk id="34" creationId="{247827EF-9B51-4647-A676-DEA17D94A28F}"/>
          </ac:inkMkLst>
        </pc:inkChg>
        <pc:inkChg chg="add del">
          <ac:chgData name="PIPAN MICHELE" userId="da00a2aa-4c64-4bcb-a497-1055e4cd2351" providerId="ADAL" clId="{FA10E652-66E8-4DC2-8405-60633342426D}" dt="2022-11-17T14:09:18.933" v="1660"/>
          <ac:inkMkLst>
            <pc:docMk/>
            <pc:sldMk cId="4294831467" sldId="305"/>
            <ac:inkMk id="35" creationId="{87DF9B7B-2BD4-4CA0-A383-66567F99BD69}"/>
          </ac:inkMkLst>
        </pc:inkChg>
        <pc:inkChg chg="add">
          <ac:chgData name="PIPAN MICHELE" userId="da00a2aa-4c64-4bcb-a497-1055e4cd2351" providerId="ADAL" clId="{FA10E652-66E8-4DC2-8405-60633342426D}" dt="2022-11-17T14:09:18.933" v="1660"/>
          <ac:inkMkLst>
            <pc:docMk/>
            <pc:sldMk cId="4294831467" sldId="305"/>
            <ac:inkMk id="36" creationId="{A308FB26-E144-4F9A-91EF-DA9E19A279DE}"/>
          </ac:inkMkLst>
        </pc:inkChg>
        <pc:inkChg chg="add del">
          <ac:chgData name="PIPAN MICHELE" userId="da00a2aa-4c64-4bcb-a497-1055e4cd2351" providerId="ADAL" clId="{FA10E652-66E8-4DC2-8405-60633342426D}" dt="2022-11-17T14:09:22.008" v="1665"/>
          <ac:inkMkLst>
            <pc:docMk/>
            <pc:sldMk cId="4294831467" sldId="305"/>
            <ac:inkMk id="37" creationId="{D76334E7-8C60-4C4B-8F20-3F8968725780}"/>
          </ac:inkMkLst>
        </pc:inkChg>
        <pc:inkChg chg="add del">
          <ac:chgData name="PIPAN MICHELE" userId="da00a2aa-4c64-4bcb-a497-1055e4cd2351" providerId="ADAL" clId="{FA10E652-66E8-4DC2-8405-60633342426D}" dt="2022-11-17T14:09:22.008" v="1665"/>
          <ac:inkMkLst>
            <pc:docMk/>
            <pc:sldMk cId="4294831467" sldId="305"/>
            <ac:inkMk id="38" creationId="{1F254370-4524-497B-90CE-B9955AB422E4}"/>
          </ac:inkMkLst>
        </pc:inkChg>
        <pc:inkChg chg="add del">
          <ac:chgData name="PIPAN MICHELE" userId="da00a2aa-4c64-4bcb-a497-1055e4cd2351" providerId="ADAL" clId="{FA10E652-66E8-4DC2-8405-60633342426D}" dt="2022-11-17T14:09:22.008" v="1665"/>
          <ac:inkMkLst>
            <pc:docMk/>
            <pc:sldMk cId="4294831467" sldId="305"/>
            <ac:inkMk id="39" creationId="{6A6A073B-D0AE-407A-BFFB-C1380B2418E2}"/>
          </ac:inkMkLst>
        </pc:inkChg>
        <pc:inkChg chg="add del">
          <ac:chgData name="PIPAN MICHELE" userId="da00a2aa-4c64-4bcb-a497-1055e4cd2351" providerId="ADAL" clId="{FA10E652-66E8-4DC2-8405-60633342426D}" dt="2022-11-17T14:09:22.008" v="1665"/>
          <ac:inkMkLst>
            <pc:docMk/>
            <pc:sldMk cId="4294831467" sldId="305"/>
            <ac:inkMk id="40" creationId="{783D266A-9BF9-4ED8-BEF3-D510D9B1020F}"/>
          </ac:inkMkLst>
        </pc:inkChg>
        <pc:inkChg chg="add">
          <ac:chgData name="PIPAN MICHELE" userId="da00a2aa-4c64-4bcb-a497-1055e4cd2351" providerId="ADAL" clId="{FA10E652-66E8-4DC2-8405-60633342426D}" dt="2022-11-17T14:09:22.008" v="1665"/>
          <ac:inkMkLst>
            <pc:docMk/>
            <pc:sldMk cId="4294831467" sldId="305"/>
            <ac:inkMk id="41" creationId="{D24E5365-BC06-4931-82F6-EFA797B3AB7A}"/>
          </ac:inkMkLst>
        </pc:inkChg>
        <pc:inkChg chg="add del">
          <ac:chgData name="PIPAN MICHELE" userId="da00a2aa-4c64-4bcb-a497-1055e4cd2351" providerId="ADAL" clId="{FA10E652-66E8-4DC2-8405-60633342426D}" dt="2022-11-17T14:09:26.157" v="1672"/>
          <ac:inkMkLst>
            <pc:docMk/>
            <pc:sldMk cId="4294831467" sldId="305"/>
            <ac:inkMk id="42" creationId="{ADDB40AB-04F9-43C7-9240-6607D91C7B3B}"/>
          </ac:inkMkLst>
        </pc:inkChg>
        <pc:inkChg chg="add del">
          <ac:chgData name="PIPAN MICHELE" userId="da00a2aa-4c64-4bcb-a497-1055e4cd2351" providerId="ADAL" clId="{FA10E652-66E8-4DC2-8405-60633342426D}" dt="2022-11-17T14:09:26.157" v="1672"/>
          <ac:inkMkLst>
            <pc:docMk/>
            <pc:sldMk cId="4294831467" sldId="305"/>
            <ac:inkMk id="43" creationId="{52A62B81-1891-42CA-800B-412D2F881E31}"/>
          </ac:inkMkLst>
        </pc:inkChg>
        <pc:inkChg chg="add del">
          <ac:chgData name="PIPAN MICHELE" userId="da00a2aa-4c64-4bcb-a497-1055e4cd2351" providerId="ADAL" clId="{FA10E652-66E8-4DC2-8405-60633342426D}" dt="2022-11-17T14:09:26.157" v="1672"/>
          <ac:inkMkLst>
            <pc:docMk/>
            <pc:sldMk cId="4294831467" sldId="305"/>
            <ac:inkMk id="44" creationId="{AA2EC596-284B-4AE7-B136-80E979BB3AF0}"/>
          </ac:inkMkLst>
        </pc:inkChg>
        <pc:inkChg chg="add del">
          <ac:chgData name="PIPAN MICHELE" userId="da00a2aa-4c64-4bcb-a497-1055e4cd2351" providerId="ADAL" clId="{FA10E652-66E8-4DC2-8405-60633342426D}" dt="2022-11-17T14:09:26.157" v="1672"/>
          <ac:inkMkLst>
            <pc:docMk/>
            <pc:sldMk cId="4294831467" sldId="305"/>
            <ac:inkMk id="45" creationId="{FF1FE4D9-FEA1-4374-88CB-1DB4591043E2}"/>
          </ac:inkMkLst>
        </pc:inkChg>
        <pc:inkChg chg="add del">
          <ac:chgData name="PIPAN MICHELE" userId="da00a2aa-4c64-4bcb-a497-1055e4cd2351" providerId="ADAL" clId="{FA10E652-66E8-4DC2-8405-60633342426D}" dt="2022-11-17T14:09:26.157" v="1672"/>
          <ac:inkMkLst>
            <pc:docMk/>
            <pc:sldMk cId="4294831467" sldId="305"/>
            <ac:inkMk id="46" creationId="{F5FE3AEE-0A40-4C60-9718-77536F524D73}"/>
          </ac:inkMkLst>
        </pc:inkChg>
        <pc:inkChg chg="add del">
          <ac:chgData name="PIPAN MICHELE" userId="da00a2aa-4c64-4bcb-a497-1055e4cd2351" providerId="ADAL" clId="{FA10E652-66E8-4DC2-8405-60633342426D}" dt="2022-11-17T14:09:26.157" v="1672"/>
          <ac:inkMkLst>
            <pc:docMk/>
            <pc:sldMk cId="4294831467" sldId="305"/>
            <ac:inkMk id="47" creationId="{42A60A99-9875-437B-86E0-F1EA978D73B5}"/>
          </ac:inkMkLst>
        </pc:inkChg>
        <pc:inkChg chg="add">
          <ac:chgData name="PIPAN MICHELE" userId="da00a2aa-4c64-4bcb-a497-1055e4cd2351" providerId="ADAL" clId="{FA10E652-66E8-4DC2-8405-60633342426D}" dt="2022-11-17T14:09:26.157" v="1672"/>
          <ac:inkMkLst>
            <pc:docMk/>
            <pc:sldMk cId="4294831467" sldId="305"/>
            <ac:inkMk id="48" creationId="{429BBC08-3C87-4700-8AB1-15C172640FEF}"/>
          </ac:inkMkLst>
        </pc:inkChg>
      </pc:sldChg>
      <pc:sldChg chg="addSp delSp add">
        <pc:chgData name="PIPAN MICHELE" userId="da00a2aa-4c64-4bcb-a497-1055e4cd2351" providerId="ADAL" clId="{FA10E652-66E8-4DC2-8405-60633342426D}" dt="2022-11-17T14:20:30.757" v="1910"/>
        <pc:sldMkLst>
          <pc:docMk/>
          <pc:sldMk cId="1725958631" sldId="306"/>
        </pc:sldMkLst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" creationId="{5CB9B09E-9C9D-4D4C-B12D-BC11B021E319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3" creationId="{BD7A4A7B-6260-4F45-8146-90C50B8F096F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4" creationId="{7C98EFC6-8A8B-4AEE-9AFF-A411E47236F7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5" creationId="{13DF1D9C-5831-49D6-B05B-963A1D5C77F9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6" creationId="{F19ADD09-6FF4-41DE-AAE6-9DFA0505C069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7" creationId="{FEA88B02-2596-4770-AC26-1B49610A4A7B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8" creationId="{2A0A6C8D-16DE-4850-91BE-6BB0B938B58F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9" creationId="{77DA8281-9A14-47A3-92C6-AAEF52C7D9EF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10" creationId="{DA101557-2B20-4CBA-9F05-4E180651A5D9}"/>
          </ac:inkMkLst>
        </pc:inkChg>
        <pc:inkChg chg="add">
          <ac:chgData name="PIPAN MICHELE" userId="da00a2aa-4c64-4bcb-a497-1055e4cd2351" providerId="ADAL" clId="{FA10E652-66E8-4DC2-8405-60633342426D}" dt="2022-11-17T14:19:50.317" v="1838"/>
          <ac:inkMkLst>
            <pc:docMk/>
            <pc:sldMk cId="1725958631" sldId="306"/>
            <ac:inkMk id="11" creationId="{806FD7DA-14D8-40D8-9F90-DF07E5C800FB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12" creationId="{D6EC6A72-B33C-46F5-AAD6-D762E463A898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13" creationId="{F7F7D641-6C52-4AC8-B813-521D026182DE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14" creationId="{A3C0E7B7-C7DA-4EF9-81C9-0557630851BF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15" creationId="{81DDB364-69B8-479F-95A6-D52BBA76C5C5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16" creationId="{D0223DA9-A175-4536-88A3-C0B984EC962C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17" creationId="{8CE08BD8-F3A9-47D9-B862-49E8BA39DC5F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18" creationId="{37CF8482-4E49-439D-9CEE-E09268925642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19" creationId="{C94F01BE-1A42-4F20-B82D-92DA6D4AE12F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0" creationId="{2905E0A7-64DE-4047-A97E-EB63B1A3E819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1" creationId="{55FBCBDD-AF40-4E9A-95CA-E81A12C79DDE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2" creationId="{B023F3C0-660F-4A15-A7F0-D2F231E9489D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3" creationId="{300CFAFA-4130-496D-8086-4D1154363DC2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4" creationId="{4C689E23-E0E2-480D-865D-277C2F6708EE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5" creationId="{06216307-4F6F-4473-A79E-F710DB50B920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6" creationId="{3A913591-8F99-4FF1-AB70-A3942453BBBD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7" creationId="{22E35E4D-3A1D-4D7B-BA28-BD935CB73225}"/>
          </ac:inkMkLst>
        </pc:inkChg>
        <pc:inkChg chg="add del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28" creationId="{42C28335-37F2-4EFE-8B6E-E3E04BFB86C7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29" creationId="{CAD0103A-277E-405D-BDF6-6485D1788140}"/>
          </ac:inkMkLst>
        </pc:inkChg>
        <pc:inkChg chg="add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30" creationId="{082744ED-4415-4FBC-B5A4-FCD66D17A08F}"/>
          </ac:inkMkLst>
        </pc:inkChg>
        <pc:inkChg chg="add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31" creationId="{4DF9B4AF-5540-40C8-834D-AEA4CD5AC891}"/>
          </ac:inkMkLst>
        </pc:inkChg>
        <pc:inkChg chg="add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32" creationId="{7503EBBB-110A-4B2E-842F-F8EC55B1C81A}"/>
          </ac:inkMkLst>
        </pc:inkChg>
        <pc:inkChg chg="add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33" creationId="{88E4DB8E-E4F0-4D1A-B9D5-CBDEE70C9476}"/>
          </ac:inkMkLst>
        </pc:inkChg>
        <pc:inkChg chg="add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34" creationId="{DF76482A-88BC-47D4-B41B-A381FA84B2F3}"/>
          </ac:inkMkLst>
        </pc:inkChg>
        <pc:inkChg chg="add">
          <ac:chgData name="PIPAN MICHELE" userId="da00a2aa-4c64-4bcb-a497-1055e4cd2351" providerId="ADAL" clId="{FA10E652-66E8-4DC2-8405-60633342426D}" dt="2022-11-17T14:19:59.967" v="1856"/>
          <ac:inkMkLst>
            <pc:docMk/>
            <pc:sldMk cId="1725958631" sldId="306"/>
            <ac:inkMk id="35" creationId="{7D6D71CC-D808-4034-AA0F-6FF7C52FA61F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36" creationId="{AC93517E-2F56-4B8F-B989-3779790998F6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37" creationId="{ED26D35B-44AE-4EEB-864A-4C33AB473650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38" creationId="{3EF8488C-5651-470A-8A93-A50C494895D5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39" creationId="{8F5E130F-AA48-427F-8521-AD73E5C4BCA7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0" creationId="{022CF468-CB5F-45F5-AB01-744C10B42E02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1" creationId="{0D1AB425-682A-465D-8D70-2EC9E91D5884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2" creationId="{5C953DCB-DF74-466F-A162-F2C3E47C3706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3" creationId="{71B3D451-8FA6-44B1-B1BE-307371CC8A6A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4" creationId="{F41FD2AC-8FAC-404A-AB07-1440824DD3D0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5" creationId="{2989BB3C-2345-4CF4-84EF-67DBE9F10EF0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6" creationId="{9344D869-1689-4490-BB37-B08F52B2B26C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7" creationId="{D4D01B01-A00F-495F-9471-D5053F468E74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8" creationId="{33EF4989-FB81-4E97-BA34-3CA002A66FE0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49" creationId="{3CDD480D-AAAD-49DB-9EB0-26E4D35D182D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0" creationId="{8766AD4B-66A5-46DC-A393-23121582A29C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1" creationId="{E12C3F31-BA46-4477-963D-8DBC83406A76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2" creationId="{9BDC330C-BC92-48F2-831D-14CA28E72B0C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3" creationId="{8B3A23DF-685B-47F6-9C07-11C57D2F6844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4" creationId="{6FBFD169-BD20-4392-BC46-265EB710585A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5" creationId="{D8AC9896-409E-4F1A-9690-92AAFD21E0CF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6" creationId="{D656761C-FD00-48DD-B53E-F4ECCDFD1A3A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7" creationId="{FD2B32EE-6891-4D09-A5A0-923C5DD70047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8" creationId="{897A103F-F4A6-43F0-94AB-C2B9E3A7012B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59" creationId="{146ECC4B-5AD7-4874-BC47-E44891DC5627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0" creationId="{5C30B514-8E5A-4E45-BD24-E2CFC05702A0}"/>
          </ac:inkMkLst>
        </pc:inkChg>
        <pc:inkChg chg="add del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1" creationId="{1A7B244E-30F7-43C4-B4E5-9C2435680097}"/>
          </ac:inkMkLst>
        </pc:inkChg>
        <pc:inkChg chg="add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2" creationId="{CBF07DE0-B937-4329-8E18-68AC26A88206}"/>
          </ac:inkMkLst>
        </pc:inkChg>
        <pc:inkChg chg="add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3" creationId="{8462DC3F-CC52-4FB2-B08C-1C3598728A48}"/>
          </ac:inkMkLst>
        </pc:inkChg>
        <pc:inkChg chg="add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4" creationId="{36782B2C-FB98-4D89-A467-FC8F8F0510EC}"/>
          </ac:inkMkLst>
        </pc:inkChg>
        <pc:inkChg chg="add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5" creationId="{D5719228-1936-4358-AA3E-F43DF1BB3924}"/>
          </ac:inkMkLst>
        </pc:inkChg>
        <pc:inkChg chg="add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6" creationId="{83905D4A-10A3-4CE4-BF05-200E1A158BA2}"/>
          </ac:inkMkLst>
        </pc:inkChg>
        <pc:inkChg chg="add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7" creationId="{BB237B56-3706-4006-8D60-066329374180}"/>
          </ac:inkMkLst>
        </pc:inkChg>
        <pc:inkChg chg="add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8" creationId="{32672FB7-C766-4E78-ADAE-30F59BC753B2}"/>
          </ac:inkMkLst>
        </pc:inkChg>
        <pc:inkChg chg="add">
          <ac:chgData name="PIPAN MICHELE" userId="da00a2aa-4c64-4bcb-a497-1055e4cd2351" providerId="ADAL" clId="{FA10E652-66E8-4DC2-8405-60633342426D}" dt="2022-11-17T14:20:13.456" v="1883"/>
          <ac:inkMkLst>
            <pc:docMk/>
            <pc:sldMk cId="1725958631" sldId="306"/>
            <ac:inkMk id="69" creationId="{724C6C40-D758-4BFF-AEB3-09FA0D2842C9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0" creationId="{4399141C-7166-47E2-AEAC-24881BC3A72E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1" creationId="{78787C9F-74B6-44BD-BFFB-4BD848362388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2" creationId="{C0D07526-E73A-4795-9F14-57210F4C91EA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3" creationId="{ED6961B2-947E-4C5E-BB4B-FC91E50B4EC6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4" creationId="{850D8512-66B0-4BCF-B527-6567C51EAE33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5" creationId="{2E553A80-320E-41B3-957D-14F9AEBE7C17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6" creationId="{7D49AC51-6A61-46DE-85ED-9E71CFAB75F0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7" creationId="{36C4F249-802A-4F02-9486-0E0637214E4C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8" creationId="{5D742012-2D20-4BAD-8BD5-A5BCF97E0CF1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79" creationId="{E94521B9-966F-4030-9DC0-1381D0EB2E1A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80" creationId="{2DEB3220-1CB9-47BC-9848-B42A1E4A2370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81" creationId="{B2008424-C7CB-4B22-B29D-B500C425EB80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82" creationId="{F8B6C2CC-D76A-4828-993A-1A1A74E6BE07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83" creationId="{0D35A28E-9D42-4798-A4BC-22245893D987}"/>
          </ac:inkMkLst>
        </pc:inkChg>
        <pc:inkChg chg="add del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84" creationId="{530A7EDD-554D-4FAD-9734-1747D7A73433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85" creationId="{A97629A8-E2E0-42CA-9490-FEC999639C3D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86" creationId="{EFE6477B-64E9-49B7-AE84-F5C622FA3ADD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87" creationId="{B754BB76-4496-45CF-A6EE-94E87F6E9EBB}"/>
          </ac:inkMkLst>
        </pc:inkChg>
        <pc:inkChg chg="add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88" creationId="{2B6A6C6E-E067-4B94-812B-65376E5DB692}"/>
          </ac:inkMkLst>
        </pc:inkChg>
        <pc:inkChg chg="add">
          <ac:chgData name="PIPAN MICHELE" userId="da00a2aa-4c64-4bcb-a497-1055e4cd2351" providerId="ADAL" clId="{FA10E652-66E8-4DC2-8405-60633342426D}" dt="2022-11-17T14:20:23.225" v="1900"/>
          <ac:inkMkLst>
            <pc:docMk/>
            <pc:sldMk cId="1725958631" sldId="306"/>
            <ac:inkMk id="89" creationId="{BF759E69-1C95-417C-B3F9-21F5CCD4CC25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90" creationId="{1B50F02C-D7C5-4530-9EDB-D267548A2659}"/>
          </ac:inkMkLst>
        </pc:inkChg>
        <pc:inkChg chg="add del">
          <ac:chgData name="PIPAN MICHELE" userId="da00a2aa-4c64-4bcb-a497-1055e4cd2351" providerId="ADAL" clId="{FA10E652-66E8-4DC2-8405-60633342426D}" dt="2022-11-17T14:20:25.355" v="1904"/>
          <ac:inkMkLst>
            <pc:docMk/>
            <pc:sldMk cId="1725958631" sldId="306"/>
            <ac:inkMk id="91" creationId="{6B2BADE7-48F2-4C0B-8A4D-D44239F35663}"/>
          </ac:inkMkLst>
        </pc:inkChg>
        <pc:inkChg chg="add del">
          <ac:chgData name="PIPAN MICHELE" userId="da00a2aa-4c64-4bcb-a497-1055e4cd2351" providerId="ADAL" clId="{FA10E652-66E8-4DC2-8405-60633342426D}" dt="2022-11-17T14:20:25.355" v="1904"/>
          <ac:inkMkLst>
            <pc:docMk/>
            <pc:sldMk cId="1725958631" sldId="306"/>
            <ac:inkMk id="92" creationId="{CB1EE64F-721B-4564-B60A-8FE792ACB96C}"/>
          </ac:inkMkLst>
        </pc:inkChg>
        <pc:inkChg chg="add del">
          <ac:chgData name="PIPAN MICHELE" userId="da00a2aa-4c64-4bcb-a497-1055e4cd2351" providerId="ADAL" clId="{FA10E652-66E8-4DC2-8405-60633342426D}" dt="2022-11-17T14:20:25.355" v="1904"/>
          <ac:inkMkLst>
            <pc:docMk/>
            <pc:sldMk cId="1725958631" sldId="306"/>
            <ac:inkMk id="93" creationId="{55814228-5C3F-4E2E-A963-AC6B93C76255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94" creationId="{CAE3FEDC-52B0-4547-98C8-5CF48096684E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95" creationId="{79A6848C-956B-43EC-8C57-A9955FDF9771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96" creationId="{84F087FA-1C85-4226-9806-5C425F185070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97" creationId="{224D35B8-862F-4495-A045-32024D4C4047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98" creationId="{9DB9D555-B497-41CB-BCBE-74B66F30DD33}"/>
          </ac:inkMkLst>
        </pc:inkChg>
        <pc:inkChg chg="add del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99" creationId="{77A2174C-E9C8-40A7-A889-558B6C791B1A}"/>
          </ac:inkMkLst>
        </pc:inkChg>
        <pc:inkChg chg="add">
          <ac:chgData name="PIPAN MICHELE" userId="da00a2aa-4c64-4bcb-a497-1055e4cd2351" providerId="ADAL" clId="{FA10E652-66E8-4DC2-8405-60633342426D}" dt="2022-11-17T14:20:30.757" v="1910"/>
          <ac:inkMkLst>
            <pc:docMk/>
            <pc:sldMk cId="1725958631" sldId="306"/>
            <ac:inkMk id="100" creationId="{AFB3C681-6AE4-4988-99DA-51A8947398DD}"/>
          </ac:inkMkLst>
        </pc:inkChg>
      </pc:sldChg>
      <pc:sldChg chg="addSp delSp modSp add">
        <pc:chgData name="PIPAN MICHELE" userId="da00a2aa-4c64-4bcb-a497-1055e4cd2351" providerId="ADAL" clId="{FA10E652-66E8-4DC2-8405-60633342426D}" dt="2022-11-17T14:30:45.102" v="2083"/>
        <pc:sldMkLst>
          <pc:docMk/>
          <pc:sldMk cId="3472226336" sldId="307"/>
        </pc:sldMkLst>
        <pc:picChg chg="add mod modCrop">
          <ac:chgData name="PIPAN MICHELE" userId="da00a2aa-4c64-4bcb-a497-1055e4cd2351" providerId="ADAL" clId="{FA10E652-66E8-4DC2-8405-60633342426D}" dt="2022-11-17T14:25:12.420" v="1941" actId="14100"/>
          <ac:picMkLst>
            <pc:docMk/>
            <pc:sldMk cId="3472226336" sldId="307"/>
            <ac:picMk id="28" creationId="{6D81D9DE-B8E5-4463-9F7C-D1FFF3323422}"/>
          </ac:picMkLst>
        </pc:pic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2" creationId="{7A015401-1945-4EDE-869B-3382BB8037FA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3" creationId="{9A283A19-E3DC-404D-A5DA-A69A2324DDEA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4" creationId="{35F4894F-AD04-431E-AC1F-6DCB16B120EE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5" creationId="{41724B7A-6D98-499D-8EF9-B14266452772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6" creationId="{37648317-6DC1-43D8-ABD5-9EED0728AF50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7" creationId="{2104DBFB-0423-4DC2-8D44-011F291545B9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8" creationId="{526D47E0-E729-4EAC-A973-EB2385387ACD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9" creationId="{FCA62D3D-CB0A-42D9-BFE0-2E959987EDAE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0" creationId="{56C586CD-E092-482F-8E18-4706923FFBB1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1" creationId="{5E761695-F595-4605-AF3A-CAED414A52EF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2" creationId="{6FBAD589-8CE0-4E07-A2C6-3CAB8F3462D1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3" creationId="{A01B2A7E-EABB-424B-9102-4E1F8307A8ED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4" creationId="{6E904E29-6432-4FEF-8C6C-164B0FEA89FD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5" creationId="{5EBB78DA-D04C-4A11-924B-4BFA3190CDD3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6" creationId="{66ED7B21-D86B-4E09-9611-F36C7304D460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7" creationId="{98EEF0A3-E2CA-4DF8-BFE4-52286E11C015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8" creationId="{81FA3974-2173-41C4-BEB9-7B7FFBE2EC4E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19" creationId="{8E13316A-9BD1-4984-9E29-4A444E43A081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20" creationId="{8634DA69-0C63-4F9A-88FB-D870ECA38B9B}"/>
          </ac:inkMkLst>
        </pc:inkChg>
        <pc:inkChg chg="add del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21" creationId="{83CE22C3-25D4-4491-A2AA-D618FA7F9807}"/>
          </ac:inkMkLst>
        </pc:inkChg>
        <pc:inkChg chg="add del">
          <ac:chgData name="PIPAN MICHELE" userId="da00a2aa-4c64-4bcb-a497-1055e4cd2351" providerId="ADAL" clId="{FA10E652-66E8-4DC2-8405-60633342426D}" dt="2022-11-17T14:22:53.533" v="1936"/>
          <ac:inkMkLst>
            <pc:docMk/>
            <pc:sldMk cId="3472226336" sldId="307"/>
            <ac:inkMk id="22" creationId="{7A6A5CFE-815F-43BD-A0B0-495A2F06332E}"/>
          </ac:inkMkLst>
        </pc:inkChg>
        <pc:inkChg chg="add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23" creationId="{45868D6A-32C8-4C85-AF0F-D8502BDB347C}"/>
          </ac:inkMkLst>
        </pc:inkChg>
        <pc:inkChg chg="add">
          <ac:chgData name="PIPAN MICHELE" userId="da00a2aa-4c64-4bcb-a497-1055e4cd2351" providerId="ADAL" clId="{FA10E652-66E8-4DC2-8405-60633342426D}" dt="2022-11-17T14:22:51.972" v="1933"/>
          <ac:inkMkLst>
            <pc:docMk/>
            <pc:sldMk cId="3472226336" sldId="307"/>
            <ac:inkMk id="24" creationId="{6B12F54D-6E59-4279-91A6-FC73966E32D6}"/>
          </ac:inkMkLst>
        </pc:inkChg>
        <pc:inkChg chg="add del">
          <ac:chgData name="PIPAN MICHELE" userId="da00a2aa-4c64-4bcb-a497-1055e4cd2351" providerId="ADAL" clId="{FA10E652-66E8-4DC2-8405-60633342426D}" dt="2022-11-17T14:22:53.533" v="1936"/>
          <ac:inkMkLst>
            <pc:docMk/>
            <pc:sldMk cId="3472226336" sldId="307"/>
            <ac:inkMk id="25" creationId="{2412C650-CAC7-4B25-A972-FB26A7288641}"/>
          </ac:inkMkLst>
        </pc:inkChg>
        <pc:inkChg chg="add del">
          <ac:chgData name="PIPAN MICHELE" userId="da00a2aa-4c64-4bcb-a497-1055e4cd2351" providerId="ADAL" clId="{FA10E652-66E8-4DC2-8405-60633342426D}" dt="2022-11-17T14:22:53.533" v="1936"/>
          <ac:inkMkLst>
            <pc:docMk/>
            <pc:sldMk cId="3472226336" sldId="307"/>
            <ac:inkMk id="26" creationId="{267B974E-203E-4831-A22E-24B77C15F265}"/>
          </ac:inkMkLst>
        </pc:inkChg>
        <pc:inkChg chg="add">
          <ac:chgData name="PIPAN MICHELE" userId="da00a2aa-4c64-4bcb-a497-1055e4cd2351" providerId="ADAL" clId="{FA10E652-66E8-4DC2-8405-60633342426D}" dt="2022-11-17T14:22:53.533" v="1936"/>
          <ac:inkMkLst>
            <pc:docMk/>
            <pc:sldMk cId="3472226336" sldId="307"/>
            <ac:inkMk id="27" creationId="{6797D260-6641-4880-84DE-208AB557B144}"/>
          </ac:inkMkLst>
        </pc:inkChg>
        <pc:inkChg chg="add del">
          <ac:chgData name="PIPAN MICHELE" userId="da00a2aa-4c64-4bcb-a497-1055e4cd2351" providerId="ADAL" clId="{FA10E652-66E8-4DC2-8405-60633342426D}" dt="2022-11-17T14:29:32.592" v="2013"/>
          <ac:inkMkLst>
            <pc:docMk/>
            <pc:sldMk cId="3472226336" sldId="307"/>
            <ac:inkMk id="29" creationId="{CBAF89C6-FD47-44A8-96EB-7F9443E65888}"/>
          </ac:inkMkLst>
        </pc:inkChg>
        <pc:inkChg chg="add del">
          <ac:chgData name="PIPAN MICHELE" userId="da00a2aa-4c64-4bcb-a497-1055e4cd2351" providerId="ADAL" clId="{FA10E652-66E8-4DC2-8405-60633342426D}" dt="2022-11-17T14:27:12.863" v="1945"/>
          <ac:inkMkLst>
            <pc:docMk/>
            <pc:sldMk cId="3472226336" sldId="307"/>
            <ac:inkMk id="30" creationId="{CF56AB31-18B6-4C0D-B74B-6D4EB9E50F42}"/>
          </ac:inkMkLst>
        </pc:inkChg>
        <pc:inkChg chg="add del">
          <ac:chgData name="PIPAN MICHELE" userId="da00a2aa-4c64-4bcb-a497-1055e4cd2351" providerId="ADAL" clId="{FA10E652-66E8-4DC2-8405-60633342426D}" dt="2022-11-17T14:27:12.863" v="1945"/>
          <ac:inkMkLst>
            <pc:docMk/>
            <pc:sldMk cId="3472226336" sldId="307"/>
            <ac:inkMk id="31" creationId="{C06BBDE1-CBDF-41E4-B5A9-B5B77363088F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32" creationId="{BA19AC77-1BC6-474A-94A5-B427C36FD5E4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33" creationId="{8A0AAF1B-2735-4A19-81D6-FB20730200DD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34" creationId="{FC2A5671-FD8A-4080-AA55-D540FD9404BB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35" creationId="{926231F6-845D-4D78-B133-D28E31BBE70C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36" creationId="{AAA9FDC3-1DEC-4845-96F3-74AF8FAD49EE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37" creationId="{0E9A2F26-1299-49E8-8963-119A0E6864E2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38" creationId="{1B69044D-73DA-4686-AD3F-D2A4FB75F791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39" creationId="{D8D120F8-B3B4-4CAF-A7EC-B12E95FC726E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40" creationId="{06310711-9A10-46FD-B18B-CFE8A6886750}"/>
          </ac:inkMkLst>
        </pc:inkChg>
        <pc:inkChg chg="add del">
          <ac:chgData name="PIPAN MICHELE" userId="da00a2aa-4c64-4bcb-a497-1055e4cd2351" providerId="ADAL" clId="{FA10E652-66E8-4DC2-8405-60633342426D}" dt="2022-11-17T14:27:27.444" v="1961"/>
          <ac:inkMkLst>
            <pc:docMk/>
            <pc:sldMk cId="3472226336" sldId="307"/>
            <ac:inkMk id="41" creationId="{4739CE6D-4511-4023-8093-7E209FFFD41A}"/>
          </ac:inkMkLst>
        </pc:inkChg>
        <pc:inkChg chg="add del">
          <ac:chgData name="PIPAN MICHELE" userId="da00a2aa-4c64-4bcb-a497-1055e4cd2351" providerId="ADAL" clId="{FA10E652-66E8-4DC2-8405-60633342426D}" dt="2022-11-17T14:27:27.444" v="1961"/>
          <ac:inkMkLst>
            <pc:docMk/>
            <pc:sldMk cId="3472226336" sldId="307"/>
            <ac:inkMk id="42" creationId="{593DCB14-1666-454C-B162-E9A47C1BC2D2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43" creationId="{2ECCB5D1-9CFB-4280-885A-17A6EB810959}"/>
          </ac:inkMkLst>
        </pc:inkChg>
        <pc:inkChg chg="add del">
          <ac:chgData name="PIPAN MICHELE" userId="da00a2aa-4c64-4bcb-a497-1055e4cd2351" providerId="ADAL" clId="{FA10E652-66E8-4DC2-8405-60633342426D}" dt="2022-11-17T14:27:22.362" v="1958"/>
          <ac:inkMkLst>
            <pc:docMk/>
            <pc:sldMk cId="3472226336" sldId="307"/>
            <ac:inkMk id="44" creationId="{0C6E3C97-2375-4960-9F22-23B4FF885BF2}"/>
          </ac:inkMkLst>
        </pc:inkChg>
        <pc:inkChg chg="add del">
          <ac:chgData name="PIPAN MICHELE" userId="da00a2aa-4c64-4bcb-a497-1055e4cd2351" providerId="ADAL" clId="{FA10E652-66E8-4DC2-8405-60633342426D}" dt="2022-11-17T14:27:27.444" v="1961"/>
          <ac:inkMkLst>
            <pc:docMk/>
            <pc:sldMk cId="3472226336" sldId="307"/>
            <ac:inkMk id="45" creationId="{8E80B6BC-0414-4955-ACCA-E387765C8380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46" creationId="{C37E4267-432A-4385-B31A-9BD8820F40A0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47" creationId="{25B0A812-9DB6-40B7-B627-B105166A81D1}"/>
          </ac:inkMkLst>
        </pc:inkChg>
        <pc:inkChg chg="add del">
          <ac:chgData name="PIPAN MICHELE" userId="da00a2aa-4c64-4bcb-a497-1055e4cd2351" providerId="ADAL" clId="{FA10E652-66E8-4DC2-8405-60633342426D}" dt="2022-11-17T14:27:27.444" v="1961"/>
          <ac:inkMkLst>
            <pc:docMk/>
            <pc:sldMk cId="3472226336" sldId="307"/>
            <ac:inkMk id="48" creationId="{D1E8F24B-E4EA-45D6-A3FC-3CB25FD484EB}"/>
          </ac:inkMkLst>
        </pc:inkChg>
        <pc:inkChg chg="add del">
          <ac:chgData name="PIPAN MICHELE" userId="da00a2aa-4c64-4bcb-a497-1055e4cd2351" providerId="ADAL" clId="{FA10E652-66E8-4DC2-8405-60633342426D}" dt="2022-11-17T14:27:27.444" v="1961"/>
          <ac:inkMkLst>
            <pc:docMk/>
            <pc:sldMk cId="3472226336" sldId="307"/>
            <ac:inkMk id="49" creationId="{D9806C43-3D4E-49D0-9846-FC17C2D86791}"/>
          </ac:inkMkLst>
        </pc:inkChg>
        <pc:inkChg chg="add del">
          <ac:chgData name="PIPAN MICHELE" userId="da00a2aa-4c64-4bcb-a497-1055e4cd2351" providerId="ADAL" clId="{FA10E652-66E8-4DC2-8405-60633342426D}" dt="2022-11-17T14:27:32.400" v="1966"/>
          <ac:inkMkLst>
            <pc:docMk/>
            <pc:sldMk cId="3472226336" sldId="307"/>
            <ac:inkMk id="50" creationId="{5845DF76-BAE2-4DD0-BA46-80CE1AE0AEB7}"/>
          </ac:inkMkLst>
        </pc:inkChg>
        <pc:inkChg chg="add del">
          <ac:chgData name="PIPAN MICHELE" userId="da00a2aa-4c64-4bcb-a497-1055e4cd2351" providerId="ADAL" clId="{FA10E652-66E8-4DC2-8405-60633342426D}" dt="2022-11-17T14:27:32.400" v="1966"/>
          <ac:inkMkLst>
            <pc:docMk/>
            <pc:sldMk cId="3472226336" sldId="307"/>
            <ac:inkMk id="51" creationId="{61C5681C-D9DF-4F16-88F2-4A4BAF79DE23}"/>
          </ac:inkMkLst>
        </pc:inkChg>
        <pc:inkChg chg="add del">
          <ac:chgData name="PIPAN MICHELE" userId="da00a2aa-4c64-4bcb-a497-1055e4cd2351" providerId="ADAL" clId="{FA10E652-66E8-4DC2-8405-60633342426D}" dt="2022-11-17T14:27:32.400" v="1966"/>
          <ac:inkMkLst>
            <pc:docMk/>
            <pc:sldMk cId="3472226336" sldId="307"/>
            <ac:inkMk id="52" creationId="{60E4F3C8-ED1D-4AAB-8C9C-CFEC25D13284}"/>
          </ac:inkMkLst>
        </pc:inkChg>
        <pc:inkChg chg="add del">
          <ac:chgData name="PIPAN MICHELE" userId="da00a2aa-4c64-4bcb-a497-1055e4cd2351" providerId="ADAL" clId="{FA10E652-66E8-4DC2-8405-60633342426D}" dt="2022-11-17T14:27:32.400" v="1966"/>
          <ac:inkMkLst>
            <pc:docMk/>
            <pc:sldMk cId="3472226336" sldId="307"/>
            <ac:inkMk id="53" creationId="{9D1321EE-559F-4089-A542-C2FC0A632085}"/>
          </ac:inkMkLst>
        </pc:inkChg>
        <pc:inkChg chg="add del">
          <ac:chgData name="PIPAN MICHELE" userId="da00a2aa-4c64-4bcb-a497-1055e4cd2351" providerId="ADAL" clId="{FA10E652-66E8-4DC2-8405-60633342426D}" dt="2022-11-17T14:27:32.400" v="1966"/>
          <ac:inkMkLst>
            <pc:docMk/>
            <pc:sldMk cId="3472226336" sldId="307"/>
            <ac:inkMk id="54" creationId="{C3746E28-2736-4087-859E-30A8ED935929}"/>
          </ac:inkMkLst>
        </pc:inkChg>
        <pc:inkChg chg="add del">
          <ac:chgData name="PIPAN MICHELE" userId="da00a2aa-4c64-4bcb-a497-1055e4cd2351" providerId="ADAL" clId="{FA10E652-66E8-4DC2-8405-60633342426D}" dt="2022-11-17T14:27:35.988" v="1974"/>
          <ac:inkMkLst>
            <pc:docMk/>
            <pc:sldMk cId="3472226336" sldId="307"/>
            <ac:inkMk id="55" creationId="{ECE6E7CE-8613-4B1E-8DEC-AF56C39B0A76}"/>
          </ac:inkMkLst>
        </pc:inkChg>
        <pc:inkChg chg="add del">
          <ac:chgData name="PIPAN MICHELE" userId="da00a2aa-4c64-4bcb-a497-1055e4cd2351" providerId="ADAL" clId="{FA10E652-66E8-4DC2-8405-60633342426D}" dt="2022-11-17T14:27:35.988" v="1974"/>
          <ac:inkMkLst>
            <pc:docMk/>
            <pc:sldMk cId="3472226336" sldId="307"/>
            <ac:inkMk id="56" creationId="{8D9C6588-A280-47BC-82B0-DA670D85621C}"/>
          </ac:inkMkLst>
        </pc:inkChg>
        <pc:inkChg chg="add del">
          <ac:chgData name="PIPAN MICHELE" userId="da00a2aa-4c64-4bcb-a497-1055e4cd2351" providerId="ADAL" clId="{FA10E652-66E8-4DC2-8405-60633342426D}" dt="2022-11-17T14:27:35.988" v="1974"/>
          <ac:inkMkLst>
            <pc:docMk/>
            <pc:sldMk cId="3472226336" sldId="307"/>
            <ac:inkMk id="57" creationId="{84369267-8F4C-4A40-AB48-7550565FBB07}"/>
          </ac:inkMkLst>
        </pc:inkChg>
        <pc:inkChg chg="add del">
          <ac:chgData name="PIPAN MICHELE" userId="da00a2aa-4c64-4bcb-a497-1055e4cd2351" providerId="ADAL" clId="{FA10E652-66E8-4DC2-8405-60633342426D}" dt="2022-11-17T14:27:35.988" v="1974"/>
          <ac:inkMkLst>
            <pc:docMk/>
            <pc:sldMk cId="3472226336" sldId="307"/>
            <ac:inkMk id="58" creationId="{41F15CEE-38EE-4CC3-B03F-8C7ADABE1212}"/>
          </ac:inkMkLst>
        </pc:inkChg>
        <pc:inkChg chg="add del">
          <ac:chgData name="PIPAN MICHELE" userId="da00a2aa-4c64-4bcb-a497-1055e4cd2351" providerId="ADAL" clId="{FA10E652-66E8-4DC2-8405-60633342426D}" dt="2022-11-17T14:27:35.988" v="1974"/>
          <ac:inkMkLst>
            <pc:docMk/>
            <pc:sldMk cId="3472226336" sldId="307"/>
            <ac:inkMk id="59" creationId="{7B57E8C5-D1EA-457E-9259-C9FEDE979C28}"/>
          </ac:inkMkLst>
        </pc:inkChg>
        <pc:inkChg chg="add del">
          <ac:chgData name="PIPAN MICHELE" userId="da00a2aa-4c64-4bcb-a497-1055e4cd2351" providerId="ADAL" clId="{FA10E652-66E8-4DC2-8405-60633342426D}" dt="2022-11-17T14:27:35.988" v="1974"/>
          <ac:inkMkLst>
            <pc:docMk/>
            <pc:sldMk cId="3472226336" sldId="307"/>
            <ac:inkMk id="60" creationId="{AB695FCC-76B8-4972-9AC7-4D6DAB3E953D}"/>
          </ac:inkMkLst>
        </pc:inkChg>
        <pc:inkChg chg="add del">
          <ac:chgData name="PIPAN MICHELE" userId="da00a2aa-4c64-4bcb-a497-1055e4cd2351" providerId="ADAL" clId="{FA10E652-66E8-4DC2-8405-60633342426D}" dt="2022-11-17T14:27:35.988" v="1974"/>
          <ac:inkMkLst>
            <pc:docMk/>
            <pc:sldMk cId="3472226336" sldId="307"/>
            <ac:inkMk id="61" creationId="{544601C0-216C-4B72-B617-EEC7FD17BE46}"/>
          </ac:inkMkLst>
        </pc:inkChg>
        <pc:inkChg chg="add del">
          <ac:chgData name="PIPAN MICHELE" userId="da00a2aa-4c64-4bcb-a497-1055e4cd2351" providerId="ADAL" clId="{FA10E652-66E8-4DC2-8405-60633342426D}" dt="2022-11-17T14:27:35.988" v="1974"/>
          <ac:inkMkLst>
            <pc:docMk/>
            <pc:sldMk cId="3472226336" sldId="307"/>
            <ac:inkMk id="62" creationId="{0318ABA6-E9D0-457E-874B-D8874EB6BE98}"/>
          </ac:inkMkLst>
        </pc:inkChg>
        <pc:inkChg chg="add del">
          <ac:chgData name="PIPAN MICHELE" userId="da00a2aa-4c64-4bcb-a497-1055e4cd2351" providerId="ADAL" clId="{FA10E652-66E8-4DC2-8405-60633342426D}" dt="2022-11-17T14:27:43.954" v="1980"/>
          <ac:inkMkLst>
            <pc:docMk/>
            <pc:sldMk cId="3472226336" sldId="307"/>
            <ac:inkMk id="63" creationId="{AB73F23A-FBCC-4BBF-95CB-2A11E46A9FD9}"/>
          </ac:inkMkLst>
        </pc:inkChg>
        <pc:inkChg chg="add del">
          <ac:chgData name="PIPAN MICHELE" userId="da00a2aa-4c64-4bcb-a497-1055e4cd2351" providerId="ADAL" clId="{FA10E652-66E8-4DC2-8405-60633342426D}" dt="2022-11-17T14:27:43.954" v="1980"/>
          <ac:inkMkLst>
            <pc:docMk/>
            <pc:sldMk cId="3472226336" sldId="307"/>
            <ac:inkMk id="64" creationId="{4392FC72-C50F-4AE4-A97A-5D084E6F1CAD}"/>
          </ac:inkMkLst>
        </pc:inkChg>
        <pc:inkChg chg="add del">
          <ac:chgData name="PIPAN MICHELE" userId="da00a2aa-4c64-4bcb-a497-1055e4cd2351" providerId="ADAL" clId="{FA10E652-66E8-4DC2-8405-60633342426D}" dt="2022-11-17T14:27:43.954" v="1980"/>
          <ac:inkMkLst>
            <pc:docMk/>
            <pc:sldMk cId="3472226336" sldId="307"/>
            <ac:inkMk id="65" creationId="{E991FC25-39E4-48AA-A278-9BF83DB1B8B8}"/>
          </ac:inkMkLst>
        </pc:inkChg>
        <pc:inkChg chg="add del">
          <ac:chgData name="PIPAN MICHELE" userId="da00a2aa-4c64-4bcb-a497-1055e4cd2351" providerId="ADAL" clId="{FA10E652-66E8-4DC2-8405-60633342426D}" dt="2022-11-17T14:27:43.954" v="1980"/>
          <ac:inkMkLst>
            <pc:docMk/>
            <pc:sldMk cId="3472226336" sldId="307"/>
            <ac:inkMk id="66" creationId="{086F4227-4359-4F96-AC27-C864DC56A508}"/>
          </ac:inkMkLst>
        </pc:inkChg>
        <pc:inkChg chg="add del">
          <ac:chgData name="PIPAN MICHELE" userId="da00a2aa-4c64-4bcb-a497-1055e4cd2351" providerId="ADAL" clId="{FA10E652-66E8-4DC2-8405-60633342426D}" dt="2022-11-17T14:27:43.954" v="1980"/>
          <ac:inkMkLst>
            <pc:docMk/>
            <pc:sldMk cId="3472226336" sldId="307"/>
            <ac:inkMk id="67" creationId="{3FA6055D-E081-42D9-A7D2-8B7292C7E5A3}"/>
          </ac:inkMkLst>
        </pc:inkChg>
        <pc:inkChg chg="add del">
          <ac:chgData name="PIPAN MICHELE" userId="da00a2aa-4c64-4bcb-a497-1055e4cd2351" providerId="ADAL" clId="{FA10E652-66E8-4DC2-8405-60633342426D}" dt="2022-11-17T14:27:43.954" v="1980"/>
          <ac:inkMkLst>
            <pc:docMk/>
            <pc:sldMk cId="3472226336" sldId="307"/>
            <ac:inkMk id="68" creationId="{11EF9B96-3A3E-4D50-8AA9-31593663710E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69" creationId="{0CD4CDC8-94B0-466C-831E-994471FD3BD0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0" creationId="{74C243F7-F26B-4AA3-984B-AA9AD2B32302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1" creationId="{AFC001D2-07C4-493F-832D-187FE064BE95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2" creationId="{2157EB01-A368-4473-AADF-D1B4C45A14D9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3" creationId="{FD60DC00-E1AC-4F0E-94B2-44C2D86F7F56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4" creationId="{6CD47CE3-E091-490C-8837-583099B161E9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5" creationId="{7F40B54A-D75D-4D0D-BAD8-D8106CD1E206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6" creationId="{DC935B08-D0EC-4029-B50C-D4D52DB75360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7" creationId="{8021E82C-FE8F-468C-B07E-5D57E41C3A71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8" creationId="{301BC2EF-6B93-4423-A4D5-D02ADE8974A1}"/>
          </ac:inkMkLst>
        </pc:inkChg>
        <pc:inkChg chg="add del">
          <ac:chgData name="PIPAN MICHELE" userId="da00a2aa-4c64-4bcb-a497-1055e4cd2351" providerId="ADAL" clId="{FA10E652-66E8-4DC2-8405-60633342426D}" dt="2022-11-17T14:27:51.261" v="1991"/>
          <ac:inkMkLst>
            <pc:docMk/>
            <pc:sldMk cId="3472226336" sldId="307"/>
            <ac:inkMk id="79" creationId="{8CBEE49E-AB3B-4F64-BEDF-2352678D0C33}"/>
          </ac:inkMkLst>
        </pc:inkChg>
        <pc:inkChg chg="add del">
          <ac:chgData name="PIPAN MICHELE" userId="da00a2aa-4c64-4bcb-a497-1055e4cd2351" providerId="ADAL" clId="{FA10E652-66E8-4DC2-8405-60633342426D}" dt="2022-11-17T14:27:53.221" v="1996"/>
          <ac:inkMkLst>
            <pc:docMk/>
            <pc:sldMk cId="3472226336" sldId="307"/>
            <ac:inkMk id="80" creationId="{D785E9C8-ADF3-4161-AC75-2065CCC21A9B}"/>
          </ac:inkMkLst>
        </pc:inkChg>
        <pc:inkChg chg="add del">
          <ac:chgData name="PIPAN MICHELE" userId="da00a2aa-4c64-4bcb-a497-1055e4cd2351" providerId="ADAL" clId="{FA10E652-66E8-4DC2-8405-60633342426D}" dt="2022-11-17T14:27:53.221" v="1996"/>
          <ac:inkMkLst>
            <pc:docMk/>
            <pc:sldMk cId="3472226336" sldId="307"/>
            <ac:inkMk id="81" creationId="{16AF911F-9BBA-4155-84B4-55F278EF151C}"/>
          </ac:inkMkLst>
        </pc:inkChg>
        <pc:inkChg chg="add del">
          <ac:chgData name="PIPAN MICHELE" userId="da00a2aa-4c64-4bcb-a497-1055e4cd2351" providerId="ADAL" clId="{FA10E652-66E8-4DC2-8405-60633342426D}" dt="2022-11-17T14:27:53.221" v="1996"/>
          <ac:inkMkLst>
            <pc:docMk/>
            <pc:sldMk cId="3472226336" sldId="307"/>
            <ac:inkMk id="82" creationId="{8BEBCD98-9B88-4110-8A29-F844C4C1985F}"/>
          </ac:inkMkLst>
        </pc:inkChg>
        <pc:inkChg chg="add del">
          <ac:chgData name="PIPAN MICHELE" userId="da00a2aa-4c64-4bcb-a497-1055e4cd2351" providerId="ADAL" clId="{FA10E652-66E8-4DC2-8405-60633342426D}" dt="2022-11-17T14:27:53.221" v="1996"/>
          <ac:inkMkLst>
            <pc:docMk/>
            <pc:sldMk cId="3472226336" sldId="307"/>
            <ac:inkMk id="83" creationId="{F3201D1C-B878-4817-A162-A08C1770D9C8}"/>
          </ac:inkMkLst>
        </pc:inkChg>
        <pc:inkChg chg="add del">
          <ac:chgData name="PIPAN MICHELE" userId="da00a2aa-4c64-4bcb-a497-1055e4cd2351" providerId="ADAL" clId="{FA10E652-66E8-4DC2-8405-60633342426D}" dt="2022-11-17T14:27:53.221" v="1996"/>
          <ac:inkMkLst>
            <pc:docMk/>
            <pc:sldMk cId="3472226336" sldId="307"/>
            <ac:inkMk id="84" creationId="{0BBF2F98-3AC8-4BCC-9BE1-496FBAD61E3D}"/>
          </ac:inkMkLst>
        </pc:inkChg>
        <pc:inkChg chg="add del">
          <ac:chgData name="PIPAN MICHELE" userId="da00a2aa-4c64-4bcb-a497-1055e4cd2351" providerId="ADAL" clId="{FA10E652-66E8-4DC2-8405-60633342426D}" dt="2022-11-17T14:28:14.738" v="1999"/>
          <ac:inkMkLst>
            <pc:docMk/>
            <pc:sldMk cId="3472226336" sldId="307"/>
            <ac:inkMk id="85" creationId="{9605B6AB-9DA6-4CFB-B914-00613550034D}"/>
          </ac:inkMkLst>
        </pc:inkChg>
        <pc:inkChg chg="add del">
          <ac:chgData name="PIPAN MICHELE" userId="da00a2aa-4c64-4bcb-a497-1055e4cd2351" providerId="ADAL" clId="{FA10E652-66E8-4DC2-8405-60633342426D}" dt="2022-11-17T14:28:14.738" v="1999"/>
          <ac:inkMkLst>
            <pc:docMk/>
            <pc:sldMk cId="3472226336" sldId="307"/>
            <ac:inkMk id="86" creationId="{009EA9C3-59B7-457A-AE3F-D78D415180E2}"/>
          </ac:inkMkLst>
        </pc:inkChg>
        <pc:inkChg chg="add del">
          <ac:chgData name="PIPAN MICHELE" userId="da00a2aa-4c64-4bcb-a497-1055e4cd2351" providerId="ADAL" clId="{FA10E652-66E8-4DC2-8405-60633342426D}" dt="2022-11-17T14:28:14.738" v="1999"/>
          <ac:inkMkLst>
            <pc:docMk/>
            <pc:sldMk cId="3472226336" sldId="307"/>
            <ac:inkMk id="87" creationId="{1F04D302-3130-42C3-B4E6-E0843395C1FD}"/>
          </ac:inkMkLst>
        </pc:inkChg>
        <pc:inkChg chg="add del">
          <ac:chgData name="PIPAN MICHELE" userId="da00a2aa-4c64-4bcb-a497-1055e4cd2351" providerId="ADAL" clId="{FA10E652-66E8-4DC2-8405-60633342426D}" dt="2022-11-17T14:28:21.487" v="2007"/>
          <ac:inkMkLst>
            <pc:docMk/>
            <pc:sldMk cId="3472226336" sldId="307"/>
            <ac:inkMk id="88" creationId="{3FFFA83B-3EE9-4867-B1E1-222AA08309D2}"/>
          </ac:inkMkLst>
        </pc:inkChg>
        <pc:inkChg chg="add del">
          <ac:chgData name="PIPAN MICHELE" userId="da00a2aa-4c64-4bcb-a497-1055e4cd2351" providerId="ADAL" clId="{FA10E652-66E8-4DC2-8405-60633342426D}" dt="2022-11-17T14:28:21.487" v="2007"/>
          <ac:inkMkLst>
            <pc:docMk/>
            <pc:sldMk cId="3472226336" sldId="307"/>
            <ac:inkMk id="89" creationId="{32E58EAE-C732-455F-AC2C-13831A001108}"/>
          </ac:inkMkLst>
        </pc:inkChg>
        <pc:inkChg chg="add del">
          <ac:chgData name="PIPAN MICHELE" userId="da00a2aa-4c64-4bcb-a497-1055e4cd2351" providerId="ADAL" clId="{FA10E652-66E8-4DC2-8405-60633342426D}" dt="2022-11-17T14:28:21.487" v="2007"/>
          <ac:inkMkLst>
            <pc:docMk/>
            <pc:sldMk cId="3472226336" sldId="307"/>
            <ac:inkMk id="90" creationId="{7C5CAC7C-DB25-4412-AA5E-06DA1437F2CA}"/>
          </ac:inkMkLst>
        </pc:inkChg>
        <pc:inkChg chg="add del">
          <ac:chgData name="PIPAN MICHELE" userId="da00a2aa-4c64-4bcb-a497-1055e4cd2351" providerId="ADAL" clId="{FA10E652-66E8-4DC2-8405-60633342426D}" dt="2022-11-17T14:28:21.487" v="2007"/>
          <ac:inkMkLst>
            <pc:docMk/>
            <pc:sldMk cId="3472226336" sldId="307"/>
            <ac:inkMk id="91" creationId="{49CE70E3-7C25-418A-9E82-F399FCFE5B2E}"/>
          </ac:inkMkLst>
        </pc:inkChg>
        <pc:inkChg chg="add del">
          <ac:chgData name="PIPAN MICHELE" userId="da00a2aa-4c64-4bcb-a497-1055e4cd2351" providerId="ADAL" clId="{FA10E652-66E8-4DC2-8405-60633342426D}" dt="2022-11-17T14:28:21.487" v="2007"/>
          <ac:inkMkLst>
            <pc:docMk/>
            <pc:sldMk cId="3472226336" sldId="307"/>
            <ac:inkMk id="92" creationId="{8CA5F64C-6D9C-465C-AEBD-7111E06D7718}"/>
          </ac:inkMkLst>
        </pc:inkChg>
        <pc:inkChg chg="add del">
          <ac:chgData name="PIPAN MICHELE" userId="da00a2aa-4c64-4bcb-a497-1055e4cd2351" providerId="ADAL" clId="{FA10E652-66E8-4DC2-8405-60633342426D}" dt="2022-11-17T14:28:21.487" v="2007"/>
          <ac:inkMkLst>
            <pc:docMk/>
            <pc:sldMk cId="3472226336" sldId="307"/>
            <ac:inkMk id="93" creationId="{D60EDF1C-EE0D-40EB-8D3E-F7FB1444DB47}"/>
          </ac:inkMkLst>
        </pc:inkChg>
        <pc:inkChg chg="add del">
          <ac:chgData name="PIPAN MICHELE" userId="da00a2aa-4c64-4bcb-a497-1055e4cd2351" providerId="ADAL" clId="{FA10E652-66E8-4DC2-8405-60633342426D}" dt="2022-11-17T14:28:21.487" v="2007"/>
          <ac:inkMkLst>
            <pc:docMk/>
            <pc:sldMk cId="3472226336" sldId="307"/>
            <ac:inkMk id="94" creationId="{86C50751-5108-4BAE-9082-CA37EAA2EEA6}"/>
          </ac:inkMkLst>
        </pc:inkChg>
        <pc:inkChg chg="add del">
          <ac:chgData name="PIPAN MICHELE" userId="da00a2aa-4c64-4bcb-a497-1055e4cd2351" providerId="ADAL" clId="{FA10E652-66E8-4DC2-8405-60633342426D}" dt="2022-11-17T14:28:21.487" v="2007"/>
          <ac:inkMkLst>
            <pc:docMk/>
            <pc:sldMk cId="3472226336" sldId="307"/>
            <ac:inkMk id="95" creationId="{FBB3D94B-0AAD-4F88-BF80-8509835F7EEF}"/>
          </ac:inkMkLst>
        </pc:inkChg>
        <pc:inkChg chg="add del">
          <ac:chgData name="PIPAN MICHELE" userId="da00a2aa-4c64-4bcb-a497-1055e4cd2351" providerId="ADAL" clId="{FA10E652-66E8-4DC2-8405-60633342426D}" dt="2022-11-17T14:28:49.919" v="2011"/>
          <ac:inkMkLst>
            <pc:docMk/>
            <pc:sldMk cId="3472226336" sldId="307"/>
            <ac:inkMk id="96" creationId="{B8B17CEB-FA25-4AAC-9B7F-4026A484CA9A}"/>
          </ac:inkMkLst>
        </pc:inkChg>
        <pc:inkChg chg="add del">
          <ac:chgData name="PIPAN MICHELE" userId="da00a2aa-4c64-4bcb-a497-1055e4cd2351" providerId="ADAL" clId="{FA10E652-66E8-4DC2-8405-60633342426D}" dt="2022-11-17T14:28:49.919" v="2011"/>
          <ac:inkMkLst>
            <pc:docMk/>
            <pc:sldMk cId="3472226336" sldId="307"/>
            <ac:inkMk id="97" creationId="{E4661DDD-4708-4E1C-9603-5C6AA9BC9FA0}"/>
          </ac:inkMkLst>
        </pc:inkChg>
        <pc:inkChg chg="add del">
          <ac:chgData name="PIPAN MICHELE" userId="da00a2aa-4c64-4bcb-a497-1055e4cd2351" providerId="ADAL" clId="{FA10E652-66E8-4DC2-8405-60633342426D}" dt="2022-11-17T14:28:49.919" v="2011"/>
          <ac:inkMkLst>
            <pc:docMk/>
            <pc:sldMk cId="3472226336" sldId="307"/>
            <ac:inkMk id="98" creationId="{CCB23AAB-B7F4-40EF-A9C3-3192E1D03E9B}"/>
          </ac:inkMkLst>
        </pc:inkChg>
        <pc:inkChg chg="add del">
          <ac:chgData name="PIPAN MICHELE" userId="da00a2aa-4c64-4bcb-a497-1055e4cd2351" providerId="ADAL" clId="{FA10E652-66E8-4DC2-8405-60633342426D}" dt="2022-11-17T14:28:49.919" v="2011"/>
          <ac:inkMkLst>
            <pc:docMk/>
            <pc:sldMk cId="3472226336" sldId="307"/>
            <ac:inkMk id="99" creationId="{1D561EB1-2A40-41EE-A3FA-27032C3A0294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00" creationId="{F91014EA-B757-40D7-A272-F60B4DD8DB8C}"/>
          </ac:inkMkLst>
        </pc:inkChg>
        <pc:inkChg chg="add del">
          <ac:chgData name="PIPAN MICHELE" userId="da00a2aa-4c64-4bcb-a497-1055e4cd2351" providerId="ADAL" clId="{FA10E652-66E8-4DC2-8405-60633342426D}" dt="2022-11-17T14:29:32.592" v="2013"/>
          <ac:inkMkLst>
            <pc:docMk/>
            <pc:sldMk cId="3472226336" sldId="307"/>
            <ac:inkMk id="101" creationId="{D6A4A279-D7D3-43A8-9970-A3B3084FF661}"/>
          </ac:inkMkLst>
        </pc:inkChg>
        <pc:inkChg chg="add del">
          <ac:chgData name="PIPAN MICHELE" userId="da00a2aa-4c64-4bcb-a497-1055e4cd2351" providerId="ADAL" clId="{FA10E652-66E8-4DC2-8405-60633342426D}" dt="2022-11-17T14:29:37.363" v="2017"/>
          <ac:inkMkLst>
            <pc:docMk/>
            <pc:sldMk cId="3472226336" sldId="307"/>
            <ac:inkMk id="102" creationId="{441F72C0-D3FB-4B8E-921A-7F08D084E2A5}"/>
          </ac:inkMkLst>
        </pc:inkChg>
        <pc:inkChg chg="add del">
          <ac:chgData name="PIPAN MICHELE" userId="da00a2aa-4c64-4bcb-a497-1055e4cd2351" providerId="ADAL" clId="{FA10E652-66E8-4DC2-8405-60633342426D}" dt="2022-11-17T14:29:37.363" v="2017"/>
          <ac:inkMkLst>
            <pc:docMk/>
            <pc:sldMk cId="3472226336" sldId="307"/>
            <ac:inkMk id="103" creationId="{F0BC3E56-FA6A-4593-9E3F-E9CC0B6EEE9A}"/>
          </ac:inkMkLst>
        </pc:inkChg>
        <pc:inkChg chg="add del">
          <ac:chgData name="PIPAN MICHELE" userId="da00a2aa-4c64-4bcb-a497-1055e4cd2351" providerId="ADAL" clId="{FA10E652-66E8-4DC2-8405-60633342426D}" dt="2022-11-17T14:29:37.363" v="2017"/>
          <ac:inkMkLst>
            <pc:docMk/>
            <pc:sldMk cId="3472226336" sldId="307"/>
            <ac:inkMk id="104" creationId="{6EC130C8-F566-4DD8-A5DA-11A837805AA6}"/>
          </ac:inkMkLst>
        </pc:inkChg>
        <pc:inkChg chg="add del">
          <ac:chgData name="PIPAN MICHELE" userId="da00a2aa-4c64-4bcb-a497-1055e4cd2351" providerId="ADAL" clId="{FA10E652-66E8-4DC2-8405-60633342426D}" dt="2022-11-17T14:29:37.363" v="2017"/>
          <ac:inkMkLst>
            <pc:docMk/>
            <pc:sldMk cId="3472226336" sldId="307"/>
            <ac:inkMk id="105" creationId="{49108F5F-8878-4115-B684-E77B1A1D9C3D}"/>
          </ac:inkMkLst>
        </pc:inkChg>
        <pc:inkChg chg="add del">
          <ac:chgData name="PIPAN MICHELE" userId="da00a2aa-4c64-4bcb-a497-1055e4cd2351" providerId="ADAL" clId="{FA10E652-66E8-4DC2-8405-60633342426D}" dt="2022-11-17T14:29:43.519" v="2024"/>
          <ac:inkMkLst>
            <pc:docMk/>
            <pc:sldMk cId="3472226336" sldId="307"/>
            <ac:inkMk id="106" creationId="{7945F585-5FD7-4B62-8854-52DE0BC84375}"/>
          </ac:inkMkLst>
        </pc:inkChg>
        <pc:inkChg chg="add del">
          <ac:chgData name="PIPAN MICHELE" userId="da00a2aa-4c64-4bcb-a497-1055e4cd2351" providerId="ADAL" clId="{FA10E652-66E8-4DC2-8405-60633342426D}" dt="2022-11-17T14:29:43.519" v="2024"/>
          <ac:inkMkLst>
            <pc:docMk/>
            <pc:sldMk cId="3472226336" sldId="307"/>
            <ac:inkMk id="107" creationId="{47F09673-F769-4C22-ACDE-4359376DEF0F}"/>
          </ac:inkMkLst>
        </pc:inkChg>
        <pc:inkChg chg="add del">
          <ac:chgData name="PIPAN MICHELE" userId="da00a2aa-4c64-4bcb-a497-1055e4cd2351" providerId="ADAL" clId="{FA10E652-66E8-4DC2-8405-60633342426D}" dt="2022-11-17T14:29:43.519" v="2024"/>
          <ac:inkMkLst>
            <pc:docMk/>
            <pc:sldMk cId="3472226336" sldId="307"/>
            <ac:inkMk id="108" creationId="{1A7AE41A-34AB-4A82-B6E6-58B06F644DF3}"/>
          </ac:inkMkLst>
        </pc:inkChg>
        <pc:inkChg chg="add del">
          <ac:chgData name="PIPAN MICHELE" userId="da00a2aa-4c64-4bcb-a497-1055e4cd2351" providerId="ADAL" clId="{FA10E652-66E8-4DC2-8405-60633342426D}" dt="2022-11-17T14:29:43.519" v="2024"/>
          <ac:inkMkLst>
            <pc:docMk/>
            <pc:sldMk cId="3472226336" sldId="307"/>
            <ac:inkMk id="109" creationId="{2584F18B-80EA-47AF-8312-2E591A559D04}"/>
          </ac:inkMkLst>
        </pc:inkChg>
        <pc:inkChg chg="add del">
          <ac:chgData name="PIPAN MICHELE" userId="da00a2aa-4c64-4bcb-a497-1055e4cd2351" providerId="ADAL" clId="{FA10E652-66E8-4DC2-8405-60633342426D}" dt="2022-11-17T14:29:43.519" v="2024"/>
          <ac:inkMkLst>
            <pc:docMk/>
            <pc:sldMk cId="3472226336" sldId="307"/>
            <ac:inkMk id="110" creationId="{DEFA7F50-E82A-447C-8AC9-72D8071CCF71}"/>
          </ac:inkMkLst>
        </pc:inkChg>
        <pc:inkChg chg="add del">
          <ac:chgData name="PIPAN MICHELE" userId="da00a2aa-4c64-4bcb-a497-1055e4cd2351" providerId="ADAL" clId="{FA10E652-66E8-4DC2-8405-60633342426D}" dt="2022-11-17T14:29:43.519" v="2024"/>
          <ac:inkMkLst>
            <pc:docMk/>
            <pc:sldMk cId="3472226336" sldId="307"/>
            <ac:inkMk id="111" creationId="{A3775463-5621-4CC0-BF52-DA27EAEBD4C5}"/>
          </ac:inkMkLst>
        </pc:inkChg>
        <pc:inkChg chg="add del">
          <ac:chgData name="PIPAN MICHELE" userId="da00a2aa-4c64-4bcb-a497-1055e4cd2351" providerId="ADAL" clId="{FA10E652-66E8-4DC2-8405-60633342426D}" dt="2022-11-17T14:29:43.519" v="2024"/>
          <ac:inkMkLst>
            <pc:docMk/>
            <pc:sldMk cId="3472226336" sldId="307"/>
            <ac:inkMk id="112" creationId="{38C9B323-39A1-4BCC-A1F6-798864FDB95F}"/>
          </ac:inkMkLst>
        </pc:inkChg>
        <pc:inkChg chg="add del">
          <ac:chgData name="PIPAN MICHELE" userId="da00a2aa-4c64-4bcb-a497-1055e4cd2351" providerId="ADAL" clId="{FA10E652-66E8-4DC2-8405-60633342426D}" dt="2022-11-17T14:29:59.521" v="2029"/>
          <ac:inkMkLst>
            <pc:docMk/>
            <pc:sldMk cId="3472226336" sldId="307"/>
            <ac:inkMk id="113" creationId="{66C5A736-CD95-4456-A080-BCFE2F61D9A5}"/>
          </ac:inkMkLst>
        </pc:inkChg>
        <pc:inkChg chg="add del">
          <ac:chgData name="PIPAN MICHELE" userId="da00a2aa-4c64-4bcb-a497-1055e4cd2351" providerId="ADAL" clId="{FA10E652-66E8-4DC2-8405-60633342426D}" dt="2022-11-17T14:29:59.521" v="2029"/>
          <ac:inkMkLst>
            <pc:docMk/>
            <pc:sldMk cId="3472226336" sldId="307"/>
            <ac:inkMk id="114" creationId="{F136FDF3-C0CA-43FC-92A2-8601AAD3A725}"/>
          </ac:inkMkLst>
        </pc:inkChg>
        <pc:inkChg chg="add del">
          <ac:chgData name="PIPAN MICHELE" userId="da00a2aa-4c64-4bcb-a497-1055e4cd2351" providerId="ADAL" clId="{FA10E652-66E8-4DC2-8405-60633342426D}" dt="2022-11-17T14:29:59.521" v="2029"/>
          <ac:inkMkLst>
            <pc:docMk/>
            <pc:sldMk cId="3472226336" sldId="307"/>
            <ac:inkMk id="115" creationId="{BBD9AB43-DD13-499C-B2C2-AAF8F41A41F5}"/>
          </ac:inkMkLst>
        </pc:inkChg>
        <pc:inkChg chg="add del">
          <ac:chgData name="PIPAN MICHELE" userId="da00a2aa-4c64-4bcb-a497-1055e4cd2351" providerId="ADAL" clId="{FA10E652-66E8-4DC2-8405-60633342426D}" dt="2022-11-17T14:29:59.521" v="2029"/>
          <ac:inkMkLst>
            <pc:docMk/>
            <pc:sldMk cId="3472226336" sldId="307"/>
            <ac:inkMk id="116" creationId="{2D26A145-DFD4-4BC1-93C1-CFEFF17B0E19}"/>
          </ac:inkMkLst>
        </pc:inkChg>
        <pc:inkChg chg="add del">
          <ac:chgData name="PIPAN MICHELE" userId="da00a2aa-4c64-4bcb-a497-1055e4cd2351" providerId="ADAL" clId="{FA10E652-66E8-4DC2-8405-60633342426D}" dt="2022-11-17T14:29:59.521" v="2029"/>
          <ac:inkMkLst>
            <pc:docMk/>
            <pc:sldMk cId="3472226336" sldId="307"/>
            <ac:inkMk id="117" creationId="{B7E09B0F-EDE1-4C3A-99F1-EA632FBEC5D0}"/>
          </ac:inkMkLst>
        </pc:inkChg>
        <pc:inkChg chg="add del">
          <ac:chgData name="PIPAN MICHELE" userId="da00a2aa-4c64-4bcb-a497-1055e4cd2351" providerId="ADAL" clId="{FA10E652-66E8-4DC2-8405-60633342426D}" dt="2022-11-17T14:30:01.421" v="2031"/>
          <ac:inkMkLst>
            <pc:docMk/>
            <pc:sldMk cId="3472226336" sldId="307"/>
            <ac:inkMk id="118" creationId="{55BDB420-216F-4FFF-A4D7-2F3468279BCF}"/>
          </ac:inkMkLst>
        </pc:inkChg>
        <pc:inkChg chg="add del">
          <ac:chgData name="PIPAN MICHELE" userId="da00a2aa-4c64-4bcb-a497-1055e4cd2351" providerId="ADAL" clId="{FA10E652-66E8-4DC2-8405-60633342426D}" dt="2022-11-17T14:30:01.421" v="2031"/>
          <ac:inkMkLst>
            <pc:docMk/>
            <pc:sldMk cId="3472226336" sldId="307"/>
            <ac:inkMk id="119" creationId="{46B3E661-B026-4181-9AFF-74FD309BE351}"/>
          </ac:inkMkLst>
        </pc:inkChg>
        <pc:inkChg chg="add del">
          <ac:chgData name="PIPAN MICHELE" userId="da00a2aa-4c64-4bcb-a497-1055e4cd2351" providerId="ADAL" clId="{FA10E652-66E8-4DC2-8405-60633342426D}" dt="2022-11-17T14:30:08.299" v="2033"/>
          <ac:inkMkLst>
            <pc:docMk/>
            <pc:sldMk cId="3472226336" sldId="307"/>
            <ac:inkMk id="120" creationId="{D5A3F221-AA6B-4DB6-A125-AD5AB6377AF2}"/>
          </ac:inkMkLst>
        </pc:inkChg>
        <pc:inkChg chg="add del">
          <ac:chgData name="PIPAN MICHELE" userId="da00a2aa-4c64-4bcb-a497-1055e4cd2351" providerId="ADAL" clId="{FA10E652-66E8-4DC2-8405-60633342426D}" dt="2022-11-17T14:30:08.299" v="2033"/>
          <ac:inkMkLst>
            <pc:docMk/>
            <pc:sldMk cId="3472226336" sldId="307"/>
            <ac:inkMk id="121" creationId="{CE9A5AD2-EEA4-4830-832E-5F3C6F791E93}"/>
          </ac:inkMkLst>
        </pc:inkChg>
        <pc:inkChg chg="add del">
          <ac:chgData name="PIPAN MICHELE" userId="da00a2aa-4c64-4bcb-a497-1055e4cd2351" providerId="ADAL" clId="{FA10E652-66E8-4DC2-8405-60633342426D}" dt="2022-11-17T14:30:14.437" v="2037"/>
          <ac:inkMkLst>
            <pc:docMk/>
            <pc:sldMk cId="3472226336" sldId="307"/>
            <ac:inkMk id="122" creationId="{D7A1489A-33C2-4BC5-853D-11A2E661A875}"/>
          </ac:inkMkLst>
        </pc:inkChg>
        <pc:inkChg chg="add del">
          <ac:chgData name="PIPAN MICHELE" userId="da00a2aa-4c64-4bcb-a497-1055e4cd2351" providerId="ADAL" clId="{FA10E652-66E8-4DC2-8405-60633342426D}" dt="2022-11-17T14:30:14.437" v="2037"/>
          <ac:inkMkLst>
            <pc:docMk/>
            <pc:sldMk cId="3472226336" sldId="307"/>
            <ac:inkMk id="123" creationId="{522A1015-5CF2-445B-B9C4-F50DBB310B9F}"/>
          </ac:inkMkLst>
        </pc:inkChg>
        <pc:inkChg chg="add del">
          <ac:chgData name="PIPAN MICHELE" userId="da00a2aa-4c64-4bcb-a497-1055e4cd2351" providerId="ADAL" clId="{FA10E652-66E8-4DC2-8405-60633342426D}" dt="2022-11-17T14:30:14.437" v="2037"/>
          <ac:inkMkLst>
            <pc:docMk/>
            <pc:sldMk cId="3472226336" sldId="307"/>
            <ac:inkMk id="124" creationId="{CF12CD36-9B28-4A26-8F2D-7D9EF06E558A}"/>
          </ac:inkMkLst>
        </pc:inkChg>
        <pc:inkChg chg="add del">
          <ac:chgData name="PIPAN MICHELE" userId="da00a2aa-4c64-4bcb-a497-1055e4cd2351" providerId="ADAL" clId="{FA10E652-66E8-4DC2-8405-60633342426D}" dt="2022-11-17T14:30:14.437" v="2037"/>
          <ac:inkMkLst>
            <pc:docMk/>
            <pc:sldMk cId="3472226336" sldId="307"/>
            <ac:inkMk id="125" creationId="{EA79C25A-9830-43A7-BD0A-1DA17ABDEB44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26" creationId="{E856EF9E-433E-45F4-B6F7-BDAC0E36F118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27" creationId="{EF242EC3-81B5-44A1-ACC5-3CEAEEA084BB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28" creationId="{5438E359-3BCC-405E-A53C-4B9A21C1F4C5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29" creationId="{301B8279-2AC4-4B30-84A8-DBA854D11ED9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0" creationId="{9B24EFC0-38CB-4FEA-86F2-B710419DB662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1" creationId="{3E421766-542D-48E7-96C9-70F6B9A44BCE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2" creationId="{5EB68C1D-A0DF-4926-890D-FF5E0F45BA0F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3" creationId="{F42DFEC5-43CA-47D5-88D1-8AF2B6DB608D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4" creationId="{37FDB8B3-6AF4-4926-B071-DBA66C08DD82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5" creationId="{F34DC254-622A-41DB-80BB-22C6CB8DD914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6" creationId="{259C51EC-FC75-430C-BDCB-D5F5D614277E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7" creationId="{1EAA7D90-DAE1-4D8E-83A3-1C7F6E293D56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8" creationId="{4BF0A93F-D71A-4500-99AC-358B6ED36E94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39" creationId="{1D8CD484-FB84-4EAB-BBB9-93771D797284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40" creationId="{2F8AFC7F-3C22-436E-B3DF-B579ADF61309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41" creationId="{B4B26C0B-5548-4759-88FB-34C927CFC01F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42" creationId="{58180F97-AFEF-4B70-8CB9-1F4B21956EF3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43" creationId="{67CD23CE-350F-4B5B-B534-F79E8728490B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44" creationId="{707A1F9A-9078-4ACD-96FE-BD93547C67D5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45" creationId="{D1644F0D-20FA-47F0-B2E6-7BCB9456D28D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46" creationId="{3772E97C-6F53-49A2-B5CB-BE394657539D}"/>
          </ac:inkMkLst>
        </pc:inkChg>
        <pc:inkChg chg="add del">
          <ac:chgData name="PIPAN MICHELE" userId="da00a2aa-4c64-4bcb-a497-1055e4cd2351" providerId="ADAL" clId="{FA10E652-66E8-4DC2-8405-60633342426D}" dt="2022-11-17T14:30:29.497" v="2058"/>
          <ac:inkMkLst>
            <pc:docMk/>
            <pc:sldMk cId="3472226336" sldId="307"/>
            <ac:inkMk id="147" creationId="{C6C337EE-7D63-4CCE-B12C-C176CA38375C}"/>
          </ac:inkMkLst>
        </pc:inkChg>
        <pc:inkChg chg="add del">
          <ac:chgData name="PIPAN MICHELE" userId="da00a2aa-4c64-4bcb-a497-1055e4cd2351" providerId="ADAL" clId="{FA10E652-66E8-4DC2-8405-60633342426D}" dt="2022-11-17T14:30:33.539" v="2067"/>
          <ac:inkMkLst>
            <pc:docMk/>
            <pc:sldMk cId="3472226336" sldId="307"/>
            <ac:inkMk id="148" creationId="{288133A3-18C8-486D-9FCA-D52BB4DECBE4}"/>
          </ac:inkMkLst>
        </pc:inkChg>
        <pc:inkChg chg="add del">
          <ac:chgData name="PIPAN MICHELE" userId="da00a2aa-4c64-4bcb-a497-1055e4cd2351" providerId="ADAL" clId="{FA10E652-66E8-4DC2-8405-60633342426D}" dt="2022-11-17T14:30:33.539" v="2067"/>
          <ac:inkMkLst>
            <pc:docMk/>
            <pc:sldMk cId="3472226336" sldId="307"/>
            <ac:inkMk id="149" creationId="{B364B20F-E1CB-4F84-9F45-F710897AC8FA}"/>
          </ac:inkMkLst>
        </pc:inkChg>
        <pc:inkChg chg="add del">
          <ac:chgData name="PIPAN MICHELE" userId="da00a2aa-4c64-4bcb-a497-1055e4cd2351" providerId="ADAL" clId="{FA10E652-66E8-4DC2-8405-60633342426D}" dt="2022-11-17T14:30:33.539" v="2067"/>
          <ac:inkMkLst>
            <pc:docMk/>
            <pc:sldMk cId="3472226336" sldId="307"/>
            <ac:inkMk id="150" creationId="{7FA979D4-A4B0-4EBC-B9D9-B00C4E3E3CB9}"/>
          </ac:inkMkLst>
        </pc:inkChg>
        <pc:inkChg chg="add del">
          <ac:chgData name="PIPAN MICHELE" userId="da00a2aa-4c64-4bcb-a497-1055e4cd2351" providerId="ADAL" clId="{FA10E652-66E8-4DC2-8405-60633342426D}" dt="2022-11-17T14:30:33.539" v="2067"/>
          <ac:inkMkLst>
            <pc:docMk/>
            <pc:sldMk cId="3472226336" sldId="307"/>
            <ac:inkMk id="151" creationId="{F9DA3BAB-0E9A-4019-856F-061B6136F230}"/>
          </ac:inkMkLst>
        </pc:inkChg>
        <pc:inkChg chg="add del">
          <ac:chgData name="PIPAN MICHELE" userId="da00a2aa-4c64-4bcb-a497-1055e4cd2351" providerId="ADAL" clId="{FA10E652-66E8-4DC2-8405-60633342426D}" dt="2022-11-17T14:30:33.539" v="2067"/>
          <ac:inkMkLst>
            <pc:docMk/>
            <pc:sldMk cId="3472226336" sldId="307"/>
            <ac:inkMk id="152" creationId="{5B5B3CA6-5EF3-42A1-A03E-EF2E80B57178}"/>
          </ac:inkMkLst>
        </pc:inkChg>
        <pc:inkChg chg="add del">
          <ac:chgData name="PIPAN MICHELE" userId="da00a2aa-4c64-4bcb-a497-1055e4cd2351" providerId="ADAL" clId="{FA10E652-66E8-4DC2-8405-60633342426D}" dt="2022-11-17T14:30:33.539" v="2067"/>
          <ac:inkMkLst>
            <pc:docMk/>
            <pc:sldMk cId="3472226336" sldId="307"/>
            <ac:inkMk id="153" creationId="{EB97770D-4444-45FD-A589-A76D4F0AF87F}"/>
          </ac:inkMkLst>
        </pc:inkChg>
        <pc:inkChg chg="add del">
          <ac:chgData name="PIPAN MICHELE" userId="da00a2aa-4c64-4bcb-a497-1055e4cd2351" providerId="ADAL" clId="{FA10E652-66E8-4DC2-8405-60633342426D}" dt="2022-11-17T14:30:33.539" v="2067"/>
          <ac:inkMkLst>
            <pc:docMk/>
            <pc:sldMk cId="3472226336" sldId="307"/>
            <ac:inkMk id="154" creationId="{751590A7-E620-46E3-AB60-7A2E086AB96E}"/>
          </ac:inkMkLst>
        </pc:inkChg>
        <pc:inkChg chg="add del">
          <ac:chgData name="PIPAN MICHELE" userId="da00a2aa-4c64-4bcb-a497-1055e4cd2351" providerId="ADAL" clId="{FA10E652-66E8-4DC2-8405-60633342426D}" dt="2022-11-17T14:30:33.539" v="2067"/>
          <ac:inkMkLst>
            <pc:docMk/>
            <pc:sldMk cId="3472226336" sldId="307"/>
            <ac:inkMk id="155" creationId="{D4B86AE6-3A64-4CDF-8A89-F0D73A4FC430}"/>
          </ac:inkMkLst>
        </pc:inkChg>
        <pc:inkChg chg="add del">
          <ac:chgData name="PIPAN MICHELE" userId="da00a2aa-4c64-4bcb-a497-1055e4cd2351" providerId="ADAL" clId="{FA10E652-66E8-4DC2-8405-60633342426D}" dt="2022-11-17T14:30:33.539" v="2067"/>
          <ac:inkMkLst>
            <pc:docMk/>
            <pc:sldMk cId="3472226336" sldId="307"/>
            <ac:inkMk id="156" creationId="{0D9D64A4-ACCC-4AEC-9130-A67447E4CE49}"/>
          </ac:inkMkLst>
        </pc:inkChg>
        <pc:inkChg chg="add del">
          <ac:chgData name="PIPAN MICHELE" userId="da00a2aa-4c64-4bcb-a497-1055e4cd2351" providerId="ADAL" clId="{FA10E652-66E8-4DC2-8405-60633342426D}" dt="2022-11-17T14:30:37.253" v="2072"/>
          <ac:inkMkLst>
            <pc:docMk/>
            <pc:sldMk cId="3472226336" sldId="307"/>
            <ac:inkMk id="157" creationId="{6B82BD56-38F1-4987-9A15-E49DC71FDA17}"/>
          </ac:inkMkLst>
        </pc:inkChg>
        <pc:inkChg chg="add del">
          <ac:chgData name="PIPAN MICHELE" userId="da00a2aa-4c64-4bcb-a497-1055e4cd2351" providerId="ADAL" clId="{FA10E652-66E8-4DC2-8405-60633342426D}" dt="2022-11-17T14:30:37.253" v="2072"/>
          <ac:inkMkLst>
            <pc:docMk/>
            <pc:sldMk cId="3472226336" sldId="307"/>
            <ac:inkMk id="158" creationId="{2E40990A-E3AE-4C94-99D0-35F4DFE464FE}"/>
          </ac:inkMkLst>
        </pc:inkChg>
        <pc:inkChg chg="add del">
          <ac:chgData name="PIPAN MICHELE" userId="da00a2aa-4c64-4bcb-a497-1055e4cd2351" providerId="ADAL" clId="{FA10E652-66E8-4DC2-8405-60633342426D}" dt="2022-11-17T14:30:37.253" v="2072"/>
          <ac:inkMkLst>
            <pc:docMk/>
            <pc:sldMk cId="3472226336" sldId="307"/>
            <ac:inkMk id="159" creationId="{33B5399C-24F7-4EBB-AFFB-AC813F98E6C8}"/>
          </ac:inkMkLst>
        </pc:inkChg>
        <pc:inkChg chg="add del">
          <ac:chgData name="PIPAN MICHELE" userId="da00a2aa-4c64-4bcb-a497-1055e4cd2351" providerId="ADAL" clId="{FA10E652-66E8-4DC2-8405-60633342426D}" dt="2022-11-17T14:30:37.253" v="2072"/>
          <ac:inkMkLst>
            <pc:docMk/>
            <pc:sldMk cId="3472226336" sldId="307"/>
            <ac:inkMk id="160" creationId="{1E90AE17-EAA5-4490-9902-F40B987E9D67}"/>
          </ac:inkMkLst>
        </pc:inkChg>
        <pc:inkChg chg="add del">
          <ac:chgData name="PIPAN MICHELE" userId="da00a2aa-4c64-4bcb-a497-1055e4cd2351" providerId="ADAL" clId="{FA10E652-66E8-4DC2-8405-60633342426D}" dt="2022-11-17T14:30:37.253" v="2072"/>
          <ac:inkMkLst>
            <pc:docMk/>
            <pc:sldMk cId="3472226336" sldId="307"/>
            <ac:inkMk id="161" creationId="{238D5F87-F10F-43E7-B456-47A83C1C6B0A}"/>
          </ac:inkMkLst>
        </pc:inkChg>
        <pc:inkChg chg="add del">
          <ac:chgData name="PIPAN MICHELE" userId="da00a2aa-4c64-4bcb-a497-1055e4cd2351" providerId="ADAL" clId="{FA10E652-66E8-4DC2-8405-60633342426D}" dt="2022-11-17T14:30:38.723" v="2075"/>
          <ac:inkMkLst>
            <pc:docMk/>
            <pc:sldMk cId="3472226336" sldId="307"/>
            <ac:inkMk id="162" creationId="{98C21EC2-1EAF-452F-B5F4-3D17F7474218}"/>
          </ac:inkMkLst>
        </pc:inkChg>
        <pc:inkChg chg="add del">
          <ac:chgData name="PIPAN MICHELE" userId="da00a2aa-4c64-4bcb-a497-1055e4cd2351" providerId="ADAL" clId="{FA10E652-66E8-4DC2-8405-60633342426D}" dt="2022-11-17T14:30:38.723" v="2075"/>
          <ac:inkMkLst>
            <pc:docMk/>
            <pc:sldMk cId="3472226336" sldId="307"/>
            <ac:inkMk id="163" creationId="{5DD91847-02C8-4D3A-B3FB-6B448F2AB165}"/>
          </ac:inkMkLst>
        </pc:inkChg>
        <pc:inkChg chg="add del">
          <ac:chgData name="PIPAN MICHELE" userId="da00a2aa-4c64-4bcb-a497-1055e4cd2351" providerId="ADAL" clId="{FA10E652-66E8-4DC2-8405-60633342426D}" dt="2022-11-17T14:30:38.723" v="2075"/>
          <ac:inkMkLst>
            <pc:docMk/>
            <pc:sldMk cId="3472226336" sldId="307"/>
            <ac:inkMk id="164" creationId="{902B573C-B36B-4C1D-9562-DAB77DDDB107}"/>
          </ac:inkMkLst>
        </pc:inkChg>
        <pc:inkChg chg="add del">
          <ac:chgData name="PIPAN MICHELE" userId="da00a2aa-4c64-4bcb-a497-1055e4cd2351" providerId="ADAL" clId="{FA10E652-66E8-4DC2-8405-60633342426D}" dt="2022-11-17T14:30:45.102" v="2083"/>
          <ac:inkMkLst>
            <pc:docMk/>
            <pc:sldMk cId="3472226336" sldId="307"/>
            <ac:inkMk id="165" creationId="{0AAD516C-355C-4E28-9A68-E01EE4B158DA}"/>
          </ac:inkMkLst>
        </pc:inkChg>
        <pc:inkChg chg="add del">
          <ac:chgData name="PIPAN MICHELE" userId="da00a2aa-4c64-4bcb-a497-1055e4cd2351" providerId="ADAL" clId="{FA10E652-66E8-4DC2-8405-60633342426D}" dt="2022-11-17T14:30:45.102" v="2083"/>
          <ac:inkMkLst>
            <pc:docMk/>
            <pc:sldMk cId="3472226336" sldId="307"/>
            <ac:inkMk id="166" creationId="{5625959C-3A07-4D41-A5F1-EC4D097CFAA7}"/>
          </ac:inkMkLst>
        </pc:inkChg>
        <pc:inkChg chg="add del">
          <ac:chgData name="PIPAN MICHELE" userId="da00a2aa-4c64-4bcb-a497-1055e4cd2351" providerId="ADAL" clId="{FA10E652-66E8-4DC2-8405-60633342426D}" dt="2022-11-17T14:30:45.102" v="2083"/>
          <ac:inkMkLst>
            <pc:docMk/>
            <pc:sldMk cId="3472226336" sldId="307"/>
            <ac:inkMk id="167" creationId="{5BCBEECF-6DCE-4CD6-A340-BE2F7DADE17E}"/>
          </ac:inkMkLst>
        </pc:inkChg>
        <pc:inkChg chg="add del">
          <ac:chgData name="PIPAN MICHELE" userId="da00a2aa-4c64-4bcb-a497-1055e4cd2351" providerId="ADAL" clId="{FA10E652-66E8-4DC2-8405-60633342426D}" dt="2022-11-17T14:30:45.102" v="2083"/>
          <ac:inkMkLst>
            <pc:docMk/>
            <pc:sldMk cId="3472226336" sldId="307"/>
            <ac:inkMk id="168" creationId="{4C1E6E0C-D2F0-4FAE-A58D-CDE45A32B093}"/>
          </ac:inkMkLst>
        </pc:inkChg>
        <pc:inkChg chg="add del">
          <ac:chgData name="PIPAN MICHELE" userId="da00a2aa-4c64-4bcb-a497-1055e4cd2351" providerId="ADAL" clId="{FA10E652-66E8-4DC2-8405-60633342426D}" dt="2022-11-17T14:30:45.102" v="2083"/>
          <ac:inkMkLst>
            <pc:docMk/>
            <pc:sldMk cId="3472226336" sldId="307"/>
            <ac:inkMk id="169" creationId="{228A5A16-C37E-4121-8F96-ECC72BD018D3}"/>
          </ac:inkMkLst>
        </pc:inkChg>
        <pc:inkChg chg="add del">
          <ac:chgData name="PIPAN MICHELE" userId="da00a2aa-4c64-4bcb-a497-1055e4cd2351" providerId="ADAL" clId="{FA10E652-66E8-4DC2-8405-60633342426D}" dt="2022-11-17T14:30:45.102" v="2083"/>
          <ac:inkMkLst>
            <pc:docMk/>
            <pc:sldMk cId="3472226336" sldId="307"/>
            <ac:inkMk id="170" creationId="{3173D0D8-0576-4DA0-B99B-6887E8966183}"/>
          </ac:inkMkLst>
        </pc:inkChg>
        <pc:inkChg chg="add del">
          <ac:chgData name="PIPAN MICHELE" userId="da00a2aa-4c64-4bcb-a497-1055e4cd2351" providerId="ADAL" clId="{FA10E652-66E8-4DC2-8405-60633342426D}" dt="2022-11-17T14:30:45.102" v="2083"/>
          <ac:inkMkLst>
            <pc:docMk/>
            <pc:sldMk cId="3472226336" sldId="307"/>
            <ac:inkMk id="171" creationId="{6417659F-0630-4CC0-B6C3-4659B40A26EE}"/>
          </ac:inkMkLst>
        </pc:inkChg>
        <pc:inkChg chg="add del">
          <ac:chgData name="PIPAN MICHELE" userId="da00a2aa-4c64-4bcb-a497-1055e4cd2351" providerId="ADAL" clId="{FA10E652-66E8-4DC2-8405-60633342426D}" dt="2022-11-17T14:30:45.102" v="2083"/>
          <ac:inkMkLst>
            <pc:docMk/>
            <pc:sldMk cId="3472226336" sldId="307"/>
            <ac:inkMk id="172" creationId="{DEC394D6-5AB4-42ED-8A60-0579F0B6FA37}"/>
          </ac:inkMkLst>
        </pc:inkChg>
        <pc:inkChg chg="add">
          <ac:chgData name="PIPAN MICHELE" userId="da00a2aa-4c64-4bcb-a497-1055e4cd2351" providerId="ADAL" clId="{FA10E652-66E8-4DC2-8405-60633342426D}" dt="2022-11-17T14:30:45.102" v="2083"/>
          <ac:inkMkLst>
            <pc:docMk/>
            <pc:sldMk cId="3472226336" sldId="307"/>
            <ac:inkMk id="173" creationId="{A5C74F85-94A7-454D-BB64-46A2EB48E5AD}"/>
          </ac:inkMkLst>
        </pc:inkChg>
      </pc:sldChg>
      <pc:sldChg chg="addSp delSp add">
        <pc:chgData name="PIPAN MICHELE" userId="da00a2aa-4c64-4bcb-a497-1055e4cd2351" providerId="ADAL" clId="{FA10E652-66E8-4DC2-8405-60633342426D}" dt="2022-11-17T14:16:42.553" v="1757"/>
        <pc:sldMkLst>
          <pc:docMk/>
          <pc:sldMk cId="1563349183" sldId="308"/>
        </pc:sldMkLst>
        <pc:inkChg chg="add del">
          <ac:chgData name="PIPAN MICHELE" userId="da00a2aa-4c64-4bcb-a497-1055e4cd2351" providerId="ADAL" clId="{FA10E652-66E8-4DC2-8405-60633342426D}" dt="2022-11-17T14:15:48.588" v="1679"/>
          <ac:inkMkLst>
            <pc:docMk/>
            <pc:sldMk cId="1563349183" sldId="308"/>
            <ac:inkMk id="2" creationId="{B066181E-D178-44AC-A7B2-8C61F065FA02}"/>
          </ac:inkMkLst>
        </pc:inkChg>
        <pc:inkChg chg="add del">
          <ac:chgData name="PIPAN MICHELE" userId="da00a2aa-4c64-4bcb-a497-1055e4cd2351" providerId="ADAL" clId="{FA10E652-66E8-4DC2-8405-60633342426D}" dt="2022-11-17T14:15:48.588" v="1679"/>
          <ac:inkMkLst>
            <pc:docMk/>
            <pc:sldMk cId="1563349183" sldId="308"/>
            <ac:inkMk id="3" creationId="{B070C2A3-1CBF-4C62-A7D9-4C6C5D5ADE22}"/>
          </ac:inkMkLst>
        </pc:inkChg>
        <pc:inkChg chg="add del">
          <ac:chgData name="PIPAN MICHELE" userId="da00a2aa-4c64-4bcb-a497-1055e4cd2351" providerId="ADAL" clId="{FA10E652-66E8-4DC2-8405-60633342426D}" dt="2022-11-17T14:15:48.588" v="1679"/>
          <ac:inkMkLst>
            <pc:docMk/>
            <pc:sldMk cId="1563349183" sldId="308"/>
            <ac:inkMk id="4" creationId="{0B8DC515-3573-494D-91B5-80B0267E628F}"/>
          </ac:inkMkLst>
        </pc:inkChg>
        <pc:inkChg chg="add del">
          <ac:chgData name="PIPAN MICHELE" userId="da00a2aa-4c64-4bcb-a497-1055e4cd2351" providerId="ADAL" clId="{FA10E652-66E8-4DC2-8405-60633342426D}" dt="2022-11-17T14:15:48.588" v="1679"/>
          <ac:inkMkLst>
            <pc:docMk/>
            <pc:sldMk cId="1563349183" sldId="308"/>
            <ac:inkMk id="5" creationId="{7FDAD10A-2C78-4D4D-B79E-586E3BC4E5DB}"/>
          </ac:inkMkLst>
        </pc:inkChg>
        <pc:inkChg chg="add del">
          <ac:chgData name="PIPAN MICHELE" userId="da00a2aa-4c64-4bcb-a497-1055e4cd2351" providerId="ADAL" clId="{FA10E652-66E8-4DC2-8405-60633342426D}" dt="2022-11-17T14:15:48.588" v="1679"/>
          <ac:inkMkLst>
            <pc:docMk/>
            <pc:sldMk cId="1563349183" sldId="308"/>
            <ac:inkMk id="6" creationId="{59B22DDC-B41E-47B8-AF13-0710125F444D}"/>
          </ac:inkMkLst>
        </pc:inkChg>
        <pc:inkChg chg="add">
          <ac:chgData name="PIPAN MICHELE" userId="da00a2aa-4c64-4bcb-a497-1055e4cd2351" providerId="ADAL" clId="{FA10E652-66E8-4DC2-8405-60633342426D}" dt="2022-11-17T14:15:47.934" v="1678"/>
          <ac:inkMkLst>
            <pc:docMk/>
            <pc:sldMk cId="1563349183" sldId="308"/>
            <ac:inkMk id="7" creationId="{E4713278-B7FC-473E-8D9D-5D9492C78D26}"/>
          </ac:inkMkLst>
        </pc:inkChg>
        <pc:inkChg chg="add">
          <ac:chgData name="PIPAN MICHELE" userId="da00a2aa-4c64-4bcb-a497-1055e4cd2351" providerId="ADAL" clId="{FA10E652-66E8-4DC2-8405-60633342426D}" dt="2022-11-17T14:15:48.588" v="1679"/>
          <ac:inkMkLst>
            <pc:docMk/>
            <pc:sldMk cId="1563349183" sldId="308"/>
            <ac:inkMk id="8" creationId="{48B6C82C-A5D0-4B98-91A5-D1089BAD482B}"/>
          </ac:inkMkLst>
        </pc:inkChg>
        <pc:inkChg chg="add del">
          <ac:chgData name="PIPAN MICHELE" userId="da00a2aa-4c64-4bcb-a497-1055e4cd2351" providerId="ADAL" clId="{FA10E652-66E8-4DC2-8405-60633342426D}" dt="2022-11-17T14:15:52.798" v="1683"/>
          <ac:inkMkLst>
            <pc:docMk/>
            <pc:sldMk cId="1563349183" sldId="308"/>
            <ac:inkMk id="9" creationId="{E129542E-CDDE-47AA-93DF-36F1503E17C8}"/>
          </ac:inkMkLst>
        </pc:inkChg>
        <pc:inkChg chg="add del">
          <ac:chgData name="PIPAN MICHELE" userId="da00a2aa-4c64-4bcb-a497-1055e4cd2351" providerId="ADAL" clId="{FA10E652-66E8-4DC2-8405-60633342426D}" dt="2022-11-17T14:15:52.798" v="1683"/>
          <ac:inkMkLst>
            <pc:docMk/>
            <pc:sldMk cId="1563349183" sldId="308"/>
            <ac:inkMk id="10" creationId="{90E59CC4-13F6-4ECA-82A3-F8C3F47B5A2B}"/>
          </ac:inkMkLst>
        </pc:inkChg>
        <pc:inkChg chg="add del">
          <ac:chgData name="PIPAN MICHELE" userId="da00a2aa-4c64-4bcb-a497-1055e4cd2351" providerId="ADAL" clId="{FA10E652-66E8-4DC2-8405-60633342426D}" dt="2022-11-17T14:15:52.798" v="1683"/>
          <ac:inkMkLst>
            <pc:docMk/>
            <pc:sldMk cId="1563349183" sldId="308"/>
            <ac:inkMk id="11" creationId="{7F7E7B77-3111-43C7-A65C-2A3E17C35F1E}"/>
          </ac:inkMkLst>
        </pc:inkChg>
        <pc:inkChg chg="add del">
          <ac:chgData name="PIPAN MICHELE" userId="da00a2aa-4c64-4bcb-a497-1055e4cd2351" providerId="ADAL" clId="{FA10E652-66E8-4DC2-8405-60633342426D}" dt="2022-11-17T14:15:56.800" v="1689"/>
          <ac:inkMkLst>
            <pc:docMk/>
            <pc:sldMk cId="1563349183" sldId="308"/>
            <ac:inkMk id="12" creationId="{45F1E5B5-D215-48F2-9A91-C2B5A9A939F7}"/>
          </ac:inkMkLst>
        </pc:inkChg>
        <pc:inkChg chg="add">
          <ac:chgData name="PIPAN MICHELE" userId="da00a2aa-4c64-4bcb-a497-1055e4cd2351" providerId="ADAL" clId="{FA10E652-66E8-4DC2-8405-60633342426D}" dt="2022-11-17T14:15:53.362" v="1684"/>
          <ac:inkMkLst>
            <pc:docMk/>
            <pc:sldMk cId="1563349183" sldId="308"/>
            <ac:inkMk id="13" creationId="{7E1179F0-5D0C-4BA3-B60F-9914E3DCCC94}"/>
          </ac:inkMkLst>
        </pc:inkChg>
        <pc:inkChg chg="add del">
          <ac:chgData name="PIPAN MICHELE" userId="da00a2aa-4c64-4bcb-a497-1055e4cd2351" providerId="ADAL" clId="{FA10E652-66E8-4DC2-8405-60633342426D}" dt="2022-11-17T14:15:56.800" v="1689"/>
          <ac:inkMkLst>
            <pc:docMk/>
            <pc:sldMk cId="1563349183" sldId="308"/>
            <ac:inkMk id="14" creationId="{7639DEFF-2067-4DBC-B099-C907B1C46D25}"/>
          </ac:inkMkLst>
        </pc:inkChg>
        <pc:inkChg chg="add del">
          <ac:chgData name="PIPAN MICHELE" userId="da00a2aa-4c64-4bcb-a497-1055e4cd2351" providerId="ADAL" clId="{FA10E652-66E8-4DC2-8405-60633342426D}" dt="2022-11-17T14:15:56.800" v="1689"/>
          <ac:inkMkLst>
            <pc:docMk/>
            <pc:sldMk cId="1563349183" sldId="308"/>
            <ac:inkMk id="15" creationId="{52EADE87-61D1-4297-B227-78952EA927C0}"/>
          </ac:inkMkLst>
        </pc:inkChg>
        <pc:inkChg chg="add del">
          <ac:chgData name="PIPAN MICHELE" userId="da00a2aa-4c64-4bcb-a497-1055e4cd2351" providerId="ADAL" clId="{FA10E652-66E8-4DC2-8405-60633342426D}" dt="2022-11-17T14:15:56.800" v="1689"/>
          <ac:inkMkLst>
            <pc:docMk/>
            <pc:sldMk cId="1563349183" sldId="308"/>
            <ac:inkMk id="16" creationId="{B4E38BB5-8299-45C6-B51E-E5175FBE5680}"/>
          </ac:inkMkLst>
        </pc:inkChg>
        <pc:inkChg chg="add">
          <ac:chgData name="PIPAN MICHELE" userId="da00a2aa-4c64-4bcb-a497-1055e4cd2351" providerId="ADAL" clId="{FA10E652-66E8-4DC2-8405-60633342426D}" dt="2022-11-17T14:15:56.186" v="1688"/>
          <ac:inkMkLst>
            <pc:docMk/>
            <pc:sldMk cId="1563349183" sldId="308"/>
            <ac:inkMk id="17" creationId="{D1AE9B51-73F5-452E-AFD5-D563DAB0BB5B}"/>
          </ac:inkMkLst>
        </pc:inkChg>
        <pc:inkChg chg="add">
          <ac:chgData name="PIPAN MICHELE" userId="da00a2aa-4c64-4bcb-a497-1055e4cd2351" providerId="ADAL" clId="{FA10E652-66E8-4DC2-8405-60633342426D}" dt="2022-11-17T14:15:56.800" v="1689"/>
          <ac:inkMkLst>
            <pc:docMk/>
            <pc:sldMk cId="1563349183" sldId="308"/>
            <ac:inkMk id="18" creationId="{510D2956-C028-48B0-AD96-FEB736223D32}"/>
          </ac:inkMkLst>
        </pc:inkChg>
        <pc:inkChg chg="add">
          <ac:chgData name="PIPAN MICHELE" userId="da00a2aa-4c64-4bcb-a497-1055e4cd2351" providerId="ADAL" clId="{FA10E652-66E8-4DC2-8405-60633342426D}" dt="2022-11-17T14:15:56.800" v="1689"/>
          <ac:inkMkLst>
            <pc:docMk/>
            <pc:sldMk cId="1563349183" sldId="308"/>
            <ac:inkMk id="19" creationId="{D8F17A73-24A6-453A-8D7A-81BDF99DB05B}"/>
          </ac:inkMkLst>
        </pc:inkChg>
        <pc:inkChg chg="add">
          <ac:chgData name="PIPAN MICHELE" userId="da00a2aa-4c64-4bcb-a497-1055e4cd2351" providerId="ADAL" clId="{FA10E652-66E8-4DC2-8405-60633342426D}" dt="2022-11-17T14:15:57.389" v="1690"/>
          <ac:inkMkLst>
            <pc:docMk/>
            <pc:sldMk cId="1563349183" sldId="308"/>
            <ac:inkMk id="20" creationId="{ECC1446F-6FA5-424E-80FE-E07C36AF5311}"/>
          </ac:inkMkLst>
        </pc:inkChg>
        <pc:inkChg chg="add">
          <ac:chgData name="PIPAN MICHELE" userId="da00a2aa-4c64-4bcb-a497-1055e4cd2351" providerId="ADAL" clId="{FA10E652-66E8-4DC2-8405-60633342426D}" dt="2022-11-17T14:15:58.025" v="1691"/>
          <ac:inkMkLst>
            <pc:docMk/>
            <pc:sldMk cId="1563349183" sldId="308"/>
            <ac:inkMk id="21" creationId="{AEF7AEC6-3617-4BCD-A98A-AEC46D7F396A}"/>
          </ac:inkMkLst>
        </pc:inkChg>
        <pc:inkChg chg="add">
          <ac:chgData name="PIPAN MICHELE" userId="da00a2aa-4c64-4bcb-a497-1055e4cd2351" providerId="ADAL" clId="{FA10E652-66E8-4DC2-8405-60633342426D}" dt="2022-11-17T14:15:59.981" v="1692"/>
          <ac:inkMkLst>
            <pc:docMk/>
            <pc:sldMk cId="1563349183" sldId="308"/>
            <ac:inkMk id="22" creationId="{65EC6215-9F71-4616-81A2-29FD0C718CB4}"/>
          </ac:inkMkLst>
        </pc:inkChg>
        <pc:inkChg chg="add">
          <ac:chgData name="PIPAN MICHELE" userId="da00a2aa-4c64-4bcb-a497-1055e4cd2351" providerId="ADAL" clId="{FA10E652-66E8-4DC2-8405-60633342426D}" dt="2022-11-17T14:16:00.235" v="1693"/>
          <ac:inkMkLst>
            <pc:docMk/>
            <pc:sldMk cId="1563349183" sldId="308"/>
            <ac:inkMk id="23" creationId="{6DFEBDC1-B7F1-432B-9F73-0334626EA3DB}"/>
          </ac:inkMkLst>
        </pc:inkChg>
        <pc:inkChg chg="add">
          <ac:chgData name="PIPAN MICHELE" userId="da00a2aa-4c64-4bcb-a497-1055e4cd2351" providerId="ADAL" clId="{FA10E652-66E8-4DC2-8405-60633342426D}" dt="2022-11-17T14:16:01.504" v="1694"/>
          <ac:inkMkLst>
            <pc:docMk/>
            <pc:sldMk cId="1563349183" sldId="308"/>
            <ac:inkMk id="24" creationId="{DB99A2A6-FCD9-4EE8-A327-23276F0989CC}"/>
          </ac:inkMkLst>
        </pc:inkChg>
        <pc:inkChg chg="add">
          <ac:chgData name="PIPAN MICHELE" userId="da00a2aa-4c64-4bcb-a497-1055e4cd2351" providerId="ADAL" clId="{FA10E652-66E8-4DC2-8405-60633342426D}" dt="2022-11-17T14:16:06.791" v="1695"/>
          <ac:inkMkLst>
            <pc:docMk/>
            <pc:sldMk cId="1563349183" sldId="308"/>
            <ac:inkMk id="25" creationId="{060E92FD-3808-422F-9BC3-4AE24D38D088}"/>
          </ac:inkMkLst>
        </pc:inkChg>
        <pc:inkChg chg="add del">
          <ac:chgData name="PIPAN MICHELE" userId="da00a2aa-4c64-4bcb-a497-1055e4cd2351" providerId="ADAL" clId="{FA10E652-66E8-4DC2-8405-60633342426D}" dt="2022-11-17T14:16:10.007" v="1698"/>
          <ac:inkMkLst>
            <pc:docMk/>
            <pc:sldMk cId="1563349183" sldId="308"/>
            <ac:inkMk id="26" creationId="{84F47326-81E7-40FF-B4F9-41C362FEEC57}"/>
          </ac:inkMkLst>
        </pc:inkChg>
        <pc:inkChg chg="add del">
          <ac:chgData name="PIPAN MICHELE" userId="da00a2aa-4c64-4bcb-a497-1055e4cd2351" providerId="ADAL" clId="{FA10E652-66E8-4DC2-8405-60633342426D}" dt="2022-11-17T14:16:10.007" v="1698"/>
          <ac:inkMkLst>
            <pc:docMk/>
            <pc:sldMk cId="1563349183" sldId="308"/>
            <ac:inkMk id="27" creationId="{46267FD8-6AC5-473E-835F-7F503EE141ED}"/>
          </ac:inkMkLst>
        </pc:inkChg>
        <pc:inkChg chg="add">
          <ac:chgData name="PIPAN MICHELE" userId="da00a2aa-4c64-4bcb-a497-1055e4cd2351" providerId="ADAL" clId="{FA10E652-66E8-4DC2-8405-60633342426D}" dt="2022-11-17T14:16:10.007" v="1698"/>
          <ac:inkMkLst>
            <pc:docMk/>
            <pc:sldMk cId="1563349183" sldId="308"/>
            <ac:inkMk id="28" creationId="{77D7D899-7DEA-4045-83E4-3FA958F9F2C3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29" creationId="{475CB0F3-E477-4230-B419-014C52A0C22A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0" creationId="{32A29A97-2845-4F79-B46D-50325565E862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1" creationId="{A6A7AA4C-27C4-4E7A-B3A0-FB1B5FB99F6A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2" creationId="{DB6E3672-4647-4694-A9FF-44B66714F125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3" creationId="{C708A46B-7B61-4742-A82A-CC9CA90EFB4F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4" creationId="{761A2D4C-C87A-45D6-913A-99B294EEA06F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5" creationId="{EA38C3D3-241B-4637-9ED4-CB0D8869F4BB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6" creationId="{ADF23752-7089-4A03-9C25-27CF02FA9843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7" creationId="{F359FFBB-2A32-44E1-B08D-908767D88B55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8" creationId="{704753B1-9BE9-4AC7-86EE-611E3F149258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39" creationId="{A3F7A13E-07CB-4EE0-8336-754ED1C5F474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0" creationId="{FF2DE47D-16A4-41CD-9256-9746FFFFDE63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1" creationId="{B60C2695-4780-4641-9FB4-2B709895DC98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2" creationId="{CB2D2CF9-D242-40D4-B33B-E8783BFAEEEE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3" creationId="{7D596DD3-5DDE-406B-B7E3-5AC4E89D212A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4" creationId="{6CDF887F-4A7E-4647-A4CE-42A6B4989E5F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5" creationId="{117E8CEF-34C0-4D99-BAE3-D4291C4CBA5B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6" creationId="{21460B5F-36E0-4B9C-9663-4BC5DB27A94E}"/>
          </ac:inkMkLst>
        </pc:inkChg>
        <pc:inkChg chg="add del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7" creationId="{7E101770-2E46-44A4-B8CB-096360E1B757}"/>
          </ac:inkMkLst>
        </pc:inkChg>
        <pc:inkChg chg="add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8" creationId="{48B96DB6-EEE9-46CE-A945-2369C21F7F4D}"/>
          </ac:inkMkLst>
        </pc:inkChg>
        <pc:inkChg chg="add">
          <ac:chgData name="PIPAN MICHELE" userId="da00a2aa-4c64-4bcb-a497-1055e4cd2351" providerId="ADAL" clId="{FA10E652-66E8-4DC2-8405-60633342426D}" dt="2022-11-17T14:16:18.854" v="1718"/>
          <ac:inkMkLst>
            <pc:docMk/>
            <pc:sldMk cId="1563349183" sldId="308"/>
            <ac:inkMk id="49" creationId="{E31E0A72-60E3-47BA-8F98-ED40F62D50DB}"/>
          </ac:inkMkLst>
        </pc:inkChg>
        <pc:inkChg chg="add">
          <ac:chgData name="PIPAN MICHELE" userId="da00a2aa-4c64-4bcb-a497-1055e4cd2351" providerId="ADAL" clId="{FA10E652-66E8-4DC2-8405-60633342426D}" dt="2022-11-17T14:16:20.451" v="1719"/>
          <ac:inkMkLst>
            <pc:docMk/>
            <pc:sldMk cId="1563349183" sldId="308"/>
            <ac:inkMk id="50" creationId="{850B1413-BDD6-4157-88E6-F5C0C4F9C735}"/>
          </ac:inkMkLst>
        </pc:inkChg>
        <pc:inkChg chg="add">
          <ac:chgData name="PIPAN MICHELE" userId="da00a2aa-4c64-4bcb-a497-1055e4cd2351" providerId="ADAL" clId="{FA10E652-66E8-4DC2-8405-60633342426D}" dt="2022-11-17T14:16:21.224" v="1720"/>
          <ac:inkMkLst>
            <pc:docMk/>
            <pc:sldMk cId="1563349183" sldId="308"/>
            <ac:inkMk id="51" creationId="{B6DAF204-4BF9-467A-B47A-A5225C51B1AD}"/>
          </ac:inkMkLst>
        </pc:inkChg>
        <pc:inkChg chg="add del">
          <ac:chgData name="PIPAN MICHELE" userId="da00a2aa-4c64-4bcb-a497-1055e4cd2351" providerId="ADAL" clId="{FA10E652-66E8-4DC2-8405-60633342426D}" dt="2022-11-17T14:16:26.538" v="1728"/>
          <ac:inkMkLst>
            <pc:docMk/>
            <pc:sldMk cId="1563349183" sldId="308"/>
            <ac:inkMk id="52" creationId="{68CD6658-F8CB-48CE-9FA4-E94874495786}"/>
          </ac:inkMkLst>
        </pc:inkChg>
        <pc:inkChg chg="add del">
          <ac:chgData name="PIPAN MICHELE" userId="da00a2aa-4c64-4bcb-a497-1055e4cd2351" providerId="ADAL" clId="{FA10E652-66E8-4DC2-8405-60633342426D}" dt="2022-11-17T14:16:26.538" v="1728"/>
          <ac:inkMkLst>
            <pc:docMk/>
            <pc:sldMk cId="1563349183" sldId="308"/>
            <ac:inkMk id="53" creationId="{75331740-FC0A-44CC-ADBE-75F314EA0C33}"/>
          </ac:inkMkLst>
        </pc:inkChg>
        <pc:inkChg chg="add del">
          <ac:chgData name="PIPAN MICHELE" userId="da00a2aa-4c64-4bcb-a497-1055e4cd2351" providerId="ADAL" clId="{FA10E652-66E8-4DC2-8405-60633342426D}" dt="2022-11-17T14:16:26.538" v="1728"/>
          <ac:inkMkLst>
            <pc:docMk/>
            <pc:sldMk cId="1563349183" sldId="308"/>
            <ac:inkMk id="54" creationId="{BBA0E865-7478-41E2-AB66-F216BD915271}"/>
          </ac:inkMkLst>
        </pc:inkChg>
        <pc:inkChg chg="add del">
          <ac:chgData name="PIPAN MICHELE" userId="da00a2aa-4c64-4bcb-a497-1055e4cd2351" providerId="ADAL" clId="{FA10E652-66E8-4DC2-8405-60633342426D}" dt="2022-11-17T14:16:26.538" v="1728"/>
          <ac:inkMkLst>
            <pc:docMk/>
            <pc:sldMk cId="1563349183" sldId="308"/>
            <ac:inkMk id="55" creationId="{EE6C73E8-EB4E-4B2A-B01C-3A4DC6A75CC6}"/>
          </ac:inkMkLst>
        </pc:inkChg>
        <pc:inkChg chg="add">
          <ac:chgData name="PIPAN MICHELE" userId="da00a2aa-4c64-4bcb-a497-1055e4cd2351" providerId="ADAL" clId="{FA10E652-66E8-4DC2-8405-60633342426D}" dt="2022-11-17T14:16:24.779" v="1725"/>
          <ac:inkMkLst>
            <pc:docMk/>
            <pc:sldMk cId="1563349183" sldId="308"/>
            <ac:inkMk id="56" creationId="{C69AEB06-E5D1-41C6-8A38-7BC8404D944D}"/>
          </ac:inkMkLst>
        </pc:inkChg>
        <pc:inkChg chg="add">
          <ac:chgData name="PIPAN MICHELE" userId="da00a2aa-4c64-4bcb-a497-1055e4cd2351" providerId="ADAL" clId="{FA10E652-66E8-4DC2-8405-60633342426D}" dt="2022-11-17T14:16:25.481" v="1726"/>
          <ac:inkMkLst>
            <pc:docMk/>
            <pc:sldMk cId="1563349183" sldId="308"/>
            <ac:inkMk id="57" creationId="{CD34FAE3-AFB4-4E82-946F-EE08DAB3D60A}"/>
          </ac:inkMkLst>
        </pc:inkChg>
        <pc:inkChg chg="add del">
          <ac:chgData name="PIPAN MICHELE" userId="da00a2aa-4c64-4bcb-a497-1055e4cd2351" providerId="ADAL" clId="{FA10E652-66E8-4DC2-8405-60633342426D}" dt="2022-11-17T14:16:34.458" v="1742"/>
          <ac:inkMkLst>
            <pc:docMk/>
            <pc:sldMk cId="1563349183" sldId="308"/>
            <ac:inkMk id="58" creationId="{B005E085-D9A2-4064-9DA2-AFBAEF3E9E02}"/>
          </ac:inkMkLst>
        </pc:inkChg>
        <pc:inkChg chg="add">
          <ac:chgData name="PIPAN MICHELE" userId="da00a2aa-4c64-4bcb-a497-1055e4cd2351" providerId="ADAL" clId="{FA10E652-66E8-4DC2-8405-60633342426D}" dt="2022-11-17T14:16:26.538" v="1728"/>
          <ac:inkMkLst>
            <pc:docMk/>
            <pc:sldMk cId="1563349183" sldId="308"/>
            <ac:inkMk id="59" creationId="{07542B1F-6847-42FA-9347-C091F375862B}"/>
          </ac:inkMkLst>
        </pc:inkChg>
        <pc:inkChg chg="add">
          <ac:chgData name="PIPAN MICHELE" userId="da00a2aa-4c64-4bcb-a497-1055e4cd2351" providerId="ADAL" clId="{FA10E652-66E8-4DC2-8405-60633342426D}" dt="2022-11-17T14:16:26.538" v="1728"/>
          <ac:inkMkLst>
            <pc:docMk/>
            <pc:sldMk cId="1563349183" sldId="308"/>
            <ac:inkMk id="60" creationId="{CA19F86A-0F3D-401D-BCCE-5F0C89821C2F}"/>
          </ac:inkMkLst>
        </pc:inkChg>
        <pc:inkChg chg="add del">
          <ac:chgData name="PIPAN MICHELE" userId="da00a2aa-4c64-4bcb-a497-1055e4cd2351" providerId="ADAL" clId="{FA10E652-66E8-4DC2-8405-60633342426D}" dt="2022-11-17T14:16:29.986" v="1737"/>
          <ac:inkMkLst>
            <pc:docMk/>
            <pc:sldMk cId="1563349183" sldId="308"/>
            <ac:inkMk id="61" creationId="{0021C90E-9B0B-4066-9DE6-DA7BA2AA94A0}"/>
          </ac:inkMkLst>
        </pc:inkChg>
        <pc:inkChg chg="add del">
          <ac:chgData name="PIPAN MICHELE" userId="da00a2aa-4c64-4bcb-a497-1055e4cd2351" providerId="ADAL" clId="{FA10E652-66E8-4DC2-8405-60633342426D}" dt="2022-11-17T14:16:29.986" v="1737"/>
          <ac:inkMkLst>
            <pc:docMk/>
            <pc:sldMk cId="1563349183" sldId="308"/>
            <ac:inkMk id="62" creationId="{CFFDF542-2613-4594-B237-BE0A534F80C1}"/>
          </ac:inkMkLst>
        </pc:inkChg>
        <pc:inkChg chg="add del">
          <ac:chgData name="PIPAN MICHELE" userId="da00a2aa-4c64-4bcb-a497-1055e4cd2351" providerId="ADAL" clId="{FA10E652-66E8-4DC2-8405-60633342426D}" dt="2022-11-17T14:16:29.986" v="1737"/>
          <ac:inkMkLst>
            <pc:docMk/>
            <pc:sldMk cId="1563349183" sldId="308"/>
            <ac:inkMk id="63" creationId="{74C18626-BFD9-4F0F-9F6C-E81EFC43C543}"/>
          </ac:inkMkLst>
        </pc:inkChg>
        <pc:inkChg chg="add del">
          <ac:chgData name="PIPAN MICHELE" userId="da00a2aa-4c64-4bcb-a497-1055e4cd2351" providerId="ADAL" clId="{FA10E652-66E8-4DC2-8405-60633342426D}" dt="2022-11-17T14:16:29.986" v="1737"/>
          <ac:inkMkLst>
            <pc:docMk/>
            <pc:sldMk cId="1563349183" sldId="308"/>
            <ac:inkMk id="64" creationId="{47AED9A4-536A-4BE3-983B-23BA9E5F91B7}"/>
          </ac:inkMkLst>
        </pc:inkChg>
        <pc:inkChg chg="add del">
          <ac:chgData name="PIPAN MICHELE" userId="da00a2aa-4c64-4bcb-a497-1055e4cd2351" providerId="ADAL" clId="{FA10E652-66E8-4DC2-8405-60633342426D}" dt="2022-11-17T14:16:29.986" v="1737"/>
          <ac:inkMkLst>
            <pc:docMk/>
            <pc:sldMk cId="1563349183" sldId="308"/>
            <ac:inkMk id="65" creationId="{CD9E4BBA-8680-4903-918B-75CFF5EDEC98}"/>
          </ac:inkMkLst>
        </pc:inkChg>
        <pc:inkChg chg="add">
          <ac:chgData name="PIPAN MICHELE" userId="da00a2aa-4c64-4bcb-a497-1055e4cd2351" providerId="ADAL" clId="{FA10E652-66E8-4DC2-8405-60633342426D}" dt="2022-11-17T14:16:28.631" v="1734"/>
          <ac:inkMkLst>
            <pc:docMk/>
            <pc:sldMk cId="1563349183" sldId="308"/>
            <ac:inkMk id="66" creationId="{40095F7B-7D1B-4D7F-9DB6-DB8F52169974}"/>
          </ac:inkMkLst>
        </pc:inkChg>
        <pc:inkChg chg="add del">
          <ac:chgData name="PIPAN MICHELE" userId="da00a2aa-4c64-4bcb-a497-1055e4cd2351" providerId="ADAL" clId="{FA10E652-66E8-4DC2-8405-60633342426D}" dt="2022-11-17T14:16:29.986" v="1737"/>
          <ac:inkMkLst>
            <pc:docMk/>
            <pc:sldMk cId="1563349183" sldId="308"/>
            <ac:inkMk id="67" creationId="{AC6EBB67-48A3-43D9-87B6-F99CC7CE4525}"/>
          </ac:inkMkLst>
        </pc:inkChg>
        <pc:inkChg chg="add del">
          <ac:chgData name="PIPAN MICHELE" userId="da00a2aa-4c64-4bcb-a497-1055e4cd2351" providerId="ADAL" clId="{FA10E652-66E8-4DC2-8405-60633342426D}" dt="2022-11-17T14:16:29.986" v="1737"/>
          <ac:inkMkLst>
            <pc:docMk/>
            <pc:sldMk cId="1563349183" sldId="308"/>
            <ac:inkMk id="68" creationId="{1C2D0A98-BA1B-4B6A-BBC1-476C0CEA7E4D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69" creationId="{16D94FFC-04FB-4F08-82E3-BAAC620C1BB7}"/>
          </ac:inkMkLst>
        </pc:inkChg>
        <pc:inkChg chg="add del">
          <ac:chgData name="PIPAN MICHELE" userId="da00a2aa-4c64-4bcb-a497-1055e4cd2351" providerId="ADAL" clId="{FA10E652-66E8-4DC2-8405-60633342426D}" dt="2022-11-17T14:16:34.458" v="1742"/>
          <ac:inkMkLst>
            <pc:docMk/>
            <pc:sldMk cId="1563349183" sldId="308"/>
            <ac:inkMk id="70" creationId="{12936C19-41EB-4301-9F64-62FDAB878DA3}"/>
          </ac:inkMkLst>
        </pc:inkChg>
        <pc:inkChg chg="add del">
          <ac:chgData name="PIPAN MICHELE" userId="da00a2aa-4c64-4bcb-a497-1055e4cd2351" providerId="ADAL" clId="{FA10E652-66E8-4DC2-8405-60633342426D}" dt="2022-11-17T14:16:34.458" v="1742"/>
          <ac:inkMkLst>
            <pc:docMk/>
            <pc:sldMk cId="1563349183" sldId="308"/>
            <ac:inkMk id="71" creationId="{0AED8948-1504-4700-9A9B-DDF71BAD31D5}"/>
          </ac:inkMkLst>
        </pc:inkChg>
        <pc:inkChg chg="add del">
          <ac:chgData name="PIPAN MICHELE" userId="da00a2aa-4c64-4bcb-a497-1055e4cd2351" providerId="ADAL" clId="{FA10E652-66E8-4DC2-8405-60633342426D}" dt="2022-11-17T14:16:34.458" v="1742"/>
          <ac:inkMkLst>
            <pc:docMk/>
            <pc:sldMk cId="1563349183" sldId="308"/>
            <ac:inkMk id="72" creationId="{77492D15-FCE8-4D74-98B8-92676E5ACC2B}"/>
          </ac:inkMkLst>
        </pc:inkChg>
        <pc:inkChg chg="add del">
          <ac:chgData name="PIPAN MICHELE" userId="da00a2aa-4c64-4bcb-a497-1055e4cd2351" providerId="ADAL" clId="{FA10E652-66E8-4DC2-8405-60633342426D}" dt="2022-11-17T14:16:34.458" v="1742"/>
          <ac:inkMkLst>
            <pc:docMk/>
            <pc:sldMk cId="1563349183" sldId="308"/>
            <ac:inkMk id="73" creationId="{87AC6107-FC2D-4028-9543-6C88FE663CDD}"/>
          </ac:inkMkLst>
        </pc:inkChg>
        <pc:inkChg chg="add">
          <ac:chgData name="PIPAN MICHELE" userId="da00a2aa-4c64-4bcb-a497-1055e4cd2351" providerId="ADAL" clId="{FA10E652-66E8-4DC2-8405-60633342426D}" dt="2022-11-17T14:16:34.458" v="1742"/>
          <ac:inkMkLst>
            <pc:docMk/>
            <pc:sldMk cId="1563349183" sldId="308"/>
            <ac:inkMk id="74" creationId="{E03AF8D8-E65D-4085-B34E-68EE4B7B67DC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75" creationId="{BC65DF2F-082E-49A0-927B-6E96E1C399C5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76" creationId="{E6CFCC32-1EDA-42FA-A52E-D4C8CC474B28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77" creationId="{7F692E63-218F-4DB8-A0F7-4348759B9F13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78" creationId="{A8C91024-55CB-486A-BCA9-CDAC3FD309AE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79" creationId="{EF6654CE-BB24-47CD-B4BD-8330AC8ED58B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0" creationId="{5E6AD86B-0CE8-4B1A-9E01-5296424BCB71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1" creationId="{D148FAF9-5FAB-42BE-A11E-1A97F4E4B697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2" creationId="{0EF04064-B19C-4B4A-A37E-268ABC860309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3" creationId="{6214412A-5B8C-4648-AAC6-FC78CE667D28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4" creationId="{000E7A04-C728-4E70-BCC9-9169D1805F64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5" creationId="{D08C98EA-7049-46A9-B707-65A1B80776EB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6" creationId="{FDAF9633-8755-4107-ACFC-32BCABB99CC2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7" creationId="{EC8058FF-2510-4FE5-B18A-055219FA5514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8" creationId="{68C0C118-F278-403B-9901-568C8DAB8EE7}"/>
          </ac:inkMkLst>
        </pc:inkChg>
        <pc:inkChg chg="add del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89" creationId="{B5EC0F59-F3BE-42C2-A8E9-A268DE6CAEF1}"/>
          </ac:inkMkLst>
        </pc:inkChg>
        <pc:inkChg chg="add">
          <ac:chgData name="PIPAN MICHELE" userId="da00a2aa-4c64-4bcb-a497-1055e4cd2351" providerId="ADAL" clId="{FA10E652-66E8-4DC2-8405-60633342426D}" dt="2022-11-17T14:16:42.553" v="1757"/>
          <ac:inkMkLst>
            <pc:docMk/>
            <pc:sldMk cId="1563349183" sldId="308"/>
            <ac:inkMk id="90" creationId="{96CABCCA-48F6-40A5-B970-C52F892C1B96}"/>
          </ac:inkMkLst>
        </pc:inkChg>
      </pc:sldChg>
      <pc:sldChg chg="addSp delSp add">
        <pc:chgData name="PIPAN MICHELE" userId="da00a2aa-4c64-4bcb-a497-1055e4cd2351" providerId="ADAL" clId="{FA10E652-66E8-4DC2-8405-60633342426D}" dt="2022-11-17T14:18:29.975" v="1828"/>
        <pc:sldMkLst>
          <pc:docMk/>
          <pc:sldMk cId="899426335" sldId="309"/>
        </pc:sldMkLst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2" creationId="{02F802D7-9C60-4959-9DFE-6EC6300DD6E1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3" creationId="{2B878F37-2FD0-40E2-82C0-0EC01D28A9A8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4" creationId="{B31C8830-9FC8-497A-AC13-BE2BAB183C0B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5" creationId="{EE80F581-9384-484E-9B22-4345D9E5388E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6" creationId="{67ED231E-9888-4E77-B0DD-0B9CE26B4763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7" creationId="{982AD571-0501-4F1E-97D8-266883B88555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8" creationId="{1DDA0780-9FD6-424B-B9E7-27FD360C9BEE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9" creationId="{7CF3B7AB-3EAA-40FE-9B64-76F9D81C077D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10" creationId="{4E36EF3E-BCE7-4CF5-BD47-9541F1693C9C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11" creationId="{07EC5957-31A7-4044-820E-555B6691AA8D}"/>
          </ac:inkMkLst>
        </pc:inkChg>
        <pc:inkChg chg="add del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12" creationId="{3B1EA162-1B3D-4875-A324-64889022EB3B}"/>
          </ac:inkMkLst>
        </pc:inkChg>
        <pc:inkChg chg="add del">
          <ac:chgData name="PIPAN MICHELE" userId="da00a2aa-4c64-4bcb-a497-1055e4cd2351" providerId="ADAL" clId="{FA10E652-66E8-4DC2-8405-60633342426D}" dt="2022-11-17T14:17:53.915" v="1773"/>
          <ac:inkMkLst>
            <pc:docMk/>
            <pc:sldMk cId="899426335" sldId="309"/>
            <ac:inkMk id="13" creationId="{860B16E0-9335-4D61-9F60-32BE5FA3DD6C}"/>
          </ac:inkMkLst>
        </pc:inkChg>
        <pc:inkChg chg="add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14" creationId="{D60C6B55-D831-42E5-94B6-E28BE5095C52}"/>
          </ac:inkMkLst>
        </pc:inkChg>
        <pc:inkChg chg="add">
          <ac:chgData name="PIPAN MICHELE" userId="da00a2aa-4c64-4bcb-a497-1055e4cd2351" providerId="ADAL" clId="{FA10E652-66E8-4DC2-8405-60633342426D}" dt="2022-11-17T14:17:51.452" v="1769"/>
          <ac:inkMkLst>
            <pc:docMk/>
            <pc:sldMk cId="899426335" sldId="309"/>
            <ac:inkMk id="15" creationId="{AA862EEC-4177-4757-BC13-D6154D09219B}"/>
          </ac:inkMkLst>
        </pc:inkChg>
        <pc:inkChg chg="add del">
          <ac:chgData name="PIPAN MICHELE" userId="da00a2aa-4c64-4bcb-a497-1055e4cd2351" providerId="ADAL" clId="{FA10E652-66E8-4DC2-8405-60633342426D}" dt="2022-11-17T14:17:53.915" v="1773"/>
          <ac:inkMkLst>
            <pc:docMk/>
            <pc:sldMk cId="899426335" sldId="309"/>
            <ac:inkMk id="16" creationId="{E851874A-FA3B-4F53-83C8-4F628A0FFEA6}"/>
          </ac:inkMkLst>
        </pc:inkChg>
        <pc:inkChg chg="add del">
          <ac:chgData name="PIPAN MICHELE" userId="da00a2aa-4c64-4bcb-a497-1055e4cd2351" providerId="ADAL" clId="{FA10E652-66E8-4DC2-8405-60633342426D}" dt="2022-11-17T14:17:53.915" v="1773"/>
          <ac:inkMkLst>
            <pc:docMk/>
            <pc:sldMk cId="899426335" sldId="309"/>
            <ac:inkMk id="17" creationId="{0A2218DF-110B-4503-B2A4-54C861030124}"/>
          </ac:inkMkLst>
        </pc:inkChg>
        <pc:inkChg chg="add del">
          <ac:chgData name="PIPAN MICHELE" userId="da00a2aa-4c64-4bcb-a497-1055e4cd2351" providerId="ADAL" clId="{FA10E652-66E8-4DC2-8405-60633342426D}" dt="2022-11-17T14:17:53.915" v="1773"/>
          <ac:inkMkLst>
            <pc:docMk/>
            <pc:sldMk cId="899426335" sldId="309"/>
            <ac:inkMk id="18" creationId="{793B5299-B394-4B4D-AE79-9841E4542962}"/>
          </ac:inkMkLst>
        </pc:inkChg>
        <pc:inkChg chg="add">
          <ac:chgData name="PIPAN MICHELE" userId="da00a2aa-4c64-4bcb-a497-1055e4cd2351" providerId="ADAL" clId="{FA10E652-66E8-4DC2-8405-60633342426D}" dt="2022-11-17T14:17:53.915" v="1773"/>
          <ac:inkMkLst>
            <pc:docMk/>
            <pc:sldMk cId="899426335" sldId="309"/>
            <ac:inkMk id="19" creationId="{25CB7B27-EA1A-46B8-BD35-56B1ACDC31FE}"/>
          </ac:inkMkLst>
        </pc:inkChg>
        <pc:inkChg chg="add">
          <ac:chgData name="PIPAN MICHELE" userId="da00a2aa-4c64-4bcb-a497-1055e4cd2351" providerId="ADAL" clId="{FA10E652-66E8-4DC2-8405-60633342426D}" dt="2022-11-17T14:17:53.915" v="1773"/>
          <ac:inkMkLst>
            <pc:docMk/>
            <pc:sldMk cId="899426335" sldId="309"/>
            <ac:inkMk id="20" creationId="{2C6703DE-8265-4E33-8490-83E3AEE3BEDD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21" creationId="{DF811EDF-7FF5-4D1E-99F3-1BA2A1668EEC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22" creationId="{DFA49754-EBBA-4510-9A74-C488F4D407FD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23" creationId="{F441C6FF-43B8-4F8E-8DE9-73FB8E4D4819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24" creationId="{EEBC6720-D832-4F91-8668-DDE2832B3B81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25" creationId="{5B793439-F539-442B-AAF5-83601B18B11C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26" creationId="{C77D0047-8D9E-423D-87EA-68EAA1BCDB2E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27" creationId="{38433A4A-1FAB-4893-A5E5-1A7E9BEDD463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28" creationId="{D7B08BFD-CEC1-4F2E-A588-37B5CE43BDCB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29" creationId="{DE1515EF-5068-429A-853B-C2318E4407C2}"/>
          </ac:inkMkLst>
        </pc:inkChg>
        <pc:inkChg chg="add del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30" creationId="{CD8B2C45-C051-4D2C-8B42-E43B202B6828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31" creationId="{011C82F9-52DE-4153-962D-B2A7B7D59E9E}"/>
          </ac:inkMkLst>
        </pc:inkChg>
        <pc:inkChg chg="add">
          <ac:chgData name="PIPAN MICHELE" userId="da00a2aa-4c64-4bcb-a497-1055e4cd2351" providerId="ADAL" clId="{FA10E652-66E8-4DC2-8405-60633342426D}" dt="2022-11-17T14:17:59.408" v="1784"/>
          <ac:inkMkLst>
            <pc:docMk/>
            <pc:sldMk cId="899426335" sldId="309"/>
            <ac:inkMk id="32" creationId="{879A3BA1-B8AF-45A4-AA84-1859F67ED850}"/>
          </ac:inkMkLst>
        </pc:inkChg>
        <pc:inkChg chg="add del">
          <ac:chgData name="PIPAN MICHELE" userId="da00a2aa-4c64-4bcb-a497-1055e4cd2351" providerId="ADAL" clId="{FA10E652-66E8-4DC2-8405-60633342426D}" dt="2022-11-17T14:18:00.874" v="1787"/>
          <ac:inkMkLst>
            <pc:docMk/>
            <pc:sldMk cId="899426335" sldId="309"/>
            <ac:inkMk id="33" creationId="{28E7E457-80AA-4D7A-86D8-B979163C8CB0}"/>
          </ac:inkMkLst>
        </pc:inkChg>
        <pc:inkChg chg="add del">
          <ac:chgData name="PIPAN MICHELE" userId="da00a2aa-4c64-4bcb-a497-1055e4cd2351" providerId="ADAL" clId="{FA10E652-66E8-4DC2-8405-60633342426D}" dt="2022-11-17T14:18:00.874" v="1787"/>
          <ac:inkMkLst>
            <pc:docMk/>
            <pc:sldMk cId="899426335" sldId="309"/>
            <ac:inkMk id="34" creationId="{6CCF519F-873A-4DF0-825F-FF41AD26FB05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35" creationId="{5DF3F5FB-982C-4D27-99CB-3BB91ED98E24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36" creationId="{2DE57854-72A1-4542-B79D-04DD462BB5CE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37" creationId="{22E0BB02-37B8-48E0-A113-F831503F0D77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38" creationId="{9B1EE6EE-BFD8-429D-AC20-A913DE8CF5DD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39" creationId="{66BEE32E-83E9-4F80-AC0D-DE98D35D8058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0" creationId="{D1C688BF-6089-4E00-9AC8-0809CD5812BE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1" creationId="{43801A44-8D71-4CC6-BF08-9ADE1C5B96C9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2" creationId="{E06D4B45-CBEB-4339-B275-BA2EE62675A2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3" creationId="{DD299EE6-B531-4E1F-AC29-C9EA6843763E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4" creationId="{E6FEB2B9-64B7-47D3-A46C-F26835C2DD10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5" creationId="{4B7FB738-20A2-45E6-9CD5-2F18E8A1963E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6" creationId="{CF936EEC-E248-419E-BBBC-B6506BD10608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7" creationId="{DBA76F7A-A837-42EB-855D-25CEDE59E76B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8" creationId="{7AE28A91-2E27-4D0D-95EF-1AFABE210B21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49" creationId="{8FDFAC83-D57D-49B3-A4AD-8B0423EA3E1A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50" creationId="{D25D1538-5103-436E-9957-5209B5C6E178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51" creationId="{6440A6FD-5F41-432E-BEF7-EB4C2F7EDB80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52" creationId="{10B053ED-DD52-4201-9E94-C7A652469AEA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53" creationId="{6C9D1BAE-CB4F-446F-8EA3-610B4AA2EFCF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54" creationId="{D2C5F0EF-04DD-423A-9ECF-D08289DAD48C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55" creationId="{85F27682-A831-4578-83F3-071F45B99A38}"/>
          </ac:inkMkLst>
        </pc:inkChg>
        <pc:inkChg chg="add del">
          <ac:chgData name="PIPAN MICHELE" userId="da00a2aa-4c64-4bcb-a497-1055e4cd2351" providerId="ADAL" clId="{FA10E652-66E8-4DC2-8405-60633342426D}" dt="2022-11-17T14:18:14.695" v="1809"/>
          <ac:inkMkLst>
            <pc:docMk/>
            <pc:sldMk cId="899426335" sldId="309"/>
            <ac:inkMk id="56" creationId="{6F88A952-F275-4752-A8B6-84BADF4C7FA3}"/>
          </ac:inkMkLst>
        </pc:inkChg>
        <pc:inkChg chg="add del">
          <ac:chgData name="PIPAN MICHELE" userId="da00a2aa-4c64-4bcb-a497-1055e4cd2351" providerId="ADAL" clId="{FA10E652-66E8-4DC2-8405-60633342426D}" dt="2022-11-17T14:18:17.217" v="1814"/>
          <ac:inkMkLst>
            <pc:docMk/>
            <pc:sldMk cId="899426335" sldId="309"/>
            <ac:inkMk id="57" creationId="{5597E1D0-DBCE-4623-AE22-30649716BD0F}"/>
          </ac:inkMkLst>
        </pc:inkChg>
        <pc:inkChg chg="add del">
          <ac:chgData name="PIPAN MICHELE" userId="da00a2aa-4c64-4bcb-a497-1055e4cd2351" providerId="ADAL" clId="{FA10E652-66E8-4DC2-8405-60633342426D}" dt="2022-11-17T14:18:17.217" v="1814"/>
          <ac:inkMkLst>
            <pc:docMk/>
            <pc:sldMk cId="899426335" sldId="309"/>
            <ac:inkMk id="58" creationId="{36481DD5-6D92-4E62-A647-E49B1DD40862}"/>
          </ac:inkMkLst>
        </pc:inkChg>
        <pc:inkChg chg="add del">
          <ac:chgData name="PIPAN MICHELE" userId="da00a2aa-4c64-4bcb-a497-1055e4cd2351" providerId="ADAL" clId="{FA10E652-66E8-4DC2-8405-60633342426D}" dt="2022-11-17T14:18:17.217" v="1814"/>
          <ac:inkMkLst>
            <pc:docMk/>
            <pc:sldMk cId="899426335" sldId="309"/>
            <ac:inkMk id="59" creationId="{ABAB84E7-639E-454E-8F62-B4D5D40F8BF9}"/>
          </ac:inkMkLst>
        </pc:inkChg>
        <pc:inkChg chg="add del">
          <ac:chgData name="PIPAN MICHELE" userId="da00a2aa-4c64-4bcb-a497-1055e4cd2351" providerId="ADAL" clId="{FA10E652-66E8-4DC2-8405-60633342426D}" dt="2022-11-17T14:18:17.217" v="1814"/>
          <ac:inkMkLst>
            <pc:docMk/>
            <pc:sldMk cId="899426335" sldId="309"/>
            <ac:inkMk id="60" creationId="{CED0BAB7-F7AF-4AEA-9DCD-E0907B543844}"/>
          </ac:inkMkLst>
        </pc:inkChg>
        <pc:inkChg chg="add del">
          <ac:chgData name="PIPAN MICHELE" userId="da00a2aa-4c64-4bcb-a497-1055e4cd2351" providerId="ADAL" clId="{FA10E652-66E8-4DC2-8405-60633342426D}" dt="2022-11-17T14:18:17.217" v="1814"/>
          <ac:inkMkLst>
            <pc:docMk/>
            <pc:sldMk cId="899426335" sldId="309"/>
            <ac:inkMk id="61" creationId="{75E1F01C-92F6-4E6F-9982-1523BABE953A}"/>
          </ac:inkMkLst>
        </pc:inkChg>
        <pc:inkChg chg="add del">
          <ac:chgData name="PIPAN MICHELE" userId="da00a2aa-4c64-4bcb-a497-1055e4cd2351" providerId="ADAL" clId="{FA10E652-66E8-4DC2-8405-60633342426D}" dt="2022-11-17T14:18:20.349" v="1819"/>
          <ac:inkMkLst>
            <pc:docMk/>
            <pc:sldMk cId="899426335" sldId="309"/>
            <ac:inkMk id="62" creationId="{080A4E69-98EC-4425-A82F-82F0C87C60B2}"/>
          </ac:inkMkLst>
        </pc:inkChg>
        <pc:inkChg chg="add del">
          <ac:chgData name="PIPAN MICHELE" userId="da00a2aa-4c64-4bcb-a497-1055e4cd2351" providerId="ADAL" clId="{FA10E652-66E8-4DC2-8405-60633342426D}" dt="2022-11-17T14:18:20.349" v="1819"/>
          <ac:inkMkLst>
            <pc:docMk/>
            <pc:sldMk cId="899426335" sldId="309"/>
            <ac:inkMk id="63" creationId="{59B1A517-E8CA-4AE6-AAC8-F11B3B019336}"/>
          </ac:inkMkLst>
        </pc:inkChg>
        <pc:inkChg chg="add del">
          <ac:chgData name="PIPAN MICHELE" userId="da00a2aa-4c64-4bcb-a497-1055e4cd2351" providerId="ADAL" clId="{FA10E652-66E8-4DC2-8405-60633342426D}" dt="2022-11-17T14:18:20.349" v="1819"/>
          <ac:inkMkLst>
            <pc:docMk/>
            <pc:sldMk cId="899426335" sldId="309"/>
            <ac:inkMk id="64" creationId="{4169893B-AA64-4DA7-ACB8-D05CA4FEF12A}"/>
          </ac:inkMkLst>
        </pc:inkChg>
        <pc:inkChg chg="add del">
          <ac:chgData name="PIPAN MICHELE" userId="da00a2aa-4c64-4bcb-a497-1055e4cd2351" providerId="ADAL" clId="{FA10E652-66E8-4DC2-8405-60633342426D}" dt="2022-11-17T14:18:20.349" v="1819"/>
          <ac:inkMkLst>
            <pc:docMk/>
            <pc:sldMk cId="899426335" sldId="309"/>
            <ac:inkMk id="65" creationId="{2A404F6F-CDBA-466C-8E8B-04A180903FA1}"/>
          </ac:inkMkLst>
        </pc:inkChg>
        <pc:inkChg chg="add del">
          <ac:chgData name="PIPAN MICHELE" userId="da00a2aa-4c64-4bcb-a497-1055e4cd2351" providerId="ADAL" clId="{FA10E652-66E8-4DC2-8405-60633342426D}" dt="2022-11-17T14:18:20.349" v="1819"/>
          <ac:inkMkLst>
            <pc:docMk/>
            <pc:sldMk cId="899426335" sldId="309"/>
            <ac:inkMk id="66" creationId="{675056BC-AEC4-44AC-9780-BCB687DB0E10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67" creationId="{D686B159-9D56-460D-896D-D768276AE0AC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68" creationId="{9BB69B26-32F0-424F-A50A-977C2392DEB6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69" creationId="{CF86D52C-1EDF-409C-BD38-A13830AF0CBB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70" creationId="{0AF6052F-D88A-4438-B2CA-B7BA8781BAB1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71" creationId="{E11AA06D-4C20-4130-A99F-024B4E5D8CAF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72" creationId="{10BCE0CA-1DF8-4114-AA95-B247A9C79725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73" creationId="{978125B0-6528-4731-AF13-C1745BB988C2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74" creationId="{1293C7D8-B5FF-458E-98A5-6550757AD0B1}"/>
          </ac:inkMkLst>
        </pc:inkChg>
        <pc:inkChg chg="add del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75" creationId="{1EF6A8E9-391A-4994-B6DD-0A68B2FB8EAF}"/>
          </ac:inkMkLst>
        </pc:inkChg>
        <pc:inkChg chg="add">
          <ac:chgData name="PIPAN MICHELE" userId="da00a2aa-4c64-4bcb-a497-1055e4cd2351" providerId="ADAL" clId="{FA10E652-66E8-4DC2-8405-60633342426D}" dt="2022-11-17T14:18:29.975" v="1828"/>
          <ac:inkMkLst>
            <pc:docMk/>
            <pc:sldMk cId="899426335" sldId="309"/>
            <ac:inkMk id="76" creationId="{930CDDD8-5AA3-4DB1-A62D-8A838B54AB3C}"/>
          </ac:inkMkLst>
        </pc:inkChg>
      </pc:sldChg>
      <pc:sldChg chg="addSp delSp add">
        <pc:chgData name="PIPAN MICHELE" userId="da00a2aa-4c64-4bcb-a497-1055e4cd2351" providerId="ADAL" clId="{FA10E652-66E8-4DC2-8405-60633342426D}" dt="2022-11-17T14:31:49.766" v="2096"/>
        <pc:sldMkLst>
          <pc:docMk/>
          <pc:sldMk cId="2209812515" sldId="310"/>
        </pc:sldMkLst>
        <pc:inkChg chg="add">
          <ac:chgData name="PIPAN MICHELE" userId="da00a2aa-4c64-4bcb-a497-1055e4cd2351" providerId="ADAL" clId="{FA10E652-66E8-4DC2-8405-60633342426D}" dt="2022-11-17T14:31:35.473" v="2087"/>
          <ac:inkMkLst>
            <pc:docMk/>
            <pc:sldMk cId="2209812515" sldId="310"/>
            <ac:inkMk id="2" creationId="{0B4E4A49-4CC1-4384-9A94-CD4F56740EBB}"/>
          </ac:inkMkLst>
        </pc:inkChg>
        <pc:inkChg chg="add del">
          <ac:chgData name="PIPAN MICHELE" userId="da00a2aa-4c64-4bcb-a497-1055e4cd2351" providerId="ADAL" clId="{FA10E652-66E8-4DC2-8405-60633342426D}" dt="2022-11-17T14:31:37.909" v="2090"/>
          <ac:inkMkLst>
            <pc:docMk/>
            <pc:sldMk cId="2209812515" sldId="310"/>
            <ac:inkMk id="3" creationId="{618A4006-3FE4-472A-B5C1-59D942D98762}"/>
          </ac:inkMkLst>
        </pc:inkChg>
        <pc:inkChg chg="add del">
          <ac:chgData name="PIPAN MICHELE" userId="da00a2aa-4c64-4bcb-a497-1055e4cd2351" providerId="ADAL" clId="{FA10E652-66E8-4DC2-8405-60633342426D}" dt="2022-11-17T14:31:37.909" v="2090"/>
          <ac:inkMkLst>
            <pc:docMk/>
            <pc:sldMk cId="2209812515" sldId="310"/>
            <ac:inkMk id="4" creationId="{76A85566-8BD0-4BD6-8B85-3FF4BE53E021}"/>
          </ac:inkMkLst>
        </pc:inkChg>
        <pc:inkChg chg="add">
          <ac:chgData name="PIPAN MICHELE" userId="da00a2aa-4c64-4bcb-a497-1055e4cd2351" providerId="ADAL" clId="{FA10E652-66E8-4DC2-8405-60633342426D}" dt="2022-11-17T14:31:37.909" v="2090"/>
          <ac:inkMkLst>
            <pc:docMk/>
            <pc:sldMk cId="2209812515" sldId="310"/>
            <ac:inkMk id="5" creationId="{65124505-DA9A-4F6E-95EC-941E08BE8B80}"/>
          </ac:inkMkLst>
        </pc:inkChg>
        <pc:inkChg chg="add">
          <ac:chgData name="PIPAN MICHELE" userId="da00a2aa-4c64-4bcb-a497-1055e4cd2351" providerId="ADAL" clId="{FA10E652-66E8-4DC2-8405-60633342426D}" dt="2022-11-17T14:31:42.714" v="2091"/>
          <ac:inkMkLst>
            <pc:docMk/>
            <pc:sldMk cId="2209812515" sldId="310"/>
            <ac:inkMk id="6" creationId="{DDCE253A-54DE-4B7A-B5C6-7A4903B7B07A}"/>
          </ac:inkMkLst>
        </pc:inkChg>
        <pc:inkChg chg="add">
          <ac:chgData name="PIPAN MICHELE" userId="da00a2aa-4c64-4bcb-a497-1055e4cd2351" providerId="ADAL" clId="{FA10E652-66E8-4DC2-8405-60633342426D}" dt="2022-11-17T14:31:43.019" v="2092"/>
          <ac:inkMkLst>
            <pc:docMk/>
            <pc:sldMk cId="2209812515" sldId="310"/>
            <ac:inkMk id="7" creationId="{BD3106D5-4F60-4CB9-8276-400AF07305EB}"/>
          </ac:inkMkLst>
        </pc:inkChg>
        <pc:inkChg chg="add del">
          <ac:chgData name="PIPAN MICHELE" userId="da00a2aa-4c64-4bcb-a497-1055e4cd2351" providerId="ADAL" clId="{FA10E652-66E8-4DC2-8405-60633342426D}" dt="2022-11-17T14:31:49.766" v="2096"/>
          <ac:inkMkLst>
            <pc:docMk/>
            <pc:sldMk cId="2209812515" sldId="310"/>
            <ac:inkMk id="8" creationId="{CE822A7B-D4E8-4588-8176-3B1107AB487F}"/>
          </ac:inkMkLst>
        </pc:inkChg>
        <pc:inkChg chg="add del">
          <ac:chgData name="PIPAN MICHELE" userId="da00a2aa-4c64-4bcb-a497-1055e4cd2351" providerId="ADAL" clId="{FA10E652-66E8-4DC2-8405-60633342426D}" dt="2022-11-17T14:31:49.766" v="2096"/>
          <ac:inkMkLst>
            <pc:docMk/>
            <pc:sldMk cId="2209812515" sldId="310"/>
            <ac:inkMk id="9" creationId="{5D10FA29-B0A6-4677-B23A-4B2A87977DEC}"/>
          </ac:inkMkLst>
        </pc:inkChg>
        <pc:inkChg chg="add del">
          <ac:chgData name="PIPAN MICHELE" userId="da00a2aa-4c64-4bcb-a497-1055e4cd2351" providerId="ADAL" clId="{FA10E652-66E8-4DC2-8405-60633342426D}" dt="2022-11-17T14:31:49.766" v="2096"/>
          <ac:inkMkLst>
            <pc:docMk/>
            <pc:sldMk cId="2209812515" sldId="310"/>
            <ac:inkMk id="10" creationId="{C6DE0EE8-EA75-42EF-A857-3E7FC37D9A9E}"/>
          </ac:inkMkLst>
        </pc:inkChg>
        <pc:inkChg chg="add">
          <ac:chgData name="PIPAN MICHELE" userId="da00a2aa-4c64-4bcb-a497-1055e4cd2351" providerId="ADAL" clId="{FA10E652-66E8-4DC2-8405-60633342426D}" dt="2022-11-17T14:31:49.766" v="2096"/>
          <ac:inkMkLst>
            <pc:docMk/>
            <pc:sldMk cId="2209812515" sldId="310"/>
            <ac:inkMk id="11" creationId="{38401607-73BB-4E10-A65C-5B1987B107EC}"/>
          </ac:inkMkLst>
        </pc:inkChg>
      </pc:sldChg>
      <pc:sldChg chg="addSp delSp add">
        <pc:chgData name="PIPAN MICHELE" userId="da00a2aa-4c64-4bcb-a497-1055e4cd2351" providerId="ADAL" clId="{FA10E652-66E8-4DC2-8405-60633342426D}" dt="2022-11-17T14:35:39.197" v="2359"/>
        <pc:sldMkLst>
          <pc:docMk/>
          <pc:sldMk cId="2361070686" sldId="311"/>
        </pc:sldMkLst>
        <pc:inkChg chg="add del">
          <ac:chgData name="PIPAN MICHELE" userId="da00a2aa-4c64-4bcb-a497-1055e4cd2351" providerId="ADAL" clId="{FA10E652-66E8-4DC2-8405-60633342426D}" dt="2022-11-17T14:35:08.033" v="2324"/>
          <ac:inkMkLst>
            <pc:docMk/>
            <pc:sldMk cId="2361070686" sldId="311"/>
            <ac:inkMk id="2" creationId="{8C02EEA2-6BC7-4784-BA99-CDCA73021E69}"/>
          </ac:inkMkLst>
        </pc:inkChg>
        <pc:inkChg chg="add del">
          <ac:chgData name="PIPAN MICHELE" userId="da00a2aa-4c64-4bcb-a497-1055e4cd2351" providerId="ADAL" clId="{FA10E652-66E8-4DC2-8405-60633342426D}" dt="2022-11-17T14:35:08.033" v="2324"/>
          <ac:inkMkLst>
            <pc:docMk/>
            <pc:sldMk cId="2361070686" sldId="311"/>
            <ac:inkMk id="3" creationId="{7144A1EB-DDE2-4528-83DD-CC4A1B1EEDE2}"/>
          </ac:inkMkLst>
        </pc:inkChg>
        <pc:inkChg chg="add del">
          <ac:chgData name="PIPAN MICHELE" userId="da00a2aa-4c64-4bcb-a497-1055e4cd2351" providerId="ADAL" clId="{FA10E652-66E8-4DC2-8405-60633342426D}" dt="2022-11-17T14:35:11.606" v="2327"/>
          <ac:inkMkLst>
            <pc:docMk/>
            <pc:sldMk cId="2361070686" sldId="311"/>
            <ac:inkMk id="4" creationId="{2D8F46AC-F09A-44C7-BE31-E377F83DF30E}"/>
          </ac:inkMkLst>
        </pc:inkChg>
        <pc:inkChg chg="add del">
          <ac:chgData name="PIPAN MICHELE" userId="da00a2aa-4c64-4bcb-a497-1055e4cd2351" providerId="ADAL" clId="{FA10E652-66E8-4DC2-8405-60633342426D}" dt="2022-11-17T14:35:08.033" v="2324"/>
          <ac:inkMkLst>
            <pc:docMk/>
            <pc:sldMk cId="2361070686" sldId="311"/>
            <ac:inkMk id="5" creationId="{ED98D43E-05B3-4FCD-B9E9-686996DE48E0}"/>
          </ac:inkMkLst>
        </pc:inkChg>
        <pc:inkChg chg="add del">
          <ac:chgData name="PIPAN MICHELE" userId="da00a2aa-4c64-4bcb-a497-1055e4cd2351" providerId="ADAL" clId="{FA10E652-66E8-4DC2-8405-60633342426D}" dt="2022-11-17T14:35:08.033" v="2324"/>
          <ac:inkMkLst>
            <pc:docMk/>
            <pc:sldMk cId="2361070686" sldId="311"/>
            <ac:inkMk id="6" creationId="{DB9F2675-B6D5-4853-B44C-DD8F57331FB7}"/>
          </ac:inkMkLst>
        </pc:inkChg>
        <pc:inkChg chg="add del">
          <ac:chgData name="PIPAN MICHELE" userId="da00a2aa-4c64-4bcb-a497-1055e4cd2351" providerId="ADAL" clId="{FA10E652-66E8-4DC2-8405-60633342426D}" dt="2022-11-17T14:35:11.606" v="2327"/>
          <ac:inkMkLst>
            <pc:docMk/>
            <pc:sldMk cId="2361070686" sldId="311"/>
            <ac:inkMk id="7" creationId="{EFD6C368-C175-4F4A-8EA2-0D13579083E3}"/>
          </ac:inkMkLst>
        </pc:inkChg>
        <pc:inkChg chg="add del">
          <ac:chgData name="PIPAN MICHELE" userId="da00a2aa-4c64-4bcb-a497-1055e4cd2351" providerId="ADAL" clId="{FA10E652-66E8-4DC2-8405-60633342426D}" dt="2022-11-17T14:35:11.606" v="2327"/>
          <ac:inkMkLst>
            <pc:docMk/>
            <pc:sldMk cId="2361070686" sldId="311"/>
            <ac:inkMk id="8" creationId="{95DFEAE9-5059-4031-A239-95B7BF1C06F7}"/>
          </ac:inkMkLst>
        </pc:inkChg>
        <pc:inkChg chg="add del">
          <ac:chgData name="PIPAN MICHELE" userId="da00a2aa-4c64-4bcb-a497-1055e4cd2351" providerId="ADAL" clId="{FA10E652-66E8-4DC2-8405-60633342426D}" dt="2022-11-17T14:35:11.606" v="2327"/>
          <ac:inkMkLst>
            <pc:docMk/>
            <pc:sldMk cId="2361070686" sldId="311"/>
            <ac:inkMk id="9" creationId="{2FF6158B-876D-4A7C-BCDE-2F3B7CC15A59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0" creationId="{D8D49DA2-3362-4CF1-B72A-5B1F8E752D1C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1" creationId="{2BAF4394-C161-449F-A417-1EE26BAF84CC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2" creationId="{FA330861-AD53-488C-B69D-A9157492211B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3" creationId="{699DEE0B-D036-491E-8B0B-BF8FC5B60E61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4" creationId="{CB6A4F63-4211-4FDA-982A-AD91143AE6CC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5" creationId="{93FFC463-F026-4FE0-8083-D0D0CA0BBB7D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6" creationId="{1CADD4A9-B55F-4417-B28E-6492982F297C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7" creationId="{9E88DA77-2A6D-42F6-9289-8176C5E06949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8" creationId="{5A9B74C4-A2FF-4C65-91BD-5CE15B341413}"/>
          </ac:inkMkLst>
        </pc:inkChg>
        <pc:inkChg chg="add del">
          <ac:chgData name="PIPAN MICHELE" userId="da00a2aa-4c64-4bcb-a497-1055e4cd2351" providerId="ADAL" clId="{FA10E652-66E8-4DC2-8405-60633342426D}" dt="2022-11-17T14:35:15.663" v="2337"/>
          <ac:inkMkLst>
            <pc:docMk/>
            <pc:sldMk cId="2361070686" sldId="311"/>
            <ac:inkMk id="19" creationId="{510A1AD2-6F31-4E0E-A7C6-657D5ADA6603}"/>
          </ac:inkMkLst>
        </pc:inkChg>
        <pc:inkChg chg="add del">
          <ac:chgData name="PIPAN MICHELE" userId="da00a2aa-4c64-4bcb-a497-1055e4cd2351" providerId="ADAL" clId="{FA10E652-66E8-4DC2-8405-60633342426D}" dt="2022-11-17T14:35:21.876" v="2344"/>
          <ac:inkMkLst>
            <pc:docMk/>
            <pc:sldMk cId="2361070686" sldId="311"/>
            <ac:inkMk id="20" creationId="{73C0F173-7F55-4BD8-B984-01617E3B0556}"/>
          </ac:inkMkLst>
        </pc:inkChg>
        <pc:inkChg chg="add del">
          <ac:chgData name="PIPAN MICHELE" userId="da00a2aa-4c64-4bcb-a497-1055e4cd2351" providerId="ADAL" clId="{FA10E652-66E8-4DC2-8405-60633342426D}" dt="2022-11-17T14:35:21.876" v="2344"/>
          <ac:inkMkLst>
            <pc:docMk/>
            <pc:sldMk cId="2361070686" sldId="311"/>
            <ac:inkMk id="21" creationId="{1BFE24E6-7E3F-43D1-84DC-72A96D2F44C8}"/>
          </ac:inkMkLst>
        </pc:inkChg>
        <pc:inkChg chg="add del">
          <ac:chgData name="PIPAN MICHELE" userId="da00a2aa-4c64-4bcb-a497-1055e4cd2351" providerId="ADAL" clId="{FA10E652-66E8-4DC2-8405-60633342426D}" dt="2022-11-17T14:35:21.876" v="2344"/>
          <ac:inkMkLst>
            <pc:docMk/>
            <pc:sldMk cId="2361070686" sldId="311"/>
            <ac:inkMk id="22" creationId="{D5213437-B51B-4DB9-B0EF-A6E1EC3A700F}"/>
          </ac:inkMkLst>
        </pc:inkChg>
        <pc:inkChg chg="add del">
          <ac:chgData name="PIPAN MICHELE" userId="da00a2aa-4c64-4bcb-a497-1055e4cd2351" providerId="ADAL" clId="{FA10E652-66E8-4DC2-8405-60633342426D}" dt="2022-11-17T14:35:21.876" v="2344"/>
          <ac:inkMkLst>
            <pc:docMk/>
            <pc:sldMk cId="2361070686" sldId="311"/>
            <ac:inkMk id="23" creationId="{C4E34E15-AAC9-4A33-82E2-0E8BB6DE2079}"/>
          </ac:inkMkLst>
        </pc:inkChg>
        <pc:inkChg chg="add del">
          <ac:chgData name="PIPAN MICHELE" userId="da00a2aa-4c64-4bcb-a497-1055e4cd2351" providerId="ADAL" clId="{FA10E652-66E8-4DC2-8405-60633342426D}" dt="2022-11-17T14:35:21.876" v="2344"/>
          <ac:inkMkLst>
            <pc:docMk/>
            <pc:sldMk cId="2361070686" sldId="311"/>
            <ac:inkMk id="24" creationId="{AC56BBC1-E4FB-4D74-9746-BA785F5CA63F}"/>
          </ac:inkMkLst>
        </pc:inkChg>
        <pc:inkChg chg="add del">
          <ac:chgData name="PIPAN MICHELE" userId="da00a2aa-4c64-4bcb-a497-1055e4cd2351" providerId="ADAL" clId="{FA10E652-66E8-4DC2-8405-60633342426D}" dt="2022-11-17T14:35:21.876" v="2344"/>
          <ac:inkMkLst>
            <pc:docMk/>
            <pc:sldMk cId="2361070686" sldId="311"/>
            <ac:inkMk id="25" creationId="{75335419-540A-450B-ADD3-0E821A3946DD}"/>
          </ac:inkMkLst>
        </pc:inkChg>
        <pc:inkChg chg="add del">
          <ac:chgData name="PIPAN MICHELE" userId="da00a2aa-4c64-4bcb-a497-1055e4cd2351" providerId="ADAL" clId="{FA10E652-66E8-4DC2-8405-60633342426D}" dt="2022-11-17T14:35:21.876" v="2344"/>
          <ac:inkMkLst>
            <pc:docMk/>
            <pc:sldMk cId="2361070686" sldId="311"/>
            <ac:inkMk id="26" creationId="{E6DB2E6B-AD6F-423D-83DB-7F8433C2D3A7}"/>
          </ac:inkMkLst>
        </pc:inkChg>
        <pc:inkChg chg="add del">
          <ac:chgData name="PIPAN MICHELE" userId="da00a2aa-4c64-4bcb-a497-1055e4cd2351" providerId="ADAL" clId="{FA10E652-66E8-4DC2-8405-60633342426D}" dt="2022-11-17T14:35:35.083" v="2349"/>
          <ac:inkMkLst>
            <pc:docMk/>
            <pc:sldMk cId="2361070686" sldId="311"/>
            <ac:inkMk id="27" creationId="{E1F7270E-4B06-43C7-AFC0-5F4E13B72D47}"/>
          </ac:inkMkLst>
        </pc:inkChg>
        <pc:inkChg chg="add del">
          <ac:chgData name="PIPAN MICHELE" userId="da00a2aa-4c64-4bcb-a497-1055e4cd2351" providerId="ADAL" clId="{FA10E652-66E8-4DC2-8405-60633342426D}" dt="2022-11-17T14:35:35.083" v="2349"/>
          <ac:inkMkLst>
            <pc:docMk/>
            <pc:sldMk cId="2361070686" sldId="311"/>
            <ac:inkMk id="28" creationId="{603DA738-FBE4-4901-BEC6-71DA0FF439D9}"/>
          </ac:inkMkLst>
        </pc:inkChg>
        <pc:inkChg chg="add del">
          <ac:chgData name="PIPAN MICHELE" userId="da00a2aa-4c64-4bcb-a497-1055e4cd2351" providerId="ADAL" clId="{FA10E652-66E8-4DC2-8405-60633342426D}" dt="2022-11-17T14:35:35.083" v="2349"/>
          <ac:inkMkLst>
            <pc:docMk/>
            <pc:sldMk cId="2361070686" sldId="311"/>
            <ac:inkMk id="29" creationId="{B846CBF3-537F-47AE-AEB2-7ABDDEED001D}"/>
          </ac:inkMkLst>
        </pc:inkChg>
        <pc:inkChg chg="add del">
          <ac:chgData name="PIPAN MICHELE" userId="da00a2aa-4c64-4bcb-a497-1055e4cd2351" providerId="ADAL" clId="{FA10E652-66E8-4DC2-8405-60633342426D}" dt="2022-11-17T14:35:35.083" v="2349"/>
          <ac:inkMkLst>
            <pc:docMk/>
            <pc:sldMk cId="2361070686" sldId="311"/>
            <ac:inkMk id="30" creationId="{D18998D3-E4C1-470C-A947-66388EEFEEA3}"/>
          </ac:inkMkLst>
        </pc:inkChg>
        <pc:inkChg chg="add del">
          <ac:chgData name="PIPAN MICHELE" userId="da00a2aa-4c64-4bcb-a497-1055e4cd2351" providerId="ADAL" clId="{FA10E652-66E8-4DC2-8405-60633342426D}" dt="2022-11-17T14:35:35.083" v="2349"/>
          <ac:inkMkLst>
            <pc:docMk/>
            <pc:sldMk cId="2361070686" sldId="311"/>
            <ac:inkMk id="31" creationId="{E319AE69-558D-44CD-A358-D2F081483FE8}"/>
          </ac:inkMkLst>
        </pc:inkChg>
        <pc:inkChg chg="add del">
          <ac:chgData name="PIPAN MICHELE" userId="da00a2aa-4c64-4bcb-a497-1055e4cd2351" providerId="ADAL" clId="{FA10E652-66E8-4DC2-8405-60633342426D}" dt="2022-11-17T14:35:35.657" v="2351"/>
          <ac:inkMkLst>
            <pc:docMk/>
            <pc:sldMk cId="2361070686" sldId="311"/>
            <ac:inkMk id="32" creationId="{BDF42DB7-680D-4BF5-9643-2886D82C4F9F}"/>
          </ac:inkMkLst>
        </pc:inkChg>
        <pc:inkChg chg="add del">
          <ac:chgData name="PIPAN MICHELE" userId="da00a2aa-4c64-4bcb-a497-1055e4cd2351" providerId="ADAL" clId="{FA10E652-66E8-4DC2-8405-60633342426D}" dt="2022-11-17T14:35:35.657" v="2351"/>
          <ac:inkMkLst>
            <pc:docMk/>
            <pc:sldMk cId="2361070686" sldId="311"/>
            <ac:inkMk id="33" creationId="{DF65CD3A-E8E4-4FDA-AD01-080AB3EA6B9E}"/>
          </ac:inkMkLst>
        </pc:inkChg>
        <pc:inkChg chg="add del">
          <ac:chgData name="PIPAN MICHELE" userId="da00a2aa-4c64-4bcb-a497-1055e4cd2351" providerId="ADAL" clId="{FA10E652-66E8-4DC2-8405-60633342426D}" dt="2022-11-17T14:35:39.197" v="2359"/>
          <ac:inkMkLst>
            <pc:docMk/>
            <pc:sldMk cId="2361070686" sldId="311"/>
            <ac:inkMk id="34" creationId="{D66392EF-B8C4-4B4F-B804-3AC4494E884E}"/>
          </ac:inkMkLst>
        </pc:inkChg>
        <pc:inkChg chg="add del">
          <ac:chgData name="PIPAN MICHELE" userId="da00a2aa-4c64-4bcb-a497-1055e4cd2351" providerId="ADAL" clId="{FA10E652-66E8-4DC2-8405-60633342426D}" dt="2022-11-17T14:35:39.197" v="2359"/>
          <ac:inkMkLst>
            <pc:docMk/>
            <pc:sldMk cId="2361070686" sldId="311"/>
            <ac:inkMk id="35" creationId="{75334F35-B43D-4B61-A445-9C0D626A6067}"/>
          </ac:inkMkLst>
        </pc:inkChg>
        <pc:inkChg chg="add del">
          <ac:chgData name="PIPAN MICHELE" userId="da00a2aa-4c64-4bcb-a497-1055e4cd2351" providerId="ADAL" clId="{FA10E652-66E8-4DC2-8405-60633342426D}" dt="2022-11-17T14:35:39.197" v="2359"/>
          <ac:inkMkLst>
            <pc:docMk/>
            <pc:sldMk cId="2361070686" sldId="311"/>
            <ac:inkMk id="36" creationId="{E47F43BB-8745-46E7-99F3-1A71913FA3FB}"/>
          </ac:inkMkLst>
        </pc:inkChg>
        <pc:inkChg chg="add del">
          <ac:chgData name="PIPAN MICHELE" userId="da00a2aa-4c64-4bcb-a497-1055e4cd2351" providerId="ADAL" clId="{FA10E652-66E8-4DC2-8405-60633342426D}" dt="2022-11-17T14:35:39.197" v="2359"/>
          <ac:inkMkLst>
            <pc:docMk/>
            <pc:sldMk cId="2361070686" sldId="311"/>
            <ac:inkMk id="37" creationId="{E5E159C4-D464-4212-9CBD-9743CDFE76FA}"/>
          </ac:inkMkLst>
        </pc:inkChg>
        <pc:inkChg chg="add del">
          <ac:chgData name="PIPAN MICHELE" userId="da00a2aa-4c64-4bcb-a497-1055e4cd2351" providerId="ADAL" clId="{FA10E652-66E8-4DC2-8405-60633342426D}" dt="2022-11-17T14:35:39.197" v="2359"/>
          <ac:inkMkLst>
            <pc:docMk/>
            <pc:sldMk cId="2361070686" sldId="311"/>
            <ac:inkMk id="38" creationId="{93831E40-DD3C-4DBB-8043-544263E06B04}"/>
          </ac:inkMkLst>
        </pc:inkChg>
        <pc:inkChg chg="add del">
          <ac:chgData name="PIPAN MICHELE" userId="da00a2aa-4c64-4bcb-a497-1055e4cd2351" providerId="ADAL" clId="{FA10E652-66E8-4DC2-8405-60633342426D}" dt="2022-11-17T14:35:39.197" v="2359"/>
          <ac:inkMkLst>
            <pc:docMk/>
            <pc:sldMk cId="2361070686" sldId="311"/>
            <ac:inkMk id="39" creationId="{1FFB867A-9DD0-40F0-BA71-3DE28C4AF1A1}"/>
          </ac:inkMkLst>
        </pc:inkChg>
        <pc:inkChg chg="add del">
          <ac:chgData name="PIPAN MICHELE" userId="da00a2aa-4c64-4bcb-a497-1055e4cd2351" providerId="ADAL" clId="{FA10E652-66E8-4DC2-8405-60633342426D}" dt="2022-11-17T14:35:39.197" v="2359"/>
          <ac:inkMkLst>
            <pc:docMk/>
            <pc:sldMk cId="2361070686" sldId="311"/>
            <ac:inkMk id="40" creationId="{77D2CC04-0C4B-4A92-B52D-B4764BA5FCA4}"/>
          </ac:inkMkLst>
        </pc:inkChg>
        <pc:inkChg chg="add del">
          <ac:chgData name="PIPAN MICHELE" userId="da00a2aa-4c64-4bcb-a497-1055e4cd2351" providerId="ADAL" clId="{FA10E652-66E8-4DC2-8405-60633342426D}" dt="2022-11-17T14:35:39.197" v="2359"/>
          <ac:inkMkLst>
            <pc:docMk/>
            <pc:sldMk cId="2361070686" sldId="311"/>
            <ac:inkMk id="41" creationId="{3E564FAB-5A81-4C45-A300-03AA80DBC585}"/>
          </ac:inkMkLst>
        </pc:inkChg>
        <pc:inkChg chg="add">
          <ac:chgData name="PIPAN MICHELE" userId="da00a2aa-4c64-4bcb-a497-1055e4cd2351" providerId="ADAL" clId="{FA10E652-66E8-4DC2-8405-60633342426D}" dt="2022-11-17T14:35:39.197" v="2359"/>
          <ac:inkMkLst>
            <pc:docMk/>
            <pc:sldMk cId="2361070686" sldId="311"/>
            <ac:inkMk id="42" creationId="{5F03E809-BA3C-40BE-A8F4-B504A3042789}"/>
          </ac:inkMkLst>
        </pc:inkChg>
      </pc:sldChg>
      <pc:sldChg chg="addSp delSp add">
        <pc:chgData name="PIPAN MICHELE" userId="da00a2aa-4c64-4bcb-a497-1055e4cd2351" providerId="ADAL" clId="{FA10E652-66E8-4DC2-8405-60633342426D}" dt="2022-11-17T14:32:56.169" v="2162"/>
        <pc:sldMkLst>
          <pc:docMk/>
          <pc:sldMk cId="128906123" sldId="312"/>
        </pc:sldMkLst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2" creationId="{E6D8A269-CD53-4897-B729-E86752D44698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3" creationId="{95A1D1D4-2BAB-4967-9BBA-E8EB578AB6CA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4" creationId="{20192620-2823-4141-A8F8-BB8EDBDE34D8}"/>
          </ac:inkMkLst>
        </pc:inkChg>
        <pc:inkChg chg="add">
          <ac:chgData name="PIPAN MICHELE" userId="da00a2aa-4c64-4bcb-a497-1055e4cd2351" providerId="ADAL" clId="{FA10E652-66E8-4DC2-8405-60633342426D}" dt="2022-11-17T14:32:18.722" v="2100"/>
          <ac:inkMkLst>
            <pc:docMk/>
            <pc:sldMk cId="128906123" sldId="312"/>
            <ac:inkMk id="5" creationId="{EFFB54A4-DA60-4C14-AD4C-936AD2B98294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6" creationId="{D0CF62CF-FCFC-443C-9810-0AF85421FEB5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7" creationId="{1E73AEFF-67D5-4CD4-8C69-7B4F9D9AFC2C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8" creationId="{9925D6C0-033A-4ACB-A59F-24FA96A008B6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9" creationId="{0FB40685-7F12-481E-AF17-6321C94E2F05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10" creationId="{24C4205B-1E60-45EF-92C2-05C2EF1EB1E9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11" creationId="{8B733973-EA28-4B09-9CFF-735837341AAC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12" creationId="{BC281DFE-2D9D-4DE9-A47E-F21290E6E153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13" creationId="{EBFEC9F0-6B62-480D-BD3F-6E5632554D97}"/>
          </ac:inkMkLst>
        </pc:inkChg>
        <pc:inkChg chg="add del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14" creationId="{55139364-AE21-4216-A287-57FCCA78FF83}"/>
          </ac:inkMkLst>
        </pc:inkChg>
        <pc:inkChg chg="add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15" creationId="{9E77A73D-9566-4778-A70A-9281C8337350}"/>
          </ac:inkMkLst>
        </pc:inkChg>
        <pc:inkChg chg="add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16" creationId="{4087B899-795D-4B38-B9FB-54CEE534F520}"/>
          </ac:inkMkLst>
        </pc:inkChg>
        <pc:inkChg chg="add">
          <ac:chgData name="PIPAN MICHELE" userId="da00a2aa-4c64-4bcb-a497-1055e4cd2351" providerId="ADAL" clId="{FA10E652-66E8-4DC2-8405-60633342426D}" dt="2022-11-17T14:32:23.144" v="2110"/>
          <ac:inkMkLst>
            <pc:docMk/>
            <pc:sldMk cId="128906123" sldId="312"/>
            <ac:inkMk id="17" creationId="{D0347BD4-067D-4B65-B976-C892839AA9A4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18" creationId="{B66F98FA-EFD5-4A33-A49A-705EE43AA73A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19" creationId="{07FEADC1-E3C6-4E5E-9F26-6ECF963BD475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20" creationId="{0B386871-0890-4C19-BC1F-5CCF64047BAA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21" creationId="{2E3C1300-4953-4671-B9F9-701AB633B43B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22" creationId="{B845442C-80D9-4D51-8DC9-1DDA4EA5BF6B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23" creationId="{5B52E40C-24A7-4E63-BA97-41A5F7DB1CDE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24" creationId="{531B797B-8FE0-492B-80A9-5485AAEC9394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25" creationId="{118FCB26-929D-420F-B2BF-C9AE43ED3557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26" creationId="{EF594921-B155-47C6-B58A-67AF591BE70D}"/>
          </ac:inkMkLst>
        </pc:inkChg>
        <pc:inkChg chg="add">
          <ac:chgData name="PIPAN MICHELE" userId="da00a2aa-4c64-4bcb-a497-1055e4cd2351" providerId="ADAL" clId="{FA10E652-66E8-4DC2-8405-60633342426D}" dt="2022-11-17T14:32:30.854" v="2120"/>
          <ac:inkMkLst>
            <pc:docMk/>
            <pc:sldMk cId="128906123" sldId="312"/>
            <ac:inkMk id="27" creationId="{08AD0A35-2924-4364-B40A-D1C55F747BF2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28" creationId="{6417EBE1-0B56-431E-A302-3F2B87BA1829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29" creationId="{42D9770C-ECB2-4BFE-BDA9-A3C1C732CBBB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30" creationId="{9E58ACE7-3CB2-4F24-B99B-C268D9776EE2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31" creationId="{8A28DEC5-7FEB-492D-ADB6-5581B2ED103C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32" creationId="{0DC61603-5132-4203-A3E2-AF5D00B5EF9B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33" creationId="{90B6A35E-D3B9-4438-A8BC-A526D34233E3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34" creationId="{6146CE30-75A7-47B2-9EC6-6CBAEFDD856C}"/>
          </ac:inkMkLst>
        </pc:inkChg>
        <pc:inkChg chg="add del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35" creationId="{A5DD60F0-036D-4F0C-A7E1-A5B815AED671}"/>
          </ac:inkMkLst>
        </pc:inkChg>
        <pc:inkChg chg="add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36" creationId="{D7915334-1DDC-4C39-96C1-4A5525037C6B}"/>
          </ac:inkMkLst>
        </pc:inkChg>
        <pc:inkChg chg="add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37" creationId="{333EA1AC-6466-42CC-A653-4443E0A62B90}"/>
          </ac:inkMkLst>
        </pc:inkChg>
        <pc:inkChg chg="add">
          <ac:chgData name="PIPAN MICHELE" userId="da00a2aa-4c64-4bcb-a497-1055e4cd2351" providerId="ADAL" clId="{FA10E652-66E8-4DC2-8405-60633342426D}" dt="2022-11-17T14:32:36.654" v="2129"/>
          <ac:inkMkLst>
            <pc:docMk/>
            <pc:sldMk cId="128906123" sldId="312"/>
            <ac:inkMk id="38" creationId="{F6B59D7D-9BD3-48E6-B624-A8B28D921FEE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39" creationId="{DD3C268D-7E1F-44D7-BA3B-B2E7F7C54C18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40" creationId="{DADE7C51-27B1-404F-86B1-119ABBE7DE6C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41" creationId="{581E76E7-127D-405A-BDBB-D4FA10B5D39F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42" creationId="{E8B10932-1775-44DA-A03C-8C61CDC9DCE8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43" creationId="{46FA552B-B62D-4BB2-9F11-704CE5517726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44" creationId="{FB5BE0AE-BB2A-4638-B2C6-8D31789C0EB9}"/>
          </ac:inkMkLst>
        </pc:inkChg>
        <pc:inkChg chg="add">
          <ac:chgData name="PIPAN MICHELE" userId="da00a2aa-4c64-4bcb-a497-1055e4cd2351" providerId="ADAL" clId="{FA10E652-66E8-4DC2-8405-60633342426D}" dt="2022-11-17T14:32:42.216" v="2136"/>
          <ac:inkMkLst>
            <pc:docMk/>
            <pc:sldMk cId="128906123" sldId="312"/>
            <ac:inkMk id="45" creationId="{FBCF2ECE-226F-4C9B-B7D7-C332B245C287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46" creationId="{935CEAB5-4184-41EF-B09A-434867C64F7C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47" creationId="{90A7EAF7-AE7D-4C6F-8BD6-FCA15009F549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48" creationId="{7CC42301-DC4D-4E37-9F0B-7976B2E75C1D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49" creationId="{1597621C-958E-4B7C-BD9B-C92B50F9C14B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50" creationId="{52E0DDFA-7CE9-4EDA-91B1-CC0632A45598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51" creationId="{9B47A180-E096-43AD-B6ED-0FA797C4B2ED}"/>
          </ac:inkMkLst>
        </pc:inkChg>
        <pc:inkChg chg="add del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52" creationId="{190B6D70-C491-4679-9634-39F725FDABBD}"/>
          </ac:inkMkLst>
        </pc:inkChg>
        <pc:inkChg chg="add">
          <ac:chgData name="PIPAN MICHELE" userId="da00a2aa-4c64-4bcb-a497-1055e4cd2351" providerId="ADAL" clId="{FA10E652-66E8-4DC2-8405-60633342426D}" dt="2022-11-17T14:32:45.598" v="2144"/>
          <ac:inkMkLst>
            <pc:docMk/>
            <pc:sldMk cId="128906123" sldId="312"/>
            <ac:inkMk id="53" creationId="{11DC4204-3416-4EEA-ADAD-1B32C2E0340A}"/>
          </ac:inkMkLst>
        </pc:inkChg>
        <pc:inkChg chg="add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54" creationId="{2EFCECBA-8DC3-4471-AE58-2B39455DD43E}"/>
          </ac:inkMkLst>
        </pc:inkChg>
        <pc:inkChg chg="add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55" creationId="{6D07B8A9-37E4-4733-9429-2379331F0C2A}"/>
          </ac:inkMkLst>
        </pc:inkChg>
        <pc:inkChg chg="add">
          <ac:chgData name="PIPAN MICHELE" userId="da00a2aa-4c64-4bcb-a497-1055e4cd2351" providerId="ADAL" clId="{FA10E652-66E8-4DC2-8405-60633342426D}" dt="2022-11-17T14:32:46.226" v="2145"/>
          <ac:inkMkLst>
            <pc:docMk/>
            <pc:sldMk cId="128906123" sldId="312"/>
            <ac:inkMk id="56" creationId="{9748EEBC-0A09-4FBD-9346-8F53A8A06F8A}"/>
          </ac:inkMkLst>
        </pc:inkChg>
        <pc:inkChg chg="add">
          <ac:chgData name="PIPAN MICHELE" userId="da00a2aa-4c64-4bcb-a497-1055e4cd2351" providerId="ADAL" clId="{FA10E652-66E8-4DC2-8405-60633342426D}" dt="2022-11-17T14:32:46.274" v="2146"/>
          <ac:inkMkLst>
            <pc:docMk/>
            <pc:sldMk cId="128906123" sldId="312"/>
            <ac:inkMk id="57" creationId="{7ABF8A99-2B9D-4426-A192-E9E7E63E9B94}"/>
          </ac:inkMkLst>
        </pc:inkChg>
        <pc:inkChg chg="add">
          <ac:chgData name="PIPAN MICHELE" userId="da00a2aa-4c64-4bcb-a497-1055e4cd2351" providerId="ADAL" clId="{FA10E652-66E8-4DC2-8405-60633342426D}" dt="2022-11-17T14:32:46.639" v="2147"/>
          <ac:inkMkLst>
            <pc:docMk/>
            <pc:sldMk cId="128906123" sldId="312"/>
            <ac:inkMk id="58" creationId="{3032FAF9-06C9-4082-A4D5-8F29375770E4}"/>
          </ac:inkMkLst>
        </pc:inkChg>
        <pc:inkChg chg="add">
          <ac:chgData name="PIPAN MICHELE" userId="da00a2aa-4c64-4bcb-a497-1055e4cd2351" providerId="ADAL" clId="{FA10E652-66E8-4DC2-8405-60633342426D}" dt="2022-11-17T14:32:46.989" v="2148"/>
          <ac:inkMkLst>
            <pc:docMk/>
            <pc:sldMk cId="128906123" sldId="312"/>
            <ac:inkMk id="59" creationId="{D4203B4E-CFC5-47C2-B6A3-FB86091572F6}"/>
          </ac:inkMkLst>
        </pc:inkChg>
        <pc:inkChg chg="add">
          <ac:chgData name="PIPAN MICHELE" userId="da00a2aa-4c64-4bcb-a497-1055e4cd2351" providerId="ADAL" clId="{FA10E652-66E8-4DC2-8405-60633342426D}" dt="2022-11-17T14:32:47.303" v="2149"/>
          <ac:inkMkLst>
            <pc:docMk/>
            <pc:sldMk cId="128906123" sldId="312"/>
            <ac:inkMk id="60" creationId="{EDC9AAE3-49B0-44CF-854F-A0FE1FD35D1F}"/>
          </ac:inkMkLst>
        </pc:inkChg>
        <pc:inkChg chg="add">
          <ac:chgData name="PIPAN MICHELE" userId="da00a2aa-4c64-4bcb-a497-1055e4cd2351" providerId="ADAL" clId="{FA10E652-66E8-4DC2-8405-60633342426D}" dt="2022-11-17T14:32:47.619" v="2150"/>
          <ac:inkMkLst>
            <pc:docMk/>
            <pc:sldMk cId="128906123" sldId="312"/>
            <ac:inkMk id="61" creationId="{975640E2-E711-4E0F-92D4-84D1EC62EBED}"/>
          </ac:inkMkLst>
        </pc:inkChg>
        <pc:inkChg chg="add">
          <ac:chgData name="PIPAN MICHELE" userId="da00a2aa-4c64-4bcb-a497-1055e4cd2351" providerId="ADAL" clId="{FA10E652-66E8-4DC2-8405-60633342426D}" dt="2022-11-17T14:32:48.020" v="2151"/>
          <ac:inkMkLst>
            <pc:docMk/>
            <pc:sldMk cId="128906123" sldId="312"/>
            <ac:inkMk id="62" creationId="{04E58887-E3D8-442F-A33F-0167FBB3E14B}"/>
          </ac:inkMkLst>
        </pc:inkChg>
        <pc:inkChg chg="add">
          <ac:chgData name="PIPAN MICHELE" userId="da00a2aa-4c64-4bcb-a497-1055e4cd2351" providerId="ADAL" clId="{FA10E652-66E8-4DC2-8405-60633342426D}" dt="2022-11-17T14:32:48.554" v="2152"/>
          <ac:inkMkLst>
            <pc:docMk/>
            <pc:sldMk cId="128906123" sldId="312"/>
            <ac:inkMk id="63" creationId="{B10EB14D-FDF9-41B1-93E8-2332D6C7307E}"/>
          </ac:inkMkLst>
        </pc:inkChg>
        <pc:inkChg chg="add">
          <ac:chgData name="PIPAN MICHELE" userId="da00a2aa-4c64-4bcb-a497-1055e4cd2351" providerId="ADAL" clId="{FA10E652-66E8-4DC2-8405-60633342426D}" dt="2022-11-17T14:32:49.625" v="2153"/>
          <ac:inkMkLst>
            <pc:docMk/>
            <pc:sldMk cId="128906123" sldId="312"/>
            <ac:inkMk id="64" creationId="{94A51CD5-E1A6-4A0B-89D1-54142DBD7785}"/>
          </ac:inkMkLst>
        </pc:inkChg>
        <pc:inkChg chg="add">
          <ac:chgData name="PIPAN MICHELE" userId="da00a2aa-4c64-4bcb-a497-1055e4cd2351" providerId="ADAL" clId="{FA10E652-66E8-4DC2-8405-60633342426D}" dt="2022-11-17T14:32:49.937" v="2154"/>
          <ac:inkMkLst>
            <pc:docMk/>
            <pc:sldMk cId="128906123" sldId="312"/>
            <ac:inkMk id="65" creationId="{3FB9876C-1051-4ACE-A1B0-0133F38C7FAF}"/>
          </ac:inkMkLst>
        </pc:inkChg>
        <pc:inkChg chg="add">
          <ac:chgData name="PIPAN MICHELE" userId="da00a2aa-4c64-4bcb-a497-1055e4cd2351" providerId="ADAL" clId="{FA10E652-66E8-4DC2-8405-60633342426D}" dt="2022-11-17T14:32:50.894" v="2155"/>
          <ac:inkMkLst>
            <pc:docMk/>
            <pc:sldMk cId="128906123" sldId="312"/>
            <ac:inkMk id="66" creationId="{63784096-E8A9-46A8-966C-D3D0DBF100AA}"/>
          </ac:inkMkLst>
        </pc:inkChg>
        <pc:inkChg chg="add">
          <ac:chgData name="PIPAN MICHELE" userId="da00a2aa-4c64-4bcb-a497-1055e4cd2351" providerId="ADAL" clId="{FA10E652-66E8-4DC2-8405-60633342426D}" dt="2022-11-17T14:32:51.244" v="2156"/>
          <ac:inkMkLst>
            <pc:docMk/>
            <pc:sldMk cId="128906123" sldId="312"/>
            <ac:inkMk id="67" creationId="{78F64660-F283-485F-BEE7-AA670CD60879}"/>
          </ac:inkMkLst>
        </pc:inkChg>
        <pc:inkChg chg="add">
          <ac:chgData name="PIPAN MICHELE" userId="da00a2aa-4c64-4bcb-a497-1055e4cd2351" providerId="ADAL" clId="{FA10E652-66E8-4DC2-8405-60633342426D}" dt="2022-11-17T14:32:51.876" v="2157"/>
          <ac:inkMkLst>
            <pc:docMk/>
            <pc:sldMk cId="128906123" sldId="312"/>
            <ac:inkMk id="68" creationId="{0A0FCC22-59C9-4F6A-A6F6-D0F78FC89A28}"/>
          </ac:inkMkLst>
        </pc:inkChg>
        <pc:inkChg chg="add">
          <ac:chgData name="PIPAN MICHELE" userId="da00a2aa-4c64-4bcb-a497-1055e4cd2351" providerId="ADAL" clId="{FA10E652-66E8-4DC2-8405-60633342426D}" dt="2022-11-17T14:32:52.213" v="2158"/>
          <ac:inkMkLst>
            <pc:docMk/>
            <pc:sldMk cId="128906123" sldId="312"/>
            <ac:inkMk id="69" creationId="{D728F06A-144C-4935-85AD-652318003618}"/>
          </ac:inkMkLst>
        </pc:inkChg>
        <pc:inkChg chg="add">
          <ac:chgData name="PIPAN MICHELE" userId="da00a2aa-4c64-4bcb-a497-1055e4cd2351" providerId="ADAL" clId="{FA10E652-66E8-4DC2-8405-60633342426D}" dt="2022-11-17T14:32:53.066" v="2159"/>
          <ac:inkMkLst>
            <pc:docMk/>
            <pc:sldMk cId="128906123" sldId="312"/>
            <ac:inkMk id="70" creationId="{0A6CF3A6-8764-4236-BBB7-D7C03F581E5C}"/>
          </ac:inkMkLst>
        </pc:inkChg>
        <pc:inkChg chg="add">
          <ac:chgData name="PIPAN MICHELE" userId="da00a2aa-4c64-4bcb-a497-1055e4cd2351" providerId="ADAL" clId="{FA10E652-66E8-4DC2-8405-60633342426D}" dt="2022-11-17T14:32:54.576" v="2160"/>
          <ac:inkMkLst>
            <pc:docMk/>
            <pc:sldMk cId="128906123" sldId="312"/>
            <ac:inkMk id="71" creationId="{565BA0B2-864A-4C0F-BE75-BBAAB1D3F75D}"/>
          </ac:inkMkLst>
        </pc:inkChg>
        <pc:inkChg chg="add">
          <ac:chgData name="PIPAN MICHELE" userId="da00a2aa-4c64-4bcb-a497-1055e4cd2351" providerId="ADAL" clId="{FA10E652-66E8-4DC2-8405-60633342426D}" dt="2022-11-17T14:32:55.877" v="2161"/>
          <ac:inkMkLst>
            <pc:docMk/>
            <pc:sldMk cId="128906123" sldId="312"/>
            <ac:inkMk id="72" creationId="{7AE74D63-6C94-44F2-8F5A-AECE4BF841A4}"/>
          </ac:inkMkLst>
        </pc:inkChg>
        <pc:inkChg chg="add">
          <ac:chgData name="PIPAN MICHELE" userId="da00a2aa-4c64-4bcb-a497-1055e4cd2351" providerId="ADAL" clId="{FA10E652-66E8-4DC2-8405-60633342426D}" dt="2022-11-17T14:32:56.169" v="2162"/>
          <ac:inkMkLst>
            <pc:docMk/>
            <pc:sldMk cId="128906123" sldId="312"/>
            <ac:inkMk id="73" creationId="{D88F6515-CA24-462A-AA49-C3C63323F5DC}"/>
          </ac:inkMkLst>
        </pc:inkChg>
      </pc:sldChg>
      <pc:sldChg chg="addSp delSp add">
        <pc:chgData name="PIPAN MICHELE" userId="da00a2aa-4c64-4bcb-a497-1055e4cd2351" providerId="ADAL" clId="{FA10E652-66E8-4DC2-8405-60633342426D}" dt="2022-11-17T14:34:09.336" v="2282"/>
        <pc:sldMkLst>
          <pc:docMk/>
          <pc:sldMk cId="2150558735" sldId="313"/>
        </pc:sldMkLst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" creationId="{EAD97336-38EB-4342-9429-6E0B96B99865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3" creationId="{C852D611-F597-403D-BFF2-8AD3A68AD9D9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4" creationId="{D3B688E1-B4AD-4352-8828-3E60C004E21F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5" creationId="{179607C4-E349-431C-B079-A3A08C3695DC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6" creationId="{5463E36A-6924-44C9-A374-4AC7A03D9B30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7" creationId="{2896805B-B4BE-4917-827A-0D0988DCB5D3}"/>
          </ac:inkMkLst>
        </pc:inkChg>
        <pc:inkChg chg="add">
          <ac:chgData name="PIPAN MICHELE" userId="da00a2aa-4c64-4bcb-a497-1055e4cd2351" providerId="ADAL" clId="{FA10E652-66E8-4DC2-8405-60633342426D}" dt="2022-11-17T14:33:02.288" v="2169"/>
          <ac:inkMkLst>
            <pc:docMk/>
            <pc:sldMk cId="2150558735" sldId="313"/>
            <ac:inkMk id="8" creationId="{8064706B-6D79-4261-9B06-410A00DF01CA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9" creationId="{D8BB8BA0-7AB3-4C4F-A32F-EBEB80238200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10" creationId="{8C5768C1-E289-4871-A829-E1DC61801BDF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11" creationId="{EB3471B2-0698-43B6-BA96-751FDBC34FE6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12" creationId="{E78E55D6-754F-4013-915F-CC7D455F5E6E}"/>
          </ac:inkMkLst>
        </pc:inkChg>
        <pc:inkChg chg="add">
          <ac:chgData name="PIPAN MICHELE" userId="da00a2aa-4c64-4bcb-a497-1055e4cd2351" providerId="ADAL" clId="{FA10E652-66E8-4DC2-8405-60633342426D}" dt="2022-11-17T14:33:06.275" v="2174"/>
          <ac:inkMkLst>
            <pc:docMk/>
            <pc:sldMk cId="2150558735" sldId="313"/>
            <ac:inkMk id="13" creationId="{04423948-1F88-4B31-9003-83460A9A4510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14" creationId="{303018F0-B3EA-43A5-8F25-503367A81A2E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15" creationId="{DE6DF05A-0352-4B22-BBF4-59CAD4F92136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16" creationId="{B8E45FF4-49D2-4DD1-84D1-6D4A4C5E4719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17" creationId="{01653E1B-1308-4349-9876-0575083A716A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18" creationId="{B1ADC1BA-9172-491B-8AEA-FFAF07B071E8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19" creationId="{F367BBB4-E6BE-4924-A888-CF30B58C6008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20" creationId="{A066C913-020E-4FCC-917B-C9519FCE833B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1" creationId="{20A52BE1-19F3-4B2E-9143-34C05FEEF457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2" creationId="{806B02FC-05F6-46B3-9AB4-297A432A1012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3" creationId="{8478DE35-A566-49A3-861A-2AF15C4060A5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4" creationId="{AEB0181D-3135-4FD2-A88B-68730736BCCC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5" creationId="{D6783FDF-A7C7-4458-9258-E465F6DB0B5A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6" creationId="{3C7E03D1-07B7-4CC1-BCDB-BCCEA5353646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7" creationId="{B9F81B4B-2704-4DBE-884E-408A15DC0204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8" creationId="{64E74D0F-94BE-4A67-A0B6-6813FD1449D9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29" creationId="{5D55F83C-5987-47F8-86E5-C909A597B747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30" creationId="{D1C3294D-70F3-42A0-862B-6FE5B6FE27C3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31" creationId="{52F46379-AA7A-4EAF-9B9F-D00DF1661348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32" creationId="{3924D4CA-45DE-4103-ACFC-A5C4ACD97804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33" creationId="{71909EEB-237F-455E-99CC-172A8ABE15B7}"/>
          </ac:inkMkLst>
        </pc:inkChg>
        <pc:inkChg chg="add del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34" creationId="{04EB94BD-D349-4836-B974-D4054ECAD00F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35" creationId="{D21A3359-16F9-4F3D-A13D-9DBEE5029BEC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36" creationId="{ABD8CD83-F5A8-407B-88D6-DCE0C02D31D9}"/>
          </ac:inkMkLst>
        </pc:inkChg>
        <pc:inkChg chg="add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37" creationId="{0B797E3C-0C17-4905-BEBC-4278A86012D2}"/>
          </ac:inkMkLst>
        </pc:inkChg>
        <pc:inkChg chg="add">
          <ac:chgData name="PIPAN MICHELE" userId="da00a2aa-4c64-4bcb-a497-1055e4cd2351" providerId="ADAL" clId="{FA10E652-66E8-4DC2-8405-60633342426D}" dt="2022-11-17T14:33:16.984" v="2195"/>
          <ac:inkMkLst>
            <pc:docMk/>
            <pc:sldMk cId="2150558735" sldId="313"/>
            <ac:inkMk id="38" creationId="{44F4E4B9-4058-44E1-865F-4137C2D1572C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39" creationId="{C640A954-83FA-4194-A4E7-675A267360EC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0" creationId="{1BEB0E01-508E-4CB9-AAFE-87E5D79D608F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1" creationId="{FDB05511-F297-48E4-938C-B56D8D0B6E85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2" creationId="{11055DC1-3A1F-4CF9-83D0-6F77462AC75F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3" creationId="{3EBF967E-EB0D-41F9-AA8F-1C96C1282A79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4" creationId="{A647EF57-B88E-44C8-9F20-5C069608D528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5" creationId="{4D79DD76-859F-4F28-81DE-23349563C05A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6" creationId="{45EB8159-5E45-4AC7-AB55-A4CAFF388091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7" creationId="{EFAC0FDE-EA53-4680-A403-D1DB10EBEBCC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8" creationId="{EB1DE356-4F2A-424B-BB47-F5E3F66013E2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49" creationId="{AF407F70-A79E-493C-B3ED-32CA3B457BBE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50" creationId="{3517CBDE-50E9-484A-9FD1-D64C2F1734E0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51" creationId="{C476DC2F-59D9-4B3A-8954-B51B1019F4EA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52" creationId="{6C34257C-BE51-43E2-8697-A1E05B6C23FB}"/>
          </ac:inkMkLst>
        </pc:inkChg>
        <pc:inkChg chg="add del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53" creationId="{0B46079B-AD2F-44DC-8C0D-547CFFEEE44D}"/>
          </ac:inkMkLst>
        </pc:inkChg>
        <pc:inkChg chg="add del">
          <ac:chgData name="PIPAN MICHELE" userId="da00a2aa-4c64-4bcb-a497-1055e4cd2351" providerId="ADAL" clId="{FA10E652-66E8-4DC2-8405-60633342426D}" dt="2022-11-17T14:33:29.120" v="2213"/>
          <ac:inkMkLst>
            <pc:docMk/>
            <pc:sldMk cId="2150558735" sldId="313"/>
            <ac:inkMk id="54" creationId="{F7B114F1-E781-4E01-B213-EB1EB1953F5E}"/>
          </ac:inkMkLst>
        </pc:inkChg>
        <pc:inkChg chg="add">
          <ac:chgData name="PIPAN MICHELE" userId="da00a2aa-4c64-4bcb-a497-1055e4cd2351" providerId="ADAL" clId="{FA10E652-66E8-4DC2-8405-60633342426D}" dt="2022-11-17T14:33:28.530" v="2211"/>
          <ac:inkMkLst>
            <pc:docMk/>
            <pc:sldMk cId="2150558735" sldId="313"/>
            <ac:inkMk id="55" creationId="{D909E8FA-77D5-48C8-BEA3-B3C396510A83}"/>
          </ac:inkMkLst>
        </pc:inkChg>
        <pc:inkChg chg="add del">
          <ac:chgData name="PIPAN MICHELE" userId="da00a2aa-4c64-4bcb-a497-1055e4cd2351" providerId="ADAL" clId="{FA10E652-66E8-4DC2-8405-60633342426D}" dt="2022-11-17T14:33:29.120" v="2213"/>
          <ac:inkMkLst>
            <pc:docMk/>
            <pc:sldMk cId="2150558735" sldId="313"/>
            <ac:inkMk id="56" creationId="{16F17008-7A82-4C2C-A68D-AD6B81005086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57" creationId="{BB43F69E-AFE4-4F00-883D-6DA92E4087B7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58" creationId="{7874D2F7-E968-429A-94BB-F0BDEE7B4FBE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59" creationId="{FCA68DD0-EA09-4707-83B6-99BD41730142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0" creationId="{39737DF4-73D8-4E0D-A24F-1F746D416CD1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1" creationId="{B3946E54-049F-4A76-98BF-9D4F7BF77464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2" creationId="{B9CB1A6C-E0E9-4681-AE45-D0C6054271F1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3" creationId="{3D09D570-2899-4D53-884F-71CD77C8145B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4" creationId="{2B197FA6-23BF-4E5C-9C1E-794FB09AAE18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5" creationId="{8CE757B5-7487-4BDC-9130-29C179FEB935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6" creationId="{CB0F9FF2-C17B-46C2-BC3A-1CD52D071B7D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7" creationId="{F2D672E2-A510-4CE1-A816-F05BF5C61028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8" creationId="{5E1D89EC-8600-42C6-B2AD-40904B0EF299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69" creationId="{7A13F182-8670-4DC1-8A77-9F6C37415DD6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0" creationId="{80416B49-B7DC-4AF6-A222-5FD9B2320970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1" creationId="{06F6A946-9A7C-4BA6-A815-7DC2F829814C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2" creationId="{D00B8BA1-614B-4BCE-BB77-5336314AFDC9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3" creationId="{945505BF-CC18-4240-93A0-1E48C8B16936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4" creationId="{4009112D-2E0D-4AA7-9A3F-28F65EBEC7EF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5" creationId="{01FFF9EB-2108-4B54-89CB-0C53A3E63B17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6" creationId="{F845C114-06B6-4609-A4F3-0DAD6E280E02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7" creationId="{BE5D44E7-FD56-40C2-AFDE-298720FA6F43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8" creationId="{C5DF4CD0-7299-408F-B279-82A3097DCA51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79" creationId="{4DBCAB32-6312-413D-8A77-128BA71D9662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0" creationId="{165E46A3-EA2B-4B8B-A9BF-583BBF0C2C3C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1" creationId="{3F92A908-558F-4CA5-A252-D4A1F349ECF6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2" creationId="{54F985FC-E9F3-4AA9-8710-A3925B27B165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3" creationId="{58A882AC-089E-46A4-B837-B35E7397B1A9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4" creationId="{51AF8229-6922-45F8-A534-5D307B34E064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5" creationId="{8B5C328A-FCED-4CDA-A212-81DC19D95070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6" creationId="{EEC4C4A1-4FDC-4903-8937-087F849A618C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7" creationId="{98961B46-98FA-44D5-9A5C-86EDCB7BE34B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8" creationId="{109E7952-0900-47A6-8AB0-A9E1AD523967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89" creationId="{4070F246-A7D2-4B04-B864-F49A592309A8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0" creationId="{2A384C81-38AD-4B7B-B142-D423CCFABF34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1" creationId="{A8579983-F68F-4274-BC2D-95EC3666532E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2" creationId="{E4360DA5-CFBB-4FF2-9C99-3007A07A1C52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3" creationId="{92F873B0-39CC-4CEE-8E8B-F79D2C4D679D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4" creationId="{30EC99E8-7B28-4169-AB70-5376A559A8B8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5" creationId="{78C6CF07-AB21-4AC1-A2FE-ADE89EB9785B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6" creationId="{FADC25C0-4248-4CEF-A45F-DD8606528C58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7" creationId="{6FB5FAE8-ABB7-491B-84E1-56E4C2D0DE30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8" creationId="{0E0B58B8-7B92-4E20-888D-4C5F7EF26FB7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99" creationId="{24F37014-2AE0-420F-BC68-702E8A989F7E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0" creationId="{73C5AB81-7C4E-4555-84DC-B1BE6B06C39C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1" creationId="{CD5F98AE-F76F-4D39-BE88-93164EC3FCB5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2" creationId="{0D92B49B-1175-4D31-90F5-B3D2BB993812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3" creationId="{8C7A29EE-1E12-4449-842B-7B3CF00947BF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4" creationId="{153848CB-2DC2-4FD3-BAF8-B4C35773CC31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5" creationId="{9DF3B537-5924-4590-A6B0-261E36DCA04B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6" creationId="{8B88C77C-56DC-417B-8318-B2D14F9A03D6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7" creationId="{91DE4676-A7D7-415E-B581-6CCD4F146392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8" creationId="{C99C7CEC-0559-46B6-B1A7-854CF65D7B69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09" creationId="{454AC9A3-13FA-4858-B3E8-92111A59FEA9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0" creationId="{E3F1C4CC-FBA4-47A4-AECA-A4A6DFE271E1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1" creationId="{E856D894-EC1A-4103-850C-AEF5EDE581D2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2" creationId="{6632986A-C8D9-4969-A3E5-137D0DFBE86B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3" creationId="{E79DB8F7-E871-4322-ACB1-C93BEBE52560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4" creationId="{621C106C-E3AC-48C8-AC81-A344EC1879E8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5" creationId="{9C4AD952-38E0-46B9-B81E-B530F76B4810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6" creationId="{2B730F37-E510-4A9A-844B-695193488664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7" creationId="{4BB0A763-128B-489D-BCF3-F725AD4EFA9F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8" creationId="{01018D14-E02F-4AE0-A6F6-4CCB6ECCF266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19" creationId="{9B9886D3-426C-4EFE-8737-122264B48C0C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20" creationId="{8D477A5A-845A-458A-AD87-F6543C7985A6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21" creationId="{1BBD60AD-C102-4887-9120-9677D267ECA3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22" creationId="{455937CC-1CF7-48BA-B2DE-1B8C4E805D31}"/>
          </ac:inkMkLst>
        </pc:inkChg>
        <pc:inkChg chg="add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23" creationId="{A6E2413D-B2D6-4769-80E0-02F460C41322}"/>
          </ac:inkMkLst>
        </pc:inkChg>
        <pc:inkChg chg="add del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24" creationId="{B3494597-3111-49B4-9BA6-3283821EA4D7}"/>
          </ac:inkMkLst>
        </pc:inkChg>
        <pc:inkChg chg="add">
          <ac:chgData name="PIPAN MICHELE" userId="da00a2aa-4c64-4bcb-a497-1055e4cd2351" providerId="ADAL" clId="{FA10E652-66E8-4DC2-8405-60633342426D}" dt="2022-11-17T14:34:06.961" v="2279"/>
          <ac:inkMkLst>
            <pc:docMk/>
            <pc:sldMk cId="2150558735" sldId="313"/>
            <ac:inkMk id="125" creationId="{BED56057-A414-42DB-94E0-D9C366900A96}"/>
          </ac:inkMkLst>
        </pc:inkChg>
        <pc:inkChg chg="add">
          <ac:chgData name="PIPAN MICHELE" userId="da00a2aa-4c64-4bcb-a497-1055e4cd2351" providerId="ADAL" clId="{FA10E652-66E8-4DC2-8405-60633342426D}" dt="2022-11-17T14:34:07.299" v="2280"/>
          <ac:inkMkLst>
            <pc:docMk/>
            <pc:sldMk cId="2150558735" sldId="313"/>
            <ac:inkMk id="126" creationId="{1E2CFAA1-96CF-4622-BC98-4E20C6AD1C43}"/>
          </ac:inkMkLst>
        </pc:inkChg>
        <pc:inkChg chg="add">
          <ac:chgData name="PIPAN MICHELE" userId="da00a2aa-4c64-4bcb-a497-1055e4cd2351" providerId="ADAL" clId="{FA10E652-66E8-4DC2-8405-60633342426D}" dt="2022-11-17T14:34:07.521" v="2281"/>
          <ac:inkMkLst>
            <pc:docMk/>
            <pc:sldMk cId="2150558735" sldId="313"/>
            <ac:inkMk id="127" creationId="{E59D14A8-40E9-4B38-B1BD-7AE96CC8A30C}"/>
          </ac:inkMkLst>
        </pc:inkChg>
        <pc:inkChg chg="add">
          <ac:chgData name="PIPAN MICHELE" userId="da00a2aa-4c64-4bcb-a497-1055e4cd2351" providerId="ADAL" clId="{FA10E652-66E8-4DC2-8405-60633342426D}" dt="2022-11-17T14:34:09.336" v="2282"/>
          <ac:inkMkLst>
            <pc:docMk/>
            <pc:sldMk cId="2150558735" sldId="313"/>
            <ac:inkMk id="128" creationId="{AF266478-D471-4CF5-98D4-2A6445D24BEA}"/>
          </ac:inkMkLst>
        </pc:inkChg>
      </pc:sldChg>
      <pc:sldChg chg="addSp delSp add">
        <pc:chgData name="PIPAN MICHELE" userId="da00a2aa-4c64-4bcb-a497-1055e4cd2351" providerId="ADAL" clId="{FA10E652-66E8-4DC2-8405-60633342426D}" dt="2022-11-17T14:34:39.537" v="2318"/>
        <pc:sldMkLst>
          <pc:docMk/>
          <pc:sldMk cId="2472599812" sldId="314"/>
        </pc:sldMkLst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2" creationId="{17C5D6F9-6271-4F0B-9662-41CD9441DEA2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3" creationId="{FE023B75-90B7-4AC6-ABB4-0FB16069C31E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4" creationId="{4F6976BB-C062-45F8-B979-C8080D34FCC5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5" creationId="{7B3C3CAA-E1F8-4FAF-8127-F0E4400660AF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6" creationId="{CA9E899C-6774-4055-9940-AA900AF03850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7" creationId="{7F1BBF6B-70F5-4F88-A770-DD5BDDBE6ACE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8" creationId="{9E1816B4-29A0-4396-A361-163B56206A5D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9" creationId="{49D80D57-EEA4-4FAE-B62E-0D80FE4D455D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10" creationId="{E9BB8FA8-5030-41C2-8789-5E4DF9879E12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11" creationId="{575D081D-6F79-4C95-852A-60EA929BF28E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12" creationId="{8FBB2A45-CE7D-4677-89FB-C2DACB09408D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13" creationId="{3DF528FD-4DA6-4073-AF15-29232CE503C0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14" creationId="{749BBB94-6F9D-4BB4-913E-DCE666058910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15" creationId="{B9B6835E-E044-481B-990E-D751159D1272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16" creationId="{F305E8C5-EAC1-4AA1-940A-C9A3B94035B4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17" creationId="{43164F13-775D-451C-9B22-EF93EB69987C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18" creationId="{3CFDBAB2-F82A-4EAF-84E8-D20674DE0753}"/>
          </ac:inkMkLst>
        </pc:inkChg>
        <pc:inkChg chg="add">
          <ac:chgData name="PIPAN MICHELE" userId="da00a2aa-4c64-4bcb-a497-1055e4cd2351" providerId="ADAL" clId="{FA10E652-66E8-4DC2-8405-60633342426D}" dt="2022-11-17T14:34:21.147" v="2300"/>
          <ac:inkMkLst>
            <pc:docMk/>
            <pc:sldMk cId="2472599812" sldId="314"/>
            <ac:inkMk id="19" creationId="{FB01D3D4-9394-4E3B-9981-A332288B1BD7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20" creationId="{09C848BB-ECC7-4750-A685-7FB46A0B2377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21" creationId="{E9D99B3B-BB72-437D-95E2-F79972A2EBF5}"/>
          </ac:inkMkLst>
        </pc:inkChg>
        <pc:inkChg chg="add del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22" creationId="{9C325322-3CC4-42F0-B692-E8E285E86AAB}"/>
          </ac:inkMkLst>
        </pc:inkChg>
        <pc:inkChg chg="add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23" creationId="{A430EC20-00DB-4644-A142-50AE7BB66EBA}"/>
          </ac:inkMkLst>
        </pc:inkChg>
        <pc:inkChg chg="add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24" creationId="{44513F65-72CB-4974-A2D0-8CA1CF8A84CD}"/>
          </ac:inkMkLst>
        </pc:inkChg>
        <pc:inkChg chg="add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25" creationId="{5B7574DC-C1C4-48DC-9206-62AE446ED860}"/>
          </ac:inkMkLst>
        </pc:inkChg>
        <pc:inkChg chg="add">
          <ac:chgData name="PIPAN MICHELE" userId="da00a2aa-4c64-4bcb-a497-1055e4cd2351" providerId="ADAL" clId="{FA10E652-66E8-4DC2-8405-60633342426D}" dt="2022-11-17T14:34:23.452" v="2304"/>
          <ac:inkMkLst>
            <pc:docMk/>
            <pc:sldMk cId="2472599812" sldId="314"/>
            <ac:inkMk id="26" creationId="{5110EDD9-8E14-4819-AB9F-5983E9D51D94}"/>
          </ac:inkMkLst>
        </pc:inkChg>
        <pc:inkChg chg="add">
          <ac:chgData name="PIPAN MICHELE" userId="da00a2aa-4c64-4bcb-a497-1055e4cd2351" providerId="ADAL" clId="{FA10E652-66E8-4DC2-8405-60633342426D}" dt="2022-11-17T14:34:24.473" v="2305"/>
          <ac:inkMkLst>
            <pc:docMk/>
            <pc:sldMk cId="2472599812" sldId="314"/>
            <ac:inkMk id="27" creationId="{CA957FB3-F871-4C4F-95CD-26B38D2077EB}"/>
          </ac:inkMkLst>
        </pc:inkChg>
        <pc:inkChg chg="add">
          <ac:chgData name="PIPAN MICHELE" userId="da00a2aa-4c64-4bcb-a497-1055e4cd2351" providerId="ADAL" clId="{FA10E652-66E8-4DC2-8405-60633342426D}" dt="2022-11-17T14:34:25.156" v="2306"/>
          <ac:inkMkLst>
            <pc:docMk/>
            <pc:sldMk cId="2472599812" sldId="314"/>
            <ac:inkMk id="28" creationId="{072309E2-1036-4F95-97CE-59B3DE6C5CDF}"/>
          </ac:inkMkLst>
        </pc:inkChg>
        <pc:inkChg chg="add del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29" creationId="{AC711EFF-F219-416A-A60B-2CA59D8A0049}"/>
          </ac:inkMkLst>
        </pc:inkChg>
        <pc:inkChg chg="add del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30" creationId="{4770BBF6-44B4-4F9F-BF2D-E5F3110145F0}"/>
          </ac:inkMkLst>
        </pc:inkChg>
        <pc:inkChg chg="add del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31" creationId="{8B2A8CDD-3E5D-493C-A0FC-075DDD269E61}"/>
          </ac:inkMkLst>
        </pc:inkChg>
        <pc:inkChg chg="add del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32" creationId="{4DDCB417-AF48-4DF9-B7D9-A1B29FC297B1}"/>
          </ac:inkMkLst>
        </pc:inkChg>
        <pc:inkChg chg="add del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33" creationId="{72DCC775-F9F6-4C50-86A8-2BF63F1E3A30}"/>
          </ac:inkMkLst>
        </pc:inkChg>
        <pc:inkChg chg="add del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34" creationId="{6E99A560-B25F-4E1C-8CB2-AFD9ED4EC6A7}"/>
          </ac:inkMkLst>
        </pc:inkChg>
        <pc:inkChg chg="add del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35" creationId="{01E9C2F1-61F5-48EB-8DD7-7211C3D0213F}"/>
          </ac:inkMkLst>
        </pc:inkChg>
        <pc:inkChg chg="add del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36" creationId="{54BC2608-D8C0-4495-9FFB-8AC761B48562}"/>
          </ac:inkMkLst>
        </pc:inkChg>
        <pc:inkChg chg="add">
          <ac:chgData name="PIPAN MICHELE" userId="da00a2aa-4c64-4bcb-a497-1055e4cd2351" providerId="ADAL" clId="{FA10E652-66E8-4DC2-8405-60633342426D}" dt="2022-11-17T14:34:31.173" v="2315"/>
          <ac:inkMkLst>
            <pc:docMk/>
            <pc:sldMk cId="2472599812" sldId="314"/>
            <ac:inkMk id="37" creationId="{967F5BBB-5827-4653-A8A7-D74370430F7F}"/>
          </ac:inkMkLst>
        </pc:inkChg>
        <pc:inkChg chg="add">
          <ac:chgData name="PIPAN MICHELE" userId="da00a2aa-4c64-4bcb-a497-1055e4cd2351" providerId="ADAL" clId="{FA10E652-66E8-4DC2-8405-60633342426D}" dt="2022-11-17T14:34:32.783" v="2316"/>
          <ac:inkMkLst>
            <pc:docMk/>
            <pc:sldMk cId="2472599812" sldId="314"/>
            <ac:inkMk id="38" creationId="{7697FD28-3345-4A17-B48A-BEFB79BC6EF6}"/>
          </ac:inkMkLst>
        </pc:inkChg>
        <pc:inkChg chg="add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39" creationId="{51B7AB12-7122-472B-8B74-985D117E9D61}"/>
          </ac:inkMkLst>
        </pc:inkChg>
        <pc:inkChg chg="add">
          <ac:chgData name="PIPAN MICHELE" userId="da00a2aa-4c64-4bcb-a497-1055e4cd2351" providerId="ADAL" clId="{FA10E652-66E8-4DC2-8405-60633342426D}" dt="2022-11-17T14:34:33.419" v="2317"/>
          <ac:inkMkLst>
            <pc:docMk/>
            <pc:sldMk cId="2472599812" sldId="314"/>
            <ac:inkMk id="40" creationId="{BA00D704-0B3F-4485-808E-2E394E9ECC8F}"/>
          </ac:inkMkLst>
        </pc:inkChg>
        <pc:inkChg chg="add">
          <ac:chgData name="PIPAN MICHELE" userId="da00a2aa-4c64-4bcb-a497-1055e4cd2351" providerId="ADAL" clId="{FA10E652-66E8-4DC2-8405-60633342426D}" dt="2022-11-17T14:34:39.537" v="2318"/>
          <ac:inkMkLst>
            <pc:docMk/>
            <pc:sldMk cId="2472599812" sldId="314"/>
            <ac:inkMk id="41" creationId="{7C40FA64-76D1-4A59-8C14-B2B882BB25E5}"/>
          </ac:inkMkLst>
        </pc:inkChg>
      </pc:sldChg>
      <pc:sldChg chg="addSp delSp modSp add">
        <pc:chgData name="PIPAN MICHELE" userId="da00a2aa-4c64-4bcb-a497-1055e4cd2351" providerId="ADAL" clId="{FA10E652-66E8-4DC2-8405-60633342426D}" dt="2022-11-17T14:40:02.464" v="2571"/>
        <pc:sldMkLst>
          <pc:docMk/>
          <pc:sldMk cId="4094552081" sldId="315"/>
        </pc:sldMkLst>
        <pc:picChg chg="add del">
          <ac:chgData name="PIPAN MICHELE" userId="da00a2aa-4c64-4bcb-a497-1055e4cd2351" providerId="ADAL" clId="{FA10E652-66E8-4DC2-8405-60633342426D}" dt="2022-11-17T14:37:52.854" v="2463"/>
          <ac:picMkLst>
            <pc:docMk/>
            <pc:sldMk cId="4094552081" sldId="315"/>
            <ac:picMk id="2" creationId="{46807DD4-E00D-42E3-808B-E6DC84652BE7}"/>
          </ac:picMkLst>
        </pc:picChg>
        <pc:picChg chg="add mod modCrop">
          <ac:chgData name="PIPAN MICHELE" userId="da00a2aa-4c64-4bcb-a497-1055e4cd2351" providerId="ADAL" clId="{FA10E652-66E8-4DC2-8405-60633342426D}" dt="2022-11-17T14:38:28.613" v="2468" actId="14100"/>
          <ac:picMkLst>
            <pc:docMk/>
            <pc:sldMk cId="4094552081" sldId="315"/>
            <ac:picMk id="3" creationId="{58EA9421-B4F5-4005-A4D1-4ABED17DBCB6}"/>
          </ac:picMkLst>
        </pc:pic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4" creationId="{7E318CB0-8910-4928-B809-82D73AC4DC54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5" creationId="{9EFAE5E1-2A36-4393-9624-B61FC3E6E5F3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6" creationId="{4D1E787E-D6A7-4B5E-9C75-A6BF7135A66F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7" creationId="{4ADA5B2A-DDDD-4C0A-A15B-DCE7D5BDC04E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8" creationId="{12FD655B-BA7A-48DF-80FA-A3987C11023F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9" creationId="{52E3FD38-4A85-4682-A3DB-59ABB90E2D8D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10" creationId="{8F0F65D4-D6C2-4376-A591-44A04735BB5F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11" creationId="{7B23369E-7A57-4802-A187-6FA10BA76E95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12" creationId="{202B3327-4F4A-4900-BF73-AD6366C17E62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13" creationId="{D37C1092-FE45-4181-9DB8-C9B3F0BBC117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14" creationId="{92744F5D-C320-491D-AE54-A641056CC366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15" creationId="{948E76CE-D2A1-4503-8766-B351C27C36CB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16" creationId="{2E2C13EF-358D-4266-8D12-636EEA0A34DD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17" creationId="{15AF89A1-04A4-49E0-A228-0D161278F1D2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18" creationId="{037F34C1-C221-40D4-8A91-D497A75CA9FB}"/>
          </ac:inkMkLst>
        </pc:inkChg>
        <pc:inkChg chg="add del">
          <ac:chgData name="PIPAN MICHELE" userId="da00a2aa-4c64-4bcb-a497-1055e4cd2351" providerId="ADAL" clId="{FA10E652-66E8-4DC2-8405-60633342426D}" dt="2022-11-17T14:38:39.022" v="2483"/>
          <ac:inkMkLst>
            <pc:docMk/>
            <pc:sldMk cId="4094552081" sldId="315"/>
            <ac:inkMk id="19" creationId="{7833EC8B-4B33-43DB-9D34-EC2AB97ECD54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20" creationId="{8A2EBC3C-72DA-4590-AEEC-846497B19D7B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21" creationId="{1E50154A-C928-4CBE-8911-B1007032F41E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22" creationId="{F4041F18-35E4-4E81-BB5F-A2D4F4260BC4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23" creationId="{F37D0B35-5A81-4C5D-A847-D32D7D2D2968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24" creationId="{563653D4-3F16-486D-A01A-990A717DBB56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25" creationId="{14E3C319-5384-44E6-AA7F-0DE17387F033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26" creationId="{9F98B7C3-1C7C-493E-AE5C-FC09CF662C6F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27" creationId="{C675AB67-7DB3-460D-8AED-A311F2A83C70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28" creationId="{9F359B28-1180-426A-86FD-84E9F95C3DF1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29" creationId="{7268C284-7F29-453D-A121-3BC2FFC58B42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30" creationId="{3ACF5C8E-274A-46DE-AA0C-EF836DA76396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31" creationId="{34D1C58C-5C6B-4A00-8D82-18916F8D43D5}"/>
          </ac:inkMkLst>
        </pc:inkChg>
        <pc:inkChg chg="add del">
          <ac:chgData name="PIPAN MICHELE" userId="da00a2aa-4c64-4bcb-a497-1055e4cd2351" providerId="ADAL" clId="{FA10E652-66E8-4DC2-8405-60633342426D}" dt="2022-11-17T14:38:46.213" v="2496"/>
          <ac:inkMkLst>
            <pc:docMk/>
            <pc:sldMk cId="4094552081" sldId="315"/>
            <ac:inkMk id="32" creationId="{51264EA5-DA0F-4FD5-8E54-2F5A3C06CC08}"/>
          </ac:inkMkLst>
        </pc:inkChg>
        <pc:inkChg chg="add del">
          <ac:chgData name="PIPAN MICHELE" userId="da00a2aa-4c64-4bcb-a497-1055e4cd2351" providerId="ADAL" clId="{FA10E652-66E8-4DC2-8405-60633342426D}" dt="2022-11-17T14:38:49.855" v="2500"/>
          <ac:inkMkLst>
            <pc:docMk/>
            <pc:sldMk cId="4094552081" sldId="315"/>
            <ac:inkMk id="33" creationId="{32EF680A-7D1E-4C4A-929B-F93E3BB5A3DD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34" creationId="{F0D16BFA-DED4-40DC-A1B3-3A2C46FFCD7B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35" creationId="{E2B90DCE-1EBF-43EE-B1E1-624CC94B2E63}"/>
          </ac:inkMkLst>
        </pc:inkChg>
        <pc:inkChg chg="add del">
          <ac:chgData name="PIPAN MICHELE" userId="da00a2aa-4c64-4bcb-a497-1055e4cd2351" providerId="ADAL" clId="{FA10E652-66E8-4DC2-8405-60633342426D}" dt="2022-11-17T14:38:49.855" v="2500"/>
          <ac:inkMkLst>
            <pc:docMk/>
            <pc:sldMk cId="4094552081" sldId="315"/>
            <ac:inkMk id="36" creationId="{EE137953-4E24-4609-AE43-A05B1BEE53EA}"/>
          </ac:inkMkLst>
        </pc:inkChg>
        <pc:inkChg chg="add del">
          <ac:chgData name="PIPAN MICHELE" userId="da00a2aa-4c64-4bcb-a497-1055e4cd2351" providerId="ADAL" clId="{FA10E652-66E8-4DC2-8405-60633342426D}" dt="2022-11-17T14:38:49.855" v="2500"/>
          <ac:inkMkLst>
            <pc:docMk/>
            <pc:sldMk cId="4094552081" sldId="315"/>
            <ac:inkMk id="37" creationId="{B23EFAF7-CABD-4E38-9658-ABA22E757E32}"/>
          </ac:inkMkLst>
        </pc:inkChg>
        <pc:inkChg chg="add del">
          <ac:chgData name="PIPAN MICHELE" userId="da00a2aa-4c64-4bcb-a497-1055e4cd2351" providerId="ADAL" clId="{FA10E652-66E8-4DC2-8405-60633342426D}" dt="2022-11-17T14:38:49.855" v="2500"/>
          <ac:inkMkLst>
            <pc:docMk/>
            <pc:sldMk cId="4094552081" sldId="315"/>
            <ac:inkMk id="38" creationId="{1E308639-89B4-490A-B3F8-0333E4BA4FFE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39" creationId="{DAC04A5C-7E30-41BA-B44D-3368BCE13C45}"/>
          </ac:inkMkLst>
        </pc:inkChg>
        <pc:inkChg chg="add del">
          <ac:chgData name="PIPAN MICHELE" userId="da00a2aa-4c64-4bcb-a497-1055e4cd2351" providerId="ADAL" clId="{FA10E652-66E8-4DC2-8405-60633342426D}" dt="2022-11-17T14:39:09.861" v="2508"/>
          <ac:inkMkLst>
            <pc:docMk/>
            <pc:sldMk cId="4094552081" sldId="315"/>
            <ac:inkMk id="40" creationId="{1AC2BC95-D68A-41F0-ADFB-EA26DA0F37D2}"/>
          </ac:inkMkLst>
        </pc:inkChg>
        <pc:inkChg chg="add del">
          <ac:chgData name="PIPAN MICHELE" userId="da00a2aa-4c64-4bcb-a497-1055e4cd2351" providerId="ADAL" clId="{FA10E652-66E8-4DC2-8405-60633342426D}" dt="2022-11-17T14:39:09.861" v="2508"/>
          <ac:inkMkLst>
            <pc:docMk/>
            <pc:sldMk cId="4094552081" sldId="315"/>
            <ac:inkMk id="41" creationId="{D217DBA7-3280-49A6-BECD-3E0E6B382182}"/>
          </ac:inkMkLst>
        </pc:inkChg>
        <pc:inkChg chg="add del">
          <ac:chgData name="PIPAN MICHELE" userId="da00a2aa-4c64-4bcb-a497-1055e4cd2351" providerId="ADAL" clId="{FA10E652-66E8-4DC2-8405-60633342426D}" dt="2022-11-17T14:39:09.861" v="2508"/>
          <ac:inkMkLst>
            <pc:docMk/>
            <pc:sldMk cId="4094552081" sldId="315"/>
            <ac:inkMk id="42" creationId="{303CCC78-4855-44D0-9F82-9CFA65798AC2}"/>
          </ac:inkMkLst>
        </pc:inkChg>
        <pc:inkChg chg="add del">
          <ac:chgData name="PIPAN MICHELE" userId="da00a2aa-4c64-4bcb-a497-1055e4cd2351" providerId="ADAL" clId="{FA10E652-66E8-4DC2-8405-60633342426D}" dt="2022-11-17T14:39:09.861" v="2508"/>
          <ac:inkMkLst>
            <pc:docMk/>
            <pc:sldMk cId="4094552081" sldId="315"/>
            <ac:inkMk id="43" creationId="{20713280-FD10-454D-841A-2132F20ADD23}"/>
          </ac:inkMkLst>
        </pc:inkChg>
        <pc:inkChg chg="add del">
          <ac:chgData name="PIPAN MICHELE" userId="da00a2aa-4c64-4bcb-a497-1055e4cd2351" providerId="ADAL" clId="{FA10E652-66E8-4DC2-8405-60633342426D}" dt="2022-11-17T14:39:09.861" v="2508"/>
          <ac:inkMkLst>
            <pc:docMk/>
            <pc:sldMk cId="4094552081" sldId="315"/>
            <ac:inkMk id="44" creationId="{E48CC537-161E-4FF4-9FFD-1BD58EE4E11D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45" creationId="{F8BF0611-A126-4478-BF44-B71F96C9FFF4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46" creationId="{9A4FFE5F-62F8-4361-86C2-7FC4C6AE413A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47" creationId="{2E889A6C-739C-4185-AE8A-BCCDD82CBA37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48" creationId="{202E0058-B66E-4C01-8813-A5F4A469898B}"/>
          </ac:inkMkLst>
        </pc:inkChg>
        <pc:inkChg chg="add del">
          <ac:chgData name="PIPAN MICHELE" userId="da00a2aa-4c64-4bcb-a497-1055e4cd2351" providerId="ADAL" clId="{FA10E652-66E8-4DC2-8405-60633342426D}" dt="2022-11-17T14:39:16.454" v="2515"/>
          <ac:inkMkLst>
            <pc:docMk/>
            <pc:sldMk cId="4094552081" sldId="315"/>
            <ac:inkMk id="49" creationId="{778167C8-8489-4EA5-A6AB-658FDF3B8F2F}"/>
          </ac:inkMkLst>
        </pc:inkChg>
        <pc:inkChg chg="add del">
          <ac:chgData name="PIPAN MICHELE" userId="da00a2aa-4c64-4bcb-a497-1055e4cd2351" providerId="ADAL" clId="{FA10E652-66E8-4DC2-8405-60633342426D}" dt="2022-11-17T14:39:16.454" v="2515"/>
          <ac:inkMkLst>
            <pc:docMk/>
            <pc:sldMk cId="4094552081" sldId="315"/>
            <ac:inkMk id="50" creationId="{E7BC08B5-CEE4-4535-BF28-B2C32EDFE6AD}"/>
          </ac:inkMkLst>
        </pc:inkChg>
        <pc:inkChg chg="add del">
          <ac:chgData name="PIPAN MICHELE" userId="da00a2aa-4c64-4bcb-a497-1055e4cd2351" providerId="ADAL" clId="{FA10E652-66E8-4DC2-8405-60633342426D}" dt="2022-11-17T14:39:16.454" v="2515"/>
          <ac:inkMkLst>
            <pc:docMk/>
            <pc:sldMk cId="4094552081" sldId="315"/>
            <ac:inkMk id="51" creationId="{91AE65F6-852D-43C9-A4D3-5FCAD09F5781}"/>
          </ac:inkMkLst>
        </pc:inkChg>
        <pc:inkChg chg="add del">
          <ac:chgData name="PIPAN MICHELE" userId="da00a2aa-4c64-4bcb-a497-1055e4cd2351" providerId="ADAL" clId="{FA10E652-66E8-4DC2-8405-60633342426D}" dt="2022-11-17T14:39:16.454" v="2515"/>
          <ac:inkMkLst>
            <pc:docMk/>
            <pc:sldMk cId="4094552081" sldId="315"/>
            <ac:inkMk id="52" creationId="{ECE3DE2F-6DCA-422F-B8E9-3722744140DC}"/>
          </ac:inkMkLst>
        </pc:inkChg>
        <pc:inkChg chg="add del">
          <ac:chgData name="PIPAN MICHELE" userId="da00a2aa-4c64-4bcb-a497-1055e4cd2351" providerId="ADAL" clId="{FA10E652-66E8-4DC2-8405-60633342426D}" dt="2022-11-17T14:39:16.454" v="2515"/>
          <ac:inkMkLst>
            <pc:docMk/>
            <pc:sldMk cId="4094552081" sldId="315"/>
            <ac:inkMk id="53" creationId="{356AC9AB-13B6-4325-B352-FA15C1DCBC6E}"/>
          </ac:inkMkLst>
        </pc:inkChg>
        <pc:inkChg chg="add del">
          <ac:chgData name="PIPAN MICHELE" userId="da00a2aa-4c64-4bcb-a497-1055e4cd2351" providerId="ADAL" clId="{FA10E652-66E8-4DC2-8405-60633342426D}" dt="2022-11-17T14:39:16.454" v="2515"/>
          <ac:inkMkLst>
            <pc:docMk/>
            <pc:sldMk cId="4094552081" sldId="315"/>
            <ac:inkMk id="54" creationId="{0C313B3E-736C-4F45-93FF-D513A4F2732F}"/>
          </ac:inkMkLst>
        </pc:inkChg>
        <pc:inkChg chg="add del">
          <ac:chgData name="PIPAN MICHELE" userId="da00a2aa-4c64-4bcb-a497-1055e4cd2351" providerId="ADAL" clId="{FA10E652-66E8-4DC2-8405-60633342426D}" dt="2022-11-17T14:39:16.454" v="2515"/>
          <ac:inkMkLst>
            <pc:docMk/>
            <pc:sldMk cId="4094552081" sldId="315"/>
            <ac:inkMk id="55" creationId="{3E7E576A-D539-4110-8639-54FF084C0910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56" creationId="{5D3EB37B-5588-4CF1-AB6B-56FE59DE78D2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57" creationId="{EEE7B291-8167-4E64-8077-D061714F00A8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58" creationId="{A6D55B5D-60C5-44E6-AB9E-C7E9BE355D09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59" creationId="{42FFCB2F-B9D6-47CB-8A6A-C64A2851CFFA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0" creationId="{FE020432-F5DC-4D53-909D-9CBB74F6D269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1" creationId="{2A5A4FF0-68A8-40AE-B70D-21804D6C6E8E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2" creationId="{BB68F346-20F2-4F5F-939F-0B4F01F9EB96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3" creationId="{5E2A0FBB-6EDA-4352-8047-7CAC32890BA9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4" creationId="{400CB088-8C8C-49B2-A7D8-B17C499F90D4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5" creationId="{7DA8B138-0029-4E69-814D-83E046E92CBD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6" creationId="{7C4D73D5-4C1F-4C1F-B98A-4AEE16107DC6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7" creationId="{C046224B-C509-4FF3-A0DF-DA69A361A2D6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8" creationId="{0F01F55A-260A-403F-B33A-A712A5120C5F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69" creationId="{1BB45DC2-E6D2-4C09-AE09-6194F2901D5D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70" creationId="{6C17506A-3B79-46FE-89ED-C0867D6EA50D}"/>
          </ac:inkMkLst>
        </pc:inkChg>
        <pc:inkChg chg="add del">
          <ac:chgData name="PIPAN MICHELE" userId="da00a2aa-4c64-4bcb-a497-1055e4cd2351" providerId="ADAL" clId="{FA10E652-66E8-4DC2-8405-60633342426D}" dt="2022-11-17T14:39:25.931" v="2529"/>
          <ac:inkMkLst>
            <pc:docMk/>
            <pc:sldMk cId="4094552081" sldId="315"/>
            <ac:inkMk id="71" creationId="{E578A38F-780F-45EC-9024-34BCBF25B78C}"/>
          </ac:inkMkLst>
        </pc:inkChg>
        <pc:inkChg chg="add del">
          <ac:chgData name="PIPAN MICHELE" userId="da00a2aa-4c64-4bcb-a497-1055e4cd2351" providerId="ADAL" clId="{FA10E652-66E8-4DC2-8405-60633342426D}" dt="2022-11-17T14:39:29.310" v="2531"/>
          <ac:inkMkLst>
            <pc:docMk/>
            <pc:sldMk cId="4094552081" sldId="315"/>
            <ac:inkMk id="72" creationId="{1E28D1CF-E488-4BC1-86AA-FDDE5FDDA0AA}"/>
          </ac:inkMkLst>
        </pc:inkChg>
        <pc:inkChg chg="add del">
          <ac:chgData name="PIPAN MICHELE" userId="da00a2aa-4c64-4bcb-a497-1055e4cd2351" providerId="ADAL" clId="{FA10E652-66E8-4DC2-8405-60633342426D}" dt="2022-11-17T14:39:29.310" v="2531"/>
          <ac:inkMkLst>
            <pc:docMk/>
            <pc:sldMk cId="4094552081" sldId="315"/>
            <ac:inkMk id="73" creationId="{19F77196-A41A-41E1-9264-CBADDF5BCA66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74" creationId="{2DA16B73-EBEF-4F94-91D9-A6F090879F33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75" creationId="{9F74C2A1-31E3-477F-8F35-A1D53ECD5345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76" creationId="{2E8B5787-EBDF-484D-9E03-5A1555C7BDD5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77" creationId="{21DD1BE2-F3D3-4C72-954B-06541AAEDC69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78" creationId="{B40ED02B-B9AF-4BC1-A438-5B0D848C1708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79" creationId="{E9B95369-23DE-48A9-B084-19807D4E58F8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0" creationId="{7B250361-DABD-4D56-A3B5-8842CB46C136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1" creationId="{E717D515-99A9-4CF6-96C0-920CAA6E73B0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2" creationId="{51CE1865-0531-45E1-9823-17302BFB9ED3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3" creationId="{7639CDEE-2274-4AC4-B392-20BDBB5D4678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4" creationId="{27DAA2CB-5580-4786-9B7B-F6CC30169641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5" creationId="{8D6A4089-E406-4E6E-BE4B-B77E87933D26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6" creationId="{08AC1D32-1BA9-4D5C-A552-313A14EDEF7B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7" creationId="{293E7DEE-B589-45A6-A2B6-88C6D327DBD5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8" creationId="{AFE91BEF-E143-4945-89AE-08317E6A3060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89" creationId="{56E580D3-C400-44F1-9B6B-BC7770A1ED69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90" creationId="{146E1796-47AC-4DEF-857D-00B98EAADA78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91" creationId="{DE28038B-886C-4E8F-81B3-0738C63779CD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92" creationId="{817C3960-E3FE-4BB3-969A-1FA301B45D1A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93" creationId="{A7AC80E5-F279-45A0-A6E7-FBD7DFD6AE68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94" creationId="{08604F6A-7E89-48F4-97B1-7A21BF004C86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95" creationId="{C5768B4E-BDA1-47AE-B04F-5D379F8A48ED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96" creationId="{A12EBAEE-129A-43EA-9B34-1BD60A4F74CC}"/>
          </ac:inkMkLst>
        </pc:inkChg>
        <pc:inkChg chg="add del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97" creationId="{8308554A-54F4-4641-81B5-B720956A65B5}"/>
          </ac:inkMkLst>
        </pc:inkChg>
        <pc:inkChg chg="add">
          <ac:chgData name="PIPAN MICHELE" userId="da00a2aa-4c64-4bcb-a497-1055e4cd2351" providerId="ADAL" clId="{FA10E652-66E8-4DC2-8405-60633342426D}" dt="2022-11-17T14:39:47.117" v="2555"/>
          <ac:inkMkLst>
            <pc:docMk/>
            <pc:sldMk cId="4094552081" sldId="315"/>
            <ac:inkMk id="98" creationId="{D2727CE8-6FEC-4DAB-93C6-7275CAF55C1F}"/>
          </ac:inkMkLst>
        </pc:inkChg>
        <pc:inkChg chg="add del">
          <ac:chgData name="PIPAN MICHELE" userId="da00a2aa-4c64-4bcb-a497-1055e4cd2351" providerId="ADAL" clId="{FA10E652-66E8-4DC2-8405-60633342426D}" dt="2022-11-17T14:39:58.981" v="2564"/>
          <ac:inkMkLst>
            <pc:docMk/>
            <pc:sldMk cId="4094552081" sldId="315"/>
            <ac:inkMk id="99" creationId="{7DD348D7-028F-4D02-BA78-673885F858CB}"/>
          </ac:inkMkLst>
        </pc:inkChg>
        <pc:inkChg chg="add del">
          <ac:chgData name="PIPAN MICHELE" userId="da00a2aa-4c64-4bcb-a497-1055e4cd2351" providerId="ADAL" clId="{FA10E652-66E8-4DC2-8405-60633342426D}" dt="2022-11-17T14:39:58.981" v="2564"/>
          <ac:inkMkLst>
            <pc:docMk/>
            <pc:sldMk cId="4094552081" sldId="315"/>
            <ac:inkMk id="100" creationId="{C88A3F3A-F327-45F0-B79E-80D5C76777F4}"/>
          </ac:inkMkLst>
        </pc:inkChg>
        <pc:inkChg chg="add del">
          <ac:chgData name="PIPAN MICHELE" userId="da00a2aa-4c64-4bcb-a497-1055e4cd2351" providerId="ADAL" clId="{FA10E652-66E8-4DC2-8405-60633342426D}" dt="2022-11-17T14:39:58.981" v="2564"/>
          <ac:inkMkLst>
            <pc:docMk/>
            <pc:sldMk cId="4094552081" sldId="315"/>
            <ac:inkMk id="101" creationId="{09795B7C-A820-4AB2-A71A-495521A675D3}"/>
          </ac:inkMkLst>
        </pc:inkChg>
        <pc:inkChg chg="add del">
          <ac:chgData name="PIPAN MICHELE" userId="da00a2aa-4c64-4bcb-a497-1055e4cd2351" providerId="ADAL" clId="{FA10E652-66E8-4DC2-8405-60633342426D}" dt="2022-11-17T14:39:58.981" v="2564"/>
          <ac:inkMkLst>
            <pc:docMk/>
            <pc:sldMk cId="4094552081" sldId="315"/>
            <ac:inkMk id="102" creationId="{F96044D9-FDFE-493F-9AA5-679B348F8D15}"/>
          </ac:inkMkLst>
        </pc:inkChg>
        <pc:inkChg chg="add del">
          <ac:chgData name="PIPAN MICHELE" userId="da00a2aa-4c64-4bcb-a497-1055e4cd2351" providerId="ADAL" clId="{FA10E652-66E8-4DC2-8405-60633342426D}" dt="2022-11-17T14:39:58.981" v="2564"/>
          <ac:inkMkLst>
            <pc:docMk/>
            <pc:sldMk cId="4094552081" sldId="315"/>
            <ac:inkMk id="103" creationId="{87A2C588-4758-49E5-AB4F-D2DC979F98F8}"/>
          </ac:inkMkLst>
        </pc:inkChg>
        <pc:inkChg chg="add del">
          <ac:chgData name="PIPAN MICHELE" userId="da00a2aa-4c64-4bcb-a497-1055e4cd2351" providerId="ADAL" clId="{FA10E652-66E8-4DC2-8405-60633342426D}" dt="2022-11-17T14:39:58.981" v="2564"/>
          <ac:inkMkLst>
            <pc:docMk/>
            <pc:sldMk cId="4094552081" sldId="315"/>
            <ac:inkMk id="104" creationId="{39164835-155F-4100-9529-A1847DDBC92E}"/>
          </ac:inkMkLst>
        </pc:inkChg>
        <pc:inkChg chg="add del">
          <ac:chgData name="PIPAN MICHELE" userId="da00a2aa-4c64-4bcb-a497-1055e4cd2351" providerId="ADAL" clId="{FA10E652-66E8-4DC2-8405-60633342426D}" dt="2022-11-17T14:39:58.981" v="2564"/>
          <ac:inkMkLst>
            <pc:docMk/>
            <pc:sldMk cId="4094552081" sldId="315"/>
            <ac:inkMk id="105" creationId="{297910DE-2F66-4290-956A-B4C75EC95EEF}"/>
          </ac:inkMkLst>
        </pc:inkChg>
        <pc:inkChg chg="add del">
          <ac:chgData name="PIPAN MICHELE" userId="da00a2aa-4c64-4bcb-a497-1055e4cd2351" providerId="ADAL" clId="{FA10E652-66E8-4DC2-8405-60633342426D}" dt="2022-11-17T14:39:58.981" v="2564"/>
          <ac:inkMkLst>
            <pc:docMk/>
            <pc:sldMk cId="4094552081" sldId="315"/>
            <ac:inkMk id="106" creationId="{AA7FC027-D3FC-4019-8F2A-CEE1D87057EA}"/>
          </ac:inkMkLst>
        </pc:inkChg>
        <pc:inkChg chg="add del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07" creationId="{19863FCF-6B33-4E7F-844C-F31013C7295C}"/>
          </ac:inkMkLst>
        </pc:inkChg>
        <pc:inkChg chg="add del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08" creationId="{C336E710-2CBE-41B7-9C72-5F218CAA8589}"/>
          </ac:inkMkLst>
        </pc:inkChg>
        <pc:inkChg chg="add del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09" creationId="{BD2400FD-8296-474F-B8D8-95B37C7C605A}"/>
          </ac:inkMkLst>
        </pc:inkChg>
        <pc:inkChg chg="add del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10" creationId="{9EBF1068-EB9D-431A-B26D-4C08EBA2E2A6}"/>
          </ac:inkMkLst>
        </pc:inkChg>
        <pc:inkChg chg="add del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11" creationId="{3D62CAD3-7297-4FC5-A46A-8589EE529624}"/>
          </ac:inkMkLst>
        </pc:inkChg>
        <pc:inkChg chg="add del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12" creationId="{C38F45F7-3FEC-4278-BFE9-E84EDEC34F44}"/>
          </ac:inkMkLst>
        </pc:inkChg>
        <pc:inkChg chg="add del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13" creationId="{1044BB61-8FF7-4706-B0EE-F6A33B83F311}"/>
          </ac:inkMkLst>
        </pc:inkChg>
        <pc:inkChg chg="add del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14" creationId="{D8FB8E54-62A5-4493-975D-460ADFB0C725}"/>
          </ac:inkMkLst>
        </pc:inkChg>
        <pc:inkChg chg="add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15" creationId="{ECE05D34-5FFB-470C-BB69-8C282C12111D}"/>
          </ac:inkMkLst>
        </pc:inkChg>
        <pc:inkChg chg="add">
          <ac:chgData name="PIPAN MICHELE" userId="da00a2aa-4c64-4bcb-a497-1055e4cd2351" providerId="ADAL" clId="{FA10E652-66E8-4DC2-8405-60633342426D}" dt="2022-11-17T14:40:02.464" v="2571"/>
          <ac:inkMkLst>
            <pc:docMk/>
            <pc:sldMk cId="4094552081" sldId="315"/>
            <ac:inkMk id="116" creationId="{7E30B8A2-AE9F-4BE1-9D32-18FF3D38031E}"/>
          </ac:inkMkLst>
        </pc:inkChg>
      </pc:sldChg>
      <pc:sldChg chg="addSp delSp add">
        <pc:chgData name="PIPAN MICHELE" userId="da00a2aa-4c64-4bcb-a497-1055e4cd2351" providerId="ADAL" clId="{FA10E652-66E8-4DC2-8405-60633342426D}" dt="2022-11-17T14:46:16.729" v="2711"/>
        <pc:sldMkLst>
          <pc:docMk/>
          <pc:sldMk cId="2770352393" sldId="316"/>
        </pc:sldMkLst>
        <pc:inkChg chg="add del">
          <ac:chgData name="PIPAN MICHELE" userId="da00a2aa-4c64-4bcb-a497-1055e4cd2351" providerId="ADAL" clId="{FA10E652-66E8-4DC2-8405-60633342426D}" dt="2022-11-17T14:40:19.731" v="2574"/>
          <ac:inkMkLst>
            <pc:docMk/>
            <pc:sldMk cId="2770352393" sldId="316"/>
            <ac:inkMk id="2" creationId="{C639E37E-5156-48EC-8B4B-4AB5D02F7E68}"/>
          </ac:inkMkLst>
        </pc:inkChg>
        <pc:inkChg chg="add del">
          <ac:chgData name="PIPAN MICHELE" userId="da00a2aa-4c64-4bcb-a497-1055e4cd2351" providerId="ADAL" clId="{FA10E652-66E8-4DC2-8405-60633342426D}" dt="2022-11-17T14:40:19.731" v="2574"/>
          <ac:inkMkLst>
            <pc:docMk/>
            <pc:sldMk cId="2770352393" sldId="316"/>
            <ac:inkMk id="3" creationId="{A7B512C0-953D-47EE-A214-45BEB48BDCD0}"/>
          </ac:inkMkLst>
        </pc:inkChg>
        <pc:inkChg chg="add del">
          <ac:chgData name="PIPAN MICHELE" userId="da00a2aa-4c64-4bcb-a497-1055e4cd2351" providerId="ADAL" clId="{FA10E652-66E8-4DC2-8405-60633342426D}" dt="2022-11-17T14:40:32.831" v="2585"/>
          <ac:inkMkLst>
            <pc:docMk/>
            <pc:sldMk cId="2770352393" sldId="316"/>
            <ac:inkMk id="4" creationId="{16FC963E-4772-44C3-BC7B-C70E57B8440D}"/>
          </ac:inkMkLst>
        </pc:inkChg>
        <pc:inkChg chg="add del">
          <ac:chgData name="PIPAN MICHELE" userId="da00a2aa-4c64-4bcb-a497-1055e4cd2351" providerId="ADAL" clId="{FA10E652-66E8-4DC2-8405-60633342426D}" dt="2022-11-17T14:40:30.583" v="2581"/>
          <ac:inkMkLst>
            <pc:docMk/>
            <pc:sldMk cId="2770352393" sldId="316"/>
            <ac:inkMk id="5" creationId="{DED3D8FD-C9EC-4CCC-9AE8-7FDE955FA3BC}"/>
          </ac:inkMkLst>
        </pc:inkChg>
        <pc:inkChg chg="add del">
          <ac:chgData name="PIPAN MICHELE" userId="da00a2aa-4c64-4bcb-a497-1055e4cd2351" providerId="ADAL" clId="{FA10E652-66E8-4DC2-8405-60633342426D}" dt="2022-11-17T14:40:30.583" v="2581"/>
          <ac:inkMkLst>
            <pc:docMk/>
            <pc:sldMk cId="2770352393" sldId="316"/>
            <ac:inkMk id="6" creationId="{0AD75DDA-5396-43E9-95DD-F9ADE797163D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7" creationId="{5294BBDE-06E1-46A9-96A7-A7B1E5496F35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8" creationId="{6D1250AC-97FC-49A1-9004-EEC88546767F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9" creationId="{0C35814A-E211-4AE3-A477-B4CC9E100E80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0" creationId="{D9FF3615-85C8-42FA-B5F0-E24AD8F97177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1" creationId="{C342C585-DD91-44E8-B2DF-4C6ADAB707DA}"/>
          </ac:inkMkLst>
        </pc:inkChg>
        <pc:inkChg chg="add del">
          <ac:chgData name="PIPAN MICHELE" userId="da00a2aa-4c64-4bcb-a497-1055e4cd2351" providerId="ADAL" clId="{FA10E652-66E8-4DC2-8405-60633342426D}" dt="2022-11-17T14:40:32.831" v="2585"/>
          <ac:inkMkLst>
            <pc:docMk/>
            <pc:sldMk cId="2770352393" sldId="316"/>
            <ac:inkMk id="12" creationId="{5AF2AF08-BD60-4134-86ED-7DD3CF731744}"/>
          </ac:inkMkLst>
        </pc:inkChg>
        <pc:inkChg chg="add del">
          <ac:chgData name="PIPAN MICHELE" userId="da00a2aa-4c64-4bcb-a497-1055e4cd2351" providerId="ADAL" clId="{FA10E652-66E8-4DC2-8405-60633342426D}" dt="2022-11-17T14:40:32.831" v="2585"/>
          <ac:inkMkLst>
            <pc:docMk/>
            <pc:sldMk cId="2770352393" sldId="316"/>
            <ac:inkMk id="13" creationId="{D3E8DC0D-73E0-43D6-848F-2537222694B3}"/>
          </ac:inkMkLst>
        </pc:inkChg>
        <pc:inkChg chg="add del">
          <ac:chgData name="PIPAN MICHELE" userId="da00a2aa-4c64-4bcb-a497-1055e4cd2351" providerId="ADAL" clId="{FA10E652-66E8-4DC2-8405-60633342426D}" dt="2022-11-17T14:40:32.831" v="2585"/>
          <ac:inkMkLst>
            <pc:docMk/>
            <pc:sldMk cId="2770352393" sldId="316"/>
            <ac:inkMk id="14" creationId="{A46AD9B6-C5C9-4B8A-9A00-8C94C4E5571C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5" creationId="{7B74D739-D3CF-46B4-A6FD-3C89F0E22899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16" creationId="{FA523B79-9BE6-42D5-BF11-82F1EC9CF7D5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17" creationId="{F43D5C4D-7778-4AAE-86D2-59D2D2134835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18" creationId="{1A8FDED2-57AC-4042-9441-ECBD7D976B57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19" creationId="{DA35EB44-1484-4DA7-9D73-C24842962CC8}"/>
          </ac:inkMkLst>
        </pc:inkChg>
        <pc:inkChg chg="add del">
          <ac:chgData name="PIPAN MICHELE" userId="da00a2aa-4c64-4bcb-a497-1055e4cd2351" providerId="ADAL" clId="{FA10E652-66E8-4DC2-8405-60633342426D}" dt="2022-11-17T14:41:25.289" v="2638"/>
          <ac:inkMkLst>
            <pc:docMk/>
            <pc:sldMk cId="2770352393" sldId="316"/>
            <ac:inkMk id="20" creationId="{E59EB81C-1DBA-44E4-A751-52FE69223B59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21" creationId="{812B10DD-1C06-4BA1-8BD6-218D2E22765B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22" creationId="{4063F495-7B1D-4D6B-B743-AF2922122339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23" creationId="{C0D63F94-FD62-4926-A06E-8755F35B0AA0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24" creationId="{E6D0EE2B-D383-4A91-B14B-36D283264EFE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25" creationId="{268769C1-50EC-46D4-BC29-09929616487D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26" creationId="{E2FD0071-BAD9-470F-8FFF-C489FE075459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27" creationId="{E67C6CC1-C6B4-4D58-8A95-79188F5BF7E4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28" creationId="{66275896-BD8F-4855-A817-94D8B56708CC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29" creationId="{9BA48BF5-D174-4F9D-80E0-3F1A1B351FF3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30" creationId="{4FAB9407-332F-4DB4-A909-83C14366CFB2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31" creationId="{F3633B9F-B542-4F5E-A4F5-A870890C79FF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32" creationId="{493736BB-DF28-44AE-932A-38747F45D059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33" creationId="{3607E029-EA05-4DB1-AAFD-400AEE862085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34" creationId="{C4D00673-451C-4F71-B8BA-CB035FD1E1F3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35" creationId="{2B43EC1B-1486-416E-95E9-B2FF1D10DFAA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36" creationId="{AA667C4D-7287-46E4-9B40-392EEBE75F25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37" creationId="{164E4A57-D592-4F8F-B865-0E6B36484AEE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38" creationId="{F779D0B6-18EB-483B-A4FF-D152CE5589C7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39" creationId="{11918582-6EA9-4B01-B8D7-68614321DC01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40" creationId="{7A55823E-2C4D-4021-B066-F7A2EAE381D7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41" creationId="{5D5D3D6C-98AB-433A-9E33-DA6FE10FEC51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42" creationId="{1EB3CB0B-2A89-464D-973A-E63B343E7378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43" creationId="{D3147E63-F9AB-423C-9058-D6043E98389F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44" creationId="{E11FFF75-DAFC-431E-B7D8-C297A9F88BCE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45" creationId="{4D7339BF-CBB0-47D9-AC4A-64180BC9202A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46" creationId="{2E052BBB-2348-4ABB-B956-760F5C0A66CC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47" creationId="{82E42B38-8196-46D8-A9C2-9A64D90F919E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48" creationId="{F6E05D59-C910-4C8B-AC65-25F785D8D493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49" creationId="{92D1CFB5-E5A0-4CE8-9752-F4C216008C3B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50" creationId="{5BF33054-9851-47B0-A5D6-B3CDF379BF9B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51" creationId="{9EDA07A5-CC71-4A92-BFC0-C52DBC6D3BFF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52" creationId="{BC27495D-B56F-4F11-B333-F01D3444500B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53" creationId="{8A73FC0A-BC9C-49CE-A6A0-806A64996E17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54" creationId="{2143943B-197A-49F2-95AE-3C99E86C3612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55" creationId="{E7C46359-AC18-4EB4-A882-D05B7AD27B51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56" creationId="{58C6626D-E6DE-4A28-9EBA-A39AC6BF0429}"/>
          </ac:inkMkLst>
        </pc:inkChg>
        <pc:inkChg chg="add del">
          <ac:chgData name="PIPAN MICHELE" userId="da00a2aa-4c64-4bcb-a497-1055e4cd2351" providerId="ADAL" clId="{FA10E652-66E8-4DC2-8405-60633342426D}" dt="2022-11-17T14:41:18.610" v="2628"/>
          <ac:inkMkLst>
            <pc:docMk/>
            <pc:sldMk cId="2770352393" sldId="316"/>
            <ac:inkMk id="57" creationId="{80A3F4C2-584A-40D9-928A-F0257441AC79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58" creationId="{412A34CC-A68F-4A06-B176-5D3372EC5050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59" creationId="{B3933C3B-EDC7-40E7-B8E6-66A26FCCD3D3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60" creationId="{93BD23E3-6AA3-4903-8E17-32025A7B6901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61" creationId="{E081C540-C059-4100-8381-A3869A8EBDBA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62" creationId="{934EAC16-1C33-4795-B4B2-DB94941C207C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63" creationId="{DAAD1731-237C-4CB4-A696-3F6F2A70047E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64" creationId="{4CD8E59D-235F-451A-826A-187E37BE5645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65" creationId="{EE3AACF2-9628-4912-8B5E-B797D05555E9}"/>
          </ac:inkMkLst>
        </pc:inkChg>
        <pc:inkChg chg="add del">
          <ac:chgData name="PIPAN MICHELE" userId="da00a2aa-4c64-4bcb-a497-1055e4cd2351" providerId="ADAL" clId="{FA10E652-66E8-4DC2-8405-60633342426D}" dt="2022-11-17T14:41:25.289" v="2638"/>
          <ac:inkMkLst>
            <pc:docMk/>
            <pc:sldMk cId="2770352393" sldId="316"/>
            <ac:inkMk id="66" creationId="{11C805D1-E4B1-4BEB-A724-ECDFBEE7D0E2}"/>
          </ac:inkMkLst>
        </pc:inkChg>
        <pc:inkChg chg="add del">
          <ac:chgData name="PIPAN MICHELE" userId="da00a2aa-4c64-4bcb-a497-1055e4cd2351" providerId="ADAL" clId="{FA10E652-66E8-4DC2-8405-60633342426D}" dt="2022-11-17T14:41:25.289" v="2638"/>
          <ac:inkMkLst>
            <pc:docMk/>
            <pc:sldMk cId="2770352393" sldId="316"/>
            <ac:inkMk id="67" creationId="{99B88807-165F-4E9F-9D49-1FF9975BF183}"/>
          </ac:inkMkLst>
        </pc:inkChg>
        <pc:inkChg chg="add del">
          <ac:chgData name="PIPAN MICHELE" userId="da00a2aa-4c64-4bcb-a497-1055e4cd2351" providerId="ADAL" clId="{FA10E652-66E8-4DC2-8405-60633342426D}" dt="2022-11-17T14:41:25.289" v="2638"/>
          <ac:inkMkLst>
            <pc:docMk/>
            <pc:sldMk cId="2770352393" sldId="316"/>
            <ac:inkMk id="68" creationId="{C324F811-BB51-4562-986E-EC060B28F98F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69" creationId="{355B8B54-BCB1-471F-89BF-A43795D7FE20}"/>
          </ac:inkMkLst>
        </pc:inkChg>
        <pc:inkChg chg="add del">
          <ac:chgData name="PIPAN MICHELE" userId="da00a2aa-4c64-4bcb-a497-1055e4cd2351" providerId="ADAL" clId="{FA10E652-66E8-4DC2-8405-60633342426D}" dt="2022-11-17T14:41:25.289" v="2638"/>
          <ac:inkMkLst>
            <pc:docMk/>
            <pc:sldMk cId="2770352393" sldId="316"/>
            <ac:inkMk id="70" creationId="{07F0030F-C5C6-428B-A2AC-5AC152217DC5}"/>
          </ac:inkMkLst>
        </pc:inkChg>
        <pc:inkChg chg="add del">
          <ac:chgData name="PIPAN MICHELE" userId="da00a2aa-4c64-4bcb-a497-1055e4cd2351" providerId="ADAL" clId="{FA10E652-66E8-4DC2-8405-60633342426D}" dt="2022-11-17T14:41:25.289" v="2638"/>
          <ac:inkMkLst>
            <pc:docMk/>
            <pc:sldMk cId="2770352393" sldId="316"/>
            <ac:inkMk id="71" creationId="{5F0CD897-1D81-49A3-8543-F774E917849A}"/>
          </ac:inkMkLst>
        </pc:inkChg>
        <pc:inkChg chg="add del">
          <ac:chgData name="PIPAN MICHELE" userId="da00a2aa-4c64-4bcb-a497-1055e4cd2351" providerId="ADAL" clId="{FA10E652-66E8-4DC2-8405-60633342426D}" dt="2022-11-17T14:41:25.289" v="2638"/>
          <ac:inkMkLst>
            <pc:docMk/>
            <pc:sldMk cId="2770352393" sldId="316"/>
            <ac:inkMk id="72" creationId="{2D7DBA8C-FDF4-4F81-A272-77A078A1DF71}"/>
          </ac:inkMkLst>
        </pc:inkChg>
        <pc:inkChg chg="add del">
          <ac:chgData name="PIPAN MICHELE" userId="da00a2aa-4c64-4bcb-a497-1055e4cd2351" providerId="ADAL" clId="{FA10E652-66E8-4DC2-8405-60633342426D}" dt="2022-11-17T14:41:25.289" v="2638"/>
          <ac:inkMkLst>
            <pc:docMk/>
            <pc:sldMk cId="2770352393" sldId="316"/>
            <ac:inkMk id="73" creationId="{3E370B71-F27C-4285-B514-C91B27BB6390}"/>
          </ac:inkMkLst>
        </pc:inkChg>
        <pc:inkChg chg="add del">
          <ac:chgData name="PIPAN MICHELE" userId="da00a2aa-4c64-4bcb-a497-1055e4cd2351" providerId="ADAL" clId="{FA10E652-66E8-4DC2-8405-60633342426D}" dt="2022-11-17T14:41:25.289" v="2638"/>
          <ac:inkMkLst>
            <pc:docMk/>
            <pc:sldMk cId="2770352393" sldId="316"/>
            <ac:inkMk id="74" creationId="{98333113-202A-4819-BD8E-81D5C55AD9CB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75" creationId="{CFEBF19D-3AB2-4304-BE41-F24C0283BF6D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76" creationId="{F61AE0EF-4607-45E2-BB7A-4142A413CBFD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77" creationId="{B0081C38-6624-4437-82C4-75D52B41929F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78" creationId="{E58BFCFE-14C3-435E-861E-FD06796B3197}"/>
          </ac:inkMkLst>
        </pc:inkChg>
        <pc:inkChg chg="add del">
          <ac:chgData name="PIPAN MICHELE" userId="da00a2aa-4c64-4bcb-a497-1055e4cd2351" providerId="ADAL" clId="{FA10E652-66E8-4DC2-8405-60633342426D}" dt="2022-11-17T14:41:27.779" v="2642"/>
          <ac:inkMkLst>
            <pc:docMk/>
            <pc:sldMk cId="2770352393" sldId="316"/>
            <ac:inkMk id="79" creationId="{A55C0E0B-0CF5-48B9-89F6-43B06DB3F162}"/>
          </ac:inkMkLst>
        </pc:inkChg>
        <pc:inkChg chg="add del">
          <ac:chgData name="PIPAN MICHELE" userId="da00a2aa-4c64-4bcb-a497-1055e4cd2351" providerId="ADAL" clId="{FA10E652-66E8-4DC2-8405-60633342426D}" dt="2022-11-17T14:41:27.779" v="2642"/>
          <ac:inkMkLst>
            <pc:docMk/>
            <pc:sldMk cId="2770352393" sldId="316"/>
            <ac:inkMk id="80" creationId="{25F21641-8904-4C3E-B265-806A6FF4BC00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81" creationId="{E91697B5-AD65-4FD4-BD97-DCD50C67B763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82" creationId="{62A14A5F-546D-4B2A-815A-F4CAA8FD346E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83" creationId="{7012C2A4-73E2-415D-B006-2A5CDA2A5AEA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84" creationId="{1BE2B11A-F3DE-401D-A152-43F60C43F510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85" creationId="{32D150C3-3D5F-43B7-90E1-156C5709344D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86" creationId="{3195F561-E787-42CF-B3C7-53D5F62860FA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87" creationId="{CE538F75-AE65-4F77-988F-74230D5DBF57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88" creationId="{52889576-24A4-4E15-9FBD-8F55D5FBDB50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89" creationId="{CD424A03-D444-4981-AEDE-6C153A87A50B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90" creationId="{D64EBAEA-AE0E-4BBF-AD66-BDB4DEEB23B5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91" creationId="{3BD613A7-2300-4A7C-8A60-EB8DB554C61F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92" creationId="{99AD33FF-F145-4566-855F-1217AA09D015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93" creationId="{BB2DE963-C78E-4744-A41E-9E84597530B4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94" creationId="{8EF75649-349B-4640-99F4-356080CFDC4C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95" creationId="{90F0DB63-4433-4371-AE5D-13E628A6A526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96" creationId="{4839F2CD-BFA7-4183-B0A0-8F3B06E22075}"/>
          </ac:inkMkLst>
        </pc:inkChg>
        <pc:inkChg chg="add del">
          <ac:chgData name="PIPAN MICHELE" userId="da00a2aa-4c64-4bcb-a497-1055e4cd2351" providerId="ADAL" clId="{FA10E652-66E8-4DC2-8405-60633342426D}" dt="2022-11-17T14:41:51.553" v="2658"/>
          <ac:inkMkLst>
            <pc:docMk/>
            <pc:sldMk cId="2770352393" sldId="316"/>
            <ac:inkMk id="97" creationId="{6E63484E-88C0-48A4-BD9E-BAF456D21956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98" creationId="{2225B125-2341-4DAF-822F-72D30C84353E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99" creationId="{0333B192-1299-4A5C-A407-5B66C2E09AD2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00" creationId="{11DFBB93-67EF-442F-970D-6539FF9488DF}"/>
          </ac:inkMkLst>
        </pc:inkChg>
        <pc:inkChg chg="add del">
          <ac:chgData name="PIPAN MICHELE" userId="da00a2aa-4c64-4bcb-a497-1055e4cd2351" providerId="ADAL" clId="{FA10E652-66E8-4DC2-8405-60633342426D}" dt="2022-11-17T14:43:12.259" v="2663"/>
          <ac:inkMkLst>
            <pc:docMk/>
            <pc:sldMk cId="2770352393" sldId="316"/>
            <ac:inkMk id="101" creationId="{41A0B007-F68B-47A2-93E7-9F3860B92F95}"/>
          </ac:inkMkLst>
        </pc:inkChg>
        <pc:inkChg chg="add del">
          <ac:chgData name="PIPAN MICHELE" userId="da00a2aa-4c64-4bcb-a497-1055e4cd2351" providerId="ADAL" clId="{FA10E652-66E8-4DC2-8405-60633342426D}" dt="2022-11-17T14:43:12.259" v="2663"/>
          <ac:inkMkLst>
            <pc:docMk/>
            <pc:sldMk cId="2770352393" sldId="316"/>
            <ac:inkMk id="102" creationId="{A9CD0819-6A83-43CC-AE56-F35EC3327F88}"/>
          </ac:inkMkLst>
        </pc:inkChg>
        <pc:inkChg chg="add del">
          <ac:chgData name="PIPAN MICHELE" userId="da00a2aa-4c64-4bcb-a497-1055e4cd2351" providerId="ADAL" clId="{FA10E652-66E8-4DC2-8405-60633342426D}" dt="2022-11-17T14:43:12.259" v="2663"/>
          <ac:inkMkLst>
            <pc:docMk/>
            <pc:sldMk cId="2770352393" sldId="316"/>
            <ac:inkMk id="103" creationId="{6DAC4464-F1FF-413C-8E4A-61EC5E8C1F9E}"/>
          </ac:inkMkLst>
        </pc:inkChg>
        <pc:inkChg chg="add del">
          <ac:chgData name="PIPAN MICHELE" userId="da00a2aa-4c64-4bcb-a497-1055e4cd2351" providerId="ADAL" clId="{FA10E652-66E8-4DC2-8405-60633342426D}" dt="2022-11-17T14:43:12.259" v="2663"/>
          <ac:inkMkLst>
            <pc:docMk/>
            <pc:sldMk cId="2770352393" sldId="316"/>
            <ac:inkMk id="104" creationId="{2096FDCB-205F-4AA4-AD9D-7B773ADC2DA0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05" creationId="{759C4CE3-40EC-46C1-B8DC-43FCDF0B1715}"/>
          </ac:inkMkLst>
        </pc:inkChg>
        <pc:inkChg chg="add del">
          <ac:chgData name="PIPAN MICHELE" userId="da00a2aa-4c64-4bcb-a497-1055e4cd2351" providerId="ADAL" clId="{FA10E652-66E8-4DC2-8405-60633342426D}" dt="2022-11-17T14:45:45.163" v="2667"/>
          <ac:inkMkLst>
            <pc:docMk/>
            <pc:sldMk cId="2770352393" sldId="316"/>
            <ac:inkMk id="106" creationId="{24BDB775-33C0-40E0-9955-64487483093B}"/>
          </ac:inkMkLst>
        </pc:inkChg>
        <pc:inkChg chg="add del">
          <ac:chgData name="PIPAN MICHELE" userId="da00a2aa-4c64-4bcb-a497-1055e4cd2351" providerId="ADAL" clId="{FA10E652-66E8-4DC2-8405-60633342426D}" dt="2022-11-17T14:45:45.163" v="2667"/>
          <ac:inkMkLst>
            <pc:docMk/>
            <pc:sldMk cId="2770352393" sldId="316"/>
            <ac:inkMk id="107" creationId="{A0B05BBF-6540-4680-AFA8-64FEFA81C65D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08" creationId="{02200479-F432-4611-B254-A9C34D2B5801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09" creationId="{8DED2CAF-B2E3-4FA5-A6B6-FBEB559DD8CE}"/>
          </ac:inkMkLst>
        </pc:inkChg>
        <pc:inkChg chg="add del">
          <ac:chgData name="PIPAN MICHELE" userId="da00a2aa-4c64-4bcb-a497-1055e4cd2351" providerId="ADAL" clId="{FA10E652-66E8-4DC2-8405-60633342426D}" dt="2022-11-17T14:45:49.178" v="2675"/>
          <ac:inkMkLst>
            <pc:docMk/>
            <pc:sldMk cId="2770352393" sldId="316"/>
            <ac:inkMk id="110" creationId="{5FD24210-E431-4B12-A3CA-2E69EC7B7261}"/>
          </ac:inkMkLst>
        </pc:inkChg>
        <pc:inkChg chg="add del">
          <ac:chgData name="PIPAN MICHELE" userId="da00a2aa-4c64-4bcb-a497-1055e4cd2351" providerId="ADAL" clId="{FA10E652-66E8-4DC2-8405-60633342426D}" dt="2022-11-17T14:45:49.178" v="2675"/>
          <ac:inkMkLst>
            <pc:docMk/>
            <pc:sldMk cId="2770352393" sldId="316"/>
            <ac:inkMk id="111" creationId="{C63A9528-9C38-4CE7-8BB6-63898C1B8C91}"/>
          </ac:inkMkLst>
        </pc:inkChg>
        <pc:inkChg chg="add del">
          <ac:chgData name="PIPAN MICHELE" userId="da00a2aa-4c64-4bcb-a497-1055e4cd2351" providerId="ADAL" clId="{FA10E652-66E8-4DC2-8405-60633342426D}" dt="2022-11-17T14:45:49.178" v="2675"/>
          <ac:inkMkLst>
            <pc:docMk/>
            <pc:sldMk cId="2770352393" sldId="316"/>
            <ac:inkMk id="112" creationId="{BD1017C9-DEE4-4A4C-8A9D-88230591BA0C}"/>
          </ac:inkMkLst>
        </pc:inkChg>
        <pc:inkChg chg="add del">
          <ac:chgData name="PIPAN MICHELE" userId="da00a2aa-4c64-4bcb-a497-1055e4cd2351" providerId="ADAL" clId="{FA10E652-66E8-4DC2-8405-60633342426D}" dt="2022-11-17T14:45:49.178" v="2675"/>
          <ac:inkMkLst>
            <pc:docMk/>
            <pc:sldMk cId="2770352393" sldId="316"/>
            <ac:inkMk id="113" creationId="{588B8F02-EE7D-4B47-9747-8FEF941D204C}"/>
          </ac:inkMkLst>
        </pc:inkChg>
        <pc:inkChg chg="add del">
          <ac:chgData name="PIPAN MICHELE" userId="da00a2aa-4c64-4bcb-a497-1055e4cd2351" providerId="ADAL" clId="{FA10E652-66E8-4DC2-8405-60633342426D}" dt="2022-11-17T14:45:49.178" v="2675"/>
          <ac:inkMkLst>
            <pc:docMk/>
            <pc:sldMk cId="2770352393" sldId="316"/>
            <ac:inkMk id="114" creationId="{8C59955C-0AA2-421E-AE9F-643F9EBBAB8F}"/>
          </ac:inkMkLst>
        </pc:inkChg>
        <pc:inkChg chg="add del">
          <ac:chgData name="PIPAN MICHELE" userId="da00a2aa-4c64-4bcb-a497-1055e4cd2351" providerId="ADAL" clId="{FA10E652-66E8-4DC2-8405-60633342426D}" dt="2022-11-17T14:45:49.178" v="2675"/>
          <ac:inkMkLst>
            <pc:docMk/>
            <pc:sldMk cId="2770352393" sldId="316"/>
            <ac:inkMk id="115" creationId="{F78217B6-C28A-4F60-A062-807F45E3AA34}"/>
          </ac:inkMkLst>
        </pc:inkChg>
        <pc:inkChg chg="add del">
          <ac:chgData name="PIPAN MICHELE" userId="da00a2aa-4c64-4bcb-a497-1055e4cd2351" providerId="ADAL" clId="{FA10E652-66E8-4DC2-8405-60633342426D}" dt="2022-11-17T14:45:49.178" v="2675"/>
          <ac:inkMkLst>
            <pc:docMk/>
            <pc:sldMk cId="2770352393" sldId="316"/>
            <ac:inkMk id="116" creationId="{7F0D7B08-C591-440A-B750-676759EC198F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17" creationId="{B40AAC29-2845-417D-A3FA-06B6525267A2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18" creationId="{411031CC-B203-450E-B62C-0508F5AA229B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19" creationId="{B1FF4401-4499-4D8D-A401-58968C871333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20" creationId="{342BB922-0E66-4242-B3BB-9941A3826797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21" creationId="{E2CE79D6-6DA3-46D8-968A-5B637BB4F20C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22" creationId="{D1C7BFCB-3C6F-4D6A-961F-BD0958E198FC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23" creationId="{F7CEF08C-B180-4F04-86B8-136497FEC696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24" creationId="{A8B2A19D-B06E-42D4-A9FF-E5A71712CFE9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25" creationId="{638C7239-FBAF-4757-AA1C-62E093845354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26" creationId="{0EFB9E17-C101-43C7-90BF-BA9A2AD65ED6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27" creationId="{D60B9FBB-1515-4312-B5CA-EEFB5EB89B38}"/>
          </ac:inkMkLst>
        </pc:inkChg>
        <pc:inkChg chg="add del">
          <ac:chgData name="PIPAN MICHELE" userId="da00a2aa-4c64-4bcb-a497-1055e4cd2351" providerId="ADAL" clId="{FA10E652-66E8-4DC2-8405-60633342426D}" dt="2022-11-17T14:46:03.371" v="2687"/>
          <ac:inkMkLst>
            <pc:docMk/>
            <pc:sldMk cId="2770352393" sldId="316"/>
            <ac:inkMk id="128" creationId="{10E38A03-37EF-48C1-A93D-DCAA4C485426}"/>
          </ac:inkMkLst>
        </pc:inkChg>
        <pc:inkChg chg="add del">
          <ac:chgData name="PIPAN MICHELE" userId="da00a2aa-4c64-4bcb-a497-1055e4cd2351" providerId="ADAL" clId="{FA10E652-66E8-4DC2-8405-60633342426D}" dt="2022-11-17T14:46:04.718" v="2689"/>
          <ac:inkMkLst>
            <pc:docMk/>
            <pc:sldMk cId="2770352393" sldId="316"/>
            <ac:inkMk id="129" creationId="{F4C06D78-47D7-453A-8D5E-E4805EAFB9EA}"/>
          </ac:inkMkLst>
        </pc:inkChg>
        <pc:inkChg chg="add del">
          <ac:chgData name="PIPAN MICHELE" userId="da00a2aa-4c64-4bcb-a497-1055e4cd2351" providerId="ADAL" clId="{FA10E652-66E8-4DC2-8405-60633342426D}" dt="2022-11-17T14:46:04.718" v="2689"/>
          <ac:inkMkLst>
            <pc:docMk/>
            <pc:sldMk cId="2770352393" sldId="316"/>
            <ac:inkMk id="130" creationId="{40BA5451-83E4-4C41-8BB3-27152892D5EC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31" creationId="{D8031EC5-ED92-4DA7-BE24-EB3BC2340D4F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32" creationId="{EDB8A6DC-F261-4566-84AE-BB42706144D7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33" creationId="{78707C8F-CBEB-4D29-AE08-0D41AF23C26F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34" creationId="{CD705DBD-EC87-4614-B392-C2F5252A94E8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35" creationId="{7BA51AFF-A703-4EA7-87C7-D95D831CB805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36" creationId="{87500A8B-E487-4C81-A0AF-FEFFF23AC0C1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37" creationId="{20AE72F3-DDEE-482F-BE0F-710DE5E7F7AC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38" creationId="{52AF0343-98EE-4517-8709-C2666A6668C9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39" creationId="{E5AEDA9D-1BDD-48A9-AD75-E080BF1B3537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40" creationId="{3ACB005D-54BC-4474-96B3-B2096800D8FC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41" creationId="{5FF70DBF-73C3-498D-B6ED-1B0899566079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42" creationId="{F31DEF15-D9E8-4AC7-A609-2865CAFD56F0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43" creationId="{FABED061-39E8-4CC1-BAE4-689A42F061CD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44" creationId="{B4200724-4309-4F88-9ED0-0FADC9D14A70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45" creationId="{B0D0587F-DEBD-4CD4-8548-53160A12CD4C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46" creationId="{A3173ADE-AB89-4960-9C78-3675FE79DC2D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47" creationId="{7A67DEE9-2A57-47A7-B55F-81DBC1802F4D}"/>
          </ac:inkMkLst>
        </pc:inkChg>
        <pc:inkChg chg="add del">
          <ac:chgData name="PIPAN MICHELE" userId="da00a2aa-4c64-4bcb-a497-1055e4cd2351" providerId="ADAL" clId="{FA10E652-66E8-4DC2-8405-60633342426D}" dt="2022-11-17T14:46:12.123" v="2707"/>
          <ac:inkMkLst>
            <pc:docMk/>
            <pc:sldMk cId="2770352393" sldId="316"/>
            <ac:inkMk id="148" creationId="{8AB3A062-D3D8-4E54-9C37-0B2155167D9C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49" creationId="{A22FF81B-D76A-41DE-B9AC-84BA0D5BBAF3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50" creationId="{3FB322E9-FFF6-47E9-8307-57CD4ED08217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51" creationId="{C813E90C-2CAC-4FC5-8345-039C93DE7DA4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52" creationId="{7E2671CE-0F48-48AC-AE89-AF1A02D3C3B1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53" creationId="{77CC89BC-F772-4DE9-B00B-65FF35F5DB87}"/>
          </ac:inkMkLst>
        </pc:inkChg>
        <pc:inkChg chg="add del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54" creationId="{936C1571-9060-4F72-AF99-36A6C894C134}"/>
          </ac:inkMkLst>
        </pc:inkChg>
        <pc:inkChg chg="add">
          <ac:chgData name="PIPAN MICHELE" userId="da00a2aa-4c64-4bcb-a497-1055e4cd2351" providerId="ADAL" clId="{FA10E652-66E8-4DC2-8405-60633342426D}" dt="2022-11-17T14:46:16.729" v="2711"/>
          <ac:inkMkLst>
            <pc:docMk/>
            <pc:sldMk cId="2770352393" sldId="316"/>
            <ac:inkMk id="155" creationId="{B743184F-E225-4EF4-9B99-1856B2060B3D}"/>
          </ac:inkMkLst>
        </pc:inkChg>
      </pc:sldChg>
      <pc:sldChg chg="addSp delSp add">
        <pc:chgData name="PIPAN MICHELE" userId="da00a2aa-4c64-4bcb-a497-1055e4cd2351" providerId="ADAL" clId="{FA10E652-66E8-4DC2-8405-60633342426D}" dt="2022-11-17T14:48:44.548" v="2833"/>
        <pc:sldMkLst>
          <pc:docMk/>
          <pc:sldMk cId="2109928706" sldId="317"/>
        </pc:sldMkLst>
        <pc:inkChg chg="add del">
          <ac:chgData name="PIPAN MICHELE" userId="da00a2aa-4c64-4bcb-a497-1055e4cd2351" providerId="ADAL" clId="{FA10E652-66E8-4DC2-8405-60633342426D}" dt="2022-11-17T14:46:48.620" v="2715"/>
          <ac:inkMkLst>
            <pc:docMk/>
            <pc:sldMk cId="2109928706" sldId="317"/>
            <ac:inkMk id="2" creationId="{FB492988-F8A3-43FB-A8B7-6C9EB42060C2}"/>
          </ac:inkMkLst>
        </pc:inkChg>
        <pc:inkChg chg="add del">
          <ac:chgData name="PIPAN MICHELE" userId="da00a2aa-4c64-4bcb-a497-1055e4cd2351" providerId="ADAL" clId="{FA10E652-66E8-4DC2-8405-60633342426D}" dt="2022-11-17T14:46:48.620" v="2715"/>
          <ac:inkMkLst>
            <pc:docMk/>
            <pc:sldMk cId="2109928706" sldId="317"/>
            <ac:inkMk id="3" creationId="{3582252D-B121-49B4-9674-2B66A0BB83C9}"/>
          </ac:inkMkLst>
        </pc:inkChg>
        <pc:inkChg chg="add del">
          <ac:chgData name="PIPAN MICHELE" userId="da00a2aa-4c64-4bcb-a497-1055e4cd2351" providerId="ADAL" clId="{FA10E652-66E8-4DC2-8405-60633342426D}" dt="2022-11-17T14:46:48.620" v="2715"/>
          <ac:inkMkLst>
            <pc:docMk/>
            <pc:sldMk cId="2109928706" sldId="317"/>
            <ac:inkMk id="4" creationId="{98D6B18D-D16E-477D-B2F6-07EC8DD8B025}"/>
          </ac:inkMkLst>
        </pc:inkChg>
        <pc:inkChg chg="add del">
          <ac:chgData name="PIPAN MICHELE" userId="da00a2aa-4c64-4bcb-a497-1055e4cd2351" providerId="ADAL" clId="{FA10E652-66E8-4DC2-8405-60633342426D}" dt="2022-11-17T14:46:51.579" v="2720"/>
          <ac:inkMkLst>
            <pc:docMk/>
            <pc:sldMk cId="2109928706" sldId="317"/>
            <ac:inkMk id="5" creationId="{857FF2A7-6F1F-4764-B6D4-D21A81DE1278}"/>
          </ac:inkMkLst>
        </pc:inkChg>
        <pc:inkChg chg="add del">
          <ac:chgData name="PIPAN MICHELE" userId="da00a2aa-4c64-4bcb-a497-1055e4cd2351" providerId="ADAL" clId="{FA10E652-66E8-4DC2-8405-60633342426D}" dt="2022-11-17T14:46:51.579" v="2720"/>
          <ac:inkMkLst>
            <pc:docMk/>
            <pc:sldMk cId="2109928706" sldId="317"/>
            <ac:inkMk id="6" creationId="{E185CCA5-2947-43F1-B86F-25AC35D13DA2}"/>
          </ac:inkMkLst>
        </pc:inkChg>
        <pc:inkChg chg="add del">
          <ac:chgData name="PIPAN MICHELE" userId="da00a2aa-4c64-4bcb-a497-1055e4cd2351" providerId="ADAL" clId="{FA10E652-66E8-4DC2-8405-60633342426D}" dt="2022-11-17T14:46:51.579" v="2720"/>
          <ac:inkMkLst>
            <pc:docMk/>
            <pc:sldMk cId="2109928706" sldId="317"/>
            <ac:inkMk id="7" creationId="{E6B6B5B0-0BE2-4BA7-9139-24750213FEAD}"/>
          </ac:inkMkLst>
        </pc:inkChg>
        <pc:inkChg chg="add del">
          <ac:chgData name="PIPAN MICHELE" userId="da00a2aa-4c64-4bcb-a497-1055e4cd2351" providerId="ADAL" clId="{FA10E652-66E8-4DC2-8405-60633342426D}" dt="2022-11-17T14:46:51.579" v="2720"/>
          <ac:inkMkLst>
            <pc:docMk/>
            <pc:sldMk cId="2109928706" sldId="317"/>
            <ac:inkMk id="8" creationId="{B60BF48A-D9C1-4D68-8DE7-FC9D352E870F}"/>
          </ac:inkMkLst>
        </pc:inkChg>
        <pc:inkChg chg="add del">
          <ac:chgData name="PIPAN MICHELE" userId="da00a2aa-4c64-4bcb-a497-1055e4cd2351" providerId="ADAL" clId="{FA10E652-66E8-4DC2-8405-60633342426D}" dt="2022-11-17T14:46:51.579" v="2720"/>
          <ac:inkMkLst>
            <pc:docMk/>
            <pc:sldMk cId="2109928706" sldId="317"/>
            <ac:inkMk id="9" creationId="{7B591447-1B49-46EF-B028-18D3D2A110CC}"/>
          </ac:inkMkLst>
        </pc:inkChg>
        <pc:inkChg chg="add del">
          <ac:chgData name="PIPAN MICHELE" userId="da00a2aa-4c64-4bcb-a497-1055e4cd2351" providerId="ADAL" clId="{FA10E652-66E8-4DC2-8405-60633342426D}" dt="2022-11-17T14:46:55.040" v="2727"/>
          <ac:inkMkLst>
            <pc:docMk/>
            <pc:sldMk cId="2109928706" sldId="317"/>
            <ac:inkMk id="10" creationId="{3BAAF87A-427C-4FFA-B756-1CE99750F3EC}"/>
          </ac:inkMkLst>
        </pc:inkChg>
        <pc:inkChg chg="add del">
          <ac:chgData name="PIPAN MICHELE" userId="da00a2aa-4c64-4bcb-a497-1055e4cd2351" providerId="ADAL" clId="{FA10E652-66E8-4DC2-8405-60633342426D}" dt="2022-11-17T14:46:55.040" v="2727"/>
          <ac:inkMkLst>
            <pc:docMk/>
            <pc:sldMk cId="2109928706" sldId="317"/>
            <ac:inkMk id="11" creationId="{459691CC-595E-4890-A41F-50E60B88ADC0}"/>
          </ac:inkMkLst>
        </pc:inkChg>
        <pc:inkChg chg="add del">
          <ac:chgData name="PIPAN MICHELE" userId="da00a2aa-4c64-4bcb-a497-1055e4cd2351" providerId="ADAL" clId="{FA10E652-66E8-4DC2-8405-60633342426D}" dt="2022-11-17T14:46:55.040" v="2727"/>
          <ac:inkMkLst>
            <pc:docMk/>
            <pc:sldMk cId="2109928706" sldId="317"/>
            <ac:inkMk id="12" creationId="{10EAB9FE-C5BA-4681-A6AE-26D7994FD89C}"/>
          </ac:inkMkLst>
        </pc:inkChg>
        <pc:inkChg chg="add del">
          <ac:chgData name="PIPAN MICHELE" userId="da00a2aa-4c64-4bcb-a497-1055e4cd2351" providerId="ADAL" clId="{FA10E652-66E8-4DC2-8405-60633342426D}" dt="2022-11-17T14:46:55.040" v="2727"/>
          <ac:inkMkLst>
            <pc:docMk/>
            <pc:sldMk cId="2109928706" sldId="317"/>
            <ac:inkMk id="13" creationId="{9F450738-16E0-41DE-B845-E3A0E5DE9C14}"/>
          </ac:inkMkLst>
        </pc:inkChg>
        <pc:inkChg chg="add del">
          <ac:chgData name="PIPAN MICHELE" userId="da00a2aa-4c64-4bcb-a497-1055e4cd2351" providerId="ADAL" clId="{FA10E652-66E8-4DC2-8405-60633342426D}" dt="2022-11-17T14:46:55.040" v="2727"/>
          <ac:inkMkLst>
            <pc:docMk/>
            <pc:sldMk cId="2109928706" sldId="317"/>
            <ac:inkMk id="14" creationId="{6F3C16E1-FC73-4F12-B61E-8E4112BD3A9C}"/>
          </ac:inkMkLst>
        </pc:inkChg>
        <pc:inkChg chg="add del">
          <ac:chgData name="PIPAN MICHELE" userId="da00a2aa-4c64-4bcb-a497-1055e4cd2351" providerId="ADAL" clId="{FA10E652-66E8-4DC2-8405-60633342426D}" dt="2022-11-17T14:46:55.040" v="2727"/>
          <ac:inkMkLst>
            <pc:docMk/>
            <pc:sldMk cId="2109928706" sldId="317"/>
            <ac:inkMk id="15" creationId="{12FC0F1D-0950-4D0A-8A39-119E96700CB4}"/>
          </ac:inkMkLst>
        </pc:inkChg>
        <pc:inkChg chg="add del">
          <ac:chgData name="PIPAN MICHELE" userId="da00a2aa-4c64-4bcb-a497-1055e4cd2351" providerId="ADAL" clId="{FA10E652-66E8-4DC2-8405-60633342426D}" dt="2022-11-17T14:46:55.040" v="2727"/>
          <ac:inkMkLst>
            <pc:docMk/>
            <pc:sldMk cId="2109928706" sldId="317"/>
            <ac:inkMk id="16" creationId="{C40142FA-CF54-498A-8771-FCC3A11C0886}"/>
          </ac:inkMkLst>
        </pc:inkChg>
        <pc:inkChg chg="add del">
          <ac:chgData name="PIPAN MICHELE" userId="da00a2aa-4c64-4bcb-a497-1055e4cd2351" providerId="ADAL" clId="{FA10E652-66E8-4DC2-8405-60633342426D}" dt="2022-11-17T14:47:02.283" v="2736"/>
          <ac:inkMkLst>
            <pc:docMk/>
            <pc:sldMk cId="2109928706" sldId="317"/>
            <ac:inkMk id="17" creationId="{3B3D3CD5-8337-40C1-9513-3FD8D16A28C8}"/>
          </ac:inkMkLst>
        </pc:inkChg>
        <pc:inkChg chg="add del">
          <ac:chgData name="PIPAN MICHELE" userId="da00a2aa-4c64-4bcb-a497-1055e4cd2351" providerId="ADAL" clId="{FA10E652-66E8-4DC2-8405-60633342426D}" dt="2022-11-17T14:47:02.283" v="2736"/>
          <ac:inkMkLst>
            <pc:docMk/>
            <pc:sldMk cId="2109928706" sldId="317"/>
            <ac:inkMk id="18" creationId="{3C5D9EF3-8959-4BAD-A4CD-EC77C307750C}"/>
          </ac:inkMkLst>
        </pc:inkChg>
        <pc:inkChg chg="add del">
          <ac:chgData name="PIPAN MICHELE" userId="da00a2aa-4c64-4bcb-a497-1055e4cd2351" providerId="ADAL" clId="{FA10E652-66E8-4DC2-8405-60633342426D}" dt="2022-11-17T14:47:02.283" v="2736"/>
          <ac:inkMkLst>
            <pc:docMk/>
            <pc:sldMk cId="2109928706" sldId="317"/>
            <ac:inkMk id="19" creationId="{9DDFD562-459A-4A75-AB31-D74144555830}"/>
          </ac:inkMkLst>
        </pc:inkChg>
        <pc:inkChg chg="add del">
          <ac:chgData name="PIPAN MICHELE" userId="da00a2aa-4c64-4bcb-a497-1055e4cd2351" providerId="ADAL" clId="{FA10E652-66E8-4DC2-8405-60633342426D}" dt="2022-11-17T14:47:02.283" v="2736"/>
          <ac:inkMkLst>
            <pc:docMk/>
            <pc:sldMk cId="2109928706" sldId="317"/>
            <ac:inkMk id="20" creationId="{E3CB3BED-3F8A-4988-B226-9060F7F5BD6D}"/>
          </ac:inkMkLst>
        </pc:inkChg>
        <pc:inkChg chg="add del">
          <ac:chgData name="PIPAN MICHELE" userId="da00a2aa-4c64-4bcb-a497-1055e4cd2351" providerId="ADAL" clId="{FA10E652-66E8-4DC2-8405-60633342426D}" dt="2022-11-17T14:47:02.283" v="2736"/>
          <ac:inkMkLst>
            <pc:docMk/>
            <pc:sldMk cId="2109928706" sldId="317"/>
            <ac:inkMk id="21" creationId="{481CA33A-E701-4856-8AF5-9A4BA9C369BF}"/>
          </ac:inkMkLst>
        </pc:inkChg>
        <pc:inkChg chg="add del">
          <ac:chgData name="PIPAN MICHELE" userId="da00a2aa-4c64-4bcb-a497-1055e4cd2351" providerId="ADAL" clId="{FA10E652-66E8-4DC2-8405-60633342426D}" dt="2022-11-17T14:47:02.283" v="2736"/>
          <ac:inkMkLst>
            <pc:docMk/>
            <pc:sldMk cId="2109928706" sldId="317"/>
            <ac:inkMk id="22" creationId="{5FBE74DC-6989-4244-B706-7CCEC4FE2DED}"/>
          </ac:inkMkLst>
        </pc:inkChg>
        <pc:inkChg chg="add del">
          <ac:chgData name="PIPAN MICHELE" userId="da00a2aa-4c64-4bcb-a497-1055e4cd2351" providerId="ADAL" clId="{FA10E652-66E8-4DC2-8405-60633342426D}" dt="2022-11-17T14:47:02.283" v="2736"/>
          <ac:inkMkLst>
            <pc:docMk/>
            <pc:sldMk cId="2109928706" sldId="317"/>
            <ac:inkMk id="23" creationId="{5D693108-E0C6-4F98-A179-89C1F39C2800}"/>
          </ac:inkMkLst>
        </pc:inkChg>
        <pc:inkChg chg="add del">
          <ac:chgData name="PIPAN MICHELE" userId="da00a2aa-4c64-4bcb-a497-1055e4cd2351" providerId="ADAL" clId="{FA10E652-66E8-4DC2-8405-60633342426D}" dt="2022-11-17T14:47:02.283" v="2736"/>
          <ac:inkMkLst>
            <pc:docMk/>
            <pc:sldMk cId="2109928706" sldId="317"/>
            <ac:inkMk id="24" creationId="{19863523-6835-4466-8984-2350BE407E61}"/>
          </ac:inkMkLst>
        </pc:inkChg>
        <pc:inkChg chg="add del">
          <ac:chgData name="PIPAN MICHELE" userId="da00a2aa-4c64-4bcb-a497-1055e4cd2351" providerId="ADAL" clId="{FA10E652-66E8-4DC2-8405-60633342426D}" dt="2022-11-17T14:47:02.283" v="2736"/>
          <ac:inkMkLst>
            <pc:docMk/>
            <pc:sldMk cId="2109928706" sldId="317"/>
            <ac:inkMk id="25" creationId="{B392902A-8551-4805-A48D-2035372C646F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26" creationId="{F5072E73-0D43-4D3C-8637-8054F9719EC5}"/>
          </ac:inkMkLst>
        </pc:inkChg>
        <pc:inkChg chg="add del">
          <ac:chgData name="PIPAN MICHELE" userId="da00a2aa-4c64-4bcb-a497-1055e4cd2351" providerId="ADAL" clId="{FA10E652-66E8-4DC2-8405-60633342426D}" dt="2022-11-17T14:47:05" v="2739"/>
          <ac:inkMkLst>
            <pc:docMk/>
            <pc:sldMk cId="2109928706" sldId="317"/>
            <ac:inkMk id="27" creationId="{A3280676-C6A7-4C92-A9CA-F86355E7D2EB}"/>
          </ac:inkMkLst>
        </pc:inkChg>
        <pc:inkChg chg="add del">
          <ac:chgData name="PIPAN MICHELE" userId="da00a2aa-4c64-4bcb-a497-1055e4cd2351" providerId="ADAL" clId="{FA10E652-66E8-4DC2-8405-60633342426D}" dt="2022-11-17T14:47:05" v="2739"/>
          <ac:inkMkLst>
            <pc:docMk/>
            <pc:sldMk cId="2109928706" sldId="317"/>
            <ac:inkMk id="28" creationId="{F336E166-33FE-4445-A95F-DB29606B55D2}"/>
          </ac:inkMkLst>
        </pc:inkChg>
        <pc:inkChg chg="add del">
          <ac:chgData name="PIPAN MICHELE" userId="da00a2aa-4c64-4bcb-a497-1055e4cd2351" providerId="ADAL" clId="{FA10E652-66E8-4DC2-8405-60633342426D}" dt="2022-11-17T14:47:14.926" v="2753"/>
          <ac:inkMkLst>
            <pc:docMk/>
            <pc:sldMk cId="2109928706" sldId="317"/>
            <ac:inkMk id="29" creationId="{B40CA5B4-D098-4BAE-8C69-598C84B3B5FD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0" creationId="{6E032A5D-D997-4CAF-A43A-B4A108984329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1" creationId="{2CD90941-1809-40FB-A582-E31E5DC41058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2" creationId="{E15F92E8-91AA-43E5-9B5F-BD42BF3A3B74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3" creationId="{634A0E7F-A5DF-489E-95E8-41A0666E77D9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4" creationId="{CAD261D4-1E7F-46BD-9AB3-5C2F411F6AA3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5" creationId="{98C03014-C7D1-4301-9640-51FDDC5AC56B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6" creationId="{FE4D5D0E-7A89-48D6-870B-D01ABF6AE337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7" creationId="{F8AB2644-81E9-4CEA-B2F9-0C451DC86D06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8" creationId="{12CC3F09-8026-4809-B1A9-7222E51D647A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39" creationId="{5279AB87-A42D-419F-8C5E-4D1DD6A932B7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40" creationId="{EE69C7EA-FB5F-4143-B389-1EC1DB5D7FF2}"/>
          </ac:inkMkLst>
        </pc:inkChg>
        <pc:inkChg chg="add del">
          <ac:chgData name="PIPAN MICHELE" userId="da00a2aa-4c64-4bcb-a497-1055e4cd2351" providerId="ADAL" clId="{FA10E652-66E8-4DC2-8405-60633342426D}" dt="2022-11-17T14:47:11.318" v="2751"/>
          <ac:inkMkLst>
            <pc:docMk/>
            <pc:sldMk cId="2109928706" sldId="317"/>
            <ac:inkMk id="41" creationId="{58EA6097-F329-4DC3-9128-CA289873B1E6}"/>
          </ac:inkMkLst>
        </pc:inkChg>
        <pc:inkChg chg="add del">
          <ac:chgData name="PIPAN MICHELE" userId="da00a2aa-4c64-4bcb-a497-1055e4cd2351" providerId="ADAL" clId="{FA10E652-66E8-4DC2-8405-60633342426D}" dt="2022-11-17T14:47:14.926" v="2753"/>
          <ac:inkMkLst>
            <pc:docMk/>
            <pc:sldMk cId="2109928706" sldId="317"/>
            <ac:inkMk id="42" creationId="{0A382330-9F6B-4FB4-87B7-F9141F465929}"/>
          </ac:inkMkLst>
        </pc:inkChg>
        <pc:inkChg chg="add del">
          <ac:chgData name="PIPAN MICHELE" userId="da00a2aa-4c64-4bcb-a497-1055e4cd2351" providerId="ADAL" clId="{FA10E652-66E8-4DC2-8405-60633342426D}" dt="2022-11-17T14:47:14.926" v="2753"/>
          <ac:inkMkLst>
            <pc:docMk/>
            <pc:sldMk cId="2109928706" sldId="317"/>
            <ac:inkMk id="43" creationId="{0835A92C-DE7D-4AB6-8D61-2D173BCAE350}"/>
          </ac:inkMkLst>
        </pc:inkChg>
        <pc:inkChg chg="add del">
          <ac:chgData name="PIPAN MICHELE" userId="da00a2aa-4c64-4bcb-a497-1055e4cd2351" providerId="ADAL" clId="{FA10E652-66E8-4DC2-8405-60633342426D}" dt="2022-11-17T14:47:20.370" v="2755"/>
          <ac:inkMkLst>
            <pc:docMk/>
            <pc:sldMk cId="2109928706" sldId="317"/>
            <ac:inkMk id="44" creationId="{9F5763EE-B074-405F-A30C-29656F775B45}"/>
          </ac:inkMkLst>
        </pc:inkChg>
        <pc:inkChg chg="add del">
          <ac:chgData name="PIPAN MICHELE" userId="da00a2aa-4c64-4bcb-a497-1055e4cd2351" providerId="ADAL" clId="{FA10E652-66E8-4DC2-8405-60633342426D}" dt="2022-11-17T14:47:20.370" v="2755"/>
          <ac:inkMkLst>
            <pc:docMk/>
            <pc:sldMk cId="2109928706" sldId="317"/>
            <ac:inkMk id="45" creationId="{F4FDB45F-1EE7-4E9D-AEAC-500C2203019A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46" creationId="{76DA8C1E-79EA-43A1-9306-BBCCF8F65C83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47" creationId="{56D72B8B-7ED1-463F-8BA0-7DF000C18A34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48" creationId="{C3AD9466-AE20-4A57-8854-DD6277538169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49" creationId="{3BDF033F-E068-4253-AA3D-6F2DD9945006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0" creationId="{17B76D5D-174D-4092-B0BE-D45BAFC135CC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1" creationId="{4FBBFDCB-9B79-4FD9-B283-096C98CEA4EF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2" creationId="{9DAD6268-C475-41C9-A9AD-C93F59F4ACE4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3" creationId="{6799A51A-7844-4AE6-AD27-18C2E5BED5A7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4" creationId="{917F1679-1527-4056-94F8-1681350C7946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5" creationId="{5EAF478A-8E32-4728-8031-441209940BE6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6" creationId="{8874DDC7-0F93-41A6-8174-CCE4ED06B84F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7" creationId="{D724F301-60E7-4E44-B5DA-550BCCB3376C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8" creationId="{C8AF0A07-C0C8-4D2B-88B5-45D5E905832B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59" creationId="{0062C013-C86B-4675-AF78-C15FC255D565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0" creationId="{87B7BB5A-2B3B-43FA-ADC6-0168C29C3A3A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1" creationId="{2652898D-5130-42B4-A4C2-EA858E95EFD2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2" creationId="{AE6B3DF6-6EBC-42AD-9006-DC3D5C49252C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3" creationId="{42F13763-AC7B-4FFD-8685-3DC278701040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4" creationId="{0374261D-6E89-4FB1-BB8F-4DCBB12DA19E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5" creationId="{3DD9E2AC-75C3-4E23-A206-D17CF62667C5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6" creationId="{B1D55F20-C091-4E25-B892-B4243138CF91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7" creationId="{591EC83B-D471-498F-830D-254118AFD60A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8" creationId="{17BFBE24-D8CF-4BC8-87AE-A3D59B5E4289}"/>
          </ac:inkMkLst>
        </pc:inkChg>
        <pc:inkChg chg="add del">
          <ac:chgData name="PIPAN MICHELE" userId="da00a2aa-4c64-4bcb-a497-1055e4cd2351" providerId="ADAL" clId="{FA10E652-66E8-4DC2-8405-60633342426D}" dt="2022-11-17T14:47:32.424" v="2778"/>
          <ac:inkMkLst>
            <pc:docMk/>
            <pc:sldMk cId="2109928706" sldId="317"/>
            <ac:inkMk id="69" creationId="{21CB7E8D-DB5D-4854-AC0E-E64DA5265BC7}"/>
          </ac:inkMkLst>
        </pc:inkChg>
        <pc:inkChg chg="add del">
          <ac:chgData name="PIPAN MICHELE" userId="da00a2aa-4c64-4bcb-a497-1055e4cd2351" providerId="ADAL" clId="{FA10E652-66E8-4DC2-8405-60633342426D}" dt="2022-11-17T14:47:55.830" v="2782"/>
          <ac:inkMkLst>
            <pc:docMk/>
            <pc:sldMk cId="2109928706" sldId="317"/>
            <ac:inkMk id="70" creationId="{BB180B78-90AD-4D4F-994D-A46B6980AFBA}"/>
          </ac:inkMkLst>
        </pc:inkChg>
        <pc:inkChg chg="add del">
          <ac:chgData name="PIPAN MICHELE" userId="da00a2aa-4c64-4bcb-a497-1055e4cd2351" providerId="ADAL" clId="{FA10E652-66E8-4DC2-8405-60633342426D}" dt="2022-11-17T14:47:55.830" v="2782"/>
          <ac:inkMkLst>
            <pc:docMk/>
            <pc:sldMk cId="2109928706" sldId="317"/>
            <ac:inkMk id="71" creationId="{4458342D-17D1-4C54-9E56-8E47F1BAC7B8}"/>
          </ac:inkMkLst>
        </pc:inkChg>
        <pc:inkChg chg="add del">
          <ac:chgData name="PIPAN MICHELE" userId="da00a2aa-4c64-4bcb-a497-1055e4cd2351" providerId="ADAL" clId="{FA10E652-66E8-4DC2-8405-60633342426D}" dt="2022-11-17T14:47:55.830" v="2782"/>
          <ac:inkMkLst>
            <pc:docMk/>
            <pc:sldMk cId="2109928706" sldId="317"/>
            <ac:inkMk id="72" creationId="{00218F6B-CE0B-436F-876B-7143786A356D}"/>
          </ac:inkMkLst>
        </pc:inkChg>
        <pc:inkChg chg="add del">
          <ac:chgData name="PIPAN MICHELE" userId="da00a2aa-4c64-4bcb-a497-1055e4cd2351" providerId="ADAL" clId="{FA10E652-66E8-4DC2-8405-60633342426D}" dt="2022-11-17T14:47:55.830" v="2782"/>
          <ac:inkMkLst>
            <pc:docMk/>
            <pc:sldMk cId="2109928706" sldId="317"/>
            <ac:inkMk id="73" creationId="{23113A60-BEFD-4DC8-9F07-ACFA97776338}"/>
          </ac:inkMkLst>
        </pc:inkChg>
        <pc:inkChg chg="add del">
          <ac:chgData name="PIPAN MICHELE" userId="da00a2aa-4c64-4bcb-a497-1055e4cd2351" providerId="ADAL" clId="{FA10E652-66E8-4DC2-8405-60633342426D}" dt="2022-11-17T14:48:07.611" v="2787"/>
          <ac:inkMkLst>
            <pc:docMk/>
            <pc:sldMk cId="2109928706" sldId="317"/>
            <ac:inkMk id="74" creationId="{BDC97400-19EA-490C-B549-201B9802E757}"/>
          </ac:inkMkLst>
        </pc:inkChg>
        <pc:inkChg chg="add del">
          <ac:chgData name="PIPAN MICHELE" userId="da00a2aa-4c64-4bcb-a497-1055e4cd2351" providerId="ADAL" clId="{FA10E652-66E8-4DC2-8405-60633342426D}" dt="2022-11-17T14:48:07.611" v="2787"/>
          <ac:inkMkLst>
            <pc:docMk/>
            <pc:sldMk cId="2109928706" sldId="317"/>
            <ac:inkMk id="75" creationId="{F16659C1-C0AA-46CA-AA94-8C2664136C4B}"/>
          </ac:inkMkLst>
        </pc:inkChg>
        <pc:inkChg chg="add del">
          <ac:chgData name="PIPAN MICHELE" userId="da00a2aa-4c64-4bcb-a497-1055e4cd2351" providerId="ADAL" clId="{FA10E652-66E8-4DC2-8405-60633342426D}" dt="2022-11-17T14:48:07.611" v="2787"/>
          <ac:inkMkLst>
            <pc:docMk/>
            <pc:sldMk cId="2109928706" sldId="317"/>
            <ac:inkMk id="76" creationId="{D6920A5B-1F4F-4B0C-889B-4D1945DDC1B7}"/>
          </ac:inkMkLst>
        </pc:inkChg>
        <pc:inkChg chg="add del">
          <ac:chgData name="PIPAN MICHELE" userId="da00a2aa-4c64-4bcb-a497-1055e4cd2351" providerId="ADAL" clId="{FA10E652-66E8-4DC2-8405-60633342426D}" dt="2022-11-17T14:48:07.611" v="2787"/>
          <ac:inkMkLst>
            <pc:docMk/>
            <pc:sldMk cId="2109928706" sldId="317"/>
            <ac:inkMk id="77" creationId="{B26D3AF0-CB1B-4C8C-A8D3-0E4DD73D4F9F}"/>
          </ac:inkMkLst>
        </pc:inkChg>
        <pc:inkChg chg="add del">
          <ac:chgData name="PIPAN MICHELE" userId="da00a2aa-4c64-4bcb-a497-1055e4cd2351" providerId="ADAL" clId="{FA10E652-66E8-4DC2-8405-60633342426D}" dt="2022-11-17T14:48:07.611" v="2787"/>
          <ac:inkMkLst>
            <pc:docMk/>
            <pc:sldMk cId="2109928706" sldId="317"/>
            <ac:inkMk id="78" creationId="{92113602-B5D3-41D0-B828-FCCDAEBCD09C}"/>
          </ac:inkMkLst>
        </pc:inkChg>
        <pc:inkChg chg="add del">
          <ac:chgData name="PIPAN MICHELE" userId="da00a2aa-4c64-4bcb-a497-1055e4cd2351" providerId="ADAL" clId="{FA10E652-66E8-4DC2-8405-60633342426D}" dt="2022-11-17T14:48:11.637" v="2791"/>
          <ac:inkMkLst>
            <pc:docMk/>
            <pc:sldMk cId="2109928706" sldId="317"/>
            <ac:inkMk id="79" creationId="{B59164FF-49E9-483C-9E92-1006534BBBBD}"/>
          </ac:inkMkLst>
        </pc:inkChg>
        <pc:inkChg chg="add del">
          <ac:chgData name="PIPAN MICHELE" userId="da00a2aa-4c64-4bcb-a497-1055e4cd2351" providerId="ADAL" clId="{FA10E652-66E8-4DC2-8405-60633342426D}" dt="2022-11-17T14:48:11.637" v="2791"/>
          <ac:inkMkLst>
            <pc:docMk/>
            <pc:sldMk cId="2109928706" sldId="317"/>
            <ac:inkMk id="80" creationId="{B34C01C9-B540-457E-9E79-09F30AFAFC2F}"/>
          </ac:inkMkLst>
        </pc:inkChg>
        <pc:inkChg chg="add del">
          <ac:chgData name="PIPAN MICHELE" userId="da00a2aa-4c64-4bcb-a497-1055e4cd2351" providerId="ADAL" clId="{FA10E652-66E8-4DC2-8405-60633342426D}" dt="2022-11-17T14:48:11.637" v="2791"/>
          <ac:inkMkLst>
            <pc:docMk/>
            <pc:sldMk cId="2109928706" sldId="317"/>
            <ac:inkMk id="81" creationId="{49321C5E-5A60-40A7-8622-3793CE8369BF}"/>
          </ac:inkMkLst>
        </pc:inkChg>
        <pc:inkChg chg="add del">
          <ac:chgData name="PIPAN MICHELE" userId="da00a2aa-4c64-4bcb-a497-1055e4cd2351" providerId="ADAL" clId="{FA10E652-66E8-4DC2-8405-60633342426D}" dt="2022-11-17T14:48:11.637" v="2791"/>
          <ac:inkMkLst>
            <pc:docMk/>
            <pc:sldMk cId="2109928706" sldId="317"/>
            <ac:inkMk id="82" creationId="{D63DB233-4ED1-40EB-AC88-E46F88C1B60D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83" creationId="{F953BB5E-0892-4514-984B-77DB3BD74189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84" creationId="{8C06A793-7924-46AB-9DF0-22A55823AE33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85" creationId="{9D6D091C-B6C3-4891-B8B3-FAA9CAEA9637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86" creationId="{0ABECF9A-18D9-4EB0-8896-B1C1D112D24D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87" creationId="{E2B194B2-18C8-4DC0-9BD3-7415DC5C44A3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88" creationId="{D00BF45E-88C9-40D5-B5A0-DF23C17A9D25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89" creationId="{8DA00838-5AE4-48D3-A3BF-EC3B95F8E310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0" creationId="{502B218D-C408-43EA-BE08-27ED9E201458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1" creationId="{4E9267B2-BD53-4B46-A861-296E14FF9AE9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2" creationId="{2A4B9A32-1878-464B-8EB4-51D6AE639B97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3" creationId="{0EFA681D-0888-4026-BF99-539E61D8D6DA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4" creationId="{3E44B30B-2BC0-4552-803C-C3E77E89B840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5" creationId="{1325CE3B-95BC-4D75-9EF9-E45DFE2FEEBC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6" creationId="{16E60024-4305-4AA2-9B3F-2069A9233D2C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7" creationId="{6A57B706-37BA-44CD-A73F-DB28D07A7155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8" creationId="{BC5FDE70-B59E-4FC1-8476-2FAEB21ED633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99" creationId="{6B586B0D-785B-437D-A57E-1C4CE38453FE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0" creationId="{01E9C0BE-2B4F-48B4-9F66-F6735A22EA44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1" creationId="{CDE0B05E-0E7A-4648-8B8D-B3579E2FD2BD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2" creationId="{13F8B0C5-0C38-4ACA-87C1-2A141673DD6D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3" creationId="{1C1A162D-BC71-4DE6-8CA2-8859ACD4D140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4" creationId="{19AB4226-73BA-4478-B762-4176B2E7C554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5" creationId="{689B521D-5F3F-45DE-9F5F-7BBAE1697522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6" creationId="{F2FBA59A-6E35-4A1A-AF79-78D8F17F64CB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7" creationId="{8B8A893E-38AD-4C59-A307-7C7794887B08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8" creationId="{9B08BC1C-A1F7-4905-98E5-DFBCE6DDA758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09" creationId="{C1C1919E-4FB3-4DF1-A42D-934ABE8812E2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0" creationId="{48A719D6-CE5E-4C30-B2E6-52E46C856881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1" creationId="{B18F3583-AEAF-4677-B457-CC5FC5E2A92A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2" creationId="{521FE214-4FA2-4131-8CE0-8AD74EBF3BF2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3" creationId="{8E159A86-CF7D-4664-9662-19DA992F79D2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4" creationId="{ED26680A-B59A-4982-BA1E-4892074EDE3C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5" creationId="{3BCEDE41-C396-45CE-A4EB-17F70D61B935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6" creationId="{F29C992A-2338-4702-AC34-6D04DD1E6A3C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7" creationId="{96CCE94F-ABD5-49ED-AEFA-D333947E5CDA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8" creationId="{8EA945C4-CBB2-4179-88F6-EA745461F8AB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19" creationId="{B637A39C-E523-4845-8A65-6260DD0AEC82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20" creationId="{75D11EFA-FA1D-4DE6-854E-F49F4A68A3B7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21" creationId="{6DAAD1D1-AFBE-4453-A6B9-3B454E010FE9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22" creationId="{7A7CB861-1D08-48F1-8EA2-8654CF974629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23" creationId="{7590B26D-45BC-49AE-9383-8DBAAFE5646E}"/>
          </ac:inkMkLst>
        </pc:inkChg>
        <pc:inkChg chg="add del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24" creationId="{B06B4E6A-841C-40F7-83EE-BCE347E3A8A5}"/>
          </ac:inkMkLst>
        </pc:inkChg>
        <pc:inkChg chg="add">
          <ac:chgData name="PIPAN MICHELE" userId="da00a2aa-4c64-4bcb-a497-1055e4cd2351" providerId="ADAL" clId="{FA10E652-66E8-4DC2-8405-60633342426D}" dt="2022-11-17T14:48:44.548" v="2833"/>
          <ac:inkMkLst>
            <pc:docMk/>
            <pc:sldMk cId="2109928706" sldId="317"/>
            <ac:inkMk id="125" creationId="{4F97306C-A337-49A2-B657-772A77E551EB}"/>
          </ac:inkMkLst>
        </pc:inkChg>
      </pc:sldChg>
      <pc:sldChg chg="add del">
        <pc:chgData name="PIPAN MICHELE" userId="da00a2aa-4c64-4bcb-a497-1055e4cd2351" providerId="ADAL" clId="{FA10E652-66E8-4DC2-8405-60633342426D}" dt="2022-11-17T15:02:15.593" v="2834" actId="2696"/>
        <pc:sldMkLst>
          <pc:docMk/>
          <pc:sldMk cId="3379089858" sldId="318"/>
        </pc:sldMkLst>
      </pc:sldChg>
      <pc:sldChg chg="add del">
        <pc:chgData name="PIPAN MICHELE" userId="da00a2aa-4c64-4bcb-a497-1055e4cd2351" providerId="ADAL" clId="{FA10E652-66E8-4DC2-8405-60633342426D}" dt="2022-11-17T15:02:15.602" v="2835" actId="2696"/>
        <pc:sldMkLst>
          <pc:docMk/>
          <pc:sldMk cId="4265372686" sldId="319"/>
        </pc:sldMkLst>
      </pc:sldChg>
      <pc:sldChg chg="add del">
        <pc:chgData name="PIPAN MICHELE" userId="da00a2aa-4c64-4bcb-a497-1055e4cd2351" providerId="ADAL" clId="{FA10E652-66E8-4DC2-8405-60633342426D}" dt="2022-11-17T15:02:15.612" v="2836" actId="2696"/>
        <pc:sldMkLst>
          <pc:docMk/>
          <pc:sldMk cId="358243542" sldId="320"/>
        </pc:sldMkLst>
      </pc:sldChg>
      <pc:sldChg chg="add del">
        <pc:chgData name="PIPAN MICHELE" userId="da00a2aa-4c64-4bcb-a497-1055e4cd2351" providerId="ADAL" clId="{FA10E652-66E8-4DC2-8405-60633342426D}" dt="2022-11-17T15:02:15.628" v="2837" actId="2696"/>
        <pc:sldMkLst>
          <pc:docMk/>
          <pc:sldMk cId="2239466544" sldId="32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17:57.1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2548 470 4137 0 0,'0'0'4059'0'0,"0"0"-2968"0"0,0 0-751 0 0,0 0 11 0 0,0 0 39 0 0,0 0 14 0 0,0 0-74 0 0,0 0-108 0 0,0 0-90 0 0,0 0-50 0 0,0 0 34 0 0,-15-3 70 0 0,-112-3 719 0 0,18 23 43 0 0,0 5-1 0 0,1 4 1 0 0,1 5 0 0 0,-85 38-948 0 0,72-17 179 0 0,2 6 0 0 0,3 4 0 0 0,2 6 1 0 0,4 4-1 0 0,2 5 0 0 0,5 4 0 0 0,2 5 1 0 0,5 5-1 0 0,4 3 0 0 0,4 4 0 0 0,4 4 1 0 0,-40 70-180 0 0,61-69-26 0 0,5 3 1 0 0,5 2 0 0 0,5 2 0 0 0,4 2 0 0 0,6 2-1 0 0,4 2 1 0 0,5 1 0 0 0,6 1 0 0 0,5 1-1 0 0,5 0 1 0 0,5 1 0 0 0,8 88 25 0 0,0-149 65 0 0,3 0 0 0 0,2 0 1 0 0,3 0-1 0 0,3-1 0 0 0,2 0 1 0 0,3-1-1 0 0,2-1 0 0 0,2-1 0 0 0,3 0 1 0 0,2-2-1 0 0,3-1 0 0 0,2-2 1 0 0,2 0-1 0 0,2-2 0 0 0,2-2 0 0 0,2-2 1 0 0,2-1-1 0 0,2-2 0 0 0,2-2 1 0 0,1-2-1 0 0,2-1-65 0 0,15 3-278 0 0,1-2-1 0 0,2-3 1 0 0,1-3-1 0 0,2-3 1 0 0,37 8 278 0 0,-6-10-4183 0 0,-1-8-3537 0 0,-77-15 1260 0 0</inkml:trace>
  <inkml:trace contextRef="#ctx0" brushRef="#br0" timeOffset="720.84">2875 416 1832 0 0,'0'0'50'0'0,"0"0"38"0"0,0 0 18 0 0,0 0 20 0 0,0 0 14 0 0,-28-2 48 0 0,-124-5 891 0 0,151 7-858 0 0,-1 0-1 0 0,1 1 1 0 0,0-1 0 0 0,0 0 0 0 0,0 0-1 0 0,0 0 1 0 0,0 0 0 0 0,0 0 0 0 0,0 0-1 0 0,0 0 1 0 0,0 0 0 0 0,0 0 0 0 0,0 0-1 0 0,-1 0 1 0 0,1-1 0 0 0,0 1 0 0 0,0 0-1 0 0,0-1 1 0 0,0 1 0 0 0,0-1 0 0 0,0 1-1 0 0,1-1 1 0 0,-1 0 0 0 0,0 1 0 0 0,0-1-1 0 0,0 0 1 0 0,0 0 0 0 0,1 1 0 0 0,-1-1-1 0 0,0 0 1 0 0,1 0 0 0 0,-1 0 0 0 0,1 0-1 0 0,-1 0 1 0 0,1 0 0 0 0,-1 0 0 0 0,1 0-1 0 0,0 0 1 0 0,-1 0 0 0 0,1 0 0 0 0,0 0-1 0 0,0 0 1 0 0,0 0 0 0 0,0-1 0 0 0,0 1-1 0 0,0 0 1 0 0,0 0 0 0 0,0 0 0 0 0,0 0-1 0 0,1 0 1 0 0,-1 0 0 0 0,0 0 0 0 0,1 0-1 0 0,-1-1-220 0 0,20-21 3073 0 0,6 4-3991 0 0,37-9 995 0 0,1 3 0 0 0,1 2 0 0 0,0 4 0 0 0,2 2 0 0 0,0 3 0 0 0,1 3 0 0 0,28 1-77 0 0,-42 2 30 0 0,781-76 108 0 0,492 25-138 0 0,-1054 50 38 0 0,378-14 451 0 0,1 29 0 0 0,-1 28 1 0 0,-2 28-1 0 0,332 86-489 0 0,-506-32-16 0 0,-6 20 1 0 0,-6 20-1 0 0,72 53 16 0 0,-379-149 58 0 0,-3 6 0 0 0,-3 8 0 0 0,-3 5 0 0 0,-3 7 1 0 0,-5 6-1 0 0,-4 6 0 0 0,117 111-58 0 0,-215-175 37 0 0,-2 2 1 0 0,-1 1-1 0 0,-3 2 1 0 0,0 1-1 0 0,-3 1 1 0 0,-2 2-1 0 0,-1 0 0 0 0,-2 2 1 0 0,-2 1-1 0 0,-3 0 1 0 0,-1 1-1 0 0,-2 1 1 0 0,-3 1-1 0 0,-1 0 1 0 0,-3 0-1 0 0,-2 1 1 0 0,-2 0-1 0 0,-3 0 1 0 0,-1 0-1 0 0,-3 0 0 0 0,-2 0 1 0 0,-3 6-38 0 0,-9 7 97 0 0,-3-1 0 0 0,-2-1 0 0 0,-3-1 0 0 0,-3-2 0 0 0,-2 0 0 0 0,-3-2 0 0 0,-2-1 0 0 0,-3-2 0 0 0,-28 29-97 0 0,-12 7 122 0 0,-3-4 1 0 0,-4-3-1 0 0,-4-4 0 0 0,-85 56-122 0 0,74-67 84 0 0,-2-6 1 0 0,-3-3-1 0 0,-3-6 1 0 0,-1-4 0 0 0,-3-5-1 0 0,-111 27-84 0 0,-141 19-1029 0 0,-210 18 1029 0 0,181-38-2012 0 0,166-25-2144 0 0,80-15-2811 0 0,31-6-2308 0 0</inkml:trace>
  <inkml:trace contextRef="#ctx0" brushRef="#br0" timeOffset="6477.103">3165 2091 0 0 0,'0'0'607'0'0,"0"0"294"0"0,0 0 129 0 0,0 0 83 0 0,0 0 162 0 0,0 0 83 0 0,0 0-15 0 0,0 0-59 0 0,0 0-132 0 0,0 0-110 0 0,-7-2-66 0 0,3 2-910 0 0,-17-3 864 0 0,47 11-57 0 0,256 12 89 0 0,-221-21-841 0 0,1414 17 212 0 0,-1102-19-348 0 0,646 18 1448 0 0,-108 47-435 0 0,-623-71 704 0 0,-299 10-4209 0 0,-5 6-6951 0 0,12-4 1939 0 0</inkml:trace>
  <inkml:trace contextRef="#ctx0" brushRef="#br0" timeOffset="16435.167">11478 3027 3817 0 0,'0'0'695'0'0,"0"0"-49"0"0,0 0-65 0 0,0 0-56 0 0,0 0 60 0 0,0 0 108 0 0,0 0 177 0 0,0 0 264 0 0,0 0 193 0 0,0 0 71 0 0,0 0-109 0 0,0-4-218 0 0,1 2-999 0 0,0 0-1 0 0,0 0 1 0 0,0 1 0 0 0,0-1-1 0 0,1 1 1 0 0,-1-1 0 0 0,0 1-1 0 0,1-1 1 0 0,-1 1 0 0 0,1 0-1 0 0,-1 0 1 0 0,1-1 0 0 0,-1 1-1 0 0,1 0 1 0 0,0 0 0 0 0,0 1-1 0 0,0-1 1 0 0,-1 0 0 0 0,1 1-1 0 0,0-1 1 0 0,0 1 0 0 0,0-1-1 0 0,0 1 1 0 0,0 0 0 0 0,0 0-1 0 0,0 0 1 0 0,0 0-1 0 0,0 0 1 0 0,0 0 0 0 0,0 1-1 0 0,0-1 1 0 0,0 1 0 0 0,0-1-1 0 0,-1 1 1 0 0,1 0 0 0 0,0 0-1 0 0,0 0-71 0 0,91 6 362 0 0,1-3-1 0 0,-1-5 1 0 0,0-3-1 0 0,22-7-361 0 0,159-20 890 0 0,1 13 0 0 0,41 12-890 0 0,-213 29-472 0 0,-143-16-11482 0 0,31-7 3872 0 0</inkml:trace>
  <inkml:trace contextRef="#ctx0" brushRef="#br0" timeOffset="16832.916">11422 2829 11490 0 0,'0'0'1909'0'0,"0"0"-1513"0"0,0 0-468 0 0,0 0 0 0 0,0 0 128 0 0,0 0 149 0 0,0 0 3 0 0,0 0-120 0 0,0 0-192 0 0,0 0-48 0 0,0 0 36 0 0,0 0 96 0 0,23 3 131 0 0,70 6 162 0 0,-69-7 177 0 0,-32 0 3408 0 0,-17 2-3634 0 0,13-2-45 0 0,-30 8-292 0 0,0 1 1 0 0,1 2 0 0 0,0 3-1 0 0,1 0 1 0 0,1 3-1 0 0,1 1 1 0 0,1 2 0 0 0,1 2-1 0 0,1 1 1 0 0,0 1-1 0 0,-4 9 113 0 0,0 30-862 0 0,91-58 4237 0 0,134 28-3266 0 0,-151-15-3954 0 0,-1 6-3719 0 0,-25-17-1323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2:51.5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15 279 17108 0 0,'0'0'218'0'0,"0"0"-24"0"0,0 0-28 0 0,0 0-38 0 0,0 0-80 0 0,0 0-117 0 0,0 0-91 0 0,0 0 16 0 0,0 0 69 0 0,0 0 45 0 0,-3-8-58 0 0,-1-3 75 0 0,-2-4-207 0 0,5 36 714 0 0,15 742 2048 0 0,-14-751-2520 0 0,-1-2 16 0 0,0 1 0 0 0,1 0-1 0 0,0 0 1 0 0,0 0-1 0 0,1 0 1 0 0,1 0 0 0 0,0-1-1 0 0,0 1 1 0 0,1 0-1 0 0,0-1 1 0 0,1 0-1 0 0,0 0 1 0 0,1 0 0 0 0,0 0-1 0 0,1-1 1 0 0,0 0-1 0 0,6 8-37 0 0,-6-16 126 0 0,1 0-1 0 0,-1-1 0 0 0,1 0 1 0 0,-1 0-1 0 0,1 0 0 0 0,-1-1 0 0 0,1 0 1 0 0,-1 0-1 0 0,1-1 0 0 0,-1 0 0 0 0,0 0 1 0 0,0 0-1 0 0,0-1 0 0 0,0 1 1 0 0,0-2-1 0 0,-1 1 0 0 0,1-1 0 0 0,-1 1 1 0 0,0-1-1 0 0,0-1 0 0 0,0 1 0 0 0,-1-1 1 0 0,1 0-1 0 0,-1 0 0 0 0,0 0 1 0 0,-1-1-1 0 0,3-4-125 0 0,-5 9 3 0 0,32-41-19 0 0,-3-1-1 0 0,-1-2 0 0 0,-2 0 1 0 0,-3-2-1 0 0,-1-1 0 0 0,-3-1 0 0 0,-1-1 1 0 0,-3 0-1 0 0,-2-1 0 0 0,-3-1 1 0 0,-1 0-1 0 0,-3 0 0 0 0,-2-1 0 0 0,-3 0 1 0 0,-2-28 16 0 0,0 105-345 0 0,-5 35 240 0 0,3 1 0 0 0,3-1-1 0 0,2 1 1 0 0,3-1 0 0 0,3 0 0 0 0,2 0 0 0 0,3-1 0 0 0,2 0-1 0 0,3-2 1 0 0,2 0 0 0 0,22 41 105 0 0,-28-77 78 0 0,0-2 0 0 0,1 1-1 0 0,1-2 1 0 0,1 0 0 0 0,0-1 0 0 0,1-1-1 0 0,1-1 1 0 0,1 0 0 0 0,-1-2-1 0 0,2 0 1 0 0,0-1 0 0 0,0-2 0 0 0,1 0-1 0 0,0-1 1 0 0,0-2 0 0 0,1 0 0 0 0,0-1-1 0 0,0-2 1 0 0,0 0 0 0 0,1-2 0 0 0,-1 0-1 0 0,1-2 1 0 0,-1-1 0 0 0,0-1 0 0 0,0 0-1 0 0,0-2 1 0 0,0-1 0 0 0,-1-1-1 0 0,0-1 1 0 0,0-1 0 0 0,-1-1 0 0 0,0-1-1 0 0,-1-1 1 0 0,0-1 0 0 0,-1 0 0 0 0,0-2-1 0 0,-1 0 1 0 0,4-6-78 0 0,-15 12 14 0 0,0-1 0 0 0,-1 1 0 0 0,-1-1 0 0 0,0-1 0 0 0,0 1 0 0 0,-1-1 0 0 0,0 0 0 0 0,0 0 0 0 0,-2 0-1 0 0,1-1 1 0 0,-1 1 0 0 0,-1-1 0 0 0,0 0 0 0 0,-1 0 0 0 0,0 1 0 0 0,-1-1 0 0 0,0 0 0 0 0,-1 0 0 0 0,0 0 0 0 0,-1 0 0 0 0,-1 0 0 0 0,1 1 0 0 0,-2-1 0 0 0,0 1 0 0 0,0 0 0 0 0,-2-3-14 0 0,-10-20-106 0 0,-1 1 1 0 0,-1 1 0 0 0,-1 1-1 0 0,-2 0 1 0 0,-2 2 0 0 0,0 0-1 0 0,-27-24 106 0 0,-15-4 12 0 0,-3 3-1 0 0,-2 3 1 0 0,-2 3-1 0 0,-1 3 1 0 0,-3 4 0 0 0,-26-9-12 0 0,63 30 258 0 0,15-6 951 0 0,63 7-885 0 0,62-8-339 0 0,1 4 0 0 0,2 4 0 0 0,87-3 15 0 0,-118 13-10 0 0,904-87-665 0 0,-913 91-547 0 0,-55 6-4268 0 0,-77 36-3785 0 0,46-27-402 0 0</inkml:trace>
  <inkml:trace contextRef="#ctx0" brushRef="#br0" timeOffset="623.648">2701 242 18748 0 0,'0'0'3126'0'0,"0"0"-2083"0"0,0 0-1019 0 0,0 0-788 0 0,0 0-267 0 0,0 0 77 0 0,0 0 329 0 0,0 0 495 0 0,0 0 184 0 0,-2 29 46 0 0,-6 96 17 0 0,5-103-64 0 0,-1 0 0 0 0,-1-1 0 0 0,-1 0 0 0 0,0 0 0 0 0,-2-1 1 0 0,-1 0-1 0 0,0 0 0 0 0,-1-1 0 0 0,-10 13-53 0 0,0 2 58 0 0,-325 568 677 0 0,302-513-208 0 0,59-127 3961 0 0,25-26-4339 0 0,-10 19-50 0 0,23-64-77 0 0,-3-1 0 0 0,-6-3 0 0 0,-5-2 0 0 0,-4-1 0 0 0,-6-1 0 0 0,1-37-22 0 0,-26 135 4 0 0,14-2-1490 0 0,2 54-591 0 0,-16-22 2414 0 0,187 398-405 0 0,-153-339 95 0 0,3-1 1 0 0,4-2 0 0 0,2-3 0 0 0,3-1-1 0 0,27 23-27 0 0,1 11-157 0 0,-160-85 1381 0 0,-446-43-438 0 0,-106 3-746 0 0,422 61-1643 0 0,192-8-2216 0 0,39 1-4533 0 0,-9-18-1405 0 0</inkml:trace>
  <inkml:trace contextRef="#ctx0" brushRef="#br0" timeOffset="936.049">3815 581 7834 0 0,'0'0'2318'0'0,"0"0"162"0"0,0 0 11 0 0,0 0-372 0 0,0 0-425 0 0,0 0-482 0 0,0 0-465 0 0,0 0-397 0 0,0 0-425 0 0,0 0-391 0 0,0 0-147 0 0,0 0 37 0 0,-12 10 96 0 0,31 95 760 0 0,29 381 821 0 0,-41-413-614 0 0,-7-72-348 0 0,0-1 28 0 0,-53-36-3280 0 0,11 7-4779 0 0,28 19-1904 0 0</inkml:trace>
  <inkml:trace contextRef="#ctx0" brushRef="#br0" timeOffset="1456.929">3193 399 23741 0 0,'0'0'806'0'0,"0"0"-82"0"0,0 0-232 0 0,0 0-337 0 0,0 0-209 0 0,0 0-87 0 0,0 0-13 0 0,34-11 50 0 0,109-34 30 0 0,-130 41 63 0 0,1 1 0 0 0,-1 1-1 0 0,1 0 1 0 0,0 1 0 0 0,0 0 0 0 0,-1 1 0 0 0,1 0 0 0 0,0 1 0 0 0,0 1 0 0 0,10 3 11 0 0,15 1-11 0 0,598 38 53 0 0,-576-45-3508 0 0,-48 8 3454 0 0,1 2 1 0 0,-2-1 0 0 0,1 1 0 0 0,-1 1-1 0 0,-1 0 1 0 0,0 1 0 0 0,0 0 0 0 0,-1 1-1 0 0,-1 0 1 0 0,0 0 0 0 0,0 1-1 0 0,-2 0 1 0 0,1 1 0 0 0,-1 0 0 0 0,-1 0-1 0 0,-1 0 1 0 0,0 1 0 0 0,-1-1 0 0 0,0 1-1 0 0,-1 1 1 0 0,-1-1 0 0 0,-1 0-1 0 0,0 0 1 0 0,-1 1 0 0 0,0-1 0 0 0,-1 0-1 0 0,-1 1 1 0 0,0-1 0 0 0,-1 0 0 0 0,-1 0-1 0 0,-5 13 12 0 0,-34 240 206 0 0,44-263-150 0 0,0 0 0 0 0,0 0 0 0 0,0-1 0 0 0,1 1 0 0 0,-1 0 0 0 0,1-1 0 0 0,0 1 0 0 0,1-1 0 0 0,-1 0 0 0 0,1 0 0 0 0,0 0 0 0 0,0 0 0 0 0,0 0 0 0 0,1 0 0 0 0,-1-1 0 0 0,1 0 0 0 0,0 1 0 0 0,0-2 0 0 0,0 1 0 0 0,0 0 0 0 0,0-1 0 0 0,1 1 0 0 0,-1-1 0 0 0,1-1 0 0 0,4 2-56 0 0,124 35 1136 0 0,-58-27-937 0 0,-1-3 0 0 0,2-4-1 0 0,-1-2 1 0 0,0-4 0 0 0,0-4-1 0 0,41-8-198 0 0,-11-21 164 0 0,-106 32-494 0 0,1 1 0 0 0,-1-1 0 0 0,0 0 0 0 0,0 0 0 0 0,1 1 0 0 0,-2-1-1 0 0,1 1 1 0 0,0-1 0 0 0,0 1 0 0 0,-1-1 0 0 0,0 1 0 0 0,1 0-1 0 0,-1 0 1 0 0,0 0 0 0 0,0 0 0 0 0,0 0 0 0 0,0 0 0 0 0,0 0 0 0 0,-1 1-1 0 0,1-1 1 0 0,-1 1 0 0 0,1-1 0 0 0,-1 1 0 0 0,1 0 0 0 0,-1 0-1 0 0,0 0 1 0 0,1 1 0 0 0,-1-1 0 0 0,0 1 0 0 0,-1-1 330 0 0,-4-2-2889 0 0,-9-5-5934 0 0</inkml:trace>
  <inkml:trace contextRef="#ctx0" brushRef="#br0" timeOffset="1775.543">4441 735 21597 0 0,'0'0'1417'0'0,"0"0"-553"0"0,0 0-383 0 0,0 0-361 0 0,0 0-206 0 0,0 0-68 0 0,31-6 36 0 0,103-18 63 0 0,112 32 74 0 0,-229-7-32 0 0,19 2 3 0 0,-1-1 0 0 0,0-2 0 0 0,0-2 0 0 0,0 0 1 0 0,0-3-1 0 0,0-1 0 0 0,0-1 0 0 0,24-10 10 0 0,-40-3-2978 0 0,-38 0-8450 0 0,8 14 1841 0 0</inkml:trace>
  <inkml:trace contextRef="#ctx0" brushRef="#br0" timeOffset="1961.141">4643 339 23661 0 0,'0'0'775'0'0,"0"0"-220"0"0,0 0-306 0 0,0 0-248 0 0,26-10-98 0 0,84-32-28 0 0,-96 38 58 0 0,1 1 1 0 0,0 0-1 0 0,0 1 1 0 0,0 1-1 0 0,0 0 1 0 0,0 1 0 0 0,0 0-1 0 0,0 1 1 0 0,-1 1-1 0 0,1 0 1 0 0,12 5 66 0 0,-8-4-219 0 0,106 22-2233 0 0,87 16-2800 0 0,-70-22-3545 0 0,-116-16 1229 0 0</inkml:trace>
  <inkml:trace contextRef="#ctx0" brushRef="#br0" timeOffset="2653.33">5891 393 15531 0 0,'0'0'1018'0'0,"0"0"-901"0"0,0 0-209 0 0,0 0 226 0 0,0 0 178 0 0,0 0 14 0 0,-2 31-67 0 0,-13 219 379 0 0,5-157-316 0 0,-2 191 848 0 0,22-259 647 0 0,-7-39 3122 0 0,-11-16-5015 0 0,-1 0 0 0 0,-2 1 0 0 0,-1 0-1 0 0,-1 1 1 0 0,-2 1 0 0 0,0 0 0 0 0,-2 1 0 0 0,-6-7 76 0 0,-66-119-245 0 0,84 146 216 0 0,0-1 0 0 0,0 1-1 0 0,1-1 1 0 0,0 1 0 0 0,0-1-1 0 0,1-1 1 0 0,0 1 0 0 0,0 0-1 0 0,1-1 1 0 0,-1 1 0 0 0,2-1-1 0 0,-1 0 1 0 0,1 0 0 0 0,0 0-1 0 0,1 1 1 0 0,0-1 0 0 0,0 0-1 0 0,1 0 1 0 0,0 0 0 0 0,0 0-1 0 0,1 1 1 0 0,0-1 0 0 0,0 0-1 0 0,1 1 1 0 0,0 0 0 0 0,0-1-1 0 0,1 1 1 0 0,-1 0 0 0 0,2 1-1 0 0,-1-1 1 0 0,1 1 0 0 0,0 0-1 0 0,0 0 1 0 0,1 0 0 0 0,5-4 29 0 0,27-3-136 0 0,1 1 1 0 0,-1 2-1 0 0,2 1 1 0 0,-1 3-1 0 0,1 1 1 0 0,0 2 0 0 0,0 1-1 0 0,0 3 1 0 0,19 2 135 0 0,10-2-83 0 0,271 17-306 0 0,-340-9-2279 0 0,-58 5 2964 0 0,53-14-362 0 0,-201 41 312 0 0,204-40-277 0 0,-1 0 0 0 0,1 0 0 0 0,0 0 0 0 0,0 0 0 0 0,-1 1 0 0 0,1-1 0 0 0,0 1 0 0 0,0-1 0 0 0,0 1 0 0 0,0 0 0 0 0,0-1 0 0 0,1 1-1 0 0,-1 0 1 0 0,1 0 0 0 0,-1 0 0 0 0,1 1 0 0 0,-1-1 0 0 0,1 0 0 0 0,0 1 0 0 0,0-1 0 0 0,0 0 0 0 0,1 1 0 0 0,-1-1 0 0 0,1 1 0 0 0,-1-1-1 0 0,1 1 1 0 0,0-1 0 0 0,-1 1 0 0 0,2 0 0 0 0,-1-1 0 0 0,0 1 0 0 0,0-1 0 0 0,1 1 0 0 0,-1-1 0 0 0,1 1 0 0 0,0-1 0 0 0,0 2 31 0 0,-2 53-20 0 0,-34-8 111 0 0,-3 22-90 0 0,38-63 88 0 0,1 0 1 0 0,0-1-1 0 0,0 1 1 0 0,1 0-1 0 0,0-1 1 0 0,1 1-1 0 0,-1-1 1 0 0,1 1-1 0 0,1-1 1 0 0,0 0-1 0 0,0-1 1 0 0,0 1-1 0 0,0 0 1 0 0,1-1-1 0 0,0 0 1 0 0,1 0-1 0 0,-1-1 1 0 0,1 0-1 0 0,0 0 1 0 0,0 0-1 0 0,6 3-89 0 0,154 84 1762 0 0,-141-81-1718 0 0,396 192 737 0 0,-408-197-838 0 0,1 2 0 0 0,-1 0 1 0 0,-1 0-1 0 0,1 1 0 0 0,-2 1 0 0 0,1 0 0 0 0,-1 0 0 0 0,-1 1 0 0 0,0 1 1 0 0,0 0-1 0 0,-1 0 0 0 0,-1 1 0 0 0,0 0 0 0 0,-1 0 0 0 0,0 1 0 0 0,-1 0 1 0 0,0 0-1 0 0,-1 1 0 0 0,1 6 57 0 0,-8 0-3631 0 0,-5-10-3180 0 0,4-6-3624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4:08.6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1855 33 6257 0 0,'0'0'1993'0'0,"0"0"-35"0"0,0 0-38 0 0,0 0-92 0 0,0 0-106 0 0,0 0-200 0 0,0 0-359 0 0,0 0-359 0 0,0 0-419 0 0,0 0-557 0 0,0 0-239 0 0,0 0 15 0 0,3-9 136 0 0,-1 3 235 0 0,-3 7 28 0 0,0-1 0 0 0,1 1-1 0 0,-1-1 1 0 0,0 0 0 0 0,0 0-1 0 0,1 1 1 0 0,-1-1 0 0 0,0 0-1 0 0,0 0 1 0 0,0 0 0 0 0,0 0-1 0 0,1 0 1 0 0,-1 0 0 0 0,0 0-1 0 0,0 0 1 0 0,0 0 0 0 0,0 0-1 0 0,1-1 1 0 0,-1 1 0 0 0,0 0-1 0 0,0-1 1 0 0,1 1 0 0 0,-1 0-1 0 0,0-1 1 0 0,0 1 0 0 0,1-1-1 0 0,-1 1 1 0 0,1-1-1 0 0,-1 1 1 0 0,0-1 0 0 0,1 1-1 0 0,-1-1 1 0 0,1 0 0 0 0,-1 1-1 0 0,1-1 1 0 0,-1 0 0 0 0,1 0-1 0 0,0 1 1 0 0,-1-1 0 0 0,1 0-1 0 0,0 0 1 0 0,0 0 0 0 0,0 1-1 0 0,-1-1 1 0 0,1 0 0 0 0,0 0-1 0 0,0 0 1 0 0,0 1 0 0 0,0-2-3 0 0,-953 588 478 0 0,928-571-475 0 0,-116 61 142 0 0,4 7 0 0 0,3 6 0 0 0,4 5 0 0 0,-40 45-145 0 0,158-131-30 0 0,1 0 0 0 0,1 1 0 0 0,0 0 0 0 0,0 1-1 0 0,1 0 1 0 0,0 0 0 0 0,1 1 0 0 0,0 0 0 0 0,1 1 0 0 0,0 0-1 0 0,0 0 1 0 0,2 0 0 0 0,-1 1 0 0 0,2 0 0 0 0,-1 0 0 0 0,2 0-1 0 0,0 1 1 0 0,1-1 0 0 0,0 1 0 0 0,1-1 0 0 0,0 4 30 0 0,6-8 120 0 0,1 0 1 0 0,0-1 0 0 0,1 0 0 0 0,-1 0 0 0 0,2 0-1 0 0,-1-1 1 0 0,1 0 0 0 0,0 0 0 0 0,0-1-1 0 0,1 0 1 0 0,0-1 0 0 0,0 0 0 0 0,0 0 0 0 0,1-1-1 0 0,0 0 1 0 0,-1 0 0 0 0,1-1 0 0 0,1-1-1 0 0,-1 0 1 0 0,0 0 0 0 0,1-1-121 0 0,1 2 156 0 0,226 53 1728 0 0,-160-42-1537 0 0,-1 4 0 0 0,0 3 0 0 0,-2 4 0 0 0,64 30-347 0 0,-124-47 10 0 0,-1 1 0 0 0,0 0 0 0 0,-1 1 0 0 0,0 1 0 0 0,0 0 0 0 0,-1 1 0 0 0,-1 0 0 0 0,0 0 0 0 0,-1 2 0 0 0,0-1 0 0 0,-1 1 0 0 0,0 0 0 0 0,-2 1 0 0 0,1 0 0 0 0,-2 1 0 0 0,0-1 0 0 0,-1 1 0 0 0,0 0 0 0 0,-1 0 0 0 0,-1 1 0 0 0,-1-1 0 0 0,1 17-10 0 0,-9-30-1756 0 0,-4-9-5490 0 0,3 4-3238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4:10.2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0 625 15195 0 0,'0'0'680'0'0,"0"0"-656"0"0,0 0-382 0 0,0 0-162 0 0,0 0 218 0 0,0 0 413 0 0,0 0 98 0 0,0 0-17 0 0,0 0-18 0 0,26 13 6 0 0,126 66 284 0 0,-142-74-228 0 0,1-1 0 0 0,0 0 0 0 0,0 0 0 0 0,1-1 0 0 0,-1 0 1 0 0,0-1-1 0 0,1-1 0 0 0,0 0 0 0 0,-1 0 0 0 0,1-1 0 0 0,0-1 0 0 0,-1 0 0 0 0,1-1 1 0 0,0 0-1 0 0,-1 0 0 0 0,0-1 0 0 0,0-1 0 0 0,0 0 0 0 0,0 0 0 0 0,0-1 0 0 0,-1 0 1 0 0,7-5-237 0 0,9-7 176 0 0,-1 0 0 0 0,0-1 0 0 0,-1-2 0 0 0,-1 0 0 0 0,-1-2 0 0 0,-1 0 0 0 0,-1-1 0 0 0,2-5-176 0 0,-6 7 51 0 0,-2-1 1 0 0,0-1 0 0 0,-1 0 0 0 0,-2-1-1 0 0,0 0 1 0 0,-1 0 0 0 0,-2-2 0 0 0,0 1-1 0 0,-2-1 1 0 0,-1 1 0 0 0,-1-2 0 0 0,-1 1-1 0 0,-1 0 1 0 0,-2-1 0 0 0,0 1 0 0 0,-3-14-52 0 0,3 36-48 0 0,-1-1 0 0 0,1 1-1 0 0,-1 0 1 0 0,0-1 0 0 0,0 1 0 0 0,0 0 0 0 0,-1 0 0 0 0,0 0 0 0 0,1 0 0 0 0,-1 0 0 0 0,-1 0 0 0 0,1 0 0 0 0,-1 1 0 0 0,1-1 0 0 0,-1 1-1 0 0,0 0 1 0 0,0-1 0 0 0,0 1 0 0 0,-1 1 0 0 0,0-2 48 0 0,-18 57-3489 0 0,11 12 3496 0 0,3 1 0 0 0,4 0 1 0 0,2 0-1 0 0,3 0 0 0 0,3 0 0 0 0,2 0 0 0 0,8 20-7 0 0,6 105 121 0 0,-3 432-588 0 0,-16-616 489 0 0,-1 0-1 0 0,1 0 1 0 0,-1 0-1 0 0,0 0 1 0 0,-1 0-1 0 0,0 0 1 0 0,0 0-1 0 0,0 1 1 0 0,-1-2-1 0 0,0 1 1 0 0,-1 0 0 0 0,1 0-1 0 0,-1-1 1 0 0,-1 1-1 0 0,1-1 1 0 0,-1 0-1 0 0,0 0 1 0 0,0 0-1 0 0,-1-1 1 0 0,1 0-1 0 0,-1 1 1 0 0,-1-2-1 0 0,1 1 1 0 0,-1-1-1 0 0,0 1 1 0 0,0-1-1 0 0,0-1 1 0 0,0 1-1 0 0,0-1 1 0 0,-1 0-22 0 0,-32 5 67 0 0,-1-2 1 0 0,1-2 0 0 0,-1-1-1 0 0,0-2 1 0 0,0-2-1 0 0,-10-2-67 0 0,18-3-79 0 0,43-8-791 0 0,186-38-356 0 0,109 1 4863 0 0,-245 42-3250 0 0,169-9 1013 0 0,-229 18-1452 0 0,-1 0-37 0 0,54 53-27 0 0,-35-43 247 0 0,1-1 0 0 0,0 0 1 0 0,1-1-1 0 0,-1-2 1 0 0,1 0-1 0 0,1-1 0 0 0,-1-1 1 0 0,1-1-1 0 0,0-1 1 0 0,0-1-1 0 0,0-1 0 0 0,-1 0 1 0 0,14-3-132 0 0,8 2 103 0 0,17 3-40 0 0,-1-2 1 0 0,1-3 0 0 0,-1-3 0 0 0,1-2 0 0 0,-2-3 0 0 0,1-2 0 0 0,-2-3-1 0 0,0-3 1 0 0,-1-1 0 0 0,-1-4 0 0 0,-1-1 0 0 0,-1-3 0 0 0,-2-3-1 0 0,0-1 1 0 0,-3-3 0 0 0,11-11-64 0 0,-47 34-97 0 0,0-1 1 0 0,-1 0-1 0 0,0-1 0 0 0,-1-1 0 0 0,-1 1 1 0 0,0-1-1 0 0,-1-1 0 0 0,-1 0 1 0 0,0 0-1 0 0,-1 0 0 0 0,-1-1 0 0 0,0 0 1 0 0,-1 0-1 0 0,-1 0 0 0 0,-1-1 0 0 0,-1 1 1 0 0,0 0-1 0 0,-1-1 0 0 0,-1 1 0 0 0,0-1 1 0 0,-1 1-1 0 0,-2 0 0 0 0,1 0 0 0 0,-2 0 1 0 0,0 0-1 0 0,-1 1 0 0 0,-1-1 1 0 0,-5-9 96 0 0,-10-1-126 0 0,-1 0 0 0 0,-2 1 0 0 0,0 2 0 0 0,-1 0 0 0 0,-2 2 0 0 0,0 1 0 0 0,-2 1 1 0 0,0 1-1 0 0,-1 2 0 0 0,0 1 0 0 0,-1 2 0 0 0,-1 1 0 0 0,-1 1 0 0 0,1 2 0 0 0,-2 2 0 0 0,1 1 1 0 0,-1 1-1 0 0,0 2 0 0 0,-1 1 0 0 0,1 2 0 0 0,0 2 0 0 0,-1 1 0 0 0,-33 7 126 0 0,48-8 17 0 0,1 0 0 0 0,-1 2 0 0 0,1 1 0 0 0,0 0 0 0 0,0 1 0 0 0,1 1 0 0 0,0 1 0 0 0,0 1 0 0 0,0 1 0 0 0,1 0 0 0 0,0 2 0 0 0,1 0 0 0 0,0 0 0 0 0,1 2 0 0 0,0 0 0 0 0,1 1 0 0 0,0 0 0 0 0,1 2 0 0 0,1-1 0 0 0,1 2 0 0 0,0-1 0 0 0,1 2 0 0 0,1-1 0 0 0,0 2 0 0 0,2-1 0 0 0,0 1 0 0 0,1 0 0 0 0,1 1 0 0 0,0 0 0 0 0,2 0 0 0 0,0 4-17 0 0,2-4 34 0 0,1-1 1 0 0,0 0-1 0 0,2 0 0 0 0,0 1 1 0 0,2-1-1 0 0,0 0 0 0 0,1 0 0 0 0,0-1 1 0 0,2 1-1 0 0,0-1 0 0 0,1 0 1 0 0,1 0-1 0 0,1-1 0 0 0,0 0 1 0 0,2-1-1 0 0,0 0 0 0 0,0 0 0 0 0,1-2 1 0 0,1 1-1 0 0,1-1 0 0 0,0-1 1 0 0,0-1-1 0 0,1 0 0 0 0,1 0 1 0 0,2-1-35 0 0,25 10 105 0 0,1-2 0 0 0,1-1 0 0 0,1-3 0 0 0,0-2 0 0 0,1-2 0 0 0,0-2 0 0 0,0-2 0 0 0,1-2 0 0 0,0-2 0 0 0,0-2 0 0 0,0-2 0 0 0,0-3 0 0 0,0-1 0 0 0,0-3 0 0 0,45-13-105 0 0,-31 9 197 0 0,0-4 0 0 0,0-2 1 0 0,-2-2-1 0 0,0-3 0 0 0,-2-3 1 0 0,-1-2-1 0 0,36-25-197 0 0,-65 167-520 0 0,-26-105 571 0 0,0 0 0 0 0,1-1-1 0 0,0 1 1 0 0,0-1 0 0 0,1 0 0 0 0,0 0-1 0 0,0 0 1 0 0,1-1 0 0 0,0 1 0 0 0,0-1 0 0 0,0 0-1 0 0,1-1 1 0 0,0 1 0 0 0,1-1 0 0 0,0 0-1 0 0,0-1 1 0 0,0 0 0 0 0,0 0 0 0 0,1 0-1 0 0,0-1 1 0 0,-1 0 0 0 0,2-1 0 0 0,-1 1 0 0 0,0-2-1 0 0,1 1 1 0 0,-1-1 0 0 0,1 0 0 0 0,0-1-1 0 0,7 0-50 0 0,31 4 102 0 0,0-3 0 0 0,0-2 0 0 0,0-2-1 0 0,0-2 1 0 0,0-2 0 0 0,-1-2-1 0 0,0-2 1 0 0,0-2 0 0 0,-1-2 0 0 0,-1-2-1 0 0,0-1 1 0 0,-1-3 0 0 0,-2-2-1 0 0,0-1 1 0 0,24-19-102 0 0,-49 30-58 0 0,0 0 0 0 0,-1-1-1 0 0,-1 0 1 0 0,0-1 0 0 0,-1-1 0 0 0,-1 0 0 0 0,0-1-1 0 0,-1 0 1 0 0,0-1 0 0 0,-2 0 0 0 0,0 0-1 0 0,-1-1 1 0 0,-1 0 0 0 0,0-1 0 0 0,-1 0 0 0 0,-2 0-1 0 0,0 0 1 0 0,0 0 0 0 0,-2-1 0 0 0,-1 1-1 0 0,0-1 1 0 0,-1 1 0 0 0,-1-1 0 0 0,-1 0-1 0 0,-1 1 1 0 0,-1 0 0 0 0,0 0 0 0 0,-1 0 0 0 0,-1 0-1 0 0,-1 1 1 0 0,-1 0 0 0 0,-1 0 0 0 0,0 1-1 0 0,-1 0 1 0 0,-11-14 58 0 0,1 11-43 0 0,-1 1 0 0 0,-1 1 0 0 0,0 1 0 0 0,-2 1 0 0 0,1 1 0 0 0,-2 1 0 0 0,0 1 0 0 0,-1 2 0 0 0,0 0 0 0 0,0 2 0 0 0,-1 0 0 0 0,-1 2 0 0 0,1 1 0 0 0,-1 2 0 0 0,0 0 1 0 0,0 2-1 0 0,0 1 0 0 0,0 1 0 0 0,-1 1 0 0 0,1 2 0 0 0,0 1 0 0 0,1 1 0 0 0,-1 1 0 0 0,1 2 0 0 0,0 1 0 0 0,1 0 0 0 0,0 2 0 0 0,0 1 0 0 0,2 2 0 0 0,-4 2 43 0 0,12-4-54 0 0,0 0 0 0 0,1 0-1 0 0,1 2 1 0 0,0 0 0 0 0,1 1 0 0 0,0 0 0 0 0,1 1 0 0 0,1 0 0 0 0,1 1 0 0 0,0 0 0 0 0,1 0 0 0 0,1 1 0 0 0,1 0 0 0 0,0 1 0 0 0,1 0 0 0 0,1 0 0 0 0,1 0 0 0 0,1 1-1 0 0,1-1 1 0 0,0 1 0 0 0,2 0 0 0 0,0-1 0 0 0,1 1 0 0 0,1 0 0 0 0,0-1 0 0 0,2 0 0 0 0,0 1 0 0 0,2-1 0 0 0,0-1 0 0 0,1 1 0 0 0,0-1 0 0 0,2 0 0 0 0,0-1 0 0 0,1 0-1 0 0,1 0 1 0 0,0-1 0 0 0,1-1 0 0 0,1 0 0 0 0,11 10 54 0 0,92 62-2468 0 0,-34-40-3499 0 0,-36-24-4384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4:10.6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914 512 16468 0 0,'0'0'1129'0'0,"0"0"-366"0"0,0 0-591 0 0,0 0-389 0 0,0 0-131 0 0,0 0 21 0 0,0 0 135 0 0,0 0 136 0 0,-29 27 156 0 0,-89 88 129 0 0,17 35 621 0 0,32-33-428 0 0,7-7-156 0 0,-5-2-1 0 0,-5-3 1 0 0,-84 92-266 0 0,59-120-287 0 0,17-72-3294 0 0,53-36-5658 0 0,25 22 2556 0 0</inkml:trace>
  <inkml:trace contextRef="#ctx0" brushRef="#br0" timeOffset="317.34">49 196 18164 0 0,'0'0'1471'0'0,"0"0"-132"0"0,-6-28-219 0 0,-30-128 196 0 0,29 144-5098 0 0,8 33 388 0 0,0-8 4269 0 0,38 235-1900 0 0,-4-88-5592 0 0,-22-114-345 0 0</inkml:trace>
  <inkml:trace contextRef="#ctx0" brushRef="#br0" timeOffset="603.099">950 1447 23837 0 0,'0'0'1491'0'0,"0"0"-404"0"0,0 0-415 0 0,0 0-416 0 0,0 0-270 0 0,0 0-219 0 0,0 0-156 0 0,0 0-23 0 0,0 0 92 0 0,0 0 143 0 0,0 0 122 0 0,0 0 28 0 0,-14 24-4 0 0,-108 160-246 0 0,49-78-2280 0 0,33-31-7887 0 0,31-55-355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4:06.8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635 432 11386 0 0,'0'0'-920'0'0,"0"0"180"0"0,0 0 845 0 0,0 0 229 0 0,0 0-13 0 0,0 0 13 0 0,30 15 2 0 0,93 45-24 0 0,-115-56-123 0 0,-1 1 0 0 0,1-1 0 0 0,0-1 0 0 0,0 0 0 0 0,1 0 1 0 0,-1 0-1 0 0,0-1 0 0 0,1-1 0 0 0,0 1 0 0 0,-1-1 0 0 0,1-1 0 0 0,0 1 0 0 0,0-2 1 0 0,-1 1-1 0 0,1-1 0 0 0,7-2-189 0 0,-10 1 280 0 0,0 0 1 0 0,0 0-1 0 0,-1-1 1 0 0,1 1-1 0 0,-1-1 1 0 0,0-1-1 0 0,0 1 1 0 0,0-1-1 0 0,0 0 1 0 0,-1 0-1 0 0,1 0 1 0 0,-1 0-1 0 0,0-1 1 0 0,-1 0-1 0 0,1 0 1 0 0,-1 0-1 0 0,1-1-280 0 0,3-7 278 0 0,0 0-1 0 0,-1 0 0 0 0,-1-1 1 0 0,0 0-1 0 0,-1 1 1 0 0,0-2-1 0 0,-1 1 1 0 0,-1 0-1 0 0,0-1 1 0 0,0-11-278 0 0,-3 14-20 0 0,0 0 0 0 0,-1 0 0 0 0,-1 0 0 0 0,0 0 0 0 0,0 0 0 0 0,-1 0 0 0 0,0 1 0 0 0,-1 0 0 0 0,-1 0 0 0 0,0 0 0 0 0,0 1 0 0 0,-1-1 0 0 0,0 2 0 0 0,-1-1 0 0 0,0 1 0 0 0,0 0 0 0 0,-1 1 0 0 0,0-1 0 0 0,-1 2 0 0 0,0 0 0 0 0,0 0 0 0 0,0 1 0 0 0,-1 0 0 0 0,-11-5 20 0 0,1 2-196 0 0,0 0-1 0 0,0 1 1 0 0,0 1-1 0 0,-1 1 1 0 0,0 1-1 0 0,-1 0 1 0 0,1 2-1 0 0,-1 1 1 0 0,1 1-1 0 0,-1 1 1 0 0,0 1-1 0 0,1 0 1 0 0,-6 3 196 0 0,9 1-95 0 0,-1 0 1 0 0,1 2-1 0 0,1 0 1 0 0,-1 2-1 0 0,1 0 1 0 0,1 0-1 0 0,0 2 1 0 0,0 0-1 0 0,1 1 1 0 0,0 1-1 0 0,1 0 1 0 0,1 1-1 0 0,0 1 1 0 0,1 0 0 0 0,0 1-1 0 0,2 0 1 0 0,-1 1-1 0 0,2 0 1 0 0,1 1-1 0 0,0 0 1 0 0,1 0-1 0 0,1 1 1 0 0,0 0-1 0 0,2 0 1 0 0,0 1-1 0 0,1 0 1 0 0,1 0-1 0 0,1 0 1 0 0,1 0-1 0 0,1 0 1 0 0,0 0-1 0 0,2 0 1 0 0,0 0-1 0 0,1 0 1 0 0,1 0-1 0 0,1-1 1 0 0,1 0-1 0 0,0 0 1 0 0,5 7 94 0 0,14 7 165 0 0,1-1 0 0 0,2-1 1 0 0,1-1-1 0 0,2-2 0 0 0,0 0 0 0 0,2-3 0 0 0,1-1 1 0 0,1-1-1 0 0,1-2 0 0 0,1-1 0 0 0,0-2 0 0 0,32 10-165 0 0,-29-9 17 0 0,-28-13-2 0 0,95 46 120 0 0,-3 4 1 0 0,90 64-136 0 0,-163-98 13 0 0,0 2-1 0 0,-2 2 0 0 0,0 1 1 0 0,-2 1-1 0 0,-2 1 0 0 0,0 1 1 0 0,-2 1-1 0 0,-1 1 0 0 0,-2 1 0 0 0,16 34-12 0 0,-13-13 69 0 0,-2 1 0 0 0,-2 1 0 0 0,-3 0 0 0 0,-2 1 0 0 0,-3 1 0 0 0,-2 0-1 0 0,-3 0 1 0 0,-3 1 0 0 0,-2 0 0 0 0,-3-1 0 0 0,-7 46-69 0 0,9-90 142 0 0,-1 0 0 0 0,-1-1 1 0 0,-1 1-1 0 0,1 0 0 0 0,-2-1 0 0 0,0 0 1 0 0,-1 0-1 0 0,0 0 0 0 0,-1 0 0 0 0,0-1 1 0 0,-1 0-1 0 0,-1 0 0 0 0,1-1 0 0 0,-2 0 1 0 0,0 0-1 0 0,0-1 0 0 0,-1 0 1 0 0,0-1-1 0 0,-1 0 0 0 0,0 0 0 0 0,0-1 1 0 0,-1-1-1 0 0,0 0 0 0 0,-1 0-142 0 0,-33 5 390 0 0,-2-1 1 0 0,1-3-1 0 0,-1-2 0 0 0,0-1 0 0 0,0-3 1 0 0,-1-2-1 0 0,1-3 0 0 0,-22-4-390 0 0,-3 1 179 0 0,1-4-1 0 0,1-3 1 0 0,0-3 0 0 0,1-3 0 0 0,1-3-1 0 0,1-4 1 0 0,1-2 0 0 0,2-3-1 0 0,-9-8-178 0 0,53 28-4 0 0,0-1-1 0 0,1-1 1 0 0,1-1-1 0 0,0-1 0 0 0,1 0 1 0 0,1-2-1 0 0,0 0 1 0 0,1 0-1 0 0,1-2 1 0 0,1 0-1 0 0,0 0 0 0 0,1-2 1 0 0,2 1-1 0 0,-1-3 5 0 0,11 19-80 0 0,0 0 0 0 0,0 0 0 0 0,0-1 0 0 0,0 1-1 0 0,0-1 1 0 0,1 1 0 0 0,0 0 0 0 0,0-1 0 0 0,0 1-1 0 0,1-1 1 0 0,0 1 0 0 0,-1 0 0 0 0,1-1 0 0 0,1 1-1 0 0,-1 0 1 0 0,1 0 0 0 0,-1 0 0 0 0,1 0 0 0 0,0 0-1 0 0,1 0 1 0 0,-1 0 0 0 0,1 1 0 0 0,0-1 0 0 0,-1 1 0 0 0,2 0-1 0 0,-1-1 1 0 0,0 2 0 0 0,0-1 0 0 0,1 0 0 0 0,0 1-1 0 0,0-1 1 0 0,-1 1 0 0 0,1 0 0 0 0,0 0 0 0 0,1 1-1 0 0,-1-1 1 0 0,0 1 0 0 0,1 0 80 0 0,174-36-2886 0 0,24 32-4067 0 0,-160 5 3392 0 0,11 0-6508 0 0</inkml:trace>
  <inkml:trace contextRef="#ctx0" brushRef="#br0" timeOffset="990.031">2219 2008 13347 0 0,'0'0'3437'0'0,"0"0"-817"0"0,0 0-701 0 0,0 0-741 0 0,0 0-599 0 0,0 0-482 0 0,0 0-457 0 0,0 0-399 0 0,0 0-124 0 0,0 0 134 0 0,0 0 266 0 0,0 0 312 0 0,0 0 191 0 0,-3 11 54 0 0,-4 29-33 0 0,1 1 1 0 0,2 0-1 0 0,2 0 1 0 0,1 0 0 0 0,3 0-1 0 0,1 0 1 0 0,2 0-1 0 0,2-1 1 0 0,1 0 0 0 0,4 6-42 0 0,-11-44 42 0 0,-1 0 0 0 0,1 0 1 0 0,0 0-1 0 0,-1 0 0 0 0,1 0 1 0 0,0 0-1 0 0,0 0 0 0 0,1 0 1 0 0,-1-1-1 0 0,0 1 0 0 0,1 0 1 0 0,-1-1-1 0 0,1 1 0 0 0,-1-1 1 0 0,1 0-1 0 0,-1 0 0 0 0,1 1 1 0 0,0-1-1 0 0,0 0 0 0 0,0 0 1 0 0,0 0-1 0 0,0-1 0 0 0,0 1 1 0 0,0 0-1 0 0,0-1 0 0 0,0 1 1 0 0,0-1-1 0 0,0 0 0 0 0,0 0 1 0 0,0 0-1 0 0,0 0 0 0 0,0 0 1 0 0,0 0-1 0 0,1 0 0 0 0,-1-1 1 0 0,0 1-1 0 0,0-1 0 0 0,0 1 1 0 0,0-1-1 0 0,0 0 0 0 0,-1 0 1 0 0,1 0-1 0 0,0 0 0 0 0,0 0 1 0 0,0 0-1 0 0,-1-1 0 0 0,1 1 1 0 0,-1-1-1 0 0,1 1 0 0 0,-1-1 1 0 0,1 1-1 0 0,-1-1 1 0 0,0 0-1 0 0,0 0 0 0 0,0 1 1 0 0,0-1-1 0 0,0 0 0 0 0,0 0 1 0 0,0-1-43 0 0,18-15 68 0 0,0 0 1 0 0,-1-1-1 0 0,-1-1 1 0 0,-1-1 0 0 0,-1 0-1 0 0,-1-1 1 0 0,-1-1 0 0 0,0 0-1 0 0,-2 0 1 0 0,-1-2-1 0 0,-1 1 1 0 0,-1-1 0 0 0,4-20-69 0 0,-10-1 258 0 0,-2 46-662 0 0,5 37-1927 0 0,6 8 2349 0 0,1-1-1 0 0,3-1 1 0 0,2 0 0 0 0,1-1-1 0 0,2-1 1 0 0,2-1-1 0 0,26 36-17 0 0,-36-59 36 0 0,0-2 0 0 0,1 0 0 0 0,0 0 0 0 0,1-1-1 0 0,1-1 1 0 0,0 0 0 0 0,1-1 0 0 0,0-1-1 0 0,1 0 1 0 0,0-2 0 0 0,0 0 0 0 0,1 0-1 0 0,1-2 1 0 0,-1 0 0 0 0,1-1 0 0 0,0-1 0 0 0,1-1-1 0 0,-1-1 1 0 0,11 1-36 0 0,-16-3 139 0 0,0 0 0 0 0,1-1 0 0 0,-1-1 0 0 0,0 0 0 0 0,1-1 0 0 0,-1 0-1 0 0,0-1 1 0 0,0-1 0 0 0,-1 0 0 0 0,1-1 0 0 0,-1 0 0 0 0,0-1 0 0 0,0-1 0 0 0,-1 0 0 0 0,1-1 0 0 0,-2 0 0 0 0,1-1 0 0 0,-1 0-1 0 0,0-1 1 0 0,-1 0 0 0 0,0 0 0 0 0,-1-1 0 0 0,0-1 0 0 0,3-5-139 0 0,-3 3 88 0 0,0-1-1 0 0,0 0 1 0 0,-2-1-1 0 0,0 0 1 0 0,0 0-1 0 0,-2-1 1 0 0,0 1-1 0 0,-1-1 1 0 0,0-1-1 0 0,-2 1 1 0 0,0 0-1 0 0,-1 0 1 0 0,0-1-1 0 0,-2 1 1 0 0,0-1-1 0 0,-1 1 1 0 0,0 0 0 0 0,-2 0-1 0 0,0 0 1 0 0,-1 0-1 0 0,0 0 1 0 0,-1 1-1 0 0,-2 0 1 0 0,1 1-1 0 0,-2-1 1 0 0,0 1-1 0 0,-7-8-87 0 0,-6-9 40 0 0,-2 0 0 0 0,-2 2 0 0 0,0 1 0 0 0,-2 2-1 0 0,-1 0 1 0 0,-1 2 0 0 0,-33-21-40 0 0,141 80-2805 0 0,139 1 2104 0 0,-82-30-2061 0 0,-47-5-3396 0 0,-82 0 5406 0 0,45 0-10411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4:42.9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64 82 2240 0 0,'0'0'1377'0'0,"0"0"-129"0"0,0 0-14 0 0,0 0 65 0 0,0 0-22 0 0,0 0-117 0 0,0 0-127 0 0,0 0-88 0 0,0 0-33 0 0,0 0 3 0 0,0 0-9 0 0,-10-1-17 0 0,-31-4-50 0 0,30-6 1022 0 0,10-25-1451 0 0,0 26-64 0 0,1 10-50 0 0,0 0-22 0 0,0 0-28 0 0,0 0-18 0 0,0 0-27 0 0,0 0-25 0 0,0 0-22 0 0,0 0-18 0 0,0 0-16 0 0,0 0-15 0 0,0 0-10 0 0,0 0-11 0 0,0 0 7 0 0,0 0 17 0 0,0 0 8 0 0,0 0 17 0 0,0 0 11 0 0,0 0 4 0 0,0 0-11 0 0,0 0-7 0 0,0 0-5 0 0,0 0-20 0 0,0 0-41 0 0,0 0-17 0 0,52 0-16 0 0,300-18 530 0 0,-275 62-494 0 0,-61-46-49 0 0,47-9 19 0 0,0 4 0 0 0,1 2 1 0 0,0 4-1 0 0,55 5-37 0 0,129 27 60 0 0,138-50 568 0 0,-67 38-423 0 0,-208-19 821 0 0,-111 0-886 0 0,0 0-30 0 0,0 0-4 0 0,0 0 0 0 0,0 0-8 0 0,0 0 14 0 0,0 0-8 0 0,0 0-8 0 0,0 0 9 0 0,0 0-31 0 0,0 0-13 0 0,0 0-17 0 0,0 0-25 0 0,0 0 6 0 0,0 0-8 0 0,0 0-6 0 0,0 0 2 0 0,0 0 1 0 0,0 0 12 0 0,0 0 6 0 0,0 0 23 0 0,0 0-6 0 0,0 0-5 0 0,-11 0-2349 0 0,3 1-8290 0 0,4 0-857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4:44.9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1083 882 1200 0 0,'0'0'3816'0'0,"0"0"-2615"0"0,0 0-861 0 0,0 0-170 0 0,0 0-69 0 0,0 0 12 0 0,0 0 73 0 0,0 0 114 0 0,0 0 113 0 0,0 0 121 0 0,0 0 77 0 0,1-15 35 0 0,2-46-25 0 0,-4 57-582 0 0,1 1 0 0 0,-1 0 0 0 0,0-1 1 0 0,-1 1-1 0 0,1 0 0 0 0,-1-1 1 0 0,1 1-1 0 0,-1 0 0 0 0,0 0 1 0 0,0 0-1 0 0,0 1 0 0 0,-1-1 1 0 0,1 0-1 0 0,0 1 0 0 0,-1 0 1 0 0,0-1-1 0 0,0 1 0 0 0,1 0 1 0 0,-1 0-1 0 0,-1 1 0 0 0,1-1 1 0 0,0 1-1 0 0,0-1 0 0 0,0 1 0 0 0,-1 0 1 0 0,1 0-1 0 0,-1 0 0 0 0,-2 1-39 0 0,6-1-3 0 0,-32-3-114 0 0,0 1 0 0 0,0 2 1 0 0,0 1-1 0 0,1 1 0 0 0,-1 2 0 0 0,0 1 0 0 0,1 2 0 0 0,0 1 1 0 0,0 1-1 0 0,0 1 0 0 0,-16 9 117 0 0,15-8 15 0 0,-1-3 48 0 0,0 1-1 0 0,1 2 0 0 0,0 1 0 0 0,1 1 0 0 0,0 2 0 0 0,1 1 1 0 0,1 1-1 0 0,0 2 0 0 0,1 1 0 0 0,1 1 0 0 0,1 1 0 0 0,1 1 1 0 0,1 1-1 0 0,1 2 0 0 0,1 0 0 0 0,1 2 0 0 0,1 0 0 0 0,-9 18-62 0 0,19-27 44 0 0,1 1-1 0 0,0 0 1 0 0,2 1 0 0 0,0-1-1 0 0,1 1 1 0 0,1 1-1 0 0,1-1 1 0 0,0 1-1 0 0,2-1 1 0 0,1 1-1 0 0,0 0 1 0 0,2 0-1 0 0,0 0 1 0 0,1-1-1 0 0,1 1 1 0 0,1-1-1 0 0,1 1 1 0 0,1-1-1 0 0,0-1 1 0 0,2 1-1 0 0,0-1 1 0 0,1 0 0 0 0,1-1-1 0 0,1 0 1 0 0,1-1-1 0 0,0 0 1 0 0,1-1-1 0 0,0 0 1 0 0,2-1-1 0 0,0 0 1 0 0,0-1-1 0 0,2-1 1 0 0,-1-1-1 0 0,2 0 1 0 0,0-1-1 0 0,6 2-43 0 0,6-2 255 0 0,1-2 0 0 0,0 0-1 0 0,0-3 1 0 0,1 0 0 0 0,0-2-1 0 0,0-2 1 0 0,0 0 0 0 0,0-3-1 0 0,0 0 1 0 0,0-2 0 0 0,0-1-1 0 0,0-2 1 0 0,-1-1 0 0 0,0-2-1 0 0,-1 0 1 0 0,1-3 0 0 0,-2 0-1 0 0,0-2 1 0 0,0-1 0 0 0,-2-1-1 0 0,0-1 1 0 0,0-2 0 0 0,3-5-255 0 0,6-12 151 0 0,-3-1 1 0 0,-1-2 0 0 0,-2-1-1 0 0,-1-1 1 0 0,-2-2 0 0 0,-3-1 0 0 0,-1 0-1 0 0,-2-2 1 0 0,-2-1 0 0 0,-2 0-1 0 0,-3-1 1 0 0,1-11-152 0 0,-9 34 8 0 0,-1 1 0 0 0,-1-1-1 0 0,-1 0 1 0 0,-1 0 0 0 0,-2 0 0 0 0,0-1 0 0 0,-2 1 0 0 0,0 0-1 0 0,-2 0-7 0 0,3 18-92 0 0,-1-1 0 0 0,0 1 0 0 0,0-1 0 0 0,0 1 0 0 0,-1 0 0 0 0,0 0 0 0 0,-1 0 0 0 0,1 0 0 0 0,-1 0 0 0 0,-1 1 0 0 0,1-1 0 0 0,-1 1 0 0 0,0 1 0 0 0,-1-1 0 0 0,1 1 0 0 0,-1 0-1 0 0,0 0 1 0 0,0 0 0 0 0,-1 1 0 0 0,1 0 0 0 0,-1 0 0 0 0,0 1 0 0 0,0-1 0 0 0,0 2 0 0 0,-1-1 0 0 0,1 1 0 0 0,-1 0 0 0 0,1 1 0 0 0,-1-1 0 0 0,-6 1 92 0 0,-15 3-162 0 0,-1 2 0 0 0,0 1 0 0 0,1 1 0 0 0,0 1 0 0 0,0 2 0 0 0,1 1 0 0 0,0 1 0 0 0,1 1 0 0 0,0 1 0 0 0,1 2 0 0 0,1 1 0 0 0,0 1 0 0 0,1 0 0 0 0,1 2 0 0 0,-19 20 162 0 0,-106 111-267 0 0,64-40-3828 0 0,55-65-3816 0 0</inkml:trace>
  <inkml:trace contextRef="#ctx0" brushRef="#br0" timeOffset="416.735">1552 253 16492 0 0,'0'0'372'0'0,"0"0"-352"0"0,0 0-452 0 0,0 0-373 0 0,0 0-179 0 0,0 0 140 0 0,0 0 348 0 0,0 0 368 0 0,0 0 295 0 0,-32 30 219 0 0,-191 188 597 0 0,55-43-353 0 0,8 8 1 0 0,8 7-1 0 0,9 6 0 0 0,8 6 0 0 0,-23 62-630 0 0,97-153-75 0 0,5 2-1 0 0,5 3 0 0 0,6 2 0 0 0,4 1 1 0 0,6 2-1 0 0,-4 43 76 0 0,38-156-557 0 0,-4 34-1871 0 0,11-22-5975 0 0,-3-17 2363 0 0</inkml:trace>
  <inkml:trace contextRef="#ctx0" brushRef="#br0" timeOffset="4156.738">5224 513 9162 0 0,'0'0'2567'0'0,"0"0"-412"0"0,0 0-145 0 0,0 0-366 0 0,0 0-390 0 0,0 0-316 0 0,0 0-257 0 0,0 0-193 0 0,0 0-120 0 0,0 0-106 0 0,0 0-113 0 0,0 0-94 0 0,0 0-94 0 0,-2-14-97 0 0,-3-35-2234 0 0,96 672 2928 0 0,-61-432-352 0 0,10 0 0 0 0,11 11-206 0 0,-34-138 221 0 0,-17-64-21 0 0,0 0 91 0 0,0 0 84 0 0,0 0 14 0 0,0 0-13 0 0,0 0-21 0 0,0 0-40 0 0,-26-29 191 0 0,8 14-664 0 0,-1 2 0 0 0,0 0-1 0 0,-1 1 1 0 0,-1 1-1 0 0,0 0 1 0 0,0 2 0 0 0,-1 1-1 0 0,0 0 1 0 0,0 2-1 0 0,-1 0 1 0 0,0 2 0 0 0,0 0-1 0 0,0 2 1 0 0,0 1 0 0 0,-1 0-1 0 0,1 2 1 0 0,-15 2 158 0 0,-91 59-466 0 0,126-60 468 0 0,0 0 1 0 0,0 1-1 0 0,1-1 1 0 0,-1 1-1 0 0,1 0 1 0 0,-1 0-1 0 0,1-1 1 0 0,0 1-1 0 0,0 1 1 0 0,0-1-1 0 0,0 0 1 0 0,1 0-1 0 0,-1 1 1 0 0,1-1-1 0 0,0 1 1 0 0,0-1-1 0 0,0 1 1 0 0,1 0-1 0 0,-1-1 1 0 0,1 1-1 0 0,0 0 1 0 0,0-1-1 0 0,0 1 1 0 0,0 0-1 0 0,1-1 1 0 0,-1 1-1 0 0,1 0 1 0 0,0-1-1 0 0,0 1 1 0 0,0-1-1 0 0,1 0 1 0 0,-1 1-1 0 0,1-1 1 0 0,0 0-1 0 0,0 0 1 0 0,0 0-1 0 0,1 1-2 0 0,8 5 143 0 0,1-1 0 0 0,0-1 0 0 0,1 1 0 0 0,0-2-1 0 0,0 0 1 0 0,0 0 0 0 0,1-1 0 0 0,-1-1 0 0 0,1 0 0 0 0,0-1 0 0 0,1-1-1 0 0,-1 0 1 0 0,0-1 0 0 0,1 0 0 0 0,-1-1 0 0 0,1-1 0 0 0,-1 0-1 0 0,4-2-142 0 0,11 3 118 0 0,-16 1-27 0 0,0-1 0 0 0,1 0 0 0 0,-1 0 0 0 0,0-2 0 0 0,0 1 0 0 0,1-2 0 0 0,-1 0-1 0 0,-1 0 1 0 0,1-1 0 0 0,0-1 0 0 0,-1 0 0 0 0,0-1 0 0 0,0 0 0 0 0,-1-1 0 0 0,8-5-91 0 0,12 13-15931 0 0,-25 4 7689 0 0</inkml:trace>
  <inkml:trace contextRef="#ctx0" brushRef="#br0" timeOffset="5043.513">5759 1714 6369 0 0,'0'0'2198'0'0,"0"0"-23"0"0,0 0-242 0 0,0 0-393 0 0,0 0-362 0 0,0 0-314 0 0,0 0-263 0 0,0 0-101 0 0,0 0-73 0 0,0 0-71 0 0,0 0-97 0 0,0 0-154 0 0,0 0-159 0 0,3-13-168 0 0,11-35-186 0 0,6 124-289 0 0,50 456 3030 0 0,-54-462-1372 0 0,-16-70-521 0 0,0 0 116 0 0,0 0 61 0 0,0 0 21 0 0,0 0-3 0 0,4-12 2666 0 0,4-10-3198 0 0,-1 7-165 0 0,-1 0-1 0 0,2 1 1 0 0,0 0-1 0 0,1 1 1 0 0,0-1-1 0 0,1 2 1 0 0,1 0-1 0 0,-1 0 1 0 0,2 0-1 0 0,0 2 1 0 0,0-1-1 0 0,1 2 1 0 0,0-1-1 0 0,1 2 1 0 0,0 0-1 0 0,0 1 1 0 0,1 0-1 0 0,0 1 1 0 0,0 0-1 0 0,1 2 1 0 0,-1 0-1 0 0,13-2 63 0 0,139-7-547 0 0,-162 13 516 0 0,0 1 0 0 0,0-1 0 0 0,0 1 0 0 0,0 0 0 0 0,0 0 0 0 0,0 1 0 0 0,0 0 0 0 0,-1 0 1 0 0,1 0-1 0 0,0 0 0 0 0,-1 0 0 0 0,0 1 0 0 0,1 0 0 0 0,-1 0 0 0 0,0 0 0 0 0,-1 1 0 0 0,1-1 0 0 0,-1 1 0 0 0,1 0 0 0 0,-1 0 0 0 0,0 0 0 0 0,0 1 0 0 0,-1-1 0 0 0,1 0 0 0 0,-1 1 0 0 0,0 0 0 0 0,0 0 0 0 0,-1-1 0 0 0,0 1 0 0 0,1 5 31 0 0,-11 272 244 0 0,10-246-6 0 0,1-30-3977 0 0,-4-7 2608 0 0,-4-3-6655 0 0,3 3-2865 0 0</inkml:trace>
  <inkml:trace contextRef="#ctx0" brushRef="#br0" timeOffset="5460.409">4491 320 8786 0 0,'0'0'985'0'0,"0"0"44"0"0,0 0 24 0 0,0 0-26 0 0,0 0-61 0 0,0 0-102 0 0,0 0-199 0 0,0 0-223 0 0,0 0-249 0 0,0 0-249 0 0,0 0-263 0 0,0 0-307 0 0,-2-3-209 0 0,-8 28-568 0 0,18 54 2300 0 0,-5-53-803 0 0,14 254 1062 0 0,-13 0 0 0 0,-24 176-1156 0 0,1 31 455 0 0,-13 416 1884 0 0,31-886-2247 0 0,-1 2 87 0 0,1 1-1 0 0,0 0 1 0 0,2 0 0 0 0,0 0 0 0 0,1 0-1 0 0,2-1 1 0 0,0 1 0 0 0,0-1-1 0 0,7 15-178 0 0,24-13 1671 0 0,-16-20-7553 0 0,-18 1-1756 0 0,-1-1-65 0 0</inkml:trace>
  <inkml:trace contextRef="#ctx0" brushRef="#br0" timeOffset="5825.447">4409 3538 17540 0 0,'0'0'401'0'0,"0"0"-98"0"0,0 0-219 0 0,0 0-227 0 0,0 0-58 0 0,0 0 135 0 0,27-9 212 0 0,219-60 1277 0 0,972-102 1543 0 0,-1023 149-2727 0 0,966-78-273 0 0,-1131 98-1215 0 0,-56 4-2458 0 0,-32 4-951 0 0,26-2-124 0 0,6-2-3480 0 0</inkml:trace>
  <inkml:trace contextRef="#ctx0" brushRef="#br0" timeOffset="6396.438">4969 262 19820 0 0,'0'0'307'0'0,"0"0"28"0"0,0 0-69 0 0,0 0-114 0 0,0 0-106 0 0,0 0-48 0 0,26-15-7 0 0,87-45 2 0 0,8 33 81 0 0,-88 26-54 0 0,547-45 369 0 0,-293 20-231 0 0,-84 9 114 0 0,-1-8 1 0 0,10-11-273 0 0,-161 28 77 0 0,-51 50-1512 0 0,25 522 1463 0 0,87 64 1226 0 0,149 457-1254 0 0,-138-485 651 0 0,-95-191-63 0 0,-37-407-3646 0 0,7-2-1402 0 0,-2 0-6430 0 0</inkml:trace>
  <inkml:trace contextRef="#ctx0" brushRef="#br0" timeOffset="23759.297">2049 1215 232 0 0,'0'0'1608'0'0,"0"0"-553"0"0,0 0-167 0 0,0 0 10 0 0,0 0-35 0 0,0 0-60 0 0,0 0-84 0 0,0 0-90 0 0,0 0-65 0 0,0 0-30 0 0,10-27 0 0 0,57-172 1128 0 0,-61 164-820 0 0,-1-107 1298 0 0,-7 140-2236 0 0,0 0-1 0 0,0-1 1 0 0,0 1 0 0 0,0 0 0 0 0,-1 0-1 0 0,1 0 1 0 0,-1 1 0 0 0,1-1 0 0 0,-1 1-1 0 0,0-1 1 0 0,1 1 0 0 0,-1 0 0 0 0,0 0-1 0 0,0 0 1 0 0,0 0 0 0 0,0 0 0 0 0,0 1-1 0 0,0-1 1 0 0,0 1 0 0 0,0 0 0 0 0,0 0-1 0 0,0 0 1 0 0,0 0 0 0 0,0 1-1 0 0,0-1 1 0 0,0 1 0 0 0,0 0 0 0 0,0 0-1 0 0,0 0 1 0 0,0 0 0 0 0,1 0 0 0 0,-1 1-1 0 0,0-1 1 0 0,1 1 0 0 0,-1 0 0 0 0,1-1-1 0 0,0 1 1 0 0,-1 0 0 0 0,1 1 0 0 0,0-1-1 0 0,0 0 1 0 0,0 1 0 0 0,1-1 0 0 0,-1 1-1 0 0,0-1 1 0 0,1 1 0 0 0,0 0-1 0 0,0 0 1 0 0,0-1 0 0 0,-1 4 96 0 0,-13 14-68 0 0,1 0 0 0 0,1 1-1 0 0,2 1 1 0 0,-1 0 0 0 0,2 0 0 0 0,1 1-1 0 0,1 1 1 0 0,1-1 0 0 0,1 1 0 0 0,1 0 0 0 0,1 1-1 0 0,2-1 1 0 0,0 1 0 0 0,1 9 68 0 0,43 350 241 0 0,-16-230-15 0 0,6 116 419 0 0,-12 1-1 0 0,-15 250-644 0 0,-5-507 67 0 0,0-1 0 0 0,-1 1 0 0 0,-1 0 0 0 0,0-1 0 0 0,-1 1 0 0 0,0-1 0 0 0,-1 0 0 0 0,-1 0 0 0 0,0 0 0 0 0,-5 9-67 0 0,8-19 284 0 0,-1 1-1 0 0,0 0 1 0 0,0-1 0 0 0,0 1-1 0 0,0-1 1 0 0,-1 0-1 0 0,0 0 1 0 0,1-1 0 0 0,-1 1-1 0 0,0-1 1 0 0,0 1-1 0 0,0-1 1 0 0,0 0 0 0 0,-1-1-1 0 0,1 1 1 0 0,-1-1-1 0 0,1 0 1 0 0,-1 0 0 0 0,1 0-1 0 0,-1-1 1 0 0,-3 1-284 0 0,-13-1 479 0 0,-1 0 0 0 0,0-2 0 0 0,0 0-1 0 0,0-1 1 0 0,1-1 0 0 0,0-1 0 0 0,0-1 0 0 0,0-1 0 0 0,1-1 0 0 0,-1-1 0 0 0,-6-4-479 0 0,18 8-85 0 0,0 0 0 0 0,0-1 0 0 0,0 0 0 0 0,1 0 0 0 0,-1-1 0 0 0,2 1 1 0 0,-1-2-1 0 0,1 1 0 0 0,0-1 0 0 0,0-1 0 0 0,1 1 0 0 0,0-1 1 0 0,1 0-1 0 0,0 0 0 0 0,0-1 0 0 0,1 1 0 0 0,0-1 0 0 0,1 0 0 0 0,0 0 1 0 0,0 0-1 0 0,1-1 0 0 0,1 1 0 0 0,0-1 0 0 0,0-1 85 0 0,2 6-196 0 0,0 0 0 0 0,0 1-1 0 0,1-1 1 0 0,-1 0 0 0 0,1 1 0 0 0,1 0-1 0 0,-1-1 1 0 0,1 1 0 0 0,0 0-1 0 0,0 1 1 0 0,0-1 0 0 0,1 0 0 0 0,-1 1-1 0 0,1 0 1 0 0,0 0 0 0 0,1 0-1 0 0,-1 0 1 0 0,1 0 0 0 0,0 1-1 0 0,-1 0 1 0 0,1 0 0 0 0,1 1 0 0 0,-1-1-1 0 0,2 0 197 0 0,84-34-9466 0 0,-82 34 7912 0 0,12-4-2531 0 0</inkml:trace>
  <inkml:trace contextRef="#ctx0" brushRef="#br0" timeOffset="24125.693">1698 1819 7009 0 0,'0'0'985'0'0,"0"0"-337"0"0,0 0-28 0 0,0 0-29 0 0,0 0-144 0 0,0 0-151 0 0,0 0-154 0 0,0 0-31 0 0,0 0 152 0 0,0 0 227 0 0,0 0 273 0 0,0 0 214 0 0,0 0-5 0 0,13-2-148 0 0,597 5 1575 0 0,-609-3-2382 0 0,0 0-1 0 0,0 0 1 0 0,-1 0-1 0 0,1 0 1 0 0,0 0-1 0 0,0 0 1 0 0,-1 0-1 0 0,1 0 1 0 0,0 0-1 0 0,0 0 1 0 0,-1 0-1 0 0,1 0 1 0 0,0-1-1 0 0,0 1 1 0 0,-1 0-1 0 0,1-1 1 0 0,0 1-1 0 0,-1 0 1 0 0,1-1-1 0 0,0 1 1 0 0,-1-1-1 0 0,1 1 1 0 0,-1-1-1 0 0,1 1 1 0 0,-1-1-1 0 0,1 1 1 0 0,-1-1-1 0 0,1 0 1 0 0,-1 1-1 0 0,1-1 1 0 0,-1 0-1 0 0,0 0 1 0 0,1 1-1 0 0,-1-1 1 0 0,0 0-1 0 0,0 1 1 0 0,0-1-1 0 0,0 0 1 0 0,1 0-1 0 0,-1 0 1 0 0,0 1-1 0 0,0-1 1 0 0,0 0-1 0 0,-1 0 1 0 0,1 1-1 0 0,0-1 1 0 0,0 0-1 0 0,0 0 1 0 0,-1 1-1 0 0,1-1 1 0 0,0 0-1 0 0,0 0 1 0 0,-1 1-1 0 0,1-1 1 0 0,-1 0-1 0 0,1 1 1 0 0,-1-1-1 0 0,1 1 1 0 0,-1-1-1 0 0,1 1 1 0 0,-1-1-17 0 0,-10-13-2708 0 0,0 5-3285 0 0,8 5-2474 0 0</inkml:trace>
  <inkml:trace contextRef="#ctx0" brushRef="#br0" timeOffset="24543.955">2362 1987 2216 0 0,'0'0'1047'0'0,"0"0"-1219"0"0,0 0 103 0 0,0 0 281 0 0,0 0 225 0 0,0 0 293 0 0,0 0 274 0 0,0 0 327 0 0,0 0 271 0 0,0 0 155 0 0,0 0 49 0 0,0 0-149 0 0,0 0-272 0 0,23 15-327 0 0,71 42-258 0 0,-91-56-749 0 0,0 1 0 0 0,-1-1 0 0 0,1 0 0 0 0,0 0 0 0 0,0 0 0 0 0,-1 0 0 0 0,1 0 0 0 0,0-1 0 0 0,0 1 0 0 0,0-1 0 0 0,0 0 0 0 0,0 0 0 0 0,0 0 0 0 0,0 0 0 0 0,0 0 0 0 0,0-1 0 0 0,0 1 0 0 0,0-1 0 0 0,0 0 0 0 0,0 0 0 0 0,0 0 0 0 0,-1 0 0 0 0,1 0 0 0 0,0-1 0 0 0,-1 1 0 0 0,1-1 0 0 0,0 0-51 0 0,10-5 226 0 0,10-3-217 0 0,0 0 0 0 0,0-1 0 0 0,-1-1 0 0 0,-1-2 0 0 0,0 0 0 0 0,-1-1 0 0 0,0-1 0 0 0,-2 0 0 0 0,0-2 0 0 0,0 0 0 0 0,-2-1 0 0 0,4-7-9 0 0,-16 20-68 0 0,-1 1 0 0 0,0-1 0 0 0,0 0 0 0 0,-1 0 0 0 0,0 0 0 0 0,0 0 0 0 0,0-1 0 0 0,0 1 1 0 0,-1-1-1 0 0,-1 1 0 0 0,1-1 0 0 0,-1 1 0 0 0,0-1 0 0 0,0 1 0 0 0,-1-1 0 0 0,1 1 0 0 0,-2-1 0 0 0,1 1 0 0 0,-1 0 0 0 0,0-1 0 0 0,0 1 0 0 0,-1 0 0 0 0,1 0 0 0 0,-1 0 1 0 0,-1 1-1 0 0,1-1 0 0 0,-1 1 0 0 0,0 0 0 0 0,0 0 0 0 0,-1 0 0 0 0,1 0 0 0 0,-1 1 0 0 0,0 0 0 0 0,-2-1 68 0 0,-6-6-107 0 0,-1 1-1 0 0,0 1 1 0 0,-1 1 0 0 0,0 0-1 0 0,0 1 1 0 0,0 0 0 0 0,-1 1-1 0 0,0 1 1 0 0,-1 0 0 0 0,1 2-1 0 0,-1 0 1 0 0,-13-1 107 0 0,22 3-34 0 0,0 0 1 0 0,0 0 0 0 0,0 1-1 0 0,0 1 1 0 0,0-1 0 0 0,0 1-1 0 0,0 0 1 0 0,0 1-1 0 0,0 0 1 0 0,1 0 0 0 0,-1 1-1 0 0,1 0 1 0 0,-1 0-1 0 0,1 1 1 0 0,0 0 0 0 0,0 0-1 0 0,0 0 1 0 0,1 1 0 0 0,0 0-1 0 0,-1 1 1 0 0,2-1-1 0 0,-1 1 1 0 0,1 0 0 0 0,0 1-1 0 0,0-1 1 0 0,1 1-1 0 0,-1 0 1 0 0,2 0 0 0 0,-4 7 33 0 0,2-5-55 0 0,1 0 1 0 0,0 0 0 0 0,1 0 0 0 0,0 0-1 0 0,0 1 1 0 0,1-1 0 0 0,0 1-1 0 0,1 0 1 0 0,0 0 0 0 0,1-1 0 0 0,-1 1-1 0 0,2 0 1 0 0,0 0 0 0 0,0 0 0 0 0,0-1-1 0 0,2 1 1 0 0,-1-1 0 0 0,1 1-1 0 0,0-1 1 0 0,1 0 0 0 0,0 0 0 0 0,0 0-1 0 0,1-1 1 0 0,1 1 0 0 0,-1-1 0 0 0,1 0-1 0 0,0-1 1 0 0,1 1 0 0 0,0-1-1 0 0,0-1 1 0 0,0 1 0 0 0,1-1 0 0 0,2 1 54 0 0,47 24-4477 0 0,-38-21-1689 0 0</inkml:trace>
  <inkml:trace contextRef="#ctx0" brushRef="#br0" timeOffset="25002.721">2947 1489 11042 0 0,'0'0'-653'0'0,"0"0"-995"0"0,0 0-245 0 0,0 0 330 0 0,0 0 735 0 0,0 0 861 0 0,0 0 201 0 0,0 0 66 0 0,0 0 118 0 0,0 0 99 0 0,9 29 40 0 0,44 192 883 0 0,-8 59 94 0 0,-40-260 891 0 0,-3-30 4597 0 0,-4-20-1138 0 0,0 13-8394 0 0,-2 7 2463 0 0,0 0-1 0 0,2 0 0 0 0,-1-1 1 0 0,1 1-1 0 0,1-1 0 0 0,-1 0 1 0 0,2 1-1 0 0,0-1 0 0 0,0 0 0 0 0,1 0 1 0 0,0 1-1 0 0,1-1 0 0 0,0 0 1 0 0,1 1-1 0 0,0 0 0 0 0,0 0 0 0 0,1 0 1 0 0,1 0-1 0 0,-1 0 0 0 0,2 1 1 0 0,-1 0-1 0 0,1 0 0 0 0,1 0 1 0 0,0 1-1 0 0,0 0 0 0 0,2-2 48 0 0,7-2-88 0 0,0 0 0 0 0,0 2 0 0 0,1-1 0 0 0,1 2 1 0 0,0 0-1 0 0,0 2 0 0 0,0 0 0 0 0,1 0 0 0 0,0 2 0 0 0,1 1 0 0 0,-1 0 0 0 0,1 1 0 0 0,-1 1 0 0 0,1 1 0 0 0,8 1 88 0 0,-22 50-6276 0 0,-9-23-781 0 0,2-17 638 0 0</inkml:trace>
  <inkml:trace contextRef="#ctx0" brushRef="#br0" timeOffset="25264.618">3546 1978 10482 0 0,'0'0'-1624'0'0,"0"0"666"0"0,0 0 1022 0 0,0 0 379 0 0,0 0 125 0 0,0 0 28 0 0,0 0-5 0 0,0 0 232 0 0,0 0 287 0 0,0 0 155 0 0,0 0 82 0 0,0 0-120 0 0,0 0-219 0 0,26 18-102 0 0,82 52-58 0 0,-106-69-799 0 0,0 1-1 0 0,-1 0 1 0 0,1-1-1 0 0,0 0 1 0 0,0 1-1 0 0,0-1 1 0 0,0 0-1 0 0,0 0 1 0 0,0 0-1 0 0,0 0 1 0 0,0 0-1 0 0,1 0 1 0 0,-1-1-1 0 0,0 1 1 0 0,0-1-1 0 0,1 0 1 0 0,-1 1-1 0 0,0-1 1 0 0,1 0-1 0 0,-1 0 1 0 0,0-1-1 0 0,1 1 1 0 0,-1 0 0 0 0,0-1-1 0 0,0 1 1 0 0,1-1-1 0 0,-1 0 1 0 0,0 0-1 0 0,0 0 1 0 0,0 0-1 0 0,0 0 1 0 0,2-1-49 0 0,6-5 195 0 0,16-4-92 0 0,-1-1-1 0 0,0-2 1 0 0,-1-1 0 0 0,-1 0-1 0 0,0-2 1 0 0,-1-1-1 0 0,-1 0 1 0 0,0-2-1 0 0,-2 0 1 0 0,15-20-103 0 0,-29 33-50 0 0,0 0 1 0 0,-1 0 0 0 0,1 0-1 0 0,-2-1 1 0 0,1 0-1 0 0,-1 1 1 0 0,0-1-1 0 0,-1 0 1 0 0,0 0 0 0 0,0-1-1 0 0,0 1 1 0 0,-1 0-1 0 0,-1-1 1 0 0,1 1-1 0 0,-1-1 1 0 0,-1 1 0 0 0,0 0-1 0 0,0-1 1 0 0,0 1-1 0 0,-1 0 1 0 0,-1 0-1 0 0,1 0 1 0 0,-1 0 0 0 0,0 0-1 0 0,-1 1 1 0 0,0-1-1 0 0,0 1 1 0 0,-1 0-1 0 0,0 0 1 0 0,0 0 0 0 0,0 1-1 0 0,-1 0 1 0 0,0 0-1 0 0,0 0 1 0 0,-1 1-1 0 0,0 0 1 0 0,1 0 0 0 0,-2 1-1 0 0,1-1 1 0 0,0 2-1 0 0,-1-1 1 0 0,0 1-1 0 0,0 0 1 0 0,0 1 0 0 0,0 0-1 0 0,-8-2 50 0 0,5 3-21 0 0,0-1 1 0 0,0 1-1 0 0,0 1 0 0 0,-1 0 1 0 0,1 1-1 0 0,0 0 0 0 0,0 1 0 0 0,0 0 1 0 0,1 0-1 0 0,-1 1 0 0 0,0 1 1 0 0,1 0-1 0 0,0 0 0 0 0,0 1 0 0 0,0 0 1 0 0,0 1-1 0 0,1 0 0 0 0,0 0 1 0 0,0 1-1 0 0,1 0 0 0 0,0 1 0 0 0,0 0 1 0 0,0 0-1 0 0,1 1 0 0 0,1 0 1 0 0,-1 0-1 0 0,2 0 0 0 0,-1 1 0 0 0,1 0 1 0 0,1 0-1 0 0,-1 0 0 0 0,-1 8 21 0 0,3-11-44 0 0,1 0 1 0 0,-1 0-1 0 0,1 0 0 0 0,1 0 0 0 0,-1 0 0 0 0,1 0 0 0 0,0 0 0 0 0,1 1 0 0 0,0-1 0 0 0,0 0 1 0 0,0 1-1 0 0,1-1 0 0 0,0 0 0 0 0,0 0 0 0 0,1 0 0 0 0,0 0 0 0 0,0 0 0 0 0,1 0 1 0 0,0 0-1 0 0,0-1 0 0 0,1 1 0 0 0,-1-1 0 0 0,2 0 0 0 0,-1 0 0 0 0,0 0 0 0 0,1-1 0 0 0,0 1 1 0 0,1-1-1 0 0,-1 0 0 0 0,1-1 0 0 0,0 1 0 0 0,4 1 44 0 0,48 24-2313 0 0,-17-15-2201 0 0,-4-1-5500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5:30.4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0 0 0,'0'0'1558'0'0,"0"0"-234"0"0,0 0-560 0 0,0 0-214 0 0,0 0 102 0 0,0 0 293 0 0,0 0 329 0 0,0 0 269 0 0,0 0 107 0 0,0 0-19 0 0,6 1-68 0 0,20 2-156 0 0,-20-2-189 0 0,-6-1-223 0 0,0 0-275 0 0,0 0-245 0 0,0 0-187 0 0,0 0-132 0 0,0 0-73 0 0,667-6-830 0 0,-574 16 758 0 0,0 5-1 0 0,-1 3 0 0 0,-1 4 1 0 0,30 15-11 0 0,168 81-16 0 0,-286-117-13 0 0,-1 0 0 0 0,0 0 0 0 0,0 1 0 0 0,0-1 0 0 0,0 0 0 0 0,0 1 0 0 0,0 0 0 0 0,0-1 0 0 0,0 1 0 0 0,0 0 0 0 0,-1 0 0 0 0,1 0 0 0 0,-1 0 0 0 0,1 0 0 0 0,-1 0 0 0 0,0 0 0 0 0,0 1 0 0 0,0-1 0 0 0,0 0 0 0 0,0 1 0 0 0,0-1 0 0 0,-1 1 0 0 0,1-1 0 0 0,-1 0 0 0 0,0 1 0 0 0,0-1 0 0 0,0 1 0 0 0,0 0 0 0 0,0-1 0 0 0,0 1 0 0 0,-1-1 0 0 0,1 0 0 0 0,-1 2 29 0 0,0 15 139 0 0,8 741-503 0 0,8-386-29 0 0,-22 171 393 0 0,2-246 242 0 0,24 171-242 0 0,1 71 507 0 0,-13 816 660 0 0,-2-823 25 0 0,-27 62-1192 0 0,-2 912 1559 0 0,-17-132-300 0 0,42-1162-1035 0 0,9 0 0 0 0,9 0 0 0 0,12 6-224 0 0,20 253 195 0 0,-33 241-3 0 0,-64-244-51 0 0,10 166 129 0 0,22-187 509 0 0,14-447-744 0 0,0 0 1 0 0,0 0-1 0 0,0 1 1 0 0,-1-1 0 0 0,1 0-1 0 0,0 0 1 0 0,-1 0-1 0 0,0 0 1 0 0,0 0 0 0 0,1 0-1 0 0,-1 0 1 0 0,0 0 0 0 0,-1 0-1 0 0,1 0 1 0 0,0 0-1 0 0,0 0 1 0 0,-1-1 0 0 0,1 1-1 0 0,-1 0 1 0 0,0-1-1 0 0,1 0 1 0 0,-1 1 0 0 0,0-1-1 0 0,0 0 1 0 0,0 0-1 0 0,0 0 1 0 0,0 0 0 0 0,0 0-1 0 0,0 0 1 0 0,-1 0-36 0 0,-114 51 59 0 0,-69 5 91 0 0,67-22-104 0 0,-214 83-1813 0 0,318-107-1412 0 0,9-1-6912 0 0,5-6-606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5:33.1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786 73 0 0 0,'0'0'376'0'0,"0"0"710"0"0,0 0-313 0 0,0 0-269 0 0,0 0-169 0 0,0 0-123 0 0,0 0-29 0 0,0 0 26 0 0,0 0 63 0 0,0 0 42 0 0,0 0 18 0 0,15-12-92 0 0,44-37-227 0 0,-45 37-176 0 0,-19 23 309 0 0,-181 198 3089 0 0,24-24-2364 0 0,-113 173-871 0 0,220-283-8 0 0,30-44 62 0 0,1 2 1 0 0,2 0-1 0 0,1 1 1 0 0,2 2-1 0 0,1-1 1 0 0,-12 38-55 0 0,29-72 17 0 0,1 0 0 0 0,0-1 0 0 0,0 1 0 0 0,-1 0 0 0 0,1-1 0 0 0,0 1 0 0 0,0 0 0 0 0,0 0 0 0 0,0-1 0 0 0,0 1 0 0 0,0 0 0 0 0,0-1 0 0 0,0 1 0 0 0,0 0 0 0 0,0 0 0 0 0,0-1 0 0 0,1 1 0 0 0,-1 0 0 0 0,0-1 1 0 0,0 1-1 0 0,1 0 0 0 0,-1-1 0 0 0,0 1 0 0 0,1-1 0 0 0,-1 1 0 0 0,1 0 0 0 0,-1-1 0 0 0,1 1 0 0 0,-1-1 0 0 0,1 1 0 0 0,-1-1 0 0 0,1 0 0 0 0,-1 1 0 0 0,1-1 0 0 0,0 1 0 0 0,-1-1 0 0 0,1 0 0 0 0,-1 1 0 0 0,1-1 0 0 0,0 0 0 0 0,0 0 0 0 0,-1 0 1 0 0,1 0-1 0 0,0 0 0 0 0,-1 1 0 0 0,1-1 0 0 0,0 0 0 0 0,-1 0 0 0 0,1-1 0 0 0,0 1 0 0 0,0 0 0 0 0,-1 0 0 0 0,1 0 0 0 0,0 0 0 0 0,-1-1 0 0 0,1 1 0 0 0,0 0 0 0 0,-1-1 0 0 0,1 1 0 0 0,-1 0 0 0 0,1-1 0 0 0,0 1 0 0 0,-1-1 0 0 0,1 1 0 0 0,-1-1 1 0 0,1 1-1 0 0,-1-1 0 0 0,1 1 0 0 0,-1-1 0 0 0,0 0-17 0 0,62-34 365 0 0,-54 30-548 0 0,423-282-4310 0 0,-197 129 5765 0 0,-155 116 1364 0 0,-78 75-3998 0 0,-8-10 1648 0 0,-1 0 1 0 0,-1 0-1 0 0,0-1 1 0 0,-2 0 0 0 0,-1-1-1 0 0,0 0 1 0 0,-2-1 0 0 0,-14 17-287 0 0,1 1 194 0 0,-30 46-47 0 0,-94 138 293 0 0,9 6 0 0 0,-3 32-440 0 0,112-199 31 0 0,18-36-19 0 0,2 0 1 0 0,0 0-1 0 0,1 1 0 0 0,2 1 0 0 0,1 0 1 0 0,1 1-1 0 0,1-1 0 0 0,0 7-12 0 0,9-30-21 0 0,0-1 1 0 0,1 1-1 0 0,-1-1 0 0 0,0 0 0 0 0,1 0 1 0 0,0 0-1 0 0,0 0 0 0 0,0 0 0 0 0,0 0 1 0 0,0-1-1 0 0,0 1 0 0 0,1-1 1 0 0,-1 0-1 0 0,1 0 0 0 0,0-1 0 0 0,0 1 1 0 0,-1-1-1 0 0,1 1 0 0 0,0-1 0 0 0,0 0 1 0 0,0-1-1 0 0,0 1 0 0 0,0-1 1 0 0,1 0-1 0 0,-1 0 0 0 0,0 0 0 0 0,0 0 1 0 0,0-1-1 0 0,0 0 0 0 0,0 1 0 0 0,0-1 1 0 0,0-1-1 0 0,0 1 0 0 0,-1-1 1 0 0,1 1-1 0 0,0-1 0 0 0,0-1 21 0 0,403-151-2383 0 0,-212 71 5413 0 0,-201 129-3777 0 0,-29 34 1455 0 0,-3-1-1 0 0,-4-2 0 0 0,-44 59-707 0 0,27-43 229 0 0,-410 642 201 0 0,465-729-442 0 0,-11 14-31 0 0,2 1 0 0 0,0 1 0 0 0,1 0-1 0 0,1 0 1 0 0,1 1 0 0 0,1 0 0 0 0,1 1 0 0 0,1 0-1 0 0,1 0 1 0 0,1 1 0 0 0,1 1 43 0 0,7-21-61 0 0,0-1-1 0 0,0 0 1 0 0,1 0 0 0 0,-1 0-1 0 0,1-1 1 0 0,0 1 0 0 0,0-1-1 0 0,0 0 1 0 0,0 0-1 0 0,1 0 1 0 0,-1 0 0 0 0,1-1-1 0 0,0 0 1 0 0,0 0 0 0 0,0 0-1 0 0,0 0 1 0 0,0-1 0 0 0,0 0-1 0 0,0 0 1 0 0,0-1 0 0 0,0 1-1 0 0,0-1 1 0 0,1 0 0 0 0,-1 0-1 0 0,0-1 1 0 0,0 1 0 0 0,0-1-1 0 0,0 0 1 0 0,0-1 0 0 0,0 1-1 0 0,0-1 1 0 0,1-1 61 0 0,74-15-514 0 0,0-3 1 0 0,-2-4-1 0 0,-1-3 0 0 0,-1-3 1 0 0,-2-4-1 0 0,67-42 514 0 0,152-79 5252 0 0,-293 156-5267 0 0,-1 0 0 0 0,1 0 1 0 0,-1 1-1 0 0,1-1 1 0 0,-1 0-1 0 0,1 1 0 0 0,-1-1 1 0 0,1 0-1 0 0,0 1 1 0 0,-1-1-1 0 0,1 0 0 0 0,0 1 1 0 0,-1-1-1 0 0,1 0 1 0 0,0 1-1 0 0,0-1 0 0 0,-1 1 1 0 0,1-1-1 0 0,0 1 0 0 0,0-1 1 0 0,0 1-1 0 0,0-1 1 0 0,-1 1-1 0 0,1-1 0 0 0,0 1 1 0 0,0-1-1 0 0,0 1 1 0 0,0-1-1 0 0,0 1 0 0 0,0-1 1 0 0,0 1-1 0 0,0-1 1 0 0,1 1-1 0 0,-1-1 0 0 0,0 1 1 0 0,0-1-1 0 0,0 1 0 0 0,0-1 1 0 0,1 1-1 0 0,-1-1 1 0 0,0 0-1 0 0,1 1 0 0 0,-1-1 1 0 0,0 1-1 0 0,1-1 1 0 0,-1 0-1 0 0,0 1 0 0 0,1-1 1 0 0,-1 0-1 0 0,0 1 1 0 0,1-1-1 0 0,-1 0 0 0 0,1 0 1 0 0,-1 1-1 0 0,1-1 0 0 0,-1 0 1 0 0,1 0 14 0 0,-34 47 687 0 0,-433 472 1083 0 0,366-402-1720 0 0,6 4 0 0 0,5 4-1 0 0,-28 61-49 0 0,110-176-111 0 0,0 1 0 0 0,1 1-1 0 0,0-1 1 0 0,1 1 0 0 0,1 0 0 0 0,0 1-1 0 0,0-1 1 0 0,1 1 0 0 0,1-1-1 0 0,0 1 1 0 0,1 0 0 0 0,0 0-1 0 0,1 8 112 0 0,3-18-89 0 0,-1 1 0 0 0,2-1 0 0 0,-1 0-1 0 0,0 0 1 0 0,1 0 0 0 0,-1-1 0 0 0,1 1 0 0 0,0-1-1 0 0,0 0 1 0 0,0 0 0 0 0,0 0 0 0 0,0 0-1 0 0,0-1 1 0 0,0 0 0 0 0,1 0 0 0 0,-1 0 0 0 0,0 0-1 0 0,1 0 1 0 0,-1-1 0 0 0,1 0 0 0 0,-1 0-1 0 0,1 0 1 0 0,-1-1 0 0 0,1 0 0 0 0,-1 1-1 0 0,0-1 1 0 0,2-1 89 0 0,1 2-79 0 0,35-7-121 0 0,0-1 0 0 0,-1-2 0 0 0,0-2 0 0 0,-1-1 1 0 0,0-3-1 0 0,-1-1 0 0 0,6-5 200 0 0,77-30 513 0 0,6 12 2656 0 0,-125 84-3233 0 0,-6-14 275 0 0,-2 1 1 0 0,-1-1-1 0 0,-2 0 0 0 0,-1-1 0 0 0,-1 0 1 0 0,-1 0-1 0 0,-9 15-211 0 0,-1 4 83 0 0,-406 840 347 0 0,423-879-425 0 0,2-7-63 0 0,-1 1 0 0 0,1-1 0 0 0,0 1 0 0 0,0 0 0 0 0,1 0 0 0 0,-1 0 0 0 0,0 0 0 0 0,1 0 0 0 0,0 0 0 0 0,0 0 0 0 0,0 0 0 0 0,0 1 0 0 0,0-1 0 0 0,1 0 0 0 0,-1 1 0 0 0,1-1 0 0 0,0 1 0 0 0,0-1 0 0 0,0 0 0 0 0,0 1 0 0 0,1-1 0 0 0,0 0 0 0 0,-1 1 0 0 0,1-1 0 0 0,0 0 0 0 0,0 0 0 0 0,1 1 0 0 0,-1-1 0 0 0,1 0 0 0 0,0 0 0 0 0,0-1 0 0 0,0 1 0 0 0,0 0 0 0 0,0-1 0 0 0,0 1 0 0 0,1-1 0 0 0,1 2 58 0 0,25-2-563 0 0,1-2 1 0 0,-1 0-1 0 0,0-2 0 0 0,1-1 1 0 0,-1-2-1 0 0,0-1 1 0 0,-1-1-1 0 0,0-1 1 0 0,22-9 562 0 0,-18 6-388 0 0,111-37-532 0 0,-85 26 1864 0 0,1 3 1 0 0,0 2 0 0 0,1 3 0 0 0,32-3-945 0 0,-90 16 44 0 0,0 0 0 0 0,1 0 0 0 0,-1 0 0 0 0,0 0 0 0 0,1 1 0 0 0,-1-1 0 0 0,1 1 0 0 0,-1-1 0 0 0,1 1 0 0 0,-1 0 0 0 0,1 0 0 0 0,-1 0 0 0 0,0 0 0 0 0,1 1 0 0 0,-1-1 0 0 0,1 1 0 0 0,-1-1 0 0 0,1 1 0 0 0,-1 0 0 0 0,0 0 0 0 0,0 0 0 0 0,1 0 0 0 0,-1 0 0 0 0,0 1 0 0 0,0-1 0 0 0,0 1 0 0 0,0-1 0 0 0,0 1 0 0 0,-1 0 0 0 0,1 0 0 0 0,0-1 0 0 0,-1 1 0 0 0,1 0 0 0 0,-1 1 0 0 0,0-1 0 0 0,0 0 0 0 0,0 0 0 0 0,0 0 0 0 0,0 1 0 0 0,0-1 0 0 0,0 1 0 0 0,-1-1 0 0 0,1 0 0 0 0,-1 1 0 0 0,0-1-1 0 0,0 3-42 0 0,-2 17 205 0 0,-1-1 1 0 0,0 1-1 0 0,-2-1 1 0 0,-1 0-1 0 0,0 0 1 0 0,-2-1 0 0 0,0 0-1 0 0,-2 0 1 0 0,0 0-1 0 0,-6 6-206 0 0,-3 12 163 0 0,-125 233 533 0 0,80-163-629 0 0,6 3 0 0 0,4 2-1 0 0,5 2 1 0 0,5 2 0 0 0,-25 113-67 0 0,67-226-55 0 0,0 0 0 0 0,0 0 1 0 0,1 0-1 0 0,-1 0 1 0 0,1 0-1 0 0,0 1 1 0 0,0-1-1 0 0,0 1 0 0 0,1-1 1 0 0,-1 1-1 0 0,1-1 1 0 0,0 1-1 0 0,0-1 1 0 0,1 0-1 0 0,-1 1 0 0 0,1-1 1 0 0,0 1-1 0 0,1-1 1 0 0,-1 0-1 0 0,1 1 1 0 0,-1-1-1 0 0,1 0 1 0 0,0 0-1 0 0,1 0 0 0 0,-1-1 1 0 0,1 1-1 0 0,0-1 1 0 0,-1 1-1 0 0,2-1 1 0 0,-1 0-1 0 0,0 0 0 0 0,1 0 1 0 0,-1 0-1 0 0,1-1 1 0 0,0 1-1 0 0,3 1 55 0 0,289-49 179 0 0,-292 48-144 0 0,-1 0 1 0 0,0 0-1 0 0,0 0 1 0 0,0 1-1 0 0,-1-1 0 0 0,1 1 1 0 0,-1 0-1 0 0,0-1 1 0 0,0 1-1 0 0,0 0 1 0 0,0 0-1 0 0,-1 1 0 0 0,0-1 1 0 0,0 0-1 0 0,0 0 1 0 0,0 1-1 0 0,-1-1 1 0 0,1 0-1 0 0,-1 1 1 0 0,0-1-1 0 0,0 1 0 0 0,-1-1 1 0 0,0 0-1 0 0,1 1 1 0 0,-1-1-1 0 0,-1 0 1 0 0,1 0-1 0 0,-2 3-35 0 0,-7 32 218 0 0,-3 0 0 0 0,-1-1 1 0 0,-2-1-1 0 0,-2 0 0 0 0,-21 33-218 0 0,8-12 85 0 0,-247 543 470 0 0,268-576-649 0 0,2-1 1 0 0,1 1-1 0 0,0 0 0 0 0,2 1 1 0 0,1-1-1 0 0,1 1 1 0 0,2 0-1 0 0,0 0 0 0 0,2 15 94 0 0,0-38-47 0 0,0 0 0 0 0,0 0 0 0 0,0 0 0 0 0,0 0 0 0 0,0 0 0 0 0,0 0 0 0 0,1 0 0 0 0,-1 0 0 0 0,1-1 0 0 0,0 1 0 0 0,0 0 0 0 0,0-1 0 0 0,0 0 0 0 0,1 1 0 0 0,-1-1 0 0 0,0 0 0 0 0,1 0 0 0 0,0 0 0 0 0,-1-1 0 0 0,1 1 0 0 0,0-1 0 0 0,0 1 0 0 0,0-1 0 0 0,0 0 0 0 0,0 0 0 0 0,0 0 0 0 0,0-1 0 0 0,1 1 0 0 0,-1-1 0 0 0,0 0 0 0 0,0 1 0 0 0,0-1 1 0 0,1-1 46 0 0,109-11-570 0 0,-38-10 371 0 0,-52 13 215 0 0,0 2 1 0 0,1 0-1 0 0,0 2 1 0 0,0 0-1 0 0,0 2 1 0 0,1 1 0 0 0,-1 1-1 0 0,4 0-16 0 0,-26 4 89 0 0,0 0 0 0 0,-1 0 1 0 0,1 0-1 0 0,-1-1 0 0 0,0 1 0 0 0,0 0 0 0 0,0 1 1 0 0,0-1-1 0 0,0 0 0 0 0,-1 0 0 0 0,1 0 0 0 0,-1 0 0 0 0,0 1 1 0 0,0-1-1 0 0,0 0 0 0 0,0 0 0 0 0,-1 0 0 0 0,1 1 0 0 0,-1-1 1 0 0,0 0-1 0 0,0 0 0 0 0,0 0 0 0 0,-1 2-89 0 0,-24 74 329 0 0,-4-1 0 0 0,-2-2-1 0 0,-5-1 1 0 0,-19 29-329 0 0,23-43 122 0 0,-117 207 112 0 0,71-135-171 0 0,6 4 1 0 0,6 2-1 0 0,-28 90-63 0 0,87-204-25 0 0,0 1 1 0 0,1 0-1 0 0,2 0 0 0 0,0 0 1 0 0,2 0-1 0 0,1 1 1 0 0,1 18 24 0 0,2-39-30 0 0,-1 1 0 0 0,1 0 0 0 0,0 0 1 0 0,0-1-1 0 0,1 1 0 0 0,0 0 0 0 0,0-1 0 0 0,0 0 0 0 0,1 1 1 0 0,0-1-1 0 0,0 0 0 0 0,1 0 0 0 0,0-1 0 0 0,0 1 1 0 0,0-1-1 0 0,0 0 0 0 0,1 0 0 0 0,0 0 0 0 0,0 0 0 0 0,0-1 1 0 0,1 0-1 0 0,-1 0 0 0 0,1-1 0 0 0,0 1 0 0 0,0-1 0 0 0,1-1 1 0 0,-1 1-1 0 0,0-1 0 0 0,1 0 0 0 0,0 0 0 0 0,5 0 30 0 0,33 2-76 0 0,-1-2-1 0 0,0-2 1 0 0,0-2-1 0 0,0-2 1 0 0,0-2-1 0 0,0-2 1 0 0,-1-1-1 0 0,0-3 1 0 0,9-5 76 0 0,44-8-46 0 0,-40 12-4 0 0,-19 2-24 0 0,1 1 1 0 0,1 2-1 0 0,-1 2 1 0 0,1 2-1 0 0,1 1 1 0 0,19 3 73 0 0,-57 0 35 0 0,-1 1 1 0 0,1-1 0 0 0,-1 1 0 0 0,0-1-1 0 0,1 1 1 0 0,-1 0 0 0 0,0-1-1 0 0,0 1 1 0 0,0 0 0 0 0,0 0-1 0 0,1 0 1 0 0,-1 0 0 0 0,0 0-1 0 0,0 0 1 0 0,-1 0 0 0 0,1 1-1 0 0,0-1 1 0 0,0 0 0 0 0,-1 0 0 0 0,1 1-1 0 0,0-1 1 0 0,-1 1 0 0 0,0-1-1 0 0,1 0 1 0 0,-1 1 0 0 0,0-1-1 0 0,1 1 1 0 0,-1-1 0 0 0,0 1-1 0 0,0-1 1 0 0,0 1 0 0 0,0-1-1 0 0,-1 0 1 0 0,1 1 0 0 0,0-1 0 0 0,-1 1-1 0 0,1-1 1 0 0,-1 0 0 0 0,1 1-1 0 0,-1-1 1 0 0,1 0 0 0 0,-1 1-1 0 0,-1 0-35 0 0,-26 63 1132 0 0,28-65-1132 0 0,-354 595 1587 0 0,328-544-1608 0 0,8-23-95 0 0,2 1 0 0 0,2 0-1 0 0,0 1 1 0 0,2 0-1 0 0,1 1 1 0 0,2 1 0 0 0,1 0-1 0 0,1 0 1 0 0,2 0-1 0 0,-2 31 117 0 0,9-55-118 0 0,0-1 0 0 0,0 0-1 0 0,0 0 1 0 0,1 0 0 0 0,0 0-1 0 0,0 0 1 0 0,0 0-1 0 0,1-1 1 0 0,0 0 0 0 0,1 0-1 0 0,-1 0 1 0 0,1 0 0 0 0,1-1-1 0 0,-1 1 1 0 0,1-1-1 0 0,-1-1 1 0 0,1 1 0 0 0,1-1-1 0 0,-1 0 1 0 0,1 0 0 0 0,-1-1-1 0 0,1 0 1 0 0,0 0-1 0 0,0-1 1 0 0,0 0 0 0 0,1 0-1 0 0,-1 0 1 0 0,5-1 118 0 0,-2 2-77 0 0,0 0 1 0 0,1 0-1 0 0,-2 1 0 0 0,1 1 0 0 0,0-1 1 0 0,-1 1-1 0 0,0 1 0 0 0,0 0 1 0 0,0 0-1 0 0,-1 1 0 0 0,0 0 1 0 0,0 0-1 0 0,-1 1 0 0 0,0 0 0 0 0,3 5 77 0 0,-6-1 227 0 0,-1 1 0 0 0,-1 0 0 0 0,0-1 0 0 0,0 1 0 0 0,-1 0 0 0 0,-1 0 0 0 0,0 0 0 0 0,-1 0 0 0 0,-1 0 0 0 0,0 0 0 0 0,0 0 0 0 0,-1-1-1 0 0,-1 1 1 0 0,0-1 0 0 0,-1 0 0 0 0,-4 8-227 0 0,-4 19 129 0 0,1 0-57 0 0,4-21-96 0 0,0 0 0 0 0,1 0 0 0 0,1 1 0 0 0,0 0 0 0 0,2 0 0 0 0,0 1 0 0 0,1-1 0 0 0,1 1 0 0 0,1 0 0 0 0,1-1 0 0 0,0 1 0 0 0,2 0 0 0 0,0 0 0 0 0,1-1 0 0 0,1 0 0 0 0,1 1 0 0 0,1-1 0 0 0,0-1 0 0 0,1 1 0 0 0,6 9 24 0 0,129 110-2850 0 0,-140-134 2815 0 0,1-1 0 0 0,-1 1 0 0 0,0 0 0 0 0,0 0 0 0 0,0 0 0 0 0,-1 0-1 0 0,1 0 1 0 0,-1 0 0 0 0,0 1 0 0 0,0-1 0 0 0,-1 0 0 0 0,1 1 0 0 0,-1-1 0 0 0,0 0 0 0 0,0 1 0 0 0,-1-1 0 0 0,1 1 0 0 0,-1-1 0 0 0,0 0 0 0 0,0 0 0 0 0,0 1 0 0 0,-1-1 0 0 0,1 0-1 0 0,-1 0 1 0 0,0 0 0 0 0,0-1 0 0 0,0 1 0 0 0,-1 0 0 0 0,1-1 0 0 0,-1 1 0 0 0,-1-1 35 0 0,-11 27-5617 0 0,11-18-2841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5:34.1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1867 22 0 0 0,'0'0'1418'0'0,"0"0"67"0"0,0 0-283 0 0,0 0-330 0 0,0 0-248 0 0,0 0-202 0 0,0 0-185 0 0,0 0-98 0 0,0 0-66 0 0,0 0-53 0 0,25-4-32 0 0,111-14 19 0 0,-90 41-1005 0 0,-46-23 1238 0 0,0 0 139 0 0,-43 9 3958 0 0,4 1-3826 0 0,-230 20 1308 0 0,2 12 0 0 0,-125 42-1819 0 0,168-21 214 0 0,43-10 540 0 0,-1-8-1 0 0,-146 15-753 0 0,179-75 3348 0 0,150 15-6292 0 0,41 10-7043 0 0,-28-7 3255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5:35.70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4225 0 0,'0'0'1203'0'0,"0"0"-615"0"0,0 0-363 0 0,0 0-135 0 0,0 0 20 0 0,0 0 34 0 0,0 0-36 0 0,0 0-65 0 0,0 0-48 0 0,0 0 7 0 0,0 0 64 0 0,0 0 70 0 0,0 0 35 0 0,12 5 5 0 0,39 20 4 0 0,-49-23-140 0 0,0 0 0 0 0,0 0 0 0 0,-1 0 0 0 0,1 0 1 0 0,0 0-1 0 0,-1 1 0 0 0,1-1 0 0 0,-1 1 0 0 0,0-1 0 0 0,1 1 1 0 0,-1-1-1 0 0,0 1 0 0 0,-1 0 0 0 0,1-1 0 0 0,-1 1 1 0 0,1 0-1 0 0,-1 0 0 0 0,0 0 0 0 0,0-1 0 0 0,0 1 1 0 0,0 0-1 0 0,0 0 0 0 0,-1 0 0 0 0,1 0-40 0 0,-1 9 192 0 0,7 340 1656 0 0,-21 108-1848 0 0,11-292 953 0 0,8 0 0 0 0,18 112-953 0 0,45 591 1563 0 0,-48-373-143 0 0,79 449-1420 0 0,-47-548 810 0 0,-16 2 1 0 0,-17 159-811 0 0,-22-349 201 0 0,-9 0 0 0 0,-9-2 1 0 0,-12 14-202 0 0,-32 226 102 0 0,14 74-102 0 0,25-57 1067 0 0,24 182-1067 0 0,13-450 359 0 0,9 0 0 0 0,9-2 0 0 0,9-1 0 0 0,7-2 0 0 0,30 64-359 0 0,6 12 153 0 0,-12 4 0 0 0,-11 1 0 0 0,2 126-153 0 0,101 995 1091 0 0,-141-1206-904 0 0,-69-142 1156 0 0,-46 62-1605 0 0,141-122 984 0 0,54-19-752 0 0,2 5-1 0 0,1 3 1 0 0,1 6 0 0 0,0 4 0 0 0,1 4-1 0 0,101 4 31 0 0,-32 7-135 0 0,66 2-501 0 0,1-11-1 0 0,173-30 637 0 0,-297 19-2611 0 0,-41 6-3542 0 0,-38 7-4424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2:47.1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303 184 864 0 0,'0'0'2813'0'0,"0"0"-211"0"0,0 0 57 0 0,8-26-5 0 0,3-13-1637 0 0,6-17 155 0 0,6-7 2783 0 0,-21 149-2988 0 0,-4-44-765 0 0,8 147 292 0 0,9 0-1 0 0,19 75-493 0 0,-7-53 143 0 0,15 157 250 0 0,-7 335-393 0 0,-35-670 6 0 0,-2 0-1 0 0,-1-1 1 0 0,-2 1 0 0 0,-1-1-1 0 0,-2 0 1 0 0,-1 0-1 0 0,-1-1-5 0 0,6-19 63 0 0,-1-1-1 0 0,0 1 0 0 0,0-1 1 0 0,-1 0-1 0 0,-1 0 1 0 0,0-1-1 0 0,-1 0 0 0 0,0 0 1 0 0,0 0-1 0 0,-1-1 1 0 0,0-1-1 0 0,0 1 0 0 0,-1-2 1 0 0,0 1-1 0 0,-1-1 0 0 0,0-1 1 0 0,0 0-1 0 0,0 0 1 0 0,-7 1-63 0 0,11-4-35 0 0,-1-1 1 0 0,1 0-1 0 0,-1-1 0 0 0,0 0 1 0 0,1 0-1 0 0,-1-1 1 0 0,0 0-1 0 0,0 0 1 0 0,1 0-1 0 0,-1-1 1 0 0,0 0-1 0 0,1-1 0 0 0,-1 0 1 0 0,1 0-1 0 0,-1-1 1 0 0,1 0-1 0 0,0 0 1 0 0,0 0-1 0 0,0-1 1 0 0,1 0-1 0 0,-1 0 0 0 0,1-1 1 0 0,0 0-1 0 0,0 0 1 0 0,1-1-1 0 0,-1 1 1 0 0,1-1-1 0 0,0 0 1 0 0,1-1-1 0 0,0 1 1 0 0,0-1-1 0 0,0 0 0 0 0,0-1 35 0 0,-9-16-334 0 0,2 0 0 0 0,0-1 0 0 0,2 0 0 0 0,1-1 0 0 0,1 0 0 0 0,1 0 0 0 0,1-1 0 0 0,2 1 0 0 0,0-4 334 0 0,-1 0 142 0 0,1 1-1 0 0,2 0 0 0 0,1-1 0 0 0,1 1 0 0 0,2-1 1 0 0,1 1-1 0 0,1 0 0 0 0,1 0 0 0 0,2 1 0 0 0,1 0 0 0 0,1 0 1 0 0,1 1-1 0 0,1 0 0 0 0,2 1 0 0 0,4-4-141 0 0,-13 24-53 0 0,2 0 0 0 0,-1 1-1 0 0,0-1 1 0 0,1 2 0 0 0,0-1 0 0 0,0 1-1 0 0,0 0 1 0 0,1 0 0 0 0,0 1-1 0 0,-1 0 1 0 0,1 1 0 0 0,0-1 0 0 0,0 2-1 0 0,0-1 1 0 0,1 1 0 0 0,-1 0 0 0 0,0 1-1 0 0,0-1 1 0 0,2 2 53 0 0,62-1-3455 0 0,-34 1-802 0 0,-5-1-5931 0 0</inkml:trace>
  <inkml:trace contextRef="#ctx0" brushRef="#br0" timeOffset="275.358">1367 1392 19916 0 0,'0'0'3560'0'0,"0"0"-3080"0"0,0 0-899 0 0,0 0-45 0 0,0 0 28 0 0,0 0 93 0 0,0 0 135 0 0,0 0 96 0 0,0 0 16 0 0,0 0-53 0 0,0 0-143 0 0,0 0-143 0 0,0 0-93 0 0,27 15 20 0 0,91 46 98 0 0,-115-59 393 0 0,0 0 1 0 0,0-1-1 0 0,0 1 0 0 0,1-1 1 0 0,-1 0-1 0 0,0 0 0 0 0,1 0 1 0 0,-1 0-1 0 0,1-1 0 0 0,-1 1 0 0 0,1-1 1 0 0,-1 0-1 0 0,1 0 0 0 0,-1 0 1 0 0,1-1-1 0 0,-1 1 0 0 0,1-1 1 0 0,-1 0-1 0 0,1 0 0 0 0,-1 0 0 0 0,0 0 1 0 0,1-1-1 0 0,-1 1 0 0 0,0-1 17 0 0,9-4-44 0 0,2 2 86 0 0,-1-1 1 0 0,1-1-1 0 0,-1 0 1 0 0,-1-1-1 0 0,1-1 0 0 0,-1 0 1 0 0,0 0-1 0 0,-1-1 1 0 0,0 0-1 0 0,0-1 1 0 0,-1-1-1 0 0,-1 1 1 0 0,0-2-1 0 0,0 1 1 0 0,-1-1-1 0 0,0 0 0 0 0,-1-1 1 0 0,-1 0-1 0 0,0 0 1 0 0,0-1-1 0 0,-1 1 1 0 0,-1-1-1 0 0,-1 0 1 0 0,2-9-43 0 0,-6 18-8 0 0,0-1 0 0 0,-1 0 1 0 0,0 1-1 0 0,0-1 0 0 0,0 1 1 0 0,0 0-1 0 0,-1 0 1 0 0,0 0-1 0 0,0 0 0 0 0,0 0 1 0 0,-1 1-1 0 0,1-1 0 0 0,-1 1 1 0 0,0 0-1 0 0,0 0 0 0 0,-1 0 1 0 0,1 1-1 0 0,-1-1 1 0 0,0 1-1 0 0,0 0 0 0 0,0 1 1 0 0,0-1-1 0 0,0 1 0 0 0,-1 0 1 0 0,-2 0 7 0 0,-144-32-522 0 0,124 32 623 0 0,-1 1 0 0 0,1 1-1 0 0,-1 1 1 0 0,1 2-1 0 0,0 1 1 0 0,0 1-1 0 0,0 1 1 0 0,0 1-1 0 0,-9 6-100 0 0,27-10-10 0 0,1 1-1 0 0,-1 0 1 0 0,1 0 0 0 0,0 1-1 0 0,0 0 1 0 0,1 1-1 0 0,0 0 1 0 0,0 0-1 0 0,0 1 1 0 0,1 0-1 0 0,0 0 1 0 0,0 1 0 0 0,0 0-1 0 0,1 0 1 0 0,1 1-1 0 0,-1-1 1 0 0,1 1-1 0 0,1 1 1 0 0,0-1-1 0 0,0 0 1 0 0,1 1 0 0 0,0 0-1 0 0,0 0 1 0 0,1 0-1 0 0,1 0 1 0 0,0 0-1 0 0,0 6 11 0 0,1-9-64 0 0,0 0-1 0 0,1 0 0 0 0,0-1 1 0 0,0 1-1 0 0,0 0 0 0 0,1 0 1 0 0,0-1-1 0 0,1 1 0 0 0,-1-1 0 0 0,1 1 1 0 0,0-1-1 0 0,1 0 0 0 0,-1 0 1 0 0,1 0-1 0 0,1-1 0 0 0,-1 0 1 0 0,1 1-1 0 0,0-1 0 0 0,2 1 65 0 0,74 47-7795 0 0,-54-42-2349 0 0</inkml:trace>
  <inkml:trace contextRef="#ctx0" brushRef="#br0" timeOffset="1523.673">2028 991 24061 0 0,'0'0'358'0'0,"0"0"-76"0"0,0 0-195 0 0,0 0-299 0 0,0 0-203 0 0,0 0-6 0 0,0 0 94 0 0,0 0 147 0 0,0 0 17 0 0,31-5-143 0 0,218-34-1036 0 0,-53 8 294 0 0,-194 34 1036 0 0,0-1 1 0 0,0 0-1 0 0,-1 1 1 0 0,1-1-1 0 0,-1 1 1 0 0,1 0-1 0 0,-1 0 1 0 0,0-1-1 0 0,0 1 1 0 0,0 0-1 0 0,0 0 1 0 0,-1 0-1 0 0,1 0 1 0 0,-1 0-1 0 0,0 0 1 0 0,0 0-1 0 0,0 0 1 0 0,0 0-1 0 0,0 0 1 0 0,-1 0-1 0 0,0 0 1 0 0,1 0-1 0 0,-1 0 1 0 0,0 0-1 0 0,0 0 1 0 0,-1 0-1 0 0,1-1 1 0 0,0 1-1 0 0,-1 0 1 0 0,0-1-1 0 0,1 1 1 0 0,-2 0 11 0 0,-24 52 455 0 0,17-37-417 0 0,0 1-1 0 0,1 0 0 0 0,1 0 0 0 0,1 1 1 0 0,1 0-1 0 0,0 0 0 0 0,2 0 0 0 0,0 1 1 0 0,1 0-1 0 0,2-1 0 0 0,0 1 0 0 0,1 2-37 0 0,2-16 42 0 0,1 1-1 0 0,0 0 0 0 0,1-1 0 0 0,-1 1 0 0 0,2-1 0 0 0,-1 0 0 0 0,1 0 0 0 0,0-1 1 0 0,0 0-1 0 0,1 0 0 0 0,0 0 0 0 0,0 0 0 0 0,0-1 0 0 0,1 0 0 0 0,-1 0 0 0 0,1-1 1 0 0,1 0-1 0 0,-1 0 0 0 0,0 0 0 0 0,1-1 0 0 0,0 0 0 0 0,0-1 0 0 0,0 0 0 0 0,0 0 0 0 0,0-1 1 0 0,0 0-1 0 0,0 0 0 0 0,1-1 0 0 0,-1 0 0 0 0,0 0 0 0 0,0-1 0 0 0,0 0 0 0 0,1 0 1 0 0,-1-1-1 0 0,0 0 0 0 0,-1-1 0 0 0,1 0 0 0 0,0 0 0 0 0,-1 0 0 0 0,1-1 0 0 0,-1 0 0 0 0,0-1-40 0 0,10-2 71 0 0,-1-1 0 0 0,0-1 0 0 0,-1-1 0 0 0,1 0 0 0 0,-2 0 0 0 0,0-2 0 0 0,0 0 0 0 0,-1 0 0 0 0,-1-1 0 0 0,0-1 0 0 0,0 0 0 0 0,-2-1 0 0 0,0 0 0 0 0,0-1 0 0 0,-2 1 0 0 0,0-2 0 0 0,0 1 0 0 0,-2-1 0 0 0,0 0 0 0 0,-1-1 0 0 0,-1 1 0 0 0,0-1 0 0 0,-1-4-72 0 0,-3 22-87 0 0,5 28-1535 0 0,-4-10 1654 0 0,0-1 0 0 0,2 0-1 0 0,0 0 1 0 0,0 0 0 0 0,2 0-1 0 0,0-1 1 0 0,1 1-1 0 0,1-1 1 0 0,0-1 0 0 0,1 1-1 0 0,0-1 1 0 0,2-1-1 0 0,0 0 1 0 0,0 0 0 0 0,1-1-1 0 0,1 0 1 0 0,0-1 0 0 0,1 0-1 0 0,0-1 1 0 0,1 0-1 0 0,0-1 1 0 0,1-1 0 0 0,0 0-1 0 0,0-1 1 0 0,1-1-1 0 0,0 0 1 0 0,12 2-32 0 0,-16-8 21 0 0,1 0-1 0 0,-1-1 1 0 0,1-1 0 0 0,-1 0-1 0 0,1-1 1 0 0,-1 0 0 0 0,0-1-1 0 0,1 0 1 0 0,-2-1 0 0 0,1 0-1 0 0,0-1 1 0 0,-1 0 0 0 0,0-1-1 0 0,0 0 1 0 0,0-1 0 0 0,-1 0-1 0 0,0-1 1 0 0,-1 0 0 0 0,0-1-1 0 0,0 0 1 0 0,0 0 0 0 0,-1-1-1 0 0,-1 1 1 0 0,0-2 0 0 0,0 1-1 0 0,5-12-20 0 0,-4 11 61 0 0,0-1-1 0 0,0-1 0 0 0,-1 1 1 0 0,-1-1-1 0 0,0-1 0 0 0,-1 1 1 0 0,-1-1-1 0 0,0 0 0 0 0,0 0 1 0 0,-1 0-1 0 0,-1 0 0 0 0,-1 0 1 0 0,0-5-61 0 0,-1 19-26 0 0,0 0-142 0 0,3 28-1339 0 0,-3-17 1530 0 0,1 1-1 0 0,0-1 1 0 0,0 0-1 0 0,1 0 1 0 0,0 0 0 0 0,1 0-1 0 0,1 0 1 0 0,0 0-1 0 0,0 0 1 0 0,1-1-1 0 0,0 0 1 0 0,0 0 0 0 0,2-1-1 0 0,-1 1 1 0 0,1-1-1 0 0,0 0 1 0 0,1-1-1 0 0,0 0 1 0 0,0 0-1 0 0,1-1 1 0 0,0 0 0 0 0,0 0-1 0 0,1-1 1 0 0,-1 0-1 0 0,1-1 1 0 0,1 0-1 0 0,-1-1 1 0 0,1 0-1 0 0,0 0 1 0 0,0-1 0 0 0,0-1-1 0 0,0 0 1 0 0,0 0-1 0 0,1-1 1 0 0,3-1-23 0 0,-4-3 16 0 0,0-1 1 0 0,0 0 0 0 0,-1-1-1 0 0,1 0 1 0 0,-1 0 0 0 0,0-2-1 0 0,0 1 1 0 0,-1-1 0 0 0,0 0-1 0 0,0-1 1 0 0,-1 0-1 0 0,0 0 1 0 0,0-1 0 0 0,-1 0-1 0 0,0-1 1 0 0,-1 1 0 0 0,0-1-1 0 0,0-1 1 0 0,-1 1 0 0 0,0-1-1 0 0,-1 0 1 0 0,0 0 0 0 0,1-7-17 0 0,2-27 1153 0 0,-7 44-864 0 0,19 36-997 0 0,-7-14 557 0 0,1-2 0 0 0,0 1 0 0 0,2-2 0 0 0,0 0 0 0 0,1 0 0 0 0,1-2 0 0 0,1 0 0 0 0,0-1 0 0 0,2 1 151 0 0,-12-11-475 0 0,1 1 1 0 0,-1-1-1 0 0,1 0 0 0 0,0-1 1 0 0,0 0-1 0 0,0-1 0 0 0,0 0 1 0 0,1 0-1 0 0,-1-1 1 0 0,1 0-1 0 0,0 0 0 0 0,0-1 1 0 0,-1-1-1 0 0,1 0 1 0 0,0 0-1 0 0,0-1 0 0 0,0 0 1 0 0,0-1-1 0 0,-1 0 0 0 0,1 0 1 0 0,-1-1-1 0 0,7-3 475 0 0,0 0 1015 0 0,-1 1 0 0 0,1 0-1 0 0,1 1 1 0 0,-1 1 0 0 0,1 1 0 0 0,-1 0-1 0 0,1 1 1 0 0,-1 1 0 0 0,12 1-1015 0 0,51 5 1304 0 0,-79-6-1307 0 0,243-4 1309 0 0,-232 2-1222 0 0,1 0-1 0 0,-1-1 0 0 0,0 0 1 0 0,0 0-1 0 0,0-2 0 0 0,0 1 0 0 0,0-1 1 0 0,-1-1-1 0 0,0 0 0 0 0,0 0 1 0 0,-1-1-1 0 0,0 0 0 0 0,0-1 1 0 0,0 0-1 0 0,-1-1 0 0 0,0 1 0 0 0,-1-1 1 0 0,0-1-1 0 0,3-6-83 0 0,-7 12-17 0 0,-2 0 0 0 0,1 0 1 0 0,0 0-1 0 0,-1-1 0 0 0,0 1 0 0 0,0-1 0 0 0,0 1 0 0 0,-1-1 1 0 0,0 1-1 0 0,0-1 0 0 0,0 1 0 0 0,0-1 0 0 0,0 1 1 0 0,-1-1-1 0 0,0 1 0 0 0,0-1 0 0 0,0 1 0 0 0,-1 0 0 0 0,1-1 1 0 0,-1 1-1 0 0,0 0 0 0 0,0 0 0 0 0,-1 0 0 0 0,1 0 0 0 0,-1 1 1 0 0,0-1-1 0 0,0 1 0 0 0,0-1 0 0 0,0 1 0 0 0,0 0 1 0 0,-1 0-1 0 0,0 1 0 0 0,-3-3 17 0 0,-137-70-1137 0 0,123 68 1097 0 0,0 2 0 0 0,0 0 1 0 0,0 2-1 0 0,-1 0 0 0 0,1 1 0 0 0,-1 2 1 0 0,1 0-1 0 0,-11 2 40 0 0,26-2-9 0 0,1 0-1 0 0,-1 1 1 0 0,0 0-1 0 0,1 0 1 0 0,-1 0-1 0 0,1 1 1 0 0,-1 0-1 0 0,1 0 1 0 0,0 0-1 0 0,0 1 1 0 0,0 0-1 0 0,0 0 1 0 0,0 0-1 0 0,0 0 1 0 0,1 1-1 0 0,0 0 1 0 0,-1 0-1 0 0,1 0 1 0 0,1 0-1 0 0,-1 0 1 0 0,1 1-1 0 0,0 0 1 0 0,0 0-1 0 0,0 0 1 0 0,0 0-1 0 0,1 0 1 0 0,0 0-1 0 0,0 1 1 0 0,1-1-1 0 0,-1 1 1 0 0,1 0-1 0 0,0-1 1 0 0,0 5 9 0 0,2-3 15 0 0,-1 0 0 0 0,1 1 0 0 0,0-1 1 0 0,1 0-1 0 0,0 0 0 0 0,0 0 0 0 0,0-1 0 0 0,1 1 0 0 0,0 0 1 0 0,0-1-1 0 0,1 0 0 0 0,0 0 0 0 0,0 0 0 0 0,0 0 0 0 0,1-1 1 0 0,0 1-1 0 0,0-1 0 0 0,0 0 0 0 0,0-1 0 0 0,1 1 0 0 0,0-1 1 0 0,0 0-1 0 0,0 0 0 0 0,1-1 0 0 0,4 2-15 0 0,175 63 445 0 0,95-34 527 0 0,-152 8-3444 0 0,-62-32-3530 0 0,-23-9-2669 0 0,-24-1-144 0 0</inkml:trace>
  <inkml:trace contextRef="#ctx0" brushRef="#br0" timeOffset="2108.846">5866 875 22965 0 0,'0'0'1280'0'0,"0"0"-194"0"0,0 0-465 0 0,0 0-309 0 0,0 0-197 0 0,0 0-196 0 0,0 0-149 0 0,0 0-34 0 0,0 0 9 0 0,0 0 82 0 0,0 0 97 0 0,0 0 47 0 0,23-7 11 0 0,176-45 9 0 0,-35 34-302 0 0,-164 19 281 0 0,1 0 0 0 0,-1 0 0 0 0,1 0-1 0 0,-1 0 1 0 0,1 0 0 0 0,-1 0 0 0 0,0 0 0 0 0,1 0-1 0 0,-1 1 1 0 0,0-1 0 0 0,0 0 0 0 0,0 0 0 0 0,0 0-1 0 0,0 0 1 0 0,0 1 0 0 0,0-1 0 0 0,0 0-1 0 0,-1 0 1 0 0,1 0 0 0 0,0 0 0 0 0,-1 0 0 0 0,1 1-1 0 0,0-1 1 0 0,-1 0 0 0 0,0 0 0 0 0,1 0-1 0 0,-1 0 1 0 0,0 0 0 0 0,1 0 0 0 0,-1-1 0 0 0,0 1-1 0 0,0 0 1 0 0,0 0 0 0 0,0 0 0 0 0,0-1-1 0 0,0 1 1 0 0,0-1 0 0 0,0 1 0 0 0,0 0 0 0 0,0-1-1 0 0,0 0 1 0 0,0 1 0 0 0,0-1 0 0 0,-1 0 30 0 0,-104 80 47 0 0,72-58-68 0 0,2 1-1 0 0,0 2 1 0 0,1 2 0 0 0,2 0 0 0 0,1 2-1 0 0,1 1 1 0 0,1 1 0 0 0,-11 21 21 0 0,34-49 13 0 0,1 0 1 0 0,0 0-1 0 0,0 1 1 0 0,0-1-1 0 0,0 1 1 0 0,1-1-1 0 0,-1 1 1 0 0,1 0-1 0 0,0 0 1 0 0,0 0-1 0 0,0-1 1 0 0,1 1-1 0 0,-1 0 1 0 0,1 0-1 0 0,0 0 0 0 0,0 0 1 0 0,1 0-1 0 0,-1 0 1 0 0,1 0-1 0 0,-1 0 1 0 0,1 0-1 0 0,1 0 1 0 0,-1-1-1 0 0,0 1 1 0 0,1 0-1 0 0,0-1 1 0 0,0 1-1 0 0,0-1 0 0 0,0 0 1 0 0,0 1-1 0 0,1-1 1 0 0,0 0-1 0 0,-1-1 1 0 0,1 1-1 0 0,0 0 1 0 0,0-1-1 0 0,1 0 1 0 0,-1 1-1 0 0,0-1 1 0 0,1 0-1 0 0,-1-1 1 0 0,3 2-15 0 0,166 35 682 0 0,-138-38-625 0 0,-1 0 0 0 0,0-3 1 0 0,1 0-1 0 0,-1-2 0 0 0,0-2 1 0 0,-1-1-1 0 0,0-1 1 0 0,0-2-1 0 0,-1-1 0 0 0,0-2 1 0 0,1-2-57 0 0,-31 16 100 0 0,-1 0 10 0 0,0 0 1 0 0,0 0-5 0 0,0 0-5 0 0,9 26-293 0 0,68 32 964 0 0,-33-50-2909 0 0,-13-9-3423 0 0,-4-8-4926 0 0,-18 5 2214 0 0</inkml:trace>
  <inkml:trace contextRef="#ctx0" brushRef="#br0" timeOffset="2357.356">6443 652 25621 0 0,'0'0'729'0'0,"0"0"-33"0"0,0 0-288 0 0,0 0-184 0 0,0 0-112 0 0,0 0-176 0 0,0 0-280 0 0,0 0-416 0 0,0 0-673 0 0,0 0-1103 0 0,0 0-729 0 0,0 0-736 0 0,0 0-752 0 0,-19-72-368 0 0,23 80-392 0 0</inkml:trace>
  <inkml:trace contextRef="#ctx0" brushRef="#br0" timeOffset="2599.116">6947 1243 8954 0 0,'0'0'3563'0'0,"0"0"-454"0"0,0 0-739 0 0,0 0-520 0 0,0 0-386 0 0,0 0-449 0 0,0 0-304 0 0,27 9-170 0 0,132 44 199 0 0,-144-49-591 0 0,0-1-1 0 0,1 0 1 0 0,-1-1-1 0 0,1-1 1 0 0,0 0-1 0 0,-1-1 1 0 0,1-1-1 0 0,0-1 1 0 0,-1 0-1 0 0,2-1-148 0 0,-11 2 16 0 0,-1 0-1 0 0,0-1 0 0 0,0 0 1 0 0,0 0-1 0 0,0 0 0 0 0,-1-1 1 0 0,1 1-1 0 0,-1-1 0 0 0,1 0 1 0 0,-1 0-1 0 0,0-1 0 0 0,0 1 1 0 0,0-1-1 0 0,-1 0 0 0 0,1 0 1 0 0,-1 0-1 0 0,0-1 0 0 0,0 1 1 0 0,0-1-1 0 0,-1 0 0 0 0,0 1 1 0 0,0-1-1 0 0,0 0 0 0 0,0 0 1 0 0,-1-1-1 0 0,0 1 0 0 0,0 0 1 0 0,0 0-1 0 0,0-1 0 0 0,-1 1 1 0 0,0-1-16 0 0,-1-3-110 0 0,1 0 1 0 0,-1 1 0 0 0,-1-1 0 0 0,0 1-1 0 0,0 0 1 0 0,0 0 0 0 0,-1-1 0 0 0,-1 1-1 0 0,1 1 1 0 0,-1-1 0 0 0,0 1-1 0 0,-1-1 1 0 0,0 1 0 0 0,0 0 0 0 0,-1 1-1 0 0,0-1 1 0 0,0 1 0 0 0,0 1 0 0 0,0-1-1 0 0,-1 1 1 0 0,0 0 0 0 0,-1 0 0 0 0,1 1-1 0 0,-1 0 1 0 0,1 0 0 0 0,-1 1-1 0 0,0 0 1 0 0,-2 0 109 0 0,-1-1-29 0 0,0 0-1 0 0,-1 0 1 0 0,1 1 0 0 0,-1 1-1 0 0,0 0 1 0 0,0 1-1 0 0,0 0 1 0 0,0 1 0 0 0,1 0-1 0 0,-1 1 1 0 0,0 0-1 0 0,0 1 1 0 0,0 0 0 0 0,0 1-1 0 0,1 0 1 0 0,0 1-1 0 0,-1 0 1 0 0,1 1 0 0 0,1 0-1 0 0,-1 1 30 0 0,3 0-20 0 0,0 1 1 0 0,0 0-1 0 0,1 0 0 0 0,0 1 1 0 0,0 0-1 0 0,1 0 0 0 0,0 0 0 0 0,0 1 1 0 0,1 0-1 0 0,1 0 0 0 0,-1 1 0 0 0,1-1 1 0 0,1 1-1 0 0,0 0 0 0 0,0 0 1 0 0,1 0-1 0 0,0 0 0 0 0,0 0 0 0 0,2 1 1 0 0,-1-1-1 0 0,1 0 0 0 0,1 0 0 0 0,-1 1 1 0 0,2 2 19 0 0,58 72-3185 0 0,0-52-6213 0 0,-40-26-176 0 0</inkml:trace>
  <inkml:trace contextRef="#ctx0" brushRef="#br0" timeOffset="3124.221">7567 1042 26758 0 0,'0'0'145'0'0,"0"0"-186"0"0,0 0-294 0 0,0 0-80 0 0,0 0 50 0 0,0 0 87 0 0,0 0 81 0 0,0 0-136 0 0,0 0-238 0 0,10 28-209 0 0,33 85-92 0 0,-32 18-730 0 0,70-106 3226 0 0,-53-26-2675 0 0,1 0 1 0 0,0-2-1 0 0,-1-1 0 0 0,0-1 0 0 0,0-1 0 0 0,0-2 0 0 0,-1 0 1 0 0,0-2-1 0 0,-1-1 0 0 0,0-1 0 0 0,8-7 1051 0 0,28-24 662 0 0,-11-9 3335 0 0,-17-13 3678 0 0,-34 65-7155 0 0,0 0-257 0 0,-23 40-807 0 0,20-35 558 0 0,0 0 1 0 0,1 0-1 0 0,-1 0 1 0 0,1 0-1 0 0,0 0 1 0 0,0 1 0 0 0,1-1-1 0 0,0 0 1 0 0,0 1-1 0 0,0 0 1 0 0,1-1-1 0 0,-1 1 1 0 0,1-1-1 0 0,1 1 1 0 0,-1-1 0 0 0,1 1-1 0 0,0-1 1 0 0,0 1-1 0 0,0-1 1 0 0,1 1-1 0 0,0-1 1 0 0,0 0-1 0 0,0 0 1 0 0,1 0-1 0 0,0 0 1 0 0,0 0 0 0 0,0-1-1 0 0,0 1 1 0 0,1-1-1 0 0,0 0 1 0 0,0 0-1 0 0,0 0 1 0 0,0-1-1 0 0,0 1 1 0 0,1-1-1 0 0,0 0 1 0 0,0 0 0 0 0,0-1-1 0 0,0 1 1 0 0,0-1-1 0 0,0 0 1 0 0,0 0-1 0 0,1-1 1 0 0,4 1-15 0 0,7 0 24 0 0,1-1 1 0 0,0 0-1 0 0,-1-1 0 0 0,1-2 1 0 0,-1 1-1 0 0,0-2 0 0 0,1 0 1 0 0,-1-1-1 0 0,0-1 1 0 0,-1-1-1 0 0,1 0 0 0 0,-1-1 1 0 0,-1-1-1 0 0,1 0 0 0 0,-1-1 1 0 0,-1-1-1 0 0,1 0 0 0 0,-2-1 1 0 0,1-1-1 0 0,-2 0 1 0 0,1 0-1 0 0,-2-1 0 0 0,0-1 1 0 0,0 0-1 0 0,-2-1 0 0 0,2-3-24 0 0,-7 13 7 0 0,-1-1 0 0 0,0 0 0 0 0,0 0 0 0 0,-1 0 0 0 0,1 0 0 0 0,-1 0 0 0 0,-1 0 0 0 0,1-1 0 0 0,-1 1-1 0 0,0-1 1 0 0,-1 1 0 0 0,1-1 0 0 0,-1 1 0 0 0,-1-1 0 0 0,1 1 0 0 0,-1-1 0 0 0,0 1 0 0 0,0-1 0 0 0,-1 1-1 0 0,0 0 1 0 0,0 0 0 0 0,-1 0 0 0 0,0 0 0 0 0,0 0 0 0 0,0 0 0 0 0,0 1 0 0 0,-1-1 0 0 0,0 1 0 0 0,0 0 0 0 0,-1 0-1 0 0,1 1 1 0 0,-1-1 0 0 0,0 1 0 0 0,0 0 0 0 0,-1 0 0 0 0,1 1 0 0 0,-1 0 0 0 0,1 0 0 0 0,-1 0 0 0 0,0 0-1 0 0,-1 1 1 0 0,1 0 0 0 0,0 0 0 0 0,-1 1 0 0 0,-5-1-7 0 0,8 4 13 0 0,-1 1 1 0 0,0-1-1 0 0,0 1 1 0 0,1 0-1 0 0,-1 0 0 0 0,1 1 1 0 0,0-1-1 0 0,0 1 1 0 0,0 0-1 0 0,1 0 0 0 0,0 0 1 0 0,-1 1-1 0 0,1-1 0 0 0,1 1 1 0 0,-1 0-1 0 0,1 0 1 0 0,-1 0-1 0 0,2 0 0 0 0,-1 0 1 0 0,0 0-1 0 0,1 0 0 0 0,0 1 1 0 0,0-1-1 0 0,1 0 1 0 0,-1 1-1 0 0,1-1 0 0 0,0 1 1 0 0,1-1-1 0 0,-1 1 0 0 0,2 4-12 0 0,0 5 61 0 0,0 0 1 0 0,0-1 0 0 0,2 1-1 0 0,0-1 1 0 0,0 0 0 0 0,1 0 0 0 0,1 0-1 0 0,0-1 1 0 0,1 0 0 0 0,1 0 0 0 0,0-1-1 0 0,1 0 1 0 0,0 0 0 0 0,0-1 0 0 0,1 0-1 0 0,2 1-62 0 0,188 154 102 0 0,-35-58-1386 0 0,-52-44-5263 0 0,-70-41-5039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5:37.7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980 5 10162 0 0,'0'0'892'0'0,"0"0"71"0"0,0 0 68 0 0,0 0-151 0 0,0 0-209 0 0,0 0-236 0 0,0 0-340 0 0,0 0-422 0 0,0 0-359 0 0,0 0-156 0 0,0 0 13 0 0,3-4 231 0 0,-3 4 592 0 0,0 0 0 0 0,0 1 0 0 0,0-1 0 0 0,0 1 0 0 0,0-1 0 0 0,0 1 0 0 0,0-1 1 0 0,0 1-1 0 0,0-1 0 0 0,1 1 0 0 0,-1-1 0 0 0,0 0 0 0 0,0 1 0 0 0,0-1 1 0 0,1 1-1 0 0,-1-1 0 0 0,0 0 0 0 0,1 1 0 0 0,-1-1 0 0 0,0 0 0 0 0,1 1 0 0 0,-1-1 1 0 0,0 0-1 0 0,1 0 0 0 0,-1 1 0 0 0,1-1 0 0 0,-1 0 0 0 0,0 0 0 0 0,1 0 1 0 0,-1 1-1 0 0,1-1 0 0 0,-1 0 0 0 0,1 0 0 0 0,-1 0 0 0 0,0 0 0 0 0,1 0 0 0 0,-1 0 1 0 0,1 0-1 0 0,-1 0 0 0 0,1 0 0 0 0,-1 0 0 0 0,1 0 0 0 0,-1 0 0 0 0,1 0 1 0 0,-1-1-1 0 0,0 1 0 0 0,1 0 0 0 0,-1 0 0 0 0,1 0 0 0 0,-1-1 0 0 0,0 1 0 0 0,1 0 6 0 0,-12 61 348 0 0,-10-5-47 0 0,-2-2 0 0 0,-2 0 0 0 0,-3-2 0 0 0,-2-1 0 0 0,-2-1 0 0 0,-4 0-301 0 0,-21 36 167 0 0,-532 827 511 0 0,577-893-662 0 0,-9 13 40 0 0,0 2 0 0 0,3 0 0 0 0,1 2 0 0 0,1 0 0 0 0,2 0 0 0 0,2 1 1 0 0,-1 10-57 0 0,13-47 1 0 0,-1 1 0 0 0,0 0 0 0 0,1-1 0 0 0,0 1 0 0 0,-1 0 0 0 0,1 0 0 0 0,0 0 0 0 0,0-1 0 0 0,0 1 0 0 0,0 0 0 0 0,0 0 0 0 0,0 0 0 0 0,1-1 1 0 0,-1 1-1 0 0,1 0 0 0 0,-1 0 0 0 0,1-1 0 0 0,-1 1 0 0 0,1-1 0 0 0,0 1 0 0 0,0 0 0 0 0,0-1 0 0 0,0 1 0 0 0,0-1 0 0 0,0 0 0 0 0,0 1 0 0 0,1-1 0 0 0,-1 0 1 0 0,0 0-1 0 0,1 0 0 0 0,-1 0 0 0 0,1 0 0 0 0,-1 0 0 0 0,1 0 0 0 0,0 0 0 0 0,-1 0 0 0 0,1-1 0 0 0,0 1 0 0 0,-1-1 0 0 0,1 1 0 0 0,0-1 0 0 0,0 0 1 0 0,-1 0-1 0 0,1 0 0 0 0,0 0 0 0 0,0 0 0 0 0,0 0 0 0 0,1 0-1 0 0,87-28-841 0 0,33-41-1501 0 0,-2-5 0 0 0,-4-5 0 0 0,94-85 2342 0 0,-137 106-174 0 0,223-198 831 0 0,-117 68 6029 0 0,-151 172-6037 0 0,-37 63-1388 0 0,-14 11 1027 0 0,-3-1 0 0 0,-2-2-1 0 0,-3 0 1 0 0,-2-2 0 0 0,-36 46-288 0 0,33-47 62 0 0,-106 165 124 0 0,11 6-1 0 0,9 5 1 0 0,-37 113-186 0 0,122-207-65 0 0,38-132 91 0 0,0 0 1 0 0,1 1 0 0 0,-1-1-1 0 0,1 0 1 0 0,-1-1-1 0 0,1 1 1 0 0,0 0-1 0 0,0-1 1 0 0,0 1 0 0 0,0-1-1 0 0,0 0 1 0 0,0 0-1 0 0,0 0 1 0 0,0-1 0 0 0,1 1-1 0 0,-1-1 1 0 0,0 1-1 0 0,0-1 1 0 0,1 0 0 0 0,-1-1-1 0 0,0 1 1 0 0,0 0-1 0 0,1-1 1 0 0,-1 0-1 0 0,0 0 1 0 0,3-1-27 0 0,5 1 45 0 0,51-6-115 0 0,-1-4-1 0 0,-1-2 1 0 0,0-2 0 0 0,48-20 70 0 0,-42 13-70 0 0,127-44 11 0 0,218-55-7 0 0,-288 114-265 0 0,-120 11 305 0 0,0 0 0 0 0,0 0 0 0 0,0 0-1 0 0,-1 0 1 0 0,0 0 0 0 0,0 0 0 0 0,0 1 0 0 0,0-1-1 0 0,-1 1 1 0 0,0 0 0 0 0,0-1 0 0 0,0 1 0 0 0,0 0-1 0 0,-1 0 1 0 0,1-1 0 0 0,-1 1 0 0 0,-1 0 0 0 0,1 0-1 0 0,-1 0 1 0 0,0-1 0 0 0,0 1 0 0 0,0 0 0 0 0,0-1-1 0 0,-1 1 1 0 0,0-1 0 0 0,0 1 0 0 0,0-1 0 0 0,-2 3 26 0 0,-179 326 1303 0 0,129-248-1170 0 0,-500 743 568 0 0,532-796-681 0 0,7-12-69 0 0,0 2-1 0 0,1-1 1 0 0,1 2 0 0 0,1 0 0 0 0,1 0-1 0 0,1 1 1 0 0,1 0 0 0 0,-3 18 49 0 0,12-41-25 0 0,0 1-1 0 0,1 0 1 0 0,-1 0 0 0 0,0 0 0 0 0,1 0 0 0 0,-1 0 0 0 0,1-1-1 0 0,0 1 1 0 0,0 0 0 0 0,-1 0 0 0 0,1-1 0 0 0,0 1 0 0 0,1-1-1 0 0,-1 1 1 0 0,0-1 0 0 0,0 1 0 0 0,1-1 0 0 0,-1 0 0 0 0,0 1-1 0 0,1-1 1 0 0,-1 0 0 0 0,1 0 0 0 0,0 0 0 0 0,-1 0 0 0 0,1-1-1 0 0,0 1 1 0 0,0 0 0 0 0,0-1 0 0 0,-1 1 0 0 0,1-1 0 0 0,0 1-1 0 0,0-1 1 0 0,0 0 0 0 0,0 0 0 0 0,0 0 0 0 0,0 0 0 0 0,-1 0-1 0 0,1-1 1 0 0,1 1 25 0 0,89-5-63 0 0,-87 4 22 0 0,383-93-362 0 0,-232 49 325 0 0,-92 28 29 0 0,-11 0-65 0 0,0 3 0 0 0,1 2 0 0 0,0 2 0 0 0,1 3 0 0 0,0 2 1 0 0,46 2 113 0 0,-98 3-30 0 0,0 0 1 0 0,0 0 0 0 0,0 0 0 0 0,0 0 0 0 0,0 1-1 0 0,0 0 1 0 0,1-1 0 0 0,-1 1 0 0 0,0 0 0 0 0,-1 1-1 0 0,1-1 1 0 0,0 0 0 0 0,0 1 0 0 0,0 0 0 0 0,-1-1 0 0 0,1 1-1 0 0,-1 0 1 0 0,0 1 0 0 0,1-1 0 0 0,-1 0 0 0 0,0 0-1 0 0,0 1 1 0 0,0 0 0 0 0,-1-1 0 0 0,1 1 0 0 0,-1 0 0 0 0,1 0-1 0 0,-1-1 1 0 0,0 1 0 0 0,0 0 0 0 0,0 0 0 0 0,-1 1-1 0 0,1-1 1 0 0,-1 0 0 0 0,1 0 0 0 0,-1 0 0 0 0,0 0 0 0 0,0 0-1 0 0,-1 0 1 0 0,1 1 0 0 0,0-1 0 0 0,-1 0 0 0 0,0 0-1 0 0,0 0 1 0 0,0 0 0 0 0,0 0 0 0 0,0 0 0 0 0,-1-1 0 0 0,1 1-1 0 0,-1 0 1 0 0,-1 1 29 0 0,-22 34 325 0 0,-2 0 0 0 0,-1-1 0 0 0,-2-2 0 0 0,-1-1 1 0 0,-2-1-1 0 0,-22 15-325 0 0,53-46 6 0 0,-658 593 1118 0 0,642-578-1122 0 0,-54 50 10 0 0,3 4 0 0 0,3 2 1 0 0,3 3-1 0 0,3 3 1 0 0,-46 83-13 0 0,103-155-3 0 0,-3 2-7 0 0,0 1-1 0 0,0 0 0 0 0,1 0 1 0 0,1 0-1 0 0,0 1 0 0 0,0-1 1 0 0,1 1-1 0 0,0 0 0 0 0,1 0 1 0 0,0 0-1 0 0,1 1 0 0 0,0-1 1 0 0,1 0-1 0 0,1 9 11 0 0,3-16 23 0 0,-1 0 0 0 0,1-1 0 0 0,0 1 0 0 0,0-1 0 0 0,0 0 0 0 0,1 0 0 0 0,-1-1 0 0 0,1 1 0 0 0,-1-1 0 0 0,1 0 0 0 0,0 0 0 0 0,0 0 0 0 0,0-1 1 0 0,0 0-1 0 0,0 0 0 0 0,0 0 0 0 0,1-1 0 0 0,-1 1 0 0 0,0-1 0 0 0,0 0 0 0 0,1-1 0 0 0,-1 1 0 0 0,0-1 0 0 0,0 0 0 0 0,1-1-23 0 0,7 2 49 0 0,308-53 555 0 0,-258 36-652 0 0,1 4 0 0 0,0 3 0 0 0,1 2 0 0 0,42 1 48 0 0,-103 7-27 0 0,0-1 0 0 0,0 0 0 0 0,0 1 0 0 0,0 0 0 0 0,0 0 0 0 0,0 0 0 0 0,0 0 0 0 0,0 1-1 0 0,0-1 1 0 0,0 1 0 0 0,0 0 0 0 0,-1 0 0 0 0,1 1 0 0 0,0-1 0 0 0,-1 1 0 0 0,1 0 0 0 0,-1 0 0 0 0,1 0 0 0 0,-1 0-1 0 0,0 0 1 0 0,0 1 0 0 0,0 0 0 0 0,0-1 0 0 0,0 1 0 0 0,-1 0 0 0 0,1 1 0 0 0,-1-1 0 0 0,0 0 0 0 0,0 1-1 0 0,0-1 1 0 0,0 1 0 0 0,-1-1 0 0 0,1 1 0 0 0,-1 0 0 0 0,0 0 0 0 0,0 0 0 0 0,0-1 0 0 0,-1 1 0 0 0,1 0-1 0 0,-1 0 1 0 0,0 0 0 0 0,0 0 0 0 0,-1 0 0 0 0,1 0 0 0 0,-1 0 0 0 0,0 0 0 0 0,0 0 0 0 0,0 0 0 0 0,0-1-1 0 0,-1 3 28 0 0,-13 24 176 0 0,0 0-1 0 0,-2-1 1 0 0,-1-1-1 0 0,-2-1 1 0 0,0-1-1 0 0,-2 0 1 0 0,-3 1-176 0 0,-1 3 81 0 0,-546 615 388 0 0,544-614-485 0 0,2 1 0 0 0,2 2 0 0 0,0 1-1 0 0,3 0 1 0 0,1 2 0 0 0,2 0 0 0 0,1 1-1 0 0,2 1 1 0 0,1 0 0 0 0,2 4 16 0 0,11-40 10 0 0,0 0 0 0 0,1 0 0 0 0,-1 0 0 0 0,1 0 0 0 0,-1 0 0 0 0,1 0 0 0 0,0 0 0 0 0,0 0 1 0 0,1 0-1 0 0,-1 0 0 0 0,0 1 0 0 0,1-1 0 0 0,0 0 0 0 0,0 0 0 0 0,0-1 0 0 0,0 1 0 0 0,0 0 0 0 0,1 0 0 0 0,-1 0 0 0 0,1-1 1 0 0,0 1-1 0 0,0-1 0 0 0,0 1 0 0 0,0-1 0 0 0,0 0 0 0 0,0 0 0 0 0,1 0 0 0 0,-1 0 0 0 0,1 0 0 0 0,-1 0 0 0 0,1-1 1 0 0,0 1-1 0 0,-1-1 0 0 0,1 0 0 0 0,0 0 0 0 0,0 0 0 0 0,0 0 0 0 0,0 0 0 0 0,0-1 0 0 0,0 1 0 0 0,0-1 0 0 0,1 0 0 0 0,-1 0 1 0 0,0 0-1 0 0,0 0 0 0 0,0-1 0 0 0,0 1 0 0 0,2-1-10 0 0,263-26 934 0 0,-221 18-956 0 0,1 2-1 0 0,0 1 1 0 0,0 3-1 0 0,0 2 0 0 0,42 5 23 0 0,-86-3-26 0 0,1-1-1 0 0,-1 1 0 0 0,0 0 1 0 0,0 0-1 0 0,0 0 1 0 0,0 0-1 0 0,0 1 0 0 0,0 0 1 0 0,0 0-1 0 0,0 0 0 0 0,-1 0 1 0 0,1 0-1 0 0,-1 1 0 0 0,0-1 1 0 0,1 1-1 0 0,-1 0 0 0 0,0 0 1 0 0,-1 0-1 0 0,1 1 1 0 0,-1-1-1 0 0,1 1 0 0 0,-1-1 1 0 0,0 1-1 0 0,0 0 0 0 0,-1 0 1 0 0,1 0-1 0 0,-1 0 0 0 0,0 0 1 0 0,0 0-1 0 0,0 0 0 0 0,0 0 1 0 0,-1 1-1 0 0,1-1 1 0 0,-1 0-1 0 0,-1 0 0 0 0,1 1 1 0 0,0-1-1 0 0,-1 0 0 0 0,0 0 1 0 0,0 0-1 0 0,0 0 0 0 0,0 0 1 0 0,-1 0-1 0 0,0 0 0 0 0,0 0 1 0 0,0 1 26 0 0,-16 34 361 0 0,-1-1 1 0 0,-2 0 0 0 0,-2-1-1 0 0,-1-2 1 0 0,-2 0 0 0 0,-22 21-362 0 0,13-13 140 0 0,19-22-95 0 0,-253 356 322 0 0,248-342-361 0 0,2 0 0 0 0,2 2 0 0 0,1 0 1 0 0,2 1-1 0 0,1 1 0 0 0,2 0 0 0 0,2 0 0 0 0,2 1 0 0 0,1 0 0 0 0,1 15-6 0 0,5-44-4 0 0,1-1 0 0 0,-1 1 0 0 0,2 0 1 0 0,-1-1-1 0 0,1 0 0 0 0,1 1 0 0 0,0-1 0 0 0,1 0 0 0 0,-1 0 0 0 0,2 0 0 0 0,0-1 1 0 0,0 1-1 0 0,0-1 0 0 0,1 0 0 0 0,1-1 0 0 0,-1 0 0 0 0,2 0 0 0 0,-1 0 0 0 0,1-1 0 0 0,0 0 1 0 0,0 0-1 0 0,1-1 0 0 0,0 0 0 0 0,0-1 0 0 0,0 1 0 0 0,6 0 4 0 0,29 14 20 0 0,1-3 0 0 0,1-2-1 0 0,0-2 1 0 0,1-2 0 0 0,19 1-20 0 0,-14-1 10 0 0,7 1-13 0 0,-25-8-36 0 0,0 2 1 0 0,-1 2-1 0 0,0 0 0 0 0,-1 3 1 0 0,0 0-1 0 0,-1 2 1 0 0,0 2-1 0 0,-1 1 0 0 0,0 1 1 0 0,2 4 38 0 0,-25-15-12 0 0,0 0 0 0 0,-1 1 1 0 0,0 0-1 0 0,-1 0 1 0 0,0 1-1 0 0,0-1 0 0 0,0 1 1 0 0,-1 0-1 0 0,0 1 0 0 0,-1-1 1 0 0,1 1-1 0 0,-2-1 0 0 0,1 1 1 0 0,-1 0-1 0 0,-1 0 1 0 0,0 0-1 0 0,0 0 0 0 0,0 0 1 0 0,-1 1-1 0 0,-1-1 0 0 0,0 0 1 0 0,0 0-1 0 0,0 0 1 0 0,-1 0-1 0 0,-1 0 0 0 0,1-1 1 0 0,-3 4 11 0 0,-115 222 943 0 0,-156 126-240 0 0,188-257-665 0 0,5 4 0 0 0,5 3 1 0 0,-12 31-39 0 0,9 67-63 0 0,79-200 52 0 0,1 0 0 0 0,0 1 1 0 0,0-1-1 0 0,1 1 0 0 0,0-1 1 0 0,1 1-1 0 0,0-1 0 0 0,0 1 1 0 0,1-1-1 0 0,0 0 0 0 0,0 0 1 0 0,1 0-1 0 0,0 0 0 0 0,0 0 1 0 0,1 0-1 0 0,0-1 0 0 0,1 1 1 0 0,-1-1-1 0 0,1-1 0 0 0,1 1 1 0 0,-1 0-1 0 0,1-1 1 0 0,0 0-1 0 0,5 3 11 0 0,27 16-25 0 0,1-3 1 0 0,1 0-1 0 0,1-3 1 0 0,0-1-1 0 0,2-3 1 0 0,0-1-1 0 0,0-2 1 0 0,21 2 24 0 0,171 60-395 0 0,-226-73 368 0 0,0 1 1 0 0,1 1-1 0 0,-1 0 1 0 0,-1 0-1 0 0,1 0 0 0 0,0 1 1 0 0,-1 1-1 0 0,0-1 0 0 0,0 2 1 0 0,0-1-1 0 0,-1 1 1 0 0,1 0-1 0 0,-1 0 0 0 0,-1 1 1 0 0,1 0-1 0 0,-1 0 0 0 0,-1 0 1 0 0,1 1-1 0 0,-1 0 1 0 0,0 0-1 0 0,-1 1 0 0 0,0-1 1 0 0,0 1-1 0 0,-1 0 0 0 0,0 0 1 0 0,-1 0-1 0 0,0 0 0 0 0,0 0 1 0 0,-1 1-1 0 0,0 0 27 0 0,-9 14 153 0 0,-1 1 0 0 0,-1-1 0 0 0,-1-1 0 0 0,-2 0 0 0 0,0-1 0 0 0,-1 0 0 0 0,-1-1-1 0 0,-1 0 1 0 0,0-2 0 0 0,-2 0 0 0 0,-2 1-153 0 0,4-2 80 0 0,-185 193 665 0 0,121-132-658 0 0,3 3 0 0 0,4 4-1 0 0,4 2 1 0 0,-4 14-87 0 0,69-97-6 0 0,-1 0 0 0 0,1 0 0 0 0,0 1 0 0 0,0-1 0 0 0,1 1 0 0 0,0 0 0 0 0,0 0 0 0 0,0 0 0 0 0,1 0 0 0 0,-1 1 0 0 0,1-1 0 0 0,1 1 0 0 0,0-1 0 0 0,0 1 0 0 0,0 0 0 0 0,0-1 0 0 0,1 1 0 0 0,0 0 0 0 0,1 0 0 0 0,0-1 0 0 0,0 1 0 0 0,0-1 0 0 0,1 1 0 0 0,-1-1 0 0 0,2 1 0 0 0,-1-1 0 0 0,1 0 0 0 0,0 0 0 0 0,0 0 0 0 0,1 0 0 0 0,-1-1 0 0 0,1 1-1 0 0,4 3 7 0 0,13 2-27 0 0,1-1-1 0 0,1-1 1 0 0,0-1-1 0 0,0-1 0 0 0,1-1 1 0 0,-1-1-1 0 0,1-1 0 0 0,0-1 1 0 0,1-1-1 0 0,-1-1 0 0 0,0-2 1 0 0,0 0-1 0 0,1-1 28 0 0,17 1-91 0 0,162-5-616 0 0,182 9-2127 0 0,-386-3 2832 0 0,100 22-1285 0 0,-98-22 1248 0 0,0 1-1 0 0,0-1 0 0 0,0 1 0 0 0,1 0 0 0 0,-1 0 1 0 0,0 0-1 0 0,0 0 0 0 0,0 0 0 0 0,0 0 0 0 0,-1 1 1 0 0,1-1-1 0 0,0 1 0 0 0,-1-1 0 0 0,1 1 0 0 0,0 0 1 0 0,-1-1-1 0 0,0 1 0 0 0,1 0 0 0 0,-1 0 0 0 0,0 0 1 0 0,0 0-1 0 0,0 0 0 0 0,0 0 0 0 0,-1 1 0 0 0,1-1 1 0 0,0 0-1 0 0,-1 0 0 0 0,0 0 0 0 0,1 1 0 0 0,-1-1 1 0 0,0 0-1 0 0,0 1 0 0 0,0-1 0 0 0,-1 0 0 0 0,1 0 1 0 0,0 1-1 0 0,-1-1 0 0 0,0 0 0 0 0,1 0 0 0 0,-2 2 40 0 0,-82 84-3173 0 0,65-73 728 0 0,-11 9-6856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5:24.9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2478 1742 648 0 0,'0'0'1550'0'0,"0"0"-458"0"0,0 0-262 0 0,0 0-193 0 0,0 0-166 0 0,0 0-139 0 0,0 0-128 0 0,0 0-47 0 0,0 0-5 0 0,0 0-4 0 0,0 0-14 0 0,13-7 1462 0 0,24 12-1197 0 0,1-3-1 0 0,-1 0 1 0 0,0-3-1 0 0,1-1 1 0 0,-1-2-1 0 0,0-1 1 0 0,16-6-399 0 0,-24 6 111 0 0,960-205 1156 0 0,282 104-253 0 0,-675 68-600 0 0,688-63 1904 0 0,-105 20-1881 0 0,-534 39 354 0 0,-648 50 505 0 0,-14 28-3175 0 0,-1 201 2041 0 0,-106 1242 959 0 0,73-964 644 0 0,16 499-1765 0 0,88 950 2296 0 0,-25-811-1342 0 0,4 241 203 0 0,-31-412-849 0 0,-13 496 78 0 0,12-1464-379 0 0,-16 1224 552 0 0,59-728-250 0 0,23-3-1 0 0,30 36-308 0 0,33 235 562 0 0,-99-527-403 0 0,-11 1 0 0 0,-10 65-159 0 0,-9-316-320 0 0,10-75-6122 0 0,-9 48 965 0 0,1-5-6261 0 0</inkml:trace>
  <inkml:trace contextRef="#ctx0" brushRef="#br0" timeOffset="16336.628">5503 528 2689 0 0,'0'0'1098'0'0,"0"0"9"0"0,0 0 102 0 0,0 0-36 0 0,0 0-102 0 0,0 0-67 0 0,0 0-81 0 0,0 0-25 0 0,0 0-34 0 0,0 0-48 0 0,0 0-94 0 0,5-22-153 0 0,16-65-138 0 0,-21 83-407 0 0,1 0 0 0 0,0 1 1 0 0,1-1-1 0 0,-1 0 0 0 0,1 0 1 0 0,-1 1-1 0 0,1-1 0 0 0,0 1 1 0 0,0-1-1 0 0,1 1 0 0 0,-1 0 1 0 0,1 0-1 0 0,0 0 0 0 0,-1 0 1 0 0,1 1-1 0 0,0-1 0 0 0,1 1 1 0 0,-1-1-1 0 0,0 1 0 0 0,1 0 1 0 0,-1 1-1 0 0,1-1 0 0 0,0 0 1 0 0,0 1-1 0 0,0 0-24 0 0,8-4 13 0 0,49-16-75 0 0,1 2 1 0 0,0 4-1 0 0,2 2 0 0 0,-1 3 0 0 0,1 2 0 0 0,1 4 0 0 0,57 3 62 0 0,-2-4 113 0 0,272-2-81 0 0,-1 18 0 0 0,108 27-32 0 0,-445-36-49 0 0,-1 3-1 0 0,0 2 1 0 0,0 2-1 0 0,-1 3 1 0 0,0 2 0 0 0,-1 2-1 0 0,0 2 1 0 0,-2 3-1 0 0,0 1 1 0 0,-1 3-1 0 0,-2 2 1 0 0,-1 2 0 0 0,-1 2-1 0 0,-1 1 1 0 0,11 15 49 0 0,-9-2 24 0 0,-23-26-56 0 0,-1 0 0 0 0,0 0 0 0 0,-2 2 0 0 0,-1 1 0 0 0,0 0 0 0 0,-1 1 0 0 0,-2 1 0 0 0,-1 1 0 0 0,0 0 0 0 0,-2 0 1 0 0,-1 1-1 0 0,-1 1 0 0 0,-1 0 0 0 0,-1 0 0 0 0,-2 3 32 0 0,-1 31 140 0 0,-6-46-107 0 0,1 0-1 0 0,1 0 1 0 0,0 0 0 0 0,1 0 0 0 0,0 0 0 0 0,1-1 0 0 0,1 1 0 0 0,1-1 0 0 0,0 0 0 0 0,0 0-1 0 0,2 0 1 0 0,0-1 0 0 0,0 0 0 0 0,7 9-33 0 0,-17-37 3751 0 0,-26-52-6976 0 0,15 37 3361 0 0,4-19-439 0 0,10 49-836 0 0,31-4-4445 0 0,-9-6 4722 0 0,21-55 7785 0 0,-13 9-6396 0 0,3-8-28 0 0,-25 15 2648 0 0,-8 49-2965 0 0,5 8-4467 0 0,11 20 4056 0 0,-5-7 286 0 0,27 44-62 0 0,-2 2 1 0 0,-4 1 0 0 0,-2 2 0 0 0,-4 1-1 0 0,5 28 5 0 0,-28-92 83 0 0,1-1 0 0 0,-2 1 0 0 0,1 0 0 0 0,-1 0-1 0 0,0 1 1 0 0,0-1 0 0 0,-1 0 0 0 0,0 1-1 0 0,0-1 1 0 0,-1 1 0 0 0,0-1 0 0 0,-1 1 0 0 0,1-1-1 0 0,-1 0 1 0 0,-1 1 0 0 0,1-1 0 0 0,-1 0 0 0 0,0 0-1 0 0,-1 0 1 0 0,0 0 0 0 0,0 0 0 0 0,-1 0 0 0 0,1-1-1 0 0,-1 0 1 0 0,-1 1 0 0 0,1-1 0 0 0,-1-1 0 0 0,0 1-1 0 0,0-1 1 0 0,-1 0 0 0 0,0 0 0 0 0,0-1 0 0 0,0 1-1 0 0,0-1 1 0 0,-7 3-83 0 0,-24 1 317 0 0,-1-1 0 0 0,0-2-1 0 0,-1-1 1 0 0,1-3 0 0 0,-1 0 0 0 0,-5-3-317 0 0,-60 2 118 0 0,-99 5 170 0 0,145-4-3678 0 0,138-1-1348 0 0,-46 0 352 0 0,-16 0-2221 0 0</inkml:trace>
  <inkml:trace contextRef="#ctx0" brushRef="#br0" timeOffset="16960.191">8664 1058 13035 0 0,'0'0'1948'0'0,"0"0"-1552"0"0,0 0-798 0 0,0 0-321 0 0,0 0-111 0 0,0 0 134 0 0,0 0 251 0 0,0 0 106 0 0,0 0 32 0 0,0 0 0 0 0,0 0 9 0 0,0 0 36 0 0,15 10 17 0 0,45 31 40 0 0,-59-39 207 0 0,1 0 1 0 0,-1 0 0 0 0,0 0 0 0 0,0 0 0 0 0,0 0 0 0 0,0 1 0 0 0,-1-1 0 0 0,1 0 0 0 0,-1 0 0 0 0,1 1 0 0 0,-1-1 0 0 0,0 0 0 0 0,0 1 0 0 0,0-1 0 0 0,0 0 0 0 0,0 0 0 0 0,0 1-1 0 0,-1-1 1 0 0,1 0 0 0 0,-1 0 0 0 0,0 1 0 0 0,1-1 0 0 0,-1 0 0 0 0,0 0 0 0 0,0 0 0 0 0,-1 0 0 0 0,1 0 0 0 0,0 0 0 0 0,-1 0 0 0 0,1-1 0 0 0,-1 1 0 0 0,1 0 0 0 0,-1-1 0 0 0,0 1-1 0 0,0-1 1 0 0,-1 2 1 0 0,-2 2 88 0 0,-119 116 1837 0 0,99-101-1786 0 0,2 1 1 0 0,0 2 0 0 0,1 0 0 0 0,1 1-1 0 0,1 1 1 0 0,-10 18-140 0 0,17 4 8 0 0,47-66 1364 0 0,-4 0-1158 0 0,-1-1-1 0 0,-1-2 1 0 0,-1-1-1 0 0,0-1 0 0 0,-2-1 1 0 0,-1-1-1 0 0,-1-2 0 0 0,-2 0 1 0 0,5-9-214 0 0,-8-25 3786 0 0,-62 64-4282 0 0,22 10 248 0 0,1 0 0 0 0,0 2 1 0 0,1 0-1 0 0,1 1 0 0 0,0 1 0 0 0,1 1 0 0 0,1 0 1 0 0,1 2-1 0 0,0 0 0 0 0,-6 10 248 0 0,-8 23-4157 0 0,7 3-3538 0 0,18-36 2342 0 0</inkml:trace>
  <inkml:trace contextRef="#ctx0" brushRef="#br0" timeOffset="17900.17">339 184 10210 0 0,'0'0'2071'0'0,"0"0"-440"0"0,0 0-649 0 0,0 0-690 0 0,0 0-790 0 0,0 0-704 0 0,0 0-303 0 0,0 0 70 0 0,0 0 395 0 0,0 0 499 0 0,0 0 286 0 0,0 0 136 0 0,-4 17 80 0 0,-20 86 705 0 0,4 0 0 0 0,4 1 0 0 0,6 1 0 0 0,2 44-666 0 0,8-149 1160 0 0,0 0 384 0 0,0 0 117 0 0,-5-78 1502 0 0,8-43-3248 0 0,0 62 289 0 0,-4 24-197 0 0,3 0 1 0 0,1 0 0 0 0,1 1 0 0 0,2-1 0 0 0,1 1-1 0 0,9-23-7 0 0,-7 61-3677 0 0,8 21 3210 0 0,-14-20 278 0 0,12 17 114 0 0,-8-8 152 0 0,1 0-1 0 0,0 0 1 0 0,1 0 0 0 0,1-1-1 0 0,0-1 1 0 0,1 0 0 0 0,0 0-1 0 0,1-1 1 0 0,0 0 0 0 0,1-1-1 0 0,0 0 1 0 0,0-1 0 0 0,1-1-1 0 0,0 0 1 0 0,1-1-1 0 0,0 0 1 0 0,0-2 0 0 0,0 1-1 0 0,1-2 1 0 0,0 0-77 0 0,17-2 139 0 0,0-1-1 0 0,-1-2 1 0 0,1-1 0 0 0,-1-2 0 0 0,0-1-1 0 0,0-1 1 0 0,0-2 0 0 0,-1-1-1 0 0,0-2 1 0 0,-1-1 0 0 0,0-1-1 0 0,0-2 1 0 0,-2 0 0 0 0,0-2 0 0 0,-1-1-1 0 0,-1-2 1 0 0,0 0 0 0 0,-2-2-1 0 0,0 0 1 0 0,-2-2 0 0 0,-1-1-1 0 0,5-8-138 0 0,-20 25 122 0 0,0 0-1 0 0,-1-1 0 0 0,0 0 0 0 0,-1 0 0 0 0,0 0 0 0 0,0-1 0 0 0,-1 0 1 0 0,0 1-1 0 0,-1-1 0 0 0,0 0 0 0 0,-1 0 0 0 0,1-11-121 0 0,-10 36-4610 0 0,-3 1 4152 0 0,-2 15 475 0 0,1 0 0 0 0,2 0 0 0 0,0 1 0 0 0,3 0 0 0 0,0 1-1 0 0,2-1 1 0 0,2 1 0 0 0,1 0 0 0 0,1 1 0 0 0,2-1 0 0 0,4 24-17 0 0,-2-38 43 0 0,0 0 1 0 0,1-1 0 0 0,1 0 0 0 0,1 1-1 0 0,1-2 1 0 0,0 1 0 0 0,1-1 0 0 0,1 0 0 0 0,1-1-1 0 0,0 0 1 0 0,3 2-44 0 0,23 12-3062 0 0,8-12-3446 0 0,-35-16-60 0 0</inkml:trace>
  <inkml:trace contextRef="#ctx0" brushRef="#br0" timeOffset="18404.011">1899 177 13467 0 0,'0'0'400'0'0,"0"0"-851"0"0,0 0-645 0 0,0 0-50 0 0,0 0 401 0 0,0 0 494 0 0,0 0 195 0 0,0 0 25 0 0,-5 25 14 0 0,-39 180 53 0 0,17 11-377 0 0,28-207 405 0 0,0 0 1 0 0,0 0-1 0 0,1 0 1 0 0,1 0 0 0 0,-1-1-1 0 0,1 1 1 0 0,1-1-1 0 0,0 0 1 0 0,0 0 0 0 0,0 0-1 0 0,1 0 1 0 0,0-1-1 0 0,1 0 1 0 0,0 0 0 0 0,0 0-1 0 0,0-1 1 0 0,1 1-1 0 0,0-2 1 0 0,0 1 0 0 0,0-1-1 0 0,1 0 1 0 0,0-1-1 0 0,1 1-64 0 0,17 6 192 0 0,1-1-1 0 0,-1-1 0 0 0,2-2 0 0 0,-1 0 0 0 0,1-2 0 0 0,0-1 0 0 0,0-2 0 0 0,0 0 1 0 0,0-2-1 0 0,0-1 0 0 0,0-1 0 0 0,0-2 0 0 0,0 0 0 0 0,-1-2 0 0 0,0-1 0 0 0,22-9-191 0 0,-31 9 206 0 0,1-2 0 0 0,-1 0-1 0 0,0-1 1 0 0,-1-1 0 0 0,0-1-1 0 0,-1 0 1 0 0,0-1 0 0 0,-1-1-1 0 0,-1 0 1 0 0,0-1 0 0 0,-1 0-1 0 0,0-1 1 0 0,-2-1 0 0 0,0 0-1 0 0,0-1 1 0 0,-2 0-1 0 0,0 0 1 0 0,-1-1 0 0 0,-1 0-1 0 0,-1 0 1 0 0,0-1 0 0 0,-2 0-1 0 0,0 0 1 0 0,-1 0 0 0 0,-2 0-1 0 0,0 0 1 0 0,0-1 0 0 0,-2 1-1 0 0,-2-9-205 0 0,1 19 72 0 0,-1 0 0 0 0,-1-1-1 0 0,0 1 1 0 0,0 0 0 0 0,-1 1-1 0 0,0-1 1 0 0,-1 1-1 0 0,0 0 1 0 0,0 0 0 0 0,-1 1-1 0 0,0 0 1 0 0,-1 0 0 0 0,0 0-1 0 0,0 1 1 0 0,0 1 0 0 0,-1-1-1 0 0,0 1 1 0 0,0 1 0 0 0,-7-3-72 0 0,11 5-90 0 0,0 0 1 0 0,0 1-1 0 0,-1 0 1 0 0,1 0-1 0 0,-1 0 1 0 0,0 1-1 0 0,1 0 1 0 0,-1 0-1 0 0,0 1 1 0 0,0-1 0 0 0,0 1-1 0 0,0 0 1 0 0,1 1-1 0 0,-1-1 1 0 0,0 1-1 0 0,0 1 1 0 0,1-1-1 0 0,-1 1 1 0 0,1 0 0 0 0,-1 0-1 0 0,1 0 1 0 0,0 1-1 0 0,-1 0 1 0 0,2 0-1 0 0,-1 0 1 0 0,0 0-1 0 0,0 1 1 0 0,1 0-1 0 0,0 0 1 0 0,0 0 0 0 0,0 1-1 0 0,0-1 1 0 0,1 1-1 0 0,0 0 1 0 0,0 0-1 0 0,-1 2 90 0 0,-5 62-4539 0 0,48-12-3875 0 0,-27-47 2950 0 0</inkml:trace>
  <inkml:trace contextRef="#ctx0" brushRef="#br0" timeOffset="18974.224">3165 61 18884 0 0,'0'0'-577'0'0,"0"0"-612"0"0,0 0-243 0 0,0 0 154 0 0,0 0 578 0 0,0 0 606 0 0,0 0 162 0 0,1 26 0 0 0,7 194-11 0 0,-8-105-107 0 0,19 234-33 0 0,-13-324-746 0 0,0 7 4304 0 0,-18-52-750 0 0,-78-163-2872 0 0,67 146 135 0 0,2-1 0 0 0,2-1 0 0 0,1 0 0 0 0,2-2 0 0 0,2 0 0 0 0,1-1 0 0 0,3 0 0 0 0,1 0-1 0 0,2-1 1 0 0,2-5 12 0 0,5 41-42 0 0,1 0-1 0 0,0 0 0 0 0,0 0 0 0 0,1 1 1 0 0,-1-1-1 0 0,1 1 0 0 0,1-1 0 0 0,0 1 1 0 0,0 0-1 0 0,0 0 0 0 0,0 0 0 0 0,1 0 1 0 0,0 1-1 0 0,0 0 0 0 0,1-1 0 0 0,-1 1 1 0 0,1 1-1 0 0,0-1 0 0 0,0 1 0 0 0,1 0 1 0 0,0 0-1 0 0,-1 0 0 0 0,1 1 1 0 0,0 0-1 0 0,1 0 0 0 0,-1 0 0 0 0,0 1 1 0 0,1 0-1 0 0,-1 1 0 0 0,8-2 43 0 0,209-20-969 0 0,-197 24 855 0 0,1 0 1 0 0,-1 1-1 0 0,1 2 0 0 0,-1 1 0 0 0,0 0 1 0 0,-1 2-1 0 0,0 1 0 0 0,0 2 0 0 0,11 5 114 0 0,-27-11-64 0 0,1 1 0 0 0,-1 1-1 0 0,0-1 1 0 0,0 2 0 0 0,-1-1 0 0 0,0 1-1 0 0,0 0 1 0 0,0 1 0 0 0,-1 0 0 0 0,0 0-1 0 0,-1 0 1 0 0,0 1 0 0 0,0 0 0 0 0,0 0 0 0 0,-2 1-1 0 0,1 0 1 0 0,-1 0 0 0 0,0 0 0 0 0,-1 0-1 0 0,0 0 1 0 0,-1 1 0 0 0,0-1 0 0 0,-1 1-1 0 0,0 6 65 0 0,-1-1 38 0 0,-1-1 0 0 0,-1 1 0 0 0,-1 0 0 0 0,0-1 0 0 0,-1 0 0 0 0,-1 0 0 0 0,0 0 0 0 0,-1 0-1 0 0,0-1 1 0 0,-2 0 0 0 0,1 0 0 0 0,-2-1 0 0 0,0 0 0 0 0,0 0 0 0 0,-1-1 0 0 0,-1 0 0 0 0,0-1-1 0 0,0 0 1 0 0,-1-1 0 0 0,-11 7-38 0 0,-17 12 350 0 0,-1-1-1 0 0,-2-2 0 0 0,0-2 1 0 0,-2-2-1 0 0,0-2 0 0 0,-4-2-349 0 0,-102 30 647 0 0,-2-8-1 0 0,-1-5 0 0 0,-2-8 1 0 0,-111 3-647 0 0,179-19 68 0 0,-52 10-547 0 0,51 3-7273 0 0,74-19-444 0 0</inkml:trace>
  <inkml:trace contextRef="#ctx0" brushRef="#br0" timeOffset="19673.917">578 2420 8674 0 0,'0'0'2394'0'0,"0"0"-643"0"0,0 0-486 0 0,0 0-323 0 0,0 0-215 0 0,0 0-178 0 0,0 0-198 0 0,0 0-143 0 0,0 0-92 0 0,0 0-56 0 0,0 0-9 0 0,-9-7-10 0 0,-34-28 100 0 0,43 35-39 0 0,25-60 2051 0 0,-25 57-2186 0 0,0 1-1 0 0,0-1 1 0 0,0 0 0 0 0,0 1-1 0 0,-1-1 1 0 0,1 0 0 0 0,-1 1 0 0 0,1-1-1 0 0,-1 1 1 0 0,0-1 0 0 0,0 1-1 0 0,0-1 1 0 0,-1 1 0 0 0,1-1 0 0 0,0 1-1 0 0,-1 0 1 0 0,0 0 0 0 0,1 0 0 0 0,-1 0-1 0 0,0 0 1 0 0,0 0 0 0 0,0 0-1 0 0,0 1 1 0 0,-1-1 0 0 0,1 1 0 0 0,0-1-1 0 0,-1 1 1 0 0,1 0 0 0 0,-1 0-1 0 0,1 0 1 0 0,-1 0 0 0 0,1 1 0 0 0,-1-1-1 0 0,-1 0 34 0 0,-18 4-188 0 0,0 0-1 0 0,0 1 0 0 0,1 1 1 0 0,-1 1-1 0 0,2 1 0 0 0,-1 0 1 0 0,1 2-1 0 0,0 1 0 0 0,0 0 1 0 0,1 1-1 0 0,1 2 0 0 0,0-1 1 0 0,1 2-1 0 0,0 0 0 0 0,1 2 1 0 0,0-1-1 0 0,0 4 189 0 0,1-5-68 0 0,1 0 0 0 0,1 1-1 0 0,1 0 1 0 0,0 1 0 0 0,1 0 0 0 0,1 1 0 0 0,0 0 0 0 0,1 1 0 0 0,1 0-1 0 0,1 0 1 0 0,0 1 0 0 0,1 0 0 0 0,2 0 0 0 0,0 0 0 0 0,0 1-1 0 0,2-1 1 0 0,1 1 0 0 0,0 0 0 0 0,2 19 68 0 0,1-31 24 0 0,-1 0 0 0 0,1 1 1 0 0,1-1-1 0 0,-1 0 0 0 0,1-1 0 0 0,1 1 0 0 0,-1 0 1 0 0,1-1-1 0 0,1 0 0 0 0,-1 0 0 0 0,1 0 0 0 0,1 0 1 0 0,-1-1-1 0 0,1 0 0 0 0,0 0 0 0 0,0-1 0 0 0,1 1 1 0 0,0-1-1 0 0,-1-1 0 0 0,2 1 0 0 0,-1-1 0 0 0,1 0 1 0 0,-1-1-1 0 0,1 0 0 0 0,0 0 0 0 0,0-1 0 0 0,3 1-24 0 0,7 2 196 0 0,0-1 1 0 0,1-1-1 0 0,0 0 0 0 0,0-2 0 0 0,0 0 0 0 0,0-1 1 0 0,0-1-1 0 0,0 0 0 0 0,-1-2 0 0 0,1 0 0 0 0,11-4-196 0 0,187-93 1470 0 0,-181 99-4399 0 0,-17 14-4154 0 0,-15-9-693 0 0</inkml:trace>
  <inkml:trace contextRef="#ctx0" brushRef="#br0" timeOffset="20421.333">1273 2309 18020 0 0,'0'0'543'0'0,"0"0"-155"0"0,0 0-538 0 0,0 0-845 0 0,0 0-349 0 0,0 0 49 0 0,0 0 356 0 0,0 0 627 0 0,0 0 244 0 0,0 0 46 0 0,-6 27-1 0 0,-60 192-202 0 0,-154 250 111 0 0,211-447-1062 0 0,1 2 4008 0 0,24-47 1702 0 0,218-432-5455 0 0,-94 156 1113 0 0,-139 299-245 0 0,-1-1 0 0 0,1 0 0 0 0,-1 1-1 0 0,1-1 1 0 0,-1 0 0 0 0,1 1 0 0 0,0-1-1 0 0,-1 0 1 0 0,1 1 0 0 0,0-1 0 0 0,0 1-1 0 0,-1-1 1 0 0,1 1 0 0 0,0 0 0 0 0,0-1-1 0 0,-1 1 1 0 0,1 0 0 0 0,0 0 0 0 0,0-1-1 0 0,0 1 1 0 0,0 0 0 0 0,0 0 0 0 0,-1 0 0 0 0,1 0-1 0 0,0 0 1 0 0,0 0 0 0 0,0 0 0 0 0,0 0-1 0 0,0 0 1 0 0,-1 1 0 0 0,1-1 0 0 0,0 0-1 0 0,0 0 1 0 0,0 1 0 0 0,-1-1 0 0 0,1 1-1 0 0,0-1 1 0 0,0 1 0 0 0,-1-1 0 0 0,1 1-1 0 0,0-1 1 0 0,-1 1 0 0 0,1-1 0 0 0,-1 1-1 0 0,1 0 1 0 0,0 0 0 0 0,-1-1 0 0 0,0 1-1 0 0,1 0 1 0 0,-1 0 0 0 0,1-1 0 0 0,-1 1-1 0 0,0 0 1 0 0,0 0 0 0 0,1 0 0 0 0,-1 0-1 0 0,0-1 1 0 0,0 1 0 0 0,0 1 53 0 0,21 57-666 0 0,-20-56 646 0 0,34 167-209 0 0,-28-127 277 0 0,1 0 1 0 0,2-1-1 0 0,2 0 1 0 0,1-1-1 0 0,3 0 0 0 0,10 19-48 0 0,96 153-148 0 0,-125-211 266 0 0,1 0-1 0 0,0 0 1 0 0,0 0-1 0 0,-1 0 1 0 0,1 0-1 0 0,-1 0 1 0 0,0-1-1 0 0,0 1 1 0 0,1-1-1 0 0,-1 1 0 0 0,0-1 1 0 0,0 0-1 0 0,0-1 1 0 0,0 1-1 0 0,0 0 1 0 0,0-1-1 0 0,-1 0 1 0 0,1 1-1 0 0,0-1 1 0 0,0-1-1 0 0,0 1 1 0 0,0 0-1 0 0,0-1 1 0 0,0 1-1 0 0,0-1 1 0 0,0 0-1 0 0,0 0 1 0 0,-2-1-118 0 0,2 2-10 0 0,-521-113 1095 0 0,404 110-3411 0 0,109 7-616 0 0,8 3-3490 0 0,3-3-1132 0 0</inkml:trace>
  <inkml:trace contextRef="#ctx0" brushRef="#br0" timeOffset="20860.485">2232 2138 17796 0 0,'0'0'-27'0'0,"0"0"-288"0"0,0 0-286 0 0,0 0-97 0 0,0 0 100 0 0,0 0 254 0 0,0 0 222 0 0,0 0 77 0 0,0 0 17 0 0,-12 31-7 0 0,-34 102-21 0 0,22 39-294 0 0,24-128 229 0 0,-3 22-4 0 0,0-20 98 0 0,2 1 1 0 0,1 0-1 0 0,3-1 0 0 0,2 1 1 0 0,9 37 26 0 0,13-22 1123 0 0,-27-62 5 0 0,3-10 4684 0 0,1-21-6167 0 0,-3 24 774 0 0,2-18-489 0 0,1 0 0 0 0,1 0 0 0 0,1 0 0 0 0,1 0 0 0 0,2 1 0 0 0,0 0 0 0 0,2 1 1 0 0,0 0-1 0 0,2 0 0 0 0,0 2 0 0 0,1-1 0 0 0,11-10 70 0 0,6 0-116 0 0,1 0 0 0 0,2 3 0 0 0,0 0 0 0 0,2 2 0 0 0,2 2 0 0 0,0 1 0 0 0,20-7 116 0 0,-94 73-12843 0 0,24-31 5012 0 0</inkml:trace>
  <inkml:trace contextRef="#ctx0" brushRef="#br0" timeOffset="21162.972">2235 2671 18508 0 0,'0'0'616'0'0,"0"0"-603"0"0,0 0-906 0 0,0 0-381 0 0,0 0 143 0 0,0 0 450 0 0,0 0 556 0 0,0 0 191 0 0,0 0-14 0 0,12 28-25 0 0,91 201 58 0 0,-96-208-5 0 0,1-1-1 0 0,1 0 0 0 0,1-1 1 0 0,1 0-1 0 0,1-1 0 0 0,0 0 1 0 0,1 0-1 0 0,1-2 0 0 0,0 1 1 0 0,2-2-1 0 0,0 0 0 0 0,0-1 1 0 0,1 0-1 0 0,1-2 1 0 0,0 0-1 0 0,2-1-79 0 0,22-6-845 0 0,-17-18-6703 0 0,-17 8-592 0 0</inkml:trace>
  <inkml:trace contextRef="#ctx0" brushRef="#br0" timeOffset="21826.085">2943 2495 10186 0 0,'0'0'695'0'0,"0"0"-840"0"0,0 0-860 0 0,0 0-284 0 0,0 0 166 0 0,0 0 415 0 0,0 0 324 0 0,0 0-160 0 0,0 0-239 0 0,0 0-44 0 0,0 0 143 0 0,0 0 273 0 0,0 0 231 0 0,-2 15 109 0 0,-7 64 458 0 0,9-79 411 0 0,0 0 490 0 0,0 0 353 0 0,0 0 96 0 0,-6 86-329 0 0,6-85-1263 0 0,7 34 1509 0 0,5 25-1232 0 0,-3 1 0 0 0,-2-1-1 0 0,-3 1 1 0 0,-5 58-422 0 0,17-105 2050 0 0,42-11-1588 0 0,0-2 1 0 0,1-3-1 0 0,-1-2 0 0 0,-1-3 0 0 0,1-3 1 0 0,-2-2-1 0 0,1-2 0 0 0,36-16-462 0 0,48-21 422 0 0,-140 51-533 0 0,-1 0-160 0 0,-52 32-3970 0 0,-14 10-3664 0 0,52-34 791 0 0</inkml:trace>
  <inkml:trace contextRef="#ctx0" brushRef="#br0" timeOffset="22124.941">2966 2692 21893 0 0,'0'0'568'0'0,"0"0"-192"0"0,0 0-304 0 0,0 0-344 0 0,0 0-56 0 0,0 0 96 0 0,0 0 96 0 0,0 0 72 0 0,0 0-32 0 0,190-24-280 0 0,-152 24-417 0 0,-2 0-575 0 0,1 0-536 0 0,-1 0-553 0 0,-4-1-519 0 0,0-5-297 0 0,-12-1-368 0 0,-6 3-1352 0 0</inkml:trace>
  <inkml:trace contextRef="#ctx0" brushRef="#br0" timeOffset="22125.941">2908 2154 25701 0 0,'0'0'793'0'0,"0"0"-33"0"0,0 0-176 0 0,62-197-328 0 0,-20 162-168 0 0,9 7-104 0 0,12 7-80 0 0,9 6-120 0 0,8 6-256 0 0,3 6-464 0 0,7 3-1097 0 0,-23 3-3288 0 0,-23 1-7922 0 0</inkml:trace>
  <inkml:trace contextRef="#ctx0" brushRef="#br0" timeOffset="24168.453">8876 5278 5001 0 0,'0'0'1415'0'0,"0"0"-25"0"0,0 0 61 0 0,0 0 102 0 0,0 0-4 0 0,0 0-149 0 0,0 0-209 0 0,0 0-200 0 0,0 0-130 0 0,0 0-177 0 0,0 0-175 0 0,-3 6 2460 0 0,349 17-2334 0 0,-289-12-452 0 0,1-3-1 0 0,0-1 0 0 0,1-4 1 0 0,-1-2-1 0 0,0-3 0 0 0,1-2 1 0 0,5-3-183 0 0,-29-1-702 0 0,-10 33-2640 0 0,13-23-8735 0 0,-35-3 5322 0 0</inkml:trace>
  <inkml:trace contextRef="#ctx0" brushRef="#br0" timeOffset="24696.7">9736 5184 3977 0 0,'0'0'5436'0'0,"0"0"-3319"0"0,0 0-1275 0 0,0 0-479 0 0,0 0-238 0 0,0 0-24 0 0,0 0 226 0 0,0 0 397 0 0,0 0 291 0 0,0 0 69 0 0,0 0-223 0 0,0 0-345 0 0,0 0-272 0 0,6-5-178 0 0,16-13-52 0 0,26 42 489 0 0,265 99 952 0 0,-312-123-1450 0 0,0 1 1 0 0,0-1 0 0 0,0 0-1 0 0,0 0 1 0 0,0 1 0 0 0,0-1-1 0 0,0 1 1 0 0,0-1 0 0 0,0 1-1 0 0,0 0 1 0 0,0-1 0 0 0,0 1 0 0 0,0 0-1 0 0,0 0 1 0 0,0-1 0 0 0,0 1-1 0 0,-1 0 1 0 0,1 0 0 0 0,0 0-1 0 0,-1 0 1 0 0,1 0 0 0 0,-1 0-1 0 0,1 0 1 0 0,-1 0 0 0 0,1 0 0 0 0,-1 0-1 0 0,0 0 1 0 0,0 1 0 0 0,1-1-1 0 0,-1 0 1 0 0,0 0 0 0 0,0 0-1 0 0,0 0 1 0 0,0 1 0 0 0,0-1-1 0 0,0 0 1 0 0,-1 0 0 0 0,1 0 0 0 0,0 0-1 0 0,-1 0 1 0 0,1 0 0 0 0,0 0-1 0 0,-1 0 1 0 0,0 1 0 0 0,1-1-1 0 0,-1-1 1 0 0,1 1 0 0 0,-1 0-1 0 0,0 0 1 0 0,0 0 0 0 0,0 0 0 0 0,1 0-1 0 0,-2 0-5 0 0,-65 29 1649 0 0,43-21-1751 0 0,-48 20-16 0 0,-100 50 554 0 0,79 0-4125 0 0,82-61-347 0 0,7-5-2021 0 0,2-8-2097 0 0</inkml:trace>
  <inkml:trace contextRef="#ctx0" brushRef="#br0" timeOffset="25212.623">9104 4989 1720 0 0,'0'0'1182'0'0,"0"0"-59"0"0,0 0 50 0 0,0 0 32 0 0,0 0-48 0 0,0 0-141 0 0,0 0-178 0 0,0 0-141 0 0,0 0-146 0 0,0 0-115 0 0,0 0-68 0 0,0 0-86 0 0,0 0-83 0 0,-24 16 837 0 0,-3 6-585 0 0,-1-2-1 0 0,0 0 1 0 0,-2-2 0 0 0,0-1 0 0 0,-1-1 0 0 0,-23 8-451 0 0,36-16 181 0 0,-88 35 1102 0 0,77-33-1166 0 0,-1 1 0 0 0,2 1-1 0 0,0 2 1 0 0,0 0 0 0 0,1 2 0 0 0,1 1 0 0 0,1 2 0 0 0,-7 6-117 0 0,31-24-8 0 0,0 0 0 0 0,-1 0 0 0 0,1 0 0 0 0,0 0 0 0 0,0 0 0 0 0,0 0 0 0 0,0 1 0 0 0,0-1 0 0 0,0 0 0 0 0,0 1 0 0 0,1-1 0 0 0,-1 0 0 0 0,0 1 0 0 0,1-1 0 0 0,-1 1 0 0 0,1-1 0 0 0,0 1 0 0 0,-1-1 0 0 0,1 1 0 0 0,0 0 0 0 0,0-1 0 0 0,0 1 0 0 0,0-1 0 0 0,0 1 0 0 0,0 0 0 0 0,0-1 0 0 0,1 1 0 0 0,-1-1 0 0 0,1 1 0 0 0,-1-1 0 0 0,1 1 0 0 0,-1-1 0 0 0,1 1 0 0 0,0-1 0 0 0,0 0 0 0 0,0 1 0 0 0,0-1 0 0 0,0 0 0 0 0,0 0 0 0 0,0 0 0 0 0,0 0 0 0 0,0 0 0 0 0,0 0 0 0 0,1 0 0 0 0,-1 0 0 0 0,0 0 0 0 0,1 0 0 0 0,-1-1 0 0 0,1 1 0 0 0,-1 0 0 0 0,1-1 0 0 0,-1 1 0 0 0,1-1 0 0 0,-1 0 0 0 0,1 0 0 0 0,-1 1 0 0 0,2-1 8 0 0,95 21 902 0 0,-96-21-902 0 0,94 7 445 0 0,-72-8-463 0 0,0 2-1 0 0,0 1 0 0 0,0 1 0 0 0,0 1 0 0 0,0 1 1 0 0,-1 1-1 0 0,0 1 0 0 0,19 9 19 0 0,-16 37-905 0 0,-28-28 2921 0 0,11-50-13292 0 0,-9 20 2613 0 0</inkml:trace>
  <inkml:trace contextRef="#ctx0" brushRef="#br0" timeOffset="25464.816">8867 5114 18148 0 0,'0'0'1260'0'0,"0"0"-237"0"0,0 0-512 0 0,0 0-629 0 0,0 0-663 0 0,0 0-378 0 0,0 0 4 0 0,0 0 254 0 0,0 0 483 0 0,0 0 353 0 0,0 0 87 0 0,0 0 23 0 0,2 20 4 0 0,35 160 406 0 0,3-107-247 0 0,-6-31-6002 0 0,-23-29-3808 0 0</inkml:trace>
  <inkml:trace contextRef="#ctx0" brushRef="#br0" timeOffset="26617.319">9911 4664 2024 0 0,'0'0'1237'0'0,"0"0"-250"0"0,0 0-106 0 0,0 0-79 0 0,0 0-182 0 0,0 0-115 0 0,0 0-9 0 0,0 0 72 0 0,0 0 83 0 0,0 0 49 0 0,0 0-14 0 0,4-11-69 0 0,60-116 2350 0 0,5 3 0 0 0,5 3-1 0 0,20-16-2966 0 0,-50 70 558 0 0,41-41-505 0 0,4 3 0 0 0,4 5 0 0 0,5 3 0 0 0,3 5 0 0 0,5 5 0 0 0,13-3-53 0 0,26-27 78 0 0,273-206 262 0 0,-442 343-4843 0 0,2 10 918 0 0,10-10-2798 0 0,10-12-114 0 0</inkml:trace>
  <inkml:trace contextRef="#ctx0" brushRef="#br0" timeOffset="27400.28">11951 1562 10514 0 0,'0'0'1375'0'0,"0"0"-121"0"0,0 0-411 0 0,0 0-394 0 0,0 0-284 0 0,0 0-155 0 0,0 0-30 0 0,0 0 24 0 0,0 0 73 0 0,0 0 71 0 0,0 0 42 0 0,0 0-12 0 0,0 0-42 0 0,1-12-54 0 0,7-32-120 0 0,-3 260-974 0 0,13 68 1513 0 0,13-1 0 0 0,48 186-501 0 0,-57-312 1451 0 0,-12-158 5932 0 0,12-44-7072 0 0,-19 38 11 0 0,150-381-525 0 0,-151 384 144 0 0,0-1 0 0 0,0 1 0 0 0,0 0 0 0 0,1 0 0 0 0,-1 0 0 0 0,1 0 0 0 0,0 0 0 0 0,0 0 0 0 0,0 1 0 0 0,1-1 0 0 0,-1 1 0 0 0,1 0 0 0 0,0 0 0 0 0,0 1 0 0 0,0-1 0 0 0,0 1 0 0 0,0 0 0 0 0,0 0 0 0 0,1 0 0 0 0,-1 0 0 0 0,1 1 0 0 0,0 0 0 0 0,-1 0 0 0 0,1 0 0 0 0,0 0 0 0 0,-1 1 0 0 0,1 0-1 0 0,0 0 1 0 0,0 0 0 0 0,-1 1 0 0 0,1-1 0 0 0,0 1 0 0 0,0 0 0 0 0,-1 0 0 0 0,1 1 0 0 0,-1 0 0 0 0,1-1 0 0 0,-1 1 0 0 0,0 1 0 0 0,0-1 0 0 0,0 1 0 0 0,2 1 59 0 0,8 18-51 0 0,-1 0 0 0 0,0 1 1 0 0,-2 1-1 0 0,-1 0 0 0 0,-1 0 0 0 0,0 1 1 0 0,-2 0-1 0 0,-1 1 0 0 0,-2 0 0 0 0,0 0 0 0 0,-1 0 1 0 0,-2 19 50 0 0,12 320 1505 0 0,-13-365-1317 0 0,0 0 102 0 0,0 0 60 0 0,0 0 63 0 0,0 0 11 0 0,0 0-34 0 0,0 0-46 0 0,0 0-46 0 0,0 0-38 0 0,0 0-33 0 0,1-15-2378 0 0,1 6-7690 0 0,-1 6-1236 0 0</inkml:trace>
  <inkml:trace contextRef="#ctx0" brushRef="#br0" timeOffset="28996.334">12849 3300 6785 0 0,'0'0'1641'0'0,"0"0"-310"0"0,0 0-290 0 0,0 0-104 0 0,0 0-47 0 0,0 0-75 0 0,0 0-32 0 0,0 0-29 0 0,0 0-74 0 0,0 0-155 0 0,0 0-203 0 0,0 0-184 0 0,0 0-196 0 0,-5-10-2210 0 0,39 241 3382 0 0,-32-216-2556 0 0,-1-15 1712 0 0,-1 0 1 0 0,1-1-1 0 0,-1 1 1 0 0,1 0-1 0 0,0 0 1 0 0,-1 0-1 0 0,1 0 1 0 0,-1 0-1 0 0,1 0 1 0 0,-1 0-1 0 0,1 0 1 0 0,-1 0-1 0 0,1 0 0 0 0,-1 0 1 0 0,1 0-1 0 0,-1 1 1 0 0,1-1-1 0 0,-1 0 1 0 0,1 0-1 0 0,-1 0 1 0 0,1 1-1 0 0,-1-1 1 0 0,1 0-1 0 0,-1 1 1 0 0,1-1-1 0 0,-1 0 1 0 0,0 1-1 0 0,1-1 1 0 0,-1 1-1 0 0,0-1 0 0 0,1 0 1 0 0,-1 1-1 0 0,0-1 1 0 0,1 1-1 0 0,-1-1 1 0 0,0 1-1 0 0,0-1 1 0 0,0 1-1 0 0,0-1 1 0 0,1 1-271 0 0,6-22-89 0 0,2 1 1 0 0,0 0 0 0 0,1 0-1 0 0,2 1 1 0 0,-1 1 0 0 0,2-1 0 0 0,1 2-1 0 0,0 0 1 0 0,1 1 0 0 0,1 0-1 0 0,0 1 1 0 0,1 1 0 0 0,1 1-1 0 0,11-7 89 0 0,-27 19-73 0 0,0 0-1 0 0,0 1 1 0 0,0-1-1 0 0,0 1 1 0 0,0 0 0 0 0,0-1-1 0 0,0 1 1 0 0,0 0-1 0 0,0 0 1 0 0,0 0-1 0 0,0 0 1 0 0,1 1-1 0 0,-1-1 1 0 0,0 0-1 0 0,0 1 1 0 0,0 0-1 0 0,0-1 1 0 0,0 1-1 0 0,-1 0 1 0 0,1 0-1 0 0,0 0 1 0 0,0 0 0 0 0,0 0-1 0 0,-1 1 1 0 0,1-1-1 0 0,-1 1 1 0 0,1-1-1 0 0,-1 1 1 0 0,1-1-1 0 0,-1 1 1 0 0,0 0-1 0 0,0-1 1 0 0,0 1-1 0 0,0 0 1 0 0,0 0-1 0 0,0 0 1 0 0,-1 0-1 0 0,1 0 1 0 0,0 0-1 0 0,-1 1 74 0 0,28 100 156 0 0,-24-83-248 0 0,26 109 428 0 0,-23-139 4168 0 0,21-42-4786 0 0,-20 35 181 0 0,1 0 0 0 0,1 1 0 0 0,0 0 0 0 0,1 1-1 0 0,0 0 1 0 0,2 1 0 0 0,0 1 0 0 0,0-1 0 0 0,1 2 0 0 0,1 0-1 0 0,0 1 1 0 0,0 0 0 0 0,1 2 0 0 0,1-1 0 0 0,0 2-1 0 0,13-5 102 0 0,-27 12-69 0 0,-1 1-1 0 0,1 0 1 0 0,-1 0 0 0 0,1 1-1 0 0,-1-1 1 0 0,1 0-1 0 0,-1 1 1 0 0,0-1-1 0 0,1 1 1 0 0,-1 0-1 0 0,0 0 1 0 0,1 0 0 0 0,-1 0-1 0 0,0 0 1 0 0,0 0-1 0 0,0 1 1 0 0,0-1-1 0 0,0 1 1 0 0,0 0-1 0 0,0-1 1 0 0,-1 1-1 0 0,1 0 1 0 0,-1 0 0 0 0,1 0-1 0 0,-1 0 1 0 0,0 0-1 0 0,1 0 1 0 0,-1 0-1 0 0,0 1 1 0 0,0-1-1 0 0,-1 0 1 0 0,1 1 0 0 0,0-1-1 0 0,-1 1 1 0 0,0-1-1 0 0,1 1 70 0 0,15 105 434 0 0,-15-94-460 0 0,13 74 703 0 0,-14-88-575 0 0,0 0 50 0 0,0 0 35 0 0,0 0 38 0 0,0 0 36 0 0,0 0-5 0 0,0 0-16 0 0,0 0-18 0 0,0 0-22 0 0,0 0 4 0 0,0 0-1 0 0,0 0-2 0 0,0 0-25 0 0,0 0-32 0 0,0 0-35 0 0,1-6-1476 0 0,3-7-9582 0 0,-2 11 92 0 0</inkml:trace>
  <inkml:trace contextRef="#ctx0" brushRef="#br0" timeOffset="29721.25">14218 3226 13555 0 0,'0'0'2492'0'0,"0"0"-595"0"0,0 0-854 0 0,0 0-582 0 0,0 0-386 0 0,0 0-329 0 0,0 0-219 0 0,0 0-62 0 0,0 0 43 0 0,0 0 73 0 0,0 0 49 0 0,0 0-36 0 0,8-11-1191 0 0,-5 12 1730 0 0,1 0 0 0 0,-1-1 0 0 0,1 1 0 0 0,-1-1 0 0 0,0 0 0 0 0,1 0 0 0 0,-1 0 1 0 0,1 0-1 0 0,-1-1 0 0 0,0 1 0 0 0,1-1 0 0 0,-1 0 0 0 0,0 0 0 0 0,1 0 1 0 0,-1-1-1 0 0,0 1 0 0 0,0-1 0 0 0,0 1 0 0 0,0-1 0 0 0,-1 0 0 0 0,1 0 0 0 0,0-1 1 0 0,-1 1-1 0 0,1 0 0 0 0,-1-1 0 0 0,0 0 0 0 0,0 1 0 0 0,0-1 0 0 0,0 0 1 0 0,0 0-1 0 0,-1 0 0 0 0,1 0 0 0 0,-1 0 0 0 0,0-1 0 0 0,0 1-133 0 0,-70-4-1851 0 0,58 10 1840 0 0,-1 0 0 0 0,1 2-1 0 0,0-1 1 0 0,0 2 0 0 0,0-1-1 0 0,1 1 1 0 0,0 1 0 0 0,0 0-1 0 0,1 0 1 0 0,-1 1 0 0 0,2 0-1 0 0,-1 1 1 0 0,1 0 0 0 0,0 0-1 0 0,1 1 1 0 0,0 0 0 0 0,1 0 0 0 0,0 0-1 0 0,0 1 1 0 0,1 0 0 0 0,1 0-1 0 0,0 1 1 0 0,0-1 0 0 0,1 1-1 0 0,1 0 1 0 0,0-1 0 0 0,0 3 11 0 0,5-8 120 0 0,1 1 0 0 0,0-1 1 0 0,0 0-1 0 0,0 0 0 0 0,1-1 1 0 0,0 1-1 0 0,0-1 0 0 0,0 0 1 0 0,1 0-1 0 0,0-1 1 0 0,-1 1-1 0 0,2-1 0 0 0,-1-1 1 0 0,0 1-1 0 0,1-1 0 0 0,0 0 1 0 0,0 0-1 0 0,-1-1 0 0 0,2 0 1 0 0,-1 0-1 0 0,0-1 0 0 0,0 0 1 0 0,0 0-1 0 0,1-1 0 0 0,-1 0 1 0 0,0 0-1 0 0,1-1 0 0 0,2 0-120 0 0,0 2 33 0 0,309 5 722 0 0,-391 6-8609 0 0,51-7 2330 0 0,8-2-2735 0 0</inkml:trace>
  <inkml:trace contextRef="#ctx0" brushRef="#br0" timeOffset="30427.139">12160 4191 9514 0 0,'0'0'2813'0'0,"0"0"-536"0"0,0 0-567 0 0,0 0-356 0 0,0 0-323 0 0,0 0-289 0 0,0 0-213 0 0,0 0-160 0 0,0 0-116 0 0,0 0-103 0 0,0 0-54 0 0,0 0-38 0 0,0 0-20 0 0,-1-7 2218 0 0,277-19-1126 0 0,423-27-906 0 0,317-11 115 0 0,-415 58-137 0 0,-677-12-2182 0 0,-2 11-1679 0 0,27 4-2219 0 0,20 2-4313 0 0</inkml:trace>
  <inkml:trace contextRef="#ctx0" brushRef="#br0" timeOffset="30886.607">11198 1232 9034 0 0,'0'0'1888'0'0,"0"0"-175"0"0,0 0-388 0 0,0 0-282 0 0,0 0-212 0 0,0 0-228 0 0,0 0-196 0 0,0 0-185 0 0,0 0-156 0 0,0 0-150 0 0,0 0-172 0 0,0 0-194 0 0,0-6-111 0 0,0-1 479 0 0,1-5-550 0 0,9 27 320 0 0,0 15 346 0 0,0 1-1 0 0,-2 0 1 0 0,-2 0-1 0 0,-1 1 1 0 0,-1 0-1 0 0,-1 0 1 0 0,-2 5-34 0 0,5 37 87 0 0,51 740 847 0 0,19-155 20 0 0,-56-472-1281 0 0,-17-141 4795 0 0,-2-44-1889 0 0,-2-85-7104 0 0,0 1-6040 0 0,1 58 1970 0 0</inkml:trace>
  <inkml:trace contextRef="#ctx0" brushRef="#br0" timeOffset="31548.469">11517 1137 15131 0 0,'0'0'184'0'0,"0"0"-133"0"0,0 0-203 0 0,0 0-160 0 0,0 0-38 0 0,0 0 68 0 0,30-23 107 0 0,96-73 114 0 0,-30 63 133 0 0,-75 32-23 0 0,641-11 3799 0 0,-624 12-3838 0 0,1061 58 830 0 0,-679-40-604 0 0,270 8 69 0 0,-232-27 404 0 0,-412 1-357 0 0,0-3 0 0 0,0-1-1 0 0,0-3 1 0 0,0-1 0 0 0,20-9-352 0 0,-66 17 29 0 0,-1 0 0 0 0,1 0-1 0 0,-1 0 1 0 0,0 0 0 0 0,1 0 0 0 0,-1-1 0 0 0,1 1 0 0 0,-1 0-1 0 0,0 0 1 0 0,1-1 0 0 0,-1 1 0 0 0,1-1 0 0 0,-1 1-1 0 0,1 0 1 0 0,-1-1 0 0 0,1 1 0 0 0,0-1 0 0 0,-1 1-1 0 0,1-1 1 0 0,-1 1 0 0 0,1-1 0 0 0,0 1 0 0 0,-1-1 0 0 0,1 1-1 0 0,0-1 1 0 0,0 0 0 0 0,0 1 0 0 0,-1-1 0 0 0,1 0-1 0 0,0 1 1 0 0,0-1 0 0 0,0 1 0 0 0,0-1 0 0 0,0 0-1 0 0,0 1 1 0 0,0-1 0 0 0,0 0 0 0 0,0 1 0 0 0,0-1 0 0 0,1 1-1 0 0,-1-1 1 0 0,0 0 0 0 0,0 1 0 0 0,1-1 0 0 0,-1 1-1 0 0,0-1 1 0 0,1 1 0 0 0,-1-1 0 0 0,0 1 0 0 0,1-1-1 0 0,-1 1 1 0 0,1-1 0 0 0,-1 1 0 0 0,1-1 0 0 0,-1 1 0 0 0,1 0-1 0 0,-1-1 1 0 0,1 1 0 0 0,-1 0 0 0 0,1-1 0 0 0,-1 1-1 0 0,1 0 1 0 0,0 0 0 0 0,-1 0 0 0 0,1-1 0 0 0,0 1-29 0 0,-1 0-322 0 0,-14 58-1457 0 0,27 376 1420 0 0,1-238 342 0 0,17 657 37 0 0,-16 586 428 0 0,-1-1230 891 0 0,-14-209-743 0 0,0 0 42 0 0,0 0-29 0 0,0 0-53 0 0,0 0-15 0 0,-30-26 994 0 0,1 10-1594 0 0,0 2 1 0 0,-1 2-1 0 0,0 0 1 0 0,-1 2 0 0 0,-1 1-1 0 0,1 2 1 0 0,-1 1 0 0 0,-1 1-1 0 0,1 2 1 0 0,0 1-1 0 0,-1 1 1 0 0,1 2 0 0 0,-1 2-1 0 0,-5 1 59 0 0,31-3-9 0 0,-77 4-500 0 0,1 5 0 0 0,1 2 0 0 0,0 5 0 0 0,-24 9 509 0 0,-34 16-3456 0 0,4 4-3479 0 0,55-17-4571 0 0</inkml:trace>
  <inkml:trace contextRef="#ctx0" brushRef="#br0" timeOffset="1111.512">18569 1425 12803 0 0,'0'0'1183'0'0,"0"0"213"0"0,0 0 122 0 0,0 0-162 0 0,0 0-339 0 0,0 0-398 0 0,0 0-407 0 0,0 0-346 0 0,0 0-344 0 0,0 0-161 0 0,0 0 5 0 0,9-10 128 0 0,-1 1 427 0 0,-8 10 68 0 0,0 0 1 0 0,0 0-1 0 0,1 0 0 0 0,-1 0 1 0 0,0 0-1 0 0,1 0 1 0 0,-1-1-1 0 0,0 1 0 0 0,1 0 1 0 0,-1 0-1 0 0,1 0 1 0 0,-1 0-1 0 0,1-1 0 0 0,-1 1 1 0 0,1 0-1 0 0,0-1 0 0 0,-1 1 1 0 0,1 0-1 0 0,0-1 1 0 0,0 1-1 0 0,-1-1 0 0 0,1 1 1 0 0,0-1-1 0 0,0 1 1 0 0,0-1-1 0 0,0 0 0 0 0,0 1 1 0 0,-1-1-1 0 0,1 0 1 0 0,0 0-1 0 0,0 0 0 0 0,0 1 1 0 0,0-1-1 0 0,0 0 1 0 0,0 0-1 0 0,0-1 0 0 0,0 1 1 0 0,0 0-1 0 0,0 0 1 0 0,0 0-1 0 0,0-1 0 0 0,0 1 1 0 0,-1 0-1 0 0,1-1 0 0 0,0 1 1 0 0,0 0-1 0 0,0-1 1 0 0,-1 0-1 0 0,1 1 0 0 0,0-1 1 0 0,0 1-1 0 0,-1-1 1 0 0,1 0-1 0 0,0 0 11 0 0,-62 514 679 0 0,50-181 1555 0 0,18 120-2234 0 0,2-31 334 0 0,18 1182 495 0 0,-22 916 1258 0 0,-13-1211-796 0 0,23-118 444 0 0,102 576-1735 0 0,-29-906 752 0 0,-24 695-752 0 0,-120-647 248 0 0,56-907-370 0 0,-9 143-515 0 0,8-124-3908 0 0,0-12-4446 0 0,1-18-1996 0 0</inkml:trace>
  <inkml:trace contextRef="#ctx0" brushRef="#br0" timeOffset="1692.849">18766 1236 21981 0 0,'0'0'196'0'0,"0"0"-64"0"0,0 0-95 0 0,0 0-114 0 0,0 0-133 0 0,0 0-95 0 0,0 0-24 0 0,0 0 31 0 0,0 0 94 0 0,0 0 85 0 0,30-14 53 0 0,96-46 28 0 0,-5 36-35 0 0,-84 23 42 0 0,819-84 15 0 0,860 46 687 0 0,58-68-311 0 0,267-9 855 0 0,-1656 106-1124 0 0,1 16 0 0 0,207 37-91 0 0,-565-39-23 0 0,-9-4-70 0 0,0 2-1 0 0,-1 1 0 0 0,1 0 0 0 0,-1 1 0 0 0,0 1 0 0 0,0 0 0 0 0,0 2 0 0 0,-1 0 0 0 0,0 1 0 0 0,12 8 94 0 0,-28-16-128 0 0,1 1-1 0 0,-1 0 1 0 0,0 0 0 0 0,0-1-1 0 0,0 1 1 0 0,0 0-1 0 0,0 0 1 0 0,0 0 0 0 0,0 0-1 0 0,0 1 1 0 0,0-1 0 0 0,0 0-1 0 0,-1 0 1 0 0,1 0-1 0 0,0 1 1 0 0,-1-1 0 0 0,1 0-1 0 0,-1 1 1 0 0,0-1 0 0 0,1 0-1 0 0,-1 1 1 0 0,0-1-1 0 0,0 1 1 0 0,0-1 0 0 0,0 0-1 0 0,0 1 1 0 0,0-1 0 0 0,0 1-1 0 0,0-1 1 0 0,0 0-1 0 0,-1 1 1 0 0,1-1 0 0 0,-1 0-1 0 0,1 1 1 0 0,-1-1 0 0 0,1 0-1 0 0,-2 1 129 0 0,-39 33-10381 0 0,25-25 3466 0 0</inkml:trace>
  <inkml:trace contextRef="#ctx0" brushRef="#br0" timeOffset="34759.914">22536 6344 10602 0 0,'0'0'1162'0'0,"0"0"-67"0"0,0 0-110 0 0,0 0-299 0 0,0 0-243 0 0,0 0-141 0 0,0 0-196 0 0,0 0-136 0 0,0 0-44 0 0,0 0-40 0 0,0 0-54 0 0,-4-6-108 0 0,0-1 345 0 0,4 7-100 0 0,0 1 1 0 0,0-1 0 0 0,-1 1 0 0 0,1-1 0 0 0,0 0 0 0 0,0 1 0 0 0,0-1 0 0 0,-1 1-1 0 0,1-1 1 0 0,0 0 0 0 0,-1 1 0 0 0,1-1 0 0 0,0 0 0 0 0,-1 1 0 0 0,1-1 0 0 0,0 0 0 0 0,-1 1-1 0 0,1-1 1 0 0,-1 0 0 0 0,1 0 0 0 0,-1 0 0 0 0,1 1 0 0 0,-1-1 0 0 0,1 0 0 0 0,0 0-1 0 0,-1 0 1 0 0,1 0 0 0 0,-1 0 0 0 0,1 0 0 0 0,-1 0 0 0 0,1 0 0 0 0,-1 0 0 0 0,1 0-1 0 0,-1 0 1 0 0,1 0 0 0 0,-1 0 0 0 0,1 0 0 0 0,-1 0 0 0 0,1-1 0 0 0,-1 1 0 0 0,1 0 0 0 0,0 0-1 0 0,-1 0 1 0 0,1-1 0 0 0,-1 1 30 0 0,-16 253 1551 0 0,13 205-1551 0 0,57 381 1044 0 0,-53-811-970 0 0,-15 585 1880 0 0,-2-555 1388 0 0,-37-105-1241 0 0,33 29-2508 0 0,1-4-79 0 0,-2 1-1 0 0,-1 1 1 0 0,0 1 0 0 0,-1 2-1 0 0,-1 0 1 0 0,-1 1 0 0 0,0 1-1 0 0,-1 2 1 0 0,-1 1 0 0 0,0 0-1 0 0,0 3 1 0 0,-1 0-1 0 0,0 2 1 0 0,-23-3 486 0 0,36 8 86 0 0,0 1-1 0 0,0 1 1 0 0,0 0-1 0 0,-1 2 1 0 0,1-1-1 0 0,0 2 1 0 0,1 0 0 0 0,-1 1-1 0 0,1 0 1 0 0,-1 2-1 0 0,1 0 1 0 0,0 0-1 0 0,1 1 1 0 0,0 1-1 0 0,0 1 1 0 0,1 0-1 0 0,0 0 1 0 0,0 1 0 0 0,1 1-1 0 0,0 0 1 0 0,1 1-1 0 0,1 0 1 0 0,0 1-1 0 0,0 0 1 0 0,1 0-1 0 0,1 1 1 0 0,-5 11-86 0 0,10-17 54 0 0,0 0-1 0 0,1 0 1 0 0,0 1-1 0 0,0-1 1 0 0,1 1 0 0 0,1 0-1 0 0,-1-1 1 0 0,1 1-1 0 0,0 0 1 0 0,1-1 0 0 0,0 1-1 0 0,1-1 1 0 0,-1 1-1 0 0,2-1 1 0 0,-1 1 0 0 0,1-1-1 0 0,0 0 1 0 0,1 0-1 0 0,0 0 1 0 0,0-1 0 0 0,1 0-1 0 0,0 1 1 0 0,0-1-1 0 0,1-1 1 0 0,-1 1 0 0 0,6 3-54 0 0,-1 0 77 0 0,1 0 1 0 0,0-1 0 0 0,1 0 0 0 0,0-1 0 0 0,0 0 0 0 0,1-1 0 0 0,0 0 0 0 0,0-1 0 0 0,0 0-1 0 0,1-1 1 0 0,0-1 0 0 0,0 0 0 0 0,1-1 0 0 0,-1-1 0 0 0,10 1-78 0 0,4-2 131 0 0,-1-2 1 0 0,0-1 0 0 0,1 0-1 0 0,-1-3 1 0 0,-1 0-1 0 0,1-1 1 0 0,-1-2 0 0 0,0-1-1 0 0,0-1 1 0 0,-1 0 0 0 0,-1-2-1 0 0,0-2 1 0 0,0 0-1 0 0,-2-1 1 0 0,0-1 0 0 0,0-1-1 0 0,-2-1 1 0 0,0-1-1 0 0,0-2-131 0 0,-13 13-79 0 0,-1 0 1 0 0,-1-1-1 0 0,0 0 0 0 0,0 0 0 0 0,-1 0 0 0 0,0 0 0 0 0,0-1 0 0 0,-1 1 0 0 0,0-1 0 0 0,-1 0 0 0 0,0 0 1 0 0,-1 0-1 0 0,0 0 0 0 0,0-8 79 0 0,-7-14-4507 0 0,-10 2-4005 0 0,9 23-1019 0 0</inkml:trace>
  <inkml:trace contextRef="#ctx0" brushRef="#br0" timeOffset="37206.21">22995 8491 5121 0 0,'0'0'1056'0'0,"0"0"-290"0"0,0 0-230 0 0,0 0-131 0 0,0 0 42 0 0,0 0 141 0 0,0 0 178 0 0,0 0 191 0 0,0 0 129 0 0,0 0-17 0 0,0 0-160 0 0,0 0-239 0 0,0 0-244 0 0,1-11-211 0 0,4-33-1210 0 0,-11 1052 6479 0 0,18-857-2452 0 0,-12-151-2705 0 0,0 0 12 0 0,0 0 5 0 0,0 0 25 0 0,2-34 1262 0 0,-3 23-1698 0 0,1 1-1 0 0,0-1 0 0 0,1 1 1 0 0,0-1-1 0 0,1 1 1 0 0,0-1-1 0 0,0 1 0 0 0,1 0 1 0 0,1 0-1 0 0,-1 0 1 0 0,2 0-1 0 0,-1 1 1 0 0,2 0-1 0 0,-1 0 0 0 0,1 0 1 0 0,0 0-1 0 0,1 1 1 0 0,0 0-1 0 0,0 0 0 0 0,1 1 1 0 0,0 0-1 0 0,0 1 1 0 0,0-1-1 0 0,1 1 1 0 0,0 1-1 0 0,1 0 0 0 0,-1 0 1 0 0,1 1-1 0 0,0 0 1 0 0,0 1-1 0 0,0 0 0 0 0,0 0 1 0 0,0 1-1 0 0,7 0 68 0 0,-8 1-10 0 0,1 1 0 0 0,0 0 0 0 0,0 0-1 0 0,0 1 1 0 0,-1 0 0 0 0,1 1 0 0 0,0 0 0 0 0,-1 0-1 0 0,0 1 1 0 0,1 1 0 0 0,-1-1 0 0 0,0 2 0 0 0,-1-1-1 0 0,1 1 1 0 0,-1 0 0 0 0,0 1 0 0 0,0 0 0 0 0,0 0-1 0 0,-1 1 1 0 0,0 0 0 0 0,0 0 0 0 0,-1 0 0 0 0,0 1-1 0 0,0 0 1 0 0,-1 0 0 0 0,0 1 0 0 0,-1 0-1 0 0,0-1 1 0 0,2 7 10 0 0,1 1 64 0 0,0 1 0 0 0,-2 0-1 0 0,0 0 1 0 0,0 0 0 0 0,-2 0-1 0 0,0 1 1 0 0,-1-1 0 0 0,-1 1-1 0 0,-1 0 1 0 0,0-1 0 0 0,-2 1-1 0 0,-1 7-63 0 0,2-20 79 0 0,0-1 0 0 0,0 0 0 0 0,-1 1 0 0 0,0-1 0 0 0,0 0 0 0 0,0 0 0 0 0,0 0 0 0 0,-1 0 0 0 0,0 0 0 0 0,1-1 0 0 0,-1 1 0 0 0,-1-1 0 0 0,1 0 0 0 0,0 0 0 0 0,-1 0 0 0 0,1 0 0 0 0,-1-1 0 0 0,0 1-1 0 0,0-1 1 0 0,-1 0-79 0 0,5-2 23 0 0,0 0-30 0 0,0 0-38 0 0,7-20-3427 0 0,-1 7-2670 0 0,-2 5-4039 0 0</inkml:trace>
  <inkml:trace contextRef="#ctx0" brushRef="#br0" timeOffset="39336.007">24053 7905 19132 0 0,'0'0'1211'0'0,"0"0"-264"0"0,0 0-311 0 0,0 0-285 0 0,0 0-143 0 0,0 0-140 0 0,0 0-155 0 0,0 0-117 0 0,0 0-79 0 0,0 0-10 0 0,0 0 44 0 0,0 0 53 0 0,0 0 61 0 0,-7-11 84 0 0,34 18 325 0 0,0 0-1 0 0,0-2 1 0 0,0-2-1 0 0,1 0 1 0 0,-1-2-1 0 0,1 0 1 0 0,16-4-274 0 0,23 3 128 0 0,20 2 114 0 0,1-4 0 0 0,0-4 0 0 0,56-12-242 0 0,-133 16 362 0 0,-8 2-200 0 0,-29 6-3536 0 0,1 5-7264 0 0,21-8 886 0 0</inkml:trace>
  <inkml:trace contextRef="#ctx0" brushRef="#br0" timeOffset="41366.76">25872 6450 7074 0 0,'0'0'961'0'0,"0"0"-38"0"0,0 0-94 0 0,0 0-155 0 0,0 0 18 0 0,0 0 86 0 0,0 0 107 0 0,0 0 147 0 0,0 0 71 0 0,0 0-68 0 0,0 0-189 0 0,0 0-244 0 0,0 0-207 0 0,0-6-180 0 0,0-16-150 0 0,0 16-143 0 0,0 6-180 0 0,20 1180 1000 0 0,-2-78 1914 0 0,-16-1055-1305 0 0,0-48 2270 0 0,4-17-2905 0 0,-2-55-939 0 0,-5 40 33 0 0,1 0 1 0 0,2 1-1 0 0,2-1 1 0 0,0 1-1 0 0,3-1 0 0 0,0 2 1 0 0,2-1-1 0 0,2 1 1 0 0,0 0-1 0 0,2 1 1 0 0,6-7 189 0 0,-8 22-62 0 0,1 0 1 0 0,0 1 0 0 0,1 1-1 0 0,0 0 1 0 0,2 1 0 0 0,-1 0 0 0 0,1 1-1 0 0,1 1 1 0 0,0 0 0 0 0,0 2-1 0 0,1-1 1 0 0,0 2 0 0 0,0 0 0 0 0,1 1-1 0 0,0 1 1 0 0,0 1 0 0 0,0 0-1 0 0,1 1 1 0 0,-1 1 0 0 0,1 1 0 0 0,-1 1-1 0 0,17 1 62 0 0,-26 2 6 0 0,0-1-1 0 0,0 1 1 0 0,-1 0-1 0 0,1 1 1 0 0,-1 0-1 0 0,0 1 1 0 0,0-1-1 0 0,0 2 1 0 0,0-1-1 0 0,-1 1 1 0 0,0 0-1 0 0,0 0 1 0 0,-1 1-1 0 0,0 0 1 0 0,0 0-1 0 0,0 1 1 0 0,-1-1-1 0 0,0 1 0 0 0,-1 0 1 0 0,0 1-1 0 0,0-1 1 0 0,0 1-1 0 0,-1 0 1 0 0,0 1-6 0 0,45 223 402 0 0,-39 154 1510 0 0,-9-387-1705 0 0,-14-47-2742 0 0,11 27-1579 0 0,3 7-3624 0 0,0 7-3186 0 0</inkml:trace>
  <inkml:trace contextRef="#ctx0" brushRef="#br0" timeOffset="42564.685">27148 8710 10018 0 0,'0'0'2181'0'0,"0"0"-248"0"0,0 0-423 0 0,0 0-519 0 0,0 0-388 0 0,0 0-333 0 0,0 0-283 0 0,0 0-192 0 0,0 0-89 0 0,0 0 101 0 0,0 0 180 0 0,0 0 222 0 0,1 9 176 0 0,53 386 2488 0 0,-37-373 124 0 0,-1-68 665 0 0,-10 23-4813 0 0,-3 17 1092 0 0,1-10-82 0 0,1 0 1 0 0,1 0 0 0 0,0 0-1 0 0,1 1 1 0 0,1-1 0 0 0,1 2 0 0 0,0-1-1 0 0,0 1 1 0 0,2 1 0 0 0,0 0 0 0 0,0 0-1 0 0,1 1 1 0 0,1 1 0 0 0,2-2 140 0 0,-12 11-15 0 0,0 1 1 0 0,0 0-1 0 0,1 0 1 0 0,-1 0-1 0 0,0 0 1 0 0,0 0-1 0 0,0 1 1 0 0,1 0-1 0 0,-1-1 1 0 0,0 1-1 0 0,0 0 1 0 0,1 1-1 0 0,-1-1 1 0 0,0 1-1 0 0,0-1 1 0 0,1 1-1 0 0,-1 0 1 0 0,0 0-1 0 0,0 0 1 0 0,0 1-1 0 0,0-1 1 0 0,0 1-1 0 0,-1-1 1 0 0,1 1 0 0 0,0 0-1 0 0,-1 0 1 0 0,1 0-1 0 0,-1 1 1 0 0,0-1-1 0 0,0 1 1 0 0,0-1-1 0 0,0 1 1 0 0,0 0-1 0 0,0-1 1 0 0,-1 1-1 0 0,1 0 1 0 0,-1 0-1 0 0,0 0 1 0 0,0 1 14 0 0,44 126 275 0 0,-19-22 191 0 0,14-136 1788 0 0,202-259-3531 0 0,-241 286 1274 0 0,0-1 0 0 0,0 1 0 0 0,0 0-1 0 0,0 0 1 0 0,0-1 0 0 0,0 1 0 0 0,0 0-1 0 0,0 0 1 0 0,1 0 0 0 0,-1 1 0 0 0,0-1-1 0 0,1 0 1 0 0,-1 0 0 0 0,0 1 0 0 0,1-1-1 0 0,-1 1 1 0 0,1-1 0 0 0,-1 1 0 0 0,1-1-1 0 0,-1 1 1 0 0,1 0 0 0 0,-1 0 0 0 0,1 0-1 0 0,-1 0 1 0 0,1 0 0 0 0,0 0 0 0 0,-1 0-1 0 0,1 1 1 0 0,-1-1 0 0 0,1 0 0 0 0,-1 1-1 0 0,0 0 1 0 0,1-1 0 0 0,-1 1 0 0 0,1 0-1 0 0,-1-1 1 0 0,0 1 0 0 0,1 0 0 0 0,-1 0-1 0 0,0 0 1 0 0,0 0 0 0 0,0 0 0 0 0,0 0-1 0 0,0 1 1 0 0,1 0 3 0 0,28 74 103 0 0,-25-57 47 0 0,18 75 40 0 0,44 99 117 0 0,-45-195-2141 0 0,-8-17-2274 0 0,-5 8-2454 0 0,-4 4-4535 0 0</inkml:trace>
  <inkml:trace contextRef="#ctx0" brushRef="#br0" timeOffset="43139.844">28607 8861 20300 0 0,'0'0'1298'0'0,"0"0"-414"0"0,0 0-413 0 0,0 0-331 0 0,0 0-156 0 0,0 0-27 0 0,0 0-10 0 0,0 0 1 0 0,0 0 20 0 0,0 0 20 0 0,0 0 1 0 0,0 0-10 0 0,0 0-2 0 0,24-9 11 0 0,104-36 43 0 0,-90 29 321 0 0,-38 16-285 0 0,-17-1-275 0 0,0 1 0 0 0,1 1 0 0 0,-1 1-1 0 0,0 0 1 0 0,1 1 0 0 0,-1 1 0 0 0,1 1 0 0 0,0 0 0 0 0,1 1 0 0 0,-4 2 208 0 0,5-3 48 0 0,1 0 0 0 0,0 1-1 0 0,0 1 1 0 0,1 0 0 0 0,0 1-1 0 0,0 0 1 0 0,1 0 0 0 0,0 2-1 0 0,1-1 1 0 0,-1 1 0 0 0,2 1-1 0 0,0 0 1 0 0,0 0 0 0 0,1 1-1 0 0,0 0 1 0 0,1 0 0 0 0,0 1-1 0 0,1 0 1 0 0,1 0 0 0 0,0 0-1 0 0,1 1 1 0 0,0 0 0 0 0,1 0-1 0 0,0 0 1 0 0,1 0 0 0 0,1 0-1 0 0,0 0 1 0 0,2 4-48 0 0,6-6 73 0 0,2-1 1 0 0,0 0-1 0 0,0 0 0 0 0,1-1 0 0 0,0 0 1 0 0,1-1-1 0 0,0 0 0 0 0,0-1 0 0 0,1 0 0 0 0,0 0 1 0 0,0-2-1 0 0,1 1 0 0 0,0-2 0 0 0,0 1 1 0 0,1-2-1 0 0,-1 0 0 0 0,1 0 0 0 0,0-2 0 0 0,0 0 1 0 0,0 0-1 0 0,0-1 0 0 0,6-1-73 0 0,66 9 234 0 0,1-4 1 0 0,0-3-1 0 0,0-4 0 0 0,-1-5 0 0 0,84-16-234 0 0,-158 17-836 0 0,-51 10-2351 0 0,1 9-3834 0 0,31-10 4323 0 0,-11 3-8384 0 0</inkml:trace>
  <inkml:trace contextRef="#ctx0" brushRef="#br0" timeOffset="45400.8">21141 6033 13131 0 0,'0'0'1944'0'0,"0"0"-235"0"0,0 0-456 0 0,0 0-591 0 0,0 0-500 0 0,0 0-570 0 0,0 0-668 0 0,0 0-494 0 0,0 0 63 0 0,0 0 463 0 0,0 0 665 0 0,-4 6 583 0 0,-4 12-134 0 0,1 0-1 0 0,1 1 0 0 0,1 0 0 0 0,0 1 1 0 0,2-1-1 0 0,0 1 0 0 0,1 0 0 0 0,1-1 1 0 0,0 1-1 0 0,3 14-69 0 0,-3 24 108 0 0,-4 1071 2021 0 0,-37-171 2760 0 0,-76 294-4889 0 0,49-498 1009 0 0,67-733-958 0 0,-1 3 910 0 0,3-24-777 0 0,0 0-63 0 0,0 0-55 0 0,0 0-21 0 0,0 0-18 0 0,0 0-6 0 0,0 0 7 0 0,0 0-31 0 0,0 0-21 0 0,0 0-16 0 0,0 0-8 0 0,0 0 19 0 0,34-1 1249 0 0,953-25-1161 0 0,-171-14 176 0 0,766 64-235 0 0,-794 0 344 0 0,352-50-344 0 0,449-52 573 0 0,-913 76-445 0 0,141 39-128 0 0,-769-34 11 0 0,232 15 235 0 0,1-12 0 0 0,110-18-246 0 0,-379 11 24 0 0,198-42 795 0 0,-216 24 62 0 0,9-32-902 0 0,9-29-251 0 0,-2-1-1 0 0,-5 0 1 0 0,-2 0 0 0 0,-6-38 272 0 0,1-1-214 0 0,19-292-269 0 0,58-315 483 0 0,-22 274-49 0 0,-14-129 49 0 0,-41 334-186 0 0,-10 1-1 0 0,-11 0 1 0 0,-20-59 186 0 0,-22-175-221 0 0,63 474 64 0 0,-1 0 1 0 0,-1 0-1 0 0,0 0 1 0 0,0 0-1 0 0,0 0 1 0 0,-1 1 0 0 0,1 0-1 0 0,-2 0 1 0 0,1 0-1 0 0,-1 0 1 0 0,1 1-1 0 0,-2 0 1 0 0,1 1-1 0 0,0-1 1 0 0,-1 1-1 0 0,0 0 1 0 0,0 0-1 0 0,0 1 1 0 0,0 0 0 0 0,-1 1-1 0 0,1-1 1 0 0,-1 1-1 0 0,-7 0 157 0 0,-12-9 357 0 0,-212-71-595 0 0,-2 10 0 0 0,-4 10 0 0 0,-51 3 238 0 0,14-1-60 0 0,-403-80-76 0 0,-185 6 136 0 0,146 64 95 0 0,-2 31-1 0 0,-2 32 0 0 0,-557 73-94 0 0,422 34 403 0 0,-814 213-330 0 0,1564-285-1031 0 0,42-4-6467 0 0,55-17-2345 0 0</inkml:trace>
  <inkml:trace contextRef="#ctx0" brushRef="#br0" timeOffset="46594.753">24094 10572 11682 0 0,'0'0'982'0'0,"0"0"-111"0"0,0 0-248 0 0,0 0-421 0 0,0 0-264 0 0,0 0-81 0 0,0 0 8 0 0,0 0 102 0 0,0 0 186 0 0,0 0 237 0 0,2-13 850 0 0,-1 10 4407 0 0,18 73-7062 0 0,14 393 1589 0 0,-30-342-143 0 0,7 124 821 0 0,-10-245-842 0 0,0 0-44 0 0,0 0-59 0 0,0 0-93 0 0,0 0-139 0 0,0 0-190 0 0,-13-13-12010 0 0,10 11 5134 0 0</inkml:trace>
  <inkml:trace contextRef="#ctx0" brushRef="#br0" timeOffset="47196.632">23875 11361 1520 0 0,'0'0'1358'0'0,"0"0"-268"0"0,0 0-230 0 0,0 0-187 0 0,0 0-21 0 0,0 0 155 0 0,0 0 196 0 0,0 0 219 0 0,0 0 125 0 0,0 0-28 0 0,8 27-147 0 0,25 85-233 0 0,36-18 1021 0 0,166 198 1046 0 0,-234-290-2900 0 0,29 34 350 0 0,-6-23 2923 0 0,2-50 34 0 0,57-110-2612 0 0,-62 106-854 0 0,0 1 0 0 0,3 1 0 0 0,1 1 0 0 0,2 1 1 0 0,1 2-1 0 0,29-27 53 0 0,2 29-2273 0 0,-37 32-1461 0 0,-2 8-3753 0 0,-14-1-3280 0 0</inkml:trace>
  <inkml:trace contextRef="#ctx0" brushRef="#br0" timeOffset="48266.819">21872 12038 0 0 0,'0'0'656'0'0,"0"0"-28"0"0,0 0-246 0 0,0 0-134 0 0,0 0-79 0 0,-4 15-44 0 0,-13 135 520 0 0,41-146-1024 0 0,-20-6-2095 0 0</inkml:trace>
  <inkml:trace contextRef="#ctx0" brushRef="#br0" timeOffset="48965.764">21898 12130 6265 0 0,'0'0'2227'0'0,"0"0"-102"0"0,0 0-270 0 0,0 0-317 0 0,0 0-247 0 0,0 0-306 0 0,0 0-291 0 0,0 0-165 0 0,0 0-97 0 0,0 0-73 0 0,0 0-22 0 0,0 0-27 0 0,1-22-21 0 0,5-66-40 0 0,-4 66-42 0 0,-2 22-49 0 0,0 0-58 0 0,0 0-46 0 0,0 0-54 0 0,0 0-94 0 0,0 0-133 0 0,0 0-156 0 0,0 28-1692 0 0,11 191 2556 0 0,10-1-1 0 0,9-1 1 0 0,13 10-481 0 0,-32-173 38 0 0,-6-32 4349 0 0,-20-50-2003 0 0,-23-13-2991 0 0,27 29 666 0 0,1 0-246 0 0,-1 1-1 0 0,-1-1 1 0 0,0 2 0 0 0,0-1-1 0 0,-1 2 1 0 0,-1 0 0 0 0,1 0-1 0 0,-1 1 1 0 0,-1 1 0 0 0,1 1-1 0 0,-1 0 1 0 0,-1 0 0 0 0,1 2-1 0 0,-1 0 1 0 0,1 1 0 0 0,-1 0-1 0 0,0 1 1 0 0,0 1 0 0 0,-6 0 187 0 0,13 4-74 0 0,0 1 0 0 0,0-1 1 0 0,1 1-1 0 0,-1 1 0 0 0,1-1 1 0 0,0 1-1 0 0,0 1 0 0 0,1 0 0 0 0,0 0 1 0 0,0 0-1 0 0,0 1 0 0 0,1 0 1 0 0,0 0-1 0 0,0 0 0 0 0,0 1 1 0 0,1 0-1 0 0,1 0 0 0 0,-1 1 1 0 0,-1 6 73 0 0,3-10 10 0 0,0 0 1 0 0,1 1 0 0 0,0-1-1 0 0,0 1 1 0 0,0 0 0 0 0,1-1-1 0 0,0 1 1 0 0,0 0 0 0 0,0 0-1 0 0,1 0 1 0 0,0 0 0 0 0,0 0-1 0 0,0 0 1 0 0,1 0 0 0 0,0 0-1 0 0,0 0 1 0 0,0 0 0 0 0,1-1-1 0 0,0 1 1 0 0,0 0-1 0 0,1-1 1 0 0,-1 1 0 0 0,1-1-1 0 0,0 0 1 0 0,1 0 0 0 0,-1 0-1 0 0,1-1 1 0 0,0 1 0 0 0,0-1-1 0 0,0 0 1 0 0,2 2-11 0 0,5-3 115 0 0,0 0 1 0 0,0-1-1 0 0,1 0 1 0 0,-1 0-1 0 0,0-1 1 0 0,1-1-1 0 0,-1 0 1 0 0,0 0-1 0 0,1-1 1 0 0,-1-1-1 0 0,0 1 1 0 0,0-2-1 0 0,0 0 0 0 0,0 0 1 0 0,0-1-1 0 0,-1-1 1 0 0,0 1-1 0 0,1-2 1 0 0,-2 1-1 0 0,1-1 1 0 0,-1-1-1 0 0,0 0 1 0 0,2-2-116 0 0,3 1 57 0 0,215-154 601 0 0,-227 163-689 0 0,1 0-1 0 0,-1 0 0 0 0,0 0 0 0 0,0 0 0 0 0,0 0 0 0 0,1 0 0 0 0,-1 1 1 0 0,0-1-1 0 0,0 1 0 0 0,-1-1 0 0 0,1 1 0 0 0,0 0 0 0 0,0 0 1 0 0,-1-1-1 0 0,1 1 0 0 0,-1 0 0 0 0,0 1 0 0 0,0-1 0 0 0,0 0 0 0 0,0 0 1 0 0,0 1-1 0 0,0-1 0 0 0,0 0 0 0 0,-1 1 0 0 0,1-1 0 0 0,-1 1 0 0 0,1-1 1 0 0,-1 0-1 0 0,0 1 0 0 0,0 2 32 0 0,12 26 26 0 0,-8-23-46 0 0,1 0 0 0 0,0 0 0 0 0,0-1-1 0 0,0 0 1 0 0,1 0 0 0 0,0 0 0 0 0,1 0 0 0 0,-1-1 0 0 0,1 0 0 0 0,0-1 0 0 0,1 1 0 0 0,-1-1 0 0 0,1-1 0 0 0,0 0-1 0 0,1 0 1 0 0,-1 0 0 0 0,1-1 0 0 0,-1 0 0 0 0,1-1 0 0 0,0 0 0 0 0,0 0 0 0 0,0-1 0 0 0,7 0 20 0 0,81-20-7979 0 0,-79 11 2762 0 0,-4 2-3866 0 0</inkml:trace>
  <inkml:trace contextRef="#ctx0" brushRef="#br0" timeOffset="49236.627">22240 12364 18596 0 0,'0'0'1982'0'0,"0"0"-929"0"0,0 0-341 0 0,0 0-174 0 0,0 0-189 0 0,0 0-125 0 0,0 0-169 0 0,0 0-198 0 0,0 0-229 0 0,0 0-241 0 0,0 0-206 0 0,0 0-191 0 0,-7-15-125 0 0,-17-47-69 0 0,25 61 1005 0 0,0 0-1 0 0,0 0 1 0 0,0 0-1 0 0,0-1 1 0 0,0 1-1 0 0,0 1 1 0 0,0-1-1 0 0,0 0 1 0 0,0 0-1 0 0,0 0 1 0 0,1 0 0 0 0,-1 1-1 0 0,0-1 1 0 0,0 1-1 0 0,1-1 1 0 0,-1 1-1 0 0,1-1 1 0 0,-1 1-1 0 0,0 0 1 0 0,1 0-1 0 0,-1 0 1 0 0,1 0-1 0 0,-1 0 1 0 0,0 0-1 0 0,1 0 1 0 0,-1 0-1 0 0,1 0 1 0 0,-1 0-1 0 0,0 1 1 0 0,1-1-1 0 0,-1 1 1 0 0,0-1 0 0 0,1 1-1 0 0,-1 0 1 0 0,0-1-1 0 0,0 1 1 0 0,0 0-1 0 0,1 0 1 0 0,-1 0-1 0 0,0 0 200 0 0,13 6-3979 0 0,-3-2-2276 0 0</inkml:trace>
  <inkml:trace contextRef="#ctx0" brushRef="#br0" timeOffset="50508.523">22737 12902 17380 0 0,'0'0'997'0'0,"0"0"-1054"0"0,0 0-166 0 0,0 0 247 0 0,0 0 130 0 0,0 0-28 0 0,0 0-74 0 0,0 0-116 0 0,25 20-92 0 0,82 58-50 0 0,-103-75 224 0 0,-1 0 0 0 0,1 0 0 0 0,0 0 0 0 0,0-1 0 0 0,0 1 0 0 0,0-1 0 0 0,0 0 0 0 0,1 0 0 0 0,-1 0 0 0 0,1-1 0 0 0,-1 1 0 0 0,1-1 0 0 0,-1 0 0 0 0,1-1 0 0 0,0 1 0 0 0,0-1 0 0 0,-1 0 0 0 0,1 0 0 0 0,0 0 0 0 0,0-1 0 0 0,-1 1 0 0 0,1-1 0 0 0,-1-1 0 0 0,4 0-18 0 0,-6 2 65 0 0,6-4 39 0 0,-1-1 1 0 0,1 1-1 0 0,-1-1 1 0 0,0 0-1 0 0,0-1 0 0 0,-1 1 1 0 0,0-1-1 0 0,0-1 1 0 0,0 1-1 0 0,-1-1 0 0 0,0 0 1 0 0,0 0-1 0 0,0-1 1 0 0,-1 1-1 0 0,0-1 0 0 0,-1 0 1 0 0,0 0-1 0 0,0 0 1 0 0,-1-1-1 0 0,0 1 0 0 0,1-7-104 0 0,-3 7-29 0 0,-1 0 0 0 0,1 0 0 0 0,-2 0 0 0 0,1 0 0 0 0,-1 0 0 0 0,0 1 0 0 0,-1-1-1 0 0,1 0 1 0 0,-2 1 0 0 0,1 0 0 0 0,-1 0 0 0 0,0 0 0 0 0,-1 0 0 0 0,1 1 0 0 0,-1-1-1 0 0,0 1 1 0 0,-1 0 0 0 0,0 1 0 0 0,0-1 0 0 0,0 1 0 0 0,0 0 0 0 0,-1 1 0 0 0,0 0-1 0 0,0 0 1 0 0,0 0 0 0 0,-1 1 0 0 0,1 0 0 0 0,-1 0 0 0 0,1 1 0 0 0,-1 0 0 0 0,0 0 0 0 0,0 1-1 0 0,0 0 1 0 0,0 1 0 0 0,0-1 0 0 0,0 2 0 0 0,0-1 0 0 0,0 1 0 0 0,0 0 0 0 0,0 1-1 0 0,0-1 1 0 0,1 2 0 0 0,-1-1 0 0 0,0 1 0 0 0,1 0 0 0 0,0 1 0 0 0,0-1 0 0 0,0 2-1 0 0,0-1 1 0 0,1 1 0 0 0,-1 0 0 0 0,1 0 0 0 0,0 0 0 0 0,1 1 0 0 0,-3 4 29 0 0,3-6 29 0 0,1 0-1 0 0,0 0 1 0 0,0 1 0 0 0,0-1 0 0 0,1 1-1 0 0,0 0 1 0 0,0 0 0 0 0,0 1 0 0 0,0-1 0 0 0,1 0-1 0 0,0 1 1 0 0,0 0 0 0 0,1-1 0 0 0,-1 1-1 0 0,1 0 1 0 0,1 0 0 0 0,-1 0 0 0 0,1 0 0 0 0,0-1-1 0 0,0 1 1 0 0,0 0 0 0 0,1 0 0 0 0,0 0-1 0 0,0 0 1 0 0,1 0 0 0 0,0-1 0 0 0,0 1 0 0 0,0-1-1 0 0,0 1 1 0 0,1-1 0 0 0,0 0 0 0 0,0 0 0 0 0,0 0-1 0 0,1 0 1 0 0,0-1 0 0 0,0 1 0 0 0,0-1-1 0 0,0 0 1 0 0,1 0 0 0 0,0-1 0 0 0,-1 1 0 0 0,1-1-1 0 0,2 1-28 0 0,11 1 8 0 0,1-1 1 0 0,0 0-1 0 0,0-1 0 0 0,0-2 0 0 0,0 0 0 0 0,0 0 0 0 0,0-2 0 0 0,1 0 0 0 0,-1-2 0 0 0,0 0 0 0 0,-1-1 0 0 0,1 0 0 0 0,-1-2 0 0 0,0 0 1 0 0,0-1-1 0 0,0-1 0 0 0,5-4-8 0 0,54 105 1091 0 0,-67-90-1058 0 0,0-1 0 0 0,0-1 1 0 0,0 1-1 0 0,0-2 0 0 0,0 1 0 0 0,0-2 1 0 0,0 1-1 0 0,0-1 0 0 0,0-1 1 0 0,0 0-1 0 0,0 0 0 0 0,0-1 1 0 0,0 0-1 0 0,-1-1 0 0 0,0 0 0 0 0,0 0 1 0 0,0-1-1 0 0,0 0 0 0 0,-1-1 1 0 0,1 0-1 0 0,-1 0 0 0 0,-1-1 1 0 0,1 0-1 0 0,-1 0 0 0 0,-1-1 0 0 0,1 0 1 0 0,-1 0-1 0 0,-1 0 0 0 0,1-1 1 0 0,-1 0-1 0 0,-1 0 0 0 0,0 0 1 0 0,2-5-34 0 0,9-45 330 0 0,-15 58-428 0 0,0 1-129 0 0,0 0-131 0 0,11 37-790 0 0,-9-30 1214 0 0,1-1-1 0 0,1 1 0 0 0,-1-1 1 0 0,1 0-1 0 0,0 0 0 0 0,0-1 1 0 0,1 1-1 0 0,0-1 0 0 0,0 0 1 0 0,0 0-1 0 0,0 0 0 0 0,1-1 1 0 0,0 0-1 0 0,0 0 0 0 0,0 0 1 0 0,0-1-1 0 0,1 0 0 0 0,-1 0 1 0 0,1-1-1 0 0,0 0 0 0 0,0 0 1 0 0,0 0-1 0 0,0-1 1 0 0,0 0-1 0 0,0 0 0 0 0,0-1 1 0 0,0 0-1 0 0,2 0-65 0 0,2 0 2 0 0,0-1 1 0 0,1 0-1 0 0,-1-1 1 0 0,0 0-1 0 0,0-1 1 0 0,0 0-1 0 0,-1 0 1 0 0,1-1-1 0 0,-1-1 1 0 0,0 0-1 0 0,0 0 1 0 0,0-1-1 0 0,-1 0 1 0 0,0-1-1 0 0,0 0 1 0 0,-1 0-1 0 0,0-1 1 0 0,0 0-1 0 0,0-1 1 0 0,-1 1-1 0 0,-1-1 1 0 0,1-1-1 0 0,3-6-2 0 0,-9 23-82 0 0,0 1-1 0 0,1-1 0 0 0,0 0 1 0 0,0 1-1 0 0,1-1 0 0 0,0 0 0 0 0,0 0 1 0 0,1-1-1 0 0,0 1 0 0 0,0-1 1 0 0,0 0-1 0 0,1 0 0 0 0,0 0 1 0 0,5 5 82 0 0,-3-7 29 0 0,0 0 0 0 0,0 0 0 0 0,0 0 0 0 0,1-1 0 0 0,-1 0 0 0 0,1 0 0 0 0,-1 0 0 0 0,1-1 0 0 0,0-1 0 0 0,0 1 0 0 0,0-1 0 0 0,0-1 0 0 0,0 0 0 0 0,0 0 0 0 0,0 0 0 0 0,0-1 0 0 0,0 0 0 0 0,0 0 0 0 0,0-1 0 0 0,0 0 0 0 0,-1-1 0 0 0,1 0 0 0 0,-1 0 0 0 0,1 0 0 0 0,-1-1 0 0 0,0 0 0 0 0,0-1 0 0 0,-1 1 0 0 0,0-1 0 0 0,1-1 0 0 0,-2 1 0 0 0,1-1 0 0 0,-1 0 0 0 0,1 0 0 0 0,-2 0 0 0 0,1-1 0 0 0,2-5-29 0 0,-7 13-13 0 0,1-1-1 0 0,-1 0 0 0 0,1 1 1 0 0,-1-1-1 0 0,0 0 0 0 0,1 0 1 0 0,-1 1-1 0 0,1-1 0 0 0,-1 0 1 0 0,1 0-1 0 0,-1 0 0 0 0,0 0 1 0 0,1 0-1 0 0,-1 0 0 0 0,1 0 1 0 0,-1 0-1 0 0,1 0 1 0 0,-1 0-1 0 0,1 0 0 0 0,-1 0 1 0 0,1 0-1 0 0,-1 0 0 0 0,1 0 1 0 0,-1 0-1 0 0,1 0 0 0 0,-1 0 1 0 0,1-1-1 0 0,-1 1 0 0 0,0 0 1 0 0,1 0-1 0 0,-1-1 0 0 0,1 1 1 0 0,-1 0-1 0 0,0 0 0 0 0,1-1 1 0 0,-1 1-1 0 0,0-1 1 0 0,1 1-1 0 0,-1 0 0 0 0,0-1 1 0 0,0 1-1 0 0,1-1 0 0 0,-1 1 1 0 0,0 0-1 0 0,0-1 0 0 0,0 1 1 0 0,0-1-1 0 0,1 1 0 0 0,-1-1 1 0 0,0 1-1 0 0,0-1 0 0 0,0 1 1 0 0,0-1-1 0 0,0 1 14 0 0,17 25 154 0 0,-7-17-92 0 0,0 0 0 0 0,1 0 0 0 0,0-1 1 0 0,0-1-1 0 0,1 0 0 0 0,-1 0 0 0 0,1-2 0 0 0,1 1 0 0 0,-1-1 0 0 0,0-1 0 0 0,1 0 0 0 0,0-1 0 0 0,0 0 0 0 0,0-1 0 0 0,-1-1 0 0 0,1 0 0 0 0,0 0 0 0 0,0-1 0 0 0,0-1 0 0 0,0 0 0 0 0,-1-1 0 0 0,1 0 0 0 0,-1-1 0 0 0,0-1 0 0 0,0 0 0 0 0,0 0 0 0 0,0-1 0 0 0,-1-1 0 0 0,0 0 0 0 0,-1 0 0 0 0,1-1 0 0 0,-2 0 0 0 0,1-1 0 0 0,-1 0 0 0 0,0-1 0 0 0,6-8-62 0 0,-13 14-37 0 0,0 0 0 0 0,0 1 0 0 0,0-1 0 0 0,0-1 0 0 0,-1 1 0 0 0,1 0 0 0 0,-1 0 0 0 0,0 0 0 0 0,0-1 0 0 0,-1 1 0 0 0,1 0 1 0 0,-1-1-1 0 0,0 1 0 0 0,0-1 0 0 0,-1 1 0 0 0,1 0 0 0 0,-1-1 0 0 0,0 1 0 0 0,0 0 0 0 0,0-1 0 0 0,-1 1 0 0 0,0 0 0 0 0,1 0 0 0 0,-2 0 0 0 0,1 0 0 0 0,0 1 0 0 0,-1-1 0 0 0,1 1 0 0 0,-1-1 0 0 0,0 1 0 0 0,0 0 1 0 0,0 0-1 0 0,-1 0 0 0 0,0 0 37 0 0,2 5-11 0 0,-1 1 0 0 0,0-1 1 0 0,1 0-1 0 0,0 1 0 0 0,-1 0 0 0 0,1 0 1 0 0,0 0-1 0 0,0 0 0 0 0,1 0 1 0 0,-1 0-1 0 0,1 0 0 0 0,-1 0 0 0 0,1 0 1 0 0,0 1-1 0 0,0-1 0 0 0,0 1 1 0 0,1-1-1 0 0,-1 1 0 0 0,1-1 0 0 0,0 1 1 0 0,0-1-1 0 0,0 1 0 0 0,1-1 1 0 0,-1 1-1 0 0,1-1 0 0 0,0 1 11 0 0,-1-2-4 0 0,0 4 36 0 0,0 0 1 0 0,0 1-1 0 0,0-1 0 0 0,1 0 1 0 0,0 0-1 0 0,1 0 0 0 0,0 0 1 0 0,-1 0-1 0 0,2 0 0 0 0,-1 0 1 0 0,1 0-1 0 0,0-1 1 0 0,0 1-1 0 0,0-1 0 0 0,1 0 1 0 0,0 0-1 0 0,0 0 0 0 0,0-1 1 0 0,1 1-1 0 0,-1-1 0 0 0,1 0 1 0 0,0 0-1 0 0,0-1 0 0 0,1 1 1 0 0,-1-1-1 0 0,1-1 0 0 0,4 3-32 0 0,187 40-1553 0 0,-63-42-7802 0 0,-114-3 6586 0 0,7 0-7520 0 0</inkml:trace>
  <inkml:trace contextRef="#ctx0" brushRef="#br0" timeOffset="50772.557">25197 11887 20204 0 0,'0'0'488'0'0,"0"0"-95"0"0,0 0-231 0 0,0 0-463 0 0,0 0-469 0 0,0 0-161 0 0,0 0 74 0 0,0 0 319 0 0,0 0 446 0 0,0 0 281 0 0,0 0 144 0 0,0 0 79 0 0,9 24 37 0 0,54 186 658 0 0,28 492-192 0 0,-72-607-1234 0 0,-44-165-13102 0 0,19 58 6622 0 0</inkml:trace>
  <inkml:trace contextRef="#ctx0" brushRef="#br0" timeOffset="51002.6">25042 12320 16884 0 0,'0'0'2188'0'0,"0"0"-376"0"0,0 0-599 0 0,0 0-628 0 0,0 0-375 0 0,0 0-178 0 0,0 0-94 0 0,0 0-2 0 0,0 0 40 0 0,29-6 19 0 0,92-18 16 0 0,121 12-33 0 0,19 13-2962 0 0,-175 4-2265 0 0,0 5-4728 0 0,-78-8 5429 0 0</inkml:trace>
  <inkml:trace contextRef="#ctx0" brushRef="#br0" timeOffset="51721.459">25451 12588 23877 0 0,'0'0'562'0'0,"0"0"-513"0"0,0 0-285 0 0,0 0-104 0 0,0 0 33 0 0,0 0 172 0 0,0 0 81 0 0,28 3 32 0 0,204 21 48 0 0,-36 2-1021 0 0,-196-24 913 0 0,1 0 0 0 0,-1 0-1 0 0,0-1 1 0 0,0 1 0 0 0,0 0 0 0 0,0 0 0 0 0,0-1 0 0 0,0 1 0 0 0,-1 0 0 0 0,1 0 0 0 0,0-1 0 0 0,-1 1-1 0 0,0 0 1 0 0,1 0 0 0 0,-1-1 0 0 0,0 1 0 0 0,0-1 0 0 0,0 1 0 0 0,0-1 0 0 0,0 1 0 0 0,0-1-1 0 0,0 0 1 0 0,0 1 0 0 0,-1-1 0 0 0,1 0 0 0 0,0 0 0 0 0,-1 0 0 0 0,1 0 0 0 0,-1 0 0 0 0,0 0-1 0 0,0 0 83 0 0,2 0-20 0 0,-9 7 62 0 0,3-5-14 0 0,1 1-1 0 0,0 0 1 0 0,0 0 0 0 0,0 0-1 0 0,0 0 1 0 0,0 1 0 0 0,1 0-1 0 0,0 0 1 0 0,0 0 0 0 0,1 0-1 0 0,-1 1 1 0 0,1-1 0 0 0,0 1-1 0 0,0 0 1 0 0,1 0 0 0 0,0 0-1 0 0,0 1 1 0 0,0-1 0 0 0,1 0-1 0 0,0 1 1 0 0,0-1 0 0 0,1 0-1 0 0,0 1 1 0 0,0-1 0 0 0,0 1-1 0 0,1 1-27 0 0,4-3 34 0 0,1-1-1 0 0,-1 0 0 0 0,1 0 0 0 0,0-1 0 0 0,0 0 0 0 0,0 0 1 0 0,0 0-1 0 0,1-1 0 0 0,-1 0 0 0 0,1 0 0 0 0,0-1 1 0 0,-1 1-1 0 0,1-2 0 0 0,0 1 0 0 0,0-1 0 0 0,-1 0 0 0 0,1 0 1 0 0,0-1-1 0 0,0 1 0 0 0,0-2 0 0 0,3 0-33 0 0,-4 2-91 0 0,176-36 1783 0 0,-164 68-1488 0 0,-15-27-160 0 0,-1-1-1 0 0,1 1 0 0 0,0-1 0 0 0,0 1 1 0 0,0-1-1 0 0,1 0 0 0 0,0 0 0 0 0,0-1 1 0 0,0 1-1 0 0,0-1 0 0 0,0 0 0 0 0,0 0 1 0 0,1 0-1 0 0,0 0 0 0 0,0-1 1 0 0,-1 0-1 0 0,1 0 0 0 0,0 0 0 0 0,1 0 1 0 0,-1-1-1 0 0,0 0 0 0 0,0 0 0 0 0,1-1 1 0 0,-1 1-1 0 0,0-1 0 0 0,1 0 0 0 0,-1-1 1 0 0,0 1-1 0 0,1-1 0 0 0,-1 0 0 0 0,0 0 1 0 0,0-1-1 0 0,0 0 0 0 0,0 0-43 0 0,6 0 12 0 0,0-1 0 0 0,-1-1-1 0 0,1 0 1 0 0,-1 0-1 0 0,0-1 1 0 0,-1 0 0 0 0,1-1-1 0 0,-1 0 1 0 0,0-1 0 0 0,0 0-1 0 0,-1 0 1 0 0,0 0 0 0 0,0-1-1 0 0,-1-1 1 0 0,0 1-1 0 0,-1-1 1 0 0,1 0 0 0 0,-2-1-1 0 0,1 0 1 0 0,-1 1 0 0 0,-1-2-1 0 0,0 1 1 0 0,0 0 0 0 0,-1-1-1 0 0,-1 0 1 0 0,1 1-1 0 0,-2-1 1 0 0,1 0 0 0 0,-2 0-1 0 0,1 0 1 0 0,-2-1 0 0 0,1 1-1 0 0,-3-10-11 0 0,0 14-14 0 0,0 1 0 0 0,0 1 0 0 0,0-1-1 0 0,-1 0 1 0 0,0 1 0 0 0,0 0 0 0 0,0-1 0 0 0,0 2-1 0 0,-1-1 1 0 0,0 0 0 0 0,0 1 0 0 0,-1 0 0 0 0,1 0-1 0 0,-1 1 1 0 0,0 0 0 0 0,1 0 0 0 0,-2 0-1 0 0,1 0 1 0 0,0 1 0 0 0,0 0 0 0 0,-1 0 0 0 0,1 1-1 0 0,-1 0 1 0 0,1 0 0 0 0,-1 1 0 0 0,0-1-1 0 0,1 1 1 0 0,-1 1 0 0 0,0-1 0 0 0,1 1 0 0 0,-1 0-1 0 0,1 1 1 0 0,-1 0 0 0 0,1 0 0 0 0,0 0 0 0 0,0 1-1 0 0,0 0 1 0 0,0 0 0 0 0,0 0 0 0 0,0 1-1 0 0,1 0 1 0 0,0 0 0 0 0,0 0 0 0 0,0 0 0 0 0,0 1-1 0 0,1 0 1 0 0,-1 0 0 0 0,1 1 0 0 0,0-1 0 0 0,-2 6 14 0 0,-1-1-136 0 0,0 1 0 0 0,1 0 0 0 0,1 1 0 0 0,-1-1 0 0 0,2 1 0 0 0,0 0 0 0 0,0 1 0 0 0,1-1 1 0 0,1 0-1 0 0,0 1 0 0 0,0 0 0 0 0,2-1 0 0 0,-1 1 0 0 0,2 10 136 0 0,15 60-8964 0 0,-10-66-1859 0 0</inkml:trace>
  <inkml:trace contextRef="#ctx0" brushRef="#br0" timeOffset="52823.383">23016 14187 22189 0 0,'0'0'776'0'0,"0"0"-547"0"0,0 0-410 0 0,0 0-155 0 0,0 0 33 0 0,0 0 127 0 0,0 0 113 0 0,0 0 101 0 0,0 0 55 0 0,0 0 32 0 0,0 0 17 0 0,0 0-1 0 0,0 0-9 0 0,27 4 4 0 0,83 12 11 0 0,-99-14-99 0 0,-1-1 0 0 0,1-1 1 0 0,0 0-1 0 0,-1 0 0 0 0,1-1 0 0 0,-1 0 0 0 0,1-1 0 0 0,-1 0 1 0 0,0-1-1 0 0,1 0 0 0 0,-1 0 0 0 0,-1-1 0 0 0,1-1 1 0 0,5-2-49 0 0,14-7 40 0 0,-12 8-41 0 0,0-1 0 0 0,0-1 0 0 0,0 0 1 0 0,-1-1-1 0 0,-1-1 0 0 0,1-1 0 0 0,-2 0 1 0 0,1-1-1 0 0,-2 0 0 0 0,1-1 0 0 0,-2-1 0 0 0,7-9 1 0 0,-17 21-36 0 0,-1-1 0 0 0,0 0 0 0 0,0 0 0 0 0,0 1-1 0 0,-1-1 1 0 0,1 0 0 0 0,-1 0 0 0 0,1 0 0 0 0,-1 0 0 0 0,0 0-1 0 0,0 1 1 0 0,0-1 0 0 0,0 0 0 0 0,-1 0 0 0 0,1 0-1 0 0,-1 0 1 0 0,0 0 0 0 0,0 1 0 0 0,0-1 0 0 0,0 0-1 0 0,0 1 1 0 0,0-1 0 0 0,-1 1 0 0 0,0-1 0 0 0,1 1-1 0 0,-1 0 1 0 0,0-1 0 0 0,0 1 0 0 0,0 0 0 0 0,0 0 0 0 0,0 0-1 0 0,-1 1 1 0 0,1-1 0 0 0,-1 0 0 0 0,1 1 0 0 0,-1 0-1 0 0,1 0 1 0 0,-1-1 0 0 0,0 1 0 0 0,0 1 0 0 0,1-1-1 0 0,-1 0 1 0 0,0 1 0 0 0,0-1 0 0 0,0 1 0 0 0,0 0-1 0 0,0 0 1 0 0,0 0 0 0 0,1 1 0 0 0,-1-1 0 0 0,0 1 0 0 0,0-1-1 0 0,0 1 1 0 0,0 0 0 0 0,1 0 0 0 0,-1 0 0 0 0,0 0-1 0 0,1 1 1 0 0,-1-1 0 0 0,1 1 0 0 0,0-1 0 0 0,-1 1-1 0 0,1 0 1 0 0,0 0 0 0 0,0 0 0 0 0,-1 1 36 0 0,-6 3 25 0 0,-1 0 0 0 0,1 0 0 0 0,0 1 0 0 0,0 0 0 0 0,1 1 0 0 0,0 0 1 0 0,0 0-1 0 0,1 1 0 0 0,0 0 0 0 0,1 0 0 0 0,0 0 0 0 0,0 1 0 0 0,1 0 0 0 0,0 0 0 0 0,1 1 0 0 0,0-1 0 0 0,1 1 1 0 0,0 0-1 0 0,0 0 0 0 0,1 0 0 0 0,1 0 0 0 0,0 0 0 0 0,0 0 0 0 0,1 0 0 0 0,1 1 0 0 0,0-1 0 0 0,1 6-25 0 0,0-12 39 0 0,0 0 0 0 0,0-1-1 0 0,0 1 1 0 0,0-1-1 0 0,1 0 1 0 0,0 1-1 0 0,0-1 1 0 0,0 0-1 0 0,0-1 1 0 0,1 1 0 0 0,-1 0-1 0 0,1-1 1 0 0,0 0-1 0 0,0 0 1 0 0,0 0-1 0 0,1-1 1 0 0,-1 1 0 0 0,0-1-1 0 0,1 0 1 0 0,0 0-1 0 0,0-1 1 0 0,-1 1-1 0 0,1-1 1 0 0,0 0-1 0 0,0 0 1 0 0,5 0-39 0 0,133-3 740 0 0,107-69-870 0 0,-21-56-3290 0 0,-203 108 2180 0 0,0-2-1 0 0,-2-1 1 0 0,0-1-1 0 0,-2-1 1 0 0,0-1 0 0 0,-2 0-1 0 0,-1-2 1 0 0,-1 0-1 0 0,-1-2 1 0 0,-1 0-1 0 0,-2 0 1 0 0,-1-1-1 0 0,7-26 1241 0 0,17-101 2367 0 0,-25-5 10742 0 0,-20 138-9506 0 0,-7 42-3810 0 0,9 11 233 0 0,2 1 0 0 0,0 0 0 0 0,2 0 1 0 0,1 0-1 0 0,2 0 0 0 0,0 0 0 0 0,2 0 0 0 0,2-1 0 0 0,0 1 0 0 0,5 10-26 0 0,7 55 30 0 0,15 163-65 0 0,-10 1 1 0 0,-12 1-1 0 0,-12 33 35 0 0,3-288 23 0 0,0 0-1 0 0,-1 0 1 0 0,1 0 0 0 0,-1 0 0 0 0,0 0-1 0 0,0 0 1 0 0,0 0 0 0 0,-1 0-1 0 0,0 0 1 0 0,0 0 0 0 0,0 0-1 0 0,-1 0 1 0 0,0-1 0 0 0,1 1 0 0 0,-2 0-1 0 0,1-1 1 0 0,0 0 0 0 0,-1 1-1 0 0,0-1 1 0 0,0 0 0 0 0,0 0 0 0 0,-1-1-1 0 0,1 1 1 0 0,-1-1 0 0 0,0 1-1 0 0,0-1 1 0 0,0 0 0 0 0,0-1-1 0 0,0 1 1 0 0,-1-1 0 0 0,1 0 0 0 0,-1 0-1 0 0,0 0 1 0 0,0 0 0 0 0,1-1-1 0 0,-1 0 1 0 0,-5 0-23 0 0,-9-3 31 0 0,0-1 0 0 0,0-2 0 0 0,1 0 0 0 0,-1 0 1 0 0,1-2-1 0 0,1 0 0 0 0,-1-1 0 0 0,1-1 0 0 0,-13-9-31 0 0,-34-16-72 0 0,-105-37-92 0 0,168 69-2 0 0,1 0 0 0 0,0 0-1 0 0,0 1 1 0 0,0-1 0 0 0,1 0 0 0 0,-1 0-1 0 0,0 1 1 0 0,1-1 0 0 0,-1 0-1 0 0,1 1 1 0 0,-1-1 0 0 0,1 0 0 0 0,0 1-1 0 0,0-1 1 0 0,0 1 0 0 0,0-1 0 0 0,0 1-1 0 0,0-1 1 0 0,0 1 0 0 0,0 0-1 0 0,1 0 1 0 0,-1 0 0 0 0,0-1 0 0 0,1 1-1 0 0,-1 0 1 0 0,1 1 0 0 0,-1-1 0 0 0,1 0-1 0 0,-1 0 1 0 0,1 1 0 0 0,0-1 0 0 0,-1 1-1 0 0,2-1 167 0 0,-1 0-283 0 0,69-38-10142 0 0,-54 31 2527 0 0</inkml:trace>
  <inkml:trace contextRef="#ctx0" brushRef="#br0" timeOffset="53689.691">24746 13454 21020 0 0,'0'0'259'0'0,"0"0"-23"0"0,0 0-33 0 0,0 0-108 0 0,0 0-89 0 0,0 0-31 0 0,0 0-52 0 0,0 0-43 0 0,0 0-20 0 0,0 0-71 0 0,0 0-124 0 0,0 0-98 0 0,0 0 42 0 0,-3-6 155 0 0,-8-11 246 0 0,11 32 192 0 0,17 59 332 0 0,-10-42-427 0 0,35 234 259 0 0,-12 1-1 0 0,-5 216-365 0 0,-16-277 26 0 0,0 58 602 0 0,-42-291 1264 0 0,-60-66-2238 0 0,-3 5 0 0 0,-5 3 0 0 0,-3 5-1 0 0,-99-56 347 0 0,130 86 257 0 0,56 14 971 0 0,65 13-1102 0 0,-43 21-248 0 0,371-76 11 0 0,-158 43-874 0 0,-164 26-152 0 0,-1-3 1 0 0,-1-2 0 0 0,0-2-1 0 0,0-2 1 0 0,-2-3-1 0 0,-1-2 1 0 0,38-23 1136 0 0,-86 46 148 0 0,1-1 0 0 0,0 0 0 0 0,-1 1 0 0 0,1-1 0 0 0,-1 0 1 0 0,1 0-1 0 0,-1 0 0 0 0,1 0 0 0 0,-1 0 0 0 0,1 0 0 0 0,-1 0 0 0 0,0-1 0 0 0,0 1 0 0 0,0 0 0 0 0,0-1 1 0 0,0 1-1 0 0,0-1 0 0 0,0 1 0 0 0,0-1 0 0 0,0 0 0 0 0,-1 1 0 0 0,1-1 0 0 0,-1 0 0 0 0,1 1 1 0 0,-1-1-1 0 0,0 0 0 0 0,1 0 0 0 0,-1 1 0 0 0,0-1 0 0 0,0 0 0 0 0,0 0 0 0 0,-1 1 0 0 0,1-1 0 0 0,0 0 1 0 0,-1 0-1 0 0,1 1 0 0 0,-1-1 0 0 0,1 0 0 0 0,-1 1 0 0 0,0-1 0 0 0,0 1 0 0 0,0-1 0 0 0,0 1 0 0 0,0-1 1 0 0,0 1-1 0 0,0 0 0 0 0,0-1 0 0 0,-2 0-148 0 0,-31-22-374 0 0,-77-64 159 0 0,116 153-1416 0 0,88 96 2415 0 0,-88-158-812 0 0,0 1 0 0 0,0-1 0 0 0,1 0-1 0 0,-1-1 1 0 0,1 1 0 0 0,0-1 0 0 0,-1 0 0 0 0,1 0 0 0 0,0-1-1 0 0,0 0 1 0 0,1 0 0 0 0,-1 0 0 0 0,0-1 0 0 0,0 0 0 0 0,0 0-1 0 0,0-1 1 0 0,0 1 0 0 0,3-2 28 0 0,113-27-8301 0 0,-111 25 6694 0 0,21-7-4345 0 0,-24 7 1612 0 0</inkml:trace>
  <inkml:trace contextRef="#ctx0" brushRef="#br0" timeOffset="54506.138">25486 13348 19788 0 0,'0'0'795'0'0,"0"0"-356"0"0,0 0-633 0 0,0 0-648 0 0,0 0-209 0 0,0 0 143 0 0,0 0 375 0 0,0 0 495 0 0,0 0 262 0 0,0 0 125 0 0,6 26 62 0 0,34 195 895 0 0,4 477 75 0 0,-29-599-805 0 0,-13-105 2082 0 0,5-21-2435 0 0,10-332-3640 0 0,-17 280 4789 0 0,33 103-2736 0 0,-26-24 1396 0 0,0-1 0 0 0,0 1-1 0 0,0-1 1 0 0,0 0 0 0 0,-1-1-1 0 0,1 0 1 0 0,-1 0 0 0 0,1 0-1 0 0,-1-1 1 0 0,0 0 0 0 0,0 0-1 0 0,0-1 1 0 0,0 1 0 0 0,0-1-1 0 0,-1 0 1 0 0,0-1 0 0 0,0 0-1 0 0,0 0 1 0 0,0 0 0 0 0,-1 0-1 0 0,0 0 1 0 0,0-1 0 0 0,0 0-1 0 0,-1 0 1 0 0,0 0 0 0 0,0 0-1 0 0,0-1 1 0 0,-1 1-32 0 0,15-26 150 0 0,-2 0-1 0 0,-1-1 1 0 0,-1 0-1 0 0,-2-1 0 0 0,-2-1 1 0 0,0 0-1 0 0,-3 0 1 0 0,-1 0-1 0 0,-1-1 1 0 0,-3 0-1 0 0,-1-32-149 0 0,-3 39-149 0 0,0 44-1291 0 0,7 180 1928 0 0,9-1 1 0 0,9-1-1 0 0,10 15-488 0 0,-29-193 19 0 0,-3-8 10 0 0,0 0 0 0 0,1-1 0 0 0,0 1 0 0 0,1 0 0 0 0,0-1 0 0 0,0 1 0 0 0,0-1 0 0 0,0 1 1 0 0,1-1-1 0 0,0 0 0 0 0,1 0 0 0 0,-1 0 0 0 0,1-1 0 0 0,0 1 0 0 0,4 3-29 0 0,-3-9 19 0 0,0 0 1 0 0,-1 0-1 0 0,1-1 0 0 0,0 0 1 0 0,-1 0-1 0 0,1 0 0 0 0,0 0 0 0 0,-1-1 1 0 0,1 1-1 0 0,-1-1 0 0 0,0 0 1 0 0,0-1-1 0 0,0 1 0 0 0,0-1 0 0 0,0 0 1 0 0,0 0-1 0 0,0 0 0 0 0,-1 0 1 0 0,0 0-1 0 0,0-1 0 0 0,0 0 1 0 0,0 0-1 0 0,0 0 0 0 0,-1 0 0 0 0,1 0 1 0 0,-1 0-1 0 0,0 0 0 0 0,-1-1 1 0 0,2-4-20 0 0,10-11 16 0 0,30-23 87 0 0,-43 43-122 0 0,15 35 199 0 0,-10-22-159 0 0,0 0 0 0 0,2-1 0 0 0,-1 0 0 0 0,2 0 0 0 0,0 0 0 0 0,0-1 0 0 0,1 0 0 0 0,0-1 0 0 0,1 0 0 0 0,0-1 0 0 0,0 0 0 0 0,11 7-21 0 0,60 4-6849 0 0,-75-20 1124 0 0,-1 0-5174 0 0</inkml:trace>
  <inkml:trace contextRef="#ctx0" brushRef="#br0" timeOffset="54771.812">26099 13790 20964 0 0,'0'0'4425'0'0,"0"0"-3518"0"0,0 0-1009 0 0,0 0-188 0 0,0 0-391 0 0,0 0-390 0 0,0 0-337 0 0,0 0-123 0 0,0 0 252 0 0,0 0 361 0 0,0 0 423 0 0,0 0 347 0 0,-9-14 183 0 0,-26-42 96 0 0,26 43-54 0 0,9 13-253 0 0,0 0-658 0 0,0 0-1303 0 0,0 0-2371 0 0,0 0-3812 0 0</inkml:trace>
  <inkml:trace contextRef="#ctx0" brushRef="#br0" timeOffset="55192.484">25729 13544 25790 0 0,'0'0'536'0'0,"0"0"-218"0"0,0 0-304 0 0,0 0-220 0 0,0 0-98 0 0,28-4 31 0 0,168-12 1 0 0,219 77 439 0 0,-312-42-2323 0 0,7 4-4243 0 0,-2 3-5896 0 0,-130 7 14270 0 0,11-13-1150 0 0,1 1 0 0 0,0 1 0 0 0,2-1 0 0 0,1 2 0 0 0,0-1 0 0 0,1 1 0 0 0,2 0 0 0 0,0 0 0 0 0,2 0 0 0 0,0 0 0 0 0,2 1 0 0 0,1-1 0 0 0,2 19-825 0 0,-3 3 509 0 0,0-14-189 0 0,1-1 1 0 0,1 1-1 0 0,1 0 0 0 0,2-1 1 0 0,1 0-1 0 0,1 0 0 0 0,9 21-320 0 0,-15-47 124 0 0,0-1 0 0 0,1 0 0 0 0,-1 0 0 0 0,0 0 0 0 0,1-1 1 0 0,0 1-1 0 0,-1 0 0 0 0,1-1 0 0 0,0 1 0 0 0,0-1 0 0 0,1 1 0 0 0,-1-1 0 0 0,0 0 0 0 0,1 0 0 0 0,-1 0 0 0 0,1 0 0 0 0,0 0 0 0 0,0-1 1 0 0,0 1-1 0 0,0-1 0 0 0,0 0 0 0 0,0 0 0 0 0,0 0 0 0 0,0 0 0 0 0,0 0 0 0 0,0-1 0 0 0,1 0 0 0 0,-1 1 0 0 0,0-1 0 0 0,0 0 1 0 0,1-1-1 0 0,-1 1 0 0 0,0 0 0 0 0,0-1 0 0 0,0 0 0 0 0,0 0 0 0 0,0 0 0 0 0,1 0 0 0 0,-2 0 0 0 0,1-1 0 0 0,0 1 0 0 0,0-1 0 0 0,0 0 1 0 0,-1 1-1 0 0,1-2 0 0 0,-1 1 0 0 0,1 0 0 0 0,-1 0 0 0 0,2-3-124 0 0,13-18 123 0 0,-2-2-1 0 0,0 0 1 0 0,-1 0-1 0 0,-2-1 1 0 0,-1-1-1 0 0,-1 0 1 0 0,-1 0-1 0 0,2-14-122 0 0,69-159-33 0 0,-76 195-15 0 0,-1 0 0 0 0,1 0 1 0 0,0 1-1 0 0,0-1 0 0 0,1 1 1 0 0,-1 0-1 0 0,1 0 0 0 0,0 0 1 0 0,0 1-1 0 0,0-1 0 0 0,1 1 1 0 0,-1 1-1 0 0,1-1 0 0 0,0 1 1 0 0,-1 0-1 0 0,1 0 0 0 0,0 0 1 0 0,0 1-1 0 0,0 0 0 0 0,0 0 1 0 0,1 1-1 0 0,-1 0 0 0 0,2 0 48 0 0,-4 0-255 0 0,-1 1 1 0 0,0 0-1 0 0,1 0 0 0 0,-1 0 0 0 0,0 0 1 0 0,0 1-1 0 0,1-1 0 0 0,-1 1 0 0 0,0 0 1 0 0,-1 0-1 0 0,1 0 0 0 0,0 0 0 0 0,0 0 1 0 0,-1 1-1 0 0,0-1 0 0 0,1 1 0 0 0,-1-1 1 0 0,0 1-1 0 0,0 0 0 0 0,0 0 0 0 0,-1 0 1 0 0,1 0-1 0 0,-1 0 0 0 0,1 1 0 0 0,-1-1 1 0 0,0 0-1 0 0,0 4 255 0 0,5 29-10024 0 0,-6-24 625 0 0</inkml:trace>
  <inkml:trace contextRef="#ctx0" brushRef="#br0" timeOffset="55485.835">27107 14150 24077 0 0,'0'0'478'0'0,"0"0"-480"0"0,0 0-70 0 0,0 0 32 0 0,0 0 24 0 0,0 0 16 0 0,0 0-12 0 0,25 28 0 0 0,79 88 12 0 0,-9-42 15 0 0,-82-69 24 0 0,-4-3 11 0 0,-1-1 1 0 0,0 0-1 0 0,0 0 1 0 0,1-1-1 0 0,-1 0 1 0 0,0 0-1 0 0,1-1 1 0 0,-1 0-1 0 0,0 0 1 0 0,0-1-1 0 0,0 0 1 0 0,0-1-1 0 0,0 0 1 0 0,0 0-1 0 0,-1-1 1 0 0,1 0-1 0 0,-1 0 1 0 0,0 0-1 0 0,0-1 1 0 0,-1 0 0 0 0,1-1-1 0 0,-1 1 1 0 0,0-1-1 0 0,-1 0 1 0 0,1-1-1 0 0,-1 0 1 0 0,0 1-1 0 0,-1-2 1 0 0,0 1-1 0 0,0 0 1 0 0,-1-1-1 0 0,1 1 1 0 0,-2-1-1 0 0,1 0 1 0 0,-1 0-1 0 0,0-1 1 0 0,-1 1-1 0 0,0 0 1 0 0,0 0-1 0 0,-1-1 1 0 0,0 1-1 0 0,0 0 1 0 0,-2-9-51 0 0,2 4 25 0 0,0 1 0 0 0,0-1 0 0 0,-1 0 0 0 0,-1 0 0 0 0,0 0 0 0 0,-1 0 0 0 0,-1 1 0 0 0,0-1 0 0 0,0 1 0 0 0,-1 0 0 0 0,-1 1 0 0 0,0-1 0 0 0,0 1 0 0 0,-1 0 0 0 0,-1 0 0 0 0,1 1 0 0 0,-2 0 0 0 0,0 1 0 0 0,0-1 0 0 0,0 2 0 0 0,-1-1-1 0 0,-11-6-24 0 0,19 14-9 0 0,0 0 0 0 0,-1 0 0 0 0,1 0-1 0 0,0 1 1 0 0,-1-1 0 0 0,1 1 0 0 0,-1-1-1 0 0,1 1 1 0 0,-1 0 0 0 0,1 0 0 0 0,-1 0-1 0 0,0 0 1 0 0,1 0 0 0 0,-1 0-1 0 0,1 1 1 0 0,-1 0 0 0 0,1-1 0 0 0,0 1-1 0 0,-1 0 1 0 0,1 0 0 0 0,0 0 0 0 0,-1 0-1 0 0,1 1 1 0 0,0-1 0 0 0,0 0-1 0 0,0 1 1 0 0,0 0 0 0 0,0-1 0 0 0,0 1-1 0 0,1 0 1 0 0,-1 0 0 0 0,1 0 0 0 0,-1 0-1 0 0,1 0 1 0 0,0 1 0 0 0,-1-1 0 0 0,1 2 9 0 0,-35 91-248 0 0,31-72 208 0 0,0 0 1 0 0,2 0-1 0 0,0 0 1 0 0,2 1-1 0 0,0-1 1 0 0,2 1-1 0 0,0-1 1 0 0,2 0-1 0 0,1 1 1 0 0,0-1-1 0 0,3 5 40 0 0,47 81-6060 0 0,-38-87-5029 0 0</inkml:trace>
  <inkml:trace contextRef="#ctx0" brushRef="#br0" timeOffset="60862.849">12191 10970 11979 0 0,'0'0'202'0'0,"0"0"-79"0"0,0 0-155 0 0,0 0-204 0 0,0 0-230 0 0,0 0-232 0 0,0 0-189 0 0,0 0-40 0 0,0 0 172 0 0,0 0 294 0 0,-5-10 1171 0 0,52 187 3806 0 0,-37 951-2897 0 0,-14-648-1312 0 0,36 366 3139 0 0,-68-247-1476 0 0,16-408-1315 0 0,9 0 0 0 0,8 0 0 0 0,17 133-655 0 0,60 149 355 0 0,-78-454-1642 0 0,-10-33-4904 0 0,5 3 1205 0 0,2 1-5280 0 0</inkml:trace>
  <inkml:trace contextRef="#ctx0" brushRef="#br0" timeOffset="61332.394">13770 10916 21685 0 0,'0'0'-368'0'0,"0"0"-187"0"0,0 0-289 0 0,0 0-162 0 0,0 0-28 0 0,0 0 217 0 0,0 0 301 0 0,0 0 200 0 0,0 0 152 0 0,-17 29 125 0 0,-55 99 95 0 0,41 17 283 0 0,24 44 55 0 0,8-1 0 0 0,8 1 0 0 0,8-2 0 0 0,15 38-394 0 0,3 55 170 0 0,20 335 969 0 0,-26 3 1 0 0,-28 1-1140 0 0,-6-431 327 0 0,-8-1 1 0 0,-8-1 0 0 0,-9-1 0 0 0,-19 48-328 0 0,-28 12 256 0 0,75-241-1797 0 0,1-11-4950 0 0,1 6 5743 0 0,0-4-9724 0 0</inkml:trace>
  <inkml:trace contextRef="#ctx0" brushRef="#br0" timeOffset="64104.948">11786 15626 3545 0 0,'0'0'1256'0'0,"0"0"-390"0"0,0 0-389 0 0,0 0-184 0 0,0 0-82 0 0,0 0-56 0 0,0 0-33 0 0,0 0 20 0 0,0 0 58 0 0,0 0 101 0 0,0 0 130 0 0,-4-1 128 0 0,-112-27 5656 0 0,-179 20-4008 0 0,65 35-1715 0 0,-114 8 2050 0 0,258-17-2277 0 0,0 4 0 0 0,1 3 1 0 0,1 4-1 0 0,-5 7-265 0 0,-310 171 692 0 0,345-181-475 0 0,34-19-188 0 0,1 1 1 0 0,0 1-1 0 0,0 0 0 0 0,1 2 1 0 0,0 0-1 0 0,1 1 1 0 0,0 0-1 0 0,1 2 0 0 0,0 0 1 0 0,1 1-1 0 0,1 0 1 0 0,0 1-1 0 0,1 1 0 0 0,1 0 1 0 0,-10 18-30 0 0,14-8-3 0 0,0 0 1 0 0,2 0 0 0 0,0 1-1 0 0,2 0 1 0 0,2 0 0 0 0,0 0-1 0 0,2 1 1 0 0,1-1-1 0 0,4 26 3 0 0,-4-33 10 0 0,1-10 26 0 0,0 0 1 0 0,0 0-1 0 0,1-1 1 0 0,0 1-1 0 0,1-1 1 0 0,0 0-1 0 0,1 0 0 0 0,0 0 1 0 0,1-1-1 0 0,0 1 1 0 0,0-2-1 0 0,1 1 1 0 0,0 0-1 0 0,0-1 1 0 0,1-1-1 0 0,0 1 1 0 0,1-1-1 0 0,0-1 0 0 0,0 1 1 0 0,6 2-37 0 0,207 98 593 0 0,-198-98-558 0 0,102 30 154 0 0,1-5-1 0 0,2-5 1 0 0,2-7-1 0 0,0-5 1 0 0,34-4-189 0 0,-82-4 6 0 0,353 19 407 0 0,313-24-413 0 0,379-55 220 0 0,-145-22-54 0 0,-665 42-161 0 0,885-41 292 0 0,-614 4 105 0 0,97-45-402 0 0,-617 99 66 0 0,0-4 1 0 0,-2-2 0 0 0,0-4-1 0 0,-1-2 1 0 0,-2-3 0 0 0,46-29-67 0 0,301-160 164 0 0,-404 212-131 0 0,-1 1-1 0 0,1-1 1 0 0,-1 0 0 0 0,-1 0 0 0 0,1-1 0 0 0,-1 0-1 0 0,0 0 1 0 0,0 0 0 0 0,-1 0 0 0 0,0-1 0 0 0,-1 0-1 0 0,1 0 1 0 0,-2 0 0 0 0,1 0 0 0 0,-1 0-1 0 0,0-1 1 0 0,-1 1 0 0 0,0 0 0 0 0,0-1 0 0 0,0 0-1 0 0,-2 1 1 0 0,1-1 0 0 0,-1 1 0 0 0,0-1 0 0 0,0 1-1 0 0,-1 0 1 0 0,-1-1 0 0 0,1 1 0 0 0,-1 0 0 0 0,0 0-1 0 0,-1 0 1 0 0,-3-4-33 0 0,0-8-29 0 0,0 1-1 0 0,-1 0 1 0 0,-1 1 0 0 0,-1 0-1 0 0,0 0 1 0 0,-2 1-1 0 0,0 0 1 0 0,0 1 0 0 0,-2 1-1 0 0,0 0 1 0 0,-1 1-1 0 0,0 0 1 0 0,-1 1-1 0 0,0 1 1 0 0,-1 0 0 0 0,-1 2-1 0 0,-7-4 30 0 0,-113-42-49 0 0,-3 7 0 0 0,-1 6 0 0 0,-73-10 49 0 0,195 48 19 0 0,-258-50-163 0 0,-273-19 144 0 0,251 39-31 0 0,-326-29-9 0 0,214 44-52 0 0,-172 22 92 0 0,101 29-6 0 0,2 21-1 0 0,-28 27 7 0 0,123-21-1 0 0,-17-3 5 0 0,-534 92 6 0 0,-207 78-131 0 0,1121-219-417 0 0,-137 40 212 0 0,113-21-3681 0 0,7 9-4813 0 0,32-26-1883 0 0</inkml:trace>
  <inkml:trace contextRef="#ctx0" brushRef="#br0" timeOffset="64936.415">9517 16240 2905 0 0,'0'0'550'0'0,"0"0"-274"0"0,0 0-144 0 0,0 0-118 0 0,0 0-48 0 0,0 0-19 0 0,0 0 26 0 0,0 0 66 0 0,0 0 121 0 0,0 0 224 0 0,0 0 254 0 0,0 0 263 0 0,-24-24 198 0 0,-15-16-641 0 0,-11-11 283 0 0,-7-7 3215 0 0,55 58-3918 0 0,0 0 0 0 0,0 0 1 0 0,0 1-1 0 0,1-1 0 0 0,-1 0 1 0 0,0 0-1 0 0,0 1 1 0 0,0 0-1 0 0,1-1 0 0 0,-1 1 1 0 0,0 0-1 0 0,1-1 0 0 0,-1 1 1 0 0,1 0-1 0 0,-1 0 0 0 0,1 1 1 0 0,-1-1-1 0 0,1 0 1 0 0,0 0-1 0 0,-1 1 0 0 0,1-1 1 0 0,0 0-1 0 0,0 1 0 0 0,0-1 1 0 0,0 1-1 0 0,0 0 1 0 0,1-1-1 0 0,-1 1 0 0 0,0 0 1 0 0,1 0-1 0 0,-1-1 0 0 0,1 1 1 0 0,0 0-1 0 0,-1 0 0 0 0,1-1 1 0 0,0 1-1 0 0,0 0 1 0 0,0 0-1 0 0,0 0 0 0 0,1 0 1 0 0,-1-1-1 0 0,0 2-38 0 0,-2 5 241 0 0,-21 79 134 0 0,5 1-1 0 0,3 0 1 0 0,-1 54-375 0 0,15 41 496 0 0,3-190 4423 0 0,4-15-3620 0 0,2-7-1531 0 0,3-23 218 0 0,-1-1-1 0 0,-4 0 1 0 0,-1-1 0 0 0,-3 0 0 0 0,-2 1 0 0 0,-2-1 0 0 0,-9-46 14 0 0,-15 222-1762 0 0,23 36 1830 0 0,27-145-2231 0 0,-6-25-7442 0 0,-16 8 1569 0 0</inkml:trace>
  <inkml:trace contextRef="#ctx0" brushRef="#br0" timeOffset="66237.993">9525 16183 0 0 0,'0'0'372'0'0,"0"0"448"0"0,0 0-422 0 0,0 0-94 0 0,0 0 163 0 0,0 0 219 0 0,0 0 199 0 0,0 0 196 0 0,0 0 154 0 0,0 0 75 0 0,0 0 89 0 0,0 0 24 0 0,0 0-36 0 0,8-5-78 0 0,23-13-141 0 0,-96 14 415 0 0,32 13-1426 0 0,0 1-1 0 0,1 2 0 0 0,0 1 1 0 0,1 1-1 0 0,0 2 1 0 0,1 1-1 0 0,1 1 0 0 0,-13 12-156 0 0,39-29-7 0 0,0 1 0 0 0,0 0 0 0 0,0-1 1 0 0,0 1-1 0 0,0 1 0 0 0,1-1 0 0 0,-1 0 0 0 0,1 1 0 0 0,-1-1 0 0 0,1 1 0 0 0,0-1 0 0 0,0 1 0 0 0,0 0 0 0 0,0 0 0 0 0,1 0 0 0 0,-1 0 0 0 0,1 1 0 0 0,0-1 0 0 0,0 0 0 0 0,0 0 0 0 0,0 1 1 0 0,0-1-1 0 0,1 1 0 0 0,0 0 7 0 0,74 5 197 0 0,-44-17-947 0 0,0 0 0 0 0,-1-2 1 0 0,-1-1-1 0 0,0-2 0 0 0,0 0 0 0 0,-1-2 0 0 0,-1-1 1 0 0,0-1-1 0 0,8-8 750 0 0,13-14-10 0 0,16-10 4610 0 0,-225 193-2365 0 0,58-73-2153 0 0,75-53-31 0 0,0 1 0 0 0,1 1 1 0 0,2 1-1 0 0,0 2 0 0 0,1 1 1 0 0,-4 6-52 0 0,29-30 9 0 0,1 0-1 0 0,0-1 1 0 0,0 1 0 0 0,0 0-1 0 0,0 0 1 0 0,0-1 0 0 0,0 1 0 0 0,0 0-1 0 0,0 0 1 0 0,0 0 0 0 0,0 0 0 0 0,0 0-1 0 0,0 1 1 0 0,0-1 0 0 0,0 0 0 0 0,0 0-1 0 0,0 1 1 0 0,0-1 0 0 0,0 0-1 0 0,0 1 1 0 0,-1-1 0 0 0,1 1 0 0 0,0-1-1 0 0,0 1 1 0 0,0 0 0 0 0,-1-1 0 0 0,1 1-1 0 0,0 0 1 0 0,-1-1 0 0 0,1 1 0 0 0,0 0-1 0 0,-1 0 1 0 0,1 0 0 0 0,-1-1-1 0 0,1 1 1 0 0,-1 0 0 0 0,0 0 0 0 0,1 0-1 0 0,-1 0 1 0 0,0 0 0 0 0,0 0 0 0 0,1 0-1 0 0,-1 0 1 0 0,0 0 0 0 0,0 0 0 0 0,0 0-1 0 0,0 0 1 0 0,-1 0 0 0 0,1 0-1 0 0,0 0 1 0 0,0 0 0 0 0,0 0 0 0 0,-1 0-1 0 0,1 0 1 0 0,0-1 0 0 0,-1 1 0 0 0,1 0-1 0 0,-1 0 1 0 0,1 0 0 0 0,-1 0 0 0 0,0-1-1 0 0,1 1 1 0 0,-1 0 0 0 0,0 0-1 0 0,1-1 1 0 0,-1 1 0 0 0,0-1 0 0 0,0 1-1 0 0,0-1-8 0 0,82-13 543 0 0,20-15-630 0 0,156-22-715 0 0,-256 51 799 0 0,0 0 1 0 0,0 1-1 0 0,-1-1 0 0 0,1 0 1 0 0,-1 1-1 0 0,1-1 0 0 0,-1 1 1 0 0,1-1-1 0 0,-1 0 0 0 0,0 1 1 0 0,0-1-1 0 0,0 1 1 0 0,0-1-1 0 0,0 1 0 0 0,0-1 1 0 0,0 1-1 0 0,0-1 0 0 0,0 1 1 0 0,-1-1-1 0 0,1 0 0 0 0,-1 1 1 0 0,1-1-1 0 0,-1 1 1 0 0,0-1-1 0 0,1 0 0 0 0,-1 0 1 0 0,0 1-1 0 0,0-1 0 0 0,0 0 1 0 0,0 0-1 0 0,0 0 0 0 0,0 0 1 0 0,0 0-1 0 0,0 0 1 0 0,0 0-1 0 0,0 0 0 0 0,-1 0 1 0 0,1-1-1 0 0,0 1 0 0 0,-1-1 1 0 0,1 1-1 0 0,-1-1 0 0 0,0 1 3 0 0,-225 146 1565 0 0,56-45-1282 0 0,152-84-255 0 0,28-13 278 0 0,43-14 370 0 0,-41 6-636 0 0,16-2-7 0 0,331-47-119 0 0,-377 83-17 0 0,-165 70 1714 0 0,245-89-2233 0 0,8-11-1487 0 0,-37-1-1021 0 0,1 1-3555 0 0,-9-1-2840 0 0</inkml:trace>
  <inkml:trace contextRef="#ctx0" brushRef="#br0" timeOffset="67902.147">18316 15777 4201 0 0,'0'0'2714'0'0,"0"0"-952"0"0,0 0-516 0 0,0 0-269 0 0,0 0-157 0 0,0 0-133 0 0,0 0-166 0 0,0 0-18 0 0,0 0 124 0 0,0 0 87 0 0,0 0 12 0 0,0 0-54 0 0,0 0-105 0 0,-23-2-146 0 0,-71-4-130 0 0,84 6-259 0 0,0-1-1 0 0,-1 2 1 0 0,1-1-1 0 0,0 1 1 0 0,0 1 0 0 0,0 0-1 0 0,0 0 1 0 0,1 1 0 0 0,-1 1-1 0 0,1-1 1 0 0,-1 1-1 0 0,1 1 1 0 0,-2 1-32 0 0,-1 0 24 0 0,-251 90 263 0 0,263-96-296 0 0,1 0 0 0 0,-1 0 0 0 0,1 0 1 0 0,-1 0-1 0 0,0 0 0 0 0,1 0 0 0 0,-1 0 1 0 0,1 0-1 0 0,-1 1 0 0 0,1-1 0 0 0,-1 0 0 0 0,0 0 1 0 0,1 1-1 0 0,-1-1 0 0 0,1 0 0 0 0,-1 0 1 0 0,0 1-1 0 0,1-1 0 0 0,-1 0 0 0 0,0 1 1 0 0,0-1-1 0 0,1 1 0 0 0,-1-1 0 0 0,0 0 1 0 0,0 1-1 0 0,1-1 0 0 0,-1 1 0 0 0,0-1 1 0 0,0 1-1 0 0,0-1 0 0 0,0 0 0 0 0,0 1 1 0 0,0-1-1 0 0,0 1 0 0 0,0-1 0 0 0,0 1 1 0 0,0-1-1 0 0,0 1 0 0 0,0-1 0 0 0,0 1 1 0 0,0-1-1 0 0,0 1 0 0 0,0-1 0 0 0,0 0 1 0 0,-1 1-1 0 0,1-1 0 0 0,0 1 0 0 0,0-1 1 0 0,0 0-1 0 0,-1 1 0 0 0,1-1 0 0 0,0 1 1 0 0,-1-1-1 0 0,1 0 0 0 0,0 1 0 0 0,-1-1 0 0 0,1 0 1 0 0,0 0-1 0 0,-1 1 0 0 0,1-1 0 0 0,-1 0 1 0 0,1 0-1 0 0,-1 0 0 0 0,1 1 0 0 0,-1-1 9 0 0,38 16 603 0 0,32 0-390 0 0,0-4 1 0 0,1-2 0 0 0,0-3-1 0 0,0-3 1 0 0,1-3-1 0 0,4-4-213 0 0,-6 3 225 0 0,-52-1-353 0 0,-17 2 190 0 0,0-1 1 0 0,0 1-1 0 0,-1-1 0 0 0,1 1 1 0 0,0-1-1 0 0,0 1 1 0 0,0-1-1 0 0,0 1 1 0 0,0-1-1 0 0,0 1 1 0 0,0-1-1 0 0,0 1 0 0 0,0-1 1 0 0,0 1-1 0 0,0-1 1 0 0,1 1-1 0 0,-1-1 1 0 0,0 1-1 0 0,0-1 1 0 0,0 1-1 0 0,1-1 0 0 0,-1 1 1 0 0,0-1-1 0 0,1 1 1 0 0,-1-1-1 0 0,0 0 1 0 0,1 1-1 0 0,-1-1 1 0 0,0 0-63 0 0,-56 26 110 0 0,25-13-89 0 0,0 0 0 0 0,1 2 1 0 0,1 1-1 0 0,1 2 1 0 0,0 0-1 0 0,1 2 1 0 0,1 1-1 0 0,-7 9-21 0 0,85-30 157 0 0,27-18-164 0 0,215-26-376 0 0,-293 45 365 0 0,-1 0 0 0 0,1 0 0 0 0,0 0 0 0 0,0 0 1 0 0,-1 1-1 0 0,1-1 0 0 0,-1 0 0 0 0,1 0 0 0 0,-1 1 1 0 0,1-1-1 0 0,-1 0 0 0 0,0 1 0 0 0,0-1 0 0 0,0 0 1 0 0,1 1-1 0 0,-1-1 0 0 0,0 0 0 0 0,-1 1 1 0 0,1-1-1 0 0,0 1 0 0 0,0-1 0 0 0,-1 0 0 0 0,1 0 1 0 0,-1 1-1 0 0,1-1 0 0 0,-1 0 0 0 0,1 0 0 0 0,-1 1 1 0 0,0-1-1 0 0,1 0 0 0 0,-1 0 0 0 0,0 0 0 0 0,0 0 1 0 0,0 0-1 0 0,0 0 0 0 0,0 0 0 0 0,0 0 0 0 0,0-1 1 0 0,0 1-1 0 0,-1 0 0 0 0,1 0 18 0 0,-28 23 114 0 0,0-2 0 0 0,-2 0 0 0 0,0-2 0 0 0,-1-2 0 0 0,-1-1 0 0 0,-1-1 0 0 0,0-2 0 0 0,-1-1 0 0 0,0-2 0 0 0,-24 4-114 0 0,15-1 87 0 0,-127 36 78 0 0,505-111-2217 0 0,-136 1 1989 0 0,-199 58 72 0 0,0 1-1 0 0,0-1 1 0 0,0 1 0 0 0,0-1-1 0 0,-1 1 1 0 0,1-1-1 0 0,0 1 1 0 0,-1 0 0 0 0,1-1-1 0 0,-1 1 1 0 0,1 0-1 0 0,-1 0 1 0 0,1 0 0 0 0,-1 0-1 0 0,0 0 1 0 0,1 1-1 0 0,-1-1 1 0 0,0 0 0 0 0,0 1-1 0 0,0-1 1 0 0,0 1-1 0 0,1 0 1 0 0,-1 0-1 0 0,0 0 1 0 0,0 0 0 0 0,0 0-1 0 0,0 0 1 0 0,0 0-1 0 0,0 0 1 0 0,0 1 0 0 0,1-1-1 0 0,-1 1 1 0 0,-1 0-9 0 0,0-1 31 0 0,-423-34 21 0 0,347-4-1623 0 0,76 35 1269 0 0,0 1 1 0 0,1 0-1 0 0,-1-1 0 0 0,1 0 0 0 0,0 1 1 0 0,0-1-1 0 0,0 0 0 0 0,0 0 0 0 0,0 0 0 0 0,1-1 1 0 0,-1 1-1 0 0,1 0 0 0 0,0 0 0 0 0,0-1 0 0 0,0 1 1 0 0,0-1-1 0 0,1 1 0 0 0,-1-1 0 0 0,1 1 0 0 0,0-1 1 0 0,0 0-1 0 0,0 1 0 0 0,1-1 0 0 0,-1 1 0 0 0,1-1 1 0 0,0 1-1 0 0,0 0 0 0 0,0-1 0 0 0,0 1 0 0 0,1 0 1 0 0,-1-1-1 0 0,1 1 0 0 0,0 0 0 0 0,1-2 302 0 0,12-15-434 0 0,0 0 1 0 0,1 1-1 0 0,1 1 0 0 0,1 0 0 0 0,1 2 1 0 0,0 0-1 0 0,20-12 434 0 0,154-87 5811 0 0,29 10 1238 0 0,-238 106-7602 0 0,26-2 1707 0 0,-8 0-1176 0 0,0 0-1 0 0,-1 1 1 0 0,1 0 0 0 0,0-1-1 0 0,0 1 1 0 0,0 0 0 0 0,0 0-1 0 0,0 0 1 0 0,0 0 0 0 0,-1 0-1 0 0,1 0 1 0 0,0 1 0 0 0,0-1-1 0 0,0 1 1 0 0,0-1 0 0 0,-1 1-1 0 0,1 0 1 0 0,0-1 0 0 0,-1 1-1 0 0,1 0 1 0 0,0 0 0 0 0,-1 0-1 0 0,1 1 1 0 0,-1-1 0 0 0,1 0-1 0 0,-1 0 1 0 0,0 1 0 0 0,0-1-1 0 0,0 1 1 0 0,1-1 0 0 0,-1 1-1 0 0,-1-1 1 0 0,1 1 0 0 0,0 0-1 0 0,0 0 1 0 0,-1-1 0 0 0,1 1-1 0 0,-1 0 1 0 0,1 0 0 0 0,-1 0-1 0 0,0 0 1 0 0,1-1 0 0 0,-1 1-1 0 0,0 0 1 0 0,0 0 0 0 0,-1 0-1 0 0,1 0 1 0 0,0 0 0 0 0,-1 0-1 0 0,1-1 1 0 0,-1 1 0 0 0,1 0-1 0 0,-1 0 1 0 0,0-1 0 0 0,0 1-1 0 0,0 0 1 0 0,0-1 0 0 0,0 1-1 0 0,0-1 1 0 0,0 1 0 0 0,-1-1-1 0 0,1 0 1 0 0,-1 1 22 0 0,-126 71-3233 0 0,100-60-303 0 0,2-2-5332 0 0</inkml:trace>
  <inkml:trace contextRef="#ctx0" brushRef="#br0" timeOffset="70243.985">9706 16880 5113 0 0,'0'0'1732'0'0,"0"0"-278"0"0,0 0-371 0 0,0 0-232 0 0,0 0-122 0 0,0 0-82 0 0,0 0-11 0 0,0 0 58 0 0,0 0 83 0 0,0 0 49 0 0,0 0-21 0 0,0 0-57 0 0,0 0-110 0 0,-1-6-129 0 0,-3-18-114 0 0,3 18-122 0 0,1 6-92 0 0,0 0-91 0 0,0 0-47 0 0,0 0-24 0 0,0 0-9 0 0,0 0 5 0 0,0 0 6 0 0,0 0 26 0 0,0 0 26 0 0,0 0 35 0 0,0 0 54 0 0,0 0 63 0 0,0 0 75 0 0,0 0 80 0 0,0 0 42 0 0,22-37-822 0 0,4-8-727 0 0,-84 39 1297 0 0,-96 25 1464 0 0,155 30-1245 0 0,17 140 234 0 0,25-137 1703 0 0,0-11-1915 0 0,78 170-197 0 0,-9-93 128 0 0,-32-22-202 0 0,6 1 353 0 0,-40-73-357 0 0,1-3-1 0 0,1-2 0 0 0,0-1 0 0 0,1-3 0 0 0,1-2 0 0 0,0-3 1 0 0,1-1-1 0 0,0-3 0 0 0,0-2 0 0 0,1-2 0 0 0,7-3-135 0 0,748 51 130 0 0,-164 9-148 0 0,-117-29 98 0 0,266-14 75 0 0,-536-24-45 0 0,-1-10 0 0 0,166-37-110 0 0,-308 39 43 0 0,994-106 25 0 0,-337 8 239 0 0,-185 29-189 0 0,-440 64-86 0 0,116-34-56 0 0,-250 52 40 0 0,-1 0 0 0 0,0-1 0 0 0,0 0-1 0 0,0-1 1 0 0,-1 0 0 0 0,0-1 0 0 0,1 0-1 0 0,-2 0 1 0 0,1-1 0 0 0,-1 0 0 0 0,0 0-1 0 0,-1-1 1 0 0,1 0 0 0 0,-2-1-1 0 0,1 1 1 0 0,-1-1 0 0 0,0-1 0 0 0,-1 1-1 0 0,0-1 1 0 0,-1 0 0 0 0,0 0 0 0 0,0 0-1 0 0,-1 0 1 0 0,0-1 0 0 0,-1 1 0 0 0,0-7-16 0 0,17-137 71 0 0,-14 81-88 0 0,3 1 0 0 0,3 1 0 0 0,3 0 0 0 0,3 0 0 0 0,4 2 0 0 0,2 0-1 0 0,4 1 1 0 0,11-17 17 0 0,-1 10-260 0 0,-67 99-1656 0 0,8-6 990 0 0,-39 32-1869 0 0,20-17-3848 0 0,17-13-4547 0 0</inkml:trace>
  <inkml:trace contextRef="#ctx0" brushRef="#br0" timeOffset="71858.17">10502 17058 16291 0 0,'0'0'931'0'0,"0"0"-361"0"0,0 0-440 0 0,0 0-216 0 0,0 0-33 0 0,0 0 7 0 0,0 0 12 0 0,0 0 39 0 0,0 0 93 0 0,0 0 125 0 0,0 0 91 0 0,0 0 64 0 0,-5 19-8 0 0,-72 136 271 0 0,-109 84-386 0 0,184-236-179 0 0,0-1 0 0 0,0 0 0 0 0,0 1 0 0 0,1-1 0 0 0,-1 1 0 0 0,1-1 0 0 0,0 1 0 0 0,-1 0 0 0 0,1-1 0 0 0,1 1 0 0 0,-1 0 0 0 0,0 0 0 0 0,1 0 0 0 0,-1 0 0 0 0,1 0 0 0 0,0 0 0 0 0,0 0 0 0 0,0 0 0 0 0,0 0 0 0 0,1 0 0 0 0,-1-1 0 0 0,1 1 0 0 0,0 0 0 0 0,0 0 0 0 0,0 0 0 0 0,0-1 0 0 0,0 1 0 0 0,0 0 0 0 0,1-1 0 0 0,-1 1 0 0 0,1-1 0 0 0,0 1 0 0 0,0-1 0 0 0,0 0 0 0 0,0 0 0 0 0,0 0 0 0 0,0 0 0 0 0,1 0 0 0 0,-1-1 0 0 0,1 1 0 0 0,-1 0 0 0 0,1-1 0 0 0,-1 0 0 0 0,1 0 0 0 0,0 0 0 0 0,0 0 0 0 0,0 0 0 0 0,0-1 0 0 0,-1 1 0 0 0,1-1 0 0 0,0 1 0 0 0,0-1 0 0 0,0 0 0 0 0,0 0 0 0 0,2-1-10 0 0,59-1 1 0 0,0-3-1 0 0,0-3 1 0 0,-1-2 0 0 0,-1-4-1 0 0,0-2 1 0 0,14-7-1 0 0,31-7-104 0 0,42-10 9 0 0,366-78 17 0 0,-406 112-84 0 0,-108 8 177 0 0,0-1 1 0 0,0 1-1 0 0,-1-1 0 0 0,1 1 1 0 0,-1 0-1 0 0,1-1 0 0 0,-1 1 0 0 0,0 0 1 0 0,1 0-1 0 0,-1-1 0 0 0,0 1 0 0 0,0 0 1 0 0,0-1-1 0 0,0 1 0 0 0,-1 0 1 0 0,1 0-1 0 0,0-1 0 0 0,-1 1 0 0 0,1 0 1 0 0,-1-1-1 0 0,0 1 0 0 0,1-1 0 0 0,-1 1 1 0 0,0-1-1 0 0,0 1 0 0 0,0-1 1 0 0,0 1-1 0 0,0-1 0 0 0,0 0 0 0 0,-1 0 1 0 0,1 1-16 0 0,-327 304 1220 0 0,328-305-1218 0 0,-1-1 0 0 0,1 0 0 0 0,-1 1 0 0 0,0-1 1 0 0,1 1-1 0 0,-1-1 0 0 0,1 1 0 0 0,-1-1 0 0 0,1 1 0 0 0,-1-1 0 0 0,1 1 0 0 0,-1-1 1 0 0,1 1-1 0 0,-1 0 0 0 0,1-1 0 0 0,0 1 0 0 0,-1 0 0 0 0,1-1 0 0 0,0 1 1 0 0,0 0-1 0 0,0-1 0 0 0,-1 1 0 0 0,1 0 0 0 0,0-1 0 0 0,0 1 0 0 0,0 0 1 0 0,0 0-1 0 0,0-1 0 0 0,0 1 0 0 0,0 0 0 0 0,1 0 0 0 0,-1-1 0 0 0,0 1 1 0 0,0 0-1 0 0,0-1 0 0 0,1 1 0 0 0,-1 0 0 0 0,0-1 0 0 0,1 1 0 0 0,-1-1 1 0 0,1 1-1 0 0,-1 0 0 0 0,1-1 0 0 0,-1 1 0 0 0,1-1 0 0 0,-1 1 0 0 0,1-1 0 0 0,-1 1 1 0 0,1-1-1 0 0,-1 0 0 0 0,1 1 0 0 0,0-1 0 0 0,-1 0 0 0 0,1 1 0 0 0,0-1 1 0 0,0 0-1 0 0,-1 0 0 0 0,1 0 0 0 0,0 0 0 0 0,-1 1 0 0 0,1-1 0 0 0,0 0 1 0 0,0 0-1 0 0,-1 0 0 0 0,1-1 0 0 0,0 1 0 0 0,-1 0 0 0 0,1 0 0 0 0,0 0-2 0 0,58-10 280 0 0,-57 9-290 0 0,507-149-2016 0 0,-265 72 1178 0 0,230-41 848 0 0,-262 109 1505 0 0,-209 11-1480 0 0,1 0 0 0 0,-1 0 0 0 0,1 0 1 0 0,-1 1-1 0 0,1-1 0 0 0,-1 1 1 0 0,0 0-1 0 0,0 0 0 0 0,0 0 0 0 0,0 1 1 0 0,0-1-1 0 0,0 1 0 0 0,-1 0 1 0 0,1-1-1 0 0,-1 1 0 0 0,0 0 1 0 0,0 0-1 0 0,0 1 0 0 0,0-1 0 0 0,0 0 1 0 0,-1 1-1 0 0,1-1 0 0 0,-1 1 1 0 0,0-1-1 0 0,0 1 0 0 0,0 0 0 0 0,-1-1 1 0 0,1 1-1 0 0,-1 0 0 0 0,0-1 1 0 0,0 1-1 0 0,0 0 0 0 0,-1 0 0 0 0,1-1 1 0 0,-2 4-26 0 0,-33 129 520 0 0,33-134-505 0 0,0-1 0 0 0,1 1 0 0 0,-1 0 0 0 0,1 0 1 0 0,-1 1-1 0 0,1-1 0 0 0,0 0 0 0 0,0 0 0 0 0,0 1 0 0 0,0-1 0 0 0,0 1 0 0 0,1-1 0 0 0,-1 1 0 0 0,1-1 0 0 0,-1 1 0 0 0,1-1 0 0 0,0 1 0 0 0,0-1 0 0 0,0 1 0 0 0,0-1 0 0 0,1 1 1 0 0,-1-1-1 0 0,1 1 0 0 0,-1-1 0 0 0,1 1 0 0 0,0-1 0 0 0,0 0 0 0 0,0 1 0 0 0,0-1 0 0 0,0 0 0 0 0,1 0 0 0 0,-1 0 0 0 0,1 0 0 0 0,-1 0 0 0 0,1 0 0 0 0,0 0 0 0 0,0 0 0 0 0,0-1 1 0 0,0 1-1 0 0,0-1 0 0 0,0 1 0 0 0,0-1 0 0 0,1 0 0 0 0,-1 0 0 0 0,0 0 0 0 0,1 0 0 0 0,-1 0 0 0 0,1-1 0 0 0,-1 1 0 0 0,1-1 0 0 0,-1 1 0 0 0,1-1 0 0 0,-1 0 0 0 0,1 0 0 0 0,1 0-15 0 0,41-2 98 0 0,1-3-1 0 0,-1-1 0 0 0,0-2 0 0 0,0-2 0 0 0,-1-2 0 0 0,-1-2 0 0 0,2-3-97 0 0,20-3-57 0 0,265-88-154 0 0,-5-13-1 0 0,19-26 212 0 0,-315 133-10 0 0,-2-1 44 0 0,2 1 0 0 0,0 1 1 0 0,0 2-1 0 0,1 0 1 0 0,1 3-1 0 0,-1 0 0 0 0,1 2 1 0 0,1 1-1 0 0,23 0-34 0 0,-51 8 20 0 0,0 0 0 0 0,-1 0 0 0 0,0 1 0 0 0,1-1 0 0 0,-1 1 1 0 0,-1 0-1 0 0,1-1 0 0 0,0 1 0 0 0,-1 1 0 0 0,0-1 0 0 0,0 0 0 0 0,0 1 0 0 0,-1-1 0 0 0,1 1 0 0 0,-1-1 0 0 0,0 1 0 0 0,-1-1 0 0 0,1 1 0 0 0,-1 0 0 0 0,0 0 0 0 0,0-1 0 0 0,0 1 0 0 0,0 0 0 0 0,-1-1 0 0 0,0 1 0 0 0,0 0 0 0 0,0-1 1 0 0,-1 1-1 0 0,1-1 0 0 0,-1 0 0 0 0,-1 2-20 0 0,-65 183 541 0 0,115-194 259 0 0,612-293-1629 0 0,-619 276 821 0 0,1 2 0 0 0,1 2 0 0 0,1 2 0 0 0,1 2 0 0 0,0 2 0 0 0,0 1 0 0 0,1 3 0 0 0,0 1 0 0 0,24 1 8 0 0,-66 6 6 0 0,0 0-1 0 0,0 1 1 0 0,1 0 0 0 0,-1-1 0 0 0,0 1-1 0 0,0 0 1 0 0,0 0 0 0 0,0 1 0 0 0,0-1 0 0 0,0 1-1 0 0,0-1 1 0 0,0 1 0 0 0,0 0 0 0 0,-1 0-1 0 0,1 0 1 0 0,-1 1 0 0 0,0-1 0 0 0,1 0 0 0 0,-1 1-1 0 0,0 0 1 0 0,0-1 0 0 0,-1 1 0 0 0,1 0-1 0 0,-1 0 1 0 0,1 0 0 0 0,-1 0 0 0 0,0 0 0 0 0,0 0-1 0 0,0 1 1 0 0,0-1 0 0 0,-1 0 0 0 0,1 0-1 0 0,-1 1 1 0 0,0-1-6 0 0,-3 128 270 0 0,0-99-231 0 0,1-13-46 0 0,1-16 20 0 0,-1 0-1 0 0,1 0 1 0 0,0 1-1 0 0,0-1 1 0 0,0 1-1 0 0,1-1 1 0 0,-1 1-1 0 0,1-1 0 0 0,0 1 1 0 0,0-1-1 0 0,0 1 1 0 0,1-1-1 0 0,-1 1 1 0 0,1-1-1 0 0,0 1 1 0 0,0-1-1 0 0,0 0 0 0 0,0 1 1 0 0,0-1-1 0 0,1 0 1 0 0,-1 0-1 0 0,1 0 1 0 0,0 0-1 0 0,0 0 1 0 0,0 0-1 0 0,1 0 1 0 0,-1-1-1 0 0,1 1 0 0 0,-1-1 1 0 0,1 0-1 0 0,0 0 1 0 0,0 0-1 0 0,0 0 1 0 0,0 0-1 0 0,0 0 1 0 0,0-1-1 0 0,0 0 1 0 0,1 1-1 0 0,1-1-12 0 0,25-2 18 0 0,1-1 0 0 0,-1-2 0 0 0,0-1 0 0 0,-1-1 0 0 0,1-1 0 0 0,-1-2-1 0 0,-1-1 1 0 0,0-2 0 0 0,0 0 0 0 0,-1-2 0 0 0,-1-1 0 0 0,2-2-18 0 0,25-10-35 0 0,407-224 131 0 0,-498 311-172 0 0,-30 51 179 0 0,70-109-90 0 0,1 0 1 0 0,-1 1-1 0 0,1-1 0 0 0,0 0 1 0 0,-1 0-1 0 0,1 0 1 0 0,0-1-1 0 0,0 1 1 0 0,0-1-1 0 0,1 0 1 0 0,-1 1-1 0 0,0-1 0 0 0,0-1 1 0 0,1 1-1 0 0,-1 0 1 0 0,0-1-1 0 0,1 0 1 0 0,-1 0-1 0 0,1 0 0 0 0,-1 0 1 0 0,0 0-1 0 0,1-1 1 0 0,-1 1-1 0 0,0-1 1 0 0,1 0-1 0 0,-1 0 0 0 0,1-1-13 0 0,391-111 345 0 0,-437 158-123 0 0,-185 103-734 0 0,221-146-1489 0 0,6-7-6215 0 0,0 4 7421 0 0,0-3-10640 0 0</inkml:trace>
  <inkml:trace contextRef="#ctx0" brushRef="#br0" timeOffset="72640.497">12299 15357 3977 0 0,'0'0'1608'0'0,"0"0"-121"0"0,0 0-121 0 0,0 0-9 0 0,0 0 16 0 0,0 0 6 0 0,0 0-72 0 0,0 0-88 0 0,0 0-97 0 0,0 0-53 0 0,0 0-38 0 0,0 0-66 0 0,0 0-62 0 0,1-22-104 0 0,4-69-130 0 0,-5 91-643 0 0,1 1 0 0 0,-1-1-1 0 0,0 0 1 0 0,0 0 0 0 0,1 1 0 0 0,-1-1-1 0 0,0 0 1 0 0,1 0 0 0 0,-1 0 0 0 0,0 1-1 0 0,1-1 1 0 0,-1 0 0 0 0,0 0 0 0 0,1 0-1 0 0,-1 0 1 0 0,0 0 0 0 0,1 0-1 0 0,-1 1 1 0 0,1-1 0 0 0,-1 0 0 0 0,0 0-1 0 0,1 0 1 0 0,-1 0 0 0 0,0-1 0 0 0,1 1-1 0 0,-1 0 1 0 0,1 0 0 0 0,-1 0-1 0 0,0 0 1 0 0,1 0 0 0 0,-1 0 0 0 0,0-1-1 0 0,1 1 1 0 0,-1 0 0 0 0,0 0 0 0 0,1 0-1 0 0,-1-1 1 0 0,0 1 0 0 0,0 0-1 0 0,1 0 1 0 0,-1-1 0 0 0,0 1 0 0 0,0 0-1 0 0,1-1 1 0 0,-1 1 0 0 0,0 0 0 0 0,0-1-1 0 0,0 1 1 0 0,0 0 0 0 0,0-1 0 0 0,1 1-1 0 0,-1-1-25 0 0,20 42-181 0 0,-18-35 309 0 0,19 51-77 0 0,-2 0 0 0 0,-3 2 0 0 0,-3 0 0 0 0,-2 1 0 0 0,-2 0 1 0 0,-4 0-1 0 0,-2 1 0 0 0,-2 0 0 0 0,-4-1 0 0 0,-2 2-51 0 0,3 86 559 0 0,5-146-539 0 0,0 0-1 0 0,0 0 1 0 0,0 0-1 0 0,0 0 1 0 0,0 0-1 0 0,1-1 0 0 0,-1 0 1 0 0,0 0-1 0 0,1 0 1 0 0,-1 0-1 0 0,1 0 1 0 0,-1-1-1 0 0,1 1 0 0 0,0-1 1 0 0,-1 0-1 0 0,1 0 1 0 0,-1 0-1 0 0,1-1 1 0 0,0 1-1 0 0,-1-1 0 0 0,1 0 1 0 0,-1 0-1 0 0,3-1-19 0 0,53-18-3270 0 0,-22 2-6752 0 0,-26 13-471 0 0</inkml:trace>
  <inkml:trace contextRef="#ctx0" brushRef="#br0" timeOffset="73160.144">13656 15392 14699 0 0,'0'0'2018'0'0,"0"0"-220"0"0,0 0-621 0 0,0 0-479 0 0,0 0-222 0 0,0 0-108 0 0,0 0-13 0 0,0 0 70 0 0,0 0 63 0 0,0 0 48 0 0,0 0 3 0 0,0 0-60 0 0,4-17-86 0 0,11-53-107 0 0,-11 52-100 0 0,-4 18-108 0 0,1 114-85 0 0,4 0 1 0 0,6-1 0 0 0,5 0-1 0 0,8 17 7 0 0,-12-80 63 0 0,4 15 75 0 0,-3 0-1 0 0,-2 1 1 0 0,-4 1 0 0 0,-2 18-138 0 0,-5-85 155 0 0,0 0 42 0 0,0 0 30 0 0,-11-23-437 0 0,-24-29-3246 0 0,8 22-5891 0 0,17 20-1750 0 0</inkml:trace>
  <inkml:trace contextRef="#ctx0" brushRef="#br0" timeOffset="73576.42">12607 16079 9074 0 0,'0'0'3037'0'0,"0"0"-453"0"0,0 0-639 0 0,0 0-568 0 0,0 0-498 0 0,0 0-436 0 0,0 0-303 0 0,0 0-166 0 0,0 0-11 0 0,0 0 65 0 0,0 0 100 0 0,0 0 124 0 0,0 0 78 0 0,-1 8 42 0 0,1 6-146 0 0,0-1 1 0 0,0 1 0 0 0,2-1 0 0 0,0 1-1 0 0,0-1 1 0 0,1 0 0 0 0,1 0-1 0 0,0 0 1 0 0,1 0 0 0 0,0-1 0 0 0,2 2-227 0 0,1 0 143 0 0,1-1 1 0 0,0 0-1 0 0,0 0 1 0 0,2-1 0 0 0,-1-1-1 0 0,2 0 1 0 0,-1 0-1 0 0,2-1 1 0 0,-1 0 0 0 0,1-1-1 0 0,1-1 1 0 0,-1 0-1 0 0,2-1 1 0 0,-1 0 0 0 0,1-1-1 0 0,0-1 1 0 0,0 0-1 0 0,0-1 1 0 0,0-1 0 0 0,16 1-144 0 0,2 0 114 0 0,0-1 0 0 0,0-2 0 0 0,0-1 0 0 0,0-2 0 0 0,0-2 0 0 0,-1 0 0 0 0,1-2 0 0 0,-1-2 0 0 0,17-6-114 0 0,49-20 141 0 0,-2-5 0 0 0,-1-3 1 0 0,-3-4-1 0 0,7-10-141 0 0,-129 71-3388 0 0,5-2 133 0 0,9-4-1711 0 0,0 1-6395 0 0</inkml:trace>
  <inkml:trace contextRef="#ctx0" brushRef="#br0" timeOffset="74676.38">8142 16669 0 0 0,'0'0'2655'0'0,"0"0"20"0"0,0 0-23 0 0,0 0-32 0 0,0 0-86 0 0,0 0-271 0 0,0 0-337 0 0,0 0-303 0 0,0 0-312 0 0,0 0-256 0 0,0 0-216 0 0,0 0-203 0 0,2-8-153 0 0,9-34 110 0 0,-43 53-770 0 0,-75 76 275 0 0,98-78-98 0 0,1 0 0 0 0,0 1-1 0 0,0 0 1 0 0,1 0 0 0 0,1 1 0 0 0,0 0 0 0 0,0 0 0 0 0,1 1 0 0 0,0 0-1 0 0,1 0 1 0 0,0 0 0 0 0,1 0 0 0 0,0 0 0 0 0,1 1 0 0 0,0 5 0 0 0,2 3 40 0 0,1 0-1 0 0,1 0 1 0 0,0 0 0 0 0,2 1 0 0 0,0-2 0 0 0,1 1-1 0 0,1-1 1 0 0,1 0 0 0 0,1 0 0 0 0,1 0 0 0 0,1-1-1 0 0,10 14-39 0 0,-3-8 94 0 0,2-1 0 0 0,0-1-1 0 0,2 0 1 0 0,1-2 0 0 0,0-1-1 0 0,1 0 1 0 0,2-2 0 0 0,0 0-1 0 0,0-2 1 0 0,2-1-1 0 0,0-1 1 0 0,0-2 0 0 0,17 6-94 0 0,13 4 122 0 0,1-3-1 0 0,1-2 1 0 0,1-2 0 0 0,0-3 0 0 0,1-3 0 0 0,0-2-1 0 0,0-3 1 0 0,0-3 0 0 0,31-4-122 0 0,106-49 863 0 0,-199 52-1221 0 0,-29-8 1141 0 0,25 1-5318 0 0,10-3-5566 0 0,-1 7-669 0 0</inkml:trace>
  <inkml:trace contextRef="#ctx0" brushRef="#br0" timeOffset="75443.544">9102 17093 21004 0 0,'0'0'1350'0'0,"0"0"-458"0"0,0 0-276 0 0,0 0-241 0 0,0 0-163 0 0,0 0-120 0 0,0 0-94 0 0,0 0-54 0 0,0 0 13 0 0,0 0 22 0 0,0 0 30 0 0,0 0 34 0 0,0 0 14 0 0,-13 5 15 0 0,-36 17 19 0 0,48-19-78 0 0,1 0 0 0 0,-1 0 0 0 0,1 0 0 0 0,0-1 0 0 0,0 1 0 0 0,0 0 0 0 0,1 0 0 0 0,-1 0 1 0 0,1 0-1 0 0,-1 0 0 0 0,1 0 0 0 0,0 0 0 0 0,0 0 0 0 0,1-1 0 0 0,-1 1 0 0 0,0-1 0 0 0,1 1 1 0 0,0-1-1 0 0,-1 1 0 0 0,1-1 0 0 0,0 0 0 0 0,0 1 0 0 0,0-1 0 0 0,1 0 0 0 0,0 0-13 0 0,3 6 43 0 0,17 18 16 0 0,1 0-1 0 0,2-1 1 0 0,0-2-1 0 0,1 0 0 0 0,2-2 1 0 0,0-1-1 0 0,1-2 1 0 0,1 0-59 0 0,159 118 255 0 0,-187-134-253 0 0,0 0 0 0 0,0 1 0 0 0,0-1 0 0 0,0 0 0 0 0,0 1-1 0 0,0 0 1 0 0,0-1 0 0 0,-1 1 0 0 0,0 0 0 0 0,1 0 0 0 0,-1 1 0 0 0,0-1-1 0 0,-1 0 1 0 0,1 1 0 0 0,-1-1 0 0 0,1 1 0 0 0,-1 0 0 0 0,0-1 0 0 0,0 1 0 0 0,-1 0-1 0 0,1 0 1 0 0,-1-1 0 0 0,1 1 0 0 0,-1 0 0 0 0,-1 0 0 0 0,1 0 0 0 0,0-1-1 0 0,-1 1 1 0 0,0 0 0 0 0,0 0 0 0 0,0-1 0 0 0,0 1 0 0 0,-1 0 0 0 0,1-1 0 0 0,-1 0-1 0 0,0 1 1 0 0,0-1 0 0 0,0 0 0 0 0,-1 0 0 0 0,0 1-2 0 0,-196 122 944 0 0,96-72-2558 0 0,12 13-7026 0 0,80-55-2764 0 0</inkml:trace>
  <inkml:trace contextRef="#ctx0" brushRef="#br0" timeOffset="75889.367">18125 17304 9890 0 0,'0'0'123'0'0,"0"0"-65"0"0,0 0-62 0 0,0 0-26 0 0,0 0 38 0 0,0 0 44 0 0,0 0 168 0 0,0 0 416 0 0,0 0 554 0 0,0 0 558 0 0,0 0 339 0 0,0 0-60 0 0,-9 1-298 0 0,-2 0-1208 0 0,-24 0 2896 0 0,95-52-377 0 0,107-83-2816 0 0,-130 110-177 0 0,-2-3 0 0 0,-1 0 0 0 0,-1-2 0 0 0,-1-2 0 0 0,-2-1 0 0 0,-1-1-1 0 0,13-21-46 0 0,-39 50-3 0 0,0 1 0 0 0,-1-1 0 0 0,1 0-1 0 0,-1 0 1 0 0,0-1 0 0 0,0 1-1 0 0,0 0 1 0 0,0-1 0 0 0,-1 1 0 0 0,0-1-1 0 0,0 0 1 0 0,0 1 0 0 0,-1-1-1 0 0,1 0 1 0 0,-1 0 0 0 0,0 1 0 0 0,0-1-1 0 0,-1 0 1 0 0,1 1 0 0 0,-1-1-1 0 0,0 0 1 0 0,-1 1 0 0 0,1-1 0 0 0,-1 1-1 0 0,0-1 1 0 0,0 1 0 0 0,0 0-1 0 0,0 0 1 0 0,-1 0 0 0 0,-3-4 3 0 0,3 4-65 0 0,-1 0 1 0 0,0 0 0 0 0,-1 1 0 0 0,1-1-1 0 0,0 1 1 0 0,-1 0 0 0 0,0 0-1 0 0,0 0 1 0 0,0 1 0 0 0,0 0-1 0 0,0 0 1 0 0,0 0 0 0 0,-1 0-1 0 0,1 1 1 0 0,-1 0 0 0 0,1 0-1 0 0,-1 0 1 0 0,1 1 0 0 0,-1 0-1 0 0,1 0 1 0 0,-1 1 0 0 0,-3 0 64 0 0,6 39-4753 0 0,12-16-1643 0 0,-5-18 1367 0 0,-2-2-4272 0 0</inkml:trace>
  <inkml:trace contextRef="#ctx0" brushRef="#br0" timeOffset="76750.488">18487 16598 13587 0 0,'0'0'795'0'0,"0"0"-142"0"0,0 0-263 0 0,0 0-142 0 0,0 0-54 0 0,0 0 46 0 0,0 0 129 0 0,0 0 132 0 0,0 0 80 0 0,0 0 14 0 0,0 0-48 0 0,0 0-44 0 0,-7-7-24 0 0,-51-37 2503 0 0,57 44-2649 0 0,1 0-50 0 0,0 0-70 0 0,0 0-52 0 0,0 0-42 0 0,0 0-42 0 0,0 0-22 0 0,0 0-23 0 0,0 0-28 0 0,0 0-40 0 0,40 3-249 0 0,9 0 499 0 0,0-3-1 0 0,0-2 1 0 0,0-2 0 0 0,0-3 0 0 0,-1-1 0 0 0,23-8-214 0 0,-70 16-9 0 0,0 1 0 0 0,0-1 0 0 0,0 1 0 0 0,0 0 0 0 0,0 0 1 0 0,0-1-1 0 0,0 1 0 0 0,0 0 0 0 0,-1 0 0 0 0,1 0 0 0 0,0 0 0 0 0,-1 0 1 0 0,1 0-1 0 0,0 0 0 0 0,-1 0 0 0 0,1 0 0 0 0,-1 0 0 0 0,0 0 0 0 0,1 0 1 0 0,-1 1-1 0 0,0-1 0 0 0,0 0 0 0 0,0 0 0 0 0,0 0 0 0 0,0 0 0 0 0,0 1 1 0 0,0-1-1 0 0,0 0 0 0 0,0 0 0 0 0,0 0 0 0 0,-1 0 0 0 0,1 1 0 0 0,0-1 1 0 0,-1 0-1 0 0,1 0 0 0 0,-1 0 0 0 0,1 0 0 0 0,-1 0 0 0 0,0 0 1 0 0,1 0-1 0 0,-1 0 0 0 0,0 0 0 0 0,0-1 0 0 0,0 1 0 0 0,1 0 0 0 0,-1 0 1 0 0,0-1-1 0 0,-1 1 9 0 0,-37 78 142 0 0,37-75-165 0 0,-184 315-3 0 0,249-339 1265 0 0,-42 9-1249 0 0,-1-1 0 0 0,0-1 0 0 0,-1-1 0 0 0,0 0 1 0 0,-1-2-1 0 0,-1 0 0 0 0,0-1 0 0 0,-2-1 1 0 0,14-19 8 0 0,-51 125 350 0 0,12 0-4346 0 0,10-74-1256 0 0,0-3-6086 0 0</inkml:trace>
  <inkml:trace contextRef="#ctx0" brushRef="#br0" timeOffset="96622.5">4264 6078 2769 0 0,'0'0'1163'0'0,"0"0"-43"0"0,0 0-97 0 0,0 0-56 0 0,0 0-49 0 0,0 0-31 0 0,0 0 40 0 0,0 0-19 0 0,0 0-92 0 0,0 0-173 0 0,0 0-324 0 0,-16-8-310 0 0,-48-24-181 0 0,111 11-2 0 0,529-81 3584 0 0,-102 27-2258 0 0,3 21 0 0 0,290 11-1152 0 0,-620 43 458 0 0,-1-7 1 0 0,0-6-1 0 0,-1-7 0 0 0,-1-6 0 0 0,110-35-458 0 0,-166 21 1510 0 0,-127 25-4597 0 0,-167 46-9816 0 0,183-24 7255 0 0</inkml:trace>
  <inkml:trace contextRef="#ctx0" brushRef="#br0" timeOffset="97078.237">5056 5538 0 0 0,'0'0'1795'0'0,"0"0"-44"0"0,0 0-120 0 0,0 0-145 0 0,0 0-139 0 0,0 0-94 0 0,0 0-164 0 0,0 0-129 0 0,0 0-129 0 0,0 0-185 0 0,0 0-144 0 0,0 0-141 0 0,-43 9-719 0 0,-232 60-505 0 0,-11 2 1581 0 0,-224 88-718 0 0,483-149-94 0 0,1 0-1 0 0,0 2 0 0 0,1 1 1 0 0,0 1-1 0 0,1 1 0 0 0,1 1 1 0 0,0 1-1 0 0,1 1 0 0 0,-1 3 95 0 0,21-20 44 0 0,1-1 0 0 0,0 1 1 0 0,0 0-1 0 0,-1 0 0 0 0,1 0 0 0 0,0 0 0 0 0,0 0 0 0 0,0 0 0 0 0,0 0 0 0 0,0 1 0 0 0,0-1 0 0 0,0 0 0 0 0,1 0 0 0 0,-1 1 0 0 0,0-1 0 0 0,1 1 1 0 0,-1-1-1 0 0,1 0 0 0 0,-1 1 0 0 0,1-1 0 0 0,0 1 0 0 0,0-1 0 0 0,-1 1 0 0 0,1-1 0 0 0,0 1 0 0 0,0-1 0 0 0,1 1 0 0 0,-1-1 0 0 0,0 1 0 0 0,0-1 1 0 0,1 1-1 0 0,-1-1 0 0 0,1 1 0 0 0,-1-1 0 0 0,1 1 0 0 0,0-1 0 0 0,-1 0 0 0 0,1 0 0 0 0,0 1 0 0 0,0-1 0 0 0,0 0 0 0 0,0 0 0 0 0,0 0 0 0 0,0 0 1 0 0,0 0-1 0 0,1 0 0 0 0,-1 0 0 0 0,0 0 0 0 0,0 0 0 0 0,1-1 0 0 0,-1 1 0 0 0,1 0 0 0 0,-1-1 0 0 0,0 1 0 0 0,1-1 0 0 0,-1 0 0 0 0,1 1 0 0 0,-1-1 1 0 0,1 0-1 0 0,-1 0 0 0 0,1 0 0 0 0,-1 0 0 0 0,1 0 0 0 0,0 0-44 0 0,91 9 2194 0 0,-70-8-2209 0 0,0 0 1 0 0,0 2-1 0 0,0 1 0 0 0,-1 0 1 0 0,0 1-1 0 0,0 2 0 0 0,0 0 0 0 0,-1 2 1 0 0,0 0-1 0 0,0 1 0 0 0,2 3 15 0 0,20 22-5112 0 0,-5 6-5110 0 0,-32-32 8406 0 0</inkml:trace>
  <inkml:trace contextRef="#ctx0" brushRef="#br0" timeOffset="98122.323">8072 8824 4889 0 0,'0'0'1220'0'0,"0"0"-174"0"0,0 0-307 0 0,0 0-205 0 0,0 0-167 0 0,0 0-140 0 0,0 0-110 0 0,0 0-38 0 0,0 0 30 0 0,0 0 50 0 0,0 0 97 0 0,-10-1 73 0 0,-54-4 107 0 0,-1 4-1 0 0,1 2 0 0 0,-1 3 0 0 0,1 3 0 0 0,0 3 0 0 0,-31 10-435 0 0,-32 2 173 0 0,-1507 186 1911 0 0,1295-145-1705 0 0,4 14 0 0 0,-170 70-379 0 0,327-79-927 0 0,191-73-3937 0 0,12-7 2393 0 0,-1 1-432 0 0,-10 4-1629 0 0</inkml:trace>
  <inkml:trace contextRef="#ctx0" brushRef="#br0" timeOffset="98766.215">5060 8883 9530 0 0,'0'0'744'0'0,"0"0"-196"0"0,0 0-338 0 0,0 0-218 0 0,0 0-91 0 0,-27 2-65 0 0,-89 4-19 0 0,-12 41-405 0 0,59-15 356 0 0,-78 31 769 0 0,2 6 0 0 0,4 6-1 0 0,3 7 1 0 0,-109 86-537 0 0,239-161 1 0 0,0-2-42 0 0,0 0 1 0 0,0 1 0 0 0,1-1 0 0 0,0 2-1 0 0,0-1 1 0 0,1 1 0 0 0,0 0 0 0 0,0 0-1 0 0,1 1 1 0 0,-1 0 0 0 0,2 0-1 0 0,-1 0 1 0 0,1 0 0 0 0,0 1 0 0 0,1 0-1 0 0,0-1 1 0 0,0 2 40 0 0,6-5 53 0 0,-1-1 1 0 0,1 1-1 0 0,-1-1 1 0 0,1 0-1 0 0,0 0 0 0 0,1-1 1 0 0,-1 1-1 0 0,1-1 1 0 0,-1 1-1 0 0,1-1 0 0 0,0 0 1 0 0,1-1-1 0 0,-1 1 1 0 0,0-1-1 0 0,1 1 1 0 0,-1-1-1 0 0,1-1 0 0 0,0 1 1 0 0,-1-1-1 0 0,1 0 1 0 0,0 0-1 0 0,0 0 0 0 0,0 0 1 0 0,0-1-1 0 0,0 0 1 0 0,2 0-54 0 0,-5 0 15 0 0,114 13 779 0 0,1-4-1 0 0,1-6 0 0 0,19-6-793 0 0,7 1 198 0 0,18 4 848 0 0,-161-2-623 0 0,-1 0 25 0 0,-45 26-4928 0 0,8-6-1628 0 0,25-12-424 0 0</inkml:trace>
  <inkml:trace contextRef="#ctx0" brushRef="#br0" timeOffset="99213.4">5067 11914 12843 0 0,'0'0'2447'0'0,"0"0"-229"0"0,0 0-639 0 0,0 0-608 0 0,0 0-473 0 0,0 0-419 0 0,0 0-328 0 0,0 0-157 0 0,0 0 32 0 0,0 0 137 0 0,0 0 165 0 0,35-11 114 0 0,117-36 19 0 0,84 10 246 0 0,-167 32-146 0 0,472-29 1042 0 0,-250 22-673 0 0,0-12-1 0 0,-2-13 1 0 0,249-67-530 0 0,-407 72-306 0 0,-144 70-3865 0 0,-37 33-6674 0 0,38-60 3507 0 0</inkml:trace>
  <inkml:trace contextRef="#ctx0" brushRef="#br0" timeOffset="99570.271">5503 11297 10610 0 0,'0'0'422'0'0,"0"0"-169"0"0,0 0-342 0 0,0 0-387 0 0,0 0-245 0 0,0 0-44 0 0,0 0 70 0 0,0 0 223 0 0,0 0 245 0 0,0 0 127 0 0,0 0 246 0 0,0 0 202 0 0,0 0 100 0 0,-22 23 133 0 0,-73 74 18 0 0,-34-19 855 0 0,93-64-1101 0 0,-269 107 1633 0 0,-240 113 278 0 0,530-227-2290 0 0,0 0 0 0 0,0 1 0 0 0,0 1 0 0 0,1 0 0 0 0,0 1 0 0 0,1 0 0 0 0,0 1 0 0 0,0 1 0 0 0,2 0 0 0 0,-1 1 0 0 0,1 0 0 0 0,1 0 0 0 0,1 1 0 0 0,0 1 0 0 0,-2 4 26 0 0,10-15-3 0 0,0-1 1 0 0,1 1 0 0 0,0-1-1 0 0,-1 1 1 0 0,1-1 0 0 0,0 1-1 0 0,1-1 1 0 0,-1 1 0 0 0,0 0 0 0 0,1-1-1 0 0,0 1 1 0 0,0-1 0 0 0,0 0-1 0 0,0 1 1 0 0,1-1 0 0 0,-1 0-1 0 0,1 0 1 0 0,0 0 0 0 0,0 0-1 0 0,0 0 1 0 0,0 0 0 0 0,1 0 0 0 0,-1-1-1 0 0,1 1 1 0 0,-1-1 0 0 0,1 0-1 0 0,0 1 1 0 0,0-2 0 0 0,0 1-1 0 0,0 0 1 0 0,0 0 0 0 0,1-1-1 0 0,1 1 3 0 0,118 40 880 0 0,-118-41-869 0 0,85 18 245 0 0,0-3 0 0 0,0-5-1 0 0,1-3 1 0 0,1-5-1 0 0,67-6-255 0 0,-34-30-3649 0 0,-54-15-5998 0 0,-61 40 5322 0 0</inkml:trace>
  <inkml:trace contextRef="#ctx0" brushRef="#br0" timeOffset="99838.78">5062 11689 7522 0 0,'0'0'3060'0'0,"0"0"70"0"0,0 0-426 0 0,0 0-885 0 0,0 0-950 0 0,0 0-961 0 0,0 0-657 0 0,0 0-96 0 0,0 0 271 0 0,0 0 456 0 0,0 0 318 0 0,0 0 32 0 0,3 26-16 0 0,25 166 284 0 0,44 111-1367 0 0,-41-101-6842 0 0,-27-142-1589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8:05.88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3956 364 4089 0 0,'0'0'1279'0'0,"-14"-26"12"0"0,0-3-902 0 0,7 12-198 0 0,-1 0 0 0 0,-1 1 0 0 0,0 1 0 0 0,-1-1 0 0 0,-1 1 0 0 0,0 1 0 0 0,-1 0 0 0 0,-1 1 0 0 0,-1-1-191 0 0,-19-8 90 0 0,-1 2 1 0 0,-1 2-1 0 0,-1 1 0 0 0,0 1 0 0 0,-2 2 1 0 0,1 2-1 0 0,-2 2 0 0 0,1 1 0 0 0,-1 2 1 0 0,0 1-1 0 0,-1 2 0 0 0,1 2 0 0 0,-1 2 1 0 0,0 1-1 0 0,-5 3-90 0 0,-233 6-120 0 0,2 12 1 0 0,0 11 0 0 0,2 13-1 0 0,-215 67 120 0 0,276-62 415 0 0,3 9-1 0 0,2 10 1 0 0,4 8-1 0 0,3 10 1 0 0,-34 27-415 0 0,227-110 37 0 0,-27 13 28 0 0,0 1-1 0 0,2 1 1 0 0,1 2 0 0 0,0 2 0 0 0,2 0 0 0 0,1 2-1 0 0,0 1 1 0 0,2 2 0 0 0,-5 8-65 0 0,28-31 21 0 0,1 0-1 0 0,-1 1 1 0 0,1-1-1 0 0,0 1 1 0 0,1 0-1 0 0,-1 0 1 0 0,1-1-1 0 0,1 2 1 0 0,-1-1-1 0 0,1 0 1 0 0,0 0-1 0 0,1 0 1 0 0,0 0-1 0 0,0 1 1 0 0,0-1-1 0 0,1 0 1 0 0,0 0 0 0 0,1 0-1 0 0,0 0 1 0 0,0 0-1 0 0,0 0 1 0 0,1 0-1 0 0,0-1 1 0 0,0 1-1 0 0,0-1 1 0 0,1 0-1 0 0,0 0 1 0 0,0 0-1 0 0,1 0 1 0 0,0-1-1 0 0,0 0 1 0 0,0 0-1 0 0,1 0 1 0 0,-1 0 0 0 0,1-1-1 0 0,0 0 1 0 0,0 0-1 0 0,6 2-20 0 0,37 21 324 0 0,1-2 0 0 0,0-2 0 0 0,2-2-1 0 0,1-3 1 0 0,0-2 0 0 0,1-2 0 0 0,1-3-1 0 0,4-1-323 0 0,-32-5 64 0 0,333 56 407 0 0,3-15 0 0 0,1-17 0 0 0,1-15 0 0 0,95-19-471 0 0,-239-3 198 0 0,-1-8 0 0 0,0-11 0 0 0,-2-9 0 0 0,-1-9 0 0 0,85-35-198 0 0,-257 69 111 0 0,-1-2 1 0 0,-1-2-1 0 0,0-1 0 0 0,-1-3 1 0 0,-1-1-1 0 0,-1-2 0 0 0,-1-1 1 0 0,-1-3-1 0 0,-1-1 1 0 0,-1-1-1 0 0,-2-3 0 0 0,24-26-111 0 0,-52 49-14 0 0,-1 0 0 0 0,0-1 0 0 0,0 1 0 0 0,-1-1 0 0 0,0 0 0 0 0,0 0 0 0 0,-1-1-1 0 0,-1 1 1 0 0,1-1 0 0 0,-1 1 0 0 0,-1-1 0 0 0,0 0 0 0 0,0 0 0 0 0,-1 0 0 0 0,-1 1 0 0 0,1-1 0 0 0,-2 0-1 0 0,1 0 1 0 0,-1 1 0 0 0,-1-1 0 0 0,1 1 0 0 0,-2 0 0 0 0,1-1 0 0 0,-1 1 0 0 0,-1 1 0 0 0,1-1-1 0 0,-2 1 1 0 0,1 0 0 0 0,-1 0 0 0 0,0 0 0 0 0,-1 1 0 0 0,0 0 0 0 0,-1-1 14 0 0,-35-28-128 0 0,-1 2 0 0 0,-1 1-1 0 0,-2 3 1 0 0,-2 2 0 0 0,0 2 0 0 0,-1 2 0 0 0,-2 2 0 0 0,0 3 0 0 0,-2 2-1 0 0,1 2 1 0 0,-2 3 0 0 0,-49-5 128 0 0,-76-13-113 0 0,-3 9 0 0 0,1 7 0 0 0,-2 8 0 0 0,1 8 0 0 0,-44 12 113 0 0,30 5-91 0 0,1 8 0 0 0,1 9 1 0 0,3 8-1 0 0,1 8 0 0 0,2 9 1 0 0,-78 41 90 0 0,216-82-69 0 0,1 2 0 0 0,1 3 0 0 0,0 1 0 0 0,2 3 0 0 0,2 1 0 0 0,0 3-1 0 0,2 1 1 0 0,-18 21 69 0 0,58-52-8 0 0,-1-1-1 0 0,1 1 0 0 0,0 0 0 0 0,0 0 0 0 0,0 0 0 0 0,0 1 0 0 0,0-1 0 0 0,1 1 0 0 0,-1 0 0 0 0,1-1 1 0 0,0 1-1 0 0,0 0 0 0 0,0 0 0 0 0,1 0 0 0 0,0 1 0 0 0,-1-1 0 0 0,1 0 0 0 0,1 0 0 0 0,-1 1 0 0 0,1-1 1 0 0,0 0-1 0 0,0 1 0 0 0,0-1 0 0 0,0 1 0 0 0,1-1 0 0 0,-1 0 0 0 0,1 0 0 0 0,0 1 0 0 0,1-1 0 0 0,-1 0 1 0 0,1 0-1 0 0,0 0 0 0 0,0 0 0 0 0,0 0 0 0 0,0-1 0 0 0,1 1 0 0 0,-1-1 0 0 0,1 1 0 0 0,0-1 0 0 0,0 0 1 0 0,0 0-1 0 0,1 0 0 0 0,-1 0 0 0 0,1-1 0 0 0,0 1 0 0 0,2 0 9 0 0,28 9 94 0 0,1-2 0 0 0,1-2 1 0 0,-1-1-1 0 0,1-2 0 0 0,1-1 0 0 0,-1-2 1 0 0,0-1-1 0 0,1-2 0 0 0,-1-2 0 0 0,18-4-94 0 0,-38 6 24 0 0,196-25 229 0 0,0-9 0 0 0,176-55-253 0 0,66-45 707 0 0,-413 114-73 0 0,-42 21-630 0 0,1 1 0 0 0,-1-1 0 0 0,1 0 0 0 0,-1 0 0 0 0,1 1 0 0 0,-1-1 0 0 0,1 0 0 0 0,-1 0 0 0 0,1 0 0 0 0,-1 0 0 0 0,1 0 0 0 0,-1 0 0 0 0,1 0 0 0 0,-1 0 0 0 0,1 0 0 0 0,-1 0 0 0 0,1 0 0 0 0,-1 0 0 0 0,1 0 0 0 0,-1 0 0 0 0,1 0 0 0 0,-1 0 0 0 0,1-1 0 0 0,-1 1 0 0 0,1 0 0 0 0,-1 0 0 0 0,1-1 0 0 0,-1 1 0 0 0,1 0 0 0 0,-1-1 0 0 0,1 1 0 0 0,0 0 0 0 0,-1-1 0 0 0,1 1 0 0 0,0-1 0 0 0,-1 1 0 0 0,1-1 0 0 0,0 1 0 0 0,0 0 0 0 0,-1-1 0 0 0,1 1 0 0 0,0-1 0 0 0,0 1 0 0 0,0-1 0 0 0,0 1 0 0 0,-1-1 0 0 0,1 0 0 0 0,0 1 0 0 0,0-1 0 0 0,0 1 0 0 0,0-1 0 0 0,0 1 0 0 0,0-1 0 0 0,1 1 0 0 0,-1-1 0 0 0,0 1 0 0 0,0-1 0 0 0,0 1 0 0 0,0-1 0 0 0,1 1 0 0 0,-1-1 0 0 0,0 1 0 0 0,0-1 0 0 0,1 1-4 0 0,-91-1-358 0 0,0 4 0 0 0,1 5 1 0 0,0 3-1 0 0,0 4 0 0 0,-18 8 358 0 0,43-10-102 0 0,-485 112-1003 0 0,195-21-6003 0 0,277-77-1763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8:08.160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12617 4786 6769 0 0,'0'0'-289'0'0,"0"0"-140"0"0,0 0-47 0 0,0 0 98 0 0,0 0 241 0 0,0 0 122 0 0,0 0 7 0 0,0 0 8 0 0,0 0-12 0 0,0 0-9 0 0,0 0-25 0 0,17 27-19 0 0,54 84-30 0 0,-65-101 126 0 0,0 1 0 0 0,0-1 0 0 0,-1 1-1 0 0,-1 0 1 0 0,0 0 0 0 0,0 0 0 0 0,-1 0 0 0 0,0 1-1 0 0,-1 0 1 0 0,-1-1 0 0 0,0 1 0 0 0,0 0-1 0 0,-1 0 1 0 0,-1 0 0 0 0,0 4-31 0 0,-1 24 320 0 0,-49 592 1383 0 0,29 56 500 0 0,53 470-2203 0 0,-25-381 1864 0 0,-10-366 310 0 0,31 197-2174 0 0,181 1909 1330 0 0,-70-840-821 0 0,-130-1306 546 0 0,-17 0 0 0 0,-21 62-1055 0 0,0-81 1298 0 0,16 2 0 0 0,15-1 0 0 0,23 98-1298 0 0,25-4 297 0 0,45 516 1366 0 0,-70-319-6502 0 0,-23-648-1292 0 0,1-1 3081 0 0,-2-7-6257 0 0</inkml:trace>
  <inkml:trace contextRef="#ctx0" brushRef="#br0" timeOffset="427.74">17757 4751 10154 0 0,'0'0'1602'0'0,"0"0"277"0"0,0 0 73 0 0,0 0-305 0 0,0 0-561 0 0,0 0-677 0 0,0 0-646 0 0,0 0-401 0 0,0 0-31 0 0,0 0 176 0 0,0 0 287 0 0,0 0 197 0 0,-7 18 41 0 0,-37 136 47 0 0,40 127 50 0 0,13 0 1 0 0,11-1 0 0 0,16 25-130 0 0,-19-161 44 0 0,13 132-82 0 0,253 3004 4610 0 0,-193-430-1916 0 0,-72-316-1976 0 0,-16-2046-507 0 0,8-256-265 0 0,10-1 0 0 0,15 32 92 0 0,-34-253-735 0 0,15 58 39 0 0,-5-51-3052 0 0,4-9-4295 0 0,-9-7-2943 0 0</inkml:trace>
  <inkml:trace contextRef="#ctx0" brushRef="#br0" timeOffset="1456.541">13539 1239 15155 0 0,'0'0'482'0'0,"0"0"103"0"0,-31-15 25 0 0,-99-50-62 0 0,115 57-481 0 0,-1 1 0 0 0,-1 1 0 0 0,1 0 0 0 0,-1 1 0 0 0,0 1 1 0 0,0 1-1 0 0,-1 0 0 0 0,1 1 0 0 0,-1 1 0 0 0,1 1 0 0 0,-1 0 1 0 0,-1 1-68 0 0,-27 0-39 0 0,-38 5-36 0 0,1 3 1 0 0,0 4 0 0 0,1 4 0 0 0,-38 14 74 0 0,-22 3-288 0 0,-31 4 84 0 0,-302 67-418 0 0,-364 136 622 0 0,492-109-89 0 0,6 16 1 0 0,8 14 0 0 0,6 15-1 0 0,-140 109 89 0 0,335-200-10 0 0,4 6-1 0 0,4 5 1 0 0,4 5 0 0 0,5 6-1 0 0,5 4 1 0 0,4 5 0 0 0,6 5-1 0 0,5 4 1 0 0,-7 25 10 0 0,74-106-22 0 0,1 1 0 0 0,3 1 1 0 0,2 1-1 0 0,2 2 0 0 0,3 0 0 0 0,1 0 1 0 0,3 2-1 0 0,2 0 0 0 0,2 0 0 0 0,2 1 0 0 0,3-1 1 0 0,2 1-1 0 0,3 1 0 0 0,1-1 0 0 0,3-1 1 0 0,3 1-1 0 0,1-1 0 0 0,3 0 0 0 0,13 32 22 0 0,4-17 18 0 0,4-2-1 0 0,2-1 1 0 0,3-1 0 0 0,3-3-1 0 0,2-1 1 0 0,3-2-1 0 0,2-2 1 0 0,3-2-1 0 0,1-3 1 0 0,50 36-18 0 0,37 19 202 0 0,5-6 1 0 0,4-7-1 0 0,156 72-202 0 0,-66-51 222 0 0,6-11 0 0 0,3-10-1 0 0,4-11 1 0 0,242 43-222 0 0,154-1 436 0 0,16-27-436 0 0,1324 69 448 0 0,386-141 138 0 0,-1578-50-63 0 0,-3-33 0 0 0,-3-36 0 0 0,499-135-523 0 0,-1017 166 162 0 0,-2-12-1 0 0,-4-11 1 0 0,-4-12-1 0 0,-5-11 0 0 0,-4-12 1 0 0,-6-10-1 0 0,24-30-161 0 0,-193 110-57 0 0,-2-3 0 0 0,-2-4 1 0 0,-4-3-1 0 0,-1-3 0 0 0,50-64 57 0 0,-88 91-105 0 0,-1-1-1 0 0,-2-1 1 0 0,-2-1 0 0 0,-1-2-1 0 0,-3 0 1 0 0,-1-1 0 0 0,-3-1-1 0 0,-1-1 1 0 0,-2-1-1 0 0,-2 0 1 0 0,-3 0 0 0 0,0-10 105 0 0,-5 0 8 0 0,-3-1 0 0 0,-3 1 0 0 0,-1 0-1 0 0,-4 0 1 0 0,-1 0 0 0 0,-4 1 0 0 0,-1 0 0 0 0,-3 1 0 0 0,-3 1 0 0 0,-2 0 0 0 0,-2 2 0 0 0,-15-24-8 0 0,-21-27 156 0 0,-4 2 0 0 0,-4 3 1 0 0,-5 2-1 0 0,-3 5 0 0 0,-49-44-156 0 0,-60-39-18 0 0,-7 9 0 0 0,-8 8 0 0 0,-6 9 0 0 0,-6 9 0 0 0,-6 9 0 0 0,-5 10 0 0 0,-36-4 18 0 0,-33-5-83 0 0,-6 12-1 0 0,-4 13 0 0 0,-4 14 0 0 0,-239-36 84 0 0,39 39-233 0 0,-5 23 0 0 0,-296 8 233 0 0,104 45-2974 0 0,-305 49 2974 0 0,-105 65-8807 0 0,834-69 473 0 0</inkml:trace>
  <inkml:trace contextRef="#ctx0" brushRef="#br1" timeOffset="3879.099">6745 770 4961 0 0,'0'0'598'0'0,"-28"5"-110"0"0,-302 77 2156 0 0,160-5-2355 0 0,3 7 0 0 0,5 7-1 0 0,3 7 1 0 0,4 7 0 0 0,6 7 0 0 0,-36 41-289 0 0,-77 83-60 0 0,12 10 1 0 0,-162 212 59 0 0,182-172 721 0 0,13 11 1 0 0,13 8-1 0 0,-18 65-721 0 0,148-255 31 0 0,6 3 0 0 0,5 3 0 0 0,5 3 0 0 0,5 2-1 0 0,7 2 1 0 0,4 3 0 0 0,7 0 0 0 0,5 3 0 0 0,6 0-1 0 0,0 59-30 0 0,24-109 25 0 0,4 0-1 0 0,3 0 0 0 0,4-1 0 0 0,4 0 1 0 0,3-1-1 0 0,4-1 0 0 0,3-1 1 0 0,4-1-1 0 0,3-1 0 0 0,4-2 0 0 0,2-2 1 0 0,4-1-1 0 0,4-2 0 0 0,2-2 0 0 0,6 2-24 0 0,54 58 251 0 0,5-4 0 0 0,5-5-1 0 0,5-6 1 0 0,5-5-1 0 0,5-6 1 0 0,5-5-1 0 0,33 11-250 0 0,202 105 325 0 0,9-17-1 0 0,8-16 1 0 0,100 17-325 0 0,1234 388 376 0 0,-1505-516-286 0 0,719 201 639 0 0,370 35-729 0 0,10-63 441 0 0,10-58 0 0 0,6-59 0 0 0,932-44-441 0 0,-877-120 553 0 0,-4-61 1 0 0,-4-60-1 0 0,690-196-553 0 0,-1645 274-215 0 0,-4-18 1 0 0,-5-19-1 0 0,-5-18 1 0 0,-7-17 0 0 0,-6-18-1 0 0,128-89 215 0 0,-338 146 135 0 0,-5-9 0 0 0,-6-8 0 0 0,-6-7 0 0 0,-6-8 0 0 0,-6-7 0 0 0,-8-6 1 0 0,-5-8-136 0 0,-38 31 182 0 0,-5-4 0 0 0,-7-4 0 0 0,-6-5 0 0 0,-7-3 0 0 0,-6-4 0 0 0,-7-3 0 0 0,-7-4 0 0 0,-8-1 1 0 0,2-36-183 0 0,-28 66-33 0 0,-7-2 0 0 0,-5 0 1 0 0,-7-1-1 0 0,-5-1 0 0 0,-6 0 1 0 0,-7 1-1 0 0,-5 0 0 0 0,-6 0 1 0 0,-27-95 32 0 0,-1 53 47 0 0,-7 2 0 0 0,-7 2 0 0 0,-8 3 0 0 0,-8 3 0 0 0,-7 4 0 0 0,-104-154-47 0 0,67 146 15 0 0,-8 6 1 0 0,-6 5 0 0 0,-8 6 0 0 0,-6 7-1 0 0,-7 6 1 0 0,-6 7 0 0 0,-6 7 0 0 0,-5 8-1 0 0,-66-30-15 0 0,-71-25-67 0 0,-7 14-1 0 0,-7 14 1 0 0,-7 14-1 0 0,-5 15 1 0 0,-54 0 67 0 0,-153-21-502 0 0,-6 23 1 0 0,-412-29 501 0 0,-405 44-4716 0 0,927 90-429 0 0,116 8-4824 0 0</inkml:trace>
  <inkml:trace contextRef="#ctx0" brushRef="#br1" timeOffset="38144.555">8349 7152 4793 0 0,'0'0'831'0'0,"0"0"76"0"0,0 0 70 0 0,0 0-41 0 0,0 0-46 0 0,0 0-99 0 0,0 0-224 0 0,0 0-221 0 0,0 0-288 0 0,0 0-289 0 0,0 0-242 0 0,6-13-312 0 0,20-41-263 0 0,-63 133-1703 0 0,-47 140 2928 0 0,12 3 912 0 0,70-217-1328 0 0,4-4 411 0 0,-1-2-1352 0 0,3-2-4647 0 0</inkml:trace>
  <inkml:trace contextRef="#ctx0" brushRef="#br1" timeOffset="38459.587">7931 6941 12219 0 0,'0'0'876'0'0,"0"0"35"0"0,0 0 54 0 0,0 0-154 0 0,0 0-440 0 0,0 0-582 0 0,0 0-432 0 0,0 0-120 0 0,0 0 122 0 0,0 0 265 0 0,0 0 203 0 0,28-19 71 0 0,92-59 53 0 0,-116 76 48 0 0,0-1 0 0 0,1 1-1 0 0,0 0 1 0 0,-1 0 0 0 0,1 0 0 0 0,0 1 0 0 0,0 0 0 0 0,0 0 0 0 0,0 0 0 0 0,0 0 0 0 0,0 1-1 0 0,0 0 1 0 0,0 0 0 0 0,0 0 0 0 0,0 1 0 0 0,0-1 0 0 0,0 1 0 0 0,0 0 0 0 0,0 1 1 0 0,14 2-9 0 0,216 35 77 0 0,188 16-312 0 0,-287-48-2111 0 0,-47 4-3159 0 0,-72-8 394 0 0</inkml:trace>
  <inkml:trace contextRef="#ctx0" brushRef="#br1" timeOffset="39065.191">9340 7111 7610 0 0,'0'0'-1007'0'0,"0"0"-138"0"0,0 0 65 0 0,0 0 655 0 0,0 0 377 0 0,0 0 61 0 0,0 0 21 0 0,0 0 2 0 0,0 0 16 0 0,0 28 42 0 0,2 85 68 0 0,-35-2 786 0 0,15-80-481 0 0,-111 261 1862 0 0,69-61-2175 0 0,57-195 1337 0 0,3-36 294 0 0,0-1 2828 0 0,1-11-3359 0 0,88-236-1629 0 0,-69 190-312 0 0,-14 34 419 0 0,0 1 0 0 0,1-1 0 0 0,2 1 0 0 0,0 1 0 0 0,2 0 0 0 0,0 0 0 0 0,1 1 0 0 0,1 0 0 0 0,2 1 0 0 0,0 1 0 0 0,0 0 0 0 0,2 1 0 0 0,0 1 0 0 0,1 0 0 0 0,1 2 0 0 0,8-6 268 0 0,0 8-41 0 0,1 0 1 0 0,0 2-1 0 0,1 2 1 0 0,0 0 0 0 0,1 2-1 0 0,0 1 1 0 0,0 1 0 0 0,0 2-1 0 0,0 0 1 0 0,1 3-1 0 0,6 1 41 0 0,-34-2-59 0 0,1 1 0 0 0,-1 1-1 0 0,1-1 1 0 0,-1 0 0 0 0,1 1-1 0 0,-1 0 1 0 0,1 0 0 0 0,-1 0-1 0 0,0 0 1 0 0,1 0-1 0 0,-1 1 1 0 0,0-1 0 0 0,0 1-1 0 0,0 0 1 0 0,0 0 0 0 0,0 0-1 0 0,-1 1 1 0 0,1-1-1 0 0,0 0 1 0 0,-1 1 0 0 0,0 0-1 0 0,0 0 1 0 0,0-1 0 0 0,0 1-1 0 0,0 0 1 0 0,0 1-1 0 0,-1-1 1 0 0,0 0 0 0 0,1 0-1 0 0,-1 1 1 0 0,0-1 0 0 0,-1 1-1 0 0,1-1 1 0 0,-1 1 0 0 0,1-1-1 0 0,-1 1 1 0 0,0-1-1 0 0,0 1 60 0 0,-1 7 101 0 0,0-1-1 0 0,0 1 0 0 0,-1-1 0 0 0,-1 0 0 0 0,1 0 0 0 0,-2 0 0 0 0,1 0 0 0 0,-1 0 0 0 0,-1-1 0 0 0,0 0 0 0 0,0 1 1 0 0,-4 3-101 0 0,-16 17 304 0 0,-2-2 1 0 0,0-2 0 0 0,-2 0-1 0 0,-1-2 1 0 0,-1-1-1 0 0,0-1 1 0 0,-2-2 0 0 0,-24 11-305 0 0,-68 46 60 0 0,120-75-148 0 0,1-1 0 0 0,0 1 0 0 0,0 0 0 0 0,0 0 0 0 0,0 0-1 0 0,0 1 1 0 0,1 0 0 0 0,-1-1 0 0 0,1 1 0 0 0,-1 0 0 0 0,1 1-1 0 0,0-1 1 0 0,0 0 0 0 0,1 1 0 0 0,-1 0 0 0 0,1 0 0 0 0,0-1-1 0 0,0 2 1 0 0,0-1 0 0 0,0 0 0 0 0,1 0 0 0 0,-1 0 0 0 0,1 1-1 0 0,0-1 1 0 0,1 1 0 0 0,-1-1 0 0 0,1 1 0 0 0,0-1 0 0 0,0 1-1 0 0,0-1 1 0 0,0 1 0 0 0,1-1 0 0 0,0 0 0 0 0,0 1-1 0 0,0-1 1 0 0,1 0 0 0 0,-1 1 0 0 0,1-1 0 0 0,0 0 0 0 0,0 0-1 0 0,0 0 1 0 0,1-1 0 0 0,-1 1 0 0 0,3 1 88 0 0,30 28 168 0 0,2-2 0 0 0,2-1 0 0 0,0-3 0 0 0,2-1 0 0 0,31 15-168 0 0,-2-1 251 0 0,-56-31-54 0 0,7 5-662 0 0,-8-8-5971 0 0,-11-6 2943 0 0</inkml:trace>
  <inkml:trace contextRef="#ctx0" brushRef="#br1" timeOffset="39853.352">10873 7473 20892 0 0,'0'0'-682'0'0,"0"0"-592"0"0,0 0-856 0 0,0 0 16 0 0,0 0 547 0 0,0 0 703 0 0,0 0 919 0 0,0 0 237 0 0,-7 28-4 0 0,-27 90-37 0 0,-49 38 56 0 0,57-110-171 0 0,-3-1 1 0 0,-2-1 0 0 0,-2-2 0 0 0,-1-1-1 0 0,-2-1 1 0 0,-2-2 0 0 0,-4 0-137 0 0,42-38 44 0 0,0-1 1 0 0,-1 0-1 0 0,1 1 0 0 0,0-1 0 0 0,0 0 1 0 0,0 1-1 0 0,-1-1 0 0 0,1 1 1 0 0,0-1-1 0 0,-1 1 0 0 0,1-1 0 0 0,0 1 1 0 0,-1-1-1 0 0,1 1 0 0 0,-1-1 0 0 0,1 1 1 0 0,-1-1-1 0 0,1 1 0 0 0,-1-1 0 0 0,1 1 1 0 0,-1 0-1 0 0,1-1 0 0 0,-1 1 1 0 0,0 0-1 0 0,1 0 0 0 0,-1 0 0 0 0,0-1 1 0 0,1 1-1 0 0,-1 0 0 0 0,1 0 0 0 0,-1 0 1 0 0,0 0-1 0 0,1 0 0 0 0,-1 0 1 0 0,0 0-1 0 0,1 0 0 0 0,-1 0 0 0 0,0 0 1 0 0,1 1-1 0 0,-1-1 0 0 0,1 0 0 0 0,-1 0 1 0 0,0 1-1 0 0,1-1 0 0 0,-1 0 0 0 0,1 1 1 0 0,-1-1-1 0 0,1 0 0 0 0,-1 1 1 0 0,1-1-1 0 0,-1 1 0 0 0,1-1 0 0 0,-1 1 1 0 0,1-1-1 0 0,0 1 0 0 0,-1-1 0 0 0,1 1 1 0 0,0-1-1 0 0,-1 1 0 0 0,1 0 1 0 0,0-1-1 0 0,0 1 0 0 0,0-1 0 0 0,-1 1 1 0 0,1 0-1 0 0,0 0-44 0 0,22-50-765 0 0,238-323-3248 0 0,-250 355 4069 0 0,1-1 0 0 0,1 2 0 0 0,0 0 0 0 0,1 0 0 0 0,1 1 0 0 0,1 1 0 0 0,0 0 0 0 0,1 1 0 0 0,0 1 0 0 0,1 0 0 0 0,0 1 0 0 0,1 1 0 0 0,0 1 0 0 0,0 0 0 0 0,1 1 0 0 0,1 1 0 0 0,-1 1 0 0 0,1 1 0 0 0,0 1 0 0 0,0 0 0 0 0,15 1-56 0 0,-26 7-9 0 0,0 0 1 0 0,-1 1-1 0 0,1 0 0 0 0,-1 1 1 0 0,0 0-1 0 0,0 1 1 0 0,-1-1-1 0 0,0 1 0 0 0,0 1 1 0 0,-1-1-1 0 0,0 1 1 0 0,0 0-1 0 0,-1 1 0 0 0,0-1 1 0 0,0 1-1 0 0,-1 0 1 0 0,0 0-1 0 0,0 1 0 0 0,-1-1 1 0 0,-1 1-1 0 0,1-1 0 0 0,-2 1 1 0 0,1 0-1 0 0,-1 1 9 0 0,32 294 359 0 0,-31-246-269 0 0,2 0 0 0 0,2-1 0 0 0,3 0 0 0 0,14 48-90 0 0,-15-72 209 0 0,-6-12 142 0 0,-2-21 272 0 0,0-1 125 0 0,0 0 246 0 0,-50-20 1847 0 0,22 7-3008 0 0,-479-116-198 0 0,466 120-125 0 0,0 2 0 0 0,0 1 0 0 0,0 3 0 0 0,0 1 0 0 0,-1 2 0 0 0,-22 4 490 0 0,23 10-4580 0 0,22 6-2105 0 0,17-14 1413 0 0</inkml:trace>
  <inkml:trace contextRef="#ctx0" brushRef="#br1" timeOffset="40577.256">12475 7871 1992 0 0,'0'0'838'0'0,"0"0"95"0"0,0 0 85 0 0,0 0 81 0 0,0 0-52 0 0,0 0-187 0 0,0 0-212 0 0,0 0-144 0 0,0 0-102 0 0,0 0-132 0 0,0 0-188 0 0,0 0-242 0 0,0 0-176 0 0,-3-2-79 0 0,2 1 372 0 0,-1 1 1 0 0,0-1-1 0 0,1 1 1 0 0,-1-1-1 0 0,0 1 0 0 0,1 0 1 0 0,-1 0-1 0 0,0 0 1 0 0,0 0-1 0 0,1 0 1 0 0,-1 0-1 0 0,0 0 0 0 0,1 1 1 0 0,-1-1-1 0 0,0 0 1 0 0,1 1-1 0 0,-1 0 1 0 0,0-1-1 0 0,1 1 0 0 0,-1 0 1 0 0,1 0-1 0 0,-1 0 1 0 0,1 0-1 0 0,0 0 0 0 0,-1 0 1 0 0,1 0-1 0 0,0 0 1 0 0,0 1-1 0 0,0-1 1 0 0,0 0-1 0 0,0 1 0 0 0,0-1 1 0 0,0 1-1 0 0,0-1 1 0 0,0 1-1 0 0,1-1 1 0 0,-1 1-1 0 0,1 0 0 0 0,-1-1 1 0 0,1 2 42 0 0,-111 143-133 0 0,-76 49 458 0 0,120-129-125 0 0,-24 29 1019 0 0,89-102 7858 0 0,1-31-8731 0 0,56-126-445 0 0,-33 115 124 0 0,50-100-218 0 0,-60 152-5110 0 0,19 59 5441 0 0,-9-4 323 0 0,3 11-211 0 0,2-1 0 0 0,4-1 0 0 0,2-2 0 0 0,3-1 0 0 0,4-1-250 0 0,-29-48 164 0 0,1-1 0 0 0,1 0 1 0 0,-1-1-1 0 0,2-1 0 0 0,0 0 0 0 0,0 0 0 0 0,1-2 0 0 0,1 0 0 0 0,0 0 0 0 0,0-2 0 0 0,1 0 0 0 0,-1-1 0 0 0,2 0 0 0 0,-1-1 0 0 0,1-2 0 0 0,0 1 0 0 0,0-2 0 0 0,0-1 0 0 0,1 0 0 0 0,-1-1 0 0 0,0-1 0 0 0,18-2-164 0 0,-26-1 223 0 0,1-1 0 0 0,-1 0-1 0 0,0 0 1 0 0,-1-1 0 0 0,1-1 0 0 0,-1 1-1 0 0,0-2 1 0 0,0 1 0 0 0,0-1 0 0 0,-1-1-1 0 0,0 1 1 0 0,-1-1 0 0 0,0-1 0 0 0,0 1-1 0 0,-1-1 1 0 0,0 0 0 0 0,0-1 0 0 0,-1 0-1 0 0,0 1 1 0 0,-1-2 0 0 0,0 1 0 0 0,-1 0-1 0 0,1-5-222 0 0,3-10 105 0 0,-1 0 0 0 0,-1 0 0 0 0,-2 0 0 0 0,0 0-1 0 0,-2-1 1 0 0,-1 1 0 0 0,-1-1 0 0 0,-1 1 0 0 0,-3-15-105 0 0,-4 5-62 0 0,-1 0 1 0 0,-2 1-1 0 0,-1 0 0 0 0,-1 1 1 0 0,-3 1-1 0 0,0 0 1 0 0,-2 1-1 0 0,-1 1 0 0 0,-1 1 1 0 0,-3 0 61 0 0,24 30-165 0 0,0-1 0 0 0,0 1 0 0 0,0-1 0 0 0,0 1 0 0 0,0-1 1 0 0,0 0-1 0 0,0 1 0 0 0,-1-1 0 0 0,1 1 0 0 0,0-1 0 0 0,0 0 0 0 0,0 1 1 0 0,-1-1-1 0 0,1 0 0 0 0,0 1 0 0 0,-1-1 0 0 0,1 0 0 0 0,0 1 1 0 0,-1-1-1 0 0,1 0 0 0 0,0 0 0 0 0,-1 1 0 0 0,1-1 0 0 0,0 0 0 0 0,-1 0 1 0 0,1 0-1 0 0,-1 0 0 0 0,1 1 0 0 0,-1-1 0 0 0,1 0 0 0 0,0 0 1 0 0,-1 0-1 0 0,1 0 0 0 0,-1 0 0 0 0,1 0 0 0 0,-1 0 0 0 0,1 0 0 0 0,0 0 1 0 0,-1 0-1 0 0,1 0 0 0 0,-1-1 0 0 0,1 1 0 0 0,-1 0 165 0 0,14 47-2332 0 0,32 35-5140 0 0,-32-64 913 0 0</inkml:trace>
  <inkml:trace contextRef="#ctx0" brushRef="#br1" timeOffset="41797.045">14020 8139 4649 0 0,'0'0'1580'0'0,"0"0"-93"0"0,0 0-228 0 0,0 0-209 0 0,0 0-187 0 0,0 0-306 0 0,0 0-432 0 0,0 0-434 0 0,0 0-415 0 0,0 0-366 0 0,0 0-146 0 0,0 0 249 0 0,-6-4 348 0 0,4 3 615 0 0,1-1 36 0 0,0 1 0 0 0,-1 0-1 0 0,0 0 1 0 0,1 0 0 0 0,-1 0-1 0 0,1 0 1 0 0,-1 0 0 0 0,0 0-1 0 0,0 1 1 0 0,0-1 0 0 0,1 0-1 0 0,-1 1 1 0 0,0 0-1 0 0,0-1 1 0 0,0 1 0 0 0,0 0-1 0 0,0 0 1 0 0,0 0 0 0 0,0 0-1 0 0,0 0 1 0 0,0 1 0 0 0,1-1-1 0 0,-1 1 1 0 0,0-1 0 0 0,0 1-1 0 0,0-1 1 0 0,0 1 0 0 0,1 0-1 0 0,-1 0 1 0 0,0 0 0 0 0,1 0-1 0 0,-1 0 1 0 0,1 0-1 0 0,-1 1-11 0 0,-205 71 5507 0 0,205-72-5566 0 0,1-1 1 0 0,-1 1-1 0 0,1 0 1 0 0,-1-1-1 0 0,0 1 0 0 0,1 0 1 0 0,0 0-1 0 0,-1 0 0 0 0,1 1 1 0 0,0-1-1 0 0,-1 0 1 0 0,1 0-1 0 0,0 1 0 0 0,0-1 1 0 0,0 1-1 0 0,0-1 1 0 0,0 1-1 0 0,1-1 0 0 0,-1 1 1 0 0,0 0-1 0 0,1-1 0 0 0,-1 1 1 0 0,1 0-1 0 0,-1-1 1 0 0,1 1-1 0 0,0 0 0 0 0,0 0 1 0 0,0-1-1 0 0,0 1 1 0 0,0 0-1 0 0,0 0 0 0 0,0-1 1 0 0,1 1-1 0 0,-1 0 0 0 0,0-1 1 0 0,1 1-1 0 0,0 0 1 0 0,-1-1-1 0 0,1 1 0 0 0,0-1 1 0 0,0 1-1 0 0,0-1 0 0 0,0 1 1 0 0,0-1-1 0 0,0 1 1 0 0,0-1-1 0 0,1 0 0 0 0,-1 0 1 0 0,0 0-1 0 0,1 0 1 0 0,0 1 58 0 0,72 60 1107 0 0,141 38-26 0 0,-173-84-1047 0 0,0 1-1 0 0,-1 3 1 0 0,0 1-1 0 0,-2 2 1 0 0,16 13-34 0 0,-51-34 25 0 0,0 0 1 0 0,-1 1-1 0 0,1 0 1 0 0,-1 0-1 0 0,1 0 1 0 0,-1 0 0 0 0,0 0-1 0 0,0 1 1 0 0,-1 0-1 0 0,1-1 1 0 0,-1 1-1 0 0,1 0 1 0 0,-1 0 0 0 0,-1 0-1 0 0,1 1 1 0 0,0-1-1 0 0,-1 0 1 0 0,0 1-1 0 0,0-1 1 0 0,0 0 0 0 0,-1 1-1 0 0,1-1 1 0 0,-1 3-26 0 0,-71 25 4571 0 0,-21-19-3749 0 0,0-4-1 0 0,-1-4 1 0 0,0-4-1 0 0,-9-5-821 0 0,-38 2 106 0 0,56 0-34 0 0,44 1-1181 0 0,0 0-3369 0 0,39 1 1199 0 0,2 0-918 0 0,1 0-3194 0 0</inkml:trace>
  <inkml:trace contextRef="#ctx0" brushRef="#br1" timeOffset="42363.641">15301 8213 8450 0 0,'0'0'1962'0'0,"0"0"-330"0"0,0 0-863 0 0,0 0-714 0 0,0 0-279 0 0,0 0 4 0 0,0 0 232 0 0,0 0 387 0 0,0 0 172 0 0,0 0-13 0 0,0 0-76 0 0,-6 28-87 0 0,-36 188 253 0 0,-27 127-1990 0 0,81-305-5126 0 0,-6-32 117 0 0</inkml:trace>
  <inkml:trace contextRef="#ctx0" brushRef="#br1" timeOffset="42709.485">16251 8153 12707 0 0,'0'0'1065'0'0,"0"0"-207"0"0,0 0-570 0 0,0 0-446 0 0,0 0-139 0 0,0 0 62 0 0,0 0 167 0 0,31-11 124 0 0,101-31 51 0 0,34 29 481 0 0,289 10 1017 0 0,-548 40-2019 0 0,38-13 370 0 0,2 2 1 0 0,0 2-1 0 0,2 2 0 0 0,1 3 0 0 0,2 2 1 0 0,1 1-1 0 0,2 3 0 0 0,2 2 0 0 0,2 2 0 0 0,1 1 1 0 0,0 5 43 0 0,32-39-64 0 0,1 0 1 0 0,1 1-1 0 0,-1 0 1 0 0,2 0 0 0 0,-1 0-1 0 0,2 1 1 0 0,-1 0-1 0 0,2 0 1 0 0,0 0-1 0 0,0 0 1 0 0,1 0 0 0 0,0 1-1 0 0,1-1 1 0 0,1 1-1 0 0,0-1 1 0 0,1 7 63 0 0,3-12 100 0 0,1-1 0 0 0,0 1 0 0 0,0-1 1 0 0,1 0-1 0 0,-1 0 0 0 0,1-1 0 0 0,1 0 0 0 0,-1 0 0 0 0,1 0 1 0 0,0-1-1 0 0,0 0 0 0 0,0 0 0 0 0,0-1 0 0 0,1 0 1 0 0,0 0-1 0 0,-1-1 0 0 0,1 0 0 0 0,0 0 0 0 0,0-1 0 0 0,0 0 1 0 0,0 0-1 0 0,0-1 0 0 0,0 0 0 0 0,1 0 0 0 0,4-1-100 0 0,37 2 368 0 0,0-3 0 0 0,1-1-1 0 0,-1-3 1 0 0,-1-2 0 0 0,1-2 0 0 0,3-3-368 0 0,92-40-3283 0 0,-135 47-3750 0 0,-9 6-1528 0 0</inkml:trace>
  <inkml:trace contextRef="#ctx0" brushRef="#br1" timeOffset="42982.018">16321 8583 14491 0 0,'0'0'2057'0'0,"0"0"-2137"0"0,0 0-385 0 0,0 0-239 0 0,0 0 72 0 0,0 0 352 0 0,210-85 216 0 0,-150 80 40 0 0,7 3 8 0 0,0 2-32 0 0,2 0-24 0 0,-2 4-48 0 0,-1 3-288 0 0,1-1-552 0 0,-1 0-857 0 0,-18-1-679 0 0,-16-4-5866 0 0</inkml:trace>
  <inkml:trace contextRef="#ctx0" brushRef="#br1" timeOffset="43238.667">17932 8031 17084 0 0,'0'0'-278'0'0,"0"0"-538"0"0,0 0-798 0 0,0 0-321 0 0,0 0 104 0 0,0 0 519 0 0,0 0 744 0 0,0 0 368 0 0,0 0 153 0 0,0 0 71 0 0,-8 26 59 0 0,-27 84 77 0 0,25 72 1105 0 0,8-109-860 0 0,-1-52-397 0 0,1 0 0 0 0,1 1 0 0 0,1-1 0 0 0,0 1 1 0 0,2-1-1 0 0,1 0 0 0 0,0 0 0 0 0,2 0 0 0 0,0 0 1 0 0,1 0-1 0 0,2-1 0 0 0,0 0 0 0 0,1-1 0 0 0,5 9-8 0 0,21 1-1082 0 0,-6-21-2810 0 0,-22-8-1668 0 0</inkml:trace>
  <inkml:trace contextRef="#ctx0" brushRef="#br1" timeOffset="43551.236">18371 8374 17900 0 0,'0'0'-1443'0'0,"0"0"-239"0"0,0 0 338 0 0,0 0 840 0 0,0 0 548 0 0,0 0 114 0 0,11 27-35 0 0,35 82-36 0 0,-42-99 42 0 0,0-1 1 0 0,0-1-1 0 0,1 1 1 0 0,0-1-1 0 0,0 1 1 0 0,1-1-1 0 0,0-1 0 0 0,1 1 1 0 0,0-1-1 0 0,0 0 1 0 0,0-1-1 0 0,1 0 1 0 0,0 0-1 0 0,0 0 0 0 0,0-1 1 0 0,1-1-1 0 0,0 1 1 0 0,0-1-1 0 0,0-1 1 0 0,0 0-1 0 0,0 0 1 0 0,1 0-1 0 0,0-1 0 0 0,-1-1 1 0 0,1 0-1 0 0,0 0 1 0 0,0-1-1 0 0,0 0 1 0 0,-1-1-1 0 0,1 0 1 0 0,2-1-130 0 0,27-5 398 0 0,0-3 1 0 0,-1-1-1 0 0,0-2 1 0 0,-1-1-1 0 0,0-2 1 0 0,17-11-399 0 0,-53 26-9 0 0,19-7 75 0 0,1-1 1 0 0,-1-1 0 0 0,-1 0 0 0 0,0-2 0 0 0,0 0 0 0 0,-2-2-1 0 0,1 0 1 0 0,-2 0 0 0 0,0-2 0 0 0,0 0 0 0 0,-2-1 0 0 0,0 0 0 0 0,-1-1-1 0 0,0 0 1 0 0,-2-1 0 0 0,0-1 0 0 0,-1 0 0 0 0,-2 0 0 0 0,0-1 0 0 0,0 0-1 0 0,-2 0 1 0 0,-1-1 0 0 0,-1 0 0 0 0,1-11-67 0 0,-6 26-48 0 0,0 0 1 0 0,-1 0-1 0 0,1 0 1 0 0,-1 0-1 0 0,-1 0 1 0 0,1 0-1 0 0,-1 1 1 0 0,0-1-1 0 0,-1 1 1 0 0,0 0-1 0 0,0 0 1 0 0,0 0-1 0 0,0 1 1 0 0,-1 0-1 0 0,0-1 1 0 0,0 2-1 0 0,-1-1 1 0 0,1 0-1 0 0,-1 1 1 0 0,0 0-1 0 0,0 1 1 0 0,0-1-1 0 0,-1 1 1 0 0,1 0-1 0 0,-1 1 1 0 0,0-1-1 0 0,0 1 1 0 0,0 1-1 0 0,-3-1 48 0 0,-211-13-1128 0 0,190 17 977 0 0,1 2-1 0 0,1 1 1 0 0,-1 1-1 0 0,1 1 1 0 0,0 2-1 0 0,0 1 1 0 0,1 1-1 0 0,0 1 1 0 0,1 2-1 0 0,1 1 1 0 0,0 1 0 0 0,1 1-1 0 0,1 1 1 0 0,-20 19 151 0 0,38-31-178 0 0,0 1 0 0 0,0 0 0 0 0,1 0 0 0 0,0 0 1 0 0,0 1-1 0 0,0 0 0 0 0,1 0 0 0 0,0 0 1 0 0,1 0-1 0 0,0 1 0 0 0,0-1 0 0 0,1 1 0 0 0,0 0 1 0 0,0 0-1 0 0,1 0 0 0 0,0 0 0 0 0,1 0 0 0 0,0 0 1 0 0,0 0-1 0 0,1 0 0 0 0,0 0 0 0 0,1-1 1 0 0,0 1-1 0 0,0 0 0 0 0,1-1 0 0 0,0 1 0 0 0,1-1 1 0 0,-1 0-1 0 0,2 2 178 0 0,43 42-5700 0 0,-28-37-156 0 0</inkml:trace>
  <inkml:trace contextRef="#ctx0" brushRef="#br1" timeOffset="44167.566">20089 7794 10194 0 0,'0'0'479'0'0,"0"0"121"0"0,0 0 18 0 0,0 0-61 0 0,0 0-182 0 0,0 0-415 0 0,0 0-572 0 0,0 0-262 0 0,0 0 71 0 0,0 0 322 0 0,0 0 481 0 0,0 0 244 0 0,0 0 57 0 0,-23 8-18 0 0,-76 30-50 0 0,89-32-191 0 0,0 0-1 0 0,0 0 0 0 0,1 0 0 0 0,0 2 1 0 0,0-1-1 0 0,0 1 0 0 0,1 0 0 0 0,0 1 1 0 0,1-1-1 0 0,0 2 0 0 0,0-1 0 0 0,1 1 1 0 0,-4 8-42 0 0,1-4 39 0 0,-1 0-52 0 0,0 1 0 0 0,1 0 0 0 0,1 1 0 0 0,0 0 0 0 0,1 0 0 0 0,1 0 0 0 0,0 1 0 0 0,1 0 0 0 0,1 0 0 0 0,1 0 0 0 0,0 1 0 0 0,1 5 13 0 0,3-21 142 0 0,-1 0 0 0 0,1 0-1 0 0,0 0 1 0 0,0 0 0 0 0,1-1-1 0 0,-1 1 1 0 0,0 0 0 0 0,1-1-1 0 0,-1 1 1 0 0,1 0 0 0 0,-1-1-1 0 0,1 0 1 0 0,-1 1 0 0 0,1-1-1 0 0,0 0 1 0 0,0 0 0 0 0,0 0-1 0 0,0 0 1 0 0,0 0 0 0 0,0-1-1 0 0,0 1 1 0 0,0 0 0 0 0,0-1-1 0 0,0 0 1 0 0,0 1 0 0 0,0-1-1 0 0,0 0 1 0 0,1 0 0 0 0,-1 0-1 0 0,0 0 1 0 0,0-1 0 0 0,0 1-1 0 0,0-1 1 0 0,0 1 0 0 0,0-1-1 0 0,0 1 1 0 0,0-1 0 0 0,0 0-1 0 0,0 0 1 0 0,0 0 0 0 0,0 0-1 0 0,-1-1 1 0 0,1 1 0 0 0,0 0-1 0 0,-1-1 1 0 0,1 1 0 0 0,-1-1-1 0 0,1 0 1 0 0,-1 1 0 0 0,0-1-1 0 0,0 0 1 0 0,0 0 0 0 0,1-1-142 0 0,9-7 97 0 0,-1-1-1 0 0,-1-1 1 0 0,1 1 0 0 0,-2-1 0 0 0,1-1-1 0 0,-2 0 1 0 0,0 0 0 0 0,0 0 0 0 0,-1-1-1 0 0,-1 0 1 0 0,-1 0 0 0 0,0-1 0 0 0,0 1 0 0 0,-1-1-1 0 0,-1 0 1 0 0,0-9-97 0 0,-27-132-519 0 0,27 164-4425 0 0,-3 12 3052 0 0,1 6 1856 0 0,2-6 168 0 0,2 0-1 0 0,0 0 1 0 0,1-1 0 0 0,1 1-1 0 0,1-1 1 0 0,0-1 0 0 0,2 1-1 0 0,0-1 1 0 0,1 0 0 0 0,1-1-1 0 0,0 0 1 0 0,1-1-1 0 0,1-1 1 0 0,1 0 0 0 0,0 0-1 0 0,1-1 1 0 0,0-1 0 0 0,1-1-1 0 0,1 0 1 0 0,0-1 0 0 0,3 1-132 0 0,8 4 223 0 0,1-2 0 0 0,1 0 1 0 0,0-2-1 0 0,1-1 1 0 0,0-2-1 0 0,0-1 0 0 0,1-1 1 0 0,0-2-1 0 0,1-1 1 0 0,-1-2-1 0 0,1-1 0 0 0,30-3-223 0 0,-46 0 219 0 0,1 0 0 0 0,0-1 0 0 0,-1-1 0 0 0,0-1 0 0 0,0-1 0 0 0,0 0 0 0 0,-1-1 0 0 0,1-1 0 0 0,-2 0-1 0 0,1-1 1 0 0,-1-1 0 0 0,-1 0 0 0 0,0-1 0 0 0,0-1 0 0 0,-1 0 0 0 0,0-1 0 0 0,-1 0 0 0 0,-1-1 0 0 0,0 0 0 0 0,5-11-219 0 0,-13 17 20 0 0,0-1 0 0 0,-1 0 1 0 0,0 0-1 0 0,0 0 1 0 0,-1 0-1 0 0,0 0 1 0 0,-1 0-1 0 0,0-1 1 0 0,0 1-1 0 0,-1 0 1 0 0,0 0-1 0 0,-1 0 1 0 0,0 0-1 0 0,0 0 0 0 0,-1 0 1 0 0,0 1-1 0 0,-1-1 1 0 0,0 1-1 0 0,0 0 1 0 0,-2-2-21 0 0,-109-151-455 0 0,84 126 288 0 0,-1 2 0 0 0,-1 2 0 0 0,-2 0 0 0 0,-1 3 0 0 0,-1 1 0 0 0,-1 1 0 0 0,-1 3 0 0 0,-2 1 0 0 0,0 2 0 0 0,-1 1 0 0 0,-4 2 167 0 0,37 22-9967 0 0,41 16 6186 0 0,-29-19 2596 0 0,9 6-4983 0 0</inkml:trace>
  <inkml:trace contextRef="#ctx0" brushRef="#br1" timeOffset="44567.039">21702 7151 14019 0 0,'0'0'-289'0'0,"0"0"-837"0"0,0 0-593 0 0,0 0-163 0 0,0 0 335 0 0,0 0 791 0 0,0 0 505 0 0,0 0 266 0 0,0 0 177 0 0,0 0 89 0 0,-2 31 22 0 0,-7 100 37 0 0,-39 96 1745 0 0,43-212-1961 0 0,1-1 0 0 0,0 0 0 0 0,1 1 0 0 0,1 0 0 0 0,0 0 0 0 0,1-1 0 0 0,1 1 0 0 0,0 0 0 0 0,1 0 0 0 0,0 0 0 0 0,1 0 0 0 0,1-1 0 0 0,1 1 0 0 0,0-1 0 0 0,1 0 0 0 0,0 0 0 0 0,1 0 0 0 0,0-1 0 0 0,2 1 0 0 0,-1-2 0 0 0,1 1 0 0 0,1-1 0 0 0,1 0 0 0 0,-1-1 0 0 0,2 0 0 0 0,-1-1 0 0 0,1 0 0 0 0,1-1 1 0 0,8 6-125 0 0,8-6 444 0 0,0-1 1 0 0,0-1 0 0 0,1-1 0 0 0,0-1 0 0 0,0-2 0 0 0,0-1 0 0 0,0-2 0 0 0,0 0 0 0 0,0-2 0 0 0,0-1 0 0 0,0-2 0 0 0,0 0 0 0 0,-1-2 0 0 0,0-1 0 0 0,0-2-1 0 0,-1 0 1 0 0,20-12-445 0 0,98-23-141 0 0,4 19-1594 0 0,-149 25-6640 0 0,-13 0 3065 0 0,5 1 46 0 0</inkml:trace>
  <inkml:trace contextRef="#ctx0" brushRef="#br1" timeOffset="44836.007">21425 7490 17188 0 0,'0'0'249'0'0,"0"0"-77"0"0,33-14-107 0 0,111-47-90 0 0,-72 36-59 0 0,1 2 0 0 0,0 4 0 0 0,72-9 84 0 0,-19 3-231 0 0,-80 16 17 0 0,-23 6-214 0 0,0-1 0 0 0,0-1-1 0 0,-1-2 1 0 0,1 0 0 0 0,-2-1 0 0 0,1-1 0 0 0,-1-1 0 0 0,7-5 428 0 0,-27 14-103 0 0,0 1 0 0 0,0-1-1 0 0,0 1 1 0 0,1-1 0 0 0,-1 0 0 0 0,0 1 0 0 0,0-1 0 0 0,0 0 0 0 0,0 0-1 0 0,0 0 1 0 0,-1 0 0 0 0,1 0 0 0 0,0 0 0 0 0,0 0 0 0 0,0 0 0 0 0,-1 0-1 0 0,1 0 1 0 0,-1-1 0 0 0,1 1 0 0 0,-1 0 0 0 0,1 0 0 0 0,-1 0 0 0 0,0-1-1 0 0,1 1 1 0 0,-1 0 0 0 0,0-1 0 0 0,0 1 0 0 0,0 0 0 0 0,0 0 0 0 0,0-1-1 0 0,0 1 1 0 0,-1 0 0 0 0,1-1 0 0 0,0 1 0 0 0,-1 0 0 0 0,1 0 0 0 0,-1 0-1 0 0,1-1 1 0 0,-1 1 0 0 0,1 0 0 0 0,-1 0 0 0 0,0 0 0 0 0,0 0 0 0 0,0 0-1 0 0,1 0 1 0 0,-1 0 0 0 0,0 0 0 0 0,0 0 0 0 0,0 0 0 0 0,0 1 0 0 0,0-1-1 0 0,-1 0 1 0 0,1 1 0 0 0,0-1 0 0 0,0 1 0 0 0,0-1 0 0 0,-1 1 0 0 0,1 0-1 0 0,0-1 1 0 0,0 1 0 0 0,-1 0 0 0 0,1 0 103 0 0,-90-27-3042 0 0,86 26 2994 0 0,-519-62-1175 0 0,9 2 7218 0 0,443 37-924 0 0,71 23-4959 0 0,0 1 0 0 0,0-1 0 0 0,0 0 0 0 0,0 0 0 0 0,0 0-1 0 0,0 0 1 0 0,0 0 0 0 0,0 0 0 0 0,0 0 0 0 0,0 0 0 0 0,0 0 0 0 0,1-1 0 0 0,-1 1 0 0 0,1 0 0 0 0,-1 0 0 0 0,1-1 0 0 0,-1 1 0 0 0,1 0 0 0 0,-1-1 0 0 0,1 1-1 0 0,0 0 1 0 0,0-1 0 0 0,0 1 0 0 0,0 0 0 0 0,0-1 0 0 0,0 1 0 0 0,0 0 0 0 0,1-1 0 0 0,-1 1 0 0 0,0-1 0 0 0,1 1 0 0 0,-1 0 0 0 0,1 0 0 0 0,-1-1 0 0 0,1 1-1 0 0,0 0 1 0 0,-1 0 0 0 0,1 0 0 0 0,0 0 0 0 0,0 0 0 0 0,0 0 0 0 0,0 0 0 0 0,0 0 0 0 0,0 0 0 0 0,0 0 0 0 0,0 0 0 0 0,0 0 0 0 0,0 1 0 0 0,1-1 0 0 0,-1 0 0 0 0,1 1-112 0 0,34-25-77 0 0,1 2 1 0 0,1 2 0 0 0,1 1-1 0 0,1 2 1 0 0,1 2 0 0 0,0 1 0 0 0,1 3-1 0 0,35-6 77 0 0,-33 5-32 0 0,306-68-1218 0 0,-119 37-6600 0 0,-166 33-2001 0 0</inkml:trace>
  <inkml:trace contextRef="#ctx0" brushRef="#br1" timeOffset="46513.654">3971 4827 6737 0 0,'0'0'-238'0'0,"0"0"-417"0"0,0 0-240 0 0,0 0 84 0 0,0 0 482 0 0,0 0 334 0 0,0 0 80 0 0,0 0 22 0 0,0 0 27 0 0,0 0 19 0 0,18 26 22 0 0,57 83 14 0 0,64 165 1202 0 0,-123-240-1215 0 0,1-1 0 0 0,2-1 0 0 0,1-1 0 0 0,2 0 0 0 0,1-2 0 0 0,1 0 0 0 0,1-2 0 0 0,2-1 0 0 0,0-1 0 0 0,2-1 0 0 0,28 18-176 0 0,-56-41 117 0 0,-1 0-1 0 0,1 0 0 0 0,0 0 0 0 0,0-1 1 0 0,0 1-1 0 0,0 0 0 0 0,0 0 0 0 0,0 0 0 0 0,0-1 1 0 0,0 1-1 0 0,1-1 0 0 0,-1 1 0 0 0,0-1 1 0 0,0 1-1 0 0,1-1 0 0 0,-1 0 0 0 0,0 1 1 0 0,0-1-1 0 0,1 0 0 0 0,-1 0 0 0 0,0 0 1 0 0,1 0-1 0 0,-1 0 0 0 0,0 0 0 0 0,0 0 1 0 0,1-1-1 0 0,-1 1 0 0 0,0 0 0 0 0,0-1 0 0 0,1 1 1 0 0,-1-1-1 0 0,0 1 0 0 0,0-1 0 0 0,0 0 1 0 0,0 0-1 0 0,0 1 0 0 0,0-1 0 0 0,0 0 1 0 0,0 0-1 0 0,0 0 0 0 0,1-1-116 0 0,0-26-1656 0 0,-12-3-3727 0 0,6 20-328 0 0</inkml:trace>
  <inkml:trace contextRef="#ctx0" brushRef="#br1" timeOffset="47136.629">3766 4810 12771 0 0,'0'0'400'0'0,"0"0"-184"0"0,0 0-307 0 0,0 0-273 0 0,0 0-101 0 0,0 0 51 0 0,0 0 182 0 0,0 0 196 0 0,26-21 124 0 0,83-64 20 0 0,13 27 214 0 0,-85 47-273 0 0,-21 6-54 0 0,57-18 397 0 0,-2-4 1 0 0,-1-2-1 0 0,-1-4 0 0 0,15-12-392 0 0,-82 42-97 0 0,0 1 0 0 0,1 0 0 0 0,-1 0-1 0 0,0 0 1 0 0,1 0 0 0 0,-1 0 0 0 0,1 1 0 0 0,-1-1-1 0 0,1 1 1 0 0,0-1 0 0 0,0 1 0 0 0,-1 0 0 0 0,1 0-1 0 0,0 0 1 0 0,0 1 0 0 0,0-1 0 0 0,0 1 0 0 0,0-1-1 0 0,0 1 1 0 0,0 0 0 0 0,1 0 0 0 0,-1 0 0 0 0,0 1-1 0 0,0-1 1 0 0,0 1 0 0 0,0 0 0 0 0,0 0-1 0 0,-1 0 1 0 0,1 0 0 0 0,0 0 0 0 0,0 0 0 0 0,-1 1-1 0 0,1 0 1 0 0,0-1 0 0 0,-1 1 0 0 0,0 0 0 0 0,1 0-1 0 0,-1 0 1 0 0,0 1 0 0 0,0-1 0 0 0,0 0 0 0 0,0 1-1 0 0,-1-1 1 0 0,1 1 0 0 0,-1 0 0 0 0,1 0 97 0 0,63 94 675 0 0,58 26 965 0 0,-92-96-1499 0 0,-19-15 72 0 0,0-1 0 0 0,1-1 1 0 0,0 0-1 0 0,0-1 1 0 0,1 0-1 0 0,0-1 1 0 0,1 0-1 0 0,0-1 1 0 0,14 4-214 0 0,136 60 220 0 0,-161-68-590 0 0,13 10 2553 0 0,-35-10-3950 0 0,-24 7-7388 0 0,36-7 4222 0 0</inkml:trace>
  <inkml:trace contextRef="#ctx0" brushRef="#br1" timeOffset="47602.804">4123 5251 6217 0 0,'0'0'1315'0'0,"0"0"-188"0"0,0 0-241 0 0,0 0-254 0 0,0 0-117 0 0,0 0 13 0 0,0 0 152 0 0,0 0 252 0 0,0 0 166 0 0,0 0-2 0 0,0 0-145 0 0,0 0-232 0 0,15-16-213 0 0,122-118 465 0 0,-21 34-1203 0 0,4 4-1 0 0,116-68 233 0 0,-19 32-9822 0 0,-193 119 1936 0 0</inkml:trace>
  <inkml:trace contextRef="#ctx0" brushRef="#br1" timeOffset="48227.16">5097 3918 3817 0 0,'0'0'1492'0'0,"0"0"-281"0"0,0 0-156 0 0,0 0-310 0 0,0 0-583 0 0,0 0-749 0 0,0 0-444 0 0,0 0-16 0 0,0 0 359 0 0,0 0 523 0 0,0 0 285 0 0,0 0 90 0 0,0 0 37 0 0,5 16 27 0 0,4 27-39 0 0,-6-22-25 0 0,0 1 0 0 0,1-1 0 0 0,2 0 0 0 0,0 0 0 0 0,1 0 0 0 0,1-1 1 0 0,1 0-1 0 0,1 0 0 0 0,0-1 0 0 0,2-1 0 0 0,0 1 0 0 0,1-2 0 0 0,1 0 0 0 0,4 3-210 0 0,-3-22 10195 0 0,-16-27-8250 0 0,-19-34-2708 0 0,-18-11 763 0 0,-3 2-1 0 0,-4 1 0 0 0,-2 2 1 0 0,-26-25 0 0 0,85 102-5770 0 0,15 9 5020 0 0,28 20 1922 0 0,-18-10-931 0 0,1-2 1 0 0,2-1 0 0 0,0-2-1 0 0,1-2 1 0 0,1-1-1 0 0,0-2 1 0 0,2-3 0 0 0,0-1-1 0 0,0-2 1 0 0,1-2-1 0 0,1-2 1 0 0,-1-2 0 0 0,18-1-242 0 0,-51-5 98 0 0,-1-1 1 0 0,0 1-1 0 0,0-2 1 0 0,0 1 0 0 0,0-2-1 0 0,0 1 1 0 0,-1-2-1 0 0,0 1 1 0 0,0-1 0 0 0,0-1-1 0 0,0 0 1 0 0,-1 0-1 0 0,0-1 1 0 0,0 0 0 0 0,-1-1-1 0 0,1 0 1 0 0,-2 0-1 0 0,1 0 1 0 0,-1-1 0 0 0,-1 0-1 0 0,0-1 1 0 0,0 0-1 0 0,0 1 1 0 0,-2-2 0 0 0,1 1-1 0 0,-1-1 1 0 0,-1 1-1 0 0,0-1 1 0 0,0 0 0 0 0,-1 0-1 0 0,0 0 1 0 0,-1-1-1 0 0,0 1 1 0 0,-1 0 0 0 0,-1-1-1 0 0,0 1 1 0 0,0 0-1 0 0,-1 0 1 0 0,0 0 0 0 0,-1 0-1 0 0,0 0 1 0 0,-1 0-1 0 0,0 1 1 0 0,-1 0 0 0 0,0-1-1 0 0,-1 0-98 0 0,-16-22-100 0 0,-1 2 0 0 0,-2 0 0 0 0,-1 2 1 0 0,-1 0-1 0 0,-1 2 0 0 0,-1 2 0 0 0,-2 0 0 0 0,-1 2 0 0 0,0 1 0 0 0,-2 2 0 0 0,0 1 0 0 0,-1 2 0 0 0,-15-5 100 0 0,47 25-5804 0 0,27 23 2610 0 0,11-7-1859 0 0,-21-12-1755 0 0</inkml:trace>
  <inkml:trace contextRef="#ctx0" brushRef="#br1" timeOffset="48904.817">5953 3024 9314 0 0,'0'0'894'0'0,"0"0"4"0"0,0 0-151 0 0,0 0-557 0 0,0 0-885 0 0,0 0-643 0 0,0 0-58 0 0,0 0 380 0 0,0 0 724 0 0,0 0 560 0 0,0 0 120 0 0,0 0-2 0 0,0 0-23 0 0,3 26-13 0 0,12 86-1 0 0,-10-85-129 0 0,2 1-1 0 0,0 0 1 0 0,1-1 0 0 0,2-1-1 0 0,1 1 1 0 0,1-2 0 0 0,9 14-220 0 0,61 55 1595 0 0,-71-101 5914 0 0,-7-30-6817 0 0,-4 34-389 0 0,-3-20-360 0 0,-2 1 0 0 0,0 0 0 0 0,-1 0 0 0 0,-1 0 0 0 0,-1 1 0 0 0,-1 0-1 0 0,-1 0 1 0 0,-1 1 0 0 0,0 1 0 0 0,-2 0 0 0 0,0 0 0 0 0,-1 1 0 0 0,-1 1 0 0 0,-1 1 0 0 0,0 0 0 0 0,-5-3 57 0 0,-26-34 2 0 0,3 5-899 0 0,50 57-3946 0 0,11 8 4514 0 0,-9-10 189 0 0,21 20 457 0 0,3-1 1 0 0,0-2-1 0 0,1-1 1 0 0,1-1-1 0 0,1-2 1 0 0,1-1 0 0 0,1-2-1 0 0,0-2 1 0 0,1-1-1 0 0,1-2 1 0 0,0-2-1 0 0,0-1 1 0 0,38 3-318 0 0,3 1 179 0 0,1-4 1 0 0,0-3 0 0 0,0-3 0 0 0,0-4 0 0 0,0-4-1 0 0,61-11-179 0 0,-123 12 146 0 0,0 0 0 0 0,0-1 0 0 0,-1-1-1 0 0,0-1 1 0 0,0 0 0 0 0,0-1 0 0 0,-1-1-1 0 0,13-9-145 0 0,-25 14 102 0 0,1 0 0 0 0,-1-1 0 0 0,0 0 0 0 0,0 1 0 0 0,-1-1-1 0 0,0-1 1 0 0,1 1 0 0 0,-2-1 0 0 0,1 0 0 0 0,-1 1 0 0 0,0-2 0 0 0,0 1-1 0 0,0 0 1 0 0,-1 0 0 0 0,0-1 0 0 0,0 0 0 0 0,-1 1 0 0 0,0-1 0 0 0,0 0-1 0 0,-1 1 1 0 0,1-1 0 0 0,-1 0 0 0 0,-1 0 0 0 0,1 0 0 0 0,-1 1 0 0 0,-1-3-102 0 0,-6-11-12 0 0,0 0 1 0 0,-1 0 0 0 0,-1 2-1 0 0,-1-1 1 0 0,-1 1 0 0 0,0 1-1 0 0,-1 0 1 0 0,-1 0 0 0 0,-1 2-1 0 0,0 0 1 0 0,-1 0 0 0 0,0 1-1 0 0,-1 2 1 0 0,-7-5 11 0 0,-59-38-130 0 0,-2 3 1 0 0,-2 4-1 0 0,-2 4 0 0 0,-2 3 1 0 0,-27-4 129 0 0,-6-4-287 0 0,132 47-4674 0 0,39-1-391 0 0,-29 3 1667 0 0,-3 0-4171 0 0</inkml:trace>
  <inkml:trace contextRef="#ctx0" brushRef="#br1" timeOffset="49465.036">7186 2006 12475 0 0,'0'0'1289'0'0,"0"0"-90"0"0,0 0-388 0 0,0 0-734 0 0,0 0-838 0 0,0 0-343 0 0,0 0-17 0 0,0 0 369 0 0,0 0 575 0 0,0 0 148 0 0,0 0 17 0 0,0 0 60 0 0,0 0 58 0 0,21 21 13 0 0,68 72 21 0 0,38 109 729 0 0,-118-185-698 0 0,1 1 0 0 0,0-2 0 0 0,1 1 0 0 0,1-2-1 0 0,0 0 1 0 0,1 0 0 0 0,1-1 0 0 0,1 0-1 0 0,-1-2 1 0 0,2 0 0 0 0,0 0 0 0 0,0-1-1 0 0,1-1 1 0 0,1-1 0 0 0,-1-1 0 0 0,1 0-1 0 0,1-1 1 0 0,-1-1 0 0 0,1 0 0 0 0,1-2-1 0 0,-1 0 1 0 0,0-2 0 0 0,1 0 0 0 0,10 0-171 0 0,-16-7 150 0 0,0 0 0 0 0,-1-1 0 0 0,0 0 0 0 0,-1-1 1 0 0,1 0-1 0 0,-1-1 0 0 0,0 0 0 0 0,-1-1 0 0 0,0 0 1 0 0,-1-1-1 0 0,0 0 0 0 0,0-1 0 0 0,-1 0 0 0 0,0-1 1 0 0,-1 0-1 0 0,0 0 0 0 0,-1 0 0 0 0,-1-1 0 0 0,0 0 1 0 0,0-1-1 0 0,-2 1 0 0 0,0-1 0 0 0,0 0 0 0 0,-1 0 1 0 0,-1 0-1 0 0,0-1 0 0 0,-1 1 0 0 0,0 0 0 0 0,-2-4-150 0 0,0-16 14 0 0,-2 0-1 0 0,-1-1 0 0 0,-2 1 0 0 0,-2 1 1 0 0,0 0-1 0 0,-3 0 0 0 0,0 0 0 0 0,-2 1 1 0 0,-2 1-1 0 0,-1 1 0 0 0,-19-29-13 0 0,-149-172-216 0 0,179 225 58 0 0,-67-42-2661 0 0,73 74-1723 0 0,59 33-2979 0 0,-46-50 1000 0 0</inkml:trace>
  <inkml:trace contextRef="#ctx0" brushRef="#br1" timeOffset="49907.32">8580 1183 9426 0 0,'0'0'1351'0'0,"0"0"-125"0"0,0 0-13 0 0,0 0-67 0 0,0 0-235 0 0,0 0-533 0 0,0 0-798 0 0,0 0-875 0 0,0 0-453 0 0,0 0 170 0 0,0 0 535 0 0,0 0 737 0 0,5 10 742 0 0,-25 129 280 0 0,16-122-660 0 0,0 0 1 0 0,1 0-1 0 0,1 0 1 0 0,1 1-1 0 0,0-1 1 0 0,1 0 0 0 0,1 1-1 0 0,1-1 1 0 0,0 0-1 0 0,1 0 1 0 0,1 0-1 0 0,1 0 1 0 0,0 0-1 0 0,1-1 1 0 0,1 0-1 0 0,1 0 1 0 0,0-1-1 0 0,1 0 1 0 0,0-1-1 0 0,1 1 1 0 0,3 1-57 0 0,1-10 236 0 0,-1 0 0 0 0,1-2 1 0 0,-1 0-1 0 0,1 0 0 0 0,1-1 1 0 0,-1-1-1 0 0,0-1 0 0 0,1 0 1 0 0,-1 0-1 0 0,0-1 0 0 0,1-1 1 0 0,-1-1-1 0 0,0 0 0 0 0,1-1 0 0 0,-1 0 1 0 0,-1-1-1 0 0,13-5-236 0 0,19-1 32 0 0,87-14 157 0 0,188-48 252 0 0,-266 46 881 0 0,-22 10-3735 0 0,4 4-6610 0 0,-31 11 2858 0 0</inkml:trace>
  <inkml:trace contextRef="#ctx0" brushRef="#br1" timeOffset="50383.844">9938 913 4097 0 0,'0'0'4409'0'0,"0"0"-3586"0"0,0 0-1242 0 0,0 0-519 0 0,0 0-281 0 0,0 0 137 0 0,0 0 372 0 0,0 0 509 0 0,0 0 359 0 0,0 0 121 0 0,0 0 37 0 0,0 0 26 0 0,-1 17-41 0 0,-2 12-201 0 0,0-11 78 0 0,0-1 1 0 0,2 1-1 0 0,-1 0 1 0 0,2 0-1 0 0,1-1 1 0 0,0 1-1 0 0,1 0 1 0 0,1-1-1 0 0,0 1 1 0 0,2-1-1 0 0,0 0 1 0 0,0 0-1 0 0,9 15-177 0 0,-6-21 354 0 0,1-2 1 0 0,0 1-1 0 0,1-1 1 0 0,0-1-1 0 0,0 0 1 0 0,1 0-1 0 0,0-1 1 0 0,0 0 0 0 0,0-1-1 0 0,1-1 1 0 0,0 0-1 0 0,1 0 1 0 0,-1-1-1 0 0,1 0 1 0 0,-1-1 0 0 0,1-1-1 0 0,0 0 1 0 0,0-1-1 0 0,0 0 1 0 0,0-1-1 0 0,0 0 1 0 0,0-1-1 0 0,0-1 1 0 0,10-2-356 0 0,-2 0 234 0 0,0-2 0 0 0,-1 0 0 0 0,1-1 1 0 0,-1-1-1 0 0,-1-1 0 0 0,1 0 0 0 0,-1-2 0 0 0,-1 0 0 0 0,10-9-234 0 0,-18 14 90 0 0,-1 0-1 0 0,0-1 1 0 0,0 0-1 0 0,-1 0 1 0 0,0-1-1 0 0,0 0 1 0 0,-1 0-1 0 0,0-1 1 0 0,0 0-1 0 0,-1 0 1 0 0,0-1-1 0 0,-1 0 1 0 0,0 0-1 0 0,-1 0 1 0 0,0-1-1 0 0,0 1 1 0 0,-1-1-1 0 0,-1 0 1 0 0,1 0-1 0 0,-2 0 1 0 0,0 0-1 0 0,0 0 1 0 0,-1 0-1 0 0,0 0 1 0 0,-1-1-1 0 0,0 1 1 0 0,-1 0-1 0 0,-2-7-89 0 0,-4-2-99 0 0,0 1-1 0 0,-1 0 0 0 0,-1 1 0 0 0,-1 0 1 0 0,-1 0-1 0 0,0 1 0 0 0,-1 1 1 0 0,-1 0-1 0 0,0 1 0 0 0,-1 0 0 0 0,-1 1 1 0 0,-1 1-1 0 0,-13-9 100 0 0,30 22-151 0 0,0 1 1 0 0,0-1-1 0 0,0 1 0 0 0,0-1 1 0 0,0 1-1 0 0,0-1 0 0 0,1 0 1 0 0,-1 1-1 0 0,0-1 0 0 0,0 1 1 0 0,0-1-1 0 0,0 1 0 0 0,0-1 1 0 0,-1 1-1 0 0,1-1 0 0 0,0 0 1 0 0,0 1-1 0 0,0-1 0 0 0,0 1 1 0 0,0-1-1 0 0,-1 1 0 0 0,1-1 1 0 0,0 0-1 0 0,0 1 0 0 0,-1-1 1 0 0,1 0-1 0 0,0 1 1 0 0,-1-1-1 0 0,1 0 0 0 0,0 1 1 0 0,-1-1-1 0 0,1 0 0 0 0,0 0 1 0 0,-1 1-1 0 0,1-1 0 0 0,0 0 1 0 0,-1 0-1 0 0,1 0 0 0 0,-1 0 1 0 0,1 1-1 0 0,-1-1 0 0 0,1 0 1 0 0,0 0-1 0 0,-1 0 0 0 0,1 0 1 0 0,-1 0-1 0 0,1 0 0 0 0,-1 0 1 0 0,1 0-1 0 0,-1 0 0 0 0,1 0 1 0 0,-1 0-1 0 0,1-1 0 0 0,0 1 1 0 0,-1 0-1 0 0,1 0 0 0 0,-1 0 1 0 0,1-1-1 0 0,0 1 0 0 0,-1 0 1 0 0,1 0 150 0 0,16 36-3713 0 0,-4-24 1457 0 0,-3-4-3012 0 0</inkml:trace>
  <inkml:trace contextRef="#ctx0" brushRef="#br1" timeOffset="50786.84">11621 551 7482 0 0,'0'0'121'0'0,"0"0"-93"0"0,0 0-29 0 0,0 0 11 0 0,0 0 8 0 0,0 0 43 0 0,0 0 88 0 0,0 0 138 0 0,0 0 101 0 0,0 0 38 0 0,0 0-2 0 0,0 0 0 0 0,0 0 32 0 0,2-10 43 0 0,10-39 557 0 0,-51 47-3038 0 0,-198 51 2902 0 0,234-50-960 0 0,0 1 0 0 0,0 0-1 0 0,1 0 1 0 0,-1 0 0 0 0,0 1 0 0 0,0-1-1 0 0,0 1 1 0 0,0-1 0 0 0,1 1 0 0 0,-1 0-1 0 0,0 0 1 0 0,0 0 0 0 0,1 1-1 0 0,-1-1 1 0 0,1 1 0 0 0,-1-1 0 0 0,1 1-1 0 0,0 0 1 0 0,0 0 0 0 0,0 0 0 0 0,0 0-1 0 0,0 0 1 0 0,0 0 0 0 0,0 1-1 0 0,1-1 1 0 0,-1 0 0 0 0,1 1 0 0 0,-1 0-1 0 0,1-1 1 0 0,0 1 0 0 0,0 0-1 0 0,1-1 1 0 0,-1 1 0 0 0,0 0 0 0 0,1 0-1 0 0,0 0 1 0 0,-1 0 0 0 0,1 0 0 0 0,0-1-1 0 0,1 1 1 0 0,-1 0 0 0 0,0 0-1 0 0,1 0 1 0 0,0 0 0 0 0,-1-1 0 0 0,1 1-1 0 0,0 0 1 0 0,1 0 0 0 0,-1-1 0 0 0,0 1-1 0 0,1-1 1 0 0,-1 1 0 0 0,1-1-1 0 0,0 0 1 0 0,1 2 40 0 0,26 13 463 0 0,1 0 0 0 0,0-2-1 0 0,1-2 1 0 0,0 0 0 0 0,1-2 0 0 0,1-2-1 0 0,1 0-462 0 0,32 10 310 0 0,283 98 2448 0 0,-347-116-2740 0 0,0-1 1 0 0,0 1 0 0 0,0-1-1 0 0,0 1 1 0 0,0 0 0 0 0,0 0-1 0 0,0 0 1 0 0,0 0 0 0 0,0 0-1 0 0,-1 0 1 0 0,1 1 0 0 0,0-1-1 0 0,-1 0 1 0 0,1 1 0 0 0,-1-1-1 0 0,0 1 1 0 0,1 0 0 0 0,-1 0-1 0 0,0-1 1 0 0,0 1 0 0 0,0 0-1 0 0,0 0 1 0 0,0 0-1 0 0,-1 0 1 0 0,1 0 0 0 0,-1 0-1 0 0,1 0 1 0 0,-1 0 0 0 0,0 0-1 0 0,1 0 1 0 0,-1 0 0 0 0,0 0-1 0 0,0 1 1 0 0,-1-1 0 0 0,1 0-1 0 0,0 0 1 0 0,-1 0 0 0 0,1 0-1 0 0,-1 0 1 0 0,0 0 0 0 0,1 0-1 0 0,-1 0 1 0 0,0 0 0 0 0,0-1-1 0 0,-1 1 1 0 0,1 0-1 0 0,0 0 1 0 0,0-1 0 0 0,-1 1-1 0 0,1-1 1 0 0,-1 1 0 0 0,0-1-1 0 0,1 0 1 0 0,-1 0 0 0 0,0 0-1 0 0,0 1 1 0 0,0-2 0 0 0,1 1-1 0 0,-1 0 1 0 0,0 0 0 0 0,0-1-1 0 0,0 1 1 0 0,0-1 0 0 0,-1 1-1 0 0,1-1 1 0 0,0 0 0 0 0,0 0-1 0 0,0 0 1 0 0,-1 0-19 0 0,-272 83 1783 0 0,-8 3-2380 0 0,107-4-6105 0 0,145-62-2847 0 0</inkml:trace>
  <inkml:trace contextRef="#ctx0" brushRef="#br1" timeOffset="57027.65">13003 12547 0 0 0,'0'0'1544'0'0,"0"0"-541"0"0,0 0-392 0 0,0 0-187 0 0,0 0-121 0 0,0 0-102 0 0,0 0-38 0 0,0 0-38 0 0,0 0-15 0 0,0 0 8 0 0,0 0 13 0 0,1-7 20 0 0,3-3-6 0 0,9-37 2570 0 0,-13 47-2337 0 0,0 0-194 0 0,0 0-270 0 0,0 0-264 0 0,0 0-205 0 0,0 0-89 0 0,0 0 26 0 0,0 0 114 0 0,0 0 156 0 0,0 0 136 0 0,0 0 81 0 0,0 0 50 0 0,0 0 10 0 0,0 0 2 0 0,0 0-20 0 0,0 0-27 0 0,0 0-11 0 0,0 0 8 0 0,0 0 45 0 0,0 0 42 0 0,15 46 1060 0 0,15 174 649 0 0,37 159 648 0 0,0-62-1740 0 0,-64-306-549 0 0,14 53 215 0 0,-2 0 1 0 0,-3 2-1 0 0,-3-1 1 0 0,-1 51-252 0 0,-3 488 1220 0 0,-17-46-468 0 0,28 170 1251 0 0,5-252-329 0 0,60 283 513 0 0,-70-591-1844 0 0,7 83 715 0 0,-2-25-460 0 0,1 201 817 0 0,-24-287-1148 0 0,-33-31 444 0 0,-10-118 631 0 0,-135-22-1420 0 0,120 24 157 0 0,-1-2-1 0 0,1-3 0 0 0,1-2 1 0 0,-48-19-79 0 0,11 4 32 0 0,14 12-37 0 0,0 4 1 0 0,-1 4 0 0 0,0 4 0 0 0,-1 4 0 0 0,-41 6 4 0 0,-30-3 49 0 0,-729 47-139 0 0,-288 4 89 0 0,-447-2 173 0 0,732-14-91 0 0,298 10-121 0 0,-1389 128-89 0 0,1295-133 234 0 0,-301-34-105 0 0,241-60 389 0 0,387 20-284 0 0,-28 10 119 0 0,-219 20-224 0 0,593 3-278 0 0,-38 2 595 0 0,23 5-3702 0 0,6 29-12363 0 0,20-31 9423 0 0</inkml:trace>
  <inkml:trace contextRef="#ctx0" brushRef="#br1" timeOffset="57785.876">1068 18232 4385 0 0,'0'0'884'0'0,"0"0"-446"0"0,0 0-300 0 0,0 0-91 0 0,0 0 0 0 0,0 0 14 0 0,0 0 42 0 0,0 0 69 0 0,0 0 65 0 0,-26 11 74 0 0,-158 81 756 0 0,-319 159 4999 0 0,502-251-6035 0 0,-1 0-43 0 0,0 0-1 0 0,0 0 1 0 0,0 1-1 0 0,0-1 0 0 0,0 0 1 0 0,0 1-1 0 0,0-1 1 0 0,0 1-1 0 0,0 0 0 0 0,0 0 1 0 0,0-1-1 0 0,0 1 1 0 0,1 0-1 0 0,-1 1 1 0 0,0-1-1 0 0,1 0 0 0 0,-1 0 1 0 0,1 1-1 0 0,-1-1 1 0 0,1 1-1 0 0,0-1 0 0 0,-1 1 1 0 0,1 0-1 0 0,0-1 1 0 0,0 1-1 0 0,0 0 1 0 0,1 0-1 0 0,-1 0 0 0 0,0 0 1 0 0,1 0-1 0 0,-1 0 1 0 0,1 0-1 0 0,-1 0 0 0 0,1 0 1 0 0,0 0-1 0 0,0 0 1 0 0,0 0-1 0 0,0 0 1 0 0,0 0-1 0 0,1 0 0 0 0,-1 0 1 0 0,0 0-1 0 0,1 0 1 0 0,0 0-1 0 0,-1 0 0 0 0,1-1 1 0 0,0 1-1 0 0,0 0 1 0 0,0 0-1 0 0,0 0 1 0 0,1 0 12 0 0,7 8 189 0 0,1-1 1 0 0,0 0 0 0 0,1 0-1 0 0,0-1 1 0 0,0 0 0 0 0,0-1-1 0 0,1 0 1 0 0,1-1 0 0 0,-1-1 0 0 0,1 1-1 0 0,-1-2 1 0 0,1 0 0 0 0,1-1-1 0 0,-1 0 1 0 0,0-1 0 0 0,1 0 0 0 0,-1-1-1 0 0,1-1 1 0 0,0 0 0 0 0,12-2-190 0 0,-25 2 97 0 0,0 0 1 0 0,1 0-1 0 0,-1 0 1 0 0,0 0 0 0 0,0-1-1 0 0,0 1 1 0 0,1-1-1 0 0,-1 1 1 0 0,0-1-1 0 0,0 1 1 0 0,0-1 0 0 0,0 1-1 0 0,0-1 1 0 0,0 0-1 0 0,0 0 1 0 0,0 1-1 0 0,0-1 1 0 0,0 0 0 0 0,-1 0-1 0 0,1 0 1 0 0,0 0-1 0 0,0 0 1 0 0,-1 0-1 0 0,1 0 1 0 0,-1 0 0 0 0,1-1-1 0 0,-1 1 1 0 0,1 0-1 0 0,-1 0 1 0 0,0 0-1 0 0,1 0 1 0 0,-1-1 0 0 0,0 1-1 0 0,0 0 1 0 0,0 0-1 0 0,0-1 1 0 0,0 1-1 0 0,0 0 1 0 0,-1 0 0 0 0,1-1-1 0 0,0 1 1 0 0,-1 0-1 0 0,1 0 1 0 0,0 0-1 0 0,-1 0 1 0 0,1 0 0 0 0,-1-1-1 0 0,0 1 1 0 0,1 0-1 0 0,-1 0 1 0 0,0 0-1 0 0,0 1 1 0 0,0-1 0 0 0,0 0-1 0 0,1 0 1 0 0,-1 0-1 0 0,0 1 1 0 0,0-1-1 0 0,-1 0 1 0 0,1 1 0 0 0,0-1-1 0 0,0 1 1 0 0,0-1-1 0 0,0 1 1 0 0,0-1-1 0 0,-1 1 1 0 0,1 0-98 0 0,-18-26-939 0 0,-54-125 830 0 0,88 176-3719 0 0,57 41 3751 0 0,18-18-1958 0 0,-25-28-5081 0 0,-33-12-2457 0 0</inkml:trace>
  <inkml:trace contextRef="#ctx0" brushRef="#br1" timeOffset="58979.01">12992 11416 736 0 0,'0'0'1985'0'0,"0"0"-901"0"0,0 0-223 0 0,0 0 70 0 0,0 0 47 0 0,0 0 69 0 0,0 0 72 0 0,0 0 67 0 0,0 0 56 0 0,-5-27-46 0 0,-17-84-113 0 0,2 67-884 0 0,7 73-4006 0 0,10-18 4591 0 0,-39 92-481 0 0,-4-2 1 0 0,-4-3-1 0 0,-5-1 1 0 0,-4-3-1 0 0,-16 15-303 0 0,-40-1 1041 0 0,53-91 3334 0 0,45-39-1296 0 0,25-33-2799 0 0,19-4-398 0 0,3 1 0 0 0,3 1 0 0 0,2 1 0 0 0,2 3 0 0 0,38-42 118 0 0,-36 44 20 0 0,172-236 3246 0 0,-213 307-6477 0 0,7 27 3085 0 0,-2-29-38 0 0,-1 13 164 0 0,2 0 1 0 0,1 0-1 0 0,2-1 1 0 0,1 0-1 0 0,1 0 1 0 0,1-1-1 0 0,2 0 1 0 0,1-1-1 0 0,1 0 1 0 0,1-1-1 0 0,2-1 1 0 0,1 0-1 0 0,0-1 1 0 0,4 1-1 0 0,217 179-96 0 0,-239-206 102 0 0,-1 1 1 0 0,0 0-1 0 0,1 0 1 0 0,-1 0-1 0 0,0 0 1 0 0,0-1-1 0 0,1 1 1 0 0,-1 0-1 0 0,0 0 1 0 0,0 0-1 0 0,1 0 1 0 0,-1 1-1 0 0,0-1 1 0 0,0 0 0 0 0,1 0-1 0 0,-1 0 1 0 0,0 1-1 0 0,1-1 1 0 0,-1 0-1 0 0,0 1 1 0 0,1-1-1 0 0,-1 0 1 0 0,0 1-1 0 0,1-1 1 0 0,-1 1-1 0 0,1-1 1 0 0,-1 1-1 0 0,1-1 1 0 0,-1 1-1 0 0,1 0 1 0 0,-1-1 0 0 0,1 1-1 0 0,0 0 1 0 0,-1-1-1 0 0,1 1 1 0 0,0 0-1 0 0,-1-1 1 0 0,1 1-1 0 0,0 0 1 0 0,0-1-1 0 0,0 1 1 0 0,0 0-1 0 0,0 0 1 0 0,0-1-1 0 0,0 1 1 0 0,0 0-1 0 0,0 0 1 0 0,0-1 0 0 0,0 1-1 0 0,0 0 1 0 0,0 0-1 0 0,1-1 1 0 0,-1 1-1 0 0,0 0 1 0 0,0-1-1 0 0,1 1 1 0 0,-1 0-1 0 0,1-1 1 0 0,-1 1-1 0 0,1 0 1 0 0,-1 0-7 0 0,-14 1 155 0 0,-193 22 460 0 0,-1-8 0 0 0,-80-10-615 0 0,78-1 88 0 0,193-5-470 0 0,-71 8 457 0 0,36 14-7143 0 0,44-14-1889 0 0</inkml:trace>
  <inkml:trace contextRef="#ctx0" brushRef="#br1" timeOffset="62025.588">13711 11422 0 0 0,'0'0'1375'0'0,"0"0"-4"0"0,0 0-213 0 0,0 0 68 0 0,0 0 235 0 0,0 0 250 0 0,0 0 160 0 0,0 0-1 0 0,0 0-210 0 0,0 0-293 0 0,1 1 628 0 0,6 9-5843 0 0,-1 0 3993 0 0,1 0 0 0 0,1-1 0 0 0,-1 0-1 0 0,2-1 1 0 0,-1 1 0 0 0,1-2 0 0 0,0 1-1 0 0,1-1 1 0 0,0-1 0 0 0,0 0 0 0 0,0 0-1 0 0,1-1 1 0 0,0 0 0 0 0,0-1 0 0 0,0 0-1 0 0,0 0 1 0 0,1-2 0 0 0,0 1 0 0 0,-1-1-1 0 0,1-1 1 0 0,0 0 0 0 0,0-1 0 0 0,-1 0-1 0 0,1-1 1 0 0,0 0 0 0 0,2-2-145 0 0,10 3 229 0 0,-1-2-1 0 0,1 0 1 0 0,-1-2 0 0 0,0 0 0 0 0,0-2-1 0 0,0 0 1 0 0,-1-2 0 0 0,0 0 0 0 0,-1-2-1 0 0,1 0 1 0 0,-2-1 0 0 0,0-1 0 0 0,0-1-1 0 0,-1-1 1 0 0,0-1 0 0 0,-2 0 0 0 0,0-2-1 0 0,0 1 1 0 0,0-4-229 0 0,-11 12 37 0 0,-1-1 1 0 0,0 0-1 0 0,0 0 0 0 0,-1 0 0 0 0,0 0 1 0 0,0-1-1 0 0,-1 0 0 0 0,-1 0 0 0 0,0 1 1 0 0,0-1-1 0 0,-1-1 0 0 0,0 1 0 0 0,0 0 1 0 0,-1 0-1 0 0,-1 0 0 0 0,0 0 0 0 0,0 0 1 0 0,-1 0-1 0 0,0 0 0 0 0,-1 0 0 0 0,0 0 0 0 0,0 0 1 0 0,-1 1-1 0 0,0 0 0 0 0,-1 0 0 0 0,0 0 1 0 0,-1 0-1 0 0,0 1 0 0 0,0 0 0 0 0,0 0 1 0 0,-1 1-1 0 0,0 0 0 0 0,-1 0 0 0 0,0 0 1 0 0,0 1-1 0 0,0 0 0 0 0,-1 1 0 0 0,0 0 1 0 0,-7-3-38 0 0,5 7-160 0 0,0 1 0 0 0,0 0 1 0 0,0 1-1 0 0,0 0 1 0 0,1 1-1 0 0,-1 0 1 0 0,0 1-1 0 0,1 0 1 0 0,-1 1-1 0 0,1 0 1 0 0,0 1-1 0 0,0 0 1 0 0,0 0-1 0 0,1 1 0 0 0,0 0 1 0 0,0 1-1 0 0,1 0 1 0 0,-1 0-1 0 0,2 1 1 0 0,-1 0-1 0 0,1 0 1 0 0,0 1-1 0 0,1 0 1 0 0,0 0-1 0 0,0 1 0 0 0,1-1 1 0 0,-4 10 159 0 0,-9 23-50 0 0,1 2-1 0 0,2-1 1 0 0,2 2 0 0 0,2 0 0 0 0,2 1 0 0 0,2 0-1 0 0,2 0 1 0 0,2 0 0 0 0,2 19 50 0 0,-3-1 222 0 0,3 0 0 0 0,3 1 1 0 0,2-1-1 0 0,11 47-222 0 0,-11-87 219 0 0,2-1 0 0 0,1 0 0 0 0,1 0 1 0 0,0-1-1 0 0,2 0 0 0 0,1 0 0 0 0,0-1 0 0 0,2 0 0 0 0,0-1 0 0 0,1-1 0 0 0,1 0 0 0 0,1-1 1 0 0,1-1-1 0 0,5 5-219 0 0,167 113 2592 0 0,-184-132-1351 0 0,-8-1-3621 0 0,-9 8-7890 0 0,8-4-946 0 0</inkml:trace>
  <inkml:trace contextRef="#ctx0" brushRef="#br1" timeOffset="63827.89">563 17286 1392 0 0,'0'0'2166'0'0,"0"0"-678"0"0,0 0-285 0 0,0 0-102 0 0,0 0-80 0 0,0 0-85 0 0,0 0-97 0 0,0 0-117 0 0,0 0-66 0 0,0 0-73 0 0,0 0-45 0 0,-18-14 2 0 0,-58-44 9 0 0,39 31 1560 0 0,37 24-7941 0 0,13 7 4782 0 0,275 37 4986 0 0,-286-41-3908 0 0,-1 1 0 0 0,1 0 0 0 0,0-1-1 0 0,-1 1 1 0 0,1 0 0 0 0,-1 0 0 0 0,1 0-1 0 0,-1 1 1 0 0,1-1 0 0 0,-1 0 0 0 0,0 0-1 0 0,1 1 1 0 0,-1-1 0 0 0,0 1-1 0 0,0-1 1 0 0,0 1 0 0 0,0 0 0 0 0,0-1-1 0 0,-1 1 1 0 0,1 0 0 0 0,0-1 0 0 0,-1 1-1 0 0,1 0 1 0 0,-1 0 0 0 0,0 0 0 0 0,0 0-1 0 0,1-1 1 0 0,-1 1 0 0 0,0 0-1 0 0,-1 0 1 0 0,1 0 0 0 0,0 0 0 0 0,0-1-1 0 0,-1 1 1 0 0,1 0 0 0 0,-1 0 0 0 0,0 0-1 0 0,1-1 1 0 0,-1 1 0 0 0,0 0 0 0 0,0-1-1 0 0,0 1 1 0 0,0-1 0 0 0,0 1-1 0 0,-1-1 1 0 0,1 0 0 0 0,0 1 0 0 0,-1-1-1 0 0,1 0 1 0 0,-1 0 0 0 0,1 0 0 0 0,-1 0-1 0 0,1 0 1 0 0,-1 0-28 0 0,-139 220 1048 0 0,-82 179-1048 0 0,220-397 35 0 0,0 1-1 0 0,1-1 1 0 0,0 0-1 0 0,0 1 1 0 0,0 0-1 0 0,0-1 0 0 0,1 1 1 0 0,-1 0-1 0 0,1 0 1 0 0,0 0-1 0 0,0 0 1 0 0,1 0-1 0 0,-1 0 1 0 0,1 1-1 0 0,0-1 0 0 0,0 0 1 0 0,0 0-1 0 0,0 0 1 0 0,1 0-1 0 0,0 0 1 0 0,0 0-1 0 0,0 0 1 0 0,0 0-1 0 0,1 0 0 0 0,-1 0 1 0 0,1-1-1 0 0,0 1 1 0 0,0 0-1 0 0,0-1 1 0 0,1 0-1 0 0,-1 1 1 0 0,1-1-1 0 0,0 0 0 0 0,0 0 1 0 0,0 0-1 0 0,0-1 1 0 0,0 1-1 0 0,1-1 1 0 0,-1 0-1 0 0,1 0 1 0 0,0 0-1 0 0,-1 0 1 0 0,1-1-1 0 0,0 1 0 0 0,0-1 1 0 0,0 0-1 0 0,2 0-34 0 0,21 2 497 0 0,0-1 0 0 0,-1-1 0 0 0,1-1 0 0 0,0-2 0 0 0,0 0 0 0 0,-1-2 0 0 0,0-1 0 0 0,0-1 0 0 0,7-3-497 0 0,-24 17-2858 0 0,-35 12-8003 0 0,23-18 3045 0 0</inkml:trace>
  <inkml:trace contextRef="#ctx0" brushRef="#br1" timeOffset="64094.786">104 17785 18564 0 0,'0'0'1362'0'0,"0"0"-143"0"0,0 0-301 0 0,0 0-365 0 0,0 0-243 0 0,0 0-126 0 0,0 0-6 0 0,0 0 55 0 0,29-16 60 0 0,93-51 7 0 0,14 29 182 0 0,-107 36-413 0 0,-7-1-183 0 0,-1 2 0 0 0,1 0-1 0 0,0 1 1 0 0,0 1 0 0 0,-1 1 0 0 0,1 1-1 0 0,-1 1 1 0 0,1 0 0 0 0,-1 2 0 0 0,9 4 114 0 0,60 49-9585 0 0,-73-43-1376 0 0</inkml:trace>
  <inkml:trace contextRef="#ctx0" brushRef="#br1" timeOffset="70656.8">13012 17031 0 0 0,'0'0'415'0'0,"0"0"-89"0"0,0 0-101 0 0,0 0-80 0 0,0 0-80 0 0,0 48-71 0 0,0-47 55 0 0,0-1 58 0 0,0 0 82 0 0,0 0 87 0 0,0 0 24 0 0,0 0 46 0 0,-30-31 5135 0 0,19 19-1479 0 0,-9-5-3835 0 0,-127 23-805 0 0,1-14 2362 0 0,-70 4-1038 0 0,63 29-819 0 0,17-22 889 0 0,-391 0-620 0 0,218 36 731 0 0,239-63-115 0 0,-296-25-577 0 0,-60 1 522 0 0,43-35 926 0 0,151 10-908 0 0,-47-19-147 0 0,107 30-194 0 0,-2 8 0 0 0,-110-16-374 0 0,124 31 64 0 0,-38-13 266 0 0,3-8 1 0 0,3-8-1 0 0,-53-33-330 0 0,50-1 487 0 0,130 65-422 0 0,-1 3 1 0 0,-2 3 0 0 0,-1 2 0 0 0,-40-9-66 0 0,-117-4-105 0 0,128 37-2555 0 0,101 14-8385 0 0,4-6 2287 0 0</inkml:trace>
  <inkml:trace contextRef="#ctx0" brushRef="#br1" timeOffset="72372.871">10951 16110 944 0 0,'0'0'1419'0'0,"0"0"-839"0"0,0 0-430 0 0,0 0-214 0 0,0 0-114 0 0,0 0-2 0 0,0 0 51 0 0,0 0 102 0 0,0 0 67 0 0,0 0 32 0 0,0 0 63 0 0,0 0 86 0 0,0 0 70 0 0,41 1 2571 0 0,-28-5-2453 0 0,1 0 0 0 0,-1-1 0 0 0,0-1 0 0 0,0 0 0 0 0,-1-1 0 0 0,0 0 0 0 0,0-1 0 0 0,-1 0 0 0 0,0-1 0 0 0,4-5-409 0 0,1 2 234 0 0,6-1 152 0 0,0-1 0 0 0,-1-1 0 0 0,-1-1 0 0 0,0 0 0 0 0,-2-2 0 0 0,1 0 0 0 0,-2-2 0 0 0,-1 1 1 0 0,0-2-1 0 0,-2 0 0 0 0,0-1 0 0 0,-1-1 0 0 0,-2 0 0 0 0,0 0 0 0 0,-1-1 0 0 0,-2 0 1 0 0,0-1-1 0 0,-2 0 0 0 0,0 0 0 0 0,-2-1 0 0 0,-1-3-386 0 0,-4 20-38 0 0,0 1 0 0 0,-1-1 0 0 0,0 0-1 0 0,-1 1 1 0 0,0-1 0 0 0,0 1 0 0 0,-1 0 0 0 0,0 0 0 0 0,0 1-1 0 0,-1-1 1 0 0,0 1 0 0 0,0 0 0 0 0,-1 0 0 0 0,0 0 0 0 0,0 1-1 0 0,0 0 1 0 0,-1 0 0 0 0,0 1 0 0 0,0-1 0 0 0,-1 2 0 0 0,1-1 0 0 0,-1 1-1 0 0,0 0 1 0 0,0 1 0 0 0,-1 0 0 0 0,1 0 0 0 0,0 0 0 0 0,-1 1-1 0 0,0 1 1 0 0,0 0 0 0 0,1 0 0 0 0,-1 0 0 0 0,0 1 0 0 0,0 0 0 0 0,0 1-1 0 0,0 0 1 0 0,1 1 0 0 0,-1-1 0 0 0,0 2 0 0 0,1-1 0 0 0,-8 4 38 0 0,-4 2-119 0 0,1 0 1 0 0,0 1-1 0 0,1 1 1 0 0,0 0-1 0 0,0 2 1 0 0,1 0-1 0 0,1 1 1 0 0,0 0-1 0 0,1 2 1 0 0,0-1-1 0 0,1 2 1 0 0,1 0 0 0 0,1 1-1 0 0,0 0 1 0 0,-6 13 118 0 0,-7 16 56 0 0,1 1 1 0 0,3 2 0 0 0,2 0-1 0 0,2 1 1 0 0,-6 34-57 0 0,12-42 131 0 0,2 0 1 0 0,2 1-1 0 0,2 0 1 0 0,1 0-1 0 0,3 1 1 0 0,1-1-1 0 0,2 1 0 0 0,2-1 1 0 0,4 8-132 0 0,0-26 139 0 0,1 0 1 0 0,1-1-1 0 0,2 0 1 0 0,0-1-1 0 0,2 0 0 0 0,0-1 1 0 0,1 0-1 0 0,2-1 1 0 0,0-1-1 0 0,1-1 0 0 0,1 0 1 0 0,0-1-1 0 0,2-2 1 0 0,0 0-1 0 0,1-1 0 0 0,0-1 1 0 0,9 3-140 0 0,27 3 1575 0 0,-58-20-1027 0 0,0 0 67 0 0,0 0-14 0 0,0 0-65 0 0,0 0-104 0 0,0 0-113 0 0,0 0-112 0 0,0 0-90 0 0,0 0-97 0 0,-38 9-10425 0 0,34-4 5491 0 0,0 0-3800 0 0</inkml:trace>
  <inkml:trace contextRef="#ctx0" brushRef="#br0" timeOffset="75821.488">10978 15491 0 0 0,'0'0'423'0'0,"0"0"361"0"0,0 0-105 0 0,0 0-71 0 0,0 0 95 0 0,0 0 117 0 0,0 0 97 0 0,0 0 84 0 0,0 0 71 0 0,0 0 31 0 0,-15-19-28 0 0,-74-103 1575 0 0,37 25 2537 0 0,49 107-12255 0 0,-1 23 8060 0 0,3-27-1417 0 0,-43 491 5255 0 0,22 22-4830 0 0,4-87 710 0 0,13-366-573 0 0,-2 27 3105 0 0,7-93-2471 0 0,0 0 49 0 0,0 0 14 0 0,0-29 1733 0 0,-4-64-2797 0 0,4-1 0 0 0,4 0 1 0 0,4 1-1 0 0,15-64 230 0 0,106-544-1500 0 0,-126 692 1481 0 0,0-13-36 0 0,2 0-1 0 0,1 0 1 0 0,0 0 0 0 0,2 1-1 0 0,0 0 1 0 0,2 1-1 0 0,0 0 1 0 0,1 0-1 0 0,1 1 1 0 0,1 0 0 0 0,1 1-1 0 0,0 1 1 0 0,5-4 55 0 0,-6 15-69 0 0,0 0 0 0 0,1 1 0 0 0,0 0 0 0 0,0 1 0 0 0,0 1 0 0 0,0 0 0 0 0,1 1 0 0 0,-1 1 0 0 0,1 0 0 0 0,0 1 0 0 0,-1 0 0 0 0,1 1 0 0 0,-1 1 0 0 0,1 1 0 0 0,-1 0 0 0 0,0 0 0 0 0,0 1 0 0 0,0 1 0 0 0,-1 1 0 0 0,1 0 0 0 0,-1 0 0 0 0,11 9 69 0 0,-10-8-32 0 0,-1 1 0 0 0,0 1 0 0 0,-1 1 0 0 0,0 0 0 0 0,0 0 0 0 0,-1 1 0 0 0,0 0 0 0 0,-1 1 0 0 0,0 0 0 0 0,-1 1 0 0 0,0 0 0 0 0,-1 1 0 0 0,-1-1 0 0 0,0 1 0 0 0,4 13 32 0 0,-13-19 67 0 0,1-1-1 0 0,-1 0 1 0 0,-1 1-1 0 0,1-1 1 0 0,-1 0 0 0 0,0 0-1 0 0,-1-1 1 0 0,1 1-1 0 0,-1-1 1 0 0,-1 1-1 0 0,1-1 1 0 0,-1 0 0 0 0,0-1-1 0 0,-1 1 1 0 0,1-1-1 0 0,-1 0 1 0 0,0-1-1 0 0,0 1 1 0 0,-1-1-1 0 0,-2 1-66 0 0,-20 20 64 0 0,-77 68 93 0 0,63-59-185 0 0,2 2 0 0 0,2 2 1 0 0,1 1-1 0 0,1 3 0 0 0,3 0 0 0 0,2 2 1 0 0,-14 26 27 0 0,33-47 21 0 0,6-14-73 0 0,0 0 1 0 0,1 0-1 0 0,0 1 1 0 0,1 0-1 0 0,0 0 1 0 0,0 0-1 0 0,1 1 1 0 0,1 0 0 0 0,0-1-1 0 0,0 1 1 0 0,1 1-1 0 0,0-1 1 0 0,1 0-1 0 0,0 0 1 0 0,1 0 0 0 0,0 1-1 0 0,1-1 1 0 0,0 0-1 0 0,1 0 1 0 0,0 1-1 0 0,1-2 1 0 0,1 4 51 0 0,10 3-1 0 0,1-1-1 0 0,0 0 1 0 0,1-1 0 0 0,1 0-1 0 0,1-1 1 0 0,0-2 0 0 0,1 1-1 0 0,5 1 2 0 0,44 32 140 0 0,288 231 1255 0 0,-353-275-1705 0 0,1 0 3027 0 0,-17-7-5255 0 0,5 3-9761 0 0,6 2 3682 0 0</inkml:trace>
  <inkml:trace contextRef="#ctx0" brushRef="#br0" timeOffset="76239.154">12074 16473 3377 0 0,'0'0'1383'0'0,"0"0"53"0"0,0 0-56 0 0,0 0-231 0 0,0 0-208 0 0,0 0-227 0 0,0 0-220 0 0,0 0-166 0 0,0 0-189 0 0,0 0-226 0 0,0 0-241 0 0,0 0-128 0 0,0 0 128 0 0,2-6 260 0 0,1-4 104 0 0,2-4 305 0 0,-13 30 602 0 0,-14 33-394 0 0,-2 0-1 0 0,-2-2 0 0 0,-2 0 1 0 0,-2-2-1 0 0,-3-2 0 0 0,-1 0 0 0 0,-1-3 1 0 0,-23 19-549 0 0,52-53 242 0 0,-1 0 0 0 0,0 0 0 0 0,1-1 0 0 0,-2 1 0 0 0,1-2 0 0 0,-1 1 0 0 0,1-1 0 0 0,-1 0 0 0 0,0-1 0 0 0,-1 0 0 0 0,1 0 0 0 0,0 0 0 0 0,-1-1 0 0 0,-4 0-242 0 0,21-36-2443 0 0,76-56-11166 0 0,-73 80 10492 0 0</inkml:trace>
  <inkml:trace contextRef="#ctx0" brushRef="#br0" timeOffset="76826.549">11803 16546 2296 0 0,'0'0'1439'0'0,"0"0"144"0"0,0 0 127 0 0,0 0 59 0 0,0 0-29 0 0,0 0-85 0 0,0 0-89 0 0,0 0-154 0 0,0 0-173 0 0,0 0-242 0 0,0 0-272 0 0,0 0-307 0 0,0 0-364 0 0,-12-15-357 0 0,-36-42-183 0 0,47 57 476 0 0,0 0-1 0 0,1 0 0 0 0,-1 0 0 0 0,0 1 0 0 0,0-1 0 0 0,1 0 0 0 0,-1 0 0 0 0,0 1 0 0 0,1-1 0 0 0,-1 1 0 0 0,1-1 0 0 0,-1 1 0 0 0,1-1 0 0 0,-1 1 1 0 0,0-1-1 0 0,1 1 0 0 0,0-1 0 0 0,-1 1 0 0 0,1-1 0 0 0,-1 1 0 0 0,1 0 0 0 0,0-1 0 0 0,-1 1 0 0 0,1 0 0 0 0,0-1 0 0 0,0 1 0 0 0,0 0 0 0 0,-1 0 0 0 0,1-1 1 0 0,0 1-1 0 0,0 0 0 0 0,0 0 0 0 0,0-1 0 0 0,0 1 0 0 0,0 0 0 0 0,0 0 0 0 0,1-1 0 0 0,-1 1 0 0 0,0 0 0 0 0,0-1 0 0 0,1 1 0 0 0,-1 0 0 0 0,0-1 0 0 0,1 1 1 0 0,-1 0-1 0 0,0-1 0 0 0,1 1 0 0 0,-1-1 0 0 0,1 1 0 0 0,-1-1 0 0 0,1 1 0 0 0,-1-1 0 0 0,1 1 0 0 0,0-1 0 0 0,-1 1 0 0 0,1-1 0 0 0,0 1 11 0 0,-1-1 1 0 0,114 299 1846 0 0,-107-284-1711 0 0,0-1 0 0 0,1-1 0 0 0,0 1 0 0 0,1-1 1 0 0,1-1-1 0 0,0 0 0 0 0,0 0 0 0 0,2-1 0 0 0,-1 0 0 0 0,9 5-136 0 0,-4-25 3125 0 0,2-32-3738 0 0,-16 36 631 0 0,5-14-1038 0 0,-3 4 551 0 0,1 1 1 0 0,0 0-1 0 0,1 0 0 0 0,0 1 1 0 0,1-1-1 0 0,1 1 0 0 0,0 1 1 0 0,0 0-1 0 0,2 0 0 0 0,-1 0 1 0 0,1 1-1 0 0,5-3 469 0 0,-12 15 28 0 0,1-1 0 0 0,0 1-1 0 0,-1-1 1 0 0,1 1 0 0 0,-1 0-1 0 0,1 0 1 0 0,-1 1 0 0 0,1-1-1 0 0,-1 1 1 0 0,0-1 0 0 0,0 1-1 0 0,0 0 1 0 0,0 0 0 0 0,0 1 0 0 0,0-1-1 0 0,0 1 1 0 0,-1-1 0 0 0,1 1-1 0 0,-1 0 1 0 0,0 0 0 0 0,0 0-1 0 0,0 0 1 0 0,0 0 0 0 0,0 0-1 0 0,-1 1 1 0 0,1-1 0 0 0,-1 1 0 0 0,0-1-1 0 0,0 1 1 0 0,-1-1 0 0 0,1 1-1 0 0,-1 0 1 0 0,1-1 0 0 0,-1 2-28 0 0,8 15 172 0 0,1 1 32 0 0,-7-13-104 0 0,1 0-1 0 0,-1 0 0 0 0,1 0 0 0 0,1 0 1 0 0,-1 0-1 0 0,1-1 0 0 0,1 0 0 0 0,-1 1 0 0 0,1-2 1 0 0,0 1-1 0 0,1 0 0 0 0,0-1 0 0 0,0 0 1 0 0,0-1-1 0 0,1 1 0 0 0,0-1 0 0 0,0 0 1 0 0,0-1-1 0 0,0 0 0 0 0,1 0 0 0 0,0 0 0 0 0,-1-1 1 0 0,1 0-1 0 0,1-1 0 0 0,-1 0 0 0 0,6 1-99 0 0,-2-3 109 0 0,-1-1 0 0 0,0-1 0 0 0,0 1 0 0 0,0-2 0 0 0,0 0 0 0 0,-1 0 0 0 0,1-1 0 0 0,-1 0 0 0 0,0-1-1 0 0,0 0 1 0 0,0 0 0 0 0,0-1 0 0 0,-1 0 0 0 0,0-1 0 0 0,-1 0 0 0 0,1-1 0 0 0,-1 0 0 0 0,-1 0 0 0 0,0 0 0 0 0,0-1-1 0 0,0 0 1 0 0,-1-1 0 0 0,-1 1 0 0 0,1-1 0 0 0,-2 0 0 0 0,1-1 0 0 0,-1 1 0 0 0,-1-1 0 0 0,0 1 0 0 0,0-1 0 0 0,-1 0 0 0 0,-1 0-1 0 0,0-1 1 0 0,0 1 0 0 0,-1 0 0 0 0,-1-1-109 0 0,3 0 21 0 0,-2 0 0 0 0,0 1-1 0 0,0-1 1 0 0,-1 0 0 0 0,-1 0 0 0 0,0 0-1 0 0,0 1 1 0 0,-1-1 0 0 0,-1 1 0 0 0,0 0-1 0 0,0 0 1 0 0,-1 0 0 0 0,-1 1-1 0 0,0-1 1 0 0,0 1 0 0 0,-1 1 0 0 0,0-1-1 0 0,-1 1 1 0 0,0 0 0 0 0,0 1 0 0 0,-1 0-1 0 0,0 0 1 0 0,0 1 0 0 0,-1 0 0 0 0,0 1-1 0 0,0 0 1 0 0,0 0 0 0 0,-1 1 0 0 0,0 1-1 0 0,0 0 1 0 0,0 0 0 0 0,-1 1-1 0 0,1 0 1 0 0,-1 1 0 0 0,0 1 0 0 0,0 0-1 0 0,1 0 1 0 0,-1 1 0 0 0,0 1 0 0 0,-6 0-21 0 0,0 6-81 0 0,0 1 1 0 0,0 1 0 0 0,0 0-1 0 0,1 2 1 0 0,1 0 0 0 0,0 0 0 0 0,0 1-1 0 0,2 1 1 0 0,-1 1 0 0 0,1 0-1 0 0,1 1 1 0 0,1 1 0 0 0,0-1-1 0 0,1 2 1 0 0,1 0 0 0 0,0 0-1 0 0,1 1 1 0 0,1 0 0 0 0,1 0 0 0 0,0 1-1 0 0,2 0 1 0 0,0 0 0 0 0,0 5 80 0 0,-2 52-1640 0 0,6-27-2523 0 0,1-9-6729 0 0</inkml:trace>
  <inkml:trace contextRef="#ctx0" brushRef="#br0" timeOffset="80747.216">7142 16016 680 0 0,'0'0'758'0'0,"0"0"-210"0"0,0 0-65 0 0,0 0 50 0 0,0 0 51 0 0,0 0 8 0 0,0 0-32 0 0,0 0-45 0 0,0 0-64 0 0,0 0-60 0 0,0 0-38 0 0,-3-8 34 0 0,-6-20-46 0 0,-7 0 2056 0 0,-93 23 2572 0 0,18-18-4225 0 0,-82-82 1766 0 0,22 8-1802 0 0,-41-18 468 0 0,-36 4-500 0 0,101 12 661 0 0,83 67-1331 0 0,44 32-63 0 0,0 0-48 0 0,0 0-51 0 0,0 0-138 0 0,0 0-215 0 0,0 0-227 0 0,0 43-10500 0 0,0-34 2630 0 0</inkml:trace>
  <inkml:trace contextRef="#ctx0" brushRef="#br0" timeOffset="83134.784">5999 15426 0 0 0,'0'0'375'0'0,"0"0"386"0"0,0 0-27 0 0,0 0-181 0 0,0 0-111 0 0,-5-13 6090 0 0,-3-10-4145 0 0,8-26-1582 0 0,0 49-798 0 0,0 0 6 0 0,1-16 1188 0 0,-1 16-1438 0 0,0 0-1 0 0,1 0 0 0 0,-1 0 1 0 0,0 0-1 0 0,1 0 0 0 0,-1 0 1 0 0,0 0-1 0 0,1 0 0 0 0,-1 0 1 0 0,0 0-1 0 0,0 0 1 0 0,1 0-1 0 0,-1 0 0 0 0,0 0 1 0 0,1-1-1 0 0,-1 1 0 0 0,0 0 1 0 0,1 0-1 0 0,-1 0 1 0 0,0 0-1 0 0,0-1 0 0 0,0 1 1 0 0,1 0-1 0 0,-1 0 0 0 0,0-1 1 0 0,0 1-1 0 0,0 0 0 0 0,1 0 1 0 0,-1-1-1 0 0,0 1 1 0 0,0 0-1 0 0,0-1 0 0 0,0 1 1 0 0,0 0-1 0 0,0-1 0 0 0,0 1 1 0 0,1 0-1 0 0,-1-1 1 0 0,0 1-1 0 0,0 0 238 0 0,3 3-4305 0 0</inkml:trace>
  <inkml:trace contextRef="#ctx0" brushRef="#br0" timeOffset="84646.4">5968 15476 2513 0 0,'0'0'106'0'0,"0"0"-130"0"0,0 0-92 0 0,0 0-44 0 0,0 0 35 0 0,0 0 110 0 0,0 0 195 0 0,0 0 238 0 0,0 0 262 0 0,0 0 189 0 0,0 0 89 0 0,12-44 5578 0 0,-12 40-6366 0 0,-1 1 0 0 0,1-1 0 0 0,-1 1 0 0 0,0 0 0 0 0,0-1 0 0 0,0 1 0 0 0,-1 0 0 0 0,1 0 0 0 0,-1 0 0 0 0,0 0 0 0 0,0 0 0 0 0,0 0 0 0 0,0 1 0 0 0,0-1 0 0 0,0 1 0 0 0,-1-1 0 0 0,0 1 0 0 0,1 0 0 0 0,-1 0 0 0 0,0 0 0 0 0,0 0 0 0 0,0 0 0 0 0,0 1 0 0 0,0-1 0 0 0,0 1 0 0 0,-1 0 0 0 0,-2-1-170 0 0,-62-16-3465 0 0,47 13-1068 0 0,18 5-3879 0 0</inkml:trace>
  <inkml:trace contextRef="#ctx0" brushRef="#br0" timeOffset="88286.323">5850 15441 824 0 0,'0'0'110'0'0,"0"0"-162"0"0,0 0-117 0 0,0 0 19 0 0,0 0 31 0 0,0 0 71 0 0,0 0 93 0 0,0 0 31 0 0,0 0 24 0 0,0 0 11 0 0,0 0 5 0 0,4 14 864 0 0,12-10 519 0 0,-15-4-1318 0 0,0 0 0 0 0,-1 0 0 0 0,1 1 0 0 0,0-1 0 0 0,-1 0 1 0 0,1 0-1 0 0,0 0 0 0 0,-1 0 0 0 0,1 0 0 0 0,0 0 0 0 0,-1 0 0 0 0,1 0 0 0 0,0 0 0 0 0,-1 0 0 0 0,1 0 0 0 0,0 0 0 0 0,-1-1 0 0 0,1 1 0 0 0,-1 0 0 0 0,1 0 0 0 0,0-1 0 0 0,-1 1 0 0 0,1 0 0 0 0,-1-1 0 0 0,1 1 0 0 0,-1-1 0 0 0,1 1 0 0 0,-1-1 0 0 0,1 1 0 0 0,-1-1 0 0 0,1 1 0 0 0,-1-1 0 0 0,1 1 0 0 0,-1-1 0 0 0,0 1 0 0 0,0-1 0 0 0,1 0 0 0 0,-1 1 0 0 0,0-1 0 0 0,0 0 0 0 0,0 1 1 0 0,1-1-1 0 0,-1 0 0 0 0,0 1 0 0 0,0-1 0 0 0,0 0 0 0 0,0 1 0 0 0,0-1 0 0 0,0 0 0 0 0,0 1 0 0 0,-1-1 0 0 0,1 0 0 0 0,0 1 0 0 0,0-1 0 0 0,0 1 0 0 0,-1-1 0 0 0,1 0 0 0 0,-1 0-181 0 0,-53-38 3727 0 0,-28-39-2365 0 0,10 45-1246 0 0,-29-49 1067 0 0,-84-149-587 0 0,92 113-220 0 0,3-32 60 0 0,48 18 439 0 0,-41-61-459 0 0,-86-43-24 0 0,130 195-319 0 0,26 26-68 0 0,-1 0-1 0 0,0 1 1 0 0,-1 0-1 0 0,0 2 1 0 0,-1-1 0 0 0,0 2-1 0 0,-1 0 1 0 0,-12-5-5 0 0,-71-16-634 0 0,-50 68-77 0 0,-26 58 375 0 0,75 13 162 0 0,23 10-98 0 0,-19 50 128 0 0,1-36 304 0 0,35-58-75 0 0,-17 6 23 0 0,75-75-50 0 0,0 0-1 0 0,-1-1 1 0 0,1 1 0 0 0,-1-1-1 0 0,0 0 1 0 0,0 0 0 0 0,-1 0 0 0 0,1 0-1 0 0,0-1 1 0 0,-1 1 0 0 0,0-1-1 0 0,1-1 1 0 0,-1 1 0 0 0,0 0-1 0 0,0-1 1 0 0,0 0 0 0 0,0 0-1 0 0,0-1 1 0 0,-2 1-58 0 0,-27 17-485 0 0,30-6-2433 0 0,2 3-3877 0 0,2-9-3621 0 0</inkml:trace>
  <inkml:trace contextRef="#ctx0" brushRef="#br0" timeOffset="90755.516">3529 14874 0 0 0,'0'0'1067'0'0,"0"0"-304"0"0,0 0-182 0 0,0 0-29 0 0,0 0 90 0 0,0 0 111 0 0,0 0 67 0 0,0 0-26 0 0,0 0-77 0 0,0 0-88 0 0,0 0-68 0 0,-13-8-25 0 0,-36-26-21 0 0,-69 2 6176 0 0,-66-55-4359 0 0,49 2 74 0 0,73 36-2123 0 0,-102-93 450 0 0,28-19-46 0 0,-43-24-654 0 0,-7-25 269 0 0,-145-169 1041 0 0,210 219-1041 0 0,-71-58-200 0 0,-60-52 158 0 0,116 40 31 0 0,107 181-193 0 0,4 2-21 0 0,-2 1 1 0 0,-2 1 0 0 0,-3 2 0 0 0,-1 1-1 0 0,-9-7-77 0 0,-219-213 146 0 0,69 18 179 0 0,17 5-293 0 0,152 212-63 0 0,-2 1-1 0 0,-1 1 0 0 0,0 1 1 0 0,-2 2-1 0 0,-1 1 0 0 0,0 1 1 0 0,-8-2 31 0 0,-141-90-1088 0 0,166 109-1079 0 0,7 3-2053 0 0,3 0 3109 0 0,-3 0-8516 0 0</inkml:trace>
  <inkml:trace contextRef="#ctx0" brushRef="#br0" timeOffset="100892.832">3504 10990 4209 0 0,'0'0'995'0'0,"0"0"-66"0"0,0 0 56 0 0,0 0-43 0 0,0 0-204 0 0,-5-26-141 0 0,-25-145 1472 0 0,19 138-997 0 0,1 53-5313 0 0,7 948 6443 0 0,-54 297 1328 0 0,29-827-2467 0 0,-23 19-1063 0 0,31-218 612 0 0,9 2 0 0 0,14 86-612 0 0,0-76 512 0 0,13 237 2090 0 0,-9-336-1546 0 0,-7-151-1089 0 0,0-1-76 0 0,7-10-1737 0 0,34-39-7345 0 0,-29 35-114 0 0</inkml:trace>
  <inkml:trace contextRef="#ctx0" brushRef="#br0" timeOffset="101619.248">6801 10781 4241 0 0,'0'0'2368'0'0,"0"0"-773"0"0,0 0-108 0 0,0 0-45 0 0,0 0-86 0 0,0 0-102 0 0,-9-28-112 0 0,-42-119 889 0 0,46 352-3101 0 0,-46 725 2864 0 0,15-445-983 0 0,-116 1541 2223 0 0,87-1236-2266 0 0,58-704-655 0 0,6-48-30 0 0,-2 0 0 0 0,-1 1 1 0 0,-2-1-1 0 0,-2 0 0 0 0,-2-1 1 0 0,-1 0-1 0 0,-10 21-83 0 0,21-58-49 0 0,0 1 1 0 0,0-1-1 0 0,0 1 0 0 0,0 0 1 0 0,-1-1-1 0 0,1 1 1 0 0,0-1-1 0 0,0 1 0 0 0,-1-1 1 0 0,1 1-1 0 0,0-1 0 0 0,-1 1 1 0 0,1-1-1 0 0,0 1 1 0 0,-1-1-1 0 0,1 0 0 0 0,-1 1 1 0 0,1-1-1 0 0,-1 0 0 0 0,1 1 1 0 0,-1-1-1 0 0,1 0 1 0 0,-1 1-1 0 0,1-1 0 0 0,-1 0 1 0 0,1 0-1 0 0,-1 0 0 0 0,0 1 1 0 0,1-1-1 0 0,-1 0 1 0 0,1 0-1 0 0,-1 0 0 0 0,1 0 1 0 0,-1 0-1 0 0,0 0 0 0 0,1 0 1 0 0,-1 0-1 0 0,1-1 1 0 0,-1 1-1 0 0,1 0 0 0 0,-1 0 1 0 0,0 0-1 0 0,1-1 0 0 0,-1 1 1 0 0,1 0-1 0 0,-1 0 1 0 0,1-1-1 0 0,-1 1 0 0 0,1 0 1 0 0,-1-1-1 0 0,1 1 0 0 0,0-1 1 0 0,-1 1-1 0 0,1-1 1 0 0,0 1-1 0 0,-1-1 0 0 0,1 1 1 0 0,0-1-1 0 0,-1 1 0 0 0,1-1 1 0 0,0 1-1 0 0,0-1 1 0 0,0 1-1 0 0,0-1 0 0 0,-1 1 1 0 0,1-1-1 0 0,0 0 0 0 0,0 1 1 0 0,0-1 48 0 0,-13-41-10979 0 0,13 30 2364 0 0</inkml:trace>
  <inkml:trace contextRef="#ctx0" brushRef="#br0" timeOffset="102195.642">2294 17271 7162 0 0,'0'0'3527'0'0,"0"0"-2428"0"0,0 0-710 0 0,0 0-99 0 0,0 0-17 0 0,0 0 147 0 0,0 0 118 0 0,0 0 11 0 0,29-9-26 0 0,93-27-46 0 0,79 19 1570 0 0,906-94 2535 0 0,-453 36-3246 0 0,-34 23-111 0 0,171 24-1225 0 0,-650 27-18 0 0,0 7 0 0 0,120 20 18 0 0,-298-96-7236 0 0,24 45 1103 0 0,3 5-4699 0 0</inkml:trace>
  <inkml:trace contextRef="#ctx0" brushRef="#br0" timeOffset="102754.307">4213 10354 4089 0 0,'0'0'295'0'0,"0"0"43"0"0,0 0 72 0 0,0 0-10 0 0,0 0-44 0 0,0 0-93 0 0,0 0-87 0 0,-21-27 1 0 0,-62-81 34 0 0,15 45 3572 0 0,39 42 3712 0 0,29 21-7137 0 0,0 0-418 0 0,0 0-371 0 0,0 0-247 0 0,200-3 1257 0 0,0-9 0 0 0,106-23-579 0 0,57-26 322 0 0,-75 8 453 0 0,2 13 0 0 0,285-1-775 0 0,-534 41-12 0 0,-16-2-25 0 0,1 1 1 0 0,-1 2 0 0 0,1 0 0 0 0,-1 2 0 0 0,0 1-1 0 0,0 0 1 0 0,0 2 0 0 0,-1 1 0 0 0,17 8 36 0 0,-39-15-65 0 0,0 1 1 0 0,-1-1-1 0 0,1 1 0 0 0,0-1 1 0 0,0 1-1 0 0,0 0 1 0 0,-1 0-1 0 0,1 0 1 0 0,0 0-1 0 0,-1 0 1 0 0,1 1-1 0 0,-1-1 1 0 0,1 0-1 0 0,-1 1 1 0 0,0-1-1 0 0,0 1 1 0 0,1-1-1 0 0,-1 1 1 0 0,0 0-1 0 0,0-1 1 0 0,0 1-1 0 0,-1 0 0 0 0,1 0 1 0 0,0 0-1 0 0,-1 0 1 0 0,1-1-1 0 0,-1 1 1 0 0,0 0-1 0 0,0 0 1 0 0,1 0-1 0 0,-1 0 1 0 0,0 0-1 0 0,-1 0 1 0 0,1 0-1 0 0,0 0 1 0 0,-1 0-1 0 0,1 0 1 0 0,-1 0-1 0 0,1 0 0 0 0,-1-1 1 0 0,0 1-1 0 0,0 0 1 0 0,0 0 64 0 0,-61 58-9081 0 0,46-47 1063 0 0</inkml:trace>
  <inkml:trace contextRef="#ctx0" brushRef="#br0" timeOffset="104087.64">4839 10972 1120 0 0,'0'0'1075'0'0,"0"0"153"0"0,0 0 138 0 0,0 0 257 0 0,0 0 308 0 0,0 0 40 0 0,0 0-73 0 0,0 0-98 0 0,0 0-251 0 0,0 0-189 0 0,0 0-181 0 0,-4-25-260 0 0,-11-74-262 0 0,10 71-251 0 0,5 28-746 0 0,0 0-519 0 0,-1 3-3527 0 0,2 14 2972 0 0,5 351 3574 0 0,-21 95-2160 0 0,-1 85 408 0 0,19-258 147 0 0,1-303 3389 0 0,-18-9-4377 0 0,-1 1 0 0 0,-1 1 0 0 0,-1 0 0 0 0,0 1 0 0 0,-1 1 0 0 0,-1 1 0 0 0,-1 1 1 0 0,-1 0-1 0 0,0 1 0 0 0,-6-1 433 0 0,-139-79-615 0 0,63 61 148 0 0,102 82-2682 0 0,12-14 3631 0 0,1-1 0 0 0,2 0 0 0 0,1 0 0 0 0,1-2 0 0 0,2 0 0 0 0,1-1 0 0 0,19 22-482 0 0,-18-22 313 0 0,23 36-103 0 0,-2 1 0 0 0,-4 3 0 0 0,-3 1 0 0 0,-3 2 1 0 0,-3 0-1 0 0,-4 2 0 0 0,-2 1 0 0 0,-4 3-210 0 0,-5-82 8855 0 0,18-65-9313 0 0,-21 44 949 0 0,15-24-571 0 0,1 2 1 0 0,3 1-1 0 0,1 1 1 0 0,2 2 0 0 0,2 1-1 0 0,2 1 1 0 0,16-11 79 0 0,94-68-2649 0 0,-100 91-476 0 0,-30 20-571 0 0,1 2-3604 0 0,-10 5-1220 0 0</inkml:trace>
  <inkml:trace contextRef="#ctx0" brushRef="#br0" timeOffset="104757.014">5152 11088 19916 0 0,'0'0'800'0'0,"0"0"-51"0"0,0 0-172 0 0,0 0-409 0 0,0 0-348 0 0,0 0-199 0 0,0 0-74 0 0,0 0 109 0 0,0 0 132 0 0,0 0 52 0 0,27-7 29 0 0,87-20 19 0 0,-1 41-88 0 0,-82-2 163 0 0,133 26 57 0 0,2-8 0 0 0,1-7 1 0 0,1-8-1 0 0,0-6 1 0 0,11-8-21 0 0,25 5 23 0 0,3006-2 1442 0 0,-2728-11-1088 0 0,2520 73 1093 0 0,257 155-1470 0 0,-2953-198 38 0 0,-247-18-32 0 0,1795 121 204 0 0,-617-86-209 0 0,-1069-38 33 0 0,219 3 283 0 0,316-40-317 0 0,-629 22 179 0 0,-101 17-5941 0 0,2-1 3737 0 0,-21 8-5433 0 0,28-7-1521 0 0</inkml:trace>
  <inkml:trace contextRef="#ctx0" brushRef="#br0" timeOffset="105010.366">21031 11238 20780 0 0,'0'0'766'0'0,"0"0"-126"0"0,0 0-327 0 0,0 0-537 0 0,0 0-388 0 0,0 0-148 0 0,0 0 44 0 0,0 0 259 0 0,0 0 211 0 0,27 5 75 0 0,83 19 34 0 0,22 48-164 0 0,-66-31 229 0 0,-1 4 0 0 0,-3 2 0 0 0,-1 2 0 0 0,-3 4 0 0 0,6 10 72 0 0,-60-59 24 0 0,1 1 1 0 0,-1-1 0 0 0,0 1-1 0 0,-1 0 1 0 0,1-1 0 0 0,-1 2-1 0 0,0-1 1 0 0,0 0 0 0 0,-1 1 0 0 0,1-1-1 0 0,-1 1 1 0 0,0 0 0 0 0,-1-1-1 0 0,1 1 1 0 0,-1 0 0 0 0,0 0-1 0 0,-1 0 1 0 0,0 0 0 0 0,0 0-1 0 0,0 0 1 0 0,0 0 0 0 0,-1 0 0 0 0,0 0-1 0 0,0 0 1 0 0,-1 0 0 0 0,0 0-1 0 0,0-1 1 0 0,0 1 0 0 0,-1 0-1 0 0,1-1 1 0 0,-1 0 0 0 0,-1 0-1 0 0,1 0 1 0 0,-1 0 0 0 0,0 0-1 0 0,0-1 1 0 0,-2 2-25 0 0,-234 177 1157 0 0,28-27-3243 0 0,183-124-101 0 0,12-9-2616 0 0,6-8-5098 0 0</inkml:trace>
  <inkml:trace contextRef="#ctx0" brushRef="#br0" timeOffset="106688.621">22974 11288 2673 0 0,'0'0'2197'0'0,"0"0"-344"0"0,0 0-176 0 0,0 0-167 0 0,0 0-123 0 0,0 0-57 0 0,0 0-18 0 0,0 0-49 0 0,0 0-99 0 0,0 0-128 0 0,0 0-146 0 0,2 3-88 0 0,11 13-5049 0 0,-10-14 5545 0 0,56-3 2555 0 0,29-44-2727 0 0,-72 35-929 0 0,126-92 641 0 0,-136 98-819 0 0,-1-1 0 0 0,0 0-1 0 0,0 0 1 0 0,0-1 0 0 0,-1 1 0 0 0,0-1-1 0 0,0 0 1 0 0,0 0 0 0 0,-1-1 0 0 0,0 1-1 0 0,0-1 1 0 0,-1 1 0 0 0,1-1-1 0 0,-1 0 1 0 0,-1 0 0 0 0,0 0 0 0 0,0 0-1 0 0,0 0 1 0 0,0 0 0 0 0,-1-1 0 0 0,-1 1-1 0 0,1 0 1 0 0,-1-1-19 0 0,-2 6-156 0 0,1-1-1 0 0,-1 1 1 0 0,0 0-1 0 0,0 0 1 0 0,0 0-1 0 0,0 0 1 0 0,0 0-1 0 0,-1 1 1 0 0,1 0-1 0 0,0-1 1 0 0,-1 1-1 0 0,1 0 0 0 0,-1 1 1 0 0,1-1-1 0 0,-1 0 1 0 0,0 1-1 0 0,1 0 1 0 0,-1 0-1 0 0,1 0 1 0 0,-1 1-1 0 0,0-1 1 0 0,1 1-1 0 0,-1 0 1 0 0,1-1-1 0 0,-1 2 1 0 0,1-1-1 0 0,0 0 1 0 0,-1 1-1 0 0,1-1 1 0 0,0 1-1 0 0,0 0 1 0 0,0 0-1 0 0,0 1 1 0 0,1-1-1 0 0,-1 0 1 0 0,-2 4 156 0 0,-9 3-83 0 0,1 2 1 0 0,0 0 0 0 0,1 0-1 0 0,0 1 1 0 0,1 1 0 0 0,0 0-1 0 0,1 1 1 0 0,0 0 0 0 0,1 0-1 0 0,1 1 1 0 0,0 0 0 0 0,1 0-1 0 0,1 1 1 0 0,0 0 0 0 0,1 0-1 0 0,1 1 1 0 0,1-1 0 0 0,0 1 0 0 0,1 0-1 0 0,1-1 1 0 0,0 1 0 0 0,2 16 82 0 0,1-26 74 0 0,0 0 1 0 0,0-1 0 0 0,0 1 0 0 0,1-1 0 0 0,0 1 0 0 0,0-1 0 0 0,1 0 0 0 0,0 0-1 0 0,0-1 1 0 0,0 1 0 0 0,1-1 0 0 0,0 0 0 0 0,0 0 0 0 0,0 0 0 0 0,0-1 0 0 0,1 0-1 0 0,0 0 1 0 0,0 0 0 0 0,0 0 0 0 0,0-1 0 0 0,1 0 0 0 0,-1-1 0 0 0,1 0 0 0 0,0 0-1 0 0,-1 0 1 0 0,4 0-75 0 0,183 16 2329 0 0,-178-19-2192 0 0,0 0 0 0 0,-1-1 0 0 0,1-1 0 0 0,0 0 1 0 0,-1-1-1 0 0,0 0 0 0 0,0-1 0 0 0,0-1 0 0 0,0 0 0 0 0,-1-1 0 0 0,0-1 0 0 0,-1 0 0 0 0,1 0 0 0 0,-2-1 0 0 0,1-1 0 0 0,-1 0 1 0 0,0-1-1 0 0,-1 0 0 0 0,-1 0 0 0 0,0-1 0 0 0,0 0 0 0 0,-1-1 0 0 0,-1 0 0 0 0,0 0 0 0 0,0-1 0 0 0,-2 1 0 0 0,0-1 0 0 0,0-1 0 0 0,-1 1 1 0 0,-1-1-1 0 0,0 1 0 0 0,-1-1 0 0 0,-1-12-137 0 0,-11-67-80 0 0,10 93-294 0 0,0 1-334 0 0,0 0-519 0 0,4 6-3147 0 0,8 10 3638 0 0,323 203 1561 0 0,-293-192-814 0 0,-24-17-63 0 0,0 1 0 0 0,0 1-1 0 0,-1 1 1 0 0,-1 0 0 0 0,-1 1 0 0 0,1 0 0 0 0,-2 2 0 0 0,0-1 0 0 0,5 11 52 0 0,-19-22 58 0 0,-1 0 0 0 0,0 0 1 0 0,-1 0-1 0 0,1-1 0 0 0,-1 1 1 0 0,1 0-1 0 0,-1-1 0 0 0,0 1 1 0 0,-1-1-1 0 0,1 1 0 0 0,0-1 1 0 0,-1 0-1 0 0,0 0 0 0 0,0 0 1 0 0,0 0-1 0 0,0-1 0 0 0,0 1 1 0 0,-1-1-1 0 0,1 0 0 0 0,0 0 1 0 0,-1 0-1 0 0,0 0 1 0 0,0-1-1 0 0,1 1 0 0 0,-1-1 1 0 0,0 0-1 0 0,0 0 0 0 0,0-1 1 0 0,0 1-1 0 0,0-1 0 0 0,0 0 1 0 0,-1 0-1 0 0,1 0 0 0 0,0 0-58 0 0,-13 4 16 0 0,-35 8 45 0 0,-1-2 0 0 0,0-2 1 0 0,0-2-1 0 0,-1-3 0 0 0,-38-4-61 0 0,121-7-8120 0 0,-11 3 4086 0 0,-2 0-2929 0 0</inkml:trace>
  <inkml:trace contextRef="#ctx0" brushRef="#br0" timeOffset="107159.404">24780 10933 17108 0 0,'0'0'572'0'0,"0"0"-61"0"0,0 0-137 0 0,0 0-388 0 0,0 0-593 0 0,0 0-741 0 0,0 0-335 0 0,0 0 178 0 0,0 0 540 0 0,0 0 789 0 0,0 0 429 0 0,0 0 127 0 0,0 0 52 0 0,-12 27 3 0 0,-34 91-55 0 0,40-100-294 0 0,1 1 0 0 0,0 0 0 0 0,2 1-1 0 0,0-1 1 0 0,1 1 0 0 0,1-1 0 0 0,1 1 0 0 0,2 18-86 0 0,0 15 85 0 0,1 82 99 0 0,7 0 0 0 0,6-1 0 0 0,29 120-184 0 0,-35-222 235 0 0,0 0-1 0 0,2-1 1 0 0,1 0 0 0 0,2-2-1 0 0,1 1 1 0 0,15 20-235 0 0,-29-47 58 0 0,-4-13 6425 0 0,2-18-4444 0 0,-1-17-2575 0 0,-17-43 424 0 0,2 21-169 0 0,4 0-1 0 0,2-1 0 0 0,3 0 0 0 0,3 0 0 0 0,4-35 282 0 0,2 86-91 0 0,1 1-1 0 0,0 1 0 0 0,1-1 0 0 0,1 0 1 0 0,0 1-1 0 0,1 0 0 0 0,0 0 1 0 0,2 1-1 0 0,0 0 0 0 0,0 0 0 0 0,1 1 1 0 0,1 0-1 0 0,0 0 0 0 0,1 1 1 0 0,0 0-1 0 0,1 1 0 0 0,0 1 0 0 0,0 0 1 0 0,2 0-1 0 0,-1 1 0 0 0,1 1 1 0 0,0 0-1 0 0,1 1 0 0 0,-1 1 0 0 0,6-2 92 0 0,23-7-42 0 0,0 1-1 0 0,0 3 0 0 0,1 1 0 0 0,1 2 1 0 0,-1 3-1 0 0,1 1 0 0 0,0 2 0 0 0,24 3 43 0 0,-57-2-75 0 0,-1 1 0 0 0,1 0 0 0 0,-1 1 0 0 0,1 1 1 0 0,0-1-1 0 0,-1 2 0 0 0,0 0 0 0 0,0 0 0 0 0,0 1 0 0 0,0 0 0 0 0,0 1 0 0 0,-1 0 0 0 0,0 1 0 0 0,0 0 1 0 0,0 0-1 0 0,-1 1 0 0 0,0 0 0 0 0,4 5 75 0 0,-11-9-33 0 0,-1-1 0 0 0,0 1 0 0 0,0 0 1 0 0,0 0-1 0 0,0 0 0 0 0,0 0 0 0 0,0 0 1 0 0,-1 0-1 0 0,1 0 0 0 0,-1 0 0 0 0,0 0 0 0 0,0 0 1 0 0,0 0-1 0 0,-1 0 0 0 0,1 0 0 0 0,-1 0 0 0 0,1 0 1 0 0,-1 0-1 0 0,0 0 0 0 0,0 0 0 0 0,0 0 1 0 0,-1 0-1 0 0,1-1 0 0 0,-1 1 0 0 0,1 0 0 0 0,-1-1 1 0 0,0 1-1 0 0,0-1 0 0 0,0 0 0 0 0,0 0 0 0 0,-1 0 1 0 0,1 0-1 0 0,0 0 0 0 0,-3 1 33 0 0,-91 57 585 0 0,62-46-482 0 0,0-2 0 0 0,-1-1 0 0 0,0-1 0 0 0,-1-3 0 0 0,0 0 0 0 0,0-3 0 0 0,0-1 0 0 0,-1-1 0 0 0,1-2 0 0 0,-1-2 0 0 0,1-1-103 0 0,-48-19-1337 0 0,69-6-9148 0 0,15 23 2285 0 0</inkml:trace>
  <inkml:trace contextRef="#ctx0" brushRef="#br0" timeOffset="107833.735">26052 10986 16756 0 0,'0'0'84'0'0,"0"0"-95"0"0,0 0-317 0 0,0 0-704 0 0,0 0-854 0 0,0 0-156 0 0,0 0 282 0 0,0 0 702 0 0,0 0 957 0 0,0 0 369 0 0,0 0 140 0 0,0 0 61 0 0,0 0 32 0 0,-4 22-1 0 0,-17 160 1021 0 0,21-173-1350 0 0,1 0-1 0 0,0 0 1 0 0,1 0-1 0 0,0 0 1 0 0,0 0-1 0 0,1 0 1 0 0,0 0-1 0 0,1-1 1 0 0,0 1-1 0 0,0-1 1 0 0,1 0-1 0 0,0 0 1 0 0,0-1-1 0 0,1 1 1 0 0,0-1-1 0 0,0-1 1 0 0,1 1-1 0 0,-1-1 1 0 0,2 0-1 0 0,-1 0 1 0 0,1-1-1 0 0,-1 0 1 0 0,1 0-1 0 0,1-1 1 0 0,-1 0-1 0 0,1-1 1 0 0,-1 0-1 0 0,1 0 1 0 0,0-1-1 0 0,0 0 1 0 0,0 0-1 0 0,0-1 1 0 0,7 0-171 0 0,-9 0 135 0 0,0 0 1 0 0,0-1-1 0 0,0 0 1 0 0,0 0-1 0 0,-1-1 0 0 0,1 0 1 0 0,0 0-1 0 0,0 0 1 0 0,0-1-1 0 0,-1 0 1 0 0,1-1-1 0 0,-1 1 1 0 0,1-1-1 0 0,-1 0 0 0 0,0-1 1 0 0,0 0-1 0 0,-1 0 1 0 0,1 0-1 0 0,-1 0 1 0 0,0-1-1 0 0,0 0 0 0 0,0 0 1 0 0,-1 0-1 0 0,1-1 1 0 0,-1 1-1 0 0,-1-1 1 0 0,1 0-1 0 0,-1-1 1 0 0,0 1-1 0 0,0 0 0 0 0,-1-1 1 0 0,0 1-1 0 0,0-1 1 0 0,0 0-1 0 0,-1 0 1 0 0,0-6-136 0 0,-41-106-374 0 0,37 103 1570 0 0,-11-40-5721 0 0,6 78-10995 0 0,8-12 11951 0 0</inkml:trace>
  <inkml:trace contextRef="#ctx0" brushRef="#br0" timeOffset="108229.661">26874 9998 11747 0 0,'0'0'2811'0'0,"0"0"-1548"0"0,0 0-535 0 0,0 0-449 0 0,0 0-949 0 0,0 0-954 0 0,0 0-359 0 0,0 0 229 0 0,0 0 756 0 0,0 0 864 0 0,0 0 435 0 0,0 0 145 0 0,0 0 16 0 0,-1 22-30 0 0,10 343 1351 0 0,8 383-368 0 0,-14-718-1141 0 0,2 0 0 0 0,0 0 0 0 0,2 0 0 0 0,2-1 0 0 0,0 0 0 0 0,2-1 0 0 0,10 19-274 0 0,-14-37 1461 0 0,-5-14-9071 0 0,-2 4-2263 0 0</inkml:trace>
  <inkml:trace contextRef="#ctx0" brushRef="#br0" timeOffset="108671.929">28051 11110 5129 0 0,'0'0'738'0'0,"0"0"-174"0"0,0 0-152 0 0,0 0-185 0 0,0 0-105 0 0,0 0-96 0 0,0 0-76 0 0,0 0 21 0 0,0 0 53 0 0,0 0 65 0 0,0 0 103 0 0,0 0 104 0 0,-19-14 91 0 0,-57-44 144 0 0,44 16 1853 0 0,6 31-4239 0 0,-22 10 2332 0 0,0 2 0 0 0,0 3 0 0 0,1 1-1 0 0,0 3 1 0 0,0 1 0 0 0,0 3 0 0 0,2 2-1 0 0,-17 8-476 0 0,-30 45-376 0 0,91-66 390 0 0,0 1-1 0 0,-1 0 1 0 0,1 0-1 0 0,0-1 1 0 0,0 1-1 0 0,0 0 1 0 0,0 0-1 0 0,1 0 1 0 0,-1 0-1 0 0,0 0 1 0 0,1 0-1 0 0,0 0 1 0 0,-1 0-1 0 0,1 0 1 0 0,0 0-1 0 0,0 0 1 0 0,0 1-1 0 0,0-1 1 0 0,1 0-1 0 0,-1 0 1 0 0,0 0-1 0 0,1 0 1 0 0,-1 0-1 0 0,1 0 1 0 0,0 0-1 0 0,0 0 1 0 0,0 0-1 0 0,0-1 1 0 0,0 1-1 0 0,0 0 1 0 0,0 0-1 0 0,1-1 1 0 0,-1 1-1 0 0,1-1 1 0 0,-1 1-1 0 0,1-1 1 0 0,-1 0-1 0 0,1 0 1 0 0,0 1-1 0 0,0-1 1 0 0,-1 0-1 0 0,1 0 1 0 0,0-1-1 0 0,0 1 1 0 0,0 0-1 0 0,0-1 1 0 0,0 1-1 0 0,0-1 1 0 0,0 0-1 0 0,0 1 0 0 0,2-1-12 0 0,26 7 190 0 0,0-1 1 0 0,1-1-1 0 0,0-1 1 0 0,0-2-1 0 0,0-1 1 0 0,0-2-1 0 0,10-1-191 0 0,31 0 104 0 0,246 13 1871 0 0,-316-11-1976 0 0,0 0 0 0 0,0 0 1 0 0,-1 0-1 0 0,1 0 0 0 0,0 1 0 0 0,0-1 1 0 0,0 0-1 0 0,-1 1 0 0 0,1 0 0 0 0,0-1 1 0 0,0 1-1 0 0,-1 0 0 0 0,1 0 0 0 0,-1 0 1 0 0,1 0-1 0 0,-1 0 0 0 0,1 0 0 0 0,-1 0 0 0 0,0 1 1 0 0,1-1-1 0 0,-1 1 0 0 0,0-1 0 0 0,0 1 1 0 0,0-1-1 0 0,0 1 0 0 0,0-1 0 0 0,0 1 1 0 0,-1 0-1 0 0,1-1 0 0 0,-1 1 0 0 0,1 0 1 0 0,-1 0-1 0 0,1 0 0 0 0,-1-1 0 0 0,0 1 1 0 0,0 0-1 0 0,0 0 0 0 0,0 0 0 0 0,0 0 1 0 0,0-1-1 0 0,-1 1 0 0 0,1 0 0 0 0,-1 0 0 0 0,1 0 1 0 0,-1-1-1 0 0,1 1 0 0 0,-1 0 0 0 0,0-1 1 0 0,0 1-1 0 0,0 0 0 0 0,0-1 0 0 0,0 1 1 0 0,0-1-1 0 0,-1 1 1 0 0,-73 74 1289 0 0,44-55-1143 0 0,-1-1 0 0 0,-1-1 0 0 0,-1-2 0 0 0,-1-1-1 0 0,0-2 1 0 0,-1-1 0 0 0,-1-2 0 0 0,0-2 0 0 0,0-1 0 0 0,-1-2-1 0 0,1-1 1 0 0,-1-2 0 0 0,0-2 0 0 0,-29-3-146 0 0,26-16-70 0 0,72-16-4522 0 0,32 5-1268 0 0,-32 16 5305 0 0</inkml:trace>
  <inkml:trace contextRef="#ctx0" brushRef="#br0" timeOffset="108944.861">28416 11050 14259 0 0,'0'0'1623'0'0,"0"0"-377"0"0,0 0-618 0 0,0 0-518 0 0,0 0-312 0 0,0 0-168 0 0,0 0-28 0 0,0 0 94 0 0,0 0 102 0 0,0 0 37 0 0,0 0 25 0 0,-21 27 13 0 0,-63 88 16 0 0,79-108 95 0 0,1-1-1 0 0,0 1 0 0 0,0 0 1 0 0,0 1-1 0 0,1-1 1 0 0,0 0-1 0 0,0 1 0 0 0,0 0 1 0 0,1 0-1 0 0,1 0 0 0 0,-1 0 1 0 0,1 0-1 0 0,1 0 0 0 0,0 0 1 0 0,0 0-1 0 0,0 0 1 0 0,1 1 15 0 0,0 19-61 0 0,-1-18 21 0 0,0 0 0 0 0,1 0 0 0 0,0 0 0 0 0,1 0 0 0 0,0 0 1 0 0,0-1-1 0 0,1 1 0 0 0,0-1 0 0 0,1 1 0 0 0,0-1 0 0 0,0 0 0 0 0,1 0 0 0 0,0-1 0 0 0,1 1 1 0 0,0-1-1 0 0,0 0 0 0 0,1-1 0 0 0,0 0 0 0 0,0 0 0 0 0,1 0 0 0 0,0-1 41 0 0,85 15-9074 0 0,-81-24 3505 0 0</inkml:trace>
  <inkml:trace contextRef="#ctx0" brushRef="#br0" timeOffset="109160.679">28308 10727 11883 0 0,'0'0'3158'0'0,"0"0"-1190"0"0,0 0-325 0 0,-16-27-267 0 0,-48-84-412 0 0,39 48 194 0 0,24 57-7975 0 0,45 83-4917 0 0,-36-64 8135 0 0</inkml:trace>
  <inkml:trace contextRef="#ctx0" brushRef="#br0" timeOffset="110085.992">28900 11305 1640 0 0,'0'0'1223'0'0,"0"0"12"0"0,0 0 210 0 0,0 0 107 0 0,0 0-104 0 0,0 0-148 0 0,0 0-257 0 0,0 0-273 0 0,0 0-145 0 0,0 0-87 0 0,0 0-11 0 0,0 0 31 0 0,0 0 30 0 0,15 10 7 0 0,42 28-20 0 0,-42-28-31 0 0,-15-10-26 0 0,35-7 2749 0 0,17-12-3040 0 0,0-3 0 0 0,-1-3 0 0 0,-1-1 0 0 0,36-27-227 0 0,-82 52-32 0 0,0 0 0 0 0,-1 0-1 0 0,1-1 1 0 0,-1 1 0 0 0,1-1-1 0 0,-1 0 1 0 0,1 0 0 0 0,-1 0-1 0 0,0 0 1 0 0,0-1 0 0 0,0 1-1 0 0,0-1 1 0 0,-1 0 0 0 0,1 0 0 0 0,-1 0-1 0 0,1 0 1 0 0,-1 0 0 0 0,0 0-1 0 0,0-1 1 0 0,-1 1 0 0 0,1-1-1 0 0,-1 0 1 0 0,1 1 0 0 0,-1-1-1 0 0,0 0 1 0 0,-1 1 0 0 0,1-1 0 0 0,-1 0-1 0 0,1 0 1 0 0,-1 0 0 0 0,0 0-1 0 0,-1 0 1 0 0,1 1 0 0 0,-1-1-1 0 0,1 0 1 0 0,-1 0 0 0 0,0 0 0 0 0,-1 1-1 0 0,1-1 1 0 0,-1 1 0 0 0,1-1-1 0 0,-1 1 1 0 0,0-1 0 0 0,0 1-1 0 0,-1 0 1 0 0,1 0 0 0 0,-1 0-1 0 0,1 0 1 0 0,-3-1 32 0 0,-9-2-172 0 0,0 1-1 0 0,0 0 0 0 0,-1 1 1 0 0,0 1-1 0 0,0 0 1 0 0,0 1-1 0 0,0 1 0 0 0,0 0 1 0 0,0 1-1 0 0,0 0 1 0 0,0 2-1 0 0,0-1 0 0 0,0 2 1 0 0,0 0-1 0 0,0 1 1 0 0,1 0-1 0 0,-1 1 0 0 0,1 1 1 0 0,-1 1 172 0 0,11-4-10 0 0,1 0 1 0 0,-1 1 0 0 0,1-1-1 0 0,0 1 1 0 0,0 0 0 0 0,0 0-1 0 0,0 0 1 0 0,1 0 0 0 0,-1 1-1 0 0,1-1 1 0 0,0 0 0 0 0,1 1-1 0 0,-1 0 1 0 0,1-1 0 0 0,0 1-1 0 0,0 0 1 0 0,0 0 0 0 0,1 0-1 0 0,0-1 1 0 0,-1 1 0 0 0,2 0-1 0 0,-1 0 1 0 0,1 0 0 0 0,-1 0-1 0 0,1-1 1 0 0,1 1 0 0 0,-1 0-1 0 0,1-1 1 0 0,0 1 0 0 0,0-1-1 0 0,0 1 1 0 0,0-1 0 0 0,1 0-1 0 0,0 0 1 0 0,-1 0 0 0 0,2 0-1 0 0,-1-1 1 0 0,0 1 0 0 0,1-1-1 0 0,-1 0 1 0 0,1 0 0 0 0,0 0-1 0 0,0 0 1 0 0,1-1 0 0 0,-1 1-1 0 0,0-1 1 0 0,1 0 0 0 0,-1-1-1 0 0,3 1 10 0 0,7 6 123 0 0,0-1 0 0 0,1-1 0 0 0,-1 0-1 0 0,1-1 1 0 0,1 0 0 0 0,-1-2 0 0 0,1 0 0 0 0,-1 0-1 0 0,1-1 1 0 0,0-1 0 0 0,0-1 0 0 0,0-1 0 0 0,0 0-1 0 0,-1 0 1 0 0,1-2 0 0 0,0 0 0 0 0,-1-1 0 0 0,0 0-1 0 0,0-1 1 0 0,0-1 0 0 0,0-1 0 0 0,-1 0 0 0 0,0 0-1 0 0,-1-1 1 0 0,0-1 0 0 0,0-1 0 0 0,7-6-123 0 0,-8 2 130 0 0,-2 0 0 0 0,1-1 1 0 0,-2 0-1 0 0,0 0 0 0 0,-1-1 1 0 0,0 0-1 0 0,-2 0 0 0 0,0-1 1 0 0,0 0-1 0 0,-2 0 0 0 0,1-6-130 0 0,-1 39-5642 0 0,9 36 6113 0 0,-10-40-350 0 0,1 1 0 0 0,0-1 1 0 0,1 1-1 0 0,0-1 1 0 0,1-1-1 0 0,0 1 0 0 0,1-1 1 0 0,0 0-1 0 0,1-1 1 0 0,0 1-1 0 0,1-2 1 0 0,0 1-1 0 0,0-1 0 0 0,1 0 1 0 0,0-1-1 0 0,1 0 1 0 0,0-1-1 0 0,0 0 0 0 0,0-1 1 0 0,1 0-1 0 0,0-1 1 0 0,0 0-1 0 0,1-1 0 0 0,-1 0 1 0 0,1-1-1 0 0,4 0-121 0 0,17 1 159 0 0,-1-2-1 0 0,1-2 0 0 0,0-1 1 0 0,-1-1-1 0 0,1-2 1 0 0,-1-1-1 0 0,0-2 0 0 0,0-1 1 0 0,28-11-159 0 0,-59 29-2545 0 0,15 30 2409 0 0,-7-32 284 0 0,1 1 0 0 0,1-2 0 0 0,-1 1 0 0 0,1-2 0 0 0,1 0 1 0 0,-1 0-1 0 0,1-1 0 0 0,0 0 0 0 0,0-1 0 0 0,1-1 0 0 0,-1 0 0 0 0,1-1 0 0 0,0 0 0 0 0,-1-1 0 0 0,1-1 0 0 0,0 0 0 0 0,0-1 0 0 0,-1 0 0 0 0,1-1 0 0 0,0-1 0 0 0,-1 0 0 0 0,0-1 0 0 0,8-3-148 0 0,7 4 109 0 0,0-2 0 0 0,0-1 0 0 0,0-1 0 0 0,-1-2 0 0 0,0 0 0 0 0,-1-2 0 0 0,0-1 0 0 0,0-1 0 0 0,-1-1 0 0 0,-1-1 1 0 0,-1-2-1 0 0,0 0 0 0 0,-1-1 0 0 0,-1-1 0 0 0,-1-1 0 0 0,0-1 0 0 0,4-8-109 0 0,-9-61-39 0 0,-16 88-3 0 0,1 1 0 0 0,0-1-1 0 0,-1 0 1 0 0,0 0 0 0 0,1 1 0 0 0,-1-1 0 0 0,0 0 0 0 0,0 1 0 0 0,0-1-1 0 0,0 1 1 0 0,0-1 0 0 0,0 1 0 0 0,0 0 0 0 0,-1-1 0 0 0,1 1-1 0 0,0 0 1 0 0,-1 0 0 0 0,1 0 0 0 0,-1 0 0 0 0,0 0 0 0 0,1 0-1 0 0,-1 0 1 0 0,0 0 0 0 0,1 1 0 0 0,-1-1 0 0 0,0 1 0 0 0,0-1-1 0 0,1 1 1 0 0,-1 0 0 0 0,0 0 0 0 0,0-1 0 0 0,0 1 0 0 0,0 1-1 0 0,1-1 1 0 0,-1 0 0 0 0,0 0 0 0 0,0 1 0 0 0,0-1 0 0 0,1 1-1 0 0,-1-1 1 0 0,0 1 0 0 0,1 0 0 0 0,-1 0 0 0 0,0-1 0 0 0,1 1-1 0 0,-1 1 1 0 0,-1 0 42 0 0,-6 5-36 0 0,0 0 0 0 0,0 1 0 0 0,0 0 0 0 0,1 1 0 0 0,0 0-1 0 0,0 0 1 0 0,1 0 0 0 0,1 1 0 0 0,-1 0 0 0 0,2 1 0 0 0,-1-1-1 0 0,2 1 1 0 0,-1 0 0 0 0,1 0 0 0 0,1 1 0 0 0,0-1 0 0 0,1 1-1 0 0,0 0 1 0 0,1-1 0 0 0,0 1 0 0 0,0 0 0 0 0,2 0 0 0 0,-1 0-1 0 0,2 0 1 0 0,-1-1 0 0 0,2 1 0 0 0,-1 0 0 0 0,2-1 0 0 0,-1 0 0 0 0,2 0-1 0 0,-1 0 1 0 0,2 0 0 0 0,-1-1 0 0 0,1 0 0 0 0,2 2 36 0 0,88 136-1581 0 0,-24-58-5021 0 0,-49-60-2934 0 0</inkml:trace>
  <inkml:trace contextRef="#ctx0" brushRef="#br0" timeOffset="111268.151">22922 12326 4689 0 0,'0'0'1598'0'0,"0"0"-138"0"0,0 0 274 0 0,0 0 299 0 0,0 0-20 0 0,0 0-165 0 0,0 0-409 0 0,0 0-663 0 0,0 0-769 0 0,0 0-815 0 0,0 0-470 0 0,-2-16 107 0 0,1 4 988 0 0,-6-35-356 0 0,4 80 856 0 0,6 688 1426 0 0,-3-684-1711 0 0,2-1 0 0 0,2 1 1 0 0,1 0-1 0 0,2-1 0 0 0,1 0 0 0 0,2-1 0 0 0,10 26-32 0 0,-19-62 77 0 0,-1 1-1 0 0,0 0 1 0 0,1-1-1 0 0,-1 1 0 0 0,0-1 1 0 0,1 1-1 0 0,-1 0 0 0 0,0-1 1 0 0,1 1-1 0 0,-1 0 1 0 0,1-1-1 0 0,-1 1 0 0 0,1 0 1 0 0,-1 0-1 0 0,1 0 0 0 0,-1-1 1 0 0,1 1-1 0 0,-1 0 1 0 0,1 0-1 0 0,-1 0 0 0 0,1 0 1 0 0,-1 0-1 0 0,1 0 0 0 0,-1 0 1 0 0,1 0-1 0 0,-1 0 1 0 0,1 0-1 0 0,-1 0 0 0 0,1 0 1 0 0,-1 0-1 0 0,1 1 0 0 0,-1-1 1 0 0,1 0-1 0 0,-1 0 1 0 0,1 0-1 0 0,-1 1 0 0 0,1-1 1 0 0,-1 0-1 0 0,0 1 0 0 0,1-1 1 0 0,-1 0-1 0 0,1 1 1 0 0,-1-1-1 0 0,0 0 0 0 0,1 1 1 0 0,-1-1-1 0 0,0 1 0 0 0,0-1 1 0 0,1 1-77 0 0,1-57 1306 0 0,-2 52-1555 0 0,-4-50 266 0 0,-2 0-1 0 0,-3 1 1 0 0,-2 0-1 0 0,-3 1 1 0 0,-7-17-17 0 0,8 23 56 0 0,14 45-143 0 0,0-1 0 0 0,0 1 0 0 0,0-1 0 0 0,0 1 0 0 0,1-1-1 0 0,-1 1 1 0 0,0 0 0 0 0,1 0 0 0 0,-1 0 0 0 0,1 0 0 0 0,0 0 0 0 0,-1 0 0 0 0,1 0 0 0 0,0 0 0 0 0,0 0 0 0 0,-1 1 0 0 0,1-1 0 0 0,0 1 0 0 0,0 0 0 0 0,0-1 0 0 0,0 1 0 0 0,-1 0 0 0 0,1 0-1 0 0,0 0 1 0 0,0 0 0 0 0,0 0 0 0 0,0 1 0 0 0,0-1 0 0 0,0 1 0 0 0,-1-1 0 0 0,1 1 0 0 0,0-1 0 0 0,0 1 0 0 0,-1 0 0 0 0,1 0 0 0 0,0 0 0 0 0,-1 0 0 0 0,1 0 0 0 0,-1 0 0 0 0,0 1-1 0 0,1-1 1 0 0,-1 0 0 0 0,0 1 87 0 0,24 5 54 0 0,8-2-28 0 0,0-2 1 0 0,0-1-1 0 0,1-1 1 0 0,-1-2-1 0 0,1-1 1 0 0,-1-2-1 0 0,0-1 1 0 0,0-2-1 0 0,-1-1 0 0 0,0-1 1 0 0,0-2-1 0 0,-1-2 1 0 0,6-3-27 0 0,-21 8 51 0 0,0 0 1 0 0,0-1-1 0 0,-1-1 1 0 0,-1 0-1 0 0,0-1 0 0 0,0 0 1 0 0,-1-1-1 0 0,0-1 1 0 0,-1 0-1 0 0,-1-1 1 0 0,0 0-1 0 0,-1 0 0 0 0,0-1 1 0 0,-1-1-1 0 0,-1 0 1 0 0,-1 0-1 0 0,0 0 0 0 0,-1-1 1 0 0,0 0-1 0 0,-2 0 1 0 0,0 0-1 0 0,-1-1 0 0 0,-1 0 1 0 0,0 1-1 0 0,-1-9-51 0 0,-1 13 156 0 0,1 8-65 0 0,0 1 0 0 0,-1-1 0 0 0,0 0 0 0 0,1 0 0 0 0,-2 0 0 0 0,1 0 1 0 0,-1 0-1 0 0,1 0 0 0 0,-1 1 0 0 0,0-1 0 0 0,-1 0 0 0 0,1 0 0 0 0,-1 1 0 0 0,0-1 1 0 0,0 1-1 0 0,-1 0 0 0 0,1 0 0 0 0,-1-1 0 0 0,0 2 0 0 0,-2-3-91 0 0,-11 31-2224 0 0,1 24 2262 0 0,2 2 1 0 0,2-1 0 0 0,2 2 0 0 0,3-1 0 0 0,2 1 0 0 0,2 0 0 0 0,3-1-1 0 0,6 50-38 0 0,-2-60 90 0 0,1-1 0 0 0,3 0 0 0 0,1 0 0 0 0,1-1-1 0 0,3 0 1 0 0,1-1 0 0 0,1-1 0 0 0,3 0 0 0 0,15 23-90 0 0,-34-59 31 0 0,0 0 1 0 0,0 0 0 0 0,1 0 0 0 0,-1 0 0 0 0,0 0 0 0 0,0 0 0 0 0,1 0 0 0 0,-1 1 0 0 0,1-1-1 0 0,-1 0 1 0 0,1 0 0 0 0,-1 0 0 0 0,1 0 0 0 0,-1 0 0 0 0,1-1 0 0 0,0 1 0 0 0,0 0 0 0 0,-1 0-1 0 0,1 0 1 0 0,0-1 0 0 0,0 1 0 0 0,0 0 0 0 0,0-1 0 0 0,0 1 0 0 0,0 0 0 0 0,0-1-1 0 0,0 0 1 0 0,0 1 0 0 0,0-1 0 0 0,0 0 0 0 0,0 1 0 0 0,0-1 0 0 0,1 0 0 0 0,-1 0 0 0 0,0 0-1 0 0,0 0 1 0 0,0 0 0 0 0,0 0 0 0 0,0 0 0 0 0,0 0 0 0 0,1-1 0 0 0,-1 1 0 0 0,0 0 0 0 0,0-1-1 0 0,0 1-30 0 0,5-23-2696 0 0,1-8-6232 0 0,-6 21-540 0 0</inkml:trace>
  <inkml:trace contextRef="#ctx0" brushRef="#br0" timeOffset="111783.086">24470 12638 21701 0 0,'0'0'40'0'0,"0"0"-252"0"0,0 0-163 0 0,0 0 11 0 0,0 0 104 0 0,33-8 152 0 0,106-26 100 0 0,37 9 59 0 0,-157 25 19 0 0,0-1 0 0 0,0-1 0 0 0,0 0 0 0 0,-1-1 1 0 0,0-2-1 0 0,1 0 0 0 0,-1 0 0 0 0,-1-2 0 0 0,1 0 0 0 0,-1-1 0 0 0,-1-1 0 0 0,1 0 1 0 0,13-11-71 0 0,-28 19-22 0 0,-1-1 0 0 0,1 1 0 0 0,0 0 0 0 0,0 0 0 0 0,-1-1 0 0 0,1 1 0 0 0,-1-1 0 0 0,1 0 0 0 0,-1 1 0 0 0,0-1 0 0 0,1 0 0 0 0,-1 0 0 0 0,0 0 0 0 0,0 0 0 0 0,-1 0 0 0 0,1 0 1 0 0,0 0-1 0 0,-1 0 0 0 0,1 0 0 0 0,-1 0 0 0 0,1 0 0 0 0,-1 0 0 0 0,0 0 0 0 0,0-1 0 0 0,0 1 0 0 0,0 0 0 0 0,0 0 0 0 0,-1 0 0 0 0,1 0 0 0 0,-1 0 0 0 0,1 0 0 0 0,-1 0 0 0 0,0 0 1 0 0,0 0-1 0 0,0 0 0 0 0,0 0 0 0 0,0 0 0 0 0,0 0 0 0 0,0 0 0 0 0,-1 1 0 0 0,1-1 0 0 0,-1 1 0 0 0,1-1 0 0 0,-1 1 0 0 0,0-1 0 0 0,1 1 0 0 0,-1 0 0 0 0,0 0 0 0 0,0 0 0 0 0,0 0 0 0 0,0 0 1 0 0,0 0-1 0 0,0 0 0 0 0,0 1 0 0 0,0-1 0 0 0,0 1 0 0 0,0 0 0 0 0,-1-1 0 0 0,1 1 0 0 0,0 0 0 0 0,0 0 0 0 0,0 0 0 0 0,0 1 0 0 0,-2-1 22 0 0,-24-1-63 0 0,0 2 0 0 0,-1 0-1 0 0,1 2 1 0 0,1 1-1 0 0,-1 1 1 0 0,0 2 0 0 0,1 0-1 0 0,0 2 1 0 0,1 1-1 0 0,0 1 1 0 0,1 1 0 0 0,0 1-1 0 0,0 2 1 0 0,2 0 0 0 0,0 1-1 0 0,1 2 1 0 0,0 0-1 0 0,2 1 1 0 0,-2 4 63 0 0,4-7 9 0 0,0 0 0 0 0,2 2 1 0 0,0 0-1 0 0,0 1 0 0 0,2 0 0 0 0,1 1 0 0 0,0 1 0 0 0,2 0 1 0 0,0 1-1 0 0,1 0 0 0 0,1 1 0 0 0,2-1 0 0 0,0 2 1 0 0,1-1-1 0 0,2 1 0 0 0,0 0 0 0 0,1 2-9 0 0,4-18 85 0 0,1-1 1 0 0,0 0-1 0 0,0 1 0 0 0,1-1 0 0 0,0 0 1 0 0,0 0-1 0 0,1-1 0 0 0,0 1 0 0 0,0-1 0 0 0,0 0 1 0 0,1 0-1 0 0,0 0 0 0 0,0 0 0 0 0,0-1 1 0 0,1 0-1 0 0,0 0 0 0 0,0 0 0 0 0,0-1 1 0 0,0 0-1 0 0,1 0 0 0 0,0-1 0 0 0,-1 0 1 0 0,8 3-86 0 0,172 37 1712 0 0,-86-39-1340 0 0,1-6 1 0 0,-1-3-1 0 0,97-20-372 0 0,-161 21 10 0 0,65 5-1552 0 0,-73 14-2191 0 0,-2 11-3511 0 0,-18-16 752 0 0,-2-2 1779 0 0</inkml:trace>
  <inkml:trace contextRef="#ctx0" brushRef="#br0" timeOffset="112713.152">27142 12158 12363 0 0,'0'0'2810'0'0,"0"0"-1297"0"0,0 0-429 0 0,0 0-203 0 0,0 0-417 0 0,0 0-424 0 0,0 0-479 0 0,0 0-423 0 0,0 0-16 0 0,0 0 179 0 0,0 0 331 0 0,0 0 356 0 0,-4 3 92 0 0,-3 10-44 0 0,2 0 0 0 0,0 1 0 0 0,0-1 0 0 0,1 1 0 0 0,1 0 0 0 0,1 0 0 0 0,0 0 0 0 0,0 0 0 0 0,1 1 1 0 0,1-1-1 0 0,1 0 0 0 0,0 0 0 0 0,0 1 0 0 0,2-1 0 0 0,0 0 0 0 0,0-1 0 0 0,1 1 0 0 0,5 8-36 0 0,33 111 224 0 0,7-3-1 0 0,4-2 1 0 0,15 13-224 0 0,-42-69 57 0 0,-87-62 988 0 0,-409-75-1295 0 0,222 53-283 0 0,246 13 505 0 0,1-1 0 0 0,-1 0 0 0 0,0 0 0 0 0,0 1 1 0 0,0-1-1 0 0,0 1 0 0 0,1-1 0 0 0,-1 1 0 0 0,0 0 1 0 0,1 0-1 0 0,-1 0 0 0 0,0 0 0 0 0,1 0 0 0 0,-1 0 1 0 0,1 0-1 0 0,0 0 0 0 0,-1 1 0 0 0,1-1 0 0 0,0 0 0 0 0,0 1 1 0 0,0-1-1 0 0,0 1 0 0 0,0-1 0 0 0,0 1 0 0 0,0 0 1 0 0,0 0-1 0 0,1-1 0 0 0,-1 1 0 0 0,1 0 0 0 0,-1 0 0 0 0,1 0 1 0 0,0-1-1 0 0,-1 1 0 0 0,1 0 0 0 0,0 0 0 0 0,0 0 1 0 0,1 0-1 0 0,-1 0 0 0 0,0-1 0 0 0,0 1 0 0 0,1 0 0 0 0,-1 0 1 0 0,1 0-1 0 0,0-1 0 0 0,0 1 0 0 0,-1 0 0 0 0,1-1 1 0 0,0 1-1 0 0,0-1 0 0 0,1 1 0 0 0,-1-1 0 0 0,0 1 0 0 0,0-1 1 0 0,1 0-1 0 0,-1 0 0 0 0,1 1 0 0 0,-1-1 0 0 0,1 0 1 0 0,-1 0-1 0 0,1-1 0 0 0,0 1 0 0 0,-1 0 0 0 0,1 0 0 0 0,1 0 28 0 0,29 14 248 0 0,-1-2-1 0 0,2 0 0 0 0,0-2 0 0 0,0-2 1 0 0,0-1-1 0 0,1-1 0 0 0,1-2 0 0 0,-1-2 0 0 0,31 0-247 0 0,-24 0 100 0 0,10 4-8 0 0,1-3 1 0 0,-1-1-1 0 0,1-3 1 0 0,0-3-1 0 0,0-1 1 0 0,-1-3 0 0 0,0-2-1 0 0,46-15-92 0 0,-94 24 87 0 0,0-1 1 0 0,1 0-1 0 0,-1 0 1 0 0,0 0-1 0 0,0 0 1 0 0,0 0-1 0 0,0-1 0 0 0,0 1 1 0 0,0-1-1 0 0,0 0 1 0 0,0 0-1 0 0,0 0 1 0 0,-1 0-1 0 0,1 0 1 0 0,-1-1-1 0 0,0 1 0 0 0,0-1 1 0 0,0 0-1 0 0,0 0 1 0 0,0 1-1 0 0,0-1 1 0 0,-1 0-1 0 0,1 0 0 0 0,-1-1 1 0 0,0 1-1 0 0,0 0 1 0 0,0 0-1 0 0,-1-1 1 0 0,1 1-1 0 0,-1 0 0 0 0,1-1 1 0 0,-1 1-1 0 0,0 0 1 0 0,0-1-88 0 0,-1 3-36 0 0,0 1 0 0 0,0 0 0 0 0,0 0 0 0 0,0 0 0 0 0,0 0 0 0 0,0 0 0 0 0,0 0 0 0 0,0 0 0 0 0,0 0 0 0 0,0 0 1 0 0,0 0-1 0 0,0 1 0 0 0,0-1 0 0 0,0 0 0 0 0,0 1 0 0 0,0-1 0 0 0,0 0 0 0 0,1 1 0 0 0,-1-1 0 0 0,0 1 0 0 0,0 0 0 0 0,0-1 0 0 0,1 1 0 0 0,-1-1 1 0 0,0 1-1 0 0,1 0 0 0 0,-1 0 0 0 0,0-1 0 0 0,1 1 0 0 0,-1 0 0 0 0,1 0 0 0 0,-1 0 0 0 0,1 0 0 0 0,0 0 0 0 0,-1 0 0 0 0,1 0 0 0 0,0 0 1 0 0,0 0-1 0 0,0-1 0 0 0,0 1 0 0 0,-1 0 0 0 0,1 0 0 0 0,0 0 0 0 0,1 0 0 0 0,-1 0 0 0 0,0 0 0 0 0,0 0 0 0 0,0 0 0 0 0,1 0 0 0 0,-1 0 1 0 0,0 0-1 0 0,1 0 0 0 0,-1 0 0 0 0,1 0 0 0 0,-1-1 0 0 0,1 1 0 0 0,-1 0 0 0 0,1 0 0 0 0,-1 0 0 0 0,1-1 0 0 0,0 1 0 0 0,0 0 0 0 0,-1-1 0 0 0,1 1 1 0 0,1 0 35 0 0,12 2 142 0 0,0 0 0 0 0,0-1 0 0 0,0-1 1 0 0,0 0-1 0 0,0-1 0 0 0,0 0 1 0 0,0-2-1 0 0,0 1 0 0 0,0-2 1 0 0,0 1-1 0 0,0-2 0 0 0,-1 0 1 0 0,1-1-1 0 0,11-6-142 0 0,112-72-121 0 0,-134 80 83 0 0,1-1 1 0 0,-1 1 0 0 0,-1 0-1 0 0,1-1 1 0 0,0 0-1 0 0,-1 0 1 0 0,0 0 0 0 0,0 0-1 0 0,0 0 1 0 0,0 0 0 0 0,-1 0-1 0 0,0-1 1 0 0,0 1-1 0 0,0 0 1 0 0,0-1 0 0 0,0 1-1 0 0,-1-1 1 0 0,0 1-1 0 0,0-1 1 0 0,0 1 0 0 0,-1-1-1 0 0,0 1 1 0 0,1-1 0 0 0,-1 1-1 0 0,-1 0 1 0 0,1-1-1 0 0,-1 1 1 0 0,1 0 0 0 0,-1 0-1 0 0,-1 0 1 0 0,1 0-1 0 0,0 0 1 0 0,-1 1 0 0 0,0-1 37 0 0,-4-3-48 0 0,0 0 1 0 0,0 0 0 0 0,-1 1 0 0 0,0 0-1 0 0,0 0 1 0 0,0 1 0 0 0,-1 0 0 0 0,0 1-1 0 0,0-1 1 0 0,0 2 0 0 0,0-1 0 0 0,-1 1-1 0 0,1 1 1 0 0,-1 0 0 0 0,0 0 0 0 0,0 1-1 0 0,0 0 1 0 0,1 1 0 0 0,-1 0 0 0 0,0 0-1 0 0,0 1 1 0 0,0 1 0 0 0,0 0 0 0 0,1 0-1 0 0,-1 0 1 0 0,1 1 0 0 0,-1 1 0 0 0,1 0-1 0 0,0 0 1 0 0,1 1 0 0 0,-1 0 0 0 0,1 0-1 0 0,0 1 1 0 0,0 0 0 0 0,0 0 0 0 0,1 1-1 0 0,0 0 1 0 0,0 0 0 0 0,1 1 0 0 0,0 0-1 0 0,1 0 1 0 0,-1 0 0 0 0,1 1 0 0 0,1 0-1 0 0,0 0 1 0 0,0 0 0 0 0,1 0 0 0 0,0 1-1 0 0,0-1 1 0 0,1 1 0 0 0,1 0 0 0 0,-1 0-1 0 0,1 0 1 0 0,1 0 0 0 0,0-1 0 0 0,1 7 47 0 0,1-10 74 0 0,0 0-1 0 0,1 0 1 0 0,0 0 0 0 0,0 0 0 0 0,0 0 0 0 0,0-1 0 0 0,1 1 0 0 0,0-1 0 0 0,0 0-1 0 0,1 0 1 0 0,-1-1 0 0 0,1 1 0 0 0,0-1 0 0 0,0 0 0 0 0,0 0 0 0 0,1-1-1 0 0,0 1 1 0 0,-1-1 0 0 0,1-1 0 0 0,0 1 0 0 0,0-1 0 0 0,1 0 0 0 0,-1 0 0 0 0,0-1-1 0 0,4 1-73 0 0,169 16 1337 0 0,-168-18-1301 0 0,368-29 784 0 0,-356 28-806 0 0,0 1 0 0 0,0 1 0 0 0,0 0 0 0 0,-1 2-1 0 0,1 1 1 0 0,-1 1 0 0 0,1 1 0 0 0,8 3-14 0 0,59 3-1909 0 0,-61-17-1652 0 0,-1-6-3544 0 0,-19 5-1962 0 0</inkml:trace>
  <inkml:trace contextRef="#ctx0" brushRef="#br0" timeOffset="114075.725">28710 11904 18628 0 0,'0'0'621'0'0,"0"0"-42"0"0,0 0-229 0 0,0 0-554 0 0,0 0-665 0 0,0 0-367 0 0,0 0-25 0 0,0 0 344 0 0,0 0 569 0 0,0 0 387 0 0,0 0 206 0 0,0 0 73 0 0,-1 27 24 0 0,-13 218 557 0 0,10-178-662 0 0,-4 17-35 0 0,5 1 0 0 0,3-1 1 0 0,3 1-1 0 0,10 42-202 0 0,-7-99 93 0 0,2 0 0 0 0,0-1 0 0 0,2 0 1 0 0,1-1-1 0 0,1 0 0 0 0,2-1 0 0 0,0 0 0 0 0,1-1 0 0 0,2 0 1 0 0,0-2-1 0 0,2 0 0 0 0,0-1 0 0 0,1-1 0 0 0,17 12-93 0 0,-36-29 83 0 0,1-1 0 0 0,0 0 0 0 0,0-1 0 0 0,0 1 0 0 0,0 0 0 0 0,0-1 0 0 0,0 1 0 0 0,0-1 0 0 0,0 1 0 0 0,1-1 0 0 0,-1 0 0 0 0,0 0 0 0 0,1 0 0 0 0,-1 0 0 0 0,1-1 0 0 0,-1 1 0 0 0,1-1 0 0 0,0 1 0 0 0,-1-1 0 0 0,1 0 0 0 0,-1 0 0 0 0,1 0 0 0 0,0 0 0 0 0,-1-1 0 0 0,1 1 0 0 0,-1-1 0 0 0,1 1 0 0 0,-1-1 0 0 0,1 0 1 0 0,-1 0-1 0 0,1 0 0 0 0,-1 0 0 0 0,0 0 0 0 0,1-1 0 0 0,-1 1 0 0 0,0-1 0 0 0,0 0 0 0 0,0 1 0 0 0,0-1 0 0 0,-1 0 0 0 0,1 0 0 0 0,0 0 0 0 0,-1 0 0 0 0,1-1 0 0 0,-1 1 0 0 0,0 0 0 0 0,0-1 0 0 0,0 1 0 0 0,0 0 0 0 0,0-1 0 0 0,0 1 0 0 0,-1-1 0 0 0,1-2-83 0 0,7-41-289 0 0,-2 1 1 0 0,-3-1 0 0 0,-1 0-1 0 0,-2 0 1 0 0,-2 0-1 0 0,-4-15 289 0 0,-2-81-476 0 0,7 50 517 0 0,3 0 1 0 0,5 1-1 0 0,3 0 1 0 0,4 0-1 0 0,4 1 1 0 0,7-9-42 0 0,-7 55 593 0 0,-18 44-913 0 0,1 34-2017 0 0,2 588 2671 0 0,0-591-294 0 0,1 1 0 0 0,2-1 0 0 0,0 0 0 0 0,3-1 0 0 0,0 1 0 0 0,2-2 0 0 0,1 1 0 0 0,16 25-40 0 0,-22-43-24 0 0,1-1-1 0 0,1 0 0 0 0,-1 0 0 0 0,2-1 0 0 0,-1 0 0 0 0,2 0 0 0 0,-1-1 0 0 0,1-1 0 0 0,1 1 0 0 0,-1-2 0 0 0,1 1 0 0 0,0-2 1 0 0,1 1-1 0 0,0-1 0 0 0,0-1 0 0 0,0 0 0 0 0,1-1 0 0 0,0-1 0 0 0,-1 0 0 0 0,1 0 0 0 0,0-1 0 0 0,9 0 25 0 0,-12-1-470 0 0,-1-1-1 0 0,1 0 1 0 0,0 0 0 0 0,-1-1-1 0 0,1-1 1 0 0,-1 1-1 0 0,0-2 1 0 0,1 1 0 0 0,-1-1-1 0 0,0 0 1 0 0,0-1-1 0 0,-1 0 1 0 0,1-1 0 0 0,-1 0-1 0 0,0 0 1 0 0,0 0-1 0 0,-1-1 1 0 0,5-4 470 0 0,26-64 3050 0 0,-41 76-300 0 0,-16 42-2737 0 0,19-41 29 0 0,0 1-1 0 0,0-1 0 0 0,0 0 0 0 0,1 1 1 0 0,-1-1-1 0 0,1 0 0 0 0,0 1 1 0 0,-1-1-1 0 0,2 0 0 0 0,-1 0 0 0 0,0 0 1 0 0,1 0-1 0 0,-1 0 0 0 0,1 0 1 0 0,0 0-1 0 0,0 0 0 0 0,0-1 0 0 0,0 1 1 0 0,0-1-1 0 0,1 1 0 0 0,-1-1 1 0 0,1 0-1 0 0,-1 0 0 0 0,1 0 0 0 0,0 0 1 0 0,0-1-1 0 0,0 1 0 0 0,0-1 0 0 0,0 1 1 0 0,0-1-1 0 0,1 0 0 0 0,-1 0 1 0 0,0-1-1 0 0,0 1 0 0 0,1-1-41 0 0,127 12 1478 0 0,-119-12-1415 0 0,3 0-5 0 0,0 0 0 0 0,1-1 0 0 0,-1 0-1 0 0,0-1 1 0 0,0-1 0 0 0,0 0-1 0 0,0-2 1 0 0,0 1 0 0 0,-1-2 0 0 0,0 0-1 0 0,0 0 1 0 0,0-1 0 0 0,-1-1-1 0 0,0-1 1 0 0,0 1 0 0 0,-1-2 0 0 0,0 0-1 0 0,-1 0-57 0 0,-8 5-51 0 0,0 1 1 0 0,-1-1-1 0 0,1 0 0 0 0,-1 0 0 0 0,0 0 0 0 0,0 0 0 0 0,-1 0 0 0 0,1 0 1 0 0,-1 0-1 0 0,0 0 0 0 0,-1-1 0 0 0,1 1 0 0 0,-1 0 0 0 0,0-1 0 0 0,-1 1 0 0 0,1 0 1 0 0,-1-1-1 0 0,0 1 0 0 0,0 0 0 0 0,0 0 0 0 0,-1 0 0 0 0,0 0 0 0 0,0 0 1 0 0,0 0-1 0 0,-1 0 0 0 0,0 1 0 0 0,0-1 0 0 0,0 1 0 0 0,0 0 0 0 0,0 0 1 0 0,-4-3 50 0 0,-1-2-107 0 0,-2 0 0 0 0,1 1 0 0 0,-1 0 0 0 0,-1 0 1 0 0,1 1-1 0 0,-1 0 0 0 0,0 1 0 0 0,-1 1 1 0 0,0-1-1 0 0,1 2 0 0 0,-2 0 0 0 0,-7-2 107 0 0,1 3-85 0 0,0 1 0 0 0,1 0 1 0 0,-1 1-1 0 0,0 2 0 0 0,0-1 0 0 0,0 2 0 0 0,0 1 0 0 0,0 0 0 0 0,1 2 0 0 0,0 0 0 0 0,-9 3 85 0 0,19-5-30 0 0,0 0 0 0 0,0 0 0 0 0,0 0 0 0 0,1 1-1 0 0,-1 1 1 0 0,1-1 0 0 0,0 1 0 0 0,0 0 0 0 0,0 1-1 0 0,1-1 1 0 0,0 1 0 0 0,0 0 0 0 0,0 1 0 0 0,1 0-1 0 0,0 0 1 0 0,1 0 0 0 0,-1 0 0 0 0,1 1 0 0 0,0 0-1 0 0,1-1 1 0 0,0 1 0 0 0,0 1 0 0 0,1-1 0 0 0,0 0-1 0 0,0 1 1 0 0,1 0 30 0 0,4-1 88 0 0,0 0 1 0 0,0-1-1 0 0,0 1 0 0 0,1-1 0 0 0,1 0 0 0 0,-1 0 0 0 0,1 0 0 0 0,0-1 1 0 0,0 0-1 0 0,1 0 0 0 0,0 0 0 0 0,0 0 0 0 0,0-1 0 0 0,1 0 1 0 0,0-1-1 0 0,0 1 0 0 0,0-1 0 0 0,0 0 0 0 0,1-1 0 0 0,-1 0 0 0 0,1 0 1 0 0,0-1-1 0 0,0 0 0 0 0,0 0 0 0 0,0-1 0 0 0,8 1-88 0 0,-13-1 18 0 0,85 20 303 0 0,1-3 0 0 0,1-5 1 0 0,1-3-1 0 0,44-3-321 0 0,227 30-22 0 0,-284-11-1366 0 0,-56-9-1594 0 0,-7 6-3310 0 0,-11-11-3433 0 0</inkml:trace>
  <inkml:trace contextRef="#ctx0" brushRef="#br0" timeOffset="114434.014">22079 13994 14659 0 0,'0'0'396'0'0,"0"0"-392"0"0,0 0-520 0 0,0 0-465 0 0,0 0-68 0 0,0 0 341 0 0,0 0 551 0 0,0 0 518 0 0,0 0 291 0 0,0 0 93 0 0,-5 27 13 0 0,-28 202 1197 0 0,29 395 797 0 0,3-606-2678 0 0,2-1 1 0 0,0 1 0 0 0,1-1-1 0 0,1 1 1 0 0,1-1 0 0 0,0 0-1 0 0,1 0 1 0 0,1 0 0 0 0,1-1 0 0 0,0 0-1 0 0,1 0 1 0 0,0-1 0 0 0,2 0-1 0 0,8 10-74 0 0,-8-41 1626 0 0,-14-21-10372 0 0,1 26-1858 0 0</inkml:trace>
  <inkml:trace contextRef="#ctx0" brushRef="#br0" timeOffset="114687.868">21600 14076 19948 0 0,'0'0'736'0'0,"0"0"-462"0"0,0 0-174 0 0,0 0-13 0 0,28-7 74 0 0,92-19 132 0 0,85 20 525 0 0,-18 14-496 0 0,0 9-1 0 0,46 16-321 0 0,-16-3-525 0 0,-216-30 465 0 0,18 5-2454 0 0,-18 5-8264 0 0,-4-7 1595 0 0</inkml:trace>
  <inkml:trace contextRef="#ctx0" brushRef="#br0" timeOffset="114937.819">21980 14565 16956 0 0,'0'0'3172'0'0,"0"0"-2178"0"0,0 0-869 0 0,0 0-113 0 0,0 0 136 0 0,0 0 278 0 0,0 0 135 0 0,30 0-3 0 0,223 4 582 0 0,34 18-212 0 0,-96 6-3539 0 0,-180-28 978 0 0,-5 1-471 0 0,1-1-4100 0 0,-2 2-4432 0 0</inkml:trace>
  <inkml:trace contextRef="#ctx0" brushRef="#br0" timeOffset="115372.997">22965 14207 15659 0 0,'0'0'54'0'0,"0"0"-190"0"0,0 0-110 0 0,0 0 50 0 0,0 0 219 0 0,0 0 341 0 0,0 0 240 0 0,0 0 112 0 0,28-13-4 0 0,91-38-86 0 0,2 31 906 0 0,-89 22-1345 0 0,0-3-166 0 0,0 1 1 0 0,0 2 0 0 0,1 2-1 0 0,-1 1 1 0 0,-1 1-1 0 0,15 5-21 0 0,-45-10-10 0 0,1 0 0 0 0,-1-1-1 0 0,1 1 1 0 0,-1 0 0 0 0,0 0-1 0 0,1 0 1 0 0,-1 0 0 0 0,0 0-1 0 0,0 0 1 0 0,0 1 0 0 0,0-1-1 0 0,0 0 1 0 0,0 0 0 0 0,0 1 0 0 0,0-1-1 0 0,-1 1 1 0 0,1-1 0 0 0,0 1-1 0 0,-1-1 1 0 0,1 1 0 0 0,-1-1-1 0 0,1 1 1 0 0,-1-1 0 0 0,0 1-1 0 0,0 0 1 0 0,0-1 0 0 0,0 1-1 0 0,0-1 1 0 0,0 1 0 0 0,0 0-1 0 0,-1-1 1 0 0,1 1 0 0 0,0-1-1 0 0,-1 1 1 0 0,0-1 0 0 0,1 1 0 0 0,-1-1-1 0 0,0 1 1 0 0,1-1 0 0 0,-1 0-1 0 0,0 1 1 0 0,-1 0 10 0 0,-42 63 403 0 0,41-61-422 0 0,-123 146 306 0 0,73-92-294 0 0,3 2 0 0 0,2 3 0 0 0,3 1 0 0 0,3 2 0 0 0,-19 44 7 0 0,59-107 31 0 0,1 0 1 0 0,0 0-1 0 0,0 0 0 0 0,0 0 1 0 0,0 0-1 0 0,1 0 0 0 0,-1 0 0 0 0,1 0 1 0 0,-1 0-1 0 0,1 0 0 0 0,0 0 1 0 0,0 0-1 0 0,1 0 0 0 0,-1 0 1 0 0,1 0-1 0 0,-1 0 0 0 0,1 0 1 0 0,0 0-1 0 0,0 0 0 0 0,0 0 0 0 0,1-1 1 0 0,-1 1-1 0 0,1 0 0 0 0,-1-1 1 0 0,1 1-1 0 0,0-1 0 0 0,0 1 1 0 0,0-1-1 0 0,0 0 0 0 0,1 0 1 0 0,-1 0-1 0 0,0 0 0 0 0,1 0 1 0 0,0-1-1 0 0,-1 1 0 0 0,1-1 0 0 0,0 0 1 0 0,0 1-1 0 0,0-1 0 0 0,-1-1 1 0 0,1 1-1 0 0,3 0-31 0 0,137 23 1635 0 0,-139-23-1664 0 0,59 4 111 0 0,0-3 0 0 0,0-2 1 0 0,0-3-1 0 0,-1-3 0 0 0,1-3 0 0 0,-1-2 1 0 0,41-14-83 0 0,-98 23-482 0 0,38-19-249 0 0,-36 8-2960 0 0,-10-3-4516 0 0,-1 10-2298 0 0</inkml:trace>
  <inkml:trace contextRef="#ctx0" brushRef="#br0" timeOffset="116767.962">22748 14546 23349 0 0,'0'0'727'0'0,"0"0"-122"0"0,0 0-126 0 0,0 0-116 0 0,29-11-60 0 0,101-34-1 0 0,-98 36-205 0 0,0 2 0 0 0,0 1-1 0 0,1 2 1 0 0,0 1-1 0 0,0 1 1 0 0,0 2 0 0 0,9 2-97 0 0,20-1 55 0 0,219 29-465 0 0,-173 13-6929 0 0,-94-34 663 0 0,-6-1-4727 0 0</inkml:trace>
  <inkml:trace contextRef="#ctx0" brushRef="#br0" timeOffset="117112.561">25009 14616 0 0 0,'0'0'189'0'0,"0"0"470"0"0,0 0-269 0 0,0 0-217 0 0,0 0-82 0 0,0 0-29 0 0,0 0-18 0 0,0 0-4 0 0,0 0-4 0 0,13-2 22 0 0,24 23-1135 0 0,-34-21 412 0 0</inkml:trace>
  <inkml:trace contextRef="#ctx0" brushRef="#br0" timeOffset="118026.763">25263 13857 18492 0 0,'0'0'429'0'0,"0"0"-123"0"0,0 0-346 0 0,0 0-658 0 0,0 0-522 0 0,0 0-186 0 0,0 0 186 0 0,0 0 539 0 0,0 0 538 0 0,0 0 347 0 0,0 0 185 0 0,0 0 102 0 0,4 19 35 0 0,15 220 1378 0 0,-24-69-1224 0 0,1-92-520 0 0,3 0-1 0 0,3 0 0 0 0,3-1 1 0 0,7 17-160 0 0,-12-88 111 0 0,0-1-1 0 0,0 1 1 0 0,0 0 0 0 0,1-1 0 0 0,0 1 0 0 0,1-1 0 0 0,-1 1 0 0 0,1-1 0 0 0,0 0 0 0 0,0 1 0 0 0,0-1 0 0 0,1 0-1 0 0,0 0 1 0 0,0-1 0 0 0,0 1 0 0 0,1 0 0 0 0,0-1 0 0 0,-1 0 0 0 0,1 0 0 0 0,1 0 0 0 0,-1-1 0 0 0,1 1 0 0 0,-1-1-1 0 0,1 0 1 0 0,0 0 0 0 0,0-1 0 0 0,0 1 0 0 0,0-1 0 0 0,1 0 0 0 0,-1-1 0 0 0,1 1 0 0 0,-1-1 0 0 0,1 0-1 0 0,0 0 1 0 0,-1-1 0 0 0,1 0 0 0 0,3 0-111 0 0,-1-5 108 0 0,1-1 1 0 0,-1 0-1 0 0,0-1 0 0 0,-1 1 0 0 0,1-1 0 0 0,-2-1 1 0 0,1 0-1 0 0,-1 0 0 0 0,0 0 0 0 0,0 0 1 0 0,-1-1-1 0 0,0 0 0 0 0,-1 0 0 0 0,2-6-108 0 0,1 2 47 0 0,106-213-811 0 0,-110 223 713 0 0,-1 0 1 0 0,1 0 0 0 0,0 0-1 0 0,0 1 1 0 0,0-1-1 0 0,0 1 1 0 0,1 0 0 0 0,-1 0-1 0 0,1 0 1 0 0,-1 0 0 0 0,1 1-1 0 0,0-1 1 0 0,-1 1-1 0 0,1 0 1 0 0,0 0 0 0 0,0 0-1 0 0,0 0 1 0 0,0 1 0 0 0,0 0-1 0 0,0 0 1 0 0,0 0-1 0 0,0 0 1 0 0,0 1 0 0 0,0-1-1 0 0,0 1 1 0 0,0 0 0 0 0,0 0-1 0 0,-1 0 1 0 0,1 1-1 0 0,0-1 1 0 0,-1 1 0 0 0,1 0-1 0 0,-1 0 1 0 0,1 1 0 0 0,-1-1-1 0 0,0 0 1 0 0,0 1 0 0 0,0 0-1 0 0,-1 0 1 0 0,1 0-1 0 0,1 1 51 0 0,88 144-152 0 0,-74-82 261 0 0,-17-54-71 0 0,2-1 0 0 0,-1 1 0 0 0,1-1 0 0 0,1 0 0 0 0,0 0-1 0 0,0 0 1 0 0,1 0 0 0 0,1-1 0 0 0,0 1 0 0 0,0-2 0 0 0,1 1 0 0 0,7 7-38 0 0,-5-12 32 0 0,1-2 0 0 0,0 1 0 0 0,0-2-1 0 0,0 1 1 0 0,0-1 0 0 0,0-1 0 0 0,1 0 0 0 0,-1 0 0 0 0,0-1 0 0 0,1 0-1 0 0,-1-1 1 0 0,0 0 0 0 0,0-1 0 0 0,1 0 0 0 0,-1 0 0 0 0,0-1 0 0 0,-1-1-1 0 0,4-1-31 0 0,-5 4-55 0 0,0-1-1 0 0,-1 0 0 0 0,1 0 0 0 0,-1-1 0 0 0,1 0 0 0 0,-1 0 0 0 0,0 0 1 0 0,0-1-1 0 0,0 0 0 0 0,-1-1 0 0 0,1 0 0 0 0,-1 0 0 0 0,0 0 0 0 0,0-1 1 0 0,-1 1-1 0 0,0-1 0 0 0,0-1 0 0 0,0 1 0 0 0,-1-1 0 0 0,0 1 0 0 0,0-1 0 0 0,-1-1 1 0 0,1 1-1 0 0,-2 0 0 0 0,1-1 0 0 0,-1 1 0 0 0,1-9 56 0 0,2 26 103 0 0,0 0 0 0 0,0 0 0 0 0,1-1 0 0 0,1 0 0 0 0,-1 0 0 0 0,2-1 0 0 0,-1 1-1 0 0,1-1 1 0 0,0-1 0 0 0,0 0 0 0 0,1 0 0 0 0,7 4-103 0 0,-3-6 52 0 0,1 0-1 0 0,0-1 0 0 0,0 0 1 0 0,0-1-1 0 0,0-1 1 0 0,0 0-1 0 0,1-1 1 0 0,-1 0-1 0 0,1-1 1 0 0,-1-1-1 0 0,0 0 1 0 0,1-1-1 0 0,-1-1 1 0 0,0 0-1 0 0,0-1 0 0 0,0-1 1 0 0,-1 0-1 0 0,0 0 1 0 0,0-1-1 0 0,0-1 1 0 0,0 0-1 0 0,-1-1 1 0 0,0-1-1 0 0,-1 0 1 0 0,0 0-1 0 0,-1-1 0 0 0,1 0 1 0 0,-2-1-1 0 0,8-10-51 0 0,-14 16-46 0 0,-1 1 0 0 0,1-1 0 0 0,-1 0-1 0 0,0 0 1 0 0,-1 0 0 0 0,1 0 0 0 0,-1 0-1 0 0,0 0 1 0 0,0 0 0 0 0,-1 0 0 0 0,1 0-1 0 0,-1-1 1 0 0,-1 1 0 0 0,1 0-1 0 0,-1 0 1 0 0,1 0 0 0 0,-1 0 0 0 0,-1 0-1 0 0,1 0 1 0 0,-1 0 0 0 0,0 0 0 0 0,0 0-1 0 0,0 0 1 0 0,-1 1 0 0 0,0-1 0 0 0,1 1-1 0 0,-2 0 1 0 0,1 0 0 0 0,0 0 0 0 0,-1 0-1 0 0,0 1 1 0 0,0-1 0 0 0,0 1 0 0 0,0 0-1 0 0,0 0 1 0 0,-1 0 0 0 0,-2 0 46 0 0,0-2-82 0 0,0 1 0 0 0,0 0 1 0 0,0 1-1 0 0,-1-1 0 0 0,1 1 0 0 0,-1 1 1 0 0,0 0-1 0 0,0 0 0 0 0,0 0 0 0 0,0 1 1 0 0,0 0-1 0 0,0 1 0 0 0,0 0 1 0 0,0 0-1 0 0,-1 1 0 0 0,1-1 0 0 0,0 2 1 0 0,0-1-1 0 0,0 1 0 0 0,1 1 0 0 0,-1-1 1 0 0,0 1-1 0 0,-6 4 82 0 0,10-4 8 0 0,0-1 0 0 0,0 1-1 0 0,0 0 1 0 0,0 1 0 0 0,0-1 0 0 0,1 1 0 0 0,-1-1-1 0 0,1 1 1 0 0,0 0 0 0 0,0 0 0 0 0,1 0-1 0 0,-1 1 1 0 0,1-1 0 0 0,0 1 0 0 0,0-1 0 0 0,0 1-1 0 0,1 0 1 0 0,-1 0 0 0 0,1-1 0 0 0,1 1 0 0 0,-1 0-1 0 0,1 0 1 0 0,-1 0 0 0 0,1 0 0 0 0,1 0 0 0 0,-1 0-1 0 0,1 0 1 0 0,0 0 0 0 0,0 0 0 0 0,0 0-1 0 0,1 0 1 0 0,-1-1 0 0 0,1 1 0 0 0,0-1 0 0 0,2 3-8 0 0,3 5 130 0 0,-1-1 0 0 0,1-1 0 0 0,1 0 0 0 0,0 0 0 0 0,1 0 0 0 0,0-1 0 0 0,0 0 0 0 0,1-1 0 0 0,0 0 0 0 0,0 0 0 0 0,1-1 0 0 0,0-1 0 0 0,7 4-130 0 0,140 34 1473 0 0,-137-42-1525 0 0,-1 2 1 0 0,1 1-1 0 0,-1 0 1 0 0,1 2-1 0 0,-2 0 1 0 0,1 1-1 0 0,-1 1 1 0 0,0 1 0 0 0,10 8 51 0 0,9 11-2415 0 0,-17-12-1142 0 0,1 0-3989 0 0,-11-11-2008 0 0</inkml:trace>
  <inkml:trace contextRef="#ctx0" brushRef="#br0" timeOffset="118572.529">27999 14578 19724 0 0,'0'0'79'0'0,"0"0"-226"0"0,0 0-190 0 0,0 0-123 0 0,0 0 97 0 0,0 0 191 0 0,0 0 157 0 0,0 0 137 0 0,0 0 74 0 0,-6 29 48 0 0,-21 95 52 0 0,21 66 872 0 0,10-151-1052 0 0,2-1 0 0 0,2 0 0 0 0,1-1 0 0 0,2 1 0 0 0,1-2 0 0 0,2 0 0 0 0,2 0 0 0 0,1-2 0 0 0,11 15-116 0 0,-10-12 43 0 0,-10-28 2472 0 0,-26-52-1596 0 0,-4 9-1134 0 0,2 0 0 0 0,1-2-1 0 0,1 0 1 0 0,3-1 0 0 0,1-1 0 0 0,1 0-1 0 0,2-1 1 0 0,2 0 0 0 0,2-1 0 0 0,2 0 0 0 0,1 0-1 0 0,2 0 1 0 0,2-12 215 0 0,1 43-83 0 0,1 1 0 0 0,1-1-1 0 0,0 1 1 0 0,0-1 0 0 0,1 1 0 0 0,0 0 0 0 0,0 1-1 0 0,1-1 1 0 0,0 1 0 0 0,0 0 0 0 0,1 0 0 0 0,-1 0-1 0 0,2 1 1 0 0,-1 0 0 0 0,1 0 0 0 0,0 1 0 0 0,0-1-1 0 0,0 1 1 0 0,1 1 0 0 0,0 0 0 0 0,0 0 0 0 0,0 0-1 0 0,0 1 1 0 0,0 0 0 0 0,1 1 0 0 0,0 0 0 0 0,1 0 83 0 0,244-21-349 0 0,-253 23 355 0 0,35-1 39 0 0,-1 3-1 0 0,0 0 1 0 0,0 3-1 0 0,0 0 1 0 0,-1 3-1 0 0,1 1 1 0 0,-2 1-1 0 0,1 2 1 0 0,-2 1-1 0 0,0 2 0 0 0,0 1 1 0 0,4 4-45 0 0,-32-18 15 0 0,-1-1 1 0 0,1 0 0 0 0,0 1-1 0 0,-1 0 1 0 0,0 0-1 0 0,1 0 1 0 0,-1 0-1 0 0,0 0 1 0 0,0 1-1 0 0,0-1 1 0 0,-1 1-1 0 0,1 0 1 0 0,-1 0-1 0 0,1 0 1 0 0,-1 0-1 0 0,0 0 1 0 0,0 0-1 0 0,0 1 1 0 0,0-1 0 0 0,-1 1-1 0 0,0-1 1 0 0,1 1-1 0 0,-1 0 1 0 0,-1-1-1 0 0,1 1 1 0 0,0 0-1 0 0,-1 0 1 0 0,0 0-1 0 0,0 0 1 0 0,0-1-1 0 0,0 1 1 0 0,-1 0-1 0 0,1 0 1 0 0,-1 0 0 0 0,0-1-1 0 0,0 1 1 0 0,-1 0-1 0 0,1-1 1 0 0,-1 1-1 0 0,1-1 1 0 0,-1 0-1 0 0,0 1 1 0 0,0-1-1 0 0,-1 0 1 0 0,1 0-1 0 0,-1 0 1 0 0,0-1-1 0 0,1 1-15 0 0,-28 6 234 0 0,1-1 0 0 0,-1-1 0 0 0,0-2 0 0 0,-1-1-1 0 0,1-2 1 0 0,-1 0 0 0 0,1-3 0 0 0,-1 0-1 0 0,-7-3-233 0 0,37 4 5 0 0,-23 0-13 0 0,0-1 0 0 0,0 0 1 0 0,0-2-1 0 0,1-1 0 0 0,-1-2 0 0 0,1 0 1 0 0,0-1-1 0 0,1-1 0 0 0,0-1 1 0 0,-8-4 7 0 0,2-23-1747 0 0,24 6-7692 0 0,4 23-1211 0 0</inkml:trace>
  <inkml:trace contextRef="#ctx0" brushRef="#br0" timeOffset="118967.035">28791 14778 7802 0 0,'0'0'744'0'0,"0"0"-544"0"0,0 0 400 0 0,0 0 375 0 0,0 0 140 0 0,0 0-35 0 0,0 0-153 0 0,0 0-135 0 0,0 0-57 0 0,29 18-11 0 0,88 51 8 0 0,-110-63-501 0 0,1-1 1 0 0,0 0-1 0 0,0-1 0 0 0,1 0 0 0 0,-1 0 0 0 0,1-1 1 0 0,0 0-1 0 0,0-1 0 0 0,0 0 0 0 0,0 0 0 0 0,0-1 1 0 0,0 0-1 0 0,0 0 0 0 0,1-1 0 0 0,-1 0 1 0 0,0-1-1 0 0,5-1-231 0 0,0 1 141 0 0,-6-1-98 0 0,0 0 0 0 0,0-1 0 0 0,0 1-1 0 0,-1-1 1 0 0,1-1 0 0 0,-1 0 0 0 0,0 0 0 0 0,0 0 0 0 0,0-1 0 0 0,0 0 0 0 0,-1 0 0 0 0,0-1 0 0 0,0 0 0 0 0,0 0 0 0 0,-1 0 0 0 0,0 0 0 0 0,0-1 0 0 0,0 0 0 0 0,-1 0 0 0 0,0-1 0 0 0,-1 1-1 0 0,0-1 1 0 0,0 0 0 0 0,0 1 0 0 0,-1-1 0 0 0,0 0 0 0 0,-1-1 0 0 0,1 1 0 0 0,-2 0 0 0 0,1 0 0 0 0,-1-1 0 0 0,0 1 0 0 0,-1 0 0 0 0,0 0 0 0 0,-1-1 0 0 0,1 1 0 0 0,-1 0 0 0 0,-1 0-1 0 0,0 1 1 0 0,0-1 0 0 0,0 0 0 0 0,-1 1 0 0 0,0 0 0 0 0,0 0 0 0 0,-4-4-43 0 0,1 3-21 0 0,0 1 0 0 0,0-1 0 0 0,-1 1 0 0 0,0 1 0 0 0,-1 0 0 0 0,1 0 0 0 0,-1 0 0 0 0,0 1 1 0 0,0 0-1 0 0,-1 1 0 0 0,0 0 0 0 0,1 1 0 0 0,-1 0 0 0 0,-1 0 0 0 0,1 1 0 0 0,0 0 0 0 0,0 1 0 0 0,-9 0 21 0 0,13 1-37 0 0,0-1-1 0 0,0 2 1 0 0,0-1 0 0 0,1 0 0 0 0,-1 1-1 0 0,0 0 1 0 0,0 1 0 0 0,1-1 0 0 0,-1 1-1 0 0,1 0 1 0 0,-1 1 0 0 0,1-1-1 0 0,0 1 1 0 0,0 0 0 0 0,0 0 0 0 0,1 0-1 0 0,-1 1 1 0 0,1 0 0 0 0,-1 0 0 0 0,1 0-1 0 0,0 0 1 0 0,1 1 0 0 0,-1 0 0 0 0,1-1-1 0 0,0 1 1 0 0,0 0 0 0 0,0 1-1 0 0,1-1 1 0 0,0 0 0 0 0,0 1 0 0 0,0-1-1 0 0,1 1 1 0 0,-1 5 37 0 0,1-5-68 0 0,0-1 0 0 0,1 0 1 0 0,-1 0-1 0 0,1 1 0 0 0,1-1 0 0 0,-1 0 0 0 0,1 0 0 0 0,0 1 1 0 0,0-1-1 0 0,0 0 0 0 0,1 0 0 0 0,0 0 0 0 0,0 0 1 0 0,0 0-1 0 0,0-1 0 0 0,1 1 0 0 0,0-1 0 0 0,0 1 0 0 0,0-1 1 0 0,1 0-1 0 0,1 1 68 0 0,24 21-2880 0 0,4-3-3536 0 0,-18-15-3687 0 0</inkml:trace>
  <inkml:trace contextRef="#ctx0" brushRef="#br0" timeOffset="119434.166">29618 14337 14675 0 0,'0'0'915'0'0,"0"0"-259"0"0,0 0-482 0 0,0 0-665 0 0,0 0-397 0 0,0 0 105 0 0,0 0 381 0 0,0 0 538 0 0,0 0 374 0 0,0 0 35 0 0,0 0-61 0 0,0 0-48 0 0,-1 31-26 0 0,-4 96-25 0 0,4-104-247 0 0,2-1 0 0 0,0 0 0 0 0,1 1 0 0 0,1-1 0 0 0,2 0 0 0 0,0-1 0 0 0,1 1-1 0 0,1-1 1 0 0,1 0 0 0 0,3 5-138 0 0,-10-25 6 0 0,2 9 77 0 0,1-1 0 0 0,0 0 1 0 0,1 1-1 0 0,0-2 0 0 0,0 1 1 0 0,1-1-1 0 0,0 0 0 0 0,1 0 1 0 0,0 0-1 0 0,0-1 0 0 0,0 0 1 0 0,1-1-1 0 0,0 1 0 0 0,9 4-83 0 0,7-23 3951 0 0,-19-53-2983 0 0,-6 54-877 0 0,-12-120 206 0 0,4-61-205 0 0,10 189-125 0 0,0 0 0 0 0,0-1-1 0 0,1 1 1 0 0,-1 1 0 0 0,1-1 0 0 0,0 0-1 0 0,-1 0 1 0 0,1 1 0 0 0,0-1 0 0 0,1 1 0 0 0,-1-1-1 0 0,0 1 1 0 0,1 0 0 0 0,-1 0 0 0 0,1 0 0 0 0,0 0-1 0 0,0 0 1 0 0,-1 1 0 0 0,1-1 0 0 0,0 1-1 0 0,1 0 1 0 0,-1 0 0 0 0,0 0 0 0 0,0 0 0 0 0,0 1-1 0 0,1-1 1 0 0,-1 1 0 0 0,0 0 0 0 0,0 0 0 0 0,1 0-1 0 0,-1 0 1 0 0,0 0 0 0 0,2 1 33 0 0,108 22-1029 0 0,-62 6-2451 0 0,-22-5-7049 0 0,-23-19 1951 0 0</inkml:trace>
  <inkml:trace contextRef="#ctx0" brushRef="#br0" timeOffset="119721.546">30341 13661 11795 0 0,'0'0'6368'0'0,"0"0"-4344"0"0,0 0-1529 0 0,0 0-721 0 0,0 0-484 0 0,0 0-89 0 0,0 0 225 0 0,0 0 416 0 0,0 0 291 0 0,0 0 88 0 0,9 27 25 0 0,24 88-20 0 0,-8 120 611 0 0,-19-90-450 0 0,-7-87-281 0 0,3 1 0 0 0,3 0 0 0 0,2-1 0 0 0,3 0 0 0 0,2-1-1 0 0,19 50-105 0 0,5-9 643 0 0,-41-135-3487 0 0,-7 1-7201 0 0,8 24 1391 0 0</inkml:trace>
  <inkml:trace contextRef="#ctx0" brushRef="#br0" timeOffset="120009.94">30021 14085 19476 0 0,'0'0'1022'0'0,"0"0"-221"0"0,0 0-297 0 0,0 0-318 0 0,0 0-228 0 0,0 0-51 0 0,0 0 109 0 0,29-7 101 0 0,94-24 37 0 0,110 15 96 0 0,-158 18-251 0 0,-25-2-593 0 0,175 8-16 0 0,-151 4-3922 0 0,-3 8-4878 0 0,-58-15 2166 0 0</inkml:trace>
  <inkml:trace contextRef="#ctx0" brushRef="#br0" timeOffset="120405.012">30778 14661 16179 0 0,'0'0'1194'0'0,"0"0"-958"0"0,0 0-89 0 0,0 0 205 0 0,0 0 105 0 0,0 0 9 0 0,26 3-76 0 0,171 12 304 0 0,-181-15-551 0 0,0-1 1 0 0,0-1-1 0 0,0-1 1 0 0,0 0-1 0 0,-1-1 1 0 0,0-1-1 0 0,1 0 1 0 0,-1-1-1 0 0,-1-1 0 0 0,1 0 1 0 0,-1-1-1 0 0,-1 0 1 0 0,0-1-1 0 0,0-1 1 0 0,0 0-1 0 0,6-8-143 0 0,-16 14-24 0 0,0 0 0 0 0,-1 0 0 0 0,1-1 0 0 0,-1 1 0 0 0,0-1 0 0 0,0 1 0 0 0,0-1 0 0 0,-1 0 0 0 0,0 0 0 0 0,0 0 0 0 0,0 0 0 0 0,0 0 0 0 0,-1 0 0 0 0,0 0 0 0 0,0 0 0 0 0,0 0 0 0 0,0 1 0 0 0,-1-1 1 0 0,0 0-1 0 0,0 0 0 0 0,0 0 0 0 0,-1 0 0 0 0,0 0 0 0 0,0 1 0 0 0,0-1 0 0 0,0 1 0 0 0,-1 0 0 0 0,0-1 0 0 0,1 1 0 0 0,-2 0 0 0 0,1 1 0 0 0,0-1 0 0 0,-1 0 0 0 0,0 1 0 0 0,1 0 0 0 0,-1 0 0 0 0,-1 0 0 0 0,1 0 0 0 0,0 1 0 0 0,-1 0 0 0 0,1 0 0 0 0,-1 0 0 0 0,0 0 0 0 0,1 1 0 0 0,-1-1 0 0 0,0 1 0 0 0,0 1 0 0 0,0-1 0 0 0,0 1 0 0 0,0-1 0 0 0,0 2 0 0 0,-1-1 24 0 0,-3-2 3 0 0,0 0 1 0 0,0 0-1 0 0,0 1 0 0 0,0 1 1 0 0,-1-1-1 0 0,1 1 0 0 0,0 1 0 0 0,0 0 1 0 0,-1 0-1 0 0,1 1 0 0 0,0 0 1 0 0,1 1-1 0 0,-1 0 0 0 0,0 0 0 0 0,1 1 1 0 0,-1 0-1 0 0,1 0 0 0 0,0 1 0 0 0,0 0 1 0 0,1 0-1 0 0,0 1 0 0 0,0 0 1 0 0,0 0-1 0 0,-1 3-3 0 0,6-6 9 0 0,0 0 0 0 0,1 0 0 0 0,-1 1 0 0 0,1-1 1 0 0,0 0-1 0 0,0 1 0 0 0,0-1 0 0 0,1 1 0 0 0,-1-1 0 0 0,1 0 0 0 0,0 1 0 0 0,0-1 1 0 0,0 1-1 0 0,0-1 0 0 0,1 1 0 0 0,-1-1 0 0 0,1 1 0 0 0,0-1 0 0 0,0 1 0 0 0,0-1 1 0 0,0 0-1 0 0,1 0 0 0 0,-1 0 0 0 0,1 0 0 0 0,0 0 0 0 0,0 0 0 0 0,0 0 0 0 0,0 0 1 0 0,1-1-1 0 0,-1 1 0 0 0,1-1 0 0 0,-1 0 0 0 0,1 1 0 0 0,0-1 0 0 0,0 0 1 0 0,0-1-1 0 0,0 1 0 0 0,0-1 0 0 0,0 1 0 0 0,3 0-9 0 0,136 40 1383 0 0,-120-39-1289 0 0,0 2-1 0 0,-1 0 1 0 0,1 1-1 0 0,-1 1 1 0 0,0 1-1 0 0,-1 1 1 0 0,0 0-1 0 0,0 2 1 0 0,-1 0-1 0 0,2 3-93 0 0,40 13-1974 0 0,-39-26-2188 0 0,0-4-4312 0 0,-13 0-841 0 0</inkml:trace>
  <inkml:trace contextRef="#ctx0" brushRef="#br0" timeOffset="120716.663">31542 13602 18484 0 0,'0'0'819'0'0,"0"0"-322"0"0,0 0-139 0 0,0 0-86 0 0,0 0-63 0 0,0 0 40 0 0,0 0 61 0 0,0 0 13 0 0,0 0-42 0 0,0 0-130 0 0,0 0-118 0 0,0 0-60 0 0,0 0 6 0 0,25-3 34 0 0,75-1 58 0 0,-98 4-64 0 0,0 1 0 0 0,0-1 0 0 0,1 1 0 0 0,-1 0-1 0 0,0 0 1 0 0,0 0 0 0 0,0 0 0 0 0,0 0 0 0 0,0 0 0 0 0,-1 0 0 0 0,1 1-1 0 0,0-1 1 0 0,0 1 0 0 0,-1-1 0 0 0,1 1 0 0 0,-1 0 0 0 0,0 0 0 0 0,1-1 0 0 0,-1 1-1 0 0,0 0 1 0 0,0 0 0 0 0,0 0 0 0 0,0 1 0 0 0,0-1 0 0 0,-1 0 0 0 0,1 0 0 0 0,-1 0-1 0 0,1 0 1 0 0,-1 1 0 0 0,0-1 0 0 0,0 0 0 0 0,0 2-7 0 0,3 9 53 0 0,185 761 978 0 0,-155-611-1312 0 0,-67-138-3552 0 0,4-29-5789 0 0,23 1 32 0 0</inkml:trace>
  <inkml:trace contextRef="#ctx0" brushRef="#br0" timeOffset="120976.607">31451 14049 18036 0 0,'0'0'212'0'0,"0"0"-113"0"0,0 0-25 0 0,29-7 49 0 0,95-20 73 0 0,177 8 830 0 0,-253 17-1811 0 0,134 10 1753 0 0,-128 10-4990 0 0,-9 13-5034 0 0,-38-23 2185 0 0</inkml:trace>
  <inkml:trace contextRef="#ctx0" brushRef="#br0" timeOffset="121225.748">31994 14778 6889 0 0,'0'0'2622'0'0,"0"0"-224"0"0,0 0-420 0 0,0 0-300 0 0,0 0-245 0 0,0 0-267 0 0,0 0-269 0 0,27 11-190 0 0,89 34-131 0 0,-107-42-486 0 0,1 0 0 0 0,-1 0-1 0 0,1-1 1 0 0,0 0 0 0 0,0-1 0 0 0,0 0-1 0 0,0-1 1 0 0,1 0 0 0 0,-1 0-1 0 0,0-1 1 0 0,0 0 0 0 0,0-1-1 0 0,0 0 1 0 0,2-2-90 0 0,3 1 103 0 0,-6 2-35 0 0,0 0-1 0 0,0-1 0 0 0,-1 0 1 0 0,1 0-1 0 0,-1-1 0 0 0,1 0 0 0 0,-1 0 1 0 0,0-1-1 0 0,0 0 0 0 0,-1 0 1 0 0,1-1-1 0 0,-1 0 0 0 0,0 0 1 0 0,0-1-1 0 0,0 0 0 0 0,-1 0 1 0 0,0-1-1 0 0,0 1 0 0 0,-1-1 1 0 0,0-1-1 0 0,0 1 0 0 0,0-1 0 0 0,-1 0 1 0 0,-1 0-1 0 0,1 0 0 0 0,-1 0 1 0 0,0-1-1 0 0,-1 1 0 0 0,0-1 1 0 0,-1 0-1 0 0,1 1 0 0 0,-2-1 1 0 0,1 0-1 0 0,-1 0 0 0 0,0 0 1 0 0,-1 0-1 0 0,0 1 0 0 0,-1-3-67 0 0,-1 2-18 0 0,1 1 0 0 0,-1 0 1 0 0,-1 0-1 0 0,1 0 0 0 0,-1 1 0 0 0,-1-1 0 0 0,0 1 0 0 0,0 0 0 0 0,0 1 1 0 0,0-1-1 0 0,-1 1 0 0 0,-1 0 0 0 0,1 0 0 0 0,-1 1 0 0 0,1-1 0 0 0,-2 2 1 0 0,1-1-1 0 0,0 1 0 0 0,-1 0 0 0 0,0 0 0 0 0,0 1 0 0 0,0 0 0 0 0,0 1 1 0 0,0 0-1 0 0,-1 0 0 0 0,1 1 0 0 0,-1 0 0 0 0,1 0 0 0 0,-1 1 0 0 0,0 0 1 0 0,1 0-1 0 0,-1 1 0 0 0,1 0 0 0 0,-1 1 0 0 0,1 0 0 0 0,0 0 0 0 0,0 1 0 0 0,-1 0 1 0 0,2 0-1 0 0,-1 1 0 0 0,0 0 0 0 0,1 0 0 0 0,0 1 0 0 0,0 0 0 0 0,0 0 1 0 0,0 1-1 0 0,1 0 0 0 0,0 0 0 0 0,0 1 0 0 0,1-1 0 0 0,0 1 0 0 0,0 0 1 0 0,0 0-1 0 0,1 1 0 0 0,0 0 0 0 0,0 1 18 0 0,-23 113-1039 0 0,25-39-5236 0 0,2-55-3399 0 0</inkml:trace>
  <inkml:trace contextRef="#ctx0" brushRef="#br0" timeOffset="122344.997">19890 15835 15643 0 0,'0'0'196'0'0,"0"0"-485"0"0,0 0-308 0 0,0 0 62 0 0,0 0 320 0 0,0 0 282 0 0,0 0 29 0 0,0 0-26 0 0,0 0 9 0 0,0 0 42 0 0,0 0 60 0 0,9 19 73 0 0,28 62 65 0 0,-36-77-263 0 0,1 1 0 0 0,-1 0 1 0 0,0 0-1 0 0,0 0 0 0 0,0 0 0 0 0,-1 0 1 0 0,1 0-1 0 0,-1 0 0 0 0,-1 0 0 0 0,1 0 1 0 0,-1 0-1 0 0,1 0 0 0 0,-2 0 0 0 0,1 0 1 0 0,0-1-1 0 0,-1 1 0 0 0,0 0 0 0 0,0-1 1 0 0,0 1-1 0 0,-1-1 0 0 0,-1 2-56 0 0,-5 13 203 0 0,-249 463 1328 0 0,261-493 3124 0 0,-1-5-3596 0 0,4-17-1292 0 0,257-605 140 0 0,-207 515-239 0 0,-54 123 246 0 0,1 0-1 0 0,-1 0 1 0 0,0 0-1 0 0,1 0 1 0 0,-1 1-1 0 0,1-1 1 0 0,-1 1-1 0 0,0 0 1 0 0,0-1-1 0 0,1 1 1 0 0,-1 0-1 0 0,0 0 1 0 0,0 1-1 0 0,0-1 1 0 0,0 0-1 0 0,0 1 1 0 0,0-1-1 0 0,-1 1 1 0 0,1 0-1 0 0,0-1 1 0 0,-1 1-1 0 0,1 0 1 0 0,-1 0-1 0 0,0 0 1 0 0,1 0-1 0 0,-1 0 1 0 0,0 1-1 0 0,0-1 1 0 0,-1 0-1 0 0,1 0 1 0 0,0 1 0 0 0,-1-1-1 0 0,1 0 1 0 0,-1 1-1 0 0,0-1 1 0 0,0 1-1 0 0,0 0 87 0 0,2 2-31 0 0,175 453 304 0 0,-44-154-256 0 0,-132-304 6 0 0,0 1 1 0 0,-1 0-1 0 0,1 0 0 0 0,0 0 0 0 0,0 0 0 0 0,-1-1 0 0 0,1 1 0 0 0,0 0 0 0 0,-1 0 0 0 0,1 1 0 0 0,-1-1 0 0 0,1 0 0 0 0,-1 0 0 0 0,0 0 0 0 0,1 0 1 0 0,-1 0-1 0 0,0 0 0 0 0,0 1 0 0 0,0-1 0 0 0,0 0 0 0 0,0 0 0 0 0,0 0 0 0 0,0 0 0 0 0,0 1 0 0 0,0-1 0 0 0,-1 0 0 0 0,1 0 0 0 0,0 0 0 0 0,-1 0 1 0 0,1 0-1 0 0,-1 0 0 0 0,1 0 0 0 0,-1 0 0 0 0,0 0 0 0 0,1 0 0 0 0,-1 0 0 0 0,0 0 0 0 0,0 0 0 0 0,1 0 0 0 0,-1-1 0 0 0,0 1 0 0 0,0 0 0 0 0,0-1 1 0 0,0 1-1 0 0,0 0 0 0 0,0-1 0 0 0,0 1 0 0 0,0-1 0 0 0,0 0 0 0 0,-1 1 0 0 0,1-1 0 0 0,0 0 0 0 0,0 0 0 0 0,0 1 0 0 0,0-1 0 0 0,-1 0 0 0 0,1 0 1 0 0,0 0-1 0 0,0-1 0 0 0,-1 1-23 0 0,-344-42 1127 0 0,192 16-897 0 0,-304-14-706 0 0,498 63-12564 0 0,-24-20 3394 0 0</inkml:trace>
  <inkml:trace contextRef="#ctx0" brushRef="#br0" timeOffset="122708.415">20735 15599 22333 0 0,'0'0'104'0'0,"0"0"-391"0"0,0 0-505 0 0,0 0-171 0 0,0 0 127 0 0,0 0 333 0 0,0 0 378 0 0,0 0 138 0 0,7 31 35 0 0,46 221 257 0 0,-50 372 720 0 0,4-574-851 0 0,-7-49-83 0 0,21-20-1421 0 0,-3-2-7089 0 0,-11 14-1979 0 0</inkml:trace>
  <inkml:trace contextRef="#ctx0" brushRef="#br0" timeOffset="122960.485">21250 15628 20756 0 0,'0'0'1454'0'0,"0"0"-1167"0"0,0 0-574 0 0,0 0-181 0 0,0 0-12 0 0,0 0 206 0 0,0 0 238 0 0,0 0 75 0 0,16 26 52 0 0,46 85 34 0 0,-55-98-85 0 0,-1 1-1 0 0,0 0 1 0 0,-1 1-1 0 0,0-1 1 0 0,-2 1-1 0 0,0 0 1 0 0,0 0 0 0 0,-1 0-1 0 0,-1 1 1 0 0,-1-1-1 0 0,0 10-39 0 0,0 10 59 0 0,0 85 149 0 0,-3-84-169 0 0,2 0 1 0 0,1-1-1 0 0,2 1 1 0 0,1 0 0 0 0,2-1-1 0 0,1 0 1 0 0,2 0 0 0 0,2-1-1 0 0,1 0 1 0 0,10 20-40 0 0,9-20 240 0 0,-35-53-4683 0 0,-1-1-3857 0 0,1 10-1502 0 0</inkml:trace>
  <inkml:trace contextRef="#ctx0" brushRef="#br0" timeOffset="123226.869">21031 15949 18476 0 0,'0'0'1235'0'0,"0"0"-323"0"0,0 0-400 0 0,0 0-172 0 0,0 0 76 0 0,31-6 72 0 0,99-19-31 0 0,232 3 669 0 0,-299 21-1256 0 0,139 2-541 0 0,-70 15-4389 0 0,-106-8 947 0 0,-11 2-2611 0 0,-10-5-540 0 0</inkml:trace>
  <inkml:trace contextRef="#ctx0" brushRef="#br0" timeOffset="123652.799">21907 16478 18588 0 0,'0'0'1234'0'0,"0"0"-545"0"0,0 0-19 0 0,0 0 83 0 0,0 0-25 0 0,0 0-102 0 0,27-8-185 0 0,187-66 337 0 0,-201 68-748 0 0,0-1 0 0 0,0 0 0 0 0,-1-1 1 0 0,-1 0-1 0 0,1-1 0 0 0,-1 0 1 0 0,0-1-1 0 0,-1 0 0 0 0,-1 0 1 0 0,1-1-1 0 0,6-11-30 0 0,-15 20-54 0 0,0 0-1 0 0,1 0 1 0 0,-2 0 0 0 0,1 0 0 0 0,0 0-1 0 0,0-1 1 0 0,-1 1 0 0 0,1 0 0 0 0,-1 0-1 0 0,0 0 1 0 0,0 0 0 0 0,1-1 0 0 0,-1 1-1 0 0,-1 0 1 0 0,1 0 0 0 0,0 0-1 0 0,0-1 1 0 0,-1 1 0 0 0,0 0 0 0 0,1 0-1 0 0,-1 0 1 0 0,0 0 0 0 0,0 0 0 0 0,0 0-1 0 0,0 0 1 0 0,0 0 0 0 0,-1 0 0 0 0,1 1-1 0 0,0-1 1 0 0,-1 0 0 0 0,1 1-1 0 0,-1-1 1 0 0,0 1 0 0 0,0-1 0 0 0,1 1-1 0 0,-1 0 1 0 0,0 0 0 0 0,0 0 0 0 0,0 0-1 0 0,0 0 1 0 0,0 0 0 0 0,-2 0 54 0 0,-93-20-1582 0 0,81 21 1558 0 0,0 1 0 0 0,-1 1-1 0 0,1 1 1 0 0,0 0 0 0 0,0 1 0 0 0,0 0-1 0 0,1 2 1 0 0,-1 0 0 0 0,1 0 0 0 0,1 2 0 0 0,-1 0-1 0 0,1 0 1 0 0,1 1 0 0 0,-1 1 0 0 0,2 0-1 0 0,-1 1 1 0 0,0 2 24 0 0,10-11 18 0 0,1 0 1 0 0,0 0-1 0 0,0 0 0 0 0,0 0 0 0 0,0 1 1 0 0,0-1-1 0 0,0 1 0 0 0,1-1 0 0 0,-1 1 1 0 0,1-1-1 0 0,0 1 0 0 0,0 0 0 0 0,0 0 1 0 0,0 0-1 0 0,0 0 0 0 0,0-1 1 0 0,1 1-1 0 0,0 0 0 0 0,-1 0 0 0 0,1 0 1 0 0,0 0-1 0 0,1 0 0 0 0,-1 0 0 0 0,0 0 1 0 0,1 0-1 0 0,0 0 0 0 0,-1 0 0 0 0,1 0 1 0 0,0 0-1 0 0,1-1 0 0 0,-1 1 0 0 0,0 0 1 0 0,1-1-1 0 0,0 1 0 0 0,-1-1 0 0 0,1 1 1 0 0,0-1-1 0 0,0 0 0 0 0,0 0 1 0 0,0 0-1 0 0,1 0 0 0 0,-1 0 0 0 0,1-1 1 0 0,1 2-19 0 0,128 44 1613 0 0,-46-39-1199 0 0,-1-4 0 0 0,0-4 0 0 0,1-4-1 0 0,26-6-413 0 0,158-5-86 0 0,-257 37-3795 0 0,-13-1-3263 0 0,0-16 3213 0 0,0 1-5666 0 0</inkml:trace>
  <inkml:trace contextRef="#ctx0" brushRef="#br0" timeOffset="124843.339">23868 15965 17732 0 0,'0'0'1096'0'0,"0"0"-145"0"0,0 0-118 0 0,0 0-84 0 0,0 0-41 0 0,0 0-67 0 0,0 0-159 0 0,0 0-160 0 0,0 0-80 0 0,0 0-49 0 0,0 0-9 0 0,0 0-21 0 0,0 0-87 0 0,-1-7-41 0 0,1 7-35 0 0,-1-1-3 0 0,1-1-1 0 0,0 1 1 0 0,-1-1 0 0 0,1 1-1 0 0,0 0 1 0 0,0-1 0 0 0,0 1 0 0 0,0-1-1 0 0,0 1 1 0 0,0 0 0 0 0,0-1-1 0 0,0 1 1 0 0,1-1 0 0 0,-1 1-1 0 0,1 0 1 0 0,-1-1 0 0 0,1 1 0 0 0,-1 0-1 0 0,1-1 1 0 0,0 1 0 0 0,-1 0-1 0 0,1 0 1 0 0,0 0 0 0 0,0 0 0 0 0,0 0-1 0 0,0 0 1 0 0,0 0 0 0 0,0 0-1 0 0,0 0 1 0 0,0 0 0 0 0,1 0-1 0 0,-1 1 1 0 0,0-1 0 0 0,0 0 0 0 0,1 1-1 0 0,-1-1 1 0 0,0 1 0 0 0,1 0-1 0 0,-1-1 1 0 0,1 1 0 0 0,-1 0-1 0 0,0 0 1 0 0,1 0 0 0 0,-1 0 0 0 0,1 0 3 0 0,200-58-483 0 0,-202 57 443 0 0,0 0 0 0 0,0 0 0 0 0,-1 0-1 0 0,1-1 1 0 0,0 1 0 0 0,-1 0 0 0 0,1 0 0 0 0,-1 0 0 0 0,0 0 0 0 0,1 0 0 0 0,-1 0 0 0 0,0 0 0 0 0,0 0 0 0 0,1 0 0 0 0,-1 1 0 0 0,0-1 0 0 0,0 0-1 0 0,0 0 1 0 0,0 1 0 0 0,0-1 0 0 0,0 1 0 0 0,0-1 0 0 0,0 1 0 0 0,0-1 0 0 0,0 1 0 0 0,-1-1 0 0 0,1 1 0 0 0,0 0 0 0 0,0 0 0 0 0,0 0-1 0 0,0-1 1 0 0,-1 1 0 0 0,1 0 0 0 0,0 1 0 0 0,0-1 0 0 0,0 0 0 0 0,-1 0 0 0 0,1 0 0 0 0,0 1 0 0 0,0-1 0 0 0,0 0 0 0 0,0 1 40 0 0,-25 1-128 0 0,0 2 0 0 0,0 0 1 0 0,0 2-1 0 0,1 0 0 0 0,0 2 1 0 0,1 1-1 0 0,-1 1 0 0 0,2 1 1 0 0,-1 1-1 0 0,2 1 0 0 0,-19 14 128 0 0,31-19-9 0 0,0 0-1 0 0,0 0 1 0 0,1 1-1 0 0,0 0 1 0 0,1 1-1 0 0,0 0 1 0 0,0 0-1 0 0,1 0 1 0 0,1 1-1 0 0,0 0 1 0 0,0 1-1 0 0,1-1 1 0 0,0 1-1 0 0,1 0 1 0 0,-1 8 9 0 0,3-14 2 0 0,1 1 1 0 0,0 0-1 0 0,0-1 1 0 0,0 1-1 0 0,1 0 1 0 0,0-1 0 0 0,1 1-1 0 0,-1 0 1 0 0,1-1-1 0 0,0 1 1 0 0,1-1 0 0 0,0 1-1 0 0,0-1 1 0 0,0 0-1 0 0,1 0 1 0 0,0 1-1 0 0,0-2 1 0 0,0 1 0 0 0,1 0-1 0 0,0-1 1 0 0,0 1-1 0 0,0-1 1 0 0,1-1 0 0 0,-1 1-1 0 0,1 0 1 0 0,1-1-1 0 0,-1 0 1 0 0,0 0-1 0 0,1-1 1 0 0,1 1-3 0 0,20 7 30 0 0,1-2 0 0 0,0 0 0 0 0,0-2 0 0 0,1-1 0 0 0,0-1 0 0 0,0-2 0 0 0,0-1 1 0 0,0-1-1 0 0,1-1 0 0 0,-1-2 0 0 0,0-1 0 0 0,0-1 0 0 0,0-2-30 0 0,-11 4 67 0 0,-1 0 0 0 0,0-1 0 0 0,0-2 0 0 0,0 1 0 0 0,-1-2 0 0 0,1 0 0 0 0,-1-1 0 0 0,-1-1 0 0 0,1 0 0 0 0,-1-1 0 0 0,-1-1 0 0 0,6-4-67 0 0,-21 18 75 0 0,1 0 1 0 0,0 0-1 0 0,0 0 0 0 0,0 0 1 0 0,0 0-1 0 0,1 0 0 0 0,-1 0 1 0 0,1 0-1 0 0,0 0 0 0 0,1 0 1 0 0,-1 0-1 0 0,1 0 1 0 0,0 0-1 0 0,-1-1 0 0 0,1 1 1 0 0,1-1-1 0 0,-1 1 0 0 0,1-1 1 0 0,-1 0-1 0 0,1 0 0 0 0,0 0 1 0 0,3 2-76 0 0,8-2 76 0 0,0-1 0 0 0,0 0 0 0 0,0-1 0 0 0,0-1 0 0 0,0 0 0 0 0,0-1 1 0 0,0 0-1 0 0,0-1 0 0 0,0-1 0 0 0,0 0 0 0 0,0-1 0 0 0,-1-1 0 0 0,6-2-76 0 0,-13 6-31 0 0,-1 0 0 0 0,1 0 0 0 0,0 0 0 0 0,-1-1-1 0 0,1 0 1 0 0,-1 0 0 0 0,0 0 0 0 0,0-1 0 0 0,0 0 0 0 0,0 0-1 0 0,0 0 1 0 0,-1 0 0 0 0,1-1 0 0 0,-1 0 0 0 0,0 0-1 0 0,0 0 1 0 0,0 0 0 0 0,-1-1 0 0 0,1 1 0 0 0,-1-1 0 0 0,0 0-1 0 0,0 0 1 0 0,-1 0 0 0 0,0-1 0 0 0,0 1 0 0 0,0 0 0 0 0,0-1-1 0 0,-1 0 1 0 0,0 1 0 0 0,0-1 0 0 0,0 0 0 0 0,-1 1 0 0 0,0-1-1 0 0,0 0 1 0 0,-1 1 0 0 0,1-1 0 0 0,-1 0 0 0 0,0 1-1 0 0,-1-1 1 0 0,-1-3 31 0 0,-3-2-94 0 0,0 0 0 0 0,-1 0 0 0 0,-1 1-1 0 0,1 0 1 0 0,-2 0 0 0 0,0 1 0 0 0,0 0-1 0 0,0 1 1 0 0,-1 0 0 0 0,0 0-1 0 0,-1 1 1 0 0,0 0 0 0 0,0 1 0 0 0,0 0-1 0 0,-1 1 1 0 0,-11-4 94 0 0,17 7 0 0 0,0-1 0 0 0,0 2 0 0 0,-1-1 0 0 0,1 0-1 0 0,-1 1 1 0 0,1 0 0 0 0,-1 1 0 0 0,1 0 0 0 0,-1 0 0 0 0,1 0-1 0 0,-1 0 1 0 0,1 1 0 0 0,-1 0 0 0 0,1 1 0 0 0,-1 0-1 0 0,1 0 1 0 0,0 0 0 0 0,0 0 0 0 0,0 1 0 0 0,0 0 0 0 0,0 0-1 0 0,1 1 1 0 0,0 0 0 0 0,-1 0 0 0 0,1 0 0 0 0,1 0 0 0 0,-1 1-1 0 0,0 0 1 0 0,1 0 0 0 0,0 0 0 0 0,0 0 0 0 0,1 1 0 0 0,-2 2 0 0 0,2-2 16 0 0,0 0 1 0 0,0 0 0 0 0,0 0-1 0 0,1 0 1 0 0,0 1 0 0 0,0-1-1 0 0,0 1 1 0 0,1-1 0 0 0,0 1-1 0 0,0 0 1 0 0,1-1 0 0 0,0 1 0 0 0,0 0-1 0 0,1 0 1 0 0,0-1 0 0 0,0 1-1 0 0,0-1 1 0 0,1 1 0 0 0,0-1-1 0 0,0 1 1 0 0,0-1 0 0 0,1 0-1 0 0,0 0 1 0 0,0 0 0 0 0,1 0-1 0 0,0-1 1 0 0,0 1 0 0 0,0-1 0 0 0,0 0-1 0 0,1 0 1 0 0,0-1 0 0 0,0 0-1 0 0,0 1 1 0 0,1-1 0 0 0,-1-1-1 0 0,1 1 1 0 0,0-1 0 0 0,0 0-1 0 0,0-1 1 0 0,1 1 0 0 0,-1-1-1 0 0,0 0 1 0 0,1-1 0 0 0,0 0-1 0 0,6 1-16 0 0,-1 0 12 0 0,0 0-1 0 0,1-1 0 0 0,-1 0 0 0 0,0-1 0 0 0,1-1 1 0 0,-1 0-1 0 0,0 0 0 0 0,0-1 0 0 0,0-1 0 0 0,0 0 1 0 0,0-1-1 0 0,0 0 0 0 0,-1 0 0 0 0,0-1 0 0 0,0-1 1 0 0,0 0-1 0 0,0-1 0 0 0,-1 0 0 0 0,0 0 0 0 0,-1-1 1 0 0,0 0-1 0 0,0-1 0 0 0,0 0 0 0 0,-1-1 0 0 0,-1 1 0 0 0,0-1 1 0 0,0-1-1 0 0,1-3-11 0 0,10-19-214 0 0,50-56 161 0 0,-65 90 39 0 0,-1 0-1 0 0,1 1 0 0 0,-1-1 1 0 0,1 1-1 0 0,-1-1 1 0 0,0 1-1 0 0,1 0 1 0 0,-1 0-1 0 0,0 0 0 0 0,0 0 1 0 0,-1 0-1 0 0,1 0 1 0 0,0 1-1 0 0,-1-1 0 0 0,1 1 1 0 0,-1-1-1 0 0,0 1 1 0 0,0-1-1 0 0,0 1 1 0 0,0 0-1 0 0,0 0 0 0 0,0-1 1 0 0,-1 1-1 0 0,1 0 1 0 0,-1 0-1 0 0,0 0 1 0 0,0 0-1 0 0,0 0 0 0 0,0-1 1 0 0,-1 3 14 0 0,3 8 28 0 0,6 26 173 0 0,-9-34-166 0 0,1 0-1 0 0,0-1 0 0 0,0 1 0 0 0,0 0 0 0 0,1-1 1 0 0,-1 1-1 0 0,1-1 0 0 0,0 1 0 0 0,1-1 1 0 0,-1 1-1 0 0,1-1 0 0 0,0 0 0 0 0,0 1 0 0 0,0-1 1 0 0,0 0-1 0 0,1-1 0 0 0,0 1 0 0 0,0 0 1 0 0,0-1-1 0 0,0 1 0 0 0,0-1 0 0 0,1 0 0 0 0,0 0 1 0 0,-1 0-1 0 0,1-1 0 0 0,0 1 0 0 0,0-1 1 0 0,0 0-1 0 0,1 0 0 0 0,-1 0 0 0 0,0-1 0 0 0,1 0 1 0 0,1 1-35 0 0,2-3-24 0 0,0 0 1 0 0,0 0-1 0 0,0-1 1 0 0,0 0-1 0 0,-1-1 0 0 0,1 1 1 0 0,-1-1-1 0 0,0-1 1 0 0,0 0-1 0 0,0 0 1 0 0,0 0-1 0 0,-1 0 1 0 0,1-1-1 0 0,-1 0 1 0 0,0-1-1 0 0,-1 1 1 0 0,1-1-1 0 0,-1 0 0 0 0,0-1 1 0 0,-1 1-1 0 0,1-1 1 0 0,-2 0-1 0 0,1 0 1 0 0,0 0-1 0 0,-1-1 1 0 0,-1 1-1 0 0,1-1 1 0 0,-1 0-1 0 0,-1 1 1 0 0,1-1-1 0 0,-1 0 1 0 0,-1 0-1 0 0,1 0 0 0 0,-1 0 1 0 0,-1 0-1 0 0,1 0 1 0 0,-3-8 23 0 0,50 139 331 0 0,-32-102-467 0 0,2-1 0 0 0,1-1 0 0 0,0 0 0 0 0,1-1 0 0 0,1-1 0 0 0,1-1 0 0 0,0-1 0 0 0,1-1 0 0 0,1 0 1 0 0,2-1 135 0 0,-19-10-405 0 0,20 11-1972 0 0,-8-6-2422 0 0,-1 0-6128 0 0</inkml:trace>
  <inkml:trace contextRef="#ctx0" brushRef="#br0" timeOffset="125836.107">25952 16107 20028 0 0,'0'0'784'0'0,"0"0"-262"0"0,0 0-235 0 0,0 0-143 0 0,0 0-52 0 0,0 0 8 0 0,0 0 6 0 0,0 0 16 0 0,0 0 11 0 0,0 0-26 0 0,0 0-27 0 0,0 0-22 0 0,0 0-4 0 0,25-12 11 0 0,111-51 63 0 0,-81 11-140 0 0,-54 51-33 0 0,0-1 1 0 0,-1 1-1 0 0,1 0 0 0 0,-1 0 1 0 0,1-1-1 0 0,-1 1 0 0 0,1-1 0 0 0,-1 1 1 0 0,0 0-1 0 0,0-1 0 0 0,0 1 1 0 0,0-1-1 0 0,0 1 0 0 0,0 0 0 0 0,0-1 1 0 0,0 1-1 0 0,-1-1 0 0 0,1 1 1 0 0,0 0-1 0 0,-1-1 0 0 0,0 1 0 0 0,1 0 1 0 0,-1-1-1 0 0,1 1 0 0 0,-1 0 1 0 0,0 0-1 0 0,0 0 0 0 0,0-1 0 0 0,0 1 1 0 0,0 0-1 0 0,0 0 0 0 0,0 1 1 0 0,0-1-1 0 0,0 0 0 0 0,0 0 0 0 0,-1 0 1 0 0,1 1-1 0 0,0-1 0 0 0,-1 1 1 0 0,1-1-1 0 0,0 1 0 0 0,-1-1 0 0 0,1 1 1 0 0,0 0-1 0 0,-1-1 0 0 0,1 1 1 0 0,-1 0-1 0 0,1 0 0 0 0,0 0 0 0 0,-1 0 1 0 0,0 1 44 0 0,-10-4-236 0 0,-1 2 0 0 0,0-1 1 0 0,0 2-1 0 0,0 0 1 0 0,0 0-1 0 0,0 1 0 0 0,0 1 1 0 0,1 0-1 0 0,-1 1 0 0 0,1 0 1 0 0,-9 4 235 0 0,0 1 43 0 0,0 1 0 0 0,1 0-1 0 0,0 2 1 0 0,1 0 0 0 0,0 1 0 0 0,0 2 0 0 0,2-1 0 0 0,0 2 0 0 0,0 0 0 0 0,-2 5-43 0 0,14-16 43 0 0,1 0 0 0 0,0 1 1 0 0,-1 0-1 0 0,2 0 1 0 0,-1 0-1 0 0,0 0 1 0 0,1 1-1 0 0,0-1 0 0 0,0 1 1 0 0,1 0-1 0 0,0 0 1 0 0,0 0-1 0 0,0 0 1 0 0,1 0-1 0 0,-1 1 0 0 0,2-1 1 0 0,-1 0-1 0 0,1 0 1 0 0,0 1-1 0 0,0-1 1 0 0,0 1-1 0 0,1-1 0 0 0,0 0 1 0 0,0 0-1 0 0,1 0 1 0 0,0 1-1 0 0,0-1 1 0 0,0-1-1 0 0,1 1 0 0 0,0 0 1 0 0,0-1-1 0 0,0 1 1 0 0,1-1-1 0 0,0 0 1 0 0,0 0-1 0 0,0 0 0 0 0,0-1 1 0 0,1 1-1 0 0,4 2-43 0 0,13 3 101 0 0,1 0 0 0 0,0-2 0 0 0,1-1 0 0 0,-1 0 0 0 0,1-2 0 0 0,1-1 0 0 0,-1 0 0 0 0,1-2 0 0 0,0-1 0 0 0,-1-1 0 0 0,1-1 0 0 0,0-1 0 0 0,-1-2 0 0 0,0 0 0 0 0,0-1 0 0 0,0-2 0 0 0,0 0 0 0 0,18-9-101 0 0,-18 8-32 0 0,0-1 1 0 0,-1-2-1 0 0,0 0 0 0 0,-1-1 0 0 0,-1-1 1 0 0,1-1-1 0 0,-2-1 0 0 0,7-7 32 0 0,-22 18-14 0 0,0-1 0 0 0,0 0-1 0 0,0 0 1 0 0,0 0 0 0 0,-1-1 0 0 0,0 1-1 0 0,0-1 1 0 0,-1 0 0 0 0,1 0-1 0 0,-1-1 1 0 0,0 1 0 0 0,-1-1 0 0 0,0 1-1 0 0,0-1 1 0 0,0 0 0 0 0,-1 0-1 0 0,0 0 1 0 0,0 0 0 0 0,-1 0 0 0 0,0 0-1 0 0,0 0 1 0 0,-1 0 0 0 0,1 0-1 0 0,-1 0 1 0 0,-1 1 0 0 0,0-1 0 0 0,0 0-1 0 0,0 0 1 0 0,-1 1 0 0 0,1 0-1 0 0,-2-1 1 0 0,1 1 14 0 0,2 3-31 0 0,-1 1-1 0 0,1-1 1 0 0,0 1 0 0 0,-1 0-1 0 0,1-1 1 0 0,-1 1-1 0 0,0 0 1 0 0,0 0 0 0 0,0 0-1 0 0,0 0 1 0 0,0 1 0 0 0,0-1-1 0 0,0 1 1 0 0,-1-1-1 0 0,1 1 1 0 0,-1 0 0 0 0,1-1-1 0 0,-1 1 1 0 0,1 0-1 0 0,-1 1 1 0 0,0-1 0 0 0,1 0-1 0 0,-1 1 1 0 0,0 0-1 0 0,0 0 1 0 0,1-1 0 0 0,-1 1-1 0 0,0 1 1 0 0,0-1 0 0 0,1 0-1 0 0,-1 1 1 0 0,0 0-1 0 0,1-1 1 0 0,-1 1 0 0 0,1 0-1 0 0,-1 0 1 0 0,0 0-1 0 0,1 1 1 0 0,0-1 0 0 0,-1 1-1 0 0,1-1 1 0 0,0 1 0 0 0,0 0-1 0 0,0 0 1 0 0,0 0-1 0 0,0 0 1 0 0,0 0 0 0 0,1 0-1 0 0,-1 0 1 0 0,1 1-1 0 0,-1-1 1 0 0,1 1 0 0 0,0-1-1 0 0,0 1 1 0 0,0-1-1 0 0,0 3 32 0 0,-3 1 49 0 0,0 0-1 0 0,1 1 0 0 0,0 0 0 0 0,0-1 1 0 0,0 1-1 0 0,1 0 0 0 0,0 1 0 0 0,1-1 1 0 0,-1 0-1 0 0,1 0 0 0 0,1 1 0 0 0,-1-1 0 0 0,1 1 1 0 0,1-1-1 0 0,-1 0 0 0 0,1 1 0 0 0,1-1 1 0 0,-1 0-1 0 0,1 0 0 0 0,0 0 0 0 0,1 0 0 0 0,0 0 1 0 0,0 0-1 0 0,0 0 0 0 0,1-1 0 0 0,0 0 1 0 0,0 0-1 0 0,1 0 0 0 0,-1 0 0 0 0,1-1 1 0 0,1 1-1 0 0,-1-1 0 0 0,1-1 0 0 0,0 1 0 0 0,0-1 1 0 0,0 0-1 0 0,0 0 0 0 0,1-1 0 0 0,0 0 1 0 0,-1 0-1 0 0,1 0 0 0 0,0-1 0 0 0,2 0-48 0 0,4 1-36 0 0,1-1-1 0 0,0 0 1 0 0,-1-1-1 0 0,1-1 1 0 0,0 0-1 0 0,0-1 0 0 0,0 0 1 0 0,0-1-1 0 0,-1-1 1 0 0,1 0-1 0 0,-1-1 1 0 0,0 0-1 0 0,0-1 1 0 0,0 0-1 0 0,0-1 0 0 0,-1-1 1 0 0,0 0-1 0 0,0-1 1 0 0,-1 0-1 0 0,0 0 1 0 0,-1-1-1 0 0,0-1 1 0 0,0 0-1 0 0,-1 0 1 0 0,0-1-1 0 0,0 0 0 0 0,-2-1 1 0 0,1 1-1 0 0,-2-1 1 0 0,1-1-1 0 0,-2 0 1 0 0,2-2 36 0 0,8-69 1605 0 0,-15 84-1517 0 0,0 0-260 0 0,0 29-1512 0 0,-2-18 1824 0 0,0-5-63 0 0,0 1 1 0 0,1 0-1 0 0,-1 0 1 0 0,1 0-1 0 0,1-1 0 0 0,-1 1 1 0 0,1 0-1 0 0,0 0 1 0 0,1 0-1 0 0,0 0 0 0 0,0 0 1 0 0,0 0-1 0 0,1 0 1 0 0,0-1-1 0 0,0 1 0 0 0,1-1 1 0 0,0 1-1 0 0,0-1 1 0 0,0 0-1 0 0,1 0 0 0 0,0 0 1 0 0,0-1-1 0 0,0 1 1 0 0,1-1-1 0 0,0 0 0 0 0,0-1 1 0 0,0 1-78 0 0,6 1-5 0 0,-1-2 0 0 0,1 1 1 0 0,-1-1-1 0 0,1-1 0 0 0,0 0 1 0 0,1-1-1 0 0,-1 0 0 0 0,0 0 0 0 0,1-1 1 0 0,-1-1-1 0 0,0 0 0 0 0,1-1 1 0 0,-1 0-1 0 0,0 0 0 0 0,1-1 1 0 0,-1-1-1 0 0,0 0 0 0 0,0 0 0 0 0,-1-1 1 0 0,1-1-1 0 0,-1 0 0 0 0,0 0 1 0 0,0-1-1 0 0,0 0 0 0 0,-1-1 1 0 0,0 0-1 0 0,0 0 0 0 0,-1-1 0 0 0,0 0 1 0 0,0 0-1 0 0,-1-1 0 0 0,0 0 1 0 0,0-1-1 0 0,-1 1 0 0 0,0-1 0 0 0,-1 0 1 0 0,-1-1-1 0 0,2-3 5 0 0,-1-12 279 0 0,-2 34 57 0 0,-4 0-283 0 0,1 0 0 0 0,0 0-1 0 0,0 0 1 0 0,1 0 0 0 0,0 0 0 0 0,0 0 0 0 0,1 0 0 0 0,0 0-1 0 0,1-1 1 0 0,-1 1 0 0 0,2-1 0 0 0,-1 1 0 0 0,1-1 0 0 0,0 0-1 0 0,0-1 1 0 0,1 1 0 0 0,0-1 0 0 0,0 1 0 0 0,0-1 0 0 0,1-1-1 0 0,2 2-52 0 0,142 81-236 0 0,-94-72-2937 0 0,0-7-4636 0 0,-36-8-3191 0 0</inkml:trace>
  <inkml:trace contextRef="#ctx0" brushRef="#br0" timeOffset="126178.397">27739 15172 22477 0 0,'0'0'439'0'0,"0"0"-215"0"0,0 0-396 0 0,0 0-250 0 0,0 0-81 0 0,0 0 158 0 0,0 0 266 0 0,0 0 143 0 0,0 0 19 0 0,0 0 4 0 0,13 31-3 0 0,39 102-8 0 0,-47-116-32 0 0,1 1 0 0 0,-2-1 0 0 0,0 1 0 0 0,-1 0 0 0 0,-1 0 0 0 0,-1 0 0 0 0,-1 1 0 0 0,0-1 0 0 0,-1 7-44 0 0,-1 24 138 0 0,0 59 114 0 0,19 225-1 0 0,-11-309-287 0 0,0-1 0 0 0,2 0 1 0 0,1 0-1 0 0,1 0 0 0 0,1-2 0 0 0,1 1 0 0 0,1-1 0 0 0,0-1 0 0 0,2 0 0 0 0,10 11 36 0 0,68 39-3370 0 0,-81-66 1016 0 0,-9-3-7945 0 0,-3-3 3631 0 0</inkml:trace>
  <inkml:trace contextRef="#ctx0" brushRef="#br0" timeOffset="126457.053">27288 15681 19236 0 0,'0'0'1014'0'0,"0"0"-258"0"0,0 0-287 0 0,0 0-118 0 0,30-5 6 0 0,99-17-1 0 0,143 16 362 0 0,177 30-1818 0 0,-353-9-4336 0 0,-4 5-4956 0 0,-76-15 4063 0 0</inkml:trace>
  <inkml:trace contextRef="#ctx0" brushRef="#br0" timeOffset="127109.272">28121 15984 12043 0 0,'0'0'250'0'0,"0"0"-372"0"0,0 0 48 0 0,0 0 124 0 0,26 0 20 0 0,189-3 108 0 0,20-35 2213 0 0,-234 38-2147 0 0,-1 0-103 0 0,0 0-155 0 0,-27 8 112 0 0,14-2-23 0 0,0 1 0 0 0,0 0 0 0 0,0 1 1 0 0,1 0-1 0 0,0 1 0 0 0,0 0 0 0 0,1 1 0 0 0,0 0 0 0 0,1 1 0 0 0,0 0 0 0 0,1 1 0 0 0,0 0 0 0 0,1 0 0 0 0,1 1 0 0 0,0 0 0 0 0,0 1 0 0 0,1-1 0 0 0,1 1 0 0 0,0 0 1 0 0,1 0-1 0 0,-2 12-75 0 0,9-22 105 0 0,0 0-1 0 0,0-1 1 0 0,0 1 0 0 0,0-1 0 0 0,1 0 0 0 0,-1 0 0 0 0,1 0 0 0 0,0 0 0 0 0,0 0 0 0 0,0-1 0 0 0,0 0 0 0 0,0 0-1 0 0,1 0 1 0 0,-1 0 0 0 0,0 0 0 0 0,1-1 0 0 0,0 0 0 0 0,-1 0 0 0 0,1 0 0 0 0,0-1 0 0 0,-1 0 0 0 0,1 0 0 0 0,0 0 0 0 0,-1 0-1 0 0,1-1 1 0 0,0 1 0 0 0,-1-1 0 0 0,1 0 0 0 0,3-2-105 0 0,9 3-196 0 0,148-15-6512 0 0,-100-11 8685 0 0,-60 28 4853 0 0,4 3-4915 0 0,17 7-1986 0 0,-5-8 222 0 0,1-1 0 0 0,0-1 0 0 0,0-1 1 0 0,0-1-1 0 0,0-1 0 0 0,0 0 0 0 0,-1-2 0 0 0,1-1 0 0 0,-1 0 0 0 0,1-2 1 0 0,-1 0-1 0 0,18-10-151 0 0,-28 12 13 0 0,-1-1 1 0 0,0 0 0 0 0,-1-1-1 0 0,1 0 1 0 0,-1-1 0 0 0,0 0 0 0 0,-1 0-1 0 0,0-1 1 0 0,0 0 0 0 0,0-1-1 0 0,-1 1 1 0 0,3-6-14 0 0,-8 11-39 0 0,0 0 1 0 0,0-1-1 0 0,0 1 0 0 0,0 0 1 0 0,-1-1-1 0 0,1 1 0 0 0,-1-1 1 0 0,0 1-1 0 0,0-1 0 0 0,0 0 0 0 0,-1 1 1 0 0,1-1-1 0 0,-1 0 0 0 0,0 0 1 0 0,0 1-1 0 0,0-1 0 0 0,-1 0 1 0 0,1 0-1 0 0,-1 1 0 0 0,0-1 1 0 0,0 0-1 0 0,0 1 0 0 0,0-1 1 0 0,-1 1-1 0 0,1-1 0 0 0,-1 1 1 0 0,0 0-1 0 0,0 0 0 0 0,0 0 1 0 0,-1 0-1 0 0,1 0 0 0 0,-1 0 1 0 0,0 1-1 0 0,1-1 0 0 0,-1 1 1 0 0,0-1-1 0 0,0 1 0 0 0,-2 0 39 0 0,-8-6-63 0 0,0 2 0 0 0,-1 0 0 0 0,0 0 0 0 0,0 1 0 0 0,0 1 0 0 0,-1 0 0 0 0,1 1 0 0 0,-1 1 0 0 0,0 0 0 0 0,0 1-1 0 0,0 1 1 0 0,0 0 0 0 0,1 1 0 0 0,-6 1 63 0 0,17-2 5 0 0,-1 1 0 0 0,1-1 0 0 0,-1 1 0 0 0,1 0-1 0 0,0 0 1 0 0,0 0 0 0 0,-1 0 0 0 0,1 1 0 0 0,0-1-1 0 0,0 1 1 0 0,0 0 0 0 0,0 0 0 0 0,1 0 0 0 0,-1 0 0 0 0,0 0-1 0 0,1 1 1 0 0,0-1 0 0 0,-1 1 0 0 0,1-1 0 0 0,0 1-1 0 0,0 0 1 0 0,1 0 0 0 0,-1 0 0 0 0,1 0 0 0 0,-1 0 0 0 0,1 0-1 0 0,0 1 1 0 0,0-1 0 0 0,0 0 0 0 0,0 1 0 0 0,1-1-1 0 0,0 0 1 0 0,-1 1 0 0 0,1-1 0 0 0,1 1 0 0 0,-1-1 0 0 0,0 0-1 0 0,1 1 1 0 0,-1-1 0 0 0,1 1 0 0 0,0-1 0 0 0,0 0-1 0 0,1 0 1 0 0,-1 0 0 0 0,1 0 0 0 0,-1 0 0 0 0,1 0-1 0 0,0 0 1 0 0,0 0 0 0 0,0 0 0 0 0,0-1 0 0 0,1 1 0 0 0,-1-1-1 0 0,1 1-4 0 0,13 8 149 0 0,0 0 0 0 0,0 0 0 0 0,1-1 0 0 0,1-2 0 0 0,0 1 0 0 0,0-2-1 0 0,0 0 1 0 0,1-2 0 0 0,0 0 0 0 0,0 0 0 0 0,0-2 0 0 0,0-1 0 0 0,17 1-149 0 0,114 27 408 0 0,-135-25-757 0 0,117 35-1104 0 0,-87-30-2824 0 0,0-4-4401 0 0,-30-5-2159 0 0</inkml:trace>
  <inkml:trace contextRef="#ctx0" brushRef="#br0" timeOffset="127692.759">29782 15658 21237 0 0,'0'0'389'0'0,"0"0"-165"0"0,0 0-196 0 0,0 0-277 0 0,0 0-183 0 0,0 0-14 0 0,0 0 113 0 0,0 0 190 0 0,0 0 135 0 0,0 0 56 0 0,0 0 36 0 0,0 0 21 0 0,0 0 18 0 0,19 0-11 0 0,134 2-1 0 0,89 12-178 0 0,-266 3-1844 0 0,-153 68 2051 0 0,132-67-318 0 0,1 1-1 0 0,1 3 1 0 0,1 1 0 0 0,0 2 0 0 0,2 2-1 0 0,1 1 1 0 0,2 3 0 0 0,0 1 0 0 0,-16 20 178 0 0,50-50 3 0 0,0 1 1 0 0,0 0-1 0 0,1 0 0 0 0,-1 0 1 0 0,1 0-1 0 0,0 0 1 0 0,0 1-1 0 0,0-1 1 0 0,0 1-1 0 0,0-1 1 0 0,1 1-1 0 0,-1-1 0 0 0,1 1 1 0 0,0 0-1 0 0,1 0 1 0 0,-1 0-1 0 0,0 0 1 0 0,1 0-1 0 0,0 0 1 0 0,0 0-1 0 0,0-1 0 0 0,1 1 1 0 0,-1 0-1 0 0,1 0 1 0 0,0 0-1 0 0,0 0 1 0 0,0 0-1 0 0,0-1 1 0 0,1 1-1 0 0,0-1 0 0 0,-1 1 1 0 0,1-1-1 0 0,1 1 1 0 0,-1-1-1 0 0,0 0 1 0 0,1 0-1 0 0,0 0 0 0 0,-1 0 1 0 0,1-1-1 0 0,0 1 1 0 0,1-1-1 0 0,-1 0 1 0 0,0 0-1 0 0,1 0 1 0 0,-1 0-1 0 0,1 0 0 0 0,-1-1 1 0 0,1 1-1 0 0,0-1 1 0 0,3 0-4 0 0,43 12 339 0 0,1-4 1 0 0,0-1 0 0 0,0-2-1 0 0,1-3 1 0 0,0-2-1 0 0,20-4-339 0 0,-12 3 153 0 0,-52 2-27 0 0,0-1 1 0 0,0 0 0 0 0,0-1 0 0 0,0 0 0 0 0,0 0-1 0 0,-1 0 1 0 0,1-1 0 0 0,0-1 0 0 0,0 1-1 0 0,0-1 1 0 0,-1 0 0 0 0,1-1 0 0 0,-1 0 0 0 0,0 0-1 0 0,0-1 1 0 0,0 1 0 0 0,0-2 0 0 0,0 1 0 0 0,-1-1-1 0 0,0 0 1 0 0,0 0 0 0 0,0 0 0 0 0,-1-1 0 0 0,0 0-1 0 0,0 0 1 0 0,0-1 0 0 0,-1 1 0 0 0,2-5-127 0 0,-3 19 2 0 0,1 0 0 0 0,-1 0 0 0 0,1 0 0 0 0,1-1 0 0 0,-1 1 0 0 0,1-1 0 0 0,0 0 0 0 0,1-1 0 0 0,0 1 1 0 0,0-1-1 0 0,0 0 0 0 0,1-1 0 0 0,-1 1 0 0 0,2-1 0 0 0,-1 0 0 0 0,0-1 0 0 0,1 0 0 0 0,0 0 0 0 0,0-1 0 0 0,0 0 0 0 0,0 0 1 0 0,1-1-1 0 0,0 0-2 0 0,62 20-1854 0 0,-24-11-4255 0 0,-29-7-2078 0 0</inkml:trace>
  <inkml:trace contextRef="#ctx0" brushRef="#br0" timeOffset="127947.103">30276 15452 19196 0 0,'0'0'4062'0'0,"0"0"-2800"0"0,0 0-867 0 0,0 0-197 0 0,0 0-271 0 0,0 0-228 0 0,0 0-149 0 0,0 0-29 0 0,0 0 62 0 0,0 0 57 0 0,0 0-21 0 0,0 0-102 0 0,10-20-157 0 0,35-57-185 0 0,-44 76 733 0 0,0 0-1 0 0,0 0 1 0 0,0 0-1 0 0,1 0 0 0 0,-1 0 1 0 0,0 1-1 0 0,1-1 0 0 0,-1 1 1 0 0,0-1-1 0 0,1 1 0 0 0,-1-1 1 0 0,1 1-1 0 0,-1 0 1 0 0,1 0-1 0 0,-1-1 0 0 0,0 1 1 0 0,1 0-1 0 0,-1 0 0 0 0,1 1 1 0 0,-1-1-1 0 0,1 0 1 0 0,-1 0-1 0 0,1 1 0 0 0,-1-1 1 0 0,0 1-1 0 0,1-1 0 0 0,-1 1 1 0 0,0 0-1 0 0,1-1 1 0 0,-1 1-1 0 0,0 0 0 0 0,0 0 1 0 0,0 0-1 0 0,1 0 0 0 0,-1 0 1 0 0,0 0-1 0 0,-1 0 0 0 0,1 0 1 0 0,0 0-1 0 0,0 1 1 0 0,0-1-1 0 0,-1 0 0 0 0,1 1 1 0 0,0 0 92 0 0,4 4-1288 0 0,11 7-3467 0 0,-4-2-4007 0 0</inkml:trace>
  <inkml:trace contextRef="#ctx0" brushRef="#br0" timeOffset="128221.416">30901 16201 13019 0 0,'0'0'6747'0'0,"0"0"-5541"0"0,0 0-1368 0 0,0 0 188 0 0,0 0 122 0 0,0 0 70 0 0,0 0 29 0 0,0 0-11 0 0,0 0 2 0 0,0 0 33 0 0,0 0 33 0 0,26 3 31 0 0,81 5 28 0 0,-104-7-318 0 0,1-1 1 0 0,-1 0-1 0 0,1 0 1 0 0,-1 0-1 0 0,1 0 1 0 0,0-1 0 0 0,-1 1-1 0 0,0-1 1 0 0,1 0-1 0 0,-1 0 1 0 0,1 0 0 0 0,-1-1-1 0 0,0 1 1 0 0,0-1-1 0 0,0 1 1 0 0,0-1-1 0 0,0 0 1 0 0,0-1 0 0 0,0 1-1 0 0,-1 0 1 0 0,1-1-1 0 0,-1 1 1 0 0,1-1-1 0 0,-1 0 1 0 0,0 0 0 0 0,0 0-1 0 0,0 0-45 0 0,5-8 31 0 0,0 2-103 0 0,-1-1 0 0 0,0 1 0 0 0,0-1-1 0 0,-1 0 1 0 0,0-1 0 0 0,-1 1 0 0 0,0-1 0 0 0,-1 0-1 0 0,0 0 1 0 0,-1 0 0 0 0,0 0 0 0 0,-1-1-1 0 0,0 0 73 0 0,0 7-71 0 0,-1 0 0 0 0,0 0 0 0 0,-1 1 0 0 0,1-1 0 0 0,-1 0 0 0 0,0 1 0 0 0,0-1 0 0 0,0 0 0 0 0,0 1-1 0 0,-1 0 1 0 0,0-1 0 0 0,0 1 0 0 0,0 0 0 0 0,-1 0 0 0 0,1 0 0 0 0,-1 0 0 0 0,0 0 0 0 0,0 1 0 0 0,0-1-1 0 0,-1 1 1 0 0,1 0 0 0 0,-1 0 0 0 0,0 0 0 0 0,0 0 0 0 0,0 1 0 0 0,0-1 0 0 0,0 1 0 0 0,0 0-1 0 0,-1 1 1 0 0,1-1 0 0 0,-1 1 0 0 0,-1-1 71 0 0,-7 2-126 0 0,0 0 0 0 0,0 1 0 0 0,1 0 0 0 0,-1 1 0 0 0,0 0 0 0 0,1 1-1 0 0,0 1 1 0 0,0 0 0 0 0,0 0 0 0 0,0 1 0 0 0,0 1 0 0 0,1 0 0 0 0,0 0 0 0 0,1 1-1 0 0,-1 1 1 0 0,1 0 0 0 0,1 0 0 0 0,-1 1 0 0 0,1 0 0 0 0,1 1 0 0 0,0 0 0 0 0,0 0 0 0 0,1 0-1 0 0,0 1 1 0 0,1 1 0 0 0,0-1 0 0 0,1 1 0 0 0,0-1 0 0 0,1 2 0 0 0,-1 6 126 0 0,1 42-1902 0 0,13-24-4574 0 0,-3-25-1870 0 0</inkml:trace>
  <inkml:trace contextRef="#ctx0" brushRef="#br0" timeOffset="129186.888">31369 15871 12539 0 0,'0'0'5881'0'0,"0"0"-5442"0"0,0 0-1450 0 0,0 0 172 0 0,0 0 388 0 0,0 0 491 0 0,0 0 118 0 0,0 0 4 0 0,0 0 20 0 0,0 0 32 0 0,0 0 8 0 0,5 27 16 0 0,15 82 16 0 0,-13-5 514 0 0,-8-98-730 0 0,0 1-1 0 0,0 0 0 0 0,1-1 1 0 0,1 1-1 0 0,-1 0 0 0 0,1-1 1 0 0,0 1-1 0 0,0-1 0 0 0,1 1 1 0 0,0-1-1 0 0,0 0 0 0 0,0 0 1 0 0,1 1-1 0 0,0-2 0 0 0,0 1 1 0 0,0 0-1 0 0,1-1 0 0 0,0 1 1 0 0,0-1-1 0 0,1 0 0 0 0,-1 0 1 0 0,1-1-1 0 0,3 3-37 0 0,3 1-25 0 0,1 0 0 0 0,1-1 0 0 0,-1 0 0 0 0,1-1 0 0 0,0 0 0 0 0,1-1 0 0 0,-1-1 0 0 0,1 0 0 0 0,0 0 0 0 0,0-2 0 0 0,3 1 25 0 0,159 6-3612 0 0,-171-9 3453 0 0,130-33-1688 0 0,-82-11 3092 0 0,-42-20 3907 0 0,-11 63-5160 0 0,-1 0 0 0 0,1 1 0 0 0,-1-1 0 0 0,0 0 0 0 0,1 1 1 0 0,-1-1-1 0 0,0 1 0 0 0,1-1 0 0 0,-1 1 0 0 0,0-1 0 0 0,0 1 0 0 0,1 0 0 0 0,-1-1 0 0 0,0 1 1 0 0,0 0-1 0 0,0-1 0 0 0,1 1 0 0 0,-1 0 0 0 0,0 0 0 0 0,0 0 0 0 0,0 0 0 0 0,0 0 0 0 0,0 0 0 0 0,0 0 1 0 0,1 0-1 0 0,-1 0 0 0 0,0 0 0 0 0,0 1 0 0 0,0-1 0 0 0,0 0 0 0 0,1 1 0 0 0,-1-1 0 0 0,0 0 1 0 0,0 1-1 0 0,1-1 0 0 0,-1 1 0 0 0,0-1 0 0 0,0 1 0 0 0,1-1 0 0 0,-1 1 0 0 0,1 0 0 0 0,-1-1 0 0 0,0 1 1 0 0,1 0-1 0 0,0-1 0 0 0,-1 1 0 0 0,1 0 0 0 0,-1 0 0 0 0,1-1 0 0 0,0 1 0 0 0,-1 0 0 0 0,1 0 0 0 0,0 0 1 0 0,0 0-1 0 0,0 0 0 0 0,0-1 0 0 0,0 1 0 0 0,0 0 0 0 0,0 0 0 0 0,0 0 0 0 0,0 0 0 0 0,0 0 1 0 0,0 0 7 0 0,0 0 37 0 0,1 1 0 0 0,-1-1 1 0 0,1 0-1 0 0,-1 1 0 0 0,0-1 1 0 0,1 0-1 0 0,0 0 1 0 0,-1 0-1 0 0,1 1 0 0 0,0-1 1 0 0,0 0-1 0 0,-1 0 0 0 0,1 0 1 0 0,0 0-1 0 0,0 0 0 0 0,0 0 1 0 0,0-1-1 0 0,1 1 1 0 0,-1 0-1 0 0,0 0 0 0 0,0-1 1 0 0,0 1-1 0 0,0-1 0 0 0,1 1 1 0 0,-1-1-1 0 0,0 1 1 0 0,1-1-1 0 0,-1 0 0 0 0,0 0 1 0 0,1 0-1 0 0,-1 0 0 0 0,0 0 1 0 0,1 0-1 0 0,-1 0 1 0 0,0 0-1 0 0,1 0 0 0 0,-1 0 1 0 0,0-1-1 0 0,1 1 0 0 0,-1-1 1 0 0,0 1-1 0 0,0-1 1 0 0,1 1-1 0 0,-1-1 0 0 0,0 0 1 0 0,0 1-1 0 0,0-1 0 0 0,0 0-37 0 0,63-39-200 0 0,-45-81 1303 0 0,-33 139-1571 0 0,12 4 534 0 0,1 1 0 0 0,1-1 0 0 0,0 0-1 0 0,2 0 1 0 0,1 1 0 0 0,1-1 0 0 0,0-1 0 0 0,2 1 0 0 0,0-1-1 0 0,2 0 1 0 0,0 0 0 0 0,1-1 0 0 0,2 0 0 0 0,0-1 0 0 0,0 0 0 0 0,2 0-1 0 0,11 12-65 0 0,10 24-309 0 0,25 57-2131 0 0,-33-33-6408 0 0,-20-51-1964 0 0</inkml:trace>
  <inkml:trace contextRef="#ctx0" brushRef="#br0" timeOffset="131284.555">18391 17759 14835 0 0,'0'0'1488'0'0,"0"0"-246"0"0,0 0-315 0 0,0 0-270 0 0,0 0-150 0 0,0 0-85 0 0,0 0-88 0 0,0 0-104 0 0,0 0-152 0 0,0 0-159 0 0,0 0-114 0 0,0 0 1 0 0,0 0 114 0 0,6-6 158 0 0,23-4 221 0 0,-28 60 138 0 0,-2-32-373 0 0,-1 24 86 0 0,-1-8-80 0 0,1 1 0 0 0,1-1-1 0 0,3 1 1 0 0,0-1 0 0 0,2 1-1 0 0,2-1 1 0 0,8 29-70 0 0,-13-60 47 0 0,-1 0 0 0 0,1 0 0 0 0,0 1 0 0 0,0-1-1 0 0,0 0 1 0 0,0 0 0 0 0,1 0 0 0 0,-1 0 0 0 0,1 0 0 0 0,-1 0 0 0 0,1 0 0 0 0,0-1 0 0 0,0 1-1 0 0,1-1 1 0 0,-1 1 0 0 0,0-1 0 0 0,1 0 0 0 0,0 0 0 0 0,-1 0 0 0 0,1 0 0 0 0,0 0 0 0 0,0-1-1 0 0,0 1 1 0 0,0-1 0 0 0,0 0 0 0 0,0 0 0 0 0,1 0 0 0 0,-1 0 0 0 0,0 0 0 0 0,0-1 0 0 0,1 0-1 0 0,-1 0 1 0 0,0 1 0 0 0,1-2 0 0 0,-1 1 0 0 0,0 0 0 0 0,1-1 0 0 0,-1 1 0 0 0,0-1 0 0 0,0 0-1 0 0,0 0 1 0 0,1-1 0 0 0,-1 1 0 0 0,0-1 0 0 0,0 1 0 0 0,-1-1 0 0 0,1 0 0 0 0,0 0 0 0 0,-1 0-1 0 0,3-2-46 0 0,144-313-1264 0 0,-146 312 1254 0 0,0 0-1 0 0,0 1 1 0 0,1-1-1 0 0,0 1 1 0 0,0 0-1 0 0,0 0 1 0 0,0 0-1 0 0,1 0 1 0 0,0 1-1 0 0,-1 0 1 0 0,1 0-1 0 0,0 0 1 0 0,1 0-1 0 0,-1 1 1 0 0,0 0-1 0 0,1 0 1 0 0,-1 1-1 0 0,1-1 1 0 0,0 1 0 0 0,-1 0-1 0 0,1 1 1 0 0,0-1-1 0 0,0 1 1 0 0,-1 0-1 0 0,1 1 1 0 0,0-1-1 0 0,-1 1 1 0 0,1 0-1 0 0,0 1 1 0 0,-1 0-1 0 0,1-1 1 0 0,-1 1-1 0 0,0 1 1 0 0,1-1-1 0 0,-1 1 1 0 0,2 2 10 0 0,3 7 60 0 0,0 0-1 0 0,-1 1 1 0 0,0 0 0 0 0,-1 1 0 0 0,-1 0 0 0 0,0 0 0 0 0,-1 1-1 0 0,0 0 1 0 0,-1 0 0 0 0,-1 0 0 0 0,0 0 0 0 0,-1 1 0 0 0,-1 4-60 0 0,40 118 267 0 0,-41-136-237 0 0,1 0-1 0 0,-1 0 1 0 0,0 0 0 0 0,1 0-1 0 0,-1 0 1 0 0,1 0-1 0 0,0 0 1 0 0,-1-1 0 0 0,1 1-1 0 0,0-1 1 0 0,0 1-1 0 0,0-1 1 0 0,0 0-1 0 0,0 0 1 0 0,1 0 0 0 0,-1 0-1 0 0,0 0 1 0 0,0 0-1 0 0,1 0 1 0 0,-1-1 0 0 0,1 1-1 0 0,-1-1 1 0 0,0 0-1 0 0,1 0 1 0 0,-1 0-1 0 0,1 0 1 0 0,-1 0 0 0 0,0 0-1 0 0,1-1 1 0 0,-1 1-1 0 0,0-1 1 0 0,1 0-1 0 0,-1 0 1 0 0,0 1 0 0 0,1-1-1 0 0,-1-1 1 0 0,0 1-1 0 0,0 0 1 0 0,0 0 0 0 0,0-1-1 0 0,0 1 1 0 0,-1-1-1 0 0,1 0 1 0 0,0 0-1 0 0,-1 1 1 0 0,1-1 0 0 0,-1 0-1 0 0,0 0 1 0 0,1 0-1 0 0,0-2-29 0 0,12-7-27 0 0,0-1-1 0 0,-1 0 0 0 0,-1-1 1 0 0,0-1-1 0 0,0 0 0 0 0,-1 0 1 0 0,-1-1-1 0 0,0 0 0 0 0,-2-1 1 0 0,1 0-1 0 0,-2 0 0 0 0,0-1 1 0 0,-1 0-1 0 0,-1 0 0 0 0,0-1 1 0 0,-1 1-1 0 0,-1-1 1 0 0,-1 0-1 0 0,-1-3 28 0 0,-1 21 7 0 0,2 35-237 0 0,-1-18 273 0 0,1 1-1 0 0,1-1 1 0 0,1 1-1 0 0,1-1 1 0 0,0 0-1 0 0,1-1 1 0 0,1 1 0 0 0,0-1-1 0 0,1 0 1 0 0,1-1-1 0 0,1 0 1 0 0,0 0-1 0 0,1-1 1 0 0,0-1-1 0 0,1 0 1 0 0,1 0 0 0 0,0-1-1 0 0,0-1 1 0 0,1 0-1 0 0,1-1 1 0 0,0 0-1 0 0,12 5-42 0 0,55 23-4903 0 0,6-13-5005 0 0,-75-23-382 0 0</inkml:trace>
  <inkml:trace contextRef="#ctx0" brushRef="#br0" timeOffset="132045.203">14793 17347 2369 0 0,'0'0'3579'0'0,"0"0"-1303"0"0,0 0-364 0 0,0 0-169 0 0,0 0-171 0 0,0 0-165 0 0,0 0-220 0 0,0 0-184 0 0,0 0-161 0 0,0 0-257 0 0,0 0-283 0 0,0 0-356 0 0,-2-9-268 0 0,-4-20-79 0 0,11 50 217 0 0,-4-17 215 0 0,23 111 580 0 0,-5 0 0 0 0,-5 2 0 0 0,-5 16-611 0 0,-31 402 130 0 0,14-283 440 0 0,8-252 272 0 0,-9-29 1406 0 0,3 14-2327 0 0,0 0 0 0 0,0 1 0 0 0,-2 0 0 0 0,0 0 0 0 0,0 1 0 0 0,-1 0 0 0 0,-1 0 0 0 0,0 1 0 0 0,-1 0 0 0 0,0 1 0 0 0,-1 0 0 0 0,0 1 0 0 0,-1 0 0 0 0,0 1 0 0 0,0 1 0 0 0,-1 0 0 0 0,0 1 0 0 0,-1 0 0 0 0,1 1 0 0 0,-1 0 0 0 0,0 2 0 0 0,-1-1 0 0 0,1 2 0 0 0,-1 0 0 0 0,-5 1 79 0 0,0 0-33 0 0,0 2 1 0 0,0 0-1 0 0,0 1 0 0 0,0 2 0 0 0,0 0 0 0 0,0 1 0 0 0,1 1 0 0 0,-1 1 1 0 0,1 0 32 0 0,13-3 7 0 0,-1-1 1 0 0,2 1-1 0 0,-1 0 1 0 0,0 0-1 0 0,1 1 1 0 0,-1-1-1 0 0,1 2 1 0 0,0-1-1 0 0,0 1 1 0 0,1 0-1 0 0,-1 0 1 0 0,1 0-1 0 0,0 1 1 0 0,1 0-1 0 0,-1 0 1 0 0,1 0-1 0 0,0 0 1 0 0,1 1-1 0 0,0-1 0 0 0,0 1 1 0 0,0 0-1 0 0,1 0 1 0 0,0 0-1 0 0,0 0 1 0 0,0 1-1 0 0,1-1 1 0 0,0 1-8 0 0,2-3 27 0 0,-1 1 0 0 0,1-1 0 0 0,-1 1 0 0 0,2-1 0 0 0,-1 0 1 0 0,0 0-1 0 0,1 1 0 0 0,0-1 0 0 0,0 0 0 0 0,1 0 0 0 0,-1-1 0 0 0,1 1 0 0 0,0 0 1 0 0,1-1-1 0 0,-1 0 0 0 0,1 0 0 0 0,0 0 0 0 0,-1 0 0 0 0,2 0 0 0 0,-1-1 0 0 0,0 0 0 0 0,1 0 1 0 0,0 0-1 0 0,-1 0 0 0 0,1-1 0 0 0,0 0 0 0 0,0 0 0 0 0,1 0 0 0 0,2 0-27 0 0,160 24 892 0 0,-129-24-844 0 0,0-2-1 0 0,0-2 1 0 0,0-1 0 0 0,0-3 0 0 0,-1 0 0 0 0,0-3 0 0 0,0-1 0 0 0,-1-2 0 0 0,0-1 0 0 0,-1-2 0 0 0,-1-2 0 0 0,0-1 0 0 0,-2-2 0 0 0,0-1-1 0 0,-1-1 1 0 0,12-12-48 0 0,-36 23 29 0 0,-2-1-1 0 0,1 1 1 0 0,-2-1-1 0 0,1 0 0 0 0,-2-1 1 0 0,1 1-1 0 0,-2-1 0 0 0,0 0 1 0 0,0 0-1 0 0,-1 0 0 0 0,-1 0 1 0 0,0 0-1 0 0,-1-1 1 0 0,0 1-1 0 0,-1-4-28 0 0,29 113-584 0 0,-22-63 614 0 0,2 0 0 0 0,1-1 0 0 0,1 0-1 0 0,2 0 1 0 0,1-2 0 0 0,2 1 0 0 0,1-2 0 0 0,1 0 0 0 0,7 8-30 0 0,29-14-1297 0 0,-34-27-1835 0 0,0-4-3467 0 0,-10 3-3801 0 0</inkml:trace>
  <inkml:trace contextRef="#ctx0" brushRef="#br0" timeOffset="132367.44">15208 17677 23517 0 0,'0'0'803'0'0,"0"0"-24"0"0,0 0-174 0 0,0 0-202 0 0,0 0-138 0 0,0 0-137 0 0,0 0-106 0 0,0 0-68 0 0,6-26-18 0 0,18-78-13 0 0,-24 103 53 0 0,0-1 1 0 0,0 1-1 0 0,1-1 0 0 0,-1 1 0 0 0,1 0 1 0 0,-1-1-1 0 0,1 1 0 0 0,0-1 1 0 0,-1 1-1 0 0,1 0 0 0 0,0 0 0 0 0,0-1 1 0 0,0 1-1 0 0,0 0 0 0 0,0 0 1 0 0,0 0-1 0 0,0 0 0 0 0,0 0 1 0 0,0 0-1 0 0,1 0 0 0 0,-1 1 0 0 0,0-1 1 0 0,1 0-1 0 0,-1 1 0 0 0,0-1 1 0 0,1 1-1 0 0,-1-1 0 0 0,1 1 0 0 0,-1 0 1 0 0,1 0-1 0 0,-1-1 0 0 0,1 1 1 0 0,-1 0-1 0 0,0 0 0 0 0,1 0 1 0 0,-1 1-1 0 0,1-1 0 0 0,-1 0 0 0 0,1 1 1 0 0,-1-1-1 0 0,1 0 0 0 0,-1 1 1 0 0,0 0-1 0 0,1-1 0 0 0,-1 1 0 0 0,0 0 1 0 0,1 0-1 0 0,-1 0 0 0 0,0-1 1 0 0,0 1-1 0 0,0 0 0 0 0,0 1 1 0 0,0-1-1 0 0,0 0 0 0 0,0 0 24 0 0,0 0-83 0 0,56 55-5048 0 0,-24-15-4540 0 0,-20-23-475 0 0</inkml:trace>
  <inkml:trace contextRef="#ctx0" brushRef="#br0" timeOffset="133006.698">15874 17657 13795 0 0,'0'0'4110'0'0,"0"0"-2456"0"0,0 0-1033 0 0,0 0-641 0 0,0 0-333 0 0,0 0-17 0 0,0 0 169 0 0,0 0 310 0 0,0 0 193 0 0,0 0 74 0 0,6 26 20 0 0,34 187 671 0 0,-28 328 167 0 0,0-482-1110 0 0,-11-130 1727 0 0,-12-83-2661 0 0,6 103 585 0 0,5 51 79 0 0,0 0-143 0 0,0 0-266 0 0,0 0-190 0 0,53 33-665 0 0,-47-30 1376 0 0,-1 0 1 0 0,1-1-1 0 0,0 0 1 0 0,0 0-1 0 0,0-1 0 0 0,0 0 1 0 0,0 0-1 0 0,0 0 0 0 0,0 0 1 0 0,1-1-1 0 0,-1 0 1 0 0,0-1-1 0 0,0 1 0 0 0,0-1 1 0 0,1 0-1 0 0,-1-1 0 0 0,0 0 1 0 0,0 0-1 0 0,-1 0 1 0 0,1 0-1 0 0,0-1 0 0 0,-1 0 1 0 0,0 0-1 0 0,1-1 0 0 0,-1 1 1 0 0,0-1-1 0 0,-1 0 1 0 0,1 0-1 0 0,-1-1 0 0 0,0 0 1 0 0,0 1-1 0 0,1-3 34 0 0,4-6-32 0 0,0 1 1 0 0,-1-1-1 0 0,0 0 1 0 0,-1-1-1 0 0,-1 0 1 0 0,0 0-1 0 0,-1 0 0 0 0,0-1 1 0 0,-1 0-1 0 0,-1 0 1 0 0,-1 0-1 0 0,1-12 32 0 0,-2-14 567 0 0,-1 0 0 0 0,-3-1 0 0 0,-1 1 0 0 0,-2 0 0 0 0,-2 0 0 0 0,-2 1 0 0 0,-2 0 0 0 0,-10-23-567 0 0,73 264 70 0 0,-23-94 45 0 0,-6 2 0 0 0,-4 1-1 0 0,-5 0 1 0 0,-1 106-115 0 0,-13-203-54 0 0,1 1 0 0 0,0-1 0 0 0,2 1 0 0 0,-1-1 0 0 0,1 0 0 0 0,1 1 0 0 0,0-1 0 0 0,1-1 0 0 0,1 1 0 0 0,0 0-1 0 0,0-1 1 0 0,1 0 0 0 0,8 10 54 0 0,39-18-3493 0 0,-21-21-4898 0 0,-31 17 8089 0 0,11-8-10174 0 0</inkml:trace>
  <inkml:trace contextRef="#ctx0" brushRef="#br0" timeOffset="133426.675">17052 17914 16572 0 0,'0'0'2240'0'0,"0"0"-1442"0"0,0 0-390 0 0,0 0-90 0 0,0 0-70 0 0,0 0-25 0 0,0 0 15 0 0,0 0 56 0 0,0 0 102 0 0,0 0 31 0 0,0 0-18 0 0,0 0-54 0 0,0 0-81 0 0,0-10-84 0 0,21-78-90 0 0,-13 77-65 0 0,-2-1 0 0 0,0-1 0 0 0,0 1 0 0 0,-1-1 0 0 0,0 0 0 0 0,-2 0 0 0 0,1 0 0 0 0,-1-1 0 0 0,-1 1 0 0 0,-1-1 0 0 0,0 0 0 0 0,0 0 0 0 0,-2-8-35 0 0,-1 20-47 0 0,1 0 0 0 0,-1 1 0 0 0,0-1-1 0 0,0 1 1 0 0,0 0 0 0 0,0-1 0 0 0,0 1 0 0 0,0 0-1 0 0,-1 0 1 0 0,1 0 0 0 0,0 1 0 0 0,0-1-1 0 0,-1 0 1 0 0,1 1 0 0 0,0 0 0 0 0,-1-1 0 0 0,1 1-1 0 0,-1 0 1 0 0,1 0 0 0 0,0 0 0 0 0,-1 1 0 0 0,1-1-1 0 0,-1 0 1 0 0,1 1 0 0 0,0 0 0 0 0,0-1 0 0 0,-1 1-1 0 0,1 0 1 0 0,0 0 0 0 0,0 1 0 0 0,0-1 0 0 0,0 0-1 0 0,0 1 48 0 0,-24 15 58 0 0,2 0-1 0 0,0 2 1 0 0,1 1 0 0 0,1 0-1 0 0,1 2 1 0 0,1 1-1 0 0,0 0 1 0 0,2 1-1 0 0,1 1 1 0 0,1 1-1 0 0,2 1 1 0 0,0 0-1 0 0,1 0 1 0 0,2 1-1 0 0,-3 14-57 0 0,9-28 81 0 0,1 0 0 0 0,0 0-1 0 0,1 1 1 0 0,1-1 0 0 0,0 1-1 0 0,1-1 1 0 0,0 1 0 0 0,1 0-1 0 0,1 0 1 0 0,0-1 0 0 0,1 1-1 0 0,1-1 1 0 0,0 1 0 0 0,3 5-81 0 0,-3-12 65 0 0,1 1-1 0 0,0-2 1 0 0,1 1 0 0 0,0 0 0 0 0,0-1-1 0 0,0 0 1 0 0,1 0 0 0 0,0 0 0 0 0,1-1-1 0 0,-1 0 1 0 0,1 0 0 0 0,0-1 0 0 0,1 0 0 0 0,-1 0-1 0 0,1 0 1 0 0,1-1-65 0 0,19 8 82 0 0,0-1-1 0 0,1-2 0 0 0,1-1 1 0 0,-1-1-1 0 0,1-2 1 0 0,0-1-1 0 0,0-1 1 0 0,1-1-1 0 0,2-2-81 0 0,99 0-5080 0 0,-61-1-1953 0 0,-41 1-4506 0 0</inkml:trace>
  <inkml:trace contextRef="#ctx0" brushRef="#br0" timeOffset="134430.415">18416 17180 22181 0 0,'0'0'1269'0'0,"0"0"-60"0"0,0 0-252 0 0,0 0-265 0 0,-5-27-213 0 0,-13-81-192 0 0,19 109-310 0 0,0 1 1 0 0,0-1 0 0 0,0 1-1 0 0,1-1 1 0 0,-1 1 0 0 0,0-1-1 0 0,1 0 1 0 0,-1 0-1 0 0,1 0 1 0 0,-1 0 0 0 0,1 0-1 0 0,-1 0 1 0 0,1 0-1 0 0,0 0 1 0 0,0 0 0 0 0,-1-1-1 0 0,1 1 1 0 0,0-1 0 0 0,0 0-1 0 0,0 1 1 0 0,-1-1-1 0 0,1 0 1 0 0,0 0 0 0 0,0 0-1 0 0,0 0 1 0 0,0 0 0 0 0,0 0-1 0 0,-1-1 1 0 0,1 1-1 0 0,0-1 1 0 0,0 1 0 0 0,0-1-1 0 0,-1 0 1 0 0,1 0 0 0 0,0 0-1 0 0,-1 1 1 0 0,1-1-1 0 0,-1-1 1 0 0,1 1 0 0 0,-1 0-1 0 0,1 0 1 0 0,-1-1 0 0 0,0 1-1 0 0,0 0 1 0 0,0-1-1 0 0,0 0 1 0 0,0 1 0 0 0,0-1-1 0 0,0 1 1 0 0,0-1-1 0 0,0 0 1 0 0,-1 0 0 0 0,1 1-1 0 0,-1-1 1 0 0,1 0 0 0 0,-1 0-1 0 0,0 0 1 0 0,0 0-1 0 0,0 0 1 0 0,0 1 0 0 0,0-1-1 0 0,0 0 1 0 0,0 0 0 0 0,-1 0-1 0 0,1 0 1 0 0,-1 1-1 0 0,1-1 1 0 0,-2-1 22 0 0,78 70-4689 0 0,-24-23-4760 0 0,-33-28-1365 0 0</inkml:trace>
  <inkml:trace contextRef="#ctx0" brushRef="#br0" timeOffset="134837.944">20574 17806 15627 0 0,'0'0'1938'0'0,"0"0"-335"0"0,0 0-492 0 0,0 0-522 0 0,0 0-386 0 0,0 0-238 0 0,0 0-103 0 0,0 0 118 0 0,0 0 142 0 0,0 0 76 0 0,29-10 3 0 0,95-30-57 0 0,-95 32-106 0 0,1 1 1 0 0,0 2-1 0 0,0 1 0 0 0,0 1 0 0 0,0 2 0 0 0,0 1 0 0 0,13 2-38 0 0,22 0 19 0 0,-53-2-32 0 0,1-2-27 0 0,0 2 0 0 0,1 0 0 0 0,-1 0 0 0 0,1 1 0 0 0,-1 1 0 0 0,0 0 0 0 0,1 1-1 0 0,-1 1 1 0 0,-1 0 0 0 0,1 0 0 0 0,-1 1 0 0 0,11 6 40 0 0,-22-7-22 0 0,0-1 0 0 0,0 0-1 0 0,-1 0 1 0 0,1 0 0 0 0,-1 1-1 0 0,0-1 1 0 0,0 0 0 0 0,0 0 0 0 0,-1 1-1 0 0,1-1 1 0 0,-1 0 0 0 0,0 0-1 0 0,1 0 1 0 0,-1 0 0 0 0,-1 0-1 0 0,1 0 1 0 0,0 0 0 0 0,-1 0 0 0 0,0 0-1 0 0,1 0 1 0 0,-1-1 0 0 0,0 1-1 0 0,0-1 1 0 0,-1 1 0 0 0,1-1-1 0 0,0 0 1 0 0,-1 0 0 0 0,0 0 0 0 0,1 0-1 0 0,-1 0 1 0 0,0-1 0 0 0,-1 1 22 0 0,-2 4-8 0 0,-95 86 75 0 0,57-55-64 0 0,2 2-1 0 0,1 2 1 0 0,3 2-1 0 0,-28 40-2 0 0,62-79 24 0 0,1 0 1 0 0,0 0-1 0 0,0 0 0 0 0,0 1 1 0 0,0 0-1 0 0,1-1 0 0 0,0 1 1 0 0,0 0-1 0 0,0 0 0 0 0,0 0 1 0 0,1 0-1 0 0,0 0 0 0 0,0 1 1 0 0,0-1-1 0 0,1 0 0 0 0,0 0 1 0 0,0 1-1 0 0,0-1 0 0 0,1 0 1 0 0,-1 1-1 0 0,1-1 0 0 0,1 0 1 0 0,-1 0-1 0 0,1 0 0 0 0,-1 0 1 0 0,2 0-1 0 0,-1 0 0 0 0,0-1 0 0 0,1 1 1 0 0,0-1-1 0 0,0 1 0 0 0,0-1 1 0 0,1 0-1 0 0,-1 0 0 0 0,1-1 1 0 0,0 1-1 0 0,0-1 0 0 0,0 0 1 0 0,1 0-1 0 0,-1 0 0 0 0,1 0 1 0 0,0-1-1 0 0,-1 0 0 0 0,1 0 1 0 0,0 0-1 0 0,4 1-24 0 0,28 6 126 0 0,0-1 0 0 0,0-1 0 0 0,0-3 0 0 0,1-1 1 0 0,0-1-1 0 0,0-2 0 0 0,-1-2 0 0 0,1-2 0 0 0,5-2-126 0 0,-26 4-167 0 0,93-19-685 0 0,-46-9-3125 0 0,-54 19-76 0 0,-8 1-3915 0 0,-2 5 2040 0 0</inkml:trace>
  <inkml:trace contextRef="#ctx0" brushRef="#br0" timeOffset="135093.871">20779 18077 19060 0 0,'0'0'846'0'0,"0"0"-302"0"0,0 0-338 0 0,0 0-87 0 0,0 0 118 0 0,30-2 120 0 0,228-12 492 0 0,205 3-1437 0 0,-364 11-3986 0 0,-1-1-4235 0 0,-78 1 562 0 0</inkml:trace>
  <inkml:trace contextRef="#ctx0" brushRef="#br0" timeOffset="136203.909">21796 18235 14299 0 0,'0'0'936'0'0,"0"0"-314"0"0,0 0-45 0 0,0 0 99 0 0,0 0 169 0 0,0 0 87 0 0,0 0-5 0 0,0 0-23 0 0,0 0-107 0 0,0 0-114 0 0,0 0-125 0 0,0 0-105 0 0,29 17-77 0 0,93 53-67 0 0,-117-67-281 0 0,-1 0 0 0 0,0-1 0 0 0,1 0 0 0 0,-1 1 0 0 0,1-2 0 0 0,-1 1-1 0 0,1 0 1 0 0,0-1 0 0 0,0 0 0 0 0,0 0 0 0 0,0-1 0 0 0,0 1 0 0 0,0-1-1 0 0,0 0 1 0 0,0 0 0 0 0,0-1 0 0 0,-1 0 0 0 0,1 1 0 0 0,4-2-28 0 0,7-2 67 0 0,180-64 446 0 0,-189 64-482 0 0,0 1 1 0 0,0-2 0 0 0,-1 1-1 0 0,0-1 1 0 0,0 0 0 0 0,0 0-1 0 0,-1-1 1 0 0,1 0 0 0 0,-1 0-1 0 0,-1 0 1 0 0,1 0-1 0 0,-1-1 1 0 0,0 1 0 0 0,0-1-1 0 0,-1-1 1 0 0,0 1 0 0 0,0 0-1 0 0,-1-1 1 0 0,0 1 0 0 0,0-1-1 0 0,-1 1 1 0 0,0-1 0 0 0,0 0-1 0 0,-1 0 1 0 0,0 0-32 0 0,-3-2-29 0 0,-1 1-1 0 0,0 0 1 0 0,0 1 0 0 0,0-1 0 0 0,-1 1-1 0 0,-1 0 1 0 0,0 0 0 0 0,0 0 0 0 0,0 1-1 0 0,-1 0 1 0 0,0 0 0 0 0,0 1 0 0 0,0 0-1 0 0,-1 0 1 0 0,0 1 0 0 0,-1 0 0 0 0,1 0 0 0 0,-1 1-1 0 0,0 0 1 0 0,0 0 0 0 0,0 1 0 0 0,0 0-1 0 0,-1 1 1 0 0,1 0 0 0 0,-1 0 0 0 0,1 1-1 0 0,-5 1 30 0 0,2-2-8 0 0,0 1-1 0 0,0 0 1 0 0,0 1-1 0 0,0 0 1 0 0,-1 1-1 0 0,1 1 0 0 0,0 0 1 0 0,0 0-1 0 0,1 1 1 0 0,-1 1-1 0 0,0 0 1 0 0,1 1-1 0 0,0 0 1 0 0,0 0-1 0 0,0 1 0 0 0,1 1 1 0 0,0 0-1 0 0,0 0 1 0 0,1 1-1 0 0,0 0 1 0 0,0 1-1 0 0,1-1 1 0 0,0 2-1 0 0,-2 3 9 0 0,8-10 14 0 0,1 0 0 0 0,-1 0 0 0 0,1 0 1 0 0,0 1-1 0 0,0-1 0 0 0,0 1 0 0 0,1-1 0 0 0,-1 1 0 0 0,1-1 1 0 0,0 1-1 0 0,0-1 0 0 0,0 1 0 0 0,0-1 0 0 0,0 0 0 0 0,1 1 1 0 0,0-1-1 0 0,0 1 0 0 0,0-1 0 0 0,0 0 0 0 0,0 1 0 0 0,0-1 0 0 0,1 0 1 0 0,0 0-1 0 0,0 0 0 0 0,0 0 0 0 0,0 0 0 0 0,0-1 0 0 0,0 1 1 0 0,1 0-1 0 0,-1-1 0 0 0,1 0 0 0 0,0 0 0 0 0,0 0 0 0 0,0 0 1 0 0,0 0-1 0 0,0 0-14 0 0,121 38 548 0 0,-102-38-586 0 0,-1-2 1 0 0,0 0 0 0 0,0-1-1 0 0,0-1 1 0 0,0-1-1 0 0,0-1 1 0 0,-1-1 0 0 0,0-1-1 0 0,1 0 1 0 0,-2-2 0 0 0,1 0-1 0 0,-1-1 1 0 0,-1-1 0 0 0,0-1-1 0 0,0 0 1 0 0,-1-2 0 0 0,0 0-1 0 0,-1-1 1 0 0,-1 0 0 0 0,11-13 37 0 0,-14 12-84 0 0,-10 10 38 0 0,1 0 0 0 0,0 0 0 0 0,0 0 0 0 0,0 0 0 0 0,0 0 0 0 0,1 1 0 0 0,0-1 0 0 0,0 1 0 0 0,0 0 0 0 0,0 0-1 0 0,1 1 1 0 0,-1-1 0 0 0,1 1 0 0 0,0 0 0 0 0,0 0 0 0 0,1 1 0 0 0,-1-1 0 0 0,0 1 0 0 0,1 1 0 0 0,-1-1 0 0 0,1 1 0 0 0,0-1 0 0 0,-1 2-1 0 0,1-1 1 0 0,0 1 0 0 0,0-1 0 0 0,-1 2 0 0 0,1-1 0 0 0,0 1 0 0 0,1 0 46 0 0,1 7 45 0 0,-1 0 0 0 0,0 0 0 0 0,-1 0 0 0 0,0 1 0 0 0,0 0 0 0 0,-1 1-1 0 0,0-1 1 0 0,-1 1 0 0 0,0 0 0 0 0,0 0 0 0 0,-1 0 0 0 0,0 1 0 0 0,-1-1 0 0 0,0 9-45 0 0,12 31 42 0 0,-13-45-13 0 0,-1-1 0 0 0,1 1 0 0 0,0-1-1 0 0,1 0 1 0 0,-1 0 0 0 0,1 0 0 0 0,0 0 0 0 0,0 0 0 0 0,0 0 0 0 0,0 0 0 0 0,1 0 0 0 0,-1-1 0 0 0,1 1 0 0 0,0-1-1 0 0,0 0 1 0 0,1 0 0 0 0,-1 0 0 0 0,0 0 0 0 0,1-1 0 0 0,0 1 0 0 0,0-1 0 0 0,-1 0 0 0 0,1 0 0 0 0,1 0-1 0 0,-1-1 1 0 0,0 0 0 0 0,0 1 0 0 0,1-1 0 0 0,-1-1 0 0 0,0 1 0 0 0,1-1 0 0 0,-1 1 0 0 0,1-1 0 0 0,-1 0 0 0 0,0-1-1 0 0,1 1 1 0 0,-1-1 0 0 0,0 0 0 0 0,1 0 0 0 0,-1 0 0 0 0,0-1 0 0 0,0 0 0 0 0,0 1 0 0 0,0-1 0 0 0,0-1 0 0 0,3-1-30 0 0,11-5-25 0 0,-1-1 0 0 0,0-1-1 0 0,-1-1 1 0 0,0 0 0 0 0,0-1-1 0 0,-2 0 1 0 0,1-1 0 0 0,-2-1-1 0 0,0-1 1 0 0,-1 0 0 0 0,0 0-1 0 0,-1-1 1 0 0,-1 0 0 0 0,-1-1-1 0 0,-1 0 1 0 0,2-6 26 0 0,-7 159-244 0 0,1-120 256 0 0,0 0 1 0 0,0-1-1 0 0,2 1 0 0 0,-1-1 1 0 0,2 0-1 0 0,0-1 0 0 0,1 1 1 0 0,0-1-1 0 0,1-1 1 0 0,0 0-1 0 0,1 0 0 0 0,0 0 1 0 0,1-2-1 0 0,0 1 0 0 0,1-1 1 0 0,0-1-1 0 0,1 0 0 0 0,0-1 1 0 0,0 0-1 0 0,14 5-12 0 0,38 20-3550 0 0,-1-7-3463 0 0,-44-18-4490 0 0</inkml:trace>
  <inkml:trace contextRef="#ctx0" brushRef="#br0" timeOffset="136724.51">23365 18370 12075 0 0,'0'0'4240'0'0,"0"0"-3343"0"0,0 0-825 0 0,0 0 334 0 0,0 0 328 0 0,0 0 70 0 0,0 0-61 0 0,32 10-158 0 0,103 32-113 0 0,53-22 383 0 0,-136-22-708 0 0,-44 3-110 0 0,0 0 0 0 0,0 0 1 0 0,-1-1-1 0 0,1 0 0 0 0,0 0 0 0 0,0-1 0 0 0,0 0 1 0 0,0-1-1 0 0,0 1 0 0 0,-1-2 0 0 0,1 1 0 0 0,-1-1 1 0 0,0 0-1 0 0,1 0 0 0 0,-1-1 0 0 0,-1 0 0 0 0,1 0 1 0 0,0-1-1 0 0,-1 0 0 0 0,0 0 0 0 0,0 0 0 0 0,-1-1 1 0 0,0 0-1 0 0,0 0 0 0 0,0 0 0 0 0,0-1 0 0 0,-1 0 0 0 0,0 0 1 0 0,-1 0-1 0 0,1 0 0 0 0,-1 0 0 0 0,-1-1 0 0 0,1 1 1 0 0,-1-1-1 0 0,-1 0 0 0 0,1-5-37 0 0,-1 5-48 0 0,-1 1-1 0 0,1-1 1 0 0,-2 1-1 0 0,1-1 1 0 0,-1 1 0 0 0,0 0-1 0 0,-1-1 1 0 0,0 1-1 0 0,0 0 1 0 0,0 0 0 0 0,-1 0-1 0 0,0 0 1 0 0,0 0 0 0 0,-1 1-1 0 0,0-1 1 0 0,0 1-1 0 0,-1 0 1 0 0,1 0 0 0 0,-1 1-1 0 0,-1-1 1 0 0,1 1-1 0 0,-1 0 1 0 0,0 1 0 0 0,0-1-1 0 0,0 1 1 0 0,0 1-1 0 0,-1-1 1 0 0,0 1 0 0 0,1 0-1 0 0,-1 0 1 0 0,-1 1-1 0 0,1 0 1 0 0,0 0 0 0 0,0 1-1 0 0,-1 0 1 0 0,1 0 0 0 0,-1 0-1 0 0,1 1 1 0 0,-1 0-1 0 0,1 1 1 0 0,0 0 0 0 0,-1 0-1 0 0,1 1 1 0 0,0-1-1 0 0,-1 2 1 0 0,1-1 0 0 0,0 1-1 0 0,1 0 1 0 0,-4 2 48 0 0,5-2 24 0 0,0 1-1 0 0,0 0 1 0 0,0 0 0 0 0,0 0-1 0 0,1 1 1 0 0,0-1 0 0 0,0 1-1 0 0,0 0 1 0 0,0 0 0 0 0,1 1-1 0 0,0-1 1 0 0,0 1 0 0 0,0 0-1 0 0,1 0 1 0 0,0 0 0 0 0,0 0 0 0 0,0 0-1 0 0,1 0 1 0 0,0 0 0 0 0,0 1-1 0 0,1-1 1 0 0,0 0 0 0 0,0 0-1 0 0,0 1 1 0 0,1-1 0 0 0,-1 0-1 0 0,2 1 1 0 0,-1-1 0 0 0,1 0 0 0 0,0 0-1 0 0,0 0 1 0 0,0 0 0 0 0,1-1-1 0 0,0 1 1 0 0,0-1 0 0 0,1 1-1 0 0,-1-1 1 0 0,1 0 0 0 0,0 0-1 0 0,1-1 1 0 0,-1 1 0 0 0,1-1 0 0 0,0 0-1 0 0,0 0 1 0 0,0-1 0 0 0,0 1-1 0 0,1-1 1 0 0,0 0 0 0 0,-1-1-1 0 0,1 1 1 0 0,3 0-24 0 0,30 5 187 0 0,0-2-1 0 0,1-1 1 0 0,0-2-1 0 0,0-2 1 0 0,-1-2-1 0 0,1-1 1 0 0,0-2-1 0 0,35-9-186 0 0,106-5 435 0 0,-144 16-431 0 0,-28 0-23 0 0,0 0 0 0 0,0 1 0 0 0,0 0 0 0 0,0 0 0 0 0,1 1 0 0 0,-1 0 0 0 0,0 1 1 0 0,0 0-1 0 0,0 1 0 0 0,0 0 0 0 0,0 0 0 0 0,0 1 0 0 0,0 0 0 0 0,-1 0 0 0 0,1 1 0 0 0,-1 0 1 0 0,0 0-1 0 0,0 1 0 0 0,0 0 0 0 0,-1 1 0 0 0,0 0 0 0 0,6 5 19 0 0,29 25-3810 0 0,-8-25-6532 0 0,-23-9 773 0 0</inkml:trace>
  <inkml:trace contextRef="#ctx0" brushRef="#br0" timeOffset="137056.642">25768 17378 21717 0 0,'0'0'613'0'0,"0"0"-102"0"0,0 0-164 0 0,0 0-221 0 0,0 0-298 0 0,0 0-181 0 0,0 0-27 0 0,0 0 56 0 0,0 0 198 0 0,0 0 193 0 0,0 0 98 0 0,0 0 55 0 0,0 0-2 0 0,3 28-33 0 0,33 222 257 0 0,-13-115-272 0 0,-8-43-128 0 0,2-1 1 0 0,5-1-1 0 0,17 39-42 0 0,-1-40-837 0 0,-38-89 423 0 0,-21-20-4900 0 0,9 9-645 0 0,1 2-4830 0 0</inkml:trace>
  <inkml:trace contextRef="#ctx0" brushRef="#br0" timeOffset="137369.751">25117 17633 20100 0 0,'0'0'965'0'0,"0"0"-224"0"0,0 0-232 0 0,0 0-35 0 0,34-5 71 0 0,113-16 33 0 0,163 14 614 0 0,169 39-1514 0 0,-378-17-4053 0 0,-3 5-4281 0 0,-81-16-2111 0 0</inkml:trace>
  <inkml:trace contextRef="#ctx0" brushRef="#br0" timeOffset="138392.316">26254 17938 19660 0 0,'0'0'1302'0'0,"0"0"-858"0"0,0 0-387 0 0,0 0-29 0 0,0 0 47 0 0,28-6 77 0 0,204-38 261 0 0,-120 34-565 0 0,-124 39-1400 0 0,-85 41 1372 0 0,80-61 148 0 0,1 1 1 0 0,0 1-1 0 0,0 0 0 0 0,1 1 0 0 0,1 1 1 0 0,0 0-1 0 0,1 1 0 0 0,0 1 0 0 0,1 0 0 0 0,1 0 1 0 0,-6 12 31 0 0,15-24-5 0 0,0-1 0 0 0,1 1 0 0 0,-1 0 0 0 0,1 0 0 0 0,0 0 0 0 0,0 0 0 0 0,0 0 0 0 0,0 0 0 0 0,1 0 0 0 0,-1 0 0 0 0,1 0 0 0 0,0 0 0 0 0,0 1 0 0 0,0-1 0 0 0,0 0 0 0 0,0 0 0 0 0,1 0 0 0 0,-1 0 0 0 0,1 0 0 0 0,0 0 0 0 0,0 0 0 0 0,0 0 0 0 0,0 0 0 0 0,1 0 0 0 0,-1 0 0 0 0,1 0 0 0 0,0-1 0 0 0,0 1 0 0 0,0-1 0 0 0,0 1 0 0 0,0-1 0 0 0,0 0 0 0 0,0 0 0 0 0,1 0 0 0 0,-1 0 0 0 0,1 0 0 0 0,0-1 0 0 0,0 1 0 0 0,-1-1 0 0 0,1 0 0 0 0,0 1 0 0 0,0-1 0 0 0,0 0 0 0 0,0-1 0 0 0,0 1 5 0 0,147 15-217 0 0,-106-19-507 0 0,0-2 0 0 0,-1-1-1 0 0,0-3 1 0 0,0-2 0 0 0,22-9 724 0 0,40-9 206 0 0,-97 97 3675 0 0,-4-64-3760 0 0,0 0 0 0 0,1-1-1 0 0,0 0 1 0 0,0 0 0 0 0,-1 0 0 0 0,2 0 0 0 0,-1-1 0 0 0,0 1 0 0 0,0-2 0 0 0,1 1 0 0 0,-1 0 0 0 0,1-1 0 0 0,0 0 0 0 0,-1 0 0 0 0,1-1 0 0 0,0 0 0 0 0,-1 0 0 0 0,1 0 0 0 0,0 0 0 0 0,-1-1 0 0 0,1 0 0 0 0,0 0 0 0 0,-1-1 0 0 0,1 0 0 0 0,-1 0 0 0 0,0 0 0 0 0,1 0-121 0 0,13-3 64 0 0,0 0 1 0 0,0 0-1 0 0,0-2 1 0 0,0-1-1 0 0,-1 0 1 0 0,-1-1-1 0 0,1-1 1 0 0,-2 0 0 0 0,1-2-1 0 0,-1 0 1 0 0,-1 0-1 0 0,0-2 1 0 0,-1 0-1 0 0,-1 0 1 0 0,7-10-65 0 0,-18 20-56 0 0,0 1 1 0 0,0-1 0 0 0,0 0-1 0 0,-1 0 1 0 0,1 0 0 0 0,-1 0-1 0 0,0 0 1 0 0,0-1 0 0 0,-1 1-1 0 0,1 0 1 0 0,-1-1-1 0 0,0 1 1 0 0,0 0 0 0 0,0 0-1 0 0,-1-1 1 0 0,1 1 0 0 0,-1 0-1 0 0,0 0 1 0 0,0 0 0 0 0,-1-1-1 0 0,1 1 1 0 0,-1 1-1 0 0,0-1 1 0 0,0 0 0 0 0,0 0-1 0 0,-1 1 1 0 0,1-1 0 0 0,-1 1-1 0 0,0 0 1 0 0,0 0 0 0 0,0 0-1 0 0,0 0 1 0 0,-1 0-1 0 0,1 1 1 0 0,-2-2 55 0 0,-5-2-133 0 0,-1-1 0 0 0,0 1 0 0 0,0 1 0 0 0,0 0-1 0 0,-1 1 1 0 0,0 0 0 0 0,1 1 0 0 0,-2 0 0 0 0,1 0 0 0 0,0 2 0 0 0,-10-1 133 0 0,4 1-22 0 0,1 0-1 0 0,0 2 1 0 0,-1 0 0 0 0,1 1 0 0 0,0 1 0 0 0,0 0-1 0 0,0 1 1 0 0,1 1 0 0 0,-1 1 0 0 0,1 0 0 0 0,1 1 0 0 0,-1 1-1 0 0,1 1 1 0 0,0 0 0 0 0,1 0 0 0 0,0 2 0 0 0,0 0-1 0 0,2 0 1 0 0,-1 1 0 0 0,1 1 0 0 0,1 0 0 0 0,-9 13 22 0 0,18-24 16 0 0,1 1 0 0 0,-1 0 0 0 0,1-1 1 0 0,0 1-1 0 0,0 0 0 0 0,0 0 0 0 0,0 0 0 0 0,0 0 1 0 0,0 0-1 0 0,1 0 0 0 0,0 0 0 0 0,-1 0 0 0 0,1 0 1 0 0,0 0-1 0 0,0 0 0 0 0,1 0 0 0 0,-1 0 0 0 0,1 0 1 0 0,0 0-1 0 0,-1 0 0 0 0,1 0 0 0 0,1 0 1 0 0,-1 0-1 0 0,0 0 0 0 0,1-1 0 0 0,-1 1 0 0 0,1 0 1 0 0,0-1-1 0 0,0 1 0 0 0,0-1 0 0 0,0 0 0 0 0,0 0 1 0 0,0 0-1 0 0,1 0 0 0 0,-1 0 0 0 0,1 0 1 0 0,-1-1-1 0 0,1 1 0 0 0,0-1 0 0 0,0 0 0 0 0,-1 1 1 0 0,1-1-1 0 0,2 0-16 0 0,135 19 804 0 0,202-54-380 0 0,-342 33-410 0 0,1 1 1 0 0,0-1-1 0 0,0 1 0 0 0,-1 0 0 0 0,1 0 0 0 0,0-1 0 0 0,0 1 0 0 0,-1 0 0 0 0,1 0 0 0 0,0 0 0 0 0,0 0 0 0 0,0 0 0 0 0,-1 0 1 0 0,1 0-1 0 0,0 0 0 0 0,0 0 0 0 0,0 0 0 0 0,-1 0 0 0 0,1 0 0 0 0,0 1 0 0 0,0-1 0 0 0,-1 0 0 0 0,1 0 0 0 0,0 1 1 0 0,0-1-1 0 0,-1 1 0 0 0,1-1 0 0 0,-1 1 0 0 0,1-1 0 0 0,0 1 0 0 0,-1-1 0 0 0,1 1 0 0 0,-1-1 0 0 0,1 1 0 0 0,-1 0 0 0 0,1-1 1 0 0,-1 1-1 0 0,0 0 0 0 0,1 0 0 0 0,-1-1 0 0 0,0 1 0 0 0,1 0 0 0 0,-1 0 0 0 0,0-1 0 0 0,0 1 0 0 0,0 0 0 0 0,0 0 0 0 0,0 0 1 0 0,0-1-1 0 0,0 1 0 0 0,0 0 0 0 0,0 0 0 0 0,0 0 0 0 0,0-1 0 0 0,0 1 0 0 0,-1 0 0 0 0,1 0-14 0 0,3 25-101 0 0,-2-20 123 0 0,1 0 0 0 0,0 0 1 0 0,1 0-1 0 0,0 0 0 0 0,0-1 1 0 0,0 1-1 0 0,0-1 0 0 0,1 1 0 0 0,0-1 1 0 0,0 0-1 0 0,0-1 0 0 0,1 1 1 0 0,0-1-1 0 0,0 0 0 0 0,0 0 0 0 0,0 0 1 0 0,1-1-1 0 0,-1 1 0 0 0,1-2 1 0 0,0 1-1 0 0,0 0 0 0 0,0-1 0 0 0,0 0 1 0 0,0-1-1 0 0,0 1 0 0 0,1-1 1 0 0,-1 0-1 0 0,0-1 0 0 0,1 0 0 0 0,-1 0 1 0 0,5 0-23 0 0,1 1-44 0 0,0 0 1 0 0,-1-1 0 0 0,1 0 0 0 0,-1-1-1 0 0,1 0 1 0 0,-1-1 0 0 0,1 0-1 0 0,-1-1 1 0 0,0 0 0 0 0,0-1 0 0 0,0 0-1 0 0,0-1 1 0 0,-1 0 0 0 0,0-1-1 0 0,0 0 1 0 0,0 0 0 0 0,-1-1 0 0 0,0-1-1 0 0,0 1 1 0 0,-1-1 0 0 0,0-1 0 0 0,0 1-1 0 0,-1-2 1 0 0,0 1 0 0 0,0-1-1 0 0,-1 0 1 0 0,-1 0 0 0 0,0 0 0 0 0,0-1-1 0 0,-1 0 1 0 0,0 0 0 0 0,-1 0-1 0 0,0-3 44 0 0,-4-45 799 0 0,1 59-865 0 0,0 0-197 0 0,0 39-543 0 0,-1-30 876 0 0,1 0 1 0 0,0-1-1 0 0,1 1 0 0 0,0-1 0 0 0,1 1 0 0 0,-1-1 0 0 0,1 1 0 0 0,1-1 0 0 0,0 0 0 0 0,0 0 0 0 0,0 0 0 0 0,1 0 0 0 0,1-1 1 0 0,-1 0-1 0 0,1 0 0 0 0,0 0 0 0 0,0 0 0 0 0,1-1 0 0 0,0 1 0 0 0,0-2 0 0 0,1 1 0 0 0,0-1 0 0 0,0 0 0 0 0,0 0 1 0 0,0 0-1 0 0,1-1 0 0 0,0-1 0 0 0,0 1 0 0 0,0-1 0 0 0,0-1 0 0 0,0 1 0 0 0,0-1 0 0 0,1-1 0 0 0,-1 1 0 0 0,1-2 1 0 0,6 1-71 0 0,-2-2 54 0 0,0 0 1 0 0,-1-1 0 0 0,1 0 0 0 0,0-1 0 0 0,-1 0 0 0 0,1-1 0 0 0,-1-1 0 0 0,0 0 0 0 0,0 0 0 0 0,-1-1 0 0 0,0-1 0 0 0,0 0 0 0 0,0 0 0 0 0,8-9-55 0 0,-17 15-21 0 0,-1 0 0 0 0,0 1 0 0 0,0-1 1 0 0,1 0-1 0 0,-1 0 0 0 0,1 1 0 0 0,-1-1 0 0 0,0 1 0 0 0,1 0 0 0 0,-1-1 0 0 0,1 1 0 0 0,-1 0 1 0 0,1 0-1 0 0,-1 0 0 0 0,1 0 0 0 0,-1 0 0 0 0,1 0 0 0 0,-1 0 0 0 0,1 0 0 0 0,-1 1 1 0 0,1-1-1 0 0,-1 1 0 0 0,1-1 0 0 0,-1 1 0 0 0,0-1 0 0 0,1 1 0 0 0,-1 0 0 0 0,0 0 1 0 0,0 0-1 0 0,1 0 0 0 0,-1-1 0 0 0,0 2 0 0 0,0-1 0 0 0,0 0 0 0 0,0 0 0 0 0,0 0 1 0 0,0 0-1 0 0,-1 1 0 0 0,1-1 0 0 0,0 0 0 0 0,-1 1 0 0 0,1-1 0 0 0,-1 0 0 0 0,1 1 1 0 0,-1-1-1 0 0,1 1 0 0 0,-1-1 0 0 0,0 1 0 0 0,0-1 0 0 0,0 1 0 0 0,0 0 21 0 0,15 25 65 0 0,-5-14-176 0 0,0-1 0 0 0,1-1 1 0 0,0 0-1 0 0,1 0 0 0 0,1-1 1 0 0,0-1-1 0 0,0 0 0 0 0,0-1 1 0 0,14 7 110 0 0,26 8-3557 0 0,0-3-4370 0 0,-31-13-3073 0 0</inkml:trace>
  <inkml:trace contextRef="#ctx0" brushRef="#br0" timeOffset="138954.879">28519 17879 18324 0 0,'0'0'1431'0'0,"0"0"-254"0"0,0 0-326 0 0,0 0-291 0 0,0 0-145 0 0,0 0-68 0 0,0 0-84 0 0,0 0-26 0 0,28-8-72 0 0,89-23-62 0 0,-110 30-95 0 0,-1 0 1 0 0,1 0-1 0 0,0 1 1 0 0,-1 0-1 0 0,1 0 0 0 0,0 0 1 0 0,-1 1-1 0 0,1 0 1 0 0,-1 0-1 0 0,1 0 0 0 0,-1 1 1 0 0,0 0-1 0 0,1 1 1 0 0,-1-1-1 0 0,0 1 0 0 0,4 3-8 0 0,14 6 33 0 0,70 28-16 0 0,-2 5 0 0 0,-2 4 1 0 0,-2 3-1 0 0,20 21-17 0 0,-105-73-19 0 0,0 1-1 0 0,0 0 0 0 0,0 0 1 0 0,0 0-1 0 0,-1 1 1 0 0,1-1-1 0 0,0 1 0 0 0,-1 0 1 0 0,1-1-1 0 0,-1 1 1 0 0,1 0-1 0 0,-1 0 0 0 0,0 1 1 0 0,0-1-1 0 0,0 0 1 0 0,0 1-1 0 0,0-1 1 0 0,-1 1-1 0 0,1 0 0 0 0,-1-1 1 0 0,0 1-1 0 0,0 0 1 0 0,0 0-1 0 0,0 0 0 0 0,0 0 1 0 0,0 0-1 0 0,-1 0 1 0 0,1 0-1 0 0,-1 0 0 0 0,0 0 1 0 0,0 0-1 0 0,0 0 1 0 0,-1 0-1 0 0,1 0 0 0 0,-1 0 1 0 0,1 0-1 0 0,-1 0 1 0 0,0 0-1 0 0,0 0 1 0 0,-1 0-1 0 0,1 0 0 0 0,0 0 20 0 0,-39 17-78 0 0,0-1 0 0 0,-2-3 0 0 0,0 0-1 0 0,0-3 1 0 0,-1-2 0 0 0,-1-1 0 0 0,1-3 0 0 0,-24 1 78 0 0,50-6-20 0 0,-181 18-1593 0 0,224-40-3200 0 0,113-40-8047 0 0,-111 50 9505 0 0</inkml:trace>
  <inkml:trace contextRef="#ctx0" brushRef="#br0" timeOffset="139208.184">29556 17964 10170 0 0,'0'0'3473'0'0,"0"0"-563"0"0,0 0-814 0 0,0 0-729 0 0,0 0-572 0 0,0 0-477 0 0,0 0-334 0 0,0 0-103 0 0,0 0 32 0 0,0 0 119 0 0,0 0 120 0 0,0 0 50 0 0,0 0-2 0 0,-3 20-38 0 0,-17 138 149 0 0,19-151-328 0 0,0 0 1 0 0,0 0-1 0 0,1 0 1 0 0,0 0-1 0 0,0 0 0 0 0,0 0 1 0 0,1 0-1 0 0,0 0 0 0 0,1 0 1 0 0,-1 0-1 0 0,1 0 0 0 0,1 0 1 0 0,-1-1-1 0 0,1 1 1 0 0,0-1-1 0 0,1 0 0 0 0,0 0 1 0 0,0 0-1 0 0,0 0 0 0 0,0-1 1 0 0,1 0-1 0 0,0 1 0 0 0,0-2 1 0 0,0 1-1 0 0,1-1 1 0 0,0 1-1 0 0,-1-1 0 0 0,2-1 1 0 0,-1 1-1 0 0,0-1 0 0 0,1-1 1 0 0,-1 1-1 0 0,1-1 1 0 0,0 0-1 0 0,0 0 0 0 0,0-1 17 0 0,46 9-2187 0 0,-18-6-3391 0 0,-17-2-3223 0 0</inkml:trace>
  <inkml:trace contextRef="#ctx0" brushRef="#br0" timeOffset="139490.442">29411 17397 22397 0 0,'0'0'1185'0'0,"0"0"-360"0"0,0 0-172 0 0,0 0-152 0 0,0 0-202 0 0,0 0-199 0 0,0 0-177 0 0,0 0-153 0 0,0 0-76 0 0,0 0 47 0 0,0 0 59 0 0,0 0 29 0 0,0 0 13 0 0,8-16-117 0 0,25-47-217 0 0,-31 62 390 0 0,0 0 0 0 0,-1 1 1 0 0,1-1-1 0 0,0 0 0 0 0,0 1 0 0 0,-1 0 1 0 0,1-1-1 0 0,0 1 0 0 0,0 0 1 0 0,0 0-1 0 0,-1 0 0 0 0,1 0 0 0 0,0 0 1 0 0,0 0-1 0 0,0 1 0 0 0,-1-1 0 0 0,1 0 1 0 0,0 1-1 0 0,0 0 0 0 0,-1-1 1 0 0,1 1-1 0 0,0 0 0 0 0,-1 0 0 0 0,1 0 1 0 0,-1 0-1 0 0,1 0 0 0 0,-1 0 0 0 0,0 0 1 0 0,1 1-1 0 0,-1-1 0 0 0,0 0 1 0 0,0 1-1 0 0,0-1 0 0 0,0 1 0 0 0,0-1 1 0 0,0 1-1 0 0,0 1 102 0 0,5 3-1279 0 0,13 11-4174 0 0,-5-5-4826 0 0</inkml:trace>
  <inkml:trace contextRef="#ctx0" brushRef="#br0" timeOffset="139994.485">29770 17850 17988 0 0,'0'0'459'0'0,"0"0"-193"0"0,0 0-75 0 0,0 0 22 0 0,0 0-62 0 0,0 0-83 0 0,0 0-24 0 0,0 0 59 0 0,0 0 145 0 0,0 0 104 0 0,0 0 71 0 0,0 0-7 0 0,0 0-59 0 0,17-8-78 0 0,58-26-90 0 0,49 26-78 0 0,-72 9-184 0 0,0 2 0 0 0,-1 2 1 0 0,0 3-1 0 0,0 1 0 0 0,27 11 73 0 0,-75-20-29 0 0,-1 0 0 0 0,1 0 0 0 0,0 1 0 0 0,0-1 0 0 0,-1 1 0 0 0,1 0-1 0 0,-1-1 1 0 0,1 1 0 0 0,-1 0 0 0 0,1 1 0 0 0,-1-1 0 0 0,1 0 0 0 0,-1 1 0 0 0,0-1 0 0 0,0 1 0 0 0,0 0 0 0 0,0 0 0 0 0,0 0 0 0 0,0 0 0 0 0,0 0 0 0 0,0 0 0 0 0,-1 0 0 0 0,1 1-1 0 0,-1-1 1 0 0,0 0 0 0 0,0 1 0 0 0,0-1 0 0 0,0 1 0 0 0,0 0 0 0 0,0-1 0 0 0,-1 1 0 0 0,1 0 0 0 0,-1-1 0 0 0,0 1 0 0 0,0 0 0 0 0,0 0 0 0 0,0-1 0 0 0,0 1 0 0 0,0 0-1 0 0,-1-1 1 0 0,0 1 0 0 0,1 0 0 0 0,-1-1 0 0 0,0 1 0 0 0,0-1 0 0 0,0 1 0 0 0,-1-1 0 0 0,0 3 29 0 0,-23 17 34 0 0,-1-1 1 0 0,-1-2-1 0 0,-1 0 1 0 0,0-2-1 0 0,-1 0 1 0 0,-1-3-1 0 0,-13 5-34 0 0,5-1 14 0 0,-47 20-62 0 0,56-27 9 0 0,1 1 0 0 0,0 1 0 0 0,1 2 0 0 0,0 0 0 0 0,1 2 0 0 0,1 1 0 0 0,1 1 0 0 0,-1 2 39 0 0,24-20 3 0 0,-1 0 1 0 0,1 0 0 0 0,0-1 0 0 0,-1 1-1 0 0,1 0 1 0 0,0 0 0 0 0,0 0-1 0 0,0 1 1 0 0,-1-1 0 0 0,2 0 0 0 0,-1 0-1 0 0,0 1 1 0 0,0-1 0 0 0,0 0 0 0 0,0 1-1 0 0,1-1 1 0 0,-1 1 0 0 0,1-1-1 0 0,-1 1 1 0 0,1-1 0 0 0,0 1 0 0 0,-1-1-1 0 0,1 1 1 0 0,0 0 0 0 0,0-1 0 0 0,0 1-1 0 0,0-1 1 0 0,0 1 0 0 0,0-1 0 0 0,1 1-1 0 0,-1 0 1 0 0,1-1 0 0 0,-1 1-1 0 0,1-1 1 0 0,-1 1 0 0 0,1-1 0 0 0,0 0-1 0 0,0 1 1 0 0,-1-1 0 0 0,1 0 0 0 0,0 1-1 0 0,0-1 1 0 0,1 0 0 0 0,-1 0-1 0 0,0 0 1 0 0,0 0 0 0 0,0 0 0 0 0,1 0-1 0 0,-1 0 1 0 0,0-1 0 0 0,1 1 0 0 0,-1 0-1 0 0,1-1 1 0 0,-1 1 0 0 0,1-1 0 0 0,0 1-4 0 0,92 14 920 0 0,-34-13-812 0 0,0-3-1 0 0,0-2 1 0 0,-1-3-1 0 0,1-3 0 0 0,-2-2 1 0 0,1-3-1 0 0,21-9-107 0 0,-3-21 1803 0 0,-101 90-1529 0 0,25-41-315 0 0,0 1 0 0 0,0 0 0 0 0,1 0 1 0 0,0-1-1 0 0,0 1 0 0 0,1-1 0 0 0,-1 0 0 0 0,1 0 0 0 0,1 0 1 0 0,-1 0-1 0 0,0 0 0 0 0,1 0 0 0 0,0-1 0 0 0,0 0 1 0 0,1 0-1 0 0,-1 0 0 0 0,1 0 0 0 0,0-1 0 0 0,0 0 0 0 0,0 0 1 0 0,0 0-1 0 0,0 0 0 0 0,1-1 0 0 0,-1 0 0 0 0,1 0 0 0 0,0 0 1 0 0,0-1-1 0 0,-1 0 0 0 0,1 0 0 0 0,6 0 41 0 0,29 5-4438 0 0,-4-4-3946 0 0,-22-2-1521 0 0</inkml:trace>
  <inkml:trace contextRef="#ctx0" brushRef="#br0" timeOffset="140302.448">30375 17454 23437 0 0,'0'0'656'0'0,"0"0"-53"0"0,0 0-130 0 0,0 0-202 0 0,0 0-207 0 0,1-27-137 0 0,4-82-95 0 0,-4 110 91 0 0,-1 1 1 0 0,1-1 0 0 0,0 0 0 0 0,0 1-1 0 0,-1-1 1 0 0,1 0 0 0 0,0 0-1 0 0,0 1 1 0 0,0-1 0 0 0,0 0 0 0 0,1 0-1 0 0,-1 0 1 0 0,0 0 0 0 0,0 0-1 0 0,1-1 1 0 0,-1 1 0 0 0,0 0 0 0 0,1-1-1 0 0,-1 1 1 0 0,1 0 0 0 0,-1-1-1 0 0,1 0 1 0 0,-1 1 0 0 0,1-1 0 0 0,-1 0-1 0 0,1 0 1 0 0,-1 0 0 0 0,1 0-1 0 0,-1 0 1 0 0,1 0 0 0 0,-1 0 0 0 0,1 0-1 0 0,-1-1 1 0 0,1 1 0 0 0,-1-1-1 0 0,1 1 1 0 0,-1-1 0 0 0,1 0 0 0 0,-1 1-1 0 0,0-1 1 0 0,1 0 0 0 0,-1 0-1 0 0,0 0 1 0 0,0 0 0 0 0,0 0 0 0 0,0 0-1 0 0,0 0 1 0 0,0 0 0 0 0,0 0-1 0 0,0-1 1 0 0,0 1 0 0 0,0 0 0 0 0,-1-1-1 0 0,1 1 1 0 0,0-1 0 0 0,-1 1-1 0 0,1-1 1 0 0,-1 1 0 0 0,0-1 0 0 0,1 1-1 0 0,-1-1 1 0 0,0 1 0 0 0,0-1-1 0 0,0 0 77 0 0,27 58-7777 0 0,-22-46 4629 0 0,2 7-6307 0 0</inkml:trace>
  <inkml:trace contextRef="#ctx0" brushRef="#br0" timeOffset="140670.398">30842 18352 22093 0 0,'0'0'-155'0'0,"0"0"-192"0"0,0 0 133 0 0,0 0 144 0 0,0 0 132 0 0,0 0 96 0 0,0 0-3 0 0,0 0-14 0 0,0 0 10 0 0,0 0 36 0 0,0 0 122 0 0,27 7 79 0 0,86 20 56 0 0,8-28 410 0 0,-94-7-812 0 0,128-44 240 0 0,-151 51-276 0 0,0-1 0 0 0,1 0 0 0 0,-1 0 0 0 0,0 0 0 0 0,0-1 0 0 0,-1 0 0 0 0,1 1 0 0 0,0-1-1 0 0,-1-1 1 0 0,0 1 0 0 0,1 0 0 0 0,-2-1 0 0 0,1 1 0 0 0,0-1 0 0 0,-1 0 0 0 0,1 0 0 0 0,-1 0 0 0 0,0-1 0 0 0,0 1 0 0 0,-1 0 0 0 0,1-1 0 0 0,-1 1 0 0 0,0-1-1 0 0,0 1 1 0 0,-1-1 0 0 0,1 0 0 0 0,-1 1 0 0 0,0-1 0 0 0,0 0 0 0 0,-1 1 0 0 0,1-1 0 0 0,-1 1 0 0 0,-1-3-6 0 0,-3 0-47 0 0,-1 0 0 0 0,0 0 0 0 0,-1 1 0 0 0,1 0 0 0 0,-1 0 0 0 0,0 0 0 0 0,-1 1 0 0 0,1 0 0 0 0,-1 1 0 0 0,0-1 0 0 0,-1 2 0 0 0,1-1 0 0 0,0 1 0 0 0,-1 0 0 0 0,0 1 0 0 0,0 0 0 0 0,0 0 1 0 0,0 1-1 0 0,0 0 0 0 0,0 1 0 0 0,0 0 0 0 0,0 0 0 0 0,-5 2 47 0 0,-2-4-34 0 0,0 0 0 0 0,-1 1 0 0 0,1 1 0 0 0,0 1 0 0 0,0 0 0 0 0,0 1 1 0 0,0 1-1 0 0,0 1 0 0 0,0 0 0 0 0,1 1 0 0 0,-1 0 0 0 0,1 1 0 0 0,1 1 0 0 0,-1 1 0 0 0,1 0 1 0 0,0 0-1 0 0,1 2 0 0 0,0-1 0 0 0,1 2 0 0 0,0 0 0 0 0,0 0 0 0 0,-6 10 34 0 0,16-18-65 0 0,0 0 0 0 0,1 0 0 0 0,0 0 0 0 0,0 0 0 0 0,0 0 0 0 0,0 0 0 0 0,0 0 0 0 0,1 0-1 0 0,-1 0 1 0 0,1 1 0 0 0,0-1 0 0 0,0 0 0 0 0,0 0 0 0 0,0 1 0 0 0,0-1 0 0 0,1 0 0 0 0,0 0 0 0 0,-1 0 0 0 0,1 1 0 0 0,1-1-1 0 0,-1 0 1 0 0,0 0 0 0 0,1-1 0 0 0,-1 1 0 0 0,1 0 0 0 0,0 0 0 0 0,0-1 0 0 0,0 1 0 0 0,0-1 0 0 0,0 0 0 0 0,1 1 0 0 0,-1-1-1 0 0,1 0 1 0 0,-1 0 0 0 0,1-1 0 0 0,0 1 0 0 0,1 0 65 0 0,72 33-9596 0 0,-58-30-698 0 0</inkml:trace>
  <inkml:trace contextRef="#ctx0" brushRef="#br0" timeOffset="141176.879">31428 17951 20548 0 0,'0'0'180'0'0,"0"0"-368"0"0,0 0-206 0 0,0 0 14 0 0,0 0 166 0 0,0 0 288 0 0,0 0 150 0 0,0 0 46 0 0,0 0 22 0 0,0 0 18 0 0,0 0 55 0 0,0 0 22 0 0,10 26-12 0 0,57 174 565 0 0,-65-191-904 0 0,1 1 0 0 0,0-1-1 0 0,1 0 1 0 0,0 0 0 0 0,1 0 0 0 0,0-1 0 0 0,0 1 0 0 0,0-1 0 0 0,1 0 0 0 0,1-1-1 0 0,-1 1 1 0 0,1-1 0 0 0,0-1 0 0 0,1 1 0 0 0,0-1 0 0 0,0-1 0 0 0,0 1 0 0 0,1-1-1 0 0,-1-1 1 0 0,1 1 0 0 0,0-2 0 0 0,1 1 0 0 0,-1-1 0 0 0,0 0 0 0 0,1-1-1 0 0,0-1 1 0 0,0 1 0 0 0,-1-1 0 0 0,4-1-36 0 0,8 0 3 0 0,0-1-1 0 0,0-1 1 0 0,0-2-1 0 0,0 0 1 0 0,-1-1-1 0 0,1 0 1 0 0,-1-2-1 0 0,0-1 1 0 0,-1 0-1 0 0,0-1 1 0 0,0-1-1 0 0,-1-1 1 0 0,0-1-1 0 0,0-1-2 0 0,-17 12 4 0 0,26 62 1883 0 0,-8-51-1804 0 0,1 0 1 0 0,0-1 0 0 0,0-1-1 0 0,1-1 1 0 0,0-1-1 0 0,1-1 1 0 0,-1-1 0 0 0,1-1-1 0 0,0 0 1 0 0,0-2-1 0 0,0 0 1 0 0,-1-2 0 0 0,1 0-1 0 0,18-4-83 0 0,-18 4 69 0 0,-3-1-51 0 0,1 0 1 0 0,-1-1 0 0 0,0 0 0 0 0,0-2-1 0 0,-1 0 1 0 0,1-2 0 0 0,-1 0 0 0 0,13-7-19 0 0,-26 12-10 0 0,-1 0 0 0 0,0 0 0 0 0,0 0 0 0 0,1-1 0 0 0,-2 0 0 0 0,1 1 0 0 0,0-1 0 0 0,-1-1 0 0 0,1 1 0 0 0,-1 0 0 0 0,0-1 0 0 0,0 0 1 0 0,0 0-1 0 0,0 0 0 0 0,-1 0 0 0 0,0 0 0 0 0,0 0 0 0 0,0-1 0 0 0,0 1 0 0 0,-1-1 0 0 0,1 1 0 0 0,-1-1 0 0 0,0 0 0 0 0,-1 1 0 0 0,1-1 1 0 0,-1 0-1 0 0,0 0 0 0 0,0 1 0 0 0,-1-1 0 0 0,1 0 0 0 0,-1 0 0 0 0,0 1 0 0 0,0-1 0 0 0,0 1 0 0 0,-1-1 0 0 0,0 1 0 0 0,-2-5 10 0 0,1 3-5 0 0,0 0 0 0 0,-1 0 0 0 0,0 0-1 0 0,0 0 1 0 0,-1 1 0 0 0,1-1-1 0 0,-1 1 1 0 0,-1 0 0 0 0,1 1-1 0 0,-1-1 1 0 0,1 1 0 0 0,-1 0 0 0 0,0 1-1 0 0,-1-1 1 0 0,1 1 0 0 0,0 0-1 0 0,-1 1 1 0 0,0 0 0 0 0,0 0 0 0 0,0 0-1 0 0,0 1 1 0 0,0 0 0 0 0,0 0-1 0 0,0 0 1 0 0,0 1 0 0 0,0 0 0 0 0,0 1-1 0 0,0 0 1 0 0,0 0 0 0 0,-1 1 5 0 0,4 0 38 0 0,1 0 0 0 0,-1 1 0 0 0,1-1 0 0 0,0 1 0 0 0,-1 0 0 0 0,1 0 0 0 0,1 1 1 0 0,-1-1-1 0 0,0 0 0 0 0,1 1 0 0 0,0 0 0 0 0,0 0 0 0 0,0-1 0 0 0,0 1 0 0 0,0 0 0 0 0,1 0 1 0 0,0 1-1 0 0,0-1 0 0 0,0 0 0 0 0,0 0 0 0 0,1 1 0 0 0,-1-1 0 0 0,1 0 0 0 0,0 1 0 0 0,1-1 1 0 0,-1 0-1 0 0,1 0 0 0 0,0 1 0 0 0,0-1 0 0 0,0 0 0 0 0,0 0 0 0 0,1 0 0 0 0,-1 0 1 0 0,1 0-1 0 0,0 0 0 0 0,1 0 0 0 0,-1-1 0 0 0,1 1 0 0 0,-1-1 0 0 0,1 0 0 0 0,0 0 0 0 0,0 0 1 0 0,1 0-1 0 0,-1 0 0 0 0,2 1-38 0 0,30 29 159 0 0,1-2 0 0 0,2-1 0 0 0,0-2 0 0 0,2-2 1 0 0,1-1-1 0 0,2-2 0 0 0,1-2-159 0 0,6 6 15 0 0,117 63-596 0 0,155 86-2057 0 0,-217-115-2344 0 0,-3 2-3703 0 0,-66-38-3027 0 0</inkml:trace>
  <inkml:trace contextRef="#ctx0" brushRef="#br0" timeOffset="180077.392">3448 4559 1168 0 0,'0'0'1858'0'0,"0"0"-726"0"0,0 0-328 0 0,0 0-246 0 0,0 0-198 0 0,0 0-141 0 0,0 0-179 0 0,0 0-34 0 0,0 0 137 0 0,0 0 96 0 0,0 0 38 0 0,0 0-11 0 0,0 0-129 0 0,32 0 1485 0 0,259-27 2562 0 0,-91 4-3685 0 0,914-74 1615 0 0,-578 32-1473 0 0,3 23 0 0 0,111 23-641 0 0,1096-4 580 0 0,-603-32-264 0 0,1880-60 139 0 0,-1372 140-432 0 0,823 86 107 0 0,174 11 50 0 0,-1566-86-152 0 0,757 33 72 0 0,1651 166-87 0 0,-3129-213 354 0 0,225-21-367 0 0,-518-6 260 0 0,-1-2 0 0 0,1-4 0 0 0,-1-2 0 0 0,44-16-260 0 0,-105 27 43 0 0,-1 1 0 0 0,1-1-1 0 0,0 0 1 0 0,-1-1 0 0 0,1 0-1 0 0,-1 1 1 0 0,0-2 0 0 0,0 1-1 0 0,0 0 1 0 0,-1-1 0 0 0,1 0-1 0 0,-1 0 1 0 0,0-1 0 0 0,0 1-1 0 0,0-1 1 0 0,0 0 0 0 0,-1 0-1 0 0,0 0 1 0 0,0 0 0 0 0,0-1 0 0 0,-1 1-1 0 0,0-1 1 0 0,0 1 0 0 0,0-1-1 0 0,-1 0 1 0 0,0 0 0 0 0,0 0-1 0 0,0 0 1 0 0,-1 0 0 0 0,0 0-1 0 0,0 0 1 0 0,-1-4-43 0 0,-69-74-876 0 0,70 83 890 0 0,0 1-6 0 0,0 0-34 0 0,0 0-25 0 0,0 0-30 0 0,0 0-41 0 0,0 0-52 0 0,0 0-84 0 0,0 0-99 0 0,26 17-1870 0 0,300 152 2580 0 0,-324-168-368 0 0,0 1-1 0 0,0 0 1 0 0,0-1 0 0 0,0 1-1 0 0,0 0 1 0 0,0 0 0 0 0,-1 0 0 0 0,1 0-1 0 0,-1 0 1 0 0,0 1 0 0 0,1-1-1 0 0,-1 0 1 0 0,0 1 0 0 0,0-1-1 0 0,0 1 1 0 0,-1-1 0 0 0,1 1-1 0 0,-1-1 1 0 0,1 1 0 0 0,-1 0-1 0 0,0-1 1 0 0,0 1 0 0 0,0-1-1 0 0,0 1 1 0 0,0 0 0 0 0,-1-1-1 0 0,1 1 1 0 0,-1-1 0 0 0,0 1-1 0 0,1-1 1 0 0,-1 1 0 0 0,-1-1-1 0 0,1 1 1 0 0,0-1 0 0 0,0 0-1 0 0,-1 0 1 0 0,1 0 0 0 0,-1 0-1 0 0,0 0 1 0 0,0 0 0 0 0,0 0 0 0 0,0 0-1 0 0,0-1 1 0 0,0 1 0 0 0,0-1-1 0 0,0 1 1 0 0,0-1 0 0 0,-1 0-1 0 0,1 0 1 0 0,-1 0 0 0 0,1 0-1 0 0,-1 0 1 0 0,1-1 15 0 0,-188 159-84 0 0,122-81-4869 0 0,45-50-4490 0 0</inkml:trace>
  <inkml:trace contextRef="#ctx0" brushRef="#br0" timeOffset="181190.219">4213 4111 400 0 0,'0'0'778'0'0,"0"0"-90"0"0,0 0-153 0 0,0 0-109 0 0,0 0-96 0 0,0 0-150 0 0,0 0-134 0 0,0 0-55 0 0,0 0 41 0 0,0 0 147 0 0,0 0 165 0 0,-14-14 215 0 0,-43-42 173 0 0,51 51-479 0 0,0 0 1 0 0,-1 0-1 0 0,0 1 0 0 0,0 0 1 0 0,0 0-1 0 0,0 1 0 0 0,-1 0 1 0 0,1 0-1 0 0,-1 1 1 0 0,0 0-1 0 0,0 0 0 0 0,0 0 1 0 0,0 1-1 0 0,0 1 1 0 0,0-1-1 0 0,-4 2-253 0 0,-6 0-1 0 0,1 2 0 0 0,0 0 1 0 0,0 1-1 0 0,0 1 0 0 0,0 1 0 0 0,1 0 0 0 0,0 1 0 0 0,0 0 1 0 0,1 2-1 0 0,0 0 0 0 0,0 0 0 0 0,1 2 0 0 0,-10 8 1 0 0,-28 17 28 0 0,-115 70 550 0 0,-4-8 1 0 0,-111 43-579 0 0,257-130 111 0 0,-9 2-57 0 0,1 2-1 0 0,1 1 1 0 0,1 1 0 0 0,0 2 0 0 0,1 1 0 0 0,1 2 0 0 0,-2 3-54 0 0,29-24-13 0 0,1 0 0 0 0,-1 1 0 0 0,0-1 0 0 0,0 1 0 0 0,1-1 0 0 0,-1 1 0 0 0,0 0 0 0 0,1 0 0 0 0,0-1 0 0 0,-1 1 0 0 0,1 0 0 0 0,0 0 1 0 0,0 1-1 0 0,0-1 0 0 0,0 0 0 0 0,1 0 0 0 0,-1 0 0 0 0,1 1 0 0 0,-1-1 0 0 0,1 0 0 0 0,0 0 0 0 0,0 1 0 0 0,0-1 0 0 0,0 0 0 0 0,0 1 0 0 0,0-1 1 0 0,0 0-1 0 0,1 0 0 0 0,0 1 0 0 0,-1-1 0 0 0,1 0 0 0 0,0 0 0 0 0,0 0 0 0 0,0 0 0 0 0,0 0 0 0 0,0 0 0 0 0,1 0 0 0 0,-1 0 0 0 0,0 0 0 0 0,1 0 0 0 0,0-1 1 0 0,-1 1-1 0 0,1-1 0 0 0,0 1 0 0 0,0-1 0 0 0,0 0 0 0 0,0 1 0 0 0,1-1 13 0 0,108 41 961 0 0,358 72 167 0 0,-454-109-935 0 0,12 5-179 0 0,-9-7 2769 0 0,-18-3-1484 0 0,6-58 1391 0 0,-7 13-2627 0 0,-1-1 1 0 0,-3 1 0 0 0,-1 0-1 0 0,-3 1 1 0 0,-1-1 0 0 0,-3 2-1 0 0,-15-36-63 0 0,6 24 643 0 0,21 54-1022 0 0,0 14-3520 0 0,7 16 3400 0 0,-5-25 207 0 0,7 26 320 0 0,1-1 0 0 0,1 0 0 0 0,2-1 1 0 0,0 0-1 0 0,2-1 0 0 0,2-1 0 0 0,0 0 0 0 0,1-1 0 0 0,2-1 1 0 0,12 13-29 0 0,73 70-6178 0 0,-75-81-3008 0 0</inkml:trace>
  <inkml:trace contextRef="#ctx0" brushRef="#br0" timeOffset="182573.324">14354 1957 448 0 0,'0'0'1556'0'0,"0"0"-450"0"0,0 0-166 0 0,0 0 48 0 0,0 0 3 0 0,0 0-36 0 0,0 0-93 0 0,0 0-105 0 0,0 0-47 0 0,-8-27-20 0 0,-24-81-25 0 0,23 47 3982 0 0,9 61-4677 0 0,0 0-603 0 0,0 6-3587 0 0,1 19 3535 0 0,22 227 1310 0 0,35 270 12 0 0,-48-479-531 0 0,-2-14 36 0 0,-1 0-1 0 0,-2 0 1 0 0,-1 1 0 0 0,-1-1-1 0 0,-2 1 1 0 0,0 0 0 0 0,-4 14-142 0 0,0-39 187 0 0,-1-1 0 0 0,0 0 0 0 0,0 0 1 0 0,0 0-1 0 0,-1-1 0 0 0,1 1 0 0 0,-1-1 0 0 0,0 0 1 0 0,0-1-1 0 0,0 1 0 0 0,0-1 0 0 0,-1 0 1 0 0,1 0-1 0 0,0 0 0 0 0,-1-1 0 0 0,0 0 1 0 0,1 0-1 0 0,-1-1 0 0 0,1 1 0 0 0,-1-1 0 0 0,0 0-187 0 0,-2 1 61 0 0,-185 14 783 0 0,151-14-885 0 0,0 1-1 0 0,0 1 0 0 0,0 3 0 0 0,0 2 0 0 0,1 1 0 0 0,0 2 0 0 0,-7 4 42 0 0,46-14-39 0 0,-1 0 0 0 0,0-1 0 0 0,0 1 0 0 0,1 0 0 0 0,-1 0 0 0 0,0 1 0 0 0,1-1 0 0 0,-1 0 0 0 0,1 1 0 0 0,0 0 0 0 0,-1-1-1 0 0,1 1 1 0 0,0 0 0 0 0,0 0 0 0 0,0 1 0 0 0,0-1 0 0 0,1 0 0 0 0,-1 0 0 0 0,0 1 0 0 0,1-1 0 0 0,0 1 0 0 0,0 0 0 0 0,0-1 0 0 0,0 1 0 0 0,0 0 0 0 0,0-1-1 0 0,0 1 1 0 0,1 0 0 0 0,0 0 0 0 0,-1 0 0 0 0,1 0 0 0 0,0 0 0 0 0,0-1 0 0 0,1 1 0 0 0,-1 0 0 0 0,1 0 0 0 0,-1 0 0 0 0,1 0 0 0 0,0-1 0 0 0,0 1 0 0 0,0 0-1 0 0,0-1 1 0 0,1 1 0 0 0,-1-1 0 0 0,1 1 0 0 0,0-1 0 0 0,-1 0 0 0 0,1 0 0 0 0,0 1 0 0 0,0-1 0 0 0,0-1 0 0 0,1 1 0 0 0,-1 0 0 0 0,0 0 0 0 0,1-1 0 0 0,-1 1-1 0 0,1-1 1 0 0,-1 0 39 0 0,19 7 206 0 0,1-1-1 0 0,-1-1 1 0 0,1-1-1 0 0,0-1 1 0 0,0 0-1 0 0,1-2 1 0 0,-1-1-1 0 0,0-1 1 0 0,1 0-1 0 0,3-2-205 0 0,18 1 146 0 0,-6 1 3 0 0,4 5 27 0 0,1-3 1 0 0,0-1 0 0 0,0-2-1 0 0,0-2 1 0 0,0-2-1 0 0,-1-2 1 0 0,0-2 0 0 0,0-1-1 0 0,-1-2 1 0 0,0-2-1 0 0,-1-2 1 0 0,-1-2 0 0 0,-1-1-1 0 0,0-2 1 0 0,0-2-177 0 0,25-73 2114 0 0,-68 166-8157 0 0,5-58 6094 0 0,0-1-1 0 0,1 1 0 0 0,0-1 1 0 0,1 0-1 0 0,0 1 0 0 0,0-1 1 0 0,1 0-1 0 0,1-1 0 0 0,0 1 1 0 0,0 0-1 0 0,1-1 0 0 0,1 0 1 0 0,-1 0-1 0 0,2-1 0 0 0,-1 1 0 0 0,5 3-50 0 0,0-3-7 0 0,-1-2-1 0 0,1 1 0 0 0,1-1 0 0 0,-1-1 0 0 0,1 0 0 0 0,1 0 0 0 0,-1-1 0 0 0,1-1 0 0 0,0 0 0 0 0,0-1 0 0 0,1-1 0 0 0,-1 0 0 0 0,14 2 8 0 0,111 2-9205 0 0,-119-7 2254 0 0</inkml:trace>
  <inkml:trace contextRef="#ctx0" brushRef="#br0" timeOffset="182866.84">15059 2311 17276 0 0,'0'0'614'0'0,"0"0"16"0"0,0 0-71 0 0,0 0-167 0 0,0 0-264 0 0,0 0-538 0 0,0 0-730 0 0,0 0-193 0 0,0 0 79 0 0,0 0 362 0 0,0 0 485 0 0,0 0-145 0 0,0 0-391 0 0,9-8-324 0 0,-7 5 1210 0 0,-1 1-24 0 0,0 1 0 0 0,0-1 0 0 0,0 1-1 0 0,0 0 1 0 0,0-1 0 0 0,0 1 0 0 0,1 0-1 0 0,-1-1 1 0 0,0 1 0 0 0,1 0 0 0 0,-1 0 0 0 0,0 0-1 0 0,1 0 1 0 0,0 0 0 0 0,-1 1 0 0 0,1-1 0 0 0,-1 0-1 0 0,1 1 1 0 0,0-1 0 0 0,-1 1 0 0 0,1 0 0 0 0,0-1-1 0 0,0 1 1 0 0,-1 0 0 0 0,1 0 0 0 0,0 0 0 0 0,0 0-1 0 0,-1 0 1 0 0,1 1 0 0 0,0-1 0 0 0,0 1 0 0 0,-1-1-1 0 0,1 1 1 0 0,0-1 0 0 0,-1 1 0 0 0,1 0-1 0 0,-1 0 1 0 0,1 0 0 0 0,-1 0 0 0 0,1 0 0 0 0,-1 0-1 0 0,0 0 1 0 0,1 0 0 0 0,-1 1 0 0 0,0-1 0 0 0,0 0-1 0 0,0 1 1 0 0,0-1 0 0 0,0 1 0 0 0,0-1 0 0 0,0 1-1 0 0,-1-1 1 0 0,1 1 81 0 0,13 16-2051 0 0,-6-5-2938 0 0</inkml:trace>
  <inkml:trace contextRef="#ctx0" brushRef="#br0" timeOffset="184127.575">15903 3123 10010 0 0,'0'0'531'0'0,"0"0"-596"0"0,0 0-402 0 0,0 0-104 0 0,0 0 108 0 0,0 0 123 0 0,0 0 207 0 0,0 0 149 0 0,0 0 13 0 0,0 0 5 0 0,0 0 14 0 0,0 0 14 0 0,0 0 16 0 0,10 6 42 0 0,29 21 88 0 0,-35-26-27 0 0,0 1 1 0 0,0-1-1 0 0,0 0 1 0 0,0 0-1 0 0,0 0 1 0 0,1 0-1 0 0,-1-1 1 0 0,0 1-1 0 0,0-1 1 0 0,0 0-1 0 0,1-1 1 0 0,-1 1-1 0 0,0-1 1 0 0,0 0-1 0 0,0 0 1 0 0,0 0-1 0 0,0 0 1 0 0,0-1-1 0 0,0 1 1 0 0,3-3-182 0 0,6-1 313 0 0,145-88 2015 0 0,-153 89-2248 0 0,-1 0-1 0 0,1 0 0 0 0,-1-1 0 0 0,0 0 0 0 0,0 0 0 0 0,-1 0 0 0 0,1 0 0 0 0,-1 0 0 0 0,0-1 1 0 0,-1 0-1 0 0,1 1 0 0 0,-1-1 0 0 0,0 0 0 0 0,0 0 0 0 0,-1 0 0 0 0,0 0 0 0 0,0 0 1 0 0,-1-1-1 0 0,1 1 0 0 0,-1 0 0 0 0,-1 0 0 0 0,1 0 0 0 0,-1-1 0 0 0,0 1 0 0 0,0 0 1 0 0,-1 0-1 0 0,0 0 0 0 0,-1-4-79 0 0,-1 4-51 0 0,1 0-1 0 0,-1 0 1 0 0,-1 0 0 0 0,1 0 0 0 0,-1 1 0 0 0,0 0 0 0 0,0 0 0 0 0,0 0-1 0 0,-1 0 1 0 0,1 1 0 0 0,-1 0 0 0 0,0 0 0 0 0,-1 0 0 0 0,1 1-1 0 0,-1 0 1 0 0,1 0 0 0 0,-1 1 0 0 0,0 0 0 0 0,0 0 0 0 0,0 1 0 0 0,0-1-1 0 0,0 2 1 0 0,0-1 0 0 0,-1 1 0 0 0,1 0 0 0 0,0 0 0 0 0,0 1 0 0 0,-1 0 51 0 0,-8 0-84 0 0,0 2 1 0 0,0 0 0 0 0,0 0 0 0 0,0 1 0 0 0,1 1 0 0 0,-1 1 0 0 0,1 0-1 0 0,1 1 1 0 0,-1 1 0 0 0,1 0 0 0 0,1 1 0 0 0,-2 1 83 0 0,11-7-2 0 0,-1 0 1 0 0,2 0-1 0 0,-1 0 0 0 0,0 1 1 0 0,1-1-1 0 0,-1 1 0 0 0,1 0 1 0 0,0 0-1 0 0,1 0 0 0 0,-1 1 0 0 0,1-1 1 0 0,-1 1-1 0 0,1-1 0 0 0,0 1 1 0 0,1 0-1 0 0,-1-1 0 0 0,1 1 1 0 0,0 0-1 0 0,1 0 0 0 0,-1 0 1 0 0,1 0-1 0 0,0 0 0 0 0,0 0 1 0 0,0 0-1 0 0,1 0 0 0 0,-1 0 1 0 0,1 0-1 0 0,0 0 0 0 0,1 0 1 0 0,-1-1-1 0 0,1 1 0 0 0,0 0 1 0 0,1-1-1 0 0,-1 1 0 0 0,1-1 1 0 0,-1 0-1 0 0,1 0 0 0 0,0 0 1 0 0,1 0-1 0 0,-1-1 0 0 0,1 1 1 0 0,0-1-1 0 0,0 0 0 0 0,0 0 1 0 0,0 0-1 0 0,0 0 0 0 0,1-1 2 0 0,14 6 215 0 0,1-1 0 0 0,0-1-1 0 0,0 0 1 0 0,0-2 0 0 0,1 0-1 0 0,0-1 1 0 0,-1-1 0 0 0,1-2 0 0 0,0 0-1 0 0,0-1 1 0 0,14-2-215 0 0,-30 2 152 0 0,-1 0 0 0 0,1 1 0 0 0,-1-2 0 0 0,0 1 1 0 0,0 0-1 0 0,0-1 0 0 0,0 0 0 0 0,0 0 0 0 0,0 0 0 0 0,0-1 0 0 0,0 1 0 0 0,-1-1 0 0 0,0 0 0 0 0,1 0 0 0 0,-1 0 1 0 0,0 0-1 0 0,0 0 0 0 0,-1-1 0 0 0,1 1 0 0 0,-1-1 0 0 0,1 0 0 0 0,0-3-152 0 0,5 15-4848 0 0,36 10 5470 0 0,-24-15-498 0 0,-1-2 1 0 0,1 0-1 0 0,0-1 1 0 0,-1 0 0 0 0,1-2-1 0 0,-1-1 1 0 0,1 0-1 0 0,-1-1 1 0 0,0-1-1 0 0,0-1 1 0 0,-1-1-1 0 0,0 0 1 0 0,0-1-1 0 0,-1-2 1 0 0,0 1-1 0 0,14-11-124 0 0,-14 11 129 0 0,0 0 0 0 0,-1-1-1 0 0,0-1 1 0 0,-1 0 0 0 0,0-1-1 0 0,0-1 1 0 0,-2 0 0 0 0,1-1 0 0 0,-2 0-1 0 0,0-1 1 0 0,-1 0 0 0 0,0-1-1 0 0,-1-1 1 0 0,-1 0 0 0 0,0 0-1 0 0,-2 0 1 0 0,0-1 0 0 0,0-2-129 0 0,-10 25-5917 0 0,-13 67 5599 0 0,15-66 391 0 0,1 1 0 0 0,-1 0-1 0 0,2 0 1 0 0,-1 0 0 0 0,1-1 0 0 0,0 1-1 0 0,0 0 1 0 0,1 0 0 0 0,0-1 0 0 0,0 1-1 0 0,1-1 1 0 0,-1 0 0 0 0,1 0 0 0 0,1 0-1 0 0,-1 0 1 0 0,1 0 0 0 0,0-1 0 0 0,0 0-1 0 0,1 1 1 0 0,0-1 0 0 0,0-1 0 0 0,0 1-1 0 0,0-1 1 0 0,1 0 0 0 0,-1 0 0 0 0,1-1-1 0 0,0 1 1 0 0,0-1 0 0 0,6 2-73 0 0,10 0 189 0 0,0-1-1 0 0,0-1 1 0 0,0-1 0 0 0,0-1 0 0 0,0-1 0 0 0,1-1-1 0 0,-1 0 1 0 0,0-2 0 0 0,0-1 0 0 0,-1 0 0 0 0,1-2-1 0 0,-1 0 1 0 0,0-2 0 0 0,0 0 0 0 0,-1-1-1 0 0,0-1 1 0 0,-1-1 0 0 0,6-5-189 0 0,-18 12 67 0 0,0 0 1 0 0,0-1-1 0 0,0 0 0 0 0,0 0 1 0 0,-1-1-1 0 0,0 1 1 0 0,0-2-1 0 0,0 1 0 0 0,-1 0 1 0 0,0-1-1 0 0,0 0 0 0 0,-1 0 1 0 0,1-1-1 0 0,-2 1 1 0 0,1-1-1 0 0,-1 0 0 0 0,0 0 1 0 0,-1 0-1 0 0,0 0 1 0 0,0-1-1 0 0,-1 1 0 0 0,0 0 1 0 0,0-2-68 0 0,-1 10-316 0 0,0 0-247 0 0,0 0-333 0 0,0 0-303 0 0,1 7-1674 0 0,4 20 2380 0 0,-2-19 557 0 0,0 0 1 0 0,1 1 0 0 0,0-1 0 0 0,0 0-1 0 0,1-1 1 0 0,0 1 0 0 0,1-1-1 0 0,-1 0 1 0 0,1 0 0 0 0,1-1 0 0 0,-1 0-1 0 0,1 0 1 0 0,0 0 0 0 0,1-1 0 0 0,-1 0-1 0 0,1-1 1 0 0,0 0 0 0 0,0 0 0 0 0,0 0-1 0 0,1-1 1 0 0,0 0 0 0 0,5 1-65 0 0,12 1 130 0 0,-1 0 0 0 0,0-2 0 0 0,1 0 0 0 0,-1-2 0 0 0,1-1 1 0 0,0-1-1 0 0,13-3-130 0 0,-33 4 56 0 0,1 0 1 0 0,0 0-1 0 0,-1-1 1 0 0,1 0-1 0 0,-1-1 1 0 0,1 1-1 0 0,-1-1 1 0 0,0 0-1 0 0,0-1 1 0 0,0 1-1 0 0,0-1 1 0 0,0-1-1 0 0,0 1 1 0 0,-1-1-1 0 0,0 0 1 0 0,1 0-1 0 0,-1 0 0 0 0,-1-1 1 0 0,1 0-1 0 0,-1 0 1 0 0,0 0-1 0 0,0 0 1 0 0,0-1-1 0 0,-1 1 1 0 0,0-1-1 0 0,0 0 1 0 0,0 0-1 0 0,-1 0 1 0 0,0-1-1 0 0,0 1 1 0 0,0-1-1 0 0,-1 1 1 0 0,0-1-1 0 0,0-3-56 0 0,-1 7-1830 0 0,0 2-1656 0 0,19 65 1782 0 0,-1-50 1877 0 0,0-1 0 0 0,1-1 0 0 0,0-1 0 0 0,1-1-1 0 0,0-1 1 0 0,1 0 0 0 0,0-1 0 0 0,0-2 0 0 0,1 0 0 0 0,-1-1 0 0 0,1-1-1 0 0,0-1 1 0 0,1-1 0 0 0,-1-1 0 0 0,0-1 0 0 0,6-2-173 0 0,-1 3 211 0 0,-1-2 0 0 0,1-1-1 0 0,-1-1 1 0 0,0-1 0 0 0,0-1 0 0 0,0-2 0 0 0,-1 0-1 0 0,1-2-210 0 0,-18 6 113 0 0,-1 0-1 0 0,0 0 0 0 0,0 0 1 0 0,0-1-1 0 0,-1 0 0 0 0,1 0 0 0 0,-1-1 1 0 0,0 1-1 0 0,0-2 0 0 0,-1 1 0 0 0,1 0 1 0 0,-1-1-1 0 0,-1 0 0 0 0,1 0 1 0 0,-1-1-1 0 0,0 1 0 0 0,0-1 0 0 0,-1 0 1 0 0,1 0-1 0 0,-2 0 0 0 0,1-1 0 0 0,-1 1 1 0 0,0 0-1 0 0,-1-1 0 0 0,1 0 1 0 0,-2 1-1 0 0,1-1 0 0 0,-1 0 0 0 0,0-3-112 0 0,0 9-95 0 0,0 0 0 0 0,0 0 0 0 0,0 0-1 0 0,-1 0 1 0 0,1 0 0 0 0,0 0 0 0 0,-1 0 0 0 0,1 0-1 0 0,-1 0 1 0 0,0 0 0 0 0,0 0 0 0 0,0 0-1 0 0,0 0 1 0 0,0 1 0 0 0,0-1 0 0 0,0 0 0 0 0,0 1-1 0 0,-1-1 1 0 0,1 1 0 0 0,-1-1 0 0 0,1 1-1 0 0,-1 0 1 0 0,0-1 0 0 0,1 1 0 0 0,-1 0 0 0 0,0 0-1 0 0,0 0 1 0 0,0 0 0 0 0,0 1 0 0 0,1-1 0 0 0,-1 0-1 0 0,0 1 1 0 0,-1 0 0 0 0,1-1 0 0 0,0 1-1 0 0,0 0 1 0 0,0 0 0 0 0,0 0 0 0 0,0 0 0 0 0,0 0-1 0 0,0 1 1 0 0,0-1 0 0 0,0 1 0 0 0,0-1-1 0 0,0 1 1 0 0,0 0 0 0 0,0 0 0 0 0,0-1 0 0 0,1 1-1 0 0,-1 1 1 0 0,0-1 0 0 0,1 0 0 0 0,-1 0-1 0 0,0 1 1 0 0,0 0 95 0 0,-3 5-31 0 0,1-1 0 0 0,0 1 0 0 0,0 0 0 0 0,0 0 0 0 0,1 1 0 0 0,0-1 0 0 0,1 1-1 0 0,0-1 1 0 0,0 1 0 0 0,0 0 0 0 0,1 0 0 0 0,0-1 0 0 0,1 1 0 0 0,0 0 0 0 0,0 0 0 0 0,0 0 0 0 0,1 0-1 0 0,1 0 1 0 0,-1 0 0 0 0,1-1 0 0 0,0 1 0 0 0,1-1 0 0 0,0 1 0 0 0,0-1 0 0 0,1 0 0 0 0,-1 0 0 0 0,2 0-1 0 0,-1 0 1 0 0,1-1 0 0 0,0 0 0 0 0,0 0 0 0 0,1 0 31 0 0,10 12-78 0 0,1-1 0 0 0,1-1 0 0 0,0-1 0 0 0,2 0-1 0 0,-1-1 1 0 0,2-1 0 0 0,0-1 0 0 0,0-1 0 0 0,1-1 0 0 0,4 0 78 0 0,129 33-7050 0 0,-122-37 821 0 0</inkml:trace>
  <inkml:trace contextRef="#ctx0" brushRef="#br0" timeOffset="184441.029">19498 1843 9650 0 0,'0'0'755'0'0,"0"0"-286"0"0,0 0-646 0 0,0 0-894 0 0,0 0-353 0 0,0 0 131 0 0,0 0 512 0 0,0 0 684 0 0,0 0 142 0 0,2 27 14 0 0,8 206 349 0 0,-15-162-154 0 0,4 0 0 0 0,3 0 0 0 0,3-1 0 0 0,2 1 0 0 0,4-1 0 0 0,3-1 0 0 0,3 0 0 0 0,3-1 0 0 0,3-1 0 0 0,20 39-254 0 0,-30-82 133 0 0,-7-10-18 0 0,0 0 0 0 0,2 0 1 0 0,-1-1-1 0 0,2 0 0 0 0,-1 0 0 0 0,2-1 1 0 0,0 0-1 0 0,0-1 0 0 0,1 0 1 0 0,0-1-1 0 0,1 0 0 0 0,0 0 0 0 0,4 1-115 0 0,7-6 2079 0 0,-18-9-5349 0 0,-5 2-5421 0 0</inkml:trace>
  <inkml:trace contextRef="#ctx0" brushRef="#br0" timeOffset="184688.172">18882 2375 12635 0 0,'0'0'246'0'0,"0"0"-107"0"0,0 0-196 0 0,27-11-126 0 0,89-35 30 0 0,60 22 39 0 0,-127 24 97 0 0,33-1-286 0 0,449 4 564 0 0,-184 42-7959 0 0,-324-40 2942 0 0</inkml:trace>
  <inkml:trace contextRef="#ctx0" brushRef="#br0" timeOffset="185524.85">19932 2728 9754 0 0,'0'0'1632'0'0,"0"0"-639"0"0,0 0-653 0 0,0 0-719 0 0,0 0-515 0 0,0 0-84 0 0,0 0 187 0 0,0 0 473 0 0,0 0 433 0 0,0 0 81 0 0,0 0-19 0 0,29 3-26 0 0,176 18 36 0 0,-46 0-1094 0 0,-194 28 156 0 0,21-37 962 0 0,2-4-209 0 0,0 0 0 0 0,1 1 0 0 0,0 0 0 0 0,1 0 0 0 0,-1 1 0 0 0,2 1 0 0 0,0 0 1 0 0,0 0-1 0 0,1 1 0 0 0,0 0 0 0 0,1 0 0 0 0,0 0 0 0 0,1 1 0 0 0,1 0 0 0 0,0 1 0 0 0,1-1 0 0 0,0 1 1 0 0,1 0-1 0 0,0 0 0 0 0,1 0 0 0 0,0 10-2 0 0,6-16 35 0 0,1-1 1 0 0,0 1 0 0 0,0-1-1 0 0,0-1 1 0 0,0 1 0 0 0,1-1-1 0 0,0 0 1 0 0,1 0-1 0 0,0 0 1 0 0,-1-1 0 0 0,2 0-1 0 0,-1-1 1 0 0,0 1 0 0 0,1-1-1 0 0,0-1 1 0 0,0 1-1 0 0,0-2 1 0 0,0 1 0 0 0,1-1-1 0 0,-1 0 1 0 0,1-1-1 0 0,-1 0 1 0 0,1 0 0 0 0,7-1-36 0 0,226 7 279 0 0,-147-36 2308 0 0,-72 10 1025 0 0,-18 22-5782 0 0,1 9 1088 0 0,1-5 1267 0 0,2 0 1 0 0,-1-1-1 0 0,1 0 1 0 0,0 0-1 0 0,0 0 1 0 0,0-1-1 0 0,1-1 1 0 0,0 0-1 0 0,0 0 1 0 0,0-1-1 0 0,0 0 1 0 0,1-1-1 0 0,-1 0 1 0 0,1 0-1 0 0,-1-1 1 0 0,1-1-1 0 0,-1 0 1 0 0,1 0-1 0 0,0-1 1 0 0,-1 0-1 0 0,3-1-185 0 0,6 1 58 0 0,2 2 165 0 0,-1-2 1 0 0,0-1 0 0 0,1 0-1 0 0,-1-1 1 0 0,0-2 0 0 0,0 0-1 0 0,-1-1 1 0 0,1-1 0 0 0,1-1-224 0 0,-15 5 109 0 0,0 0 1 0 0,-1 0 0 0 0,1 0 0 0 0,-1-1 0 0 0,0 0 0 0 0,0 0 0 0 0,0 0 0 0 0,-1-1-1 0 0,1 1 1 0 0,-1-1 0 0 0,0 0 0 0 0,0 0 0 0 0,-1-1 0 0 0,0 1 0 0 0,0-1 0 0 0,0 0-1 0 0,0 0 1 0 0,-1 0 0 0 0,0 0 0 0 0,0 0 0 0 0,-1 0 0 0 0,0 0 0 0 0,0-1 0 0 0,0 1-1 0 0,-1-1 1 0 0,0 1 0 0 0,0 0 0 0 0,-1-1 0 0 0,1 1 0 0 0,-2-5-110 0 0,-3-1-91 0 0,0 1 1 0 0,-1 0 0 0 0,0 0-1 0 0,-1 0 1 0 0,0 1 0 0 0,-1 0-1 0 0,0 0 1 0 0,0 1 0 0 0,-1 0-1 0 0,0 1 1 0 0,-1 0 0 0 0,0 0-1 0 0,0 1 1 0 0,-1 0 0 0 0,1 1-1 0 0,-1 0 1 0 0,-1 0 0 0 0,1 2 0 0 0,-1-1-1 0 0,0 1 1 0 0,0 1 0 0 0,0 0-1 0 0,-1 1 1 0 0,1 1 0 0 0,0-1-1 0 0,-4 2 91 0 0,-4-2-126 0 0,1 0 0 0 0,-1 2 0 0 0,0 1-1 0 0,0 0 1 0 0,1 1 0 0 0,-1 1 0 0 0,1 1 0 0 0,0 1-1 0 0,-19 7 127 0 0,32-10-81 0 0,-1 1 1 0 0,1-1-1 0 0,0 1 0 0 0,0 0 0 0 0,0 1 0 0 0,1 0 0 0 0,-1 0 0 0 0,1 0 0 0 0,0 0 0 0 0,0 1 0 0 0,0 0 0 0 0,0 0 0 0 0,1 0 0 0 0,0 1 0 0 0,0-1 0 0 0,1 1 0 0 0,0 0 0 0 0,0 0 0 0 0,0 0 0 0 0,0 1 0 0 0,1-1 0 0 0,0 1 0 0 0,1-1 0 0 0,-1 1 0 0 0,1 0 0 0 0,0-1 0 0 0,1 1 0 0 0,0 0 0 0 0,0 0 0 0 0,1 5 81 0 0,1-4-444 0 0,0 0-1 0 0,0 0 0 0 0,1 0 0 0 0,0 0 0 0 0,1 0 0 0 0,0-1 0 0 0,0 1 0 0 0,1-1 0 0 0,-1 0 0 0 0,2 0 0 0 0,-1-1 0 0 0,1 1 0 0 0,0-1 0 0 0,0-1 0 0 0,0 1 0 0 0,3 1 445 0 0,-4-3-830 0 0,17 16-7432 0 0</inkml:trace>
  <inkml:trace contextRef="#ctx0" brushRef="#br0" timeOffset="186209.15">22551 2606 10066 0 0,'0'0'1853'0'0,"0"0"-318"0"0,0 0-291 0 0,0 0-263 0 0,0 0-286 0 0,0 0-240 0 0,0 0-227 0 0,0 0-221 0 0,0 0-277 0 0,0 0-379 0 0,0 0-361 0 0,0 0-30 0 0,10-9 181 0 0,30-25 371 0 0,-33 81 509 0 0,-39 310 742 0 0,32-351-649 0 0,0 1 0 0 0,0-1 0 0 0,0 0 0 0 0,1 1 0 0 0,0-1 0 0 0,0 0-1 0 0,0 0 1 0 0,1 0 0 0 0,0 0 0 0 0,0 0 0 0 0,1 0 0 0 0,-1-1 0 0 0,1 1 0 0 0,1-1 0 0 0,-1 0-1 0 0,1 1 1 0 0,0-2 0 0 0,0 1 0 0 0,0 0 0 0 0,0-1 0 0 0,1 0 0 0 0,0 0 0 0 0,0 0 0 0 0,0 0 0 0 0,1-1-1 0 0,-1 0 1 0 0,1 0 0 0 0,-1-1 0 0 0,1 1 0 0 0,0-1 0 0 0,0 0 0 0 0,0-1 0 0 0,0 0 0 0 0,1 0-1 0 0,1 0-113 0 0,9-4 143 0 0,0-1 0 0 0,-1-1 1 0 0,1-1-1 0 0,-1 0 0 0 0,0-1 0 0 0,-1-1 0 0 0,1 0 0 0 0,-2-1 0 0 0,1-1 0 0 0,-1 0 0 0 0,-1-1 0 0 0,0-1 0 0 0,0 0 0 0 0,-1 0 0 0 0,-1-1 0 0 0,0-1 0 0 0,-1 0 0 0 0,0 0 0 0 0,-1-1 0 0 0,-1 0 0 0 0,0-1 0 0 0,-1 0 0 0 0,-1 0 0 0 0,0 0 0 0 0,-2-1 0 0 0,1 0 0 0 0,-2 0 0 0 0,0-2-143 0 0,1 56-7211 0 0,40 89 7526 0 0,-36-109-180 0 0,1-2-1 0 0,0 1 1 0 0,1-1 0 0 0,1 0-1 0 0,0-1 1 0 0,2 0 0 0 0,-1-1-1 0 0,1-1 1 0 0,1 0 0 0 0,0 0-1 0 0,2-1-134 0 0,-10-6 151 0 0,1-1 1 0 0,0 0-1 0 0,0-1 0 0 0,0 0 0 0 0,1 0 0 0 0,-1 0 0 0 0,1-1 0 0 0,-1 0 0 0 0,1 0 0 0 0,0-1 0 0 0,0 0 0 0 0,0 0 0 0 0,-1-1 0 0 0,1 0 0 0 0,0-1 1 0 0,0 1-1 0 0,0-1 0 0 0,0-1 0 0 0,-1 0 0 0 0,1 0 0 0 0,0 0 0 0 0,-1-1 0 0 0,0 0 0 0 0,0-1 0 0 0,0 1 0 0 0,2-3-151 0 0,1-1 134 0 0,0 0-1 0 0,0-1 0 0 0,-1-1 1 0 0,-1 0-1 0 0,1 0 0 0 0,-1 0 1 0 0,-1-1-1 0 0,0 0 1 0 0,0-1-1 0 0,-1 1 0 0 0,-1-1 1 0 0,0 0-1 0 0,0-1 0 0 0,-1 1 1 0 0,0-1-1 0 0,-1 0 0 0 0,0 0 1 0 0,-1 0-1 0 0,-1-1 1 0 0,1-3-134 0 0,-2 16-105 0 0,0 0-279 0 0,0 0-445 0 0,1 31-3335 0 0,1-19 4250 0 0,1 1-1 0 0,1-1 0 0 0,-1 0 0 0 0,2 0 0 0 0,0 0 0 0 0,0 0 0 0 0,1-1 1 0 0,1 0-1 0 0,0 0 0 0 0,0-1 0 0 0,1 1 0 0 0,0-2 0 0 0,1 1 1 0 0,0-1-1 0 0,1-1 0 0 0,-1 1 0 0 0,2-2 0 0 0,-1 1 0 0 0,1-2 1 0 0,0 1-1 0 0,9 3-85 0 0,122 48-1311 0 0,-6-27-5561 0 0,-107-27 3106 0 0,-7-2-3296 0 0</inkml:trace>
  <inkml:trace contextRef="#ctx0" brushRef="#br0" timeOffset="186514.233">22343 1905 18276 0 0,'0'0'264'0'0,"0"0"-136"0"0,0 0-408 0 0,0 0-856 0 0,0 0-241 0 0,0 0-167 0 0,0 0-352 0 0,0 0 151 0 0,0 0-423 0 0,169-15-1 0 0,-137 36-2696 0 0,-12-5 3377 0 0</inkml:trace>
  <inkml:trace contextRef="#ctx0" brushRef="#br0" timeOffset="186798.456">23956 2583 11266 0 0,'0'0'545'0'0,"0"0"-592"0"0,0 0-912 0 0,0 0-600 0 0,0 0 9 0 0,0 0 423 0 0,0 0 651 0 0,0 0 392 0 0,0 0 40 0 0,0 0 15 0 0,0 0 38 0 0,0 0 51 0 0,12 29 66 0 0,72 178 444 0 0,-62-134-37 0 0,-18-51-353 0 0,0 0 1 0 0,1 0-1 0 0,1-1 1 0 0,1 1-1 0 0,1-2 1 0 0,1 1-1 0 0,1-1 0 0 0,1-1 1 0 0,0 1-1 0 0,1-2 1 0 0,1 0-1 0 0,1 0 1 0 0,1-1-1 0 0,0-1 1 0 0,1-1-1 0 0,1 0 0 0 0,0-1 1 0 0,1-1-1 0 0,12 7-180 0 0,-22-17 285 0 0,-1-1-1 0 0,1 0 1 0 0,-1-1 0 0 0,1 0-1 0 0,0 0 1 0 0,0 0-1 0 0,-1-1 1 0 0,1-1 0 0 0,0 1-1 0 0,-1-1 1 0 0,1 0-1 0 0,0-1 1 0 0,-1 0 0 0 0,1 0-1 0 0,-1 0 1 0 0,0-1-1 0 0,0 0 1 0 0,0-1 0 0 0,0 1-1 0 0,0-1 1 0 0,-1-1-1 0 0,0 1 1 0 0,0-1 0 0 0,0 0-1 0 0,0-1 1 0 0,-1 1-1 0 0,0-1 1 0 0,0 0 0 0 0,1-3-285 0 0,11-13 270 0 0,-2-2 0 0 0,0 0 0 0 0,-2 0 0 0 0,-1-2 1 0 0,0 1-1 0 0,-2-1 0 0 0,3-16-270 0 0,92-366-224 0 0,-105 407 145 0 0,0 0-1 0 0,0 0 1 0 0,0-1-1 0 0,1 1 1 0 0,-1 0 0 0 0,0 0-1 0 0,1 0 1 0 0,-1 0-1 0 0,1-1 1 0 0,-1 1-1 0 0,1 0 1 0 0,0 0 0 0 0,-1 0-1 0 0,1 0 1 0 0,0 0-1 0 0,0 1 1 0 0,0-1-1 0 0,0 0 1 0 0,0 0 0 0 0,0 0-1 0 0,0 1 1 0 0,0-1-1 0 0,0 0 1 0 0,0 1 0 0 0,0-1-1 0 0,0 1 1 0 0,0 0-1 0 0,1-1 1 0 0,-1 1-1 0 0,0 0 1 0 0,0-1 0 0 0,0 1-1 0 0,1 0 1 0 0,-1 0-1 0 0,0 0 1 0 0,0 0-1 0 0,1 0 1 0 0,-1 1 0 0 0,0-1-1 0 0,0 0 1 0 0,0 0-1 0 0,1 1 1 0 0,-1-1 0 0 0,0 1-1 0 0,0-1 1 0 0,0 1-1 0 0,0 0 1 0 0,0-1-1 0 0,0 1 1 0 0,0 0 0 0 0,0 0-1 0 0,0-1 1 0 0,0 1-1 0 0,0 0 1 0 0,-1 0-1 0 0,1 0 1 0 0,0 0 0 0 0,-1 0-1 0 0,1 0 1 0 0,0 0-1 0 0,-1 1 1 0 0,1-1 0 0 0,-1 0-1 0 0,0 0 80 0 0,51 75-1374 0 0,32 59-7225 0 0,-70-119 3072 0 0</inkml:trace>
  <inkml:trace contextRef="#ctx0" brushRef="#br0" timeOffset="187270.894">25155 3103 11450 0 0,'0'0'3014'0'0,"0"0"-1183"0"0,0 0-974 0 0,0 0-735 0 0,0 0-554 0 0,0 0-391 0 0,0 0-65 0 0,0 0 209 0 0,0 0 342 0 0,0 0 376 0 0,0 0 210 0 0,0 0 120 0 0,0 0 137 0 0,14 5 109 0 0,120 13 1833 0 0,-119-22-2343 0 0,0 0-1 0 0,0 0 1 0 0,0-1-1 0 0,-1-1 1 0 0,0-1-1 0 0,0 0 1 0 0,-1 0-1 0 0,0-2 1 0 0,0 1-1 0 0,0-2 1 0 0,-1 0 0 0 0,-1 0-1 0 0,0-1 1 0 0,0 0-1 0 0,-1-1 1 0 0,-1 0-1 0 0,0-1 1 0 0,0 0-1 0 0,-1-1 1 0 0,-1 1-1 0 0,-1-1 1 0 0,0-1-1 0 0,0 1 1 0 0,-1-1-1 0 0,-1 0 1 0 0,-1 0-1 0 0,0 0 1 0 0,-1-1-1 0 0,0 1 1 0 0,-2-1-1 0 0,1 1 1 0 0,-3-11-105 0 0,1 20-98 0 0,0 0 0 0 0,0 1 0 0 0,0-1 0 0 0,-1 1 0 0 0,0-1 0 0 0,0 1 0 0 0,-1 0 0 0 0,1 0 0 0 0,-1 0 0 0 0,0 0 0 0 0,-1 0 0 0 0,1 1 0 0 0,-1-1-1 0 0,0 1 1 0 0,0 0 0 0 0,0 0 0 0 0,0 0 0 0 0,-1 1 0 0 0,0 0 0 0 0,1 0 0 0 0,-1 0 0 0 0,-1 0 0 0 0,1 1 0 0 0,0-1 0 0 0,0 2 0 0 0,-1-1 0 0 0,1 0 0 0 0,-1 1 0 0 0,0 0 0 0 0,1 0 0 0 0,-1 1 0 0 0,0 0 0 0 0,0 0 0 0 0,1 0 0 0 0,-1 0 0 0 0,0 1 0 0 0,1 0 0 0 0,-1 0 0 0 0,0 1 0 0 0,1 0 0 0 0,0 0 0 0 0,-1 0-1 0 0,1 0 1 0 0,0 1 0 0 0,0 0 0 0 0,0 0 0 0 0,0 0 0 0 0,1 1 0 0 0,-3 2 98 0 0,-3 0-31 0 0,1 0-1 0 0,1 1 0 0 0,-1-1 1 0 0,1 2-1 0 0,1-1 1 0 0,-1 1-1 0 0,1 1 0 0 0,1-1 1 0 0,-1 1-1 0 0,2 0 1 0 0,-1 1-1 0 0,1-1 0 0 0,0 1 1 0 0,1 0-1 0 0,1 0 1 0 0,-1 1-1 0 0,1-1 0 0 0,1 1 1 0 0,0-1-1 0 0,1 1 1 0 0,0 0-1 0 0,0 0 0 0 0,1 0 1 0 0,1 0-1 0 0,-1-1 1 0 0,2 1-1 0 0,0 0 0 0 0,0-1 1 0 0,1 1-1 0 0,3 9 32 0 0,3-10 185 0 0,1-1 0 0 0,-1 0 0 0 0,1 0 0 0 0,1-1 0 0 0,0 0 1 0 0,0-1-1 0 0,0 0 0 0 0,1-1 0 0 0,0 0 0 0 0,0-1 0 0 0,1 0 0 0 0,0-1 0 0 0,-1-1 0 0 0,1 0 0 0 0,0 0 0 0 0,1-1 0 0 0,-1-1 0 0 0,0 0 1 0 0,0-1-1 0 0,1-1 0 0 0,-1 0 0 0 0,0 0 0 0 0,3-2-185 0 0,-5 3 131 0 0,108 44-906 0 0,29-1-2943 0 0,-97-32-1088 0 0,-2-3-3567 0 0,-34-6 5723 0 0</inkml:trace>
  <inkml:trace contextRef="#ctx0" brushRef="#br0" timeOffset="187838.905">26093 2773 10610 0 0,'0'0'820'0'0,"0"0"-114"0"0,0 0-255 0 0,0 0-590 0 0,0 0-837 0 0,0 0-389 0 0,0 0 75 0 0,0 0 413 0 0,0 0 695 0 0,0 0 315 0 0,0 0 18 0 0,0 0-19 0 0,0 0-46 0 0,23 3 9 0 0,177 37 1103 0 0,-168-30-1147 0 0,0 0-1 0 0,-1 3 1 0 0,-1 0 0 0 0,0 2 0 0 0,-1 1 0 0 0,-1 2-1 0 0,-1 1 1 0 0,0 0 0 0 0,-1 2 0 0 0,17 19-51 0 0,-41-37 5 0 0,1-1 1 0 0,-1 1-1 0 0,0 0 1 0 0,-1-1 0 0 0,1 1-1 0 0,0 0 1 0 0,-1 0-1 0 0,0 0 1 0 0,0 0-1 0 0,1 0 1 0 0,-2 1-1 0 0,1-1 1 0 0,0 0-1 0 0,-1 0 1 0 0,1 1 0 0 0,-1-1-1 0 0,0 0 1 0 0,0 1-1 0 0,-1-1 1 0 0,1 0-1 0 0,-1 1 1 0 0,1-1-1 0 0,-1 0 1 0 0,0 0-1 0 0,0 0 1 0 0,0 1-1 0 0,-1-1 1 0 0,1-1 0 0 0,-1 1-1 0 0,0 0 1 0 0,0 0-1 0 0,0 0 1 0 0,0-1-1 0 0,0 1 1 0 0,0-1-1 0 0,-1 0 1 0 0,1 0-1 0 0,-1 0 1 0 0,0 0 0 0 0,1 0-1 0 0,-1 0 1 0 0,0-1-1 0 0,0 1 1 0 0,0-1-1 0 0,0 0 1 0 0,-1 0-1 0 0,1 0 1 0 0,0 0-1 0 0,0 0 1 0 0,-1-1 0 0 0,0 0-6 0 0,-42 16 739 0 0,-1-3 0 0 0,0-1 0 0 0,-1-3 1 0 0,0-2-1 0 0,0-2 0 0 0,-28-1-739 0 0,125-32-1288 0 0,146-65-1085 0 0,175-102 5183 0 0,-319 158-912 0 0,-51 46-6443 0 0,-4 23 3962 0 0,2-22 680 0 0,1 0 0 0 0,0 0 0 0 0,1 0 0 0 0,0 0 0 0 0,0 0 0 0 0,1-1 0 0 0,0 1 0 0 0,1 0 0 0 0,0 0 0 0 0,1-1-1 0 0,0 0 1 0 0,0 1 0 0 0,1-1 0 0 0,0 0 0 0 0,1 0 0 0 0,0-1 0 0 0,0 0 0 0 0,1 1 0 0 0,0-2 0 0 0,0 1 0 0 0,1-1 0 0 0,0 0 0 0 0,0 0-1 0 0,1-1 1 0 0,0 0 0 0 0,0 0 0 0 0,0-1 0 0 0,1 0 0 0 0,0-1 0 0 0,0 1 0 0 0,6 0-97 0 0,99 32-1586 0 0,4-22-5145 0 0,-96-14 1345 0 0</inkml:trace>
  <inkml:trace contextRef="#ctx0" brushRef="#br0" timeOffset="188147.897">27017 2231 10906 0 0,'0'0'1287'0'0,"0"0"11"0"0,0 0-114 0 0,0 0-293 0 0,0 0-316 0 0,0 0-274 0 0,0 0-230 0 0,0 0-338 0 0,0 0-608 0 0,0 0-705 0 0,0 0-94 0 0,0 0 267 0 0,0 0 543 0 0,1-16 580 0 0,-1 10 200 0 0,-1 5 63 0 0,0 0 0 0 0,0 0 0 0 0,1 0 0 0 0,-1-1 0 0 0,1 1 0 0 0,-1 0 0 0 0,1-1 0 0 0,-1 1 0 0 0,1 0 0 0 0,0-1 0 0 0,-1 1 0 0 0,1 0 0 0 0,0-1 0 0 0,0 1 0 0 0,0-1 0 0 0,0 1 0 0 0,0 0 0 0 0,1-1 0 0 0,-1 1 0 0 0,0 0 0 0 0,1-1 0 0 0,-1 1 0 0 0,1 0 0 0 0,-1-1 0 0 0,1 1 0 0 0,0 0 0 0 0,-1 0 0 0 0,1 0 0 0 0,0-1 0 0 0,0 1 0 0 0,0 0 0 0 0,0 0 0 0 0,0 0 0 0 0,0 0 0 0 0,0 1 0 0 0,0-1 0 0 0,0 0 0 0 0,0 0 0 0 0,0 1 0 0 0,1-1 0 0 0,-1 0 0 0 0,0 1 0 0 0,1-1 0 0 0,-1 1 0 0 0,0 0 0 0 0,1 0 0 0 0,-1-1 0 0 0,0 1 0 0 0,1 0 0 0 0,0 0 21 0 0,43 40-3323 0 0,-27-26-1782 0 0</inkml:trace>
  <inkml:trace contextRef="#ctx0" brushRef="#br0" timeOffset="188988.383">28175 3156 9250 0 0,'0'0'405'0'0,"0"0"-139"0"0,0 0 70 0 0,0 0-25 0 0,0 0-110 0 0,0 0-118 0 0,0 0-18 0 0,0 0 11 0 0,0 0 9 0 0,0 0 41 0 0,25 27-17 0 0,73 82-10 0 0,-83-93-594 0 0,18 5 7923 0 0,-27-34-7180 0 0,10-11-41 0 0,0 4-190 0 0,-2 0 0 0 0,0-1 0 0 0,-1 0 0 0 0,-1-1 0 0 0,-1-1 0 0 0,-1 0 0 0 0,-1 0 0 0 0,-1-1 0 0 0,-2 0 0 0 0,0 0 0 0 0,-1-1 0 0 0,0-16-17 0 0,-4 33-93 0 0,0 0-1 0 0,0 0 1 0 0,-1 0 0 0 0,-1 0-1 0 0,0-1 1 0 0,0 1 0 0 0,0 0 0 0 0,-1 0-1 0 0,0 0 1 0 0,0 0 0 0 0,-1 1-1 0 0,0-1 1 0 0,-1 1 0 0 0,0-1-1 0 0,0 1 1 0 0,0 0 0 0 0,-1 1-1 0 0,0-1 1 0 0,0 1 0 0 0,-1 0-1 0 0,1 0 1 0 0,-1 1 0 0 0,-1-1 0 0 0,1 1-1 0 0,-1 1 1 0 0,0-1 0 0 0,0 1-1 0 0,0 0 1 0 0,-1 1 0 0 0,1 0-1 0 0,-1 0 1 0 0,0 1 0 0 0,-4-2 93 0 0,-1 2-39 0 0,1 1 0 0 0,0 0 1 0 0,-1 0-1 0 0,1 1 0 0 0,-1 1 1 0 0,1 0-1 0 0,-1 1 0 0 0,1 0 1 0 0,0 1-1 0 0,0 0 0 0 0,0 1 1 0 0,0 1-1 0 0,1 0 0 0 0,0 0 1 0 0,0 1-1 0 0,0 0 0 0 0,0 1 1 0 0,1 0-1 0 0,1 1 0 0 0,-1 0 1 0 0,1 1-1 0 0,0-1 0 0 0,1 2 1 0 0,0-1-1 0 0,0 1 0 0 0,1 1 1 0 0,1-1-1 0 0,0 1 0 0 0,0 0 1 0 0,1 0-1 0 0,0 1 0 0 0,1 0 0 0 0,0 0 1 0 0,1 0-1 0 0,1 0 0 0 0,-1 0 1 0 0,1 12 38 0 0,1-19 73 0 0,1 1 1 0 0,0-1-1 0 0,0 0 1 0 0,0 1-1 0 0,0-1 1 0 0,1 1-1 0 0,0-1 1 0 0,0 0-1 0 0,1 0 1 0 0,-1 1-1 0 0,1-1 1 0 0,0 0-1 0 0,0 0 1 0 0,1-1-1 0 0,0 1 1 0 0,-1 0-1 0 0,2-1 1 0 0,-1 0-1 0 0,0 0 1 0 0,1 0-1 0 0,0 0 1 0 0,0 0-1 0 0,0-1 0 0 0,0 1 1 0 0,1-1-1 0 0,-1 0 1 0 0,1-1-1 0 0,0 1 1 0 0,0-1-1 0 0,0 0 1 0 0,0 0-1 0 0,0 0 1 0 0,0-1-1 0 0,0 0 1 0 0,1 0-1 0 0,-1 0 1 0 0,0-1-1 0 0,4 1-73 0 0,7-2 135 0 0,-1-1 0 0 0,0 0 0 0 0,0-1 0 0 0,0-1 0 0 0,0 0 0 0 0,-1-1 0 0 0,1 0 0 0 0,-1-2 0 0 0,-1 1 0 0 0,1-2 0 0 0,-1 0 0 0 0,0 0 0 0 0,-1-1 0 0 0,0-1 0 0 0,0 0 0 0 0,-1 0 0 0 0,-1-1 0 0 0,0-1 0 0 0,0 0 0 0 0,-1 0 0 0 0,0-1 0 0 0,-1 0 0 0 0,-1-1 0 0 0,0 1 0 0 0,-1-1 0 0 0,0-1 0 0 0,0-3-135 0 0,59-108 407 0 0,-49 132-3778 0 0,6 35 2760 0 0,-19-35 376 0 0,25 66 89 0 0,-27-63 225 0 0,1-1-1 0 0,0 1 1 0 0,0-1-1 0 0,1 1 1 0 0,0-1 0 0 0,1 0-1 0 0,0 0 1 0 0,0 0-1 0 0,1-1 1 0 0,-1 1 0 0 0,2-1-1 0 0,-1 0 1 0 0,1-1-1 0 0,0 1 1 0 0,0-1 0 0 0,1 0-1 0 0,0-1 1 0 0,0 1 0 0 0,0-1-1 0 0,1-1 1 0 0,0 1-1 0 0,0-1 1 0 0,0-1 0 0 0,0 0-1 0 0,0 0 1 0 0,1 0-1 0 0,0-1-78 0 0,6 1 102 0 0,1-1-1 0 0,0-1 0 0 0,-1 0 0 0 0,1-1 0 0 0,0-1 0 0 0,0 0 0 0 0,-1-2 0 0 0,1 1 0 0 0,-1-2 0 0 0,0 0 0 0 0,0-1 0 0 0,0 0 1 0 0,0-1-1 0 0,-1-1 0 0 0,0 0 0 0 0,-1-1 0 0 0,1-1 0 0 0,-1 0 0 0 0,-1 0 0 0 0,0-1 0 0 0,0-1 0 0 0,-1 0 0 0 0,0-1 1 0 0,-1 0-1 0 0,4-7-101 0 0,65-109 802 0 0,-82 152-6295 0 0,17 49 5483 0 0,-11-64 113 0 0,0 0 1 0 0,1 0 0 0 0,0 0 0 0 0,1 0-1 0 0,-1-1 1 0 0,2 1 0 0 0,-1-2-1 0 0,1 1 1 0 0,1 0 0 0 0,-1-1 0 0 0,1 0-1 0 0,0-1 1 0 0,1 0 0 0 0,0 0 0 0 0,0 0-1 0 0,0-1 1 0 0,0 0 0 0 0,1-1-1 0 0,0 0 1 0 0,0 0 0 0 0,0-1 0 0 0,0 0-1 0 0,1 0 1 0 0,3-1-104 0 0,241 20 1242 0 0,-231-22-1222 0 0,11-1 101 0 0,-1-1 0 0 0,1-1 1 0 0,-1-2-1 0 0,-1-2 0 0 0,1-1 0 0 0,-1-1 0 0 0,0-1 0 0 0,16-10-121 0 0,-34 15 51 0 0,-1-1 0 0 0,0-1 0 0 0,-1 0 0 0 0,0-1 0 0 0,0 0 0 0 0,0-1 0 0 0,-1 0 0 0 0,0-1 0 0 0,-1 0 0 0 0,0-1 0 0 0,-1 0 0 0 0,0 0 0 0 0,-1-1 0 0 0,0 0 0 0 0,-1-1 0 0 0,0 0 0 0 0,-1 0 0 0 0,-1 0 0 0 0,0-1 0 0 0,3-12-51 0 0,-11-89 313 0 0,3 112-338 0 0,-1 1 1 0 0,1-1-1 0 0,-1 1 0 0 0,0-1 0 0 0,1 1 0 0 0,-1 0 0 0 0,0-1 0 0 0,-1 1 1 0 0,1 0-1 0 0,0 0 0 0 0,-1 0 0 0 0,1 0 0 0 0,-1 0 0 0 0,0 0 0 0 0,1 0 0 0 0,-1 1 1 0 0,0-1-1 0 0,0 0 0 0 0,0 1 0 0 0,0 0 0 0 0,-1-1 0 0 0,1 1 0 0 0,0 0 1 0 0,-1 0-1 0 0,1 0 0 0 0,0 1 0 0 0,-1-1 0 0 0,1 1 0 0 0,-1-1 0 0 0,1 1 1 0 0,-1 0-1 0 0,1 0 0 0 0,-1 0 0 0 0,1 0 0 0 0,-1 0 0 0 0,1 0 0 0 0,-1 1 1 0 0,1-1-1 0 0,-1 1 0 0 0,1 0 0 0 0,0 0 0 0 0,-1 0 0 0 0,1 0 0 0 0,0 0 25 0 0,-4 3-15 0 0,0 0 0 0 0,1 0-1 0 0,0 0 1 0 0,0 1 0 0 0,0 0 0 0 0,0 0-1 0 0,1 0 1 0 0,0 0 0 0 0,0 1-1 0 0,1 0 1 0 0,-1 0 0 0 0,1 0-1 0 0,0 0 1 0 0,1 0 0 0 0,0 1 0 0 0,0-1-1 0 0,0 1 1 0 0,0-1 0 0 0,1 1-1 0 0,0 0 1 0 0,1 0 0 0 0,0-1-1 0 0,0 1 1 0 0,0 0 0 0 0,1 0-1 0 0,0-1 1 0 0,0 1 0 0 0,0 0 0 0 0,1-1-1 0 0,0 1 1 0 0,1-1 0 0 0,-1 0-1 0 0,1 1 1 0 0,1-1 0 0 0,-1-1-1 0 0,1 1 1 0 0,0 0 0 0 0,0-1 15 0 0,21 27-49 0 0,0 0 0 0 0,3-2 0 0 0,0-2-1 0 0,2 0 1 0 0,1-2 0 0 0,1-1 0 0 0,26 14 49 0 0,141 84-5271 0 0,-153-96 2640 0 0,16 9-7584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1:32.7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1182 519 16780 0 0,'0'0'-304'0'0,"0"0"-585"0"0,0 0-86 0 0,0 0 434 0 0,0 0 448 0 0,7 32 185 0 0,34 196 205 0 0,-37-205-270 0 0,53 343 1526 0 0,-3 152-1553 0 0,-54-517 21 0 0,1 1 0 0 0,0-1 0 0 0,-1 0 0 0 0,1 1 0 0 0,-1-1 0 0 0,0 1 0 0 0,1-1 0 0 0,-1 0 0 0 0,0 1 0 0 0,0-1 0 0 0,0 1 0 0 0,0-1 0 0 0,0 1 0 0 0,0-1 0 0 0,0 1 0 0 0,-1-1 0 0 0,1 1 0 0 0,0-1 0 0 0,-1 0 0 0 0,1 1 0 0 0,-1-1 0 0 0,0 0 0 0 0,1 1 0 0 0,-1-1 0 0 0,0 0 0 0 0,0 0 0 0 0,0 0 0 0 0,0 1 0 0 0,0-1 0 0 0,0 0 0 0 0,0 0 0 0 0,0 0 0 0 0,0-1 0 0 0,0 1 0 0 0,-1 0 0 0 0,1 0 0 0 0,0-1 0 0 0,-1 1 0 0 0,1-1 0 0 0,0 1 0 0 0,-1-1 0 0 0,1 1 0 0 0,-1-1 0 0 0,1 0 0 0 0,-1 0 0 0 0,1 0 0 0 0,0 0 0 0 0,-1 0 0 0 0,1 0 0 0 0,-1 0 0 0 0,1 0 0 0 0,-1 0 0 0 0,1-1 0 0 0,-1 1 0 0 0,1-1 0 0 0,0 1 0 0 0,-1-1 0 0 0,1 1 0 0 0,0-1 0 0 0,-1 0 0 0 0,1 0 0 0 0,0 1 0 0 0,0-1 0 0 0,0 0 0 0 0,0 0 0 0 0,0 0 0 0 0,-1-1-21 0 0,-84-45-3870 0 0,15-19-4877 0 0,56 49 4010 0 0</inkml:trace>
  <inkml:trace contextRef="#ctx0" brushRef="#br0" timeOffset="505.455">891 672 5649 0 0,'0'0'1863'0'0,"0"0"178"0"0,-1-31-22 0 0,-3-101-187 0 0,3 118-1487 0 0,1 0 0 0 0,0 1 0 0 0,1-1 0 0 0,1 0 0 0 0,0 1 0 0 0,0-1 1 0 0,2 1-1 0 0,0 0 0 0 0,0 0 0 0 0,1 0 0 0 0,2-1-345 0 0,-3 7-27 0 0,2 0-1 0 0,-1 0 1 0 0,1 0 0 0 0,0 0 0 0 0,0 1 0 0 0,1 0 0 0 0,0 1-1 0 0,0 0 1 0 0,0 0 0 0 0,1 0 0 0 0,-1 1 0 0 0,1 0 0 0 0,0 0-1 0 0,0 1 1 0 0,1 0 0 0 0,-1 0 0 0 0,1 1 0 0 0,-1 0 0 0 0,1 1 0 0 0,0 0-1 0 0,0 0 1 0 0,0 1 27 0 0,39-1-67 0 0,0 2 0 0 0,1 2 0 0 0,-2 3 0 0 0,1 1-1 0 0,-1 3 1 0 0,0 1 0 0 0,-1 3 0 0 0,0 1 0 0 0,-1 3 0 0 0,-1 1-1 0 0,-1 3 1 0 0,-1 1 0 0 0,-1 2 0 0 0,-1 2 0 0 0,-1 1-1 0 0,-2 3 1 0 0,-1 1 0 0 0,-1 1 0 0 0,-2 2 0 0 0,-1 1 0 0 0,-2 2-1 0 0,-1 1 1 0 0,-3 1 0 0 0,-1 1 0 0 0,-2 1 0 0 0,-2 1 0 0 0,-1 2-1 0 0,-3-1 1 0 0,-2 2 0 0 0,2 13 67 0 0,-11-38 120 0 0,-2-1-1 0 0,0 1 1 0 0,-2 0-1 0 0,0 0 0 0 0,-1 0 1 0 0,-1 0-1 0 0,-1 0 1 0 0,-1 0-1 0 0,-1 0 1 0 0,-1 0-1 0 0,0 0 1 0 0,-2-1-1 0 0,0 0 1 0 0,-2 0-1 0 0,0-1 0 0 0,-1 1 1 0 0,-1-2-1 0 0,0 0 1 0 0,-2 0-1 0 0,0-1 1 0 0,-1 0-1 0 0,-1-1 1 0 0,0 0-1 0 0,-1-1 1 0 0,-1-1-1 0 0,-14 10-119 0 0,-30 15 304 0 0,-2-3-1 0 0,-1-3 1 0 0,-2-2-1 0 0,-1-3 0 0 0,-1-3 1 0 0,-1-3-1 0 0,-1-3 1 0 0,-1-3-1 0 0,-50 4-303 0 0,40-7 108 0 0,-1-3 1 0 0,0-3-1 0 0,-1-4 0 0 0,1-4 0 0 0,-1-3 0 0 0,1-4 0 0 0,0-3 0 0 0,1-4 0 0 0,0-3 1 0 0,2-3-1 0 0,0-5 0 0 0,2-2 0 0 0,0-4 0 0 0,-17-13-108 0 0,89 43-42 0 0,-3-1-95 0 0,-1-1-1 0 0,1 1 1 0 0,1-1-1 0 0,-1-1 0 0 0,0 1 1 0 0,1-1-1 0 0,0 0 1 0 0,0 0-1 0 0,1-1 0 0 0,0 0 1 0 0,0 0-1 0 0,0 0 1 0 0,0-1-1 0 0,1 0 0 0 0,0 1 1 0 0,-3-8 137 0 0,10 11-273 0 0,-1 1 1 0 0,1 0-1 0 0,-1 0 1 0 0,1 0-1 0 0,0 0 0 0 0,0 0 1 0 0,-1 0-1 0 0,1 1 1 0 0,1-1-1 0 0,-1 1 1 0 0,0 0-1 0 0,0 0 1 0 0,0 0-1 0 0,1 0 0 0 0,-1 1 1 0 0,0-1-1 0 0,1 1 1 0 0,-1 0-1 0 0,0 0 1 0 0,1 0-1 0 0,-1 1 0 0 0,0-1 1 0 0,1 1-1 0 0,0 0 273 0 0,2-1-522 0 0,81-1-5602 0 0,-54 1-383 0 0</inkml:trace>
  <inkml:trace contextRef="#ctx0" brushRef="#br0" timeOffset="932.919">2651 1483 12931 0 0,'0'0'7124'0'0,"0"0"-5824"0"0,0 0-1647 0 0,0 0-191 0 0,0 0-44 0 0,0 0 107 0 0,0 0 195 0 0,0 0 202 0 0,0 0 60 0 0,0 0 42 0 0,-3 28 6 0 0,-8 93-61 0 0,10-108-168 0 0,1 0 0 0 0,0 0 0 0 0,1 0 0 0 0,1 0 1 0 0,0 0-1 0 0,0-1 0 0 0,1 1 0 0 0,1-1 0 0 0,0 0 0 0 0,1 0 0 0 0,0 0 0 0 0,1 0 0 0 0,1-1 1 0 0,-1 0 198 0 0,0-1-435 0 0,20 32-2748 0 0,-3-22-4535 0 0,-19-18 2778 0 0</inkml:trace>
  <inkml:trace contextRef="#ctx0" brushRef="#br0" timeOffset="933.919">2671 517 24413 0 0,'0'0'-128'0'0,"0"0"-24"0"0,0 0-368 0 0,0 0-344 0 0,0 0-16 0 0,0 0-121 0 0,0 0-335 0 0,0 0-688 0 0,0 0-1617 0 0,0 0-1064 0 0,0 0-4457 0 0</inkml:trace>
  <inkml:trace contextRef="#ctx0" brushRef="#br0" timeOffset="2163.911">3434 1893 23101 0 0,'0'0'272'0'0,"0"0"-53"0"0,0 0-121 0 0,0 0-144 0 0,0 0-106 0 0,0 0-58 0 0,0 0-15 0 0,0 0 22 0 0,0 0 34 0 0,0 0-58 0 0,0 0-184 0 0,0 0-227 0 0,29-8-249 0 0,92-24-194 0 0,-108 29 836 0 0,-1-1-1 0 0,0 0 0 0 0,0 0 0 0 0,0-2 0 0 0,-1 1 0 0 0,1-1 0 0 0,-1-1 0 0 0,-1 0 0 0 0,1-1 0 0 0,-1 0 0 0 0,-1 0 0 0 0,1-1 0 0 0,-2 0 0 0 0,1-1 0 0 0,-1 0 0 0 0,0 0 0 0 0,-1-1 0 0 0,-1 0 0 0 0,1 0 0 0 0,-2-1 0 0 0,0 1 0 0 0,0-1 0 0 0,0-4 246 0 0,-2 8 75 0 0,0 0 0 0 0,-1 0 0 0 0,0 0-1 0 0,-1 0 1 0 0,1 0 0 0 0,-2-1 0 0 0,1 1-1 0 0,-1 0 1 0 0,0-1 0 0 0,-1 1 0 0 0,0 0-1 0 0,-1 0 1 0 0,1-1 0 0 0,-1 1 0 0 0,-1 1-1 0 0,0-1 1 0 0,0 0 0 0 0,0 0 0 0 0,-1 1-1 0 0,0 0 1 0 0,-1 0 0 0 0,1 0 0 0 0,-1 0-1 0 0,-1 1 1 0 0,1 0 0 0 0,-1 0 0 0 0,0 0-1 0 0,0 1 1 0 0,-1 0 0 0 0,0 0 0 0 0,0 0-1 0 0,0 1 1 0 0,0 0 0 0 0,-1 1 0 0 0,1-1-1 0 0,-1 1 1 0 0,0 1 0 0 0,0 0 0 0 0,0 0-1 0 0,-7-1-74 0 0,-7 8 8 0 0,1 0 0 0 0,0 1 0 0 0,1 1-1 0 0,-1 1 1 0 0,1 1 0 0 0,1 0 0 0 0,0 2 0 0 0,0 0-1 0 0,1 1 1 0 0,0 1 0 0 0,1 1 0 0 0,1 0 0 0 0,0 1-1 0 0,1 1 1 0 0,1 0 0 0 0,0 1 0 0 0,1 1 0 0 0,1 0 0 0 0,1 1-1 0 0,-6 11-7 0 0,-23 97-123 0 0,39-124 117 0 0,1 0 1 0 0,0 0-1 0 0,0 0 0 0 0,0 0 1 0 0,0 0-1 0 0,0 0 0 0 0,1 0 0 0 0,-1 0 1 0 0,1 0-1 0 0,0 0 0 0 0,0 0 1 0 0,0 0-1 0 0,0 0 0 0 0,0-1 0 0 0,1 1 1 0 0,-1 0-1 0 0,1-1 0 0 0,-1 1 1 0 0,1-1-1 0 0,0 0 0 0 0,0 0 0 0 0,1 1 1 0 0,-1-1-1 0 0,0-1 0 0 0,1 1 1 0 0,-1 0-1 0 0,1 0 0 0 0,-1-1 0 0 0,1 0 1 0 0,0 1-1 0 0,-1-1 0 0 0,1 0 1 0 0,0 0-1 0 0,0-1 0 0 0,0 1 0 0 0,0 0 1 0 0,0-1-1 0 0,0 0 0 0 0,0 0 1 0 0,0 0-1 0 0,1 0 6 0 0,15-2 81 0 0,1-1-1 0 0,-1-1 1 0 0,1 0 0 0 0,-1-2 0 0 0,-1 0 0 0 0,1-1-1 0 0,-1-1 1 0 0,0 0 0 0 0,-1-2 0 0 0,0 0 0 0 0,12-9-81 0 0,26-13 100 0 0,195-96 1005 0 0,-245 128-1122 0 0,0 0 0 0 0,0 1 0 0 0,-1-1 0 0 0,1 1 0 0 0,0 0 0 0 0,-1 0 1 0 0,1 1-1 0 0,-1-1 0 0 0,1 1 0 0 0,-1 0 0 0 0,0 0 0 0 0,0 1 0 0 0,0-1 0 0 0,0 1 1 0 0,0 0-1 0 0,-1 0 0 0 0,1 0 0 0 0,-1 1 0 0 0,1-1 0 0 0,-1 1 0 0 0,-1 0 1 0 0,1 0-1 0 0,0 0 0 0 0,-1 0 0 0 0,0 0 0 0 0,0 0 0 0 0,0 1 0 0 0,0-1 0 0 0,-1 1 1 0 0,0-1 16 0 0,59 72 394 0 0,-53-76-376 0 0,0-1 1 0 0,0 1-1 0 0,0-1 1 0 0,-1 0-1 0 0,1-1 1 0 0,0 1-1 0 0,-1-1 0 0 0,1-1 1 0 0,-1 1-1 0 0,1-1 1 0 0,-1 0-1 0 0,0-1 1 0 0,0 1-1 0 0,-1-1 1 0 0,1 0-1 0 0,-1-1 1 0 0,0 1-1 0 0,0-1 1 0 0,0 0-1 0 0,-1-1 1 0 0,1 1-1 0 0,-1-1 1 0 0,-1 1-1 0 0,1-1 1 0 0,-1-1-1 0 0,1-1-18 0 0,3-1-8 0 0,12-18 25 0 0,-1-1 0 0 0,-2 0 0 0 0,0-1 0 0 0,-2-1 0 0 0,-2 0-1 0 0,0-1 1 0 0,1-13-17 0 0,10-5 3 0 0,1 93-1222 0 0,3 26 1242 0 0,-19-45 16 0 0,1 0 1 0 0,1-1-1 0 0,1 0 1 0 0,1-1-1 0 0,1 0 1 0 0,1 0-1 0 0,1-2 1 0 0,1 0-1 0 0,1 0 1 0 0,14 12-40 0 0,-29-31-14 0 0,1 0 1 0 0,0 0-1 0 0,-1 0 1 0 0,1 0 0 0 0,0 0-1 0 0,0-1 1 0 0,0 1-1 0 0,0-1 1 0 0,1 0 0 0 0,-1 0-1 0 0,0 0 1 0 0,1 0-1 0 0,-1-1 1 0 0,0 1 0 0 0,1-1-1 0 0,-1 0 1 0 0,0 0-1 0 0,1 0 1 0 0,-1 0 0 0 0,1 0-1 0 0,-1-1 1 0 0,0 0-1 0 0,1 0 1 0 0,-1 0 0 0 0,0 0-1 0 0,0 0 1 0 0,0-1-1 0 0,0 1 1 0 0,0-1 0 0 0,0 0-1 0 0,0 0 1 0 0,0 0-1 0 0,-1 0 1 0 0,1 0 0 0 0,-1 0-1 0 0,1-1 1 0 0,-1 0-1 0 0,0 1 14 0 0,76-123-383 0 0,-64 97 346 0 0,53-123 476 0 0,-67 150-451 0 0,1 1 0 0 0,-1-1 0 0 0,0 0 0 0 0,0 1 0 0 0,1-1 0 0 0,-1 1 0 0 0,0-1 0 0 0,1 1 0 0 0,-1-1 0 0 0,1 1 0 0 0,-1-1 0 0 0,1 1 0 0 0,-1-1 0 0 0,1 1 0 0 0,-1 0 0 0 0,1-1 0 0 0,-1 1 0 0 0,1 0 0 0 0,-1-1 0 0 0,1 1 0 0 0,-1 0 0 0 0,1 0 0 0 0,0 0 0 0 0,-1-1 0 0 0,1 1 0 0 0,0 0 0 0 0,-1 0 0 0 0,1 0 0 0 0,-1 0 0 0 0,1 0 0 0 0,0 0 0 0 0,-1 0 0 0 0,1 0-1 0 0,0 0 1 0 0,-1 1 0 0 0,1-1 0 0 0,-1 0 0 0 0,1 0 0 0 0,0 1 0 0 0,-1-1 0 0 0,1 0 0 0 0,-1 0 0 0 0,1 1 0 0 0,-1-1 0 0 0,1 1 0 0 0,-1-1 0 0 0,1 0 0 0 0,-1 1 0 0 0,1-1 0 0 0,-1 1 0 0 0,0-1 0 0 0,1 1 0 0 0,-1 0 0 0 0,0-1 0 0 0,1 1 0 0 0,-1-1 0 0 0,0 1 0 0 0,0-1 0 0 0,1 1 0 0 0,-1 0 0 0 0,0-1 0 0 0,0 1 0 0 0,0 0 0 0 0,0-1 0 0 0,0 1 0 0 0,0 0 0 0 0,0-1 0 0 0,0 1 0 0 0,0 0 12 0 0,25 59-14 0 0,-21-49 11 0 0,78 134-2787 0 0,-79-142 2722 0 0,-1 0-1 0 0,1-1 1 0 0,-1 1-1 0 0,1 0 1 0 0,0-1 0 0 0,0 1-1 0 0,0-1 1 0 0,0 0-1 0 0,1 0 1 0 0,-1 0 0 0 0,0-1-1 0 0,1 1 1 0 0,0-1-1 0 0,-1 0 1 0 0,1 1 0 0 0,0-2-1 0 0,-1 1 1 0 0,1 0 0 0 0,0-1-1 0 0,0 0 1 0 0,0 0-1 0 0,-1 0 1 0 0,1 0 0 0 0,0-1-1 0 0,0 1 1 0 0,0-1-1 0 0,-1 0 1 0 0,1 0 0 0 0,0 0-1 0 0,-1-1 1 0 0,1 1-1 0 0,-1-1 1 0 0,0 0 0 0 0,1 0-1 0 0,-1 0 1 0 0,0 0-1 0 0,0-1 1 0 0,0 1 0 0 0,-1-1-1 0 0,1 0 1 0 0,0 0 68 0 0,103-150 1683 0 0,-76 206-1026 0 0,-27-42-545 0 0,1 0 0 0 0,-1-1 0 0 0,2 1 0 0 0,-1-1 0 0 0,1 0-1 0 0,1 0 1 0 0,0 0 0 0 0,0-1 0 0 0,1 0 0 0 0,0 0 0 0 0,1 0 0 0 0,0-1 0 0 0,0 0-1 0 0,1-1 1 0 0,0 0 0 0 0,0 0 0 0 0,1-1 0 0 0,-1 0 0 0 0,1-1 0 0 0,1 0-1 0 0,-1-1 1 0 0,1 0 0 0 0,0 0 0 0 0,-1-1 0 0 0,3 0-112 0 0,21 0 148 0 0,0 0 1 0 0,0-3-1 0 0,0 0 1 0 0,1-3-1 0 0,-1 0 0 0 0,0-2 1 0 0,-1-2-1 0 0,1-1 1 0 0,-2-2-1 0 0,1-1 1 0 0,-1-1-1 0 0,-1-2 0 0 0,0-1 1 0 0,-1-2-1 0 0,-1 0 1 0 0,0-2-1 0 0,16-15-148 0 0,62-92-204 0 0,-104 122 202 0 0,0-1 0 0 0,0 1-1 0 0,-1-1 1 0 0,0 1 0 0 0,0-1 0 0 0,0 0 0 0 0,-1 0 0 0 0,1 0 0 0 0,-1-1 0 0 0,0 1 0 0 0,-1 0-1 0 0,1 0 1 0 0,-1 0 0 0 0,0-1 0 0 0,0 1 0 0 0,-1 0 0 0 0,1 0 0 0 0,-1 0 0 0 0,0-1 0 0 0,-1 1 0 0 0,1 0-1 0 0,-1 0 1 0 0,0 1 0 0 0,-1-1 0 0 0,1 0 0 0 0,-1 1 0 0 0,1-1 0 0 0,-1 1 0 0 0,-4-4 2 0 0,5 6-14 0 0,0-1 0 0 0,-1 1 0 0 0,1 0 1 0 0,-1 0-1 0 0,0 0 0 0 0,0 0 0 0 0,1 0 1 0 0,-1 0-1 0 0,-1 1 0 0 0,1 0 0 0 0,0-1 1 0 0,0 1-1 0 0,0 0 0 0 0,-1 0 0 0 0,1 1 1 0 0,0-1-1 0 0,-1 1 0 0 0,1 0 0 0 0,0 0 1 0 0,-1 0-1 0 0,1 0 0 0 0,-1 0 0 0 0,1 1 0 0 0,0 0 1 0 0,-1-1-1 0 0,1 1 0 0 0,0 0 0 0 0,0 1 1 0 0,0-1-1 0 0,0 1 0 0 0,0-1 0 0 0,0 1 1 0 0,0 0-1 0 0,0 0 0 0 0,1 0 0 0 0,-1 0 1 0 0,1 1-1 0 0,-1-1 0 0 0,1 1 0 0 0,0-1 1 0 0,0 1-1 0 0,0 0 0 0 0,-1 1 14 0 0,-4 6-37 0 0,1-1 0 0 0,-1 1 0 0 0,2 1 0 0 0,-1-1 0 0 0,1 1 0 0 0,1 0 0 0 0,0 0 0 0 0,0 0 0 0 0,1 1 0 0 0,1-1-1 0 0,0 1 1 0 0,0 2 37 0 0,3-1 31 0 0,-1 0 0 0 0,2 0 0 0 0,0 0 0 0 0,0 0-1 0 0,1 0 1 0 0,1-1 0 0 0,0 1 0 0 0,1-1-1 0 0,0 0 1 0 0,1 0 0 0 0,0-1 0 0 0,1 0-1 0 0,0 0 1 0 0,1 0 0 0 0,0-1 0 0 0,0 0-1 0 0,2-1 1 0 0,-1 0 0 0 0,1 0 0 0 0,0-1-1 0 0,0 0 1 0 0,6 3-31 0 0,125 56-2489 0 0,8-42-7110 0 0,-124-24 3236 0 0</inkml:trace>
  <inkml:trace contextRef="#ctx0" brushRef="#br0" timeOffset="2582.261">6803 1 21397 0 0,'0'0'156'0'0,"0"0"-288"0"0,0 0-534 0 0,0 0-271 0 0,0 0 19 0 0,0 0 263 0 0,2 27 458 0 0,18 178 242 0 0,89 539 213 0 0,-106-725-289 0 0,3 42-184 0 0,3 0 0 0 0,3-1 0 0 0,3-1 0 0 0,2 0 0 0 0,5 7 215 0 0,-19-57-30 0 0,1 0 0 0 0,0-1 0 0 0,0 0 0 0 0,1 1 0 0 0,0-2-1 0 0,1 1 1 0 0,0 0 0 0 0,0-1 0 0 0,0 0 0 0 0,1-1 0 0 0,0 1 0 0 0,0-1 0 0 0,1-1 0 0 0,7 5 30 0 0,-14-9 2 0 0,-20-9-8534 0 0,14 3 238 0 0</inkml:trace>
  <inkml:trace contextRef="#ctx0" brushRef="#br0" timeOffset="2847.232">6665 616 23837 0 0,'0'0'152'0'0,"0"0"-24"0"0,0 0-129 0 0,0 0-178 0 0,0 0-112 0 0,0 0-11 0 0,26-16 28 0 0,87-48 82 0 0,-105 61 151 0 0,0 0-1 0 0,0 0 1 0 0,1 0-1 0 0,-1 1 1 0 0,1 1-1 0 0,0-1 1 0 0,-1 1 0 0 0,1 1-1 0 0,0 0 1 0 0,0 0-1 0 0,-1 0 1 0 0,1 1-1 0 0,0 1 1 0 0,-1-1-1 0 0,1 1 1 0 0,2 2 41 0 0,20 2-357 0 0,87 15-1754 0 0,315 37-15053 0 0,-399-58 14581 0 0</inkml:trace>
  <inkml:trace contextRef="#ctx0" brushRef="#br0" timeOffset="3410.798">7636 1002 5129 0 0,'0'0'1808'0'0,"0"0"-350"0"0,0 0-494 0 0,0 0-324 0 0,0 0-186 0 0,0 0-149 0 0,0 0-39 0 0,0 0 30 0 0,0 0 69 0 0,0 0 63 0 0,0 0 23 0 0,0 0-83 0 0,0 0-185 0 0,15 21-283 0 0,46 61-327 0 0,1-60-704 0 0,-50-24 831 0 0,197-28-2004 0 0,-253 107 6054 0 0,33-60-3670 0 0,1 1 1 0 0,0 1-1 0 0,2 0 0 0 0,0 0 1 0 0,1 1-1 0 0,1 0 1 0 0,1 0-1 0 0,0 1 1 0 0,2-1-1 0 0,0 10-80 0 0,2-24-69 0 0,0 0-1 0 0,1 1 1 0 0,1-1-1 0 0,-1 1 1 0 0,1-1-1 0 0,0 1 1 0 0,0-1-1 0 0,0 0 1 0 0,1 1-1 0 0,0-1 1 0 0,1 0-1 0 0,-1 0 1 0 0,1 0-1 0 0,0-1 0 0 0,1 1 1 0 0,-1-1-1 0 0,1 1 1 0 0,0-1-1 0 0,1-1 1 0 0,-1 1-1 0 0,1 0 1 0 0,0-1-1 0 0,0 0 1 0 0,0 0-1 0 0,0-1 1 0 0,1 1-1 0 0,0-1 1 0 0,0 0-1 0 0,-1-1 1 0 0,2 1-1 0 0,-1-1 1 0 0,0 0-1 0 0,0-1 1 0 0,6 1 69 0 0,11 0-45 0 0,0-1 0 0 0,1-1 0 0 0,-1-1 0 0 0,1-1 0 0 0,-1-1 0 0 0,0-1 0 0 0,0-1 0 0 0,0-1 1 0 0,-1-1-1 0 0,0-1 0 0 0,0-1 0 0 0,-1 0 0 0 0,0-2 0 0 0,16-11 45 0 0,159-59 5602 0 0,-188 80-5572 0 0,0 0 0 0 0,1 0-1 0 0,-1 1 1 0 0,0-1 0 0 0,0 2 0 0 0,0-1 0 0 0,0 1 0 0 0,1 1 0 0 0,-1-1 0 0 0,0 1 0 0 0,-1 1 0 0 0,1 0 0 0 0,0 0 0 0 0,-1 0-1 0 0,0 1 1 0 0,1 0 0 0 0,-1 0 0 0 0,-1 1 0 0 0,1 0 0 0 0,-1 0 0 0 0,0 0 0 0 0,2 3-30 0 0,61 39 94 0 0,-61-45-48 0 0,1 0 1 0 0,0-1-1 0 0,0 0 1 0 0,0 0-1 0 0,-1-1 1 0 0,1 0-1 0 0,0 0 1 0 0,0-1-1 0 0,0 0 1 0 0,-1-1-1 0 0,1 0 0 0 0,0 0 1 0 0,-1-1-1 0 0,0 0 1 0 0,1-1-1 0 0,-1 1 1 0 0,-1-2-1 0 0,1 1 1 0 0,-1-1-1 0 0,1 0 1 0 0,-1 0-1 0 0,-1-1 1 0 0,1 0-1 0 0,-1-1 1 0 0,0 1-1 0 0,0-1 0 0 0,-1 0 1 0 0,0 0-1 0 0,0-1 1 0 0,-1 0-1 0 0,0 0 1 0 0,0 0-1 0 0,-1 0 1 0 0,0 0-1 0 0,0-1 1 0 0,-1 1-1 0 0,0-1 1 0 0,-1-1-47 0 0,0-1-73 0 0,0 0 0 0 0,-1 0 0 0 0,0 0 0 0 0,-1 0 0 0 0,0 1 1 0 0,-1-1-1 0 0,0 0 0 0 0,-1 0 0 0 0,0 1 0 0 0,0 0 0 0 0,-2-1 0 0 0,1 1 1 0 0,-1 1-1 0 0,0-1 0 0 0,-1 1 0 0 0,0 0 0 0 0,-1 0 0 0 0,0 0 73 0 0,-1-1 83 0 0,-1 0 0 0 0,-1 1-1 0 0,1 0 1 0 0,-1 0-1 0 0,-1 1 1 0 0,1 0 0 0 0,-1 1-1 0 0,-1 1 1 0 0,1-1 0 0 0,-1 2-1 0 0,0 0 1 0 0,-1 0-1 0 0,1 1 1 0 0,-1 1 0 0 0,0 0-1 0 0,0 0 1 0 0,0 1-1 0 0,0 1 1 0 0,0 1 0 0 0,0-1-1 0 0,0 2 1 0 0,-1 0 0 0 0,1 1-1 0 0,0 0 1 0 0,0 1-1 0 0,1 0 1 0 0,-1 1 0 0 0,1 0-1 0 0,0 1 1 0 0,0 1 0 0 0,0 0-1 0 0,0 0 1 0 0,1 1-1 0 0,0 1 1 0 0,-6 6-83 0 0,8-5-70 0 0,0 0 1 0 0,1 1-1 0 0,0 0 0 0 0,1 1 1 0 0,0 0-1 0 0,1 0 0 0 0,0 0 1 0 0,0 1-1 0 0,1 0 0 0 0,1 0 1 0 0,0 0-1 0 0,1 0 0 0 0,0 1 1 0 0,1-1-1 0 0,1 1 0 0 0,-1 0 1 0 0,2 0-1 0 0,0 0 0 0 0,1 1 70 0 0,28 92-8646 0 0,-17-83-1451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1:38.1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52 167 10954 0 0,'0'0'5694'0'0,"0"0"-4033"0"0,0 0-942 0 0,-10-26-5 0 0,-32-81-125 0 0,43 108-644 0 0,1 0-1 0 0,-1 0 1 0 0,0-1 0 0 0,0 1-1 0 0,1 0 1 0 0,-1-1 0 0 0,0 1-1 0 0,1-1 1 0 0,-1 0 0 0 0,1 1-1 0 0,-1-1 1 0 0,0 0 0 0 0,1 0-1 0 0,-1 0 1 0 0,1 0 0 0 0,-1 0-1 0 0,1 0 1 0 0,-1 0 0 0 0,0-1-1 0 0,1 1 1 0 0,-1 0-1 0 0,1-1 1 0 0,-1 1 0 0 0,0-1-1 0 0,1 1 1 0 0,-1-1 0 0 0,0 0-1 0 0,0 0 1 0 0,0 1 0 0 0,1-1-1 0 0,-1 0 1 0 0,0 0 0 0 0,0 0-1 0 0,0 0 1 0 0,0-1 0 0 0,-1 1-1 0 0,1 0 1 0 0,0 0 0 0 0,0 0-1 0 0,-1-1 1 0 0,1 1 0 0 0,0 0-1 0 0,-1-1 1 0 0,0 1 0 0 0,1 0-1 0 0,-1-1 1 0 0,0 1 0 0 0,0-1-1 0 0,1 1 1 0 0,-1-1 0 0 0,0 1-1 0 0,-1 0 1 0 0,1-1 0 0 0,0 1-1 0 0,0-2 56 0 0,5 7 29 0 0,81 54-5448 0 0,-13-8-2322 0 0,-58-41 3585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1:39.8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1 132 17420 0 0,'0'0'234'0'0,"0"0"21"0"0,0 0 48 0 0,0 0 44 0 0,0 0-6 0 0,0 0-158 0 0,0 0-385 0 0,0 0-539 0 0,0 0-455 0 0,0 0-219 0 0,0 0 34 0 0,0 0 246 0 0,1-21 238 0 0,7-63 123 0 0,-7 82 723 0 0,0 1 0 0 0,0-1 0 0 0,0 0 0 0 0,0 1 0 0 0,0-1 0 0 0,0 1 0 0 0,0 0 0 0 0,0-1 0 0 0,1 1 0 0 0,-1 0 0 0 0,1 0 0 0 0,-1 0 0 0 0,0 0 0 0 0,1 0 0 0 0,0 0 0 0 0,-1 0 0 0 0,1 0 0 0 0,0 1 0 0 0,-1-1 0 0 0,1 0 0 0 0,0 1 0 0 0,0 0 0 0 0,-1-1 0 0 0,1 1 0 0 0,0 0 0 0 0,0 0 0 0 0,0 0 0 0 0,-1 0 0 0 0,1 0 0 0 0,0 1 0 0 0,0-1 0 0 0,0 0 0 0 0,-1 1 0 0 0,1-1 0 0 0,0 1 0 0 0,0 0 51 0 0,6 0-340 0 0,78 23-4909 0 0,-73-19 1332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1:37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0 255 2681 0 0,'0'0'613'0'0,"0"0"-14"0"0,0 0-18 0 0,0 0 2 0 0,0 0 5 0 0,0 0 40 0 0,0 0 131 0 0,0 0 163 0 0,0 0 81 0 0,0 0-91 0 0,0 0-309 0 0,2-10-467 0 0,6-22-536 0 0,-9 59 930 0 0,-6 226 915 0 0,28-205-501 0 0,-9-41 2611 0 0,10-83-1949 0 0,4-132-2190 0 0,7 223-2372 0 0,34 71 3077 0 0,-63-76-7 0 0,1-1 0 0 0,0 1 0 0 0,1-1 0 0 0,0 0 0 0 0,0-1 1 0 0,1 0-1 0 0,0 0 0 0 0,1 0 0 0 0,0-1 0 0 0,0 0 1 0 0,0 0-1 0 0,1-1 0 0 0,0 0 0 0 0,0 0 0 0 0,0-1 1 0 0,1-1-1 0 0,0 0 0 0 0,0 0 0 0 0,0 0 0 0 0,0-2 1 0 0,1 1-1 0 0,-1-1 0 0 0,1-1 0 0 0,10 1-114 0 0,-14-6 101 0 0,1 0-1 0 0,-1 0 0 0 0,0-1 1 0 0,0 0-1 0 0,-1 0 1 0 0,0 0-1 0 0,0-1 1 0 0,0 0-1 0 0,0-1 1 0 0,-1 1-1 0 0,0-1 1 0 0,0 0-1 0 0,-1 0 1 0 0,0 0-1 0 0,0-1 1 0 0,-1 1-1 0 0,0-1 0 0 0,0 0 1 0 0,-1 0-1 0 0,0 0 1 0 0,0-1-1 0 0,-1 1 1 0 0,0 0-1 0 0,0-3-100 0 0,0-32 480 0 0,-1 17-1234 0 0,3 28-3907 0 0,2 16 4759 0 0,1 0 0 0 0,1 0 1 0 0,0-1-1 0 0,2 0 1 0 0,0-1-1 0 0,0 0 0 0 0,2 0 1 0 0,0-1-1 0 0,1 0 1 0 0,0-1-1 0 0,1 0 0 0 0,1-1 1 0 0,0-1-1 0 0,3 2-98 0 0,11 10-2313 0 0,-14-12-2053 0 0,-5-4-4865 0 0</inkml:trace>
  <inkml:trace contextRef="#ctx0" brushRef="#br0" timeOffset="796.191">922 294 10378 0 0,'0'0'1457'0'0,"0"0"164"0"0,0 0-122 0 0,0 0-340 0 0,0 0-337 0 0,0 0-273 0 0,0 0-237 0 0,0 0-231 0 0,0 0-238 0 0,0 0-302 0 0,0 0-274 0 0,0 0 49 0 0,0 0 169 0 0,2-6 282 0 0,-1 5 239 0 0,-1 0 1 0 0,0 0 0 0 0,1 0-1 0 0,-1 0 1 0 0,0 0 0 0 0,1 0-1 0 0,-1 0 1 0 0,1 0 0 0 0,0 0-1 0 0,-1 0 1 0 0,1 0 0 0 0,0 1 0 0 0,-1-1-1 0 0,1 0 1 0 0,0 1 0 0 0,0-1-1 0 0,0 0 1 0 0,0 1 0 0 0,0-1-1 0 0,0 1 1 0 0,0-1 0 0 0,0 1-1 0 0,0-1 1 0 0,0 1 0 0 0,0 0 0 0 0,0 0-1 0 0,0-1 1 0 0,0 1 0 0 0,0 0-1 0 0,0 0 1 0 0,0 0 0 0 0,0 0-1 0 0,0 0 1 0 0,0 0 0 0 0,0 1-1 0 0,0-1 1 0 0,0 0 0 0 0,0 0-1 0 0,0 1 1 0 0,0-1 0 0 0,0 1 0 0 0,0-1-1 0 0,0 1 1 0 0,0-1 0 0 0,0 1-1 0 0,0 0 1 0 0,0-1 0 0 0,-1 1-1 0 0,1 0 1 0 0,0 0 0 0 0,0-1-1 0 0,-1 1 1 0 0,1 0 0 0 0,-1 0 0 0 0,1 0-1 0 0,-1 0 1 0 0,1 0 0 0 0,-1 0-1 0 0,1 0 1 0 0,-1 0 0 0 0,0 0-1 0 0,1 1-6 0 0,15 12 98 0 0,48 45 231 0 0,-44-38-144 0 0,1-1 0 0 0,1-1 0 0 0,0-1 0 0 0,2-1 0 0 0,0-1 0 0 0,0 0 0 0 0,2-2 0 0 0,-1-2-1 0 0,18 7-184 0 0,-40-19 114 0 0,1 1-1 0 0,0-1 1 0 0,0 1-1 0 0,0-1 0 0 0,-1 0 1 0 0,1 0-1 0 0,0-1 1 0 0,0 1-1 0 0,-1-1 0 0 0,1 0 1 0 0,0 0-1 0 0,-1 0 0 0 0,1 0 1 0 0,0-1-1 0 0,-1 0 1 0 0,0 1-1 0 0,1-1 0 0 0,-1 0 1 0 0,0-1-1 0 0,0 1 1 0 0,0 0-1 0 0,0-1 0 0 0,-1 0 1 0 0,1 0-1 0 0,-1 0 1 0 0,1 0-1 0 0,-1 0 0 0 0,0 0 1 0 0,0 0-1 0 0,-1-1 0 0 0,1 1 1 0 0,-1-1-1 0 0,1 1 1 0 0,-1-1-1 0 0,0 0 0 0 0,-1 1 1 0 0,1-1-1 0 0,0 0 1 0 0,-1 0-1 0 0,0 0 0 0 0,0 1 1 0 0,0-4-114 0 0,9-95 399 0 0,-8 77-424 0 0,1 0 0 0 0,0 1 0 0 0,2-1 0 0 0,1 1 0 0 0,1 0 0 0 0,1 0 0 0 0,6-13 25 0 0,-10 32-120 0 0,0 0-1 0 0,0 1 1 0 0,0-1 0 0 0,1 1 0 0 0,0 0-1 0 0,0 0 1 0 0,0 0 0 0 0,0 0 0 0 0,0 1-1 0 0,1-1 1 0 0,0 1 0 0 0,0 0 0 0 0,0 1-1 0 0,0-1 1 0 0,0 1 0 0 0,0 0 0 0 0,0 1-1 0 0,1-1 1 0 0,-1 1 0 0 0,1 0 0 0 0,-1 0-1 0 0,1 1 1 0 0,0-1 0 0 0,3 1 120 0 0,85 15-11113 0 0,-79-10 2523 0 0</inkml:trace>
  <inkml:trace contextRef="#ctx0" brushRef="#br0" timeOffset="1288.528">1964 484 19828 0 0,'0'0'-463'0'0,"0"0"-298"0"0,0 0-339 0 0,0 0 132 0 0,0 0 369 0 0,0 0 388 0 0,0 0 351 0 0,0 0 37 0 0,0 0-9 0 0,0 0 6 0 0,0 0 23 0 0,26 3 18 0 0,80 7 9 0 0,-22-33 472 0 0,-69 12-517 0 0,-4 3-150 0 0,4 2-47 0 0,-1-1 0 0 0,-1 0 0 0 0,1-1 0 0 0,-1-1 0 0 0,-1 0 0 0 0,0-1 0 0 0,0 0 0 0 0,-1 0 0 0 0,0-2 0 0 0,-1 1-1 0 0,0-1 1 0 0,-1-1 0 0 0,0 0 0 0 0,-1 0 0 0 0,0 0 0 0 0,-1-1 0 0 0,-1 0 0 0 0,0-1 0 0 0,-1 0 0 0 0,1-7 18 0 0,-6 18-78 0 0,-1-1 1 0 0,0 0 0 0 0,0 1-1 0 0,0 0 1 0 0,-1-1 0 0 0,0 1-1 0 0,1 0 1 0 0,-1 0 0 0 0,-1 0-1 0 0,1 0 1 0 0,-1 0 0 0 0,1 0-1 0 0,-1 1 1 0 0,0-1 0 0 0,-1 1-1 0 0,1 0 1 0 0,0 0 0 0 0,-1 0-1 0 0,0 0 1 0 0,0 0 0 0 0,0 1-1 0 0,0 0 1 0 0,0 0 0 0 0,0 0-1 0 0,0 0 1 0 0,-1 1 0 0 0,1 0-1 0 0,-1 0 1 0 0,1 0 0 0 0,-1 0-1 0 0,0 1 78 0 0,-147-4-1056 0 0,137 6 1049 0 0,-1 2 1 0 0,1 0-1 0 0,0 0 1 0 0,1 2-1 0 0,-1 0 1 0 0,1 0-1 0 0,0 1 0 0 0,0 1 1 0 0,1 0-1 0 0,0 1 1 0 0,1 1-1 0 0,0 0 1 0 0,0 0-1 0 0,1 1 1 0 0,0 1-1 0 0,1 0 1 0 0,0 0-1 0 0,1 1 1 0 0,-5 10 6 0 0,13-20 16 0 0,0 1-1 0 0,0-1 1 0 0,0 1 0 0 0,1-1 0 0 0,-1 1 0 0 0,1 0 0 0 0,0-1 0 0 0,0 1 0 0 0,0-1-1 0 0,0 1 1 0 0,1 0 0 0 0,0-1 0 0 0,-1 1 0 0 0,1-1 0 0 0,0 1 0 0 0,1-1 0 0 0,-1 1-1 0 0,1-1 1 0 0,-1 0 0 0 0,1 0 0 0 0,0 0 0 0 0,0 0 0 0 0,1 0 0 0 0,-1 0 0 0 0,0 0-1 0 0,1-1 1 0 0,0 1 0 0 0,0-1 0 0 0,0 0 0 0 0,0 0 0 0 0,0 0 0 0 0,0 0 0 0 0,0 0-1 0 0,0-1 1 0 0,1 1 0 0 0,-1-1 0 0 0,1 0 0 0 0,-1 0 0 0 0,1 0-16 0 0,146 30 1191 0 0,-148-30-1189 0 0,321-1 864 0 0,-284-5-936 0 0,-33 3-11 0 0,0 1-1 0 0,1-1 0 0 0,-1 1 1 0 0,1 0-1 0 0,0 1 1 0 0,-1 0-1 0 0,1 0 1 0 0,0 0-1 0 0,-1 1 1 0 0,1 0-1 0 0,-1 0 1 0 0,1 1-1 0 0,-1-1 1 0 0,0 2-1 0 0,1-1 1 0 0,-1 1-1 0 0,0-1 1 0 0,-1 2-1 0 0,1-1 1 0 0,0 1-1 0 0,-1 0 1 0 0,1 0 81 0 0,22 20-7661 0 0,-23-19 521 0 0</inkml:trace>
  <inkml:trace contextRef="#ctx0" brushRef="#br0" timeOffset="1835.195">2831 33 15579 0 0,'0'0'-161'0'0,"0"0"-450"0"0,0 0-466 0 0,0 0-113 0 0,0 0 127 0 0,0 0 359 0 0,0 0 372 0 0,0 0 111 0 0,0 0 46 0 0,0 0 23 0 0,0 0 10 0 0,0 0-6 0 0,0 0 28 0 0,19 13 126 0 0,63 43 142 0 0,50-11 1112 0 0,-105-38-1123 0 0,5 0-97 0 0,0 1 0 0 0,-1 2 1 0 0,-1 1-1 0 0,1 1 0 0 0,-2 1 0 0 0,0 2 0 0 0,-1 1 1 0 0,0 1-1 0 0,15 14-40 0 0,-40-29 8 0 0,-1 1 1 0 0,1-1-1 0 0,-1 1 1 0 0,0 0 0 0 0,0-1-1 0 0,0 1 1 0 0,-1 0-1 0 0,1 0 1 0 0,-1 0-1 0 0,1 1 1 0 0,-1-1-1 0 0,0 0 1 0 0,0 0-1 0 0,0 1 1 0 0,-1-1 0 0 0,1 0-1 0 0,-1 1 1 0 0,0-1-1 0 0,0 0 1 0 0,0 1-1 0 0,0-1 1 0 0,-1 1-1 0 0,1-1 1 0 0,-1 0 0 0 0,0 1-1 0 0,0-1 1 0 0,0 0-1 0 0,0 0 1 0 0,-1 0-1 0 0,1 0 1 0 0,-1 0-1 0 0,0 0 1 0 0,0 0-1 0 0,0 0 1 0 0,0-1 0 0 0,0 1-1 0 0,-1-1 1 0 0,1 0-1 0 0,-1 1 1 0 0,0-1-1 0 0,0 0-8 0 0,-120 78 1513 0 0,100-70-1207 0 0,0-1 0 0 0,0 0-1 0 0,0-2 1 0 0,-1-1 0 0 0,0 0 0 0 0,-1-2 0 0 0,1-1 0 0 0,-1-1-1 0 0,-6-1-305 0 0,6-19 1739 0 0,61-53-3328 0 0,4 39 1379 0 0,2 2 0 0 0,0 2-1 0 0,2 2 1 0 0,2 1 0 0 0,0 3 0 0 0,1 2 0 0 0,1 1 0 0 0,40-8 210 0 0,-75 22 16 0 0,91-16 523 0 0,-76 103-826 0 0,-28-72 363 0 0,0 1 0 0 0,1-1 0 0 0,0 1 0 0 0,1-1-1 0 0,0 0 1 0 0,0 0 0 0 0,1 0 0 0 0,1 0 0 0 0,0 0-1 0 0,0 0 1 0 0,1-1 0 0 0,0 0 0 0 0,0 0 0 0 0,1 0-1 0 0,0-1 1 0 0,1 1 0 0 0,0-2 0 0 0,0 1 0 0 0,1-1-1 0 0,0 0 1 0 0,0 0 0 0 0,0-1 0 0 0,1 0 0 0 0,0-1-1 0 0,0 0 1 0 0,1 0 0 0 0,0-1 0 0 0,-1 0 0 0 0,1-1-1 0 0,10 2-75 0 0,77 0-2783 0 0,-34-10-3853 0 0,-42 2-967 0 0</inkml:trace>
  <inkml:trace contextRef="#ctx0" brushRef="#br0" timeOffset="2442.079">4440 443 16724 0 0,'0'0'1343'0'0,"0"0"-917"0"0,0 0-583 0 0,0 0-306 0 0,0 0 23 0 0,0 0 152 0 0,0 0 141 0 0,0 0 138 0 0,0 0 61 0 0,0 0 7 0 0,0 0 35 0 0,0 0 34 0 0,0 0 11 0 0,26 3 38 0 0,78 8 25 0 0,-100-10-167 0 0,0 0 1 0 0,0-1-1 0 0,0 0 1 0 0,1 0-1 0 0,-1 0 1 0 0,0-1-1 0 0,0 1 1 0 0,0-1-1 0 0,0 0 0 0 0,0 0 1 0 0,0 0-1 0 0,0-1 1 0 0,0 1-1 0 0,0-1 1 0 0,-1 0-1 0 0,1 0 1 0 0,0 0-1 0 0,-1-1 1 0 0,0 1-1 0 0,0-1 1 0 0,2-1-36 0 0,6-5 130 0 0,0 0-55 0 0,-1 0 0 0 0,0-1 0 0 0,0 0-1 0 0,-1-1 1 0 0,0 1 0 0 0,-1-2 0 0 0,0 1 0 0 0,-1-1 0 0 0,0 0 0 0 0,-1-1 0 0 0,0 0 0 0 0,-1 0 0 0 0,-1 0 0 0 0,2-8-75 0 0,-5 15-76 0 0,1 0 1 0 0,-2 0-1 0 0,1 0 0 0 0,-1 0 0 0 0,0 1 0 0 0,0-1 1 0 0,0 0-1 0 0,-1 0 0 0 0,0 0 0 0 0,0 0 1 0 0,-1 0-1 0 0,1 1 0 0 0,-1-1 0 0 0,0 1 0 0 0,-1-1 1 0 0,1 1-1 0 0,-1 0 0 0 0,0 0 0 0 0,-1 0 1 0 0,1 0-1 0 0,-1 1 0 0 0,0-1 0 0 0,0 1 0 0 0,0 0 1 0 0,-1 0-1 0 0,0 0 0 0 0,1 1 0 0 0,-1 0 1 0 0,0 0-1 0 0,-1 0 0 0 0,1 0 0 0 0,0 1 0 0 0,-1 0 1 0 0,-5-2 75 0 0,-7 0-100 0 0,-1 1 0 0 0,0 1 0 0 0,1 0 0 0 0,-1 2 1 0 0,0 0-1 0 0,0 1 0 0 0,1 0 0 0 0,-1 2 0 0 0,0 0 1 0 0,1 1-1 0 0,0 1 0 0 0,0 1 0 0 0,0 1 0 0 0,1 0 1 0 0,0 1-1 0 0,0 1 0 0 0,1 0 0 0 0,0 1 0 0 0,1 1 1 0 0,0 1-1 0 0,1 0 0 0 0,0 1 0 0 0,1 0 0 0 0,0 1 0 0 0,-2 4 100 0 0,12-15-1 0 0,-1 0-1 0 0,1 1 0 0 0,0-1 0 0 0,0 1 0 0 0,0 0 0 0 0,0 0 0 0 0,0 0 0 0 0,1 0 0 0 0,0 0 0 0 0,0 1 0 0 0,0-1 0 0 0,1 1 0 0 0,-1-1 0 0 0,1 1 0 0 0,0 0 0 0 0,0-1 0 0 0,1 1 0 0 0,-1 0 0 0 0,1 0 0 0 0,0-1 0 0 0,1 1 1 0 0,-1 0-1 0 0,1 0 0 0 0,0-1 0 0 0,0 1 0 0 0,0 0 0 0 0,0-1 0 0 0,1 1 0 0 0,0-1 0 0 0,0 0 0 0 0,0 1 0 0 0,1-1 0 0 0,-1 0 0 0 0,1 0 0 0 0,0-1 0 0 0,0 1 0 0 0,1 0 0 0 0,-1-1 0 0 0,1 0 0 0 0,-1 0 0 0 0,4 2 2 0 0,86 20-1728 0 0,3-22-3740 0 0,-66-3 2677 0 0,-8 0-1834 0 0</inkml:trace>
  <inkml:trace contextRef="#ctx0" brushRef="#br0" timeOffset="3053.248">4953 136 10034 0 0,'0'0'4600'0'0,"0"0"-2944"0"0,0 0-1356 0 0,0 0-841 0 0,0 0-389 0 0,0 0 19 0 0,0 0 210 0 0,0 0 389 0 0,0 0 238 0 0,0 0 38 0 0,0 0 10 0 0,0 0-1 0 0,0 0-10 0 0,8 21-5 0 0,54 145 20 0 0,-57-161 166 0 0,1-1 1 0 0,0 1-1 0 0,1-1 1 0 0,-1-1 0 0 0,1 1-1 0 0,0-1 1 0 0,-1 0-1 0 0,2-1 1 0 0,-1 1 0 0 0,0-1-1 0 0,0-1 1 0 0,1 1-1 0 0,-1-1 1 0 0,1-1-1 0 0,-1 1 1 0 0,0-1 0 0 0,1-1-1 0 0,-1 1 1 0 0,1-1-1 0 0,-1-1 1 0 0,1 1-1 0 0,-1-1 1 0 0,0 0 0 0 0,0-1-1 0 0,0 0 1 0 0,0 0-1 0 0,3-2-144 0 0,4 1 34 0 0,1-1-1 0 0,-1 0 0 0 0,0-1 0 0 0,-1-1 1 0 0,0 0-1 0 0,0-1 0 0 0,0 0 0 0 0,-1-1 1 0 0,0-1-1 0 0,0 0 0 0 0,-1 0 0 0 0,-1-1 1 0 0,0 0-1 0 0,0-1 0 0 0,-1 0 1 0 0,-1 0-1 0 0,0-1 0 0 0,1-3-33 0 0,-7 87-3271 0 0,2-61 3404 0 0,1-1 0 0 0,1 0 0 0 0,-1 0 0 0 0,1 0 0 0 0,1-1 0 0 0,0 0 0 0 0,0 0 0 0 0,1-1 0 0 0,0 0 0 0 0,0 0 0 0 0,0-1 0 0 0,1 0 0 0 0,0 0 0 0 0,0-1 0 0 0,1 0 0 0 0,5 2-133 0 0,0-2 53 0 0,1 0 0 0 0,0-1 0 0 0,0 0 0 0 0,0-1 0 0 0,1-1 1 0 0,-1 0-1 0 0,1-2 0 0 0,-1 0 0 0 0,1 0 0 0 0,-1-2 0 0 0,1 0 0 0 0,-1-1 0 0 0,0-1 0 0 0,0 0 0 0 0,0-1 0 0 0,-1-1 0 0 0,1 0 0 0 0,-1-1 0 0 0,-1 0 0 0 0,1-2 0 0 0,-2 0 0 0 0,1 0 1 0 0,-1-1-1 0 0,0-1 0 0 0,-1 0 0 0 0,0-1 0 0 0,-1 0 0 0 0,0-1-53 0 0,-7 6-6 0 0,0 1 1 0 0,-1-1-1 0 0,0 0 1 0 0,0-1-1 0 0,0 1 0 0 0,-1 0 1 0 0,0-1-1 0 0,-1 1 1 0 0,1-1-1 0 0,-1 0 1 0 0,-1 0-1 0 0,0 1 0 0 0,0-1 1 0 0,0 0-1 0 0,-1 0 1 0 0,0 1-1 0 0,-1-1 1 0 0,1 0-1 0 0,-1 1 0 0 0,-1 0 1 0 0,0-1-1 0 0,0 1 1 0 0,0 0-1 0 0,-1 0 1 0 0,0 1-1 0 0,0-1 0 0 0,-1 1 1 0 0,1 0-1 0 0,-2 0 1 0 0,1 0-1 0 0,0 1 1 0 0,-1 0-1 0 0,0 0 0 0 0,-6-4 6 0 0,7 9 4 0 0,0-1-1 0 0,1 1 0 0 0,-1 0 0 0 0,0 1 0 0 0,1-1 1 0 0,-1 1-1 0 0,0 0 0 0 0,1 0 0 0 0,-1 0 0 0 0,1 0 1 0 0,-1 1-1 0 0,1 0 0 0 0,0 0 0 0 0,-1 0 0 0 0,1 1 1 0 0,0-1-1 0 0,1 1 0 0 0,-1 0 0 0 0,0 0 0 0 0,1 0 1 0 0,0 1-1 0 0,-1-1 0 0 0,1 1 0 0 0,1 0 0 0 0,-1 0 1 0 0,0 0-1 0 0,1 0 0 0 0,0 0 0 0 0,0 0 0 0 0,0 1 0 0 0,1-1 1 0 0,-1 1-1 0 0,1-1 0 0 0,0 1 0 0 0,0 0 0 0 0,1-1 1 0 0,0 1-1 0 0,-1 0 0 0 0,1-1 0 0 0,1 1 0 0 0,-1 0 1 0 0,1-1-1 0 0,0 1 0 0 0,0 0 0 0 0,0-1 0 0 0,1 1 1 0 0,-1-1-1 0 0,1 0 0 0 0,0 1 0 0 0,0-1 0 0 0,1 0 1 0 0,-1 0-1 0 0,1 0-3 0 0,14 11 166 0 0,0-1 0 0 0,0 0 0 0 0,1-1 0 0 0,1-2 0 0 0,0 1 0 0 0,1-2 0 0 0,0-1 0 0 0,0 0 0 0 0,1-2 0 0 0,0 0 0 0 0,1-1 0 0 0,-1-2 0 0 0,1 0 0 0 0,22 1-166 0 0,-37-4 27 0 0,411 49 233 0 0,-137-35-3303 0 0,-74-5-3952 0 0,-149-7-2214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1:43.4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2192 345 9722 0 0,'0'0'1527'0'0,"0"0"-21"0"0,0 0-131 0 0,0 0-322 0 0,0 0-274 0 0,0 0-201 0 0,0 0-144 0 0,0 0-76 0 0,0 0-25 0 0,0 0-53 0 0,0 0-65 0 0,6-23-68 0 0,19-72-53 0 0,-24 94-90 0 0,0-1 0 0 0,-1 0-1 0 0,1 0 1 0 0,-1 1 0 0 0,1-1-1 0 0,-1 0 1 0 0,0 0 0 0 0,0 0-1 0 0,0 0 1 0 0,0 1 0 0 0,0-1-1 0 0,0 0 1 0 0,0 0 0 0 0,-1 0-1 0 0,1 1 1 0 0,-1-1 0 0 0,1 0-1 0 0,-1 0 1 0 0,0 1 0 0 0,0-1-1 0 0,1 0 1 0 0,-1 1 0 0 0,0-1-1 0 0,-1 1 1 0 0,1-1 0 0 0,0 1-1 0 0,0 0 1 0 0,-1-1 0 0 0,1 1-1 0 0,0 0 1 0 0,-1 0 0 0 0,0 0-4 0 0,-6-6 8 0 0,-15-12-71 0 0,-1 1 1 0 0,-1 1-1 0 0,-1 1 1 0 0,0 1-1 0 0,-1 1 1 0 0,0 2-1 0 0,-1 1 1 0 0,0 1-1 0 0,-1 1 1 0 0,0 2-1 0 0,0 1 1 0 0,-1 1-1 0 0,0 1 1 0 0,0 2-1 0 0,0 1 1 0 0,0 1-1 0 0,0 2 1 0 0,0 1 0 0 0,1 1-1 0 0,-2 2 63 0 0,4-5-76 0 0,1 2 0 0 0,0 1 1 0 0,0 0-1 0 0,0 3 0 0 0,1 0 0 0 0,0 1 1 0 0,0 1-1 0 0,1 2 0 0 0,0 0 0 0 0,1 2 0 0 0,0 0 1 0 0,1 2-1 0 0,1 0 0 0 0,0 1 0 0 0,1 2 1 0 0,1 0-1 0 0,-16 19 76 0 0,31-28-26 0 0,1 0 1 0 0,0 1-1 0 0,0-1 0 0 0,1 1 1 0 0,0-1-1 0 0,1 1 0 0 0,0 0 1 0 0,1 0-1 0 0,-1 0 1 0 0,2-1-1 0 0,0 1 0 0 0,0 0 1 0 0,1 0-1 0 0,0-1 1 0 0,0 1-1 0 0,1-1 0 0 0,0 0 1 0 0,1 0-1 0 0,0 0 0 0 0,1 0 1 0 0,0 0-1 0 0,0-1 1 0 0,1 0-1 0 0,0 0 0 0 0,0-1 1 0 0,0 1-1 0 0,4 1 26 0 0,41 79-144 0 0,-40-62 158 0 0,-1 1 1 0 0,-1 0 0 0 0,-2 0 0 0 0,-1 0 0 0 0,-1 1 0 0 0,-1 0 0 0 0,-1 0 0 0 0,-2 0-1 0 0,-1 1 1 0 0,-1-1 0 0 0,-2 0 0 0 0,0 0 0 0 0,-2 0 0 0 0,-1-1 0 0 0,-1 1-1 0 0,-2-1 1 0 0,0-1 0 0 0,-2 0 0 0 0,-1 0 0 0 0,-1 0-15 0 0,0-13 144 0 0,0-1 1 0 0,0 0-1 0 0,-1-1 1 0 0,-1 0-1 0 0,0-2 1 0 0,0 1-1 0 0,-1-2 1 0 0,0 0-1 0 0,0-1 1 0 0,-1 0-1 0 0,0-2 0 0 0,0 0 1 0 0,0-1-1 0 0,-1 0 1 0 0,0-1-1 0 0,1-2 1 0 0,-1 1-1 0 0,0-2 1 0 0,0-1-1 0 0,0 0 1 0 0,0-1-1 0 0,-10-3-144 0 0,-18 5 36 0 0,-58-3 170 0 0,0-5-1 0 0,1-4 1 0 0,0-5 0 0 0,1-4-1 0 0,-42-17-205 0 0,22-21 92 0 0,119 57-112 0 0,0 0-1 0 0,1-1 1 0 0,-1 1 0 0 0,0-1 0 0 0,1 1 0 0 0,-1-1 0 0 0,1 0 0 0 0,0 0 0 0 0,0 0 0 0 0,0 0 0 0 0,1 0-1 0 0,-1-1 1 0 0,1 1 0 0 0,-1 0 0 0 0,1-1 0 0 0,0 1 0 0 0,1-1 0 0 0,-1 0 0 0 0,1 1 0 0 0,-1-1 0 0 0,1 1-1 0 0,0-1 1 0 0,0 0 0 0 0,0 1 0 0 0,1-1 0 0 0,0 0 0 0 0,-1 1 0 0 0,1-1 0 0 0,0 1 0 0 0,1 0-1 0 0,-1-1 1 0 0,1 1 0 0 0,-1 0 0 0 0,1-1 0 0 0,0 1 20 0 0,36-48-111 0 0,2 3 0 0 0,1 1 1 0 0,3 2-1 0 0,2 2 0 0 0,1 2 0 0 0,3 2 1 0 0,38-23 110 0 0,-88 62-1 0 0,17-11-10 0 0,0 0 0 0 0,0 1 0 0 0,1 1 0 0 0,1 1 1 0 0,-1 0-1 0 0,1 2 0 0 0,0 0 0 0 0,1 1 0 0 0,0 1 0 0 0,-1 1 0 0 0,1 0 0 0 0,0 2 1 0 0,0 0-1 0 0,0 2 0 0 0,0 0 0 0 0,0 1 0 0 0,0 1 0 0 0,0 0 0 0 0,-1 2 0 0 0,1 0 1 0 0,-1 2-1 0 0,0 0 0 0 0,-1 1 0 0 0,0 0 0 0 0,0 2 0 0 0,13 9 11 0 0,6 9-51 0 0,-1 1-1 0 0,-1 1 1 0 0,-1 2-1 0 0,-3 1 1 0 0,0 2-1 0 0,-2 1 1 0 0,-2 1-1 0 0,-1 1 1 0 0,-2 2-1 0 0,15 35 52 0 0,-31-57 99 0 0,1-1 0 0 0,1 0-1 0 0,0-1 1 0 0,2 0 0 0 0,-1-1-1 0 0,2 0 1 0 0,0-1-1 0 0,0-1 1 0 0,2 0 0 0 0,-1 0-1 0 0,2-2 1 0 0,-1 0 0 0 0,2 0-1 0 0,-1-2 1 0 0,2 0-1 0 0,-1-1 1 0 0,1 0 0 0 0,0-2-1 0 0,0 0 1 0 0,1-1 0 0 0,0-1-1 0 0,0-1 1 0 0,9 1-99 0 0,3-4 162 0 0,0-2 1 0 0,0 0 0 0 0,0-3-1 0 0,0 0 1 0 0,-1-2-1 0 0,0-1 1 0 0,0-1-1 0 0,-1-2 1 0 0,0-1 0 0 0,-1-1-1 0 0,0-1 1 0 0,-1-2-1 0 0,-1-1 1 0 0,0-1-1 0 0,-1-1 1 0 0,-1-1-1 0 0,-1-1 1 0 0,-1-1 0 0 0,11-15-163 0 0,-23 18 581 0 0,1 0-4158 0 0,-11 32-6011 0 0,-1-5 444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1:44.2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860 455 12763 0 0,'0'0'1220'0'0,"0"0"84"0"0,0 0-65 0 0,0 0-472 0 0,0 0-458 0 0,0 0-454 0 0,0 0-526 0 0,0 0-464 0 0,0 0-109 0 0,0 0 228 0 0,0 0 409 0 0,-4-2 495 0 0,1 7 177 0 0,0 1 1 0 0,0 0-1 0 0,0 0 0 0 0,1 0 0 0 0,0 0 1 0 0,0 0-1 0 0,1 0 0 0 0,0 0 0 0 0,0 1 1 0 0,0-1-1 0 0,1 0 0 0 0,-1 1 1 0 0,2-1-1 0 0,-1 1 0 0 0,1-1 0 0 0,0 0 1 0 0,0 1-1 0 0,1-1 0 0 0,0 0 0 0 0,0 2-65 0 0,0 6 83 0 0,79 606 1980 0 0,-79-608-1988 0 0,-1 5 12 0 0,0 0-1 0 0,2-1 1 0 0,0 1 0 0 0,1-1-1 0 0,1 1 1 0 0,0-1-1 0 0,1-1 1 0 0,1 1-1 0 0,0-1 1 0 0,1 0 0 0 0,1 0-1 0 0,0-1 1 0 0,1-1-1 0 0,1 1-86 0 0,-15-44 835 0 0,-60-77-12736 0 0,51 88 5557 0 0</inkml:trace>
  <inkml:trace contextRef="#ctx0" brushRef="#br0" timeOffset="396.924">1 324 16724 0 0,'0'0'1463'0'0,"0"0"13"0"0,0 0-253 0 0,0 0-463 0 0,0 0-433 0 0,4-27-371 0 0,20-85-254 0 0,-23 109 276 0 0,0 0-1 0 0,1 1 0 0 0,-1-1 1 0 0,1 0-1 0 0,0 1 0 0 0,0-1 1 0 0,0 1-1 0 0,0-1 0 0 0,0 1 1 0 0,0 0-1 0 0,0 0 0 0 0,1 0 1 0 0,-1 0-1 0 0,1 1 0 0 0,0-1 1 0 0,-1 0-1 0 0,1 1 0 0 0,0 0 1 0 0,0 0-1 0 0,0 0 0 0 0,0 0 1 0 0,0 0-1 0 0,0 1 0 0 0,0-1 1 0 0,0 1-1 0 0,1 0 0 0 0,-1 0 1 0 0,2 0 22 0 0,11-2-102 0 0,271-27-522 0 0,150 35 439 0 0,-333 0 126 0 0,0 4 1 0 0,0 5-1 0 0,-1 5 0 0 0,38 14 59 0 0,-96-20-61 0 0,0 1 0 0 0,-1 2 0 0 0,0 2 0 0 0,-2 2 0 0 0,0 2 0 0 0,-2 2 0 0 0,-1 1 0 0 0,0 2 0 0 0,-2 2 0 0 0,28 30 61 0 0,-59-57-40 0 0,-1 1-1 0 0,1 0 0 0 0,-1 0 0 0 0,0 1 0 0 0,0-1 1 0 0,0 1-1 0 0,-1 0 0 0 0,0 0 0 0 0,0 1 0 0 0,0-1 0 0 0,-1 1 1 0 0,1 0-1 0 0,-1 0 0 0 0,-1 0 0 0 0,1 0 0 0 0,-1 1 0 0 0,0-1 1 0 0,0 1-1 0 0,-1-1 0 0 0,0 1 0 0 0,0 0 0 0 0,-1-1 1 0 0,0 1-1 0 0,0 0 0 0 0,0 0 0 0 0,-1-1 0 0 0,0 1 0 0 0,0-1 1 0 0,-1 1-1 0 0,0-1 0 0 0,0 1 0 0 0,0-1 0 0 0,-1 0 1 0 0,0 0-1 0 0,0 0 0 0 0,-1 0 0 0 0,1 0 0 0 0,-1-1 0 0 0,-1 0 1 0 0,1 0-1 0 0,-2 1 41 0 0,-34 17 105 0 0,-2-3 1 0 0,0-1-1 0 0,-1-2 0 0 0,0-2 1 0 0,-2-2-1 0 0,0-1 0 0 0,0-3 1 0 0,0-2-1 0 0,-1-1 1 0 0,-12-3-106 0 0,44-1 50 0 0,-173 19 543 0 0,-1-9 0 0 0,0-8-1 0 0,0-8 1 0 0,-108-19-593 0 0,165 0-1092 0 0,163 26-7398 0 0,3 0 3637 0 0,-13 2-1755 0 0</inkml:trace>
  <inkml:trace contextRef="#ctx0" brushRef="#br0" timeOffset="776.494">1775 1383 18260 0 0,'0'0'216'0'0,"0"0"-280"0"0,0 0-187 0 0,0 0-137 0 0,0 0-49 0 0,0 0 15 0 0,0 0 49 0 0,0 0 94 0 0,0 0 107 0 0,0 0 88 0 0,0 0 72 0 0,0 0 91 0 0,0 0 115 0 0,70-1 2735 0 0,-56 3-2863 0 0,0-1 0 0 0,0 0 0 0 0,0-1 0 0 0,0-1 0 0 0,0 0 0 0 0,0 0 0 0 0,0-2 0 0 0,0 0-1 0 0,0 0 1 0 0,-1-1 0 0 0,0-1 0 0 0,0 0 0 0 0,0-1 0 0 0,0 0 0 0 0,-1-1 0 0 0,0-1 0 0 0,0 0 0 0 0,-1 0 0 0 0,0-1 0 0 0,-1-1 0 0 0,0 0 0 0 0,0 0-1 0 0,7-11-65 0 0,-16 17-48 0 0,0 1-1 0 0,0-1 0 0 0,0 1 0 0 0,0-1 1 0 0,-1 1-1 0 0,1-1 0 0 0,-1 0 0 0 0,0 1 0 0 0,0-1 1 0 0,0 0-1 0 0,-1 1 0 0 0,1-1 0 0 0,-1 0 1 0 0,0 1-1 0 0,0-1 0 0 0,0 1 0 0 0,-1-1 1 0 0,1 1-1 0 0,-1 0 0 0 0,0 0 0 0 0,0-1 0 0 0,0 1 1 0 0,0 0-1 0 0,0 1 0 0 0,-1-1 0 0 0,1 0 1 0 0,-1 1-1 0 0,0-1 0 0 0,0 1 0 0 0,0 0 0 0 0,0 0 1 0 0,0 0-1 0 0,0 0 0 0 0,-1 1 0 0 0,1-1 1 0 0,0 1-1 0 0,-1 0 0 0 0,0 0 0 0 0,1 0 1 0 0,-3 0 48 0 0,-151-19-177 0 0,147 19 158 0 0,-1 0-1 0 0,1 0 0 0 0,0 1 1 0 0,0 1-1 0 0,-1 0 0 0 0,1 0 1 0 0,0 1-1 0 0,0 0 0 0 0,0 1 1 0 0,0 0-1 0 0,1 1 0 0 0,-1 0 1 0 0,1 0-1 0 0,0 1 1 0 0,0 0-1 0 0,0 1 0 0 0,1 0 1 0 0,0 0-1 0 0,-7 6 20 0 0,14-9-78 0 0,0 0 0 0 0,0 0 0 0 0,1 0 0 0 0,-1 0 0 0 0,1 0 0 0 0,-1 0 0 0 0,1 0-1 0 0,0 0 1 0 0,0-1 0 0 0,0 1 0 0 0,1 0 0 0 0,-1 0 0 0 0,1 0 0 0 0,-1 0 0 0 0,1 0 0 0 0,0 0 0 0 0,0 0 0 0 0,0-1 0 0 0,1 1 0 0 0,-1 0 0 0 0,1-1 0 0 0,-1 1 0 0 0,1-1 0 0 0,0 0 0 0 0,0 1 0 0 0,0-1 0 0 0,0 0-1 0 0,0 0 1 0 0,0 0 0 0 0,3 1 78 0 0,44 32-7087 0 0,-29-25-1696 0 0</inkml:trace>
  <inkml:trace contextRef="#ctx0" brushRef="#br0" timeOffset="1522.441">2452 953 10090 0 0,'0'0'3337'0'0,"0"0"-745"0"0,0 0-831 0 0,0 0-790 0 0,0 0-681 0 0,0 0-604 0 0,0 0-384 0 0,0 0-33 0 0,0 0 186 0 0,0 0 313 0 0,0 0 215 0 0,0 0 57 0 0,28 2 17 0 0,193 22 75 0 0,10 12 141 0 0,-296-12-801 0 0,51-21 547 0 0,1 1-1 0 0,0 0 0 0 0,1 1 1 0 0,-1 0-1 0 0,1 1 0 0 0,0 1 1 0 0,1 0-1 0 0,-1 1 1 0 0,1 0-1 0 0,1 0 0 0 0,-1 1 1 0 0,2 0-1 0 0,-1 1 1 0 0,1 0-1 0 0,1 1 0 0 0,0 0 1 0 0,0 0-1 0 0,1 1 0 0 0,0 0 1 0 0,1 0-1 0 0,1 1 1 0 0,0-1-1 0 0,-3 12-18 0 0,12-18 69 0 0,-1-1-1 0 0,1 0 1 0 0,0 0 0 0 0,1 0-1 0 0,-1 0 1 0 0,1 0 0 0 0,0-1-1 0 0,0 0 1 0 0,0 0 0 0 0,0 0-1 0 0,1-1 1 0 0,0 0 0 0 0,0 0-1 0 0,-1 0 1 0 0,2-1 0 0 0,-1 0-1 0 0,0 0 1 0 0,0 0 0 0 0,1-1-1 0 0,-1 0 1 0 0,1 0 0 0 0,-1 0-1 0 0,1-1 1 0 0,-1 0-1 0 0,1-1 1 0 0,2 0-69 0 0,-5 1-26 0 0,32 5-160 0 0,0-2 1 0 0,1-2-1 0 0,0-1 0 0 0,-1-2 1 0 0,0-2-1 0 0,1-1 1 0 0,-1-1-1 0 0,-1-3 0 0 0,1 0 1 0 0,17-9 185 0 0,-53 18 11 0 0,0 1 0 0 0,0-1 1 0 0,0 0-1 0 0,1 1 1 0 0,-1-1-1 0 0,0 1 1 0 0,0-1-1 0 0,0 0 1 0 0,1 1-1 0 0,-1-1 1 0 0,0 1-1 0 0,0-1 0 0 0,1 0 1 0 0,-1 1-1 0 0,0-1 1 0 0,1 0-1 0 0,-1 1 1 0 0,0-1-1 0 0,1 0 1 0 0,-1 0-1 0 0,0 1 0 0 0,1-1 1 0 0,-1 0-1 0 0,1 0 1 0 0,-1 0-1 0 0,0 0 1 0 0,1 1-1 0 0,-1-1 1 0 0,1 0-1 0 0,-1 0 0 0 0,1 0 1 0 0,-1 0-1 0 0,1 0 1 0 0,-1 0-1 0 0,0 0 1 0 0,1 0-1 0 0,-1 0 1 0 0,1 0-1 0 0,-1 0 0 0 0,1-1 1 0 0,-1 1-1 0 0,1 0 1 0 0,-1 0-1 0 0,0 0 1 0 0,1-1-1 0 0,-1 1 1 0 0,0 0-1 0 0,1 0 0 0 0,-1-1 1 0 0,1 1-1 0 0,-1 0 1 0 0,0-1-1 0 0,0 1 1 0 0,1 0-1 0 0,-1-1-11 0 0,6 38 303 0 0,3-32-125 0 0,1-2 1 0 0,-1 1-1 0 0,1-1 1 0 0,0-1-1 0 0,0 0 1 0 0,0 0 0 0 0,0-1-1 0 0,0 0 1 0 0,0-1-1 0 0,0 0 1 0 0,0-1-1 0 0,0 0 1 0 0,0 0-1 0 0,0-1 1 0 0,0-1-1 0 0,1 0-178 0 0,146-62 235 0 0,-152 62-268 0 0,-1 1 0 0 0,0-1 0 0 0,0 0 0 0 0,0 0 0 0 0,0 0 0 0 0,-1-1 0 0 0,1 1 0 0 0,-1-1 0 0 0,0 0 0 0 0,0 0 0 0 0,0 0 0 0 0,-1 0 0 0 0,1-1 0 0 0,-1 1 1 0 0,0-1-1 0 0,0 0 0 0 0,-1 1 0 0 0,1-1 0 0 0,-1 0 0 0 0,0 0 0 0 0,0 0 0 0 0,-1 0 0 0 0,0 0 0 0 0,1 1 0 0 0,-2-1 0 0 0,1 0 0 0 0,0 0 0 0 0,-1 0 0 0 0,0 0 0 0 0,0 0 0 0 0,-1 0 0 0 0,-1-3 33 0 0,-4-1-69 0 0,-1 1 0 0 0,0 0 0 0 0,0 0 0 0 0,-1 1 0 0 0,0 0 0 0 0,-1 0 0 0 0,1 1-1 0 0,-1 0 1 0 0,0 1 0 0 0,-1 0 0 0 0,1 1 0 0 0,-1 0 0 0 0,0 0 0 0 0,0 2 0 0 0,0-1 0 0 0,-1 1 0 0 0,1 1 0 0 0,0 0-1 0 0,-1 0 1 0 0,1 1 0 0 0,-1 1 0 0 0,1 0 0 0 0,0 0 0 0 0,-1 1 0 0 0,1 1 0 0 0,-5 1 69 0 0,5-1 10 0 0,0 0 0 0 0,0 0 0 0 0,0 1 0 0 0,1 0 0 0 0,0 1 0 0 0,0 0 0 0 0,0 1 0 0 0,0 0 0 0 0,1 1 0 0 0,0-1 0 0 0,0 2 0 0 0,1-1 0 0 0,0 1 0 0 0,-1 2-10 0 0,-20 61-1784 0 0,59 10-5641 0 0,-19-68-802 0 0</inkml:trace>
  <inkml:trace contextRef="#ctx0" brushRef="#br0" timeOffset="1865.682">3752 1057 11394 0 0,'0'0'98'0'0,"0"0"-74"0"0,0 0-84 0 0,0 0-56 0 0,0 0 1 0 0,0 0 39 0 0,0 0 67 0 0,0 0 97 0 0,0 0 102 0 0,0 0 82 0 0,0 0 18 0 0,0 0 3 0 0,8-1-14 0 0,25 1-226 0 0,0 1 0 0 0,-1 3-1 0 0,1 0 1 0 0,-1 2 0 0 0,0 1 0 0 0,0 2-1 0 0,-1 1 1 0 0,0 2 0 0 0,26 13-53 0 0,-54-25-10 0 0,0 1 1 0 0,1 0 0 0 0,-1-1-1 0 0,0 1 1 0 0,0 0 0 0 0,0 0-1 0 0,0 1 1 0 0,0-1 0 0 0,0 1-1 0 0,0-1 1 0 0,-1 1 0 0 0,1 0-1 0 0,-1 0 1 0 0,1 0 0 0 0,-1 0-1 0 0,0 1 1 0 0,1-1 0 0 0,-1 1-1 0 0,0-1 1 0 0,-1 1 0 0 0,1 0-1 0 0,0 0 1 0 0,-1-1 0 0 0,0 1-1 0 0,1 0 1 0 0,-1 0 0 0 0,0 1-1 0 0,-1-1 1 0 0,1 0 0 0 0,0 0-1 0 0,-1 0 1 0 0,0 1 0 0 0,0-1-1 0 0,0 0 1 0 0,0 0 0 0 0,0 1-1 0 0,-1-1 1 0 0,1 0 0 0 0,-1 0-1 0 0,0 0 1 0 0,0 0 0 0 0,0 0-1 0 0,-1 0 1 0 0,1 0 0 0 0,-1 0-1 0 0,1 0 1 0 0,-2 0 9 0 0,-9 7 248 0 0,-1-2 0 0 0,-1 0 1 0 0,0 0-1 0 0,0-1 0 0 0,0-1 0 0 0,-1 0 0 0 0,0-1 1 0 0,0-1-1 0 0,0 0 0 0 0,-1-1 0 0 0,1-1 0 0 0,-1 0 1 0 0,0-1-1 0 0,-8-1-248 0 0,-79 2-4457 0 0,93-2 3497 0 0,10 0-3159 0 0,0 0-2408 0 0</inkml:trace>
  <inkml:trace contextRef="#ctx0" brushRef="#br0" timeOffset="2237.201">4397 1040 20300 0 0,'0'0'-488'0'0,"0"0"-284"0"0,0 0-187 0 0,0 0 2 0 0,0 0 330 0 0,0 0 304 0 0,0 0 134 0 0,0 0 34 0 0,0 0-20 0 0,0 0-14 0 0,0 0 34 0 0,0 0 71 0 0,-4 25 95 0 0,-9 80 97 0 0,13-101-74 0 0,-1-1-1 0 0,1 1 1 0 0,0-1 0 0 0,0 1 0 0 0,0-1-1 0 0,1 1 1 0 0,-1-1 0 0 0,1 1-1 0 0,0-1 1 0 0,0 1 0 0 0,0-1 0 0 0,0 0-1 0 0,1 1 1 0 0,0-1 0 0 0,-1 0 0 0 0,1 0-1 0 0,0 0 1 0 0,0 0 0 0 0,1-1-1 0 0,-1 1 1 0 0,0 0 0 0 0,1-1 0 0 0,0 0-1 0 0,-1 0 1 0 0,1 1 0 0 0,0-2-1 0 0,0 1 1 0 0,3 1-34 0 0,7 6-27 0 0,28 17-2334 0 0,-13-12-3994 0 0,-18-10-1192 0 0</inkml:trace>
  <inkml:trace contextRef="#ctx0" brushRef="#br0" timeOffset="2589.123">4216 260 20988 0 0,'0'0'233'0'0,"0"0"-169"0"0,0 0-72 0 0,0 0-192 0 0,0 0-697 0 0,0 0-967 0 0,0 0-649 0 0,0 0-367 0 0,0 0 111 0 0,0 0 441 0 0,0 0 287 0 0,0 0 393 0 0,0 0 192 0 0,0 0-1225 0 0</inkml:trace>
  <inkml:trace contextRef="#ctx0" brushRef="#br0" timeOffset="2590.123">5097 0 16259 0 0,'0'0'-333'0'0,"0"0"-456"0"0,0 0-317 0 0,0 0-73 0 0,0 0 172 0 0,0 0 375 0 0,0 0 161 0 0,0 0 65 0 0,0 0 143 0 0,-9 27 156 0 0,-28 89 194 0 0,9 98 1301 0 0,15-82-807 0 0,1-28 204 0 0,4 0-1 0 0,4 1 0 0 0,10 80-784 0 0,-5-169 161 0 0,1 0 1 0 0,1 0-1 0 0,0 0 0 0 0,1-1 0 0 0,1 1 1 0 0,1-1-1 0 0,0 0 0 0 0,0 0 1 0 0,2-1-1 0 0,0 0 0 0 0,0 0 0 0 0,2-1 1 0 0,-1 0-1 0 0,2-1 0 0 0,0 0 1 0 0,12 10-162 0 0,-14-21-332 0 0,-8-13-4965 0 0,-1 8 2514 0 0,0-1-5761 0 0</inkml:trace>
  <inkml:trace contextRef="#ctx0" brushRef="#br0" timeOffset="2904.047">4424 449 17812 0 0,'0'0'295'0'0,"0"0"-98"0"0,0 0-160 0 0,0 0-165 0 0,28-11-81 0 0,92-31 26 0 0,26 29 26 0 0,-100 15 159 0 0,81-4-289 0 0,252 12 835 0 0,-138 44-4544 0 0,-188-32-2724 0 0,-38-15-491 0 0</inkml:trace>
  <inkml:trace contextRef="#ctx0" brushRef="#br0" timeOffset="3322.966">5337 1263 6409 0 0,'0'0'1818'0'0,"0"0"-591"0"0,0 0-229 0 0,0 0-64 0 0,0 0-73 0 0,27 5-65 0 0,166 18 1016 0 0,-163-27-1445 0 0,1 0 0 0 0,-1-2 0 0 0,-1-2 0 0 0,1 0 0 0 0,-1-2 0 0 0,-1-1 0 0 0,0-2 0 0 0,-1 0 0 0 0,0-2 0 0 0,-1-1 0 0 0,21-16-367 0 0,17-53-114 0 0,-63 83 45 0 0,0 0-1 0 0,-1 0 1 0 0,0 0 0 0 0,1 0-1 0 0,-1 0 1 0 0,0-1 0 0 0,0 1-1 0 0,0 0 1 0 0,0 0 0 0 0,-1 0-1 0 0,1 0 1 0 0,-1-1 0 0 0,1 1-1 0 0,-1 0 1 0 0,0 0 0 0 0,1 0-1 0 0,-1 0 1 0 0,0 0 0 0 0,0 1-1 0 0,-1-1 1 0 0,1 0 0 0 0,0 0-1 0 0,-1 1 1 0 0,1-1 0 0 0,-1 0-1 0 0,1 1 1 0 0,-1 0 0 0 0,0-1-1 0 0,1 1 1 0 0,-1 0 0 0 0,0 0-1 0 0,0 0 1 0 0,0 0 0 0 0,0 0-1 0 0,0 0 1 0 0,0 1 0 0 0,0-1-1 0 0,0 1 1 0 0,-1-1 0 0 0,1 1-1 0 0,0 0 1 0 0,0 0 0 0 0,0 0-1 0 0,0 0 1 0 0,-1 0 0 0 0,1 1-1 0 0,0-1 70 0 0,-18-2-27 0 0,1 2 1 0 0,-1 0-1 0 0,1 1 0 0 0,-1 0 0 0 0,1 2 0 0 0,0 0 1 0 0,0 2-1 0 0,0 0 0 0 0,0 1 0 0 0,1 0 0 0 0,0 2 0 0 0,1 0 1 0 0,-1 1-1 0 0,1 1 0 0 0,1 0 0 0 0,0 2 0 0 0,1-1 1 0 0,-6 7 26 0 0,19-16 44 0 0,0 0 1 0 0,-1 0 0 0 0,1 0 0 0 0,0 1 0 0 0,1-1 0 0 0,-1 1 0 0 0,0-1 0 0 0,1 1 0 0 0,-1 0 0 0 0,1-1 0 0 0,0 1 0 0 0,0 0-1 0 0,0 0 1 0 0,0 0 0 0 0,0 0 0 0 0,1 0 0 0 0,-1 0 0 0 0,1 0 0 0 0,0 0 0 0 0,0 0 0 0 0,0 0 0 0 0,0 0 0 0 0,1 0-1 0 0,-1 0 1 0 0,1 0 0 0 0,0 0 0 0 0,0 0 0 0 0,0 0 0 0 0,0-1 0 0 0,0 1 0 0 0,1 0 0 0 0,-1-1 0 0 0,1 1 0 0 0,-1 0 0 0 0,1-1-1 0 0,0 0 1 0 0,0 1 0 0 0,0-1 0 0 0,1 0 0 0 0,-1 0 0 0 0,0 0 0 0 0,1-1 0 0 0,-1 1 0 0 0,1-1 0 0 0,0 1 0 0 0,-1-1 0 0 0,1 0-1 0 0,0 0 1 0 0,0 0 0 0 0,0 0 0 0 0,0 0 0 0 0,0-1 0 0 0,0 1 0 0 0,0-1 0 0 0,0 0 0 0 0,2 0-45 0 0,177 11 1381 0 0,-155-12-1348 0 0,0 1 0 0 0,-1 0 0 0 0,1 2 0 0 0,-1 2-1 0 0,1 0 1 0 0,-1 1 0 0 0,0 2 0 0 0,10 4-33 0 0,141 50 278 0 0,-137-56-3954 0 0,2-3-4024 0 0,-36-2-398 0 0</inkml:trace>
  <inkml:trace contextRef="#ctx0" brushRef="#br0" timeOffset="3590.459">5921 593 25205 0 0,'0'0'360'0'0,"0"0"-7"0"0,0 0-177 0 0,0 0-224 0 0,0 0-152 0 0,0 0-9 0 0,161-41 17 0 0,-111 59 32 0 0,-1 5-224 0 0,-3 4-320 0 0,1 2-480 0 0,-5 5-841 0 0,-1-1-1359 0 0,-10-7-1745 0 0,-15-8-6666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2:46.0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786 19 22541 0 0,'0'0'-71'0'0,"0"0"-98"0"0,0 0-70 0 0,0 0-72 0 0,0 0-29 0 0,0 0 19 0 0,0 0-22 0 0,0 0-114 0 0,0 0-266 0 0,0 0-416 0 0,0 0-405 0 0,16-4-366 0 0,46-11-101 0 0,-117 27-1874 0 0,-14 1 4786 0 0,-86 18 3582 0 0,76-13-3074 0 0,-186 50 1687 0 0,101 0-2700 0 0,162-67-414 0 0,0 0-1 0 0,0 0 1 0 0,0-1 0 0 0,1 1-1 0 0,-1 0 1 0 0,0 1 0 0 0,0-1-1 0 0,0 0 1 0 0,1 0 0 0 0,-1 1 0 0 0,1-1-1 0 0,-1 1 1 0 0,1 0 0 0 0,0-1-1 0 0,-1 1 1 0 0,1 0 0 0 0,0 0-1 0 0,0-1 1 0 0,0 1 0 0 0,0 0 0 0 0,1 0-1 0 0,-1 0 1 0 0,1 0 0 0 0,-1 1-1 0 0,1-1 1 0 0,-1 0 0 0 0,1 0-1 0 0,0 0 1 0 0,0 0 0 0 0,0 0 0 0 0,0 0-1 0 0,1 0 1 0 0,-1 1 0 0 0,0-1-1 0 0,1 0 1 0 0,0 0 0 0 0,-1 0-1 0 0,1 0 1 0 0,0 0 0 0 0,0-1 0 0 0,0 1-1 0 0,0 0 1 0 0,0 0 0 0 0,1 0-1 0 0,-1-1 1 0 0,0 1 0 0 0,1-1-1 0 0,0 1 1 0 0,-1-1 0 0 0,1 0 0 0 0,0 1-1 0 0,-1-1 1 0 0,1 0 0 0 0,0 0-1 0 0,0 0 1 0 0,0 0 0 0 0,0-1 0 0 0,0 1-1 0 0,0 0 1 0 0,0-1 0 0 0,0 0 18 0 0,41 26 112 0 0,0-3 1 0 0,2-2-1 0 0,0-1 0 0 0,2-3 1 0 0,0-2-1 0 0,0-1 1 0 0,11-1-113 0 0,81 26 125 0 0,-86-22-211 0 0,-1 1 0 0 0,-1 3 0 0 0,-1 2-1 0 0,-1 2 1 0 0,6 6 86 0 0,-42-23-43 0 0,-1 0 0 0 0,0 0 0 0 0,0 2-1 0 0,-1-1 1 0 0,0 1 0 0 0,0 1 0 0 0,-2 0-1 0 0,1 0 1 0 0,-1 1 0 0 0,-1 1-1 0 0,0-1 1 0 0,0 1 0 0 0,-2 0 0 0 0,1 1-1 0 0,-2 0 1 0 0,0 0 0 0 0,-1 0 0 0 0,0 0-1 0 0,-1 1 1 0 0,0 0 0 0 0,-1 4 43 0 0,-2-9 112 0 0,0-1 0 0 0,-1 1 0 0 0,-1 0 1 0 0,0 0-1 0 0,0-1 0 0 0,0 1 0 0 0,-1-1 0 0 0,-1 0 1 0 0,0 0-1 0 0,0 0 0 0 0,0 0 0 0 0,-1-1 0 0 0,-1 0 0 0 0,1 0 1 0 0,-1 0-1 0 0,-1 0 0 0 0,1-1 0 0 0,-1 0 0 0 0,-1-1 1 0 0,1 1-1 0 0,-1-2 0 0 0,0 1 0 0 0,0-1 0 0 0,-1 0 1 0 0,-1 0-113 0 0,-23 12 556 0 0,0-2 1 0 0,-1-1-1 0 0,0-2 1 0 0,-1-1-1 0 0,0-2 1 0 0,-8 0-557 0 0,-15 3 257 0 0,-1-3 0 0 0,0-3 0 0 0,0-2 0 0 0,0-3 1 0 0,-1-3-1 0 0,-42-6-257 0 0,85 6-117 0 0,1 0 0 0 0,-1-1 0 0 0,1-1 0 0 0,0 0 0 0 0,0-1 0 0 0,1-1 1 0 0,-1 0-1 0 0,1-1 0 0 0,0-1 0 0 0,1 0 0 0 0,0-1 0 0 0,0-1 0 0 0,1 0 0 0 0,-4-5 117 0 0,15 14-123 0 0,1-1-1 0 0,-1 1 1 0 0,1-1-1 0 0,0 0 1 0 0,-1 1-1 0 0,1-1 1 0 0,0 0-1 0 0,0 0 0 0 0,0 1 1 0 0,0-1-1 0 0,1 0 1 0 0,-1 0-1 0 0,0 0 1 0 0,1 0-1 0 0,0 0 1 0 0,-1 0-1 0 0,1 0 1 0 0,0 0-1 0 0,0 0 0 0 0,0-1 1 0 0,0 1-1 0 0,0 0 1 0 0,1 0-1 0 0,-1 0 1 0 0,1 0-1 0 0,-1 0 1 0 0,1 0-1 0 0,0 0 0 0 0,0 1 1 0 0,-1-1-1 0 0,1 0 1 0 0,1 0-1 0 0,-1 0 1 0 0,0 1-1 0 0,0-1 1 0 0,1 1-1 0 0,-1-1 0 0 0,1 1 1 0 0,-1-1-1 0 0,1 1 1 0 0,-1 0-1 0 0,1 0 1 0 0,0 0-1 0 0,0 0 1 0 0,0 0-1 0 0,0 0 1 0 0,-1 0-1 0 0,1 1 0 0 0,0-1 1 0 0,0 1-1 0 0,1-1 124 0 0,108-29-7042 0 0,-108 29 6692 0 0,38-5-3951 0 0,-9 3-1575 0 0</inkml:trace>
  <inkml:trace contextRef="#ctx0" brushRef="#br0" timeOffset="313.459">1389 1097 24877 0 0,'0'0'542'0'0,"0"0"-304"0"0,0 0-105 0 0,0 0-76 0 0,0 0-38 0 0,0 0 13 0 0,0 0 16 0 0,0 0-11 0 0,27 5-6 0 0,177 26-307 0 0,-188-31 90 0 0,0-1 0 0 0,0-1 0 0 0,0-1 1 0 0,-1 0-1 0 0,1-1 0 0 0,-1 0 0 0 0,1-1 1 0 0,-1-1-1 0 0,-1-1 0 0 0,1 0 1 0 0,-1-1-1 0 0,-1 0 0 0 0,1-1 0 0 0,-1-1 1 0 0,-1 0-1 0 0,0 0 0 0 0,8-10 186 0 0,-13 12 54 0 0,0 0 0 0 0,-1-1 0 0 0,0 0 0 0 0,0 0 0 0 0,-1-1-1 0 0,0 0 1 0 0,-1 0 0 0 0,0 0 0 0 0,0 0 0 0 0,-1 0 0 0 0,-1-1-1 0 0,0 0 1 0 0,0 1 0 0 0,-1-1 0 0 0,0 0 0 0 0,-1 0 0 0 0,0-6-54 0 0,-3 7 111 0 0,-1 0 1 0 0,1 1 0 0 0,-1-1 0 0 0,-1 1 0 0 0,0 0-1 0 0,0 0 1 0 0,-1 0 0 0 0,0 1 0 0 0,0 0-1 0 0,-1 0 1 0 0,0 0 0 0 0,-1 1 0 0 0,1 0 0 0 0,-1 1-1 0 0,-1 0 1 0 0,1 0 0 0 0,-1 0 0 0 0,0 1-1 0 0,0 1 1 0 0,-1-1 0 0 0,1 2 0 0 0,-1-1-1 0 0,0 1 1 0 0,0 1 0 0 0,0-1 0 0 0,0 2 0 0 0,-1 0-1 0 0,1 0 1 0 0,0 1 0 0 0,-1 0 0 0 0,1 0-1 0 0,-8 2-111 0 0,16 1-15 0 0,0-1-1 0 0,1 0 1 0 0,0 0-1 0 0,0 0 0 0 0,0 1 1 0 0,0-1-1 0 0,0 1 0 0 0,0-1 1 0 0,0 1-1 0 0,1-1 1 0 0,-1 1-1 0 0,1-1 0 0 0,0 1 1 0 0,0 0-1 0 0,0-1 0 0 0,0 1 1 0 0,0-1-1 0 0,0 1 1 0 0,1-1-1 0 0,-1 1 0 0 0,1-1 1 0 0,0 1-1 0 0,0-1 1 0 0,0 1-1 0 0,0-1 0 0 0,0 0 1 0 0,0 1-1 0 0,1-1 16 0 0,12 18 20 0 0,0-1 0 0 0,2 0 0 0 0,0-1-1 0 0,1 0 1 0 0,1-2 0 0 0,0 0 0 0 0,1-1 0 0 0,1-1 0 0 0,1 0-1 0 0,0-2 1 0 0,0-1 0 0 0,1 0 0 0 0,0-1 0 0 0,1-2 0 0 0,0 0 0 0 0,1-2-1 0 0,22 4-19 0 0,339 73-1521 0 0,-256-65-1889 0 0,-4-2-3935 0 0,-60-8-4494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2:47.8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1133 10 9794 0 0,'0'0'746'0'0,"0"0"-46"0"0,0 0 39 0 0,0 0-6 0 0,0 0-126 0 0,0 0-322 0 0,0 0-566 0 0,0 0-678 0 0,0 0-265 0 0,0 0 137 0 0,0 0 447 0 0,-7-4 600 0 0,5 3 56 0 0,0 0 0 0 0,0 0 0 0 0,0 1-1 0 0,-1-1 1 0 0,1 1 0 0 0,0-1 0 0 0,0 1 0 0 0,-1 0 0 0 0,1 0 0 0 0,0 0 0 0 0,-1 0 0 0 0,1 0 0 0 0,0 0 0 0 0,-1 1 0 0 0,1-1 0 0 0,0 1 0 0 0,-1 0 0 0 0,1-1 0 0 0,0 1 0 0 0,0 0 0 0 0,0 0 0 0 0,0 1 0 0 0,0-1 0 0 0,0 0 0 0 0,0 1 0 0 0,0-1 0 0 0,1 1-1 0 0,-1-1 1 0 0,0 1 0 0 0,1 0 0 0 0,-1 0 0 0 0,1 0 0 0 0,0 0 0 0 0,0 0 0 0 0,0 0 0 0 0,0 0 0 0 0,0 0 0 0 0,0 0 0 0 0,0 0 0 0 0,1 1-16 0 0,-14 15 72 0 0,-145 200 1186 0 0,-128 234-1258 0 0,165-256-1813 0 0,-140 168 1813 0 0,75-142-8149 0 0,167-201 6770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2:48.1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2117 1 5209 0 0,'0'0'1219'0'0,"0"0"-279"0"0,0 0-397 0 0,0 0-427 0 0,0 0-187 0 0,0 0 70 0 0,0 0 142 0 0,-31 19 135 0 0,-106 67 113 0 0,-249 214 2074 0 0,114-72-1360 0 0,9 11 0 0 0,11 11 1 0 0,-124 170-1104 0 0,352-391 6 0 0,-41 47-314 0 0,3 2 0 0 0,4 3 0 0 0,3 2 0 0 0,5 3 0 0 0,-10 27 308 0 0,57-106-370 0 0,-19 55-2045 0 0,29-30-3039 0 0,-1-29 3570 0 0,0-2-993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2:48.4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2549 42 3737 0 0,'0'0'208'0'0,"0"0"-1"0"0,0 0-11 0 0,25-8-30 0 0,79-25-34 0 0,-105 33-102 0 0,0 1 0 0 0,0-1 0 0 0,1 1-1 0 0,-1 0 1 0 0,0-1 0 0 0,1 1 0 0 0,-1 0-1 0 0,0-1 1 0 0,1 1 0 0 0,-1 0 0 0 0,1 0-1 0 0,-1-1 1 0 0,1 1 0 0 0,-1 0 0 0 0,1 0-1 0 0,0 0 1 0 0,-1 0 0 0 0,1 0 0 0 0,0 0-1 0 0,0 0 1 0 0,0 0 0 0 0,0-1 0 0 0,0 1-1 0 0,0 0 1 0 0,0 0 0 0 0,0 0 0 0 0,0 0-1 0 0,0 0 1 0 0,0 0 0 0 0,0 0 0 0 0,1 0-1 0 0,-1 0 1 0 0,0 0 0 0 0,1 0 0 0 0,-1-1 0 0 0,1 1-1 0 0,-1 0 1 0 0,1 0 0 0 0,-1 0 0 0 0,1-1-1 0 0,-1 1 1 0 0,1 0 0 0 0,0-1 0 0 0,0 1-1 0 0,-1-1 1 0 0,1 1 0 0 0,0 0 0 0 0,0-1-1 0 0,0 0 1 0 0,-1 1 0 0 0,1-1 0 0 0,0 1-1 0 0,0-1 1 0 0,0 0 0 0 0,0 0 0 0 0,0 0-1 0 0,0 1 1 0 0,0-1 0 0 0,0 0 0 0 0,0 0-1 0 0,0 0-29 0 0,-334 277 4813 0 0,-481 460-3186 0 0,569-506-1313 0 0,-787 736 1194 0 0,979-920-1448 0 0,-146 155-191 0 0,198-202 36 0 0,0 1 0 0 0,0-1-1 0 0,0 1 1 0 0,0 0-1 0 0,1 0 1 0 0,-1-1 0 0 0,0 1-1 0 0,0 0 1 0 0,1 0-1 0 0,-1 0 1 0 0,0 0 0 0 0,1 0-1 0 0,-1 0 1 0 0,1 0-1 0 0,-1 0 1 0 0,1 0 0 0 0,0 0-1 0 0,-1 0 1 0 0,1 0-1 0 0,0 0 1 0 0,0 0 0 0 0,0 0-1 0 0,-1 1 1 0 0,1-1 0 0 0,0 0-1 0 0,1 0 1 0 0,-1 0-1 0 0,0 0 1 0 0,0 0 0 0 0,0 0-1 0 0,1 1 1 0 0,-1-1-1 0 0,1 0 1 0 0,-1 0 0 0 0,1 0-1 0 0,-1 0 1 0 0,1 0-1 0 0,-1 0 1 0 0,1-1 0 0 0,0 1-1 0 0,0 0 1 0 0,-1 0-1 0 0,1 0 1 0 0,0-1 0 0 0,0 1-1 0 0,0 0 1 0 0,0-1-1 0 0,0 1 1 0 0,0 0 0 0 0,0-1-1 0 0,0 0 1 0 0,0 1-1 0 0,0-1 1 0 0,0 0 0 0 0,0 1-1 0 0,0-1 1 0 0,0 0-1 0 0,1 0 96 0 0,67-6-5308 0 0,-48-1 1497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2:48.75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1893 1 14139 0 0,'0'0'-428'0'0,"0"0"-419"0"0,0 0-180 0 0,0 0 34 0 0,0 0 381 0 0,0 0 467 0 0,0 0 212 0 0,0 0 176 0 0,0 0 165 0 0,0 0 143 0 0,-11 29 58 0 0,-1 4-421 0 0,6-13-71 0 0,-1-1 1 0 0,-1 0 0 0 0,-1 0-1 0 0,-1-1 1 0 0,0 0-1 0 0,-1 0 1 0 0,-1-1-1 0 0,-10 10-117 0 0,-208 228 606 0 0,-12-10 0 0 0,-10-12 0 0 0,-10-10 0 0 0,-19-5-606 0 0,-208 107-206 0 0,478-318 513 0 0,3 1-3966 0 0,23-13-4096 0 0,-3-1 3551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2:49.0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1540 30 5313 0 0,'0'0'978'0'0,"0"0"-265"0"0,30-6-149 0 0,96-17-168 0 0,-123 23-336 0 0,-1 0 0 0 0,1-1 0 0 0,0 1-1 0 0,0 0 1 0 0,0 0 0 0 0,0 1 0 0 0,0-1 0 0 0,0 1-1 0 0,-1-1 1 0 0,1 1 0 0 0,0 0 0 0 0,0 0-1 0 0,-1 0 1 0 0,1 0 0 0 0,-1 1 0 0 0,1-1 0 0 0,-1 1-1 0 0,1-1 1 0 0,-1 1 0 0 0,0 0 0 0 0,0 0-1 0 0,0 0 1 0 0,0 0 0 0 0,0 0 0 0 0,0 1-1 0 0,0-1 1 0 0,-1 1 0 0 0,0-1 0 0 0,1 1 0 0 0,-1-1-1 0 0,0 1 1 0 0,0 0 0 0 0,0-1 0 0 0,0 1-1 0 0,-1 0 1 0 0,1 0 0 0 0,-1 0 0 0 0,0 0-1 0 0,0 0 1 0 0,0-1 0 0 0,0 1 0 0 0,0 0 0 0 0,0 0-1 0 0,-1 0 1 0 0,0 0 0 0 0,1 0 0 0 0,-1-1-1 0 0,0 1 1 0 0,0 0 0 0 0,-1-1 0 0 0,1 1 0 0 0,0-1-1 0 0,-1 1 1 0 0,0-1 0 0 0,0 0 0 0 0,1 1-1 0 0,-1-1 1 0 0,0 0 0 0 0,-1 0 0 0 0,1 0-1 0 0,-1 0-59 0 0,-39 54 606 0 0,-3-2-1 0 0,-1-2 1 0 0,-3-3-1 0 0,-2-1 0 0 0,-41 28-605 0 0,36-28 260 0 0,-166 144 212 0 0,-8-11 0 0 0,-8-10 0 0 0,-127 63-472 0 0,189-128-228 0 0,65-27-6002 0 0,88-61-2225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3:47.3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1082 125 7514 0 0,'0'0'1491'0'0,"0"0"-430"0"0,0 0-379 0 0,0 0-362 0 0,0 0-343 0 0,0 0-344 0 0,0 0-242 0 0,0 0-50 0 0,0 0 112 0 0,0 0 279 0 0,0 0 286 0 0,-6 0 214 0 0,-5 5-86 0 0,0 0 0 0 0,0 1 0 0 0,1 0 0 0 0,0 1 1 0 0,0 0-1 0 0,0 0 0 0 0,1 1 0 0 0,0 0 0 0 0,0 1 0 0 0,1 0 1 0 0,0 0-1 0 0,0 2-146 0 0,-18 16 193 0 0,-766 868 1594 0 0,658-731-1787 0 0,135-163-33 0 0,0 0 0 0 0,0 0 0 0 0,1 0 0 0 0,-1 0 1 0 0,0-1-1 0 0,1 1 0 0 0,-1 0 0 0 0,0-1 0 0 0,1 1 0 0 0,-1-1 1 0 0,1 0-1 0 0,-1 1 0 0 0,0-1 0 0 0,1 0 0 0 0,-1 0 0 0 0,1 0 1 0 0,-1 0-1 0 0,1 0 0 0 0,-1 0 0 0 0,1 0 0 0 0,-1 0 0 0 0,1-1 1 0 0,-1 1-1 0 0,0-1 0 0 0,1 1 0 0 0,-1-1 0 0 0,0 1 1 0 0,1-1-1 0 0,-1 0 0 0 0,0 1 0 0 0,0-1 0 0 0,1 0 0 0 0,-1 0 1 0 0,0 0-1 0 0,0 0 0 0 0,0 0 0 0 0,0-1 0 0 0,0 1 0 0 0,0 0 1 0 0,-1 0-1 0 0,1 0 0 0 0,0-1 0 0 0,-1 1 33 0 0,3-1-39 0 0,202-132-1147 0 0,137-120 1186 0 0,43-31-2498 0 0,113-36 2079 0 0,-393 261 1674 0 0,3 5 1 0 0,2 5 0 0 0,103-32-1256 0 0,-89 61 762 0 0,-123 23-742 0 0,0-1 0 0 0,1 1 0 0 0,-1 0 0 0 0,0 1 0 0 0,-1-1 0 0 0,1 0-1 0 0,0 0 1 0 0,0 0 0 0 0,-1 0 0 0 0,0 1 0 0 0,1-1 0 0 0,-1 0 0 0 0,0 1 0 0 0,0-1-1 0 0,0 0 1 0 0,0 1 0 0 0,0-1 0 0 0,-1 0 0 0 0,1 0 0 0 0,-1 1 0 0 0,0-1-1 0 0,1 0 1 0 0,-1 0 0 0 0,0 0 0 0 0,0 0 0 0 0,0 0 0 0 0,-1 0 0 0 0,1 0-1 0 0,0 0 1 0 0,-1 0 0 0 0,1-1 0 0 0,-1 1 0 0 0,0-1 0 0 0,1 1 0 0 0,-1-1-1 0 0,0 1 1 0 0,-1 0-20 0 0,-422 430 1987 0 0,-398 345-1385 0 0,784-742-596 0 0,-154 135 324 0 0,7 7-1 0 0,-158 199-329 0 0,340-371-3 0 0,-5 4-12 0 0,1 1 0 0 0,0 0 0 0 0,1 1 0 0 0,0 0 0 0 0,1 0 0 0 0,0 0 0 0 0,0 1 0 0 0,1 0 0 0 0,1 0 0 0 0,-3 11 15 0 0,8-22-3 0 0,0 1-1 0 0,0-1 1 0 0,0 1-1 0 0,0-1 1 0 0,0 1-1 0 0,0-1 1 0 0,0 0 0 0 0,0 0-1 0 0,1 1 1 0 0,-1-1-1 0 0,0 0 1 0 0,1 0 0 0 0,-1 0-1 0 0,1 0 1 0 0,-1-1-1 0 0,1 1 1 0 0,0 0 0 0 0,-1-1-1 0 0,1 1 1 0 0,0-1-1 0 0,-1 1 1 0 0,1-1-1 0 0,0 0 1 0 0,0 0 0 0 0,-1 1-1 0 0,1-1 1 0 0,0-1-1 0 0,0 1 1 0 0,-1 0 0 0 0,1 0-1 0 0,0-1 1 0 0,-1 1-1 0 0,1-1 1 0 0,0 1 0 0 0,-1-1-1 0 0,1 0 1 0 0,-1 1-1 0 0,1-1 1 0 0,-1 0-1 0 0,1 0 1 0 0,-1 0 0 0 0,1 0-1 0 0,0-1 4 0 0,84-35-294 0 0,-1-3-1 0 0,-2-4 1 0 0,-2-3 0 0 0,48-39 294 0 0,1669-1190-2175 0 0,-1705 1213 2623 0 0,2 3 1 0 0,2 5-1 0 0,3 4 1 0 0,2 4-1 0 0,2 5 1 0 0,79-20-449 0 0,-112 52 312 0 0,-88 56-77 0 0,-291 262 1224 0 0,-531 448-793 0 0,486-435-459 0 0,-101 136-207 0 0,416-417-33 0 0,15-18-27 0 0,1 1 0 0 0,1 1 0 0 0,0 0 0 0 0,2 2 0 0 0,1 0 0 0 0,2 2 0 0 0,-6 12 60 0 0,21-39-20 0 0,0-1 0 0 0,1 1 0 0 0,-1-1 0 0 0,1 1 0 0 0,-1-1 0 0 0,1 1 0 0 0,-1 0 0 0 0,1-1 0 0 0,-1 1 0 0 0,1 0 0 0 0,0-1-1 0 0,-1 1 1 0 0,1 0 0 0 0,0 0 0 0 0,0-1 0 0 0,-1 1 0 0 0,1 0 0 0 0,0 0 0 0 0,0 0 0 0 0,0-1 0 0 0,0 1 0 0 0,0 0 0 0 0,0 0 0 0 0,0 0 0 0 0,0-1 0 0 0,0 1 0 0 0,1 0 0 0 0,-1 0 0 0 0,0-1 0 0 0,0 1 0 0 0,1 0 0 0 0,-1 0 0 0 0,1-1 0 0 0,-1 1 0 0 0,0 0 0 0 0,1-1 0 0 0,-1 1 0 0 0,1-1 0 0 0,-1 1 0 0 0,1 0 0 0 0,0-1 0 0 0,-1 1 0 0 0,1-1 0 0 0,0 0 0 0 0,-1 1 0 0 0,1-1 0 0 0,0 1 0 0 0,-1-1 0 0 0,1 0 0 0 0,0 0 0 0 0,0 1 0 0 0,-1-1 0 0 0,1 0 0 0 0,0 0 0 0 0,0 0 0 0 0,0 0 0 0 0,-1 0 0 0 0,1 0 0 0 0,0 0 0 0 0,0 0 0 0 0,0 0 0 0 0,-1 0 0 0 0,2-1 20 0 0,50-18-564 0 0,25-28 184 0 0,-2-2-1 0 0,-2-4 0 0 0,55-53 381 0 0,-42 36 10 0 0,988-776 297 0 0,-573 492-359 0 0,146-57 52 0 0,-503 325 216 0 0,3 6-1 0 0,4 7 1 0 0,3 7 0 0 0,2 6 0 0 0,3 7 0 0 0,2 7 0 0 0,34 1-216 0 0,-173 41 23 0 0,-10 1-20 0 0,0 0-1 0 0,0 1 0 0 0,0 1 0 0 0,0 0 0 0 0,0 0 0 0 0,0 1 0 0 0,0 1 0 0 0,0 0 0 0 0,0 1 0 0 0,0 0 0 0 0,3 1-2 0 0,-13-1 7 0 0,0 1 0 0 0,-1-1-1 0 0,1 0 1 0 0,0 1-1 0 0,-1-1 1 0 0,0 1 0 0 0,0-1-1 0 0,0 1 1 0 0,0 0-1 0 0,0-1 1 0 0,0 1-1 0 0,-1 0 1 0 0,1 0 0 0 0,-1-1-1 0 0,0 1 1 0 0,0 0-1 0 0,0 0 1 0 0,0 0 0 0 0,0 0-1 0 0,-1-1 1 0 0,1 1-1 0 0,-1 0 1 0 0,0 0-1 0 0,1-1 1 0 0,-1 1 0 0 0,-1 0-1 0 0,1-1 1 0 0,0 1-1 0 0,-1-1 1 0 0,1 0 0 0 0,-1 1-1 0 0,0-1 1 0 0,0 1-7 0 0,-35 49 307 0 0,-3-1 0 0 0,-1-3 0 0 0,-3-1 0 0 0,-32 27-307 0 0,13-13 128 0 0,-829 798 718 0 0,717-698-660 0 0,-6-9 1 0 0,-7-7 0 0 0,-6-9-1 0 0,-125 62-186 0 0,290-184 116 0 0,58-33-23 0 0,-1 1-167 0 0,568-409-174 0 0,-22 71-1968 0 0,421-184 2216 0 0,-738 407 94 0 0,6 11 1 0 0,5 12 0 0 0,68-10-95 0 0,-158 86 388 0 0,-177 35-384 0 0,0 0 1 0 0,0 1-1 0 0,0-1 1 0 0,0 0-1 0 0,0 1 1 0 0,0-1 0 0 0,0 1-1 0 0,0-1 1 0 0,0 1-1 0 0,-1-1 1 0 0,1 1-1 0 0,-1 0 1 0 0,1-1-1 0 0,-1 1 1 0 0,0 0-1 0 0,0 0 1 0 0,0-1-1 0 0,1 1 1 0 0,-2 0 0 0 0,1-1-1 0 0,0 1 1 0 0,0 0-1 0 0,0 0 1 0 0,-1-1-1 0 0,1 1 1 0 0,-1 0-1 0 0,0-1 1 0 0,1 1-1 0 0,-1-1 1 0 0,0 1-1 0 0,0-1 1 0 0,0 1 0 0 0,0-1-1 0 0,0 0 1 0 0,0 1-1 0 0,0-1 1 0 0,-1 1-5 0 0,-34 50 209 0 0,-2-2 0 0 0,-3-1-1 0 0,-1-2 1 0 0,-3-2 0 0 0,-2-1-209 0 0,-15 16 77 0 0,-962 867 608 0 0,827-757-650 0 0,-90 105-117 0 0,288-275 74 0 0,-1 0 1 0 0,1 0-1 0 0,-1 0 1 0 0,1 0-1 0 0,-1 0 1 0 0,1 0-1 0 0,-1 1 1 0 0,1-1-1 0 0,-1 0 1 0 0,1 0-1 0 0,-1 1 1 0 0,1-1-1 0 0,-1 0 1 0 0,1 1-1 0 0,-1-1 1 0 0,0 0-1 0 0,1 1 1 0 0,-1-1-1 0 0,1 1 1 0 0,-1-1-1 0 0,0 0 1 0 0,1 1-1 0 0,-1-1 1 0 0,0 1-1 0 0,0-1 1 0 0,0 1-1 0 0,1-1 1 0 0,-1 1-1 0 0,0-1 1 0 0,0 1-1 0 0,0 0 1 0 0,0-1-1 0 0,0 1 1 0 0,0-1 0 0 0,0 1-1 0 0,0-1 1 0 0,0 1-1 0 0,0-1 1 0 0,0 1-1 0 0,0-1 1 0 0,0 1-1 0 0,0-1 1 0 0,-1 1-1 0 0,1-1 1 0 0,0 1-1 0 0,0-1 1 0 0,-1 1-1 0 0,1-1 1 0 0,0 1-1 0 0,-1-1 1 0 0,1 1-1 0 0,0-1 1 0 0,-1 0-1 0 0,1 1 1 0 0,-1-1-1 0 0,1 1 1 0 0,0-1-1 0 0,-1 0 1 0 0,1 0-1 0 0,-1 1 8 0 0,48-16-74 0 0,410-244-264 0 0,180-137-991 0 0,238-215 1329 0 0,-287 195 1032 0 0,-583 411-1023 0 0,-1 1-1 0 0,1 0 1 0 0,1 0-1 0 0,-1 0 1 0 0,0 0 0 0 0,1 1-1 0 0,0 0 1 0 0,0 0 0 0 0,0 1-1 0 0,0 0 1 0 0,0 0 0 0 0,0 0-1 0 0,0 0 1 0 0,1 1 0 0 0,-1 0-1 0 0,1 1 1 0 0,-1-1 0 0 0,1 1-1 0 0,-1 1 1 0 0,1-1-1 0 0,-1 1 1 0 0,1 0 0 0 0,-1 0-1 0 0,0 1 1 0 0,0 0 0 0 0,0 0-1 0 0,1 1 1 0 0,-2-1 0 0 0,1 1-1 0 0,0 1 1 0 0,0-1-9 0 0,-2 2-9 0 0,1-1 0 0 0,0 1 0 0 0,-1 0 0 0 0,0 0 0 0 0,0 0 0 0 0,-1 1 1 0 0,0-1-1 0 0,0 1 0 0 0,0 0 0 0 0,0 0 0 0 0,-1 0 0 0 0,0 0 0 0 0,0 0 0 0 0,-1 1 0 0 0,0-1 0 0 0,0 1 0 0 0,0-1 1 0 0,-1 0-1 0 0,0 1 0 0 0,0-1 0 0 0,0 1 0 0 0,-1-1 0 0 0,0 1 0 0 0,-1-1 0 0 0,1 0 0 0 0,-1 1 0 0 0,0-1 0 0 0,-1 0 0 0 0,-2 4 10 0 0,-108 162 188 0 0,113-171-188 0 0,-143 159 201 0 0,-6-7 1 0 0,-103 78-203 0 0,22-21 80 0 0,173-156-65 0 0,3-7-39 0 0,3 3 0 0 0,3 1 1 0 0,1 3-1 0 0,-36 56 24 0 0,80-108-43 0 0,1-1 0 0 0,0 1 0 0 0,0 0 0 0 0,0 0 0 0 0,0 1-1 0 0,0-1 1 0 0,0 0 0 0 0,0 1 0 0 0,1-1 0 0 0,-1 1 0 0 0,1-1 0 0 0,0 1-1 0 0,-1 0 1 0 0,1-1 0 0 0,1 1 0 0 0,-1 0 0 0 0,0 0 0 0 0,1 0 0 0 0,-1 0-1 0 0,1 0 1 0 0,0 0 0 0 0,0 0 0 0 0,0 0 0 0 0,0-1 0 0 0,1 1 0 0 0,-1 0-1 0 0,1 0 1 0 0,0 0 0 0 0,0 0 0 0 0,0 0 0 0 0,0-1 0 0 0,0 1-1 0 0,0 0 1 0 0,1-1 0 0 0,-1 1 0 0 0,1-1 0 0 0,0 0 0 0 0,0 1 0 0 0,0-1-1 0 0,0 0 1 0 0,0 0 0 0 0,0 0 0 0 0,1-1 0 0 0,-1 1 0 0 0,1 0 0 0 0,-1-1-1 0 0,1 0 1 0 0,2 2 43 0 0,13-5-62 0 0,0-1 0 0 0,0 0-1 0 0,0-1 1 0 0,-1-1-1 0 0,1 0 1 0 0,-1-2 0 0 0,0 0-1 0 0,-1-1 1 0 0,0 0 0 0 0,0-2-1 0 0,-1 0 1 0 0,0 0 0 0 0,-1-1-1 0 0,4-4 63 0 0,30-18 25 0 0,257-153-514 0 0,8 13-1 0 0,251-94 490 0 0,32-6 827 0 0,-471 239-232 0 0,-124 35-575 0 0,0 0 1 0 0,1 1-1 0 0,-1-1 0 0 0,0 1 1 0 0,0 0-1 0 0,0-1 0 0 0,0 1 1 0 0,0 0-1 0 0,0-1 0 0 0,0 1 1 0 0,0 0-1 0 0,-1 0 1 0 0,1 0-1 0 0,-1 0 0 0 0,0 0 1 0 0,1-1-1 0 0,-1 1 0 0 0,0 0 1 0 0,0 0-1 0 0,0 0 0 0 0,0 0 1 0 0,0 0-1 0 0,-1 0 1 0 0,1 0-1 0 0,-1 0 0 0 0,1 0 1 0 0,-1 0-1 0 0,0-1 0 0 0,1 1 1 0 0,-1 0-1 0 0,0 0 0 0 0,0-1 1 0 0,0 1-1 0 0,-1-1 1 0 0,1 1-1 0 0,0-1 0 0 0,-1 1-20 0 0,-25 40 269 0 0,-2 0 0 0 0,-2-3 0 0 0,-1 0 0 0 0,-2-2 0 0 0,-2-2 0 0 0,-9 6-269 0 0,-24 26 129 0 0,-99 94 17 0 0,64-64-176 0 0,5 3 1 0 0,-74 97 29 0 0,102-71-1015 0 0,43-36-6374 0 0,22-61-2723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4:03.0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1 180 1624 0 0,'0'0'1086'0'0,"0"0"-53"0"0,0 0-58 0 0,0 0-61 0 0,0 0-73 0 0,0 0-112 0 0,0 0-55 0 0,0 0 31 0 0,0 0 133 0 0,0 0 153 0 0,0 0 135 0 0,1-5 70 0 0,1 3-1101 0 0,-1 0-1 0 0,0 0 1 0 0,1 1 0 0 0,-1-1-1 0 0,1 0 1 0 0,0 0 0 0 0,-1 1 0 0 0,1-1-1 0 0,0 1 1 0 0,0 0 0 0 0,0-1-1 0 0,0 1 1 0 0,0 0 0 0 0,1 0-1 0 0,-1 0 1 0 0,0 0 0 0 0,0 1-1 0 0,1-1 1 0 0,-1 1 0 0 0,0-1-1 0 0,1 1 1 0 0,-1 0 0 0 0,0 0 0 0 0,1 0-1 0 0,-1 0 1 0 0,1 0 0 0 0,-1 0-1 0 0,0 1 1 0 0,1-1 0 0 0,-1 1-1 0 0,0 0 1 0 0,2 0-95 0 0,3 1 95 0 0,0-1-1 0 0,0-1 1 0 0,0 1 0 0 0,1-1 0 0 0,-1-1-1 0 0,0 1 1 0 0,0-1 0 0 0,0 0 0 0 0,0-1-1 0 0,0 0 1 0 0,0 0 0 0 0,0 0-1 0 0,-1-1 1 0 0,1 0 0 0 0,-1 0 0 0 0,0-1-1 0 0,0 0 1 0 0,0 0 0 0 0,0 0-1 0 0,-1-1 1 0 0,1 0 0 0 0,-1 0 0 0 0,0 0-1 0 0,-1 0 1 0 0,1-1 0 0 0,-1 0 0 0 0,0 0-1 0 0,-1 0 1 0 0,0-1 0 0 0,1 1-1 0 0,-2-1 1 0 0,1 1 0 0 0,-1-1 0 0 0,0 0-1 0 0,-1 0 1 0 0,1 0 0 0 0,-1 0-1 0 0,-1-3-94 0 0,-3 17-4341 0 0,-8 10 2873 0 0,-1 1 1105 0 0,5 4 288 0 0,1 1 0 0 0,0-1 0 0 0,2 1 0 0 0,1 0 0 0 0,1 1 0 0 0,1-1 0 0 0,1 0 0 0 0,1 9 75 0 0,-13 138 448 0 0,11-166-388 0 0,-1 0-1 0 0,1 1 0 0 0,-1-1 1 0 0,0 0-1 0 0,0 0 1 0 0,0 0-1 0 0,0 0 0 0 0,-1-1 1 0 0,1 1-1 0 0,-1-1 0 0 0,0 1 1 0 0,0-1-1 0 0,0 0 0 0 0,-1 0 1 0 0,1 0-1 0 0,-1 0 0 0 0,0-1 1 0 0,1 0-1 0 0,-1 0 0 0 0,0 0 1 0 0,0 0-1 0 0,-3 1-59 0 0,0 13-2453 0 0,61 9 2706 0 0,124-16 1519 0 0,-177-9-1036 0 0,-1 0 139 0 0,0 0-40 0 0,0 0-263 0 0,-46 3-6155 0 0,34 1 1923 0 0,3 0-4030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42:04.0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2168 321 16732 0 0,'0'0'1076'0'0,"0"0"-69"0"0,0 0-156 0 0,0 0-285 0 0,0 0-198 0 0,0 0-189 0 0,0 0-268 0 0,0 0-246 0 0,0 0-156 0 0,0 0-66 0 0,0 0 47 0 0,-7-8 170 0 0,-16-28 174 0 0,70 23 274 0 0,119 9-59 0 0,1 8 1 0 0,-1 6 0 0 0,30 13-50 0 0,275 15 175 0 0,-31-36 233 0 0,24-20-408 0 0,-287 13-268 0 0,-200 43-1173 0 0,-1-17-1609 0 0,9-8-2803 0 0,11-8-2666 0 0</inkml:trace>
  <inkml:trace contextRef="#ctx0" brushRef="#br0" timeOffset="1018.109">4230 706 6873 0 0,'0'0'433'0'0,"0"0"-487"0"0,0 0-426 0 0,0 0-219 0 0,0 0 155 0 0,0 0 337 0 0,0 0 155 0 0,0 0 83 0 0,0 0 66 0 0,-2 28 46 0 0,-8 205 445 0 0,9 4 554 0 0,18 609 1245 0 0,6-355-1215 0 0,-21 1-1 0 0,-28 86-1171 0 0,-3 131 3532 0 0,56 619-3532 0 0,-23-1274 177 0 0,140 1682 639 0 0,-104-1447-532 0 0,15 92 616 0 0,-18 3 1 0 0,-15 16-901 0 0,-27-209 1506 0 0,-8 0 0 0 0,-27 124-1506 0 0,24-217 134 0 0,3 0 0 0 0,6 0 0 0 0,3 1 0 0 0,5 0 0 0 0,4 0 0 0 0,4-1 0 0 0,6 6-134 0 0,-15-103-87 0 0,32 113-725 0 0,-13-80-2439 0 0,5-10-4458 0 0,-19-20-1257 0 0</inkml:trace>
  <inkml:trace contextRef="#ctx0" brushRef="#br0" timeOffset="1461.853">11981 151 5217 0 0,'0'0'952'0'0,"0"0"9"0"0,0 0-99 0 0,0 0-83 0 0,0 0-136 0 0,0 0-202 0 0,0 0-198 0 0,0 0-137 0 0,0 0-50 0 0,0 0 0 0 0,0 0 13 0 0,0 0 36 0 0,0 0 66 0 0,2-6 132 0 0,-2 5-262 0 0,1 0 0 0 0,-1 0 0 0 0,0 0 0 0 0,0 0 0 0 0,0 0 0 0 0,0 0 0 0 0,0 0 0 0 0,0 0 0 0 0,0 0 0 0 0,0-1 0 0 0,0 1 0 0 0,0 0 0 0 0,0 0 0 0 0,-1 0 0 0 0,1 0 0 0 0,0 0 0 0 0,-1 0 0 0 0,1 0 0 0 0,-1 0 0 0 0,1 0 0 0 0,-1 0 0 0 0,0 0 0 0 0,1 1 0 0 0,-1-1 0 0 0,0 0 0 0 0,1 0 0 0 0,-1 0 0 0 0,0 1 0 0 0,0-1 1 0 0,0 0-1 0 0,0 1 0 0 0,0-1 0 0 0,0 1 0 0 0,0-1 0 0 0,0 1 0 0 0,0 0 0 0 0,0-1 0 0 0,0 1 0 0 0,0 0 0 0 0,0 0 0 0 0,0 0 0 0 0,0-1 0 0 0,0 1 0 0 0,0 0 0 0 0,0 0 0 0 0,-1 1 0 0 0,1-1 0 0 0,0 0 0 0 0,0 0 0 0 0,0 0 0 0 0,0 1 0 0 0,0-1 0 0 0,0 1 0 0 0,0-1 0 0 0,0 1 0 0 0,0-1 0 0 0,0 1 0 0 0,0-1 0 0 0,1 1 0 0 0,-2 0-41 0 0,-25 0 386 0 0,-93-7 473 0 0,0-5 0 0 0,-108-26-859 0 0,-73-7 964 0 0,103 29-697 0 0,-1 9-1 0 0,0 9 1 0 0,1 9 0 0 0,-71 17-267 0 0,54-2 29 0 0,17-4-36 0 0,1 8 1 0 0,-3 11 6 0 0,29 21-1118 0 0,153-31-3926 0 0,25-8-3045 0 0,-2-17 4764 0 0</inkml:trace>
  <inkml:trace contextRef="#ctx0" brushRef="#br0" timeOffset="2061.731">9426 391 8698 0 0,'0'0'523'0'0,"0"0"-281"0"0,0 0-338 0 0,0 0-142 0 0,0 0-24 0 0,0 0 10 0 0,0 0 25 0 0,0 0 26 0 0,0 0 45 0 0,-19 28 43 0 0,-57 88 67 0 0,27 23 144 0 0,42-100-46 0 0,-42 261 842 0 0,13 1 0 0 0,13 1 0 0 0,14 2 0 0 0,19 149-894 0 0,88 865 2506 0 0,-52-824-1443 0 0,122 1545 1833 0 0,-62-448-645 0 0,-88-552-675 0 0,-5-85 482 0 0,13-680-1470 0 0,-13-170-355 0 0,-4 0 1 0 0,-5 0-1 0 0,-6 31-233 0 0,-9-134 1436 0 0,-13-46-1933 0 0,22 41 465 0 0,-82-193-3774 0 0,56 110-4952 0 0,22 72-508 0 0</inkml:trace>
  <inkml:trace contextRef="#ctx0" brushRef="#br0" timeOffset="3268.507">7173 5911 5089 0 0,'0'0'538'0'0,"0"0"43"0"0,0 0 23 0 0,0 0-46 0 0,0 0-21 0 0,0 0-33 0 0,0 0-26 0 0,-27-2 28 0 0,-85-5 68 0 0,104 6-307 0 0,0 1 0 0 0,0 0 0 0 0,0 0 0 0 0,0 1 0 0 0,0 0 0 0 0,0 0-1 0 0,0 1 1 0 0,0 0 0 0 0,0 1 0 0 0,1-1 0 0 0,-1 2 0 0 0,1-1 0 0 0,0 1 0 0 0,0 0 0 0 0,0 0 0 0 0,-4 4-267 0 0,1 3-64 0 0,0 0 1 0 0,1 1-1 0 0,0 0 0 0 0,1 0 1 0 0,1 1-1 0 0,0 0 0 0 0,0 0 0 0 0,2 1 1 0 0,-1-1-1 0 0,2 1 0 0 0,-1 5 64 0 0,-8 18 368 0 0,1-4-292 0 0,2 1 1 0 0,2 0-1 0 0,0 1 0 0 0,3-1 0 0 0,1 1 1 0 0,1 1-1 0 0,2-1 0 0 0,2 0 1 0 0,1 0-1 0 0,2 0 0 0 0,1 0 0 0 0,2 0 1 0 0,1-1-1 0 0,1 0 0 0 0,3-1 1 0 0,0 0-1 0 0,2-1 0 0 0,2 0 1 0 0,0-1-1 0 0,2-1 0 0 0,2 0 0 0 0,1-2 1 0 0,0 0-1 0 0,3-2 0 0 0,0 0 1 0 0,1-1-1 0 0,1-2 0 0 0,2-1 0 0 0,27 18-76 0 0,24 6 325 0 0,2-4-1 0 0,2-3 1 0 0,1-4-1 0 0,2-3 0 0 0,1-4 1 0 0,1-4-1 0 0,46 4-324 0 0,124 14 1225 0 0,258 8-1225 0 0,-149-32 1244 0 0,287-24-1244 0 0,-347-23 858 0 0,203-48-858 0 0,-291 36 524 0 0,-218 40 557 0 0,9-3-2118 0 0,29-8-12718 0 0,-28 10 5225 0 0</inkml:trace>
  <inkml:trace contextRef="#ctx0" brushRef="#br0" timeOffset="3624.32">10889 6924 10066 0 0,'0'0'616'0'0,"0"0"38"0"0,0 0 5 0 0,0 0-118 0 0,0 0-161 0 0,0 0-192 0 0,0 0-217 0 0,0 0-109 0 0,0 0-4 0 0,0 0 79 0 0,0 0 94 0 0,0 0 57 0 0,0 0 41 0 0,-6 3 27 0 0,-13 25 447 0 0,62 7 620 0 0,122 26 223 0 0,40 24-1184 0 0,-201-81-261 0 0,1 0 0 0 0,0 0 0 0 0,-1 1 1 0 0,0-1-1 0 0,0 1 0 0 0,0 0 0 0 0,-1 0 0 0 0,1 0 0 0 0,-1 1 0 0 0,0-1 0 0 0,-1 1 0 0 0,1 0 0 0 0,-1 0 0 0 0,-1 0 0 0 0,1 0 1 0 0,-1 0-1 0 0,0 0 0 0 0,0 0 0 0 0,-1 0 0 0 0,1 1 0 0 0,-1-1 0 0 0,-1 0 0 0 0,1 0 0 0 0,-1 0 0 0 0,0 1 0 0 0,-1-1 1 0 0,-1 5-2 0 0,-2 5 169 0 0,0 0 0 0 0,0-1 0 0 0,-2 0 0 0 0,0 0 1 0 0,0-1-1 0 0,-1 0 0 0 0,-1 0 0 0 0,-1-1 1 0 0,0 0-1 0 0,-3 2-169 0 0,-2-1 304 0 0,-2 0 1 0 0,0-1-1 0 0,0-1 0 0 0,-1-1 1 0 0,-1 0-1 0 0,0-1 1 0 0,0-2-1 0 0,-10 4-304 0 0,-108 63-853 0 0,117-55-2345 0 0,12-4-5652 0 0,6-8 924 0 0</inkml:trace>
  <inkml:trace contextRef="#ctx0" brushRef="#br0" timeOffset="5524.772">9883 5079 2160 0 0,'0'0'1609'0'0,"0"0"-78"0"0,0 0 165 0 0,0 0 11 0 0,0 0-94 0 0,0 0-108 0 0,0 0-158 0 0,0 0-161 0 0,0 0-155 0 0,0 0-158 0 0,0 0-150 0 0,-8-14-147 0 0,-27-43-168 0 0,27 42-144 0 0,8 14-136 0 0,0 1-121 0 0,0 0-68 0 0,0 0-65 0 0,0 0-32 0 0,26-4-517 0 0,258-22 1624 0 0,1 13-1 0 0,104 15-948 0 0,501 70 326 0 0,157-64 306 0 0,-848 4-564 0 0,-1 9 0 0 0,14 11-68 0 0,-195-32 119 0 0,3 2 144 0 0,-26 4 3381 0 0,6 35-6186 0 0,40 195 2414 0 0,-10-109 106 0 0,31 302-37 0 0,-17 2-1 0 0,-20 1 1 0 0,-26 310 59 0 0,-40 291 328 0 0,2-599 6 0 0,35-427-257 0 0,0-1 0 0 0,-1 1 0 0 0,0-1 0 0 0,0 0 0 0 0,0-1 1 0 0,-1 0-1 0 0,0 0 0 0 0,0 0 0 0 0,0-1 0 0 0,-1 0 0 0 0,1 0 0 0 0,-1-1 0 0 0,0 0 1 0 0,0 0-1 0 0,0-1 0 0 0,0 0 0 0 0,-1-1 0 0 0,1 1 0 0 0,-1-2 0 0 0,1 1 1 0 0,-1-1-1 0 0,1 0 0 0 0,-6-2-77 0 0,-6 4 45 0 0,-583 76 39 0 0,-189 43 269 0 0,-160-22-353 0 0,930-98 13 0 0,-237 15 210 0 0,-189-15-223 0 0,361-12 18 0 0,96 10-2739 0 0,19 4 1213 0 0,39 18-2340 0 0,-11-3-2462 0 0,-21-8-3806 0 0</inkml:trace>
  <inkml:trace contextRef="#ctx0" brushRef="#br0" timeOffset="6454.752">10965 6003 6809 0 0,'0'0'1594'0'0,"0"0"42"0"0,0 0-101 0 0,0 0-86 0 0,0 0-92 0 0,0 0-163 0 0,0 0-174 0 0,0 0-150 0 0,0 0-129 0 0,0 0-143 0 0,0 0-192 0 0,0 0-220 0 0,0 0-292 0 0,-2-19-319 0 0,-1-46-1491 0 0,50 217 2278 0 0,-30-87-252 0 0,3 0-1 0 0,2-1 0 0 0,4-1 0 0 0,2-2 0 0 0,3-1 0 0 0,2-1 1 0 0,10 9-110 0 0,69 60 1125 0 0,-102-138 5929 0 0,3-32-7453 0 0,-11 32 883 0 0,39-103-464 0 0,5 2 0 0 0,4 2-1 0 0,5 3 1 0 0,5 1 0 0 0,4 4 0 0 0,5 3 0 0 0,4 2 0 0 0,7 1-20 0 0,-28 44-1371 0 0,-37 102-6179 0 0,-11-29 1932 0 0,-2-4-4901 0 0</inkml:trace>
  <inkml:trace contextRef="#ctx0" brushRef="#br0" timeOffset="8050.783">12371 6389 112 0 0,'0'0'911'0'0,"0"0"-534"0"0,0 0-183 0 0,0 0 31 0 0,0 0 70 0 0,0 0 100 0 0,0 0 123 0 0,0 0 157 0 0,0 0 152 0 0,0 0 61 0 0,0 0-17 0 0,-14 19 923 0 0,11-16-1773 0 0,1 0 0 0 0,-1 0 0 0 0,1 0 1 0 0,0 0-1 0 0,0 1 0 0 0,0-1 0 0 0,1 1 0 0 0,-1-1 1 0 0,1 1-1 0 0,0 0 0 0 0,0 0 0 0 0,0-1 1 0 0,1 1-1 0 0,-1 0 0 0 0,1 0 0 0 0,0 0 0 0 0,0 0 1 0 0,0 0-1 0 0,0-1 0 0 0,1 1 0 0 0,0 0 0 0 0,-1 0 1 0 0,1 0-1 0 0,1-1 0 0 0,-1 1 0 0 0,1 0 1 0 0,-1-1-1 0 0,1 1 0 0 0,0-1 0 0 0,0 0 0 0 0,0 0 1 0 0,1 0-1 0 0,-1 0 0 0 0,1 0 0 0 0,0 0 0 0 0,0 0 1 0 0,0-1-1 0 0,0 0 0 0 0,0 1 0 0 0,0-1 1 0 0,1 0-1 0 0,-1-1 0 0 0,1 1 0 0 0,-1-1 0 0 0,1 1 1 0 0,0-1-1 0 0,0 0 0 0 0,-1 0 0 0 0,1-1 0 0 0,0 1 1 0 0,0-1-1 0 0,0 0 0 0 0,0 0 0 0 0,0 0-21 0 0,2 1 146 0 0,-1 0 0 0 0,0 0-1 0 0,0 0 1 0 0,0 0-1 0 0,1-1 1 0 0,-1 0 0 0 0,0 0-1 0 0,0 0 1 0 0,1-1-1 0 0,-1 0 1 0 0,0 0 0 0 0,0 0-1 0 0,0-1 1 0 0,0 0-1 0 0,0 0 1 0 0,0 0 0 0 0,0 0-1 0 0,-1-1 1 0 0,1 1-1 0 0,-1-1 1 0 0,0-1 0 0 0,0 1-1 0 0,0 0 1 0 0,0-1-1 0 0,0 0 1 0 0,-1 0 0 0 0,0 0-1 0 0,0 0 1 0 0,0-1 0 0 0,0 1-1 0 0,0-1 1 0 0,-1 0-1 0 0,0 1 1 0 0,0-1 0 0 0,-1 0-1 0 0,1 0 1 0 0,-1-1-1 0 0,0 1 1 0 0,0 0 0 0 0,-1 0-1 0 0,1-1 1 0 0,-1 1-1 0 0,0 0 1 0 0,-1-2-146 0 0,-4-2-20 0 0,-1 1 0 0 0,0 0-1 0 0,0 1 1 0 0,-1-1 0 0 0,0 1 0 0 0,0 1-1 0 0,0-1 1 0 0,-1 1 0 0 0,0 0 0 0 0,0 1-1 0 0,-1 0 1 0 0,0 0 0 0 0,1 1 0 0 0,-2 0-1 0 0,1 1 1 0 0,0 0 0 0 0,-1 0 0 0 0,1 1-1 0 0,-1 0 1 0 0,0 1 0 0 0,0 0 0 0 0,-2 0 20 0 0,-1-1-15 0 0,-1 0 1 0 0,1 1 0 0 0,-1 0 0 0 0,1 1 0 0 0,-1 1 0 0 0,0 0 0 0 0,1 0 0 0 0,0 2 0 0 0,-1 0 0 0 0,1 0 0 0 0,0 1-1 0 0,0 1 1 0 0,1 0 0 0 0,-1 0 0 0 0,1 2 0 0 0,0-1 0 0 0,1 2 0 0 0,0-1 0 0 0,0 2 0 0 0,0-1 0 0 0,-3 6 14 0 0,12-12-5 0 0,0 1 0 0 0,0-1 0 0 0,0 1 1 0 0,0 0-1 0 0,1 0 0 0 0,-1 0 1 0 0,1 0-1 0 0,0 0 0 0 0,0 0 1 0 0,0 0-1 0 0,0 1 0 0 0,0-1 1 0 0,1 0-1 0 0,0 0 0 0 0,-1 1 1 0 0,1-1-1 0 0,0 0 0 0 0,1 1 0 0 0,-1-1 1 0 0,1 0-1 0 0,-1 0 0 0 0,1 1 1 0 0,0-1-1 0 0,0 0 0 0 0,0 0 1 0 0,1 0-1 0 0,-1 0 0 0 0,1 0 1 0 0,-1-1-1 0 0,1 1 0 0 0,0 0 1 0 0,0-1-1 0 0,1 1 0 0 0,-1-1 0 0 0,0 1 1 0 0,1-1-1 0 0,-1 0 0 0 0,1 0 1 0 0,0-1-1 0 0,1 2 5 0 0,125 48-186 0 0,-49-38-2089 0 0,-28-8-2238 0 0,-22-2-3218 0 0</inkml:trace>
  <inkml:trace contextRef="#ctx0" brushRef="#br0" timeOffset="9408.082">12917 5667 7978 0 0,'0'0'2803'0'0,"0"0"-1504"0"0,0 0-484 0 0,0 0-346 0 0,0 0-397 0 0,0 0-475 0 0,0 0-469 0 0,0 0-72 0 0,0 0 185 0 0,0 0 378 0 0,0 0 443 0 0,0 0 171 0 0,-4 8 68 0 0,-3 133 1133 0 0,39 407-163 0 0,-31-538-1158 0 0,0 0 1 0 0,1-1 0 0 0,1 1 0 0 0,0 0 0 0 0,0-1-1 0 0,1 0 1 0 0,0 0 0 0 0,0 0 0 0 0,1 0 0 0 0,0 0 0 0 0,1-1-1 0 0,0 0 1 0 0,0 0 0 0 0,1-1 0 0 0,0 0 0 0 0,0 0-1 0 0,1 0 1 0 0,0-1 0 0 0,0 0 0 0 0,0-1 0 0 0,1 0 0 0 0,-1 0-1 0 0,1-1 1 0 0,1 0 0 0 0,-1 0 0 0 0,0-1 0 0 0,1 0-1 0 0,0-1 1 0 0,5 1-114 0 0,-6-3 92 0 0,0 0-1 0 0,0-1 0 0 0,0 0 1 0 0,-1 0-1 0 0,1-1 0 0 0,0 0 1 0 0,0 0-1 0 0,-1-1 1 0 0,1 0-1 0 0,-1-1 0 0 0,0 0 1 0 0,0 0-1 0 0,-1-1 0 0 0,1 0 1 0 0,-1 0-1 0 0,0-1 1 0 0,0 0-1 0 0,-1 0 0 0 0,1 0 1 0 0,-1-1-1 0 0,-1 0 0 0 0,1 0 1 0 0,-1-1-1 0 0,-1 1 1 0 0,1-1-1 0 0,-1 0 0 0 0,-1 0 1 0 0,1-1-1 0 0,-1 1 0 0 0,-1-1 1 0 0,0 0-1 0 0,0 1 1 0 0,0-8-92 0 0,-1-14-32 0 0,0 49-3275 0 0,2-10 3428 0 0,1 1 0 0 0,-1-1 0 0 0,1 0-1 0 0,1-1 1 0 0,0 1 0 0 0,0-1-1 0 0,1 0 1 0 0,0 0 0 0 0,0 0 0 0 0,1-1-1 0 0,0 0 1 0 0,0-1 0 0 0,0 1-1 0 0,1-1 1 0 0,0-1 0 0 0,0 1 0 0 0,1-1-1 0 0,-1-1 1 0 0,1 0 0 0 0,0 0-1 0 0,1-1 1 0 0,-1 0 0 0 0,0 0 0 0 0,1-1-1 0 0,0 0 1 0 0,-1-1 0 0 0,1 0-1 0 0,0-1 1 0 0,0 0 0 0 0,0 0-1 0 0,-1-1 1 0 0,1 0 0 0 0,0-1 0 0 0,-1 0-1 0 0,1 0 1 0 0,-1-1 0 0 0,0-1-1 0 0,1 1 1 0 0,-2-1 0 0 0,1-1 0 0 0,2-1-121 0 0,-1 2 86 0 0,0 1-1 0 0,0-1 1 0 0,-1-1 0 0 0,1 0 0 0 0,-1 0 0 0 0,0 0 0 0 0,-1-2 0 0 0,1 1 0 0 0,-1-1 0 0 0,-1 0 0 0 0,1 0 0 0 0,-1-1 0 0 0,0 0 0 0 0,-1 0 0 0 0,0-1 0 0 0,0 0 0 0 0,-1 0 0 0 0,0 0 0 0 0,-1-1 0 0 0,0 0 0 0 0,0 1 0 0 0,-1-1 0 0 0,0-1 0 0 0,-1 1 0 0 0,0 0 0 0 0,-1-5-86 0 0,-1 15-174 0 0,0 0-216 0 0,0 0-279 0 0,0 11-2388 0 0,2 12 2691 0 0,1-14 451 0 0,0-1-1 0 0,1 0 1 0 0,0 0 0 0 0,0 0-1 0 0,1 0 1 0 0,0 0 0 0 0,0-1-1 0 0,1 0 1 0 0,0 0 0 0 0,0-1-1 0 0,1 1 1 0 0,-1-1 0 0 0,1-1-1 0 0,1 1 1 0 0,-1-1 0 0 0,1 0-1 0 0,0-1 1 0 0,0 0-1 0 0,0 0 1 0 0,1-1 0 0 0,-1 0-1 0 0,1-1 1 0 0,0 1 0 0 0,0-2-1 0 0,0 1 1 0 0,0-1 0 0 0,0-1-1 0 0,0 1 1 0 0,0-2 0 0 0,0 1-1 0 0,0-1 1 0 0,0 0 0 0 0,0-1-1 0 0,-1 0 1 0 0,1-1 0 0 0,0 0-1 0 0,-1 0 1 0 0,1-1 0 0 0,-1 0-1 0 0,0 0 1 0 0,-1-1-1 0 0,5-2-84 0 0,-4 2 72 0 0,-1 1-1 0 0,1-1 0 0 0,-1 0 0 0 0,1 0 1 0 0,-2-1-1 0 0,1 0 0 0 0,-1-1 0 0 0,0 1 1 0 0,0-1-1 0 0,0 0 0 0 0,-1-1 1 0 0,0 1-1 0 0,-1-1 0 0 0,0 0 0 0 0,0 0 1 0 0,-1 0-1 0 0,1-1 0 0 0,-2 1 0 0 0,1-1 1 0 0,-2 0-1 0 0,1-1-71 0 0,-2 10-34 0 0,0 0-134 0 0,0 0-184 0 0,0 0-230 0 0,9 29-2487 0 0,-7-20 3030 0 0,3 0 119 0 0,-1-1-1 0 0,1 0 0 0 0,1 0 1 0 0,-1 0-1 0 0,1-1 0 0 0,1 0 1 0 0,-1 0-1 0 0,1 0 1 0 0,1-1-1 0 0,-1 0 0 0 0,1-1 1 0 0,0 0-1 0 0,0 0 0 0 0,0 0 1 0 0,1-1-1 0 0,0 0 1 0 0,-1-1-1 0 0,1 0 0 0 0,1 0 1 0 0,-1-1-1 0 0,0 0 0 0 0,1-1 1 0 0,-1 0-1 0 0,1-1 1 0 0,-1 1-1 0 0,1-2 0 0 0,-1 1 1 0 0,1-2-1 0 0,-1 1 1 0 0,0-1-1 0 0,1 0 0 0 0,-1-1 1 0 0,0 0-1 0 0,0-1 0 0 0,-1 0 1 0 0,1 0-1 0 0,-1-1 1 0 0,0 0-1 0 0,0 0 0 0 0,0-1 1 0 0,-1 0-1 0 0,0 0 0 0 0,0-1 1 0 0,-1 0-1 0 0,1 0 1 0 0,-1 0-1 0 0,-1-1 0 0 0,0 0 1 0 0,0 0-1 0 0,0-1 0 0 0,-1 1 1 0 0,1-5-80 0 0,1 40-3991 0 0,39 41 4316 0 0,-36-63-275 0 0,0 1 1 0 0,0-1 0 0 0,1 0 0 0 0,-1-1 0 0 0,1 0 0 0 0,0-1 0 0 0,0 0-1 0 0,1-1 1 0 0,-1 0 0 0 0,0 0 0 0 0,1-1 0 0 0,-1 0 0 0 0,1-1-1 0 0,0 0 1 0 0,-1-1 0 0 0,1 0 0 0 0,-1-1 0 0 0,0 0 0 0 0,1 0 0 0 0,-1-1-1 0 0,0-1 1 0 0,-1 0 0 0 0,1 0 0 0 0,6-4-51 0 0,15-15 263 0 0,-29 20-285 0 0,0 1-1 0 0,0-1 0 0 0,1 1 0 0 0,-1 0 1 0 0,1 0-1 0 0,-1 0 0 0 0,1 0 0 0 0,0 1 1 0 0,0-1-1 0 0,0 1 0 0 0,0 0 0 0 0,0 0 1 0 0,0 0-1 0 0,0 0 0 0 0,0 0 0 0 0,0 0 1 0 0,0 1-1 0 0,1 0 0 0 0,-1 0 0 0 0,0 0 1 0 0,0 0-1 0 0,0 0 0 0 0,1 0 0 0 0,-1 1 1 0 0,0 0-1 0 0,1 0 23 0 0,25 8 46 0 0,-1 0-1 0 0,2-2 1 0 0,-1-1 0 0 0,1-1-1 0 0,0-2 1 0 0,0-1 0 0 0,0-1-1 0 0,0-1 1 0 0,0-2 0 0 0,0-1 0 0 0,20-6-46 0 0,129-61 767 0 0,-173 67-720 0 0,-1 0-1 0 0,0-1 1 0 0,0 1 0 0 0,0-1-1 0 0,0 0 1 0 0,-1-1 0 0 0,1 1-1 0 0,-1-1 1 0 0,0 1 0 0 0,-1-1-1 0 0,1 0 1 0 0,-1-1 0 0 0,0 1-1 0 0,0-1 1 0 0,-1 1 0 0 0,1-1-1 0 0,-1 0 1 0 0,0 0-1 0 0,-1 0 1 0 0,0 0 0 0 0,0 0-1 0 0,0 0 1 0 0,0 0 0 0 0,-1-1-1 0 0,0 1 1 0 0,-1 0 0 0 0,1 0-1 0 0,-1 0 1 0 0,-1-5-47 0 0,2 13-20 0 0,0 0 0 0 0,0 0-1 0 0,0 0 1 0 0,0 0 0 0 0,0 0 0 0 0,-1 0-1 0 0,1 0 1 0 0,0 0 0 0 0,-1 0 0 0 0,0 0-1 0 0,1 0 1 0 0,-1-1 0 0 0,0 1 0 0 0,0 0 0 0 0,0 0-1 0 0,0-1 1 0 0,0 1 0 0 0,0-1 0 0 0,-1 1-1 0 0,1-1 1 0 0,0 1 0 0 0,-1-1 0 0 0,1 0-1 0 0,-1 0 1 0 0,0 1 0 0 0,1-1 0 0 0,-1-1-1 0 0,0 1 1 0 0,0 0 0 0 0,1 0 0 0 0,-1 0 0 0 0,0-1-1 0 0,0 1 1 0 0,0-1 0 0 0,0 0 0 0 0,0 0-1 0 0,0 1 1 0 0,0-1 0 0 0,0 0 0 0 0,0 0-1 0 0,0-1 1 0 0,0 1 0 0 0,0 0 0 0 0,0-1-1 0 0,1 1 1 0 0,-1-1 0 0 0,0 0 0 0 0,0 1 0 0 0,0-1-1 0 0,1 0 1 0 0,-1 0 0 0 0,0 0 0 0 0,1-1-1 0 0,-1 1 1 0 0,1 0 0 0 0,-1 0 0 0 0,1-1-1 0 0,-1 1 1 0 0,1-1 0 0 0,0 1 0 0 0,0-1-1 0 0,0 0 1 0 0,0 1 0 0 0,0-1 0 0 0,0 0 0 0 0,1 0-1 0 0,-1 0 1 0 0,0 0 0 0 0,1 0 20 0 0,3 13 31 0 0,1 0 0 0 0,0-1 0 0 0,1 1 0 0 0,0-1 0 0 0,0 0 0 0 0,1 0 0 0 0,1-1 1 0 0,-1 1-1 0 0,2-2 0 0 0,-1 1 0 0 0,1-1 0 0 0,0 0 0 0 0,1 0 0 0 0,0-1 0 0 0,0 0 0 0 0,1-1 0 0 0,0 0 0 0 0,0-1 1 0 0,3 2-32 0 0,194 92-473 0 0,-63-49-4846 0 0,-110-39 2533 0 0,11 4-7827 0 0</inkml:trace>
  <inkml:trace contextRef="#ctx0" brushRef="#br0" timeOffset="24112.681">22448 2360 18948 0 0,'0'0'832'0'0,"0"0"-106"0"0,0 0-138 0 0,0 0-355 0 0,0 0-357 0 0,0 0-237 0 0,0 0-74 0 0,0 0 79 0 0,0 0 221 0 0,26-5 146 0 0,175-24 80 0 0,-41 16-176 0 0,225-14 264 0 0,-129 27-3005 0 0,-254-1 2706 0 0,-1 0 0 0 0,1 1 0 0 0,-1-1 0 0 0,1 1 0 0 0,0 0-1 0 0,-1-1 1 0 0,1 1 0 0 0,-1 0 0 0 0,1 0 0 0 0,0 0 0 0 0,-1 0 0 0 0,1 0-1 0 0,0 0 1 0 0,-1 1 0 0 0,1-1 0 0 0,-1 0 0 0 0,1 1 0 0 0,-1-1-1 0 0,1 1 1 0 0,-1 0 0 0 0,1-1 0 0 0,-1 1 0 0 0,1 0 0 0 0,-1 0 0 0 0,0 0-1 0 0,1 0 1 0 0,-1 0 0 0 0,0 0 0 0 0,0 1 0 0 0,0-1 0 0 0,0 0-1 0 0,0 0 1 0 0,0 1 0 0 0,0-1 0 0 0,-1 1 0 0 0,1-1 0 0 0,0 1-1 0 0,-1-1 1 0 0,1 1 0 0 0,-1-1 0 0 0,1 1 0 0 0,-1 0 0 0 0,0-1 0 0 0,0 1-1 0 0,0-1 1 0 0,0 1 0 0 0,0 0 0 0 0,0-1 0 0 0,0 1 0 0 0,0 0-1 0 0,-1-1 1 0 0,1 1 120 0 0,-32 33-5203 0 0,19-22-632 0 0</inkml:trace>
  <inkml:trace contextRef="#ctx0" brushRef="#br0" timeOffset="24113.681">22624 3009 14187 0 0,'0'0'3697'0'0,"0"0"-1785"0"0,0 0-760 0 0,0 0-279 0 0,0 0-297 0 0,0 0-112 0 0,0 0-208 0 0,0 0-32 0 0,161 6-24 0 0,-96-8-64 0 0,7-2-40 0 0,8 1-168 0 0,2 0-400 0 0,5 1-640 0 0,-3 1-1073 0 0,-24 1-1928 0 0,-18 0-7105 0 0</inkml:trace>
  <inkml:trace contextRef="#ctx0" brushRef="#br0" timeOffset="27341.217">24199 3465 20244 0 0,'0'0'730'0'0,"0"0"-61"0"0,0 0-58 0 0,0 0-200 0 0,0 0-238 0 0,0 0-159 0 0,0 0-157 0 0,0 0-169 0 0,0 0-106 0 0,0 0-26 0 0,0 0 138 0 0,0 0 226 0 0,0 0 236 0 0,-1-9 193 0 0,0 7-324 0 0,1 0 0 0 0,0 0 0 0 0,0 0 0 0 0,1 0 0 0 0,-1 0 1 0 0,0 0-1 0 0,1 0 0 0 0,-1 0 0 0 0,1 0 0 0 0,0 0 0 0 0,-1 0 0 0 0,1 0 0 0 0,0 0 0 0 0,0 0 0 0 0,0 1 0 0 0,0-1 1 0 0,1 0-1 0 0,-1 1 0 0 0,0-1 0 0 0,1 1 0 0 0,-1-1 0 0 0,1 1 0 0 0,0 0 0 0 0,-1 0 0 0 0,1 0 0 0 0,0 0 1 0 0,0 0-1 0 0,-1 0 0 0 0,1 0 0 0 0,0 0 0 0 0,0 1 0 0 0,0-1 0 0 0,0 1 0 0 0,0-1 0 0 0,0 1 0 0 0,0 0 0 0 0,0 0 1 0 0,0 0-1 0 0,0 0 0 0 0,1 0 0 0 0,-1 0 0 0 0,0 1 0 0 0,0-1 0 0 0,0 1 0 0 0,0-1 0 0 0,-1 1 0 0 0,1 0 1 0 0,0 0-1 0 0,0 0 0 0 0,1 1-25 0 0,7-2 68 0 0,1505 36 2348 0 0,2029-42-1957 0 0,-2879-16-279 0 0,-893 50-3473 0 0,119-11-712 0 0,49-7-527 0 0,10-2-6333 0 0</inkml:trace>
  <inkml:trace contextRef="#ctx0" brushRef="#br0" timeOffset="27861.398">24945 4427 15491 0 0,'0'0'1291'0'0,"0"0"96"0"0,0-26-91 0 0,-3-165 70 0 0,37 347-2157 0 0,41 132 1531 0 0,68 159-740 0 0,-141-436 89 0 0,1 1 0 0 0,0 0-1 0 0,0-1 1 0 0,1 0-1 0 0,1 0 1 0 0,0 0-1 0 0,0 0 1 0 0,1-1-1 0 0,1 0 1 0 0,0 0 0 0 0,0 0-1 0 0,0-1 1 0 0,1 0-1 0 0,1-1 1 0 0,0 0-1 0 0,0 0 1 0 0,0-1-1 0 0,1 0 1 0 0,0-1-1 0 0,0 1 1 0 0,1-2 0 0 0,0 0-1 0 0,0 0 1 0 0,0-1-1 0 0,5 1-88 0 0,-8-8 192 0 0,-1-1 0 0 0,1 0 0 0 0,-1 0 0 0 0,0 0-1 0 0,0-1 1 0 0,0 0 0 0 0,-1 0 0 0 0,0-1 0 0 0,0 0-1 0 0,0 0 1 0 0,-1 0 0 0 0,1-1 0 0 0,-2 0 0 0 0,1 0 0 0 0,-1 0-1 0 0,0 0 1 0 0,0-1 0 0 0,-1 1 0 0 0,0-1 0 0 0,1-5-192 0 0,5-5 112 0 0,21-54 64 0 0,-2-1 0 0 0,-4-1-1 0 0,-3-1 1 0 0,9-63-176 0 0,26-90 132 0 0,-43 177-157 0 0,2 1 0 0 0,3 0 0 0 0,2 2 0 0 0,1 0 0 0 0,3 1 1 0 0,2 2-1 0 0,2 0 0 0 0,2 2 0 0 0,8-8 25 0 0,-37 48-58 0 0,1 0-1 0 0,-1 0 1 0 0,1 0-1 0 0,0 0 1 0 0,0 0 0 0 0,0 0-1 0 0,0 0 1 0 0,0 0 0 0 0,1 1-1 0 0,-1-1 1 0 0,1 1-1 0 0,-1 0 1 0 0,1 0 0 0 0,0 0-1 0 0,0 0 1 0 0,0 0 0 0 0,0 1-1 0 0,0-1 1 0 0,1 1 0 0 0,-1 0-1 0 0,0 0 1 0 0,1 0-1 0 0,-1 0 1 0 0,0 1 0 0 0,1-1-1 0 0,-1 1 1 0 0,1 0 0 0 0,-1 0-1 0 0,1 0 1 0 0,-1 0-1 0 0,1 1 1 0 0,-1 0 0 0 0,1-1-1 0 0,-1 1 1 0 0,0 0 0 0 0,1 1-1 0 0,-1-1 1 0 0,0 1 0 0 0,0-1-1 0 0,0 1 1 0 0,0 0-1 0 0,0 0 1 0 0,0 0 0 0 0,-1 0-1 0 0,1 1 1 0 0,-1-1 0 0 0,2 2 58 0 0,27 138-4499 0 0,-31-44-2477 0 0,0-74 4022 0 0,-1 11-7404 0 0</inkml:trace>
  <inkml:trace contextRef="#ctx0" brushRef="#br0" timeOffset="28226.885">26304 5207 9786 0 0,'0'0'7158'0'0,"0"0"-4331"0"0,0 0-1503 0 0,0 0-516 0 0,0 0-486 0 0,0 0-377 0 0,0 0-273 0 0,0 0-85 0 0,0 0 50 0 0,0 0 159 0 0,0 0 169 0 0,0 0 63 0 0,0 0 12 0 0,10 21-12 0 0,33 68 15 0 0,-10 87 69 0 0,-30-124-67 0 0,14 71 41 0 0,-9-152-6053 0 0,-8 23 3166 0 0,1-7-5015 0 0</inkml:trace>
  <inkml:trace contextRef="#ctx0" brushRef="#br0" timeOffset="28484.785">26074 4915 22149 0 0,'0'0'1495'0'0,"0"0"-215"0"0,0 0-441 0 0,0 0-463 0 0,0 0-307 0 0,0 0-142 0 0,0 0-47 0 0,0 0 8 0 0,0 0 45 0 0,33-2 35 0 0,192-8-17 0 0,179 20-562 0 0,-270-1-3751 0 0,-1 3-5963 0 0,-103-8-132 0 0</inkml:trace>
  <inkml:trace contextRef="#ctx0" brushRef="#br0" timeOffset="28881.317">27328 5394 20844 0 0,'0'0'246'0'0,"0"0"-470"0"0,0 0-142 0 0,0 0 70 0 0,0 0 116 0 0,0 0 180 0 0,0 0 123 0 0,0 0 58 0 0,0 0 65 0 0,0 0 64 0 0,0 0 88 0 0,0 0 81 0 0,0 0 69 0 0,28 11 41 0 0,86 36-19 0 0,-108-44-504 0 0,0-1 1 0 0,0 0-1 0 0,-1 0 1 0 0,1-1-1 0 0,0 0 0 0 0,1 0 1 0 0,-1 0-1 0 0,0 0 1 0 0,0-1-1 0 0,0 0 1 0 0,0-1-1 0 0,0 1 1 0 0,1-1-1 0 0,-1 0 1 0 0,0-1-1 0 0,0 1 1 0 0,4-3-67 0 0,11-2 115 0 0,-5 2-45 0 0,0 0 0 0 0,-1-1 0 0 0,1-1 0 0 0,-1-1 0 0 0,-1 0 0 0 0,1 0 0 0 0,-1-2 0 0 0,0 1 0 0 0,-1-2 0 0 0,5-4-70 0 0,-14 10-8 0 0,1 0 0 0 0,-1 0 0 0 0,-1 0 0 0 0,1-1 0 0 0,-1 1 0 0 0,1-1-1 0 0,-1 0 1 0 0,-1 0 0 0 0,1 0 0 0 0,-1 0 0 0 0,0-1 0 0 0,0 1 0 0 0,0 0 0 0 0,-1-1-1 0 0,0 0 1 0 0,0 1 0 0 0,0-1 0 0 0,-1 0 0 0 0,0 1 0 0 0,0-1 0 0 0,0 0 0 0 0,-1 1-1 0 0,1-1 1 0 0,-1 0 0 0 0,-1 1 0 0 0,1-1 0 0 0,-1 1 0 0 0,0 0 0 0 0,0-1 0 0 0,-1 1-1 0 0,0-1 9 0 0,-6-6-29 0 0,1 1-1 0 0,-2 0 0 0 0,0 0 0 0 0,0 1 1 0 0,0 0-1 0 0,-2 1 0 0 0,1 0 0 0 0,-1 1 1 0 0,0 0-1 0 0,-1 1 0 0 0,0 1 0 0 0,0 0 1 0 0,0 0-1 0 0,-1 1 0 0 0,1 1 0 0 0,-1 0 1 0 0,0 1-1 0 0,-1 1 0 0 0,1 0 1 0 0,0 1-1 0 0,-1 0 0 0 0,1 1 0 0 0,-1 1 1 0 0,1 0-1 0 0,0 1 0 0 0,-1 1 0 0 0,1 0 1 0 0,0 1-1 0 0,1 0 0 0 0,-1 1 0 0 0,1 0 1 0 0,0 2-1 0 0,0-1 0 0 0,0 2 0 0 0,1-1 1 0 0,0 2-1 0 0,1 0 0 0 0,0 0 0 0 0,0 1 1 0 0,1 0-1 0 0,0 1 0 0 0,1 0 0 0 0,-2 4 30 0 0,8-11-5 0 0,0 0-1 0 0,1 0 0 0 0,0 0 1 0 0,0 0-1 0 0,0 0 0 0 0,1 0 1 0 0,-1 1-1 0 0,1-1 0 0 0,0 0 1 0 0,0 1-1 0 0,0-1 0 0 0,1 1 1 0 0,0 0-1 0 0,0-1 0 0 0,0 1 1 0 0,0-1-1 0 0,1 1 0 0 0,-1-1 1 0 0,1 1-1 0 0,1-1 0 0 0,-1 1 1 0 0,0-1-1 0 0,1 0 0 0 0,0 0 1 0 0,0 0-1 0 0,0 0 0 0 0,1 0 1 0 0,-1 0-1 0 0,1 0 0 0 0,0-1 1 0 0,0 1-1 0 0,0-1 0 0 0,1 0 1 0 0,-1 0-1 0 0,1 0 0 0 0,-1-1 1 0 0,1 1-1 0 0,3 1 6 0 0,8 5-350 0 0,2-1 0 0 0,-1 0 1 0 0,1-1-1 0 0,0-1 0 0 0,0-1 0 0 0,1 0 1 0 0,-1-1-1 0 0,1-1 0 0 0,4 0 350 0 0,37 2-3398 0 0,-20-2-1968 0 0,-7-1-5349 0 0</inkml:trace>
  <inkml:trace contextRef="#ctx0" brushRef="#br0" timeOffset="29213.75">28347 5105 17172 0 0,'0'0'5151'0'0,"0"0"-3590"0"0,0 0-1220 0 0,0 0-395 0 0,0 0-185 0 0,0 0-21 0 0,0 0 64 0 0,0 0 110 0 0,0 0 66 0 0,-4 29 28 0 0,-17 182-34 0 0,25-41-148 0 0,0-202-12382 0 0,-4 30 10649 0 0,0-9-6808 0 0</inkml:trace>
  <inkml:trace contextRef="#ctx0" brushRef="#br0" timeOffset="29374.767">27996 4938 19372 0 0,'0'0'2482'0'0,"0"0"-243"0"0,0 0-619 0 0,0 0-617 0 0,0 0-413 0 0,0 0-271 0 0,0 0-159 0 0,32-15-20 0 0,113-44-4 0 0,2 38 54 0 0,-113 22-159 0 0,59 1-231 0 0,-1 4 1 0 0,0 5-1 0 0,0 3 0 0 0,12 7 200 0 0,92 30-8682 0 0,-162-41-3190 0 0</inkml:trace>
  <inkml:trace contextRef="#ctx0" brushRef="#br0" timeOffset="24529.59">25173 1376 22485 0 0,'0'0'203'0'0,"0"0"-135"0"0,0 0-329 0 0,0 0-515 0 0,0 0-212 0 0,0 0 65 0 0,0 0 248 0 0,0 0 414 0 0,0 0 169 0 0,12 26 35 0 0,65 165 107 0 0,6 229 404 0 0,-63-286-226 0 0,6-1-1 0 0,6-1 1 0 0,16 31-228 0 0,-43-145 100 0 0,1-1 1 0 0,1 1-1 0 0,0-1 1 0 0,2 0 0 0 0,0-1-1 0 0,0 0 1 0 0,2 0-1 0 0,0-1 1 0 0,0-1 0 0 0,1 0-1 0 0,1 0 1 0 0,1-1-1 0 0,0-1 1 0 0,0 0 0 0 0,1-1-1 0 0,1 0-100 0 0,39-24 4052 0 0,4-75-3364 0 0,-49 70-457 0 0,23-52-116 0 0,-2-2 1 0 0,-4 0 0 0 0,-3-2-1 0 0,7-43-115 0 0,-1 8 19 0 0,193-646 61 0 0,-112 398-392 0 0,-115 503-7444 0 0,-2-55-1205 0 0,4-59-1061 0 0</inkml:trace>
  <inkml:trace contextRef="#ctx0" brushRef="#br0" timeOffset="25483.145">26564 2486 12475 0 0,'0'0'2227'0'0,"0"0"-153"0"0,0 0-538 0 0,0 0-644 0 0,0 0-365 0 0,0 0-286 0 0,0 0-237 0 0,0 0-174 0 0,0 0-152 0 0,0 0-143 0 0,0 0 18 0 0,0 0 140 0 0,0 0 215 0 0,3 6 216 0 0,9 22-40 0 0,-1 1 1 0 0,-1 1-1 0 0,-2 0 0 0 0,-1 0 0 0 0,-2 0 1 0 0,0 1-1 0 0,-3 0 0 0 0,0-1 0 0 0,-2 7-84 0 0,9 80 156 0 0,20 10 131 0 0,-61-190 2293 0 0,-7-49-5906 0 0,23 65 3014 0 0,-59-233-284 0 0,61 90 3524 0 0,15 184-2870 0 0,0 0-1 0 0,0 0 1 0 0,0 0-1 0 0,1 0 1 0 0,0 1-1 0 0,0-1 1 0 0,0 1-1 0 0,1-1 1 0 0,0 1-1 0 0,0 0 0 0 0,0 0 1 0 0,1 0-1 0 0,-1 0 1 0 0,1 1-1 0 0,0 0 1 0 0,1-1-1 0 0,-1 1 1 0 0,1 1-1 0 0,0-1 1 0 0,-1 1-1 0 0,2 0 0 0 0,-1 0 1 0 0,0 0-1 0 0,1 1 1 0 0,-1-1-1 0 0,1 2 1 0 0,-1-1-1 0 0,1 0 1 0 0,1 1-58 0 0,177-19-44 0 0,-160 19 3 0 0,0 1 0 0 0,0 0 1 0 0,0 2-1 0 0,0 1 0 0 0,0 1 0 0 0,0 1 0 0 0,-1 1 0 0 0,0 1 0 0 0,0 1 0 0 0,-1 1 0 0 0,0 1 0 0 0,0 1 0 0 0,-1 1 0 0 0,0 1 0 0 0,-2 0 0 0 0,1 2 0 0 0,-2 0 0 0 0,0 1 0 0 0,0 1 0 0 0,-2 1 0 0 0,0 0 0 0 0,3 7 41 0 0,-16-21 2 0 0,-1 0 0 0 0,1-1 0 0 0,-1 1 0 0 0,0 0 0 0 0,0 1 0 0 0,-1-1 0 0 0,1 0 0 0 0,-1 0 0 0 0,0 1 1 0 0,0-1-1 0 0,0 1 0 0 0,-1-1 0 0 0,1 1 0 0 0,-1-1 0 0 0,0 1 0 0 0,-1-1 0 0 0,1 1 0 0 0,-1-1 0 0 0,0 1 0 0 0,0-1 0 0 0,0 0 0 0 0,0 1 0 0 0,-1-1 0 0 0,0 0 0 0 0,0 0 0 0 0,0 0 1 0 0,0 0-1 0 0,-1 0 0 0 0,1-1 0 0 0,-1 1 0 0 0,0-1 0 0 0,0 0 0 0 0,-1 1 0 0 0,1-1 0 0 0,0-1 0 0 0,-1 1 0 0 0,0 0 0 0 0,0-1 0 0 0,0 0 0 0 0,0 0 0 0 0,0 0 0 0 0,0 0 1 0 0,0-1-1 0 0,-5 1-2 0 0,-27 8 289 0 0,0-2 0 0 0,-1-1 0 0 0,0-2 1 0 0,0-2-1 0 0,0-1 0 0 0,-1-2 0 0 0,1-2 0 0 0,-32-5-289 0 0,53 6 42 0 0,0 0 0 0 0,1-1-1 0 0,-1-1 1 0 0,1 0-1 0 0,0-1 1 0 0,0-1 0 0 0,0-1-1 0 0,1 0 1 0 0,-1 0-1 0 0,1-2 1 0 0,-1-1-42 0 0,14 9-80 0 0,0-1 1 0 0,0 1-1 0 0,0-1 0 0 0,0 1 0 0 0,0-1 1 0 0,0 0-1 0 0,0 0 0 0 0,0 1 1 0 0,1-1-1 0 0,-1 0 0 0 0,0 0 1 0 0,0 0-1 0 0,1 0 0 0 0,-1 0 1 0 0,1 0-1 0 0,-1 0 0 0 0,1 0 1 0 0,-1 0-1 0 0,1 0 0 0 0,0 0 1 0 0,-1 0-1 0 0,1 0 0 0 0,0 0 1 0 0,0-1-1 0 0,0 1 0 0 0,0 0 1 0 0,0 0-1 0 0,0 0 0 0 0,0 0 1 0 0,0 0-1 0 0,0 0 0 0 0,1-1 1 0 0,-1 1-1 0 0,0 0 0 0 0,1 0 1 0 0,-1 0-1 0 0,1 0 0 0 0,-1 0 1 0 0,1 0-1 0 0,-1 0 0 0 0,1 0 1 0 0,0 0-1 0 0,0 0 80 0 0,43-25-10564 0 0,-24 20 198 0 0</inkml:trace>
  <inkml:trace contextRef="#ctx0" brushRef="#br0" timeOffset="25826.372">27454 2750 16932 0 0,'0'0'378'0'0,"0"0"-287"0"0,0 0-111 0 0,-13 26 0 0 0,-42 81 27 0 0,56-108 63 0 0,1 0 0 0 0,-1 0 0 0 0,0 0 0 0 0,1 1 0 0 0,-1-1 0 0 0,1 0 0 0 0,-1 1 1 0 0,1-1-1 0 0,0 0 0 0 0,-1 1 0 0 0,1 0 0 0 0,0-1 0 0 0,-1 1 0 0 0,1 0 0 0 0,0 0 0 0 0,-1 0 0 0 0,1 0 1 0 0,0 0-1 0 0,-1 0 0 0 0,1 1 0 0 0,-1-1 0 0 0,1 1 0 0 0,0-1 0 0 0,-1 1 0 0 0,1-1 0 0 0,-1 1 1 0 0,1 0-1 0 0,-1 0 0 0 0,1 0 0 0 0,-1 0 0 0 0,0 0 0 0 0,1 0 0 0 0,-1 0 0 0 0,0 0 0 0 0,0 0 0 0 0,0 1 1 0 0,0-1-1 0 0,0 0 0 0 0,0 1 0 0 0,0-1 0 0 0,0 1 0 0 0,-1-1 0 0 0,1 1 0 0 0,0-1 0 0 0,-1 1 0 0 0,0-1 1 0 0,1 1-1 0 0,-1 0 0 0 0,0-1 0 0 0,0 1 0 0 0,1 0 0 0 0,-1-1 0 0 0,-1 1 0 0 0,1 0 0 0 0,0-1 0 0 0,0 1 1 0 0,-1 0-1 0 0,1-1 0 0 0,-1 1 0 0 0,0 1-70 0 0,74-42 847 0 0,-43 25-711 0 0,0-1-1 0 0,-1-1 0 0 0,-1-1 1 0 0,-1-1-1 0 0,0-2 1 0 0,-2-1-1 0 0,0-1 1 0 0,-1-1-1 0 0,-1-1 1 0 0,16-22-136 0 0,-35 41-16 0 0,-1 1 0 0 0,1-1-1 0 0,-1 0 1 0 0,0 0 0 0 0,0-1 0 0 0,0 1 0 0 0,-1 0 0 0 0,0-1 0 0 0,0 0 0 0 0,0 0 0 0 0,-1 1 0 0 0,0-1 0 0 0,0 0-1 0 0,0 0 1 0 0,-1 0 0 0 0,0 0 0 0 0,0 0 0 0 0,0 0 0 0 0,-1 0 0 0 0,0 0 0 0 0,0 0 0 0 0,-1 0 0 0 0,1 1 0 0 0,-1-1-1 0 0,0 0 1 0 0,-1 1 0 0 0,0 0 0 0 0,1-1 0 0 0,-2 1 0 0 0,1 0 0 0 0,-1 1 0 0 0,1-1 0 0 0,-1 0 0 0 0,0 1 0 0 0,-1 0-1 0 0,1 0 1 0 0,-1 0 0 0 0,0 1 0 0 0,0 0 0 0 0,0-1 0 0 0,0 2 0 0 0,-1-1 0 0 0,1 1 0 0 0,-1-1 0 0 0,-2 1 16 0 0,-8 1-31 0 0,0 0 0 0 0,-1 2 0 0 0,1 0 0 0 0,0 0 1 0 0,0 2-1 0 0,0 0 0 0 0,0 1 0 0 0,1 0 0 0 0,-1 2 0 0 0,1-1 1 0 0,0 2-1 0 0,1 0 0 0 0,-1 1 0 0 0,1 0 0 0 0,1 1 1 0 0,0 1-1 0 0,0 0 0 0 0,1 1 0 0 0,0 0 0 0 0,1 1 1 0 0,0 0-1 0 0,1 0 0 0 0,0 2 0 0 0,1-1 0 0 0,0 1 0 0 0,2 0 1 0 0,-1 1-1 0 0,2 0 0 0 0,-1 1 31 0 0,6-11-136 0 0,-1 0-1 0 0,1 1 1 0 0,0-1-1 0 0,0 0 0 0 0,1 1 1 0 0,0-1-1 0 0,0 0 1 0 0,0 1-1 0 0,0-1 1 0 0,1 1-1 0 0,0-1 1 0 0,0 0-1 0 0,0 0 1 0 0,1 1-1 0 0,0-1 1 0 0,0 0-1 0 0,0 0 1 0 0,1-1-1 0 0,-1 1 1 0 0,1 0-1 0 0,0-1 1 0 0,1 0-1 0 0,2 4 137 0 0,71 41-9300 0 0,-54-41-418 0 0</inkml:trace>
  <inkml:trace contextRef="#ctx0" brushRef="#br0" timeOffset="26261.078">28081 2433 13603 0 0,'0'0'4437'0'0,"0"0"-3442"0"0,0 0-1021 0 0,0 0-207 0 0,0 0-174 0 0,0 0 2 0 0,0 0 101 0 0,0 0 170 0 0,0 0 161 0 0,0 0 116 0 0,0 0 30 0 0,0 0-29 0 0,-9 26-32 0 0,-24 83 3 0 0,30-100-64 0 0,1 1 1 0 0,0-1-1 0 0,0 1 0 0 0,1-1 1 0 0,0 1-1 0 0,0 0 0 0 0,2-1 1 0 0,-1 1-1 0 0,1 0 0 0 0,0-1 1 0 0,1 1-1 0 0,0-1 0 0 0,1 0 1 0 0,0 1-1 0 0,0-1 0 0 0,1 0 1 0 0,0-1-1 0 0,0 1 0 0 0,1-1 1 0 0,0 0-1 0 0,1 0 0 0 0,1 1-51 0 0,1-15 6192 0 0,-20-78-6010 0 0,9 78-197 0 0,0-1 0 0 0,0 1 0 0 0,1-1 0 0 0,-1 0 0 0 0,2 0 0 0 0,-1 0 0 0 0,1 0-1 0 0,0 0 1 0 0,0-1 0 0 0,1 1 0 0 0,0 0 0 0 0,1 0 0 0 0,-1 0 0 0 0,1-1 0 0 0,0 1 0 0 0,1 0 0 0 0,0 0 0 0 0,0 1 0 0 0,1-1 0 0 0,-1 0 0 0 0,2 1 0 0 0,-1-1 0 0 0,1 1 0 0 0,-1 0 0 0 0,2 0 0 0 0,-1 0 0 0 0,1 1 0 0 0,0-1 0 0 0,0 1 0 0 0,0 1-1 0 0,1-1 1 0 0,5-4 15 0 0,3 4-138 0 0,-1 0 1 0 0,1 0-1 0 0,-1 2 0 0 0,1-1 0 0 0,1 2 0 0 0,-1 0 0 0 0,0 0 0 0 0,0 2 0 0 0,1-1 0 0 0,-1 2 0 0 0,0 0 0 0 0,1 1 138 0 0,23 27-4909 0 0,-23-1-4618 0 0,-11-20 357 0 0</inkml:trace>
  <inkml:trace contextRef="#ctx0" brushRef="#br0" timeOffset="26803.384">28789 2494 8890 0 0,'0'0'1160'0'0,"0"0"146"0"0,0 0 67 0 0,0 0-143 0 0,0 0-200 0 0,0 0-309 0 0,0 0-333 0 0,0 0-199 0 0,0 0-35 0 0,0 0 70 0 0,0 0 109 0 0,0 0 73 0 0,-4 13 52 0 0,2 142 1222 0 0,5-140-1632 0 0,0 0 0 0 0,0-1 0 0 0,1 0 0 0 0,1 0 0 0 0,1 0 1 0 0,0-1-1 0 0,1 1 0 0 0,0-1 0 0 0,1-1 0 0 0,0 0 0 0 0,1 0 1 0 0,0 0-1 0 0,1-1 0 0 0,0-1 0 0 0,1 1 0 0 0,3 0-48 0 0,10-5-2121 0 0,-8-5-3910 0 0,-16-1 5911 0 0,7 0-9760 0 0</inkml:trace>
  <inkml:trace contextRef="#ctx0" brushRef="#br0" timeOffset="26804.381">28772 1867 25862 0 0,'0'0'456'0'0,"0"0"-96"0"0,0 0-64 0 0,0 0-200 0 0,0 0-368 0 0,0 0-504 0 0,0 0-457 0 0,0 0-223 0 0,0 0-328 0 0,0 0-265 0 0,0 0-695 0 0,0 0-1417 0 0,0 0-6226 0 0</inkml:trace>
  <inkml:trace contextRef="#ctx0" brushRef="#br0" timeOffset="20390.07">19628 1142 8834 0 0,'0'0'2939'0'0,"0"0"-968"0"0,0 0-265 0 0,0 0-346 0 0,0 0-368 0 0,0 0-239 0 0,0 0-224 0 0,0 0-142 0 0,0 0-44 0 0,0 0 1 0 0,0 0 2 0 0,-1-19-16 0 0,-1-58-26 0 0,2 76-310 0 0,1 0 1 0 0,-1 0-1 0 0,0 0 1 0 0,0 0-1 0 0,0 1 1 0 0,0-1-1 0 0,0 0 1 0 0,0 0-1 0 0,0 0 1 0 0,0 0-1 0 0,-1 1 0 0 0,1-1 1 0 0,0 0-1 0 0,0 0 1 0 0,-1 0-1 0 0,1 1 1 0 0,-1-1-1 0 0,1 0 1 0 0,0 0-1 0 0,-1 1 1 0 0,1-1-1 0 0,-1 0 1 0 0,0 1-1 0 0,1-1 1 0 0,-1 1-1 0 0,1-1 1 0 0,-1 0-1 0 0,0 1 0 0 0,0 0 1 0 0,1-1-1 0 0,-1 1 1 0 0,0-1-1 0 0,0 1 1 0 0,1 0-1 0 0,-1 0 1 0 0,0-1-1 0 0,0 1 1 0 0,0 0-1 0 0,0 0 1 0 0,1 0-1 0 0,-1 0 1 0 0,0 0-1 0 0,0 0 0 0 0,0 0 1 0 0,0 0-1 0 0,1 0 1 0 0,-1 0-1 0 0,0 1 1 0 0,0-1-1 0 0,0 0 1 0 0,1 0-1 0 0,-1 1 6 0 0,-3 0-102 0 0,-10 1-19 0 0,0 2 0 0 0,0 0-1 0 0,1 1 1 0 0,-1 0-1 0 0,1 1 1 0 0,1 0-1 0 0,-1 1 1 0 0,1 0 0 0 0,0 1-1 0 0,1 1 1 0 0,-2 1 121 0 0,-2 1-49 0 0,-38 28 17 0 0,1 2-1 0 0,2 2 1 0 0,2 2-1 0 0,-30 38 33 0 0,46-45-21 0 0,0 2-1 0 0,3 1 1 0 0,1 1-1 0 0,2 1 0 0 0,2 2 1 0 0,2 0-1 0 0,2 2 1 0 0,2 0-1 0 0,3 1 1 0 0,-2 14 21 0 0,10-37 4 0 0,2 0 0 0 0,1 0 0 0 0,1 1 0 0 0,1-1 0 0 0,1 1 1 0 0,2 0-1 0 0,0 0 0 0 0,2-1 0 0 0,1 1 0 0 0,0-1 0 0 0,2 0 0 0 0,1 0 0 0 0,1-1 1 0 0,2 0-1 0 0,0 0 0 0 0,1-1 0 0 0,1 0 0 0 0,1-1 0 0 0,1-1 0 0 0,1 0 1 0 0,1-1-1 0 0,1 0 0 0 0,1-2 0 0 0,0 0 0 0 0,2 0 0 0 0,0-2 0 0 0,0-1 0 0 0,1 0 1 0 0,1-2-1 0 0,14 6-4 0 0,11-1 140 0 0,1-3-1 0 0,0-3 1 0 0,2-1 0 0 0,-1-2 0 0 0,1-3 0 0 0,0-1-1 0 0,0-3 1 0 0,0-2 0 0 0,0-2 0 0 0,0-3 0 0 0,0-1-1 0 0,45-13-139 0 0,-33 4 177 0 0,-2-1-1 0 0,0-4 0 0 0,-1-2 1 0 0,-1-3-1 0 0,-1-2 1 0 0,-1-3-1 0 0,-2-2 0 0 0,-1-2 1 0 0,-2-3-1 0 0,-1-2 0 0 0,-3-2 1 0 0,-1-2-1 0 0,32-39-176 0 0,-60 62 36 0 0,-2 0-1 0 0,0-1 1 0 0,-1-1-1 0 0,-1 0 1 0 0,-2-1 0 0 0,0 0-1 0 0,-1-1 1 0 0,-1-1 0 0 0,-2 1-1 0 0,0-2 1 0 0,-2 1-1 0 0,0-1 1 0 0,-2 1 0 0 0,-1-1-1 0 0,-1-1 1 0 0,-1 1-1 0 0,-2 0 1 0 0,0 0 0 0 0,-2 0-1 0 0,0 0 1 0 0,-2 0 0 0 0,-1 1-1 0 0,-1-1 1 0 0,-9-18-36 0 0,4 20-58 0 0,-1 0 1 0 0,-1 1 0 0 0,-1 1-1 0 0,-1 1 1 0 0,-1 0 0 0 0,0 1-1 0 0,-2 0 1 0 0,0 2 0 0 0,-2 0-1 0 0,0 2 1 0 0,0 0 0 0 0,-2 1-1 0 0,0 1 1 0 0,0 1 0 0 0,-1 2-1 0 0,-1 0 1 0 0,0 1 0 0 0,0 2-1 0 0,-20-4 58 0 0,2 3-75 0 0,0 1-1 0 0,0 3 0 0 0,-1 1 0 0 0,0 2 0 0 0,1 3 0 0 0,-1 1 0 0 0,0 2 0 0 0,1 2 0 0 0,0 2 0 0 0,0 1 0 0 0,-32 13 76 0 0,25-4-136 0 0,1 1-1 0 0,1 3 1 0 0,1 1-1 0 0,1 3 1 0 0,1 2-1 0 0,1 1 1 0 0,2 3-1 0 0,1 1 1 0 0,2 2-1 0 0,1 2 0 0 0,-10 14 137 0 0,-105 179-9351 0 0,132-181-943 0 0</inkml:trace>
  <inkml:trace contextRef="#ctx0" brushRef="#br0" timeOffset="20963.273">20013 524 22109 0 0,'0'0'-524'0'0,"0"0"-486"0"0,0 0-444 0 0,0 0-55 0 0,0 0 280 0 0,0 0 623 0 0,0 0 466 0 0,0 0 92 0 0,5 29 5 0 0,17 101-6 0 0,-15 186-335 0 0,-59 1092 717 0 0,24-214 183 0 0,27-1173-501 0 0,2-17 40 0 0,0 0 1 0 0,0 0-1 0 0,0 0 1 0 0,-1 1 0 0 0,0-1-1 0 0,0 0 1 0 0,0 0-1 0 0,0 1 1 0 0,-1-1-1 0 0,1 0 1 0 0,-1 0 0 0 0,0 0-1 0 0,0 0 1 0 0,-1 0-1 0 0,1 0 1 0 0,-1 0 0 0 0,0 0-1 0 0,0 0 1 0 0,0-1-1 0 0,0 1 1 0 0,-1-1-1 0 0,0 0 1 0 0,1 1 0 0 0,-1-1-1 0 0,0 0 1 0 0,-1-1-1 0 0,1 1 1 0 0,0-1 0 0 0,-1 1-1 0 0,0-1 1 0 0,1 0-1 0 0,-1 0 1 0 0,0-1-1 0 0,0 1 1 0 0,0-1 0 0 0,0 0-1 0 0,0 0-55 0 0,-52-2 417 0 0,1-3 0 0 0,-1-2 0 0 0,1-2 0 0 0,1-3 1 0 0,-25-9-418 0 0,-89-17 5 0 0,120 25-58 0 0,0 2 0 0 0,0 2 0 0 0,-1 2-1 0 0,0 2 1 0 0,0 2 0 0 0,0 2 0 0 0,-1 3-1 0 0,2 2 1 0 0,-1 2 0 0 0,1 2 0 0 0,0 2-1 0 0,0 2 1 0 0,2 2 0 0 0,-8 5 53 0 0,-16 44-399 0 0,69-62 393 0 0,0 0 0 0 0,0-1-1 0 0,0 1 1 0 0,1 0 0 0 0,-1 0 0 0 0,0 0 0 0 0,1 0 0 0 0,0 1-1 0 0,-1-1 1 0 0,1 0 0 0 0,0 0 0 0 0,0 0 0 0 0,0 0 0 0 0,0 0 0 0 0,0 0-1 0 0,1 0 1 0 0,-1 0 0 0 0,1 0 0 0 0,-1 1 0 0 0,1-2 0 0 0,0 1-1 0 0,0 0 1 0 0,0 0 0 0 0,0 0 0 0 0,0 0 0 0 0,0 0 0 0 0,0-1 0 0 0,0 1-1 0 0,1 0 1 0 0,-1-1 0 0 0,1 1 0 0 0,-1-1 0 0 0,1 0 0 0 0,0 0-1 0 0,0 1 1 0 0,-1-1 0 0 0,1 0 0 0 0,0 0 0 0 0,0-1 0 0 0,0 1 0 0 0,0 0-1 0 0,0-1 7 0 0,27 10 150 0 0,0-1-1 0 0,0-2 0 0 0,1-1 0 0 0,0-1 1 0 0,0-1-1 0 0,0-2 0 0 0,0-1 0 0 0,1-2 1 0 0,-1-1-1 0 0,2-1-149 0 0,11 1 69 0 0,244-16-250 0 0,163-36 181 0 0,-422 50-566 0 0,222-49-138 0 0,-175 17-2540 0 0,-10-13-4188 0 0,-55 38-724 0 0</inkml:trace>
  <inkml:trace contextRef="#ctx0" brushRef="#br0" timeOffset="21384.753">19078 832 23053 0 0,'0'0'-248'0'0,"0"0"-100"0"0,0 0-186 0 0,0 0-132 0 0,0 0 16 0 0,0 0 149 0 0,0 0 202 0 0,32-18 160 0 0,107-54 102 0 0,-4 37 205 0 0,-89 28 60 0 0,974-138 2318 0 0,-930 139-2314 0 0,1-4-1 0 0,-1-4 1 0 0,-1-3 0 0 0,-1-5 0 0 0,-1-4 0 0 0,4-4-232 0 0,-88 28 34 0 0,-2 2-199 0 0,-88 58-1607 0 0,81-54 1643 0 0,-127 83-3468 0 0,50-25-5629 0 0,60-44 117 0 0</inkml:trace>
  <inkml:trace contextRef="#ctx0" brushRef="#br0" timeOffset="23019.236">21656 2717 11971 0 0,'0'0'641'0'0,"0"0"43"0"0,0 0-30 0 0,0 0-296 0 0,0 0-335 0 0,0 0-324 0 0,0 0-239 0 0,0 0-13 0 0,0 0 217 0 0,0 0 348 0 0,0 0 335 0 0,-9 4 221 0 0,-95 95 1558 0 0,-395 601 783 0 0,473-652-4115 0 0,16-15-6632 0 0,10-28 647 0 0</inkml:trace>
  <inkml:trace contextRef="#ctx0" brushRef="#br0" timeOffset="23385.135">21134 2604 24853 0 0,'0'0'248'0'0,"0"0"-8"0"0,0 0-96 0 0,0 0-208 0 0,0 0-240 0 0,0 0-360 0 0,0 0-112 0 0,0 0-8 0 0,0 0 8 0 0,0 0 48 0 0,0 0-185 0 0,0 0-327 0 0,0 0-272 0 0,41 78-393 0 0,-35-40-415 0 0,0 2-561 0 0,2-10-311 0 0,-3-9-4234 0 0</inkml:trace>
  <inkml:trace contextRef="#ctx0" brushRef="#br0" timeOffset="23614.344">21672 3530 18628 0 0,'0'0'3473'0'0,"0"0"-2309"0"0,0 0-747 0 0,0 0-218 0 0,0 0-240 0 0,0 0-173 0 0,0 0-67 0 0,0 0 18 0 0,0 0 79 0 0,0 0 94 0 0,0 0-41 0 0,0 0-220 0 0,0 0-329 0 0,3 16-414 0 0,0-4 244 0 0,8 47 111 0 0,-9-34-2542 0 0,-1-1-3396 0 0,-1-15-2328 0 0</inkml:trace>
  <inkml:trace contextRef="#ctx0" brushRef="#br0" timeOffset="36643.074">16906 6196 5417 0 0,'0'0'1030'0'0,"0"0"-151"0"0,0 0-219 0 0,0 0-107 0 0,0 0 5 0 0,0 0 66 0 0,0 0 57 0 0,0 0 83 0 0,0 0 63 0 0,0 0-16 0 0,0 0-129 0 0,1-6-213 0 0,4-19-232 0 0,-4 18-207 0 0,-1 7-178 0 0,0 0-162 0 0,30 88-918 0 0,-8 62 1551 0 0,40 157 190 0 0,28-100 1172 0 0,-90-215 6437 0 0,1-10-6433 0 0,1-18-2294 0 0,-50-259 406 0 0,3 53 535 0 0,43 221-268 0 0,1 17-111 0 0,-1 0 0 0 0,1 1-1 0 0,0-1 1 0 0,0 0 0 0 0,0 0 0 0 0,1 0-1 0 0,0 1 1 0 0,-1-1 0 0 0,1 0 0 0 0,1 0 0 0 0,-1 0-1 0 0,0 0 1 0 0,1 0 0 0 0,0 1 0 0 0,0-1-1 0 0,0 0 1 0 0,1 0 0 0 0,-1 1 0 0 0,1-1-1 0 0,-1 1 1 0 0,1 0 0 0 0,1-1 0 0 0,-1 1-1 0 0,0 0 1 0 0,1 0 0 0 0,-1 0 0 0 0,1 0-1 0 0,0 1 1 0 0,0-1 0 0 0,0 1 0 0 0,0 0 0 0 0,0 0-1 0 0,1 0 1 0 0,-1 0 0 0 0,1 0 0 0 0,-1 1 43 0 0,26-3-128 0 0,-1 1 1 0 0,1 2 0 0 0,0 1 0 0 0,0 1 0 0 0,-1 2-1 0 0,1 0 1 0 0,-1 2 0 0 0,0 2 0 0 0,0 0 0 0 0,-1 2-1 0 0,0 1 1 0 0,0 0 0 0 0,16 11 127 0 0,62 48-667 0 0,-105-67 677 0 0,-1 0 0 0 0,1 1 0 0 0,-1-1-1 0 0,0 0 1 0 0,0 0 0 0 0,0-1 0 0 0,0 1 0 0 0,-1 0 0 0 0,1 0-1 0 0,0 0 1 0 0,-1-1 0 0 0,1 1 0 0 0,-1-1 0 0 0,1 1 0 0 0,-1-1 0 0 0,0 1-1 0 0,0-1 1 0 0,0 0 0 0 0,0 0 0 0 0,0 0 0 0 0,0 0 0 0 0,0 0-1 0 0,0-1 1 0 0,0 1 0 0 0,0-1 0 0 0,0 1 0 0 0,0-1 0 0 0,0 0-1 0 0,-1 1 1 0 0,1-1 0 0 0,0 0 0 0 0,0-1 0 0 0,0 1 0 0 0,-1 0 0 0 0,1-1-1 0 0,0 1 1 0 0,0-1 0 0 0,-2 0-10 0 0,-8 2-29 0 0,-598 59 410 0 0,610-60-640 0 0,0 1 1 0 0,0-1 0 0 0,0 1 0 0 0,0-1 0 0 0,0 1 0 0 0,0-1 0 0 0,0 0 0 0 0,0 1 0 0 0,0-1 0 0 0,0 1 0 0 0,0-1 0 0 0,-1 1-1 0 0,1-1 1 0 0,0 1 0 0 0,0-1 0 0 0,0 0 0 0 0,-1 1 0 0 0,1-1 0 0 0,0 1 0 0 0,0-1 0 0 0,-1 0 0 0 0,1 1 0 0 0,0-1 0 0 0,-1 0-1 0 0,1 1 1 0 0,-1-1 258 0 0,51 7-5002 0 0,-49-7 4949 0 0,27 2-3693 0 0,-5-1-2059 0 0</inkml:trace>
  <inkml:trace contextRef="#ctx0" brushRef="#br0" timeOffset="37109.716">17808 6342 13827 0 0,'0'0'115'0'0,"0"0"-233"0"0,0 0-263 0 0,0 0-106 0 0,0 0 46 0 0,0 0 122 0 0,0 0 124 0 0,0 0 166 0 0,0 0 157 0 0,0 0 160 0 0,0 0 191 0 0,0 0 202 0 0,0 0 215 0 0,-19 1 106 0 0,-57 3-27 0 0,57-3-139 0 0,19-1-241 0 0,203-39 206 0 0,-185 37-620 0 0,0-2 0 0 0,0 1 0 0 0,0-2 0 0 0,-1 0 0 0 0,0-1 0 0 0,0-1-1 0 0,0-1 1 0 0,-1 0 0 0 0,0-1 0 0 0,0-1 0 0 0,-1 0 0 0 0,0-1 0 0 0,-1-1 0 0 0,-1 0-1 0 0,0-1 1 0 0,6-8-181 0 0,-17 19 14 0 0,-1 0-1 0 0,1 0 1 0 0,-1-1-1 0 0,0 1 1 0 0,0 0-1 0 0,0-1 0 0 0,0 1 1 0 0,-1-1-1 0 0,1 1 1 0 0,0-1-1 0 0,-1 1 1 0 0,0-1-1 0 0,0 0 1 0 0,0 1-1 0 0,0-1 0 0 0,0 1 1 0 0,0-1-1 0 0,-1 0 1 0 0,1 1-1 0 0,-1-1 1 0 0,0 1-1 0 0,1-1 1 0 0,-1 1-1 0 0,0 0 0 0 0,-1-1 1 0 0,1 1-1 0 0,0 0 1 0 0,-1 0-1 0 0,1 0 1 0 0,-1 0-1 0 0,0 0 1 0 0,1 0-1 0 0,-1 0 1 0 0,0 0-1 0 0,0 1 0 0 0,0-1 1 0 0,-1 1-1 0 0,1 0 1 0 0,0-1-1 0 0,0 1 1 0 0,-1 0-1 0 0,1 0 1 0 0,-1 0-1 0 0,1 1 0 0 0,-2-1-13 0 0,-119-7-1060 0 0,118 10 1053 0 0,0 0-1 0 0,0 0 0 0 0,0 1 0 0 0,0-1 1 0 0,0 1-1 0 0,1 0 0 0 0,-1 1 0 0 0,1-1 1 0 0,0 1-1 0 0,0-1 0 0 0,0 1 0 0 0,1 0 1 0 0,-1 1-1 0 0,1-1 0 0 0,0 0 0 0 0,0 1 1 0 0,1 0-1 0 0,-1 0 0 0 0,1 0 0 0 0,0 0 1 0 0,0 0-1 0 0,1 0 0 0 0,-1 1 0 0 0,1-1 1 0 0,1 0-1 0 0,-1 1 0 0 0,1-1 0 0 0,0 1 0 0 0,0-1 1 0 0,0 1-1 0 0,1-1 0 0 0,-1 0 0 0 0,1 1 1 0 0,1-1-1 0 0,-1 0 0 0 0,1 0 0 0 0,0 0 1 0 0,0 0-1 0 0,1 0 0 0 0,-1 0 0 0 0,1 0 1 0 0,0-1-1 0 0,0 1 0 0 0,1-1 0 0 0,-1 0 1 0 0,1 0-1 0 0,0 0 0 0 0,0-1 0 0 0,0 1 1 0 0,1-1-1 0 0,-1 0 0 0 0,1 0 0 0 0,0 0 0 0 0,0-1 1 0 0,0 0 7 0 0,21 12 116 0 0,0-2 1 0 0,1-1-1 0 0,0-1 1 0 0,1-1-1 0 0,0-2 1 0 0,0-1-1 0 0,1-1 1 0 0,0-1-1 0 0,19 0-116 0 0,56 1-3411 0 0,-4-5-5085 0 0,-75 0 537 0 0</inkml:trace>
  <inkml:trace contextRef="#ctx0" brushRef="#br0" timeOffset="37685.236">18570 6053 13203 0 0,'0'0'1858'0'0,"0"0"-669"0"0,0 0-819 0 0,0 0-362 0 0,0 0-47 0 0,0 0 144 0 0,0 0 114 0 0,0 0 34 0 0,0 0-17 0 0,26 0-17 0 0,131-7 165 0 0,-137 6-119 0 0,0-1 0 0 0,-1-1 0 0 0,1-1 0 0 0,-1 0 0 0 0,1-2 0 0 0,-1 0 0 0 0,-1-1 0 0 0,1-1 0 0 0,-1-1 0 0 0,8-5-265 0 0,-25 12 19 0 0,-1 1 0 0 0,1-1 0 0 0,0 0 0 0 0,0 1 0 0 0,-1-1 0 0 0,1 0 0 0 0,-1 0-1 0 0,1 1 1 0 0,-1-1 0 0 0,0 0 0 0 0,0 0 0 0 0,0 0 0 0 0,0 1 0 0 0,0-1 0 0 0,0 0 0 0 0,0 0 0 0 0,0 0 0 0 0,-1 0 0 0 0,1 1-1 0 0,-1-1 1 0 0,0 0 0 0 0,1 1 0 0 0,-1-1 0 0 0,0 0 0 0 0,0 1 0 0 0,0-1 0 0 0,0 1 0 0 0,0-1 0 0 0,0 1 0 0 0,-1-1 0 0 0,1 1 0 0 0,0 0-1 0 0,-1 0 1 0 0,1 0 0 0 0,-1 0 0 0 0,1 0 0 0 0,-1 0 0 0 0,1 0 0 0 0,-1 0 0 0 0,0 0 0 0 0,0 1 0 0 0,1-1 0 0 0,-1 1 0 0 0,0-1-1 0 0,0 1 1 0 0,1 0 0 0 0,-1 0 0 0 0,0 0 0 0 0,0 0 0 0 0,0 0 0 0 0,0 0 0 0 0,1 0 0 0 0,-1 1 0 0 0,0-1 0 0 0,0 0 0 0 0,0 1-1 0 0,1 0 1 0 0,-1-1 0 0 0,0 1-19 0 0,-16-1-69 0 0,0 1 1 0 0,0 0-1 0 0,0 2 0 0 0,0 0 0 0 0,0 1 0 0 0,1 0 0 0 0,-1 2 1 0 0,1 0-1 0 0,1 0 0 0 0,-1 2 0 0 0,-9 6 69 0 0,19-10-10 0 0,-1 0 0 0 0,1 1-1 0 0,0 0 1 0 0,1 1 0 0 0,-1-1 0 0 0,1 1-1 0 0,0 1 1 0 0,0-1 0 0 0,1 1 0 0 0,0 0-1 0 0,0 0 1 0 0,1 0 0 0 0,0 1 0 0 0,0 0-1 0 0,0 0 1 0 0,1 0 0 0 0,0 0 0 0 0,1 0-1 0 0,0 0 1 0 0,0 1 0 0 0,1-1 0 0 0,0 1-1 0 0,1 0 1 0 0,-1-1 0 0 0,2 3 10 0 0,0-5 15 0 0,0 0 0 0 0,0 0 1 0 0,1 0-1 0 0,0 0 1 0 0,0 0-1 0 0,1 0 0 0 0,-1 0 1 0 0,1-1-1 0 0,1 1 0 0 0,-1-1 1 0 0,1 0-1 0 0,0 0 0 0 0,0 0 1 0 0,0-1-1 0 0,0 1 0 0 0,1-1 1 0 0,0 0-1 0 0,0 0 1 0 0,0-1-1 0 0,1 0 0 0 0,-1 0 1 0 0,1 0-1 0 0,-1 0 0 0 0,1-1 1 0 0,1 1-16 0 0,155 30 541 0 0,-140-31-558 0 0,0 0-1 0 0,0-2 1 0 0,0 0 0 0 0,0-1-1 0 0,0-2 1 0 0,-1 0-1 0 0,1-1 1 0 0,-1-1-1 0 0,0-1 1 0 0,0-1 0 0 0,0-1-1 0 0,-1-1 1 0 0,-1-1-1 0 0,1 0 1 0 0,13-11 17 0 0,-3-38 3062 0 0,-30 58-2958 0 0,0 1-153 0 0,0 0-162 0 0,0 0-173 0 0,2 45-1441 0 0,4-37 1891 0 0,0-1 0 0 0,0 1 0 0 0,1-1 0 0 0,-1 0 0 0 0,2-1 0 0 0,-1 0 0 0 0,1 0 0 0 0,0 0-1 0 0,0-1 1 0 0,0-1 0 0 0,1 1 0 0 0,-1-1 0 0 0,1 0 0 0 0,0-1 0 0 0,1 0 0 0 0,-1-1 0 0 0,0 0-1 0 0,1 0 1 0 0,-1-1 0 0 0,1 0 0 0 0,0-1 0 0 0,-1 0 0 0 0,1 0 0 0 0,0-1 0 0 0,-1-1 0 0 0,1 1-1 0 0,8-4-65 0 0,-2 4 69 0 0,-1 0 0 0 0,0-2 0 0 0,1 0-1 0 0,-1 0 1 0 0,0-2 0 0 0,-1 0-1 0 0,1 0 1 0 0,-1-1 0 0 0,0-1 0 0 0,0-1-1 0 0,-1 0 1 0 0,0 0 0 0 0,0-1 0 0 0,-1-1-1 0 0,0 0 1 0 0,-1-1 0 0 0,8-10-69 0 0,-17 18-28 0 0,0 0 0 0 0,0 0 0 0 0,-1 0 0 0 0,1 0 0 0 0,-1 0 0 0 0,0 0 0 0 0,0-1 0 0 0,0 1 0 0 0,0-1 0 0 0,0 1 0 0 0,-1-1 0 0 0,0 1 0 0 0,0-1 0 0 0,0 1 0 0 0,0-1 0 0 0,0 1 0 0 0,-1-1 0 0 0,1 1 0 0 0,-1-1 0 0 0,0 1 0 0 0,0 0 0 0 0,0-1 0 0 0,-1 1 0 0 0,1 0 0 0 0,-1 0 0 0 0,1 0 0 0 0,-1 0 0 0 0,0 0 0 0 0,-1 0 0 0 0,1 1 0 0 0,0-1 0 0 0,-1 1 0 0 0,1-1 0 0 0,-1 1 0 0 0,0 0 0 0 0,0 0 0 0 0,0 0 0 0 0,0 0 0 0 0,0 1 0 0 0,0-1 0 0 0,0 1 0 0 0,-1 0 28 0 0,-72-14-3502 0 0,8 42-6391 0 0,63-20 2462 0 0</inkml:trace>
  <inkml:trace contextRef="#ctx0" brushRef="#br0" timeOffset="38466.073">18298 5912 11498 0 0,'0'0'981'0'0,"0"0"-36"0"0,0 0-215 0 0,0 0-138 0 0,0 0-123 0 0,0 0-194 0 0,0 0-191 0 0,0 0-125 0 0,0 0-53 0 0,0 0-34 0 0,0 0-52 0 0,0 0-4 0 0,0 0 67 0 0,-7-3 201 0 0,0-1-52 0 0,7 4 27 0 0,1 0 0 0 0,-1 0 0 0 0,0-1 0 0 0,1 1 0 0 0,-1 0 0 0 0,1 0 1 0 0,-1-1-1 0 0,0 1 0 0 0,1-1 0 0 0,-1 1 0 0 0,0 0 0 0 0,0-1 0 0 0,1 1 0 0 0,-1-1 0 0 0,0 1 1 0 0,0 0-1 0 0,1-1 0 0 0,-1 1 0 0 0,0-1 0 0 0,0 1 0 0 0,0-1 0 0 0,0 1 0 0 0,0-1 0 0 0,0 1 1 0 0,0-1-1 0 0,0 1 0 0 0,0-1 0 0 0,0 1 0 0 0,0-1 0 0 0,0 1 0 0 0,0-1-59 0 0,104-1 1532 0 0,-1-4 0 0 0,0-5 0 0 0,66-17-1532 0 0,-170 29-22 0 0,0-1-1 0 0,1 1 1 0 0,-1-1-1 0 0,0 1 1 0 0,1-1 0 0 0,-1 1-1 0 0,1 0 1 0 0,-1-1-1 0 0,1 1 1 0 0,-1 0 0 0 0,1 0-1 0 0,-1-1 1 0 0,1 1-1 0 0,-1 0 1 0 0,1 0 0 0 0,0 0-1 0 0,0 0 1 0 0,-1-1-1 0 0,1 1 1 0 0,0 0 0 0 0,0 0-1 0 0,0 0 1 0 0,0 0-1 0 0,0 0 1 0 0,0 0 0 0 0,0-1-1 0 0,0 1 1 0 0,1 0-1 0 0,-1 0 1 0 0,0 0 0 0 0,0 0-1 0 0,1-1 1 0 0,-1 1 0 0 0,0 0-1 0 0,1 0 1 0 0,-1 0-1 0 0,1-1 1 0 0,-1 1 0 0 0,1 0-1 0 0,-1-1 1 0 0,1 1-1 0 0,0 0 1 0 0,-1-1 0 0 0,1 1-1 0 0,0-1 1 0 0,0 1-1 0 0,-1-1 1 0 0,1 1 0 0 0,0-1-1 0 0,0 0 1 0 0,0 1-1 0 0,-1-1 1 0 0,1 0 0 0 0,0 0-1 0 0,0 0 1 0 0,0 1-1 0 0,0-1 1 0 0,0 0 0 0 0,-1 0-1 0 0,1 0 1 0 0,0 0-1 0 0,0 0 1 0 0,0-1 0 0 0,0 1-1 0 0,0 0 1 0 0,0 0 0 0 0,-1-1-1 0 0,1 1 1 0 0,0 0-1 0 0,0-1 23 0 0,-6 18 326 0 0,-40 78-372 0 0,38-86 61 0 0,1 1 0 0 0,0 0 0 0 0,1 0 0 0 0,0 1 0 0 0,0 0 0 0 0,1 0 0 0 0,1 0 0 0 0,0 0 0 0 0,0 0 0 0 0,1 0 0 0 0,0 1 0 0 0,1-1 0 0 0,1 1 0 0 0,0 0 0 0 0,1 8-15 0 0,4-12 90 0 0,1-1 0 0 0,-1 0 0 0 0,2 0 0 0 0,-1-1 0 0 0,1 1-1 0 0,0-1 1 0 0,0-1 0 0 0,1 1 0 0 0,-1-1 0 0 0,1-1 0 0 0,0 1 0 0 0,1-1 0 0 0,-1-1 0 0 0,1 0 0 0 0,-1 0 0 0 0,1 0 0 0 0,0-1-1 0 0,0-1 1 0 0,4 1-90 0 0,199 31-597 0 0,-121-25-8098 0 0,-76-6 345 0 0</inkml:trace>
  <inkml:trace contextRef="#ctx0" brushRef="#br0" timeOffset="39194.365">19657 6078 8562 0 0,'0'0'3080'0'0,"0"0"-1547"0"0,0 0-841 0 0,0 0-317 0 0,0 0-121 0 0,0 0-28 0 0,0 0 10 0 0,0 0 113 0 0,0 0 190 0 0,0 0 84 0 0,0 0 4 0 0,0 0-73 0 0,0 0-125 0 0,0-11-93 0 0,1-74 760 0 0,-5 82-1121 0 0,0 0 1 0 0,1 0-1 0 0,-1 1 1 0 0,0 0-1 0 0,-1-1 0 0 0,1 2 1 0 0,0-1-1 0 0,-1 0 1 0 0,1 1-1 0 0,-1 0 1 0 0,1 0-1 0 0,-1 0 0 0 0,0 0 1 0 0,1 1-1 0 0,-1 0 1 0 0,0 0-1 0 0,1 0 0 0 0,-1 0 1 0 0,0 1-1 0 0,1 0 1 0 0,-1 0 24 0 0,-4-1 25 0 0,-8 1 11 0 0,1 1-1 0 0,0 0 0 0 0,-1 1 1 0 0,1 1-1 0 0,0 1 1 0 0,1 0-1 0 0,-1 1 1 0 0,1 0-1 0 0,0 2 1 0 0,0-1-1 0 0,1 2 1 0 0,0 0-1 0 0,1 1 0 0 0,0 0 1 0 0,0 1-1 0 0,1 0 1 0 0,-9 12-36 0 0,18-18 40 0 0,0-1 1 0 0,1 0-1 0 0,-1 1 1 0 0,1-1 0 0 0,1 1-1 0 0,-1 0 1 0 0,0-1-1 0 0,1 1 1 0 0,0 0-1 0 0,0 0 1 0 0,1 0-1 0 0,-1 0 1 0 0,1 0-1 0 0,0 0 1 0 0,1 0 0 0 0,-1 0-1 0 0,1 0 1 0 0,0 0-1 0 0,0 0 1 0 0,0-1-1 0 0,1 1 1 0 0,0 0-1 0 0,0-1 1 0 0,0 1-1 0 0,0-1 1 0 0,1 1-1 0 0,0-1 1 0 0,-1 0 0 0 0,2 0-1 0 0,-1 0 1 0 0,0-1-1 0 0,1 1 1 0 0,0-1-1 0 0,-1 0 1 0 0,1 0-1 0 0,1 0 1 0 0,-1 0-1 0 0,0-1 1 0 0,1 0 0 0 0,-1 0-1 0 0,1 0 1 0 0,0 0-1 0 0,-1-1 1 0 0,1 0-1 0 0,0 1 1 0 0,0-2-1 0 0,0 1 1 0 0,0-1-1 0 0,0 0 1 0 0,1 0-41 0 0,56 6 234 0 0,0-3-1 0 0,-1-2 1 0 0,1-3-1 0 0,0-3 1 0 0,-1-3 0 0 0,21-6-234 0 0,-12 36-174 0 0,-29 1 353 0 0,-12-17-69 0 0,0 0-1 0 0,0-2 1 0 0,1-2-1 0 0,0 0 1 0 0,-1-2-1 0 0,1-1 1 0 0,0-2 0 0 0,-1 0-1 0 0,1-2 1 0 0,-1-2-1 0 0,-1 0 1 0 0,9-5-110 0 0,123-58 757 0 0,-155 68-734 0 0,0-1 0 0 0,0-1 1 0 0,0 1-1 0 0,-1-1 0 0 0,1 1 1 0 0,-1-1-1 0 0,0 0 0 0 0,0-1 1 0 0,0 1-1 0 0,-1-1 0 0 0,0 0 0 0 0,0 0 1 0 0,0 0-1 0 0,0 0 0 0 0,-1 0 1 0 0,0-1-1 0 0,0 1 0 0 0,0-1 1 0 0,-1 1-1 0 0,1-1 0 0 0,-2 0 1 0 0,1 1-1 0 0,0-1 0 0 0,-1 0 1 0 0,0 0-1 0 0,-1 1 0 0 0,1-1 0 0 0,-2-3-23 0 0,-2 3-78 0 0,0 1-1 0 0,-1-1 0 0 0,0 1 0 0 0,0 0 0 0 0,0 0 0 0 0,0 1 0 0 0,-1 0 0 0 0,0 0 0 0 0,0 0 0 0 0,0 0 0 0 0,0 1 0 0 0,-1 0 0 0 0,1 0 0 0 0,-1 1 0 0 0,0 0 1 0 0,0 0-1 0 0,0 1 0 0 0,0 0 0 0 0,0 0 0 0 0,0 0 0 0 0,-3 1 79 0 0,-14-5-58 0 0,0 1 0 0 0,0 2 0 0 0,-1 0 0 0 0,1 2 0 0 0,0 0 0 0 0,-1 2 0 0 0,1 0 0 0 0,0 2 0 0 0,0 1 0 0 0,1 1 0 0 0,-1 0 0 0 0,1 2 0 0 0,1 1 0 0 0,-1 1 0 0 0,-8 6 58 0 0,27-14-62 0 0,1 1 0 0 0,-1 1-1 0 0,1-1 1 0 0,-1 0-1 0 0,1 1 1 0 0,0 0 0 0 0,0 0-1 0 0,1 0 1 0 0,-1 0-1 0 0,1 0 1 0 0,0 0 0 0 0,0 1-1 0 0,0-1 1 0 0,1 1-1 0 0,-1-1 1 0 0,1 1 0 0 0,0-1-1 0 0,1 1 1 0 0,-1 0-1 0 0,1 0 1 0 0,0-1 0 0 0,0 1-1 0 0,0 0 1 0 0,1 0-1 0 0,0-1 1 0 0,0 1 0 0 0,0 0-1 0 0,0-1 1 0 0,1 1 0 0 0,-1-1-1 0 0,1 1 1 0 0,1-1-1 0 0,-1 0 1 0 0,0 0 0 0 0,1 0-1 0 0,0 0 1 0 0,0 0-1 0 0,0-1 1 0 0,0 1 0 0 0,1-1-1 0 0,-1 0 1 0 0,1 0-1 0 0,0 0 1 0 0,0-1 0 0 0,0 1-1 0 0,0-1 1 0 0,1 0-1 0 0,-1 0 1 0 0,0 0 0 0 0,1-1-1 0 0,1 1 63 0 0,49 21-5459 0 0,-48-21 3627 0 0,13 5-8588 0 0</inkml:trace>
  <inkml:trace contextRef="#ctx0" brushRef="#br0" timeOffset="40717.274">20543 5228 18732 0 0,'0'0'1094'0'0,"0"0"-42"0"0,0 0-335 0 0,0 0-501 0 0,0 0-461 0 0,0 0-295 0 0,0 0-146 0 0,0 0 44 0 0,0 0 176 0 0,0 0 137 0 0,0 0 106 0 0,0 0 86 0 0,0 0 101 0 0,11 18 88 0 0,36 60 64 0 0,-22 42 230 0 0,-24-82-258 0 0,39 490 505 0 0,-38-514-564 0 0,1 0 0 0 0,1 1 1 0 0,1-1-1 0 0,0-1 0 0 0,0 1 1 0 0,1-1-1 0 0,1 0 0 0 0,0 0 1 0 0,1-1-1 0 0,1 0 0 0 0,-1 0 1 0 0,2-1-1 0 0,0 0 0 0 0,0 0 1 0 0,1-1-1 0 0,0-1 0 0 0,1 0 1 0 0,0-1-1 0 0,0 0 0 0 0,1 0 1 0 0,11 4-30 0 0,-19-10-26 0 0,0-1 1 0 0,0 0-1 0 0,1 0 1 0 0,-1 0-1 0 0,0-1 1 0 0,1 0-1 0 0,-1 0 1 0 0,1 0-1 0 0,-1 0 1 0 0,0-1-1 0 0,0 0 1 0 0,1 0-1 0 0,-1-1 1 0 0,0 1-1 0 0,0-1 1 0 0,0 0-1 0 0,0 0 1 0 0,0-1 0 0 0,-1 0-1 0 0,1 0 1 0 0,-1 0-1 0 0,0 0 1 0 0,1 0-1 0 0,-2-1 1 0 0,1 0-1 0 0,0 0 1 0 0,-1 0-1 0 0,1-1 26 0 0,-3 9 26 0 0,1 1 0 0 0,-1-1 0 0 0,1 1 0 0 0,0-1-1 0 0,0 0 1 0 0,0 0 0 0 0,0 0 0 0 0,1 0 0 0 0,-1 0 0 0 0,1 0-1 0 0,0-1 1 0 0,1 1 0 0 0,-1-1 0 0 0,0 0 0 0 0,1 0 0 0 0,0 0-1 0 0,0-1 1 0 0,0 1 0 0 0,0-1 0 0 0,0 0 0 0 0,0 0 0 0 0,0 0-1 0 0,1-1 1 0 0,3 2-26 0 0,6 1 130 0 0,1 0 0 0 0,-1 0 0 0 0,1-1-1 0 0,0-1 1 0 0,0-1 0 0 0,0 0 0 0 0,0 0 0 0 0,0-2-1 0 0,0 0 1 0 0,-1-1 0 0 0,1 0 0 0 0,0-1 0 0 0,-1-1-1 0 0,1 0 1 0 0,-1-1 0 0 0,0 0 0 0 0,-1-2-1 0 0,1 1 1 0 0,-1-2 0 0 0,0 1 0 0 0,-1-2 0 0 0,0 0-1 0 0,0 0 1 0 0,-1-1 0 0 0,2-3-130 0 0,-10 9 13 0 0,0 1 0 0 0,0-1-1 0 0,-1 0 1 0 0,1 0 0 0 0,-1 0 0 0 0,0 0-1 0 0,0-1 1 0 0,0 1 0 0 0,-1 0 0 0 0,0-1 0 0 0,0 1-1 0 0,0-1 1 0 0,0 0 0 0 0,-1 1 0 0 0,1-1-1 0 0,-1 0 1 0 0,0 1 0 0 0,-1-1 0 0 0,1 1-1 0 0,-1-1 1 0 0,0 0 0 0 0,0 1 0 0 0,0-1 0 0 0,-1 1-1 0 0,1 0 1 0 0,-1-1 0 0 0,0 1 0 0 0,-1 0-1 0 0,1 0 1 0 0,-1 0 0 0 0,0 1 0 0 0,1-1 0 0 0,-2 0-1 0 0,1 1 1 0 0,0 0 0 0 0,-1-1-13 0 0,-5-3-102 0 0,1 1 1 0 0,-1 0 0 0 0,0 0-1 0 0,-1 0 1 0 0,1 1-1 0 0,-1 1 1 0 0,0 0-1 0 0,0 0 1 0 0,-1 1 0 0 0,1 0-1 0 0,-1 0 1 0 0,0 2-1 0 0,1-1 1 0 0,-1 1-1 0 0,-1 1 102 0 0,8-1-28 0 0,-1 0 0 0 0,0 0 0 0 0,1 1-1 0 0,-1 0 1 0 0,0 0 0 0 0,1 0 0 0 0,-1 0 0 0 0,0 1-1 0 0,1 0 1 0 0,-1 0 0 0 0,1 0 0 0 0,-1 1-1 0 0,1-1 1 0 0,0 1 0 0 0,-1 0 0 0 0,1 0-1 0 0,0 0 1 0 0,0 1 0 0 0,0 0 0 0 0,1 0-1 0 0,-1 0 1 0 0,1 0 0 0 0,-1 0 0 0 0,1 1-1 0 0,0-1 1 0 0,0 1 0 0 0,1 0 0 0 0,-1 0-1 0 0,1 0 1 0 0,0 0 0 0 0,0 0 0 0 0,0 1-1 0 0,0-1 1 0 0,1 0 0 0 0,0 1 0 0 0,0 0 0 0 0,0-1-1 0 0,0 1 1 0 0,1-1 0 0 0,0 1 0 0 0,0 0-1 0 0,0-1 1 0 0,0 1 0 0 0,1 0 0 0 0,0-1-1 0 0,0 1 1 0 0,0 0 0 0 0,1-1 0 0 0,-1 0-1 0 0,1 1 1 0 0,1 2 28 0 0,7 2 86 0 0,0 1-1 0 0,1-1 0 0 0,0-1 1 0 0,0 0-1 0 0,0-1 1 0 0,1 0-1 0 0,0 0 0 0 0,1-2 1 0 0,-1 1-1 0 0,1-1 1 0 0,0-1-1 0 0,0-1 1 0 0,1 0-1 0 0,-1 0 0 0 0,1-1 1 0 0,-1-1-1 0 0,1 0 1 0 0,9-2-86 0 0,70 15 292 0 0,9 37-377 0 0,-88-51 35 0 0,0 0 0 0 0,1-1 1 0 0,-1 0-1 0 0,0-1 0 0 0,0-1 1 0 0,0 0-1 0 0,0-1 0 0 0,0 0 1 0 0,-1-1-1 0 0,0-1 0 0 0,0 0 1 0 0,0-1-1 0 0,-1 0 1 0 0,0-1-1 0 0,0 0 0 0 0,-1-1 1 0 0,0 0-1 0 0,0-1 0 0 0,2-4 50 0 0,7-7-65 0 0,-2 0 0 0 0,0-1-1 0 0,-1-1 1 0 0,-2-1 0 0 0,0 0-1 0 0,-2-1 1 0 0,0-1 0 0 0,-2 0 0 0 0,3-11 65 0 0,1-25 395 0 0,-3 0 0 0 0,-2-1 0 0 0,-3 0 1 0 0,-3-1-1 0 0,-3 1 0 0 0,-2-1 1 0 0,-7-33-396 0 0,8 73 124 0 0,-2 0-1 0 0,-1 0 1 0 0,-1 0 0 0 0,-1 1 0 0 0,-1-1 0 0 0,-1 1 0 0 0,-6-14-124 0 0,-10 105-2766 0 0,11-4 2871 0 0,2 1 0 0 0,4 0 1 0 0,2 0-1 0 0,3 0 0 0 0,3 0 1 0 0,3 0-1 0 0,3 4-105 0 0,-3-21 73 0 0,3-1 1 0 0,2 0-1 0 0,2 0 0 0 0,1-1 0 0 0,3 0 0 0 0,2-1 0 0 0,21 36-73 0 0,-39-81 50 0 0,0 0 0 0 0,1 0-1 0 0,-1-1 1 0 0,1 1 0 0 0,-1 0-1 0 0,0 0 1 0 0,1 0 0 0 0,-1 0 0 0 0,1 0-1 0 0,-1-1 1 0 0,1 1 0 0 0,-1 0-1 0 0,1 0 1 0 0,-1 0 0 0 0,1 0-1 0 0,-1 0 1 0 0,1 0 0 0 0,-1 1-1 0 0,0-1 1 0 0,1 0-50 0 0,-21-52-458 0 0,-7-2 21 0 0,11 28 421 0 0,1-1 0 0 0,2-1 0 0 0,1 0 0 0 0,1-1 0 0 0,1 0 1 0 0,2 0-1 0 0,1-1 0 0 0,1 0 0 0 0,2 0 0 0 0,0-9 16 0 0,4 31 29 0 0,0 0 0 0 0,0 1 0 0 0,1-1-1 0 0,0 0 1 0 0,0 0 0 0 0,1 1 0 0 0,0-1-1 0 0,0 1 1 0 0,1 0 0 0 0,0 0 0 0 0,0-1-1 0 0,1 2 1 0 0,0-1 0 0 0,0 0 0 0 0,1 1-1 0 0,-1 0 1 0 0,1 0 0 0 0,1 0 0 0 0,-1 1 0 0 0,1-1-1 0 0,0 2 1 0 0,0-1 0 0 0,1 0 0 0 0,-1 1-1 0 0,1 0 1 0 0,0 1 0 0 0,0 0 0 0 0,0 0-1 0 0,0 0 1 0 0,2 0-29 0 0,9-3 3 0 0,1 0-1 0 0,0 1 1 0 0,1 1-1 0 0,-1 1 1 0 0,1 1-1 0 0,0 0 0 0 0,-1 1 1 0 0,1 2-1 0 0,0 0 1 0 0,0 1-1 0 0,-1 0 1 0 0,1 2-1 0 0,-1 1 1 0 0,4 1-3 0 0,-18-1-74 0 0,0 0-1 0 0,0 0 1 0 0,0 1 0 0 0,-1-1 0 0 0,0 1 0 0 0,0 0 0 0 0,-1 0-1 0 0,1 1 1 0 0,-1-1 0 0 0,-1 1 0 0 0,1-1 0 0 0,-1 1 0 0 0,0 0-1 0 0,-1 0 1 0 0,1 0 0 0 0,-2 0 0 0 0,1 0 0 0 0,-1 0 0 0 0,0 0-1 0 0,0 1 1 0 0,-1-1 0 0 0,0 0 0 0 0,0 0 0 0 0,0 0 0 0 0,-1 0-1 0 0,-2 5 75 0 0,-1 37 71 0 0,5-33-59 0 0,0 1 0 0 0,1-1 0 0 0,1 0 0 0 0,0 0 0 0 0,2 0 0 0 0,-1-1 0 0 0,2 1 0 0 0,0-1-1 0 0,1 0 1 0 0,0 0 0 0 0,2 0 0 0 0,-1-1 0 0 0,2 0 0 0 0,0-1 0 0 0,0 0 0 0 0,1 0 0 0 0,1-1 0 0 0,0 0 0 0 0,7 5-12 0 0,-2-4 103 0 0,0 0 1 0 0,1-1-1 0 0,0-1 0 0 0,0 0 1 0 0,1-1-1 0 0,1-1 1 0 0,0-1-1 0 0,0-1 0 0 0,1 0 1 0 0,-1-2-1 0 0,1 0 1 0 0,1-1-1 0 0,-1-1 0 0 0,0-1 1 0 0,1-1-1 0 0,0 0 0 0 0,-1-2 1 0 0,1 0-1 0 0,14-4-103 0 0,-29 5 48 0 0,0 0-1 0 0,0-1 0 0 0,0 0 1 0 0,0 1-1 0 0,0-2 1 0 0,0 1-1 0 0,0-1 0 0 0,0 0 1 0 0,-1 0-1 0 0,1-1 0 0 0,-1 0 1 0 0,0 1-1 0 0,1-2 1 0 0,-1 1-1 0 0,-1-1 0 0 0,1 0 1 0 0,0 0-1 0 0,-1 0 1 0 0,0 0-1 0 0,0-1 0 0 0,0 0 1 0 0,-1 1-1 0 0,1-2 0 0 0,-1 1 1 0 0,-1 0-1 0 0,1-1 1 0 0,-1 1-1 0 0,1-1 0 0 0,-2 0 1 0 0,1 1-1 0 0,-1-1 1 0 0,1 0-1 0 0,-2 0 0 0 0,1 0 1 0 0,-1 0-1 0 0,0 0 0 0 0,0 0 1 0 0,0 0-1 0 0,-1 0 1 0 0,0 0-1 0 0,0 0 0 0 0,-1 0 1 0 0,0 0-1 0 0,0 0 1 0 0,0 1-1 0 0,0-1 0 0 0,-3-2-47 0 0,-8-8-23 0 0,-1 1 0 0 0,-1 1 0 0 0,-1 1 0 0 0,0 0 0 0 0,0 0 0 0 0,-1 2 0 0 0,-1 0 0 0 0,0 1 0 0 0,0 1 0 0 0,-1 1 0 0 0,0 0 0 0 0,-1 2 0 0 0,1 0 0 0 0,-1 1 0 0 0,0 1 0 0 0,-1 1 0 0 0,1 0 0 0 0,-1 2 0 0 0,1 0 0 0 0,-1 2 0 0 0,1 0 0 0 0,-20 4 23 0 0,30-3-14 0 0,0 0 1 0 0,0 0 0 0 0,0 1-1 0 0,1 0 1 0 0,-1 1 0 0 0,1 0-1 0 0,0 0 1 0 0,0 1 0 0 0,1 0-1 0 0,-1 1 1 0 0,1 0 0 0 0,0 0 0 0 0,1 0-1 0 0,-1 1 1 0 0,1 1 0 0 0,1-1-1 0 0,-1 1 1 0 0,1 0 0 0 0,1 0-1 0 0,-1 1 1 0 0,2 0 0 0 0,-1 0-1 0 0,1 0 1 0 0,0 0 0 0 0,1 1 0 0 0,0 0-1 0 0,-1 8 14 0 0,-10 129-2438 0 0,35-7-6532 0 0,-12-103-2251 0 0</inkml:trace>
  <inkml:trace contextRef="#ctx0" brushRef="#br0" timeOffset="50160.907">10275 3890 0 0 0,'0'0'1618'0'0,"0"0"-381"0"0,0 0-221 0 0,0 0-37 0 0,0 0 6 0 0,0 0-3 0 0,0 0-45 0 0,0 0-100 0 0,0 0-157 0 0,0 0-198 0 0,0 0-188 0 0,-15-13-112 0 0,-47-40-55 0 0,59 50-137 0 0,0 1 1 0 0,0 0 0 0 0,0 0-1 0 0,0 0 1 0 0,-1 0 0 0 0,1 0-1 0 0,-1 0 1 0 0,1 1 0 0 0,-1 0-1 0 0,1 0 1 0 0,-1 0 0 0 0,0 0-1 0 0,0 1 1 0 0,1-1 0 0 0,-1 1-1 0 0,0 0 1 0 0,0 0 0 0 0,1 0-1 0 0,-1 1 1 0 0,0-1 0 0 0,-2 1 9 0 0,-13 1-62 0 0,-70 7 4206 0 0,-104 26-2921 0 0,-1 0 3194 0 0,456-67-2790 0 0,-24 2-962 0 0,212 3-665 0 0,-284 87-116 0 0,-6-100 1214 0 0,-167 33-4333 0 0,7 5-1329 0 0,0 1-4018 0 0,0 1 2639 0 0</inkml:trace>
  <inkml:trace contextRef="#ctx0" brushRef="#br0" timeOffset="50676.888">10408 3817 8874 0 0,'0'0'1307'0'0,"0"0"-188"0"0,0 0-495 0 0,0 0-384 0 0,0 0-193 0 0,0 0-50 0 0,0 0 67 0 0,0 0 109 0 0,0 0 70 0 0,0 0 30 0 0,0 0-3 0 0,0 0-27 0 0,24-15-49 0 0,78-47-35 0 0,-99 60-134 0 0,0 0 1 0 0,0 0-1 0 0,1 0 0 0 0,-1 0 0 0 0,1 0 1 0 0,-1 1-1 0 0,1 0 0 0 0,-1-1 1 0 0,1 2-1 0 0,0-1 0 0 0,0 0 1 0 0,-1 1-1 0 0,1-1 0 0 0,0 1 0 0 0,0 0 1 0 0,0 0-1 0 0,0 1 0 0 0,-1-1 1 0 0,1 1-1 0 0,0 0 0 0 0,0 0 1 0 0,-1 0-1 0 0,2 1-25 0 0,10 2 102 0 0,142 16 791 0 0,1-7 0 0 0,0-7 0 0 0,0-7 0 0 0,0-7-1 0 0,30-10-892 0 0,118-3 556 0 0,-79 8-260 0 0,0 10 0 0 0,0 10 0 0 0,115 22-296 0 0,16 6 408 0 0,-363-25-4471 0 0,-11 17-6089 0 0,15-23 3540 0 0</inkml:trace>
  <inkml:trace contextRef="#ctx0" brushRef="#br0" timeOffset="51355.804">12989 3529 17156 0 0,'0'0'688'0'0,"0"0"-232"0"0,0 0-252 0 0,0 0-284 0 0,0 0-400 0 0,0 0-420 0 0,0 0-137 0 0,0 0 87 0 0,0 0 309 0 0,0 0 448 0 0,0 0 325 0 0,0 0 201 0 0,-5 4 600 0 0,105 49 331 0 0,297 116-457 0 0,-280-99-979 0 0,-113-68 164 0 0,-1 0 0 0 0,0 1 0 0 0,1-1 0 0 0,-1 1 0 0 0,0 0 0 0 0,-1 0 0 0 0,1 0 0 0 0,0 1-1 0 0,-1-1 1 0 0,0 1 0 0 0,1-1 0 0 0,-1 1 0 0 0,-1 0 0 0 0,1 0 0 0 0,-1-1 0 0 0,1 1 0 0 0,-1 0 0 0 0,0 1 0 0 0,-1-1 0 0 0,1 0 0 0 0,-1 0 0 0 0,1 0 0 0 0,-1 0 0 0 0,0 1 0 0 0,-1-1 0 0 0,1 0 0 0 0,-1 0-1 0 0,0 0 1 0 0,0 0 0 0 0,-1 2 8 0 0,-7 5 159 0 0,-1-1 0 0 0,0 0 0 0 0,-1-1-1 0 0,0 0 1 0 0,-1-1 0 0 0,0 0 0 0 0,0 0-1 0 0,0-2 1 0 0,-1 1 0 0 0,0-2 0 0 0,0 1-1 0 0,-1-2 1 0 0,1 0 0 0 0,-1-1 0 0 0,-12 2-159 0 0,23-4 15 0 0,-263 58 1225 0 0,156-36-3353 0 0,3 1-5456 0 0,88-19-1576 0 0</inkml:trace>
  <inkml:trace contextRef="#ctx0" brushRef="#br0" timeOffset="51879.283">9923 3527 3705 0 0,'0'0'955'0'0,"0"0"-35"0"0,0 0-195 0 0,0 0-121 0 0,0 0-59 0 0,0 0 29 0 0,0 0 140 0 0,0 0 169 0 0,0 0 146 0 0,0 0 13 0 0,0 0-22 0 0,0 0-48 0 0,0 0-84 0 0,11-8-46 0 0,36-27-102 0 0,-256 174 1185 0 0,175-120-1801 0 0,11-8-100 0 0,1 1 0 0 0,0 1-1 0 0,1 1 1 0 0,0 0 0 0 0,1 2 0 0 0,1 0 0 0 0,0 2-1 0 0,2 0 1 0 0,-11 14-24 0 0,26-31-5 0 0,1 1-1 0 0,0 0 1 0 0,0-1-1 0 0,0 1 1 0 0,0 0-1 0 0,0 0 1 0 0,0 0-1 0 0,0 0 1 0 0,1 0-1 0 0,-1 0 1 0 0,1 0-1 0 0,-1 0 1 0 0,1 0-1 0 0,0 0 1 0 0,0 1-1 0 0,0-1 1 0 0,0 0-1 0 0,0 0 1 0 0,1 0-1 0 0,-1 0 1 0 0,0 0-1 0 0,1 0 1 0 0,0 0-1 0 0,-1 0 0 0 0,1 0 1 0 0,0 0-1 0 0,0 0 1 0 0,0 0-1 0 0,0 0 1 0 0,1-1-1 0 0,-1 1 1 0 0,0 0-1 0 0,1-1 1 0 0,-1 1-1 0 0,1-1 1 0 0,-1 0-1 0 0,1 1 1 0 0,0-1-1 0 0,0 0 1 0 0,-1 0-1 0 0,1 0 1 0 0,0 0-1 0 0,0 0 1 0 0,2 0 5 0 0,97 27 703 0 0,-95-27-682 0 0,74 11 190 0 0,-55-10-236 0 0,1 1 0 0 0,-1 1 0 0 0,-1 1 0 0 0,1 1 0 0 0,-1 2 0 0 0,0 0-1 0 0,0 2 1 0 0,9 5 25 0 0,-28-34 2011 0 0,-2-45-3786 0 0,-3 53 1881 0 0,2-28-50 0 0,-1 1 0 0 0,-2-1 0 0 0,-2 1 0 0 0,-2 0 0 0 0,-1 0 0 0 0,-4-12-56 0 0,-2 26 436 0 0,5 34-1594 0 0,0 42-267 0 0,7-47 1814 0 0,-2 20-420 0 0,1-1-1 0 0,2 1 1 0 0,0-1 0 0 0,2 0-1 0 0,0 0 1 0 0,2 0 0 0 0,1 0-1 0 0,1-1 1 0 0,8 19 31 0 0,37 59-7110 0 0,-36-75-2643 0 0</inkml:trace>
  <inkml:trace contextRef="#ctx0" brushRef="#br0" timeOffset="56381.976">10914 1975 7898 0 0,'0'0'1296'0'0,"0"0"4"0"0,0 0-302 0 0,0 0-439 0 0,0 0-411 0 0,0 0-442 0 0,0 0-433 0 0,0 0-357 0 0,0 0-115 0 0,0 0 276 0 0,0 0 351 0 0,-1-8 334 0 0,-4-23 278 0 0,6 36 1584 0 0,5 21-139 0 0,6-7-8011 0 0,-9-74 13833 0 0,35-159-554 0 0,-23 290-10867 0 0,14 79 5253 0 0,13 445 68 0 0,-6-272-614 0 0,-53-363 7007 0 0,-34-25-9275 0 0,27 32 1601 0 0,14 14-88 0 0,0 0 0 0 0,-1 1 1 0 0,-1 1-1 0 0,0-1 0 0 0,-1 2 1 0 0,0 0-1 0 0,-1 0 0 0 0,0 1 1 0 0,-1 1-1 0 0,0 1 0 0 0,0 0 0 0 0,-1 0 1 0 0,0 2-1 0 0,0 0 0 0 0,0 1 1 0 0,-1 0-1 0 0,0 2 0 0 0,0 0 1 0 0,0 0-1 0 0,0 2 0 0 0,0 0 0 0 0,-1 1 1 0 0,1 1-1 0 0,0 1 0 0 0,0 0 1 0 0,0 1-1 0 0,0 1 0 0 0,0 0 0 0 0,1 2 1 0 0,0 0-1 0 0,0 0 0 0 0,-7 5 162 0 0,15-6 30 0 0,1-1 0 0 0,0 1 0 0 0,0 0 0 0 0,0 1 0 0 0,0 0 0 0 0,1 0 0 0 0,0 0 0 0 0,0 1 0 0 0,1 0 0 0 0,0 0 0 0 0,0 0 0 0 0,0 1 0 0 0,1 0 0 0 0,1 0 0 0 0,-1 0 0 0 0,1 0 0 0 0,0 0 0 0 0,1 1 0 0 0,0-1 0 0 0,0 1 0 0 0,1 0 0 0 0,0-1 0 0 0,1 1 0 0 0,0 0 0 0 0,0 0 0 0 0,1 0 0 0 0,0-1 0 0 0,0 1 0 0 0,1 0 0 0 0,0-1 0 0 0,1 0 0 0 0,0 1 0 0 0,0-1 0 0 0,0 0 0 0 0,1 0 0 0 0,1-1 0 0 0,-1 1 0 0 0,1-1 0 0 0,1 0 0 0 0,-1 0 0 0 0,1-1 0 0 0,0 1 0 0 0,1-1 0 0 0,-1-1 0 0 0,1 1 0 0 0,0-1 0 0 0,1 0 0 0 0,-1-1 0 0 0,6 3-30 0 0,14-1 209 0 0,-1 0 1 0 0,1-2-1 0 0,0 0 0 0 0,1-2 0 0 0,-1-2 1 0 0,0 0-1 0 0,1-2 0 0 0,-1 0 0 0 0,0-2 1 0 0,0-1-1 0 0,-1-2 0 0 0,1 0 0 0 0,-1-2 1 0 0,-1 0-1 0 0,0-2 0 0 0,0-1 0 0 0,-1-1 1 0 0,0-1-1 0 0,-2-1 0 0 0,1-1 1 0 0,-2-1-1 0 0,0-1 0 0 0,9-11-209 0 0,0-30 5 0 0,-45 76-5348 0 0,6-2 3333 0 0,-9 18-5581 0 0,12-20-1099 0 0</inkml:trace>
  <inkml:trace contextRef="#ctx0" brushRef="#br0" timeOffset="57102.483">11402 3013 2937 0 0,'0'0'2562'0'0,"0"0"-379"0"0,0 0-240 0 0,0 0-163 0 0,0 0-177 0 0,0 0-201 0 0,0 0-186 0 0,0 0-134 0 0,0 0-181 0 0,0 0-205 0 0,0 0-201 0 0,0 0-168 0 0,-9-7 1819 0 0,72-50 379 0 0,78-120-2003 0 0,-131 156-545 0 0,-10 22-1175 0 0,0 16 480 0 0,1-2 752 0 0,0-1 1 0 0,1 1-1 0 0,0-1 1 0 0,2 0 0 0 0,-1 1-1 0 0,2-1 1 0 0,0-1-1 0 0,1 1 1 0 0,0-1-1 0 0,1 0 1 0 0,0 0 0 0 0,1-1-1 0 0,0 0 1 0 0,1-1-1 0 0,1 1 1 0 0,0-2-1 0 0,0 1 1 0 0,1-2 0 0 0,9 8-35 0 0,36 13-4226 0 0,6-15-4708 0 0,-54-14-944 0 0</inkml:trace>
  <inkml:trace contextRef="#ctx0" brushRef="#br0" timeOffset="57371.747">11526 2246 25253 0 0,'0'0'937'0'0,"0"0"47"0"0,0 0-264 0 0,0 0-296 0 0,0 0-168 0 0,0 0-144 0 0,0 0-184 0 0,0 0-96 0 0,0 0-104 0 0,0 0-232 0 0,0 0-112 0 0,0 0-200 0 0,0 0-305 0 0,0 0-319 0 0,-27-90-1040 0 0,36 111-2786 0 0,-6-4-7112 0 0</inkml:trace>
  <inkml:trace contextRef="#ctx0" brushRef="#br0" timeOffset="65735.37">14712 8057 0 0 0,'0'0'96'0'0,"0"0"856"0"0,0 0-448 0 0,0 0 24 0 0,0 0 25 0 0,0 0 7 0 0,0 0-64 0 0,0 0-184 0 0,0 0-152 0 0,0 0-128 0 0,0 0-88 0 0,0 0-64 0 0,-9-6-136 0 0,9 6-184 0 0,0 0-120 0 0,0 0-1 0 0,0 0-79 0 0,0 0-920 0 0</inkml:trace>
  <inkml:trace contextRef="#ctx0" brushRef="#br0" timeOffset="66911.85">15530 7426 1040 0 0,'0'0'2774'0'0,"0"0"-1482"0"0,0 0-359 0 0,0 0 44 0 0,0 0 123 0 0,0 0 142 0 0,0 0 85 0 0,0 0 56 0 0,0 0 4 0 0,0 0-66 0 0,0 0-108 0 0,0 0-136 0 0,0 0-146 0 0,-5-18-136 0 0,-38-130 1651 0 0,41 145-2486 0 0,-1-1 0 0 0,0 1-1 0 0,0 0 1 0 0,0 0 0 0 0,0 0 0 0 0,-1 0 0 0 0,1 0 0 0 0,-1 1 0 0 0,0 0-1 0 0,1-1 1 0 0,-1 1 0 0 0,0 1 0 0 0,0-1 0 0 0,0 1 0 0 0,-1-1-1 0 0,1 1 1 0 0,0 0 0 0 0,-1 1 0 0 0,1-1 0 0 0,0 1 0 0 0,-1 0 0 0 0,1 0-1 0 0,-1 0 1 0 0,1 0 0 0 0,0 1 0 0 0,-1 0 0 0 0,1 0 40 0 0,-120 30-556 0 0,78-14 533 0 0,0 3 1 0 0,1 1 0 0 0,2 2 0 0 0,0 2-1 0 0,1 1 1 0 0,2 3 0 0 0,1 1-1 0 0,1 2 1 0 0,2 1 0 0 0,1 2 0 0 0,2 2-1 0 0,1 1 1 0 0,2 1 0 0 0,2 2 0 0 0,2 1-1 0 0,-5 12 23 0 0,25-45 43 0 0,2 1-1 0 0,-1-1 1 0 0,1 1-1 0 0,1 0 1 0 0,-1 0-1 0 0,2 0 0 0 0,-1 0 1 0 0,2 0-1 0 0,-1 1 1 0 0,1-1-1 0 0,1 1 1 0 0,0-1-1 0 0,0 1 0 0 0,1-1 1 0 0,0 0-1 0 0,1 1 1 0 0,0-1-1 0 0,1 0 1 0 0,0 0-1 0 0,1 0 0 0 0,0 0 1 0 0,0-1-1 0 0,1 0 1 0 0,0 0-1 0 0,1 0 1 0 0,0 0-1 0 0,0-1 0 0 0,1 0 1 0 0,0 0-1 0 0,0-1 1 0 0,1 1-1 0 0,4 1-42 0 0,15 6 177 0 0,0-1 0 0 0,1-2 1 0 0,0-1-1 0 0,1-1 0 0 0,1-1 0 0 0,-1-1 0 0 0,1-2 1 0 0,1-2-1 0 0,-1 0 0 0 0,1-2 0 0 0,-1-1 0 0 0,1-2 0 0 0,-1 0 1 0 0,31-7-178 0 0,-19 6 113 0 0,-1-3 0 0 0,0 0 0 0 0,0-3 0 0 0,0-2 0 0 0,-1-1 0 0 0,0-2 0 0 0,-1-2 0 0 0,-1-1 0 0 0,0-2 1 0 0,-1-2-1 0 0,-1-1 0 0 0,-1-2 0 0 0,-1-1 0 0 0,-2-2 0 0 0,9-9-113 0 0,-31 25 30 0 0,0 0 0 0 0,-1-1 0 0 0,0-1 0 0 0,0 1 0 0 0,-1-1 1 0 0,-1-1-1 0 0,0 0 0 0 0,-1 0 0 0 0,0 0 0 0 0,-1 0 0 0 0,0-1 0 0 0,-1 0 0 0 0,-1 0 0 0 0,0 0 0 0 0,-1-1 1 0 0,-1 1-1 0 0,0 0 0 0 0,-1-1 0 0 0,0 1 0 0 0,-1-1 0 0 0,-1 1 0 0 0,0 0 0 0 0,-1-1 0 0 0,-1 1 0 0 0,0 0 0 0 0,-1 1 1 0 0,0-1-1 0 0,-1 1 0 0 0,0 0 0 0 0,-1 1 0 0 0,-1-1 0 0 0,0 1 0 0 0,-1 1 0 0 0,0 0 0 0 0,0 0 0 0 0,-2 0 1 0 0,-4-3-31 0 0,-4 2-47 0 0,-2 0 0 0 0,1 1 0 0 0,-2 1 0 0 0,1 0 0 0 0,-1 2 0 0 0,-1 1 0 0 0,1 1 0 0 0,-1 0 0 0 0,0 2 1 0 0,0 1-1 0 0,-1 1 0 0 0,1 1 0 0 0,-1 0 0 0 0,1 2 0 0 0,-1 1 0 0 0,-15 4 47 0 0,-2 0-140 0 0,1 3-1 0 0,0 1 1 0 0,0 2 0 0 0,1 2-1 0 0,1 2 1 0 0,0 1 0 0 0,1 2-1 0 0,1 1 1 0 0,0 3 140 0 0,24-15-250 0 0,-77 63-1635 0 0,67-7-4237 0 0,63-21-3886 0 0,-27-36 4397 0 0</inkml:trace>
  <inkml:trace contextRef="#ctx0" brushRef="#br0" timeOffset="67398.767">15249 6961 15523 0 0,'0'0'1693'0'0,"0"0"-298"0"0,0 0-399 0 0,0 0-581 0 0,0 0-558 0 0,0 0-549 0 0,0 0-307 0 0,0 0 105 0 0,0 0 374 0 0,0 0 442 0 0,0 0 262 0 0,0 0 70 0 0,0 0 60 0 0,-2 25 60 0 0,5 201 699 0 0,64 929-635 0 0,-66-1140-481 0 0,2-8 56 0 0,-1 0 1 0 0,0 0-1 0 0,-1 0 1 0 0,0 1-1 0 0,0-1 1 0 0,0 0-1 0 0,-1 0 0 0 0,0 1 1 0 0,-1-1-1 0 0,1 0 1 0 0,-2 1-1 0 0,1-1 0 0 0,-1 0 1 0 0,0 0-1 0 0,0 0 1 0 0,0 0-1 0 0,-1 0 0 0 0,-1-1 1 0 0,1 1-1 0 0,-1-1 1 0 0,0 0-1 0 0,0 0 0 0 0,-1 0 1 0 0,1-1-1 0 0,-1 1 1 0 0,-1-1-1 0 0,1 0 0 0 0,-1-1 1 0 0,-4 4-14 0 0,-262 53 590 0 0,183-47-648 0 0,-404 77 619 0 0,599-105 1034 0 0,57-15-1111 0 0,1 8 0 0 0,1 6-1 0 0,118 7-483 0 0,-264 9-824 0 0,40-7 1863 0 0,-47-6-4642 0 0,-8-7-4606 0 0,-4 13-2652 0 0</inkml:trace>
  <inkml:trace contextRef="#ctx0" brushRef="#br0" timeOffset="67791.65">15086 7041 24853 0 0,'0'0'231'0'0,"0"0"-119"0"0,0 0-237 0 0,0 0-151 0 0,0 0-51 0 0,0 0 82 0 0,0 0 167 0 0,0 0 122 0 0,0 0 54 0 0,31-10 14 0 0,97-30 10 0 0,47 28 546 0 0,358-20-172 0 0,-515 34-1594 0 0,-23 30-7095 0 0,2-26 8046 0 0,-16 32-8121 0 0,14-25 289 0 0</inkml:trace>
  <inkml:trace contextRef="#ctx0" brushRef="#br0" timeOffset="68543.368">16258 8276 20740 0 0,'0'0'337'0'0,"0"0"-584"0"0,0 0-307 0 0,0 0-66 0 0,0 0 167 0 0,0 0 231 0 0,0 0 241 0 0,0 0 201 0 0,0 0 116 0 0,0 0 79 0 0,0 0 0 0 0,0 0-47 0 0,27 1-33 0 0,82 5-51 0 0,-105-6-242 0 0,0 0 0 0 0,0 0 0 0 0,0 0 0 0 0,0 0 0 0 0,0-1 0 0 0,0 0 0 0 0,0 0 0 0 0,-1 0 0 0 0,1 0 0 0 0,0 0 0 0 0,-1-1 0 0 0,1 0 0 0 0,0 0 0 0 0,-1 0 0 0 0,0 0 1 0 0,0 0-1 0 0,1 0 0 0 0,-1-1 0 0 0,0 0 0 0 0,-1 0 0 0 0,1 0 0 0 0,0 0-42 0 0,6-7 217 0 0,63-98 1417 0 0,-104 219-4566 0 0,52 141 2317 0 0,-23-246 670 0 0,0 0 1 0 0,-1-1 0 0 0,0 1-1 0 0,0-1 1 0 0,0 1 0 0 0,-1-1-1 0 0,1-1 1 0 0,-1 1 0 0 0,0-1-1 0 0,-1 1 1 0 0,1-1 0 0 0,-1-1 0 0 0,0 1-1 0 0,0-1 1 0 0,0 0 0 0 0,0-1-1 0 0,0 1 1 0 0,-1-1 0 0 0,1 0-1 0 0,-1-1-55 0 0,1 2 8 0 0,-97 34 154 0 0,-116 60 30 0 0,221-95-139 0 0,-1 0 0 0 0,1 0 1 0 0,0 0-1 0 0,0-1 0 0 0,0 1 1 0 0,0-1-1 0 0,0 0 0 0 0,0 1 1 0 0,1-1-1 0 0,-1 0 0 0 0,0 0 0 0 0,1 0 1 0 0,-1-1-1 0 0,0 1 0 0 0,1-1 1 0 0,-1 1-1 0 0,1-1 0 0 0,-1 0 1 0 0,1 0-1 0 0,-1 0 0 0 0,1 0 1 0 0,-1 0-1 0 0,1 0 0 0 0,-1-1 1 0 0,1 0-1 0 0,-1 1 0 0 0,1-1 0 0 0,1-1-53 0 0,1 2 89 0 0,598-53 1876 0 0,-603 53-1957 0 0,0 0-39 0 0,-16-8-3484 0 0,5 2-5775 0 0,6 3-1945 0 0</inkml:trace>
  <inkml:trace contextRef="#ctx0" brushRef="#br0" timeOffset="69066.241">19438 7137 13827 0 0,'0'0'3241'0'0,"0"0"-1849"0"0,0 0-879 0 0,0 0-498 0 0,0 0-344 0 0,0 0-86 0 0,0 0-32 0 0,0 0 174 0 0,0 0 290 0 0,0 0 238 0 0,0 0 230 0 0,0 0 67 0 0,0 0-24 0 0,-20 26-99 0 0,-143 184 195 0 0,-14 26 28 0 0,227-281-1285 0 0,2 2 1 0 0,1 2-1 0 0,3 2 1 0 0,1 3-1 0 0,1 3 1 0 0,33-13 632 0 0,109-36 992 0 0,-117 65 751 0 0,-104 54-701 0 0,-158 165 977 0 0,96-120-4101 0 0,9-9-4584 0 0,59-58-3572 0 0</inkml:trace>
  <inkml:trace contextRef="#ctx0" brushRef="#br0" timeOffset="70035.974">19557 8192 8138 0 0,'0'0'1937'0'0,"0"0"-1112"0"0,0 0-293 0 0,0 0 491 0 0,0 0 582 0 0,0 0 137 0 0,0 0-244 0 0,0 0-353 0 0,0 0-273 0 0,26 2-150 0 0,194 8 1702 0 0,-199-9-2328 0 0,0-1 0 0 0,0-2-1 0 0,0 0 1 0 0,0-1-1 0 0,-1-1 1 0 0,1 0 0 0 0,-1-2-1 0 0,0-1 1 0 0,0 0 0 0 0,-1-1-1 0 0,0-2 1 0 0,-1 1-1 0 0,0-2 1 0 0,0-1 0 0 0,-1 0-1 0 0,14-13-95 0 0,-28 23-22 0 0,0-1 0 0 0,0 1 0 0 0,-1-1 0 0 0,1 0 0 0 0,-1 0 0 0 0,1 0-1 0 0,-1 0 1 0 0,0 0 0 0 0,0-1 0 0 0,0 1 0 0 0,-1-1 0 0 0,1 1 0 0 0,-1-1 0 0 0,0 1 0 0 0,0-1 0 0 0,0 0-1 0 0,0 1 1 0 0,-1-1 0 0 0,0 0 0 0 0,1 0 0 0 0,-1 0 0 0 0,-1 0 0 0 0,1 1 0 0 0,0-1 0 0 0,-1 0 0 0 0,0 0 0 0 0,0 1-1 0 0,0-1 1 0 0,0 0 0 0 0,-1 1 0 0 0,1-1 0 0 0,-1 1 0 0 0,0 0 0 0 0,0 0 0 0 0,0-1 0 0 0,-1 1 0 0 0,1 0-1 0 0,-1 1 1 0 0,1-1 0 0 0,-1 0 0 0 0,0 1 0 0 0,0 0 0 0 0,0-1 0 0 0,-1 1 0 0 0,1 0 0 0 0,0 1 0 0 0,-1-1-1 0 0,1 1 1 0 0,-1-1 0 0 0,0 1 0 0 0,-3-1 22 0 0,1 1-4 0 0,1-1 0 0 0,-1 1 0 0 0,0 1 1 0 0,0-1-1 0 0,0 1 0 0 0,0 0 0 0 0,0 0 0 0 0,1 0 0 0 0,-1 1 0 0 0,0 0 0 0 0,0 0 0 0 0,0 1 0 0 0,1 0 0 0 0,-1 0 0 0 0,1 0 1 0 0,-1 0-1 0 0,1 1 0 0 0,0 0 0 0 0,0 0 0 0 0,0 0 0 0 0,0 1 0 0 0,1 0 0 0 0,-1 0 0 0 0,1 0 0 0 0,0 0 0 0 0,0 1 0 0 0,1-1 1 0 0,-1 1-1 0 0,1 0 0 0 0,0 0 0 0 0,0 0 0 0 0,1 1 0 0 0,0-1 0 0 0,0 1 0 0 0,0-1 0 0 0,0 1 0 0 0,1 0 0 0 0,0 0 0 0 0,0-1 1 0 0,0 1-1 0 0,1 0 0 0 0,0 0 0 0 0,0 0 0 0 0,1 0 0 0 0,0 0 0 0 0,-1-1 0 0 0,2 1 0 0 0,0 3 4 0 0,2 0 62 0 0,0-1 0 0 0,0 0 0 0 0,1 0 0 0 0,0 0 0 0 0,1-1 0 0 0,-1 1 0 0 0,1-1 0 0 0,1-1 0 0 0,0 1 1 0 0,0-1-1 0 0,0 0 0 0 0,0 0 0 0 0,1-1 0 0 0,0 0 0 0 0,0-1 0 0 0,0 0 0 0 0,1 0 0 0 0,-1 0 0 0 0,1-1 0 0 0,0-1 0 0 0,7 2-62 0 0,194 16 735 0 0,-182-25-691 0 0,0 0-1 0 0,0-2 1 0 0,-1-1 0 0 0,0-1-1 0 0,0-1 1 0 0,-1-2 0 0 0,0 0 0 0 0,-1-2-1 0 0,-1-1 1 0 0,0 0 0 0 0,-1-2-1 0 0,-1-1 1 0 0,-1-1 0 0 0,0-1 0 0 0,-1 0-1 0 0,-1-2 1 0 0,-1 0 0 0 0,-2-1-1 0 0,0-1 1 0 0,-1 0 0 0 0,-1-1-1 0 0,3-10-43 0 0,-5 0-49 0 0,-1-1-1 0 0,-2 0 0 0 0,-1 0 0 0 0,-2-1 0 0 0,-1 0 0 0 0,-2-1 0 0 0,-2 1 0 0 0,-1 0 0 0 0,-2-1 0 0 0,-2 1 1 0 0,-1 0-1 0 0,-2 0 0 0 0,-1 1 0 0 0,-2 0 0 0 0,-2 0 0 0 0,-1 1 0 0 0,-1 1 0 0 0,-3 0 0 0 0,-10-16 50 0 0,-29-18-190 0 0,36 110-1469 0 0,8 17 1693 0 0,3 2 1 0 0,2-1-1 0 0,2 1 1 0 0,4-1-1 0 0,2 1 1 0 0,2 0-1 0 0,3-1 1 0 0,3 0 0 0 0,3 0-1 0 0,2-1 1 0 0,13 32-35 0 0,-24-74 47 0 0,1-1 0 0 0,0 0 0 0 0,1 0 1 0 0,1 0-1 0 0,0 0 0 0 0,1-1 0 0 0,1 0 1 0 0,0-1-1 0 0,1 0 0 0 0,1 0 0 0 0,0-1 1 0 0,1 0-1 0 0,0 0 0 0 0,1-1 0 0 0,0-1 1 0 0,1 0-1 0 0,0-1 0 0 0,1 0 0 0 0,0-1 0 0 0,0-1 1 0 0,1 0-1 0 0,0-1 0 0 0,1 0 0 0 0,0-2 1 0 0,0 0-1 0 0,0 0 0 0 0,0-2 0 0 0,1 0 1 0 0,-1 0-1 0 0,1-2 0 0 0,0 0 0 0 0,0-1 1 0 0,9-1-48 0 0,-7-4-15 0 0,1-1 0 0 0,-1 0 0 0 0,0-2 0 0 0,0 0 1 0 0,-1-1-1 0 0,0-1 0 0 0,0 0 0 0 0,-1-2 0 0 0,-1 0 1 0 0,0-1-1 0 0,12-12 15 0 0,-21 19-51 0 0,-1 0 0 0 0,0-1 0 0 0,-1 1-1 0 0,1-1 1 0 0,-1 0 0 0 0,-1-1 0 0 0,1 1 0 0 0,-1-1 0 0 0,-1 0 0 0 0,1 0 0 0 0,-1 0 0 0 0,-1 0 0 0 0,1-1-1 0 0,-2 1 1 0 0,1-1 0 0 0,-1 1 0 0 0,0-1 0 0 0,-1 0 0 0 0,0 1 0 0 0,0-1 0 0 0,-1 0 0 0 0,0 1-1 0 0,-1-1 1 0 0,1 1 0 0 0,-2-1 0 0 0,1 1 0 0 0,-1 0 0 0 0,-4-7 51 0 0,7 13-6 0 0,-1-1 0 0 0,1 0 0 0 0,-1 0 0 0 0,0 1-1 0 0,0-1 1 0 0,0 0 0 0 0,-1 1 0 0 0,1-1 0 0 0,-1 1 0 0 0,1 0 0 0 0,-1-1 0 0 0,0 1-1 0 0,0 0 1 0 0,0 0 0 0 0,0 0 0 0 0,0 0 0 0 0,0 0 0 0 0,-1 1 0 0 0,1-1 0 0 0,-1 1 0 0 0,1-1-1 0 0,-1 1 1 0 0,1 0 0 0 0,-1 0 0 0 0,0 0 0 0 0,0 0 0 0 0,1 1 0 0 0,-1-1 0 0 0,0 1 0 0 0,0 0-1 0 0,0-1 1 0 0,0 1 0 0 0,1 1 0 0 0,-1-1 0 0 0,0 0 0 0 0,0 1 0 0 0,0-1 0 0 0,1 1 0 0 0,-1 0-1 0 0,0 0 1 0 0,0 0 0 0 0,1 0 0 0 0,-1 0 0 0 0,1 1 0 0 0,-1-1 0 0 0,1 1 0 0 0,0 0 0 0 0,-2 1 6 0 0,0 3 32 0 0,0 0-1 0 0,1-1 1 0 0,0 2 0 0 0,1-1 0 0 0,-1 0 0 0 0,1 0 0 0 0,0 1 0 0 0,0 0 0 0 0,1-1 0 0 0,0 1 0 0 0,0 0 0 0 0,1-1 0 0 0,0 1 0 0 0,0 0 0 0 0,0 0 0 0 0,1-1 0 0 0,0 1 0 0 0,1 0 0 0 0,-1-1 0 0 0,1 1 0 0 0,0-1 0 0 0,1 0 0 0 0,-1 1 0 0 0,1-1 0 0 0,1 0 0 0 0,-1-1 0 0 0,1 1 0 0 0,0 0 0 0 0,0-1 0 0 0,1 0 0 0 0,-1 0-1 0 0,1-1 1 0 0,0 1 0 0 0,1-1 0 0 0,0 1-32 0 0,16 12 49 0 0,1-1-1 0 0,0 0 1 0 0,1-2-1 0 0,0-1 1 0 0,2-1 0 0 0,-1-1-1 0 0,1-1 1 0 0,4-1-49 0 0,141 29-1800 0 0,-113-31-1740 0 0,-1-3-3782 0 0,-33-2-3567 0 0</inkml:trace>
  <inkml:trace contextRef="#ctx0" brushRef="#br0" timeOffset="70433.271">21806 7662 14211 0 0,'0'0'912'0'0,"0"0"-82"0"0,0 0-125 0 0,0 0-182 0 0,0 0-192 0 0,0 0-222 0 0,0 0-209 0 0,0 0 51 0 0,0 0 242 0 0,0 0 301 0 0,0 0 230 0 0,0 0 55 0 0,0 0-73 0 0,4 16-111 0 0,51 135 620 0 0,-28-103-1060 0 0,3 0 1 0 0,1-2-1 0 0,2-2 1 0 0,2-1-1 0 0,2-1 0 0 0,4 0-155 0 0,-36-37 87 0 0,0 0 0 0 0,0 0 0 0 0,1-1 0 0 0,0 0 0 0 0,0 0 0 0 0,0-1 0 0 0,0 0 0 0 0,0 0 0 0 0,1 0 0 0 0,-1-1 0 0 0,1 1-1 0 0,0-2 1 0 0,0 1 0 0 0,0-1 0 0 0,-1 0 0 0 0,3 0-87 0 0,-5-4 97 0 0,-1 0 1 0 0,0 0-1 0 0,1 0 0 0 0,-1 0 0 0 0,-1 0 0 0 0,1-1 0 0 0,0 1 0 0 0,-1-1 1 0 0,0 0-1 0 0,0 0 0 0 0,0 0 0 0 0,0 0 0 0 0,-1 0 0 0 0,0 0 0 0 0,1 0 1 0 0,-1 0-1 0 0,-1-1 0 0 0,1 1 0 0 0,-1-2-97 0 0,2-1 92 0 0,18-153 425 0 0,-21 138-520 0 0,2-1 0 0 0,0 1-1 0 0,2 0 1 0 0,0 0 0 0 0,2 0 0 0 0,0 1 0 0 0,2-1-1 0 0,0 1 1 0 0,1 1 0 0 0,1-1 0 0 0,1 2 0 0 0,1-2 3 0 0,-4 13-100 0 0,0 0 0 0 0,1 0 0 0 0,0 1 0 0 0,0 0 1 0 0,1 0-1 0 0,-1 1 0 0 0,1 0 0 0 0,1 0 0 0 0,-1 1 0 0 0,1 0 1 0 0,0 1-1 0 0,0 0 0 0 0,0 1 0 0 0,1 0 0 0 0,-1 1 0 0 0,1 0 0 0 0,0 0 1 0 0,-1 1-1 0 0,1 0 0 0 0,0 1 0 0 0,0 1 0 0 0,6 0 100 0 0,35 11-5018 0 0,-4 12-4281 0 0,-35-16-1105 0 0</inkml:trace>
  <inkml:trace contextRef="#ctx0" brushRef="#br0" timeOffset="70911.822">22707 7987 23125 0 0,'0'0'-361'0'0,"0"0"-260"0"0,0 0-24 0 0,0 0 185 0 0,0 0 354 0 0,0 0 332 0 0,0 0 121 0 0,0 0 101 0 0,0 0 72 0 0,0 0 29 0 0,0 0-5 0 0,29 7-62 0 0,90 20-51 0 0,2-33 348 0 0,-94-3-724 0 0,160-65 53 0 0,-181 70-141 0 0,0 1 1 0 0,0-1-1 0 0,0-1 0 0 0,0 1 0 0 0,-1-1 0 0 0,0 0 0 0 0,1 0 0 0 0,-2 0 0 0 0,1-1 1 0 0,-1 0-1 0 0,0 0 0 0 0,0 0 0 0 0,0 0 0 0 0,-1 0 0 0 0,0-1 0 0 0,0 0 0 0 0,-1 0 1 0 0,0 1-1 0 0,0-1 0 0 0,-1-1 0 0 0,1 1 0 0 0,-2 0 0 0 0,1 0 0 0 0,-1 0 0 0 0,0 0 1 0 0,-1-4 32 0 0,-2 5-95 0 0,-1 0 0 0 0,0 0 1 0 0,0 1-1 0 0,-1-1 0 0 0,0 1 0 0 0,0 0 1 0 0,0 0-1 0 0,-1 1 0 0 0,1-1 1 0 0,-1 1-1 0 0,0 1 0 0 0,0-1 1 0 0,-1 1-1 0 0,1 0 0 0 0,-1 0 1 0 0,1 1-1 0 0,-1 0 0 0 0,0 0 1 0 0,0 0-1 0 0,0 1 0 0 0,0 0 0 0 0,0 1 1 0 0,0-1-1 0 0,0 1 0 0 0,0 1 1 0 0,0-1-1 0 0,0 1 0 0 0,0 1 1 0 0,0-1-1 0 0,-7 3 95 0 0,-11-2-3 0 0,1 2 1 0 0,-1 1 0 0 0,0 0-1 0 0,1 2 1 0 0,0 1-1 0 0,1 1 1 0 0,0 1-1 0 0,0 1 1 0 0,1 0-1 0 0,1 2 1 0 0,-1 1-1 0 0,2 1 1 0 0,0 0-1 0 0,1 2 1 0 0,-11 12 2 0 0,27-27-7 0 0,0 1 1 0 0,0-1 0 0 0,0 1 0 0 0,1 0 0 0 0,-1 0-1 0 0,1 0 1 0 0,0 0 0 0 0,0 0 0 0 0,0 1 0 0 0,0-1-1 0 0,0 1 1 0 0,1-1 0 0 0,-1 1 0 0 0,1-1 0 0 0,0 1-1 0 0,0 0 1 0 0,1 0 0 0 0,-1 0 0 0 0,1-1 0 0 0,0 1-1 0 0,0 0 1 0 0,0 0 0 0 0,0 0 0 0 0,1 0 0 0 0,-1-1-1 0 0,1 1 1 0 0,0 0 0 0 0,0-1 0 0 0,1 1-1 0 0,-1 0 1 0 0,1-1 0 0 0,0 0 0 0 0,0 1 0 0 0,0-1-1 0 0,0 0 1 0 0,0 0 0 0 0,1 0 0 0 0,-1 0 0 0 0,1 0-1 0 0,0-1 1 0 0,0 1 0 0 0,0-1 0 0 0,0 0 0 0 0,0 0-1 0 0,1 0 1 0 0,0 1 6 0 0,24 6 101 0 0,0-1 0 0 0,0-1 0 0 0,1-1 0 0 0,0-2 0 0 0,0-1 0 0 0,0-1 0 0 0,0-2 0 0 0,0 0 0 0 0,9-3-101 0 0,51 2 81 0 0,-75 0-5 0 0,0 0 1 0 0,0 1-1 0 0,0 0 1 0 0,0 1-1 0 0,0 1 1 0 0,0 1-1 0 0,0-1 1 0 0,0 2-1 0 0,-1 0 1 0 0,0 1-1 0 0,1 0 1 0 0,-2 1 0 0 0,1 1-1 0 0,-1-1 1 0 0,0 2-1 0 0,10 8-76 0 0,-13-9-135 0 0,0 0 0 0 0,1 0 0 0 0,-1-1 0 0 0,1 0 1 0 0,0 0-1 0 0,1-1 0 0 0,-1-1 0 0 0,1 0 0 0 0,0 0 0 0 0,0-1 0 0 0,0 0 0 0 0,0-1 0 0 0,1-1 1 0 0,-1 1-1 0 0,1-2 0 0 0,-1 0 0 0 0,1 0 0 0 0,-1-1 0 0 0,1 0 0 0 0,-1-1 0 0 0,2-1 135 0 0,69-17-4749 0 0,-3-9-3572 0 0,-50 18 607 0 0</inkml:trace>
  <inkml:trace contextRef="#ctx0" brushRef="#br0" timeOffset="71214.057">24086 6827 21597 0 0,'0'0'405'0'0,"0"0"-316"0"0,0 0-446 0 0,0 0-334 0 0,0 0-22 0 0,0 0 253 0 0,0 0 382 0 0,0 0 268 0 0,0 0 122 0 0,-3 30 54 0 0,-13 224 696 0 0,54 272 29 0 0,-35-498-997 0 0,1-1-1 0 0,2 0 1 0 0,0 0 0 0 0,2-1 0 0 0,1 0-1 0 0,1 0 1 0 0,5 7-94 0 0,6-24-1486 0 0,-14-28-8980 0 0,-7 13-299 0 0</inkml:trace>
  <inkml:trace contextRef="#ctx0" brushRef="#br0" timeOffset="71415.317">23990 7306 23357 0 0,'0'0'992'0'0,"0"0"-144"0"0,0 0-552 0 0,0 0-416 0 0,0 0-192 0 0,0 0 16 0 0,0 0 56 0 0,154-43 32 0 0,-113 49-104 0 0,5 4-256 0 0,-1 0-288 0 0,5 1-376 0 0,-3 2-433 0 0,2 1-599 0 0,-2 1-905 0 0,-4 2-928 0 0,-11-5-304 0 0,-13-3-1352 0 0</inkml:trace>
  <inkml:trace contextRef="#ctx0" brushRef="#br0" timeOffset="71715.874">24688 7633 408 0 0,'0'0'3173'0'0,"0"0"-483"0"0,0 0-264 0 0,-8 26-407 0 0,-25 83-524 0 0,31-105-1304 0 0,0 1 1 0 0,0-1-1 0 0,0 0 1 0 0,1 0 0 0 0,-1 1-1 0 0,1-1 1 0 0,0 0 0 0 0,0 1-1 0 0,1 0 1 0 0,-1-1-1 0 0,1 1 1 0 0,0-1 0 0 0,1 1-1 0 0,-1-1 1 0 0,1 1 0 0 0,-1-1-1 0 0,1 1 1 0 0,1-1-1 0 0,-1 1 1 0 0,1-1 0 0 0,-1 0-1 0 0,1 0 1 0 0,0 0-1 0 0,1 0 1 0 0,-1 0 0 0 0,1 0-1 0 0,0 0 1 0 0,0-1 0 0 0,0 0-1 0 0,0 1 1 0 0,0-1-1 0 0,1 0 1 0 0,0-1 0 0 0,-1 1-1 0 0,1-1 1 0 0,0 1 0 0 0,0-1-1 0 0,0 0 1 0 0,1-1-1 0 0,-1 1-191 0 0,9 0 391 0 0,0 0 0 0 0,-1-1 0 0 0,1-1-1 0 0,0 0 1 0 0,-1 0 0 0 0,1-1-1 0 0,0-1 1 0 0,-1-1 0 0 0,1 1 0 0 0,-1-2-1 0 0,0 0 1 0 0,2-1-391 0 0,123-66 1042 0 0,-133 68-1015 0 0,1 0 0 0 0,-1 0 0 0 0,0-1-1 0 0,0 0 1 0 0,0 0 0 0 0,0 0-1 0 0,-1 0 1 0 0,1-1 0 0 0,-1 1-1 0 0,0-1 1 0 0,0 0 0 0 0,-1 0-1 0 0,0 0 1 0 0,0 0 0 0 0,0 0-1 0 0,0-1 1 0 0,-1 1 0 0 0,0 0-1 0 0,0-1 1 0 0,0 1 0 0 0,-1-1 0 0 0,0 1-1 0 0,0-1 1 0 0,0 0 0 0 0,-1 1-1 0 0,0-3-26 0 0,-4 0-71 0 0,-1 0-1 0 0,0 0 0 0 0,0 0 1 0 0,-1 1-1 0 0,0 0 1 0 0,0 0-1 0 0,-1 1 0 0 0,0-1 1 0 0,0 2-1 0 0,0-1 0 0 0,-1 1 1 0 0,1 1-1 0 0,-1 0 1 0 0,-1 0-1 0 0,1 0 0 0 0,0 1 1 0 0,-1 1-1 0 0,0 0 0 0 0,0 0 1 0 0,1 1-1 0 0,-1 0 1 0 0,0 0-1 0 0,0 1 0 0 0,-8 1 72 0 0,3-3-22 0 0,1 0 0 0 0,-1 1 0 0 0,1 1 0 0 0,-1 0 0 0 0,1 1 0 0 0,-1 0 0 0 0,1 1-1 0 0,-1 1 1 0 0,1 0 0 0 0,0 1 0 0 0,0 1 0 0 0,1 0 0 0 0,-1 1 0 0 0,1 0 0 0 0,0 1 0 0 0,1 0-1 0 0,-1 1 1 0 0,2 1 0 0 0,-1 0 0 0 0,1 0 0 0 0,0 1 0 0 0,1 1 0 0 0,1 0 0 0 0,-1 0 0 0 0,2 1-1 0 0,-5 6 23 0 0,12-13 26 0 0,-1 0-1 0 0,1 0 0 0 0,0-1 0 0 0,0 1 0 0 0,1 0 1 0 0,-1 0-1 0 0,1 0 0 0 0,0 0 0 0 0,0 0 0 0 0,1 0 0 0 0,0 0 1 0 0,0 0-1 0 0,0 0 0 0 0,0 0 0 0 0,1-1 0 0 0,-1 1 1 0 0,1 0-1 0 0,0-1 0 0 0,1 0 0 0 0,-1 1 0 0 0,1-1 0 0 0,0 0 1 0 0,0 0-1 0 0,0 0 0 0 0,1-1 0 0 0,-1 1 0 0 0,1-1 1 0 0,0 0-1 0 0,0 0 0 0 0,0 0 0 0 0,0 0 0 0 0,0-1 0 0 0,1 0 1 0 0,4 2-26 0 0,169 48 915 0 0,375-3 745 0 0,-475-26-1920 0 0,53 7-229 0 0,-50-54-9763 0 0,-70 16-1248 0 0</inkml:trace>
  <inkml:trace contextRef="#ctx0" brushRef="#br0" timeOffset="72082.769">25481 6699 23333 0 0,'0'0'-356'0'0,"0"0"-435"0"0,0 0-101 0 0,0 0 130 0 0,0 0 369 0 0,0 0 453 0 0,0 0 145 0 0,0 0 49 0 0,0 0 34 0 0,14 30 24 0 0,42 93-8 0 0,-17-17 408 0 0,-36-96-643 0 0,0 0 1 0 0,0 1-1 0 0,1-1 0 0 0,0-1 0 0 0,1 1 0 0 0,0 0 0 0 0,1-1 0 0 0,0 0 0 0 0,0-1 0 0 0,1 1 1 0 0,0-1-1 0 0,5 4-69 0 0,-9-8 19 0 0,-1-1 1 0 0,0 0-1 0 0,1 0 1 0 0,0 0-1 0 0,0 0 1 0 0,0 0-1 0 0,0-1 1 0 0,0 1-1 0 0,0-1 1 0 0,1 0-1 0 0,-1 0 1 0 0,1 0-1 0 0,0 0 0 0 0,-1-1 1 0 0,1 0-1 0 0,0 1 1 0 0,0-1-1 0 0,0 0 1 0 0,0-1-1 0 0,0 1 1 0 0,0-1-1 0 0,0 0 1 0 0,0 0-1 0 0,0 0 1 0 0,0-1-1 0 0,0 1 1 0 0,0-1-1 0 0,0 0 1 0 0,0 0-1 0 0,0 0 1 0 0,0 0-1 0 0,-1-1 1 0 0,1 0-1 0 0,0 0 1 0 0,-1 0-1 0 0,0 0 1 0 0,1 0-1 0 0,-1-1 1 0 0,2-1-20 0 0,8-14-109 0 0,-1 0 1 0 0,0-1 0 0 0,-1 0-1 0 0,-2 0 1 0 0,0-2-1 0 0,0 1 1 0 0,-2-1-1 0 0,-1 0 1 0 0,0 0 0 0 0,-2-1-1 0 0,2-20 109 0 0,5-146 2996 0 0,-11 187-2820 0 0,0 1-292 0 0,0 25-895 0 0,2 18 1012 0 0,1 0 1 0 0,2 0-1 0 0,2 0 0 0 0,2 0 1 0 0,2-2-1 0 0,2 1 0 0 0,1-1 1 0 0,3-1-1 0 0,6 11-1 0 0,2 3-989 0 0,3 6-3778 0 0,-10-24-6403 0 0</inkml:trace>
  <inkml:trace contextRef="#ctx0" brushRef="#br0" timeOffset="73314.098">9634 10443 10954 0 0,'0'0'1058'0'0,"0"0"-131"0"0,0 0-319 0 0,0 0-101 0 0,0 0 161 0 0,0 0 224 0 0,0 0 206 0 0,0 0 131 0 0,0 0-58 0 0,0 0-161 0 0,0 0-200 0 0,0-5-183 0 0,9-19 1059 0 0,-9 24-1766 0 0,0 0 4 0 0,0 0 15 0 0,0 63-170 0 0,-53 216 322 0 0,28-125 55 0 0,6 2 0 0 0,8 0 0 0 0,6 1 0 0 0,7-1 0 0 0,7 1 0 0 0,27 144-146 0 0,-13-121 298 0 0,-9 0 0 0 0,-7 1 0 0 0,-10 40-298 0 0,13 281 622 0 0,31-142 270 0 0,-40-295 1247 0 0,-5-65-2576 0 0,-8 0-110 0 0,10 0-4270 0 0,1 1-4151 0 0,1 0-2742 0 0</inkml:trace>
  <inkml:trace contextRef="#ctx0" brushRef="#br0" timeOffset="77488.156">9873 10720 0 0 0,'0'0'1172'0'0,"0"0"-346"0"0,0 0-149 0 0,0 0-103 0 0,0 0-70 0 0,0 0-77 0 0,0 0-30 0 0,0 0 28 0 0,0 0-2 0 0,0 0-83 0 0,0 0-121 0 0,-1-11-3146 0 0,-16 14 2785 0 0,-7 0 2085 0 0,11-9 5947 0 0,13 6-6404 0 0,0 0-191 0 0,0 0-246 0 0,0 0-249 0 0,0 0-239 0 0,0 0-211 0 0,0 0-196 0 0,45-12-462 0 0,34 1 492 0 0,1 4 1 0 0,0 3 0 0 0,1 3 0 0 0,15 5-185 0 0,213-8 342 0 0,-124-5-289 0 0,0 7 0 0 0,1 9 0 0 0,36 11-53 0 0,-80-11 162 0 0,0-7-1 0 0,1-6 1 0 0,-2-7 0 0 0,40-11-162 0 0,-102 13 60 0 0,2 4 0 0 0,-1 4 0 0 0,1 3 0 0 0,42 7-60 0 0,152 4 541 0 0,0-11 1 0 0,0-13-1 0 0,-2-11 1 0 0,29-17-542 0 0,-266 36 90 0 0,807-74 1224 0 0,-185 67-1053 0 0,115-26 22 0 0,-179 0-64 0 0,-171 18-141 0 0,199-12 100 0 0,-321 22 27 0 0,-240-1 208 0 0,-56 77-861 0 0,3 135 423 0 0,-8 0 0 0 0,-21 134 25 0 0,11-191-20 0 0,5 0 0 0 0,8 1 0 0 0,16 105 20 0 0,28 334 358 0 0,-2-107 757 0 0,-52-190-495 0 0,7-285-569 0 0,0-1-1 0 0,0 0 0 0 0,0 1 0 0 0,0-1 0 0 0,0 0 0 0 0,0 1 0 0 0,0-1 0 0 0,-1 0 0 0 0,1 0 0 0 0,0 1 0 0 0,-1-1 0 0 0,1 0 0 0 0,-1 0 1 0 0,0 0-1 0 0,1 0 0 0 0,-1 1 0 0 0,0-1 0 0 0,0 0 0 0 0,1 0 0 0 0,-1 0 0 0 0,0-1 0 0 0,0 1 0 0 0,0 0 0 0 0,0 0 0 0 0,0 0 1 0 0,0-1-1 0 0,-1 1 0 0 0,1 0 0 0 0,0-1 0 0 0,0 1 0 0 0,0-1 0 0 0,-1 0 0 0 0,1 1 0 0 0,0-1 0 0 0,0 0 0 0 0,-1 0 0 0 0,1 0 0 0 0,0 0 1 0 0,-1 0-1 0 0,1 0 0 0 0,0 0 0 0 0,0 0 0 0 0,-1 0 0 0 0,1 0 0 0 0,0-1 0 0 0,0 1 0 0 0,-1-1 0 0 0,1 1 0 0 0,0-1 0 0 0,0 1 1 0 0,-1-1-51 0 0,-22-4-409 0 0,-382-2 293 0 0,-232 64 95 0 0,-1421 74-154 0 0,188-9 3 0 0,297-37-15 0 0,205 35 101 0 0,1034-91-310 0 0,370-12-4856 0 0,8 1-3657 0 0,-28-11-2270 0 0</inkml:trace>
  <inkml:trace contextRef="#ctx0" brushRef="#br0" timeOffset="79998.752">19976 11135 5393 0 0,'0'0'1735'0'0,"0"0"-295"0"0,0 0-174 0 0,0 0 106 0 0,0 0 225 0 0,0 0 122 0 0,0 0-95 0 0,0 0-266 0 0,0 0-310 0 0,0 0-293 0 0,0 0-204 0 0,0 0-129 0 0,0 0-96 0 0,20-11-22 0 0,90-51 565 0 0,-177 52-1546 0 0,27 17 540 0 0,1 1 0 0 0,0 2 0 0 0,1 2 1 0 0,0 1-1 0 0,1 2 0 0 0,0 2 0 0 0,2 1 0 0 0,-17 12 137 0 0,38-21-45 0 0,0 1-1 0 0,0 0 0 0 0,1 0 0 0 0,1 2 1 0 0,0-1-1 0 0,1 1 0 0 0,0 1 0 0 0,0 0 1 0 0,2 1-1 0 0,-1 0 0 0 0,2 0 0 0 0,0 1 1 0 0,1 0-1 0 0,0 1 0 0 0,1-1 0 0 0,1 1 1 0 0,1 0-1 0 0,0 1 0 0 0,1-1 1 0 0,0 1-1 0 0,1 8 46 0 0,1-14 61 0 0,1 1 0 0 0,0-1 0 0 0,1 1 1 0 0,0-1-1 0 0,1 1 0 0 0,0-1 0 0 0,1 0 1 0 0,0 0-1 0 0,0 0 0 0 0,2 0 0 0 0,-1 0 1 0 0,1-1-1 0 0,1 0 0 0 0,0 0 0 0 0,0 0 1 0 0,1-1-1 0 0,0 0 0 0 0,0 0 0 0 0,1-1 1 0 0,1 0-1 0 0,-1 0 0 0 0,1-1 0 0 0,0 0 1 0 0,1-1-1 0 0,0 1 0 0 0,0-2 0 0 0,9 4-61 0 0,22 5 269 0 0,2-2 0 0 0,-1-1 0 0 0,2-3 0 0 0,-1-1 0 0 0,1-3 0 0 0,0-1 0 0 0,0-2 0 0 0,0-2 0 0 0,0-2 0 0 0,7-3-269 0 0,-5 3 101 0 0,1-2 1 0 0,-1-2-1 0 0,0-2 0 0 0,-1-2 0 0 0,0-2 0 0 0,0-2 0 0 0,-2-2 1 0 0,0-2-1 0 0,-1-2 0 0 0,-1-1 0 0 0,-1-3 0 0 0,-1-1 0 0 0,34-30-101 0 0,-64 49-21 0 0,0-1 1 0 0,-1 0-1 0 0,0-1 0 0 0,-1 0 0 0 0,0 0 1 0 0,0-1-1 0 0,-1 1 0 0 0,-1-1 0 0 0,1-1 0 0 0,-1 1 1 0 0,-1-1-1 0 0,0 0 0 0 0,-1 0 0 0 0,0 0 0 0 0,0 0 1 0 0,-1-1-1 0 0,-1 1 0 0 0,0-1 0 0 0,-1 1 0 0 0,0-1 1 0 0,0 1-1 0 0,-1-1 0 0 0,-1 1 0 0 0,0-1 1 0 0,0 1-1 0 0,-1 0 0 0 0,-1 0 0 0 0,0 0 0 0 0,-1 0 1 0 0,1 1-1 0 0,-2 0 0 0 0,0 0 0 0 0,0 0 0 0 0,-1 1 1 0 0,0-1-1 0 0,0 2 0 0 0,-1-1 0 0 0,0 1 0 0 0,-5-3 21 0 0,-14-8-82 0 0,-1 2 0 0 0,0 1 0 0 0,-1 1-1 0 0,-1 1 1 0 0,-1 2 0 0 0,1 1-1 0 0,-2 1 1 0 0,1 2 0 0 0,-1 1-1 0 0,-1 2 1 0 0,1 1 0 0 0,-1 1-1 0 0,1 2 1 0 0,-1 1 0 0 0,0 2 0 0 0,1 1-1 0 0,-1 2 1 0 0,1 1 0 0 0,0 1-1 0 0,1 2 1 0 0,-1 1 0 0 0,2 1-1 0 0,0 2 1 0 0,0 1 0 0 0,1 2 0 0 0,1 0-1 0 0,1 2 1 0 0,-22 18 82 0 0,35-24-346 0 0,0 1 1 0 0,1 0-1 0 0,0 1 1 0 0,1 1-1 0 0,1 0 1 0 0,0 0-1 0 0,1 1 1 0 0,-7 16 345 0 0,-4 25-3663 0 0,12 4-3316 0 0,8-37-1205 0 0</inkml:trace>
  <inkml:trace contextRef="#ctx0" brushRef="#br0" timeOffset="80506.738">20195 10568 14483 0 0,'0'0'2141'0'0,"0"0"-236"0"0,0 0-619 0 0,0 0-602 0 0,0 0-465 0 0,0 0-437 0 0,0 0-391 0 0,0 0-47 0 0,0 0 201 0 0,0 0 295 0 0,0 0 320 0 0,0 0 120 0 0,0 0-17 0 0,-4 28-12 0 0,-12 94-1 0 0,39 139 574 0 0,5 147-834 0 0,-20 159 10 0 0,-7-295-998 0 0,12-31-625 0 0,-75-233 3840 0 0,-477-79-1685 0 0,523 71-515 0 0,-142 21 647 0 0,157-21-648 0 0,0 1-1 0 0,1-1 1 0 0,-1 1-1 0 0,0-1 1 0 0,1 0 0 0 0,-1 1-1 0 0,1-1 1 0 0,-1 1-1 0 0,1-1 1 0 0,-1 1-1 0 0,1 0 1 0 0,-1-1-1 0 0,1 1 1 0 0,0-1 0 0 0,-1 1-1 0 0,1 0 1 0 0,0 0-1 0 0,-1-1 1 0 0,1 1-1 0 0,0 0 1 0 0,0-1-1 0 0,0 1 1 0 0,0 0 0 0 0,0 0-1 0 0,0-1 1 0 0,0 1-1 0 0,0 0 1 0 0,0 0-1 0 0,0-1 1 0 0,0 1-1 0 0,0 0 1 0 0,0-1 0 0 0,1 1-1 0 0,-1 0 1 0 0,0-1-1 0 0,0 1 1 0 0,1 0-1 0 0,-1-1 1 0 0,1 1-1 0 0,-1 0 1 0 0,0-1 0 0 0,1 1-1 0 0,-1-1 1 0 0,1 1-1 0 0,0-1 1 0 0,-1 1-1 0 0,1-1 1 0 0,-1 1-1 0 0,1-1 1 0 0,0 0 0 0 0,-1 1-1 0 0,1-1 1 0 0,0 0-1 0 0,-1 1 1 0 0,1-1-1 0 0,0 0 1 0 0,-1 0-1 0 0,1 0 1 0 0,0 0-1 0 0,0 0 1 0 0,-1 1 0 0 0,1-1-1 0 0,0-1 1 0 0,0 1-1 0 0,-1 0 1 0 0,2 0-16 0 0,51 17 746 0 0,10-10-520 0 0,1-2 0 0 0,-1-3 0 0 0,1-3 0 0 0,0-2 0 0 0,35-8-226 0 0,-46 6 30 0 0,-9 1-85 0 0,4 1-127 0 0,-1-2 1 0 0,1-2-1 0 0,-1-2 1 0 0,0-2-1 0 0,22-9 182 0 0,-41 3-1964 0 0,-24 8-1304 0 0,-2-3-3452 0 0,-2 6-3977 0 0</inkml:trace>
  <inkml:trace contextRef="#ctx0" brushRef="#br0" timeOffset="80855.147">19781 10341 23709 0 0,'0'0'304'0'0,"0"0"4"0"0,0 0-153 0 0,0 0-263 0 0,0 0-212 0 0,0 0-76 0 0,0 0 77 0 0,0 0 172 0 0,0 0 162 0 0,0 0 81 0 0,31-9 40 0 0,95-27 41 0 0,-19 34 127 0 0,-78 8-226 0 0,691 63 135 0 0,-672-60-925 0 0,-42 31-4429 0 0,-29-6-710 0 0,14-22 1562 0 0,2-2-3923 0 0</inkml:trace>
  <inkml:trace contextRef="#ctx0" brushRef="#br0" timeOffset="81495.56">20909 11377 13019 0 0,'0'0'3733'0'0,"0"0"-2445"0"0,0 0-857 0 0,0 0-162 0 0,0 0-69 0 0,0 0 47 0 0,0 0 26 0 0,0 0 85 0 0,0 0 112 0 0,0 0 68 0 0,0 0-7 0 0,0 0-51 0 0,4 4-82 0 0,9 6-248 0 0,0 0 0 0 0,0-1 0 0 0,1-1 0 0 0,0 0 0 0 0,1-1 0 0 0,0 0-1 0 0,0-1 1 0 0,0-1 0 0 0,13 3-150 0 0,66 28 18 0 0,-88-34-36 0 0,-1 1-1 0 0,1 0 0 0 0,0 0 0 0 0,-1 1 1 0 0,0-1-1 0 0,0 1 0 0 0,0 0 0 0 0,0 1 1 0 0,0-1-1 0 0,-1 1 0 0 0,0 0 0 0 0,0 0 1 0 0,0 0-1 0 0,-1 1 0 0 0,1-1 0 0 0,-2 1 1 0 0,1 0-1 0 0,0 0 0 0 0,-1 0 0 0 0,0 0 1 0 0,0 0-1 0 0,-1 0 0 0 0,0 0 0 0 0,0 1 1 0 0,-1-1-1 0 0,1 1 0 0 0,-1-1 0 0 0,0 1 1 0 0,-1-1-1 0 0,0 0 0 0 0,0 1 0 0 0,0-1 1 0 0,-1 0-1 0 0,0 0 0 0 0,-2 4 19 0 0,-11 24-14 0 0,-2-1 0 0 0,-1 0 0 0 0,-2-1-1 0 0,-1-1 1 0 0,-2-1 0 0 0,-1-1 0 0 0,-20 19 14 0 0,-70 92 15 0 0,96-115-11 0 0,7-12-10 0 0,0 1 1 0 0,1 1-1 0 0,1 0 0 0 0,0 0 1 0 0,1 0-1 0 0,1 1 0 0 0,0 0 1 0 0,1 1-1 0 0,1 0 0 0 0,0 0 1 0 0,1 0-1 0 0,1 4 6 0 0,6-17 64 0 0,1-1-1 0 0,-1 1 1 0 0,1-1 0 0 0,0 0-1 0 0,0 0 1 0 0,0 0 0 0 0,1 0-1 0 0,-1-1 1 0 0,0 0 0 0 0,1 0-1 0 0,0 0 1 0 0,0 0 0 0 0,-1-1-1 0 0,1 0 1 0 0,0 0-1 0 0,0 0 1 0 0,0 0 0 0 0,0-1-1 0 0,0 0 1 0 0,0 0 0 0 0,0 0-1 0 0,4-1-63 0 0,-8 1 9 0 0,445-15 1759 0 0,-445 15-1779 0 0,-1 0-49 0 0,0 0-48 0 0,-31 14-1516 0 0,0-4-2042 0 0,10-7-5427 0 0,11-3-1912 0 0</inkml:trace>
  <inkml:trace contextRef="#ctx0" brushRef="#br0" timeOffset="82357.659">22490 10682 8186 0 0,'0'0'2060'0'0,"0"0"41"0"0,0 0-197 0 0,0 0-278 0 0,0 0-142 0 0,0 0-161 0 0,0 0-211 0 0,0 0-170 0 0,0 0-199 0 0,0 0-226 0 0,0 0-270 0 0,0 0-281 0 0,0 0-254 0 0,4-25-198 0 0,7-63-525 0 0,-168 355 1498 0 0,113-203-484 0 0,25-24-35 0 0,19-40 194 0 0,55-36 193 0 0,312-216-1461 0 0,-303 221 1191 0 0,-71 64-1006 0 0,-128 172 2623 0 0,74-123-3292 0 0,7 2-4255 0 0,44-64-2664 0 0</inkml:trace>
  <inkml:trace contextRef="#ctx0" brushRef="#br0" timeOffset="82924.743">22706 11220 17372 0 0,'0'0'3376'0'0,"0"0"-2399"0"0,0 0-767 0 0,0 0-283 0 0,0 0-356 0 0,0 0-185 0 0,0 0-3 0 0,0 0 178 0 0,0 0 308 0 0,0 0 191 0 0,0 0 102 0 0,0 0 47 0 0,0 0-10 0 0,7 18-7 0 0,37 158 176 0 0,-5 324 187 0 0,-40-499-512 0 0,1 0 1 0 0,0 0 0 0 0,-1 0 0 0 0,1-1-1 0 0,0 1 1 0 0,0 0 0 0 0,0 0 0 0 0,0 0-1 0 0,0 0 1 0 0,0 0 0 0 0,0 0 0 0 0,0-1-1 0 0,0 1 1 0 0,0 0 0 0 0,0 0-1 0 0,0 0 1 0 0,1 0 0 0 0,-1-1 0 0 0,0 1-1 0 0,1 0 1 0 0,-1 0 0 0 0,1 0 0 0 0,-1-1-1 0 0,1 1 1 0 0,-1 0 0 0 0,1-1 0 0 0,-1 1-1 0 0,1 0 1 0 0,-1-1 0 0 0,1 1 0 0 0,0-1-1 0 0,0 1 1 0 0,-1-1 0 0 0,1 1 0 0 0,0-1-1 0 0,0 1 1 0 0,-1-1 0 0 0,1 0 0 0 0,0 0-1 0 0,0 1 1 0 0,0-1 0 0 0,0 0 0 0 0,0 0-1 0 0,-1 0 1 0 0,1 0 0 0 0,0 0 0 0 0,0 0-1 0 0,0 0 1 0 0,0 0 0 0 0,0 0 0 0 0,-1 0-1 0 0,1-1 1 0 0,0 1 0 0 0,0 0 0 0 0,0-1-1 0 0,0 1 1 0 0,-1 0 0 0 0,1-1 0 0 0,0 1-1 0 0,0-1 1 0 0,-1 1 0 0 0,1-1-1 0 0,0 1 1 0 0,-1-1 0 0 0,1 0 0 0 0,-1 1-1 0 0,1-1 1 0 0,-1 0 0 0 0,1 0-44 0 0,24-13-335 0 0,2 4 268 0 0,0 2 1 0 0,1 0 0 0 0,0 2-1 0 0,1 1 1 0 0,-1 1-1 0 0,1 2 1 0 0,0 1 0 0 0,0 1-1 0 0,-1 1 1 0 0,1 2-1 0 0,-1 1 1 0 0,1 1-1 0 0,-1 1 1 0 0,0 1 0 0 0,8 5 66 0 0,88 62-454 0 0,-120-72 442 0 0,0 1-1 0 0,-1 1 1 0 0,1-1-1 0 0,-1 0 1 0 0,0 1-1 0 0,0 0 1 0 0,0 0-1 0 0,0 0 1 0 0,-1 0-1 0 0,0 0 1 0 0,0 0-1 0 0,0 1 1 0 0,0-1 0 0 0,0 1-1 0 0,-1-1 1 0 0,0 1-1 0 0,0 0 1 0 0,0-1-1 0 0,-1 1 1 0 0,0 0-1 0 0,0 0 1 0 0,0 0-1 0 0,0-1 1 0 0,-1 1-1 0 0,1 0 1 0 0,-1 0-1 0 0,0-1 1 0 0,-2 4 12 0 0,-3-1 69 0 0,-1 0 1 0 0,1-1-1 0 0,-1 0 1 0 0,-1-1-1 0 0,1 1 1 0 0,-1-2-1 0 0,0 1 0 0 0,0-1 1 0 0,0 0-1 0 0,0 0 1 0 0,-1-1-1 0 0,0 0 1 0 0,1-1-1 0 0,-1 0 1 0 0,0 0-1 0 0,0-1 1 0 0,0 0-1 0 0,0-1 0 0 0,0 0 1 0 0,-1 0-1 0 0,-5-2-69 0 0,8 2 26 0 0,-86 2 287 0 0,0-5 0 0 0,0-4 0 0 0,1-4 0 0 0,0-5 0 0 0,1-3 0 0 0,-32-13-313 0 0,42-1-136 0 0,133 18-7703 0 0,-27 13 1879 0 0,-6 0-4816 0 0</inkml:trace>
  <inkml:trace contextRef="#ctx0" brushRef="#br0" timeOffset="84022.661">23885 12068 21525 0 0,'0'0'485'0'0,"0"0"-685"0"0,0 0-292 0 0,0 0 22 0 0,0 0 130 0 0,0 0 216 0 0,0 0 212 0 0,0 0 164 0 0,0 0 94 0 0,0 0 26 0 0,0 0 32 0 0,0 0 48 0 0,0 0 44 0 0,-6 6 60 0 0,3-4-513 0 0,-17 19 530 0 0,40-17 616 0 0,-2-9-1180 0 0,-1 0 0 0 0,0-2 0 0 0,-1 1 0 0 0,1-2 0 0 0,-1 0 0 0 0,-1-1 0 0 0,1-1 0 0 0,-2-1 0 0 0,1 0 0 0 0,-1 0 0 0 0,-1-1 0 0 0,0-1 0 0 0,-1 0 0 0 0,-1-1 0 0 0,0-1 0 0 0,5-7-9 0 0,-15 18-44 0 0,0 1-1 0 0,0 0 1 0 0,-1-1 0 0 0,1 1 0 0 0,-1-1-1 0 0,0 1 1 0 0,0-1 0 0 0,0 1 0 0 0,0-1-1 0 0,-1 1 1 0 0,1-1 0 0 0,-1 1 0 0 0,0-1-1 0 0,0 1 1 0 0,0 0 0 0 0,0 0 0 0 0,-1-1 0 0 0,1 1-1 0 0,-1 0 1 0 0,0 0 0 0 0,0 0 0 0 0,0 1-1 0 0,0-1 1 0 0,-1 0 0 0 0,1 1 0 0 0,-1-1-1 0 0,1 1 1 0 0,-1 0 0 0 0,0 0 0 0 0,0 0-1 0 0,0 0 1 0 0,0 1 0 0 0,0-1 0 0 0,-1 1 0 0 0,1 0-1 0 0,0 0 1 0 0,-1 0 0 0 0,1 0 0 0 0,0 0-1 0 0,-1 1 1 0 0,1 0 0 0 0,-1-1 0 0 0,1 1-1 0 0,-1 0 1 0 0,1 1 0 0 0,-1-1 0 0 0,1 1-1 0 0,-1 0 1 0 0,1-1 0 0 0,0 1 0 0 0,-1 1 0 0 0,1-1-1 0 0,0 0 1 0 0,0 1 0 0 0,0 0 0 0 0,0 0-1 0 0,0 0 1 0 0,0 0 0 0 0,-2 2 44 0 0,-6 1 12 0 0,-1 0 1 0 0,1 1-1 0 0,1 0 1 0 0,-1 1-1 0 0,1 0 1 0 0,0 1-1 0 0,1 0 1 0 0,0 1-1 0 0,0 0 1 0 0,0 0 0 0 0,2 1-1 0 0,-1-1 1 0 0,1 2-1 0 0,0-1 1 0 0,1 1-1 0 0,1 0 1 0 0,-1 1-1 0 0,2-1 1 0 0,-1 1-1 0 0,2 0 1 0 0,0 0-1 0 0,0 0 1 0 0,1 0-1 0 0,1 1 1 0 0,0-1-1 0 0,0 7-12 0 0,5-13 28 0 0,-1-1-1 0 0,2 0 1 0 0,-1-1 0 0 0,0 1-1 0 0,1-1 1 0 0,0 0-1 0 0,0 0 1 0 0,0 0-1 0 0,0-1 1 0 0,1 1-1 0 0,-1-1 1 0 0,1-1 0 0 0,0 1-1 0 0,0-1 1 0 0,0 0-1 0 0,0 0 1 0 0,0-1-1 0 0,0 0 1 0 0,1 0-1 0 0,-1 0 1 0 0,0-1 0 0 0,1 0-1 0 0,-1 0 1 0 0,1-1-1 0 0,-1 1 1 0 0,0-1-1 0 0,0-1 1 0 0,0 1 0 0 0,1-1-1 0 0,1-1-27 0 0,10 0 74 0 0,0 0 0 0 0,1-1-1 0 0,-2 0 1 0 0,1-2 0 0 0,0 0-1 0 0,-1-1 1 0 0,0-1 0 0 0,-1-1 0 0 0,0 0-1 0 0,0-1 1 0 0,9-8-74 0 0,1 69-896 0 0,-7-47 928 0 0,0-2 0 0 0,0-1 0 0 0,1 0 0 0 0,-1-1 0 0 0,0-1 0 0 0,1-1 0 0 0,-1-1 0 0 0,0 0 1 0 0,-1-2-1 0 0,1 0 0 0 0,-1-1 0 0 0,0 0 0 0 0,0-2 0 0 0,0 0 0 0 0,-1-1 0 0 0,7-6-32 0 0,-18 13 32 0 0,-1-1-1 0 0,0 1 1 0 0,0-1-1 0 0,0 0 1 0 0,0-1-1 0 0,-1 1 1 0 0,1-1-1 0 0,-1 0 1 0 0,0 0-1 0 0,0 0 1 0 0,0 0-1 0 0,-1-1 1 0 0,1 1-1 0 0,-1-1 1 0 0,0 0-1 0 0,-1 0 1 0 0,1 0-1 0 0,-1-1 1 0 0,0 1-1 0 0,0-1 1 0 0,-1 1-1 0 0,1-1 1 0 0,-1 1-1 0 0,-1-1 1 0 0,1 0-1 0 0,-1 0 1 0 0,0 1-1 0 0,0-1 1 0 0,0 0-1 0 0,-1 0 1 0 0,0 1-1 0 0,-1-2-31 0 0,3 8-60 0 0,-1-1 0 0 0,0 1 0 0 0,0 0-1 0 0,0 0 1 0 0,0 0 0 0 0,0-1 0 0 0,0 1-1 0 0,0 0 1 0 0,0 0 0 0 0,0 0 0 0 0,0-1-1 0 0,-1 1 1 0 0,1 0 0 0 0,0 0 0 0 0,0 0-1 0 0,-1-1 1 0 0,1 1 0 0 0,0 0 0 0 0,-1-1-1 0 0,1 1 1 0 0,-1 0 0 0 0,1-1 0 0 0,-1 1-1 0 0,0 0 1 0 0,1-1 0 0 0,-1 1 0 0 0,1-1 0 0 0,-1 1-1 0 0,0-1 1 0 0,1 0 0 0 0,-1 1 0 0 0,0-1-1 0 0,0 0 1 0 0,1 1 0 0 0,-1-1 0 0 0,0 0-1 0 0,0 0 1 0 0,0 1 0 0 0,1-1 0 0 0,-2 0 60 0 0,15 12 4 0 0,1 0 0 0 0,1-1 0 0 0,-1-1 0 0 0,2 0 0 0 0,-1-1 0 0 0,1-1 0 0 0,1 0 0 0 0,-1-1 0 0 0,1-1-1 0 0,1-1 1 0 0,-1 0 0 0 0,3-1-4 0 0,120 50 21 0 0,-139-53-11 0 0,0-1 1 0 0,0 1 0 0 0,0 0 0 0 0,-1-1 0 0 0,1 1 0 0 0,0 0 0 0 0,-1 0-1 0 0,1-1 1 0 0,0 1 0 0 0,-1 0 0 0 0,1 0 0 0 0,-1 0 0 0 0,0 0 0 0 0,1 0-1 0 0,-1 0 1 0 0,1 0 0 0 0,-1 0 0 0 0,0 0 0 0 0,0 0 0 0 0,0 0 0 0 0,0 0-1 0 0,0 0 1 0 0,0 0 0 0 0,0 0 0 0 0,0 0 0 0 0,0 0 0 0 0,0 0 0 0 0,0 0-1 0 0,-1 0 1 0 0,1 0 0 0 0,0 0 0 0 0,-1 0 0 0 0,1 0 0 0 0,-1 0 0 0 0,1 0 0 0 0,-1-1-1 0 0,1 1 1 0 0,-1 0 0 0 0,1 0 0 0 0,-1 0 0 0 0,0-1 0 0 0,0 1 0 0 0,1 0-1 0 0,-1-1 1 0 0,0 1 0 0 0,0-1 0 0 0,0 1 0 0 0,0-1 0 0 0,0 1 0 0 0,0-1-1 0 0,0 1 1 0 0,0-1 0 0 0,0 0 0 0 0,0 0 0 0 0,0 0 0 0 0,0 1 0 0 0,0-1-1 0 0,0 0 1 0 0,0 0-11 0 0,-64 27 773 0 0,-43-13 446 0 0,129-46-1495 0 0,149-93-2099 0 0,-99 82 1332 0 0,-52 31 951 0 0,86-78 2335 0 0,-105 93-2255 0 0,1-1 0 0 0,0 1 0 0 0,0 0 0 0 0,0 0 0 0 0,0-1 0 0 0,1 1 0 0 0,-1 0 0 0 0,1-1-1 0 0,-1 0 1 0 0,1 1 0 0 0,0-1 0 0 0,0 0 0 0 0,0 0 0 0 0,0 0 0 0 0,0 0 0 0 0,1 0 0 0 0,-1 0 0 0 0,0-1 0 0 0,1 1 0 0 0,0-1 0 0 0,-1 0-1 0 0,1 0 1 0 0,0 0 0 0 0,-1 0 0 0 0,1 0 0 0 0,0 0 0 0 0,0-1 0 0 0,0 1 0 0 0,0-1 0 0 0,0 0 0 0 0,0 0 0 0 0,0 0 0 0 0,0 0 12 0 0,0 1-10 0 0,21 5 17 0 0,12 2-37 0 0,0 1-1 0 0,0 3 1 0 0,-1 0-1 0 0,-1 3 1 0 0,0 0-1 0 0,5 6 31 0 0,-36-20 11 0 0,-1 0 0 0 0,0 1 0 0 0,1-1 1 0 0,-1 0-1 0 0,0 1 0 0 0,0 0 0 0 0,0-1 0 0 0,0 1 0 0 0,-1 0 0 0 0,1 0 0 0 0,0 0 1 0 0,-1 0-1 0 0,1 0 0 0 0,-1 0 0 0 0,0 1 0 0 0,0-1 0 0 0,0 0 0 0 0,0 1 0 0 0,0-1 1 0 0,0 1-1 0 0,-1-1 0 0 0,1 1 0 0 0,-1-1 0 0 0,0 1 0 0 0,1-1 0 0 0,-1 1 0 0 0,0 0 1 0 0,-1-1-1 0 0,1 1 0 0 0,0-1 0 0 0,-1 1 0 0 0,1-1 0 0 0,-1 1 0 0 0,0-1 0 0 0,0 1 1 0 0,0-1-1 0 0,0 0 0 0 0,-1 1 0 0 0,1-1 0 0 0,0 0 0 0 0,-1 0 0 0 0,1 0 0 0 0,-1 0 1 0 0,0 0-1 0 0,-1 1-11 0 0,-101 62 966 0 0,-41-49-1047 0 0,138-32-5046 0 0,7 14 2197 0 0,0-3-7855 0 0</inkml:trace>
  <inkml:trace contextRef="#ctx0" brushRef="#br0" timeOffset="84506.107">25741 12123 22653 0 0,'0'0'192'0'0,"0"0"-271"0"0,0 0-145 0 0,0 0-101 0 0,0 0 29 0 0,0 0 180 0 0,0 0 205 0 0,0 0 220 0 0,0 0 144 0 0,0 0 48 0 0,0 0-73 0 0,0 0-113 0 0,0 0-107 0 0,13-4-99 0 0,2 0-93 0 0,14-3 35 0 0,-1 0 0 0 0,0-2-1 0 0,0-1 1 0 0,-1-1 0 0 0,0-1-1 0 0,-1-2 1 0 0,0 0 0 0 0,-1-2-1 0 0,-1-1 1 0 0,-1 0 0 0 0,0-2-1 0 0,0-3-50 0 0,-20 20-14 0 0,-1-1-1 0 0,0-1 1 0 0,0 1 0 0 0,0 0-1 0 0,0 0 1 0 0,0-1-1 0 0,-1 1 1 0 0,1-1-1 0 0,-1 0 1 0 0,0 1-1 0 0,0-1 1 0 0,-1 0-1 0 0,1 1 1 0 0,-1-1 0 0 0,0 0-1 0 0,0 0 1 0 0,0 0-1 0 0,0 1 1 0 0,0-1-1 0 0,-1 0 1 0 0,0 0-1 0 0,0 1 1 0 0,0-1 0 0 0,0 0-1 0 0,-1 1 1 0 0,1-1-1 0 0,-1 1 1 0 0,0 0-1 0 0,0-1 1 0 0,0 1-1 0 0,0 0 1 0 0,-1 0 0 0 0,1 0-1 0 0,-1 1 1 0 0,0-1-1 0 0,1 1 1 0 0,-1-1-1 0 0,-1 1 1 0 0,1 0-1 0 0,0 0 1 0 0,0 0 0 0 0,-1 1-1 0 0,1-1 1 0 0,-1 1-1 0 0,1 0 1 0 0,-1 0-1 0 0,0 0 1 0 0,0 0-1 0 0,1 0 1 0 0,-1 1 0 0 0,0 0-1 0 0,0 0 1 0 0,0 0-1 0 0,0 0 15 0 0,-10-2-9 0 0,-1 0 0 0 0,0 1 1 0 0,0 1-1 0 0,0 0 0 0 0,0 1 0 0 0,1 1 0 0 0,-1 0 0 0 0,0 1 0 0 0,1 0 0 0 0,0 1 1 0 0,0 1-1 0 0,0 0 0 0 0,0 1 0 0 0,1 1 0 0 0,0 0 0 0 0,0 1 0 0 0,1 0 0 0 0,0 1 1 0 0,0 0-1 0 0,1 1 0 0 0,0 0 0 0 0,1 1 0 0 0,-2 2 9 0 0,10-10 15 0 0,0-1 0 0 0,0 1-1 0 0,1 0 1 0 0,-1 0 0 0 0,1 0 0 0 0,-1 0-1 0 0,1 0 1 0 0,0 0 0 0 0,0 0 0 0 0,1 0-1 0 0,-1 0 1 0 0,1 1 0 0 0,-1-1 0 0 0,1 0-1 0 0,0 0 1 0 0,0 1 0 0 0,1-1 0 0 0,-1 0-1 0 0,1 0 1 0 0,-1 0 0 0 0,1 1 0 0 0,0-1-1 0 0,0 0 1 0 0,0 0 0 0 0,1 0 0 0 0,-1 0-1 0 0,1 0 1 0 0,0-1 0 0 0,-1 1 0 0 0,1 0-1 0 0,0-1 1 0 0,1 1 0 0 0,-1-1 0 0 0,0 0-1 0 0,1 0 1 0 0,-1 0 0 0 0,1 0 0 0 0,0 0-1 0 0,0-1 1 0 0,-1 1 0 0 0,1-1 0 0 0,0 1-1 0 0,0-1 1 0 0,1 0 0 0 0,-1 0 0 0 0,0-1 0 0 0,0 1-1 0 0,3 0-14 0 0,424 50 779 0 0,-379-37-1293 0 0,44 9 155 0 0,-64-22-3966 0 0,-2-5-3996 0 0,-20 1-2824 0 0</inkml:trace>
  <inkml:trace contextRef="#ctx0" brushRef="#br0" timeOffset="84863.479">26275 10493 21085 0 0,'0'0'576'0'0,"0"0"-788"0"0,0 0-643 0 0,0 0-133 0 0,0 0 193 0 0,0 0 547 0 0,0 0 561 0 0,0 0 183 0 0,0 0 39 0 0,5 28-38 0 0,15 91-57 0 0,-18 31 420 0 0,-5-140-825 0 0,1 0-1 0 0,1 0 1 0 0,0 1-1 0 0,0-1 1 0 0,1 0-1 0 0,0 1 1 0 0,1-1-1 0 0,0 0 0 0 0,1 1 1 0 0,0-1-1 0 0,1 0 1 0 0,0 0-1 0 0,0 0 1 0 0,1-1-1 0 0,0 1 1 0 0,1-1-1 0 0,0 0 0 0 0,0 0 1 0 0,1-1-1 0 0,0 1 1 0 0,1-1-1 0 0,5 5-34 0 0,-9-11-26 0 0,1 0-1 0 0,-1 0 0 0 0,1 0 1 0 0,-1 0-1 0 0,1-1 1 0 0,0 1-1 0 0,-1-1 1 0 0,1 0-1 0 0,0 0 1 0 0,0 0-1 0 0,0-1 1 0 0,0 0-1 0 0,0 1 1 0 0,0-1-1 0 0,0-1 0 0 0,-1 1 1 0 0,1 0-1 0 0,0-1 1 0 0,0 0-1 0 0,0 0 1 0 0,0 0-1 0 0,-1 0 1 0 0,1-1-1 0 0,0 0 1 0 0,-1 1-1 0 0,1-1 0 0 0,-1-1 1 0 0,0 1-1 0 0,0 0 1 0 0,0-1-1 0 0,2-1 27 0 0,82-93-1999 0 0,-26-80 2234 0 0,-52 52 5327 0 0,-9 125-5177 0 0,0 0-231 0 0,0 25-386 0 0,1 2 396 0 0,2-1-1 0 0,0 0 1 0 0,2 1-1 0 0,1-1 1 0 0,1-1-1 0 0,1 1 1 0 0,1-1-1 0 0,11 19-163 0 0,28 57-2694 0 0,-13-30-2905 0 0,-23-47-6038 0 0</inkml:trace>
  <inkml:trace contextRef="#ctx0" brushRef="#br0" timeOffset="85932.085">28363 7361 1832 0 0,'0'0'344'0'0,"0"0"-288"0"0,0 0-288 0 0,0 0-216 0 0,0 0-72 0 0,0 0-152 0 0,0 0 312 0 0,0 0 360 0 0,0 0 0 0 0,0 0 0 0 0,0 0 0 0 0</inkml:trace>
  <inkml:trace contextRef="#ctx0" brushRef="#br0" timeOffset="86622.23">28363 7361 624 0 0,'73'-36'2135'0'0,"-57"3"9448"0"0,-34 12-7412 0 0,8 19-4221 0 0,0 0-1 0 0,-1 1 1 0 0,1 0 0 0 0,-1 1-1 0 0,1 0 1 0 0,-1 0-1 0 0,1 1 1 0 0,0 1 0 0 0,-1 0-1 0 0,1 0 1 0 0,0 1-1 0 0,0 0 1 0 0,1 1-1 0 0,-1 0 1 0 0,1 0 0 0 0,-1 1-1 0 0,1 1 1 0 0,1-1-1 0 0,-3 3 51 0 0,-6 1-5 0 0,-24 12 65 0 0,0 2-1 0 0,1 2 0 0 0,2 2 1 0 0,0 1-1 0 0,2 2 0 0 0,1 1 1 0 0,2 2-1 0 0,1 1 1 0 0,2 2-1 0 0,-19 28-59 0 0,40-48 40 0 0,0 0 1 0 0,1 0-1 0 0,0 0 1 0 0,2 1-1 0 0,0 0 1 0 0,1 1 0 0 0,0-1-1 0 0,2 1 1 0 0,0 0-1 0 0,1 0 1 0 0,0 0-1 0 0,2 0 1 0 0,0 0-1 0 0,1 0 1 0 0,1 1-1 0 0,1-2 1 0 0,0 1-1 0 0,1 0 1 0 0,1-1-1 0 0,1 1 1 0 0,1-1-1 0 0,0-1 1 0 0,1 0-1 0 0,0 0 1 0 0,2 0-1 0 0,2 2-40 0 0,4 4 157 0 0,2-1-1 0 0,0 0 0 0 0,2-2 1 0 0,0 0-1 0 0,0-1 0 0 0,2-1 1 0 0,0-1-1 0 0,1-1 0 0 0,1-1 1 0 0,0-2-1 0 0,1 0 0 0 0,23 7-156 0 0,-33-13 115 0 0,0-2-1 0 0,0 0 1 0 0,1 0-1 0 0,0-1 0 0 0,-1-1 1 0 0,1-1-1 0 0,0 0 1 0 0,0-2-1 0 0,0 1 0 0 0,0-2 1 0 0,0 0-1 0 0,0-1 1 0 0,-1 0-1 0 0,0-2 1 0 0,1 1-1 0 0,-1-2 0 0 0,-1 0 1 0 0,1-1-1 0 0,-1 0 1 0 0,0-1-1 0 0,-1-1 0 0 0,9-7-114 0 0,13-20 32 0 0,-2-1 0 0 0,-1-1-1 0 0,-2-2 1 0 0,-2-2 0 0 0,-2 0-1 0 0,-1-1 1 0 0,-3-2 0 0 0,-1-1-1 0 0,-2 0 1 0 0,-3-1 0 0 0,-1-1-1 0 0,-3 0 1 0 0,-2-1 0 0 0,-2 0-1 0 0,-2-1 1 0 0,-2 0 0 0 0,-2 0-1 0 0,-3 0 1 0 0,-1 0-32 0 0,3 25 6 0 0,-1 0-1 0 0,-1 1 1 0 0,-1-1 0 0 0,-2 1-1 0 0,0-1 1 0 0,-1 1 0 0 0,-2 0 0 0 0,0 0-1 0 0,-1 1 1 0 0,-2 0 0 0 0,0 1-1 0 0,-2 0 1 0 0,0 0 0 0 0,-8-8-6 0 0,15 25-49 0 0,1 1 1 0 0,-1-1-1 0 0,0 1 0 0 0,0 0 1 0 0,-1 1-1 0 0,1-1 0 0 0,-1 1 1 0 0,0 0-1 0 0,0 1 0 0 0,0-1 1 0 0,0 1-1 0 0,0 1 1 0 0,0-1-1 0 0,-1 1 0 0 0,1 0 1 0 0,-1 0-1 0 0,1 1 0 0 0,0 0 1 0 0,-1 0-1 0 0,1 0 0 0 0,-1 1 1 0 0,1 0-1 0 0,-1 0 1 0 0,1 1-1 0 0,0-1 0 0 0,0 2 1 0 0,0-1-1 0 0,0 0 0 0 0,0 1 1 0 0,0 0-1 0 0,1 1 0 0 0,-5 3 49 0 0,-14 8-114 0 0,1 2-1 0 0,1 0 1 0 0,1 1-1 0 0,1 1 1 0 0,0 1 0 0 0,1 1-1 0 0,1 2 115 0 0,-98 170-1299 0 0,66-54-6545 0 0,38-95-2847 0 0</inkml:trace>
  <inkml:trace contextRef="#ctx0" brushRef="#br0" timeOffset="87164.692">28216 6877 10578 0 0,'0'0'1947'0'0,"0"0"-80"0"0,0 0-314 0 0,0 0-401 0 0,0 0-285 0 0,0 0-251 0 0,0 0-265 0 0,0 0-207 0 0,0 0-146 0 0,0 0-71 0 0,0 0-18 0 0,0 0 39 0 0,0 0 30 0 0,21-3 7 0 0,65-5 34 0 0,-85 8-16 0 0,0 0 1 0 0,0 0-1 0 0,0 0 1 0 0,1 1-1 0 0,-1-1 1 0 0,0 0-1 0 0,0 1 1 0 0,0-1-1 0 0,0 1 1 0 0,0-1 0 0 0,1 1-1 0 0,-1 0 1 0 0,0-1-1 0 0,0 1 1 0 0,-1 0-1 0 0,1 0 1 0 0,0 0-1 0 0,0-1 1 0 0,0 1-1 0 0,0 0 1 0 0,-1 0-1 0 0,1 0 1 0 0,0 0-1 0 0,-1 1 1 0 0,1-1-1 0 0,-1 0 1 0 0,0 0 0 0 0,1 0-1 0 0,-1 0 1 0 0,0 0-1 0 0,1 1 1 0 0,-1-1-1 0 0,0 0 1 0 0,0 0-1 0 0,0 1 1 0 0,0-1-1 0 0,0 0 1 0 0,0 0-1 0 0,-1 0 1 0 0,1 1-1 0 0,0-1 1 0 0,-1 0-1 0 0,1 0 1 0 0,0 0 0 0 0,-1 0-1 0 0,0 1-3 0 0,0 6 52 0 0,-41 591 893 0 0,37-327-959 0 0,11-1 0 0 0,43 268 14 0 0,-44-512 6 0 0,-2-15 4 0 0,0 0 0 0 0,-1 0 0 0 0,-1 1 0 0 0,0-1 0 0 0,0 1 0 0 0,-1-1 0 0 0,-1 1 0 0 0,0-1 0 0 0,-1 1 0 0 0,0-1 0 0 0,-2 3-10 0 0,-1-9 47 0 0,-1-1 0 0 0,-1 1 1 0 0,1-2-1 0 0,-1 1 1 0 0,1-1-1 0 0,-1 0 0 0 0,0 0 1 0 0,-1-1-1 0 0,1 0 0 0 0,-1 0 1 0 0,1-1-1 0 0,-1 0 1 0 0,0 0-1 0 0,0-1 0 0 0,0 0 1 0 0,0 0-1 0 0,0-1 1 0 0,0 0-1 0 0,0-1 0 0 0,0 1 1 0 0,-2-2-48 0 0,-17 3 4 0 0,-445 31 536 0 0,582-33 1517 0 0,415-98-768 0 0,-347 77-1653 0 0,-173 20-935 0 0,-12-6-10517 0 0,4 6 1404 0 0</inkml:trace>
  <inkml:trace contextRef="#ctx0" brushRef="#br0" timeOffset="87997.543">28295 6812 25477 0 0,'0'0'274'0'0,"0"0"-21"0"0,0 0-115 0 0,0 0-116 0 0,0 0-115 0 0,0 0-15 0 0,27-21 28 0 0,90-64 33 0 0,-22 62 19 0 0,-74 24 18 0 0,541 45-1731 0 0,-560-25-12762 0 0,-7-16 4949 0 0</inkml:trace>
  <inkml:trace contextRef="#ctx0" brushRef="#br0" timeOffset="88672.426">28958 8654 11258 0 0,'0'0'1666'0'0,"0"0"-234"0"0,0 0-265 0 0,0 0-188 0 0,0 0-93 0 0,0 0-82 0 0,0 0-176 0 0,0 0-172 0 0,0 0-224 0 0,0 0-229 0 0,0 0-167 0 0,0 0-44 0 0,0 0 112 0 0,0 16 410 0 0,-2 76 732 0 0,-1-50-694 0 0,2 1-1 0 0,2 0 1 0 0,2-1 0 0 0,2 1 0 0 0,9 37-352 0 0,-10-73-902 0 0,-1-12-9096 0 0,-3 3-400 0 0</inkml:trace>
  <inkml:trace contextRef="#ctx0" brushRef="#br0" timeOffset="89245.337">29567 7622 13347 0 0,'0'0'1754'0'0,"0"0"-255"0"0,0 0-245 0 0,0 0-232 0 0,0 0-142 0 0,0 0-178 0 0,0 0-185 0 0,0 0-103 0 0,0 0-92 0 0,0 0-76 0 0,0 0-53 0 0,0 0-37 0 0,0 0-17 0 0,-3-3-7 0 0,4-12 627 0 0,37 27 257 0 0,-20-6-1187 0 0,145 57 375 0 0,-3 7-1 0 0,-4 7 0 0 0,-3 7 1 0 0,1 9-204 0 0,-55-15-50 0 0,-100-74 81 0 0,0 0-1 0 0,0 0 1 0 0,-1 0 0 0 0,1 0-1 0 0,-1-1 1 0 0,0 1-1 0 0,0 0 1 0 0,0-1-1 0 0,-1 1 1 0 0,1-1-1 0 0,-1 0 1 0 0,0 0 0 0 0,0 0-1 0 0,0 0 1 0 0,0-1-1 0 0,-1 1 1 0 0,1-1-1 0 0,0 1 1 0 0,-1-1-1 0 0,0 0 1 0 0,0-1 0 0 0,0 1-1 0 0,-3 0-30 0 0,-3 4 55 0 0,-424 246 429 0 0,292-154-1566 0 0,137-83-2057 0 0,14-5-5719 0 0,-5-8-1857 0 0</inkml:trace>
  <inkml:trace contextRef="#ctx0" brushRef="#br0" timeOffset="90027.955">31239 7447 9362 0 0,'0'0'1919'0'0,"0"0"-195"0"0,0 0-334 0 0,0 0-299 0 0,0 0-127 0 0,0 0-100 0 0,0 0-103 0 0,0 0-113 0 0,0 0-151 0 0,0 0-185 0 0,0 0-193 0 0,0 0-207 0 0,12-11-218 0 0,35-33-114 0 0,-97 56-322 0 0,22 1 865 0 0,0 1 1 0 0,1 2-1 0 0,1 1 1 0 0,1 0-1 0 0,0 2 0 0 0,2 1 1 0 0,0 1-1 0 0,1 1 1 0 0,1 1-1 0 0,1 1 1 0 0,2 1-1 0 0,0 0 1 0 0,1 1-1 0 0,2 1 1 0 0,-4 10-124 0 0,4-7 50 0 0,1 0-1 0 0,1 1 1 0 0,2 0 0 0 0,1 1-1 0 0,2 0 1 0 0,1 1 0 0 0,1 0 0 0 0,2 0-1 0 0,1 0 1 0 0,2 0 0 0 0,2 18-50 0 0,1-40 105 0 0,1 0 1 0 0,0 1-1 0 0,1-1 1 0 0,1 0 0 0 0,-1-1-1 0 0,2 1 1 0 0,-1-1-1 0 0,1 0 1 0 0,1 0-1 0 0,0-1 1 0 0,0 1-1 0 0,1-2 1 0 0,0 1 0 0 0,1-1-1 0 0,0 0 1 0 0,0-1-1 0 0,0 0 1 0 0,1-1-1 0 0,0 0 1 0 0,0 0 0 0 0,1-1-1 0 0,0 0 1 0 0,8 2-106 0 0,19 6 292 0 0,-1-1 1 0 0,2-2-1 0 0,-1-2 1 0 0,1-1 0 0 0,1-3-1 0 0,17 0-292 0 0,-24 1 62 0 0,1-1-1 0 0,-1-2 1 0 0,1-1 0 0 0,0-2-1 0 0,0-1 1 0 0,-1-2-1 0 0,1-1 1 0 0,-1-2 0 0 0,0-1-1 0 0,-1-2 1 0 0,0-1-1 0 0,-1-1 1 0 0,0-2-1 0 0,0-1 1 0 0,-2-1 0 0 0,0-2-1 0 0,13-11-61 0 0,-32 17 5 0 0,-1 0 0 0 0,0-1-1 0 0,-1-1 1 0 0,0 1 0 0 0,-2-1 0 0 0,1-1-1 0 0,-2 1 1 0 0,0-1 0 0 0,0 0 0 0 0,-2 0-1 0 0,0 0 1 0 0,0 0 0 0 0,-1-1 0 0 0,-1 1-1 0 0,-1-1 1 0 0,0 0 0 0 0,-1 1 0 0 0,-1-1-1 0 0,-1 1 1 0 0,0 0 0 0 0,0 0 0 0 0,-2 0-1 0 0,0 0 1 0 0,0 0 0 0 0,-2 1 0 0 0,1 0-1 0 0,-2 1 1 0 0,0-1 0 0 0,-1 1 0 0 0,0 1-1 0 0,-1 0 1 0 0,-6-7-5 0 0,-7-8-76 0 0,-1 0-1 0 0,-1 1 1 0 0,-1 1-1 0 0,-1 2 1 0 0,-1 0-1 0 0,-2 2 1 0 0,0 1-1 0 0,0 2 1 0 0,-2 1-1 0 0,-1 1 1 0 0,0 2-1 0 0,0 1 1 0 0,-26-5 76 0 0,38 12-138 0 0,0 0-1 0 0,0 2 1 0 0,-1 1 0 0 0,0 0 0 0 0,1 2 0 0 0,-1 0 0 0 0,0 2 0 0 0,0 0-1 0 0,0 2 1 0 0,1 0 0 0 0,-1 1 0 0 0,1 1 0 0 0,0 1 0 0 0,1 1 0 0 0,-1 1 0 0 0,1 1-1 0 0,1 1 1 0 0,0 0 0 0 0,0 2 0 0 0,1 0 0 0 0,0 1 0 0 0,1 0 0 0 0,-1 4 138 0 0,-42 65-3597 0 0,39-19-4474 0 0,16-40-1966 0 0</inkml:trace>
  <inkml:trace contextRef="#ctx0" brushRef="#br0" timeOffset="90548.315">31107 6736 21565 0 0,'0'0'353'0'0,"0"0"-104"0"0,0 0-301 0 0,0 0-528 0 0,0 0-344 0 0,0 0 5 0 0,0 0 262 0 0,0 0 463 0 0,0 0 285 0 0,0 0 84 0 0,6 26 37 0 0,31 157 265 0 0,120 1044 950 0 0,-137-1135-1460 0 0,3-1 0 0 0,4-2 0 0 0,4 0 0 0 0,30 57 33 0 0,-54-131 23 0 0,-3-11-23 0 0,-1 0 1 0 0,1 0-1 0 0,-1 1 1 0 0,0-1-1 0 0,0 1 0 0 0,-1 0 1 0 0,1 0-1 0 0,-1 0 1 0 0,0 0-1 0 0,0 0 0 0 0,-1 0 1 0 0,0 0-1 0 0,0 1 1 0 0,0-1-1 0 0,0 0 0 0 0,-1 1 1 0 0,0-1-1 0 0,0 1 1 0 0,0-1-1 0 0,-1 1 0 0 0,0-1 1 0 0,0 0-1 0 0,0 1 1 0 0,-1-1-1 0 0,0 0 1 0 0,1 0-1 0 0,-2 0 0 0 0,1 0 1 0 0,-1 0-1 0 0,0-1 1 0 0,0 1-1 0 0,0-1 0 0 0,0 0 1 0 0,-1 0-1 0 0,0 0 1 0 0,-3 3-1 0 0,-31 5 204 0 0,0-1 1 0 0,-1-3 0 0 0,0-1-1 0 0,0-2 1 0 0,0-1 0 0 0,-1-2 0 0 0,1-2-1 0 0,-1-2-204 0 0,-7 2 150 0 0,-431-4 662 0 0,612 18 284 0 0,462 10-639 0 0,-557-22-617 0 0,103-5-544 0 0,-62-28-2739 0 0,-67 16 514 0 0,-7 5-2012 0 0,-2 2-5810 0 0</inkml:trace>
  <inkml:trace contextRef="#ctx0" brushRef="#br0" timeOffset="90958.434">30611 6724 24781 0 0,'0'0'336'0'0,"0"0"-8"0"0,0 0-60 0 0,0 0-146 0 0,0 0-134 0 0,0 0-8 0 0,29-22 61 0 0,93-65 47 0 0,-6 55 102 0 0,-90 32-148 0 0,110-8-294 0 0,1 5 1 0 0,-1 7-1 0 0,0 6 0 0 0,0 6 0 0 0,-2 6 0 0 0,40 14 252 0 0,-50 12-3956 0 0,-88-23-302 0 0,-6 4-3523 0 0,-23-16-877 0 0</inkml:trace>
  <inkml:trace contextRef="#ctx0" brushRef="#br0" timeOffset="91501.47">32211 8504 22021 0 0,'0'0'-87'0'0,"0"0"8"0"0,0 0 11 0 0,0 0-34 0 0,0 0-156 0 0,0 0-166 0 0,0 0-164 0 0,0 0-19 0 0,0 0 164 0 0,0 0 179 0 0,0 0 212 0 0,0 0 136 0 0,0 0 51 0 0,9-4-38 0 0,42-6-164 0 0,-49 10 19 0 0,1-1 0 0 0,-1 1 0 0 0,0 0 1 0 0,0 0-1 0 0,1 0 0 0 0,-1 1 0 0 0,0-1 0 0 0,0 1 1 0 0,1-1-1 0 0,-1 1 0 0 0,0 0 0 0 0,0 0 0 0 0,0-1 1 0 0,0 1-1 0 0,0 1 0 0 0,0-1 0 0 0,0 0 0 0 0,0 0 1 0 0,-1 1-1 0 0,1-1 0 0 0,0 1 0 0 0,-1 0 0 0 0,1-1 1 0 0,-1 1-1 0 0,0 0 0 0 0,0 0 0 0 0,1 0 1 0 0,-1 0-1 0 0,0 0 0 0 0,-1 0 0 0 0,1 0 0 0 0,0 0 1 0 0,0 0-1 0 0,-1 1 0 0 0,0-1 0 0 0,1 0 0 0 0,-1 0 1 0 0,0 1-1 0 0,0-1 0 0 0,0 0 0 0 0,0 0 0 0 0,-1 2 48 0 0,-81 128 1573 0 0,67-110-1555 0 0,1 1 1 0 0,1 1-1 0 0,1 0 1 0 0,1 0-1 0 0,1 1 1 0 0,1 1-1 0 0,1-1 1 0 0,2 1 0 0 0,0 1-1 0 0,2 1-18 0 0,4-25 55 0 0,0 0 1 0 0,0 0-1 0 0,0 0 0 0 0,1 1 0 0 0,-1-1 1 0 0,1 0-1 0 0,0 0 0 0 0,0 0 0 0 0,0 0 1 0 0,0 0-1 0 0,0 0 0 0 0,1-1 0 0 0,0 1 1 0 0,-1 0-1 0 0,1-1 0 0 0,0 1 0 0 0,0-1 1 0 0,0 0-1 0 0,1 1 0 0 0,-1-1 0 0 0,0 0 1 0 0,1 0-1 0 0,0-1 0 0 0,-1 1 0 0 0,1 0 1 0 0,0-1-1 0 0,0 0 0 0 0,0 0 0 0 0,0 0 1 0 0,0 0-1 0 0,0 0 0 0 0,0 0 1 0 0,1-1-56 0 0,111 11 2063 0 0,-106-11-2014 0 0,21 1-176 0 0,0-1 1 0 0,0-1 0 0 0,0-2 0 0 0,-1-1 0 0 0,1-1 0 0 0,-1-1-1 0 0,0-2 1 0 0,0-1 0 0 0,-1-1 0 0 0,13-7 126 0 0,-29 8-1843 0 0,-6 1-3265 0 0,-4 2-5742 0 0</inkml:trace>
  <inkml:trace contextRef="#ctx0" brushRef="#br0" timeOffset="92367.477">27378 6646 13163 0 0,'0'0'1627'0'0,"0"0"-62"0"0,0 0-127 0 0,0 0-370 0 0,0 0-211 0 0,0 0-83 0 0,0 0-100 0 0,0 0-33 0 0,0 0-57 0 0,0 0-59 0 0,0 0-139 0 0,0 0-166 0 0,0 0-129 0 0,1-5-116 0 0,-11-4-46 0 0,-13 41 5 0 0,-23 55-59 0 0,9 26 100 0 0,4 1-1 0 0,6 1 1 0 0,4 2-1 0 0,6 0 0 0 0,4 15 26 0 0,12-123-4 0 0,-59 631 42 0 0,28 5-38 0 0,17-151 26 0 0,14-350 368 0 0,-25-100 91 0 0,66-30-390 0 0,107 41 179 0 0,2-7 1 0 0,1-6-1 0 0,3-6 0 0 0,113 9-274 0 0,-23-29 311 0 0,0-11 0 0 0,1-11-1 0 0,-1-10 1 0 0,39-16-311 0 0,60-1 300 0 0,1988-59 474 0 0,-1829 85-832 0 0,567 10-217 0 0,-1229-7-10480 0 0,98-2 4498 0 0,9-1-4044 0 0</inkml:trace>
  <inkml:trace contextRef="#ctx0" brushRef="#br0" timeOffset="92825.555">27298 6198 10674 0 0,'0'0'5635'0'0,"0"0"-3057"0"0,0 0-931 0 0,0 0-479 0 0,0 0-583 0 0,0 0-366 0 0,0 0-215 0 0,36-24-3 0 0,124-69 25 0 0,-149 88-21 0 0,0 1 1 0 0,1-1 0 0 0,-1 2-1 0 0,1 0 1 0 0,0 0 0 0 0,0 1-1 0 0,0 1 1 0 0,0-1-1 0 0,0 2 1 0 0,0 0 0 0 0,0 1-1 0 0,10 1-5 0 0,18 0 17 0 0,901 28 478 0 0,-910-30-478 0 0,1455-33 478 0 0,351-174-115 0 0,-1688 185-369 0 0,-62 7 177 0 0,-1 4 0 0 0,1 4 1 0 0,56 3-189 0 0,-138 7-27 0 0,0 1 0 0 0,0-1 1 0 0,-1 1-1 0 0,0 0 0 0 0,0 0 1 0 0,0 0-1 0 0,0 1 0 0 0,-1 0 0 0 0,1-1 1 0 0,-1 1-1 0 0,-1 0 0 0 0,1 0 1 0 0,-1 1-1 0 0,1-1 0 0 0,-2 1 0 0 0,1-1 1 0 0,0 1-1 0 0,-1-1 0 0 0,0 1 1 0 0,-1 0-1 0 0,1 0 0 0 0,-1-1 0 0 0,0 1 1 0 0,0 0-1 0 0,-1 0 0 0 0,0 0 1 0 0,0-1-1 0 0,0 1 0 0 0,-1-1 0 0 0,0 3 27 0 0,1 18 38 0 0,7 34-3 0 0,3 0 1 0 0,2 0 0 0 0,3-1-1 0 0,3 0 1 0 0,2-1-1 0 0,3-2 1 0 0,23 46-36 0 0,-17-37 108 0 0,41 96 66 0 0,-8 2-1 0 0,-6 2 1 0 0,-7 3 0 0 0,-8 2-1 0 0,10 116-173 0 0,-2 513 595 0 0,-40-458-3643 0 0,-2-90-3811 0 0,-6-177-4609 0 0</inkml:trace>
  <inkml:trace contextRef="#ctx0" brushRef="#br0" timeOffset="121182.893">12343 2744 4065 0 0,'0'0'845'0'0,"0"0"-164"0"0,0 0-145 0 0,0 0-58 0 0,0 0-94 0 0,0 0-75 0 0,0 0-40 0 0,0 0 59 0 0,0 0 240 0 0,0 0 310 0 0,-14-5 289 0 0,3 0-1050 0 0,-102-29 6150 0 0,127 27-1323 0 0,12-17-4167 0 0,-13 11-581 0 0,53-36-99 0 0,-52 41 18 0 0,0-1 1 0 0,0-1-1 0 0,-1 0 1 0 0,-1 0-1 0 0,0-1 1 0 0,0-1-1 0 0,-1 0 1 0 0,0-1-1 0 0,-1 0 1 0 0,-1 0-1 0 0,0-1 1 0 0,2-6-116 0 0,-5 8-648 0 0,-9 31-2136 0 0,-3 8 2703 0 0,-30 575 141 0 0,34-440-7 0 0,-41-162 849 0 0,36 0-882 0 0,-27-1-62 0 0,0 1 0 0 0,0 2 0 0 0,0 1 0 0 0,0 2 0 0 0,0 1-1 0 0,1 2 1 0 0,-2 1 42 0 0,36-9-24 0 0,-1 0 0 0 0,1 0 0 0 0,-1 1 0 0 0,0-1 0 0 0,1 0 0 0 0,-1 0 0 0 0,1 0 0 0 0,-1 0 0 0 0,0 1-1 0 0,1-1 1 0 0,-1 0 0 0 0,0 1 0 0 0,1-1 0 0 0,-1 0 0 0 0,0 0 0 0 0,1 1 0 0 0,-1-1 0 0 0,0 0 0 0 0,0 1 0 0 0,0-1 0 0 0,1 1 0 0 0,-1-1-1 0 0,0 0 1 0 0,0 1 0 0 0,0-1 0 0 0,0 1 0 0 0,0-1 0 0 0,1 1 0 0 0,-1-1 0 0 0,0 0 0 0 0,0 1 0 0 0,0-1 0 0 0,0 1 0 0 0,0-1-1 0 0,0 1 1 0 0,-1-1 0 0 0,1 0 0 0 0,0 1 0 0 0,0-1 0 0 0,0 1 0 0 0,0-1 0 0 0,0 0 0 0 0,-1 1 0 0 0,1-1 0 0 0,0 1 0 0 0,0-1 0 0 0,-1 0-1 0 0,1 1 1 0 0,0-1 0 0 0,0 0 0 0 0,-1 0 0 0 0,1 1 24 0 0,43 5 1030 0 0,459-36 647 0 0,-375 21-1675 0 0,-126 9-50 0 0,-22 9-5978 0 0,14-1 1021 0 0,2 0-5044 0 0</inkml:trace>
  <inkml:trace contextRef="#ctx0" brushRef="#br0" timeOffset="122851.122">12900 9660 7858 0 0,'0'0'1563'0'0,"0"0"-154"0"0,0 0-300 0 0,0 0-124 0 0,0 0-111 0 0,0 0-78 0 0,0 0-21 0 0,0 0-23 0 0,0 0-76 0 0,0 0-183 0 0,0 0-237 0 0,-1-7-150 0 0,-5-25-329 0 0,2 37-3365 0 0,-8 37 3753 0 0,26 382 2273 0 0,-15-418-2348 0 0,0-1 1 0 0,0 0 0 0 0,-1 1 0 0 0,1-1 0 0 0,-1 0 0 0 0,0 0 0 0 0,-1 0 0 0 0,1 0-1 0 0,-1 0 1 0 0,0-1 0 0 0,0 1 0 0 0,-1-1 0 0 0,1 0 0 0 0,-1 0 0 0 0,0 0 0 0 0,0 0-1 0 0,0-1 1 0 0,0 0 0 0 0,-1 1 0 0 0,1-1 0 0 0,-1-1 0 0 0,0 1 0 0 0,0-1 0 0 0,0 0-1 0 0,0 0 1 0 0,-1 0 0 0 0,1-1 0 0 0,-3 1-91 0 0,-165 15 1406 0 0,149-16-1504 0 0,-70-3 217 0 0,-125 16-372 0 0,218-14 228 0 0,0 0 0 0 0,0 0-1 0 0,0 1 1 0 0,0-1 0 0 0,0 0 0 0 0,0 0 0 0 0,1 1 0 0 0,-1-1 0 0 0,0 1 0 0 0,0-1 0 0 0,0 1 0 0 0,1-1 0 0 0,-1 1 0 0 0,0-1 0 0 0,1 1 0 0 0,-1 0 0 0 0,0-1 0 0 0,1 1 0 0 0,-1 0 0 0 0,1 0 0 0 0,-1-1 0 0 0,1 1-1 0 0,-1 0 1 0 0,1 0 0 0 0,0 0 0 0 0,-1 0 0 0 0,1 0 0 0 0,0-1 0 0 0,0 1 0 0 0,-1 0 0 0 0,1 0 0 0 0,0 0 0 0 0,0 0 0 0 0,0 0 0 0 0,0 0 0 0 0,0 0 0 0 0,1 0 0 0 0,-1 0 0 0 0,0 0 0 0 0,0-1 0 0 0,1 1 0 0 0,-1 0-1 0 0,0 0 1 0 0,1 0 0 0 0,-1 0 0 0 0,1 0 0 0 0,-1-1 0 0 0,1 1 0 0 0,-1 0 0 0 0,1-1 0 0 0,-1 1 0 0 0,1 0 0 0 0,0-1 0 0 0,0 1 0 0 0,-1 0 0 0 0,1-1 0 0 0,0 1 0 0 0,0-1 0 0 0,-1 0 0 0 0,1 1 0 0 0,0-1 0 0 0,0 0 25 0 0,50 36 1066 0 0,-14-22-780 0 0,0-1 1 0 0,1-2-1 0 0,0-1 1 0 0,0-3-1 0 0,1-1 0 0 0,0-1 1 0 0,0-3-1 0 0,1-1 1 0 0,21-3-287 0 0,-49 2 92 0 0,1 0 0 0 0,0-1 0 0 0,-1-1 0 0 0,1 0 0 0 0,-1 0 1 0 0,0-1-1 0 0,0-1 0 0 0,0 0 0 0 0,0-1 0 0 0,-1 0 0 0 0,0-1 0 0 0,9-6-92 0 0,36-38-5760 0 0,-53 47 3402 0 0,2-3-6898 0 0,-3 3 3272 0 0</inkml:trace>
  <inkml:trace contextRef="#ctx0" brushRef="#br0" timeOffset="123157.94">13464 10130 12219 0 0,'0'0'2960'0'0,"0"0"-1941"0"0,0 0-723 0 0,0 0-185 0 0,0 0 85 0 0,0 0 277 0 0,0 0 265 0 0,0 0 145 0 0,0 0 10 0 0,0 0-138 0 0,0 0-260 0 0,0 0-311 0 0,0 0-283 0 0,10-12-213 0 0,30-37-33 0 0,-36 121 81 0 0,-8-33 335 0 0,11 125 242 0 0,19-134-2793 0 0,-2-20-6592 0 0,-18-9 38 0 0</inkml:trace>
  <inkml:trace contextRef="#ctx0" brushRef="#br0" timeOffset="123520.504">13492 9747 24141 0 0,'0'0'340'0'0,"0"0"-9"0"0,0 0-115 0 0,0 0-120 0 0,0 0-143 0 0,0 0-143 0 0,0 0-116 0 0,0 0-6 0 0,0 0 73 0 0,0 0 35 0 0,0 0-121 0 0,0 0-298 0 0,0 0-272 0 0,-3-17-56 0 0,-4-49-78 0 0,44 109-8157 0 0,-33-37 6673 0 0,4 7-5791 0 0</inkml:trace>
  <inkml:trace contextRef="#ctx0" brushRef="#br0" timeOffset="123821.258">13873 10030 17124 0 0,'0'0'2067'0'0,"0"0"-538"0"0,0 0-698 0 0,0 0-460 0 0,0 0-308 0 0,0 0-210 0 0,0 0-92 0 0,0 0 7 0 0,0 0 55 0 0,0 0 53 0 0,0 0 34 0 0,0 0 34 0 0,0 0 60 0 0,14-7 50 0 0,43-22 31 0 0,74 22 257 0 0,-115 7-336 0 0,-5-1-33 0 0,1 0 1 0 0,-1 1-1 0 0,0 0 0 0 0,1 1 1 0 0,-1 0-1 0 0,0 1 0 0 0,0 0 1 0 0,0 0-1 0 0,0 2 0 0 0,0-1 1 0 0,0 1-1 0 0,-1 1 0 0 0,0 0 1 0 0,0 0 26 0 0,-9-1-23 0 0,-1-1 0 0 0,0 1 1 0 0,0-1-1 0 0,0 1 0 0 0,-1-1 0 0 0,0 1 0 0 0,1-1 1 0 0,-1 0-1 0 0,0 1 0 0 0,0-1 0 0 0,-1 0 1 0 0,1 0-1 0 0,-1 1 0 0 0,0-1 0 0 0,1-1 0 0 0,-1 1 1 0 0,0 0-1 0 0,-1 0 0 0 0,1-1 0 0 0,-1 1 1 0 0,1-1-1 0 0,-1 0 0 0 0,0 1 0 0 0,1-1 0 0 0,-3 1 23 0 0,-2 3 6 0 0,-200 202 372 0 0,207-207-352 0 0,0 0 0 0 0,-1-1 0 0 0,1 1 0 0 0,0 0 0 0 0,0 0 0 0 0,0 0 0 0 0,-1-1-1 0 0,1 1 1 0 0,0 0 0 0 0,0 0 0 0 0,0 0 0 0 0,0-1 0 0 0,0 1 0 0 0,0 0 0 0 0,1 0-1 0 0,-1 0 1 0 0,0-1 0 0 0,0 1 0 0 0,1 0 0 0 0,-1 0 0 0 0,0-1 0 0 0,1 1-1 0 0,-1 0 1 0 0,0 0 0 0 0,1-1 0 0 0,-1 1 0 0 0,1 0 0 0 0,-1-1 0 0 0,1 1 0 0 0,0-1-1 0 0,-1 1 1 0 0,1-1 0 0 0,0 1 0 0 0,-1-1 0 0 0,1 1 0 0 0,0-1 0 0 0,-1 0 0 0 0,1 1-1 0 0,0-1 1 0 0,0 0 0 0 0,0 0 0 0 0,-1 0 0 0 0,1 1 0 0 0,0-1 0 0 0,0 0-1 0 0,0 0 1 0 0,-1 0 0 0 0,1 0 0 0 0,0 0 0 0 0,0 0 0 0 0,0-1 0 0 0,-1 1 0 0 0,1 0-1 0 0,0 0 1 0 0,0-1 0 0 0,0 1-26 0 0,66 2 1395 0 0,-55-2-1342 0 0,293-24-752 0 0,-314 45-9635 0 0,3-15-70 0 0</inkml:trace>
  <inkml:trace contextRef="#ctx0" brushRef="#br0" timeOffset="125565.631">1282 10645 14523 0 0,'0'0'1631'0'0,"0"0"-127"0"0,0 0-73 0 0,0 0-338 0 0,0 0-416 0 0,0 0-246 0 0,0 0-187 0 0,0 0-99 0 0,0 0-47 0 0,0 0-64 0 0,0 0-78 0 0,-4-24-168 0 0,-11-73-189 0 0,15 97 231 0 0,0 0 0 0 0,0 1 1 0 0,0-1-1 0 0,-1 0 0 0 0,1 0 0 0 0,0 0 0 0 0,0 1 1 0 0,0-1-1 0 0,-1 0 0 0 0,1 0 0 0 0,0 0 1 0 0,0 1-1 0 0,-1-1 0 0 0,1 0 0 0 0,0 0 0 0 0,-1 0 1 0 0,1 0-1 0 0,0 0 0 0 0,0 0 0 0 0,-1 0 1 0 0,1 0-1 0 0,0 0 0 0 0,-1 0 0 0 0,1 0 1 0 0,0 0-1 0 0,-1 0 0 0 0,1 0 170 0 0,-3 38 18 0 0,-33 436 471 0 0,-9 301 42 0 0,48-427 424 0 0,-17-347 2107 0 0,-15-13-2566 0 0,-90-67-625 0 0,104 66 18 0 0,-2 0 0 0 0,0 1 0 0 0,0 0 1 0 0,-1 2-1 0 0,-1 0 0 0 0,0 1 0 0 0,0 1 0 0 0,0 0 0 0 0,-1 2 0 0 0,0 0 1 0 0,-1 1-1 0 0,-3 1 111 0 0,15 3-74 0 0,0 0 0 0 0,0 0 0 0 0,0 1 0 0 0,0 1 0 0 0,0-1 0 0 0,0 1 0 0 0,0 1 0 0 0,1 0 0 0 0,-1 0 1 0 0,0 1-1 0 0,1 0 0 0 0,0 0 0 0 0,-1 1 0 0 0,1 0 0 0 0,1 0 0 0 0,-1 1 0 0 0,1 0 0 0 0,0 1 0 0 0,0-1 0 0 0,0 1 0 0 0,1 1 1 0 0,0-1-1 0 0,0 1 0 0 0,0 0 0 0 0,1 0 0 0 0,0 1 0 0 0,1 0 0 0 0,-3 5 74 0 0,-18 132 528 0 0,26-137-466 0 0,0-1 0 0 0,0 0 0 0 0,1 0 0 0 0,0 0 1 0 0,0 0-1 0 0,1 0 0 0 0,0 0 0 0 0,0-1 0 0 0,0 1 0 0 0,1-1 0 0 0,0 0 0 0 0,0 0 0 0 0,1 0 1 0 0,0-1-1 0 0,0 1 0 0 0,0-1 0 0 0,0-1 0 0 0,1 1 0 0 0,0-1 0 0 0,0 1 0 0 0,0-2 0 0 0,0 1 1 0 0,1-1-1 0 0,-1 0 0 0 0,1 0 0 0 0,0-1 0 0 0,0 1 0 0 0,7 0-62 0 0,22-1 144 0 0,-1-1-1 0 0,0-2 1 0 0,0-2-1 0 0,0-1 1 0 0,0-1-1 0 0,0-2 1 0 0,-1-2 0 0 0,0-1-1 0 0,-1-1 1 0 0,0-2-1 0 0,-1-1 1 0 0,0-2-1 0 0,-1-1 1 0 0,16-13-144 0 0,58-33-207 0 0,-104 62-429 0 0,-19 6-14058 0 0,14-2 7362 0 0</inkml:trace>
  <inkml:trace contextRef="#ctx0" brushRef="#br0" timeOffset="125900.38">1722 11936 16235 0 0,'0'0'1609'0'0,"0"0"-249"0"0,0 0-484 0 0,0 0-526 0 0,0 0-453 0 0,0 0-436 0 0,0 0-272 0 0,0 0 114 0 0,0 0 306 0 0,0 0 387 0 0,0 0 296 0 0,0 0 39 0 0,0 0-40 0 0,-11 23-35 0 0,-33 75-43 0 0,39-83-168 0 0,0-1 0 0 0,1 1 0 0 0,1 0 0 0 0,0 0 0 0 0,1 0 0 0 0,1 0-1 0 0,0 0 1 0 0,1 0 0 0 0,1 0 0 0 0,0 2-45 0 0,0 25 119 0 0,-2-30-105 0 0,1 1 0 0 0,0-1 0 0 0,1 0 0 0 0,0 1 1 0 0,1-1-1 0 0,0 0 0 0 0,1 0 0 0 0,1 0 0 0 0,0 0 0 0 0,0-1 0 0 0,4 7-14 0 0,20-19-3094 0 0,-13-15-3684 0 0,-15 15 6518 0 0,7-7-9535 0 0</inkml:trace>
  <inkml:trace contextRef="#ctx0" brushRef="#br0" timeOffset="126151.161">1633 11422 21597 0 0,'0'0'709'0'0,"0"0"-49"0"0,0 0-216 0 0,0 0-296 0 0,0 0-170 0 0,0 0-122 0 0,0 0-67 0 0,0 0 23 0 0,0 0 27 0 0,0 0-11 0 0,0 0-133 0 0,0 0-173 0 0,0 0-104 0 0,-1-16-54 0 0,1-45-132 0 0,51 89-7975 0 0,-47-24 6161 0 0,7 6-5984 0 0</inkml:trace>
  <inkml:trace contextRef="#ctx0" brushRef="#br0" timeOffset="126855.404">2093 12232 15611 0 0,'0'0'4011'0'0,"0"0"-2060"0"0,0 0-998 0 0,0 0-406 0 0,0 0-254 0 0,0 0-114 0 0,0 0-64 0 0,0 0-15 0 0,0 0 1 0 0,0 0-44 0 0,0 0-73 0 0,0 0-37 0 0,8-14 12 0 0,24-46 14 0 0,54-24-14 0 0,27-42-26 0 0,-139 193-3837 0 0,-4 112 3247 0 0,40 81-1549 0 0,-1-181 2786 0 0,-45-79 2397 0 0,-165-18-394 0 0,201 18-2341 0 0,0 0-44 0 0,30 5-1007 0 0,102 28-2281 0 0,74-18-6759 0 0,-203-15 111 0 0</inkml:trace>
  <inkml:trace contextRef="#ctx0" brushRef="#br0" timeOffset="127531.839">4394 10971 14683 0 0,'0'0'1913'0'0,"0"0"-1164"0"0,0 0-334 0 0,0 0-23 0 0,0 0 29 0 0,0 0 79 0 0,0 0 42 0 0,0 0 9 0 0,0 0-41 0 0,0 0-85 0 0,0 0-107 0 0,0 0-138 0 0,0 0-116 0 0,5-5-40 0 0,10-9 36 0 0,-26 28 603 0 0,-14 6-462 0 0,0-2 0 0 0,-1 0 0 0 0,-1-2 0 0 0,-1-1 0 0 0,0-1 0 0 0,-1-1-1 0 0,-29 8-200 0 0,7-1 113 0 0,-92 38-17 0 0,57-28-98 0 0,1 3 1 0 0,2 5-1 0 0,1 2 1 0 0,2 5-1 0 0,3 2 1 0 0,1 5-1 0 0,-66 58 2 0 0,139-109 7 0 0,-1 1-1 0 0,1 0 1 0 0,0 0-1 0 0,0 0 1 0 0,0 0-1 0 0,0 1 0 0 0,0-1 1 0 0,1 1-1 0 0,-1 0 1 0 0,1 0-1 0 0,0 0 0 0 0,-1 0 1 0 0,1 0-1 0 0,0 0 1 0 0,1 1-1 0 0,-1-1 0 0 0,1 0 1 0 0,-1 1-1 0 0,1 0 1 0 0,0-1-1 0 0,1 1 0 0 0,-1 0 1 0 0,1-1-1 0 0,-1 1 1 0 0,1 0-1 0 0,0 0 0 0 0,0-1 1 0 0,1 1-1 0 0,-1 0 1 0 0,1-1-1 0 0,0 1 1 0 0,0 0-1 0 0,0-1 0 0 0,0 1 1 0 0,0-1-1 0 0,1 1 1 0 0,0-1-1 0 0,0 0 0 0 0,0 0 1 0 0,0 1-1 0 0,2 0-6 0 0,22 12 252 0 0,1-1 0 0 0,1-1 0 0 0,1-2 0 0 0,0-1 1 0 0,0-1-1 0 0,1-1 0 0 0,0-2 0 0 0,30 4-252 0 0,-12-1 156 0 0,102 21 119 0 0,-86-21-179 0 0,0 2-1 0 0,-1 3 0 0 0,-1 2 1 0 0,-1 4-1 0 0,0 2 1 0 0,-2 2-1 0 0,-1 4 1 0 0,29 19-96 0 0,-69-29 156 0 0,-25-17-32 0 0,-24-25-2031 0 0,13 9-458 0 0,-2 2-3930 0 0,11 5-3833 0 0</inkml:trace>
  <inkml:trace contextRef="#ctx0" brushRef="#br0" timeOffset="128221.028">5671 10528 496 0 0,'0'0'3477'0'0,"0"0"-711"0"0,0 0-160 0 0,0 0-100 0 0,0 0-237 0 0,0 0-331 0 0,0 0-343 0 0,0 0-327 0 0,0 0-298 0 0,18-26-253 0 0,52-77-204 0 0,-101 317 363 0 0,14 161-557 0 0,8-109-212 0 0,7 339 771 0 0,2-604-418 0 0,0-1 84 0 0,-96-46 1295 0 0,60 27-2177 0 0,-1 2-1 0 0,-1 1 1 0 0,0 2 0 0 0,-1 2-1 0 0,0 1 1 0 0,-32-3 338 0 0,60 12-42 0 0,1 0 1 0 0,-1 1-1 0 0,0 0 1 0 0,0 1-1 0 0,0 0 1 0 0,0 1-1 0 0,0 0 1 0 0,0 1 0 0 0,0 0-1 0 0,0 1 1 0 0,1 0-1 0 0,-1 0 1 0 0,1 1-1 0 0,0 1 1 0 0,0 0-1 0 0,0 0 1 0 0,1 1-1 0 0,0 0 1 0 0,0 0-1 0 0,0 1 1 0 0,1 1 0 0 0,0-1-1 0 0,0 1 1 0 0,1 0-1 0 0,0 1 1 0 0,1 0-1 0 0,-2 3 42 0 0,3-3 42 0 0,1-1-1 0 0,1 1 0 0 0,0-1 1 0 0,0 1-1 0 0,0 0 1 0 0,1 0-1 0 0,1 0 0 0 0,0 0 1 0 0,0 1-1 0 0,0-1 1 0 0,1 0-1 0 0,1 1 0 0 0,0-1 1 0 0,0 0-1 0 0,0 0 1 0 0,1 0-1 0 0,1 0 0 0 0,-1 0 1 0 0,2 0-1 0 0,-1-1 1 0 0,1 1-1 0 0,0-1 0 0 0,1 0 1 0 0,0 0-1 0 0,0-1 1 0 0,1 1-1 0 0,0-1 0 0 0,0 0 1 0 0,1-1-1 0 0,-1 1 1 0 0,2-1-1 0 0,-1-1 0 0 0,1 1 1 0 0,-1-1-1 0 0,1-1 1 0 0,1 0-1 0 0,-1 0 0 0 0,1 0 1 0 0,-1-1-1 0 0,1 0 1 0 0,0-1-1 0 0,0 0 0 0 0,0 0 1 0 0,0-1-1 0 0,1 0 1 0 0,4 0-42 0 0,9-2 27 0 0,0-1 0 0 0,0 0 0 0 0,0-2 0 0 0,0-1 0 0 0,-1 0 0 0 0,0-2 0 0 0,0 0 0 0 0,0-2 0 0 0,-1 0 0 0 0,0-2 0 0 0,-1 0 0 0 0,0-1 0 0 0,-1-1 0 0 0,0-1 0 0 0,-1 0 0 0 0,-1-2 0 0 0,0 0 0 0 0,-1-1 0 0 0,0-2-27 0 0,-11 15-738 0 0,12-11-168 0 0,-11 12-2647 0 0,1 2-3559 0 0,-5 1-4039 0 0</inkml:trace>
  <inkml:trace contextRef="#ctx0" brushRef="#br0" timeOffset="128753.675">6036 12143 9202 0 0,'0'0'1952'0'0,"0"0"-226"0"0,0 0-342 0 0,0 0-193 0 0,0 0 4 0 0,0 0-40 0 0,0 0-79 0 0,0 0-78 0 0,0 0-111 0 0,0 0-92 0 0,0 0-82 0 0,0 0-103 0 0,2-13-117 0 0,5-35-145 0 0,-5 36-108 0 0,-2 12-91 0 0,0 0-60 0 0,0 0-32 0 0,-1 15-267 0 0,-3 16 212 0 0,-25 289 84 0 0,36-301-1558 0 0,8-17-7515 0 0,-9-2-1715 0 0</inkml:trace>
  <inkml:trace contextRef="#ctx0" brushRef="#br0" timeOffset="129071.42">6114 11507 25077 0 0,'0'0'789'0'0,"0"0"-79"0"0,0 0-178 0 0,0 0-251 0 0,0 0-168 0 0,0 0-110 0 0,0 0-94 0 0,0 0 12 0 0,0 0 11 0 0,0 0-12 0 0,0 0-33 0 0,0 0-109 0 0,0 0-136 0 0,-5-20-108 0 0,-8-58-1752 0 0,14 80 2075 0 0,33 45-4353 0 0,-9-17-3589 0 0,-13-17-2617 0 0</inkml:trace>
  <inkml:trace contextRef="#ctx0" brushRef="#br0" timeOffset="129627.096">6466 12290 1848 0 0,'0'0'939'0'0,"0"0"-15"0"0,0 0 218 0 0,0 0 424 0 0,0 0 431 0 0,0 0 195 0 0,0 0-51 0 0,0 0-207 0 0,0 0-267 0 0,0 0-224 0 0,0 0-172 0 0,21-27-161 0 0,63-80-149 0 0,-32 59 2062 0 0,3 93-3331 0 0,-51-42 301 0 0,1-1 0 0 0,0 1 0 0 0,-1 0 0 0 0,1 0-1 0 0,-1 0 1 0 0,0 1 0 0 0,0-1 0 0 0,0 1-1 0 0,-1 0 1 0 0,1 1 0 0 0,-1-1 0 0 0,0 0 0 0 0,0 1-1 0 0,-1 0 1 0 0,1-1 0 0 0,-1 1 0 0 0,0 0 0 0 0,0 0-1 0 0,-1 1 1 0 0,1-1 0 0 0,-1 0 0 0 0,0 0-1 0 0,-1 1 1 0 0,1-1 0 0 0,-1 0 0 0 0,0 1 0 0 0,0-1-1 0 0,-1 1 1 0 0,0-1 0 0 0,0 0 0 0 0,0 0 0 0 0,0 1-1 0 0,-1-1 1 0 0,-2 4 7 0 0,-171 182 452 0 0,138-157-409 0 0,1 1-1 0 0,2 2 0 0 0,2 1 1 0 0,2 2-1 0 0,-2 5-42 0 0,-4 53 60 0 0,39-95-9 0 0,0 0-1 0 0,0 0 0 0 0,0 0 1 0 0,0 0-1 0 0,1-1 1 0 0,0 0-1 0 0,-1 1 1 0 0,1-1-1 0 0,0 0 0 0 0,0-1 1 0 0,0 1-1 0 0,0-1 1 0 0,0 0-1 0 0,0 0 1 0 0,1 0-1 0 0,-1 0 0 0 0,0-1 1 0 0,1 0-1 0 0,-1 0 1 0 0,0 0-1 0 0,4-1-50 0 0,71 0 181 0 0,0-4 0 0 0,0-3-1 0 0,-1-3 1 0 0,0-5 0 0 0,65-21-181 0 0,-47 14-20 0 0,-49 10-203 0 0,11-3-449 0 0,-51 16-3808 0 0,-11 3-3750 0 0,-5 3-3037 0 0</inkml:trace>
  <inkml:trace contextRef="#ctx0" brushRef="#br0" timeOffset="130613.989">420 10262 17036 0 0,'0'0'262'0'0,"0"0"-287"0"0,0 0-379 0 0,0 0-435 0 0,0 0-189 0 0,0 0 64 0 0,0 0 237 0 0,0 0 429 0 0,0 0 353 0 0,0 0 209 0 0,-19 26 114 0 0,-58 86 63 0 0,19 37 596 0 0,49-109-778 0 0,-41 221 792 0 0,12 1 0 0 0,11 2 0 0 0,8 112-1051 0 0,38 1127 561 0 0,-13-1377 102 0 0,68-133 3070 0 0,11-4-3642 0 0,2 4 0 0 0,-1 4 0 0 0,1 4 1 0 0,-1 3-1 0 0,1 4 0 0 0,-2 4 0 0 0,0 4 0 0 0,18 8-91 0 0,261 35-37 0 0,677 0 351 0 0,-273-23-28 0 0,924 102 973 0 0,-1251-114-675 0 0,0-21-1 0 0,128-26-583 0 0,127-54 435 0 0,-913 86-5683 0 0,60-4-5706 0 0,112-4-26 0 0</inkml:trace>
  <inkml:trace contextRef="#ctx0" brushRef="#br0" timeOffset="131183.144">0 10025 19132 0 0,'0'0'2223'0'0,"0"0"-1759"0"0,19-31-546 0 0,67-97-84 0 0,-81 121 146 0 0,-1 1-1 0 0,1 0 1 0 0,1 1-1 0 0,-1-1 1 0 0,1 1-1 0 0,0 0 1 0 0,0 1-1 0 0,0-1 1 0 0,1 1-1 0 0,-1 0 1 0 0,1 1-1 0 0,0-1 1 0 0,0 2-1 0 0,1-1 1 0 0,-1 1-1 0 0,4-1 21 0 0,10-3-42 0 0,85-19 53 0 0,1 5 1 0 0,0 5-1 0 0,1 4 1 0 0,0 5-1 0 0,1 5 1 0 0,102 12-12 0 0,887 83 753 0 0,-357-22-547 0 0,172-28 247 0 0,1-41 0 0 0,0-39 0 0 0,380-84-453 0 0,-1258 116 14 0 0,98-13 83 0 0,1 6 0 0 0,98 7-97 0 0,-230 6-6 0 0,0 1 0 0 0,-1-1 1 0 0,1 1-1 0 0,-1 0 0 0 0,0 0 0 0 0,0 0 1 0 0,0 0-1 0 0,0 0 0 0 0,0 1 0 0 0,-1-1 1 0 0,0 0-1 0 0,1 1 0 0 0,-1-1 0 0 0,0 1 1 0 0,-1 0-1 0 0,1-1 0 0 0,-1 1 0 0 0,1 0 1 0 0,-1-1-1 0 0,0 1 0 0 0,-1 0 1 0 0,1-1-1 0 0,-1 1 0 0 0,1 0 0 0 0,-1-1 1 0 0,0 1-1 0 0,0-1 0 0 0,-1 1 0 0 0,1-1 1 0 0,-1 0-1 0 0,1 1 0 0 0,-1-1 0 0 0,0 0 1 0 0,-1 0-1 0 0,1 0 0 0 0,0-1 0 0 0,-3 3 6 0 0,-3 16-15 0 0,-7 47 8 0 0,4 0 1 0 0,2 1 0 0 0,4 0 0 0 0,2 0-1 0 0,3 1 1 0 0,4-1 0 0 0,2 0-1 0 0,5 9 7 0 0,-8-50 0 0 0,37 357 147 0 0,3-16 441 0 0,-17 3 0 0 0,-19 295-588 0 0,-39-344 564 0 0,-14-1 0 0 0,-31 72-564 0 0,65-266 303 0 0,29-133-2635 0 0,-8-7-4299 0 0,-5 5-4596 0 0</inkml:trace>
  <inkml:trace contextRef="#ctx0" brushRef="#br0" timeOffset="133641.276">27679 10192 2080 0 0,'0'0'1377'0'0,"0"0"-114"0"0,0 0-86 0 0,0 0 25 0 0,0 0 50 0 0,0 0 27 0 0,0 0-35 0 0,0 0-109 0 0,0 0-68 0 0,0 0-39 0 0,-26-8-19 0 0,-118-40 1564 0 0,258 51 1494 0 0,848-76-1847 0 0,999-16-1194 0 0,-293 44-664 0 0,-1669 46-423 0 0,1 0 1 0 0,0 0-1 0 0,-1-1 0 0 0,1 1 0 0 0,0 0 0 0 0,0-1 0 0 0,0 1 0 0 0,0 0 0 0 0,0 0 0 0 0,0-1 0 0 0,0 1 0 0 0,0 0 0 0 0,0-1 0 0 0,0 1 0 0 0,0 0 0 0 0,0 0 0 0 0,1-1 1 0 0,-1 1-1 0 0,0 0 0 0 0,1-1 0 0 0,-1 1 0 0 0,0 0 0 0 0,1-1 0 0 0,-1 1 0 0 0,0-1 0 0 0,1 1 0 0 0,-1 0 0 0 0,1-1 0 0 0,0 1 0 0 0,-1-1 0 0 0,1 1 0 0 0,-1-1 0 0 0,1 0 0 0 0,0 1 1 0 0,-1-1-1 0 0,1 0 0 0 0,0 1 0 0 0,-1-1 0 0 0,1 0 0 0 0,0 0 0 0 0,-1 0 0 0 0,1 1 0 0 0,0-1 0 0 0,0 0 0 0 0,-1 0 0 0 0,1 0 61 0 0,-71 27-3498 0 0,21-18-3989 0 0,47-9 6951 0 0,-17 3-8933 0 0</inkml:trace>
  <inkml:trace contextRef="#ctx0" brushRef="#br0" timeOffset="133974.997">28081 10822 18004 0 0,'0'0'4171'0'0,"0"0"-3042"0"0,0 0-819 0 0,0 0-79 0 0,0 0-202 0 0,0 0-203 0 0,0 0-160 0 0,0 0-103 0 0,0 0 58 0 0,0 0 180 0 0,0 0 199 0 0,0 0 155 0 0,0 0 79 0 0,-1-8 4 0 0,0 2-229 0 0,0 6 4 0 0,1-1 1 0 0,0 0 0 0 0,-1 0-1 0 0,1 0 1 0 0,0 0-1 0 0,0 0 1 0 0,0 0 0 0 0,-1 0-1 0 0,1 0 1 0 0,0 0 0 0 0,0 0-1 0 0,1 0 1 0 0,-1 0 0 0 0,0 0-1 0 0,0 0 1 0 0,0 1-1 0 0,1-1 1 0 0,-1 0 0 0 0,0 0-1 0 0,1 0 1 0 0,-1 0 0 0 0,1 0-1 0 0,-1 0 1 0 0,1 1 0 0 0,-1-1-1 0 0,1 0 1 0 0,-1 0-1 0 0,1 1 1 0 0,0-1 0 0 0,0 1-1 0 0,-1-1 1 0 0,1 0 0 0 0,0 1-1 0 0,0-1 1 0 0,0 1 0 0 0,-1 0-1 0 0,1-1 1 0 0,0 1 0 0 0,0 0-1 0 0,0-1 1 0 0,0 1-1 0 0,0 0 1 0 0,0 0 0 0 0,0 0-1 0 0,0 0 1 0 0,0 0 0 0 0,0 0-1 0 0,0 0 1 0 0,0 0 0 0 0,-1 0-1 0 0,1 0 1 0 0,0 0-1 0 0,0 1 1 0 0,0-1 0 0 0,0 0-1 0 0,1 1-13 0 0,213-11 1621 0 0,0-10 0 0 0,126-31-1621 0 0,66-7 493 0 0,334-10 7 0 0,2 34 0 0 0,147 35-500 0 0,180 76-174 0 0,-849-35-727 0 0,-222-42 846 0 0,0 0 0 0 0,0 0 0 0 0,1 0 1 0 0,-1 0-1 0 0,0 0 0 0 0,1 0 0 0 0,-1 0 0 0 0,1 1 1 0 0,-1-1-1 0 0,0 0 0 0 0,1 0 0 0 0,-1 1 0 0 0,0-1 1 0 0,1 1-1 0 0,-1-1 0 0 0,1 0 0 0 0,-1 1 0 0 0,1-1 0 0 0,-1 1 1 0 0,1-1-1 0 0,0 1 0 0 0,-1-1 0 0 0,1 1 0 0 0,-1 0 1 0 0,1-1-1 0 0,0 1 0 0 0,0 0 0 0 0,-1-1 0 0 0,1 1 1 0 0,0-1-1 0 0,0 1 0 0 0,0 0 0 0 0,0 0 0 0 0,0-1 1 0 0,0 1-1 0 0,0 0 0 0 0,0-1 0 0 0,0 1 0 0 0,0 0 1 0 0,0-1-1 0 0,0 1 0 0 0,0 0 0 0 0,0-1 0 0 0,1 1 0 0 0,-1 0 1 0 0,0-1-1 0 0,0 1 0 0 0,1-1 0 0 0,-1 1 0 0 0,1-1 1 0 0,-1 1-1 0 0,0 0 0 0 0,1-1 0 0 0,-1 1 0 0 0,1-1 1 0 0,-1 0-1 0 0,1 1 0 0 0,-1-1 0 0 0,1 1 0 0 0,0-1 1 0 0,-1 0-1 0 0,1 1 0 0 0,0-1 0 0 0,-1 0 0 0 0,1 0 0 0 0,-1 0 1 0 0,1 1-1 0 0,0-1 55 0 0,-57 18-3293 0 0,53-18 2918 0 0,-38 10-5858 0 0,6-3-5116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30.9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296 224 0 0 0,'0'0'1247'0'0,"0"0"-375"0"0,0 0-160 0 0,0 0-9 0 0,12-26 72 0 0,38-82 109 0 0,-48 103-664 0 0,0-1 0 0 0,0 1 0 0 0,1-1 1 0 0,0 1-1 0 0,0 0 0 0 0,0 1 0 0 0,1-1 0 0 0,-1 0 0 0 0,1 1 0 0 0,0 0 0 0 0,0 0 0 0 0,1 0 1 0 0,0 0-1 0 0,-1 1 0 0 0,1-1 0 0 0,0 1 0 0 0,0 1 0 0 0,1-1 0 0 0,-1 1 0 0 0,1 0 0 0 0,-1 0 0 0 0,1 0-220 0 0,-2 4-29 0 0,0 0-1 0 0,0 1 0 0 0,0-1 1 0 0,-1 1-1 0 0,1 0 0 0 0,-1 0 0 0 0,0 0 1 0 0,0 1-1 0 0,0-1 0 0 0,0 1 1 0 0,-1-1-1 0 0,1 1 0 0 0,-1 0 0 0 0,0 0 1 0 0,0 0-1 0 0,-1 0 0 0 0,1 0 1 0 0,-1 1-1 0 0,0-1 0 0 0,0 0 0 0 0,0 1 1 0 0,0-1-1 0 0,-1 1 0 0 0,0-1 1 0 0,0 1-1 0 0,0-1 0 0 0,-1 1 0 0 0,1-1 1 0 0,-1 2 29 0 0,1-1 25 0 0,1 90 63 0 0,-4 0-1 0 0,-4-1 0 0 0,-5 1 0 0 0,-13 46-87 0 0,-6 61 2191 0 0,17-8 5997 0 0,-20-344-17666 0 0,-51 17 5547 0 0,-149-79 7219 0 0,171 163 3454 0 0,109 45-6545 0 0,773 5 2358 0 0,-801-1-2384 0 0,0 0-1 0 0,0-1 1 0 0,0-1-1 0 0,0-1 1 0 0,0 0 0 0 0,0-1-1 0 0,-1-1 1 0 0,0-1-1 0 0,0-1 1 0 0,0 0 0 0 0,14-9-171 0 0,-32 17-37 0 0,0-1 1 0 0,0 1 0 0 0,1-1 0 0 0,-1 0 0 0 0,0 0 0 0 0,0 1 0 0 0,1-1 0 0 0,-1 0 0 0 0,0 0 0 0 0,0 0 0 0 0,0 0 0 0 0,0 0 0 0 0,1 0 0 0 0,-1 0 0 0 0,0 0 0 0 0,0 0 0 0 0,0-1-1 0 0,1 1 1 0 0,-1 0 0 0 0,0 0 0 0 0,0-1 0 0 0,1 1 0 0 0,-1 0 0 0 0,0-1 0 0 0,1 1 0 0 0,-1-1 0 0 0,0 1 0 0 0,1-1 0 0 0,-1 1 0 0 0,1-1 0 0 0,-1 0 0 0 0,0 1 0 0 0,1-1 0 0 0,0 1 0 0 0,-1-1-1 0 0,1 0 1 0 0,-1 0 0 0 0,1 1 0 0 0,0-1 0 0 0,-1 0 0 0 0,1 0 0 0 0,0 1 0 0 0,0-1 0 0 0,0 0 0 0 0,0 0 0 0 0,0 0 0 0 0,0 1 0 0 0,0-1 0 0 0,0 0 0 0 0,0 0 0 0 0,0 0 0 0 0,0 1-1 0 0,0-1 1 0 0,0 0 0 0 0,1 0 0 0 0,-1 0 0 0 0,0 1 0 0 0,1-1 0 0 0,-1 0 0 0 0,0 1 0 0 0,1-1 0 0 0,-1 0 0 0 0,1 1 0 0 0,-1-1 0 0 0,1 0 0 0 0,0 0 36 0 0,-68 3-5640 0 0,40 3 1084 0 0,5 0-4045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33.1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0 101 4521 0 0,'0'0'104'0'0,"0"0"-397"0"0,0 0-236 0 0,0 0 159 0 0,0 0 327 0 0,0 0 235 0 0,0 0 158 0 0,0 0 203 0 0,0 0 264 0 0,0 0 293 0 0,0 0 196 0 0,0 0 27 0 0,30 2-110 0 0,192 5 1524 0 0,429-108 467 0 0,-606 93-4119 0 0,-62 34-2354 0 0,-24 9 1955 0 0,-1-3 1 0 0,-1-2 0 0 0,-2-1 0 0 0,0-2 0 0 0,-40 15 1303 0 0,1 3-1946 0 0,30-16 184 0 0,15-7-85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3:07.9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8202 0 20172 0 0,'0'0'496'0'0,"0"0"-341"0"0,0 0-640 0 0,0 0-572 0 0,0 0-51 0 0,0 0 244 0 0,0 0 413 0 0,0 0 409 0 0,0 0 178 0 0,-8 27 117 0 0,-73 196 667 0 0,-8-27-244 0 0,9 3 0 0 0,8 4-1 0 0,-20 110-675 0 0,86-297 3915 0 0,5-38-2554 0 0,7-41-1160 0 0,-2 41-171 0 0,11-94-14 0 0,5 1 0 0 0,6 1 0 0 0,4 2 0 0 0,5 0 1 0 0,5 3-1 0 0,4 1 0 0 0,34-53-16 0 0,-72 150 83 0 0,-6 11-111 0 0,1 1 0 0 0,-1 0 0 0 0,0-1 1 0 0,1 1-1 0 0,-1 0 0 0 0,1-1 1 0 0,-1 1-1 0 0,1 0 0 0 0,-1-1 0 0 0,1 1 1 0 0,0-1-1 0 0,-1 1 0 0 0,1-1 1 0 0,0 1-1 0 0,-1-1 0 0 0,1 1 1 0 0,0-1-1 0 0,-1 0 0 0 0,1 0 0 0 0,0 1 1 0 0,0-1-1 0 0,-1 0 0 0 0,1 0 1 0 0,0 0-1 0 0,0 0 0 0 0,0 1 0 0 0,-1-1 1 0 0,1 0-1 0 0,0-1 0 0 0,0 1 1 0 0,0 0-1 0 0,-1 0 0 0 0,1 0 1 0 0,0 0-1 0 0,0-1 0 0 0,-1 1 0 0 0,1 0 1 0 0,0-1-1 0 0,0 1 0 0 0,-1 0 1 0 0,1-1-1 0 0,0 1 0 0 0,-1-1 0 0 0,1 1 1 0 0,-1-1-1 0 0,1 0 0 0 0,0 1 1 0 0,-1-1-1 0 0,0 1 0 0 0,1-1 1 0 0,-1 0-1 0 0,1 0 0 0 0,-1 1 0 0 0,0-1 1 0 0,1 0-1 0 0,-1 1 0 0 0,0-1 1 0 0,0 0-1 0 0,0 0 0 0 0,1 0 0 0 0,-1 1 1 0 0,0-1-1 0 0,0 0 0 0 0,0 0 1 0 0,0 0-1 0 0,0 1 0 0 0,-1-1 0 0 0,1-1 28 0 0,113 475-653 0 0,25 59 774 0 0,-109-458 21 0 0,-53-74 845 0 0,-432-69-375 0 0,387 59-593 0 0,-19-4-28 0 0,-1 3 1 0 0,0 5 0 0 0,0 4-1 0 0,-60 6 9 0 0,144-3-69 0 0,-79 14-327 0 0,41 11-2649 0 0,81-7-3973 0 0,-12-16 2115 0 0,-1-1-4718 0 0</inkml:trace>
  <inkml:trace contextRef="#ctx0" brushRef="#br0" timeOffset="836.192">8839 778 13163 0 0,'0'0'737'0'0,"0"0"-29"0"0,0 0-38 0 0,0 0-79 0 0,0 0 60 0 0,0 0 198 0 0,0 0 114 0 0,0 0 66 0 0,0 0-74 0 0,0 0-239 0 0,0 0-233 0 0,0 0-219 0 0,0 0-121 0 0,25-11-68 0 0,186-72 21 0 0,-38 21 692 0 0,-172 60-800 0 0,0 1 0 0 0,0-1 1 0 0,-1 0-1 0 0,1 1 0 0 0,0-1 1 0 0,-1 0-1 0 0,1 1 0 0 0,-1-1 0 0 0,0 0 1 0 0,1 0-1 0 0,-1 0 0 0 0,0 1 0 0 0,0-1 1 0 0,0 0-1 0 0,0 0 0 0 0,0 1 1 0 0,-1-1-1 0 0,1 0 0 0 0,0 0 0 0 0,-1 1 1 0 0,0-1-1 0 0,1 0 0 0 0,-1 0 1 0 0,0 1-1 0 0,0-1 0 0 0,0 1 0 0 0,0-1 1 0 0,0 1-1 0 0,0-1 0 0 0,0 1 0 0 0,0 0 1 0 0,-1 0-1 0 0,1-1 0 0 0,0 1 1 0 0,-1 0-1 0 0,1 0 0 0 0,-1 0 0 0 0,1 0 1 0 0,-1 1-1 0 0,0-1 0 0 0,1 0 1 0 0,-1 1-1 0 0,0-1 0 0 0,0 1 0 0 0,1 0 1 0 0,-1-1-1 0 0,0 1 0 0 0,0 0 0 0 0,1 0 1 0 0,-1 0-1 0 0,0 0 0 0 0,0 0 1 0 0,0 1-1 0 0,1-1 0 0 0,-1 0 0 0 0,0 1 1 0 0,-1 0 11 0 0,-25-1-19 0 0,1 1 0 0 0,-1 1 0 0 0,0 2 0 0 0,1 0 0 0 0,0 2 0 0 0,0 1 1 0 0,1 2-1 0 0,0 0 0 0 0,0 2 0 0 0,1 0 0 0 0,0 2 0 0 0,1 1 0 0 0,1 0 0 0 0,0 2 1 0 0,1 1-1 0 0,0 1 0 0 0,2 0 0 0 0,0 2 0 0 0,-9 12 19 0 0,23-26 10 0 0,1-1-1 0 0,0 1 1 0 0,0 1 0 0 0,0-1 0 0 0,1 0-1 0 0,0 1 1 0 0,0 0 0 0 0,1 0-1 0 0,0 0 1 0 0,0 1 0 0 0,1-1-1 0 0,-1 1 1 0 0,2-1 0 0 0,-1 1 0 0 0,1 0-1 0 0,0 0 1 0 0,1-1 0 0 0,0 1-1 0 0,0 0 1 0 0,0 0 0 0 0,1 0 0 0 0,1-1-1 0 0,-1 1 1 0 0,1 0 0 0 0,0-1-1 0 0,1 1 1 0 0,0-1 0 0 0,0 0-1 0 0,1 0 1 0 0,-1 0 0 0 0,2 0 0 0 0,-1-1-1 0 0,1 0 1 0 0,0 1 0 0 0,0-2-1 0 0,1 2-9 0 0,25 9 96 0 0,0-2 0 0 0,0-2 0 0 0,1 0 0 0 0,1-2-1 0 0,0-2 1 0 0,0-1 0 0 0,1-1 0 0 0,-1-2 0 0 0,1-1-1 0 0,0-2 1 0 0,0-2 0 0 0,0 0 0 0 0,17-5-96 0 0,-50 6-1 0 0,17 0 12 0 0,1 0 1 0 0,-1-2-1 0 0,0 0 1 0 0,0-1-1 0 0,-1-1 1 0 0,1 0 0 0 0,-1-2-1 0 0,0 0 1 0 0,0-1-1 0 0,0 0 1 0 0,-1-1-1 0 0,5-4-11 0 0,81 33 550 0 0,-44-17-450 0 0,-1-4 1 0 0,1-2 0 0 0,-1-2-1 0 0,0-3 1 0 0,0-2-1 0 0,-1-3 1 0 0,50-17-101 0 0,2-34-60 0 0,-105 61 35 0 0,-1 0 0 0 0,0-1 0 0 0,0 1 0 0 0,0-1 0 0 0,0 1 0 0 0,0-1 0 0 0,-1 0 0 0 0,1 1 0 0 0,-1-1 0 0 0,0 0 0 0 0,0 0 0 0 0,0 0 0 0 0,0 0 0 0 0,0 0 0 0 0,0 0 0 0 0,-1 0 0 0 0,0-1 0 0 0,1 1 0 0 0,-1 0 0 0 0,0 0 0 0 0,-1 0 0 0 0,1 0 0 0 0,-1-1 0 0 0,1 1 0 0 0,-1 0 0 0 0,0 0 0 0 0,0 0 0 0 0,0 0 0 0 0,-1 0 0 0 0,1 1 0 0 0,0-1 0 0 0,-1 0 0 0 0,0 0 0 0 0,0 1-1 0 0,0-1 1 0 0,0 1 0 0 0,-1-1 25 0 0,-11-10-87 0 0,-1 2-1 0 0,0-1 0 0 0,0 2 0 0 0,-1 0 1 0 0,-1 1-1 0 0,1 0 0 0 0,-1 1 0 0 0,-1 1 1 0 0,0 1-1 0 0,0 1 0 0 0,0 0 0 0 0,0 1 1 0 0,-1 1-1 0 0,1 1 0 0 0,-1 1 0 0 0,0 0 1 0 0,0 1-1 0 0,1 1 0 0 0,-1 1 0 0 0,-5 2 88 0 0,14-2-18 0 0,0 0 0 0 0,0 1-1 0 0,0 1 1 0 0,0 0-1 0 0,1 0 1 0 0,-1 1 0 0 0,1 0-1 0 0,0 0 1 0 0,0 1-1 0 0,1 0 1 0 0,0 1 0 0 0,0 0-1 0 0,0 0 1 0 0,1 1-1 0 0,0 0 1 0 0,1 0 0 0 0,-1 1-1 0 0,2-1 1 0 0,-1 1-1 0 0,1 1 1 0 0,1-1 0 0 0,-1 1-1 0 0,2 0 1 0 0,-1 0-1 0 0,1 0 1 0 0,1 0-1 0 0,0 0 1 0 0,0 1 0 0 0,1-1-1 0 0,1 8 19 0 0,1 8 48 0 0,1-1-1 0 0,1 0 1 0 0,1 0-1 0 0,2 0 1 0 0,0-1-1 0 0,2 0 1 0 0,0 0 0 0 0,2-1-1 0 0,0 0 1 0 0,2 0-1 0 0,0-1 1 0 0,2-1-1 0 0,0 0 1 0 0,11 10-48 0 0,-14-19 17 0 0,0 0 0 0 0,-1 1 0 0 0,0 0 1 0 0,-1 1-1 0 0,-1 0 0 0 0,0 0 0 0 0,-1 1 1 0 0,0 0-1 0 0,-1 0 0 0 0,-1 0 0 0 0,0 1 0 0 0,-2 0 1 0 0,1 0-1 0 0,-2 0 0 0 0,0 1 0 0 0,-1-1 0 0 0,-1 0 1 0 0,0 1-1 0 0,-1-1 0 0 0,-1 0 0 0 0,0 0 1 0 0,-2 0-1 0 0,-2 10-17 0 0,-12 4-180 0 0,14-25-3446 0 0,1-3-3704 0 0,3-2-2639 0 0</inkml:trace>
  <inkml:trace contextRef="#ctx0" brushRef="#br0" timeOffset="1545.48">9903 1069 24973 0 0,'0'0'226'0'0,"0"0"-144"0"0,0 0-271 0 0,0 0-211 0 0,0 0-1 0 0,0 0 92 0 0,0 0 183 0 0,0 0 178 0 0,0 0 68 0 0,0 0 37 0 0,26 8 25 0 0,84 26 3 0 0,-103-32-159 0 0,1-1 0 0 0,-1 1 0 0 0,1-1 1 0 0,-1 0-1 0 0,1-1 0 0 0,0 0 0 0 0,0 0 0 0 0,-1-1 0 0 0,1 1 0 0 0,0-2 1 0 0,-1 1-1 0 0,1-1 0 0 0,-1 0 0 0 0,0-1 0 0 0,0 0 0 0 0,0 0 0 0 0,2-1-26 0 0,15-6 45 0 0,-5 5-52 0 0,0-1-1 0 0,0-1 0 0 0,-1-1 1 0 0,0 0-1 0 0,-1-1 1 0 0,1-1-1 0 0,-2 0 0 0 0,1-2 1 0 0,-2 0-1 0 0,0-1 1 0 0,0 0-1 0 0,-1-1 0 0 0,-1 0 1 0 0,0-2-1 0 0,-1 1 0 0 0,0-1 1 0 0,-2-1-1 0 0,0 0 1 0 0,-1-1-1 0 0,0 0 0 0 0,5-18 8 0 0,-17 22-1848 0 0,-10 35 1225 0 0,-13 40 659 0 0,23-50-1 0 0,-1 1 0 0 0,1-1-1 0 0,1 1 1 0 0,0 0 0 0 0,1-1 0 0 0,0 1 0 0 0,0 0-1 0 0,1 0 1 0 0,1 0 0 0 0,0 0 0 0 0,1 0-1 0 0,0-1 1 0 0,1 1 0 0 0,0-1 0 0 0,1 1-1 0 0,0-1 1 0 0,1 0 0 0 0,0 0 0 0 0,1-1 0 0 0,0 0-1 0 0,0 0 1 0 0,1 0 0 0 0,1-1 0 0 0,0 0-1 0 0,0 0 1 0 0,0-1 0 0 0,3 1-35 0 0,-4-6 40 0 0,1-1 1 0 0,1 0-1 0 0,-1-1 0 0 0,0 0 0 0 0,0 0 1 0 0,0-1-1 0 0,1 0 0 0 0,-1-1 1 0 0,0 1-1 0 0,0-1 0 0 0,0-1 1 0 0,1 0-1 0 0,-2 0 0 0 0,1-1 0 0 0,0 1 1 0 0,0-2-1 0 0,-1 1 0 0 0,0-1 1 0 0,1 0-1 0 0,-1-1 0 0 0,-1 1 0 0 0,1-2 1 0 0,-1 1-1 0 0,0-1 0 0 0,0 1 1 0 0,0-2-1 0 0,-1 1 0 0 0,0 0 1 0 0,0-1-1 0 0,-1 0 0 0 0,0 0 0 0 0,0-1 1 0 0,-1 1-1 0 0,0-1 0 0 0,0 0 1 0 0,0 0-1 0 0,-1 0 0 0 0,-1 0 0 0 0,1 0 1 0 0,-1 0-1 0 0,-1 0 0 0 0,1-5-40 0 0,-1 13-10 0 0,0 1 0 0 0,1-1-1 0 0,-1 0 1 0 0,0 1 0 0 0,0-1-1 0 0,1 0 1 0 0,-1 1-1 0 0,0-1 1 0 0,1 0 0 0 0,-1 1-1 0 0,1-1 1 0 0,-1 0 0 0 0,0 0-1 0 0,1 1 1 0 0,-1-1 0 0 0,1 0-1 0 0,-1 0 1 0 0,1 0-1 0 0,-1 0 1 0 0,0 0 0 0 0,1 1-1 0 0,-1-1 1 0 0,1 0 0 0 0,-1 0-1 0 0,1 0 1 0 0,-1 0 0 0 0,1 0-1 0 0,-1-1 1 0 0,1 1-1 0 0,-1 0 1 0 0,1 0 0 0 0,-1 0-1 0 0,0 0 1 0 0,1 0 0 0 0,-1-1-1 0 0,1 1 1 0 0,-1 0-1 0 0,0 0 1 0 0,1-1 0 0 0,-1 1-1 0 0,1 0 1 0 0,-1-1 0 0 0,0 1-1 0 0,1 0 1 0 0,-1-1 0 0 0,0 1-1 0 0,0 0 1 0 0,1-1-1 0 0,-1 1 1 0 0,0-1 0 0 0,0 1-1 0 0,0 0 1 0 0,1-1 0 0 0,-1 1 10 0 0,16 16-19 0 0,12 0 99 0 0,1-1 1 0 0,0-1-1 0 0,1-1 1 0 0,0-2-1 0 0,1-1 1 0 0,0-1-1 0 0,0-2 1 0 0,1-1 0 0 0,0-2-1 0 0,1-1 1 0 0,-1-1-1 0 0,0-2 1 0 0,0-1-1 0 0,1-2 1 0 0,-1-1-1 0 0,0-1 1 0 0,-1-2-1 0 0,1-1 1 0 0,-1-1 0 0 0,12-7-81 0 0,114-68 342 0 0,-153 81-348 0 0,0 0 0 0 0,0 0 0 0 0,0-1 0 0 0,-1 1 0 0 0,1-1-1 0 0,-1 0 1 0 0,0 0 0 0 0,0 0 0 0 0,0-1 0 0 0,-1 1 0 0 0,1-1 0 0 0,-1 1-1 0 0,0-1 1 0 0,-1 0 0 0 0,1 0 0 0 0,-1 0 0 0 0,0 0 0 0 0,0 0 0 0 0,-1 0-1 0 0,1 0 1 0 0,-1 0 0 0 0,0 0 0 0 0,0 0 0 0 0,-1 0 0 0 0,0 0 0 0 0,0 0-1 0 0,0 0 1 0 0,0 0 0 0 0,-1 0 0 0 0,1 0 0 0 0,-1 1 0 0 0,-1-1 0 0 0,0-1 6 0 0,-5-6-17 0 0,-1-1 0 0 0,0 2 1 0 0,-1-1-1 0 0,0 1 0 0 0,0 1 1 0 0,-2 0-1 0 0,1 0 0 0 0,-1 1 1 0 0,0 1-1 0 0,-1 0 0 0 0,0 1 1 0 0,0 0-1 0 0,-1 1 0 0 0,0 0 1 0 0,0 1-1 0 0,0 1 0 0 0,-1 0 1 0 0,1 1-1 0 0,-1 1 0 0 0,0 0 1 0 0,0 1-1 0 0,-9 0 17 0 0,21 1-2 0 0,1 0 1 0 0,0 0 0 0 0,-1 0-1 0 0,1 1 1 0 0,0-1-1 0 0,0 1 1 0 0,-1 0 0 0 0,1-1-1 0 0,0 1 1 0 0,0 0-1 0 0,0 0 1 0 0,0 0 0 0 0,0 0-1 0 0,0 1 1 0 0,0-1-1 0 0,0 1 1 0 0,0-1-1 0 0,1 1 1 0 0,-1-1 0 0 0,1 1-1 0 0,-1 0 1 0 0,1 0-1 0 0,0 0 1 0 0,-1 0 0 0 0,1 0-1 0 0,0 0 1 0 0,0 0-1 0 0,0 0 1 0 0,1 0 0 0 0,-1 1-1 0 0,1-1 1 0 0,-1 0-1 0 0,1 1 1 0 0,0-1-1 0 0,-1 0 1 0 0,1 1 0 0 0,0-1-1 0 0,1 0 1 0 0,-1 0-1 0 0,0 1 1 0 0,1-1 0 0 0,-1 0 1 0 0,36 94 291 0 0,-3-59-189 0 0,1-2-1 0 0,1-2 1 0 0,2-1 0 0 0,1-2-1 0 0,2-1 1 0 0,1-3 0 0 0,1-1-1 0 0,36 16-101 0 0,274 118-946 0 0,-199-99-2669 0 0,-71-28-649 0 0,-25-9-7134 0 0</inkml:trace>
  <inkml:trace contextRef="#ctx0" brushRef="#br0" timeOffset="-2593.882">946 388 13451 0 0,'0'0'4537'0'0,"0"0"-2465"0"0,0 0-1178 0 0,0 0-505 0 0,0 0-295 0 0,0 0-202 0 0,0 0-170 0 0,0 0-121 0 0,0 0 19 0 0,0 0 90 0 0,0 0 174 0 0,0 0 156 0 0,0 0 54 0 0,11-4 20 0 0,100-30 780 0 0,-111 33-878 0 0,0 0 0 0 0,0 1 0 0 0,0-1 0 0 0,0 0 0 0 0,0 0 0 0 0,0 0 0 0 0,0 1-1 0 0,0-1 1 0 0,0 0 0 0 0,0 0 0 0 0,0 1 0 0 0,-1-1 0 0 0,1 0 0 0 0,0 1-1 0 0,0-1 1 0 0,-1 0 0 0 0,1 1 0 0 0,-1-1 0 0 0,1 0 0 0 0,0 1 0 0 0,-1-1-1 0 0,1 0 1 0 0,-1 1 0 0 0,0-1 0 0 0,1 1 0 0 0,-1-1 0 0 0,1 1 0 0 0,-1 0-1 0 0,0-1 1 0 0,1 1 0 0 0,-1-1 0 0 0,0 1 0 0 0,1 0 0 0 0,-1 0 0 0 0,0-1-1 0 0,0 1 1 0 0,1 0 0 0 0,-1 0 0 0 0,0 0 0 0 0,0 0 0 0 0,1 0 0 0 0,-1 0-1 0 0,0 0 1 0 0,0 0 0 0 0,1 0 0 0 0,-1 0 0 0 0,0 0 0 0 0,0 1 0 0 0,1-1-1 0 0,-1 0 1 0 0,0 1 0 0 0,1-1 0 0 0,-1 0 0 0 0,0 1 0 0 0,1-1 0 0 0,-1 1-16 0 0,1-1 0 0 0,-48-3-34 0 0,1 2 0 0 0,-1 2 0 0 0,1 3 1 0 0,-1 1-1 0 0,1 3 0 0 0,1 1 0 0 0,-1 3 1 0 0,2 1-1 0 0,0 3 0 0 0,-29 14 34 0 0,70-29-25 0 0,0-1 0 0 0,0 1 0 0 0,1 0 0 0 0,-1 0-1 0 0,0 1 1 0 0,0-1 0 0 0,1 1 0 0 0,-1 0 0 0 0,1 0 0 0 0,0 0-1 0 0,-1 0 1 0 0,1 1 0 0 0,0-1 0 0 0,0 1 0 0 0,1 0 0 0 0,-1 0-1 0 0,0 0 1 0 0,1 0 0 0 0,0 0 0 0 0,0 0 0 0 0,0 1 0 0 0,0-1-1 0 0,0 1 1 0 0,1 0 0 0 0,-1-1 0 0 0,1 1 0 0 0,0 0-1 0 0,0 0 1 0 0,1 0 0 0 0,-1 0 0 0 0,1 0 0 0 0,0 0 0 0 0,0 0-1 0 0,0 0 1 0 0,0-1 0 0 0,1 1 0 0 0,-1 0 0 0 0,1 0 0 0 0,0 0-1 0 0,1 0 1 0 0,-1-1 0 0 0,1 1 0 0 0,-1 0 0 0 0,1-1 0 0 0,0 1-1 0 0,0-1 1 0 0,0 0 0 0 0,2 2 25 0 0,21 12 79 0 0,1 0 0 0 0,1-2 0 0 0,0 0-1 0 0,1-2 1 0 0,1-1 0 0 0,0-2 0 0 0,0-1 0 0 0,25 5-79 0 0,12 5 54 0 0,-50-13-47 0 0,52 13-4 0 0,-1 3 0 0 0,-1 2 0 0 0,-1 4 0 0 0,-2 3 1 0 0,-1 2-1 0 0,9 9-3 0 0,-66-39-9 0 0,1-1 0 0 0,-1 1-1 0 0,0 0 1 0 0,0 1 0 0 0,0-1 0 0 0,0 1 0 0 0,-1 0 0 0 0,1 0 0 0 0,-1 1-1 0 0,0-1 1 0 0,0 1 0 0 0,-1 0 0 0 0,1 0 0 0 0,-1 0 0 0 0,0 1 0 0 0,-1-1-1 0 0,1 1 1 0 0,-1-1 0 0 0,0 1 0 0 0,0 0 0 0 0,-1 0 0 0 0,0 0 0 0 0,0 0-1 0 0,0 0 1 0 0,-1 0 0 0 0,0 0 0 0 0,0 0 0 0 0,0 0 0 0 0,-1 0 0 0 0,0 0-1 0 0,0 0 1 0 0,-1 0 0 0 0,1-1 0 0 0,-1 1 0 0 0,0 0 0 0 0,-1-1 0 0 0,0 1 0 0 0,1-1-1 0 0,-2 0 1 0 0,1 0 0 0 0,-1 1 9 0 0,-19 8 276 0 0,1-2-1 0 0,-2 0 1 0 0,1-2-1 0 0,-2 0 1 0 0,1-2-1 0 0,-1-1 1 0 0,0 0-1 0 0,-1-2 1 0 0,1-1-1 0 0,-1-1 1 0 0,0-1-1 0 0,0-2 1 0 0,-18-1-276 0 0,3 3 248 0 0,-110 5 328 0 0,-1-7 0 0 0,1-6 0 0 0,-1-7-1 0 0,-92-22-575 0 0,187 18 211 0 0,100-1-2329 0 0,150-2-1955 0 0,-110 18-30 0 0,-61 1 2283 0 0,22-1-7384 0 0</inkml:trace>
  <inkml:trace contextRef="#ctx0" brushRef="#br0" timeOffset="-2174.831">1958 985 22685 0 0,'0'0'397'0'0,"0"0"-205"0"0,0 0-213 0 0,0 0-174 0 0,0 0-69 0 0,0 0 23 0 0,0 0 63 0 0,0 0 57 0 0,0 0 20 0 0,0 0 22 0 0,0 0 28 0 0,0 0 26 0 0,0 0 52 0 0,8 14 82 0 0,26 44 127 0 0,-32-55-174 0 0,0 0 0 0 0,1-1 1 0 0,0 1-1 0 0,0-1 0 0 0,0 1 0 0 0,0-1 0 0 0,0 0 0 0 0,0 0 1 0 0,0-1-1 0 0,1 1 0 0 0,-1-1 0 0 0,0 1 0 0 0,1-1 0 0 0,0 0 0 0 0,-1 0 1 0 0,1-1-1 0 0,-1 1 0 0 0,1-1 0 0 0,0 0 0 0 0,0 0 0 0 0,2 0-62 0 0,7 1 102 0 0,5 1-31 0 0,-1-1-1 0 0,1 0 1 0 0,0-1 0 0 0,0-1-1 0 0,-1 0 1 0 0,1-2-1 0 0,-1 0 1 0 0,1-1 0 0 0,8-4-71 0 0,-20 6 1 0 0,0 0-1 0 0,-1-1 1 0 0,1 1 0 0 0,-1-1 0 0 0,1-1 0 0 0,-1 1 0 0 0,0-1 0 0 0,0 0 0 0 0,0 0 0 0 0,-1-1 0 0 0,0 1 0 0 0,0-1 0 0 0,0 0 0 0 0,0 0 0 0 0,-1 0-1 0 0,1-1 1 0 0,-1 1 0 0 0,-1-1 0 0 0,1 0 0 0 0,-1 0 0 0 0,0 0 0 0 0,0 0 0 0 0,-1 0 0 0 0,0 0 0 0 0,0 0 0 0 0,0-1 0 0 0,-1 1 0 0 0,0-1-1 0 0,-4-12-71 0 0,-1 1 0 0 0,-1 0 1 0 0,-1 0-1 0 0,0 1 1 0 0,-2 0-1 0 0,0 0 1 0 0,0 1-1 0 0,-2 0 0 0 0,0 0 1 0 0,0 1-1 0 0,-2 1 1 0 0,0 0-1 0 0,0 1 1 0 0,-1 0-1 0 0,-1 1 1 0 0,0 1-1 0 0,-1 0 0 0 0,0 1 1 0 0,0 1-1 0 0,-1 0 1 0 0,0 2-1 0 0,-1-1 1 0 0,-2 1 70 0 0,4 0-1 0 0,-1 1-1 0 0,1 0 1 0 0,-1 1 0 0 0,0 1 0 0 0,-1 0 0 0 0,1 1 0 0 0,-1 1 0 0 0,1 1 0 0 0,-1 1 0 0 0,1 0 0 0 0,-1 1 0 0 0,0 1 0 0 0,1 1 0 0 0,-3 0 1 0 0,11 0-16 0 0,0-1 0 0 0,1 1 0 0 0,-1 0 0 0 0,1 1 0 0 0,-1 0-1 0 0,1 0 1 0 0,0 1 0 0 0,1 0 0 0 0,-1 0 0 0 0,1 1 0 0 0,0 0 0 0 0,0 0 0 0 0,1 1 0 0 0,0 0-1 0 0,0 0 1 0 0,1 0 0 0 0,-1 1 0 0 0,2-1 0 0 0,-1 1 0 0 0,1 1 0 0 0,0-1 0 0 0,1 0 0 0 0,0 1-1 0 0,0 0 1 0 0,1 0 0 0 0,0 0 0 0 0,0 7 16 0 0,0-6 16 0 0,2 0 1 0 0,-1 0-1 0 0,1 0 0 0 0,1 0 1 0 0,0 0-1 0 0,0 0 0 0 0,1 0 1 0 0,0-1-1 0 0,1 1 0 0 0,0 0 0 0 0,0-1 1 0 0,1 0-1 0 0,1 0 0 0 0,-1 0 1 0 0,1 0-1 0 0,1-1 0 0 0,-1 0 1 0 0,2 0-1 0 0,-1 0 0 0 0,1-1 0 0 0,0 0 1 0 0,0 0-1 0 0,1-1 0 0 0,0 0 1 0 0,0 0-1 0 0,1-1 0 0 0,4 3-16 0 0,122 52-1849 0 0,1-26-6625 0 0,-104-27-1953 0 0</inkml:trace>
  <inkml:trace contextRef="#ctx0" brushRef="#br0" timeOffset="-1757.383">2976 643 24453 0 0,'0'0'635'0'0,"0"0"-372"0"0,0 0-390 0 0,0 0-312 0 0,0 0-63 0 0,0 0 83 0 0,0 0 188 0 0,0 0 179 0 0,0 0 40 0 0,-2 29 15 0 0,-8 88-6 0 0,-58 96-130 0 0,64-204 151 0 0,0 1 0 0 0,0-1-1 0 0,1 1 1 0 0,1-1 0 0 0,-1 1 0 0 0,1 0 0 0 0,1 0 0 0 0,0 0 0 0 0,1 0 0 0 0,-1 0 0 0 0,2 0 0 0 0,0 0 0 0 0,0 0 0 0 0,0 0-1 0 0,2 0 1 0 0,-1-1 0 0 0,1 1 0 0 0,0 0 0 0 0,1-1 0 0 0,0 0 0 0 0,1 0 0 0 0,0 0 0 0 0,0-1 0 0 0,1 1 0 0 0,0-1 0 0 0,0-1 0 0 0,1 1-1 0 0,0-1 1 0 0,0 0 0 0 0,1-1 0 0 0,0 1 0 0 0,7 3-18 0 0,22 1 98 0 0,1-2 1 0 0,-1-2-1 0 0,2-1 0 0 0,-1-2 0 0 0,0-1 1 0 0,1-3-1 0 0,6-1-98 0 0,-2 2 50 0 0,-2 0-3 0 0,-13 1 43 0 0,1-1 0 0 0,0-2 0 0 0,0 0 0 0 0,0-2 0 0 0,-1-1 0 0 0,1-1 1 0 0,-1-2-1 0 0,8-4-90 0 0,-101-15-1931 0 0,45 22 401 0 0,0-3-1451 0 0,8-1-4443 0 0,7 5-2961 0 0</inkml:trace>
  <inkml:trace contextRef="#ctx0" brushRef="#br0" timeOffset="-1445.703">4276 616 25838 0 0,'0'0'146'0'0,"0"0"-254"0"0,0 0-356 0 0,0 0-135 0 0,0 0 42 0 0,0 0 170 0 0,0 0 254 0 0,0 0 63 0 0,-7 26-8 0 0,-20 85-8 0 0,-64 113-510 0 0,87-213 613 0 0,-7 23 8 0 0,1-1 1 0 0,1 1-1 0 0,2 1 1 0 0,2-1-1 0 0,1 1 1 0 0,1 5-26 0 0,3-33 29 0 0,0 0 0 0 0,0 0 0 0 0,0 0 0 0 0,1 0-1 0 0,1 0 1 0 0,-1 0 0 0 0,1-1 0 0 0,0 1 0 0 0,0 0 0 0 0,1-1 0 0 0,0 0 0 0 0,0 0 0 0 0,0 0 0 0 0,1 0 0 0 0,0 0 0 0 0,0 0 0 0 0,1-1 0 0 0,-1 0-1 0 0,1 0 1 0 0,1 0 0 0 0,-1-1 0 0 0,0 0 0 0 0,1 0 0 0 0,0 0 0 0 0,0 0 0 0 0,0-1 0 0 0,0 0 0 0 0,1-1 0 0 0,-1 1 0 0 0,1-1 0 0 0,0 0 0 0 0,-1-1-1 0 0,7 1-28 0 0,52 5 201 0 0,0-2 0 0 0,-1-4 0 0 0,1-2 0 0 0,0-3-1 0 0,-1-3 1 0 0,29-8-201 0 0,-6 3 88 0 0,97-16-8 0 0,-184 28-207 0 0,-33 0-1419 0 0,-44 7-1672 0 0,34-2-3026 0 0,20-3-3367 0 0</inkml:trace>
  <inkml:trace contextRef="#ctx0" brushRef="#br0" timeOffset="-1136.796">4156 1028 26246 0 0,'0'0'268'0'0,"0"0"-174"0"0,0 0-179 0 0,0 0-128 0 0,0 0 21 0 0,29 0 62 0 0,220 1-501 0 0,-205-2 291 0 0,1-1 0 0 0,0-3-1 0 0,-1-2 1 0 0,0-2-1 0 0,-1-1 1 0 0,0-3 0 0 0,0-1-1 0 0,23-12 341 0 0,-55 20-3108 0 0,-5 2-2816 0 0,-4 2-5205 0 0</inkml:trace>
  <inkml:trace contextRef="#ctx0" brushRef="#br0" timeOffset="-895.564">3920 611 27286 0 0,'0'0'536'0'0,"0"0"-136"0"0,0 0-232 0 0,224-80-160 0 0,-136 69-24 0 0,3 6-32 0 0,9 2-40 0 0,-2 3-128 0 0,-4 0-168 0 0,-3 0-160 0 0,-6 0-216 0 0,-3 0-241 0 0,-4 0-263 0 0,-8 0-520 0 0,-3 2-929 0 0,-17 1-1944 0 0,-21-2-7337 0 0</inkml:trace>
  <inkml:trace contextRef="#ctx0" brushRef="#br0" timeOffset="3077.08">476 2175 10514 0 0,'0'0'2042'0'0,"0"0"-107"0"0,0 0-384 0 0,0 0-360 0 0,0 0-304 0 0,0 0-259 0 0,0 0-193 0 0,0 0-132 0 0,0 0-90 0 0,0 0-65 0 0,0 0-81 0 0,0-4-111 0 0,-14 256-849 0 0,18-116 1357 0 0,7-1-1 0 0,22 106-463 0 0,-32-245-3522 0 0,-1-3-2178 0 0,0 7 4716 0 0,0-2-8354 0 0</inkml:trace>
  <inkml:trace contextRef="#ctx0" brushRef="#br0" timeOffset="3384.798">137 2067 22333 0 0,'0'0'433'0'0,"0"0"-18"0"0,0 0 1 0 0,0 0-140 0 0,0 0-264 0 0,0 0-203 0 0,0 0-115 0 0,0 0 30 0 0,0 0 125 0 0,32-16 91 0 0,103-47 76 0 0,-13 47 77 0 0,34 13 74 0 0,-67-1-285 0 0,0 4 0 0 0,1 4 1 0 0,-1 4-1 0 0,44 11 118 0 0,-132-19-140 0 0,0 1 0 0 0,0-1 0 0 0,0 0-1 0 0,0 1 1 0 0,0-1 0 0 0,0 1 0 0 0,0-1 0 0 0,0 1 0 0 0,0 0-1 0 0,-1-1 1 0 0,1 1 0 0 0,0 0 0 0 0,0 0 0 0 0,-1 0 0 0 0,1-1-1 0 0,0 1 1 0 0,-1 0 0 0 0,1 0 0 0 0,-1 0 0 0 0,1 0-1 0 0,-1 0 1 0 0,0 0 0 0 0,1 0 0 0 0,-1 0 0 0 0,0 0 0 0 0,0 0-1 0 0,0 0 1 0 0,0 0 0 0 0,0 0 0 0 0,0 0 0 0 0,0 0 0 0 0,0 1-1 0 0,0-1 1 0 0,0 0 0 0 0,0 0 0 0 0,-1 0 0 0 0,1 0-1 0 0,0 0 1 0 0,-1 0 0 0 0,1 0 0 0 0,-1 0 0 0 0,1 0 0 0 0,-1-1-1 0 0,1 1 1 0 0,-1 0 0 0 0,0 0 0 0 0,0 0 0 0 0,1-1-1 0 0,-1 1 1 0 0,0 0 0 0 0,0-1 0 0 0,0 1 0 0 0,0 0 0 0 0,1-1-1 0 0,-1 1 1 0 0,0-1 0 0 0,0 0 0 0 0,0 1 0 0 0,0-1 0 0 0,0 0-1 0 0,-1 1 1 0 0,1-1 0 0 0,0 0 0 0 0,0 0 140 0 0,-4 4-1699 0 0,-4 5-6816 0 0</inkml:trace>
  <inkml:trace contextRef="#ctx0" brushRef="#br0" timeOffset="3618.369">237 2495 22597 0 0,'0'0'212'0'0,"0"0"-219"0"0,0 0-99 0 0,0 0-13 0 0,31 2 81 0 0,182 17 82 0 0,-123-8-70 0 0,5-1-215 0 0,0 5-1 0 0,-1 3 1 0 0,49 19 241 0 0,-110-24-2452 0 0,-13-2-3070 0 0,-13-6-2776 0 0</inkml:trace>
  <inkml:trace contextRef="#ctx0" brushRef="#br0" timeOffset="4089.778">1148 2833 16604 0 0,'0'0'5'0'0,"0"0"86"0"0,0 0 173 0 0,0 0 186 0 0,0 0 141 0 0,0 0 27 0 0,27 10-26 0 0,85 28-37 0 0,-22-2 1303 0 0,31-6 54 0 0,-110-30-1870 0 0,1-1 0 0 0,0 0 0 0 0,-1-1 1 0 0,1 0-1 0 0,-1-1 0 0 0,1 0 1 0 0,-1-1-1 0 0,0 0 0 0 0,-1-1 0 0 0,1 0 1 0 0,-1 0-1 0 0,0-1 0 0 0,0-1 0 0 0,0 0 1 0 0,-1 0-1 0 0,0-1 0 0 0,-1 0 0 0 0,0-1 1 0 0,0 1-1 0 0,-1-1 0 0 0,0-1 1 0 0,0 0-1 0 0,-1 0 0 0 0,0 0 0 0 0,-1-1 1 0 0,0 1-1 0 0,-1-1 0 0 0,0 0 0 0 0,-1-1 1 0 0,0 1-1 0 0,-1-1 0 0 0,0 1 0 0 0,-1-1 1 0 0,0 0-1 0 0,-1 1 0 0 0,0-1 1 0 0,-1 0-1 0 0,0 0 0 0 0,-1 1-42 0 0,-2 3-49 0 0,0 0-1 0 0,-1 0 1 0 0,0 0 0 0 0,0 1-1 0 0,-1 0 1 0 0,1 0 0 0 0,-2 1-1 0 0,1 0 1 0 0,-1 0 0 0 0,0 0-1 0 0,0 1 1 0 0,-1 0 0 0 0,1 0-1 0 0,-1 1 1 0 0,0 0 0 0 0,0 0-1 0 0,-1 1 1 0 0,1 0 0 0 0,-1 0-1 0 0,0 1 1 0 0,1 0 0 0 0,-1 1-1 0 0,0 0 1 0 0,0 0 0 0 0,-5 1 49 0 0,-8-1 24 0 0,-1 2-1 0 0,1 0 1 0 0,0 1 0 0 0,-1 1 0 0 0,1 1 0 0 0,0 1 0 0 0,1 1-1 0 0,-1 1 1 0 0,-15 7-24 0 0,26-11-6 0 0,0 1 0 0 0,1 0 1 0 0,-1 0-1 0 0,1 1 0 0 0,0 1 0 0 0,0-1 0 0 0,0 2 0 0 0,1-1 0 0 0,0 1 0 0 0,0 1 0 0 0,1-1 1 0 0,0 2-1 0 0,0-1 0 0 0,1 1 0 0 0,0 0 0 0 0,0 0 0 0 0,1 1 0 0 0,0 0 0 0 0,1 0 1 0 0,0 1-1 0 0,1-1 0 0 0,0 1 0 0 0,1 0 0 0 0,0 0 0 0 0,1 0 0 0 0,0 1 0 0 0,0 7 6 0 0,4-12-79 0 0,0-1-1 0 0,0-1 1 0 0,1 1-1 0 0,0 0 0 0 0,1-1 1 0 0,-1 1-1 0 0,1-1 1 0 0,0 0-1 0 0,0 0 0 0 0,1 0 1 0 0,-1-1-1 0 0,1 0 1 0 0,0 0-1 0 0,0 0 0 0 0,1 0 1 0 0,-1-1-1 0 0,1 0 1 0 0,-1 0-1 0 0,1 0 0 0 0,0-1 1 0 0,0 0-1 0 0,1 0 1 0 0,5 1 79 0 0,89 20-8338 0 0,-69-18-2343 0 0</inkml:trace>
  <inkml:trace contextRef="#ctx0" brushRef="#br0" timeOffset="5022.212">2127 2346 16035 0 0,'0'0'1850'0'0,"0"0"-702"0"0,0 0-381 0 0,0 0-405 0 0,0 0-377 0 0,0 0-194 0 0,0 0 13 0 0,0 0 144 0 0,0 0 202 0 0,0 0 153 0 0,0 0 32 0 0,0 0-42 0 0,0 0-84 0 0,17 0-56 0 0,133 11 253 0 0,-127-7-197 0 0,0 0 1 0 0,0-2-1 0 0,0-1 0 0 0,0-1 0 0 0,1-1 0 0 0,-1-1 0 0 0,0-1 0 0 0,0-1 0 0 0,-1-1 1 0 0,1 0-1 0 0,15-8-209 0 0,-74 19-444 0 0,21-1 413 0 0,0 0 1 0 0,1 1-1 0 0,-1 0 0 0 0,2 2 1 0 0,-1-1-1 0 0,1 1 1 0 0,0 1-1 0 0,1 1 0 0 0,0 0 1 0 0,0 0-1 0 0,1 1 1 0 0,0 0-1 0 0,1 1 1 0 0,1 1-1 0 0,0-1 0 0 0,0 1 1 0 0,1 1-1 0 0,1 0 1 0 0,1 0-1 0 0,-1 0 1 0 0,2 1-1 0 0,0-1 0 0 0,1 1 1 0 0,1 1-1 0 0,0-1 1 0 0,1 0-1 0 0,0 11 31 0 0,2-20 17 0 0,1-1 0 0 0,1 1 0 0 0,-1-1 0 0 0,1 1 0 0 0,0-1 0 0 0,0 0 0 0 0,0 1 0 0 0,1-1 1 0 0,-1 0-1 0 0,1-1 0 0 0,1 1 0 0 0,-1 0 0 0 0,1-1 0 0 0,0 0 0 0 0,-1 0 0 0 0,2 0 0 0 0,-1 0 0 0 0,0-1 0 0 0,1 1 0 0 0,0-1 0 0 0,0 0 0 0 0,0-1 0 0 0,0 1 0 0 0,0-1 0 0 0,0 0 0 0 0,1 0 0 0 0,-1-1 0 0 0,6 1-17 0 0,162 12 750 0 0,-154-16-738 0 0,0-1-1 0 0,0 0 0 0 0,-1-2 1 0 0,1 0-1 0 0,-1-1 1 0 0,0 0-1 0 0,-1-2 1 0 0,1 0-1 0 0,-1-1 1 0 0,-1-1-1 0 0,0 0 1 0 0,0-1-1 0 0,-1-1 1 0 0,0 0-1 0 0,-1-1 1 0 0,-1-1-1 0 0,0 0 1 0 0,-1-1-1 0 0,0 0 0 0 0,1-5-11 0 0,-3-23 245 0 0,-10 43-296 0 0,0 0-55 0 0,0 0-67 0 0,-8 40-878 0 0,6-34 1110 0 0,1 0-1 0 0,0 0 1 0 0,0 0-1 0 0,1 0 1 0 0,0 0-1 0 0,0 0 1 0 0,0 0-1 0 0,1 0 1 0 0,0 0-1 0 0,0 0 1 0 0,0 0-1 0 0,1 0 0 0 0,0 0 1 0 0,0 0-1 0 0,0-1 1 0 0,1 1-1 0 0,0-1 1 0 0,0 0-1 0 0,1 0 1 0 0,-1 0-1 0 0,1 0 1 0 0,0 0-1 0 0,0-1 1 0 0,0 1-1 0 0,1-1 1 0 0,0-1-1 0 0,0 1 1 0 0,0 0-1 0 0,0-1 1 0 0,0 0-1 0 0,1-1 1 0 0,-1 1-1 0 0,1-1 1 0 0,0 0-1 0 0,0 0 1 0 0,-1-1-1 0 0,1 1 0 0 0,0-1 1 0 0,1-1-1 0 0,-1 1 1 0 0,0-1-1 0 0,0 0 1 0 0,0 0-1 0 0,0-1 1 0 0,0 0-1 0 0,0 0 1 0 0,2-1-59 0 0,12-4 12 0 0,0-2 0 0 0,-1 0 0 0 0,1-1 0 0 0,-2-1 0 0 0,1-1 0 0 0,-1 0 0 0 0,-1-1 0 0 0,0-1 0 0 0,-1-1 0 0 0,0 0 0 0 0,-1-2 0 0 0,-1 1 0 0 0,0-2 0 0 0,-2 0 0 0 0,1 0 0 0 0,-2-1 0 0 0,-1 0 0 0 0,0-1 0 0 0,-1-1 0 0 0,1-4-12 0 0,-14 140-1612 0 0,3-108 1641 0 0,1-1 1 0 0,1 0 0 0 0,-1 1 0 0 0,1-1 0 0 0,1 0 0 0 0,-1 0 0 0 0,1 0 0 0 0,0 0 0 0 0,1 0 0 0 0,-1 0 0 0 0,1-1 0 0 0,1 1 0 0 0,-1-1 0 0 0,1 0 0 0 0,1 0 0 0 0,-1 0 0 0 0,1 0 0 0 0,0-1 0 0 0,0 0 0 0 0,0 0 0 0 0,1 0 0 0 0,-1-1 0 0 0,1 0 0 0 0,1 0 0 0 0,-1 0 0 0 0,0-1 0 0 0,1 1 0 0 0,0-2 0 0 0,0 1 0 0 0,-1-1 0 0 0,2 0-1 0 0,-1 0 1 0 0,0-1 0 0 0,6 0-30 0 0,-2 0 15 0 0,1-1 1 0 0,0 0-1 0 0,-1-1 0 0 0,1 0 0 0 0,-1-1 0 0 0,1 0 0 0 0,-1-1 0 0 0,0 0 0 0 0,0-1 0 0 0,0 0 0 0 0,0-1 0 0 0,-1 0 0 0 0,1-1 0 0 0,-1 0 1 0 0,-1 0-1 0 0,1-1 0 0 0,-1 0 0 0 0,-1-1 0 0 0,1 0 0 0 0,-1-1 0 0 0,0 1 0 0 0,-1-2 0 0 0,0 1 0 0 0,-1-1 0 0 0,0 0 0 0 0,0 0 0 0 0,-1 0 0 0 0,0-1 1 0 0,-1 0-1 0 0,0 0 0 0 0,-1 0 0 0 0,0 0 0 0 0,0-5-15 0 0,-20-39 425 0 0,12 104-859 0 0,9-34 444 0 0,1-1 0 0 0,0 1 0 0 0,1-1 0 0 0,0 0 1 0 0,1-1-1 0 0,0 0 0 0 0,2 0 0 0 0,-1 0 1 0 0,2-1-1 0 0,-1 0 0 0 0,2-1 0 0 0,-1 0 1 0 0,1-1-1 0 0,1 0 0 0 0,0 0 0 0 0,1-1 1 0 0,-1-1-1 0 0,2 0 0 0 0,6 2-10 0 0,70 32-2633 0 0,-28-21-5583 0 0,-41-15-2606 0 0</inkml:trace>
  <inkml:trace contextRef="#ctx0" brushRef="#br0" timeOffset="5417.281">4601 2754 24517 0 0,'0'0'223'0'0,"0"0"-131"0"0,0 0-167 0 0,0 0-127 0 0,0 0-30 0 0,0 0 30 0 0,0 0 71 0 0,0 0 95 0 0,0 0 80 0 0,0 0 56 0 0,0 0 29 0 0,0 0 1 0 0,16 9 361 0 0,14-8-444 0 0,0-2 0 0 0,0-1 0 0 0,-1-1 0 0 0,1-1 0 0 0,-1-2 0 0 0,0-1 0 0 0,0-1 0 0 0,-1-2 0 0 0,0-1 0 0 0,-1-1 0 0 0,0-1 0 0 0,-1-1 0 0 0,-1-2 0 0 0,0 0 0 0 0,20-18-47 0 0,-41 31-15 0 0,-1 0 0 0 0,1 0 0 0 0,0-1 0 0 0,-1 1 0 0 0,0-1 0 0 0,0 0 0 0 0,0 0 0 0 0,0 0 1 0 0,-1-1-1 0 0,0 1 0 0 0,0 0 0 0 0,0-1 0 0 0,0 1 0 0 0,-1-1 0 0 0,1 0 0 0 0,-1 0 0 0 0,0 1 0 0 0,-1-1 0 0 0,1 0 0 0 0,-1 0 0 0 0,0 0 0 0 0,0 0 0 0 0,-1 0 0 0 0,1 0 0 0 0,-1 0 0 0 0,0 1 0 0 0,0-1 0 0 0,-1 0 0 0 0,1 1 0 0 0,-1-1 0 0 0,0 1 0 0 0,-1-1 0 0 0,1 1 0 0 0,-1 0 0 0 0,1 0 0 0 0,-1 0 0 0 0,-1 0 0 0 0,1 0 0 0 0,0 1 0 0 0,-1 0 0 0 0,0-1 0 0 0,0 1 0 0 0,0 1 0 0 0,0-1 0 0 0,-3-1 15 0 0,-17-6-13 0 0,-1 2 1 0 0,0 0 0 0 0,0 2 0 0 0,-1 0 0 0 0,0 2 0 0 0,0 1-1 0 0,0 1 1 0 0,0 2 0 0 0,0 0 0 0 0,0 2 0 0 0,0 0 0 0 0,0 2-1 0 0,0 1 1 0 0,0 1 0 0 0,1 1 0 0 0,-13 6 12 0 0,21-8-9 0 0,0 0-1 0 0,0 1 1 0 0,1 1 0 0 0,0 1-1 0 0,0 0 1 0 0,1 1 0 0 0,-1 0-1 0 0,2 1 1 0 0,0 1 0 0 0,0 1-1 0 0,1 0 1 0 0,0 0 0 0 0,1 2-1 0 0,1-1 1 0 0,-9 14 9 0 0,19-24 0 0 0,0-1 1 0 0,0 1-1 0 0,0-1 0 0 0,0 1 1 0 0,1-1-1 0 0,-1 1 1 0 0,1 0-1 0 0,-1-1 0 0 0,1 1 1 0 0,0 0-1 0 0,0-1 0 0 0,1 1 1 0 0,-1 0-1 0 0,0-1 1 0 0,1 1-1 0 0,-1 0 0 0 0,1-1 1 0 0,0 1-1 0 0,0-1 0 0 0,0 1 1 0 0,0-1-1 0 0,1 0 1 0 0,-1 1-1 0 0,1-1 0 0 0,-1 0 1 0 0,1 0-1 0 0,0 0 1 0 0,0 0-1 0 0,0 0 0 0 0,0 0 1 0 0,0-1-1 0 0,0 1 0 0 0,0-1 1 0 0,1 1-1 0 0,-1-1 1 0 0,0 0-1 0 0,1 0 0 0 0,2 1 0 0 0,108 32 597 0 0,-99-32-603 0 0,135 21 149 0 0,-116-21-118 0 0,0 2 0 0 0,-1 1 0 0 0,1 2 0 0 0,-1 1 0 0 0,0 1 0 0 0,-1 2-1 0 0,0 1 1 0 0,-1 1 0 0 0,11 8-25 0 0,102 27-819 0 0,-93-45-2733 0 0,0-6-4353 0 0,-30 0-3127 0 0</inkml:trace>
  <inkml:trace contextRef="#ctx0" brushRef="#br0" timeOffset="6041.965">5621 2306 23421 0 0,'0'0'395'0'0,"0"0"-78"0"0,0 0-134 0 0,0 0-135 0 0,0 0-71 0 0,0 0-45 0 0,0 0-17 0 0,0 0 30 0 0,0 0 54 0 0,0 0 69 0 0,0 0 33 0 0,0 0 31 0 0,0 0-13 0 0,8-1-23 0 0,306 1 457 0 0,-293-2-462 0 0,-21 2-155 0 0,0 0 0 0 0,0 1 0 0 0,0-1 1 0 0,0 0-1 0 0,0 1 0 0 0,0-1 0 0 0,0 0 1 0 0,0 1-1 0 0,0-1 0 0 0,0 0 0 0 0,0 0 1 0 0,0 1-1 0 0,0-1 0 0 0,0 0 0 0 0,1 1 1 0 0,-1-1-1 0 0,0 0 64 0 0,-48 17-28 0 0,1 2 1 0 0,1 2 0 0 0,1 2-1 0 0,1 2 1 0 0,1 2-1 0 0,1 2 1 0 0,2 1 0 0 0,1 3-1 0 0,1 1 1 0 0,2 1-1 0 0,-13 19 28 0 0,47-52 0 0 0,-1 0-1 0 0,1 1 1 0 0,0-1-1 0 0,0 1 1 0 0,0-1-1 0 0,0 1 0 0 0,0 0 1 0 0,0 0-1 0 0,1 0 1 0 0,0 0-1 0 0,-1 0 1 0 0,1 0-1 0 0,0 0 0 0 0,1 0 1 0 0,-1 0-1 0 0,0 1 1 0 0,1-1-1 0 0,0 0 1 0 0,0 1-1 0 0,0-1 1 0 0,0 0-1 0 0,0 0 0 0 0,1 1 1 0 0,-1-1-1 0 0,1 0 1 0 0,0 0-1 0 0,0 0 1 0 0,0 1-1 0 0,1-1 0 0 0,-1 0 1 0 0,1-1-1 0 0,-1 1 1 0 0,1 0-1 0 0,0 0 1 0 0,0-1-1 0 0,0 1 0 0 0,0-1 1 0 0,1 0-1 0 0,-1 1 1 0 0,1-1-1 0 0,0 0 1 0 0,-1 0-1 0 0,1-1 0 0 0,0 1 1 0 0,0-1-1 0 0,0 1 1 0 0,1-1 0 0 0,26 8 112 0 0,0-2-1 0 0,0-1 1 0 0,1-1 0 0 0,0-2 0 0 0,0-1 0 0 0,0-2 0 0 0,0-1-1 0 0,0-1 1 0 0,-1-1 0 0 0,1-2 0 0 0,-1-1 0 0 0,0-2-1 0 0,8-3-111 0 0,-19 6 59 0 0,3 0 47 0 0,0 0 0 0 0,0-2 0 0 0,-1 0 0 0 0,1-2-1 0 0,-1 0 1 0 0,-1-2 0 0 0,0 0 0 0 0,1-2-106 0 0,-20 13 19 0 0,0-1 1 0 0,0 0-1 0 0,1 0 1 0 0,-1 0-1 0 0,0-1 1 0 0,0 1-1 0 0,0 0 1 0 0,0 0-1 0 0,0-1 0 0 0,0 1 1 0 0,0 0-1 0 0,-1-1 1 0 0,1 1-1 0 0,0-1 1 0 0,-1 1-1 0 0,1-1 1 0 0,-1 1-1 0 0,0-1 0 0 0,1 1 1 0 0,-1-1-1 0 0,0 1 1 0 0,0-1-1 0 0,0 0 1 0 0,0 1-1 0 0,0-1 1 0 0,0 1-1 0 0,-1-1 1 0 0,1 0-1 0 0,-1 1 0 0 0,1-1 1 0 0,-1 1-1 0 0,1-1 1 0 0,-1 1-1 0 0,0 0 1 0 0,1-1-1 0 0,-1 1 1 0 0,0 0-1 0 0,0-1 0 0 0,0 1 1 0 0,0 0-1 0 0,0 0 1 0 0,-1 0-1 0 0,1 0 1 0 0,0 0-1 0 0,0 0 1 0 0,-1 0-1 0 0,1 0 0 0 0,-1 0-19 0 0,2 1-14 0 0,0 0-8 0 0,0 0-27 0 0,32 33-327 0 0,107 91 352 0 0,-104-105-4523 0 0,0-5-4590 0 0,-28-12-2010 0 0</inkml:trace>
  <inkml:trace contextRef="#ctx0" brushRef="#br0" timeOffset="6342.751">6000 1915 26454 0 0,'0'0'480'0'0,"0"0"-264"0"0,0 0-80 0 0,0 0-48 0 0,0 0-152 0 0,0 0-168 0 0,0 0-272 0 0,0 0-224 0 0,0 0-225 0 0,0 0-63 0 0,0 0 152 0 0,0 0 56 0 0,0 0 24 0 0,0 0-321 0 0,10-88-751 0 0,4 102-1665 0 0,-4-5-6105 0 0</inkml:trace>
  <inkml:trace contextRef="#ctx0" brushRef="#br0" timeOffset="6633.874">6785 2662 19844 0 0,'0'0'502'0'0,"0"0"-570"0"0,0 0 64 0 0,0 0 137 0 0,0 0 31 0 0,0 0-11 0 0,0 0-35 0 0,0 0-16 0 0,0 0 25 0 0,0 0 72 0 0,0 0 133 0 0,0 0 132 0 0,23 21 112 0 0,72 64 28 0 0,-45-62 215 0 0,-42-26-691 0 0,9 1 13 0 0,0-1-1 0 0,0-2 1 0 0,0 1-1 0 0,-1-2 1 0 0,0 0 0 0 0,0-1-1 0 0,0-1 1 0 0,-1 0-1 0 0,0-1 1 0 0,8-6-141 0 0,-18 11 19 0 0,-1 1 0 0 0,1-1 0 0 0,-1 0 0 0 0,1 0 0 0 0,-1-1 0 0 0,0 1 0 0 0,-1-1 0 0 0,1 0 1 0 0,-1 0-1 0 0,0 0 0 0 0,0 0 0 0 0,-1-1 0 0 0,1 1 0 0 0,-1-1 0 0 0,0 0 0 0 0,-1 1 0 0 0,0-1 0 0 0,0 0 0 0 0,0 0 1 0 0,0 0-1 0 0,-1 0 0 0 0,0 0 0 0 0,0 0 0 0 0,-1 0 0 0 0,1 0 0 0 0,-1 0 0 0 0,-1 1 0 0 0,1-1 0 0 0,-1 0 0 0 0,0 0 1 0 0,0 1-1 0 0,-1-1-19 0 0,-7-9-30 0 0,-1 0 1 0 0,-1 1 0 0 0,-1 0 0 0 0,0 1 0 0 0,0 1 0 0 0,-1 0-1 0 0,-1 0 1 0 0,0 1 0 0 0,-1 1 0 0 0,0 1 0 0 0,0 0 0 0 0,-1 1-1 0 0,0 1 1 0 0,0 1 0 0 0,-1 0 0 0 0,0 1 0 0 0,0 1-1 0 0,0 1 1 0 0,0 0 0 0 0,-1 2 0 0 0,1 0 0 0 0,-1 0 0 0 0,1 2-1 0 0,-5 1 30 0 0,14-2-16 0 0,0-1 0 0 0,0 2 0 0 0,1-1 0 0 0,-1 1 0 0 0,0 0 0 0 0,1 1 0 0 0,-1 0 0 0 0,1 1 0 0 0,-1 0 0 0 0,1 0 0 0 0,0 0 0 0 0,0 1 0 0 0,1 0 0 0 0,-1 1 0 0 0,1 0 0 0 0,0 0 0 0 0,0 1 0 0 0,0-1 0 0 0,1 1 0 0 0,0 1 0 0 0,0-1 0 0 0,1 1 0 0 0,-1 0-1 0 0,1 1 1 0 0,1-1 0 0 0,0 1 0 0 0,0 0 0 0 0,0 0 0 0 0,1 0 0 0 0,0 0 0 0 0,1 1 0 0 0,0-1 0 0 0,0 1 0 0 0,1 0 0 0 0,0-1 0 0 0,0 8 16 0 0,6-6-114 0 0,1 1 1 0 0,0-1-1 0 0,1-1 0 0 0,0 1 1 0 0,0-1-1 0 0,1 0 1 0 0,0-1-1 0 0,0 0 0 0 0,1 0 1 0 0,0-1-1 0 0,1 0 0 0 0,0 0 1 0 0,0-1-1 0 0,0-1 1 0 0,1 0-1 0 0,-1 0 0 0 0,1-1 1 0 0,0 0-1 0 0,1-1 0 0 0,1 0 115 0 0,36 14-3346 0 0,-16-6-2690 0 0,-6-3-5205 0 0</inkml:trace>
  <inkml:trace contextRef="#ctx0" brushRef="#br0" timeOffset="7185.565">7340 2419 24909 0 0,'0'0'889'0'0,"0"0"-652"0"0,0 0-358 0 0,0 0-197 0 0,0 0-67 0 0,0 0 33 0 0,0 0 113 0 0,0 0 120 0 0,0 0 57 0 0,0 0 18 0 0,0 0 29 0 0,0 0 34 0 0,0 0 14 0 0,15 21 10 0 0,44 67-9 0 0,-41-9 11 0 0,-19-58-34 0 0,2-13-6 0 0,15 93 117 0 0,-15-99-98 0 0,0 0 1 0 0,0 0 0 0 0,0 1 0 0 0,0-1 0 0 0,0 0 0 0 0,0 0 0 0 0,1 0 0 0 0,-1 0-1 0 0,1 0 1 0 0,0-1 0 0 0,-1 1 0 0 0,1 0 0 0 0,0-1 0 0 0,0 1 0 0 0,0-1-1 0 0,0 0 1 0 0,0 0 0 0 0,0 0 0 0 0,1 0 0 0 0,-1 0 0 0 0,0 0 0 0 0,1 0 0 0 0,-1-1-1 0 0,0 1 1 0 0,1-1 0 0 0,-1 1 0 0 0,0-1 0 0 0,1 0 0 0 0,-1 0 0 0 0,1 0 0 0 0,-1-1-1 0 0,1 1 1 0 0,-1-1 0 0 0,0 1 0 0 0,1-1 0 0 0,-1 0 0 0 0,0 1 0 0 0,0-1-1 0 0,2-1-24 0 0,23-10 18 0 0,-1-1-1 0 0,-1-1 1 0 0,0-2-1 0 0,-1 0 1 0 0,-1-2-1 0 0,0 0 1 0 0,-1-2 0 0 0,18-21-18 0 0,-32 34 43 0 0,0-1 1 0 0,-1 0-1 0 0,0-1 1 0 0,-1 0-1 0 0,0 0 1 0 0,0 0-1 0 0,-1 0 1 0 0,0-1 0 0 0,-1 0-1 0 0,0 0 1 0 0,0 0-1 0 0,0-6-43 0 0,-4 15-14 0 0,0 1-113 0 0,0 39-1276 0 0,-2-30 1437 0 0,1 1 1 0 0,0-1-1 0 0,1 1 1 0 0,0 0-1 0 0,0-1 1 0 0,1 1-1 0 0,0-1 1 0 0,1 1-1 0 0,0-1 0 0 0,1 1 1 0 0,0-1-1 0 0,0 0 1 0 0,1 0-1 0 0,0-1 1 0 0,0 1-1 0 0,1-1 1 0 0,0 0-1 0 0,1 0 1 0 0,-1 0-1 0 0,2-1 0 0 0,-1 0 1 0 0,1 0-1 0 0,0 0 1 0 0,1-1-1 0 0,-1 0 1 0 0,1-1-1 0 0,0 0 1 0 0,1 0-1 0 0,-1 0 1 0 0,1-1-35 0 0,4-1 8 0 0,0 1 1 0 0,0-2 0 0 0,0 0 0 0 0,0 0 0 0 0,1-1 0 0 0,-1-1 0 0 0,0 0 0 0 0,0-1 0 0 0,1-1 0 0 0,-1 0 0 0 0,0 0 0 0 0,0-1 0 0 0,0-1 0 0 0,-1 0 0 0 0,1-1 0 0 0,-1-1 0 0 0,0 1 0 0 0,-1-2 0 0 0,1 0 0 0 0,-1 0 0 0 0,0-1 0 0 0,-1 0 0 0 0,0-1 0 0 0,0 0 0 0 0,-1-1 0 0 0,0 0 0 0 0,-1 0 0 0 0,0-1-1 0 0,-1 0 1 0 0,0 0 0 0 0,-1-1 0 0 0,0 0 0 0 0,0 0 0 0 0,-1 0 0 0 0,-1-1 0 0 0,0-1-9 0 0,-1 2 237 0 0,3 64-256 0 0,57 37 181 0 0,77-5-294 0 0,-84-70-3797 0 0,0-9-3726 0 0,-44-5-3552 0 0</inkml:trace>
  <inkml:trace contextRef="#ctx0" brushRef="#br0" timeOffset="7515.13">8299 2023 27006 0 0,'0'0'624'0'0,"0"0"-160"0"0,0 0-256 0 0,0 0-184 0 0,0 0-280 0 0,0 0-312 0 0,0 0-168 0 0,0 0-32 0 0,0 0-9 0 0,0 0 9 0 0,0 0-376 0 0,0 0-944 0 0,0 0-2105 0 0,-71 76-8226 0 0</inkml:trace>
  <inkml:trace contextRef="#ctx0" brushRef="#br0" timeOffset="7781.07">5296 2572 14523 0 0,'0'0'1966'0'0,"0"0"-927"0"0,0 0-416 0 0,0 0 5 0 0,0 0 97 0 0,0 0 147 0 0,0 0 121 0 0,0 0 60 0 0,0 0-51 0 0,0 0-183 0 0,0 0-171 0 0,0 0-163 0 0,0 0-164 0 0,12-13-123 0 0,41-41-94 0 0,-49 50-112 0 0,0 1-1 0 0,0 0 1 0 0,1 0 0 0 0,-1 0 0 0 0,1 0 0 0 0,0 1-1 0 0,0-1 1 0 0,0 1 0 0 0,0 0 0 0 0,0 1 0 0 0,0-1-1 0 0,1 1 1 0 0,-1 0 0 0 0,0 1 0 0 0,1-1 0 0 0,-1 1-1 0 0,1 0 1 0 0,-1 0 0 0 0,1 1 0 0 0,0 0 8 0 0,11-1-36 0 0,337 37-691 0 0,-354-37 844 0 0,-16-5-387 0 0,-12 0-20 0 0,1 0 0 0 0,-1 2 0 0 0,0 2 0 0 0,0 0 0 0 0,0 2 0 0 0,0 1 0 0 0,1 1 0 0 0,-1 1 0 0 0,1 2 0 0 0,0 1 0 0 0,-14 5 290 0 0,8 1-2662 0 0,12-4-2675 0 0,6-2-5608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33.4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 0 0 0,'0'0'2196'0'0,"0"0"300"0"0,0 0-49 0 0,0 0-11 0 0,0 0-206 0 0,0 0-293 0 0,0 0-244 0 0,0 0-248 0 0,0 0-300 0 0,34 0-298 0 0,196 0 120 0 0,-196 0-884 0 0,43-4-116 0 0,-1 5 0 0 0,0 2 0 0 0,0 3 0 0 0,-1 4 0 0 0,0 4 0 0 0,3 3 33 0 0,-42 0-2299 0 0,-22 3-6703 0 0,-12-14 579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31.7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1299 393 5233 0 0,'0'0'642'0'0,"0"0"-128"0"0,0 0-299 0 0,0 0-112 0 0,0 0 30 0 0,25-13 40 0 0,180-75 616 0 0,-145 69-164 0 0,261-106 3136 0 0,-319 125-3711 0 0,0 0 0 0 0,1-1 1 0 0,-1 1-1 0 0,0 0 0 0 0,0-1 0 0 0,0 0 1 0 0,-1 1-1 0 0,1-1 0 0 0,0 0 0 0 0,0 0 1 0 0,0 0-1 0 0,0 0 0 0 0,-1 0 1 0 0,1 0-1 0 0,-1-1 0 0 0,1 1 0 0 0,-1-1 1 0 0,1 1-1 0 0,-1-1 0 0 0,0 1 0 0 0,1-1 1 0 0,-1 0-1 0 0,0 1 0 0 0,0-1 0 0 0,0 0 1 0 0,-1 0-1 0 0,1 0 0 0 0,0 0 0 0 0,-1 0 1 0 0,1 0-1 0 0,-1 0 0 0 0,0 0 0 0 0,0 0 1 0 0,1 0-1 0 0,-1 0 0 0 0,-1 0 0 0 0,1 0 1 0 0,0 0-1 0 0,0 0 0 0 0,-1 0 0 0 0,1 0 1 0 0,-1 0-1 0 0,0 0 0 0 0,1 0 0 0 0,-1 0 1 0 0,0 0-1 0 0,0 0 0 0 0,0 1 0 0 0,-1-1 1 0 0,1 0-1 0 0,0 1 0 0 0,-1-1 0 0 0,1 1 1 0 0,-1-1-1 0 0,1 1 0 0 0,-1 0 0 0 0,1 0 1 0 0,-1-1-1 0 0,0 1 0 0 0,-1 0-50 0 0,-29-11-145 0 0,0 2-1 0 0,-1 1 1 0 0,0 1 0 0 0,-1 2-1 0 0,0 2 1 0 0,0 0 0 0 0,0 3-1 0 0,-13 1 146 0 0,12-1 40 0 0,-28-2-8 0 0,-1 3 0 0 0,1 3-1 0 0,0 3 1 0 0,0 3 0 0 0,0 2-1 0 0,1 3 1 0 0,1 3-1 0 0,1 2 1 0 0,0 3 0 0 0,2 3-1 0 0,-11 8-31 0 0,59-30-22 0 0,1 1-1 0 0,0 0 0 0 0,0 1 0 0 0,0 0 0 0 0,1 1 0 0 0,-1-1 0 0 0,1 1 0 0 0,1 1 0 0 0,-1 0 1 0 0,1 0-1 0 0,0 0 0 0 0,1 1 0 0 0,-1 0 0 0 0,2 0 0 0 0,-1 1 0 0 0,1 0 0 0 0,1-1 1 0 0,-1 2-1 0 0,1-1 0 0 0,1 0 0 0 0,0 1 0 0 0,0 0 0 0 0,1 0 0 0 0,0 0 0 0 0,1 0 0 0 0,0 0 1 0 0,1 0-1 0 0,0 0 0 0 0,0 0 0 0 0,1 0 0 0 0,0 0 0 0 0,1 0 0 0 0,0 0 0 0 0,1-1 1 0 0,0 1-1 0 0,0 0 0 0 0,1-1 0 0 0,2 3 23 0 0,15 17 69 0 0,2 0 0 0 0,1-1 0 0 0,1-2 0 0 0,1-1 1 0 0,1 0-1 0 0,2-2 0 0 0,0-2 0 0 0,11 6-69 0 0,18 16 82 0 0,37 28 72 0 0,7 0-161 0 0,-2 3 1 0 0,-5 5-1 0 0,-2 5 0 0 0,-5 3 0 0 0,-3 4 0 0 0,-4 3 0 0 0,32 54 7 0 0,-94-118-23 0 0,-1 1-1 0 0,-1 1 0 0 0,-1 1 1 0 0,-3 0-1 0 0,0 0 1 0 0,-2 2-1 0 0,-2-1 0 0 0,-1 1 1 0 0,-1 1-1 0 0,-2-1 0 0 0,-2 9 24 0 0,-5-39 206 0 0,-1 0 0 0 0,0-1 0 0 0,0 1 0 0 0,0-1 0 0 0,-1 0 0 0 0,1 0-1 0 0,-1 0 1 0 0,0 0 0 0 0,-1-1 0 0 0,1 1 0 0 0,0-1 0 0 0,-1 0 0 0 0,0 0-1 0 0,0-1 1 0 0,0 0 0 0 0,0 1 0 0 0,0-2 0 0 0,0 1 0 0 0,0 0 0 0 0,-1-1 0 0 0,1 0-1 0 0,-1-1 1 0 0,1 1 0 0 0,-1-1 0 0 0,1 0 0 0 0,-1 0 0 0 0,1-1 0 0 0,0 1-1 0 0,-1-1 1 0 0,1 0 0 0 0,0-1 0 0 0,-3 0-206 0 0,-12 1 162 0 0,-1007-56 1826 0 0,873 45-1958 0 0,-362-6 42 0 0,514 18-95 0 0,-4 0-75 0 0,0-1 1 0 0,0 1-1 0 0,0 1 0 0 0,-1-1 1 0 0,1 1-1 0 0,0 0 0 0 0,1 0 0 0 0,-1 0 1 0 0,0 1-1 0 0,0 0 0 0 0,1 1 1 0 0,-1-1-1 0 0,1 1 0 0 0,-1 0 1 0 0,1 0-1 0 0,0 0 0 0 0,0 1 1 0 0,1 0-1 0 0,-1 0 0 0 0,-2 3 98 0 0,9-3-219 0 0,0 1 0 0 0,-1-1 0 0 0,2 0 0 0 0,-1 0 0 0 0,0 0 0 0 0,1 0 0 0 0,0 0 0 0 0,-1 0-1 0 0,2 0 1 0 0,-1-1 0 0 0,0 0 0 0 0,1 1 0 0 0,-1-1 0 0 0,1-1 0 0 0,0 1 0 0 0,0 0 0 0 0,0-1 0 0 0,0 0 0 0 0,1 0 0 0 0,-1 0 0 0 0,1-1 0 0 0,-1 1-1 0 0,1-1 1 0 0,-1 0 0 0 0,1 0 0 0 0,0-1 219 0 0,-4 1-93 0 0,162 42-8198 0 0,-125-35 1468 0 0</inkml:trace>
  <inkml:trace contextRef="#ctx0" brushRef="#br0" timeOffset="796.021">2414 2113 4777 0 0,'0'0'1911'0'0,"0"0"234"0"0,0 0-201 0 0,0 0-442 0 0,0 0-622 0 0,0 0-879 0 0,0 0-980 0 0,0 0-506 0 0,0 0 79 0 0,0 0 480 0 0,0 0 733 0 0,0 0 548 0 0,3 10 176 0 0,12 67 106 0 0,-4 0 1 0 0,-3 0 0 0 0,-3 1 0 0 0,-4 0-1 0 0,-5 17-637 0 0,3 6 466 0 0,0 81-116 0 0,-1 2 3602 0 0,2-184-2437 0 0,-9-17 1515 0 0,-7-22-3039 0 0,2 0 0 0 0,1-2 1 0 0,3 0-1 0 0,1 0 0 0 0,2 0 0 0 0,1-1 1 0 0,3 0-1 0 0,1 0 0 0 0,4-23 9 0 0,-2 62-63 0 0,0 0 0 0 0,1 1 0 0 0,-1-1 0 0 0,1 0 0 0 0,0 1 0 0 0,0-1 0 0 0,0 1-1 0 0,0-1 1 0 0,1 1 0 0 0,-1 0 0 0 0,1-1 0 0 0,-1 1 0 0 0,1 0 0 0 0,0 0 0 0 0,-1 0 0 0 0,1 0 0 0 0,0 0-1 0 0,1 1 1 0 0,-1-1 0 0 0,0 1 0 0 0,0-1 0 0 0,1 1 0 0 0,-1 0 0 0 0,1 0 0 0 0,-1 0 0 0 0,1 0 0 0 0,-1 0-1 0 0,1 0 1 0 0,0 1 0 0 0,-1-1 0 0 0,1 1 0 0 0,0 0 0 0 0,0 0 0 0 0,-1 0 0 0 0,1 0 0 0 0,0 0 0 0 0,0 1 62 0 0,112 25-1012 0 0,-83-17 1227 0 0,-12-3-135 0 0,0 0-1 0 0,0-2 1 0 0,1 0-1 0 0,-1-2 1 0 0,1 0 0 0 0,0-1-1 0 0,-1-1 1 0 0,1-1-1 0 0,0-1 1 0 0,-1-1-1 0 0,1 0 1 0 0,-1-2-1 0 0,0 0 1 0 0,0-2 0 0 0,-1 0-1 0 0,0-1 1 0 0,0-1-1 0 0,-1 0 1 0 0,0-2-1 0 0,0 0 1 0 0,-1-1-1 0 0,-1 0 1 0 0,0-2-1 0 0,-1 0 1 0 0,0-1 0 0 0,-1 0-1 0 0,-1-1 1 0 0,0 0-1 0 0,-2-1 1 0 0,3-4-79 0 0,-4 2 53 0 0,0-1 1 0 0,-2 0-1 0 0,0 0 1 0 0,-1 0-1 0 0,-1-1 1 0 0,-1 0 0 0 0,-1 0-1 0 0,0-1 1 0 0,-2 1-1 0 0,-1-1 1 0 0,0 0-1 0 0,-2 1 1 0 0,0-1-1 0 0,-3-11-53 0 0,-9-19-437 0 0,13 52-270 0 0,1 11-3576 0 0,7 16 4208 0 0,-7-24-147 0 0,167 602 2875 0 0,-154-549-2565 0 0,-7-18 72 0 0,3 1 0 0 0,0-1 0 0 0,3-1 0 0 0,1 0 0 0 0,1-1 0 0 0,3-1 0 0 0,0 0 0 0 0,5 2-160 0 0,-23-36 56 0 0,0 0-1 0 0,0 0 1 0 0,1 0-1 0 0,-1 0 1 0 0,0-1-1 0 0,1 1 1 0 0,-1 0-1 0 0,0 0 1 0 0,1 0-1 0 0,-1-1 1 0 0,1 1-1 0 0,0 0 1 0 0,-1 0-1 0 0,1-1 1 0 0,0 1-1 0 0,-1-1 1 0 0,1 1-1 0 0,0 0 1 0 0,-1-1-1 0 0,1 0 1 0 0,0 1 0 0 0,0-1-1 0 0,0 1 1 0 0,0-1-1 0 0,-1 0 1 0 0,1 0-1 0 0,0 1 1 0 0,0-1-1 0 0,0 0 1 0 0,0 0-1 0 0,0 0 1 0 0,0 0-1 0 0,0 0 1 0 0,0 0-1 0 0,0 0 1 0 0,-1 0-1 0 0,1 0 1 0 0,0-1-1 0 0,0 1 1 0 0,0 0-1 0 0,0-1 1 0 0,0 1-1 0 0,-1 0 1 0 0,1-1-1 0 0,0 1 1 0 0,0-1-1 0 0,-1 1 1 0 0,1-1-56 0 0,12-15-4218 0 0,-7 7-211 0 0,-1 1-6208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27.2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2396 335 17612 0 0,'0'0'188'0'0,"0"0"-352"0"0,0 0-440 0 0,0 0-295 0 0,0 0-49 0 0,0 0 170 0 0,0 0 303 0 0,0 0 205 0 0,0 0 83 0 0,0 0 54 0 0,0 0 65 0 0,26-7 81 0 0,81-21 78 0 0,-37 7 2975 0 0,-98-34-598 0 0,24 50-2333 0 0,-25-19-199 0 0,-1 0 0 0 0,-1 2 1 0 0,-1 2-1 0 0,-1 1 0 0 0,0 1 0 0 0,-2 2 1 0 0,0 1-1 0 0,0 2 0 0 0,-1 1 0 0 0,-1 2 1 0 0,0 2-1 0 0,0 1 0 0 0,-1 2 0 0 0,0 1 1 0 0,0 2-1 0 0,1 2 0 0 0,-1 2 1 0 0,0 1-1 0 0,-6 2 64 0 0,-23 7-162 0 0,0 2 0 0 0,0 3 0 0 0,2 3 0 0 0,1 3 1 0 0,0 2-1 0 0,2 4 0 0 0,1 2 0 0 0,1 2 0 0 0,2 4 0 0 0,2 1 0 0 0,-51 46 162 0 0,86-66-75 0 0,1 0-1 0 0,1 1 0 0 0,1 1 0 0 0,0 1 0 0 0,2 0 0 0 0,1 1 0 0 0,0 1 0 0 0,1 1 0 0 0,1 2 76 0 0,9-18-16 0 0,0 1 0 0 0,1-1 0 0 0,0 1 0 0 0,0 0 0 0 0,1 0 0 0 0,0 0 0 0 0,1 1 0 0 0,-1-1 0 0 0,2 0 0 0 0,0 1 0 0 0,0-1 0 0 0,0 1 0 0 0,2-1 0 0 0,-1 0 0 0 0,1 0 0 0 0,0 0 0 0 0,1 0 0 0 0,0 0 0 0 0,0 0 0 0 0,1 0 0 0 0,0-1 0 0 0,0 0 0 0 0,1 0 0 0 0,1 0 0 0 0,-1 0 1 0 0,1-1-1 0 0,4 4 16 0 0,268 211 12 0 0,-120-108-3 0 0,65 78-60 0 0,-9 9-1 0 0,78 103 52 0 0,-214-223-4 0 0,-46-53-11 0 0,-2 1 0 0 0,-2 1 0 0 0,0 2 0 0 0,-2 1 0 0 0,-2 1 0 0 0,-1 0 0 0 0,-2 2 0 0 0,-1 1 0 0 0,7 20 15 0 0,-26-53 98 0 0,0 1-1 0 0,0-1 0 0 0,0 1 1 0 0,0-1-1 0 0,-1 1 0 0 0,0 0 1 0 0,0-1-1 0 0,0 1 0 0 0,0 0 0 0 0,-1-1 1 0 0,0 1-1 0 0,0-1 0 0 0,0 1 1 0 0,-1-1-1 0 0,1 1 0 0 0,-1-1 0 0 0,0 0 1 0 0,0 0-1 0 0,-1 1 0 0 0,1-2 1 0 0,-1 1-1 0 0,0 0 0 0 0,0-1 0 0 0,0 1 1 0 0,0-1-1 0 0,-1 0 0 0 0,1 0 1 0 0,-1 0-1 0 0,0 0 0 0 0,0-1 1 0 0,0 1-1 0 0,0-1 0 0 0,0 0 0 0 0,-1-1 1 0 0,1 1-1 0 0,0-1 0 0 0,-1 1 1 0 0,1-1-1 0 0,-1-1 0 0 0,0 1 0 0 0,1-1 1 0 0,-1 0-1 0 0,-1 0-97 0 0,-120 27 560 0 0,-2-7-1 0 0,0-5 1 0 0,-1-5-1 0 0,0-7 1 0 0,-13-5-560 0 0,79 2 120 0 0,-111 6 34 0 0,0-8-1 0 0,0-7 1 0 0,1-8 0 0 0,0-8 0 0 0,2-7-1 0 0,2-7 1 0 0,-17-14-154 0 0,104 14-568 0 0,119 31-3742 0 0,163 11-6503 0 0,-158 1 3606 0 0</inkml:trace>
  <inkml:trace contextRef="#ctx0" brushRef="#br0" timeOffset="974.993">2882 2523 2280 0 0,'0'0'1427'0'0,"0"0"-173"0"0,0 0-71 0 0,0 0-268 0 0,0 0-280 0 0,0 0-235 0 0,0 0-256 0 0,0 0-274 0 0,0 0-298 0 0,0 0-210 0 0,0 0 13 0 0,0-10 159 0 0,0-20 319 0 0,6 66 678 0 0,-4 380 1541 0 0,-8-151-1657 0 0,-11 132 858 0 0,15-424 7609 0 0,-6-12-4728 0 0,-61-193-5339 0 0,63 216 2539 0 0,0 5-4496 0 0,15 34-1778 0 0,-4-11 5354 0 0,0-1-3802 0 0,2-2-6409 0 0,-6-8 7250 0 0</inkml:trace>
  <inkml:trace contextRef="#ctx0" brushRef="#br0" timeOffset="2975.621">2926 2685 0 0 0,'0'0'966'0'0,"0"0"-4"0"0,0 0-89 0 0,0 0-44 0 0,0 0-91 0 0,0 0-98 0 0,0 0-55 0 0,0 0 1 0 0,0 0 50 0 0,0 0 81 0 0,0 0 99 0 0,0 0 59 0 0,-1-26-3 0 0,-3-81-23 0 0,0 101-4183 0 0,-2 61 4207 0 0,1-2-419 0 0,-97 542 1945 0 0,101-582-2219 0 0,0 0 0 0 0,0 1 0 0 0,2-1 1 0 0,0 0-1 0 0,0 1 0 0 0,1-1 0 0 0,1 0 1 0 0,0 0-1 0 0,0 0 0 0 0,6 11-180 0 0,-7-20 177 0 0,-1 0 0 0 0,1 0 0 0 0,0-1-1 0 0,0 1 1 0 0,1 0 0 0 0,-1-1 0 0 0,1 0 0 0 0,0 1 0 0 0,0-1-1 0 0,0 0 1 0 0,0-1 0 0 0,0 1 0 0 0,1 0 0 0 0,-1-1-1 0 0,1 0 1 0 0,0 0 0 0 0,0 0 0 0 0,-1 0 0 0 0,1 0 0 0 0,1-1-1 0 0,-1 0 1 0 0,0 0 0 0 0,0 0 0 0 0,0 0 0 0 0,0-1-1 0 0,1 1 1 0 0,-1-1 0 0 0,0 0 0 0 0,1-1 0 0 0,-1 1 0 0 0,0-1-1 0 0,0 0 1 0 0,0 0 0 0 0,1 0 0 0 0,2-1-177 0 0,5-6 211 0 0,-1-1 0 0 0,0 1-1 0 0,0-2 1 0 0,-1 1 0 0 0,0-2 0 0 0,-1 1 0 0 0,0-1 0 0 0,0-1 0 0 0,-2 1-1 0 0,1-2 1 0 0,-1 1 0 0 0,-1-1 0 0 0,0 0 0 0 0,-1 0 0 0 0,-1 0 0 0 0,0-1 0 0 0,0-1-211 0 0,11-42 17 0 0,-2 0 1 0 0,-3-1-1 0 0,-2 0 1 0 0,-3-1 0 0 0,-3-2-18 0 0,13-106-114 0 0,-15 167 23 0 0,0 1 0 0 0,1-1-1 0 0,-1 0 1 0 0,1 1-1 0 0,-1-1 1 0 0,0 1 0 0 0,1-1-1 0 0,-1 0 1 0 0,1 0 0 0 0,-1 1-1 0 0,1-1 1 0 0,0 0 0 0 0,-1 0-1 0 0,1 1 1 0 0,-1-1 0 0 0,1 0-1 0 0,-1 0 1 0 0,1 0-1 0 0,0 0 1 0 0,-1 0 0 0 0,1 0-1 0 0,-1 0 1 0 0,1 0 0 0 0,-1 0-1 0 0,1 0 1 0 0,0 0 0 0 0,-1-1-1 0 0,1 1 1 0 0,-1 0 0 0 0,1 0-1 0 0,-1 0 1 0 0,1-1-1 0 0,-1 1 1 0 0,1 0 0 0 0,-1-1-1 0 0,1 1 1 0 0,-1 0 0 0 0,1-1-1 0 0,-1 1 1 0 0,0-1 0 0 0,1 1-1 0 0,-1-1 1 0 0,0 1 0 0 0,1-1-1 0 0,-1 1 1 0 0,0-1-1 0 0,1 1 1 0 0,-1-1 0 0 0,0 1-1 0 0,0-1 1 0 0,0 1 0 0 0,0-1 91 0 0,27 65-1171 0 0,-24-56 1204 0 0,46 195 85 0 0,-44-166-12 0 0,2-1 0 0 0,1 0 0 0 0,2-1 1 0 0,1 0-1 0 0,2 0 0 0 0,14 25-106 0 0,-20-49 144 0 0,0 0-1 0 0,1-1 1 0 0,0 0-1 0 0,0 0 1 0 0,1-1-1 0 0,0 0 1 0 0,1-1-1 0 0,0 0 1 0 0,0 0-1 0 0,1-1 1 0 0,0 0-1 0 0,0-1 1 0 0,0 0-1 0 0,1-1 1 0 0,0 0-1 0 0,0-1 1 0 0,0-1-1 0 0,1 0 1 0 0,-1 0-1 0 0,1-1 1 0 0,0-1-1 0 0,-1 0 1 0 0,1-1-1 0 0,0 0 1 0 0,3-1-144 0 0,-9-3 101 0 0,-1 0 1 0 0,1 0 0 0 0,-1-1 0 0 0,0 0 0 0 0,0 0-1 0 0,-1-1 1 0 0,1 1 0 0 0,-1-1 0 0 0,-1-1 0 0 0,1 1-1 0 0,-1-1 1 0 0,0 1 0 0 0,0-1 0 0 0,-1 0 0 0 0,0 0-1 0 0,0-1 1 0 0,0 1 0 0 0,-1-1 0 0 0,-1 1 0 0 0,1-1-1 0 0,-1 0 1 0 0,0 0 0 0 0,-1 1 0 0 0,0-7-102 0 0,2-47-34 0 0,-2-1 0 0 0,-3 1 0 0 0,-3 0 0 0 0,-2 1 0 0 0,-3-1 1 0 0,-3 2-1 0 0,-2 0 0 0 0,-3 0 0 0 0,-2 2 0 0 0,-19-35 34 0 0,-6-20 45 0 0,47 111-121 0 0,0-1 1 0 0,1 1-1 0 0,0 0 0 0 0,-1-1 0 0 0,1 1 0 0 0,0 0 0 0 0,0 0 0 0 0,-1 0 0 0 0,1 1 0 0 0,0-1 0 0 0,0 0 0 0 0,0 1 0 0 0,0-1 0 0 0,0 1 0 0 0,0 0 1 0 0,0-1-1 0 0,0 1 0 0 0,0 0 0 0 0,0 0 0 0 0,0 1 0 0 0,1-1 0 0 0,-1 0 0 0 0,0 1 0 0 0,0-1 0 0 0,-1 1 0 0 0,1-1 0 0 0,0 1 0 0 0,0 0 1 0 0,0 0-1 0 0,0 0 0 0 0,0 0 0 0 0,0 1 76 0 0,5-1-122 0 0,57 17 240 0 0,0-3 0 0 0,1-3 0 0 0,0-2 0 0 0,1-4 0 0 0,0-2 0 0 0,0-3 0 0 0,0-3 0 0 0,-1-3 0 0 0,1-3 0 0 0,-1-3 0 0 0,0-2 0 0 0,-2-4 0 0 0,12-5-118 0 0,-71 20 39 0 0,2 0 66 0 0,0 0 0 0 0,0 0 1 0 0,0-1-1 0 0,0 1 0 0 0,-1-1 0 0 0,1-1 1 0 0,-1 1-1 0 0,0-1 0 0 0,0 0 1 0 0,0 0-1 0 0,0 0 0 0 0,0-1 0 0 0,-1 1 1 0 0,0-1-1 0 0,0 0 0 0 0,-1-1 1 0 0,1 1-1 0 0,-1-1 0 0 0,0 1 0 0 0,0-1 1 0 0,0-2-106 0 0,-5 5-70 0 0,-1 1 1 0 0,0-1 0 0 0,1 1-1 0 0,-1 0 1 0 0,0 0 0 0 0,0 0-1 0 0,0 1 1 0 0,0-1-1 0 0,-1 1 1 0 0,1 0 0 0 0,0 0-1 0 0,-1 0 1 0 0,1 0 0 0 0,0 0-1 0 0,-1 1 1 0 0,1-1 0 0 0,-1 1-1 0 0,1 0 1 0 0,-1 0 0 0 0,1 0-1 0 0,-3 1 70 0 0,-131 19-938 0 0,81 16-1326 0 0,39 28-5636 0 0,21-48 3591 0 0,3-4-3546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35.7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1461 568 0 0,'0'0'994'0'0,"0"0"-592"0"0,0 0-79 0 0,0 0 137 0 0,0 0 186 0 0,0 0 155 0 0,0 0 169 0 0,0 0 233 0 0,0 0 208 0 0,0 0 88 0 0,0 0-84 0 0,40-1 3932 0 0,9-17-4889 0 0,0-2 0 0 0,-2-2 0 0 0,0-2 0 0 0,-1-2 0 0 0,34-27-458 0 0,-80 53 0 0 0,66-48 316 0 0,-3-4-1 0 0,-2-2 1 0 0,-2-3 0 0 0,-3-2-1 0 0,-2-3 1 0 0,-3-1-1 0 0,-3-4 1 0 0,-3-1 0 0 0,-3-2-1 0 0,-3-1 1 0 0,17-48-316 0 0,-39 78 159 0 0,-2 0 1 0 0,-2-1-1 0 0,-2 0 1 0 0,-1-1 0 0 0,-2 0-1 0 0,-3-1 1 0 0,0-10-160 0 0,0-103-2504 0 0,-8 226-1550 0 0,-9 35 3687 0 0,0-2 392 0 0,-51 818 130 0 0,44-448 480 0 0,16-467-564 0 0,-1 1 1 0 0,1-1-1 0 0,-1 0 1 0 0,1 0 0 0 0,-2-1-1 0 0,1 1 1 0 0,0-1 0 0 0,-1 0-1 0 0,0 0 1 0 0,0 0-1 0 0,0-1 1 0 0,0 1 0 0 0,0-1-1 0 0,-1-1 1 0 0,0 1-1 0 0,1-1 1 0 0,-1 0 0 0 0,0 0-1 0 0,0-1 1 0 0,0 1 0 0 0,0-1-1 0 0,0-1 1 0 0,-1 1-1 0 0,1-1 1 0 0,0 0 0 0 0,0 0-1 0 0,-3-1-71 0 0,-17 4 26 0 0,-165 27 279 0 0,99-19-306 0 0,-1 5 1 0 0,2 3-1 0 0,1 5 0 0 0,-36 16 1 0 0,124-39 57 0 0,2-1-74 0 0,1 1 0 0 0,0-1 0 0 0,-1 1 0 0 0,1-1 0 0 0,-1 1 0 0 0,1 0 0 0 0,-1-1 0 0 0,1 1 0 0 0,-1 0 0 0 0,1 0 0 0 0,-1-1 1 0 0,1 1-1 0 0,-1 0 0 0 0,0 0 0 0 0,0 0 0 0 0,1 0 0 0 0,-1-1 0 0 0,0 1 0 0 0,0 0 0 0 0,0 0 0 0 0,0 0 0 0 0,0 0 0 0 0,0 0 0 0 0,0-1 0 0 0,0 1 0 0 0,0 0 0 0 0,-1 0 0 0 0,1 0 1 0 0,0 0-1 0 0,0-1 0 0 0,-1 1 0 0 0,1 0 0 0 0,0 0 0 0 0,-1 0 0 0 0,1-1 0 0 0,-1 1 0 0 0,1 0 0 0 0,-1-1 0 0 0,0 1 0 0 0,1 0 0 0 0,-1-1 0 0 0,0 1 0 0 0,1-1 0 0 0,-1 1 0 0 0,0-1 0 0 0,1 1 1 0 0,-1-1-1 0 0,0 0 0 0 0,0 1 0 0 0,0-1 0 0 0,1 0 0 0 0,-1 0 0 0 0,0 1 0 0 0,0-1 0 0 0,0 0 0 0 0,0 0 0 0 0,0 0 0 0 0,1 0 0 0 0,-1 0 0 0 0,0 0 0 0 0,0 0 0 0 0,0-1 0 0 0,0 1 1 0 0,0 0-1 0 0,1 0 0 0 0,-1-1 0 0 0,0 1 0 0 0,0 0 0 0 0,0-1 0 0 0,0 1 17 0 0,248 13 1114 0 0,-197-15-1027 0 0,755-72 634 0 0,-272 8 1156 0 0,-529 68-1957 0 0,-1 0 0 0 0,-1 1-1 0 0,1-1 1 0 0,0 1 0 0 0,0 0-1 0 0,-1 0 1 0 0,0 0 0 0 0,0 0 0 0 0,1 0-1 0 0,-2 0 1 0 0,1 1 0 0 0,0-1-1 0 0,-1 1 1 0 0,1-1 0 0 0,-1 1-1 0 0,0-1 1 0 0,-1 1 0 0 0,1 0 0 0 0,0 0-1 0 0,-1-1 1 0 0,0 3 80 0 0,9 25-53 0 0,-5-22 115 0 0,1 0 0 0 0,-1-1 0 0 0,2 1 0 0 0,-1-1 0 0 0,1 0 0 0 0,1-1-1 0 0,-1 1 1 0 0,1-1 0 0 0,1-1 0 0 0,-1 1 0 0 0,1-1 0 0 0,0 0 0 0 0,1-1 0 0 0,-1 0 0 0 0,1 0-1 0 0,0-1 1 0 0,0 0 0 0 0,0-1 0 0 0,1 0 0 0 0,-1 0 0 0 0,1-1 0 0 0,0 0 0 0 0,0-1 0 0 0,-1 0-1 0 0,9-1-61 0 0,17 1 248 0 0,-1-1 0 0 0,0-2-1 0 0,1-2 1 0 0,-1-1-1 0 0,0-1 1 0 0,28-10-248 0 0,11-5 182 0 0,-1-2 0 0 0,-1-3 0 0 0,-1-4 0 0 0,-2-3 0 0 0,-1-2 0 0 0,-2-4 0 0 0,-2-2 0 0 0,-1-3 0 0 0,-2-2 0 0 0,30-34-182 0 0,-75 65-30 0 0,0-2-1 0 0,-1 0 1 0 0,-1-1-1 0 0,-1 0 1 0 0,0-1-1 0 0,-2 0 1 0 0,0-1 0 0 0,-1 0-1 0 0,-1-1 1 0 0,-1 0-1 0 0,-1 0 1 0 0,-1 0-1 0 0,0-1 1 0 0,-2 0-1 0 0,-1 0 1 0 0,0 0-1 0 0,-2 0 1 0 0,0 0-1 0 0,-1 0 1 0 0,-2 0-1 0 0,0 1 1 0 0,-1-1-1 0 0,-2 1 1 0 0,0-1 0 0 0,-1 2-1 0 0,-1-1 1 0 0,-1 1-1 0 0,0 0 1 0 0,-2 1-1 0 0,0 0 1 0 0,-2 1-1 0 0,0 0 1 0 0,-5-5 30 0 0,-7-3-120 0 0,-1 2 1 0 0,-1 1-1 0 0,-1 1 1 0 0,0 1-1 0 0,-2 1 1 0 0,0 2-1 0 0,-2 1 0 0 0,0 1 1 0 0,0 2-1 0 0,-1 2 1 0 0,-1 0-1 0 0,0 3 1 0 0,-1 0-1 0 0,0 3 1 0 0,0 0-1 0 0,0 3 1 0 0,-1 1-1 0 0,1 1 0 0 0,-1 2 1 0 0,1 2-1 0 0,-1 1 1 0 0,-29 7 119 0 0,41-3-51 0 0,1 0 0 0 0,0 2 0 0 0,1 0 0 0 0,0 2 0 0 0,1 0 0 0 0,0 1 0 0 0,0 1 0 0 0,2 1 0 0 0,0 1 0 0 0,1 1 0 0 0,0 0 0 0 0,2 1 0 0 0,0 1 0 0 0,1 1 0 0 0,0 0 0 0 0,2 1 0 0 0,1 0 0 0 0,0 1 0 0 0,2 0 0 0 0,0 1 0 0 0,2 0 0 0 0,0 1 0 0 0,2 0 0 0 0,1 0 0 0 0,0 0 0 0 0,2 1 0 0 0,1-1 0 0 0,1 1 0 0 0,1 0 0 0 0,1-1 0 0 0,1 1 0 0 0,1-1 0 0 0,3 8 51 0 0,3-2 74 0 0,1-2 1 0 0,2 1-1 0 0,0-2 0 0 0,2 0 1 0 0,1 0-1 0 0,1-1 0 0 0,2-1 1 0 0,0-1-1 0 0,1 0 1 0 0,2-2-1 0 0,0 0 0 0 0,2-1 1 0 0,0-1-1 0 0,1-2 0 0 0,1 0 1 0 0,0-1-1 0 0,1-2 1 0 0,1-1-1 0 0,1-1 0 0 0,0-1 1 0 0,0-1-1 0 0,1-2 0 0 0,1-1 1 0 0,-1-1-1 0 0,1-1 1 0 0,25 0-75 0 0,-22 0 109 0 0,0-3 0 0 0,0 0 1 0 0,1-2-1 0 0,-1-2 0 0 0,1-1 1 0 0,-1-2-1 0 0,0-1 0 0 0,0-1 1 0 0,-1-2-1 0 0,0-1 1 0 0,0-2-1 0 0,-1-1 0 0 0,0-1 1 0 0,-1-2-1 0 0,0-1 0 0 0,-2-1 1 0 0,20-16-110 0 0,-37 22 29 0 0,-1 0 1 0 0,0-1-1 0 0,-1-1 1 0 0,0 1 0 0 0,-1-1-1 0 0,-1-1 1 0 0,0 0-1 0 0,0 0 1 0 0,-2 0 0 0 0,1 0-1 0 0,-2-1 1 0 0,0 0-1 0 0,-1 0 1 0 0,0 0 0 0 0,-2-1-1 0 0,1 1 1 0 0,-2 0-1 0 0,0-1 1 0 0,-1 1 0 0 0,0-1-1 0 0,-2-1-29 0 0,-4-8-1039 0 0,12 36-2591 0 0,15 22 3697 0 0,1-1-1 0 0,2-2 1 0 0,1 0-1 0 0,1-1 1 0 0,1-2-1 0 0,2-1 1 0 0,1-1-1 0 0,1-1 1 0 0,6 2-67 0 0,9 4 147 0 0,1-3 1 0 0,1-1 0 0 0,1-3-1 0 0,1-2 1 0 0,1-1-1 0 0,1-4 1 0 0,0-1-1 0 0,1-2 1 0 0,1-3-1 0 0,0-3 1 0 0,0-1-1 0 0,0-3 1 0 0,1-2-1 0 0,-1-3 1 0 0,1-1-1 0 0,5-4-147 0 0,0-1 240 0 0,-1-1 0 0 0,0-3 0 0 0,0-3 0 0 0,-1-2 0 0 0,-1-3 0 0 0,-1-2 0 0 0,-1-3 0 0 0,-2-2 0 0 0,48-32-240 0 0,-85 50 31 0 0,0 0 0 0 0,-1-2 1 0 0,-1 0-1 0 0,1 0 0 0 0,-2-1 1 0 0,0-1-1 0 0,0 0 1 0 0,-1-1-1 0 0,-1 0 0 0 0,0 0 1 0 0,-1-1-1 0 0,-1-1 1 0 0,0 1-1 0 0,-1-1 0 0 0,0-1 1 0 0,-2 1-1 0 0,0-1 1 0 0,-1 0-1 0 0,0 0 0 0 0,-2-1 1 0 0,0 1-1 0 0,-1 0 0 0 0,0-1 1 0 0,-2 1-1 0 0,0-1 1 0 0,-1 1-1 0 0,0-1 0 0 0,-4-8-31 0 0,-8-14-118 0 0,-3 2 0 0 0,-1 0 0 0 0,-1 1-1 0 0,-2 0 1 0 0,-2 2 0 0 0,-1 1 0 0 0,-2 1-1 0 0,-1 1 1 0 0,-2 1 0 0 0,0 1-1 0 0,-2 2 1 0 0,-2 1 0 0 0,0 2 0 0 0,-2 1-1 0 0,0 2 1 0 0,-1 1 0 0 0,-2 2 0 0 0,0 1-1 0 0,-24-6 119 0 0,42 15-77 0 0,-1 1-1 0 0,0 1 1 0 0,-1 1 0 0 0,1 1-1 0 0,-1 0 1 0 0,0 2-1 0 0,0 1 1 0 0,-1 0 0 0 0,1 2-1 0 0,0 1 1 0 0,0 0-1 0 0,-1 2 1 0 0,1 0 0 0 0,1 2-1 0 0,-1 0 1 0 0,1 1-1 0 0,0 2 1 0 0,0 0 0 0 0,0 1-1 0 0,2 1 1 0 0,-1 1-1 0 0,1 0 1 0 0,1 2 0 0 0,0 0-1 0 0,-9 10 78 0 0,7 0-23 0 0,1 2 0 0 0,2 0 0 0 0,0 2 0 0 0,2 0 0 0 0,1 0 0 0 0,1 1 0 0 0,1 1 0 0 0,2 0 0 0 0,1 1 0 0 0,1-1 0 0 0,1 2 0 0 0,2-1 0 0 0,1 1 0 0 0,2 0 0 0 0,0 0-1 0 0,3 0 1 0 0,0 0 0 0 0,3 11 23 0 0,0-17 68 0 0,0 1-1 0 0,1-1 1 0 0,1 0-1 0 0,2 0 0 0 0,1-1 1 0 0,0 0-1 0 0,2-1 1 0 0,1 0-1 0 0,0 0 0 0 0,2-1 1 0 0,0-1-1 0 0,2 0 1 0 0,0-1-1 0 0,2-1 0 0 0,10 9-67 0 0,138 110-1748 0 0,12-26-5891 0 0,-126-84-2841 0 0</inkml:trace>
  <inkml:trace contextRef="#ctx0" brushRef="#br0" timeOffset="956.171">6848 231 632 0 0,'0'0'406'0'0,"0"0"-54"0"0,0 0-66 0 0,0 0-74 0 0,0 0-78 0 0,0 0-38 0 0,0 0-46 0 0,0 0 6 0 0,0 0 82 0 0,0 0 122 0 0,0 0 204 0 0,0 0 193 0 0,0 0 56 0 0,1-10-73 0 0,3-29-228 0 0,-3 29-299 0 0,-1 10-259 0 0,0 0-177 0 0,0 0-68 0 0,0 0 3 0 0,0 0 59 0 0,0 0 70 0 0,0 0 91 0 0,0 0 98 0 0,0 0 110 0 0,0 0 100 0 0,0 0 42 0 0,0 0-21 0 0,0 0-59 0 0,0 0-82 0 0,0 0-95 0 0,0 0-72 0 0,-11 24 289 0 0,-155 203 4544 0 0,-519 785 335 0 0,448-586-2927 0 0,236-431 1961 0 0,-3-9-3802 0 0,-8-33-7803 0 0,6 13-1527 0 0,6 27 5483 0 0</inkml:trace>
  <inkml:trace contextRef="#ctx0" brushRef="#br0" timeOffset="1224.737">5956 360 18444 0 0,'0'0'595'0'0,"0"0"52"0"0,0 0 22 0 0,0 0-134 0 0,0 0-238 0 0,0 0-270 0 0,0 0-350 0 0,0 0-344 0 0,0 0-288 0 0,0 0-101 0 0,0 0 189 0 0,0 0 283 0 0,-2-13 306 0 0,1 1 242 0 0,-1-22-12 0 0,21 65 44 0 0,11 34-3470 0 0,16 43-6409 0 0,-39-89 6844 0 0</inkml:trace>
  <inkml:trace contextRef="#ctx0" brushRef="#br0" timeOffset="1491.464">6304 1926 19172 0 0,'0'0'1712'0'0,"0"0"-262"0"0,0 0-403 0 0,0 0-403 0 0,0 0-300 0 0,0 0-302 0 0,0 0-277 0 0,0 0-149 0 0,0 0-70 0 0,0 0 14 0 0,0 0 9 0 0,0 0-95 0 0,0 0-197 0 0,9 25-309 0 0,28 84-491 0 0,-36-104 1292 0 0,0 0 0 0 0,-1 0 0 0 0,1 0 1 0 0,-1 0-1 0 0,0 0 0 0 0,-1 0 0 0 0,1 0 1 0 0,-1 0-1 0 0,0 0 0 0 0,0-1 0 0 0,0 1 1 0 0,-1 0-1 0 0,0 0 0 0 0,0-1 0 0 0,0 1 1 0 0,0-1-1 0 0,-1 0 0 0 0,0 0 0 0 0,0 0 1 0 0,0 0 230 0 0,-6 11-1332 0 0,-16 26-3786 0 0,5-12-2480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38.9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1771 499 6401 0 0,'0'0'1334'0'0,"0"0"-218"0"0,0 0-170 0 0,0 0-283 0 0,0 0-171 0 0,30-30-115 0 0,145-147 186 0 0,-166 171-282 0 0,-1 0 0 0 0,0-1 0 0 0,0 0 0 0 0,0-1 0 0 0,-1 0 0 0 0,0 0 0 0 0,-1-1 0 0 0,0 1 0 0 0,0-1 0 0 0,-1-1 0 0 0,0 1 0 0 0,0-1 0 0 0,-1 0 0 0 0,-1 0 0 0 0,1 0 0 0 0,-2 0 0 0 0,1 0 0 0 0,-2-1 0 0 0,1 0 0 0 0,-1 1 0 0 0,-1-1 0 0 0,0 0 0 0 0,-1-9-281 0 0,-5 14-17 0 0,0 0 1 0 0,0 1 0 0 0,-1-1 0 0 0,0 1 0 0 0,0 1 0 0 0,0-1 0 0 0,0 1 0 0 0,-1 1 0 0 0,1-1 0 0 0,-1 1 0 0 0,0 0-1 0 0,0 1 1 0 0,0 0 0 0 0,-1 0 0 0 0,1 1 0 0 0,0 0 0 0 0,-1 1 0 0 0,1 0 0 0 0,0 0 0 0 0,-1 0 0 0 0,1 1-1 0 0,-2 1 18 0 0,2-2-15 0 0,-97 4-91 0 0,1 5 0 0 0,0 4 0 0 0,0 5 0 0 0,2 5 0 0 0,1 4 0 0 0,1 4 1 0 0,1 5-1 0 0,-25 16 105 0 0,27-7-115 0 0,1 4 0 0 0,2 4 0 0 0,3 4 0 0 0,2 4 0 0 0,-51 49 115 0 0,120-93-69 0 0,0 0 0 0 0,1 2 0 0 0,1 1 1 0 0,1 0-1 0 0,1 1 0 0 0,0 1 0 0 0,2 0 0 0 0,-5 10 69 0 0,15-23-61 0 0,0 0-1 0 0,0 0 0 0 0,1 0 1 0 0,0 0-1 0 0,0 1 0 0 0,1 0 0 0 0,0-1 1 0 0,1 1-1 0 0,0 0 0 0 0,1 0 1 0 0,0-1-1 0 0,0 1 0 0 0,1 0 0 0 0,0 0 1 0 0,1 0-1 0 0,0-1 0 0 0,1 1 1 0 0,0-1-1 0 0,0 0 0 0 0,1 0 1 0 0,0 0-1 0 0,1 0 0 0 0,5 7 62 0 0,17 17-43 0 0,3-1 1 0 0,0-2-1 0 0,2-1 0 0 0,1-2 0 0 0,2-1 0 0 0,0-1 1 0 0,1-2-1 0 0,2-2 0 0 0,35 15 43 0 0,-11-2-23 0 0,91 50 5 0 0,11 2 10 0 0,-5 7 0 0 0,-4 7 1 0 0,139 118 7 0 0,-216-152-23 0 0,-3 3 1 0 0,-3 3-1 0 0,-3 3 1 0 0,-4 3 0 0 0,-3 3-1 0 0,-3 3 1 0 0,-5 2-1 0 0,-3 2 1 0 0,-4 3 0 0 0,21 60 22 0 0,-62-135 97 0 0,0 1 0 0 0,0 0 0 0 0,-2 0 0 0 0,0 1 0 0 0,-1-1 0 0 0,-1 1 0 0 0,0-1 0 0 0,-1 1 0 0 0,-1 0 0 0 0,-1 0 0 0 0,-1-1 0 0 0,-1 5-97 0 0,-3-14 313 0 0,-1 0 1 0 0,0-1-1 0 0,-1 0 1 0 0,0 0-1 0 0,0 0 1 0 0,0-1-1 0 0,-1 0 1 0 0,0-1-1 0 0,0 0 1 0 0,0-1-1 0 0,-1 1 1 0 0,0-2-1 0 0,1 1 1 0 0,-1-1-1 0 0,0-1 1 0 0,-1 0-1 0 0,1 0 1 0 0,0-1-1 0 0,-1 0 1 0 0,1-1-1 0 0,-1 0 1 0 0,-4-2-314 0 0,10 3 54 0 0,-624 2 2072 0 0,355-10-2005 0 0,-886-19-336 0 0,1237 34-5273 0 0,67 13 2514 0 0,-12-1-3911 0 0,-84-14-1437 0 0</inkml:trace>
  <inkml:trace contextRef="#ctx0" brushRef="#br0" timeOffset="686.288">2695 2713 10666 0 0,'0'0'582'0'0,"0"0"38"0"0,0 0-80 0 0,0 0-172 0 0,0 0-144 0 0,0 0-203 0 0,0 0-246 0 0,0 0-206 0 0,0 0-147 0 0,0 0 135 0 0,0 0 273 0 0,0 0 349 0 0,0 0 319 0 0,3 9 99 0 0,51 323 3032 0 0,-49-282-3313 0 0,61 544 2527 0 0,-65-594-2767 0 0,-1-1 0 0 0,0 1 1 0 0,1-1-1 0 0,-1 1 0 0 0,0 0 0 0 0,1-1 0 0 0,-1 1 1 0 0,1 0-1 0 0,-1 0 0 0 0,1-1 0 0 0,-1 1 0 0 0,1 0 0 0 0,-1 0 1 0 0,0 0-1 0 0,1 0 0 0 0,-1-1 0 0 0,1 1 0 0 0,0 0 0 0 0,-1 0 1 0 0,1 0-1 0 0,-1 0 0 0 0,1 0 0 0 0,-1 0 0 0 0,1 0 0 0 0,-1 1 1 0 0,1-1-1 0 0,-1 0 0 0 0,1 0 0 0 0,-1 0 0 0 0,0 0 0 0 0,1 1 1 0 0,-1-1-1 0 0,1 0 0 0 0,-1 0 0 0 0,1 1 0 0 0,-1-1 1 0 0,0 0-1 0 0,1 1 0 0 0,-1-1 0 0 0,1 0 0 0 0,-1 1 0 0 0,0-1 1 0 0,0 1-1 0 0,1-1 0 0 0,-1 0 0 0 0,0 1 0 0 0,0-1 0 0 0,1 1 1 0 0,-1-1-1 0 0,0 1 0 0 0,0-1 0 0 0,0 1 0 0 0,0-1 0 0 0,0 1 1 0 0,0-1-1 0 0,0 1 0 0 0,0-1 0 0 0,0 1 0 0 0,0-1 1 0 0,0 1-1 0 0,0-1-76 0 0,28-51 229 0 0,-20 33-267 0 0,13-16-124 0 0,-4-2 98 0 0,2 0-1 0 0,1 2 0 0 0,2 0 0 0 0,1 2 0 0 0,2 0 0 0 0,1 1 0 0 0,1 2 0 0 0,1 1 0 0 0,2 1 0 0 0,1 2 0 0 0,1 1 0 0 0,1 1 1 0 0,1 2-1 0 0,5-2 65 0 0,-32 20-13 0 0,-1 0 0 0 0,1 1 1 0 0,0 0-1 0 0,0 0 1 0 0,0 0-1 0 0,0 1 1 0 0,0 0-1 0 0,0 0 1 0 0,0 0-1 0 0,0 1 1 0 0,1 1-1 0 0,-1-1 0 0 0,0 1 1 0 0,0 0-1 0 0,0 1 1 0 0,0-1-1 0 0,0 1 1 0 0,-1 1-1 0 0,1-1 1 0 0,0 1-1 0 0,-1 1 0 0 0,0-1 1 0 0,0 1-1 0 0,0 0 1 0 0,0 0-1 0 0,0 1 1 0 0,-1-1-1 0 0,0 1 1 0 0,0 1-1 0 0,0-1 0 0 0,-1 1 1 0 0,0-1-1 0 0,0 1 1 0 0,1 3 12 0 0,10 25 64 0 0,-1 1 0 0 0,-2 1-1 0 0,-2 0 1 0 0,-1 0 0 0 0,-1 1 0 0 0,-3 0 0 0 0,-1 1 0 0 0,-1-1 0 0 0,-2 1 0 0 0,-2-1 0 0 0,-2 5-64 0 0,10 165 132 0 0,-6-201-148 0 0,0-7 5 0 0,0 0 0 0 0,0 0 0 0 0,0 0 0 0 0,0 0-1 0 0,0 1 1 0 0,0-1 0 0 0,0 0 0 0 0,0 1 0 0 0,0-1 0 0 0,0 1 0 0 0,0-1 0 0 0,0 1-1 0 0,1 0 1 0 0,-1-1 0 0 0,0 1 0 0 0,0 0 0 0 0,0 0 0 0 0,1 0 0 0 0,-1 0 0 0 0,0 0 0 0 0,0 0-1 0 0,1 0 1 0 0,-1 0 0 0 0,0 1 0 0 0,0-1 0 0 0,0 0 0 0 0,1 1 0 0 0,-1-1 0 0 0,0 1-1 0 0,0-1 1 0 0,0 1 0 0 0,0-1 0 0 0,0 1 0 0 0,0 0 0 0 0,0 0 0 0 0,0-1 0 0 0,0 1 0 0 0,0 0-1 0 0,0 0 1 0 0,-1 0 0 0 0,1 0 0 0 0,0 0 0 0 0,-1 0 0 0 0,1 0 0 0 0,-1 0 0 0 0,1 1-1 0 0,-1-1 1 0 0,1 0 0 0 0,-1 0 0 0 0,0 0 0 0 0,1 1 0 0 0,-1-1 0 0 0,0 0 0 0 0,0 0-1 0 0,0 0 1 0 0,0 1 0 0 0,0-1 0 0 0,0 0 0 0 0,0 0 0 0 0,-1 1 0 0 0,1-1 0 0 0,0 0 0 0 0,-1 0-1 0 0,1 0 1 0 0,-1 0 0 0 0,1 1 0 0 0,-1-1 0 0 0,0 0 0 0 0,0 1 11 0 0,10-11-721 0 0,14-16-1869 0 0,-9 7-2560 0 0,-4 5-5457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42.2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1 105 20052 0 0,'0'0'607'0'0,"0"0"-687"0"0,0 0-657 0 0,0 0-473 0 0,0 0-56 0 0,0 0 293 0 0,0 0 501 0 0,0 0 405 0 0,25 5 92 0 0,195 41 194 0 0,-152-42-86 0 0,1-3-1 0 0,-1-2 1 0 0,0-4 0 0 0,0-2-1 0 0,0-4 1 0 0,-1-2-1 0 0,-1-3 1 0 0,0-4 0 0 0,21-10-133 0 0,63-28-1058 0 0,-202 78-2888 0 0,-57 41 2398 0 0,3 5 0 0 0,-86 69 1548 0 0,-48 83 1593 0 0,240-217-1511 0 0,-1-1-1 0 0,1 1 1 0 0,-1-1-1 0 0,1 1 1 0 0,0 0-1 0 0,-1-1 1 0 0,1 1-1 0 0,0-1 1 0 0,0 1-1 0 0,0-1 1 0 0,-1 1-1 0 0,1 0 1 0 0,0-1 0 0 0,0 1-1 0 0,0 0 1 0 0,0-1-1 0 0,0 1 1 0 0,0 0-1 0 0,0-1 1 0 0,0 1-1 0 0,0-1 1 0 0,0 1-1 0 0,0 0 1 0 0,1-1-1 0 0,-1 1 1 0 0,0 0 0 0 0,0-1-1 0 0,1 1 1 0 0,-1-1-1 0 0,0 1 1 0 0,1-1-1 0 0,-1 1 1 0 0,0-1-1 0 0,1 1 1 0 0,-1-1-1 0 0,1 1 1 0 0,-1-1 0 0 0,1 1-1 0 0,-1-1 1 0 0,1 0-1 0 0,-1 1 1 0 0,1-1-1 0 0,0 0 1 0 0,-1 0-1 0 0,1 1 1 0 0,-1-1-1 0 0,1 0 1 0 0,0 0-1 0 0,-1 0 1 0 0,1 0 0 0 0,-1 0-1 0 0,1 1 1 0 0,0-1-1 0 0,-1-1 1 0 0,1 1-1 0 0,0 0 1 0 0,-1 0-1 0 0,1 0 1 0 0,0 0-1 0 0,-1 0 1 0 0,1 0-1 0 0,-1-1 1 0 0,1 1 0 0 0,0-1-82 0 0,64 3 1837 0 0,-52-3-1546 0 0,227-2 463 0 0,115 1-803 0 0,-120 16-9419 0 0,-204-11 99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43.1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0 917 10906 0 0,'0'0'1939'0'0,"0"0"-1086"0"0,0 0-713 0 0,0 0-258 0 0,0 0 134 0 0,0 0 334 0 0,0 0 314 0 0,0 0 143 0 0,28-9 45 0 0,200-75 1246 0 0,-172 55-1830 0 0,-1-1-1 0 0,-1-3 1 0 0,-2-3 0 0 0,-2-2 0 0 0,-1-1 0 0 0,-2-3 0 0 0,-2-2 0 0 0,-1-2 0 0 0,-3-2 0 0 0,-2-1 0 0 0,3-9-268 0 0,-32 40 99 0 0,0 0 0 0 0,-1 0 0 0 0,-1-1 0 0 0,-1 0 0 0 0,-1 0 0 0 0,0-1 0 0 0,-1 1 0 0 0,-2-1 0 0 0,0-1 0 0 0,0 1 0 0 0,-2 0 0 0 0,-1 0 0 0 0,-1-14-99 0 0,-18-13-546 0 0,-13 71-2276 0 0,19 19 2737 0 0,2 1-1 0 0,2 0 0 0 0,2 0 0 0 0,2 1 0 0 0,2-1 0 0 0,2 1 0 0 0,2 0 0 0 0,3 14 86 0 0,-3 24-18 0 0,23 799 466 0 0,-31-482-355 0 0,6-392-38 0 0,-1 1 0 0 0,0 0 0 0 0,-1-1 0 0 0,1 1 1 0 0,-2-1-1 0 0,1 0 0 0 0,-1 0 0 0 0,0 0 0 0 0,-1-1 0 0 0,0 1 0 0 0,0-1 0 0 0,0 0 0 0 0,-1 0 0 0 0,0-1 0 0 0,-1 0 0 0 0,1 0 0 0 0,-1 0 0 0 0,0-1 0 0 0,-1 0 0 0 0,1-1 0 0 0,-1 1 0 0 0,0-1 0 0 0,0-1 0 0 0,0 0 0 0 0,-1 0 0 0 0,1 0 0 0 0,-1-1 0 0 0,-1 0-55 0 0,-195 47 462 0 0,157-42-475 0 0,1 3-1 0 0,0 2 1 0 0,1 2 0 0 0,1 2 0 0 0,-14 8 13 0 0,60-22 6 0 0,0 0 1 0 0,0 0-1 0 0,0 0 1 0 0,0 0-1 0 0,1 0 1 0 0,-1-1-1 0 0,1 1 1 0 0,-1-1-1 0 0,1 1 1 0 0,-1-1-1 0 0,1 1 1 0 0,0-1-1 0 0,0 0 1 0 0,0 0-1 0 0,0 0 1 0 0,0 0-1 0 0,0 0 1 0 0,0 0-1 0 0,0 0 1 0 0,0-1-1 0 0,0 1 1 0 0,0-1-1 0 0,0 0 1 0 0,1 1-1 0 0,-1-1 1 0 0,0 0 0 0 0,0 0-1 0 0,0 0 1 0 0,1-1-1 0 0,-1 1 1 0 0,0-1-1 0 0,0 1 1 0 0,1-1-7 0 0,150 6 868 0 0,0-7 0 0 0,0-7-1 0 0,41-11-867 0 0,-159 16 57 0 0,316-48 229 0 0,-294 51-1293 0 0,-40 3-2942 0 0,0 1-5238 0 0,-13-1-977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41.3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945 1 856 0 0,'0'0'1769'0'0,"0"0"-1576"0"0,0 0-466 0 0,0 0 282 0 0,0 0 248 0 0,0 0 241 0 0,0 0 217 0 0,-13 29 187 0 0,-46 94 167 0 0,-111 143 4733 0 0,-107 179-2543 0 0,25-39-2448 0 0,153-265-716 0 0,98-141-280 0 0,0-1 0 0 0,0 1 1 0 0,0 0-1 0 0,-1 0 0 0 0,1-1 0 0 0,0 1 0 0 0,0 0 1 0 0,0-1-1 0 0,0 1 0 0 0,0-1 0 0 0,0 0 0 0 0,0 1 1 0 0,0-1-1 0 0,0 0 0 0 0,0 0 0 0 0,1 1 0 0 0,-1-1 1 0 0,0 0-1 0 0,0 0 0 0 0,1 0 0 0 0,-1 0 0 0 0,0 0 1 0 0,1 0-1 0 0,-1 0 0 0 0,1 0 0 0 0,0 0 0 0 0,-1 0 0 0 0,1 0 1 0 0,0-1-1 0 0,-1 1 0 0 0,1 0 0 0 0,0 0 0 0 0,0 0 1 0 0,0 0-1 0 0,0 0 0 0 0,0-1 0 0 0,0 1 0 0 0,0 0 1 0 0,1 0-1 0 0,-1 0 0 0 0,0 0 0 0 0,1 0 0 0 0,-1 0 1 0 0,1-1-1 0 0,-1 1 0 0 0,1 0 0 0 0,-1 0 0 0 0,1 1 1 0 0,0-2 184 0 0,-1-3-1890 0 0,0-8-3127 0 0</inkml:trace>
  <inkml:trace contextRef="#ctx0" brushRef="#br0" timeOffset="254.091">85 302 16211 0 0,'0'0'549'0'0,"0"0"-47"0"0,0 0-195 0 0,0 0-435 0 0,0 0-553 0 0,0 0-326 0 0,0 0-67 0 0,0 0 181 0 0,0 0 390 0 0,0 0 288 0 0,0 0 126 0 0,0 0 59 0 0,-13 17 50 0 0,-38 56-1 0 0,48-66-17 0 0,-1 0-1 0 0,2 1 0 0 0,-1-1 1 0 0,1 1-1 0 0,0-1 1 0 0,0 1-1 0 0,1 0 0 0 0,0 0 1 0 0,1 0-1 0 0,-1 0 1 0 0,2-1-1 0 0,-1 1 1 0 0,1 0-1 0 0,1 5-1 0 0,0 14 27 0 0,13 54-1054 0 0,3-30-4212 0 0,-8-34-1530 0 0</inkml:trace>
  <inkml:trace contextRef="#ctx0" brushRef="#br0" timeOffset="420.167">681 1183 18068 0 0,'0'0'808'0'0,"0"0"-1040"0"0,0 0-191 0 0,0 0 79 0 0,0 0 133 0 0,0 0 130 0 0,0 0 76 0 0,0 0 17 0 0,0 0 16 0 0,0 0 5 0 0,0 0 3 0 0,15 22-15 0 0,44 66-57 0 0,-27-48-4202 0 0,-23-35-164 0 0,-4 0-4632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43.8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41 9866 0 0,'0'0'2373'0'0,"0"0"-276"0"0,0 0-516 0 0,0 0-478 0 0,0 0-387 0 0,0 0-312 0 0,0 0-213 0 0,0 0-34 0 0,0 0 75 0 0,0 0 145 0 0,0 0 116 0 0,0 0 28 0 0,6-2 3 0 0,230 1 2305 0 0,290-36-1506 0 0,-516 36-7490 0 0,-35 19-4013 0 0,16-10 1740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45.1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1493 296 5225 0 0,'0'0'3065'0'0,"0"0"-979"0"0,0 0-777 0 0,0 0-569 0 0,0 0-322 0 0,0 0-153 0 0,0 0-46 0 0,0 0 25 0 0,0 0 71 0 0,0 0 26 0 0,27-19 6 0 0,121-88 301 0 0,-45 28 1742 0 0,-103 77-2390 0 0,1 0 0 0 0,-1 1 0 0 0,0-1 0 0 0,0 0 0 0 0,1 1 1 0 0,-1-1-1 0 0,0 0 0 0 0,0 0 0 0 0,-1 1 0 0 0,1-1 0 0 0,0 0 1 0 0,-1 1-1 0 0,1-1 0 0 0,0 0 0 0 0,-1 1 0 0 0,0-1 0 0 0,1 1 0 0 0,-1-1 1 0 0,0 1-1 0 0,0-1 0 0 0,0 1 0 0 0,0-1 0 0 0,0 1 0 0 0,0 0 0 0 0,-1 0 1 0 0,1 0-1 0 0,0-1 0 0 0,-1 1 0 0 0,1 0 0 0 0,0 1 0 0 0,-1-1 0 0 0,1 0 1 0 0,-1 0-1 0 0,0 1 0 0 0,1-1 0 0 0,-1 0 0 0 0,1 1 0 0 0,-1 0 0 0 0,0-1 1 0 0,0 1-1 0 0,-77-20-1026 0 0,73 19 1072 0 0,-66-8-61 0 0,1 3 1 0 0,-2 4-1 0 0,1 2 0 0 0,0 4 0 0 0,0 3 0 0 0,1 3 1 0 0,0 3-1 0 0,0 3 0 0 0,2 3 0 0 0,0 3 1 0 0,-33 18 14 0 0,76-30-49 0 0,1 1 0 0 0,-1 2 1 0 0,2 0-1 0 0,0 2 1 0 0,1 0-1 0 0,0 2 0 0 0,1 0 1 0 0,-5 8 48 0 0,22-20-25 0 0,0 0 0 0 0,0 1 0 0 0,0-1 0 0 0,1 1 0 0 0,0 0 0 0 0,0 0 0 0 0,1 0 0 0 0,-1 1 0 0 0,2 0 0 0 0,-1-1 0 0 0,1 1 0 0 0,-1 0 0 0 0,2 0 0 0 0,-1 0 0 0 0,1 0 0 0 0,0 0 0 0 0,1 1 0 0 0,0-1 0 0 0,0 0 0 0 0,0 0 1 0 0,1 1-1 0 0,0-1 0 0 0,0 0 0 0 0,1 0 0 0 0,0 0 0 0 0,0 0 0 0 0,1-1 0 0 0,0 1 0 0 0,0 0 0 0 0,0-1 0 0 0,1 0 0 0 0,0 0 0 0 0,0 0 0 0 0,1 0 25 0 0,61 75 119 0 0,3-3 0 0 0,4-3 0 0 0,2-3 1 0 0,80 57-120 0 0,-12-7 162 0 0,69 66 257 0 0,-8 10 1 0 0,-9 8 0 0 0,42 72-420 0 0,-174-172 2145 0 0,-97-104 1652 0 0,-801 51-1396 0 0,-171 59-2401 0 0,949-105-102 0 0,-10 2-401 0 0,43-6-4944 0 0,106-2-6072 0 0,-56-1 3611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3:34.5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 8 17996 0 0,'0'0'467'0'0,"0"0"-63"0"0,0 0-79 0 0,0 0-128 0 0,0 0-52 0 0,0 0-7 0 0,0 0 4 0 0,0 0 86 0 0,0 0 114 0 0,0 0 68 0 0,0 0-25 0 0,-12-7-29 0 0,28 57-216 0 0,-3 0 1 0 0,-2 1-1 0 0,-2 1 0 0 0,-2 0 0 0 0,-3 0 0 0 0,-2 0 0 0 0,-2 0 0 0 0,-5 22-140 0 0,4 22-55 0 0,2 240 19 0 0,-2-335 54 0 0,0 0 0 0 0,1-1 0 0 0,-1 1 1 0 0,1 0-1 0 0,0 0 0 0 0,-1-1 0 0 0,1 1 0 0 0,0 0 1 0 0,-1 0-1 0 0,1 0 0 0 0,0 0 0 0 0,0-1 0 0 0,0 1 1 0 0,-1 0-1 0 0,1 0 0 0 0,0 0 0 0 0,0 0 0 0 0,1 0 1 0 0,-1 0-1 0 0,0 0 0 0 0,0-1 0 0 0,0 1 0 0 0,0 0 1 0 0,1 0-1 0 0,-1 0 0 0 0,0 0 0 0 0,1-1 0 0 0,-1 1 1 0 0,1 0-1 0 0,-1 0 0 0 0,1-1 0 0 0,-1 1 0 0 0,1 0 1 0 0,0-1-1 0 0,-1 1 0 0 0,1-1 0 0 0,0 1 0 0 0,-1-1 1 0 0,1 1-1 0 0,0-1 0 0 0,0 1 0 0 0,-1-1 0 0 0,1 1 1 0 0,0-1-1 0 0,0 0 0 0 0,0 0 0 0 0,0 1 0 0 0,-1-1 1 0 0,1 0-1 0 0,0 0 0 0 0,0 0 0 0 0,0 0 0 0 0,0 0 1 0 0,0 0-1 0 0,0 0 0 0 0,0 0 0 0 0,-1-1 0 0 0,1 1 1 0 0,0 0-1 0 0,0 0 0 0 0,0-1 0 0 0,0 1 0 0 0,-1 0 1 0 0,1-1-1 0 0,0 1 0 0 0,0-1 0 0 0,-1 0-18 0 0,47-53 1693 0 0,-33 35-2002 0 0,18-22 233 0 0,2 2-1 0 0,1 1 1 0 0,2 2-1 0 0,2 1 1 0 0,1 2-1 0 0,1 2 1 0 0,2 2-1 0 0,1 2 1 0 0,14-6 76 0 0,-54 31-37 0 0,0 0 1 0 0,-1 0 0 0 0,1 1-1 0 0,0-1 1 0 0,0 1-1 0 0,1 0 1 0 0,-1 0-1 0 0,0 0 1 0 0,0 1 0 0 0,0-1-1 0 0,1 1 1 0 0,-1 0-1 0 0,0 0 1 0 0,1 1-1 0 0,-1-1 1 0 0,0 1 0 0 0,0 0-1 0 0,0 0 1 0 0,0 0-1 0 0,0 1 1 0 0,0-1-1 0 0,0 1 1 0 0,0 0 0 0 0,0 0-1 0 0,-1 1 1 0 0,1-1-1 0 0,-1 1 1 0 0,1 0-1 0 0,-1-1 1 0 0,0 1-1 0 0,0 1 1 0 0,-1-1 0 0 0,1 0-1 0 0,-1 1 1 0 0,1-1-1 0 0,-1 1 1 0 0,0 0-1 0 0,0 0 1 0 0,-1 0 0 0 0,1 0-1 0 0,-1 0 1 0 0,0 0-1 0 0,0 0 1 0 0,0 1 36 0 0,21 197 197 0 0,-13-47-237 0 0,-8-153 4 0 0,-1 0-1 0 0,0 1 1 0 0,1-1 0 0 0,-1 0-1 0 0,1 0 1 0 0,0 0-1 0 0,0 1 1 0 0,0-1 0 0 0,0 0-1 0 0,0 0 1 0 0,0 0-1 0 0,1 0 1 0 0,-1-1 0 0 0,1 1-1 0 0,-1 0 1 0 0,1-1-1 0 0,0 1 1 0 0,-1-1 0 0 0,1 1-1 0 0,0-1 1 0 0,0 0-1 0 0,0 0 1 0 0,0 0 0 0 0,0 0-1 0 0,1 0 1 0 0,-1 0-1 0 0,0 0 1 0 0,0-1 0 0 0,0 1-1 0 0,1-1 1 0 0,-1 0-1 0 0,0 1 1 0 0,1-1 0 0 0,-1 0-1 0 0,0 0 1 0 0,1-1-1 0 0,-1 1 1 0 0,0 0 0 0 0,0-1-1 0 0,1 0 1 0 0,-1 1-1 0 0,0-1 1 0 0,0 0 0 0 0,2-1 36 0 0,105-56-5811 0 0,-86 43 2813 0 0,9-4-1880 0 0,-8 6-2868 0 0</inkml:trace>
  <inkml:trace contextRef="#ctx0" brushRef="#br0" timeOffset="522.404">1373 691 6561 0 0,'0'0'3405'0'0,"0"0"-619"0"0,0 0-548 0 0,0 0-359 0 0,0 0-343 0 0,0 0-393 0 0,0 0-328 0 0,0 0-210 0 0,0 0-134 0 0,0 0-111 0 0,0 0-58 0 0,0 0-80 0 0,0 0-52 0 0,15 15-11 0 0,50 48-6 0 0,-60-58-80 0 0,0-1 0 0 0,1 1 0 0 0,-1-1 0 0 0,1-1 1 0 0,0 1-1 0 0,0-1 0 0 0,0 0 0 0 0,1 0 0 0 0,-1 0 0 0 0,1-1 0 0 0,-1 0 0 0 0,1-1 1 0 0,0 1-1 0 0,0-1 0 0 0,0-1 0 0 0,-1 1 0 0 0,1-1 0 0 0,0 0 0 0 0,0-1 1 0 0,2 0-74 0 0,14 0 215 0 0,-15 2-218 0 0,0-1 0 0 0,0 0 1 0 0,-1-1-1 0 0,1 0 0 0 0,0 0 1 0 0,-1 0-1 0 0,1-1 0 0 0,-1 0 1 0 0,1-1-1 0 0,-1 0 0 0 0,0 0 1 0 0,0 0-1 0 0,0-1 0 0 0,-1 0 1 0 0,1 0-1 0 0,-1-1 0 0 0,0 0 1 0 0,0 0-1 0 0,0 0 0 0 0,-1-1 1 0 0,0 0-1 0 0,0 0 0 0 0,0 0 1 0 0,-1-1-1 0 0,0 1 0 0 0,0-1 1 0 0,-1 0-1 0 0,0 0 0 0 0,0 0 1 0 0,-1-1-1 0 0,1 1 0 0 0,-2-1 1 0 0,1 1-1 0 0,-1-1 0 0 0,0 0 1 0 0,-1 1-1 0 0,1-1 0 0 0,-2 0 1 0 0,1 0-1 0 0,-1 1 0 0 0,0-1 1 0 0,-1 0-1 0 0,0 1 0 0 0,0-1 1 0 0,0 1-1 0 0,-1 0 0 0 0,0 0 1 0 0,-1 0-1 0 0,-1-3 3 0 0,-2 0-30 0 0,0 1 0 0 0,-1 0 1 0 0,0 0-1 0 0,-1 0 0 0 0,0 1 1 0 0,0 0-1 0 0,-1 1 0 0 0,1 0 1 0 0,-2 1-1 0 0,1 0 0 0 0,-1 0 1 0 0,0 1-1 0 0,0 1 0 0 0,0-1 1 0 0,-1 2-1 0 0,1 0 0 0 0,-1 0 0 0 0,0 1 1 0 0,0 1-1 0 0,0-1 0 0 0,0 2 1 0 0,0 0-1 0 0,0 1 0 0 0,0 0 1 0 0,0 0-1 0 0,0 1 0 0 0,0 1 1 0 0,1 0-1 0 0,-1 1 0 0 0,1 0 0 0 0,0 1 1 0 0,0 0-1 0 0,0 0 0 0 0,1 1 1 0 0,0 1-1 0 0,0 0 0 0 0,0 0 1 0 0,-5 6 29 0 0,9-7 41 0 0,-1 0 0 0 0,1 0 0 0 0,1 0 1 0 0,-1 1-1 0 0,1 0 0 0 0,0 0 1 0 0,1 0-1 0 0,0 1 0 0 0,0 0 0 0 0,0 0 1 0 0,1 0-1 0 0,0 0 0 0 0,1 0 0 0 0,0 0 1 0 0,0 1-1 0 0,1-1 0 0 0,0 1 1 0 0,0-1-1 0 0,1 1 0 0 0,0 0 0 0 0,0-1 1 0 0,1 1-1 0 0,1-1 0 0 0,-1 1 0 0 0,1-1 1 0 0,1 0-1 0 0,-1 1 0 0 0,1-1 1 0 0,1 0-1 0 0,0-1 0 0 0,0 1 0 0 0,0-1 1 0 0,1 1-1 0 0,0-1 0 0 0,0-1 0 0 0,1 1 1 0 0,0-1-1 0 0,4 3-41 0 0,10 2 76 0 0,1 0 1 0 0,0-2-1 0 0,1-1 1 0 0,0 0-1 0 0,0-2 0 0 0,1-1 1 0 0,0 0-1 0 0,0-2 1 0 0,0 0-1 0 0,0-2 1 0 0,0 0-1 0 0,1-2 0 0 0,-1-1 1 0 0,0 0-1 0 0,0-2 1 0 0,0-1-1 0 0,14-5-76 0 0,11 3 69 0 0,-43 7-77 0 0,1-1 0 0 0,-1 1 1 0 0,1 0-1 0 0,-1 0 0 0 0,0 0 0 0 0,1 1 0 0 0,-1 0 0 0 0,1 0 0 0 0,-1 1 0 0 0,0-1 0 0 0,0 1 1 0 0,0 0-1 0 0,0 0 0 0 0,0 1 0 0 0,0 0 0 0 0,0-1 0 0 0,2 4 8 0 0,27 21-3383 0 0,1 1-6813 0 0,-22-20-1395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45.9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1 128 17588 0 0,'0'0'1323'0'0,"0"0"-54"0"0,0 0-318 0 0,0 0-391 0 0,0 0-384 0 0,0 0-352 0 0,0 0-341 0 0,0 0-283 0 0,0 0-43 0 0,0 0 191 0 0,0 0 264 0 0,0 0 298 0 0,17-1 426 0 0,-1 90 502 0 0,-7 17-275 0 0,36 210 105 0 0,-45-313-575 0 0,1 0 0 0 0,0 0 1 0 0,-1 0-1 0 0,1 0 0 0 0,0 0 0 0 0,0 0 1 0 0,1 0-1 0 0,-1 0 0 0 0,0 0 0 0 0,1 0 1 0 0,0-1-1 0 0,0 1 0 0 0,0-1 0 0 0,0 1 1 0 0,0-1-1 0 0,0 0 0 0 0,1 1 1 0 0,-1-1-1 0 0,1-1 0 0 0,-1 1 0 0 0,1 0 1 0 0,0-1-1 0 0,0 1 0 0 0,0-1 0 0 0,0 0 1 0 0,0 0-1 0 0,0 0 0 0 0,0 0 0 0 0,0 0 1 0 0,0-1-1 0 0,0 1 0 0 0,1-1 1 0 0,-1 0-1 0 0,0 0 0 0 0,0 0 0 0 0,0-1 1 0 0,0 1-1 0 0,1-1 0 0 0,-1 1 0 0 0,0-1 1 0 0,0 0-1 0 0,0 0 0 0 0,0-1 0 0 0,0 1 1 0 0,1-2-94 0 0,24-16 70 0 0,-1-1 0 0 0,-1-2 1 0 0,-1 0-1 0 0,-1-2 0 0 0,-1 0 1 0 0,-1-2-1 0 0,-2-1 0 0 0,0 0 1 0 0,-2-1-1 0 0,-1-1 0 0 0,-1-1 1 0 0,-2 0-1 0 0,0-1 0 0 0,-3-1 1 0 0,8-30-71 0 0,12-47-92 0 0,-22 157-3010 0 0,6 69 3159 0 0,-11-66-20 0 0,3 1 1 0 0,1-2-1 0 0,3 1 0 0 0,1-1 0 0 0,3-1 0 0 0,2 0 0 0 0,3-2 0 0 0,2 3-37 0 0,-14-38 72 0 0,-1-1-1 0 0,2 0 0 0 0,0 0 1 0 0,0 0-1 0 0,1-1 1 0 0,0-1-1 0 0,1 0 0 0 0,0 0 1 0 0,0-1-1 0 0,1-1 0 0 0,0 1 1 0 0,0-2-1 0 0,1 0 0 0 0,0 0 1 0 0,0-2-1 0 0,0 1 1 0 0,1-2-1 0 0,-1 1 0 0 0,1-2 1 0 0,0 0-1 0 0,0-1 0 0 0,0 0 1 0 0,0-1-1 0 0,0 0 1 0 0,0-1-1 0 0,0-1 0 0 0,-1 0 1 0 0,1-1-1 0 0,0-1 0 0 0,-1 0 1 0 0,0-1-1 0 0,0 0 0 0 0,8-5-71 0 0,2 0 59 0 0,0-1 0 0 0,0-1 0 0 0,-2-1 0 0 0,1-1-1 0 0,-2-1 1 0 0,0-1 0 0 0,-1 0 0 0 0,0-2 0 0 0,-1 0-1 0 0,5-9-58 0 0,-16 18-12 0 0,1-1 0 0 0,-1 0 0 0 0,-1-1 0 0 0,0 0-1 0 0,-1 0 1 0 0,0 0 0 0 0,0-1 0 0 0,-1 1-1 0 0,-1-1 1 0 0,0 0 0 0 0,0 0 0 0 0,-1 0-1 0 0,-1-1 1 0 0,0 1 0 0 0,-1 0 0 0 0,0-1-1 0 0,-1 1 1 0 0,0 0 0 0 0,-1-1 0 0 0,0 1-1 0 0,-1 0 1 0 0,-1-2 12 0 0,-7-11-28 0 0,-1 0 0 0 0,-1 1 0 0 0,-1 1 0 0 0,-2 0 0 0 0,0 0 0 0 0,-1 2 0 0 0,-1 0 0 0 0,-1 1 0 0 0,-1 1 0 0 0,0 0 0 0 0,-2 2 0 0 0,0 1 0 0 0,-1 0 0 0 0,0 2 0 0 0,-1 0 0 0 0,-1 2 0 0 0,-6-2 28 0 0,84 14-89 0 0,87 4 230 0 0,199 7-90 0 0,0-15 0 0 0,0-14-1 0 0,57-22-50 0 0,-310 22 122 0 0,-10 3-3726 0 0,-78 15-782 0 0,-2 0 1928 0 0,0 0-453 0 0,-7 0-8424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47.9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411 362 11763 0 0,'0'0'936'0'0,"0"0"52"0"0,0 0-160 0 0,0 0-753 0 0,0 0-1087 0 0,0 0-406 0 0,0 0-22 0 0,0 0 405 0 0,0 0 744 0 0,0 0 174 0 0,0 0 15 0 0,-6 28 22 0 0,-33 220-114 0 0,-57 1656 7180 0 0,-109 497-4670 0 0,141-1616-1504 0 0,64-734-184 0 0,0-51-324 0 0,0 0 79 0 0,112-33 1600 0 0,110-10-1945 0 0,2 9 0 0 0,1 10 0 0 0,1 10 0 0 0,106 12-38 0 0,-237 0 1 0 0,2481 5 959 0 0,-216-30-98 0 0,3751-249 602 0 0,-5310 244-1428 0 0,3308-55 326 0 0,-1439 255-210 0 0,364 3 54 0 0,-2707-171-66 0 0,0-14-1 0 0,286-51-139 0 0,-610 64-2 0 0,-1 1-1 0 0,0-1 1 0 0,1 0-1 0 0,-1 0 1 0 0,0 0-1 0 0,0 0 1 0 0,0 0-1 0 0,0 0 1 0 0,0 0-1 0 0,0-1 1 0 0,0 1-1 0 0,0-1 1 0 0,0 0-1 0 0,-1 1 1 0 0,1-1-1 0 0,0 0 1 0 0,-1 0-1 0 0,0 0 1 0 0,1 0-1 0 0,-1 0 1 0 0,0 0-1 0 0,0-1 1 0 0,0 1-1 0 0,-1 0 1 0 0,1 0-1 0 0,0-1 1 0 0,-1 1-1 0 0,0-1 1 0 0,1 1-1 0 0,-1 0 1 0 0,0-1-1 0 0,0 1 1 0 0,0-1-1 0 0,-1 1 1 0 0,1 0-1 0 0,-1-1 1 0 0,1 1-1 0 0,-1 0 1 0 0,0-1-1 0 0,1 1 1 0 0,-1 0-1 0 0,-1 0 1 0 0,1 0-1 0 0,0 0 1 0 0,0-1 2 0 0,-43-256-285 0 0,13-2 0 0 0,10-1 0 0 0,13-1 0 0 0,19-183 285 0 0,-11 440-2 0 0,70-1702-103 0 0,-66 1483 116 0 0,3-30-46 0 0,-11-1 0 0 0,-33-222 35 0 0,36 453-69 0 0,-1 0 0 0 0,-1 0 0 0 0,-1 0 0 0 0,-2 0 0 0 0,0 1 0 0 0,-1 0 0 0 0,-2 0 0 0 0,0 1 0 0 0,-2 0-1 0 0,0 1 1 0 0,-2 0 0 0 0,0 1 0 0 0,-2 0 0 0 0,0 1 0 0 0,-1 1 0 0 0,-8-7 69 0 0,16 23-133 0 0,0 0 1 0 0,0 0-1 0 0,-1 1 1 0 0,1 1-1 0 0,-1-1 1 0 0,1 1-1 0 0,-1 1 1 0 0,0 0-1 0 0,1 0 1 0 0,-1 0-1 0 0,1 1 1 0 0,-1 1-1 0 0,1-1 0 0 0,-1 1 1 0 0,1 1-1 0 0,0-1 1 0 0,0 2-1 0 0,0-1 1 0 0,0 1-1 0 0,1 0 1 0 0,-1 0-1 0 0,1 1 1 0 0,-2 2 132 0 0,-50 20-5 0 0,-71 9 83 0 0,-2-5 1 0 0,-1-6-1 0 0,-1-6 0 0 0,-1-6 0 0 0,0-5 0 0 0,0-7 1 0 0,-17-7-79 0 0,118 6-6 0 0,-622-28 210 0 0,-515-94-204 0 0,1101 114 1 0 0,-731-94 29 0 0,-1055-116 133 0 0,-4693-21 108 0 0,5720 232-247 0 0,-5745-7 723 0 0,6482 13-737 0 0,-707-8 35 0 0,1 34 0 0 0,-738 122-45 0 0,1347-101-1418 0 0,173-16-2585 0 0,32 0-4176 0 0,-3-19-1514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6:20.9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258 808 7154 0 0,'0'0'-627'0'0,"0"0"-319"0"0,0 0-102 0 0,0 0 244 0 0,0 0 334 0 0,0 0 333 0 0,0 0 240 0 0,0 0 114 0 0,0 0 74 0 0,0 0 133 0 0,0 0 265 0 0,6 22 373 0 0,22 63 301 0 0,-28-83-1174 0 0,0-1-1 0 0,0 0 1 0 0,1 1 0 0 0,-1-1-1 0 0,1 1 1 0 0,-1-1 0 0 0,1 0-1 0 0,0 1 1 0 0,-1-1 0 0 0,1 0-1 0 0,0 0 1 0 0,0 1 0 0 0,0-1-1 0 0,0 0 1 0 0,0 0 0 0 0,0 0 0 0 0,0 0-1 0 0,1-1 1 0 0,-1 1 0 0 0,0 0-1 0 0,0 0 1 0 0,1-1 0 0 0,-1 1-1 0 0,0 0 1 0 0,1-1 0 0 0,-1 1-1 0 0,1-1 1 0 0,-1 0 0 0 0,0 0-1 0 0,1 1 1 0 0,-1-1 0 0 0,1 0-1 0 0,-1 0 1 0 0,1 0 0 0 0,-1-1 0 0 0,1 1-1 0 0,-1 0 1 0 0,1 0-189 0 0,19-10 2041 0 0,-2-7-1891 0 0,-1 0 0 0 0,-1-1 0 0 0,-1 0 0 0 0,0-1 0 0 0,-2-1 0 0 0,0-1-1 0 0,-1 0 1 0 0,-2-1 0 0 0,0 0 0 0 0,-1 0 0 0 0,-1-1 0 0 0,-1-1 0 0 0,-1 1 0 0 0,-1-1 0 0 0,-1-1-150 0 0,3-1 41 0 0,-2 0 0 0 0,0-1 0 0 0,-2 0 1 0 0,-1 0-1 0 0,-1 0 0 0 0,-1 0 0 0 0,-1 0 0 0 0,-2-1 1 0 0,-1 1-1 0 0,-1 0 0 0 0,-1 1 0 0 0,-1-1 0 0 0,-1 1 1 0 0,-2 0-1 0 0,-1 1 0 0 0,0 0 0 0 0,-2 0 1 0 0,-1 1-1 0 0,-1 1 0 0 0,-1 0 0 0 0,-8-7-41 0 0,22 28-49 0 0,0 0-1 0 0,-1 1 0 0 0,1-1 1 0 0,-1 1-1 0 0,0-1 0 0 0,1 1 1 0 0,-1 0-1 0 0,0-1 0 0 0,0 1 1 0 0,0 0-1 0 0,0 0 0 0 0,0 0 1 0 0,0 1-1 0 0,0-1 0 0 0,0 0 1 0 0,0 1-1 0 0,0 0 0 0 0,0-1 1 0 0,-1 1-1 0 0,1 0 0 0 0,0 0 1 0 0,0 0-1 0 0,0 0 0 0 0,0 0 1 0 0,-1 1-1 0 0,1-1 0 0 0,0 1 1 0 0,0-1-1 0 0,0 1 0 0 0,0 0 1 0 0,0 0-1 0 0,0 0 0 0 0,0 0 1 0 0,0 0-1 0 0,1 0 0 0 0,-1 1 1 0 0,0-1-1 0 0,0 0 0 0 0,1 1 1 0 0,-1 0-1 0 0,1-1 0 0 0,0 1 1 0 0,-1 0-1 0 0,1 0 0 0 0,0-1 1 0 0,0 1-1 0 0,0 0 50 0 0,-42 102-1201 0 0,42-102 1247 0 0,-17 88-56 0 0,3-1-1 0 0,4 2 0 0 0,5 0 1 0 0,3 0-1 0 0,4 0 0 0 0,7 34 11 0 0,-7-114-5 0 0,74 704 33 0 0,-13-197-4 0 0,-12 306-283 0 0,-49-821 333 0 0,0 0-1 0 0,-1 0 0 0 0,1 0 0 0 0,-1 0 1 0 0,0 0-1 0 0,0 0 0 0 0,0 0 0 0 0,0 1 1 0 0,0-1-1 0 0,-1 0 0 0 0,1 0 1 0 0,-1 0-1 0 0,0 0 0 0 0,0 0 0 0 0,0-1 1 0 0,0 1-1 0 0,0 0 0 0 0,-1 0 0 0 0,1-1 1 0 0,-1 1-1 0 0,0 0 0 0 0,0-1 0 0 0,0 0 1 0 0,0 1-1 0 0,0-1 0 0 0,0 0 1 0 0,-1 0-1 0 0,1-1 0 0 0,-1 1 0 0 0,1 0 1 0 0,-1-1-1 0 0,0 1 0 0 0,0-1 0 0 0,0 0 1 0 0,0 0-1 0 0,1 0 0 0 0,-1 0 0 0 0,0-1 1 0 0,-1 1-1 0 0,1-1 0 0 0,0 0 0 0 0,0 1 1 0 0,0-2-1 0 0,0 1 0 0 0,0 0 1 0 0,0 0-1 0 0,-3-2-73 0 0,-16-5 107 0 0,1-2 0 0 0,-1-1 0 0 0,1 0 0 0 0,1-2 0 0 0,0 0 0 0 0,1-1 0 0 0,0-1 0 0 0,1-1 0 0 0,1-1 0 0 0,0 0 0 0 0,1-1 0 0 0,1-1 0 0 0,-6-8-107 0 0,9 11-295 0 0,1-1 0 0 0,0 0 0 0 0,1 0 0 0 0,1-1 0 0 0,1 0 0 0 0,0 0 0 0 0,1-1 0 0 0,1 0 0 0 0,-4-16 295 0 0,-1-33-4394 0 0,8-4-4090 0 0,3 58 3351 0 0</inkml:trace>
  <inkml:trace contextRef="#ctx0" brushRef="#br0" timeOffset="1032.055">124 1474 17644 0 0,'0'0'325'0'0,"0"0"-67"0"0,0 0 6 0 0,0 0 6 0 0,0 0 20 0 0,0 0-22 0 0,0 0-119 0 0,0 0-168 0 0,0 0-125 0 0,0 0-97 0 0,0 0-8 0 0,0 0 121 0 0,0 0 132 0 0,-5-7 168 0 0,6 7-154 0 0,0 1 1 0 0,-1-1 0 0 0,1 0-1 0 0,0 0 1 0 0,0 0-1 0 0,-1 0 1 0 0,1 0 0 0 0,0 0-1 0 0,0 0 1 0 0,-1 0 0 0 0,1 0-1 0 0,0-1 1 0 0,-1 1-1 0 0,1 0 1 0 0,0 0 0 0 0,-1-1-1 0 0,1 1 1 0 0,0 0 0 0 0,-1-1-1 0 0,1 1 1 0 0,0 0-1 0 0,-1-1 1 0 0,1 1 0 0 0,-1-1-1 0 0,1 1 1 0 0,-1-1 0 0 0,1 0-1 0 0,-1 1 1 0 0,1-1-1 0 0,-1 1 1 0 0,0-1 0 0 0,1 0-1 0 0,-1 1 1 0 0,0-1-1 0 0,0 0 1 0 0,1 1 0 0 0,-1-1-1 0 0,0 0 1 0 0,0 0 0 0 0,0 1-1 0 0,0-1 1 0 0,0 0-1 0 0,0 0 1 0 0,0 1 0 0 0,0-1-1 0 0,0 0-18 0 0,47 13 287 0 0,7-7-228 0 0,1-2 1 0 0,0-3-1 0 0,0-2 1 0 0,0-3-1 0 0,0-1 1 0 0,-1-3-1 0 0,0-3 1 0 0,48-17-60 0 0,-75 23 38 0 0,-1-1 0 0 0,0-1 0 0 0,-1-2 0 0 0,0 0 0 0 0,0-2 0 0 0,-1-1 0 0 0,0 0 0 0 0,-2-2 0 0 0,1-1 0 0 0,-2 0 0 0 0,0-2 0 0 0,-1 0 0 0 0,-1-2 0 0 0,-1 0 0 0 0,13-18-37 0 0,-29 37 21 0 0,0-1 1 0 0,-1-1 0 0 0,1 1 0 0 0,0 0 0 0 0,-1 0 0 0 0,0-1 0 0 0,1 1 0 0 0,-1 0 0 0 0,0-1 0 0 0,0 0 0 0 0,0 1 0 0 0,-1-1-1 0 0,1 1 1 0 0,0-1 0 0 0,-1 0 0 0 0,0 0 0 0 0,0 1 0 0 0,0-1 0 0 0,0 0 0 0 0,0 1 0 0 0,0-1 0 0 0,-1 0 0 0 0,1 0 0 0 0,-1 1-1 0 0,0-1 1 0 0,0 1 0 0 0,0-1 0 0 0,0 1 0 0 0,0-1 0 0 0,-1 1 0 0 0,1 0 0 0 0,-1-1 0 0 0,1 1 0 0 0,-1 0 0 0 0,0 0 0 0 0,0 0 0 0 0,0 0-1 0 0,0 0 1 0 0,0 1 0 0 0,0-1 0 0 0,0 1 0 0 0,-1-1 0 0 0,1 1 0 0 0,-1 0 0 0 0,1 0 0 0 0,-1 0 0 0 0,1 0 0 0 0,-1 0 0 0 0,0 1-1 0 0,1-1 1 0 0,-1 1 0 0 0,0 0 0 0 0,1-1 0 0 0,-4 2-23 0 0,-36 13-1700 0 0,92-7 594 0 0,351-47 1200 0 0,-268 38-357 0 0,-133 3 279 0 0,1 0-1 0 0,0 1 1 0 0,-1-1 0 0 0,1 1 0 0 0,-1-1-1 0 0,0 1 1 0 0,0-1 0 0 0,1 1 0 0 0,-1-1-1 0 0,0 1 1 0 0,0-1 0 0 0,0 1 0 0 0,-1-1-1 0 0,1 1 1 0 0,0-1 0 0 0,0 0 0 0 0,-1 1-1 0 0,1-1 1 0 0,-1 1 0 0 0,1-1 0 0 0,-1 0 0 0 0,0 1-1 0 0,0-1 1 0 0,1 0 0 0 0,-1 1 0 0 0,0-1-1 0 0,0 0 1 0 0,0 0 0 0 0,0 0 0 0 0,0 0-1 0 0,-1 0 1 0 0,1 0 0 0 0,-1 0-16 0 0,-66 71 337 0 0,39-44-273 0 0,1 2 0 0 0,1 0 0 0 0,2 2-1 0 0,1 1 1 0 0,2 1 0 0 0,-8 16-64 0 0,27-46-43 0 0,1-1 0 0 0,-1 0 0 0 0,1 1 0 0 0,-1-1 0 0 0,1 1 1 0 0,1 0-1 0 0,-1-1 0 0 0,0 1 0 0 0,1 0 0 0 0,0 0 0 0 0,0 0 0 0 0,0 0 0 0 0,0 1 0 0 0,0-1 0 0 0,1 0 0 0 0,0 0 0 0 0,0 0 0 0 0,0 0 1 0 0,1 1-1 0 0,-1-1 0 0 0,1 0 0 0 0,0 0 0 0 0,0 0 0 0 0,0 0 0 0 0,1 0 0 0 0,0 0 0 0 0,-1 0 0 0 0,1-1 0 0 0,0 1 0 0 0,1-1 1 0 0,-1 1-1 0 0,1-1 0 0 0,0 0 0 0 0,-1 0 0 0 0,1 0 0 0 0,1 0 0 0 0,-1 0 0 0 0,0-1 0 0 0,1 1 0 0 0,-1-1 0 0 0,1 0 0 0 0,0 0 0 0 0,-1 0 1 0 0,1-1-1 0 0,0 0 0 0 0,0 1 0 0 0,0-1 0 0 0,0 0 0 0 0,3 0 43 0 0,93-8-1901 0 0,116-73-11738 0 0,-143 47 13542 0 0,1 4 5933 0 0,-71 42 2859 0 0,-10 37-7500 0 0,3-25-684 0 0,19 57 4 0 0,-12-78-471 0 0,0 0-1 0 0,0 0 1 0 0,1 0 0 0 0,0-1-1 0 0,-1 1 1 0 0,1-1 0 0 0,0 0 0 0 0,0 0-1 0 0,1 0 1 0 0,-1-1 0 0 0,0 0 0 0 0,1 1-1 0 0,0-2 1 0 0,-1 1 0 0 0,1 0-1 0 0,0-1 1 0 0,0 0 0 0 0,0 0 0 0 0,0-1-1 0 0,0 1 1 0 0,0-1 0 0 0,0 0-1 0 0,3 0-43 0 0,16-5 106 0 0,0 0 0 0 0,-1-2-1 0 0,1 0 1 0 0,-1-2-1 0 0,-1 0 1 0 0,1-2-1 0 0,-2 0 1 0 0,1-1-1 0 0,-2-2 1 0 0,0 0-1 0 0,0-1 1 0 0,-2-1 0 0 0,1 0-1 0 0,8-13-105 0 0,-17 20 43 0 0,-1-2 1 0 0,-1 1-1 0 0,1-1 0 0 0,-2-1 0 0 0,1 1 1 0 0,-2-1-1 0 0,1-1 0 0 0,-2 1 0 0 0,0-1 1 0 0,0 0-1 0 0,-1 0 0 0 0,0-5-43 0 0,-2 13 6 0 0,-1 0 0 0 0,0 0 0 0 0,-1 0 0 0 0,1 0 0 0 0,-1 0 0 0 0,0 0 0 0 0,0 0 0 0 0,-1 0 0 0 0,1 0 0 0 0,-1 0 0 0 0,-1 0 0 0 0,1 0 0 0 0,0 0 0 0 0,-1 0 0 0 0,0 0 0 0 0,0 1 0 0 0,-1-1 0 0 0,1 1 0 0 0,-1 0 0 0 0,0-1 0 0 0,0 1 0 0 0,0 1 0 0 0,-1-1 0 0 0,1 0 0 0 0,-1 1 0 0 0,0-1 0 0 0,0 1 0 0 0,0 0 0 0 0,-1 1 0 0 0,1-1 0 0 0,-1 1 0 0 0,1 0 0 0 0,-1 0 0 0 0,-2-1-6 0 0,-6 0 0 0 0,0 0 0 0 0,0 1 0 0 0,-1 0 0 0 0,1 1 0 0 0,-1 1 0 0 0,1 0 0 0 0,-1 0 1 0 0,1 2-1 0 0,-1-1 0 0 0,1 2 0 0 0,0 0 0 0 0,0 0 0 0 0,0 1 0 0 0,0 1 0 0 0,1 0 0 0 0,-1 1 0 0 0,2 0 0 0 0,-1 1 1 0 0,0 1-1 0 0,1-1 0 0 0,1 2 0 0 0,-1-1 0 0 0,2 2 0 0 0,-1-1 0 0 0,1 1 0 0 0,0 1 0 0 0,1-1 0 0 0,0 2 0 0 0,1-1 0 0 0,1 1 1 0 0,-6 11-1 0 0,11-17-6 0 0,1 0 1 0 0,-1-1-1 0 0,1 1 1 0 0,0 0-1 0 0,1 0 1 0 0,-1-1-1 0 0,1 1 1 0 0,0-1-1 0 0,1 1 1 0 0,-1-1-1 0 0,1 1 1 0 0,0-1-1 0 0,1 0 1 0 0,-1 0 0 0 0,1 0-1 0 0,0 0 1 0 0,0 0-1 0 0,1 0 1 0 0,-1-1-1 0 0,1 0 1 0 0,0 0-1 0 0,0 0 1 0 0,1 0-1 0 0,-1 0 1 0 0,1-1-1 0 0,-1 0 1 0 0,1 0 0 0 0,0 0-1 0 0,1-1 1 0 0,-1 1-1 0 0,0-1 1 0 0,0-1-1 0 0,1 1 1 0 0,0-1-1 0 0,-1 0 1 0 0,1 0-1 0 0,-1 0 1 0 0,1-1-1 0 0,0 0 1 0 0,0 0-1 0 0,0-1 6 0 0,165 6 81 0 0,53 10 284 0 0,-134 29-293 0 0,36 6-1723 0 0,-62-51-2656 0 0,-23-8-3749 0 0,-23 3-999 0 0</inkml:trace>
  <inkml:trace contextRef="#ctx0" brushRef="#br0" timeOffset="1580.687">2886 858 21453 0 0,'0'0'61'0'0,"0"0"-212"0"0,0 0-281 0 0,0 0-349 0 0,0 0-110 0 0,0 0 113 0 0,0 0 252 0 0,0 0 396 0 0,0 0 278 0 0,0 0 131 0 0,0 0 84 0 0,0 0 15 0 0,21 8-46 0 0,162 42 363 0 0,215-33-163 0 0,-397-16-528 0 0,1 1 0 0 0,-1-1 0 0 0,0 1 0 0 0,0 0-1 0 0,-1-1 1 0 0,1 1 0 0 0,0 0 0 0 0,0 0-1 0 0,-1 0 1 0 0,1-1 0 0 0,-1 1 0 0 0,0 0-1 0 0,1 0 1 0 0,-1 0 0 0 0,0 0 0 0 0,0 0 0 0 0,0 0-1 0 0,0 0 1 0 0,-1 0 0 0 0,1-1 0 0 0,0 1-1 0 0,-1 0 1 0 0,1 0 0 0 0,-1 0 0 0 0,0 0 0 0 0,0-1-1 0 0,0 1 1 0 0,0 0 0 0 0,0-1 0 0 0,0 1-1 0 0,0-1 1 0 0,0 1 0 0 0,0-1 0 0 0,-1 1 0 0 0,1-1-1 0 0,-1 0 1 0 0,1 0 0 0 0,-1 0 0 0 0,1 0-1 0 0,-1 0 1 0 0,0 0 0 0 0,1 0 0 0 0,-1 0 0 0 0,0-1-1 0 0,0 1 1 0 0,0 0-4 0 0,-3 4 9 0 0,-66 70 102 0 0,-195 237-26 0 0,263-310-84 0 0,0 1-1 0 0,0-1 1 0 0,0 1-1 0 0,1 0 0 0 0,-1 0 1 0 0,1 0-1 0 0,0 0 1 0 0,0 0-1 0 0,0 0 1 0 0,1 1-1 0 0,-1-1 1 0 0,1 1-1 0 0,-1-1 1 0 0,1 1-1 0 0,0-1 0 0 0,1 1 1 0 0,-1 0-1 0 0,0 0 1 0 0,1-1-1 0 0,0 1 1 0 0,0 0-1 0 0,0 0 1 0 0,1-1-1 0 0,-1 1 1 0 0,1 0-1 0 0,0-1 0 0 0,0 1 1 0 0,0 0-1 0 0,0-1 1 0 0,1 1-1 0 0,-1-1 1 0 0,1 0-1 0 0,0 1 1 0 0,0-1-1 0 0,0 0 1 0 0,1 0-1 0 0,-1 0 0 0 0,1-1 1 0 0,-1 1-1 0 0,1-1 1 0 0,0 1-1 0 0,0-1 1 0 0,0 0-1 0 0,3 2 0 0 0,23 1 51 0 0,1-1-1 0 0,0-1 1 0 0,-1-2-1 0 0,1-1 1 0 0,0-1 0 0 0,-1-1-1 0 0,1-2 1 0 0,-1-1-1 0 0,0-1 1 0 0,0-2-1 0 0,0-1 1 0 0,-1-1-1 0 0,-1-1 1 0 0,23-13-51 0 0,14-1 738 0 0,-58 101 707 0 0,-5-69-1469 0 0,0 1 0 0 0,0-1-1 0 0,1 0 1 0 0,-1 0 0 0 0,1 0-1 0 0,1-1 1 0 0,0 1 0 0 0,0 0-1 0 0,0-1 1 0 0,0 0 0 0 0,1 0-1 0 0,0 0 1 0 0,1 0 0 0 0,-1 0-1 0 0,1-1 1 0 0,0 0 0 0 0,0 0-1 0 0,1 0 1 0 0,0-1-1 0 0,-1 1 1 0 0,1-2 0 0 0,1 1-1 0 0,-1 0 1 0 0,1-1 0 0 0,-1-1-1 0 0,1 1 1 0 0,0-1 0 0 0,0 0-1 0 0,0 0 1 0 0,0-1 0 0 0,0 0-1 0 0,0 0 1 0 0,0-1 0 0 0,1 0-1 0 0,-1 0 1 0 0,5-1 24 0 0,103-26-9506 0 0,-101 19 79 0 0</inkml:trace>
  <inkml:trace contextRef="#ctx0" brushRef="#br0" timeOffset="1855.908">3786 761 23909 0 0,'0'0'787'0'0,"0"0"-52"0"0,0 0-174 0 0,0 0-233 0 0,0 0-145 0 0,0 0-92 0 0,0 0-81 0 0,0 0-92 0 0,0 0-82 0 0,0 0-96 0 0,0 0-127 0 0,0 0-161 0 0,0 0-108 0 0,-11-16-46 0 0,5 6 482 0 0,-25-36-405 0 0,49 84-4210 0 0,8 9-4447 0 0,-18-31 439 0 0</inkml:trace>
  <inkml:trace contextRef="#ctx0" brushRef="#br0" timeOffset="2118.26">4269 1568 19644 0 0,'0'0'691'0'0,"0"0"-874"0"0,0 0-23 0 0,0 0 168 0 0,0 0 72 0 0,0 0 47 0 0,0 0 22 0 0,0 0 14 0 0,0 0 43 0 0,0 0 73 0 0,0 0 66 0 0,0 0 93 0 0,26 20 60 0 0,80 55-1 0 0,-104-73-430 0 0,-1-1 0 0 0,0 0 1 0 0,1 0-1 0 0,-1 1 0 0 0,0-1 0 0 0,1 0 0 0 0,0 0 0 0 0,-1 0 1 0 0,1-1-1 0 0,-1 1 0 0 0,1 0 0 0 0,0-1 0 0 0,0 1 1 0 0,-1-1-1 0 0,1 1 0 0 0,0-1 0 0 0,0 0 0 0 0,0 0 0 0 0,-1 0 1 0 0,1 0-1 0 0,0 0 0 0 0,0 0 0 0 0,0 0 0 0 0,0-1 0 0 0,-1 1 1 0 0,1-1-1 0 0,0 1 0 0 0,-1-1 0 0 0,1 1 0 0 0,0-1 1 0 0,-1 0-1 0 0,1 0 0 0 0,0 0 0 0 0,-1 0 0 0 0,0 0 0 0 0,1-1 1 0 0,-1 1-1 0 0,0 0 0 0 0,1 0 0 0 0,-1-1 0 0 0,0 1 0 0 0,1-2-21 0 0,5-5 117 0 0,3-2-85 0 0,0 1 0 0 0,-1-2 1 0 0,0 1-1 0 0,0-1 1 0 0,-1-1-1 0 0,0 1 0 0 0,-1-1 1 0 0,-1-1-1 0 0,0 1 1 0 0,-1-1-1 0 0,0 0 0 0 0,0 0 1 0 0,-2-1-1 0 0,0 1 1 0 0,0-1-1 0 0,-1 0 0 0 0,-1 0 1 0 0,0 0-1 0 0,-1 0 1 0 0,-1 0-1 0 0,0 0 0 0 0,-1 1 1 0 0,0-1-1 0 0,-1 0 1 0 0,-1 1-1 0 0,0-1 0 0 0,0 1 1 0 0,-2 0-1 0 0,1 1 1 0 0,-2-1-1 0 0,0 1 0 0 0,0 1 1 0 0,-1-1-1 0 0,-3-2-32 0 0,0 1-9 0 0,0 0 0 0 0,-1 1 0 0 0,0 0 0 0 0,-1 1 0 0 0,0 1 0 0 0,-1 0 0 0 0,0 0 0 0 0,0 2 0 0 0,-1 0 0 0 0,0 0 0 0 0,-1 1 0 0 0,-15-4 9 0 0,24 9-5 0 0,0 0-1 0 0,0 0 0 0 0,1 1 0 0 0,-1 0 1 0 0,0 0-1 0 0,0 1 0 0 0,0 0 0 0 0,0 0 1 0 0,0 0-1 0 0,0 1 0 0 0,0 0 0 0 0,0 1 1 0 0,1-1-1 0 0,-1 1 0 0 0,0 0 0 0 0,1 1 1 0 0,-1 0-1 0 0,1 0 0 0 0,0 0 0 0 0,0 1 0 0 0,0 0 1 0 0,1 0-1 0 0,-1 0 0 0 0,1 1 0 0 0,0 0 1 0 0,0 0-1 0 0,1 0 0 0 0,-1 0 0 0 0,1 1 1 0 0,0 0-1 0 0,1 0 0 0 0,-2 3 6 0 0,1-1 3 0 0,0 0-1 0 0,1 1 1 0 0,0-1 0 0 0,0 1-1 0 0,1 0 1 0 0,0 0 0 0 0,1 0-1 0 0,0 0 1 0 0,0 0 0 0 0,1 0-1 0 0,0 0 1 0 0,1 0 0 0 0,0 0-1 0 0,0 0 1 0 0,1 0 0 0 0,0 0-1 0 0,1-1 1 0 0,-1 1-1 0 0,2-1 1 0 0,-1 1 0 0 0,1-1-1 0 0,1 0 1 0 0,-1 0 0 0 0,1-1-1 0 0,1 1 1 0 0,0-1-3 0 0,81 85-2739 0 0,12-28-8011 0 0,-79-54 125 0 0</inkml:trace>
  <inkml:trace contextRef="#ctx0" brushRef="#br0" timeOffset="2720.113">4844 1058 21861 0 0,'0'0'112'0'0,"0"0"-235"0"0,0 0-242 0 0,0 0-128 0 0,0 0 63 0 0,0 0 208 0 0,0 0 253 0 0,0 0 154 0 0,0 0 90 0 0,0 0 25 0 0,-3 27-8 0 0,-1 181 303 0 0,9-164-513 0 0,-4-25-67 0 0,0-1 1 0 0,2 1 0 0 0,0 0 0 0 0,1-1 0 0 0,0 0 0 0 0,2 0 0 0 0,0 0-1 0 0,1-1 1 0 0,1 0 0 0 0,1 0 0 0 0,3 5-16 0 0,-9-19-18 0 0,1 0-1 0 0,-1 0 1 0 0,0-1-1 0 0,1 1 1 0 0,0-1-1 0 0,0 1 1 0 0,0-1 0 0 0,0-1-1 0 0,0 1 1 0 0,0 0-1 0 0,0-1 1 0 0,0 0-1 0 0,0 0 1 0 0,1 0-1 0 0,-1-1 1 0 0,1 1 0 0 0,-1-1-1 0 0,0 0 1 0 0,1 0-1 0 0,-1-1 1 0 0,0 1-1 0 0,1-1 1 0 0,-1 0-1 0 0,0 0 1 0 0,1 0 0 0 0,-1-1-1 0 0,0 1 1 0 0,0-1-1 0 0,3-2 19 0 0,107-72-1729 0 0,-95 60 2009 0 0,0-2 1 0 0,-1 0 0 0 0,-1-1-1 0 0,-1-1 1 0 0,0 0 0 0 0,-2-1-1 0 0,0-1 1 0 0,-2 0-1 0 0,5-12-280 0 0,-8 123 1626 0 0,-7-77-1617 0 0,1 0-1 0 0,-1 0 0 0 0,2 0 1 0 0,0 0-1 0 0,0-1 0 0 0,1 1 1 0 0,0-1-1 0 0,1-1 1 0 0,0 1-1 0 0,1-1 0 0 0,0 0 1 0 0,1 0-1 0 0,0-1 1 0 0,0 0-1 0 0,1 0 0 0 0,0-1 1 0 0,1-1-1 0 0,-1 1 0 0 0,2-1 1 0 0,-1-1-1 0 0,1 0 1 0 0,0 0-1 0 0,0-1 0 0 0,0-1 1 0 0,1 0-1 0 0,0 0 0 0 0,-1-1 1 0 0,1-1-1 0 0,1 0 1 0 0,-1 0-1 0 0,0-1 0 0 0,0-1 1 0 0,1 0-1 0 0,-1-1 1 0 0,0 0-1 0 0,0-1 0 0 0,0 0 1 0 0,0-1-1 0 0,0 0 0 0 0,0-1 1 0 0,-1-1-1 0 0,11-4-8 0 0,-5 0 8 0 0,1-1-1 0 0,-1 0 1 0 0,-1-1 0 0 0,0-1-1 0 0,0 0 1 0 0,-1-1 0 0 0,-1-1-1 0 0,0 0 1 0 0,-1-1 0 0 0,-1 0-1 0 0,0-1 1 0 0,3-6-8 0 0,-10 14 15 0 0,-1 0 1 0 0,0-1-1 0 0,0 1 0 0 0,0-1 1 0 0,-1 0-1 0 0,-1 0 0 0 0,1 0 1 0 0,-1 0-1 0 0,-1 0 1 0 0,0 0-1 0 0,0 0 0 0 0,-1-1 1 0 0,0 1-1 0 0,-1 0 0 0 0,1-1 1 0 0,-2 1-1 0 0,0 0 1 0 0,0 0-1 0 0,0 0 0 0 0,-1 0 1 0 0,0 0-1 0 0,-1 1 1 0 0,0 0-1 0 0,-1-1 0 0 0,1 1 1 0 0,-1 1-1 0 0,-1-2-15 0 0,2 4 24 0 0,0-1 1 0 0,0 1-1 0 0,-1 0 0 0 0,0 0 1 0 0,1 1-1 0 0,-2-1 0 0 0,1 1 1 0 0,0 0-1 0 0,-1 1 0 0 0,0-1 0 0 0,0 1 1 0 0,0 0-1 0 0,0 1 0 0 0,0-1 1 0 0,-1 1-1 0 0,1 0 0 0 0,-1 1 1 0 0,1-1-1 0 0,-1 2 0 0 0,0-1 1 0 0,1 1-1 0 0,-1-1 0 0 0,0 2 1 0 0,0-1-1 0 0,1 1 0 0 0,-5 1-24 0 0,5 4 23 0 0,0 0 0 0 0,1 0-1 0 0,-1 0 1 0 0,2 1 0 0 0,-1 0 0 0 0,1 0-1 0 0,0 0 1 0 0,0 0 0 0 0,0 1-1 0 0,1-1 1 0 0,1 1 0 0 0,-1 0 0 0 0,1 0-1 0 0,1 0 1 0 0,-1 0 0 0 0,1 0 0 0 0,1 1-1 0 0,0-1 1 0 0,0 0 0 0 0,0 0-1 0 0,1 0 1 0 0,0 1 0 0 0,1-1 0 0 0,1 4-23 0 0,3 8-68 0 0,2-1 0 0 0,0 1 1 0 0,1-1-1 0 0,1-1 0 0 0,0 0 1 0 0,2 0-1 0 0,0-1 0 0 0,1-1 1 0 0,0 0-1 0 0,1-1 0 0 0,1 0 1 0 0,1-1-1 0 0,0-1 0 0 0,1 0 1 0 0,0-1-1 0 0,1-1 0 0 0,0-1 1 0 0,1 0-1 0 0,4 1 68 0 0,62 22-2496 0 0,-27-15-4734 0 0,-27-9-4355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6:31.5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391 1 23485 0 0,'0'0'300'0'0,"0"0"-149"0"0,0 0-233 0 0,0 0-299 0 0,0 0-231 0 0,0 0-16 0 0,0 0 161 0 0,0 0 275 0 0,0 0 261 0 0,0 0 114 0 0,0 0 22 0 0,-9 31-53 0 0,-54 194 23 0 0,19-51-116 0 0,7 1 1 0 0,7 2-1 0 0,9 1 0 0 0,5 54-59 0 0,8-137-247 0 0,5 0 0 0 0,3 1 0 0 0,5-1 0 0 0,4 0 0 0 0,4 0 0 0 0,5-1 0 0 0,3-1 0 0 0,23 57 247 0 0,-40-137 6 0 0,1 0 1 0 0,0 0-1 0 0,1-1 0 0 0,0 1 1 0 0,1-1-1 0 0,1-1 0 0 0,-1 1 1 0 0,2-1-1 0 0,0-1 0 0 0,0 0 1 0 0,1 0-1 0 0,0 0 0 0 0,0-1 1 0 0,1-1-1 0 0,1 0 0 0 0,6 3-6 0 0,-17-10 43 0 0,-1-1 0 0 0,1 0-1 0 0,0 1 1 0 0,0-1 0 0 0,0 0 0 0 0,0 0-1 0 0,0 1 1 0 0,0-1 0 0 0,0 0-1 0 0,0 0 1 0 0,0 0 0 0 0,0 0-1 0 0,0 0 1 0 0,0-1 0 0 0,0 1-1 0 0,0 0 1 0 0,0 0 0 0 0,-1 0-1 0 0,1-1 1 0 0,0 1 0 0 0,0-1 0 0 0,0 1-1 0 0,0-1 1 0 0,0 1 0 0 0,-1-1-1 0 0,1 1 1 0 0,0-1 0 0 0,0 0-1 0 0,-1 1 1 0 0,1-1 0 0 0,-1 0-1 0 0,1 1 1 0 0,0-1 0 0 0,-1 0-1 0 0,1 0 1 0 0,-1 0 0 0 0,0 0 0 0 0,1 0-1 0 0,-1 1 1 0 0,0-1 0 0 0,1 0-1 0 0,-1 0 1 0 0,0 0 0 0 0,0 0-1 0 0,0 0 1 0 0,0 0 0 0 0,0 0-1 0 0,0 0 1 0 0,0 0 0 0 0,0 0-1 0 0,0 0 1 0 0,-1 0 0 0 0,1 0-1 0 0,0 0 1 0 0,0 0 0 0 0,-1 1 0 0 0,1-1-1 0 0,-1 0 1 0 0,1 0 0 0 0,-1 0-1 0 0,1 0 1 0 0,-1 1 0 0 0,1-1-1 0 0,-1 0 1 0 0,0 1-43 0 0,-25-69-361 0 0,-3 18 341 0 0,-2 2 0 0 0,-3 1 0 0 0,-2 2 0 0 0,-1 1 0 0 0,-27-22 20 0 0,-91-115 650 0 0,152 179-623 0 0,1 0 0 0 0,-1 0 0 0 0,1 1 0 0 0,-1-2 1 0 0,1 1-1 0 0,0 0 0 0 0,0 0 0 0 0,1-1 0 0 0,-1 1 0 0 0,1-1 1 0 0,-1 1-1 0 0,1-1 0 0 0,0 0 0 0 0,1 1 0 0 0,-1-1 0 0 0,0 0 1 0 0,1 0-1 0 0,0 1 0 0 0,0-1 0 0 0,0 0 0 0 0,1 0 0 0 0,-1 0 1 0 0,1 1-1 0 0,0-1 0 0 0,0 0 0 0 0,0 1 0 0 0,0-1 0 0 0,1 1 1 0 0,-1-1-1 0 0,1 1 0 0 0,0 0 0 0 0,0-1 0 0 0,0 1 0 0 0,1 0 1 0 0,-1 0-1 0 0,1 1 0 0 0,0-1 0 0 0,-1 0 0 0 0,1 1 0 0 0,0 0 1 0 0,0-1-1 0 0,1 1 0 0 0,-1 1-27 0 0,33-18-183 0 0,1 2 0 0 0,1 1 0 0 0,0 2 0 0 0,0 2 0 0 0,2 2 0 0 0,-1 1 0 0 0,23-1 183 0 0,46-13-478 0 0,-56 11 228 0 0,-12 6-25 0 0,-1-2-1 0 0,0-2 1 0 0,-1-1 0 0 0,-1-2-1 0 0,1-2 1 0 0,-2-2 0 0 0,0 0-1 0 0,-1-3 1 0 0,-2-1 0 0 0,9-8 275 0 0,-43 30 53 0 0,-1-1 1 0 0,1 0 0 0 0,0 0-1 0 0,-1-1 1 0 0,1 1 0 0 0,0 0 0 0 0,-1 0-1 0 0,1-1 1 0 0,-1 1 0 0 0,1-1-1 0 0,0 1 1 0 0,0-1 0 0 0,-1 1 0 0 0,1-1-1 0 0,0 0 1 0 0,0 0 0 0 0,0 1-1 0 0,0-1 1 0 0,0 0 0 0 0,0 0 0 0 0,0 0-1 0 0,0 0 1 0 0,0 0 0 0 0,0-1-1 0 0,0 1 1 0 0,1 0 0 0 0,-1 0 0 0 0,1-1-1 0 0,-1 1 1 0 0,1 0 0 0 0,-1 0-1 0 0,1-1 1 0 0,-1 1 0 0 0,1-1 0 0 0,0 1-1 0 0,0 0 1 0 0,0-1 0 0 0,0 1-1 0 0,0 0 1 0 0,0-1 0 0 0,0 1 0 0 0,1-1-1 0 0,-1 1 1 0 0,0 0 0 0 0,1-1-1 0 0,-1 1 1 0 0,1 0 0 0 0,-1 0 0 0 0,1-1-1 0 0,0 1 1 0 0,-1 0 0 0 0,1 0-1 0 0,0 0 1 0 0,0 0 0 0 0,0 0 0 0 0,0 0-1 0 0,0 0 1 0 0,0 0 0 0 0,0 0-1 0 0,0 0 1 0 0,0 0 0 0 0,1 1 0 0 0,-1-1-1 0 0,0 0 1 0 0,1 1-54 0 0,-7 1-28 0 0,1 1 0 0 0,0-1 0 0 0,-1 1-1 0 0,1 0 1 0 0,0 1 0 0 0,0-1 0 0 0,0 1 0 0 0,0 0 0 0 0,0-1 0 0 0,1 2-1 0 0,-1-1 1 0 0,1 0 0 0 0,0 1 0 0 0,0 0 0 0 0,0 0 0 0 0,0 0-1 0 0,1 0 1 0 0,-1 0 0 0 0,1 0 0 0 0,0 0 0 0 0,1 1 0 0 0,-1-1 0 0 0,1 1-1 0 0,0 0 1 0 0,0-1 0 0 0,0 1 0 0 0,1 0 0 0 0,-1-1 28 0 0,4-1 39 0 0,0 0 0 0 0,1 0 0 0 0,-1 0 0 0 0,1-1 0 0 0,-1 0 0 0 0,1 1 0 0 0,0-1 0 0 0,0-1 0 0 0,0 1 0 0 0,0-1 1 0 0,0 1-1 0 0,0-1 0 0 0,0 0 0 0 0,1-1 0 0 0,-1 1 0 0 0,0-1 0 0 0,0 0 0 0 0,1 0 0 0 0,-1 0 0 0 0,0 0 0 0 0,1-1 0 0 0,1 0-39 0 0,1 1 30 0 0,8-1 15 0 0,0-1 0 0 0,0 0 0 0 0,0-1 0 0 0,0 0-1 0 0,-1-1 1 0 0,1-1 0 0 0,-1 0 0 0 0,0-1 0 0 0,-1-1-1 0 0,1 0 1 0 0,-1-1 0 0 0,-1 0 0 0 0,1-1 0 0 0,7-8-45 0 0,-15 13 4 0 0,1 0 1 0 0,-1-1 0 0 0,0 0 0 0 0,-1 0 0 0 0,1-1 0 0 0,-1 1-1 0 0,0-1 1 0 0,-1 0 0 0 0,1 0 0 0 0,-1 0 0 0 0,0 0-1 0 0,-1-1 1 0 0,1 1 0 0 0,-1-1 0 0 0,-1 0 0 0 0,1 0 0 0 0,-1 0-1 0 0,0 1 1 0 0,-1-1 0 0 0,0 0 0 0 0,0 0 0 0 0,0 0 0 0 0,-1 0-1 0 0,0 0 1 0 0,0 0 0 0 0,-1 0 0 0 0,0 1 0 0 0,0-1-1 0 0,0 1 1 0 0,-1-1 0 0 0,0 1 0 0 0,-3-5-5 0 0,-6-3-25 0 0,-1 0 0 0 0,-1 1 0 0 0,-1 0 0 0 0,1 1 0 0 0,-2 1 0 0 0,0 0 0 0 0,0 1 0 0 0,0 1 1 0 0,-2 0-1 0 0,1 2 0 0 0,-1 0 0 0 0,0 0 0 0 0,0 2 0 0 0,-1 0 0 0 0,1 2 0 0 0,-1 0 0 0 0,0 0 0 0 0,0 2 0 0 0,0 1 0 0 0,0 0 0 0 0,0 1 0 0 0,0 1 0 0 0,-8 2 25 0 0,20-4-87 0 0,0 1 0 0 0,0 0 0 0 0,0 0 0 0 0,1 0 0 0 0,-1 1 0 0 0,0 0 0 0 0,1 0 0 0 0,-1 1-1 0 0,1 0 1 0 0,0 0 0 0 0,-1 0 0 0 0,2 1 0 0 0,-1 0 0 0 0,0 0 0 0 0,1 0 0 0 0,0 1 0 0 0,0 0-1 0 0,0 0 1 0 0,0 0 0 0 0,1 1 0 0 0,0-1 0 0 0,0 1 0 0 0,1 0 0 0 0,-1 0 0 0 0,1 1 0 0 0,0-1-1 0 0,1 1 1 0 0,0-1 0 0 0,0 1 0 0 0,0 0 0 0 0,1 0 0 0 0,0-1 0 0 0,0 1 0 0 0,1 0 0 0 0,0 0-1 0 0,0 0 1 0 0,1 0 0 0 0,-1 0 0 0 0,1 0 0 0 0,1 0 0 0 0,0 0 0 0 0,0-1 0 0 0,0 1 0 0 0,0-1-1 0 0,1 1 1 0 0,0-1 0 0 0,3 3 87 0 0,19 25-2696 0 0,-6-12-2377 0 0,-1-4-5594 0 0</inkml:trace>
  <inkml:trace contextRef="#ctx0" brushRef="#br0" timeOffset="918.067">1552 707 7658 0 0,'0'0'369'0'0,"0"0"-574"0"0,0 0-123 0 0,0 0 188 0 0,0 0 333 0 0,0 0 587 0 0,0 0 690 0 0,0 0 641 0 0,0 0 353 0 0,0 0-98 0 0,0 0-457 0 0,0 0-753 0 0,-14-6-660 0 0,0 0-431 0 0,-24-11-58 0 0,72 7-43 0 0,3 9 78 0 0,1 1 0 0 0,-1 2-1 0 0,1 2 1 0 0,-1 1 0 0 0,0 2 0 0 0,-1 2 0 0 0,1 1-1 0 0,-2 2 1 0 0,4 2-42 0 0,-36-12-15 0 0,0-1-1 0 0,0 1 0 0 0,-1 0 1 0 0,1 0-1 0 0,-1 0 1 0 0,1 0-1 0 0,-1 0 1 0 0,0 0-1 0 0,0 0 0 0 0,0 1 1 0 0,0-1-1 0 0,0 1 1 0 0,0 0-1 0 0,-1 0 1 0 0,1-1-1 0 0,-1 1 1 0 0,0 0-1 0 0,0 0 0 0 0,0 0 1 0 0,0 0-1 0 0,0 1 1 0 0,-1-1-1 0 0,0 0 1 0 0,1 0-1 0 0,-1 0 1 0 0,0 0-1 0 0,0 1 0 0 0,-1-1 1 0 0,1 0-1 0 0,-1 0 1 0 0,0 0-1 0 0,1 0 1 0 0,-1 0-1 0 0,-1 0 0 0 0,1 0 1 0 0,0 0-1 0 0,-1 0 1 0 0,1-1-1 0 0,-2 3 16 0 0,-77 104 52 0 0,78-106-49 0 0,-26 26 24 0 0,20-22-42 0 0,-1 1-1 0 0,2-1 0 0 0,-1 1 1 0 0,1 1-1 0 0,0 0 0 0 0,1-1 1 0 0,0 2-1 0 0,0-1 0 0 0,1 1 0 0 0,0 0 1 0 0,1 0-1 0 0,0 0 0 0 0,1 1 1 0 0,0-1-1 0 0,-1 10 16 0 0,6-17 27 0 0,1 0-1 0 0,0 0 1 0 0,0 0-1 0 0,0 0 1 0 0,0-1 0 0 0,0 1-1 0 0,0-1 1 0 0,1 0 0 0 0,-1 0-1 0 0,1 0 1 0 0,0 0-1 0 0,-1-1 1 0 0,1 1 0 0 0,0-1-1 0 0,0 0 1 0 0,0 0 0 0 0,0-1-1 0 0,0 1 1 0 0,0-1-1 0 0,0 0 1 0 0,0 0 0 0 0,0 0-1 0 0,0 0 1 0 0,0-1-1 0 0,0 0 1 0 0,0 1 0 0 0,2-2-27 0 0,6 1 12 0 0,13 1 34 0 0,0-2 1 0 0,-1-1 0 0 0,0 0-1 0 0,0-2 1 0 0,0-1-1 0 0,0-1 1 0 0,-1-1 0 0 0,0-1-1 0 0,0-1 1 0 0,-1-1-1 0 0,-1-1 1 0 0,0-1 0 0 0,-1-1-1 0 0,0 0 1 0 0,-1-2-1 0 0,0 0 1 0 0,-1-1 0 0 0,11-15-47 0 0,1-58 1336 0 0,-32 89-1365 0 0,0 1-1 0 0,1 0 1 0 0,-1-1 0 0 0,1 1-1 0 0,-1 0 1 0 0,0 0 0 0 0,1 0 0 0 0,-1 0-1 0 0,0 1 1 0 0,1-1 0 0 0,-1 0-1 0 0,0 0 1 0 0,1 1 0 0 0,-1-1-1 0 0,1 1 1 0 0,-1 0 0 0 0,1-1 0 0 0,-1 1-1 0 0,1 0 1 0 0,-1 0 0 0 0,1 0-1 0 0,0 0 1 0 0,0 0 0 0 0,-1 0-1 0 0,1 1 1 0 0,0-1 0 0 0,0 0 0 0 0,0 0-1 0 0,0 1 1 0 0,0-1 0 0 0,1 1-1 0 0,-2 0 30 0 0,-3 5 11 0 0,0-1 0 0 0,0 1 0 0 0,1-1 0 0 0,0 1 0 0 0,0 1 0 0 0,0-1 0 0 0,1 0 0 0 0,0 1 0 0 0,1 0 0 0 0,0 0 0 0 0,0-1-1 0 0,0 1 1 0 0,1 1 0 0 0,0-1 0 0 0,1 0 0 0 0,0 0 0 0 0,0 0 0 0 0,1 0 0 0 0,0 0 0 0 0,0 0 0 0 0,1 0 0 0 0,0 0 0 0 0,0 0 0 0 0,1-1-1 0 0,0 1 1 0 0,0-1 0 0 0,1 1 0 0 0,0-1 0 0 0,0 0 0 0 0,1-1 0 0 0,0 1 0 0 0,0-1 0 0 0,0 0 0 0 0,1 0 0 0 0,0 0 0 0 0,0-1 0 0 0,0 0-1 0 0,1 0 1 0 0,0-1 0 0 0,0 0 0 0 0,0 0 0 0 0,0 0 0 0 0,1-1 0 0 0,-1 0 0 0 0,1-1 0 0 0,0 0 0 0 0,2 1-11 0 0,1-2-17 0 0,0 0 0 0 0,0-1 0 0 0,0 0 0 0 0,0-1 0 0 0,-1 0 0 0 0,1 0 0 0 0,0-1 1 0 0,0-1-1 0 0,-1 0 0 0 0,0 0 0 0 0,0-1 0 0 0,0-1 0 0 0,0 1 0 0 0,0-1 0 0 0,-1-1 0 0 0,0 0 0 0 0,0 0 0 0 0,0-1 1 0 0,-1 0-1 0 0,0-1 0 0 0,-1 0 0 0 0,1 0 0 0 0,-2 0 0 0 0,1-1 0 0 0,-1 0 0 0 0,0 0 0 0 0,-1-1 0 0 0,0 1 0 0 0,-1-1 1 0 0,0 0-1 0 0,0-3 17 0 0,18-122 1744 0 0,-22 135-1904 0 0,-1 33-1490 0 0,-1-24 1673 0 0,-1 1 0 0 0,2-1-1 0 0,-1 1 1 0 0,1 0-1 0 0,1-1 1 0 0,-1 1-1 0 0,2 0 1 0 0,0 0 0 0 0,0-1-1 0 0,0 1 1 0 0,1 0-1 0 0,1-1 1 0 0,-1 1 0 0 0,2-1-1 0 0,-1 0 1 0 0,1 0-1 0 0,1 0 1 0 0,0-1-1 0 0,0 0 1 0 0,0 0 0 0 0,1 0-1 0 0,0 0 1 0 0,1-1-1 0 0,0 0 1 0 0,0 0 0 0 0,0-1-1 0 0,1 0 1 0 0,0 0-1 0 0,0-1 1 0 0,0 0-1 0 0,9 4-22 0 0,-7-6-66 0 0,-1-1 0 0 0,1 1 0 0 0,0-2 1 0 0,1 0-1 0 0,-1 0 0 0 0,0 0 0 0 0,0-1 0 0 0,0-1 0 0 0,0 0 0 0 0,0 0 0 0 0,0-1 0 0 0,0 0 0 0 0,0-1 0 0 0,4-2 66 0 0,-6 2 21 0 0,1-1 1 0 0,-1 0 0 0 0,0 0-1 0 0,0-1 1 0 0,-1 0 0 0 0,1-1-1 0 0,-1 1 1 0 0,0-1 0 0 0,-1-1-1 0 0,1 1 1 0 0,-1-1 0 0 0,0 0-1 0 0,-1-1 1 0 0,0 1 0 0 0,0-1-1 0 0,-1 0 1 0 0,0-1 0 0 0,0 1-1 0 0,-1-1 1 0 0,0 1 0 0 0,0-1-1 0 0,-1 0 1 0 0,1-9-22 0 0,-11-68 1307 0 0,-1 126-1716 0 0,9-26 422 0 0,0 0 0 0 0,1 0 0 0 0,1 0 0 0 0,0 0 1 0 0,1-1-1 0 0,0 1 0 0 0,1-1 0 0 0,1 1 1 0 0,0-1-1 0 0,0 0 0 0 0,2-1 0 0 0,-1 0 0 0 0,2 0 1 0 0,-1 0-1 0 0,2-1 0 0 0,-1 0 0 0 0,2 0 1 0 0,1 0-14 0 0,34 24-4582 0 0,8-11-4423 0 0,-40-20-662 0 0</inkml:trace>
  <inkml:trace contextRef="#ctx0" brushRef="#br0" timeOffset="1363.078">3504 1209 16412 0 0,'0'0'5999'0'0,"0"0"-4278"0"0,0 0-1529 0 0,0 0-273 0 0,0 0-144 0 0,0 0 5 0 0,0 0 184 0 0,0 0 143 0 0,0 0 78 0 0,0 0-24 0 0,0 0-67 0 0,0 0-20 0 0,0 0-26 0 0,27-5-4 0 0,135-28 36 0 0,-6-40 514 0 0,-151 70-610 0 0,0-1 0 0 0,0 0 0 0 0,0 0-1 0 0,-1 0 1 0 0,1 0 0 0 0,-1 0 0 0 0,0-1-1 0 0,-1 0 1 0 0,1 0 0 0 0,-1 0 0 0 0,0 0-1 0 0,0-1 1 0 0,0 1 0 0 0,-1-1 0 0 0,0 1-1 0 0,0-1 1 0 0,0 0 0 0 0,-1 0 0 0 0,0 0-1 0 0,0 0 1 0 0,0 0 0 0 0,-1 0 0 0 0,0 0-1 0 0,0 0 1 0 0,-1-1 0 0 0,0 1 0 0 0,0 0 16 0 0,-4-2-94 0 0,-1 1 0 0 0,0 0-1 0 0,0 1 1 0 0,-1-1 0 0 0,1 1 0 0 0,-2 0 0 0 0,1 1 0 0 0,0 0 0 0 0,-1 0 0 0 0,0 1 0 0 0,0-1 0 0 0,-1 2 0 0 0,1-1 0 0 0,-1 1 0 0 0,0 1 0 0 0,0 0 0 0 0,1 0 0 0 0,-1 0 0 0 0,-1 1 0 0 0,1 0 0 0 0,0 1 0 0 0,0 0 0 0 0,0 1 0 0 0,0 0 0 0 0,0 0-1 0 0,0 1 1 0 0,-3 1 94 0 0,5-3-23 0 0,-1 0 0 0 0,1 1 0 0 0,-1 0 0 0 0,1 1 0 0 0,-1 0-1 0 0,1 0 1 0 0,0 0 0 0 0,0 1 0 0 0,0 0 0 0 0,0 0 0 0 0,1 1-1 0 0,-1 0 1 0 0,1 0 0 0 0,0 0 0 0 0,0 1 0 0 0,1 0 0 0 0,-1 0-1 0 0,1 1 1 0 0,0-1 0 0 0,0 1 0 0 0,1 0 0 0 0,0 1 0 0 0,0-1-1 0 0,0 1 1 0 0,1-1 0 0 0,0 1 0 0 0,0 0 0 0 0,1 0 0 0 0,0 1 0 0 0,0-1-1 0 0,1 0 1 0 0,-1 1 0 0 0,2-1 0 0 0,-1 1 0 0 0,1-1 0 0 0,0 1-1 0 0,1-1 1 0 0,-1 1 0 0 0,2-1 0 0 0,-1 1 0 0 0,1-1 0 0 0,0 0-1 0 0,0 0 1 0 0,1 0 0 0 0,0 0 0 0 0,1 1 23 0 0,11 4 83 0 0,0-1 1 0 0,0-1-1 0 0,1 0 0 0 0,1-1 1 0 0,-1-1-1 0 0,1-1 0 0 0,1 0 1 0 0,0-1-1 0 0,0-1 0 0 0,0 0 1 0 0,0-2-1 0 0,1 0 0 0 0,-1-1 1 0 0,1-1-1 0 0,-1 0 0 0 0,9-2-83 0 0,-10 2 202 0 0,-11-1-176 0 0,0 0 0 0 0,0 1 1 0 0,0-1-1 0 0,0 1 0 0 0,0 0 1 0 0,0 1-1 0 0,-1-1 0 0 0,1 1 1 0 0,-1 0-1 0 0,1 1 0 0 0,-1-1 0 0 0,0 1 1 0 0,0 0-1 0 0,0 0 0 0 0,0 1 1 0 0,0 0-1 0 0,-1 0 0 0 0,3 2-26 0 0,29 8-2070 0 0,-9-15-2653 0 0,-12 1-1647 0 0,-8 0-3581 0 0</inkml:trace>
  <inkml:trace contextRef="#ctx0" brushRef="#br0" timeOffset="1931.584">4290 823 20556 0 0,'0'0'1189'0'0,"0"0"-344"0"0,0 0-254 0 0,0 0-152 0 0,0 0-103 0 0,0 0-60 0 0,0 0-29 0 0,0 0-11 0 0,0 0-58 0 0,0 0-95 0 0,0 0-128 0 0,0 0-135 0 0,0 0-50 0 0,14-6 14 0 0,113-25-195 0 0,187 47 257 0 0,-463 29-1475 0 0,101-32 1430 0 0,0 1 0 0 0,0 3-1 0 0,2 1 1 0 0,0 3 0 0 0,2 1 0 0 0,0 3-1 0 0,2 1 1 0 0,0 2 0 0 0,-35 32 199 0 0,74-57-17 0 0,0-1 0 0 0,1 1 0 0 0,-1 0 0 0 0,1-1 1 0 0,0 1-1 0 0,0 0 0 0 0,0 0 0 0 0,0 0 0 0 0,1 1 1 0 0,-1-1-1 0 0,1 0 0 0 0,0 1 0 0 0,0-1 0 0 0,0 0 1 0 0,0 1-1 0 0,1-1 0 0 0,-1 1 0 0 0,1 0 0 0 0,0-1 0 0 0,0 1 1 0 0,0-1-1 0 0,1 1 0 0 0,-1-1 0 0 0,1 1 0 0 0,0-1 1 0 0,0 1-1 0 0,0-1 0 0 0,0 1 0 0 0,1-1 0 0 0,-1 0 1 0 0,1 0-1 0 0,0 0 0 0 0,0 0 0 0 0,0 0 0 0 0,0 0 1 0 0,0 0-1 0 0,1-1 0 0 0,-1 1 0 0 0,1-1 0 0 0,0 0 0 0 0,0 1 1 0 0,0-1-1 0 0,3 1 17 0 0,27 19 205 0 0,2-2 1 0 0,0-2-1 0 0,1-1 0 0 0,1-1 1 0 0,1-3-1 0 0,0-1 0 0 0,0-1 1 0 0,1-2-1 0 0,0-2 1 0 0,1-2-1 0 0,-1-1 0 0 0,1-3 1 0 0,0 0-1 0 0,26-5-205 0 0,-61 5 70 0 0,0-1 0 0 0,0 1 0 0 0,0-1-1 0 0,0 0 1 0 0,0-1 0 0 0,0 1 0 0 0,0-1 0 0 0,0 0 0 0 0,-1 0-1 0 0,1 0 1 0 0,0-1 0 0 0,0 0 0 0 0,-1 0 0 0 0,1 0-1 0 0,-1 0 1 0 0,1-1 0 0 0,-1 0 0 0 0,0 0 0 0 0,0 0 0 0 0,0 0-1 0 0,-1-1 1 0 0,1 1 0 0 0,-1-1 0 0 0,0 0 0 0 0,0 0 0 0 0,0 0-1 0 0,0 0 1 0 0,-1-1 0 0 0,0 1 0 0 0,0-1 0 0 0,2-3-70 0 0,2-59 46 0 0,24 117-507 0 0,-23-37 363 0 0,1-1 0 0 0,0 0 0 0 0,1 0 0 0 0,0-1 1 0 0,1 0-1 0 0,0-1 0 0 0,1 0 0 0 0,0-1 0 0 0,1 0 0 0 0,-1 0 1 0 0,2-2-1 0 0,-1 1 0 0 0,1-1 0 0 0,10 3 98 0 0,23 6-4054 0 0,2-6-3486 0 0,-35-8-3300 0 0</inkml:trace>
  <inkml:trace contextRef="#ctx0" brushRef="#br0" timeOffset="2193.984">4843 358 25373 0 0,'0'0'401'0'0,"0"0"-129"0"0,0 0-200 0 0,0 0-360 0 0,0 0-305 0 0,0 0-135 0 0,0 0-104 0 0,0 0 48 0 0,0 0 56 0 0,0 0-32 0 0,0 0-129 0 0,0 0-367 0 0,0 0-672 0 0,0 0-1577 0 0,50 88-1400 0 0,-47-70-4017 0 0</inkml:trace>
  <inkml:trace contextRef="#ctx0" brushRef="#br0" timeOffset="2469.539">5434 1335 22325 0 0,'0'0'795'0'0,"0"0"-622"0"0,0 0-234 0 0,0 0 22 0 0,0 0 31 0 0,0 0 24 0 0,0 0 23 0 0,0 0 25 0 0,0 0 54 0 0,0 0 62 0 0,0 0 71 0 0,0 0 46 0 0,0 0 1 0 0,21 7-66 0 0,63 18-84 0 0,-81-24-149 0 0,-1-1 0 0 0,0 1-1 0 0,1-1 1 0 0,-1 1 0 0 0,1-1 0 0 0,0 0-1 0 0,-1 0 1 0 0,1 0 0 0 0,-1 0 0 0 0,1 0-1 0 0,-1-1 1 0 0,1 1 0 0 0,-1-1 0 0 0,0 0 0 0 0,1 0-1 0 0,-1 0 1 0 0,0 0 0 0 0,1 0 0 0 0,-1 0-1 0 0,0-1 1 0 0,0 1 0 0 0,0-1 0 0 0,0 1-1 0 0,0-1 1 0 0,0 0 0 0 0,-1 0 0 0 0,1 1 0 0 0,1-3 1 0 0,3-3-47 0 0,0 2-19 0 0,1 0 1 0 0,-2 0-1 0 0,1 0 1 0 0,0-1-1 0 0,-1 0 1 0 0,0 0-1 0 0,-1 0 1 0 0,1 0-1 0 0,-1-1 1 0 0,0 0-1 0 0,-1 0 1 0 0,0 0-1 0 0,0 0 1 0 0,0-1-1 0 0,-1 1 1 0 0,0-1-1 0 0,-1 1 1 0 0,1-1-1 0 0,-2 0 1 0 0,1 0-1 0 0,-1 0 1 0 0,0 1-1 0 0,0-1 1 0 0,-1 0-1 0 0,0 0 1 0 0,-1 1-1 0 0,0-1 1 0 0,0 0-1 0 0,0 1 1 0 0,-1 0-1 0 0,0 0 1 0 0,-1 0-1 0 0,1 0 1 0 0,-1 0-1 0 0,-1 0 1 0 0,1 1-1 0 0,-1 0 1 0 0,0 0-1 0 0,-1 0 1 0 0,1 1-1 0 0,-1 0 1 0 0,0 0-1 0 0,-1 0 1 0 0,1 1-1 0 0,-5-3 66 0 0,3 3-38 0 0,-1 0 0 0 0,1 0 0 0 0,-1 1 0 0 0,0 0 0 0 0,-1 0 0 0 0,1 1 0 0 0,0 1 0 0 0,0-1 0 0 0,-1 1 0 0 0,1 1 0 0 0,-1 0 0 0 0,1 0 0 0 0,-1 1 0 0 0,1 0 0 0 0,-1 1 0 0 0,1 0 0 0 0,0 0 0 0 0,0 1 0 0 0,0 0 1 0 0,0 0-1 0 0,1 1 0 0 0,-1 1 0 0 0,1-1 0 0 0,0 1 0 0 0,0 1 0 0 0,1-1 0 0 0,-1 1 0 0 0,1 1 0 0 0,0-1 0 0 0,1 1 0 0 0,0 1 0 0 0,0-1 0 0 0,0 1 0 0 0,1 0 0 0 0,1 0 0 0 0,-1 0 0 0 0,1 1 0 0 0,0 0 0 0 0,-1 7 38 0 0,3-9-68 0 0,0 0 0 0 0,1 1 0 0 0,0-1 0 0 0,0 0 0 0 0,0 1 0 0 0,1-1 0 0 0,1 1 0 0 0,-1-1 0 0 0,1 1 1 0 0,0-1-1 0 0,1 0 0 0 0,0 1 0 0 0,0-1 0 0 0,1 0 0 0 0,0 2 68 0 0,17 25-3119 0 0,6-3-3828 0 0,-13-19-2286 0 0</inkml:trace>
  <inkml:trace contextRef="#ctx0" brushRef="#br0" timeOffset="2975.669">5763 1119 17068 0 0,'0'0'394'0'0,"0"0"-550"0"0,0 0-318 0 0,0 0 20 0 0,0 0 329 0 0,0 0 536 0 0,0 0 350 0 0,0 0 50 0 0,0 0-142 0 0,0 0-103 0 0,0 0-21 0 0,0 0-59 0 0,21 13-96 0 0,69 40-135 0 0,-85-49-239 0 0,1 0-1 0 0,-1 0 1 0 0,0 0 0 0 0,0 1-1 0 0,0-1 1 0 0,-1 1 0 0 0,0 0-1 0 0,0 0 1 0 0,0 1 0 0 0,0-1-1 0 0,-1 1 1 0 0,0 0 0 0 0,0 0-1 0 0,-1 0 1 0 0,1 0-1 0 0,-1 1 1 0 0,-1-1 0 0 0,2 6-16 0 0,5 15 56 0 0,-5-13 1 0 0,0-1 1 0 0,1 0 0 0 0,1 0 0 0 0,0 0-1 0 0,1-1 1 0 0,0 1 0 0 0,1-2 0 0 0,0 1-1 0 0,1-1 1 0 0,0 0 0 0 0,1 0 0 0 0,1-1-1 0 0,-1 0 1 0 0,1-1 0 0 0,1 0 0 0 0,0-1-1 0 0,0 0 1 0 0,1 0 0 0 0,-1-1 0 0 0,2-1-1 0 0,-1 0 1 0 0,1-1 0 0 0,0 0 0 0 0,0-1 0 0 0,0 0-1 0 0,6 0-57 0 0,-15-3-32 0 0,0 0-1 0 0,-1 0 1 0 0,1 0-1 0 0,0 0 0 0 0,-1-1 1 0 0,1 1-1 0 0,0-1 1 0 0,0 0-1 0 0,-1 0 0 0 0,1-1 1 0 0,0 1-1 0 0,0-1 1 0 0,-1 0-1 0 0,1 0 1 0 0,-1 0-1 0 0,1 0 0 0 0,0 0 1 0 0,-1-1-1 0 0,0 0 1 0 0,1 1-1 0 0,-1-1 1 0 0,0-1-1 0 0,0 1 0 0 0,0 0 1 0 0,0-1-1 0 0,-1 1 1 0 0,1-1-1 0 0,-1 0 0 0 0,1 0 1 0 0,-1 0-1 0 0,0 0 1 0 0,0-1-1 0 0,-1 1 1 0 0,1 0-1 0 0,0-1 0 0 0,-1 1 1 0 0,0-1-1 0 0,0 1 1 0 0,0-1-1 0 0,-1 0 1 0 0,1 0-1 0 0,-1-2 33 0 0,-1-14-75 0 0,-1 0 1 0 0,-1-1-1 0 0,-1 1 1 0 0,0 0-1 0 0,-2 1 1 0 0,0-1-1 0 0,-1 1 1 0 0,-2 0-1 0 0,0 0 75 0 0,-2-11 531 0 0,35 60-403 0 0,100 101 1743 0 0,9 10-3168 0 0,-58-39-4680 0 0,-61-80 90 0 0,-4-7-4429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6:27.3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17 792 9306 0 0,'0'0'2685'0'0,"0"0"-92"0"0,0 0-517 0 0,0 0-560 0 0,0 0-451 0 0,0 0-482 0 0,0 0-495 0 0,0 0-452 0 0,0 0-324 0 0,0 0 9 0 0,0 0 231 0 0,0 0 328 0 0,0 0 301 0 0,-3 11 114 0 0,-3 27-31 0 0,2 1 0 0 0,2 0 0 0 0,1-1 0 0 0,2 1-1 0 0,5 33-263 0 0,0 22 162 0 0,5 805 234 0 0,-4-759-312 0 0,-5-167 4605 0 0,0-42-4643 0 0,-25-884-596 0 0,22 942 505 0 0,0 0 1 0 0,1 0 0 0 0,1 0 0 0 0,0-1-1 0 0,0 1 1 0 0,1 0 0 0 0,0 0 0 0 0,1 0-1 0 0,1 1 1 0 0,0-1 0 0 0,0 1 0 0 0,1 0-1 0 0,0 0 1 0 0,0 0 0 0 0,1 0 0 0 0,1 1-1 0 0,0 0 1 0 0,0 1 0 0 0,0-1 0 0 0,1 1-1 0 0,1 1 1 0 0,-1-1 0 0 0,1 2 0 0 0,0-1-1 0 0,1 1 1 0 0,-1 0 0 0 0,1 1 0 0 0,3-1 44 0 0,18-1-100 0 0,1 0 0 0 0,0 2 0 0 0,0 1-1 0 0,0 2 1 0 0,0 1 0 0 0,0 1 0 0 0,1 2 0 0 0,-1 1 0 0 0,0 2 0 0 0,0 1 0 0 0,-1 1 0 0 0,0 2 0 0 0,0 1 0 0 0,26 14 100 0 0,-42-19-58 0 0,0 1 0 0 0,-1 1-1 0 0,0 0 1 0 0,0 1 0 0 0,0 1 0 0 0,-1 0-1 0 0,-1 1 1 0 0,0 0 0 0 0,0 1 0 0 0,-1 0-1 0 0,0 1 1 0 0,-1 0 0 0 0,1 2 58 0 0,-10-12 7 0 0,-1-1 0 0 0,1 1-1 0 0,0-1 1 0 0,-1 1 0 0 0,0 0 0 0 0,1-1 0 0 0,-1 1 0 0 0,0 0 0 0 0,0-1 0 0 0,1 1 0 0 0,-1 0 0 0 0,-1 0-1 0 0,1-1 1 0 0,0 1 0 0 0,0 0 0 0 0,-1-1 0 0 0,1 1 0 0 0,-1 0 0 0 0,1-1 0 0 0,-1 1 0 0 0,0-1 0 0 0,1 1-1 0 0,-1-1 1 0 0,0 1 0 0 0,0-1 0 0 0,0 0 0 0 0,0 1 0 0 0,0-1 0 0 0,-1 0 0 0 0,1 0 0 0 0,0 0-1 0 0,0 0 1 0 0,-1 0 0 0 0,1 0 0 0 0,-1 0 0 0 0,1 0 0 0 0,-1 0 0 0 0,1-1 0 0 0,-1 1 0 0 0,0-1 0 0 0,1 1-1 0 0,-1-1 1 0 0,0 0 0 0 0,1 1 0 0 0,-1-1 0 0 0,0 0 0 0 0,-1 0-7 0 0,-94 6 755 0 0,86-6-786 0 0,-41 0-43 0 0,0-2 0 0 0,0-3-1 0 0,0-2 1 0 0,1-2 0 0 0,-19-8 74 0 0,-57-36-6130 0 0,110 42 1222 0 0,5 1-4505 0 0</inkml:trace>
  <inkml:trace contextRef="#ctx0" brushRef="#br0" timeOffset="970.954">795 695 20772 0 0,'0'0'260'0'0,"0"0"-74"0"0,0 0-137 0 0,0 0-102 0 0,0 0-50 0 0,0 0-30 0 0,0 0-18 0 0,0 0-8 0 0,0 0-7 0 0,0 0-57 0 0,0 0-132 0 0,0 0-61 0 0,0 0-5 0 0,9-7 34 0 0,94-27-274 0 0,153 56-92 0 0,-255-22 757 0 0,1 1 0 0 0,-1 0-1 0 0,1-1 1 0 0,-1 1-1 0 0,1 0 1 0 0,-1 0-1 0 0,0 0 1 0 0,1 0 0 0 0,-1 0-1 0 0,0 0 1 0 0,0 1-1 0 0,0-1 1 0 0,0 0-1 0 0,0 1 1 0 0,0-1 0 0 0,0 1-1 0 0,0-1 1 0 0,0 1-1 0 0,-1-1 1 0 0,1 1-1 0 0,-1-1 1 0 0,1 1 0 0 0,-1-1-1 0 0,0 1 1 0 0,1 0-1 0 0,-1-1 1 0 0,0 1-1 0 0,0 0 1 0 0,0-1 0 0 0,0 1-1 0 0,-1 0 1 0 0,1-1-1 0 0,0 1 1 0 0,-1 0-1 0 0,1-1 1 0 0,-1 1 0 0 0,1-1-1 0 0,-1 1 1 0 0,0-1-1 0 0,0 1 1 0 0,0 0-4 0 0,-36 68 863 0 0,33-65-898 0 0,-19 30 144 0 0,14-25-106 0 0,1 1 0 0 0,0 0 0 0 0,1 1 0 0 0,0 0 0 0 0,0 0 1 0 0,1 0-1 0 0,1 1 0 0 0,0 0 0 0 0,1 0 0 0 0,1 1 0 0 0,0-1 0 0 0,0 0 0 0 0,1 1 0 0 0,1 0-3 0 0,3-11 43 0 0,1 0-1 0 0,-1 0 0 0 0,1 0 0 0 0,0 0 1 0 0,0-1-1 0 0,0 1 0 0 0,0-1 1 0 0,0 1-1 0 0,1-1 0 0 0,-1 0 1 0 0,1-1-1 0 0,-1 1 0 0 0,1-1 0 0 0,0 1 1 0 0,0-1-1 0 0,-1 0 0 0 0,1 0 1 0 0,0-1-1 0 0,0 1 0 0 0,0-1 0 0 0,0 0 1 0 0,0 0-1 0 0,0 0 0 0 0,0-1 1 0 0,0 1-1 0 0,-1-1 0 0 0,1 0 1 0 0,0 0-1 0 0,1 0-42 0 0,5 0 98 0 0,30-4 56 0 0,0-3 1 0 0,0-1-1 0 0,-1-2 1 0 0,-1-1 0 0 0,0-2-1 0 0,19-11-154 0 0,-25 12 43 0 0,-5 4 29 0 0,-1-1-1 0 0,0-1 0 0 0,-1-2 1 0 0,0 0-1 0 0,-1-2 1 0 0,0-1-1 0 0,-2 0 0 0 0,0-2 1 0 0,0 0-1 0 0,16-21-71 0 0,-36 38-31 0 0,0-1-1 0 0,-1 0 1 0 0,1 0 0 0 0,0 0-1 0 0,-1-1 1 0 0,1 1 0 0 0,-1 0-1 0 0,0-1 1 0 0,0 1 0 0 0,0-1 0 0 0,0 1-1 0 0,0-1 1 0 0,-1 1 0 0 0,1-1-1 0 0,-1 1 1 0 0,1-1 0 0 0,-1 0-1 0 0,0 1 1 0 0,0-1 0 0 0,0 0 0 0 0,-1 1-1 0 0,1-1 1 0 0,-1 0 0 0 0,1 1-1 0 0,-1-1 1 0 0,0 1 0 0 0,0-1-1 0 0,0 1 1 0 0,0 0 0 0 0,0-1 0 0 0,-1 1-1 0 0,1 0 1 0 0,-1 0 0 0 0,1-1-1 0 0,-1 1 1 0 0,0 1 0 0 0,0-1-1 0 0,0 0 1 0 0,0 0 0 0 0,0 1 0 0 0,0-1-1 0 0,0 1 1 0 0,-1 0 0 0 0,1-1-1 0 0,-1 1 1 0 0,1 0 0 0 0,-1 0-1 0 0,1 1 1 0 0,-1-1 0 0 0,1 1 0 0 0,-1-1-1 0 0,0 1 1 0 0,-1 0 31 0 0,-7-1-43 0 0,0 2 0 0 0,0 0 0 0 0,0 0 0 0 0,0 1 1 0 0,0 0-1 0 0,0 1 0 0 0,0 0 0 0 0,1 1 0 0 0,-1 0 0 0 0,1 1 0 0 0,0 0 1 0 0,1 0-1 0 0,-1 1 0 0 0,1 0 0 0 0,0 1 0 0 0,0 0 0 0 0,1 1 0 0 0,0-1 1 0 0,0 2-1 0 0,1-1 0 0 0,0 1 0 0 0,1 0 0 0 0,0 0 0 0 0,0 1 0 0 0,1 0 1 0 0,0 0-1 0 0,0 0 0 0 0,2 1 0 0 0,-1-1 0 0 0,1 1 0 0 0,1 0 0 0 0,-1 0 1 0 0,2 0-1 0 0,0 0 0 0 0,0 0 0 0 0,1 0 0 0 0,1 7 43 0 0,2-11 27 0 0,0 0 0 0 0,0 0 0 0 0,1 0 0 0 0,-1 0 0 0 0,2-1-1 0 0,-1 1 1 0 0,1-1 0 0 0,0 0 0 0 0,0-1 0 0 0,1 1 0 0 0,0-1 0 0 0,0 0-1 0 0,0 0 1 0 0,0-1 0 0 0,1 0 0 0 0,0 0 0 0 0,-1 0 0 0 0,2-1 0 0 0,-1 0-1 0 0,0 0 1 0 0,0-1 0 0 0,6 1-27 0 0,173 19 559 0 0,-157-21-564 0 0,0-2-1 0 0,1 0 1 0 0,-1-2 0 0 0,0-2 0 0 0,0 0 0 0 0,-1-2 0 0 0,1-1-1 0 0,-2-1 1 0 0,1-2 0 0 0,-1 0 0 0 0,-1-2 0 0 0,0-1 0 0 0,-1-1-1 0 0,0-1 1 0 0,-2-2 0 0 0,18-15 5 0 0,-36 28 72 0 0,-1 1-1 0 0,1-2 1 0 0,-1 1-1 0 0,0 0 1 0 0,0-1-1 0 0,-1 0 1 0 0,0 1-1 0 0,0-2 1 0 0,0 1-1 0 0,0 0 1 0 0,-1 0-1 0 0,0-1 1 0 0,-1 1-1 0 0,1-1 1 0 0,-1 0-1 0 0,-1 1 1 0 0,1-1-1 0 0,-1 0 1 0 0,0 1-1 0 0,-1-1 1 0 0,1 0-1 0 0,-1 0 1 0 0,-1 1-1 0 0,1-1 1 0 0,-1 1-1 0 0,0 0 1 0 0,-1-1-1 0 0,0 1 1 0 0,-3-6-72 0 0,6 12-34 0 0,-1-1 0 0 0,1 0-1 0 0,-1 1 1 0 0,1-1 0 0 0,-1 1 0 0 0,1-1 0 0 0,-1 1 0 0 0,1 0 0 0 0,-1-1 0 0 0,0 1-1 0 0,1-1 1 0 0,-1 1 0 0 0,0 0 0 0 0,1 0 0 0 0,-1-1 0 0 0,0 1 0 0 0,0 0-1 0 0,1 0 1 0 0,-1 0 0 0 0,0 0 0 0 0,0 0 0 0 0,1 0 0 0 0,-1 0 0 0 0,0 0-1 0 0,0 0 1 0 0,1 0 0 0 0,-1 0 0 0 0,0 0 0 0 0,1 1 0 0 0,-1-1 0 0 0,0 0-1 0 0,0 0 1 0 0,1 1 0 0 0,-1-1 0 0 0,1 1 0 0 0,-1-1 0 0 0,0 0 0 0 0,1 1 0 0 0,-1-1-1 0 0,1 1 1 0 0,-1-1 0 0 0,1 1 0 0 0,-1 0 0 0 0,1-1 0 0 0,-1 1 0 0 0,1 0-1 0 0,0-1 1 0 0,-1 1 0 0 0,1 0 0 0 0,0-1 0 0 0,0 1 0 0 0,-1 0 0 0 0,1-1-1 0 0,0 1 1 0 0,0 0 0 0 0,0 0 0 0 0,0-1 0 0 0,0 1 0 0 0,0 0 0 0 0,0 0-1 0 0,0-1 1 0 0,0 1 0 0 0,0 0 0 0 0,1 0 0 0 0,-1-1 0 0 0,0 1 0 0 0,0 0 0 0 0,1-1-1 0 0,-1 2 35 0 0,-1 57-55 0 0,3-44 100 0 0,1 0 0 0 0,1 0 0 0 0,0 0 1 0 0,1 0-1 0 0,1-1 0 0 0,0 1 0 0 0,1-1 0 0 0,1-1 1 0 0,0 0-1 0 0,1 0 0 0 0,0 0 0 0 0,1-1 0 0 0,0-1 1 0 0,1 1-1 0 0,0-2 0 0 0,1 0 0 0 0,0 0 1 0 0,1-1-1 0 0,0 0 0 0 0,0-1 0 0 0,1-1 0 0 0,0 0 1 0 0,0-1-1 0 0,0 0 0 0 0,1-1 0 0 0,0-1 0 0 0,0 0 1 0 0,0-1-1 0 0,1-1 0 0 0,-1-1 0 0 0,10 1-45 0 0,-1-3 49 0 0,0 0-1 0 0,0-1 0 0 0,0-1 1 0 0,0-2-1 0 0,-1 0 0 0 0,0-1 0 0 0,0-2 1 0 0,0 0-1 0 0,-1-2 0 0 0,0 0 1 0 0,-1-1-1 0 0,0-1 0 0 0,-1-1 0 0 0,13-12-48 0 0,-32 80-2401 0 0,-3-41 2455 0 0,-1 0 0 0 0,0-1 0 0 0,-2 1 1 0 0,1-1-1 0 0,-2 0 0 0 0,1 0 0 0 0,-2 0 0 0 0,0-1 1 0 0,0 0-1 0 0,-1 0 0 0 0,-1-1 0 0 0,0 0 0 0 0,0-1 1 0 0,-1 0-1 0 0,0 0 0 0 0,-1-1 0 0 0,0 0 1 0 0,-1-1-1 0 0,1 0 0 0 0,-2-1 0 0 0,1-1 0 0 0,-1 1 1 0 0,0-2-1 0 0,0 0 0 0 0,0-1 0 0 0,-7 2-54 0 0,-61 2 379 0 0,0-3-1 0 0,-1-3 1 0 0,0-4-1 0 0,-48-8-378 0 0,77 6-72 0 0,15 3-75 0 0,0-1 0 0 0,0-2 0 0 0,0-2 1 0 0,1-1-1 0 0,-1-2 0 0 0,2-2 0 0 0,-1-1 0 0 0,-3-4 147 0 0,28 9-1990 0 0,9-1-5667 0 0,3 6-2755 0 0</inkml:trace>
  <inkml:trace contextRef="#ctx0" brushRef="#br0" timeOffset="2028.794">2905 970 0 0 0,'0'0'1078'0'0,"0"0"477"0"0,0 0 609 0 0,0 0 526 0 0,0 0 103 0 0,0 0-412 0 0,0 0-578 0 0,0 0-530 0 0,0 0-398 0 0,28 3-250 0 0,177 7 678 0 0,-182-12-1040 0 0,0-2 1 0 0,0 0-1 0 0,-1-1 1 0 0,1-1-1 0 0,-2-1 1 0 0,1-1-1 0 0,-1-2 0 0 0,0 0 1 0 0,-1 0-1 0 0,0-2 1 0 0,-1-1-1 0 0,0 0 1 0 0,0-2-264 0 0,-16 12-1 0 0,0 1 1 0 0,-1-1 0 0 0,1 0 0 0 0,-1 0-1 0 0,0 0 1 0 0,0 0 0 0 0,0-1 0 0 0,0 1-1 0 0,0 0 1 0 0,-1-1 0 0 0,1 1-1 0 0,-1-1 1 0 0,0 0 0 0 0,0 1 0 0 0,-1-1-1 0 0,1 0 1 0 0,-1 0 0 0 0,0 0 0 0 0,0 1-1 0 0,0-1 1 0 0,0 0 0 0 0,0 0 0 0 0,-1 0-1 0 0,0 1 1 0 0,0-1 0 0 0,0 0-1 0 0,0 1 1 0 0,-1-1 0 0 0,1 1 0 0 0,-1-1-1 0 0,0 1 1 0 0,0 0 0 0 0,0 0 0 0 0,0 0-1 0 0,-1 0 1 0 0,1 0 0 0 0,-1 0 0 0 0,0 1-1 0 0,0-1 1 0 0,0 1 0 0 0,0 0-1 0 0,0-1 1 0 0,0 2 0 0 0,-1-1 0 0 0,1 0-1 0 0,-1 1 1 0 0,1-1 0 0 0,-1 1 0 0 0,1 0-1 0 0,-1 0 1 0 0,-13-5-116 0 0,0 0-1 0 0,-1 1 1 0 0,0 1 0 0 0,1 1-1 0 0,-1 0 1 0 0,0 1-1 0 0,0 1 1 0 0,-1 1-1 0 0,1 1 1 0 0,0 0-1 0 0,0 1 1 0 0,0 1-1 0 0,0 1 1 0 0,-4 2 116 0 0,14-4 4 0 0,0 0 0 0 0,0 1 0 0 0,0 0 0 0 0,0 1 0 0 0,0-1 0 0 0,1 2 0 0 0,0-1-1 0 0,0 1 1 0 0,0 0 0 0 0,0 0 0 0 0,1 1 0 0 0,0 0 0 0 0,0 0 0 0 0,0 1 0 0 0,1-1 0 0 0,0 1 0 0 0,0 0 0 0 0,1 0 0 0 0,0 1 0 0 0,0 0 0 0 0,1-1 0 0 0,0 1 0 0 0,0 0-1 0 0,1 1 1 0 0,0-1 0 0 0,0 0 0 0 0,1 1 0 0 0,0-1 0 0 0,1 1 0 0 0,0-1 0 0 0,0 1-4 0 0,4 3 90 0 0,1 1-1 0 0,0-1 1 0 0,0 0-1 0 0,2-1 1 0 0,-1 1-1 0 0,2-1 1 0 0,-1-1-1 0 0,1 1 1 0 0,1-1-1 0 0,0-1 1 0 0,0 0-1 0 0,1 0 1 0 0,0-1-1 0 0,1 0 1 0 0,0 0-1 0 0,0-1 1 0 0,0-1-1 0 0,1 0 1 0 0,0-1-1 0 0,0 0 1 0 0,1 0-1 0 0,-1-2 1 0 0,1 1-1 0 0,0-2 1 0 0,0 1-1 0 0,1-2-89 0 0,8 6 67 0 0,1-2-1 0 0,0 0 1 0 0,0-1-1 0 0,0-2 1 0 0,0 0 0 0 0,1-2-1 0 0,-1 0 1 0 0,0-2-1 0 0,1 0 1 0 0,-1-2-1 0 0,0 0 1 0 0,-1-2-1 0 0,1 0 1 0 0,-1-2 0 0 0,0 0-1 0 0,-1-2 1 0 0,0 0-1 0 0,-1-1 1 0 0,0-1-1 0 0,0-1 1 0 0,-1-1 0 0 0,8-8-67 0 0,-22 16 38 0 0,-1 1 0 0 0,1-1 0 0 0,-1 0 0 0 0,-1 0 0 0 0,1 0 0 0 0,-1 0 0 0 0,0 0 0 0 0,0-1 0 0 0,-1 0 0 0 0,0 1 0 0 0,0-1 0 0 0,-1 0 0 0 0,1 0 0 0 0,-2 0 0 0 0,1 0 0 0 0,-1 0 0 0 0,0 0 0 0 0,0 0 0 0 0,-1-5-38 0 0,0 12-25 0 0,1 1 0 0 0,0-1 0 0 0,-1 0-1 0 0,1 0 1 0 0,0 1 0 0 0,-1-1-1 0 0,1 0 1 0 0,0 0 0 0 0,-1 1 0 0 0,1-1-1 0 0,-1 0 1 0 0,1 0 0 0 0,0 0 0 0 0,-1 0-1 0 0,1 0 1 0 0,-1 0 0 0 0,1 0 0 0 0,-1 0-1 0 0,1 0 1 0 0,0 0 0 0 0,-1 0 0 0 0,1 0-1 0 0,-1 0 1 0 0,1 0 0 0 0,-1 0-1 0 0,1 0 1 0 0,0 0 0 0 0,-1 0 0 0 0,1-1-1 0 0,0 1 1 0 0,-1 0 0 0 0,1 0 0 0 0,-1 0-1 0 0,1-1 1 0 0,0 1 0 0 0,-1 0 0 0 0,1-1-1 0 0,0 1 1 0 0,0 0 0 0 0,-1-1-1 0 0,1 1 1 0 0,0 0 0 0 0,0-1 0 0 0,-1 1-1 0 0,1 0 1 0 0,0-1 0 0 0,0 1 0 0 0,0-1-1 0 0,0 1 1 0 0,0 0 0 0 0,0-1 0 0 0,-1 1-1 0 0,1-1 1 0 0,0 1 0 0 0,0-1 0 0 0,0 1-1 0 0,0 0 1 0 0,0-1 0 0 0,1 1-1 0 0,-1-1 26 0 0,-10 37-814 0 0,10-27 844 0 0,0 0-1 0 0,1 0 0 0 0,0 1 1 0 0,1-1-1 0 0,0 0 0 0 0,0-1 1 0 0,1 1-1 0 0,0 0 0 0 0,0-1 1 0 0,1 0-1 0 0,0 1 0 0 0,1-1 0 0 0,0-1 1 0 0,0 1-1 0 0,0-1 0 0 0,1 0 1 0 0,0 0-1 0 0,1-1 0 0 0,0 1 1 0 0,0-1-1 0 0,0-1 0 0 0,0 0 0 0 0,1 0 1 0 0,0 0-1 0 0,0-1 0 0 0,0 0 1 0 0,1 0-1 0 0,-1-1 0 0 0,1 0 1 0 0,0-1-1 0 0,0 0 0 0 0,-1 0 0 0 0,2-1 1 0 0,-1 0-1 0 0,5-1-29 0 0,-2 2 43 0 0,0-1 0 0 0,1 0-1 0 0,-1-1 1 0 0,0-1 0 0 0,0 0-1 0 0,0 0 1 0 0,0-1 0 0 0,-1-1 0 0 0,1 0-1 0 0,0 0 1 0 0,-1-2 0 0 0,0 1 0 0 0,0-1-1 0 0,0-1 1 0 0,-1 0 0 0 0,1 0-1 0 0,-1-1 1 0 0,-1 0 0 0 0,1-1 0 0 0,-2 0-1 0 0,1-1 1 0 0,-1 0 0 0 0,0 0 0 0 0,-1 0-1 0 0,3-5-42 0 0,16-71 556 0 0,-26 84-717 0 0,0 1-116 0 0,-1 33-1518 0 0,0-23 1753 0 0,0 0 0 0 0,0 0 0 0 0,1 1 0 0 0,0-1 1 0 0,1 0-1 0 0,0 0 0 0 0,1 0 0 0 0,0 0 1 0 0,0 0-1 0 0,1 0 0 0 0,1 0 0 0 0,-1-1 0 0 0,2 1 1 0 0,-1-1-1 0 0,1 0 0 0 0,1 0 0 0 0,-1-1 0 0 0,1 0 1 0 0,1 0-1 0 0,0 0 0 0 0,0-1 0 0 0,0 0 1 0 0,1 0-1 0 0,0-1 0 0 0,0 0 0 0 0,1 0 0 0 0,6 3 42 0 0,37 10-3790 0 0,-17-12-6045 0 0,-21-6 1545 0 0</inkml:trace>
  <inkml:trace contextRef="#ctx0" brushRef="#br0" timeOffset="2492.862">4587 1 15147 0 0,'0'0'4927'0'0,"0"0"-3542"0"0,0 0-1119 0 0,0 0-500 0 0,0 0-662 0 0,0 0-248 0 0,0 0 114 0 0,0 0 377 0 0,0 0 597 0 0,0 0 311 0 0,0 0 83 0 0,0 0-3 0 0,3 24-27 0 0,35 424 680 0 0,-39-240-850 0 0,12 139-390 0 0,-11-336 275 0 0,1-1 0 0 0,0 1 0 0 0,1-1 1 0 0,0 0-1 0 0,0 1 0 0 0,1-1 0 0 0,0 0 1 0 0,1-1-1 0 0,0 1 0 0 0,1 0 1 0 0,0-1-1 0 0,0 0 0 0 0,1 0 0 0 0,0-1 1 0 0,1 0-1 0 0,0 0 0 0 0,0 0 0 0 0,1-1 1 0 0,0 0-1 0 0,0 0 0 0 0,0-1 1 0 0,1 0-1 0 0,0-1 0 0 0,0 1 0 0 0,1-2 1 0 0,-1 0-1 0 0,1 0 0 0 0,0 0 0 0 0,0-1 1 0 0,0-1-1 0 0,1 0 0 0 0,-1 0 1 0 0,0-1-1 0 0,1 0 0 0 0,-1-1 0 0 0,1 0 1 0 0,-1-1-1 0 0,1 0 0 0 0,-1 0 0 0 0,8-3-23 0 0,-4-1 5 0 0,0 0 0 0 0,0-1-1 0 0,-1-1 1 0 0,1 0 0 0 0,-2-1-1 0 0,1 0 1 0 0,-1-1-1 0 0,0-1 1 0 0,-1 0 0 0 0,0 0-1 0 0,-1-1 1 0 0,0 0 0 0 0,-1-1-1 0 0,0 0 1 0 0,-1 0 0 0 0,0-1-1 0 0,-1 0 1 0 0,0-1-1 0 0,-1 0 1 0 0,-1 0 0 0 0,0 0-1 0 0,-1 0 1 0 0,0-1 0 0 0,-1 1-1 0 0,-1-1 1 0 0,0 0 0 0 0,-2 0-1 0 0,1 0 1 0 0,-2 0-1 0 0,0 0 1 0 0,0 0 0 0 0,-2 0-1 0 0,0 1 1 0 0,0-1 0 0 0,-1 1-1 0 0,-1-1 1 0 0,-1 1-1 0 0,-3-6-4 0 0,8 17 9 0 0,-1 0 0 0 0,1 0 0 0 0,-1 0 0 0 0,0 1 0 0 0,0-1 0 0 0,0 1 0 0 0,0-1 0 0 0,0 1 0 0 0,0 0-1 0 0,-1 0 1 0 0,1 0 0 0 0,-1 0 0 0 0,1 0 0 0 0,-1 1 0 0 0,0-1 0 0 0,1 1 0 0 0,-1 0 0 0 0,0-1 0 0 0,0 1-1 0 0,0 0 1 0 0,0 1 0 0 0,-1-1 0 0 0,1 1 0 0 0,0-1 0 0 0,0 1 0 0 0,0 0 0 0 0,0 0 0 0 0,0 0 0 0 0,-1 1-1 0 0,1-1 1 0 0,0 1 0 0 0,0 0 0 0 0,0-1 0 0 0,0 1 0 0 0,0 1 0 0 0,0-1 0 0 0,1 0 0 0 0,-1 1 0 0 0,0-1-1 0 0,0 1 1 0 0,1 0 0 0 0,-1 0 0 0 0,1 0 0 0 0,0 0 0 0 0,0 1 0 0 0,0-1 0 0 0,0 0 0 0 0,0 1-1 0 0,0 0 1 0 0,0-1 0 0 0,1 1 0 0 0,-1 0 0 0 0,1 0 0 0 0,0 0 0 0 0,0 0 0 0 0,0 0 0 0 0,0 0 0 0 0,1 1-9 0 0,-5 8 51 0 0,2 0 1 0 0,-1 0 0 0 0,2 0 0 0 0,0 1 0 0 0,0-1-1 0 0,1 1 1 0 0,0-1 0 0 0,2 1 0 0 0,-1-1 0 0 0,1 1-1 0 0,1-1 1 0 0,0 0 0 0 0,1 1 0 0 0,0-1 0 0 0,1 0-1 0 0,0 0 1 0 0,1-1 0 0 0,1 0 0 0 0,-1 1-1 0 0,2-2 1 0 0,0 1 0 0 0,0-1 0 0 0,1 0 0 0 0,0 0-1 0 0,0-1 1 0 0,1 0 0 0 0,1 0-52 0 0,7 7-56 0 0,1 0 0 0 0,1-1 0 0 0,1-1 1 0 0,0-1-1 0 0,1-1 0 0 0,0 0 0 0 0,0-2 0 0 0,1 0 0 0 0,1-2 0 0 0,0 0 0 0 0,0-1 1 0 0,0-2-1 0 0,20 3 56 0 0,87-4-2976 0 0,-47-15-6655 0 0,-64 6 121 0 0</inkml:trace>
  <inkml:trace contextRef="#ctx0" brushRef="#br0" timeOffset="2741.73">4268 270 22925 0 0,'0'0'711'0'0,"0"0"-210"0"0,0 0-255 0 0,0 0-212 0 0,0 0-79 0 0,0 0 32 0 0,34-2 78 0 0,112-5 28 0 0,273 36-125 0 0,-332-17-319 0 0,116 18-2724 0 0,-71-6-6197 0 0,-83-15-1891 0 0</inkml:trace>
  <inkml:trace contextRef="#ctx0" brushRef="#br0" timeOffset="3277.513">6291 844 22045 0 0,'0'0'368'0'0,"0"0"-226"0"0,0 0-351 0 0,0 0-288 0 0,0 0-105 0 0,0 0 133 0 0,0 0 261 0 0,0 0 288 0 0,0 0 178 0 0,0 0 57 0 0,0 0-21 0 0,0 0-46 0 0,7 18-44 0 0,-2-1-160 0 0,1 5 24 0 0,1-1 0 0 0,1 0 0 0 0,1 0-1 0 0,0-1 1 0 0,2 0 0 0 0,0 0-1 0 0,1-1 1 0 0,1-1 0 0 0,1 0 0 0 0,0-1-1 0 0,1-1 1 0 0,9 8-68 0 0,-16-20-2 0 0,0 0-1 0 0,-1 0 1 0 0,1 0-1 0 0,1-1 0 0 0,-1 0 1 0 0,0-1-1 0 0,1 0 1 0 0,0 0-1 0 0,-1 0 1 0 0,1-1-1 0 0,0-1 0 0 0,-1 0 1 0 0,1 0-1 0 0,0 0 1 0 0,0-1-1 0 0,-1-1 1 0 0,1 1-1 0 0,0-1 1 0 0,-1-1-1 0 0,0 0 0 0 0,1 0 1 0 0,-1 0-1 0 0,-1-1 1 0 0,1 0-1 0 0,0-1 1 0 0,-1 0-1 0 0,0 0 1 0 0,5-5 2 0 0,4-2 31 0 0,-1-1 0 0 0,-1-1 0 0 0,0 0 0 0 0,-1-1 0 0 0,0-1 0 0 0,-1 0 0 0 0,-1-1 0 0 0,-1 0 0 0 0,0 0 0 0 0,-1-1 1 0 0,-1 0-1 0 0,0-4-31 0 0,2 1 354 0 0,-14 30-1022 0 0,-1 1 687 0 0,1 1 0 0 0,0 0 0 0 0,0 1 0 0 0,2-1 0 0 0,-1 0-1 0 0,1 1 1 0 0,1-1 0 0 0,0 1 0 0 0,1 0 0 0 0,0-1 0 0 0,1 1 0 0 0,0 0 0 0 0,0-1-1 0 0,4 11-18 0 0,-4-17 18 0 0,1 0-1 0 0,-1 0 0 0 0,1 0 1 0 0,0 0-1 0 0,0 0 0 0 0,1-1 0 0 0,-1 1 1 0 0,1-1-1 0 0,0 1 0 0 0,1-1 1 0 0,-1 0-1 0 0,1 0 0 0 0,-1 0 0 0 0,1-1 1 0 0,0 1-1 0 0,1-1 0 0 0,-1 0 1 0 0,0 0-1 0 0,1-1 0 0 0,0 1 1 0 0,0-1-1 0 0,-1 0 0 0 0,1 0 0 0 0,1-1 1 0 0,-1 1-1 0 0,0-1 0 0 0,0 0 1 0 0,0-1-1 0 0,1 1 0 0 0,-1-1 0 0 0,0 0 1 0 0,0 0-1 0 0,2-1-17 0 0,4-2 74 0 0,0-1-1 0 0,0-1 1 0 0,-1 1 0 0 0,1-2-1 0 0,-1 1 1 0 0,-1-1 0 0 0,1-1-1 0 0,-1 0 1 0 0,0 0-1 0 0,0-1 1 0 0,-1 0 0 0 0,0 0-1 0 0,-1-1 1 0 0,0 0 0 0 0,0 0-1 0 0,-1-1 1 0 0,0 0 0 0 0,-1 0-1 0 0,0-1 1 0 0,0 1-1 0 0,-1-1 1 0 0,-1 0 0 0 0,2-8-74 0 0,-6 40-535 0 0,8 22 516 0 0,-3-19-41 0 0,-3-13-36 0 0,1 0-1 0 0,1 0 0 0 0,0-1 1 0 0,1 1-1 0 0,-1-1 0 0 0,2 1 1 0 0,0-1-1 0 0,0-1 0 0 0,1 1 1 0 0,0-1-1 0 0,0 0 0 0 0,1 0 1 0 0,0-1-1 0 0,1 0 0 0 0,0 0 1 0 0,2 1 96 0 0,42 27-4292 0 0,6-12-5492 0 0,-43-20 677 0 0</inkml:trace>
  <inkml:trace contextRef="#ctx0" brushRef="#br0" timeOffset="3527.969">6200 60 24221 0 0,'0'0'768'0'0,"0"0"-88"0"0,0 0-143 0 0,0 0-297 0 0,0 0-344 0 0,0 0-352 0 0,0 0-193 0 0,0 0-7 0 0,0 0 96 0 0,0 0 144 0 0,0 0-120 0 0,0 0-464 0 0,152-31-657 0 0,-100 57-1575 0 0,-14-6-2113 0 0,-11-5-6490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6:25.8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122 157 0 0 0,'0'0'1663'0'0,"0"0"277"0"0,0 0 198 0 0,0 0 159 0 0,0 0 77 0 0,0 0-146 0 0,0 0-260 0 0,0 0-339 0 0,-2-27-356 0 0,-8-80-284 0 0,9 107-1045 0 0,1 0 0 0 0,0 0 0 0 0,-1 1 0 0 0,1-1 0 0 0,-1 0 0 0 0,1 0 0 0 0,0 0 0 0 0,-1 1 0 0 0,1-1 0 0 0,0 0-1 0 0,-1 0 1 0 0,1 0 0 0 0,-1 0 0 0 0,1 0 0 0 0,0 0 0 0 0,-1 0 0 0 0,1 0 0 0 0,-1 0 0 0 0,1 0 0 0 0,0 0 0 0 0,-1 0 0 0 0,1 0 56 0 0,-6 50 207 0 0,-35 767 1709 0 0,44-475-2136 0 0,4-319 636 0 0,0-33 1487 0 0,1-42 291 0 0,-8 46-2727 0 0,3-31 518 0 0,-2-1 1 0 0,-1 0-1 0 0,-2 1 0 0 0,-2-1 1 0 0,-2 1-1 0 0,-1 0 0 0 0,-1 1 1 0 0,-2-1-1 0 0,-8-14 15 0 0,-9-37 364 0 0,27 87-665 0 0,5 31-1581 0 0,-1-23 1888 0 0,0 1 0 0 0,1-1 0 0 0,0 0 0 0 0,0 0 0 0 0,1-1-1 0 0,-1 0 1 0 0,2 0 0 0 0,-1 0 0 0 0,0-1 0 0 0,1 1 0 0 0,0-2 0 0 0,1 1 0 0 0,-1-1 0 0 0,1 0 0 0 0,-1 0 0 0 0,1-1 0 0 0,0 0 0 0 0,1-1 0 0 0,-1 0 0 0 0,0 0-1 0 0,1 0 1 0 0,-1-1 0 0 0,1-1 0 0 0,2 1-6 0 0,15 0 21 0 0,-1-2 0 0 0,0 0-1 0 0,1-2 1 0 0,-1 0-1 0 0,0-2 1 0 0,0 0 0 0 0,18-8-21 0 0,-15 2 67 0 0,-1 0 0 0 0,0-2 1 0 0,-1-1-1 0 0,-1-1 0 0 0,0-1 1 0 0,-1-1-1 0 0,-1-1 0 0 0,-1-1 1 0 0,0-2-1 0 0,-1 0 0 0 0,-2-1 1 0 0,0 0-1 0 0,-1-2 0 0 0,-1 0 1 0 0,-2-1-1 0 0,0-1 0 0 0,-2 0 1 0 0,-1-1-1 0 0,-1 0 1 0 0,-1-1-1 0 0,-1 0 0 0 0,-2-1 1 0 0,-1 0-1 0 0,-1 0 0 0 0,-1 0 1 0 0,-2-1-1 0 0,-1 1 0 0 0,-1-1 1 0 0,-2 1-1 0 0,-2-12-67 0 0,-36-50 520 0 0,37 92-582 0 0,0 0 0 0 0,1 0 0 0 0,-1 0-1 0 0,1 0 1 0 0,-1 0 0 0 0,1 1 0 0 0,0 0 0 0 0,0-1 0 0 0,-1 1-1 0 0,1 0 1 0 0,0 0 0 0 0,1 0 0 0 0,-1 0 0 0 0,0 0 0 0 0,1 1-1 0 0,-1-1 1 0 0,1 0 0 0 0,-1 1 0 0 0,1-1 0 0 0,0 1 0 0 0,0-1-1 0 0,0 1 1 0 0,1 0 0 0 0,-1 0 0 0 0,1-1 0 0 0,-1 1-1 0 0,1 0 1 0 0,0 1 62 0 0,0-3-5 0 0,-18 76 136 0 0,4 1-1 0 0,3 1 0 0 0,4 1 0 0 0,3-1 0 0 0,4 1 0 0 0,5 22-130 0 0,-4-32 38 0 0,2 57 2 0 0,6 0-1 0 0,25 119-39 0 0,-32-229-4 0 0,2 0 0 0 0,0 0 0 0 0,0 0 0 0 0,2-1 0 0 0,0 0 0 0 0,1 0 0 0 0,0-1 0 0 0,1 0 0 0 0,1 0 0 0 0,1-1 0 0 0,0 0 0 0 0,0 0 0 0 0,2-1 4 0 0,-9-13-170 0 0,0 0-1 0 0,0 0 1 0 0,0-1 0 0 0,0 1-1 0 0,0-1 1 0 0,0 0 0 0 0,0 0-1 0 0,0 0 1 0 0,0 0 0 0 0,0-1-1 0 0,0 1 1 0 0,0-1 0 0 0,-1 1-1 0 0,1-1 1 0 0,-1 0-1 0 0,1 0 1 0 0,-1 0 0 0 0,0 0-1 0 0,0-1 1 0 0,0 1 0 0 0,0-1-1 0 0,0 1 1 0 0,0-1 0 0 0,-1 0-1 0 0,1 1 1 0 0,-1-1 0 0 0,0 0-1 0 0,0 0 1 0 0,0 0 0 0 0,0 0-1 0 0,0 0 1 0 0,-1 0 0 0 0,1-3 170 0 0,3-4-1717 0 0,7-12-3973 0 0,-1 6-4407 0 0</inkml:trace>
  <inkml:trace contextRef="#ctx0" brushRef="#br0" timeOffset="526.545">1577 366 17644 0 0,'0'0'5061'0'0,"0"0"-4904"0"0,0 0-1186 0 0,0 0 91 0 0,0 0 382 0 0,0 0 503 0 0,0 0 83 0 0,0 0-11 0 0,28 12-15 0 0,131 53 116 0 0,-139-63-17 0 0,-1-1 0 0 0,1-1 0 0 0,-1-1 0 0 0,1 0 0 0 0,-1-2-1 0 0,1 0 1 0 0,-1-1 0 0 0,0-1 0 0 0,-1-1 0 0 0,1-1 0 0 0,-1 0 0 0 0,0-1 0 0 0,-1-1 0 0 0,0-1 0 0 0,0-1-1 0 0,-1 0 1 0 0,0-1 0 0 0,-1 0 0 0 0,3-5-103 0 0,-9 12 12 0 0,-1-1-1 0 0,-1 0 1 0 0,1 0 0 0 0,-1 0-1 0 0,0-1 1 0 0,0 0-1 0 0,-1-1 1 0 0,0 1 0 0 0,0-1-1 0 0,-1 0 1 0 0,0-1-1 0 0,-1 1 1 0 0,1-1 0 0 0,-2 0-1 0 0,1 0 1 0 0,-1 0-1 0 0,-1-1 1 0 0,1 1 0 0 0,-2-1-1 0 0,1 1 1 0 0,-1-1-1 0 0,-1 1 1 0 0,0-1 0 0 0,0 0-1 0 0,-1 0 1 0 0,0 1 0 0 0,-2-6-12 0 0,0 11-64 0 0,0-1 1 0 0,0 1 0 0 0,-1 0 0 0 0,0 0-1 0 0,0 1 1 0 0,0-1 0 0 0,0 1 0 0 0,-1 0 0 0 0,1 0-1 0 0,-1 1 1 0 0,0-1 0 0 0,0 1 0 0 0,0 0-1 0 0,0 0 1 0 0,0 0 0 0 0,0 1 0 0 0,-1 0 0 0 0,1 0-1 0 0,0 0 1 0 0,-1 1 0 0 0,1 0 0 0 0,0 0-1 0 0,-1 0 1 0 0,1 0 0 0 0,-1 1 0 0 0,-3 1 63 0 0,-138 39-248 0 0,99-16 335 0 0,2 1-1 0 0,1 2 0 0 0,1 3 0 0 0,1 1 0 0 0,2 2 0 0 0,1 2 0 0 0,2 2 0 0 0,2 1 0 0 0,1 2 1 0 0,2 1-1 0 0,3 1 0 0 0,1 2 0 0 0,2 1 0 0 0,2 2 0 0 0,2 0 0 0 0,2 1 0 0 0,2 1 0 0 0,3 1 1 0 0,2 1-1 0 0,2 0 0 0 0,-3 42-86 0 0,11-79 16 0 0,1 1 0 0 0,1 0 0 0 0,1-1 0 0 0,0 1 0 0 0,2 0 0 0 0,-1 0-1 0 0,2 0 1 0 0,0 0 0 0 0,1-1 0 0 0,0 1 0 0 0,1-1 0 0 0,1 0 0 0 0,1 0 0 0 0,0 0 0 0 0,1-1 0 0 0,0 0 0 0 0,1 0 0 0 0,1 0 0 0 0,0-1 0 0 0,0-1 0 0 0,2 0 0 0 0,-1 0 0 0 0,2-1 0 0 0,0 0 0 0 0,4 3-16 0 0,20 3 87 0 0,0-2 0 0 0,1-1 1 0 0,0-2-1 0 0,1-1 1 0 0,0-2-1 0 0,1-2 0 0 0,0-1 1 0 0,0-3-1 0 0,0 0 1 0 0,0-3-1 0 0,1-1 0 0 0,-1-2 1 0 0,6-3-88 0 0,45-3 121 0 0,0-5 0 0 0,-1-3 0 0 0,-1-4 0 0 0,-1-5 1 0 0,-1-2-1 0 0,15-12-121 0 0,-35 6 760 0 0,-133 36-4818 0 0,41 8 503 0 0,9-2-1808 0 0,5-2-5704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5:54.024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2031 2926 2649 0 0,'0'0'3871'0'0,"0"0"-2376"0"0,0 0-649 0 0,0 0-212 0 0,0 0-160 0 0,0 0-79 0 0,0 0-81 0 0,0 0-70 0 0,0 0-44 0 0,15-28-6 0 0,48-86 4 0 0,-60 110-205 0 0,1-1 0 0 0,-1 0-1 0 0,0 1 1 0 0,-1-1-1 0 0,1 0 1 0 0,-1-1-1 0 0,0 1 1 0 0,0 0-1 0 0,0-1 1 0 0,-1 1 0 0 0,0-1-1 0 0,0 1 1 0 0,0-1-1 0 0,-1 0 1 0 0,0 1-1 0 0,0-1 1 0 0,0 0-1 0 0,-1 1 1 0 0,0-1-1 0 0,0 1 1 0 0,0-1 0 0 0,-1 1-1 0 0,0-1 1 0 0,0 1-1 0 0,0 0 1 0 0,-1 0-1 0 0,1 0 1 0 0,-1 0-1 0 0,0 0 1 0 0,-1 1 0 0 0,1-1-1 0 0,-1 1 1 0 0,0 0-1 0 0,0 0 1 0 0,-2-1 7 0 0,-164-61-2419 0 0,168 66 2415 0 0,-80-13 178 0 0,-1 4 0 0 0,-1 4 0 0 0,1 3 0 0 0,-1 4 0 0 0,1 4 0 0 0,0 3 0 0 0,0 4-1 0 0,1 3 1 0 0,1 4 0 0 0,1 3 0 0 0,1 4 0 0 0,1 4 0 0 0,2 2 0 0 0,1 4 0 0 0,-7 9-174 0 0,34-20 2 0 0,0 1-1 0 0,2 3 1 0 0,1 2 0 0 0,-36 34-2 0 0,70-56-29 0 0,0 0-1 0 0,0 1 1 0 0,1 0-1 0 0,0 1 1 0 0,1 0-1 0 0,1 0 1 0 0,-1 1 0 0 0,2 0-1 0 0,0 0 1 0 0,1 1-1 0 0,0 0 1 0 0,1 0-1 0 0,0 1 1 0 0,1-1 0 0 0,1 1-1 0 0,1 0 1 0 0,0 0-1 0 0,0 0 1 0 0,2 0-1 0 0,0 0 30 0 0,5-1 34 0 0,2 0-1 0 0,-1-1 1 0 0,2 0-1 0 0,0 0 1 0 0,0-1-1 0 0,1 0 1 0 0,1 0-1 0 0,0-1 0 0 0,0 0 1 0 0,1-1-1 0 0,0-1 1 0 0,1 1-1 0 0,0-2 1 0 0,1 1-1 0 0,0-2 1 0 0,0 0-1 0 0,0 0 1 0 0,1-1-1 0 0,0-1 0 0 0,0-1 1 0 0,1 0-1 0 0,-1 0 1 0 0,6-1-34 0 0,340 105 851 0 0,-216-70-553 0 0,-2 7 0 0 0,-2 5 1 0 0,46 29-299 0 0,-98-34 38 0 0,-2 3 0 0 0,-3 5 0 0 0,-1 3 0 0 0,-4 4 0 0 0,-2 3 0 0 0,-3 3 0 0 0,-2 3 0 0 0,-4 4 0 0 0,-3 2 1 0 0,-4 3-1 0 0,-3 2 0 0 0,-3 3 0 0 0,-5 2 0 0 0,28 67-38 0 0,-60-114 42 0 0,-2 1-1 0 0,-1 0 1 0 0,-3 1 0 0 0,-1 1-1 0 0,-1 0 1 0 0,-2 12-42 0 0,-5-37 37 0 0,-1-1 0 0 0,0 1 0 0 0,-1-1 0 0 0,-1 1 0 0 0,0-1-1 0 0,-2 0 1 0 0,1 1 0 0 0,-2-1 0 0 0,0-1 0 0 0,-1 1 0 0 0,0 0 0 0 0,-1-1 0 0 0,-1 0 0 0 0,0 0 0 0 0,-1-1 0 0 0,-1 0 0 0 0,0-1 0 0 0,-4 5-37 0 0,-21 12 378 0 0,-2-1 1 0 0,-1-2-1 0 0,-1-1 0 0 0,-1-3 1 0 0,-1-1-1 0 0,-1-1 0 0 0,-1-3 1 0 0,0-1-1 0 0,-1-2 0 0 0,-1-2 1 0 0,0-2-1 0 0,-1-2 1 0 0,1-2-1 0 0,-32 0-378 0 0,-19 5 276 0 0,0-4 0 0 0,-1-4 0 0 0,1-4 0 0 0,0-5 0 0 0,0-3 0 0 0,1-5 0 0 0,0-4 0 0 0,1-4 1 0 0,1-4-1 0 0,2-4 0 0 0,1-3 0 0 0,-57-33-276 0 0,102 42 66 0 0,1-1-1 0 0,2-3 1 0 0,1-2 0 0 0,1-1 0 0 0,1-2 0 0 0,2-1 0 0 0,2-2 0 0 0,1-2 0 0 0,2-1 0 0 0,1-1 0 0 0,2-1 0 0 0,-17-37-66 0 0,41 72-79 0 0,-1 0 1 0 0,1 0-1 0 0,0-1 1 0 0,1 1-1 0 0,-1-1 1 0 0,1 0-1 0 0,0 0 1 0 0,1 0-1 0 0,0 0 1 0 0,0-1-1 0 0,1 1 1 0 0,0-1-1 0 0,0 1 1 0 0,0-1-1 0 0,1 1 1 0 0,0-1 0 0 0,1 1-1 0 0,0-1 1 0 0,0 1-1 0 0,0 0 1 0 0,1-1-1 0 0,0 1 1 0 0,1 0-1 0 0,0 0 1 0 0,0 0-1 0 0,0 0 1 0 0,1 1-1 0 0,0-1 1 0 0,0 1-1 0 0,0 0 1 0 0,5-4 78 0 0,12 0-500 0 0,1 1 0 0 0,0 1 0 0 0,1 1 0 0 0,0 1 0 0 0,0 1 0 0 0,0 1 0 0 0,0 2 0 0 0,1 0 1 0 0,-1 1-1 0 0,1 1 0 0 0,17 3 500 0 0,-35-3-136 0 0,224 28-8567 0 0,-180-17 1251 0 0</inkml:trace>
  <inkml:trace contextRef="#ctx0" brushRef="#br0" timeOffset="933.464">3392 4844 14467 0 0,'0'0'312'0'0,"0"0"-376"0"0,0 0-463 0 0,0 0-233 0 0,0 0 52 0 0,0 0 291 0 0,0 0 343 0 0,0 0 141 0 0,0 0 5 0 0,9 33-12 0 0,29 110-1 0 0,-17-48 53 0 0,-4 1 1 0 0,-4 1 0 0 0,-2 64-113 0 0,-8-121 16 0 0,13 718 419 0 0,-9-677 1274 0 0,-10-118 6905 0 0,4-29-8740 0 0,1 17 47 0 0,-2 6-124 0 0,2 0-1 0 0,1 0 0 0 0,3 0 0 0 0,1 1 0 0 0,2 0 1 0 0,3 0-1 0 0,0 1 0 0 0,12-22 204 0 0,-16 44-14 0 0,1 1-1 0 0,1 0 1 0 0,1 1-1 0 0,0 0 1 0 0,1 1 0 0 0,1 0-1 0 0,0 1 1 0 0,1 0-1 0 0,1 1 1 0 0,0 0-1 0 0,1 2 1 0 0,0 0 0 0 0,1 0-1 0 0,1 2 1 0 0,-1 0-1 0 0,2 1 1 0 0,-1 1-1 0 0,1 1 1 0 0,3-1 14 0 0,1 1-29 0 0,1 0-1 0 0,-1 2 1 0 0,1 1 0 0 0,0 0-1 0 0,0 2 1 0 0,0 1 0 0 0,0 1-1 0 0,0 1 1 0 0,0 0 0 0 0,0 2-1 0 0,0 2 1 0 0,0 0 0 0 0,-1 1-1 0 0,0 1 1 0 0,0 1-1 0 0,-1 1 1 0 0,0 1 0 0 0,0 1-1 0 0,-1 1 1 0 0,-1 1 0 0 0,0 1-1 0 0,0 0 1 0 0,-2 1 0 0 0,0 2-1 0 0,-1 0 1 0 0,0 0 0 0 0,-2 2-1 0 0,0 0 1 0 0,-1 1 0 0 0,-1 0-1 0 0,0 1 1 0 0,-2 0 0 0 0,-1 1-1 0 0,0 0 1 0 0,5 21 29 0 0,-8 1 89 0 0,-2 2 0 0 0,-2-1 0 0 0,-1 1 0 0 0,-3-1 0 0 0,-2 0 0 0 0,-1 1 0 0 0,-3-1 0 0 0,-1 0-1 0 0,-3-1 1 0 0,-1 0 0 0 0,-2-1 0 0 0,-3-1 0 0 0,-1 0 0 0 0,-1-1 0 0 0,-3-1 0 0 0,-11 14-89 0 0,25-48-1549 0 0,19-29-9806 0 0,-6 16 2373 0 0</inkml:trace>
  <inkml:trace contextRef="#ctx0" brushRef="#br0" timeOffset="2719.023">7032 4482 1400 0 0,'0'0'2645'0'0,"0"0"-219"0"0,0 0-267 0 0,0 0-307 0 0,0 0-334 0 0,0 0-330 0 0,0 0-220 0 0,0 0-75 0 0,0 0-76 0 0,0 0-137 0 0,0 0-160 0 0,1-11-189 0 0,2-32-175 0 0,53-2-188 0 0,9 3 455 0 0,-2-3 0 0 0,-2-3 0 0 0,-2-2 0 0 0,12-17-423 0 0,31-26 337 0 0,865-723 2448 0 0,-667 583-2166 0 0,9 14 0 0 0,273-142-619 0 0,175-95 229 0 0,-905 594-7772 0 0,92-77 753 0 0,35-41 98 0 0</inkml:trace>
  <inkml:trace contextRef="#ctx0" brushRef="#br0" timeOffset="3315.638">7190 5389 16580 0 0,'0'0'813'0'0,"0"0"-83"0"0,0 0-114 0 0,0 0-280 0 0,0 0-259 0 0,0 0-210 0 0,0 0-145 0 0,0 0-59 0 0,0 0-36 0 0,0 0 6 0 0,0 0 27 0 0,0 0 48 0 0,0 0 66 0 0,27 1 69 0 0,84 5 73 0 0,-108-5 86 0 0,1-1 0 0 0,-1 1 1 0 0,0 0-1 0 0,0 0 0 0 0,0 0 0 0 0,0 1 1 0 0,0-1-1 0 0,0 1 0 0 0,0-1 0 0 0,0 1 1 0 0,-1 0-1 0 0,1 0 0 0 0,-1 0 0 0 0,1 1 0 0 0,-1-1 1 0 0,0 1-1 0 0,0-1 0 0 0,0 1 0 0 0,0 0 1 0 0,-1-1-1 0 0,1 1 0 0 0,-1 0 0 0 0,1 0 1 0 0,-1 0-1 0 0,0 0 0 0 0,0 1 0 0 0,0-1-2 0 0,6 14 80 0 0,180 385 2026 0 0,-22-111-1426 0 0,12-6 0 0 0,12-9 0 0 0,77 73-680 0 0,-199-259 93 0 0,212 251 377 0 0,15-12-1 0 0,63 35-469 0 0,160 122 1313 0 0,-119-118-475 0 0,-153-137-517 0 0,111 108 132 0 0,-356-339-426 0 0,-1 0 1 0 0,1-1-1 0 0,0 1 0 0 0,-1-1 0 0 0,1 1 1 0 0,0-1-1 0 0,-1 1 0 0 0,1-1 1 0 0,0 1-1 0 0,0-1 0 0 0,-1 1 0 0 0,1-1 1 0 0,0 1-1 0 0,0-1 0 0 0,0 1 1 0 0,-1-1-1 0 0,1 1 0 0 0,0-1 0 0 0,0 1 1 0 0,0-1-1 0 0,0 0 0 0 0,0 1 1 0 0,0-1-1 0 0,0 1 0 0 0,1-1 0 0 0,-1 1 1 0 0,0-1-1 0 0,0 1 0 0 0,0-1 1 0 0,0 1-1 0 0,1-1 0 0 0,-1 1 0 0 0,0-1 1 0 0,1 1-1 0 0,-1-1 0 0 0,0 1 1 0 0,1-1-1 0 0,-1 1 0 0 0,0 0 0 0 0,1-1 1 0 0,-1 1-1 0 0,1-1 0 0 0,-1 1 1 0 0,1 0-1 0 0,-1 0 0 0 0,1-1 0 0 0,-1 1 1 0 0,1 0-1 0 0,-1 0 0 0 0,1 0 1 0 0,-1-1-1 0 0,1 1 0 0 0,-1 0 0 0 0,1 0 1 0 0,0 0-1 0 0,-1 0 0 0 0,1 0 1 0 0,-1 0-1 0 0,1 0 0 0 0,-1 0 0 0 0,1 0 1 0 0,-1 1-1 0 0,1-1 0 0 0,-1 0 1 0 0,1 0-1 0 0,0 0 0 0 0,-1 1 0 0 0,1-1 1 0 0,-1 0-1 0 0,1 1-27 0 0,-7-58-1272 0 0,6 56 1245 0 0,-18-98-4246 0 0,4 35-3306 0 0,4 25-3924 0 0</inkml:trace>
  <inkml:trace contextRef="#ctx0" brushRef="#br0" timeOffset="6145.037">14022 8705 5369 0 0,'0'0'-137'0'0,"0"0"-331"0"0,0 0-112 0 0,0 0-34 0 0,28-4 81 0 0,178-34 173 0 0,-188 33 983 0 0,-1-2 0 0 0,1 0 1 0 0,-2-1-1 0 0,1-1 1 0 0,-1 0-1 0 0,0-1 1 0 0,-1-1-1 0 0,0 0 0 0 0,-1-1 1 0 0,-1-1-1 0 0,0 0 1 0 0,0-1-1 0 0,-1 0 1 0 0,-1-1-1 0 0,0 0 1 0 0,-1-1-1 0 0,-1 0 0 0 0,-1-1 1 0 0,0 0-1 0 0,-1 0 1 0 0,3-12-624 0 0,-10 24 38 0 0,0 0-1 0 0,0-1 1 0 0,-1 1 0 0 0,0 0 0 0 0,0 0 0 0 0,0-1 0 0 0,0 1 0 0 0,-1 0-1 0 0,0 0 1 0 0,0 0 0 0 0,0 1 0 0 0,-1-1 0 0 0,0 0 0 0 0,1 1 0 0 0,-2 0-1 0 0,1-1 1 0 0,0 1 0 0 0,-1 1 0 0 0,0-1 0 0 0,0 0 0 0 0,0 1 0 0 0,0 0-1 0 0,-1 0 1 0 0,1 0 0 0 0,-1 0 0 0 0,0 1 0 0 0,0 0 0 0 0,1 0 0 0 0,-3 0-38 0 0,-154-35-596 0 0,96 36 606 0 0,0 3 0 0 0,1 3-1 0 0,0 3 1 0 0,0 3-1 0 0,1 2 1 0 0,0 3 0 0 0,1 3-1 0 0,1 2 1 0 0,2 3-1 0 0,-57 32-9 0 0,-96 81-109 0 0,203-129 85 0 0,0 0 0 0 0,1 0 0 0 0,0 1 0 0 0,0 0 0 0 0,1 0 0 0 0,0 1 0 0 0,1 0 0 0 0,0 0 0 0 0,0 1 0 0 0,1-1 0 0 0,1 1 0 0 0,0 0 0 0 0,0 1 0 0 0,1-1 0 0 0,0 1 0 0 0,1-1 0 0 0,1 1 0 0 0,-1 0 0 0 0,2 11 24 0 0,6-5 37 0 0,2-1 0 0 0,0 0 1 0 0,1 0-1 0 0,0-1 0 0 0,2-1 0 0 0,-1 1 0 0 0,2-2 1 0 0,0 1-1 0 0,1-2 0 0 0,0 1 0 0 0,1-2 1 0 0,1 0-1 0 0,0-1 0 0 0,0 0 0 0 0,1-1 0 0 0,1-1 1 0 0,-1 0-1 0 0,2-2 0 0 0,-1 0 0 0 0,8 2-37 0 0,141 64 330 0 0,2-7 0 0 0,103 22-330 0 0,-123-43 2 0 0,-2 6 0 0 0,-3 6 0 0 0,118 68-2 0 0,-242-118-1 0 0,-1 2 1 0 0,0 0-1 0 0,-1 1 0 0 0,0 1 1 0 0,-1 1-1 0 0,0 0 1 0 0,-1 1-1 0 0,0 1 1 0 0,-1 0-1 0 0,0 1 1 0 0,-2 0-1 0 0,1 1 0 0 0,-2 1 1 0 0,0-1-1 0 0,-1 2 1 0 0,-1 0-1 0 0,-1 0 1 0 0,0 0-1 0 0,4 17 1 0 0,-13-30 79 0 0,1-1-1 0 0,-1 0 1 0 0,0 1-1 0 0,0-1 1 0 0,0 0-1 0 0,0 0 1 0 0,-1 0 0 0 0,1 0-1 0 0,-1 0 1 0 0,0 0-1 0 0,-1 0 1 0 0,1-1-1 0 0,0 1 1 0 0,-1-1-1 0 0,0 1 1 0 0,0-1 0 0 0,0 0-1 0 0,0 0 1 0 0,-1-1-1 0 0,1 1 1 0 0,-1 0-1 0 0,0-1 1 0 0,1 0 0 0 0,-1 0-1 0 0,0 0 1 0 0,0-1-1 0 0,0 1 1 0 0,-1-1-1 0 0,0 0-78 0 0,-136 31 1960 0 0,124-30-1898 0 0,-207 20 649 0 0,-2-11-1 0 0,-137-13-710 0 0,284 1 90 0 0,-392-16 262 0 0,-64-27-352 0 0,530 43 252 0 0,-33-3-1607 0 0,49 1-1614 0 0,185 15-6952 0 0,-152-9 2422 0 0</inkml:trace>
  <inkml:trace contextRef="#ctx0" brushRef="#br0" timeOffset="6879.898">15609 9957 776 0 0,'0'0'1714'0'0,"0"0"44"0"0,0 0 43 0 0,0 0 5 0 0,0 0-180 0 0,0 0-267 0 0,0 0-227 0 0,26 3-219 0 0,192 18 1720 0 0,-187-16-2293 0 0,1-3 1 0 0,0 0-1 0 0,0-2 1 0 0,0-2-1 0 0,0 0 1 0 0,0-3-1 0 0,-1 0 1 0 0,0-2-1 0 0,0-1 1 0 0,0-2-1 0 0,-1-1 1 0 0,-1-1-1 0 0,0-2 0 0 0,0-1 1 0 0,-2-1-1 0 0,0-1 1 0 0,2-3-341 0 0,-24 16 24 0 0,0 0-1 0 0,0 0 1 0 0,0 0-1 0 0,-1-1 1 0 0,1 1 0 0 0,-1-1-1 0 0,-1 0 1 0 0,1-1 0 0 0,-1 1-1 0 0,0-1 1 0 0,0 1 0 0 0,0-1-1 0 0,-1 0 1 0 0,0 0 0 0 0,0 0-1 0 0,0 0 1 0 0,-1 0-1 0 0,0-1 1 0 0,0 1 0 0 0,-1 0-1 0 0,1-1 1 0 0,-1 1 0 0 0,-1 0-1 0 0,1-1 1 0 0,-1 1 0 0 0,0 0-1 0 0,-1 0 1 0 0,0-1-1 0 0,0 1 1 0 0,0 0 0 0 0,0 1-1 0 0,-1-1 1 0 0,0 0 0 0 0,0 1-1 0 0,-1-1 1 0 0,0 1 0 0 0,1 0-1 0 0,-2 0 1 0 0,1 1 0 0 0,0-1-1 0 0,-1 1 1 0 0,0 0-1 0 0,0 0 1 0 0,-1 0-24 0 0,-8-3-110 0 0,-1 1 0 0 0,1 1 0 0 0,-1 0 0 0 0,0 0 0 0 0,-1 2-1 0 0,1 0 1 0 0,-1 1 0 0 0,1 0 0 0 0,-1 1 0 0 0,0 1 0 0 0,1 1 0 0 0,-1 0 0 0 0,1 1-1 0 0,-1 0 1 0 0,1 1 0 0 0,0 1 0 0 0,-1 1 0 0 0,1 0 110 0 0,4-2-51 0 0,1 1 0 0 0,-1 0 0 0 0,1 1 0 0 0,0 0 0 0 0,0 1 0 0 0,0 0 0 0 0,1 0 1 0 0,0 1-1 0 0,0 0 0 0 0,1 0 0 0 0,0 1 0 0 0,0 0 0 0 0,1 1 0 0 0,0 0 0 0 0,0 0 0 0 0,1 1 0 0 0,0-1 0 0 0,1 1 0 0 0,0 0 0 0 0,0 1 0 0 0,1-1 1 0 0,1 1-1 0 0,0 0 0 0 0,0 0 0 0 0,1 4 51 0 0,1-4 6 0 0,2 1-1 0 0,-1 0 1 0 0,2 0 0 0 0,-1-1 0 0 0,2 1-1 0 0,-1 0 1 0 0,2-1 0 0 0,-1 0 0 0 0,1 0 0 0 0,1 0-1 0 0,0 0 1 0 0,1-1 0 0 0,0 0 0 0 0,1 0 0 0 0,0 0-1 0 0,0-1 1 0 0,1 0 0 0 0,0 0 0 0 0,0-1-1 0 0,7 4-5 0 0,203 130 389 0 0,-99-90-300 0 0,-92-45-122 0 0,-1 2 1 0 0,0 1-1 0 0,0 1 1 0 0,-1 1-1 0 0,0 1 0 0 0,-1 2 1 0 0,-1 0-1 0 0,0 1 1 0 0,-1 1-1 0 0,-1 2 0 0 0,-1 0 1 0 0,0 1-1 0 0,-2 0 1 0 0,0 2-1 0 0,-1 0 1 0 0,-1 2-1 0 0,-2-1 0 0 0,1 3 33 0 0,1 35-12 0 0,-2 1 0 0 0,-3 1 0 0 0,-3 0-1 0 0,-3 0 1 0 0,-2 1 0 0 0,-3 0 0 0 0,-8 56 12 0 0,8-118 0 0 0,-1 12 36 0 0,-20 151-43 0 0,20-159 53 0 0,-1 0 1 0 0,0 0-1 0 0,0 0 0 0 0,-1 0 0 0 0,0-1 1 0 0,0 1-1 0 0,0-1 0 0 0,0 0 0 0 0,-1 0 1 0 0,0 0-1 0 0,0 0 0 0 0,0-1 0 0 0,-1 0 1 0 0,0 0-1 0 0,1 0 0 0 0,-1 0 0 0 0,-1-1 1 0 0,1 1-1 0 0,0-1 0 0 0,-1-1 0 0 0,0 1 0 0 0,0-1 1 0 0,0 0-1 0 0,-5 1-46 0 0,-32 1 423 0 0,0-1 1 0 0,0-3-1 0 0,-1-1 0 0 0,1-2 0 0 0,0-2 1 0 0,1-2-1 0 0,-32-10-423 0 0,0 3 227 0 0,-562-89 580 0 0,-69 21-807 0 0,127 48-9717 0 0,539 32 3430 0 0,17 1-1857 0 0</inkml:trace>
  <inkml:trace contextRef="#ctx0" brushRef="#br0" timeOffset="4254.829">14009 284 1016 0 0,'0'0'1096'0'0,"0"0"14"0"0,0 0 81 0 0,0 0 140 0 0,0 0 124 0 0,0 0 175 0 0,0 0 34 0 0,0 0-240 0 0,0 0-422 0 0,0 0-531 0 0,0 0-374 0 0,0 0-176 0 0,0 0-30 0 0,7-18 41 0 0,18-53 56 0 0,-25 70 14 0 0,-1-1 0 0 0,0 1 0 0 0,1 0 1 0 0,-1 0-1 0 0,0-1 0 0 0,1 1 0 0 0,-1 0 1 0 0,0 0-1 0 0,0 0 0 0 0,0 0 0 0 0,0 0 0 0 0,0 0 1 0 0,0 0-1 0 0,0 0 0 0 0,0 0 0 0 0,-1 0 0 0 0,1 1 1 0 0,0-1-1 0 0,-1 1 0 0 0,1-1 0 0 0,0 1 1 0 0,-1-1-1 0 0,1 1 0 0 0,0 0 0 0 0,-1-1 0 0 0,1 1 1 0 0,-1 0-1 0 0,1 0 0 0 0,0 0 0 0 0,-1 0 1 0 0,1 0-1 0 0,-1 0 0 0 0,1 1 0 0 0,0-1 0 0 0,-1 0 1 0 0,1 1-1 0 0,-1-1 0 0 0,1 1 0 0 0,0 0 0 0 0,0-1 1 0 0,-1 2-3 0 0,-30-4 1169 0 0,33-14 1871 0 0,14-16-3619 0 0,-11 25 776 0 0,-2 5-201 0 0,1 0 0 0 0,-1 0-1 0 0,0-1 1 0 0,0 1 0 0 0,-1-1 0 0 0,1 1 0 0 0,0-1-1 0 0,-1 1 1 0 0,0-1 0 0 0,1 0 0 0 0,-1 0 0 0 0,0 0-1 0 0,0 0 1 0 0,-1 0 0 0 0,1 0 0 0 0,-1 0 0 0 0,1 0-1 0 0,-1 0 1 0 0,0 0 0 0 0,0 0 0 0 0,0 0 0 0 0,-1 0-1 0 0,1 0 1 0 0,-1 0 0 0 0,0 0 0 0 0,0 0 0 0 0,0 0-1 0 0,0 0 1 0 0,0 1 0 0 0,0-1 0 0 0,-1 0 0 0 0,1 1-1 0 0,-1-1 1 0 0,0 1 0 0 0,0-1 0 0 0,0 1-1 0 0,0 0 1 0 0,0 0 0 0 0,-1 0 0 0 0,1 0 0 0 0,0 0-1 0 0,-1 0 1 0 0,0 1 0 0 0,1-1 0 0 0,-1 1 0 0 0,-2-1 4 0 0,-35 0-208 0 0,0 3 0 0 0,0 1 0 0 0,0 1 0 0 0,1 3 0 0 0,-1 1 0 0 0,1 2 0 0 0,1 2 0 0 0,-16 7 208 0 0,25-10-42 0 0,-86 25 29 0 0,2 5-1 0 0,1 5 1 0 0,3 5 0 0 0,1 5-1 0 0,3 4 1 0 0,-40 32 13 0 0,19 31-675 0 0,123-115 647 0 0,1-1 0 0 0,-1 1-1 0 0,1 0 1 0 0,-1 0 0 0 0,1 0 0 0 0,1 0 0 0 0,-1 0 0 0 0,1 1 0 0 0,0-1 0 0 0,0 0 0 0 0,0 1 0 0 0,1-1 0 0 0,0 0 0 0 0,0 1-1 0 0,0-1 1 0 0,1 1 0 0 0,0-1 0 0 0,0 0 0 0 0,0 0 0 0 0,1 1 0 0 0,-1-1 0 0 0,1 0 0 0 0,1 0 0 0 0,-1 0 0 0 0,1-1 0 0 0,-1 1-1 0 0,1-1 1 0 0,1 1 0 0 0,-1-1 0 0 0,3 2 28 0 0,23 21 97 0 0,1-2-1 0 0,2-1 0 0 0,1-1 1 0 0,0-2-1 0 0,2-1 0 0 0,0-2 1 0 0,1-1-1 0 0,1-2 1 0 0,0-2-1 0 0,22 5-96 0 0,-16-3 70 0 0,288 99 198 0 0,-172-67-257 0 0,-3 8 1 0 0,-2 6 0 0 0,-3 6 0 0 0,-3 8 0 0 0,-4 5 0 0 0,3 11-12 0 0,-128-80-32 0 0,0 2 1 0 0,-1 0-1 0 0,-1 1 1 0 0,0 1 0 0 0,-1 0-1 0 0,0 2 1 0 0,-1 0-1 0 0,-1 0 1 0 0,-1 1 0 0 0,-1 1-1 0 0,0 0 1 0 0,-1 1-1 0 0,-1 0 1 0 0,-1 1 0 0 0,-1-1-1 0 0,-1 2 1 0 0,-1-1-1 0 0,0 1 1 0 0,-2 0 0 0 0,-1 0-1 0 0,0 1 1 0 0,-2 7 31 0 0,-2-22 43 0 0,0 1 1 0 0,-1-1 0 0 0,0 1 0 0 0,-1-1-1 0 0,0 0 1 0 0,0 0 0 0 0,-1 0 0 0 0,0 0-1 0 0,0-1 1 0 0,-1 0 0 0 0,0 0 0 0 0,0 0-1 0 0,-1 0 1 0 0,1-1 0 0 0,-2 1-1 0 0,1-2 1 0 0,-1 1 0 0 0,1-1 0 0 0,-2 0-1 0 0,1 0 1 0 0,0-1 0 0 0,-1 0 0 0 0,0 0-1 0 0,-8 2-43 0 0,-207 54 1979 0 0,19-34-1020 0 0,-2-9-1 0 0,0-10 1 0 0,-126-13-959 0 0,243 3 232 0 0,-1-4 1 0 0,2-3-1 0 0,-1-5 1 0 0,2-3-1 0 0,0-4 1 0 0,-17-10-233 0 0,97 30-35 0 0,0 1-1 0 0,0-1 1 0 0,0-1 0 0 0,0 0 0 0 0,0 0 0 0 0,1 0 0 0 0,-1 0 0 0 0,1-1 0 0 0,0 0 0 0 0,0-1 0 0 0,0 1 0 0 0,0-1 0 0 0,1 0 0 0 0,0-1-1 0 0,0 1 1 0 0,0-1 0 0 0,1 0 0 0 0,0 0 0 0 0,0-1 0 0 0,1 1 0 0 0,-1-1 0 0 0,1 0 0 0 0,0-3 35 0 0,5 5-230 0 0,1 1 0 0 0,0-1 0 0 0,1 0 1 0 0,-1 1-1 0 0,1 0 0 0 0,0 0 0 0 0,0 0 0 0 0,1 0 1 0 0,-1 1-1 0 0,1 0 0 0 0,-1 0 0 0 0,1 0 0 0 0,0 0 1 0 0,0 1-1 0 0,0 0 0 0 0,1 0 0 0 0,-1 0 0 0 0,0 0 1 0 0,1 1-1 0 0,0 0 0 0 0,3 0 230 0 0,-5 0-134 0 0,260-43-10386 0 0,-217 41 5186 0 0</inkml:trace>
  <inkml:trace contextRef="#ctx0" brushRef="#br0" timeOffset="5036.034">15425 2044 728 0 0,'0'0'1814'0'0,"0"0"-691"0"0,0 0-204 0 0,0 0-24 0 0,0 0-82 0 0,0 0-201 0 0,0 0-238 0 0,0 0-205 0 0,0 0-120 0 0,0 0-65 0 0,0 0-45 0 0,0 0-3 0 0,8 42 1706 0 0,-1-27-1459 0 0,0-1 0 0 0,1-1 0 0 0,1 0-1 0 0,0 0 1 0 0,1 0 0 0 0,0-2 0 0 0,1 1 0 0 0,1-1 0 0 0,-1-1 0 0 0,2 0 0 0 0,-1 0 0 0 0,1-1 0 0 0,1-1 0 0 0,-1 0 0 0 0,2-1 0 0 0,-1-1 0 0 0,1 0 0 0 0,-1-1 0 0 0,2 0 0 0 0,4 0-183 0 0,7 1 272 0 0,0-1 0 0 0,0 0 0 0 0,0-3 0 0 0,0 0 0 0 0,1-2 0 0 0,-1 0 0 0 0,1-2 0 0 0,-1-1 0 0 0,0-2 0 0 0,0 0 0 0 0,0-2 0 0 0,-1-1 0 0 0,0-1 0 0 0,-1-1 0 0 0,1-1 0 0 0,-2-1 0 0 0,0-2 0 0 0,-1 0 0 0 0,0-1 0 0 0,-1-2 0 0 0,0 0 0 0 0,-2-1 0 0 0,6-7-272 0 0,-19 17 83 0 0,0 0-1 0 0,-1-1 1 0 0,0 0 0 0 0,0 0-1 0 0,-1 0 1 0 0,0-1 0 0 0,-1 1-1 0 0,0-1 1 0 0,0 0-1 0 0,-1-1 1 0 0,0 1 0 0 0,-1 0-1 0 0,-1-1 1 0 0,1 0 0 0 0,-1 1-1 0 0,-1-1 1 0 0,0 0 0 0 0,-1 1-1 0 0,0-1 1 0 0,0 0 0 0 0,-1 1-1 0 0,-1 0 1 0 0,0-1-1 0 0,0 1 1 0 0,-1 0 0 0 0,0 0-1 0 0,0 1 1 0 0,-1-1 0 0 0,-1 1-1 0 0,0 0 1 0 0,0 0 0 0 0,-1 1-1 0 0,-1-2-82 0 0,-13-11-44 0 0,-2 0-1 0 0,0 1 0 0 0,-1 1 1 0 0,-1 1-1 0 0,-1 1 0 0 0,0 1 1 0 0,-2 2-1 0 0,1 1 0 0 0,-2 1 1 0 0,1 1-1 0 0,-2 1 0 0 0,1 2 0 0 0,-1 1 1 0 0,0 2-1 0 0,-1 0 0 0 0,1 2 1 0 0,-1 2-1 0 0,0 0 0 0 0,1 2 1 0 0,-1 2-1 0 0,0 0 0 0 0,0 3 45 0 0,14-2-39 0 0,0 1 0 0 0,1 0-1 0 0,0 2 1 0 0,0 0-1 0 0,1 0 1 0 0,0 2-1 0 0,0 0 1 0 0,0 0-1 0 0,2 2 1 0 0,-1 0 0 0 0,1 0-1 0 0,1 1 1 0 0,0 1-1 0 0,0 0 1 0 0,2 0-1 0 0,-1 1 1 0 0,2 1-1 0 0,0-1 1 0 0,1 2-1 0 0,0-1 1 0 0,1 1 0 0 0,1 0-1 0 0,1 0 1 0 0,0 1-1 0 0,1 0 1 0 0,0 0-1 0 0,2 0 1 0 0,0 0-1 0 0,1 0 1 0 0,1 1 0 0 0,0-1-1 0 0,1 0 1 0 0,1 0-1 0 0,1 0 1 0 0,0 0-1 0 0,1 0 1 0 0,1 0-1 0 0,6 13 40 0 0,50 96-1940 0 0,-12-48-3553 0 0,-20-35-4575 0 0</inkml:trace>
  <inkml:trace contextRef="#ctx0" brushRef="#br0" timeOffset="8362.969">22311 1840 3065 0 0,'0'0'2347'0'0,"0"0"-1655"0"0,0 0-768 0 0,0 0-5 0 0,0 0 227 0 0,0 0 128 0 0,0 0 11 0 0,0 0 11 0 0,0 0 11 0 0,26 17 0 0 0,130 85 359 0 0,-121-78-340 0 0,1-2-1 0 0,1-1 0 0 0,0-2 0 0 0,2-1 1 0 0,0-2-1 0 0,0-2 0 0 0,2-2 0 0 0,0-1 1 0 0,0-2-1 0 0,0-2 0 0 0,1-2 0 0 0,0-2 1 0 0,0-1-1 0 0,1-2 0 0 0,-1-2 0 0 0,0-2 1 0 0,16-5-326 0 0,-36 4 261 0 0,-1-1 1 0 0,1 0 0 0 0,-1-2-1 0 0,0 0 1 0 0,-1-2 0 0 0,0 0-1 0 0,-1-1 1 0 0,0-1 0 0 0,-1-1-1 0 0,0-1 1 0 0,-1 0 0 0 0,5-6-262 0 0,-15 13 46 0 0,-1 1 0 0 0,0-2 0 0 0,0 1 0 0 0,-1 0 0 0 0,0-1 0 0 0,0 0 0 0 0,0 0 0 0 0,-1-1 0 0 0,-1 1 0 0 0,1-1 0 0 0,-1 0 1 0 0,-1 0-1 0 0,0 0 0 0 0,0 0 0 0 0,-1 0 0 0 0,0-1 0 0 0,0 1 0 0 0,-1 0 0 0 0,0-1 0 0 0,-1 1 0 0 0,0 0 0 0 0,-1 0 0 0 0,0-1 0 0 0,0 1 1 0 0,-1 0-1 0 0,0 1 0 0 0,0-1 0 0 0,-1 0 0 0 0,0 1 0 0 0,-2-2-46 0 0,-13-15-110 0 0,-1 1 0 0 0,-1 1 0 0 0,-1 0-1 0 0,-1 2 1 0 0,-1 1 0 0 0,-1 0 0 0 0,-1 2 0 0 0,0 1 0 0 0,-1 1 0 0 0,-1 2 0 0 0,-1 0 0 0 0,1 2 0 0 0,-2 1-1 0 0,0 2 1 0 0,0 1 0 0 0,-30-5 110 0 0,25 6-8 0 0,0 2 1 0 0,0 1-1 0 0,-1 1 0 0 0,1 2 1 0 0,-1 2-1 0 0,0 1 0 0 0,1 1 1 0 0,0 3-1 0 0,-5 1 8 0 0,28-4-21 0 0,-1 0 0 0 0,1 0 1 0 0,-1 1-1 0 0,1 0 0 0 0,1 1 0 0 0,-1 1 0 0 0,1 0 1 0 0,0 0-1 0 0,0 1 0 0 0,0 1 0 0 0,1 0 1 0 0,1 0-1 0 0,-1 1 0 0 0,1 0 0 0 0,1 1 0 0 0,-1-1 1 0 0,2 2-1 0 0,-1-1 0 0 0,2 1 0 0 0,-1 0 1 0 0,2 1-1 0 0,-1-1 0 0 0,1 1 0 0 0,1 0 1 0 0,0 1-1 0 0,-1 7 21 0 0,4-9-58 0 0,0 0 0 0 0,1 0 0 0 0,0 0 0 0 0,0 0 1 0 0,1 0-1 0 0,1 0 0 0 0,-1-1 0 0 0,2 1 0 0 0,0 0 0 0 0,0-1 1 0 0,1 0-1 0 0,0 0 0 0 0,1 0 0 0 0,0 0 0 0 0,0-1 0 0 0,1 1 0 0 0,0-1 1 0 0,1-1-1 0 0,0 1 0 0 0,1-1 0 0 0,-1-1 0 0 0,1 1 0 0 0,1-1 1 0 0,0-1-1 0 0,0 0 0 0 0,0 0 0 0 0,1 0 58 0 0,89 57-6061 0 0,-64-43-2225 0 0</inkml:trace>
  <inkml:trace contextRef="#ctx0" brushRef="#br0" timeOffset="8674.566">24415 1401 9634 0 0,'0'0'3114'0'0,"0"0"-2099"0"0,0 0-802 0 0,0 0-345 0 0,0 0-149 0 0,0 0 34 0 0,0 0 135 0 0,0 0 147 0 0,0 0 106 0 0,0 0 23 0 0,0 0-13 0 0,-27 29-26 0 0,-79 92-30 0 0,71-41 76 0 0,35-65-117 0 0,-1-4 21 0 0,0 1 0 0 0,1 0 0 0 0,0-1 0 0 0,1 1 0 0 0,0 0 0 0 0,1-1-1 0 0,0 1 1 0 0,1-1 0 0 0,0 0 0 0 0,1 0 0 0 0,0 0 0 0 0,1 0 0 0 0,0-1 0 0 0,1 0-1 0 0,0 0 1 0 0,0 0 0 0 0,1 0 0 0 0,0-1 0 0 0,1-1 0 0 0,0 1 0 0 0,1-1 0 0 0,-1 0-1 0 0,1-1 1 0 0,1 0 0 0 0,-1-1 0 0 0,1 0 0 0 0,1 0 0 0 0,7 3-75 0 0,38 12-2398 0 0,-18-11-3771 0 0,-25-8-1501 0 0</inkml:trace>
  <inkml:trace contextRef="#ctx0" brushRef="#br0" timeOffset="8930.672">24213 459 23901 0 0,'0'0'192'0'0,"0"0"-1"0"0,0 0-31 0 0,0 0-147 0 0,0 0-278 0 0,0 0-419 0 0,0 0-338 0 0,0 0-35 0 0,0 0 144 0 0,0 0 235 0 0,0 0 68 0 0,0 0-223 0 0,0 0-290 0 0,8 1-254 0 0,80 48-3228 0 0,-47-21 15 0 0,-19-15-2110 0 0</inkml:trace>
  <inkml:trace contextRef="#ctx0" brushRef="#br0" timeOffset="9137.235">25360 153 20252 0 0,'0'0'1677'0'0,"0"0"-1311"0"0,0 0-730 0 0,0 0-549 0 0,0 0-187 0 0,0 0 53 0 0,0 0 368 0 0,0 0 462 0 0,0 0 82 0 0,-1 30 9 0 0,-2 184-78 0 0,-10 178 323 0 0,2-205 166 0 0,9 0 1 0 0,20 166-286 0 0,-13-310 114 0 0,2 0 1 0 0,1 0 0 0 0,3-1-1 0 0,1-1 1 0 0,2 0-1 0 0,2 0 1 0 0,2-2 0 0 0,1 0-1 0 0,2-1 1 0 0,2-1-1 0 0,1-1 1 0 0,2-1 0 0 0,6 4-115 0 0,-10-16-34 0 0,10 12-413 0 0,-19-7-7733 0 0,-12-22-1937 0 0</inkml:trace>
  <inkml:trace contextRef="#ctx0" brushRef="#br0" timeOffset="10104.352">22481 9434 17068 0 0,'0'0'-913'0'0,"0"0"-81"0"0,0 0 236 0 0,0 0 417 0 0,0 0 177 0 0,3 30 84 0 0,7 94 36 0 0,-11-120 121 0 0,0 0 0 0 0,1 0 0 0 0,-1 1 0 0 0,1-1 1 0 0,0 0-1 0 0,1 1 0 0 0,-1-1 0 0 0,1 0 0 0 0,0 0 1 0 0,0 0-1 0 0,0 0 0 0 0,0 1 0 0 0,1-1 0 0 0,-1-1 1 0 0,1 1-1 0 0,0 0 0 0 0,0 0 0 0 0,1-1 0 0 0,-1 1 1 0 0,1-1-1 0 0,0 0 0 0 0,0 0 0 0 0,0 0 0 0 0,0 0 1 0 0,0 0-1 0 0,1 0 0 0 0,-1-1 0 0 0,1 0 0 0 0,0 0 1 0 0,0 0-1 0 0,-1 0 0 0 0,1-1 0 0 0,0 1 1 0 0,1-1-1 0 0,-1 0 0 0 0,0 0 0 0 0,0 0 0 0 0,0-1 1 0 0,1 0-1 0 0,-1 1 0 0 0,0-2 0 0 0,1 1 0 0 0,-1 0 1 0 0,0-1-1 0 0,0 0 0 0 0,0 0 0 0 0,2 0-77 0 0,10-6 288 0 0,0 1 0 0 0,-1-2 0 0 0,0 0 0 0 0,0 0 1 0 0,-1-2-1 0 0,0 0 0 0 0,-1 0 0 0 0,0-1 0 0 0,0-1 0 0 0,0-2-288 0 0,-4 5 15 0 0,0 0 0 0 0,-1 0 0 0 0,-1-1 1 0 0,1 0-1 0 0,-1 0 0 0 0,-1-1 0 0 0,0 0 0 0 0,-1 0 0 0 0,0 0 0 0 0,0-1 1 0 0,-2 0-1 0 0,1 0 0 0 0,-1 0 0 0 0,-1 0 0 0 0,0 0 0 0 0,-1-1 0 0 0,0 1 1 0 0,-1 0-1 0 0,0-1 0 0 0,-1 1 0 0 0,-1-1 0 0 0,0 1 0 0 0,0 0 0 0 0,-1 0 1 0 0,-1 0-1 0 0,0 0 0 0 0,0 1 0 0 0,-1-1 0 0 0,-1 1 0 0 0,0 1 0 0 0,-5-8-15 0 0,-3 5-40 0 0,0 0-1 0 0,0 1 1 0 0,-1 1-1 0 0,-1 0 1 0 0,1 1-1 0 0,-2 0 0 0 0,0 2 1 0 0,0 0-1 0 0,0 1 1 0 0,-1 0-1 0 0,0 2 0 0 0,0 0 1 0 0,0 1-1 0 0,-1 1 1 0 0,0 0-1 0 0,1 2 0 0 0,-1 0 1 0 0,0 1-1 0 0,0 1 1 0 0,0 1-1 0 0,1 0 1 0 0,-1 2-1 0 0,1 0 0 0 0,0 1 1 0 0,0 0-1 0 0,0 2 1 0 0,1 0-1 0 0,0 1 0 0 0,0 1 1 0 0,1 1-1 0 0,0 0 1 0 0,0 1-1 0 0,1 0 1 0 0,1 1-1 0 0,0 1 0 0 0,1 0 1 0 0,0 1-1 0 0,1 1 1 0 0,1 0-1 0 0,0 0 0 0 0,1 1 1 0 0,1 1-1 0 0,0-1 1 0 0,0 3 40 0 0,5-7 11 0 0,1 0-1 0 0,0-1 1 0 0,0 1 0 0 0,1 0 0 0 0,1 0-1 0 0,0 0 1 0 0,1 1 0 0 0,0-1 0 0 0,1 0 0 0 0,0 0-1 0 0,1 0 1 0 0,0 0 0 0 0,1 0 0 0 0,0-1-1 0 0,1 1 1 0 0,0-1 0 0 0,1 0 0 0 0,0 0 0 0 0,1 0-1 0 0,0-1 1 0 0,1 1 0 0 0,0-2 0 0 0,1 1 0 0 0,0-1-1 0 0,0 0 1 0 0,1-1 0 0 0,0 0 0 0 0,0 0-1 0 0,1-1 1 0 0,0 0 0 0 0,0 0 0 0 0,1-2 0 0 0,0 1-1 0 0,0-1 1 0 0,6 1-11 0 0,237 86 405 0 0,-207-80-429 0 0,-1 2 1 0 0,-1 2-1 0 0,-1 2 1 0 0,0 1 0 0 0,-1 3-1 0 0,7 6 24 0 0,-29-7-31 0 0,0 2 0 0 0,-1-1 0 0 0,-2 2 0 0 0,0 1 1 0 0,-2 0-1 0 0,0 1 0 0 0,-2 1 0 0 0,-1 0 0 0 0,-1 1 0 0 0,-1 0 0 0 0,-2 0 0 0 0,-1 2 0 0 0,-1-1 0 0 0,-1 1 0 0 0,-2-1 0 0 0,-1 2 0 0 0,-1 19 31 0 0,12 40 63 0 0,-6-49-46 0 0,3 13-36 0 0,-2 1 0 0 0,-3 0-1 0 0,-1 0 1 0 0,-4 1-1 0 0,-4 50 20 0 0,2-94 109 0 0,-1 0 0 0 0,-1 0-1 0 0,0 0 1 0 0,0-1 0 0 0,-2 1-1 0 0,1-1 1 0 0,-1 0 0 0 0,-1 0-1 0 0,0 0 1 0 0,0-1 0 0 0,-1 0-1 0 0,0 0 1 0 0,-1-1 0 0 0,0 0-1 0 0,-1 0 1 0 0,1-1 0 0 0,-2 0-1 0 0,1 0 1 0 0,-1-1 0 0 0,0-1-1 0 0,-1 1 1 0 0,0-2 0 0 0,0 1-1 0 0,0-2 1 0 0,0 1 0 0 0,-1-1-1 0 0,-1-1-108 0 0,-91 21 417 0 0,-2-4 0 0 0,0-5 0 0 0,0-5 0 0 0,-78-3-417 0 0,141-6 50 0 0,-112 6-32 0 0,-1-7-1 0 0,1-7 1 0 0,-134-25-18 0 0,-23-49-3106 0 0,228 45-321 0 0,33 5-4005 0 0,32 17-2373 0 0</inkml:trace>
  <inkml:trace contextRef="#ctx0" brushRef="#br0" timeOffset="10750.92">23760 10398 13755 0 0,'0'0'704'0'0,"0"0"-665"0"0,0 0-229 0 0,0 0 164 0 0,0 0 274 0 0,0 0 157 0 0,0 0 91 0 0,0 0 116 0 0,0 0 117 0 0,0 0 17 0 0,26 12-41 0 0,84 37-109 0 0,1-38 494 0 0,-89-15-905 0 0,16-2-3 0 0,0-1 0 0 0,-1-1 0 0 0,0-2 0 0 0,-1-2 0 0 0,0-2 0 0 0,-1-1 0 0 0,-1-1 1 0 0,0-2-1 0 0,18-14-182 0 0,-46 28 0 0 0,-1 0 1 0 0,0 0-1 0 0,0 0 1 0 0,0-1-1 0 0,0 1 1 0 0,-1-1-1 0 0,0-1 1 0 0,0 1-1 0 0,0 0 1 0 0,-1-1-1 0 0,0 0 1 0 0,0 0-1 0 0,0 0 1 0 0,-1 0-1 0 0,0 0 1 0 0,0-1-1 0 0,-1 1 1 0 0,1 0-1 0 0,-1-1 1 0 0,-1 0-1 0 0,1 1 1 0 0,-1-1-1 0 0,0 1 1 0 0,-1-1-1 0 0,1 1 1 0 0,-1-1-1 0 0,-1 1 1 0 0,1-1-1 0 0,-1 1 1 0 0,0 0-1 0 0,-1-1 1 0 0,1 1-1 0 0,-1 1 1 0 0,0-1-1 0 0,-1 0 1 0 0,0 1-1 0 0,0-1 1 0 0,0 1-1 0 0,0 0 1 0 0,-3-2-1 0 0,-9-6-28 0 0,0 1 1 0 0,-1 0 0 0 0,0 1 0 0 0,-1 1 0 0 0,0 1 0 0 0,0 1 0 0 0,-1 0-1 0 0,0 1 1 0 0,0 1 0 0 0,-1 1 0 0 0,0 1 0 0 0,0 0 0 0 0,0 2 0 0 0,0 0-1 0 0,-1 1 1 0 0,1 2 0 0 0,0 0 0 0 0,0 1 0 0 0,0 0 0 0 0,0 2-1 0 0,0 0 1 0 0,0 2 0 0 0,1 0 0 0 0,0 1 0 0 0,0 1 0 0 0,1 1 0 0 0,0 0-1 0 0,0 1 1 0 0,1 1 0 0 0,1 1 0 0 0,0 1 0 0 0,0 0 0 0 0,1 1-1 0 0,1 0 1 0 0,1 1 0 0 0,0 1 0 0 0,0 0 0 0 0,2 1 0 0 0,0 0 27 0 0,8-11 6 0 0,0 1 0 0 0,0-1 0 0 0,1 0 0 0 0,0 1 1 0 0,0-1-1 0 0,1 1 0 0 0,0 0 0 0 0,0-1 0 0 0,0 1 0 0 0,1 0 0 0 0,0 0 1 0 0,1-1-1 0 0,-1 1 0 0 0,1 0 0 0 0,0 0 0 0 0,1-1 0 0 0,0 1 0 0 0,0-1 1 0 0,0 0-1 0 0,1 1 0 0 0,0-1 0 0 0,0 0 0 0 0,1 0 0 0 0,-1-1 1 0 0,1 1-1 0 0,0-1 0 0 0,1 0 0 0 0,-1 0 0 0 0,1 0 0 0 0,0 0 0 0 0,0-1 1 0 0,1 0-1 0 0,-1 0 0 0 0,1-1 0 0 0,0 1 0 0 0,1-1-6 0 0,16 9 98 0 0,0 0 0 0 0,1-2-1 0 0,0-1 1 0 0,1-1 0 0 0,0-1-1 0 0,1-1 1 0 0,-1-1 0 0 0,24 1-98 0 0,15-2 266 0 0,-1-3 1 0 0,1-3-1 0 0,0-2 0 0 0,-1-4 1 0 0,54-12-267 0 0,-103 69-1494 0 0,-5-40 1509 0 0,1-2 0 0 0,0 1-1 0 0,0-2 1 0 0,0 1 0 0 0,0-1 0 0 0,1-1-1 0 0,0 0 1 0 0,0 0 0 0 0,1-1 0 0 0,-1-1-1 0 0,1 0 1 0 0,0 0 0 0 0,0-1-1 0 0,0-1 1 0 0,0 0 0 0 0,0 0 0 0 0,0-2-1 0 0,0 1 1 0 0,0-1 0 0 0,0-1 0 0 0,0 0-1 0 0,0-1 1 0 0,5-2-15 0 0,179-39-5520 0 0,-74-3-5007 0 0,-99 35 4700 0 0</inkml:trace>
  <inkml:trace contextRef="#ctx0" brushRef="#br0" timeOffset="11065.221">25313 10130 3649 0 0,'0'0'3373'0'0,"0"0"-151"0"0,0 0-515 0 0,0 0-547 0 0,1-28-459 0 0,1-135 676 0 0,-8 97 887 0 0,6 65-3191 0 0,20 3-944 0 0,5 8 809 0 0,-1 1 0 0 0,0 1 0 0 0,-1 1 1 0 0,0 1-1 0 0,-1 1 0 0 0,-1 1 0 0 0,0 1 0 0 0,-1 1 0 0 0,-1 1 0 0 0,9 12 62 0 0,53 45 10 0 0,11-7 10 0 0,3-3 0 0 0,3-5 0 0 0,32 12-20 0 0,100 63 293 0 0,-212-104-363 0 0,-64-19 433 0 0,35-11-222 0 0,-375 53 741 0 0,-61 12-2301 0 0,157 13-9872 0 0,245-64 1286 0 0</inkml:trace>
  <inkml:trace contextRef="#ctx0" brushRef="#br0" timeOffset="14093.616">7768 14399 12043 0 0,'0'0'1279'0'0,"0"0"95"0"0,0 0-67 0 0,0 0 3 0 0,0 0-34 0 0,32 10-163 0 0,106 30-224 0 0,20-30 271 0 0,755-84 349 0 0,-893 73-1580 0 0,0 0 0 0 0,-1 1 1 0 0,1 2-1 0 0,0 0 0 0 0,0 0 1 0 0,-1 2-1 0 0,0 1 0 0 0,1 0 1 0 0,-2 1-1 0 0,2 2 71 0 0,17 18-3560 0 0,-6 11-3318 0 0,-22-24-3853 0 0</inkml:trace>
  <inkml:trace contextRef="#ctx0" brushRef="#br0" timeOffset="17153.593">21664 13058 15843 0 0,'0'0'794'0'0,"0"0"-141"0"0,0 0-262 0 0,0 0-240 0 0,0 0-130 0 0,0 0-44 0 0,0 0 19 0 0,0 0 76 0 0,0 0 89 0 0,0 0 83 0 0,5-28 53 0 0,14-84-12 0 0,-19 110-271 0 0,1-1-1 0 0,0 1 0 0 0,-1 0 0 0 0,1 0 1 0 0,-1 0-1 0 0,0 0 0 0 0,0-1 1 0 0,0 1-1 0 0,0 0 0 0 0,0 0 0 0 0,0 0 1 0 0,0-1-1 0 0,-1 1 0 0 0,1 0 0 0 0,-1 0 1 0 0,0 0-1 0 0,0 0 0 0 0,0 0 0 0 0,0 0 1 0 0,0 0-1 0 0,0 0 0 0 0,0 0 1 0 0,0 0-1 0 0,-1 1 0 0 0,1-1 0 0 0,-1 0 1 0 0,1 1-1 0 0,-1-1 0 0 0,0 1 0 0 0,0 0 1 0 0,1-1-1 0 0,-1 1 0 0 0,0 0 1 0 0,-1 0-14 0 0,-6-4 20 0 0,-25-14 7 0 0,-1 2-1 0 0,0 1 0 0 0,-1 2 0 0 0,-1 2 0 0 0,0 1 1 0 0,-1 2-1 0 0,0 2 0 0 0,0 1 0 0 0,0 1 0 0 0,-1 3 1 0 0,1 1-1 0 0,-1 2 0 0 0,0 2 0 0 0,-17 3-26 0 0,24-3-10 0 0,0 0 0 0 0,1 2 0 0 0,-1 2 0 0 0,1 1 0 0 0,0 1 0 0 0,1 1-1 0 0,0 2 1 0 0,1 1 0 0 0,0 1 0 0 0,1 2 0 0 0,0 1 0 0 0,-20 17 10 0 0,42-28-3 0 0,0 0 0 0 0,1 1 0 0 0,0-1 1 0 0,1 1-1 0 0,-1 0 0 0 0,1 0 0 0 0,1 1 0 0 0,-1-1 1 0 0,1 1-1 0 0,1 0 0 0 0,-1-1 0 0 0,1 1 0 0 0,1 1 1 0 0,-1-1-1 0 0,1 0 0 0 0,1 0 0 0 0,-1 0 1 0 0,2 0-1 0 0,-1 1 0 0 0,1-1 0 0 0,0 0 0 0 0,1 0 1 0 0,0 0-1 0 0,0 0 0 0 0,0 0 0 0 0,1 0 0 0 0,1-1 1 0 0,-1 1-1 0 0,1-1 0 0 0,0 0 0 0 0,1 0 0 0 0,0-1 1 0 0,0 1-1 0 0,0-1 0 0 0,1 0 0 0 0,0 0 0 0 0,0-1 1 0 0,0 0-1 0 0,1 0 0 0 0,0 0 0 0 0,1 0 3 0 0,78 57 138 0 0,2-5 1 0 0,3-3-1 0 0,1-4 0 0 0,4-4-138 0 0,-16-6 23 0 0,11 0-50 0 0,-2 3-1 0 0,-2 4 0 0 0,-2 5 0 0 0,-3 2 1 0 0,-2 5-1 0 0,-2 2 0 0 0,-3 4 0 0 0,-4 4 1 0 0,-2 2-1 0 0,46 63 28 0 0,-102-115-30 0 0,-1 1 0 0 0,-1 0 1 0 0,-1 0-1 0 0,0 1 0 0 0,-2 0 0 0 0,0 1 0 0 0,-1 0 1 0 0,-2 0-1 0 0,0 0 0 0 0,-1 1 0 0 0,-2-1 0 0 0,0 6 30 0 0,-1-24 33 0 0,-1 0 0 0 0,-1-1-1 0 0,1 1 1 0 0,0 0 0 0 0,-1 0-1 0 0,0-1 1 0 0,0 1 0 0 0,0 0-1 0 0,0-1 1 0 0,-1 1 0 0 0,1-1-1 0 0,-1 0 1 0 0,0 1-1 0 0,0-1 1 0 0,0 0 0 0 0,0 0-1 0 0,-1 0 1 0 0,1 0 0 0 0,-1-1-1 0 0,0 1 1 0 0,0-1 0 0 0,0 0-1 0 0,0 1 1 0 0,0-1 0 0 0,0 0-1 0 0,0-1 1 0 0,-1 1 0 0 0,1-1-1 0 0,-1 1 1 0 0,1-1-1 0 0,-1 0 1 0 0,0 0 0 0 0,-1 0-33 0 0,-132 0 2385 0 0,134-1-2371 0 0,-584-96 2095 0 0,499 83-2133 0 0,-161-27-366 0 0,-2 10 1 0 0,-231 5 389 0 0,442 35-2028 0 0,39-9 1865 0 0,1-1-1 0 0,-1 1 1 0 0,0 0 0 0 0,1 0-1 0 0,-1-1 1 0 0,1 1 0 0 0,-1 0-1 0 0,1 0 1 0 0,-1 0 0 0 0,1 0-1 0 0,-1 0 1 0 0,1-1 0 0 0,0 1-1 0 0,-1 0 1 0 0,1 0 0 0 0,0 0-1 0 0,0 0 1 0 0,0 0-1 0 0,0 0 1 0 0,0 0 0 0 0,0 0-1 0 0,0 0 1 0 0,0 0 0 0 0,0 0-1 0 0,0 0 1 0 0,1 0 0 0 0,-1 0-1 0 0,0 0 1 0 0,1 0 0 0 0,-1 0-1 0 0,1 0 1 0 0,-1-1 0 0 0,1 1-1 0 0,-1 0 1 0 0,1 0 0 0 0,-1 0-1 0 0,1-1 1 0 0,0 1 0 0 0,-1 0-1 0 0,1-1 1 0 0,0 1 0 0 0,0 0-1 0 0,0-1 1 0 0,-1 1 0 0 0,1-1-1 0 0,0 0 1 0 0,0 1 0 0 0,0-1-1 0 0,0 0 1 0 0,0 1 0 0 0,1-1 163 0 0,19 15-5219 0 0,-2-4-3416 0 0</inkml:trace>
  <inkml:trace contextRef="#ctx0" brushRef="#br0" timeOffset="16157.977">18134 13319 19924 0 0,'0'0'447'0'0,"0"0"-531"0"0,0 0-455 0 0,0 0-178 0 0,0 0 163 0 0,0 0 410 0 0,0 0 192 0 0,9 31 34 0 0,29 98 10 0 0,-26-82-14 0 0,-3 1 0 0 0,-1 1 0 0 0,-3 0 1 0 0,-2 0-1 0 0,-2 9-78 0 0,2 19 105 0 0,-1 3-20 0 0,-4-51-39 0 0,3 1-1 0 0,0-1 1 0 0,2 0 0 0 0,1 0-1 0 0,1 0 1 0 0,1 0 0 0 0,2-1-1 0 0,6 15-44 0 0,-8-27-434 0 0,-5-13-3301 0 0,-1-2-3791 0 0,-2-1-285 0 0</inkml:trace>
  <inkml:trace contextRef="#ctx0" brushRef="#br0" timeOffset="16424.066">17426 13766 23797 0 0,'0'0'802'0'0,"0"0"-282"0"0,0 0-351 0 0,0 0-269 0 0,0 0-131 0 0,34-3 65 0 0,230-3 128 0 0,60 25-146 0 0,290-22 184 0 0,-414-7-4909 0 0,0-2-4996 0 0,-172 11 150 0 0</inkml:trace>
  <inkml:trace contextRef="#ctx0" brushRef="#br0" timeOffset="15290.989">13810 12891 11907 0 0,'0'0'546'0'0,"0"0"-207"0"0,0 0-306 0 0,0 0-191 0 0,0 0-18 0 0,0 0 85 0 0,0 0 130 0 0,0 0 150 0 0,0 0 124 0 0,0 0 141 0 0,0 0 102 0 0,0 0 71 0 0,13-8 32 0 0,38-25-26 0 0,-50 32-620 0 0,-1 1 0 0 0,0-1 0 0 0,1 0 0 0 0,-1 1 0 0 0,0-1 0 0 0,0 0 0 0 0,0 1 0 0 0,0-1 0 0 0,1 0 0 0 0,-1 1 0 0 0,0-1 0 0 0,0 0 0 0 0,0 0 0 0 0,0 1 0 0 0,-1-1 0 0 0,1 0 0 0 0,0 1 0 0 0,0-1 0 0 0,0 0 0 0 0,0 1 0 0 0,-1-1 0 0 0,1 0 0 0 0,0 1 0 0 0,-1-1 0 0 0,1 1 0 0 0,0-1 0 0 0,-1 0 0 0 0,1 1 0 0 0,-1-1-1 0 0,1 1 1 0 0,-1-1 0 0 0,1 1 0 0 0,-1-1 0 0 0,0 1 0 0 0,1 0 0 0 0,-1-1 0 0 0,1 1 0 0 0,-1 0 0 0 0,0-1 0 0 0,1 1 0 0 0,-1 0 0 0 0,0 0 0 0 0,1 0 0 0 0,-1-1 0 0 0,0 1 0 0 0,1 0 0 0 0,-1 0 0 0 0,0 0 0 0 0,0 0 0 0 0,1 0 0 0 0,-1 0 0 0 0,0 1 0 0 0,1-1 0 0 0,-1 0 0 0 0,0 0 0 0 0,1 0 0 0 0,-1 1 0 0 0,0-1 0 0 0,1 0 0 0 0,-1 1 0 0 0,0-1 0 0 0,1 1-13 0 0,-2-2 41 0 0,-77-3 61 0 0,0 2 1 0 0,0 4-1 0 0,0 4 1 0 0,1 3-1 0 0,0 3 1 0 0,0 4-1 0 0,1 3 1 0 0,-50 21-103 0 0,76-26 30 0 0,0 2 0 0 0,1 2 1 0 0,0 2-1 0 0,2 2 0 0 0,0 3 1 0 0,2 1-1 0 0,1 2 0 0 0,-14 14-30 0 0,54-39-10 0 0,0 1 0 0 0,0-1 0 0 0,1 1 0 0 0,-1 0 0 0 0,1 0 0 0 0,0 0 0 0 0,0 1 0 0 0,1-1 0 0 0,-1 1 0 0 0,1 0-1 0 0,0 0 1 0 0,0 0 0 0 0,1 0 0 0 0,0 1 0 0 0,0-1 0 0 0,0 1 0 0 0,0-1 0 0 0,1 1 0 0 0,0 0 0 0 0,0 0 0 0 0,0-1-1 0 0,1 1 1 0 0,0 0 0 0 0,0 0 0 0 0,1 0 0 0 0,-1 0 0 0 0,1-1 0 0 0,1 1 0 0 0,-1 0 0 0 0,1-1 0 0 0,0 1 0 0 0,0-1-1 0 0,0 1 1 0 0,1-1 0 0 0,0 0 0 0 0,0 0 0 0 0,2 2 10 0 0,18 13 66 0 0,0-1 0 0 0,1-1-1 0 0,1-2 1 0 0,0 0 0 0 0,1-1 0 0 0,1-2-1 0 0,1-1 1 0 0,-1-1 0 0 0,2-1 0 0 0,-1-2 0 0 0,10 1-66 0 0,-15-1 38 0 0,276 80 225 0 0,-82-26-179 0 0,-2 9 0 0 0,27 22-84 0 0,-178-65-12 0 0,-1 3 0 0 0,-1 2 0 0 0,-2 4 1 0 0,-2 2-1 0 0,-1 2 0 0 0,-2 3 0 0 0,-3 2 1 0 0,-1 3-1 0 0,-1 2 12 0 0,-37-37 0 0 0,-1 0-1 0 0,0 1 1 0 0,0 0 0 0 0,-2 1-1 0 0,0 0 1 0 0,0 1 0 0 0,-2 0-1 0 0,0 1 1 0 0,-1 0 0 0 0,-1 0 0 0 0,-1 0-1 0 0,0 1 1 0 0,-1-1 0 0 0,-1 1-1 0 0,-1 0 1 0 0,-1 0 0 0 0,0 1 0 0 0,-2-15 93 0 0,0 0 1 0 0,1 0-1 0 0,-2 0 1 0 0,1-1-1 0 0,-1 1 1 0 0,1 0-1 0 0,-1-1 1 0 0,-1 1-1 0 0,1-1 1 0 0,0 1-1 0 0,-1-1 1 0 0,0 0-1 0 0,0 0 1 0 0,-1-1-1 0 0,1 1 1 0 0,-1 0-1 0 0,1-1 1 0 0,-1 0-1 0 0,0 0 1 0 0,0 0-1 0 0,-1-1 1 0 0,1 1-1 0 0,0-1 1 0 0,-1 0-1 0 0,0 0 1 0 0,1 0-1 0 0,-1-1 1 0 0,-3 1-94 0 0,-147 11 2495 0 0,127-14-2505 0 0,-252-10 1349 0 0,-209-40-1339 0 0,330 33 67 0 0,110 12-140 0 0,-205-44-996 0 0,248 42-3927 0 0,26 8-2756 0 0,-14 0 5671 0 0,7 0-6944 0 0</inkml:trace>
  <inkml:trace contextRef="#ctx0" brushRef="#br0" timeOffset="15692.422">15774 14607 20140 0 0,'0'0'468'0'0,"0"0"-661"0"0,0 0-290 0 0,0 0 66 0 0,0 0 206 0 0,0 0 187 0 0,0 0 52 0 0,0 0 8 0 0,0 0 21 0 0,0 0 33 0 0,0 0 49 0 0,0 19 95 0 0,2 58 120 0 0,-2-76-315 0 0,0 0 0 0 0,0 0 1 0 0,1 0-1 0 0,-1 0 0 0 0,0 0 1 0 0,1 0-1 0 0,-1 0 0 0 0,1 0 1 0 0,-1 0-1 0 0,1 0 0 0 0,-1 0 1 0 0,1 0-1 0 0,0 0 0 0 0,-1-1 1 0 0,1 1-1 0 0,0 0 0 0 0,0 0 1 0 0,0-1-1 0 0,0 1 0 0 0,-1-1 1 0 0,1 1-1 0 0,0-1 0 0 0,0 1 1 0 0,0-1-1 0 0,0 1 0 0 0,0-1 1 0 0,0 0-1 0 0,0 1 0 0 0,0-1 1 0 0,1 0-1 0 0,-1 0 0 0 0,0 0 1 0 0,0 0-1 0 0,0 0 0 0 0,0 0 1 0 0,0 0-1 0 0,0 0 0 0 0,0-1 1 0 0,0 1-1 0 0,0 0 0 0 0,0-1 1 0 0,0 1-1 0 0,0-1 0 0 0,0 1 1 0 0,0-1-1 0 0,0 1 0 0 0,0-1 1 0 0,0 1-1 0 0,0-2-39 0 0,1 1 105 0 0,18-6 36 0 0,-1 0 1 0 0,0-2-1 0 0,-1 0 0 0 0,0-1 0 0 0,0-1 0 0 0,-1-1 1 0 0,0-1-1 0 0,-1 0 0 0 0,-1-1 0 0 0,0 0 1 0 0,-1-1-1 0 0,12-17-141 0 0,-20 25-14 0 0,0 0 1 0 0,-1-1 0 0 0,0 0-1 0 0,0 0 1 0 0,-1 0-1 0 0,0-1 1 0 0,0 0 0 0 0,-1 1-1 0 0,0-1 1 0 0,0-1-1 0 0,-1 1 1 0 0,-1 0-1 0 0,1 0 1 0 0,-1-1 0 0 0,-1 1-1 0 0,0-1 1 0 0,0 1-1 0 0,-1 0 1 0 0,0-1-1 0 0,-1 1 1 0 0,0 0 0 0 0,0 0-1 0 0,-1 0 1 0 0,0 0-1 0 0,-1 0 1 0 0,0 0 0 0 0,0 1-1 0 0,-1 0 1 0 0,0-1 13 0 0,-13-8-29 0 0,-1 1 1 0 0,0 0-1 0 0,-1 1 1 0 0,-1 2-1 0 0,0 0 1 0 0,-1 1-1 0 0,-1 1 1 0 0,1 1-1 0 0,-2 1 1 0 0,1 1-1 0 0,-1 1 1 0 0,0 1 0 0 0,-1 1-1 0 0,1 2 1 0 0,-1 0-1 0 0,0 1 1 0 0,0 2-1 0 0,0 0 1 0 0,0 2-1 0 0,-12 3 29 0 0,9-4 30 0 0,1 1-1 0 0,0 2 1 0 0,0 1 0 0 0,0 1-1 0 0,0 1 1 0 0,1 1-1 0 0,0 1 1 0 0,1 2-1 0 0,-10 5-29 0 0,27-12-8 0 0,-1 1 0 0 0,0 0-1 0 0,1 0 1 0 0,0 1 0 0 0,1 0-1 0 0,-1 1 1 0 0,1-1-1 0 0,0 1 1 0 0,1 1 0 0 0,-1-1-1 0 0,2 1 1 0 0,-1 0 0 0 0,1 1-1 0 0,0-1 1 0 0,1 1-1 0 0,0 0 1 0 0,0 0 0 0 0,1 0-1 0 0,0 1 1 0 0,1-1 0 0 0,0 1-1 0 0,0 0 1 0 0,1-1-1 0 0,0 1 1 0 0,1 0 0 0 0,0 0-1 0 0,1 6 9 0 0,1-6-91 0 0,0-1-1 0 0,1 1 0 0 0,0-1 0 0 0,1 0 1 0 0,0-1-1 0 0,0 1 0 0 0,0 0 0 0 0,1-1 1 0 0,1 0-1 0 0,0 0 0 0 0,0-1 0 0 0,0 0 1 0 0,1 0-1 0 0,0 0 0 0 0,0-1 1 0 0,0 0-1 0 0,1 0 0 0 0,6 3 92 0 0,94 54-8068 0 0,-70-45-2750 0 0</inkml:trace>
  <inkml:trace contextRef="#ctx0" brushRef="#br0" timeOffset="13303.026">7866 13756 19828 0 0,'0'0'247'0'0,"0"0"-204"0"0,0 0-374 0 0,0 0-296 0 0,0 0-26 0 0,0 0 93 0 0,0 0 178 0 0,0 0 199 0 0,0 0 62 0 0,0 0 48 0 0,0 0 47 0 0,0 0 41 0 0,0 0 32 0 0,-7 15 19 0 0,-22 48 1 0 0,6-41 2558 0 0,2-18-5891 0 0,-16 51-8552 0 0,34-49 9611 0 0,0 2-484 0 0</inkml:trace>
  <inkml:trace contextRef="#ctx0" brushRef="#br0" timeOffset="13820.575">7768 13789 11258 0 0,'0'0'1234'0'0,"0"0"-164"0"0,0 0-505 0 0,0 0-402 0 0,0 0-162 0 0,0 0 42 0 0,0 0 175 0 0,0 0 169 0 0,0 0 93 0 0,0 0 7 0 0,28-10-48 0 0,90-32-62 0 0,5 32 439 0 0,511 80 313 0 0,-457-69-1135 0 0,-132-2-4114 0 0,1 1-5063 0 0,-45 0 3825 0 0</inkml:trace>
  <inkml:trace contextRef="#ctx0" brushRef="#br0" timeOffset="12432.096">3554 13245 4473 0 0,'0'0'1470'0'0,"0"0"-382"0"0,0 0-317 0 0,0 0-181 0 0,0 0-33 0 0,28-15 9 0 0,135-72 677 0 0,-147 78-630 0 0,-1 0 1 0 0,0-1-1 0 0,0-1 0 0 0,-1 0 0 0 0,-1-1 0 0 0,0-1 0 0 0,0 0 1 0 0,-2-1-1 0 0,1 0 0 0 0,-2 0 0 0 0,0-1 0 0 0,-1-1 0 0 0,8-16-613 0 0,-17 29 10 0 0,1 0-1 0 0,-1 1 0 0 0,0-1 0 0 0,0 0 0 0 0,0 0 1 0 0,0 0-1 0 0,0 0 0 0 0,-1 1 0 0 0,1-1 0 0 0,-1 0 0 0 0,0 0 1 0 0,0 0-1 0 0,0 1 0 0 0,0-1 0 0 0,0 1 0 0 0,-1-1 1 0 0,1 1-1 0 0,-1-1 0 0 0,1 1 0 0 0,-1 0 0 0 0,0 0 1 0 0,0 0-1 0 0,0 0 0 0 0,0 0 0 0 0,-1 0 0 0 0,1 0 1 0 0,0 1-1 0 0,-1-1 0 0 0,1 1 0 0 0,-1 0 0 0 0,1-1 1 0 0,-1 1-1 0 0,0 1 0 0 0,1-1 0 0 0,-1 0-9 0 0,-103-29-703 0 0,39 22 590 0 0,-1 2-1 0 0,0 3 1 0 0,0 4-1 0 0,0 2 1 0 0,0 3 0 0 0,1 3-1 0 0,0 3 1 0 0,0 3 0 0 0,-2 4 113 0 0,23-8-50 0 0,0 2 0 0 0,1 2 0 0 0,1 2 1 0 0,1 2-1 0 0,0 2 0 0 0,2 1 0 0 0,0 3 0 0 0,2 1 1 0 0,1 1-1 0 0,1 3 0 0 0,1 1 0 0 0,-6 9 50 0 0,37-32-19 0 0,0 0 0 0 0,0 0-1 0 0,1 1 1 0 0,0 0 0 0 0,1-1-1 0 0,0 1 1 0 0,0 1 0 0 0,1-1 0 0 0,0 0-1 0 0,1 0 1 0 0,0 1 0 0 0,0-1-1 0 0,1 1 1 0 0,0-1 0 0 0,1 1-1 0 0,0-1 1 0 0,1 0 0 0 0,-1 1 0 0 0,2-1-1 0 0,-1 0 1 0 0,1 0 0 0 0,1 0-1 0 0,0-1 1 0 0,0 1 0 0 0,0-1-1 0 0,1 0 1 0 0,1 0 0 0 0,-1 0-1 0 0,1-1 1 0 0,0 0 0 0 0,1 0 0 0 0,0-1-1 0 0,0 1 1 0 0,0-1 0 0 0,1-1-1 0 0,0 0 1 0 0,0 0 0 0 0,3 1 19 0 0,86 61 86 0 0,2-5 1 0 0,3-4 0 0 0,34 10-87 0 0,115 65 38 0 0,-156-80-36 0 0,-3 3-1 0 0,-2 4 0 0 0,-3 4 0 0 0,-3 4 0 0 0,-3 4 1 0 0,-4 3-1 0 0,-2 3 0 0 0,-4 3 0 0 0,-4 4 0 0 0,28 48-1 0 0,-92-127 6 0 0,17 22 21 0 0,-2 1 1 0 0,-2 1-1 0 0,0 1 1 0 0,-2 0-1 0 0,-1 1 0 0 0,-2 0 1 0 0,-1 1-1 0 0,-2 0 1 0 0,4 28-28 0 0,-15-58 165 0 0,0 0 0 0 0,1 0 1 0 0,-2 0-1 0 0,1 0 1 0 0,0 0-1 0 0,0 0 1 0 0,-1-1-1 0 0,1 0 0 0 0,-1 0 1 0 0,0 0-1 0 0,0 0 1 0 0,0 0-1 0 0,0-1 1 0 0,0 0-1 0 0,0 0 1 0 0,0 0-1 0 0,0 0 0 0 0,-1 0 1 0 0,1-1-1 0 0,0 0 1 0 0,0 0-1 0 0,-1 0 1 0 0,1-1-1 0 0,0 1 0 0 0,0-1 1 0 0,0 0-1 0 0,-1 0 1 0 0,1 0-1 0 0,0-1 1 0 0,0 1-1 0 0,-3-3-165 0 0,-2 2 139 0 0,-821-180 2091 0 0,482 131-2222 0 0,-145 6-8 0 0,394 43-1092 0 0,99 2 1023 0 0,1 0 1 0 0,-1 0-1 0 0,1 0 1 0 0,-1 1-1 0 0,1-1 1 0 0,-1 0-1 0 0,1 0 1 0 0,-1 0-1 0 0,0 1 1 0 0,1-1-1 0 0,-1 0 0 0 0,1 1 1 0 0,-1-1-1 0 0,0 0 1 0 0,1 1-1 0 0,-1-1 1 0 0,0 0-1 0 0,0 1 1 0 0,1-1-1 0 0,-1 0 1 0 0,0 1-1 0 0,0-1 1 0 0,1 1-1 0 0,-1-1 1 0 0,0 1-1 0 0,0-1 0 0 0,0 1 1 0 0,0-1-1 0 0,0 1 1 0 0,0-1-1 0 0,0 1 1 0 0,0-1-1 0 0,0 0 1 0 0,0 1-1 0 0,0-1 1 0 0,0 1-1 0 0,0-1 1 0 0,0 1-1 0 0,0-1 1 0 0,0 1-1 0 0,-1-1 0 0 0,1 1 1 0 0,0-1-1 0 0,0 0 1 0 0,0 1-1 0 0,-1-1 1 0 0,1 1-1 0 0,0-1 1 0 0,-1 0-1 0 0,1 1 1 0 0,0-1-1 0 0,-1 0 1 0 0,1 1-1 0 0,0-1 0 0 0,-1 0 1 0 0,1 0-1 0 0,-1 1 1 0 0,1-1-1 0 0,-1 0 1 0 0,1 0 68 0 0,42 26-1596 0 0,89 23-2933 0 0,-42-24-1342 0 0,-47-15-994 0 0</inkml:trace>
  <inkml:trace contextRef="#ctx0" brushRef="#br0" timeOffset="12879.501">4834 14478 17708 0 0,'0'0'9'0'0,"0"0"-213"0"0,0 0-179 0 0,0 0-78 0 0,0 0 233 0 0,0 0 317 0 0,0 0 170 0 0,-2 29 108 0 0,-8 213 1037 0 0,6 206 576 0 0,3-434-1930 0 0,2 0-1 0 0,0 0 0 0 0,0 0 0 0 0,1 0 1 0 0,1 0-1 0 0,0-1 0 0 0,1 1 0 0 0,1-1 0 0 0,0 0 1 0 0,1 0-1 0 0,0-1 0 0 0,6 9-49 0 0,-8-20 87 0 0,0 0-1 0 0,0-1 0 0 0,1 0 1 0 0,-1 0-1 0 0,0 0 0 0 0,0 0 1 0 0,0-1-1 0 0,1 1 1 0 0,-1-1-1 0 0,0 0 0 0 0,0 0 1 0 0,0-1-1 0 0,0 1 1 0 0,0-1-1 0 0,0 0 0 0 0,-1 0 1 0 0,1 0-1 0 0,-1 0 0 0 0,1-1 1 0 0,-1 1-1 0 0,0-1 1 0 0,0 0-1 0 0,0 0 0 0 0,0 0 1 0 0,0-1-1 0 0,-1 1 1 0 0,0-1-1 0 0,1 1 0 0 0,-1-1 1 0 0,0 0-1 0 0,0-1-86 0 0,40-56 77 0 0,-32 42-118 0 0,0 1-1 0 0,1 1 0 0 0,1 0 1 0 0,1 0-1 0 0,0 2 0 0 0,1-1 1 0 0,1 2-1 0 0,0 0 0 0 0,1 0 0 0 0,0 2 1 0 0,1 0-1 0 0,1 0 0 0 0,0 2 1 0 0,0 1-1 0 0,18-8 42 0 0,-31 17-23 0 0,0-1 0 0 0,0 1 0 0 0,0 0-1 0 0,0 0 1 0 0,0 1 0 0 0,0-1 0 0 0,-1 1 0 0 0,1 0 0 0 0,0 0 0 0 0,0 1-1 0 0,-1-1 1 0 0,1 1 0 0 0,-1 0 0 0 0,1 1 0 0 0,-1-1 0 0 0,0 1 0 0 0,0-1 0 0 0,0 1-1 0 0,0 1 1 0 0,0-1 0 0 0,-1 0 0 0 0,0 1 0 0 0,1 0 0 0 0,-1 0 0 0 0,-1 0-1 0 0,1 0 1 0 0,0 0 0 0 0,-1 0 0 0 0,0 1 0 0 0,0-1 0 0 0,0 1 0 0 0,-1 1 23 0 0,44 163 257 0 0,-42-156-261 0 0,2 36 69 0 0,-5-40-67 0 0,-1 1 0 0 0,2-1-1 0 0,-1 0 1 0 0,1 0 0 0 0,0 0 0 0 0,1 0-1 0 0,0 0 1 0 0,1 0 0 0 0,0 0 0 0 0,0-1 0 0 0,1 1-1 0 0,0-1 1 0 0,0 0 0 0 0,1 0 0 0 0,0 0 0 0 0,0-1-1 0 0,1 1 1 0 0,0-2 0 0 0,5 6 2 0 0,60-7-3880 0 0,-26-17-6430 0 0,-26 6 1703 0 0</inkml:trace>
  <inkml:trace contextRef="#ctx0" brushRef="#br0" timeOffset="17917.901">23257 14222 18092 0 0,'0'0'-470'0'0,"0"0"-116"0"0,0 0-8 0 0,0 0 110 0 0,0 0 133 0 0,0 0 191 0 0,0 0 178 0 0,0 0 174 0 0,0 0 153 0 0,-28 19 66 0 0,-86 58 37 0 0,109-74-392 0 0,0 0 0 0 0,0 0 0 0 0,1 1 0 0 0,0-1 0 0 0,-1 1 0 0 0,1 0 0 0 0,0 0 0 0 0,1 1 0 0 0,-1-1 0 0 0,1 1 0 0 0,0 0 0 0 0,0-1 0 0 0,0 1 0 0 0,1 1 0 0 0,0-1 0 0 0,0 0 0 0 0,0 1 0 0 0,1-1 0 0 0,-1 1 0 0 0,1 3-56 0 0,-3 10 151 0 0,0-10-60 0 0,2 0 0 0 0,-1 0 0 0 0,1-1 1 0 0,0 2-1 0 0,1-1 0 0 0,0 0 0 0 0,0 0 0 0 0,1 0 1 0 0,0 0-1 0 0,1 1 0 0 0,0-1 0 0 0,0 0 0 0 0,1 0 1 0 0,1 0-1 0 0,-1 0 0 0 0,1-1 0 0 0,1 1 0 0 0,-1-1 1 0 0,1 1-1 0 0,1-1 0 0 0,0-1 0 0 0,0 1 0 0 0,0-1 1 0 0,1 1-1 0 0,0-1 0 0 0,1-1 0 0 0,-1 0 0 0 0,1 0 1 0 0,0 0-1 0 0,1 0 0 0 0,0-1 0 0 0,0-1 0 0 0,0 1 1 0 0,7 2-92 0 0,19 2 131 0 0,0-1 0 0 0,0-1 1 0 0,0-2-1 0 0,1-2 0 0 0,0-1 1 0 0,0-1-1 0 0,0-2 0 0 0,0-2 1 0 0,-1-1-1 0 0,1-2 1 0 0,-1-1-1 0 0,0-1 0 0 0,-1-2 1 0 0,26-12-132 0 0,-49 19 9 0 0,0 1 1 0 0,0-2-1 0 0,0 1 1 0 0,0-1 0 0 0,-1-1-1 0 0,0 0 1 0 0,0 0-1 0 0,0-1 1 0 0,0 0-1 0 0,-1-1 1 0 0,0 1 0 0 0,0-2-1 0 0,-1 1 1 0 0,0-1-1 0 0,0 0 1 0 0,-1 0 0 0 0,0-1-1 0 0,-1 0 1 0 0,1 0-1 0 0,-2-1 1 0 0,1 1 0 0 0,-1-1-1 0 0,-1 0 1 0 0,0 0-1 0 0,0 0 1 0 0,-1 0-1 0 0,0-1 1 0 0,-1 1 0 0 0,0-1-1 0 0,-1 1 1 0 0,0-1-1 0 0,-1 1 1 0 0,0-1 0 0 0,0 1-1 0 0,-1 0 1 0 0,-1 0-1 0 0,-3-11-9 0 0,-2 8-89 0 0,-1 0 0 0 0,0 1 0 0 0,-1 0 0 0 0,0 0 0 0 0,-1 1 0 0 0,-1 0 0 0 0,1 1 0 0 0,-2 1 0 0 0,1 0 0 0 0,-1 0 0 0 0,-1 1 0 0 0,0 1 0 0 0,0 0 0 0 0,0 1 0 0 0,-1 0 0 0 0,1 2 0 0 0,-7-2 89 0 0,-15-3-103 0 0,0 2 0 0 0,-1 1 0 0 0,0 1 0 0 0,0 3 0 0 0,0 1 0 0 0,-29 3 103 0 0,51-2-10 0 0,0 1 0 0 0,0 1-1 0 0,0 0 1 0 0,0 1 0 0 0,0 1-1 0 0,1 0 1 0 0,-1 1 0 0 0,1 0 0 0 0,0 2-1 0 0,1-1 1 0 0,0 2 0 0 0,0-1-1 0 0,0 2 1 0 0,1 0 0 0 0,0 0 0 0 0,1 1-1 0 0,0 1 1 0 0,1 0 0 0 0,0 0-1 0 0,0 1 1 0 0,1 0 0 0 0,1 0 0 0 0,0 1-1 0 0,1 1 1 0 0,0-1 0 0 0,1 1-1 0 0,1 0 1 0 0,0 0 0 0 0,1 1 0 0 0,0 0-1 0 0,1-1 1 0 0,1 1 0 0 0,0 0-1 0 0,1 0 1 0 0,1 8 10 0 0,5-12 24 0 0,0 0-1 0 0,0 0 1 0 0,1 0 0 0 0,1-1-1 0 0,0 0 1 0 0,0 0 0 0 0,1-1-1 0 0,0 0 1 0 0,1 0-1 0 0,0-1 1 0 0,0 0 0 0 0,0-1-1 0 0,1 1 1 0 0,1-2 0 0 0,-1 0-1 0 0,1 0 1 0 0,0-1 0 0 0,0 0-1 0 0,1-1 1 0 0,-1 0-1 0 0,1-1 1 0 0,0 0 0 0 0,0-1-1 0 0,0 0 1 0 0,4-1-24 0 0,31 6 71 0 0,0-2 1 0 0,0-2-1 0 0,1-3 0 0 0,-1-1 1 0 0,0-2-1 0 0,19-6-71 0 0,-64 9-16 0 0,-1 0 0 0 0,1 0 0 0 0,-1-1 1 0 0,1 1-1 0 0,-1 0 0 0 0,1 0 0 0 0,-1 1 0 0 0,1-1 0 0 0,-1 0 0 0 0,0 0 0 0 0,1 1 1 0 0,-1-1-1 0 0,1 1 0 0 0,-1-1 0 0 0,1 1 0 0 0,-1-1 0 0 0,0 1 0 0 0,0 0 0 0 0,1 0 1 0 0,-1 0-1 0 0,0 0 0 0 0,0 0 0 0 0,0 0 0 0 0,0 0 0 0 0,0 0 0 0 0,0 0 0 0 0,0 0 1 0 0,0 0-1 0 0,0 1 0 0 0,-1-1 0 0 0,1 0 0 0 0,0 1 0 0 0,-1-1 0 0 0,1 1 0 0 0,-1-1 1 0 0,0 1-1 0 0,1-1 0 0 0,-1 0 0 0 0,0 1 0 0 0,0-1 0 0 0,0 1 0 0 0,0-1 0 0 0,0 1 1 0 0,0-1-1 0 0,-1 1 0 0 0,1 0 16 0 0,2 6 49 0 0,12 75-73 0 0,-7-26 65 0 0,4-1 0 0 0,2 0 0 0 0,2-2 0 0 0,22 52-41 0 0,10-7 103 0 0,-28-64-98 0 0,-2 0 0 0 0,-1 1-1 0 0,-1 1 1 0 0,-3 0 0 0 0,0 1 0 0 0,-3 0-1 0 0,-1 1 1 0 0,-1 7-5 0 0,-7-37 19 0 0,-1 0 0 0 0,0 0 0 0 0,0 0 1 0 0,0 0-1 0 0,-1 0 0 0 0,-1 0 0 0 0,1-1 0 0 0,-2 1 0 0 0,1-1 0 0 0,-1 1 1 0 0,0-1-1 0 0,-1 0 0 0 0,0-1 0 0 0,0 1 0 0 0,-1-1 0 0 0,1 0 1 0 0,-2 0-1 0 0,1-1 0 0 0,-1 0 0 0 0,0 0 0 0 0,0 0 0 0 0,-1-1 0 0 0,1 0 1 0 0,-1-1-1 0 0,0 1 0 0 0,-1-2 0 0 0,1 1-19 0 0,-245 70 782 0 0,-4-44-600 0 0,-1-10 0 0 0,-1-12 0 0 0,0-11 0 0 0,-70-18-182 0 0,290 19-17 0 0,-315-17-637 0 0,81 5-1577 0 0,92 5-2183 0 0,59 2-5730 0 0</inkml:trace>
  <inkml:trace contextRef="#ctx0" brushRef="#br0" timeOffset="18638.848">0 12512 15795 0 0,'0'0'300'0'0,"0"0"-89"0"0,0 0-84 0 0,0 0-156 0 0,0 0-217 0 0,0 0-183 0 0,0 0-150 0 0,0 0-65 0 0,0 0 64 0 0,0 0 108 0 0,0 0 127 0 0,14-9 181 0 0,41-27 138 0 0,-53 37 35 0 0,-1-1-1 0 0,1 1 1 0 0,-1-1 0 0 0,1 1 0 0 0,0 0-1 0 0,-1-1 1 0 0,1 1 0 0 0,-1 0 0 0 0,0 0 0 0 0,1 0-1 0 0,-1 0 1 0 0,0 0 0 0 0,1 1 0 0 0,-1-1 0 0 0,0 0-1 0 0,0 1 1 0 0,0-1 0 0 0,0 0 0 0 0,0 1-1 0 0,-1-1 1 0 0,1 1 0 0 0,0 0 0 0 0,-1-1 0 0 0,1 1-1 0 0,-1 0 1 0 0,1-1 0 0 0,-1 1 0 0 0,0 0 0 0 0,0-1-1 0 0,0 1 1 0 0,0 0 0 0 0,0-1 0 0 0,0 1 0 0 0,0 0-1 0 0,0 0 1 0 0,-1 0-9 0 0,3 6 53 0 0,39 232 889 0 0,-11 2 0 0 0,-5 95-942 0 0,-9-117 466 0 0,93 1630 2579 0 0,-93-1686-2472 0 0,3-187 836 0 0,5-33-9651 0 0,-21 47 5300 0 0,3-5-6539 0 0</inkml:trace>
  <inkml:trace contextRef="#ctx0" brushRef="#br0" timeOffset="20646.979">540 11965 12803 0 0,'0'0'-158'0'0,"0"0"-135"0"0,35-12 37 0 0,221-58 143 0 0,1260-77 899 0 0,-250 51 109 0 0,3 55 0 0 0,249 65-895 0 0,3194 352 767 0 0,-4335-339-675 0 0,2014 147 84 0 0,826-195-295 0 0,-331-8 146 0 0,797 153-110 0 0,-2944-114 115 0 0,1073 65-86 0 0,-1265-26 72 0 0,-544-57-53 0 0,-1 1 1 0 0,1 0-1 0 0,-1 0 0 0 0,1 0 0 0 0,-1 0 0 0 0,0 0 0 0 0,0 0 0 0 0,0 1 0 0 0,0-1 1 0 0,-1 1-1 0 0,1-1 0 0 0,-1 1 0 0 0,0 0 0 0 0,0-1 0 0 0,0 1 0 0 0,-1 0 0 0 0,0 0 0 0 0,1-1 1 0 0,-1 1-1 0 0,0 0 0 0 0,-1 0 0 0 0,1 0 0 0 0,-1 0 0 0 0,1-1 0 0 0,-1 1 0 0 0,0 0 1 0 0,-1-1-1 0 0,1 1 0 0 0,-1-1 0 0 0,1 1 0 0 0,-1-1 0 0 0,0 0 0 0 0,0 1 0 0 0,-1-1 1 0 0,1 0-1 0 0,-1 0 35 0 0,-2 12 26 0 0,-8 36 15 0 0,2 1 0 0 0,2 1 1 0 0,3-1-1 0 0,2 1 1 0 0,2 0-1 0 0,3 0 0 0 0,2 5-41 0 0,-1 45 113 0 0,8 113 302 0 0,9 0 0 0 0,17 42-415 0 0,-10-67 159 0 0,118 878 760 0 0,-136-983-596 0 0,6 20 60 0 0,-4 1 0 0 0,-5 1 0 0 0,-5-1 0 0 0,-4 0-1 0 0,-5 0 1 0 0,-17 72-383 0 0,25-172 48 0 0,0-1 0 0 0,0 1 1 0 0,-1-1-1 0 0,0 0 0 0 0,0 1 0 0 0,-1-1 0 0 0,0 0 0 0 0,0 0 1 0 0,0-1-1 0 0,-1 1 0 0 0,1-1 0 0 0,-2 0 0 0 0,1 0 1 0 0,0 0-1 0 0,-1 0 0 0 0,0-1 0 0 0,0 1 0 0 0,0-1 0 0 0,-1-1 1 0 0,1 1-1 0 0,-1-1 0 0 0,0 0 0 0 0,0 0 0 0 0,0 0 0 0 0,0-1 1 0 0,-1 0-1 0 0,1 0 0 0 0,0-1 0 0 0,-1 0 0 0 0,0 0 1 0 0,1-1-1 0 0,-6 1-48 0 0,-216 18 571 0 0,140 1-533 0 0,-1-5 0 0 0,-1-3 0 0 0,0-5 0 0 0,-35-3-38 0 0,-2134-17 365 0 0,-342-59-46 0 0,-855 10 42 0 0,1378 9-7 0 0,-529 101 128 0 0,-1300 60 60 0 0,42 86-644 0 0,1641-99 268 0 0,1162-120 34 0 0,241 3-107 0 0,503 2 199 0 0,279-11 988 0 0,-12-43-1233 0 0,35 37-15 0 0,1-1 0 0 0,1 0 0 0 0,3-1 0 0 0,1-1 0 0 0,1 1-1 0 0,3-2 1 0 0,0-6-32 0 0,-60-231 171 0 0,-7 175-730 0 0,0 71 129 0 0,78 76-2696 0 0,30 8-2505 0 0,-24-38 1510 0 0,0 2-6514 0 0</inkml:trace>
  <inkml:trace contextRef="#ctx0" brushRef="#br1" timeOffset="46398.097">12496 4766 4761 0 0,'0'0'1056'0'0,"0"0"-381"0"0,0 0-262 0 0,0 0-318 0 0,0 0-395 0 0,0 0-439 0 0,0 0-357 0 0,0 0-111 0 0,0 0 264 0 0,0 0 496 0 0,0 0 466 0 0,-4-5 239 0 0,3 3-259 0 0,1 3 19 0 0,0 0 0 0 0,0-1 0 0 0,0 1 0 0 0,0 0 0 0 0,0-1 0 0 0,0 1 0 0 0,-1 0 0 0 0,1-1 0 0 0,0 1 0 0 0,0 0 0 0 0,-1-1 0 0 0,1 1 0 0 0,0 0-1 0 0,-1-1 1 0 0,1 1 0 0 0,0 0 0 0 0,-1-1 0 0 0,1 1 0 0 0,-1-1 0 0 0,1 1 0 0 0,-1-1 0 0 0,1 1 0 0 0,-1-1 0 0 0,0 0 0 0 0,1 1 0 0 0,-1-1 0 0 0,0 0 0 0 0,1 1 0 0 0,-1-1 0 0 0,0 0 0 0 0,1 0 0 0 0,-1 1-1 0 0,0-1 1 0 0,1 0 0 0 0,-1 0 0 0 0,0 0 0 0 0,0 0 0 0 0,1 0 0 0 0,-1 0 0 0 0,0 0 0 0 0,1 0 0 0 0,-1 0 0 0 0,0-1 0 0 0,1 1 0 0 0,-1 0 0 0 0,0 0 0 0 0,1-1 0 0 0,-1 1 0 0 0,0 0 0 0 0,1-1-1 0 0,-1 1 1 0 0,0 0 0 0 0,1-1 0 0 0,-1 1 0 0 0,1-1 0 0 0,-1 1 0 0 0,1-1 0 0 0,-1 0 0 0 0,1 1 0 0 0,0-1 0 0 0,-1 1 0 0 0,1-1 0 0 0,0 0 0 0 0,-1 1-18 0 0,-11 231 2484 0 0,13-182-2177 0 0,0-2-102 0 0,1 83 514 0 0,6-1 0 0 0,5 0 0 0 0,12 36-719 0 0,-19-143-1521 0 0,-4-8 9086 0 0,-15-36-4038 0 0,-18-49-12007 0 0,14-6 3551 0 0,11-165 1901 0 0,8 160 2712 0 0,-1 30 245 0 0,9-208 1867 0 0,45 10 5324 0 0,-51 241-6939 0 0,0-1-1 0 0,1 1 1 0 0,1 0 0 0 0,-1 0-1 0 0,1 1 1 0 0,1 0 0 0 0,-1 0-1 0 0,2 0 1 0 0,-1 1 0 0 0,1 0-1 0 0,0 0 1 0 0,0 1 0 0 0,1 0-1 0 0,-1 0 1 0 0,2 1 0 0 0,-1 0-1 0 0,0 1 1 0 0,1 0 0 0 0,0 1-1 0 0,0 0 1 0 0,9-2-181 0 0,224-10 15 0 0,-225 14-22 0 0,-1 0 1 0 0,1 2 0 0 0,-1 0-1 0 0,1 1 1 0 0,-1 0 0 0 0,0 1 0 0 0,1 2-1 0 0,-2-1 1 0 0,1 2 0 0 0,-1 0-1 0 0,1 1 1 0 0,-2 1 0 0 0,1 0-1 0 0,-1 1 1 0 0,-1 1 0 0 0,1 0-1 0 0,-2 1 1 0 0,1 1 0 0 0,-2 0-1 0 0,1 0 1 0 0,-2 2 0 0 0,0-1 0 0 0,0 1-1 0 0,-1 1 1 0 0,-1 0 0 0 0,-1 0-1 0 0,0 1 1 0 0,-1 0 0 0 0,0 0-1 0 0,2 14 7 0 0,-7-16 32 0 0,-1-1-1 0 0,-1 1 0 0 0,-1-1 0 0 0,0 1 0 0 0,0 0 0 0 0,-1-1 0 0 0,-1 0 1 0 0,-1 0-1 0 0,1 0 0 0 0,-2 0 0 0 0,0 0 0 0 0,-1-1 0 0 0,0 1 0 0 0,0-2 1 0 0,-1 1-1 0 0,-1-1 0 0 0,0 0 0 0 0,-1 0 0 0 0,0-1 0 0 0,0 0 1 0 0,-1-1-1 0 0,-1 0 0 0 0,1-1 0 0 0,-1 0 0 0 0,-1 0 0 0 0,-3 1-31 0 0,-32 17 292 0 0,-1-2 0 0 0,-2-1 0 0 0,0-3 0 0 0,-1-2 0 0 0,-1-3 0 0 0,0-1-292 0 0,-436 116 276 0 0,488-130-318 0 0,1 0 0 0 0,0 0 0 0 0,-1 0-1 0 0,1 0 1 0 0,-1 0 0 0 0,1 0 0 0 0,-1 0 0 0 0,1 0-1 0 0,0 0 1 0 0,-1 1 0 0 0,1-1 0 0 0,-1 0 0 0 0,1 0-1 0 0,-1 0 1 0 0,1 1 0 0 0,-1-1 0 0 0,1 0 0 0 0,-1 1-1 0 0,1-1 1 0 0,-1 1 0 0 0,1-1 0 0 0,-1 0 0 0 0,0 1-1 0 0,1-1 1 0 0,-1 1 0 0 0,1-1 0 0 0,-1 1 0 0 0,0-1-1 0 0,0 1 1 0 0,1-1 0 0 0,-1 1 0 0 0,0 0 0 0 0,0-1-1 0 0,0 1 1 0 0,0-1 0 0 0,0 1 0 0 0,1-1 0 0 0,-1 1-1 0 0,0 0 1 0 0,0-1 0 0 0,-1 1 0 0 0,1-1 0 0 0,0 1-1 0 0,0 0 1 0 0,0-1 0 0 0,0 1 0 0 0,0-1-1 0 0,-1 1 1 0 0,1-1 0 0 0,0 1 0 0 0,0-1 0 0 0,-1 1-1 0 0,1-1 1 0 0,0 1 0 0 0,-1-1 0 0 0,1 1 0 0 0,-1-1-1 0 0,1 1 1 0 0,0-1 0 0 0,-1 0 0 0 0,1 1 0 0 0,-1-1-1 0 0,1 0 43 0 0,58 19 614 0 0,-57-19-626 0 0,172 41 1309 0 0,-91-24-1007 0 0,-1 3 1 0 0,-1 4-1 0 0,0 3 1 0 0,39 22-291 0 0,-41-9 25 0 0,-46-21 193 0 0,2-1-1 0 0,1-2 1 0 0,0-2 0 0 0,0-1-1 0 0,2-1 1 0 0,12 0-218 0 0,-45-12 145 0 0,1 0 0 0 0,-1-1 0 0 0,1 1 0 0 0,-1-1 0 0 0,1 0 0 0 0,-1 0 0 0 0,0-1 0 0 0,1 0 0 0 0,-1 1 0 0 0,0-1 1 0 0,0-1-1 0 0,0 1 0 0 0,0 0 0 0 0,-1-1 0 0 0,1 0 0 0 0,-1 0 0 0 0,0 0 0 0 0,1 0 0 0 0,-1-1 0 0 0,-1 1 0 0 0,1-1 0 0 0,0 0 1 0 0,-1 0-1 0 0,0 0 0 0 0,0 0 0 0 0,0 0 0 0 0,0-2-145 0 0,36-43-449 0 0,-4 18 294 0 0,-23 25 125 0 0,-1-1-1 0 0,0 1 1 0 0,0-2-1 0 0,-1 0 1 0 0,0 0-1 0 0,0 0 1 0 0,-1-1-1 0 0,0 0 0 0 0,0-1 1 0 0,-1 0-1 0 0,0 0 1 0 0,-1-1-1 0 0,0 0 1 0 0,-1 0-1 0 0,0 0 0 0 0,-1 0 1 0 0,0-1-1 0 0,-1 0 1 0 0,0 0-1 0 0,-1 0 1 0 0,0 0-1 0 0,-1 0 1 0 0,0 0-1 0 0,-1 0 0 0 0,0 0 1 0 0,-2-8 30 0 0,0 15-86 0 0,0 1 0 0 0,-1 0-1 0 0,1 0 1 0 0,-1 0 0 0 0,0 0 0 0 0,0 0 0 0 0,0 0-1 0 0,-1 1 1 0 0,1 0 0 0 0,-1 0 0 0 0,0 0 0 0 0,0 0 0 0 0,0 0-1 0 0,0 1 1 0 0,0-1 0 0 0,-1 1 0 0 0,1 0 0 0 0,-1 1 0 0 0,0-1-1 0 0,1 1 1 0 0,-1 0 0 0 0,0 0 0 0 0,0 0 0 0 0,1 1 0 0 0,-1-1-1 0 0,0 1 1 0 0,0 0 0 0 0,0 1 0 0 0,0-1 0 0 0,1 1 0 0 0,-1 0-1 0 0,0 0 1 0 0,0 1 0 0 0,-3 1 86 0 0,-149 78-820 0 0,151-77 833 0 0,1 1 0 0 0,0-1 0 0 0,0 1 0 0 0,0 0 0 0 0,0 0 0 0 0,1 1 0 0 0,0-1 0 0 0,0 1 0 0 0,0 0 0 0 0,1 0 0 0 0,0 1 0 0 0,0-1 0 0 0,0 0 0 0 0,1 1 0 0 0,0 0 0 0 0,1 0 0 0 0,-1-1 0 0 0,1 1 0 0 0,0 0 0 0 0,1 0 0 0 0,0 0 0 0 0,0 0 0 0 0,0 0 0 0 0,1 0 0 0 0,0 0 0 0 0,1 0 0 0 0,-1-1 0 0 0,1 1 0 0 0,0 0 0 0 0,1-1 0 0 0,0 1 0 0 0,0-1 0 0 0,0 0 0 0 0,1 0 0 0 0,0 0 0 0 0,0-1 0 0 0,0 1 0 0 0,1-1 0 0 0,0 0 0 0 0,0 0 0 0 0,0-1 0 0 0,0 1 0 0 0,1-1 0 0 0,5 3-13 0 0,14 5 154 0 0,1-2 1 0 0,0 0-1 0 0,1-2 1 0 0,0 0-1 0 0,0-2 1 0 0,1-1-1 0 0,-1-2 1 0 0,1 0-1 0 0,0-2 1 0 0,0-1-1 0 0,0-1 1 0 0,0-1-1 0 0,-1-2 1 0 0,28-7-155 0 0,-33 9 150 0 0,1-1-1 0 0,-1-1 1 0 0,-1-1-1 0 0,1-1 1 0 0,-1-1 0 0 0,0-1-1 0 0,0-1 1 0 0,-1-1 0 0 0,0 0-1 0 0,-1-2 1 0 0,0 0-1 0 0,-1-1 1 0 0,0-1 0 0 0,-1-1-1 0 0,0 0 1 0 0,9-13-150 0 0,-24 24-34 0 0,1-1 0 0 0,-1 0 0 0 0,0 0 0 0 0,0 0 0 0 0,0 0 0 0 0,-1 0 0 0 0,0 0 0 0 0,0-1 0 0 0,0 1 0 0 0,-1 0 0 0 0,1-1 1 0 0,-1 1-1 0 0,-1-1 0 0 0,1 1 0 0 0,-1 0 0 0 0,0-1 0 0 0,0 1 0 0 0,0 0 0 0 0,-1 0 0 0 0,0 0 0 0 0,0 0 0 0 0,0 0 0 0 0,0 0 0 0 0,-1 1 0 0 0,0-1 0 0 0,0 1 0 0 0,0-1 1 0 0,-1 1-1 0 0,1 0 0 0 0,-1 0 0 0 0,0 1 0 0 0,0-1 0 0 0,-1 1 0 0 0,1 0 0 0 0,-1 0 0 0 0,1 0 0 0 0,-1 1 0 0 0,0 0 0 0 0,0 0 0 0 0,-3-1 34 0 0,5 9-4149 0 0,32 23 4137 0 0,-9-17 137 0 0,1-1 1 0 0,0-1-1 0 0,0-1 0 0 0,1-1 0 0 0,1 0 0 0 0,-1-2 0 0 0,1-1 0 0 0,8 1-125 0 0,45 13 73 0 0,-17-3-67 0 0,-9-4-29 0 0,-1 3 0 0 0,0 1 0 0 0,-2 3 0 0 0,0 1 0 0 0,0 3 0 0 0,2 4 23 0 0,-46-25-6 0 0,0-1-1 0 0,0 0 1 0 0,0 1 0 0 0,0 0 0 0 0,0 0 0 0 0,-1 0-1 0 0,1 0 1 0 0,-1 0 0 0 0,1 0 0 0 0,-1 1 0 0 0,0-1-1 0 0,0 1 1 0 0,0 0 0 0 0,0-1 0 0 0,0 1 0 0 0,-1 0-1 0 0,1 0 1 0 0,-1 0 0 0 0,0 0 0 0 0,0 1 0 0 0,0-1 0 0 0,0 0-1 0 0,0 0 1 0 0,-1 1 0 0 0,1-1 0 0 0,-1 0 0 0 0,0 1-1 0 0,0-1 1 0 0,-1 0 0 0 0,1 1 0 0 0,0-1 0 0 0,-1 0-1 0 0,0 0 1 0 0,0 1 0 0 0,0-1 0 0 0,0 0 0 0 0,-1 0-1 0 0,1 0 1 0 0,-1 0 0 0 0,1 0 0 0 0,-1-1 0 0 0,0 1-1 0 0,0 0 1 0 0,-1-1 0 0 0,1 1 0 0 0,0-1 0 0 0,-1 0-1 0 0,0 0 1 0 0,1 0 0 0 0,-1 0 0 0 0,-2 1 6 0 0,-19 4 155 0 0,-1 0 1 0 0,0-2-1 0 0,0 0 1 0 0,-1-2-1 0 0,1-1 1 0 0,-1-1-1 0 0,1-1 0 0 0,-1-1 1 0 0,1-2-1 0 0,-1 0 1 0 0,1-2-1 0 0,0 0 1 0 0,0-2-1 0 0,-11-5-155 0 0,-119-54 1426 0 0,154 65-1455 0 0,1 0-1 0 0,0-1 1 0 0,0 1 0 0 0,-1 0 0 0 0,1 0-1 0 0,0 0 1 0 0,0 0 0 0 0,0-1 0 0 0,1 1-1 0 0,-1 0 1 0 0,0 0 0 0 0,0 0 0 0 0,1 0-1 0 0,-1 0 1 0 0,0 0 0 0 0,1 0 0 0 0,-1 0-1 0 0,1 0 1 0 0,0 0 0 0 0,-1 0 0 0 0,1 0-1 0 0,0 0 1 0 0,-1 0 0 0 0,1 0 0 0 0,0 0-1 0 0,0 1 1 0 0,0-1 0 0 0,0 0 0 0 0,0 1-1 0 0,0-1 1 0 0,0 0 0 0 0,0 1 0 0 0,0-1-1 0 0,0 1 1 0 0,0 0 0 0 0,0-1 0 0 0,0 1-1 0 0,0 0 1 0 0,1 0 0 0 0,-1 0 0 0 0,0-1-1 0 0,0 1 1 0 0,0 0 0 0 0,0 1 0 0 0,0-1-1 0 0,1 0 1 0 0,-1 0 0 0 0,0 0 0 0 0,0 1-1 0 0,0-1 1 0 0,0 1 0 0 0,0-1 29 0 0,5-1-89 0 0,388-53-1040 0 0,-312 49 1283 0 0,-1-3 1 0 0,-1-3-1 0 0,0-4 1 0 0,-1-4-1 0 0,0-3 1 0 0,72-31-155 0 0,-146 52 33 0 0,0-1 0 0 0,1 1 0 0 0,-1-1 0 0 0,0-1 1 0 0,0 1-1 0 0,0-1 0 0 0,-1 0 0 0 0,1 0 0 0 0,-1 0 1 0 0,1 0-1 0 0,-1-1 0 0 0,0 0 0 0 0,0 0 1 0 0,-1 0-1 0 0,1 0 0 0 0,-1 0 0 0 0,0-1 0 0 0,0 0 1 0 0,0 0-1 0 0,-1 0 0 0 0,1 0 0 0 0,-1 0 0 0 0,-1 0 1 0 0,1 0-1 0 0,-1-1 0 0 0,0 1 0 0 0,0 0 1 0 0,0-1-1 0 0,-1 1 0 0 0,0-1 0 0 0,0 0 0 0 0,0 1 1 0 0,-1-1-1 0 0,1 1 0 0 0,-1 0 0 0 0,-1-1 0 0 0,1 1 1 0 0,-1 0-1 0 0,0 0 0 0 0,0-1 0 0 0,-1 1 1 0 0,1 1-1 0 0,-1-1-33 0 0,-6-6-73 0 0,-1 1 0 0 0,0 1 1 0 0,-1 0-1 0 0,0 0 0 0 0,0 1 0 0 0,-1 0 0 0 0,0 1 1 0 0,0 1-1 0 0,-1 0 0 0 0,0 0 0 0 0,0 1 1 0 0,0 1-1 0 0,-1 0 0 0 0,1 1 0 0 0,-1 0 1 0 0,0 1-1 0 0,0 1 0 0 0,0 0 0 0 0,0 1 1 0 0,1 1-1 0 0,-1 0 0 0 0,0 0 0 0 0,0 2 1 0 0,0 0-1 0 0,-5 2 73 0 0,13-2 30 0 0,-1 1 0 0 0,1 0 1 0 0,0 1-1 0 0,0 0 1 0 0,0 0-1 0 0,0 0 0 0 0,1 0 1 0 0,0 1-1 0 0,0 0 0 0 0,1 0 1 0 0,-1 0-1 0 0,1 1 0 0 0,1 0 1 0 0,-1-1-1 0 0,1 1 0 0 0,0 0 1 0 0,1 1-1 0 0,0-1 0 0 0,0 0 1 0 0,0 1-1 0 0,1-1 1 0 0,0 1-1 0 0,1 0 0 0 0,0-1 1 0 0,0 1-1 0 0,0-1 0 0 0,1 1 1 0 0,0-1-1 0 0,1 1 0 0 0,-1-1 1 0 0,2 1-1 0 0,-1-1 0 0 0,1 0 1 0 0,0 0-1 0 0,0 0 1 0 0,1 0-1 0 0,0-1 0 0 0,0 0 1 0 0,0 1-1 0 0,1-1 0 0 0,0-1 1 0 0,0 1-1 0 0,1-1 0 0 0,0 0 1 0 0,-1 0-1 0 0,5 2-30 0 0,15 13 129 0 0,1 0 0 0 0,1-2 0 0 0,1 0 0 0 0,0-2 0 0 0,1-2 0 0 0,1 0 0 0 0,0-2 0 0 0,1-1 0 0 0,0-2 0 0 0,1 0 0 0 0,26 2-129 0 0,217 10-2805 0 0,-213-26-370 0 0,-22-3-3148 0 0,-23 4-2796 0 0</inkml:trace>
  <inkml:trace contextRef="#ctx0" brushRef="#br1" timeOffset="46884.431">15938 5063 10770 0 0,'0'0'623'0'0,"0"0"-255"0"0,0 0-597 0 0,0 0-923 0 0,0 0-350 0 0,0 0 54 0 0,0 0 510 0 0,0 0 943 0 0,0 0 475 0 0,0 0 270 0 0,0 0 149 0 0,0 0 89 0 0,0 0 16 0 0,-7 29-82 0 0,-18 97-146 0 0,21-101-613 0 0,1 0-1 0 0,1 0 1 0 0,2 0 0 0 0,0 0-1 0 0,2 1 1 0 0,0-1 0 0 0,2 0-1 0 0,1 0 1 0 0,1-1 0 0 0,2 3-163 0 0,-5-13 52 0 0,0 0 93 0 0,1-1 0 0 0,0 0-1 0 0,1 1 1 0 0,1-2 0 0 0,0 1 0 0 0,1-1 0 0 0,0 0-1 0 0,0 0 1 0 0,2-1 0 0 0,-1 0 0 0 0,1 0 0 0 0,1-1-1 0 0,0 0 1 0 0,8 6-145 0 0,-11-24 6770 0 0,-2-17-6386 0 0,-5 24-204 0 0,2-25-129 0 0,-2 0 1 0 0,-1 0 0 0 0,0 0-1 0 0,-2 1 1 0 0,-1-1 0 0 0,-2 0-1 0 0,-5-18-51 0 0,-16-159 229 0 0,29 197-269 0 0,2 0-1 0 0,-1 0 0 0 0,1 1 1 0 0,-1-1-1 0 0,1 1 0 0 0,1 0 0 0 0,-1 0 1 0 0,1 0-1 0 0,0 1 0 0 0,0 0 0 0 0,1 0 1 0 0,-1 0-1 0 0,1 0 0 0 0,-1 1 0 0 0,1 0 1 0 0,0 0-1 0 0,1 1 0 0 0,-1-1 1 0 0,0 1-1 0 0,1 1 0 0 0,-1-1 0 0 0,1 1 1 0 0,-1 0-1 0 0,1 1 0 0 0,0 0 0 0 0,-1 0 1 0 0,1 0-1 0 0,0 1 0 0 0,-1 0 0 0 0,1 0 1 0 0,4 2 40 0 0,4-3 57 0 0,35-3-449 0 0,1 3 0 0 0,-1 3 0 0 0,0 1 0 0 0,0 3 1 0 0,0 1-1 0 0,43 15 392 0 0,-77-11-4158 0 0,-13 8-5746 0 0,-6-14 3576 0 0</inkml:trace>
  <inkml:trace contextRef="#ctx0" brushRef="#br1" timeOffset="47753.261">16997 5222 10562 0 0,'0'0'754'0'0,"0"0"-63"0"0,0 0-197 0 0,0 0-234 0 0,0 0-125 0 0,0 0-60 0 0,-8-27 17 0 0,-42-126 1421 0 0,58 222-2658 0 0,-1-28 1342 0 0,3 0 1 0 0,1-1-1 0 0,1 0 1 0 0,3 0-1 0 0,1-2 1 0 0,2 0-1 0 0,1-1 1 0 0,2-1-1 0 0,2 0 1 0 0,1-2-1 0 0,2-1 1 0 0,1-1-1 0 0,1-1 0 0 0,4 0-197 0 0,15-5 517 0 0,-44-24-280 0 0,1-1 1 0 0,-1-1-1 0 0,0 1 0 0 0,1 0 1 0 0,-1-1-1 0 0,1 0 0 0 0,-1 1 1 0 0,1-1-1 0 0,-1-1 0 0 0,1 1 1 0 0,-1-1-1 0 0,1 1 0 0 0,-1-1 1 0 0,0 0-1 0 0,1 0 0 0 0,-1 0 1 0 0,0-1-1 0 0,0 1 0 0 0,1-1 1 0 0,-1 0-1 0 0,-1 1 0 0 0,1-1 1 0 0,0-1-1 0 0,0 1 0 0 0,-1 0 1 0 0,1-1-1 0 0,-1 1 0 0 0,0-1 0 0 0,0 0 1 0 0,0 0-1 0 0,2-2-237 0 0,11-24 179 0 0,-1-1 0 0 0,-2 0-1 0 0,0-1 1 0 0,-2 0 0 0 0,-2-1-1 0 0,-1 0 1 0 0,-1 0 0 0 0,-2-1-1 0 0,-1 1 1 0 0,-1-1 0 0 0,-2 0 0 0 0,-4-29-179 0 0,11-119-6 0 0,-6 172-19 0 0,39-138-674 0 0,-38 147 462 0 0,1 1 1 0 0,0-1-1 0 0,-1 0 1 0 0,1 1-1 0 0,0 0 0 0 0,-1 0 1 0 0,1 0-1 0 0,0 0 1 0 0,-1 0-1 0 0,1 0 0 0 0,-1 0 1 0 0,0 1-1 0 0,1 0 0 0 0,-1-1 1 0 0,0 1-1 0 0,0 0 1 0 0,0 0-1 0 0,0 0 0 0 0,-1 0 1 0 0,1 0-1 0 0,0 1 1 0 0,-1-1-1 0 0,1 0 0 0 0,-1 1 1 0 0,0-1-1 0 0,0 1 0 0 0,0-1 1 0 0,0 1-1 0 0,-1 0 1 0 0,1-1-1 0 0,-1 1 0 0 0,1 0 1 0 0,-1 0 236 0 0,31 125-12151 0 0,-26-106 6626 0 0</inkml:trace>
  <inkml:trace contextRef="#ctx0" brushRef="#br1" timeOffset="48103.293">17924 5478 19500 0 0,'0'0'862'0'0,"0"0"-574"0"0,0 0-631 0 0,0 0-330 0 0,0 0 31 0 0,0 0 202 0 0,0 0 240 0 0,0 0 163 0 0,0 0 57 0 0,0 0 28 0 0,0 0 53 0 0,21 21 59 0 0,65 64 84 0 0,-84-83-205 0 0,1 1 0 0 0,-1 0 0 0 0,1-1-1 0 0,0 0 1 0 0,0 1 0 0 0,0-1 0 0 0,0 0 0 0 0,0-1 0 0 0,0 1 0 0 0,0 0 0 0 0,1-1-1 0 0,-1 0 1 0 0,1 0 0 0 0,-1 0 0 0 0,1 0 0 0 0,0 0 0 0 0,-1-1 0 0 0,1 1-1 0 0,-1-1 1 0 0,1 0 0 0 0,0 0 0 0 0,3-1-39 0 0,10 0 249 0 0,-2 2-113 0 0,0 0 0 0 0,1-1 0 0 0,-1-1 0 0 0,0 0 0 0 0,1-1 0 0 0,-1-1 0 0 0,0 0 0 0 0,0-1 0 0 0,-1-1 0 0 0,1 0 0 0 0,-1-1 0 0 0,0 0 0 0 0,0-1 0 0 0,-1-1 0 0 0,0 0 0 0 0,-1-1 0 0 0,1 0 0 0 0,-2-1 0 0 0,1-1 0 0 0,-1 1 0 0 0,-1-2 0 0 0,0 1 0 0 0,5-9-136 0 0,-13 13-18 0 0,0 0 1 0 0,-1 0 0 0 0,1-1 0 0 0,-1 1-1 0 0,-1 0 1 0 0,0-1 0 0 0,0 1 0 0 0,0 0-1 0 0,0-1 1 0 0,-1 1 0 0 0,-1 0 0 0 0,1 0-1 0 0,-1 0 1 0 0,0 0 0 0 0,-1 0 0 0 0,0 0-1 0 0,0 0 1 0 0,0 1 0 0 0,-1-1 0 0 0,0 1-1 0 0,0 0 1 0 0,0 0 0 0 0,-1 1 0 0 0,0-1-1 0 0,-4-2 18 0 0,-4-5-95 0 0,-1 0-1 0 0,0 0 0 0 0,-1 1 1 0 0,0 1-1 0 0,-1 1 0 0 0,-1 0 1 0 0,1 1-1 0 0,-1 1 0 0 0,-10-3 96 0 0,10 4-120 0 0,0 1-1 0 0,0 1 1 0 0,-1 0-1 0 0,0 1 1 0 0,0 1-1 0 0,0 1 1 0 0,0 1-1 0 0,0 0 1 0 0,0 1-1 0 0,0 1 0 0 0,0 1 1 0 0,0 0-1 0 0,0 2 1 0 0,0 0-1 0 0,1 0 1 0 0,0 2-1 0 0,0 0 1 0 0,0 1-1 0 0,0 1 1 0 0,1 1-1 0 0,1 0 1 0 0,0 1-1 0 0,0 0 1 0 0,0 1-1 0 0,2 1 1 0 0,-1 1-1 0 0,2-1 0 0 0,0 2 1 0 0,-8 10 120 0 0,18-20-108 0 0,-1 1 0 0 0,1-1 0 0 0,0 1 0 0 0,0 0-1 0 0,0 0 1 0 0,1 0 0 0 0,0 0 0 0 0,0 0 0 0 0,0 0 0 0 0,0 0 0 0 0,1 0 0 0 0,0 0 0 0 0,0 0 0 0 0,0 0-1 0 0,1 1 1 0 0,-1-1 0 0 0,1 0 0 0 0,0 0 0 0 0,1 0 0 0 0,0 0 0 0 0,-1-1 0 0 0,1 1 0 0 0,1 0 0 0 0,-1-1 0 0 0,1 1-1 0 0,0-1 1 0 0,0 0 0 0 0,0 0 0 0 0,0 0 0 0 0,1 0 0 0 0,0 0 0 0 0,-1-1 0 0 0,1 0 0 0 0,1 0 0 0 0,-1 0-1 0 0,2 1 109 0 0,59 41-6112 0 0,-40-31-2216 0 0</inkml:trace>
  <inkml:trace contextRef="#ctx0" brushRef="#br1" timeOffset="48369.77">18984 5099 20252 0 0,'0'0'492'0'0,"0"0"-337"0"0,0 0-638 0 0,0 0-425 0 0,0 0-124 0 0,0 0 213 0 0,0 0 382 0 0,0 0 227 0 0,-10 26 121 0 0,-31 83 10 0 0,35-92 15 0 0,0 0 0 0 0,1 0 0 0 0,1 1-1 0 0,1 0 1 0 0,0 0 0 0 0,1-1-1 0 0,1 1 1 0 0,1 0 0 0 0,1 0 0 0 0,0 0-1 0 0,1 2 65 0 0,-1-14-14 0 0,0-1 0 0 0,0 1 0 0 0,1-1-1 0 0,-1 1 1 0 0,1-1 0 0 0,0 0 0 0 0,1 1-1 0 0,-1-1 1 0 0,1-1 0 0 0,0 1-1 0 0,0 0 1 0 0,0-1 0 0 0,1 1 0 0 0,0-1-1 0 0,0 0 1 0 0,0 0 0 0 0,0 0 0 0 0,1-1-1 0 0,-1 0 1 0 0,1 0 0 0 0,0 0 0 0 0,0 0-1 0 0,0-1 1 0 0,0 1 0 0 0,1-1-1 0 0,3 0 15 0 0,57 8-9315 0 0,-57-10 2866 0 0</inkml:trace>
  <inkml:trace contextRef="#ctx0" brushRef="#br1" timeOffset="48518.032">18769 4452 23205 0 0,'0'0'576'0'0,"0"0"112"0"0,0 0-96 0 0,0 0-416 0 0,0 0-680 0 0,0 0-480 0 0,0 0-320 0 0,0 0-353 0 0,0 0-247 0 0,0 0-681 0 0,0 0-1047 0 0,0 0-393 0 0,0 0 408 0 0,128 4-1408 0 0</inkml:trace>
  <inkml:trace contextRef="#ctx0" brushRef="#br1" timeOffset="48952.905">19701 5057 11554 0 0,'0'0'626'0'0,"0"0"-1692"0"0,0 0-259 0 0,0 0 753 0 0,0 0 581 0 0,0 0 131 0 0,1 26-11 0 0,12 180 150 0 0,-7-135 45 0 0,-6-49 168 0 0,1 0-1 0 0,0 0 0 0 0,2 0 0 0 0,1 0 1 0 0,1 0-1 0 0,0-1 0 0 0,2 0 0 0 0,0 0 1 0 0,2-1-1 0 0,0 0 0 0 0,4 5-491 0 0,4-17 7308 0 0,-4-28-5037 0 0,3-44-2784 0 0,-14 55 1098 0 0,12-67-504 0 0,-10 49-66 0 0,0 0 0 0 0,2 1 0 0 0,0 0 0 0 0,2 0 0 0 0,1 0 0 0 0,1 1 0 0 0,1 0 0 0 0,2 1 0 0 0,5-8-15 0 0,-12 26-100 0 0,0-1 0 0 0,1 1 0 0 0,0 0 0 0 0,0 1 0 0 0,0-1-1 0 0,0 1 1 0 0,1 1 0 0 0,0 0 0 0 0,0 0 0 0 0,1 0 0 0 0,-1 1-1 0 0,1 0 1 0 0,-1 1 0 0 0,1 0 0 0 0,0 0 0 0 0,0 1-1 0 0,0 0 1 0 0,0 0 0 0 0,0 1 0 0 0,0 0 0 0 0,0 1 0 0 0,0 0-1 0 0,0 1 1 0 0,-1-1 0 0 0,1 2 0 0 0,0-1 0 0 0,-1 1 0 0 0,1 1-1 0 0,-1-1 1 0 0,0 1 0 0 0,0 1 0 0 0,-1 0 0 0 0,1 0 0 0 0,-1 0-1 0 0,0 1 101 0 0,57 73-6916 0 0,-42-50 804 0 0,-11-15-2723 0 0</inkml:trace>
  <inkml:trace contextRef="#ctx0" brushRef="#br1" timeOffset="49591.867">21291 5120 9114 0 0,'0'0'3017'0'0,"0"0"-311"0"0,0 0-643 0 0,0 0-700 0 0,0 0-602 0 0,0 0-449 0 0,0 0-253 0 0,0 0-33 0 0,0 0 84 0 0,0 0 85 0 0,29-26 49 0 0,92-86-2 0 0,160-101 959 0 0,-159 115-990 0 0,-4-5-1 0 0,-5-5 1 0 0,-5-4 0 0 0,-5-6 0 0 0,-5-4 0 0 0,1-12-211 0 0,-64 84 25 0 0,-1-2-69 0 0,2 2-1 0 0,2 1 1 0 0,3 2 0 0 0,28-24 44 0 0,-59 69-4947 0 0,-18 25 3502 0 0,-21 33 1565 0 0,29-55-208 0 0,-65 128-2581 0 0,26-44-4693 0 0,38-82 7054 0 0,-9 18-5519 0 0</inkml:trace>
  <inkml:trace contextRef="#ctx0" brushRef="#br1" timeOffset="50190.943">20983 5867 10378 0 0,'0'0'3846'0'0,"0"0"-1881"0"0,0 0-609 0 0,0 0-453 0 0,0 0-603 0 0,0 0-556 0 0,0 0-540 0 0,0 0-363 0 0,0 0 21 0 0,0 0 366 0 0,0 0 504 0 0,0 0 463 0 0,3 2 245 0 0,100 173 2670 0 0,1-22-2042 0 0,6-5 0 0 0,6-5 0 0 0,135 127-1068 0 0,101 121 749 0 0,-264-279-510 0 0,-39-46 20 0 0,3-2 1 0 0,3-3-1 0 0,56 48-259 0 0,-69-76 1449 0 0,-42-32-837 0 0,0-1 92 0 0,-21-25 1379 0 0,-58-55-4962 0 0,13 46-7090 0 0,45 27-1432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59:58.595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23087 11976 4041 0 0,'0'0'1726'0'0,"0"0"-618"0"0,0 0 125 0 0,0 0 188 0 0,0 0-54 0 0,0 0-151 0 0,0 0-301 0 0,0 0-282 0 0,0 0-202 0 0,0 0-172 0 0,0 0-99 0 0,8-11-79 0 0,30-42-125 0 0,-38 53-95 0 0,0 0-69 0 0,0 0-68 0 0,0 0-92 0 0,0 0-115 0 0,32 32-618 0 0,132 69 1636 0 0,-163-100-515 0 0,0 0 1 0 0,1-1-1 0 0,-1 1 0 0 0,0 0 1 0 0,1 0-1 0 0,-1-1 1 0 0,0 1-1 0 0,0 0 1 0 0,0 0-1 0 0,0 1 1 0 0,0-1-1 0 0,0 0 0 0 0,0 0 1 0 0,0 0-1 0 0,-1 1 1 0 0,1-1-1 0 0,0 0 1 0 0,-1 1-1 0 0,1-1 0 0 0,-1 0 1 0 0,1 1-1 0 0,-1-1 1 0 0,0 1-1 0 0,1-1 1 0 0,-1 1-1 0 0,0-1 1 0 0,0 1-1 0 0,0-1 0 0 0,0 1 1 0 0,-1-1-1 0 0,1 1 1 0 0,0-1-1 0 0,0 1 1 0 0,-1-1-1 0 0,1 0 1 0 0,-1 1-1 0 0,0-1 0 0 0,1 1 1 0 0,-1-1-1 0 0,0 0 1 0 0,0 0-1 0 0,0 1 1 0 0,1-1-1 0 0,-1 0 1 0 0,-1 0-1 0 0,1 0 0 0 0,0 0 1 0 0,0 0-1 0 0,0 0 1 0 0,0-1-1 0 0,-1 1 1 0 0,0 0-21 0 0,-304 306 646 0 0,301-299-632 0 0,-12 10 14 0 0,2 0 1 0 0,0 1-1 0 0,1 1 1 0 0,1 0-1 0 0,1 1 0 0 0,1 0 1 0 0,1 1-1 0 0,0 0 1 0 0,2 1-1 0 0,1 0 0 0 0,0 0 1 0 0,2 0-1 0 0,1 1 1 0 0,1 0-1 0 0,0 0 0 0 0,2 21-28 0 0,8-32 112 0 0,1 0-1 0 0,1-1 1 0 0,0 0-1 0 0,0 0 0 0 0,1-1 1 0 0,1 0-1 0 0,0-1 0 0 0,0 0 1 0 0,1-1-1 0 0,0 0 0 0 0,1 0 1 0 0,0-2-1 0 0,0 0 0 0 0,1 0 1 0 0,-1-1-1 0 0,2-1 1 0 0,-1 0-1 0 0,0-1 0 0 0,1 0 1 0 0,0-1-1 0 0,0-1 0 0 0,5 0-111 0 0,14 2 465 0 0,-5-1-802 0 0,-11 2-3481 0 0,-15-2 459 0 0,-2 3-4287 0 0,-1-3 5207 0 0</inkml:trace>
  <inkml:trace contextRef="#ctx0" brushRef="#br0" timeOffset="263.13">22884 12514 21213 0 0,'0'0'840'0'0,"0"0"208"0"0,0 0-176 0 0,0 0-504 0 0,0 0-336 0 0,0 0-136 0 0,0 0-64 0 0,197-87 72 0 0,-106 101-16 0 0,13 7-256 0 0,4 9-656 0 0,1 12-1505 0 0,-27-8-3440 0 0,-29-9-6682 0 0</inkml:trace>
  <inkml:trace contextRef="#ctx0" brushRef="#br0" timeOffset="-5492.035">2620 1825 976 0 0,'0'0'542'0'0,"0"0"-350"0"0,0 0-48 0 0,0 0-24 0 0,0 0 14 0 0,0 0 21 0 0,0 0 17 0 0,0 0 94 0 0,0 0 119 0 0,0 0 108 0 0,0 0 26 0 0,1-10-51 0 0,1-29-153 0 0,-2 29-238 0 0,0 10-306 0 0,0 0-343 0 0,0 0-220 0 0,0 5-2598 0 0,-3 21 3415 0 0,-12 182-25 0 0,2 132 2998 0 0,-50 281-2998 0 0,58-576 264 0 0,-30 213 1259 0 0,11 1-1 0 0,12 1 1 0 0,13 100-1523 0 0,18 63 827 0 0,-21 69-827 0 0,-7-314 132 0 0,-15 90-1 0 0,-1 9 402 0 0,-18 611 1431 0 0,56-211-842 0 0,-7-554-860 0 0,-1 138 505 0 0,-12 0 0 0 0,-19 81-767 0 0,14 339 1571 0 0,14-291-1005 0 0,-58 106 1223 0 0,67-296-1271 0 0,-5-138-332 0 0,-2-1 1 0 0,-4 1 0 0 0,-2-1 0 0 0,-7 42-187 0 0,-4-17 232 0 0,4 1 1 0 0,4 1 0 0 0,3-1-1 0 0,6 36-232 0 0,-4-122 54 0 0,0 0 0 0 0,-1 0 0 0 0,1 0 0 0 0,0 0-1 0 0,0 0 1 0 0,0-1 0 0 0,0 1 0 0 0,0 0 0 0 0,0 0-1 0 0,0 0 1 0 0,0 0 0 0 0,0 0 0 0 0,0 0 0 0 0,1 0-1 0 0,-1 0 1 0 0,0 0 0 0 0,1-1 0 0 0,-1 1 0 0 0,0 0-1 0 0,1 0 1 0 0,-1 0 0 0 0,1-1 0 0 0,0 1 0 0 0,-1 0-1 0 0,1 0 1 0 0,-1-1 0 0 0,1 1 0 0 0,0-1 0 0 0,0 1-1 0 0,-1 0 1 0 0,1-1 0 0 0,0 1 0 0 0,0-1 0 0 0,0 0-1 0 0,0 1 1 0 0,-1-1 0 0 0,1 0 0 0 0,0 1 0 0 0,0-1-1 0 0,0 0 1 0 0,0 0 0 0 0,0 0 0 0 0,0 0 0 0 0,0 0 0 0 0,0 0-1 0 0,0 0 1 0 0,0 0 0 0 0,-1 0 0 0 0,1-1 0 0 0,0 1-1 0 0,0 0 1 0 0,0 0 0 0 0,0-1 0 0 0,0 1 0 0 0,0-1-1 0 0,-1 1 1 0 0,1-1 0 0 0,0 1 0 0 0,0-1-54 0 0,17-3-654 0 0,561-78 575 0 0,3 25 1 0 0,2 26-1 0 0,476 40 79 0 0,2759 132 96 0 0,801 57-235 0 0,-1146-42 46 0 0,-451 6 85 0 0,-2220-128 100 0 0,329 30-100 0 0,-856-56 472 0 0,-279-18-3172 0 0,-50-5-10473 0 0,41 13 5925 0 0</inkml:trace>
  <inkml:trace contextRef="#ctx0" brushRef="#br0" timeOffset="-5174.919">22254 11140 15667 0 0,'0'0'726'0'0,"0"0"50"0"0,0 0-31 0 0,0 0-194 0 0,0 0-307 0 0,0 0-261 0 0,0 0-288 0 0,0 0-322 0 0,0 0-213 0 0,0 0 67 0 0,0 0 197 0 0,0 0 276 0 0,6-1 262 0 0,4 3 155 0 0,0 1 0 0 0,-1-1 0 0 0,1 2 0 0 0,-1-1 0 0 0,0 1 0 0 0,0 1 0 0 0,0 0 0 0 0,0 0 0 0 0,-1 1 0 0 0,0 0 0 0 0,0 0 0 0 0,-1 1 0 0 0,3 2-117 0 0,27 19 287 0 0,-12-11-122 0 0,-15-11-133 0 0,1 0 0 0 0,-1 1 0 0 0,0 0 0 0 0,-1 0 0 0 0,0 1 0 0 0,0 1 0 0 0,-1-1 0 0 0,0 2 0 0 0,0-1 0 0 0,-1 1 0 0 0,2 3-32 0 0,-9-6 136 0 0,-1 0 0 0 0,1 0 0 0 0,-1 0 0 0 0,0 0-1 0 0,-1 0 1 0 0,0 0 0 0 0,0 0 0 0 0,0-1 0 0 0,-1 1-1 0 0,0-1 1 0 0,0 1 0 0 0,-1-1 0 0 0,0 0 0 0 0,0 0-1 0 0,0-1 1 0 0,-1 1 0 0 0,1-1 0 0 0,-1 0 0 0 0,-1 0-1 0 0,1-1 1 0 0,-1 1 0 0 0,0-1 0 0 0,0-1 0 0 0,0 1-1 0 0,-4 1-135 0 0,-3 5 96 0 0,-104 73-550 0 0,76-59-2726 0 0,0-2-4190 0 0,26-14-2675 0 0</inkml:trace>
  <inkml:trace contextRef="#ctx0" brushRef="#br0" timeOffset="-4005.262">3441 1712 1832 0 0,'0'0'374'0'0,"0"0"154"0"0,0 0 200 0 0,0 0 116 0 0,0 0-22 0 0,-3-27-86 0 0,-18-178 2265 0 0,18 192-2735 0 0,0 0-1 0 0,0 0 1 0 0,-2 0 0 0 0,1 0 0 0 0,-2 1 0 0 0,1 0 0 0 0,-2 0 0 0 0,0 1 0 0 0,0-1 0 0 0,-1 2 0 0 0,0-1 0 0 0,-1 1 0 0 0,0 0 0 0 0,-1 1 0 0 0,0 0 0 0 0,0 0 0 0 0,-11-5-266 0 0,17 14-93 0 0,0 1 0 0 0,0 0 0 0 0,0 0 0 0 0,0 0 0 0 0,1 1 0 0 0,-1-1 0 0 0,0 1 0 0 0,0 0 0 0 0,1 0 0 0 0,-1 0 0 0 0,1 1 0 0 0,0-1 0 0 0,0 1 0 0 0,0 0 0 0 0,0-1 0 0 0,0 2 0 0 0,0-1 0 0 0,1 0 0 0 0,-1 0 0 0 0,1 1 0 0 0,0-1 0 0 0,0 1 0 0 0,1 0 0 0 0,-1 0 93 0 0,-7 9-77 0 0,-76 108 192 0 0,59-80 54 0 0,-2-2 0 0 0,-1-1 0 0 0,-2-1 0 0 0,-2-1 0 0 0,-33 28-169 0 0,-4-16 288 0 0,-1-3 0 0 0,-3-4 0 0 0,-1-3-1 0 0,-2-3 1 0 0,-1-4 0 0 0,-1-3 0 0 0,-2-3-1 0 0,0-4 1 0 0,-48 4-288 0 0,129-25-15 0 0,-1 1 78 0 0,0 0 0 0 0,-1 0 0 0 0,1 0 1 0 0,0 0-1 0 0,0 0 0 0 0,-1 0 1 0 0,1-1-1 0 0,0 1 0 0 0,-1 0 1 0 0,1-1-1 0 0,0 1 0 0 0,-1-1 1 0 0,1 0-1 0 0,-1 0 0 0 0,1 1 0 0 0,-1-1 1 0 0,1 0-1 0 0,-1 0 0 0 0,1 0 1 0 0,-1 0-1 0 0,1-1 0 0 0,-1 1 1 0 0,1 0-1 0 0,0 0 0 0 0,-1-1 0 0 0,1 1 1 0 0,-1-1-1 0 0,1 0 0 0 0,0 1 1 0 0,-1-1-1 0 0,1 0 0 0 0,0 0 1 0 0,0 0-1 0 0,0 0 0 0 0,0 0 1 0 0,-1 0-1 0 0,1 0 0 0 0,0 0 0 0 0,1 0 1 0 0,-1 0-1 0 0,0-1 0 0 0,0 1 1 0 0,1 0-1 0 0,-1-1 0 0 0,0 1 1 0 0,1 0-1 0 0,-1-1 0 0 0,1 1 0 0 0,0-1 1 0 0,-1 1-1 0 0,1-1 0 0 0,0 1 1 0 0,0 0-1 0 0,0-1 0 0 0,0 1 1 0 0,0-1-1 0 0,1 0-63 0 0,86-110-1416 0 0,-58 80 1281 0 0,1 2 0 0 0,1 1 0 0 0,2 1 0 0 0,1 2 1 0 0,0 1-1 0 0,2 2 0 0 0,1 1 0 0 0,1 2 0 0 0,0 2 1 0 0,2 1-1 0 0,0 2 0 0 0,19-3 135 0 0,-43 16-170 0 0,0 1 1 0 0,-1 1-1 0 0,1 1 0 0 0,0 0 1 0 0,0 1-1 0 0,0 1 0 0 0,-1 0 1 0 0,1 1-1 0 0,-1 1 0 0 0,0 0 0 0 0,0 1 1 0 0,0 1 169 0 0,66 21 288 0 0,426 73 84 0 0,-495-99-754 0 0,-12-1 446 0 0,0-1 1 0 0,0 0 0 0 0,0 0-1 0 0,-1 1 1 0 0,1-1 0 0 0,0 0 0 0 0,0 1-1 0 0,0-1 1 0 0,0 0 0 0 0,0 0-1 0 0,0 1 1 0 0,0-1 0 0 0,0 0-1 0 0,0 1 1 0 0,0-1 0 0 0,0 0 0 0 0,0 1-1 0 0,0-1 1 0 0,0 0 0 0 0,0 1-1 0 0,0-1 1 0 0,0 0 0 0 0,0 1-1 0 0,0-1 1 0 0,0 0 0 0 0,0 1-1 0 0,0-1 1 0 0,1 0 0 0 0,-1 0 0 0 0,0 1-1 0 0,0-1 1 0 0,0 0 0 0 0,1 0-1 0 0,-1 1-64 0 0,-603 210-446 0 0,513-166-1416 0 0,38-3-4540 0 0,43-32-515 0 0</inkml:trace>
  <inkml:trace contextRef="#ctx0" brushRef="#br0" timeOffset="-3007.073">1306 563 5665 0 0,'0'0'-205'0'0,"0"0"-377"0"0,0 0-230 0 0,0 0-5 0 0,0 0 295 0 0,0 0 396 0 0,0 0 187 0 0,0 0 92 0 0,0 0 83 0 0,0 0 72 0 0,0 0 68 0 0,0 0 5 0 0,0 0-29 0 0,16 7-27 0 0,80 27 439 0 0,-71-32-431 0 0,0-2 0 0 0,0 0 0 0 0,0-2 0 0 0,0-1 0 0 0,0-1 0 0 0,0-1 0 0 0,-1-1 0 0 0,1-2 0 0 0,-2 0 0 0 0,1-1 0 0 0,-1-1 0 0 0,-1-2 0 0 0,9-5-333 0 0,6 0 208 0 0,-22 10-124 0 0,219-118 1145 0 0,-222 117-992 0 0,0-1 0 0 0,0 0-1 0 0,-1 0 1 0 0,0-1 0 0 0,0-1 0 0 0,-2 0-1 0 0,1 0 1 0 0,-1-1 0 0 0,-1 0 0 0 0,0 0-1 0 0,-1-1 1 0 0,0 0 0 0 0,-1-1 0 0 0,0 0-1 0 0,-1 1 1 0 0,1-9-237 0 0,-5 17 46 0 0,0-1 1 0 0,0 1-1 0 0,-1 0 0 0 0,0 0 0 0 0,0-1 0 0 0,0 1 0 0 0,0 0 1 0 0,-1-1-1 0 0,0 1 0 0 0,0 0 0 0 0,-1 0 0 0 0,1 0 0 0 0,-1 0 1 0 0,0 0-1 0 0,-1 0 0 0 0,1 1 0 0 0,-1-1 0 0 0,0 1 0 0 0,0-1 1 0 0,0 1-1 0 0,-1 0 0 0 0,1 0 0 0 0,-1 1 0 0 0,0-1 1 0 0,0 1-1 0 0,0 0 0 0 0,-1 0 0 0 0,1 0 0 0 0,-1 0 0 0 0,0 1 1 0 0,0 0-1 0 0,0 0 0 0 0,0 0 0 0 0,0 0 0 0 0,0 1 0 0 0,0 0 1 0 0,-5 0-47 0 0,-14-4-183 0 0,-1 1 0 0 0,0 1 0 0 0,0 1 1 0 0,0 2-1 0 0,0 0 0 0 0,0 2 1 0 0,-15 2 182 0 0,2 5-59 0 0,0 2 0 0 0,1 1 0 0 0,0 2-1 0 0,1 1 1 0 0,1 2 0 0 0,0 2 0 0 0,1 1 0 0 0,1 1 0 0 0,2 2 0 0 0,0 1 0 0 0,1 2 0 0 0,1 0 0 0 0,2 2 0 0 0,0 2 0 0 0,3 0 0 0 0,0 1 0 0 0,2 2 0 0 0,-18 33 59 0 0,23-28 31 0 0,1 0 0 0 0,2 1 0 0 0,1 0 0 0 0,2 1 0 0 0,2 1 0 0 0,2-1 1 0 0,2 1-1 0 0,1 1 0 0 0,2-1 0 0 0,2 0 0 0 0,2 1 0 0 0,7 38-31 0 0,-7-51 108 0 0,2-1 0 0 0,2 0 0 0 0,0 0 0 0 0,2-1 0 0 0,1 1 0 0 0,1-2 0 0 0,1 1 0 0 0,2-2 0 0 0,0 1 0 0 0,2-2 0 0 0,0 0-1 0 0,2-1 1 0 0,1 0 0 0 0,0-1 0 0 0,2-2 0 0 0,16 14-108 0 0,-17-29 3811 0 0,-11-17-3350 0 0,-7 4-3459 0 0,-1 25-3566 0 0,0-6 2419 0 0,0-2-3082 0 0</inkml:trace>
  <inkml:trace contextRef="#ctx0" brushRef="#br0" timeOffset="-1983.947">2809 126 3185 0 0,'0'0'1220'0'0,"0"0"214"0"0,0 0 210 0 0,0 0 99 0 0,0 0-53 0 0,0 0-218 0 0,0 0-306 0 0,0 0-289 0 0,0 0-215 0 0,0 0-161 0 0,0 0-169 0 0,-12-21-100 0 0,-37-63-75 0 0,37 63-696 0 0,10 23-6336 0 0,4 5 7503 0 0,-5 3-426 0 0,0 1 1 0 0,0-1-1 0 0,-1 0 1 0 0,0 0 0 0 0,-1-1-1 0 0,0 1 1 0 0,-1-1-1 0 0,0 0 1 0 0,0-1 0 0 0,-1 1-1 0 0,0-1 1 0 0,0 0-1 0 0,-1-1 1 0 0,0 0-1 0 0,-4 3-202 0 0,-16 18 352 0 0,24-24-313 0 0,-25 24 125 0 0,1 0 1 0 0,1 2 0 0 0,2 1 0 0 0,1 1 0 0 0,2 1 0 0 0,1 1-1 0 0,2 0 1 0 0,1 2 0 0 0,1 0 0 0 0,-9 34-165 0 0,24-58 52 0 0,1 0 0 0 0,1-1 0 0 0,0 1 0 0 0,0 0 0 0 0,1 0 1 0 0,0-1-1 0 0,1 1 0 0 0,1-1 0 0 0,0 1 0 0 0,0-1 0 0 0,1 0 0 0 0,1 0 1 0 0,0-1-1 0 0,0 1 0 0 0,1-1 0 0 0,0 0 0 0 0,1 0 0 0 0,0-1 0 0 0,0 0 1 0 0,1 0-1 0 0,0-1 0 0 0,1 0 0 0 0,0 0 0 0 0,0-1 0 0 0,1 0 0 0 0,0-1 1 0 0,0 0-1 0 0,0-1 0 0 0,1 0 0 0 0,0 0 0 0 0,8 2-52 0 0,0 2 339 0 0,0-1 0 0 0,1 0-1 0 0,0-2 1 0 0,0 0 0 0 0,1-1 0 0 0,0-1-1 0 0,0-1 1 0 0,18 0-339 0 0,-39-3 547 0 0,0 0-26 0 0,0 0-126 0 0,0 0-254 0 0,-1 0-677 0 0,1 0-3938 0 0,0 0-4755 0 0,0 0 2932 0 0</inkml:trace>
  <inkml:trace contextRef="#ctx0" brushRef="#br0" timeOffset="-1570.552">3379 234 11707 0 0,'0'0'-827'0'0,"0"0"-382"0"0,0 0-166 0 0,0 0 42 0 0,0 0 349 0 0,0 0 418 0 0,0 0 78 0 0,0 0 15 0 0,0 0 30 0 0,0 0 91 0 0,0 0 129 0 0,0 0 123 0 0,0 0 163 0 0,13 8 177 0 0,101 46 2111 0 0,-56-48-1349 0 0,-41-5-1016 0 0,0 0 1 0 0,0 1-1 0 0,0 1 0 0 0,-1 0 1 0 0,1 1-1 0 0,-1 1 0 0 0,1 1 0 0 0,-1 0 1 0 0,8 5 13 0 0,-21-6-10 0 0,-1-1 0 0 0,-1 0 1 0 0,1 0-1 0 0,0 1 0 0 0,-1-1 1 0 0,0 1-1 0 0,0-1 0 0 0,-1 1 1 0 0,1 0-1 0 0,-1-1 0 0 0,0 1 1 0 0,0 0-1 0 0,0-1 0 0 0,-1 1 1 0 0,0-1-1 0 0,1 1 0 0 0,-2 0 0 0 0,1-1 1 0 0,0 0-1 0 0,-1 1 0 0 0,0-1 1 0 0,0 0-1 0 0,0 0 0 0 0,-1 0 1 0 0,0 0-1 0 0,1 0 0 0 0,-1-1 1 0 0,0 1-1 0 0,-1-1 0 0 0,1 0 1 0 0,0 0-1 0 0,-1 0 0 0 0,0 0 1 0 0,0 0-1 0 0,-2 0 10 0 0,-8 13 149 0 0,-56 65 663 0 0,-72 110-207 0 0,142-189-570 0 0,-1 0 0 0 0,0-1 0 0 0,0 1 0 0 0,1 0 0 0 0,0 0 1 0 0,-1 0-1 0 0,1 0 0 0 0,0 0 0 0 0,0 0 0 0 0,0 0 0 0 0,0 0 0 0 0,0 0 0 0 0,0 0 1 0 0,1 0-1 0 0,-1 0 0 0 0,1 0 0 0 0,-1 0 0 0 0,1-1 0 0 0,0 1 0 0 0,-1 0 0 0 0,1 0 1 0 0,0 0-1 0 0,0-1 0 0 0,0 1 0 0 0,1-1 0 0 0,-1 1 0 0 0,0-1 0 0 0,1 1 1 0 0,-1-1-1 0 0,1 0 0 0 0,-1 1 0 0 0,1-1 0 0 0,0 0 0 0 0,-1 0 0 0 0,1 0 0 0 0,0-1 1 0 0,0 1-1 0 0,0 0 0 0 0,-1-1 0 0 0,1 1 0 0 0,0-1 0 0 0,0 1 0 0 0,0-1 0 0 0,0 0 1 0 0,0 0-1 0 0,1 0-35 0 0,107 11 1495 0 0,-99-11-1507 0 0,38 2-62 0 0,50 0-1461 0 0,-37-10-4910 0 0,-56 6 3306 0 0</inkml:trace>
  <inkml:trace contextRef="#ctx0" brushRef="#br0" timeOffset="-1308.078">3393 521 11907 0 0,'0'0'1010'0'0,"0"0"13"0"0,0 0-172 0 0,0 0-311 0 0,0 0-248 0 0,0 0-176 0 0,0 0-133 0 0,0 0-63 0 0,29-16-16 0 0,97-45-4 0 0,-120 58 86 0 0,1 0 1 0 0,0 0-1 0 0,-1 1 0 0 0,1 0 0 0 0,0 1 1 0 0,0 0-1 0 0,0 0 0 0 0,0 0 1 0 0,0 1-1 0 0,0 0 0 0 0,0 0 0 0 0,0 0 1 0 0,0 1-1 0 0,0 0 0 0 0,0 1 1 0 0,0 0-1 0 0,-1 0 0 0 0,1 0 0 0 0,0 1 1 0 0,1 1 13 0 0,15 5-130 0 0,6 0-303 0 0,52 18-2735 0 0,-28-11-2600 0 0,-35-11 95 0 0</inkml:trace>
  <inkml:trace contextRef="#ctx0" brushRef="#br0" timeOffset="-1058.339">4180 130 15379 0 0,'0'0'70'0'0,"0"0"-288"0"0,0 0-299 0 0,0 0-151 0 0,0 0 161 0 0,0 0 280 0 0,0 0 155 0 0,32 5 71 0 0,106 18-9 0 0,74 52-13 0 0,-157-49 60 0 0,-11-7-48 0 0,-26-13-37 0 0,-1 0 1 0 0,0 1-1 0 0,-1 1 0 0 0,1 0 1 0 0,-1 1-1 0 0,-1 1 0 0 0,0 1 1 0 0,-1 0-1 0 0,0 1 0 0 0,0 0 0 0 0,-1 1 1 0 0,-1 1-1 0 0,8 10 48 0 0,-18-19 29 0 0,0 1 0 0 0,0-1 0 0 0,-1 1 0 0 0,1 0-1 0 0,-1 0 1 0 0,-1 0 0 0 0,1 0 0 0 0,-1 0 0 0 0,0 0 0 0 0,0 0 0 0 0,-1 0 0 0 0,1 0 0 0 0,-1-1 0 0 0,-1 1-1 0 0,1 0 1 0 0,-1 0 0 0 0,0-1 0 0 0,0 1 0 0 0,-1-1 0 0 0,0 1 0 0 0,0-1 0 0 0,0 0 0 0 0,0 0-1 0 0,-3 2-28 0 0,-106 116 1419 0 0,88-100-1349 0 0,-224 202 539 0 0,84-78-2104 0 0,9 4-4586 0 0,110-102-1746 0 0</inkml:trace>
  <inkml:trace contextRef="#ctx0" brushRef="#br0" timeOffset="4064.583">8337 2729 3169 0 0,'0'0'400'0'0,"0"0"-552"0"0,0 0-368 0 0,0 0-161 0 0,0 0 193 0 0,0 0 440 0 0,0 0 48 0 0,-50 155-88 0 0,47-101-152 0 0,0-12-608 0 0,1-13 344 0 0</inkml:trace>
  <inkml:trace contextRef="#ctx0" brushRef="#br0" timeOffset="4268.596">8193 4401 0 0 0,'0'0'0'0'0,"0"0"544"0"0,0 0-224 0 0,-70 196 32 0 0,52-139-80 0 0,1 4-64 0 0,3 2-32 0 0,4 4-56 0 0,2 5-176 0 0,5 4-208 0 0,1 9-120 0 0,2-21-704 0 0,0-19 888 0 0</inkml:trace>
  <inkml:trace contextRef="#ctx0" brushRef="#br0" timeOffset="4484.005">8102 9275 3081 0 0,'0'0'1320'0'0,"0"0"376"0"0,0 0-127 0 0,-66 167-281 0 0,57-122-296 0 0,6 3-264 0 0,3 2-208 0 0,0 6-176 0 0,6 2-127 0 0,5 4-89 0 0,2 2-176 0 0,4 4-553 0 0,4 2-1015 0 0,-4-15-1265 0 0,-5-19-3856 0 0</inkml:trace>
  <inkml:trace contextRef="#ctx0" brushRef="#br0" timeOffset="5086.125">14706 1877 2152 0 0,'0'0'-224'0'0,"0"0"-46"0"0,0 0-53 0 0,0 0 67 0 0,0 0 124 0 0,0 0 119 0 0,0 0 117 0 0,0 0 69 0 0,0 0-16 0 0,6 28-39 0 0,18 89-29 0 0,-5 111 491 0 0,41 17-1229 0 0,-52-208-857 0 0</inkml:trace>
  <inkml:trace contextRef="#ctx0" brushRef="#br0" timeOffset="5361.922">15118 5915 3249 0 0,'0'0'-160'0'0,"0"0"792"0"0,-53 163-144 0 0,39-82-248 0 0,2 10-32 0 0,9 14 8 0 0,0 9-232 0 0,3 9-600 0 0,0-26-496 0 0,0-32-2017 0 0</inkml:trace>
  <inkml:trace contextRef="#ctx0" brushRef="#br0" timeOffset="5628.254">14970 8338 480 0 0,'0'0'4017'0'0,"0"0"-2185"0"0,0 0 441 0 0,-91 160-209 0 0,78-124-479 0 0,6 4-353 0 0,0 4-392 0 0,4 6-248 0 0,3 8-136 0 0,0 6-144 0 0,0 7-136 0 0,10 5-32 0 0,4 6-128 0 0,3 8-392 0 0,6 4-800 0 0,1 8-1304 0 0,-6-24-1361 0 0,-3-25-4305 0 0</inkml:trace>
  <inkml:trace contextRef="#ctx0" brushRef="#br1" timeOffset="18224.896">2745 5076 0 0 0,'0'0'0'0'0,"0"0"0"0"0</inkml:trace>
  <inkml:trace contextRef="#ctx0" brushRef="#br1" timeOffset="19144.283">2745 5076 0 0 0,'-50'9'1811'0'0,"51"-12"3184"0"0,32-7-5874 0 0,384 30 1581 0 0,138-10 1043 0 0,-53 7-677 0 0,372-8-353 0 0,-211-29 178 0 0,-532 20-928 0 0,180 0 1099 0 0,202 29-1064 0 0,-120 31 162 0 0,-87-12-54 0 0,-276-46-699 0 0,-1 1-1 0 0,0 1 1 0 0,0 2-1 0 0,0 1 0 0 0,-1 1 1 0 0,0 1-1 0 0,0 2 1 0 0,-1 0-1 0 0,-1 2 1 0 0,0 1-1 0 0,-1 1 0 0 0,3 4 592 0 0,-15-7-5250 0 0</inkml:trace>
  <inkml:trace contextRef="#ctx0" brushRef="#br1" timeOffset="39219.001">7791 5389 664 0 0,'0'0'1515'0'0,"0"0"-795"0"0,0 0-357 0 0,0 0-122 0 0,0 0-62 0 0,0 0-39 0 0,0 0-22 0 0,0 0-36 0 0,0 0-54 0 0,0 0-44 0 0,0 0-37 0 0,32 3-1273 0 0,-8 5 1364 0 0,0 1 0 0 0,-1 1-1 0 0,-1 0 1 0 0,0 2 0 0 0,0 1-1 0 0,-1 0 1 0 0,-1 2 0 0 0,13 11-38 0 0,66 21 1701 0 0,-5 46-1610 0 0,74 30 512 0 0,285 177 262 0 0,-317-170-960 0 0,-35-31 232 0 0,77 155 251 0 0,96 76-4 0 0,139 13 256 0 0,-67-63-437 0 0,8 6-29 0 0,254 42-20 0 0,95 3-57 0 0,-571-273-133 0 0,238 103 141 0 0,234 23 34 0 0,-345-110-8 0 0,61 18-529 0 0,165 18 398 0 0,404 31-94 0 0,-242-72-158 0 0,-275-48-197 0 0,112-19 449 0 0,45 2-43 0 0,624 58 17 0 0,12-32-7 0 0,-5-3-86 0 0,-719-13 695 0 0,-372-26-634 0 0,-71 30-4721 0 0,1-12 1816 0 0</inkml:trace>
  <inkml:trace contextRef="#ctx0" brushRef="#br0" timeOffset="41734.928">7354 4921 0 0 0,'0'0'846'0'0,"0"0"-326"0"0,0 0-327 0 0,0 0-188 0 0,0 0-149 0 0,0 0-68 0 0,0 0 24 0 0,0 0 40 0 0,0 0 72 0 0,0 0 31 0 0,0 0 3 0 0,6 35 68 0 0,-4-28-46 0 0,1-1 1 0 0,0 0 0 0 0,0 0-1 0 0,1 0 1 0 0,0 0 0 0 0,0-1-1 0 0,0 1 1 0 0,1-1 0 0 0,-1 0-1 0 0,1 0 1 0 0,0-1 0 0 0,1 1-1 0 0,-1-1 1 0 0,1-1 0 0 0,0 1-1 0 0,0-1 1 0 0,0 0 0 0 0,0 0-1 0 0,1 0 1 0 0,-1-1 0 0 0,1 0-1 0 0,-1-1 1 0 0,1 1 0 0 0,0-1-1 0 0,-1 0 1 0 0,1-1 0 0 0,0 0-1 0 0,0 0 1 0 0,0 0 0 0 0,0-1-1 0 0,-1 0 1 0 0,2 0 19 0 0,-3 1-116 0 0</inkml:trace>
  <inkml:trace contextRef="#ctx0" brushRef="#br0" timeOffset="43167.684">7829 5160 0 0 0,'0'0'224'0'0,"0"0"260"0"0,28-6-64 0 0,199-43 280 0 0,174 15-38 0 0,-205 27-341 0 0,-59-2-268 0 0,93-5 159 0 0,-1-10 1 0 0,16-13-213 0 0,505-144 1733 0 0,-508 110-183 0 0,189-84-1550 0 0,-204 57 1578 0 0,-4-11 1 0 0,22-25-1579 0 0,-14 8 1415 0 0,192-73-1415 0 0,609-216 1097 0 0,-816 328-839 0 0,544-224 382 0 0,214-54-1 0 0,-613 217-76 0 0,5 15 0 0 0,269-55-563 0 0,-591 176 22 0 0,283-79-1 0 0,5 14 1 0 0,90 1-22 0 0,-222 48 33 0 0,298-37 10 0 0,-164 40-13 0 0,1141-25-43 0 0,-224 33 5 0 0,-875 18 63 0 0,-343-1-92 0 0,1-2-59 0 0,-1 2 0 0 0,0 1 1 0 0,1 1-1 0 0,-1 2 0 0 0,0 1 0 0 0,-1 2 0 0 0,1 1 1 0 0,-1 1-1 0 0,2 3 96 0 0,9 31-2841 0 0,-33 16-4124 0 0,-10-47 2561 0 0</inkml:trace>
  <inkml:trace contextRef="#ctx0" brushRef="#br0" timeOffset="53846.882">21883 9541 1432 0 0,'0'0'1494'0'0,"0"0"261"0"0,0 0 121 0 0,17-28-17 0 0,53-88-109 0 0,-47 74-469 0 0,-1-1 0 0 0,-3-1 1 0 0,-2-1-1 0 0,-1 0 0 0 0,-3-1 0 0 0,-1-1 0 0 0,0-17-1281 0 0,-5 29 410 0 0,6-44 669 0 0,-12 44-4560 0 0,-29 66 1083 0 0,19-14 2150 0 0,0 1 0 0 0,1 0 0 0 0,1 0 0 0 0,0 0-1 0 0,2 1 1 0 0,0 0 0 0 0,1 1 0 0 0,1-1 0 0 0,1 1-1 0 0,1-1 1 0 0,0 1 0 0 0,1 0 0 0 0,2 0 0 0 0,0-1-1 0 0,1 2 249 0 0,-1 32-1264 0 0,6 61-1935 0 0,-3-90 2822 0 0,-2-1-1 0 0,0 1 1 0 0,-1-1 0 0 0,-2 1 0 0 0,0 0 0 0 0,-2 0 0 0 0,0-1 0 0 0,-2 1 0 0 0,0-1 0 0 0,-2 0 0 0 0,0 0 0 0 0,-2-1 0 0 0,0 1 0 0 0,-2-2 0 0 0,-4 8 377 0 0,6-23 164 0 0,1 0 1 0 0,-1-1 0 0 0,0 0-1 0 0,-1-1 1 0 0,1 0 0 0 0,-1 0 0 0 0,1 0-1 0 0,-1-1 1 0 0,0-1 0 0 0,-1 0 0 0 0,1 0-1 0 0,0 0 1 0 0,-1-1 0 0 0,1-1-1 0 0,0 0 1 0 0,-1 0 0 0 0,-7-1-165 0 0,-44 5 263 0 0,-89 36-1095 0 0,150-39 806 0 0,0 0 1 0 0,1 1-1 0 0,-1-1 1 0 0,0 1-1 0 0,1-1 1 0 0,-1 0-1 0 0,1 1 1 0 0,0-1-1 0 0,-1 0 1 0 0,1 0 0 0 0,0 1-1 0 0,0-1 1 0 0,0 0-1 0 0,0 0 1 0 0,0 0-1 0 0,0 0 1 0 0,0 0-1 0 0,0 0 1 0 0,0 0-1 0 0,0-1 1 0 0,0 1-1 0 0,1 0 1 0 0,-1-1-1 0 0,0 1 1 0 0,1 0 0 0 0,-1-1-1 0 0,0 0 1 0 0,1 1-1 0 0,-1-1 1 0 0,1 0-1 0 0,-1 0 1 0 0,0 0-1 0 0,1 1 1 0 0,-1-2-1 0 0,1 1 1 0 0,-1 0-1 0 0,1 0 1 0 0,-1 0 0 0 0,0-1-1 0 0,1 1 1 0 0,-1 0-1 0 0,1-1 26 0 0,396 4 1703 0 0,-260-3-1061 0 0,-79 0-3840 0 0,-59 0 1988 0 0</inkml:trace>
  <inkml:trace contextRef="#ctx0" brushRef="#br0" timeOffset="54433.875">22140 8782 5745 0 0,'0'0'162'0'0,"0"0"16"0"0,0 0-80 0 0,0 0-89 0 0,0 0-150 0 0,0 0-203 0 0,0 0-133 0 0,0 0-15 0 0,0 0 114 0 0,-31-3 228 0 0,-102-9 164 0 0,22 38 215 0 0,62-5-220 0 0,1 2 0 0 0,1 2 0 0 0,2 2 0 0 0,0 2 1 0 0,2 2-1 0 0,1 2 0 0 0,2 2 0 0 0,2 1 0 0 0,0 2 0 0 0,3 1 0 0 0,1 2 1 0 0,3 2-1 0 0,-20 34-9 0 0,32-51 17 0 0,1 1 0 0 0,2 0 0 0 0,1 1 0 0 0,1 0 0 0 0,1 2 1 0 0,2-1-1 0 0,1 1 0 0 0,1 1 0 0 0,1 0 0 0 0,2 0 0 0 0,2 1 1 0 0,0-1-1 0 0,2 1 0 0 0,2 0 0 0 0,3 29-17 0 0,1-46 146 0 0,1 1 0 0 0,1-1-1 0 0,1-1 1 0 0,0 1 0 0 0,1-1 0 0 0,0-1-1 0 0,2 1 1 0 0,-1-1 0 0 0,1-1 0 0 0,1 0 0 0 0,0 0-1 0 0,1-1 1 0 0,0-1 0 0 0,1 0 0 0 0,0 0-1 0 0,0-2 1 0 0,1 1 0 0 0,0-2 0 0 0,6 3-146 0 0,25 10 473 0 0,0-1 1 0 0,1-3-1 0 0,1-2 1 0 0,1-1-1 0 0,37 4-473 0 0,-39-7 321 0 0,0-3 0 0 0,0-1 0 0 0,1-2 0 0 0,-1-2-1 0 0,1-2 1 0 0,-1-2 0 0 0,1-3 0 0 0,-1-1 0 0 0,0-2 0 0 0,0-2 0 0 0,-1-3 0 0 0,-1-1-1 0 0,0-2 1 0 0,-1-2 0 0 0,24-15-321 0 0,-42 18 208 0 0,0 0 1 0 0,-1-2-1 0 0,0-1 0 0 0,-2-1 0 0 0,0-1 1 0 0,-1-1-1 0 0,-2-1 0 0 0,0 0 0 0 0,-1-2 1 0 0,-1 0-1 0 0,-1-1 0 0 0,-2 0 0 0 0,0-2 0 0 0,-2 1 1 0 0,-1-1-1 0 0,-1-1 0 0 0,-1 0 0 0 0,-1-1 1 0 0,-2 1-1 0 0,-1-1 0 0 0,1-21-208 0 0,-4 27-46 0 0,-2 0-1 0 0,0 0 1 0 0,-1 1 0 0 0,-1-1-1 0 0,-1 1 1 0 0,-1-1-1 0 0,-1 1 1 0 0,-1 0 0 0 0,-1 0-1 0 0,0 1 1 0 0,-2 0-1 0 0,-1 1 1 0 0,0-1 0 0 0,-2 2-1 0 0,0 0 1 0 0,-1 0-1 0 0,-1 1 1 0 0,-1 1 0 0 0,0 0-1 0 0,-1 1 1 0 0,-1 1-1 0 0,0 0 1 0 0,-1 1 0 0 0,-3 0 46 0 0,-20-5-269 0 0,-1 1 0 0 0,0 3 0 0 0,-1 1 0 0 0,-1 2 0 0 0,0 2 0 0 0,-1 2 0 0 0,0 2 0 0 0,0 2 0 0 0,0 2 0 0 0,0 2 0 0 0,0 2 1 0 0,0 2-1 0 0,0 2 0 0 0,-3 2 269 0 0,-142 30-2362 0 0,67-3-2256 0 0,59-14-2676 0 0</inkml:trace>
  <inkml:trace contextRef="#ctx0" brushRef="#br0" timeOffset="55452.763">23276 1147 0 0 0,'0'0'624'0'0,"0"0"656"0"0,0 0 79 0 0,0 0-120 0 0,0 0-13 0 0,0 0 100 0 0,0 0 80 0 0,0 0 52 0 0,-5-13-11 0 0,-9-37 103 0 0,5-22 3675 0 0,25 70-9715 0 0,16 10 4467 0 0,60 16 87 0 0,-67-19-92 0 0,-1 1-1 0 0,0 0 0 0 0,0 2 1 0 0,0 1-1 0 0,-1 1 0 0 0,0 1 0 0 0,-1 1 1 0 0,1 2 28 0 0,-20-12-60 0 0,0 0 0 0 0,0 0 0 0 0,-1 1 0 0 0,0 0 0 0 0,1-1 1 0 0,-1 1-1 0 0,0 0 0 0 0,0 0 0 0 0,-1 0 0 0 0,1 0 1 0 0,0 0-1 0 0,-1 0 0 0 0,0 1 0 0 0,0-1 0 0 0,0 0 0 0 0,0 1 1 0 0,-1-1-1 0 0,1 1 0 0 0,-1-1 0 0 0,0 1 0 0 0,0-1 1 0 0,0 1-1 0 0,0-1 0 0 0,-1 1 0 0 0,1-1 0 0 0,-1 1 1 0 0,0-1-1 0 0,0 0 0 0 0,0 1 0 0 0,0-1 0 0 0,-1 0 0 0 0,1 0 1 0 0,-1 0-1 0 0,0 0 0 0 0,-2 3 60 0 0,-84 98-52 0 0,85-101 50 0 0,-45 43 49 0 0,20-22-74 0 0,0 2-1 0 0,2 1 0 0 0,0 1 0 0 0,2 1 0 0 0,2 1 0 0 0,0 2 0 0 0,2 0 0 0 0,-11 25 28 0 0,29-52 10 0 0,0 0 0 0 0,0 1-1 0 0,0 0 1 0 0,1-1-1 0 0,-1 1 1 0 0,1 0-1 0 0,1-1 1 0 0,-1 1 0 0 0,1 0-1 0 0,0 0 1 0 0,0 0-1 0 0,1-1 1 0 0,0 1 0 0 0,0 0-1 0 0,0 0 1 0 0,1-1-1 0 0,-1 1 1 0 0,1-1-1 0 0,1 1 1 0 0,-1-1 0 0 0,1 0-1 0 0,0 0 1 0 0,0 0-1 0 0,0 0 1 0 0,1-1 0 0 0,0 1-1 0 0,0-1 1 0 0,0 0-1 0 0,0 0 1 0 0,1 0-1 0 0,-1-1 1 0 0,1 1 0 0 0,0-1-1 0 0,0 0 1 0 0,0-1-1 0 0,1 1 1 0 0,-1-1 0 0 0,1 0-1 0 0,-1-1 1 0 0,1 1-1 0 0,0-1 1 0 0,-1 0-1 0 0,6 0-9 0 0,76 14 663 0 0,1-4-1 0 0,0-5 0 0 0,0-2 0 0 0,58-8-662 0 0,-87-6 1471 0 0,-58 10-1987 0 0,-1-1-1451 0 0,0 0-1406 0 0,0 1-3583 0 0,0 0 4098 0 0</inkml:trace>
  <inkml:trace contextRef="#ctx0" brushRef="#br0" timeOffset="55988.983">23744 693 8626 0 0,'0'0'-103'0'0,"0"0"40"0"0,-26-18 22 0 0,-85-55 4 0 0,100 66-20 0 0,0 1 0 0 0,0 1 1 0 0,-1 0-1 0 0,0 0 0 0 0,0 2 0 0 0,0-1 1 0 0,0 1-1 0 0,0 1 0 0 0,-1 0 0 0 0,1 1 0 0 0,-1 0 1 0 0,1 1-1 0 0,-1 0 0 0 0,0 1 0 0 0,1 1 1 0 0,-4 1 56 0 0,-6-1-139 0 0,-24 6 40 0 0,-1 2 0 0 0,1 1 0 0 0,1 3 0 0 0,0 2 0 0 0,1 2 0 0 0,1 1 0 0 0,1 3 0 0 0,0 1 0 0 0,2 2 0 0 0,-12 12 99 0 0,30-23-42 0 0,2 1 0 0 0,-1 1 0 0 0,2 1 0 0 0,1 0 1 0 0,0 1-1 0 0,1 1 0 0 0,1 1 0 0 0,0 1 0 0 0,2 0 0 0 0,1 1 0 0 0,0 0 0 0 0,2 1 0 0 0,0 0 0 0 0,2 1 0 0 0,0 0 0 0 0,2 0 0 0 0,-1 7 42 0 0,0 31 76 0 0,3 1 0 0 0,3 0-1 0 0,2 0 1 0 0,3 0 0 0 0,3-1 0 0 0,3 1 0 0 0,2-1 0 0 0,3-1 0 0 0,19 53-76 0 0,-24-82 181 0 0,1 0 0 0 0,1-1 0 0 0,2 0 1 0 0,1-1-1 0 0,1 0 0 0 0,2-1 0 0 0,1-1 1 0 0,1-1-1 0 0,1 0 0 0 0,2-2 1 0 0,0 0-1 0 0,2-2 0 0 0,1 0 0 0 0,0-2 1 0 0,2 0-1 0 0,0-2 0 0 0,1-1 0 0 0,1-1 1 0 0,1-2-1 0 0,0-1 0 0 0,1-1 0 0 0,0-2 1 0 0,5 1-182 0 0,18-3 453 0 0,1-2 1 0 0,-1-2 0 0 0,1-3 0 0 0,0-2 0 0 0,-1-2 0 0 0,1-3 0 0 0,-1-2 0 0 0,0-3 0 0 0,0-2 0 0 0,-1-2 0 0 0,-1-2 0 0 0,-1-3 0 0 0,0-2-1 0 0,-1-3 1 0 0,-2-1 0 0 0,0-2 0 0 0,-2-3 0 0 0,-1-1 0 0 0,10-12-454 0 0,-28 20 61 0 0,-1-2 0 0 0,-1 0 1 0 0,-1-2-1 0 0,-1 0 0 0 0,-2-2 0 0 0,-1 0 0 0 0,-1-2 0 0 0,-1 0 1 0 0,-2-1-1 0 0,-1 0 0 0 0,-2-1 0 0 0,-1-1 0 0 0,-1 0 0 0 0,-3-1 1 0 0,0 0-1 0 0,-2 0 0 0 0,-2 0 0 0 0,-1-1 0 0 0,-2 0 1 0 0,-1 0-1 0 0,-2 1 0 0 0,-2-1 0 0 0,-4-17-61 0 0,0 18-129 0 0,-2 0 0 0 0,-1 1 1 0 0,-2 0-1 0 0,-2 1 0 0 0,-1 1 0 0 0,-1 0 0 0 0,-2 1 0 0 0,-1 1 1 0 0,-1 0-1 0 0,-1 2 0 0 0,-2 1 0 0 0,-1 1 0 0 0,-1 1 0 0 0,-1 1 1 0 0,-1 1-1 0 0,-1 1 0 0 0,-1 2 0 0 0,-1 1 0 0 0,-1 2 0 0 0,-31-13 130 0 0,26 18-171 0 0,-1 2 0 0 0,0 2 0 0 0,-1 1 0 0 0,1 2 0 0 0,-1 2 0 0 0,0 1 0 0 0,0 2 0 0 0,0 2 1 0 0,0 1-1 0 0,1 2 0 0 0,-1 2 0 0 0,1 2 0 0 0,1 1 0 0 0,-1 2 0 0 0,-8 5 170 0 0,-247 118-2611 0 0,35 30-4485 0 0,186-113 1413 0 0</inkml:trace>
  <inkml:trace contextRef="#ctx0" brushRef="#br1" timeOffset="64572.029">15919 9945 4265 0 0,'0'0'801'0'0,"0"0"10"0"0,0 0-32 0 0,0 0-220 0 0,0 0-170 0 0,0 0-115 0 0,0 0-181 0 0,0 0-134 0 0,0 0-61 0 0,0 0-26 0 0,0 0 15 0 0,0-8 49 0 0,0 4 44 0 0,-3-19 100 0 0,-8 54 381 0 0,-1 20-312 0 0,2 1 0 0 0,2-1 0 0 0,3 2 0 0 0,2-1 0 0 0,2 1 0 0 0,6 45-149 0 0,32 6 995 0 0,-38-107 4576 0 0,2-4-3552 0 0,-4-21-2698 0 0,-59-42 54 0 0,62 69 435 0 0,0 1-146 0 0,0 0-216 0 0,0 0-211 0 0,0 0-88 0 0,16 20-765 0 0,-4-15 1727 0 0,1 1 1 0 0,0-2 0 0 0,0 0 0 0 0,0 0 0 0 0,0-1 0 0 0,1-1 0 0 0,-1 0 0 0 0,1-1 0 0 0,-1-1 0 0 0,1 0 0 0 0,0 0 0 0 0,10-3-112 0 0,14 2 17 0 0,-26 2-50 0 0,0 0 0 0 0,1-1 0 0 0,-1-1 0 0 0,1 0 0 0 0,-1 0 0 0 0,1-2 0 0 0,-1 1 0 0 0,0-1 0 0 0,0-1 0 0 0,0 0 0 0 0,-1-1 0 0 0,0-1 0 0 0,1 1 0 0 0,-2-2 0 0 0,1 1 0 0 0,-1-1 0 0 0,0-1 0 0 0,0 0 0 0 0,-1-1 0 0 0,0 1 0 0 0,-1-2 0 0 0,0 1 0 0 0,0-1 0 0 0,3-7 33 0 0,-2-1 283 0 0,-2 0 0 0 0,0 0 0 0 0,-1 0 0 0 0,-1-1 0 0 0,-1 0 0 0 0,0 0 0 0 0,-1 0 0 0 0,-2-1 0 0 0,0 1 1 0 0,0 0-1 0 0,-3-10-283 0 0,-2 311-298 0 0,20-206 1043 0 0,-11-60-3995 0 0,1-2-3703 0 0,-4-10 1116 0 0</inkml:trace>
  <inkml:trace contextRef="#ctx0" brushRef="#br1" timeOffset="65322.368">16735 10317 15379 0 0,'0'0'-380'0'0,"0"0"-388"0"0,0 0-296 0 0,0 0-27 0 0,0 0 240 0 0,0 0 404 0 0,0 0 281 0 0,0 0 87 0 0,0 0 24 0 0,0 0 17 0 0,0 0-2 0 0,0 0 28 0 0,13 8 46 0 0,106 51 390 0 0,48-7-254 0 0,-167-49-150 0 0,0 0 0 0 0,0-1 0 0 0,0 1 0 0 0,0 0 1 0 0,0 0-1 0 0,-1 0 0 0 0,1-1 0 0 0,-1 1 0 0 0,0 0 0 0 0,0-1 1 0 0,0 1-1 0 0,0-1 0 0 0,0 1 0 0 0,0-1 0 0 0,-1 1 1 0 0,1-1-1 0 0,-1 0 0 0 0,0 0 0 0 0,0 1 0 0 0,1-1 0 0 0,-1-1 1 0 0,-1 1-1 0 0,1 0 0 0 0,0 0 0 0 0,0-1 0 0 0,-1 1 0 0 0,1-1 1 0 0,-1 0-1 0 0,1 0 0 0 0,-1 0 0 0 0,1 0 0 0 0,-1 0 1 0 0,0 0-21 0 0,-10 9 35 0 0,-14 12 114 0 0,-59 74 98 0 0,86-94-194 0 0,1-1-1 0 0,0 1 1 0 0,0 0-1 0 0,1 0 1 0 0,-1-1-1 0 0,0 1 1 0 0,1-1-1 0 0,-1 1 1 0 0,1-1 0 0 0,-1 1-1 0 0,1-1 1 0 0,-1 0-1 0 0,1 0 1 0 0,0 0-1 0 0,0 0 1 0 0,0 0-1 0 0,0 0 1 0 0,0 0-1 0 0,-1-1 1 0 0,1 1-1 0 0,0-1 1 0 0,1 1-1 0 0,-1-1 1 0 0,0 0-1 0 0,0 0 1 0 0,0 0 0 0 0,0 0-1 0 0,0 0 1 0 0,0 0-1 0 0,0-1 1 0 0,0 1-1 0 0,0-1 1 0 0,0 1-1 0 0,0-1 1 0 0,0 0-1 0 0,1 0-52 0 0,4 1 63 0 0,263-32-3105 0 0,-162 18-381 0 0,-37-1 5714 0 0,-59 26 2319 0 0,9 8-4621 0 0,9-6 252 0 0,2-1-1 0 0,-1-2 0 0 0,2-2 0 0 0,-1-1 1 0 0,1-1-1 0 0,0-1 0 0 0,0-2 1 0 0,1-2-1 0 0,-1-1 0 0 0,0-1 0 0 0,0-2 1 0 0,1-2-1 0 0,-2-1 0 0 0,1-1 0 0 0,-1-1 1 0 0,0-2-1 0 0,-1-2 0 0 0,0-1 0 0 0,8-5-240 0 0,-29 14-24 0 0,0 0 0 0 0,-1-1-1 0 0,1 0 1 0 0,-1 0-1 0 0,0-1 1 0 0,-1-1 0 0 0,1 1-1 0 0,-1-1 1 0 0,0-1-1 0 0,-1 1 1 0 0,0-1 0 0 0,0 0-1 0 0,-1-1 1 0 0,0 0-1 0 0,0 0 1 0 0,-1 0 0 0 0,0-1-1 0 0,-1 0 1 0 0,0 1-1 0 0,-1-2 1 0 0,0 1-1 0 0,0 0 1 0 0,-1-1 0 0 0,0 1-1 0 0,-1-1 1 0 0,0 1-1 0 0,-1-1 1 0 0,0 0 0 0 0,-1 1-1 0 0,0-1 1 0 0,-1 1-1 0 0,0-1 1 0 0,0 1 0 0 0,-1 0-1 0 0,-1-1 1 0 0,1 2-1 0 0,-2-1 1 0 0,1 0 0 0 0,-1 1-1 0 0,-2-3 25 0 0,-2 2-32 0 0,1 1-1 0 0,-2-1 1 0 0,1 2-1 0 0,-1-1 1 0 0,0 1 0 0 0,-1 1-1 0 0,0 0 1 0 0,0 1-1 0 0,0 0 1 0 0,-1 0-1 0 0,0 1 1 0 0,0 1-1 0 0,0 0 1 0 0,-1 0 0 0 0,0 1-1 0 0,1 1 1 0 0,-1 0-1 0 0,0 1 1 0 0,0 1-1 0 0,0 0 1 0 0,0 0 0 0 0,-4 2 32 0 0,-10 0 42 0 0,0 1 1 0 0,0 2-1 0 0,0 0 1 0 0,1 2-1 0 0,0 1 1 0 0,0 1-1 0 0,1 1 1 0 0,0 1 0 0 0,1 2-1 0 0,-6 3-42 0 0,25-14 8 0 0,-1 1 0 0 0,1-1 0 0 0,-1 1 0 0 0,1 0 0 0 0,0 0 0 0 0,0 0 0 0 0,0 1 0 0 0,0 0 0 0 0,1 0 0 0 0,-1 0-1 0 0,1 0 1 0 0,0 1 0 0 0,0 0 0 0 0,1 0 0 0 0,-1 0 0 0 0,1 0 0 0 0,0 0 0 0 0,1 1 0 0 0,-1-1 0 0 0,1 1 0 0 0,0 0 0 0 0,0-1 0 0 0,1 1 0 0 0,0 0 0 0 0,0 0 0 0 0,0 0-1 0 0,1 0 1 0 0,0 0 0 0 0,0 0 0 0 0,1 0 0 0 0,-1 0 0 0 0,1 0 0 0 0,0 0 0 0 0,1 0 0 0 0,0 0 0 0 0,0 0 0 0 0,0-1 0 0 0,0 1 0 0 0,1-1 0 0 0,0 1 0 0 0,3 4-8 0 0,131 65-1170 0 0,-37-46-4594 0 0,-84-25 3918 0 0,25 6-7493 0 0</inkml:trace>
  <inkml:trace contextRef="#ctx0" brushRef="#br1" timeOffset="70243.663">15759 7973 0 0 0,'0'0'129'0'0,"0"0"481"0"0,0 0 67 0 0,0 0-165 0 0,0 0-262 0 0,0 0-464 0 0,0 0-175 0 0,0 0 28 0 0,0 0 118 0 0,0 0 144 0 0,-10 16 161 0 0,10 14-919 0 0,0-28 780 0 0</inkml:trace>
  <inkml:trace contextRef="#ctx0" brushRef="#br1" timeOffset="73164.435">15568 7840 0 0 0,'0'0'731'0'0,"0"0"286"0"0,0 0-94 0 0,0 0-52 0 0,0 0-17 0 0,0 0-29 0 0,0 0-43 0 0,0 0-97 0 0,0 0-35 0 0,0 0-44 0 0,0 0-47 0 0,0 0-45 0 0,0 0-126 0 0,3-9-143 0 0,8-27-181 0 0,-8 27-196 0 0,-3 9-185 0 0,0 0-78 0 0,3 39-631 0 0,-18 287 2164 0 0,15-319-1069 0 0,1 1 1 0 0,0-1-1 0 0,1 0 1 0 0,0 1-1 0 0,0-1 1 0 0,0 0-1 0 0,1 0 1 0 0,0 0-1 0 0,0 0 1 0 0,1-1-1 0 0,0 1 1 0 0,0-1-1 0 0,1 0 1 0 0,0 0-1 0 0,0 0 1 0 0,0-1-1 0 0,0 0 1 0 0,1 0-1 0 0,5 3-69 0 0,-9-7 178 0 0,1 0-1 0 0,-1 0 1 0 0,1-1-1 0 0,-1 1 1 0 0,1-1-1 0 0,0 0 0 0 0,-1 0 1 0 0,1 0-1 0 0,-1 0 1 0 0,1 0-1 0 0,0 0 1 0 0,-1-1-1 0 0,1 1 1 0 0,-1-1-1 0 0,1 0 1 0 0,-1 0-1 0 0,1 0 1 0 0,-1 0-1 0 0,0 0 1 0 0,1 0-1 0 0,-1-1 0 0 0,0 1 1 0 0,0-1-1 0 0,0 1 1 0 0,0-1-1 0 0,1-1-177 0 0,67-91 1299 0 0,-59 69-1310 0 0,0 0-1 0 0,-1-1 0 0 0,-2 0 0 0 0,0 0 0 0 0,-2-1 0 0 0,-1 0 0 0 0,-1 0 1 0 0,-2-1-1 0 0,0-17 12 0 0,-2 44-612 0 0,0 1-410 0 0,0 3-1668 0 0,0 16 1993 0 0,-1-4 779 0 0,1 0 1 0 0,1 0 0 0 0,0 0 0 0 0,1 0 0 0 0,1 0-1 0 0,0-1 1 0 0,1 1 0 0 0,1-1 0 0 0,0 0-1 0 0,1 0 1 0 0,0-1 0 0 0,1 1 0 0 0,1-1-1 0 0,0-1 1 0 0,0 0 0 0 0,1 0 0 0 0,1 0 0 0 0,0-1-1 0 0,1-1 1 0 0,0 0 0 0 0,0 0 0 0 0,1-1-1 0 0,0 0 1 0 0,1-1 0 0 0,0-1 0 0 0,0 0 0 0 0,1-1-1 0 0,0 0 1 0 0,0-1 0 0 0,0-1 0 0 0,5 1-83 0 0,-9-4 88 0 0,-1 0 1 0 0,0-1 0 0 0,1 0 0 0 0,-1-1 0 0 0,0 0-1 0 0,1 0 1 0 0,-1-1 0 0 0,0 0 0 0 0,0-1 0 0 0,0 0 0 0 0,-1 0-1 0 0,1-1 1 0 0,-1 0 0 0 0,1 0 0 0 0,6-6-89 0 0,-12 8-40 0 0,1-1 0 0 0,-1 1 1 0 0,0-1-1 0 0,0 0 0 0 0,-1 0 0 0 0,1 0 1 0 0,-1 0-1 0 0,1 0 0 0 0,-1-1 1 0 0,0 1-1 0 0,0-1 0 0 0,0 0 0 0 0,-1 1 1 0 0,1-1-1 0 0,-1 0 0 0 0,0 0 1 0 0,0 0-1 0 0,0 0 0 0 0,-1 0 0 0 0,1 0 1 0 0,-1 0-1 0 0,0 0 0 0 0,0 0 1 0 0,-1 0-1 0 0,1 0 0 0 0,-1 0 0 0 0,0 0 1 0 0,0 0-1 0 0,0 1 0 0 0,0-1 1 0 0,-1 0-1 0 0,1 0 0 0 0,-1 1 0 0 0,0-1 1 0 0,0 1-1 0 0,-1-1 0 0 0,1 1 40 0 0,-15-23 109 0 0,-1 1 0 0 0,0 1 0 0 0,-2 1 0 0 0,-1 1-1 0 0,0 0 1 0 0,-2 2 0 0 0,0 0 0 0 0,-1 2 0 0 0,-1 0 0 0 0,-1 2 0 0 0,-1 1-1 0 0,0 1 1 0 0,-6-1-109 0 0,112 13-1978 0 0,69 0 2141 0 0,97 2-214 0 0,-49 33-261 0 0,-217-5-6833 0 0,20-28 6410 0 0,-3 4-4138 0 0</inkml:trace>
  <inkml:trace contextRef="#ctx0" brushRef="#br1" timeOffset="73752">16918 7861 6329 0 0,'0'0'-365'0'0,"0"0"-8"0"0,0 0 204 0 0,0 0 219 0 0,0 0 145 0 0,-12 27 101 0 0,-89 193 879 0 0,-11 26 505 0 0,127-265 3567 0 0,17-19-4542 0 0,43-51-2055 0 0,-48 53 267 0 0,-2 0-1 0 0,-1-2 1 0 0,-2-1-1 0 0,-2-1 1 0 0,7-22 1083 0 0,6-55 1890 0 0,12 312-2496 0 0,-38-165 743 0 0,1 0 0 0 0,1 0-1 0 0,1-1 1 0 0,2 0 0 0 0,1 0-1 0 0,1-2 1 0 0,1 0 0 0 0,2 0 0 0 0,0-1-1 0 0,2-2 1 0 0,1 0 0 0 0,1 0-1 0 0,1-2 1 0 0,8 6-137 0 0,-20-18 4234 0 0,-35-21-4046 0 0,-7-2-397 0 0,-70-18 137 0 0,48 11 179 0 0,-1 3 0 0 0,0 2 0 0 0,-2 3-1 0 0,1 2 1 0 0,-1 2 0 0 0,-1 3 0 0 0,1 3 0 0 0,-7 2-107 0 0,30 10-773 0 0,23 5-4073 0 0,24-9-807 0 0,-6-6 728 0 0</inkml:trace>
  <inkml:trace contextRef="#ctx0" brushRef="#br1" timeOffset="74018.195">17535 8021 2080 0 0,'0'0'1083'0'0,"0"0"-232"0"0,0 0-445 0 0,0 0-400 0 0,0 0-82 0 0,0 0 115 0 0,0 0 189 0 0,0 0 145 0 0,0 0 79 0 0,0 0 10 0 0,0 0-43 0 0,0 0-54 0 0,0 25-82 0 0,11 177 473 0 0,-11-198-620 0 0,0 1 0 0 0,1-1 1 0 0,0 0-1 0 0,0 0 0 0 0,0 0 0 0 0,0 0 1 0 0,1 0-1 0 0,0-1 0 0 0,-1 1 0 0 0,2 0 0 0 0,-1-1 1 0 0,0 1-1 0 0,0-1 0 0 0,1 0 0 0 0,0 0 0 0 0,0 0 1 0 0,0 0-1 0 0,0 0 0 0 0,0-1 0 0 0,1 1 1 0 0,0 0-137 0 0,-4-14-6420 0 0,0 8 2252 0 0</inkml:trace>
  <inkml:trace contextRef="#ctx0" brushRef="#br1" timeOffset="74538.181">17250 7955 4601 0 0,'0'0'3321'0'0,"0"0"-1888"0"0,0 0-671 0 0,0 0-439 0 0,0 0-362 0 0,0 0-105 0 0,0 0 14 0 0,0 0 129 0 0,0 0 76 0 0,0 0 12 0 0,0 0 18 0 0,29-6-2 0 0,89-19-5 0 0,69 18 456 0 0,198 30-178 0 0,-382-23-379 0 0,-1 0 1 0 0,1 1-1 0 0,-1-1 1 0 0,0 0 0 0 0,1 1-1 0 0,-1 0 1 0 0,0 0-1 0 0,1 0 1 0 0,-1 0-1 0 0,0 0 1 0 0,0 0 0 0 0,0 0-1 0 0,0 1 1 0 0,0-1-1 0 0,0 1 1 0 0,0-1-1 0 0,0 1 1 0 0,0 0-1 0 0,-1 0 1 0 0,1 0 0 0 0,-1 0-1 0 0,1 0 1 0 0,-1 0-1 0 0,0 0 1 0 0,0 0-1 0 0,0 0 1 0 0,0 1-1 0 0,0-1 1 0 0,-1 0 0 0 0,1 1-1 0 0,-1-1 1 0 0,1 1-1 0 0,-1-1 1 0 0,0 1-1 0 0,0-1 1 0 0,0 1 0 0 0,0-1-1 0 0,-1 0 1 0 0,1 1-1 0 0,0-1 1 0 0,-1 1-1 0 0,0-1 1 0 0,0 0-1 0 0,1 1 1 0 0,-2-1 0 0 0,1 0-1 0 0,0 0 1 0 0,0 0-1 0 0,-1 0 1 0 0,1 0-1 0 0,-1 0 1 0 0,1 0-1 0 0,-1 0 3 0 0,-24 41 575 0 0,18-33-531 0 0,1 0 0 0 0,1 1 0 0 0,0 0 0 0 0,0 0 0 0 0,1 0 0 0 0,1 0 0 0 0,0 1 0 0 0,0 0 0 0 0,1 0 0 0 0,1 0 0 0 0,-1 8-44 0 0,6-13 91 0 0,0-1 1 0 0,0 1-1 0 0,1 0 0 0 0,0-1 0 0 0,0 0 0 0 0,0 0 0 0 0,1 0 0 0 0,0-1 1 0 0,0 1-1 0 0,1-1 0 0 0,0 0 0 0 0,-1-1 0 0 0,1 0 0 0 0,1 1 0 0 0,-1-2 0 0 0,1 1 1 0 0,-1-1-1 0 0,1 0 0 0 0,0 0 0 0 0,0-1 0 0 0,1 0 0 0 0,-1 0 0 0 0,0-1 0 0 0,1 0-91 0 0,212 17 1904 0 0,-168-41-1617 0 0,-38 9-4366 0 0,-4-2-5590 0 0,-8 12 6586 0 0</inkml:trace>
  <inkml:trace contextRef="#ctx0" brushRef="#br1" timeOffset="74787.827">17802 8128 6801 0 0,'0'0'2004'0'0,"0"0"-516"0"0,0 0-623 0 0,0 0-473 0 0,0 0-193 0 0,0 0 1 0 0,0 0 80 0 0,0 0 24 0 0,31-11-26 0 0,101-34-50 0 0,-113 39-182 0 0,0 1 1 0 0,1 1-1 0 0,0 0 1 0 0,0 2-1 0 0,0 0 1 0 0,0 1-1 0 0,0 1 1 0 0,14 2-47 0 0,21 0-59 0 0,-24-2-312 0 0,34 0-1848 0 0,-21 0-4251 0 0,-36 0 2178 0 0</inkml:trace>
  <inkml:trace contextRef="#ctx0" brushRef="#br1" timeOffset="74973.981">17869 7855 10962 0 0,'0'0'785'0'0,"0"0"-489"0"0,0 0-344 0 0,0 0-273 0 0,0 0-55 0 0,0 0 184 0 0,0 0 104 0 0,178-44-16 0 0,-137 44 8 0 0,2 3 8 0 0,-5 4-56 0 0,1 3-120 0 0,1 0-376 0 0,-1-1-544 0 0,1 0-665 0 0,-1-1-351 0 0,-10-3-393 0 0,-9-2 737 0 0</inkml:trace>
  <inkml:trace contextRef="#ctx0" brushRef="#br1" timeOffset="75532.418">18702 7891 1064 0 0,'0'0'426'0'0,"0"0"14"0"0,0 0 49 0 0,0 0 55 0 0,0 0 24 0 0,0 0 27 0 0,0 0 55 0 0,-11 26 3 0 0,-33 83-33 0 0,39-97-436 0 0,1 1-1 0 0,0-1 0 0 0,1 1 0 0 0,0 0 1 0 0,1-1-1 0 0,0 1 0 0 0,1 0 0 0 0,1 0 1 0 0,0 0-1 0 0,1 0 0 0 0,0 0 0 0 0,3 11-183 0 0,31 51 2460 0 0,-29-79 6307 0 0,-3-32-9078 0 0,-81-118-1452 0 0,75 151 1652 0 0,1-2 0 0 0,0 1 0 0 0,0 0 1 0 0,0 0-1 0 0,1 0 0 0 0,-1-1 0 0 0,1 1 0 0 0,0-1 0 0 0,0 1 0 0 0,1-1 1 0 0,-1 0-1 0 0,1 1 0 0 0,0-1 0 0 0,1 1 0 0 0,-1-1 0 0 0,1 0 0 0 0,-1 1 1 0 0,1-1-1 0 0,1 1 0 0 0,-1 0 0 0 0,1-1 0 0 0,-1 1 0 0 0,1 0 0 0 0,0 0 1 0 0,1 0-1 0 0,-1 0 0 0 0,1 0 0 0 0,0 0 0 0 0,0 1 0 0 0,0-1 0 0 0,0 1 0 0 0,1 0 1 0 0,-1 0-1 0 0,1 0 0 0 0,0 1 0 0 0,0-1 0 0 0,0 1 0 0 0,0 0 0 0 0,2-1 111 0 0,25-5-200 0 0,0 2-1 0 0,0 0 0 0 0,1 2 1 0 0,0 2-1 0 0,-1 1 0 0 0,1 1 0 0 0,0 2 1 0 0,11 2 200 0 0,-39-4-19 0 0,1 0-1 0 0,-1-1 1 0 0,0 2 0 0 0,0-1 0 0 0,0 0 0 0 0,0 1-1 0 0,0 0 1 0 0,0 0 0 0 0,0 0 0 0 0,0 0 0 0 0,0 1-1 0 0,-1-1 1 0 0,1 1 0 0 0,0 0 0 0 0,-1 0 0 0 0,1 0 0 0 0,-1 1-1 0 0,0-1 1 0 0,0 1 0 0 0,0 0 0 0 0,0 0 0 0 0,0 0-1 0 0,-1 0 1 0 0,1 0 0 0 0,-1 1 0 0 0,0-1 0 0 0,0 1-1 0 0,0-1 1 0 0,0 1 0 0 0,-1 0 0 0 0,1 0 0 0 0,-1 0-1 0 0,0 0 1 0 0,0 0 0 0 0,-1 0 0 0 0,1 0 0 0 0,-1 0-1 0 0,0 0 1 0 0,0 0 0 0 0,0 0 0 0 0,-1 0 0 0 0,1 1-1 0 0,-1-1 1 0 0,0 0 0 0 0,0-1 0 0 0,-1 3 19 0 0,-173 194 337 0 0,174-199-329 0 0,0 1-1 0 0,0-1 1 0 0,0 0-1 0 0,0 1 0 0 0,1-1 1 0 0,-1 1-1 0 0,0-1 1 0 0,1 1-1 0 0,-1-1 0 0 0,1 1 1 0 0,-1-1-1 0 0,1 1 1 0 0,0 0-1 0 0,-1-1 1 0 0,1 1-1 0 0,0 0 0 0 0,0-1 1 0 0,0 1-1 0 0,0-1 1 0 0,1 1-1 0 0,-1 0 0 0 0,0-1 1 0 0,1 1-1 0 0,-1-1 1 0 0,1 1-1 0 0,-1 0 1 0 0,1-1-1 0 0,0 1 0 0 0,0-1 1 0 0,0 0-1 0 0,0 1 1 0 0,0-1-1 0 0,0 0 0 0 0,0 0 1 0 0,0 1-1 0 0,0-1 1 0 0,0 0-1 0 0,1 0 1 0 0,-1 0-1 0 0,1 0 0 0 0,-1-1 1 0 0,0 1-1 0 0,1 0 1 0 0,0-1-1 0 0,-1 1 0 0 0,1-1 1 0 0,0 1-8 0 0,87 22 1924 0 0,-68-20-1777 0 0,-18-3-152 0 0,1 1 0 0 0,0 0 0 0 0,-1-1 1 0 0,1 1-1 0 0,-1 1 0 0 0,1-1 0 0 0,-1 0 1 0 0,1 1-1 0 0,-1 0 0 0 0,0 0 0 0 0,0 0 1 0 0,0 0-1 0 0,0 0 0 0 0,0 1 0 0 0,0-1 1 0 0,-1 1-1 0 0,1 0 0 0 0,-1-1 0 0 0,0 1 1 0 0,1 0-1 0 0,-1 1 0 0 0,-1-1 0 0 0,1 0 1 0 0,0 1-1 0 0,0 2 5 0 0,7 39-7314 0 0,-9-40 1401 0 0</inkml:trace>
  <inkml:trace contextRef="#ctx0" brushRef="#br1" timeOffset="76190.063">20225 7704 2633 0 0,'0'0'1443'0'0,"0"0"-406"0"0,0 0-521 0 0,0 0-354 0 0,0 0-101 0 0,0 0 144 0 0,0 0 146 0 0,0 0 102 0 0,0 0 97 0 0,0 0 25 0 0,0 0 14 0 0,8 28 31 0 0,24 87-96 0 0,-14 38 420 0 0,-19-140-837 0 0,1 0 0 0 0,1 0 0 0 0,0 0 0 0 0,1 0 0 0 0,0-1 0 0 0,1 1 0 0 0,0-1 0 0 0,1 1 0 0 0,0-1 0 0 0,1 0 0 0 0,1-1 0 0 0,4 8-107 0 0,3-3 145 0 0,-10-13-7449 0 0,-3-5 2516 0 0</inkml:trace>
  <inkml:trace contextRef="#ctx0" brushRef="#br1" timeOffset="76706.399">19947 7717 8610 0 0,'0'0'252'0'0,"0"0"-204"0"0,0 0-180 0 0,0 0-106 0 0,0 0 82 0 0,25-6 150 0 0,194-23 274 0 0,-173 27-160 0 0,1 3 1 0 0,0 2-1 0 0,-1 2 0 0 0,1 2 1 0 0,-1 2-1 0 0,-1 2 1 0 0,34 13-109 0 0,-76-24-10 0 0,0 0 1 0 0,0 1-1 0 0,0 0 1 0 0,0 0-1 0 0,0 0 1 0 0,0 0-1 0 0,-1 0 1 0 0,1 0-1 0 0,0 1 1 0 0,-1-1-1 0 0,1 1 1 0 0,-1 0-1 0 0,1 0 1 0 0,-1 0-1 0 0,0 0 1 0 0,0 0-1 0 0,0 0 1 0 0,0 1-1 0 0,0-1 1 0 0,0 1-1 0 0,-1-1 1 0 0,1 1-1 0 0,-1 0 1 0 0,0-1-1 0 0,1 1 1 0 0,-1 0-1 0 0,-1 0 1 0 0,1 0-1 0 0,0 0 1 0 0,-1 0-1 0 0,1 0 1 0 0,-1 0-1 0 0,0 0 1 0 0,0 0-1 0 0,0 0 1 0 0,-1 0-1 0 0,1 0 1 0 0,-1 0-1 0 0,0 0 1 0 0,1 0-1 0 0,-1 0 1 0 0,0 0-1 0 0,-1 0 1 0 0,1-1-1 0 0,-1 1 1 0 0,1 0-1 0 0,-1-1 1 0 0,-1 2 9 0 0,-21 14 134 0 0,-1-2 1 0 0,-1 0-1 0 0,0-2 0 0 0,-1-1 1 0 0,0-1-1 0 0,-1-1 1 0 0,0-2-1 0 0,-7 1-134 0 0,-26 11 51 0 0,60-21-70 0 0,1 0 0 0 0,-1 0 0 0 0,0 0 0 0 0,1 0 0 0 0,-1 0 0 0 0,0 0 0 0 0,1 0 0 0 0,-1 0 0 0 0,0 0 0 0 0,1 0 0 0 0,-1 0 0 0 0,0 1 0 0 0,1-1 0 0 0,-1 0 0 0 0,0 1 0 0 0,1-1 0 0 0,-1 0 0 0 0,1 1 0 0 0,-1-1 0 0 0,1 1 0 0 0,-1-1 0 0 0,1 0 0 0 0,-1 1 0 0 0,1-1-1 0 0,-1 1 1 0 0,1 0 0 0 0,0-1 0 0 0,-1 1 0 0 0,1-1 0 0 0,0 1 0 0 0,-1 0 0 0 0,1-1 0 0 0,0 1 0 0 0,0 0 0 0 0,0-1 0 0 0,-1 1 0 0 0,1 0 0 0 0,0-1 0 0 0,0 1 0 0 0,0 0 0 0 0,0-1 0 0 0,0 1 0 0 0,0 0 0 0 0,1-1 0 0 0,-1 1 0 0 0,0 0 0 0 0,0-1 0 0 0,0 1 0 0 0,1 0 0 0 0,-1-1-1 0 0,0 1 1 0 0,1-1 0 0 0,-1 1 0 0 0,0 0 0 0 0,1-1 0 0 0,-1 1 0 0 0,1-1 0 0 0,-1 1 0 0 0,1-1 0 0 0,-1 0 0 0 0,1 1 0 0 0,-1-1 0 0 0,1 1 0 0 0,-1-1 0 0 0,1 0 0 0 0,0 1 0 0 0,-1-1 0 0 0,1 0 0 0 0,0 0 0 0 0,0 1 19 0 0,54 23-11 0 0,-46-21 9 0 0,293 128 5 0 0,-296-128-3 0 0,0 0 0 0 0,0 0 1 0 0,0 1-1 0 0,-1 0 1 0 0,1 0-1 0 0,-1 0 0 0 0,0 1 1 0 0,-1 0-1 0 0,1 0 1 0 0,-1 0-1 0 0,0 1 0 0 0,0-1 1 0 0,0 1-1 0 0,-1 0 1 0 0,0 0-1 0 0,0 0 0 0 0,-1 0 1 0 0,0 1-1 0 0,0-1 1 0 0,0 1-1 0 0,-1-1 0 0 0,1 1 1 0 0,-1 4-1 0 0,-5-7 150 0 0,1-1 1 0 0,-1 1-1 0 0,1-1 0 0 0,-1 0 1 0 0,0 0-1 0 0,0-1 1 0 0,0 1-1 0 0,-1-1 0 0 0,1 1 1 0 0,-1-2-1 0 0,1 1 1 0 0,-1 0-1 0 0,0-1 0 0 0,1 0 1 0 0,-1 0-1 0 0,0 0 1 0 0,0 0-1 0 0,0-1 0 0 0,0 0 1 0 0,0 0-151 0 0,-5 1 178 0 0,-467 36 2568 0 0,271-37-6264 0 0,92 0-2153 0 0,112 0 186 0 0</inkml:trace>
  <inkml:trace contextRef="#ctx0" brushRef="#br1" timeOffset="77041.717">21158 7861 9610 0 0,'0'0'2447'0'0,"0"0"-2243"0"0,0 0-943 0 0,0 0-219 0 0,0 0 27 0 0,0 0 301 0 0,0 0 408 0 0,0 0 200 0 0,0 0 89 0 0,0 0 50 0 0,0 0 38 0 0,0 0 46 0 0,-9 24 50 0 0,-46 121 352 0 0,51-139-503 0 0,1 1 0 0 0,0 0-1 0 0,1 0 1 0 0,-1 0 0 0 0,1 1 0 0 0,1-1 0 0 0,-1 0 0 0 0,1 1 0 0 0,1-1 0 0 0,-1 1 0 0 0,1-1-1 0 0,1 1 1 0 0,-1-1 0 0 0,1 1 0 0 0,0-1 0 0 0,1 0 0 0 0,0 1 0 0 0,0-1 0 0 0,1 0 0 0 0,0 0-1 0 0,0 0 1 0 0,0-1 0 0 0,1 1 0 0 0,0-1 0 0 0,0 0 0 0 0,1 0 0 0 0,0 0 0 0 0,0 0 0 0 0,0-1-1 0 0,1 0-99 0 0,15 2 258 0 0,1-1-1 0 0,0-1 1 0 0,0 0-1 0 0,1-2 1 0 0,-1-1-1 0 0,1-1 0 0 0,-1-1 1 0 0,1 0-1 0 0,14-4-257 0 0,33 2-371 0 0,33-5-3111 0 0,-46 2-3483 0 0,-47 5 2317 0 0</inkml:trace>
  <inkml:trace contextRef="#ctx0" brushRef="#br1" timeOffset="77311.537">20763 8043 5281 0 0,'0'0'400'0'0,"0"0"-112"0"0,0 0-48 0 0,0 0-16 0 0,167-35 32 0 0,-118 32 0 0 0,3 0-79 0 0,-4 2-41 0 0,4-1-80 0 0,-3 1-32 0 0,-4 1-24 0 0,-4-2-24 0 0,-3 2-56 0 0,-6-1-161 0 0,-1-1-295 0 0,-9 1-536 0 0,-5-1-520 0 0,-8 1-2201 0 0</inkml:trace>
  <inkml:trace contextRef="#ctx0" brushRef="#br1" timeOffset="77940.722">20974 7796 3705 0 0,'0'0'173'0'0,"0"0"-37"0"0,31-7 8 0 0,178-31 132 0 0,-67 27-66 0 0,2 6-1 0 0,-1 7 0 0 0,13 6-209 0 0,-153-8 60 0 0,0 0-1 0 0,-1 0 1 0 0,1 0-1 0 0,0 0 1 0 0,-1 1-1 0 0,1-1 1 0 0,0 1-1 0 0,-1-1 1 0 0,1 1-1 0 0,0 0 1 0 0,-1 0-1 0 0,1 0 1 0 0,-1 1-1 0 0,1-1 1 0 0,-1 0-1 0 0,0 1 1 0 0,0 0-1 0 0,0-1 1 0 0,0 1-1 0 0,0 0 1 0 0,0 0-1 0 0,0 0 1 0 0,0 0-1 0 0,-1 1 1 0 0,1-1-1 0 0,-1 0 1 0 0,0 1-1 0 0,1-1 1 0 0,-1 1-1 0 0,0-1 1 0 0,0 1-1 0 0,-1 0 1 0 0,1-1-1 0 0,-1 1 1 0 0,1 0-1 0 0,-1-1 1 0 0,0 1-1 0 0,0 0 1 0 0,0 0-1 0 0,0-1 1 0 0,-1 1 0 0 0,1 0-1 0 0,-1-1 1 0 0,1 1-1 0 0,-1 0 1 0 0,0-1-1 0 0,-1 2-59 0 0,-2 19 132 0 0,-1 0 0 0 0,-1-1-1 0 0,-1 0 1 0 0,0 0 0 0 0,-2-1 0 0 0,-1 0-1 0 0,-1 0 1 0 0,0-1 0 0 0,-6 6-132 0 0,-1 5 165 0 0,-77 127 660 0 0,94-159 8478 0 0,9-24-9142 0 0,117-281-2720 0 0,-125 303 2495 0 0,0 0 1 0 0,0 1-1 0 0,1-1 1 0 0,-1 1 0 0 0,1-1-1 0 0,-1 1 1 0 0,1-1-1 0 0,0 1 1 0 0,0-1 0 0 0,0 1-1 0 0,0 0 1 0 0,0-1-1 0 0,1 1 1 0 0,-1 0 0 0 0,1 0-1 0 0,-1 0 1 0 0,1 0-1 0 0,0 0 1 0 0,0 0 0 0 0,0 1-1 0 0,0-1 1 0 0,0 1-1 0 0,0-1 1 0 0,0 1 0 0 0,0 0-1 0 0,1-1 1 0 0,-1 1-1 0 0,1 0 1 0 0,-1 1 0 0 0,1-1-1 0 0,-1 0 1 0 0,1 1-1 0 0,-1-1 1 0 0,1 1 0 0 0,-1 0-1 0 0,1 0 1 0 0,-1 0-1 0 0,1 0 1 0 0,0 1 0 0 0,-1-1-1 0 0,1 0 1 0 0,-1 1-1 0 0,1 0 1 0 0,-1 0 0 0 0,1 0-1 0 0,-1 0 1 0 0,0 0-1 0 0,1 0 1 0 0,-1 0 0 0 0,1 1 63 0 0,326 331 982 0 0,-250-259-627 0 0,-136-57 1327 0 0,-168-13-1005 0 0,-11 1-2068 0 0,79 13-9343 0 0,147-16 5393 0 0</inkml:trace>
  <inkml:trace contextRef="#ctx0" brushRef="#br1" timeOffset="78587.176">22581 7891 11578 0 0,'0'0'927'0'0,"0"0"-57"0"0,0 0-158 0 0,0 0-384 0 0,0 0-513 0 0,0 0-487 0 0,0 0-410 0 0,0 0 18 0 0,0 0 350 0 0,0 0 474 0 0,0 0 444 0 0,0 0 136 0 0,0 0 10 0 0,-7 9-21 0 0,0-1-238 0 0,1 0-1 0 0,0 0 1 0 0,0 1 0 0 0,1-1-1 0 0,0 1 1 0 0,1 1-1 0 0,0-1 1 0 0,0 1 0 0 0,1-1-1 0 0,0 1 1 0 0,1 0-1 0 0,0 0 1 0 0,1 0 0 0 0,0 1-1 0 0,0 2-90 0 0,1-9 127 0 0,-1 0 1 0 0,1 0-1 0 0,0 0 0 0 0,0 0 1 0 0,0 1-1 0 0,0-1 0 0 0,1 0 1 0 0,0 0-1 0 0,-1 0 0 0 0,2 0 1 0 0,-1-1-1 0 0,0 1 0 0 0,1 0 1 0 0,0 0-1 0 0,0-1 0 0 0,0 1 1 0 0,0-1-1 0 0,0 0 1 0 0,1 1-1 0 0,-1-1 0 0 0,1 0 1 0 0,0 0-1 0 0,0-1 0 0 0,0 1 1 0 0,0-1-1 0 0,1 1 0 0 0,-1-1-127 0 0,0-49-2751 0 0,-5-7-34 0 0,8-88-283 0 0,-5 138 3001 0 0,1-1 0 0 0,-1 1 0 0 0,1 0 0 0 0,0 0 0 0 0,0-1 0 0 0,0 2 0 0 0,0-1 0 0 0,1 0 0 0 0,-1 0 0 0 0,1 1 0 0 0,0-1 0 0 0,0 1 0 0 0,1 0 0 0 0,-1 0 0 0 0,1 0 0 0 0,-1 1 0 0 0,1-1 0 0 0,0 1 0 0 0,0 0 0 0 0,0 0-1 0 0,0 0 1 0 0,1 0 0 0 0,-1 1 0 0 0,0 0 0 0 0,1-1 0 0 0,-1 2 0 0 0,1-1 0 0 0,3 0 67 0 0,17-1 110 0 0,-1 1 0 0 0,0 1 0 0 0,0 1 0 0 0,1 1 0 0 0,-1 1 0 0 0,-1 2 0 0 0,1 0 0 0 0,0 1 0 0 0,-1 1 1 0 0,0 2-1 0 0,-1 0 0 0 0,8 5-110 0 0,-28-13 13 0 0,0-1 0 0 0,0 1 0 0 0,0 0 0 0 0,0 0 0 0 0,0 0 0 0 0,-1 0 0 0 0,1 1 0 0 0,0-1 0 0 0,0 0 0 0 0,-1 1 0 0 0,1-1 0 0 0,-1 1 0 0 0,1 0 0 0 0,-1-1 1 0 0,0 1-1 0 0,0 0 0 0 0,0 0 0 0 0,0 0 0 0 0,0 0 0 0 0,0 0 0 0 0,0 0 0 0 0,-1 0 0 0 0,1 0 0 0 0,-1 0 0 0 0,1 0 0 0 0,-1 0 0 0 0,0 1 0 0 0,0-1 0 0 0,0 0 1 0 0,0 0-1 0 0,0 0 0 0 0,0 0 0 0 0,-1 0 0 0 0,1 1 0 0 0,-1-1 0 0 0,1 0 0 0 0,-1 0 0 0 0,0 0 0 0 0,0 0 0 0 0,0 0 0 0 0,0-1 0 0 0,0 1 0 0 0,0 0 0 0 0,-1 0 1 0 0,1-1-1 0 0,-1 1 0 0 0,1 0 0 0 0,-1-1 0 0 0,-1 2-13 0 0,-93 61 1033 0 0,-259 100-281 0 0,356-164-748 0 0,0 0 0 0 0,0 0 0 0 0,1 0 0 0 0,-1 1 0 0 0,0-1 0 0 0,1 0 0 0 0,-1 1 0 0 0,0-1 0 0 0,0 1 0 0 0,0-1 0 0 0,1 1 0 0 0,-1-1 0 0 0,0 1 0 0 0,0 0 0 0 0,0 0 0 0 0,0 0 0 0 0,0-1 0 0 0,0 1 0 0 0,0 0 0 0 0,0 0 0 0 0,-1 0 0 0 0,1 0 0 0 0,0 1 0 0 0,-1-1 0 0 0,1 0 0 0 0,0 0 0 0 0,-1 0 0 0 0,1 1 0 0 0,-1-1 0 0 0,0 0 0 0 0,1 0 0 0 0,-1 1 0 0 0,0-1 0 0 0,0 0 0 0 0,0 1 0 0 0,0-1 0 0 0,0 0 0 0 0,0 0 0 0 0,0 1 0 0 0,-1-1 0 0 0,1 0 0 0 0,0 1 0 0 0,-1-1 0 0 0,1 0 0 0 0,-1 0 0 0 0,1 0-1 0 0,-1 1 1 0 0,1-1 0 0 0,-1 0 0 0 0,0 0 0 0 0,0 0 0 0 0,1 0 0 0 0,-1 0 0 0 0,0 0 0 0 0,0 0 0 0 0,0 0 0 0 0,0-1 0 0 0,0 1 0 0 0,-1 0 0 0 0,1-1 0 0 0,0 1 0 0 0,0 0 0 0 0,0-1 0 0 0,0 1 0 0 0,-2-1-4 0 0,385 30 2535 0 0,-355-28-3036 0 0,62 11 988 0 0,-37 19-8769 0 0,-48-27 4041 0 0</inkml:trace>
  <inkml:trace contextRef="#ctx0" brushRef="#br1" timeOffset="78839.974">23379 7858 8250 0 0,'0'0'1809'0'0,"0"0"-2011"0"0,0 0-612 0 0,0 0 93 0 0,0 0 289 0 0,0 0 266 0 0,0 0 133 0 0,0 0 60 0 0,-6 27 26 0 0,-18 86 14 0 0,7 131 437 0 0,26-133-203 0 0,18-42-4482 0 0,-20-57-281 0 0</inkml:trace>
  <inkml:trace contextRef="#ctx0" brushRef="#br1" timeOffset="79408.75">23802 7920 9650 0 0,'0'0'-505'0'0,"0"0"-45"0"0,0 0 255 0 0,0 0 278 0 0,0 0 120 0 0,0 0 14 0 0,0 0-9 0 0,-6 28-1 0 0,-26 137 64 0 0,25-33 817 0 0,7-132-875 0 0,0-1 0 0 0,0 1-1 0 0,0-1 1 0 0,1 1 0 0 0,-1 0 0 0 0,0-1 0 0 0,1 1 0 0 0,-1 0 0 0 0,0 0 0 0 0,1-1 0 0 0,-1 1-1 0 0,0 0 1 0 0,1 0 0 0 0,-1-1 0 0 0,0 1 0 0 0,1 0 0 0 0,-1 0 0 0 0,1 0 0 0 0,-1 0 0 0 0,1-1 0 0 0,-1 1-1 0 0,0 0 1 0 0,1 0 0 0 0,-1 0 0 0 0,1 0 0 0 0,-1 0 0 0 0,1 0 0 0 0,-1 0 0 0 0,1 0 0 0 0,-1 0-1 0 0,0 1 1 0 0,1-1 0 0 0,-1 0 0 0 0,1 0 0 0 0,-1 0 0 0 0,1 0 0 0 0,-1 1 0 0 0,0-1 0 0 0,1 0-1 0 0,-1 0 1 0 0,0 1 0 0 0,1-1 0 0 0,-1 0 0 0 0,0 1 0 0 0,1-1 0 0 0,-1 0 0 0 0,0 1 0 0 0,0-1-1 0 0,1 0 1 0 0,-1 1 0 0 0,0-1-113 0 0,14-42 283 0 0,-10-210-2529 0 0,1 256-1307 0 0,17 39 3770 0 0,-3-5 628 0 0,-7-19-644 0 0,2-1 1 0 0,0-1 0 0 0,0 0-1 0 0,2 0 1 0 0,0-2 0 0 0,1 0-1 0 0,1-1 1 0 0,0-1-1 0 0,0 0 1 0 0,2-1 0 0 0,-1-2-1 0 0,1 0 1 0 0,1-1 0 0 0,0 0-1 0 0,0-2 1 0 0,1-1-1 0 0,0-1 1 0 0,0 0 0 0 0,0-2-1 0 0,0 0 1 0 0,4-2-202 0 0,-24 0 77 0 0,1-1 0 0 0,0 0 1 0 0,0 0-1 0 0,0 0 0 0 0,0-1 1 0 0,0 1-1 0 0,-1-1 0 0 0,1 1 0 0 0,0-1 1 0 0,0 0-1 0 0,-1 0 0 0 0,1 0 0 0 0,-1-1 1 0 0,1 1-1 0 0,-1-1 0 0 0,1 1 0 0 0,-1-1 1 0 0,0 0-1 0 0,0 0 0 0 0,0 0 0 0 0,0 0 1 0 0,0 0-1 0 0,0 0 0 0 0,0 0 0 0 0,-1-1 1 0 0,1 1-1 0 0,-1-1 0 0 0,0 1 0 0 0,1-1 1 0 0,-1 0-1 0 0,-1 1 0 0 0,1-1 1 0 0,0 0-1 0 0,-1 0 0 0 0,1 0 0 0 0,-1 1 1 0 0,0-1-1 0 0,0 0 0 0 0,0 0 0 0 0,0 0 1 0 0,0 0-1 0 0,-1 0 0 0 0,1 0-77 0 0,-44-119 199 0 0,26 92-228 0 0,-2 1-1 0 0,-2 1 1 0 0,0 1 0 0 0,-2 1 0 0 0,-1 1-1 0 0,-1 1 1 0 0,0 2 0 0 0,-2 0 0 0 0,-1 2 0 0 0,-7-3 29 0 0,20 19-2906 0 0,13 18-6996 0 0,3-11 4067 0 0</inkml:trace>
  <inkml:trace contextRef="#ctx0" brushRef="#br1" timeOffset="79929.231">24668 7688 8106 0 0,'0'0'412'0'0,"0"0"-169"0"0,0 0-149 0 0,0 0-72 0 0,0 0-45 0 0,0 0-62 0 0,0 0-57 0 0,0 0-42 0 0,0 0-33 0 0,0 0-5 0 0,0 0 26 0 0,25 0 84 0 0,74 0 127 0 0,-99 1-3 0 0,-1-1-1 0 0,1 0 1 0 0,0 0-1 0 0,-1 0 1 0 0,1 0 0 0 0,0 0-1 0 0,-1 1 1 0 0,1-1 0 0 0,0 0-1 0 0,-1 0 1 0 0,1 1-1 0 0,0-1 1 0 0,-1 0 0 0 0,1 0-1 0 0,0 1 1 0 0,0-1-1 0 0,-1 0 1 0 0,1 1 0 0 0,0-1-1 0 0,0 0 1 0 0,-1 1-1 0 0,1-1 1 0 0,0 0 0 0 0,0 1-1 0 0,0-1 1 0 0,0 1 0 0 0,0-1-1 0 0,0 0 1 0 0,0 1-1 0 0,0-1 1 0 0,0 1 0 0 0,0-1-1 0 0,0 0 1 0 0,0 1-1 0 0,0-1 1 0 0,0 1 0 0 0,0-1-1 0 0,0 0 1 0 0,0 1 0 0 0,0-1-1 0 0,1 1 1 0 0,-1-1-1 0 0,0 0 1 0 0,0 1 0 0 0,0-1-1 0 0,1 0 1 0 0,-1 1-1 0 0,0-1 1 0 0,0 0 0 0 0,1 0-1 0 0,-1 1 1 0 0,0-1 0 0 0,1 0-1 0 0,-1 0 1 0 0,1 1-12 0 0,-37 18 287 0 0,-4-2-137 0 0,1-1-105 0 0,1 0 1 0 0,1 3 0 0 0,1 1-1 0 0,0 1 1 0 0,2 2-1 0 0,0 2 1 0 0,-29 28-46 0 0,58-48 28 0 0,-1 1 0 0 0,1-1 0 0 0,1 1 0 0 0,-1 0 0 0 0,1 0 0 0 0,0 1 0 0 0,0-1 0 0 0,1 1 0 0 0,0 0 0 0 0,0 0 0 0 0,0 0 0 0 0,1 0 0 0 0,0 1-1 0 0,1-1 1 0 0,0 0 0 0 0,0 1 0 0 0,0-1 0 0 0,1 1 0 0 0,0-1 0 0 0,1 1 0 0 0,-1-1 0 0 0,2 1 0 0 0,-1-1 0 0 0,1 1 0 0 0,0-1 0 0 0,0 0 0 0 0,1 0 0 0 0,0 0 0 0 0,0 0 0 0 0,1-1 0 0 0,-1 1 0 0 0,2-1 0 0 0,-1 0 0 0 0,1 0 0 0 0,0 0-28 0 0,12 8 194 0 0,1 0 1 0 0,0-1-1 0 0,1 0 1 0 0,0-2-1 0 0,1-1 1 0 0,1 0-1 0 0,-1-1 1 0 0,1-1-1 0 0,1-1 1 0 0,-1-1-1 0 0,1-1 1 0 0,0-1-1 0 0,1-1 1 0 0,-1-1-1 0 0,1-1 1 0 0,-1-1-1 0 0,1-1 1 0 0,18-3-195 0 0,-38 4 43 0 0,0 0 1 0 0,0 0 0 0 0,0-1 0 0 0,-1 1 0 0 0,1-1 0 0 0,0 0-1 0 0,0 0 1 0 0,0 0 0 0 0,-1 0 0 0 0,1 0 0 0 0,0-1 0 0 0,-1 1-1 0 0,1-1 1 0 0,-1 1 0 0 0,0-1 0 0 0,1 0 0 0 0,-1 0-1 0 0,0 0 1 0 0,0-1 0 0 0,0 1 0 0 0,-1 0 0 0 0,1-1 0 0 0,0 1-1 0 0,-1-1 1 0 0,0 1 0 0 0,1-1 0 0 0,-1 0 0 0 0,0 0 0 0 0,-1 1-1 0 0,1-1 1 0 0,0 0 0 0 0,-1 0 0 0 0,1 0 0 0 0,-1 0 0 0 0,0 0-1 0 0,0 0 1 0 0,0 0 0 0 0,-1 0 0 0 0,1 0 0 0 0,-1 0 0 0 0,1 1-1 0 0,-1-1 1 0 0,0 0 0 0 0,0 0 0 0 0,0 1 0 0 0,-1-1 0 0 0,1 0-1 0 0,-1 1 1 0 0,1-1 0 0 0,-1 1 0 0 0,0 0 0 0 0,0-1-1 0 0,0 1 1 0 0,0 0 0 0 0,0 0 0 0 0,0 0 0 0 0,-1 1 0 0 0,1-1-1 0 0,-2-1-43 0 0,-123-77 1129 0 0,127 80-560 0 0,0 0-78 0 0,16 0 204 0 0,636 46-734 0 0,-637-46-233 0 0,187-1-5573 0 0,-72-17-4311 0 0,-107 13 7413 0 0</inkml:trace>
  <inkml:trace contextRef="#ctx0" brushRef="#br1" timeOffset="82110.481">18099 614 0 0 0,'0'0'420'0'0,"0"0"242"0"0,0 0-32 0 0,0 0 116 0 0,0 0 253 0 0,0 0 190 0 0,0 0 85 0 0,0 0-15 0 0,3-28-114 0 0,2-6-664 0 0,4-30-130 0 0,-2-14 2694 0 0,-6 55-1410 0 0,-4 27-3506 0 0,-6 50-3022 0 0,5-35 6375 0 0,-17 84-1361 0 0,9-56 18 0 0,1 0-1 0 0,3 0 1 0 0,2 1-1 0 0,2 0 1 0 0,1 0-1 0 0,4 0 1 0 0,1 0-1 0 0,5 24-138 0 0,28 32 813 0 0,-33-103 6076 0 0,-1-7-3536 0 0,-11-44-3480 0 0,-80-147-104 0 0,97 198-4523 0 0,22 3 4007 0 0,11 3 1917 0 0,-11-5-1054 0 0,-1-1 0 0 0,1-2 0 0 0,0 0 0 0 0,-1-2 0 0 0,0-1 0 0 0,0-2 0 0 0,0 0 0 0 0,0-2 0 0 0,-1-1 0 0 0,0-1 0 0 0,-1-2 0 0 0,0 0 0 0 0,-1-2 0 0 0,0 0 0 0 0,-1-2 0 0 0,-1-1 0 0 0,20-18-116 0 0,-32 27 50 0 0,-1 0-1 0 0,0-1 1 0 0,0 0-1 0 0,-1 0 1 0 0,0-1-1 0 0,0 0 1 0 0,-1 0-1 0 0,-1-1 1 0 0,0 0-1 0 0,0-1 1 0 0,-1 1-1 0 0,-1-1 1 0 0,0-1-1 0 0,0 1 0 0 0,-1-1 1 0 0,-1 1-1 0 0,0-1 1 0 0,-1 0-1 0 0,1-9-49 0 0,-3 21-584 0 0,0 1-395 0 0,-8 14-2556 0 0,-1 16 3381 0 0,9-29 72 0 0,-8 28 197 0 0,3 0 1 0 0,0 1 0 0 0,2-1-1 0 0,1 1 1 0 0,1 0-1 0 0,2 0 1 0 0,0 0-1 0 0,3-1 1 0 0,0 1-1 0 0,2-1 1 0 0,1 0 0 0 0,1 0-1 0 0,2-1 1 0 0,8 17-116 0 0,8 17 692 0 0,-15-53-1717 0 0,2 3-7696 0 0,-10-9 2430 0 0</inkml:trace>
  <inkml:trace contextRef="#ctx0" brushRef="#br1" timeOffset="82530.566">19619 501 11074 0 0,'0'0'-5'0'0,"0"0"-83"0"0,0 0-4 0 0,29-4 31 0 0,98-11 13 0 0,-112 13 6 0 0,0 1-1 0 0,0 1 1 0 0,1 0 0 0 0,-1 1 0 0 0,0 1 0 0 0,0 0 0 0 0,0 1 0 0 0,0 0-1 0 0,0 2 1 0 0,-1 0 0 0 0,13 5 42 0 0,17 7-47 0 0,-150-17 1468 0 0,83-3-1363 0 0,-1 0-1 0 0,1 2 0 0 0,-1 0 0 0 0,1 2 0 0 0,-1 1 0 0 0,1 0 1 0 0,-1 2-1 0 0,1 1 0 0 0,0 1 0 0 0,1 0 0 0 0,-1 2 0 0 0,1 1 1 0 0,1 0-1 0 0,0 2 0 0 0,0 0 0 0 0,1 2 0 0 0,1 0 0 0 0,0 1 0 0 0,0 1 1 0 0,2 1-1 0 0,-7 7-57 0 0,14-11 8 0 0,0 0 1 0 0,1 0-1 0 0,1 1 0 0 0,0 0 1 0 0,1 1-1 0 0,0 0 1 0 0,1 0-1 0 0,1 0 1 0 0,0 1-1 0 0,1 0 0 0 0,0 0 1 0 0,2 0-1 0 0,-1 0 1 0 0,2 0-1 0 0,0 1 1 0 0,1-1-1 0 0,0 0 0 0 0,2 1 1 0 0,0 5-9 0 0,2-14 141 0 0,-1 1 1 0 0,1-1 0 0 0,0 0-1 0 0,1 0 1 0 0,0-1-1 0 0,0 1 1 0 0,0-1 0 0 0,1 0-1 0 0,0 0 1 0 0,0-1-1 0 0,1 0 1 0 0,-1 0 0 0 0,1 0-1 0 0,0-1 1 0 0,0 0-1 0 0,1 0 1 0 0,-1-1 0 0 0,1 0-1 0 0,0 0 1 0 0,7 1-142 0 0,167 25 2023 0 0,366-47 303 0 0,-304 1-4087 0 0,-1 13-6408 0 0,-220 6-1621 0 0</inkml:trace>
  <inkml:trace contextRef="#ctx0" brushRef="#br1" timeOffset="95992.158">7004 2542 0 0 0,'0'0'359'0'0,"0"0"416"0"0,0 0 127 0 0,-23-27 20 0 0,-153-173 1238 0 0,117 145-1853 0 0,-1 4-1 0 0,-3 2 1 0 0,-2 3-1 0 0,-1 2 1 0 0,-3 4-1 0 0,-15-4-306 0 0,-11 5-9 0 0,-2 3 0 0 0,-2 5 0 0 0,-1 5 0 0 0,-1 3 0 0 0,-1 6 0 0 0,0 3 0 0 0,-1 5-1 0 0,0 5 1 0 0,-14 4 9 0 0,114 0 4 0 0,-191-7 357 0 0,0 9 0 0 0,0 7 0 0 0,1 10 0 0 0,-128 30-361 0 0,103 5 144 0 0,3 9 0 0 0,2 9-1 0 0,4 10 1 0 0,4 9 0 0 0,4 8-1 0 0,4 9 1 0 0,5 9 0 0 0,-77 68-144 0 0,260-180 3 0 0,-539 386 404 0 0,-49 76-407 0 0,469-366 237 0 0,5 6 0 0 0,4 5-1 0 0,6 6 1 0 0,4 4 0 0 0,6 4-1 0 0,6 5 1 0 0,-47 89-237 0 0,111-161-102 0 0,3 2 1 0 0,2 2-1 0 0,3 0 1 0 0,3 2 0 0 0,3 0-1 0 0,3 1 1 0 0,2 1-1 0 0,4 0 1 0 0,2 1-1 0 0,3 0 1 0 0,4 0 0 0 0,2 0-1 0 0,3 0 1 0 0,4 0-1 0 0,2-1 1 0 0,10 32 101 0 0,26 40-115 0 0,5-1 0 0 0,7-3 0 0 0,5-2 0 0 0,77 118 115 0 0,-77-144 93 0 0,5-2 1 0 0,5-4 0 0 0,3-3-1 0 0,5-3 1 0 0,4-4 0 0 0,4-4-1 0 0,4-4 1 0 0,3-4 0 0 0,3-4-1 0 0,4-5 1 0 0,3-4 0 0 0,2-5-1 0 0,52 19-93 0 0,30-4 387 0 0,3-9-1 0 0,2-8 1 0 0,3-8-1 0 0,2-9 1 0 0,2-9-1 0 0,5-8-386 0 0,361 18 1506 0 0,298-24-1506 0 0,-489-21 553 0 0,-1-17-1 0 0,117-31-552 0 0,-319 24 276 0 0,-2-8 1 0 0,0-7-1 0 0,-3-8 0 0 0,-2-7 0 0 0,-3-7 0 0 0,10-13-276 0 0,-50 9 210 0 0,-3-5-1 0 0,-3-6 1 0 0,-3-4-1 0 0,-5-6 1 0 0,-3-4-1 0 0,-4-5 1 0 0,-5-4-1 0 0,-4-5 1 0 0,-5-3 0 0 0,-4-4-1 0 0,-6-4 1 0 0,-5-3-1 0 0,-5-3 1 0 0,-6-3-1 0 0,36-106-209 0 0,-45 69 198 0 0,-7-2-1 0 0,-7-2 0 0 0,-8-2 1 0 0,-7-1-1 0 0,-7-1 1 0 0,-8-1-1 0 0,-8 1 0 0 0,-8-31-197 0 0,1 97-30 0 0,-4 0 0 0 0,-5 0-1 0 0,-5 1 1 0 0,-4 1 0 0 0,-4 2-1 0 0,-23-49 31 0 0,27 90-77 0 0,-3 0 0 0 0,-2 2 0 0 0,-3 1 0 0 0,-3 1 0 0 0,-2 2-1 0 0,-2 2 1 0 0,-2 1 0 0 0,-3 2 0 0 0,-1 2 0 0 0,-3 2 0 0 0,-10-4 76 0 0,-14-4-174 0 0,-2 3-1 0 0,-3 3 1 0 0,-2 4-1 0 0,-1 3 0 0 0,-2 3 1 0 0,-2 5-1 0 0,-1 3 1 0 0,-6 2 175 0 0,-85-18-511 0 0,-2 8 0 0 0,-1 8 1 0 0,-90 1 510 0 0,-132 10-3709 0 0,0 17 0 0 0,0 18 0 0 0,1 18 1 0 0,-90 31 3708 0 0,214-23-3181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5:13.7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72 100 5873 0 0,'0'0'256'0'0,"0"0"-102"0"0,0 0-53 0 0,0 0-14 0 0,0 0-3 0 0,0 0 33 0 0,0 0 8 0 0,0 0 57 0 0,0 0 213 0 0,0 0 263 0 0,0 0 277 0 0,-12-1 247 0 0,-36 0 119 0 0,36 1 0 0 0,12 0-114 0 0,0 0-196 0 0,0 0-246 0 0,0 0-232 0 0,0 0-148 0 0,32-11 837 0 0,15-2-1098 0 0,0 2-1 0 0,1 2 0 0 0,0 2 0 0 0,0 2 0 0 0,1 3 1 0 0,-1 1-1 0 0,1 3 0 0 0,5 2-103 0 0,0-3 91 0 0,1536-15 2075 0 0,-1283 6-1341 0 0,-223 7-398 0 0,-132-11-513 0 0,-36 3-4144 0 0,29 8-6123 0 0,43 1 2933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5:14.7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23 3921 0 0,'0'0'3902'0'0,"0"0"-2591"0"0,0 0-915 0 0,0 0-404 0 0,0 0-332 0 0,0 0-49 0 0,0 0 164 0 0,0 0 302 0 0,0 0 437 0 0,0 0 361 0 0,0 0 213 0 0,0 0 131 0 0,0 0 23 0 0,6-2-70 0 0,207-11 3641 0 0,691 6-2214 0 0,386 93-1053 0 0,-738-100-435 0 0,-553 14-1104 0 0,1 0 1 0 0,0 0-1 0 0,-1 0 0 0 0,1-1 1 0 0,0 1-1 0 0,0 0 0 0 0,-1 0 1 0 0,1 0-1 0 0,0-1 0 0 0,0 1 1 0 0,-1 0-1 0 0,1-1 0 0 0,0 1 1 0 0,0 0-1 0 0,0-1 0 0 0,0 1 1 0 0,-1 0-1 0 0,1-1 0 0 0,0 1 1 0 0,0 0-1 0 0,0-1 0 0 0,0 1 1 0 0,0 0-1 0 0,0-1 0 0 0,0 1 1 0 0,0 0-1 0 0,0-1 0 0 0,0 1 1 0 0,0 0-1 0 0,0-1 1 0 0,0 1-1 0 0,0 0 0 0 0,0-1 1 0 0,1 1-1 0 0,-1-1-7 0 0,-42-7-832 0 0,-111 14-3285 0 0,56 22-5114 0 0,76-18 859 0 0</inkml:trace>
  <inkml:trace contextRef="#ctx0" brushRef="#br0" timeOffset="1033.817">1000 1479 4185 0 0,'0'0'2534'0'0,"0"0"-1577"0"0,0 0-549 0 0,0 0-214 0 0,0 0-34 0 0,0 0 120 0 0,0 0 80 0 0,0 0 40 0 0,0 0 64 0 0,0 0 63 0 0,25 0 41 0 0,143-3 2297 0 0,1-38 990 0 0,-138 23-3660 0 0,1-1 0 0 0,-2-1 0 0 0,-1-2 0 0 0,0-1 0 0 0,-2-1 0 0 0,-1-2 0 0 0,-1 0 0 0 0,-1-2 0 0 0,-1 0 0 0 0,9-18-195 0 0,-15 19 58 0 0,0-1-1 0 0,-2-1 1 0 0,-1 0 0 0 0,-2-1-1 0 0,0 0 1 0 0,-2-1 0 0 0,-2-1-1 0 0,-1 1 1 0 0,-1-1 0 0 0,-1 0 0 0 0,-2-1-1 0 0,-2 1 1 0 0,-1-1 0 0 0,-1 1-1 0 0,-1 0 1 0 0,-3 0 0 0 0,0 0-1 0 0,-2 0 1 0 0,-1 0 0 0 0,-2 1-1 0 0,-1 1 1 0 0,-1 0 0 0 0,-13-23-58 0 0,-29-17-531 0 0,53 68 444 0 0,-1 1 0 0 0,1 0-1 0 0,0 0 1 0 0,-1 0 0 0 0,1 0-1 0 0,-1 0 1 0 0,1 0 0 0 0,-1 0-1 0 0,0 0 1 0 0,1 1 0 0 0,-1-1-1 0 0,0 0 1 0 0,0 1 0 0 0,1 0 0 0 0,-1-1-1 0 0,0 1 1 0 0,0 0 0 0 0,1 0-1 0 0,-1 0 1 0 0,0 0 0 0 0,0 0-1 0 0,0 0 1 0 0,1 1 0 0 0,-1-1-1 0 0,0 0 1 0 0,0 1 0 0 0,1 0-1 0 0,-1-1 1 0 0,0 1 0 0 0,1 0 0 0 0,-1 0-1 0 0,1 0 1 0 0,-1 0 0 0 0,1 0-1 0 0,-1 0 1 0 0,1 0 0 0 0,0 1-1 0 0,0-1 1 0 0,-1 0 0 0 0,1 1-1 0 0,0-1 1 0 0,0 1 0 0 0,0-1 0 0 0,1 1-1 0 0,-1 0 88 0 0,-16 34 72 0 0,2 0-1 0 0,1 1 1 0 0,2 1-1 0 0,2 0 1 0 0,1 1 0 0 0,3 0-1 0 0,0 0 1 0 0,3 0-1 0 0,1 1 1 0 0,2-1-1 0 0,2 1 1 0 0,4 21-72 0 0,1 30 596 0 0,3 0 0 0 0,5 0 0 0 0,15 44-596 0 0,-26-119 124 0 0,0 0-1 0 0,1 0 1 0 0,1 0 0 0 0,1 0-1 0 0,0-1 1 0 0,1 0-1 0 0,1-1 1 0 0,0 0-1 0 0,0 0 1 0 0,2-1-1 0 0,0 0 1 0 0,0-1-1 0 0,1 0 1 0 0,1-1-1 0 0,0 0 1 0 0,0-1-1 0 0,1-1 1 0 0,0 0-1 0 0,1 0 1 0 0,0-2-1 0 0,10 4-123 0 0,7 1 262 0 0,0-3 0 0 0,1 0-1 0 0,0-3 1 0 0,0 0 0 0 0,1-2-1 0 0,-1-2 1 0 0,1-1 0 0 0,-1-1-1 0 0,1-2 1 0 0,33-6-262 0 0,30-19 656 0 0,-144 59-7234 0 0,24-14-443 0 0,8-7-3748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3:24.2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2926 64 15579 0 0,'0'0'841'0'0,"0"0"-203"0"0,0 0-123 0 0,0 0-190 0 0,0 0-159 0 0,0 0-133 0 0,0 0-151 0 0,0 0-129 0 0,0 0-17 0 0,0 0 61 0 0,0 0 162 0 0,-8-5 205 0 0,-23-17 178 0 0,63 23 2539 0 0,254 35-1690 0 0,-201-32-1036 0 0,481 36 508 0 0,591 24 166 0 0,-856-61-136 0 0,-1-15 1 0 0,0-12-1 0 0,190-44-693 0 0,-58-11 677 0 0,-431 78-716 0 0,0 1 0 0 0,1 0 0 0 0,-1 0 0 0 0,0-1 0 0 0,1 1-1 0 0,-1 0 1 0 0,0 0 0 0 0,0 0 0 0 0,1 0 0 0 0,-1 1 0 0 0,0-1 0 0 0,1 0 0 0 0,-1 0 0 0 0,0 1 0 0 0,0-1 0 0 0,0 1 0 0 0,1-1 0 0 0,-1 1 0 0 0,0 0 0 0 0,0-1 0 0 0,0 1 0 0 0,0 0 0 0 0,0 0 0 0 0,0-1 0 0 0,0 1 0 0 0,0 0 0 0 0,0 0 0 0 0,-1 0 0 0 0,1 0 0 0 0,0 1 0 0 0,0-1 0 0 0,-1 0 0 0 0,1 0 0 0 0,-1 0 0 0 0,1 0 0 0 0,-1 1 0 0 0,0-1 0 0 0,1 0 0 0 0,-1 0 0 0 0,0 1 0 0 0,0-1 0 0 0,0 0 0 0 0,0 1 0 0 0,0-1 0 0 0,0 0 0 0 0,0 0 0 0 0,0 1 0 0 0,-1-1 0 0 0,1 0 0 0 0,0 1 0 0 0,-1-1 0 0 0,1 0 0 0 0,-1 0 0 0 0,1 0 0 0 0,-1 0 0 0 0,0 1 0 0 0,1-1 0 0 0,-1 0 0 0 0,0 0 0 0 0,0 0-1 0 0,0-1 1 0 0,0 1 0 0 0,0 0 0 0 0,0 0 0 0 0,0 0 0 0 0,0-1 0 0 0,0 1 0 0 0,0 0 0 0 0,0-1 0 0 0,-2 1 39 0 0,-51 51-4594 0 0,12-26-4667 0 0,27-18-358 0 0</inkml:trace>
  <inkml:trace contextRef="#ctx0" brushRef="#br0" timeOffset="1197.7">2745 160 7954 0 0,'0'0'660'0'0,"0"0"40"0"0,0 0-41 0 0,0 0-87 0 0,0 0 19 0 0,0 0 78 0 0,0 0 115 0 0,0 0 151 0 0,0 0 137 0 0,0 0 66 0 0,0 0 4 0 0,0 0-82 0 0,-3-12-125 0 0,-10-36-170 0 0,10 36-195 0 0,3 12-224 0 0,-7 11-3696 0 0,-1 21 3314 0 0,6-24-78 0 0,-43 327 1032 0 0,34-199-713 0 0,-10 266 412 0 0,18 1 1 0 0,16 0 0 0 0,29 96-618 0 0,26-37 1319 0 0,-67-463 3461 0 0,18-95-5073 0 0,-3 86 252 0 0,0 1 0 0 0,1 0 0 0 0,0 1 1 0 0,0 1-1 0 0,1 0 0 0 0,0 1 1 0 0,0 1-1 0 0,0 1 0 0 0,1 1 0 0 0,-1 0 1 0 0,1 1-1 0 0,0 1 0 0 0,14 2 41 0 0,-12-3-20 0 0,185-4-15 0 0,0 10 0 0 0,44 12 35 0 0,279 3-46 0 0,-387-38 253 0 0,-204 11-3140 0 0,37 2-1725 0 0,5 0-4161 0 0,12 4-146 0 0</inkml:trace>
  <inkml:trace contextRef="#ctx0" brushRef="#br0" timeOffset="1668.248">4451 2239 23221 0 0,'0'0'923'0'0,"0"0"-255"0"0,0 0-296 0 0,0 0-391 0 0,0 0-227 0 0,0 0-1 0 0,0 0 34 0 0,0 0 78 0 0,0 0 104 0 0,11 26 22 0 0,75 168 17 0 0,-72-171 2 0 0,1 0 0 0 0,2-1 0 0 0,0-2-1 0 0,1 1 1 0 0,1-2 0 0 0,1-1 0 0 0,1 0 0 0 0,0-1 0 0 0,2-2 0 0 0,-1 0 0 0 0,2-1 0 0 0,0-1 0 0 0,0-2 0 0 0,14 5-10 0 0,-37-16 20 0 0,-1 0 0 0 0,1 0 0 0 0,-1 0 0 0 0,1 1 1 0 0,-1-1-1 0 0,1 0 0 0 0,-1 1 0 0 0,1-1 0 0 0,-1 0 1 0 0,1 1-1 0 0,-1-1 0 0 0,1 1 0 0 0,-1-1 0 0 0,0 0 1 0 0,1 1-1 0 0,-1-1 0 0 0,1 1 0 0 0,-1-1 0 0 0,0 1 1 0 0,0 0-1 0 0,1-1 0 0 0,-1 1 0 0 0,0-1 0 0 0,0 1 1 0 0,0-1-1 0 0,0 1 0 0 0,1 0 0 0 0,-1-1 0 0 0,0 1 1 0 0,0-1-1 0 0,0 1 0 0 0,0 0 0 0 0,-1-1 0 0 0,1 1 1 0 0,0-1-1 0 0,0 1 0 0 0,0 0 0 0 0,0-1 0 0 0,-1 1 1 0 0,1-1-1 0 0,0 1 0 0 0,0-1 0 0 0,-1 1 0 0 0,1-1 1 0 0,0 1-1 0 0,-1-1 0 0 0,1 1 0 0 0,-1-1 0 0 0,1 0 1 0 0,0 1-1 0 0,-1-1 0 0 0,1 1 0 0 0,-1-1 0 0 0,1 0 1 0 0,-1 1-1 0 0,0-1 0 0 0,1 0 0 0 0,-1 0 1 0 0,1 0-1 0 0,-1 1 0 0 0,1-1 0 0 0,-1 0 0 0 0,0 0 1 0 0,1 0-1 0 0,-1 0 0 0 0,1 0 0 0 0,-1 0-20 0 0,-53 28 248 0 0,44-23-166 0 0,-203 82 178 0 0,152-65-446 0 0,1 2 0 0 0,1 2 0 0 0,2 3-1 0 0,-44 30 187 0 0,61-24-2238 0 0,31-21-989 0 0,5 3-3338 0 0,3-7-4657 0 0</inkml:trace>
  <inkml:trace contextRef="#ctx0" brushRef="#br0" timeOffset="2292.473">5709 1734 15875 0 0,'0'0'2268'0'0,"0"0"-132"0"0,0 0-545 0 0,0 0-588 0 0,0 0-431 0 0,0 0-327 0 0,0 0-221 0 0,0 0-149 0 0,0 0-58 0 0,0 0 9 0 0,0 0 60 0 0,0 0 100 0 0,0 5 100 0 0,-7 110 109 0 0,-6 1-1 0 0,-4-2 0 0 0,-5 0 0 0 0,-18 44-194 0 0,18-69 86 0 0,16-70-73 0 0,0 1 1 0 0,1 0-1 0 0,1 0 0 0 0,0 0 1 0 0,2 0-1 0 0,1 0 0 0 0,0 1 1 0 0,1-1-1 0 0,2 0 1 0 0,0 1-1 0 0,1-1 0 0 0,0 0 1 0 0,2 0-1 0 0,1-1 0 0 0,0 0 1 0 0,1 1-1 0 0,2-2 0 0 0,3 7-13 0 0,1-17 39 0 0,1-1 0 0 0,0 0 0 0 0,0 0 0 0 0,1-1 0 0 0,0-1 0 0 0,0-1 0 0 0,0 0 0 0 0,0-1 0 0 0,1 0 0 0 0,0-2 0 0 0,-1 1 0 0 0,1-2 0 0 0,0 0 0 0 0,-1-1 0 0 0,1-1-1 0 0,0 0 1 0 0,-1-1 0 0 0,0-1 0 0 0,14-5-39 0 0,317-87 595 0 0,-493 188-682 0 0,120-77-1879 0 0,20-8-2451 0 0,1 0-5170 0 0,4-5 16 0 0</inkml:trace>
  <inkml:trace contextRef="#ctx0" brushRef="#br0" timeOffset="2954.472">5633 1649 1792 0 0,'0'0'346'0'0,"0"0"-97"0"0,0 0-35 0 0,0 0 42 0 0,0 0 89 0 0,0 0 106 0 0,0 0 140 0 0,0 0 229 0 0,0 0 249 0 0,0 0 288 0 0,0 0 200 0 0,0 0-36 0 0,0 0-220 0 0,-9-3 198 0 0,5 2-3769 0 0,7 37 8184 0 0,-13 26-3814 0 0,1-17-1238 0 0,-163 1290 2850 0 0,53-716-3107 0 0,119-614-588 0 0,-2-3-6 0 0,1 1-1 0 0,0-1 1 0 0,0 0 0 0 0,0 0 0 0 0,0 1 0 0 0,1-1-1 0 0,-1 1 1 0 0,1-1 0 0 0,-1 1 0 0 0,1-1 0 0 0,0 0-1 0 0,0 1 1 0 0,0-1 0 0 0,0 1 0 0 0,1-1 0 0 0,-1 1 0 0 0,1-1-1 0 0,-1 1 1 0 0,1-1 0 0 0,0 0 0 0 0,0 1 0 0 0,0-1-1 0 0,0 0 1 0 0,0 0 0 0 0,0 0 0 0 0,1 0 0 0 0,-1 0-1 0 0,1 0 1 0 0,0 0 0 0 0,-1 0 0 0 0,1 0 0 0 0,0-1-1 0 0,0 1 1 0 0,0-1 0 0 0,0 1 0 0 0,0-1 0 0 0,0 0-1 0 0,1 0 1 0 0,0 1-11 0 0,4-3-142 0 0,-1 0 0 0 0,0 0 0 0 0,1 0-1 0 0,-1 0 1 0 0,0-1 0 0 0,0 0 0 0 0,0-1-1 0 0,0 1 1 0 0,-1-1 0 0 0,1 0 0 0 0,-1 0-1 0 0,0-1 1 0 0,1 0 0 0 0,-2 0 0 0 0,1 0-1 0 0,0 0 1 0 0,-1-1 0 0 0,0 0 0 0 0,0 0-1 0 0,0 0 1 0 0,0 0 0 0 0,-1-1 0 0 0,0 1-1 0 0,0-1 1 0 0,-1 0 0 0 0,2-3 142 0 0,29-102-12246 0 0,-29 87 3461 0 0</inkml:trace>
  <inkml:trace contextRef="#ctx0" brushRef="#br0" timeOffset="3274.978">5665 1544 25301 0 0,'0'0'144'0'0,"0"0"-4"0"0,0 0-194 0 0,0 0-282 0 0,0 0-88 0 0,0 0 65 0 0,0 0 142 0 0,0 0 180 0 0,0 0 80 0 0,33-2 33 0 0,186-6 167 0 0,492 27 806 0 0,-237 15-1013 0 0,-534 15-2101 0 0,-41 15-5606 0 0,65-43 1059 0 0,11-6-2645 0 0</inkml:trace>
  <inkml:trace contextRef="#ctx0" brushRef="#br0" timeOffset="3698.686">5547 2874 19908 0 0,'0'0'1008'0'0,"0"0"-250"0"0,0 0-222 0 0,0 0-252 0 0,0 0 8 0 0,0 0 142 0 0,0 0 94 0 0,0 0 41 0 0,27-5-3 0 0,177-35 735 0 0,-152 32-1148 0 0,-1 2 0 0 0,1 2 0 0 0,0 3 0 0 0,0 1 0 0 0,0 3-1 0 0,0 3 1 0 0,-1 1 0 0 0,46 14-153 0 0,102 20-1159 0 0,-198-41 376 0 0,-1 0-435 0 0,0-3-11174 0 0,0 0 1169 0 0</inkml:trace>
  <inkml:trace contextRef="#ctx0" brushRef="#br0" timeOffset="4141.128">7571 2149 12467 0 0,'0'0'1292'0'0,"0"0"-185"0"0,0 0 24 0 0,0 0-40 0 0,0 0-40 0 0,0 0-81 0 0,0 0-189 0 0,0 0-168 0 0,0 0-122 0 0,0 0-86 0 0,0 0-122 0 0,0 0-156 0 0,-6-4-158 0 0,1 2 37 0 0,5 1-11 0 0,-1 0 0 0 0,0 0 0 0 0,1 1 0 0 0,-1-1 0 0 0,0 0 0 0 0,0 1 0 0 0,1-1 0 0 0,-1 1 0 0 0,0-1 0 0 0,0 1 0 0 0,0 0 0 0 0,0-1 0 0 0,0 1 0 0 0,0 0 0 0 0,0-1-1 0 0,0 1 1 0 0,0 0 0 0 0,1 0 0 0 0,-1 0 0 0 0,0 0 0 0 0,0 0 0 0 0,0 0 0 0 0,0 0 0 0 0,0 0 0 0 0,0 1 0 0 0,0-1 0 0 0,0 0 0 0 0,0 0 0 0 0,0 1 0 0 0,0-1 0 0 0,0 1 0 0 0,1-1 0 0 0,-1 0 0 0 0,0 1 0 0 0,0 0 0 0 0,0-1 0 0 0,1 1 0 0 0,-1 0 0 0 0,0-1 0 0 0,1 1-1 0 0,-1 0 1 0 0,0 0 0 0 0,1-1 0 0 0,-1 1 0 0 0,1 0 0 0 0,0 0 0 0 0,-1 0 0 0 0,1 0 0 0 0,0 0 0 0 0,-1 0 0 0 0,1-1 0 0 0,0 1 0 0 0,0 0 0 0 0,0 0 0 0 0,0 0 0 0 0,0 0 0 0 0,0 0 0 0 0,0 0 0 0 0,0 0 0 0 0,0 0 0 0 0,0 0 0 0 0,0 0 0 0 0,1 0 0 0 0,-1 0 0 0 0,1 1 5 0 0,-19 58 183 0 0,-2 0 0 0 0,-3-1 1 0 0,-2-1-1 0 0,-3-1 1 0 0,-27 40-184 0 0,20-38 108 0 0,4 2-1 0 0,2 1 1 0 0,2 1 0 0 0,-13 51-108 0 0,38-104 5 0 0,-1-7 7 0 0,1 1 0 0 0,0 0 0 0 0,0 0 0 0 0,0 0 0 0 0,1 0 0 0 0,-1 0 0 0 0,1 1 0 0 0,0-1 0 0 0,0 0 0 0 0,0 1 0 0 0,1-1 0 0 0,-1 1 0 0 0,1-1 0 0 0,0 1 0 0 0,1-1 0 0 0,-1 0 0 0 0,1 1 0 0 0,-1-1 0 0 0,2 0 0 0 0,-1 1 0 0 0,0-1 0 0 0,1 0 0 0 0,-1 0 0 0 0,1 0 0 0 0,1 0 0 0 0,-1 0 0 0 0,0 0 0 0 0,1-1 0 0 0,0 1 0 0 0,0-1 0 0 0,0 0 0 0 0,0 0 0 0 0,0 0 0 0 0,1 0 0 0 0,-1 0 0 0 0,1-1 0 0 0,0 1 0 0 0,3 1-12 0 0,38 2 277 0 0,-1-1-1 0 0,1-3 0 0 0,0-1 0 0 0,0-2 1 0 0,-1-2-1 0 0,45-10-276 0 0,-56 10 100 0 0,367-49 742 0 0,-463 61-2112 0 0,-7-10-3604 0 0,59-3 1960 0 0,4-1-2326 0 0,1 0-5096 0 0</inkml:trace>
  <inkml:trace contextRef="#ctx0" brushRef="#br0" timeOffset="4475.999">8695 2250 20132 0 0,'0'0'4965'0'0,"0"0"-4134"0"0,0 0-1150 0 0,0 0-158 0 0,0 0 5 0 0,0 0 92 0 0,0 0 140 0 0,0 0 122 0 0,0 0 110 0 0,-17 31 42 0 0,-101 202 134 0 0,107-212-142 0 0,1 0 0 0 0,2 1 0 0 0,0 0 0 0 0,1 0 0 0 0,1 0 0 0 0,1 1 0 0 0,1 0 0 0 0,1 0 1 0 0,1 0-1 0 0,1 1 0 0 0,2-1 0 0 0,0 0 0 0 0,1 0 0 0 0,1 0 0 0 0,1 0 0 0 0,1 0 0 0 0,1-1 0 0 0,5 10-26 0 0,-7-26 20 0 0,-1 0 0 0 0,2 0 0 0 0,-1 0 0 0 0,1-1 0 0 0,0 1 0 0 0,0-1 0 0 0,0 0 0 0 0,1-1 0 0 0,-1 1 0 0 0,1-1 0 0 0,0 0-1 0 0,1-1 1 0 0,-1 1 0 0 0,1-1 0 0 0,-1-1 0 0 0,1 1 0 0 0,0-1 0 0 0,0 0 0 0 0,0-1 0 0 0,0 1 0 0 0,0-1 0 0 0,1-1 0 0 0,-1 0 0 0 0,0 0 0 0 0,5 0-20 0 0,181-34 460 0 0,-140 19-378 0 0,0-2 0 0 0,-1-3 0 0 0,-1-1 1 0 0,-2-3-1 0 0,0-2 0 0 0,-1-2 0 0 0,12-12-82 0 0,-50 32 20 0 0,0 1 0 0 0,-1-2-1 0 0,0 1 1 0 0,-1-1 0 0 0,0-1 0 0 0,0 1 0 0 0,-1-1 0 0 0,0-1-1 0 0,-1 1 1 0 0,0-1 0 0 0,-1 0 0 0 0,0-1 0 0 0,0 1 0 0 0,-2-1-1 0 0,1 0 1 0 0,-1 0 0 0 0,-1 0 0 0 0,0 0 0 0 0,-1-1 0 0 0,0 1-1 0 0,-1 0 1 0 0,-1-1 0 0 0,0 1 0 0 0,0 0 0 0 0,-1-1 0 0 0,-1 1-1 0 0,0 0 1 0 0,0 1 0 0 0,-1-1 0 0 0,-1 0 0 0 0,-3-5-20 0 0,-2-3-148 0 0,0-1 1 0 0,-2 2 0 0 0,0 0-1 0 0,-1 0 1 0 0,-1 1 0 0 0,-1 1-1 0 0,0 0 1 0 0,-1 1-1 0 0,-1 1 1 0 0,-1 0 0 0 0,0 1-1 0 0,0 1 1 0 0,-2 1 0 0 0,1 1-1 0 0,-2 0 1 0 0,-4 0 147 0 0,24 10-900 0 0,23 8-3947 0 0,14 15 2340 0 0,-18-10 116 0 0,4 0-2345 0 0,-6-2-4259 0 0</inkml:trace>
  <inkml:trace contextRef="#ctx0" brushRef="#br0" timeOffset="5042.812">10502 2248 20748 0 0,'0'0'268'0'0,"0"0"90"0"0,0 0-85 0 0,0 0-114 0 0,0 0-68 0 0,0 0-95 0 0,0 0-60 0 0,0 0-36 0 0,0 0 18 0 0,0 0 56 0 0,0 0 47 0 0,0 0 32 0 0,0 0 15 0 0,-18-11-12 0 0,-88-58-338 0 0,93 66 229 0 0,0 0 1 0 0,-1 1-1 0 0,1 0 0 0 0,-1 1 1 0 0,1 1-1 0 0,-1 0 1 0 0,1 1-1 0 0,0 1 1 0 0,-1 0-1 0 0,1 0 1 0 0,0 1-1 0 0,0 1 1 0 0,0 0-1 0 0,0 1 0 0 0,1 1 1 0 0,0 0-1 0 0,0 0 1 0 0,1 1-1 0 0,-1 1 1 0 0,-1 2 52 0 0,-98 78 69 0 0,108-86-67 0 0,1 1 0 0 0,0 0 1 0 0,0-1-1 0 0,0 1 0 0 0,0 1 0 0 0,0-1 0 0 0,1 0 0 0 0,0 0 0 0 0,-1 0 1 0 0,1 1-1 0 0,0-1 0 0 0,1 1 0 0 0,-1-1 0 0 0,0 1 0 0 0,1-1 0 0 0,0 1 1 0 0,0-1-1 0 0,0 1 0 0 0,0-1 0 0 0,1 1 0 0 0,-1-1 0 0 0,1 1 0 0 0,0-1 0 0 0,0 1 1 0 0,0-1-1 0 0,1 0 0 0 0,-1 0 0 0 0,1 0 0 0 0,0 1 0 0 0,-1-1 0 0 0,1-1 1 0 0,1 1-1 0 0,-1 0 0 0 0,0 0 0 0 0,1-1 0 0 0,-1 0 0 0 0,1 1 0 0 0,2 0-2 0 0,20 15 100 0 0,0-2 0 0 0,1-1 0 0 0,1-2 0 0 0,1 0 0 0 0,0-1-1 0 0,0-2 1 0 0,1-1 0 0 0,0-2 0 0 0,4 0-100 0 0,54 18 152 0 0,-79-22-141 0 0,11 1-21 0 0,-1 1-1 0 0,0 1 1 0 0,0 0-1 0 0,-1 1 1 0 0,0 1-1 0 0,0 1 1 0 0,-1 1-1 0 0,0 0 1 0 0,0 1-1 0 0,-1 0 1 0 0,-1 1-1 0 0,0 1 1 0 0,4 5 10 0 0,-17-16 9 0 0,1 0 0 0 0,-1 1 0 0 0,0-1 1 0 0,0 0-1 0 0,0 0 0 0 0,0 1 0 0 0,0-1 0 0 0,0 1 0 0 0,-1-1 1 0 0,1 1-1 0 0,-1-1 0 0 0,0 1 0 0 0,0 0 0 0 0,0-1 0 0 0,0 1 0 0 0,0-1 1 0 0,0 1-1 0 0,-1-1 0 0 0,1 1 0 0 0,-1-1 0 0 0,0 1 0 0 0,1-1 1 0 0,-1 1-1 0 0,-1-1 0 0 0,1 0 0 0 0,0 0 0 0 0,0 1 0 0 0,-1-1 1 0 0,1 0-1 0 0,-1 0 0 0 0,0 0 0 0 0,1 0 0 0 0,-1-1 0 0 0,0 1 0 0 0,0 0 1 0 0,0-1-1 0 0,-1 0 0 0 0,1 1 0 0 0,0-1 0 0 0,0 0 0 0 0,-1 0 1 0 0,0 0-10 0 0,-109 40 1062 0 0,112-40-1062 0 0,-130 24 554 0 0,-2-4 0 0 0,0-7 0 0 0,-111-3-554 0 0,224-16-3506 0 0,53-8-3018 0 0,-24 9 5498 0 0,16-5-4093 0 0,-2 1-3377 0 0</inkml:trace>
  <inkml:trace contextRef="#ctx0" brushRef="#br0" timeOffset="5569.037">11000 2201 25261 0 0,'0'0'243'0'0,"0"0"-208"0"0,0 0-278 0 0,0 0-68 0 0,0 0 66 0 0,0 0 113 0 0,0 0 69 0 0,-6 27 34 0 0,-46 186 82 0 0,39-167 0 0 0,-4 10-49 0 0,2 0-1 0 0,2 1 1 0 0,3 0-1 0 0,2 1 1 0 0,1 36-4 0 0,15-173 2189 0 0,-4 64-2213 0 0,-1-1-1 0 0,-1 1 0 0 0,-1-1 0 0 0,0 1 0 0 0,-1-1 1 0 0,-1 0-1 0 0,0 1 0 0 0,-1-1 0 0 0,0 1 0 0 0,-2 0 1 0 0,0 0-1 0 0,0 0 0 0 0,-2-2 25 0 0,111 67-855 0 0,-88-46 865 0 0,0 1-1 0 0,1-2 1 0 0,-1 0-1 0 0,1-2 1 0 0,-1 1-1 0 0,1-2 1 0 0,-1-1-1 0 0,1 0 1 0 0,-1-1 0 0 0,1 0-1 0 0,-1-2 1 0 0,0 0-1 0 0,0-1 1 0 0,0-1-1 0 0,-1 0 1 0 0,0-1-1 0 0,0-1 1 0 0,-1-1-1 0 0,0 0 1 0 0,1-1-10 0 0,8-6 49 0 0,0-2 0 0 0,-1 0 0 0 0,-1-1 0 0 0,0-1 0 0 0,-2-1 0 0 0,0-1 1 0 0,-2-1-1 0 0,0-1 0 0 0,-2 0 0 0 0,0-1 0 0 0,7-19-49 0 0,10-114 339 0 0,-47 232-1740 0 0,6 176 1868 0 0,9-150-481 0 0,-6-1 1 0 0,-3 0-1 0 0,-11 35 14 0 0,22-116-2342 0 0,14-16-4685 0 0,-10-3 3237 0 0,4 1-7142 0 0</inkml:trace>
  <inkml:trace contextRef="#ctx0" brushRef="#br0" timeOffset="5934.967">12397 2055 26246 0 0,'0'0'158'0'0,"0"0"-170"0"0,0 0-197 0 0,0 0-100 0 0,0 0-16 0 0,0 0 83 0 0,0 0 112 0 0,0 0 84 0 0,0 0 64 0 0,0 0 18 0 0,-8 28 19 0 0,-57 179 236 0 0,52-173-251 0 0,0 2 0 0 0,3-1 0 0 0,0 1 0 0 0,3 1 0 0 0,1 0 0 0 0,1 0 0 0 0,3 0 0 0 0,0 0 0 0 0,3 2-40 0 0,0-33 11 0 0,0-1-1 0 0,0 1 1 0 0,1 0 0 0 0,-1-1-1 0 0,1 1 1 0 0,1-1 0 0 0,-1 1 0 0 0,1-1-1 0 0,0 0 1 0 0,0 0 0 0 0,0 0-1 0 0,1-1 1 0 0,0 1 0 0 0,0-1-1 0 0,0 0 1 0 0,0 0 0 0 0,1 0 0 0 0,-1 0-1 0 0,1-1 1 0 0,0 0 0 0 0,0 0-1 0 0,0 0 1 0 0,1-1 0 0 0,-1 1-1 0 0,1-1 1 0 0,-1-1 0 0 0,1 1 0 0 0,4 0-11 0 0,175 13 312 0 0,-156-15-311 0 0,77 1 42 0 0,-48 2-22 0 0,1-2 0 0 0,-1-4 0 0 0,1-1 0 0 0,-1-4 0 0 0,16-5-21 0 0,-74 13-39 0 0,1 1 1 0 0,0-1-1 0 0,-1 0 0 0 0,1 0 0 0 0,0 0 0 0 0,-1 0 0 0 0,1 0 0 0 0,-1 0 0 0 0,1 0 0 0 0,0-1 0 0 0,-1 1 1 0 0,1 0-1 0 0,0 0 0 0 0,-1 0 0 0 0,1-1 0 0 0,-1 1 0 0 0,1 0 0 0 0,-1-1 0 0 0,1 1 0 0 0,-1 0 0 0 0,1-1 0 0 0,-1 1 1 0 0,1-1-1 0 0,-1 1 0 0 0,1-1 0 0 0,-1 1 0 0 0,1-1 0 0 0,-1 1 0 0 0,0-1 0 0 0,1 1 0 0 0,-1-1 0 0 0,0 1 0 0 0,0-1 1 0 0,1 0-1 0 0,-1 1 0 0 0,0-1 0 0 0,0 1 0 0 0,0-1 0 0 0,0 0 0 0 0,0 1 0 0 0,0-1 0 0 0,0 0 0 0 0,0 1 1 0 0,0-1-1 0 0,0 0 0 0 0,0 1 0 0 0,0-1 0 0 0,0 1 0 0 0,-1-1 0 0 0,1 0 0 0 0,0 1 0 0 0,0-1 0 0 0,-1 1 0 0 0,1-1 1 0 0,0 1-1 0 0,-1-1 0 0 0,1 1 0 0 0,-1-1 0 0 0,1 1 0 0 0,-1-1 0 0 0,1 1 0 0 0,-1-1 39 0 0,-41-28-6932 0 0,29 21 2289 0 0,-3-2-6374 0 0</inkml:trace>
  <inkml:trace contextRef="#ctx0" brushRef="#br0" timeOffset="6298.181">12423 2453 26046 0 0,'0'0'446'0'0,"0"0"-246"0"0,0 0-144 0 0,26-5-88 0 0,209-30-92 0 0,47 12-1376 0 0,-266 17-469 0 0,-11 2-3649 0 0,-3 1-4197 0 0</inkml:trace>
  <inkml:trace contextRef="#ctx0" brushRef="#br0" timeOffset="6536.887">12115 2145 18236 0 0,'0'0'9202'0'0,"0"0"-8802"0"0,0 0-112 0 0,0 0-176 0 0,156-50-80 0 0,-86 44-16 0 0,6 0 0 0 0,5 2 8 0 0,1 3-8 0 0,0-1-8 0 0,-3 2-40 0 0,-6 0-88 0 0,-5 0-72 0 0,-5 0-232 0 0,-9 0-344 0 0,-4 3-665 0 0,-16 1-2047 0 0,-10-1-9179 0 0</inkml:trace>
  <inkml:trace contextRef="#ctx0" brushRef="#br0" timeOffset="6976.542">13632 2200 25798 0 0,'0'0'69'0'0,"0"0"-232"0"0,0 0-170 0 0,0 0-29 0 0,0 0 82 0 0,0 0 168 0 0,0 0 86 0 0,13 31 20 0 0,44 100 24 0 0,-44-99 53 0 0,-3 0 0 0 0,0 1 1 0 0,-2 0-1 0 0,-2 1 1 0 0,-1 0-1 0 0,-1-1 1 0 0,-1 16-72 0 0,17 111 198 0 0,-21-179 2016 0 0,-17-127-2886 0 0,-118-328-1651 0 0,136 471 2323 0 0,-1 1-3 0 0,0 0 0 0 0,0 0 0 0 0,0 0-1 0 0,0 0 1 0 0,1 0 0 0 0,-1 0 0 0 0,0 0 0 0 0,1 0-1 0 0,0-1 1 0 0,0 1 0 0 0,-1 0 0 0 0,1 0 0 0 0,1 0-1 0 0,-1 0 1 0 0,0-1 0 0 0,0 1 0 0 0,1 0 0 0 0,-1 0-1 0 0,1 0 1 0 0,0 0 0 0 0,-1 0 0 0 0,1 0 0 0 0,0 0-1 0 0,0 0 1 0 0,1 0 0 0 0,-1 1 0 0 0,0-1-1 0 0,0 0 1 0 0,1 1 0 0 0,-1-1 0 0 0,1 1 0 0 0,0-1-1 0 0,-1 1 1 0 0,1 0 0 0 0,0 0 0 0 0,0-1 0 0 0,0 1-1 0 0,0 0 1 0 0,0 1 0 0 0,0-1 0 0 0,0 0 0 0 0,0 1-1 0 0,0-1 1 0 0,0 1 0 0 0,1-1 3 0 0,24 4 4 0 0,-1 0 1 0 0,0 2-1 0 0,0 1 1 0 0,0 1-1 0 0,-1 1 1 0 0,0 1 0 0 0,-1 2-1 0 0,0 0 1 0 0,10 8-5 0 0,3-2 2 0 0,42 19 2 0 0,-2 3 1 0 0,-2 4 0 0 0,-1 3 0 0 0,-3 3 0 0 0,25 25-5 0 0,-90-70-3 0 0,0 0 0 0 0,0 0 1 0 0,-1 0-1 0 0,0 1 1 0 0,0 0-1 0 0,0 0 1 0 0,-1 0-1 0 0,1 0 1 0 0,-1 1-1 0 0,-1 0 0 0 0,1 0 1 0 0,-1 0-1 0 0,0 0 1 0 0,0 1-1 0 0,-1-1 1 0 0,1 1-1 0 0,-2-1 1 0 0,1 1-1 0 0,-1 0 0 0 0,0 0 1 0 0,0 0-1 0 0,-1-1 1 0 0,0 1-1 0 0,0 0 1 0 0,0 0-1 0 0,-1 0 1 0 0,0 0-1 0 0,-1 0 0 0 0,1-1 1 0 0,-1 1-1 0 0,-1 0 1 0 0,1-1-1 0 0,-1 0 1 0 0,0 0-1 0 0,-1 1 1 0 0,-3 3 2 0 0,-15 8 109 0 0,-2-1 0 0 0,1-2 0 0 0,-2 0 0 0 0,0-1 1 0 0,-1-2-1 0 0,-1-1 0 0 0,1-1 0 0 0,-2-1 0 0 0,1-1 1 0 0,-1-1-1 0 0,-22 1-109 0 0,48-7 5 0 0,-218 37 577 0 0,-1-10 0 0 0,-2-9 0 0 0,-89-9-582 0 0,259-8-1 0 0,-152 1-1531 0 0,219-18-9362 0 0,-13 15 9886 0 0,12-5-10355 0 0</inkml:trace>
  <inkml:trace contextRef="#ctx0" brushRef="#br0" timeOffset="7640.84">16761 1917 18828 0 0,'0'0'1142'0'0,"0"0"-209"0"0,0 0-259 0 0,0 0-330 0 0,0 0-144 0 0,29-11-16 0 0,92-34-40 0 0,18 29 303 0 0,-98 18-303 0 0,558 13 310 0 0,-598-15-478 0 0,0 0 0 0 0,0 0-1 0 0,-1 0 1 0 0,1 0-1 0 0,0 1 1 0 0,0-1 0 0 0,-1 0-1 0 0,1 0 1 0 0,0 1-1 0 0,0-1 1 0 0,-1 1-1 0 0,1-1 1 0 0,-1 0 0 0 0,1 1-1 0 0,0-1 1 0 0,-1 1-1 0 0,1-1 1 0 0,-1 1 0 0 0,1 0-1 0 0,-1-1 1 0 0,1 1-1 0 0,-1 0 1 0 0,1-1 0 0 0,-1 1-1 0 0,0 0 1 0 0,1-1-1 0 0,-1 1 1 0 0,0 0 0 0 0,0 0-1 0 0,0-1 1 0 0,1 1-1 0 0,-1 0 1 0 0,0 0 0 0 0,0 0-1 0 0,0-1 1 0 0,0 1-1 0 0,0 0 1 0 0,0 0-1 0 0,-1 0 1 0 0,1-1 0 0 0,0 1-1 0 0,0 0 1 0 0,0 0-1 0 0,-1-1 1 0 0,1 1 0 0 0,0 0-1 0 0,-1-1 1 0 0,1 1-1 0 0,-1 0 1 0 0,1-1 0 0 0,-1 1-1 0 0,1-1 1 0 0,-1 1-1 0 0,1 0 1 0 0,-1-1 0 0 0,0 1-1 0 0,1-1 1 0 0,-1 0-1 0 0,0 1 1 0 0,1-1-1 0 0,-1 0 1 0 0,0 1 0 0 0,0-1-1 0 0,1 0 1 0 0,-1 0-1 0 0,0 1 1 0 0,0-1 24 0 0,-55 52-136 0 0,48-45 139 0 0,-428 364 229 0 0,410-345-216 0 0,-11 6 0 0 0,2 3 0 0 0,2 1-1 0 0,1 1 1 0 0,2 2 0 0 0,-15 27-16 0 0,42-62 18 0 0,0-1 0 0 0,1 1 0 0 0,-1 1-1 0 0,1-1 1 0 0,0 0 0 0 0,1 0 0 0 0,-1 1 0 0 0,1-1 0 0 0,0 1 0 0 0,0-1 0 0 0,0 1 0 0 0,0 0 0 0 0,1-1 0 0 0,0 1 0 0 0,0 0 0 0 0,0-1 0 0 0,1 1 0 0 0,-1 0 0 0 0,1-1 0 0 0,0 1-1 0 0,0-1 1 0 0,1 1 0 0 0,0-1 0 0 0,-1 1 0 0 0,2-1 0 0 0,-1 0 0 0 0,0 0 0 0 0,1 0 0 0 0,-1 0 0 0 0,1-1 0 0 0,0 1 0 0 0,1-1 0 0 0,-1 1 0 0 0,0-1 0 0 0,1 0 0 0 0,0-1 0 0 0,0 1-1 0 0,0 0 1 0 0,0-1 0 0 0,0 0 0 0 0,0 0 0 0 0,2 0-18 0 0,37 12 113 0 0,0-2-1 0 0,1-1 1 0 0,1-3 0 0 0,-1-2-1 0 0,1-1 1 0 0,0-3 0 0 0,1-1-1 0 0,-1-3 1 0 0,26-4-113 0 0,-42 5-8 0 0,3 1-359 0 0,-1-1 0 0 0,1-1-1 0 0,-1-1 1 0 0,0-2 0 0 0,0-2 0 0 0,-1 0 0 0 0,0-2 0 0 0,0-1 0 0 0,-1-2 0 0 0,0-1 0 0 0,-1-1 367 0 0,-3-10-3342 0 0,-17 3-4056 0 0,-7 11-1636 0 0</inkml:trace>
  <inkml:trace contextRef="#ctx0" brushRef="#br0" timeOffset="7905.018">17008 2368 25870 0 0,'0'0'64'0'0,"0"0"-128"0"0,0 0-8 0 0,180-21-25 0 0,-101 18 49 0 0,10 1 32 0 0,5 1-8 0 0,0 1-72 0 0,-3 0-144 0 0,-3 0-232 0 0,-5 0-304 0 0,-9 0-360 0 0,-4 0-488 0 0,-11 0-953 0 0,-13 0-2016 0 0,-19 0-7282 0 0</inkml:trace>
  <inkml:trace contextRef="#ctx0" brushRef="#br0" timeOffset="8278.656">18564 2662 23925 0 0,'0'0'208'0'0,"0"0"-431"0"0,0 0-22 0 0,0 0 109 0 0,0 0 83 0 0,0 0 78 0 0,0 0 46 0 0,0 0 9 0 0,0 0 34 0 0,0 0 50 0 0,27 22 40 0 0,86 67 50 0 0,-47-65 318 0 0,-35-28-477 0 0,0-1 1 0 0,0-2-1 0 0,-1 0 0 0 0,1-3 1 0 0,-2 0-1 0 0,0-2 0 0 0,0-1 1 0 0,1-2-96 0 0,-12 9-19 0 0,0 0 0 0 0,-1-2 1 0 0,0 0-1 0 0,0-1 0 0 0,-1 0 0 0 0,0-1 1 0 0,0-1-1 0 0,-1-1 0 0 0,-1 0 0 0 0,0-1 0 0 0,0-1 1 0 0,-2 0-1 0 0,1 0 0 0 0,-2-2 0 0 0,0 1 1 0 0,-1-1-1 0 0,-1-1 0 0 0,0 0 0 0 0,-1 0 1 0 0,-1 0-1 0 0,0-1 0 0 0,-2 0 0 0 0,0-1 1 0 0,-1 1-1 0 0,-1-1 0 0 0,0 0 0 0 0,-2 0 1 0 0,0 0-1 0 0,-1 0 0 0 0,-2-11 19 0 0,-2 18-80 0 0,0 0 1 0 0,0 0-1 0 0,-1 1 1 0 0,0-1-1 0 0,-1 1 0 0 0,-1 1 1 0 0,0-1-1 0 0,0 1 0 0 0,-1 0 1 0 0,0 1-1 0 0,-1 0 1 0 0,0 0-1 0 0,0 1 0 0 0,-1 0 1 0 0,0 0-1 0 0,0 1 0 0 0,-1 1 1 0 0,0 0-1 0 0,0 0 1 0 0,0 1-1 0 0,-1 0 0 0 0,0 1 1 0 0,0 1-1 0 0,-10-2 80 0 0,-4-1-13 0 0,1 1-1 0 0,-1 1 1 0 0,0 2-1 0 0,-1 0 1 0 0,1 2-1 0 0,0 1 1 0 0,0 1-1 0 0,0 1 1 0 0,0 2-1 0 0,1 0 1 0 0,-13 5 13 0 0,16-4-87 0 0,0 1 0 0 0,1 0 0 0 0,-1 2 0 0 0,2 0 0 0 0,-1 2 0 0 0,1 0 0 0 0,1 1 0 0 0,0 1 1 0 0,1 0-1 0 0,0 2 0 0 0,1 0 0 0 0,1 1 0 0 0,0 1 0 0 0,1 0 0 0 0,1 1 0 0 0,1 1 0 0 0,0 0 0 0 0,2 1 0 0 0,0 0 0 0 0,1 0 0 0 0,1 1 0 0 0,1 1 0 0 0,1-1 1 0 0,1 1-1 0 0,1 1 0 0 0,0-1 0 0 0,1 10 87 0 0,17 45-3803 0 0,11-30-3186 0 0,-9-25-2973 0 0</inkml:trace>
  <inkml:trace contextRef="#ctx0" brushRef="#br0" timeOffset="8788.871">20122 2070 18260 0 0,'0'0'1208'0'0,"0"0"-292"0"0,0 0-545 0 0,0 0-511 0 0,0 0-165 0 0,0 0 93 0 0,0 0 246 0 0,0 0 256 0 0,0 0 112 0 0,0 0-11 0 0,0 0-68 0 0,-24 27-70 0 0,-160 176 222 0 0,173-190-437 0 0,-19 18 37 0 0,1 2 1 0 0,2 1 0 0 0,2 1 0 0 0,1 1-1 0 0,-18 36-75 0 0,125-124 1502 0 0,150-152-3017 0 0,-230 205 1502 0 0,0 1-1 0 0,-1-1 1 0 0,1 1 0 0 0,-1 0 0 0 0,1 0-1 0 0,-1 0 1 0 0,0 0 0 0 0,1 0 0 0 0,-1 1-1 0 0,0-1 1 0 0,-1 1 0 0 0,1-1-1 0 0,0 1 1 0 0,-1 0 0 0 0,1 0 0 0 0,-1 0-1 0 0,0-1 1 0 0,0 1 0 0 0,0 0 0 0 0,-1 0-1 0 0,1 1 1 0 0,0-1 0 0 0,-1 0 0 0 0,0 0-1 0 0,0 0 1 0 0,0 0 0 0 0,0 0 0 0 0,-1 0-1 0 0,1 0 1 0 0,-1 1 0 0 0,0-1 0 0 0,0 1 13 0 0,4 20 110 0 0,1-8-45 0 0,0 0 0 0 0,0-1-1 0 0,2 1 1 0 0,0-1-1 0 0,0 0 1 0 0,1-1-1 0 0,1 0 1 0 0,1 0 0 0 0,0 0-1 0 0,1-1 1 0 0,0 0-1 0 0,1-1 1 0 0,0 0-1 0 0,1-1 1 0 0,0-1-1 0 0,1 1 1 0 0,0-2 0 0 0,1 0-1 0 0,0 0 1 0 0,0-2-1 0 0,0 0 1 0 0,1 0-1 0 0,1-1 1 0 0,-1-1 0 0 0,1-1-1 0 0,0 0 1 0 0,0-1-1 0 0,0 0 1 0 0,5-1-65 0 0,10 1 95 0 0,1 0 1 0 0,0-2-1 0 0,0-2 1 0 0,-1-1-1 0 0,1-1 1 0 0,-1-2-1 0 0,0-1 1 0 0,0-1-1 0 0,0-2 1 0 0,-1-1-1 0 0,0-2 1 0 0,-1 0-1 0 0,-1-2 1 0 0,0-1-1 0 0,0-2-95 0 0,-24 14 24 0 0,0 0-1 0 0,0 0 1 0 0,0-1-1 0 0,0 1 1 0 0,0-1-1 0 0,-1 0 1 0 0,0 0-1 0 0,0 0 1 0 0,0 0-1 0 0,0-1 1 0 0,-1 1-1 0 0,0-1 1 0 0,0 1-1 0 0,0-1 1 0 0,0 0-1 0 0,-1 0 1 0 0,0 0-1 0 0,0 0 1 0 0,0 0-1 0 0,0 0 1 0 0,-1 0-1 0 0,0-1 1 0 0,0 1-1 0 0,0 0 1 0 0,-1 0-1 0 0,0 0 1 0 0,0 0 0 0 0,0 0-1 0 0,-1 0 1 0 0,1 0-1 0 0,-1 1 1 0 0,0-1-1 0 0,-1 0 1 0 0,1 1-1 0 0,-1-1 1 0 0,0 1-1 0 0,0 0 1 0 0,-2-2-24 0 0,-27-31-2 0 0,-2 1 1 0 0,-2 2 0 0 0,-1 2-1 0 0,-1 1 1 0 0,-2 2 0 0 0,0 1-1 0 0,-3 3 1 0 0,0 1 0 0 0,-1 2-1 0 0,-1 2 1 0 0,-25-6 1 0 0,223 96-5259 0 0,-96-42-2391 0 0,-31-15-3571 0 0</inkml:trace>
  <inkml:trace contextRef="#ctx0" brushRef="#br0" timeOffset="9055.714">21742 2175 24037 0 0,'0'0'-475'0'0,"0"0"-309"0"0,0 0-91 0 0,0 0 143 0 0,0 0 279 0 0,0 0 329 0 0,0 0 169 0 0,0 0 107 0 0,0 0 79 0 0,-13 29 86 0 0,-44 92 42 0 0,-63 47 1081 0 0,112-157-1405 0 0,0 0 0 0 0,2 0 0 0 0,-1 0 1 0 0,1 1-1 0 0,1 0 0 0 0,0 0 0 0 0,1 0 0 0 0,0 1 0 0 0,1 0 0 0 0,0 0 0 0 0,1 0 0 0 0,1 0 0 0 0,0 0 0 0 0,0 0 0 0 0,2 0 0 0 0,-1 0 0 0 0,2 5-35 0 0,4-11 73 0 0,0-1 0 0 0,1 1-1 0 0,-1-1 1 0 0,1 0-1 0 0,1-1 1 0 0,-1 1-1 0 0,1-2 1 0 0,-1 1 0 0 0,2-1-1 0 0,-1 0 1 0 0,0 0-1 0 0,1-1 1 0 0,-1-1-1 0 0,1 1 1 0 0,0-1-1 0 0,0-1 1 0 0,0 1 0 0 0,0-2-1 0 0,0 1 1 0 0,0-1-1 0 0,0 0 1 0 0,3-2-73 0 0,-11 2 1 0 0,384-25 585 0 0,-256 9-388 0 0,-191 11-3265 0 0,13-6-5462 0 0,37 7-854 0 0</inkml:trace>
  <inkml:trace contextRef="#ctx0" brushRef="#br0" timeOffset="9344.159">21450 2432 25742 0 0,'0'0'388'0'0,"0"0"-199"0"0,0 0-156 0 0,0 0-121 0 0,0 0-65 0 0,0 0 42 0 0,0 0 101 0 0,32-3 96 0 0,210-31 393 0 0,-100 8-652 0 0,74-17-894 0 0,-146 23-3903 0 0,-3-4-4135 0 0,-54 18-1815 0 0</inkml:trace>
  <inkml:trace contextRef="#ctx0" brushRef="#br0" timeOffset="9554.484">21741 1929 27654 0 0,'0'0'512'0'0,"0"0"-88"0"0,199-74-152 0 0,-108 54-152 0 0,6 8-72 0 0,4 6-40 0 0,-4 2-16 0 0,-1 4-72 0 0,-14 0-192 0 0,-8 5-312 0 0,-16 3-600 0 0,-15 4-1201 0 0,-16-3-3912 0 0,-13-1-7218 0 0</inkml:trace>
  <inkml:trace contextRef="#ctx0" brushRef="#br0" timeOffset="11282.151">812 4388 22789 0 0,'0'0'-161'0'0,"0"0"-218"0"0,0 0 21 0 0,0 0 181 0 0,0 0 236 0 0,0 0 150 0 0,0 0 55 0 0,0 0-16 0 0,0 0-4 0 0,0 0-22 0 0,0 0-57 0 0,0 0-17 0 0,0 0-16 0 0,9 7 0 0 0,28 21 17 0 0,-31-26-108 0 0,-1-1-1 0 0,0 1 1 0 0,0-1-1 0 0,0 0 1 0 0,1 0-1 0 0,-1-1 1 0 0,1 0-1 0 0,-1 0 0 0 0,0 0 1 0 0,1 0-1 0 0,-1-1 1 0 0,0 0-1 0 0,1 0 1 0 0,-1 0-1 0 0,0-1 1 0 0,0 0-1 0 0,0 0 1 0 0,0 0-1 0 0,0-1 0 0 0,0 1 1 0 0,-1-1-1 0 0,1 0 1 0 0,-1 0-1 0 0,1-2-40 0 0,-3 5-3 0 0,0-1 0 0 0,0 1 0 0 0,0-1 0 0 0,0 0 0 0 0,0 1-1 0 0,0-1 1 0 0,0 0 0 0 0,0 0 0 0 0,0-1 0 0 0,-1 1 0 0 0,1 0 0 0 0,0-1-1 0 0,-1 1 1 0 0,1-1 0 0 0,-1 1 0 0 0,1-1 0 0 0,-1 0 0 0 0,0 1 0 0 0,0-1-1 0 0,0 0 1 0 0,0 0 0 0 0,0 0 0 0 0,0 0 0 0 0,0 0 0 0 0,-1 0 0 0 0,1 0-1 0 0,-1 0 1 0 0,1 0 0 0 0,-1 0 0 0 0,0-1 0 0 0,0 1 0 0 0,0 0 0 0 0,0 0-1 0 0,0 0 1 0 0,-1 0 0 0 0,1 0 0 0 0,0-1 0 0 0,-1 1 0 0 0,0 0 0 0 0,1 0 0 0 0,-1 0-1 0 0,0 0 1 0 0,0 1 0 0 0,0-1 0 0 0,0 0 0 0 0,-1 0 0 0 0,1 0 0 0 0,0 1-1 0 0,-1-1 1 0 0,1 1 0 0 0,-1-1 0 0 0,0 1 0 0 0,1 0 0 0 0,-1-1 0 0 0,0 1-1 0 0,0 0 1 0 0,0 0 0 0 0,0 0 0 0 0,0 1 0 0 0,0-1 0 0 0,0 0 0 0 0,-1 1 3 0 0,-11-2-48 0 0,-1 1 1 0 0,1 1-1 0 0,0 0 1 0 0,-1 1-1 0 0,1 1 1 0 0,0 0-1 0 0,-1 1 1 0 0,1 0-1 0 0,0 1 1 0 0,1 1-1 0 0,-1 0 1 0 0,1 1 0 0 0,0 0-1 0 0,1 1 1 0 0,-1 1-1 0 0,1 0 1 0 0,1 0-1 0 0,-1 1 1 0 0,1 1-1 0 0,1 0 1 0 0,0 0-1 0 0,0 3 48 0 0,7-11-19 0 0,2 1 0 0 0,-1-1 0 0 0,0 1-1 0 0,0 0 1 0 0,1 0 0 0 0,0 0 0 0 0,-1 0 0 0 0,1 0-1 0 0,0 0 1 0 0,1 0 0 0 0,-1 0 0 0 0,0 0-1 0 0,1 0 1 0 0,0 1 0 0 0,0-1 0 0 0,0 0-1 0 0,0 0 1 0 0,0 0 0 0 0,1 1 0 0 0,-1-1 0 0 0,1 0-1 0 0,0 0 1 0 0,0 0 0 0 0,0 0 0 0 0,0 0-1 0 0,1 0 1 0 0,-1 0 0 0 0,1 0 0 0 0,0-1 0 0 0,-1 1-1 0 0,1-1 1 0 0,1 1 0 0 0,-1-1 0 0 0,0 0-1 0 0,0 1 1 0 0,1-1 0 0 0,-1 0 0 0 0,1-1 0 0 0,0 1-1 0 0,0 0 1 0 0,0-1 0 0 0,0 1 19 0 0,131 54 99 0 0,30-18 47 0 0,-131-34-155 0 0,0 2 0 0 0,0 1 0 0 0,-1 2 0 0 0,0 1 0 0 0,0 1 0 0 0,-1 1 0 0 0,-1 2 0 0 0,0 2 0 0 0,-1 0 0 0 0,-1 2 0 0 0,1 2 9 0 0,-27-18 10 0 0,0-1 1 0 0,1 1 0 0 0,-1-1-1 0 0,0 1 1 0 0,0 0 0 0 0,-1 0-1 0 0,1 0 1 0 0,0 0-1 0 0,-1 0 1 0 0,1 0 0 0 0,-1 0-1 0 0,1 1 1 0 0,-1-1 0 0 0,0 1-1 0 0,0-1 1 0 0,0 1-1 0 0,-1-1 1 0 0,1 1 0 0 0,0-1-1 0 0,-1 1 1 0 0,0 0 0 0 0,0-1-1 0 0,1 1 1 0 0,-1 0-1 0 0,-1-1 1 0 0,1 1 0 0 0,0-1-1 0 0,-1 1 1 0 0,1 0 0 0 0,-1-1-1 0 0,0 1 1 0 0,0-1-1 0 0,0 1 1 0 0,0-1 0 0 0,-1 0-1 0 0,1 1 1 0 0,0-1 0 0 0,-1 0-1 0 0,0 0 1 0 0,1 0-1 0 0,-1 0 1 0 0,0 0 0 0 0,0 0-1 0 0,0-1 1 0 0,0 1 0 0 0,0-1-1 0 0,-1 1 1 0 0,1-1-1 0 0,0 0 1 0 0,-1 0 0 0 0,1 0-1 0 0,-1 0 1 0 0,1 0 0 0 0,-1-1-1 0 0,0 1 1 0 0,1-1-1 0 0,-1 1 1 0 0,0-1 0 0 0,1 0-11 0 0,-46 12 309 0 0,-1-3 1 0 0,1-1 0 0 0,-1-3 0 0 0,0-2 0 0 0,-1-2-1 0 0,1-2 1 0 0,-7-3-310 0 0,-82-23-471 0 0,138 27 383 0 0,-1 0 0 0 0,0 0 0 0 0,1 0 0 0 0,-1-1 0 0 0,0 1-1 0 0,1 0 1 0 0,-1-1 0 0 0,1 1 0 0 0,-1 0 0 0 0,1-1 0 0 0,-1 1 0 0 0,1-1-1 0 0,-1 1 1 0 0,1-1 0 0 0,-1 1 0 0 0,1-1 0 0 0,0 1 0 0 0,-1-1 0 0 0,1 1-1 0 0,0-1 1 0 0,-1 0 0 0 0,1 1 0 0 0,0-1 0 0 0,0 0 0 0 0,-1 1-1 0 0,1-1 1 0 0,0 0 0 0 0,0 1 0 0 0,0-1 0 0 0,0 0 0 0 0,0 1 0 0 0,0-1-1 0 0,0 0 1 0 0,0 1 0 0 0,0-1 0 0 0,0 0 0 0 0,1 1 0 0 0,-1-1 0 0 0,0 1-1 0 0,0-1 1 0 0,1 0 0 0 0,-1 1 0 0 0,0-1 0 0 0,1 1 0 0 0,-1-1-1 0 0,0 1 1 0 0,1-1 0 0 0,-1 1 0 0 0,1-1 0 0 0,-1 1 0 0 0,1-1 0 0 0,-1 1-1 0 0,1-1 1 0 0,-1 1 0 0 0,1 0 0 0 0,0-1 0 0 0,-1 1 0 0 0,1 0 88 0 0,40-22-8798 0 0,-37 21 6932 0 0,14-7-7439 0 0</inkml:trace>
  <inkml:trace contextRef="#ctx0" brushRef="#br0" timeOffset="11641.119">1839 4791 19348 0 0,'0'0'2331'0'0,"0"0"-1593"0"0,0 0-405 0 0,0 0 31 0 0,0 0-16 0 0,0 0-77 0 0,0 0-90 0 0,0 0-63 0 0,0 0-33 0 0,0 0-11 0 0,0 0-21 0 0,0 0 22 0 0,26 26 18 0 0,79 78 24 0 0,-52-75 91 0 0,-45-31-141 0 0,3 1-19 0 0,0-1-1 0 0,0 0 1 0 0,0-1-1 0 0,0 0 1 0 0,-1-1-1 0 0,0 0 1 0 0,1 0 0 0 0,-2-1-1 0 0,1 0 1 0 0,0-1-1 0 0,-1 0 1 0 0,0-1-1 0 0,0 0 1 0 0,-1 0 0 0 0,0-1-1 0 0,0 0 1 0 0,-1 0-1 0 0,0-1 1 0 0,2-4-48 0 0,-3 5 27 0 0,0-1 1 0 0,0 0-1 0 0,-1 0 1 0 0,0 0-1 0 0,-1 0 1 0 0,0-1 0 0 0,-1 0-1 0 0,0 0 1 0 0,0 0-1 0 0,-1 0 1 0 0,0 0-1 0 0,-1 0 1 0 0,0-3-28 0 0,-2 5-12 0 0,0 1-1 0 0,0-1 1 0 0,-1 1 0 0 0,0-1 0 0 0,0 1 0 0 0,-1 0 0 0 0,0 0 0 0 0,0 0 0 0 0,-1 0 0 0 0,0 1 0 0 0,0-1 0 0 0,0 1 0 0 0,-1 0 0 0 0,0 0 0 0 0,0 0 0 0 0,-1 1-1 0 0,1 0 1 0 0,-1 0 0 0 0,0 0 0 0 0,-1 1 0 0 0,1 0 0 0 0,-1 0 0 0 0,0 1 0 0 0,0 0 12 0 0,-179-56-272 0 0,167 55 292 0 0,0 0 0 0 0,0 2 0 0 0,0 0 1 0 0,0 1-1 0 0,-1 1 0 0 0,1 1 0 0 0,0 1 0 0 0,-1 0 0 0 0,1 2 0 0 0,1 0 0 0 0,-1 1 1 0 0,0 1-1 0 0,1 0 0 0 0,0 2 0 0 0,1 0 0 0 0,0 1 0 0 0,0 0 0 0 0,1 2 0 0 0,0 0 0 0 0,0 1 1 0 0,2 0-1 0 0,-1 1 0 0 0,2 1 0 0 0,-3 3-20 0 0,13-13-13 0 0,1 0 0 0 0,-1 0 0 0 0,1 1 1 0 0,0-1-1 0 0,0 0 0 0 0,0 1 0 0 0,1-1 0 0 0,0 1 0 0 0,-1 0 1 0 0,2 0-1 0 0,-1-1 0 0 0,0 1 0 0 0,1 0 0 0 0,0 0 0 0 0,0-1 1 0 0,1 1-1 0 0,-1 0 0 0 0,1 0 0 0 0,0-1 0 0 0,0 1 1 0 0,1 0-1 0 0,-1-1 0 0 0,1 1 0 0 0,0-1 0 0 0,0 0 0 0 0,1 0 1 0 0,-1 0-1 0 0,1 0 0 0 0,0 0 0 0 0,0 0 0 0 0,0-1 0 0 0,1 1 1 0 0,-1-1-1 0 0,1 0 0 0 0,-1 0 0 0 0,1 0 0 0 0,0 0 0 0 0,3 0 13 0 0,171 62-3476 0 0,-131-58-1554 0 0,-14-3-6194 0 0</inkml:trace>
  <inkml:trace contextRef="#ctx0" brushRef="#br0" timeOffset="12019.17">2894 4589 20196 0 0,'0'0'-78'0'0,"0"0"-294"0"0,0 0-94 0 0,0 0 137 0 0,0 0 355 0 0,0 0 377 0 0,0 0 213 0 0,0 0 86 0 0,0 0-37 0 0,0 0-53 0 0,0 0-37 0 0,0 0-41 0 0,0 0-70 0 0,28-19-134 0 0,87-62-127 0 0,-111 80-185 0 0,1-1 0 0 0,-1 0 0 0 0,0 0 0 0 0,0 0 0 0 0,0 0 0 0 0,-1-1 0 0 0,1 1-1 0 0,-1-1 1 0 0,1 0 0 0 0,-1 0 0 0 0,0-1 0 0 0,0 1 0 0 0,0-1 0 0 0,0 1 0 0 0,-1-1 0 0 0,0 0 0 0 0,1 0-1 0 0,-1 0 1 0 0,-1 0 0 0 0,1 0 0 0 0,0-3-18 0 0,-4 4-13 0 0,0 1-1 0 0,0-1 1 0 0,-1 1 0 0 0,1-1-1 0 0,0 1 1 0 0,-1 0 0 0 0,0 0-1 0 0,0 0 1 0 0,0 0-1 0 0,1 0 1 0 0,-1 1 0 0 0,-1-1-1 0 0,1 1 1 0 0,0 0-1 0 0,0 0 1 0 0,0 0 0 0 0,-1 0-1 0 0,1 1 1 0 0,-1-1-1 0 0,1 1 1 0 0,0 0 0 0 0,-1 0-1 0 0,1 0 1 0 0,0 1 0 0 0,-1-1-1 0 0,-2 1 14 0 0,-27 1 54 0 0,0 1-1 0 0,-1 1 0 0 0,2 2 1 0 0,-1 1-1 0 0,1 2 1 0 0,0 1-1 0 0,0 2 1 0 0,1 1-1 0 0,1 1 1 0 0,0 1-1 0 0,1 2 1 0 0,1 1-1 0 0,0 2-53 0 0,25-19-16 0 0,0 0-1 0 0,1 1 1 0 0,-1-1 0 0 0,0 1 0 0 0,1 0-1 0 0,-1-1 1 0 0,1 1 0 0 0,0 0 0 0 0,0 1-1 0 0,-1-1 1 0 0,1 0 0 0 0,1 1 0 0 0,-1-1-1 0 0,0 1 1 0 0,1-1 0 0 0,-1 1 0 0 0,1 0-1 0 0,0-1 1 0 0,-1 1 0 0 0,1 0 0 0 0,1 0-1 0 0,-1 0 1 0 0,0 0 0 0 0,1 0-1 0 0,0 0 1 0 0,-1 0 0 0 0,1 0 0 0 0,1 0-1 0 0,-1 0 1 0 0,0 0 0 0 0,1 0 0 0 0,-1 0-1 0 0,1 0 1 0 0,0 0 0 0 0,0 0 0 0 0,0 0-1 0 0,0 0 1 0 0,1-1 0 0 0,-1 1 0 0 0,1 0-1 0 0,-1-1 1 0 0,1 1 0 0 0,0-1 0 0 0,0 0-1 0 0,0 1 1 0 0,1-1 0 0 0,-1 0 0 0 0,0 0-1 0 0,1-1 1 0 0,-1 1 0 0 0,1 0-1 0 0,0-1 17 0 0,25 11 24 0 0,1-2 0 0 0,0-1-1 0 0,0-1 1 0 0,1-2 0 0 0,0-1-1 0 0,1-1 1 0 0,-1-1 0 0 0,1-2-1 0 0,14-2-23 0 0,31 5 21 0 0,207 25 35 0 0,-281-28-50 0 0,1-1 1 0 0,0 1-1 0 0,0 0 0 0 0,-1 0 1 0 0,1 0-1 0 0,-1 0 1 0 0,1 0-1 0 0,-1 0 0 0 0,1 1 1 0 0,-1-1-1 0 0,0 1 1 0 0,0 0-1 0 0,0 0 0 0 0,0 0 1 0 0,0 0-1 0 0,0 0 1 0 0,0 0-1 0 0,-1 0 0 0 0,1 1 1 0 0,-1-1-1 0 0,1 1 1 0 0,-1-1-1 0 0,0 1 1 0 0,0-1-1 0 0,0 1 0 0 0,0 0 1 0 0,-1-1-1 0 0,1 1 1 0 0,-1 0-1 0 0,0 0 0 0 0,1-1 1 0 0,-1 1-1 0 0,0 0 1 0 0,-1 0-1 0 0,1-1 0 0 0,0 1 1 0 0,-1 0-1 0 0,0 0 1 0 0,1-1-1 0 0,-1 1 0 0 0,0 0 1 0 0,-1-1-1 0 0,1 1 1 0 0,0-1-1 0 0,-1 0 0 0 0,1 1 1 0 0,-1-1-1 0 0,0 0 1 0 0,0 0-1 0 0,1 0 0 0 0,-2 0 1 0 0,1 0-1 0 0,0 0 1 0 0,0-1-1 0 0,0 1 0 0 0,-1-1 1 0 0,1 0-1 0 0,-1 1 1 0 0,1-1-1 0 0,-2 0-6 0 0,-32 19 129 0 0,-2-1 1 0 0,0-2-1 0 0,0-2 1 0 0,-2-1-1 0 0,0-2 1 0 0,0-2 0 0 0,-1-2-1 0 0,0-1 1 0 0,-19-1-130 0 0,36-2-9 0 0,-184 3-877 0 0,187-31-2189 0 0,21 1-4850 0 0,3 12-3169 0 0</inkml:trace>
  <inkml:trace contextRef="#ctx0" brushRef="#br0" timeOffset="12539.221">3656 3692 24397 0 0,'0'0'-100'0'0,"0"0"-167"0"0,0 0-135 0 0,0 0-45 0 0,0 0 80 0 0,0 0 142 0 0,0 0 138 0 0,-7 26 103 0 0,-27 198 416 0 0,102 503 1033 0 0,-35-452-1456 0 0,-32-271-2 0 0,0 0 1 0 0,0-1 0 0 0,0 1-1 0 0,0-1 1 0 0,1 1-1 0 0,-1-1 1 0 0,1 0 0 0 0,0 0-1 0 0,0 0 1 0 0,1 0-1 0 0,-1 0 1 0 0,0 0 0 0 0,1 0-1 0 0,0-1 1 0 0,-1 0-1 0 0,1 1 1 0 0,0-1 0 0 0,0 0-1 0 0,1 0 1 0 0,-1 0-1 0 0,0-1 1 0 0,1 1 0 0 0,-1-1-1 0 0,1 0 1 0 0,-1 0-1 0 0,1 0 1 0 0,-1 0 0 0 0,1-1-1 0 0,0 0 1 0 0,0 1-1 0 0,-1-1 1 0 0,1 0-1 0 0,0-1 1 0 0,-1 1 0 0 0,1-1-1 0 0,0 0 1 0 0,-1 1-1 0 0,1-1 1 0 0,-1-1 0 0 0,1 1-1 0 0,-1-1 1 0 0,3-1-8 0 0,138-91-776 0 0,-133 85 582 0 0,228-195-613 0 0,-237 207 957 0 0,0 1 0 0 0,0 0-1 0 0,0 0 1 0 0,-1 0 0 0 0,1 0 0 0 0,-1 0-1 0 0,0 0 1 0 0,0 0 0 0 0,0 1-1 0 0,-1-1 1 0 0,0 0 0 0 0,0 1 0 0 0,0-1-1 0 0,0 0 1 0 0,-1 0 0 0 0,1 1-1 0 0,-1-1 1 0 0,0 0 0 0 0,-1 4-150 0 0,-1-2 32 0 0,1 1 0 0 0,0 0 0 0 0,1 0 0 0 0,-1-1 0 0 0,2 1-1 0 0,-1 0 1 0 0,1 0 0 0 0,0 0 0 0 0,0 0 0 0 0,0 0 0 0 0,1 0 0 0 0,1 0 0 0 0,-1 0 0 0 0,1-1 0 0 0,0 1 0 0 0,0 0 0 0 0,1-1 0 0 0,0 0 0 0 0,0 1-1 0 0,0-1 1 0 0,1-1 0 0 0,0 1 0 0 0,0 0 0 0 0,1-1 0 0 0,0 0 0 0 0,-1 0 0 0 0,2 0 0 0 0,-1-1 0 0 0,0 1 0 0 0,1-1 0 0 0,0-1 0 0 0,0 1 0 0 0,0-1-1 0 0,1 0 1 0 0,0 0-32 0 0,146 8-973 0 0,-102-18-2180 0 0,-3-2-3815 0 0,-28 4-4529 0 0</inkml:trace>
  <inkml:trace contextRef="#ctx0" brushRef="#br0" timeOffset="12793.956">4268 4279 25493 0 0,'0'0'489'0'0,"0"0"-193"0"0,0 0-32 0 0,0 0-248 0 0,0 0-232 0 0,0 0-240 0 0,0 0-433 0 0,0 0-351 0 0,0 0-336 0 0,0 0-513 0 0,0 0-655 0 0,0 0-1441 0 0,0 0-4705 0 0</inkml:trace>
  <inkml:trace contextRef="#ctx0" brushRef="#br0" timeOffset="13406.974">3335 3847 22029 0 0,'0'0'3223'0'0,"0"0"-2716"0"0,0 0-755 0 0,0 0 45 0 0,36-2 136 0 0,218-6 42 0 0,-151 15-195 0 0,419 14 399 0 0,-180-62-4672 0 0,-182-15 1524 0 0,-77-14 5910 0 0,-102 143-650 0 0,3 24-2007 0 0,5 1 1 0 0,4-1 0 0 0,4 2-1 0 0,4-1 1 0 0,6 15-285 0 0,-6-99 11 0 0,2 76-9 0 0,4 0 0 0 0,4 0 0 0 0,18 69-2 0 0,-28-154 21 0 0,0 1-1 0 0,0-1 1 0 0,0 0-1 0 0,1 0 1 0 0,-1 0 0 0 0,1 0-1 0 0,0-1 1 0 0,1 1-1 0 0,-1 0 1 0 0,1-1-1 0 0,0 1 1 0 0,0-1-1 0 0,0 0 1 0 0,1 0 0 0 0,-1 0-1 0 0,1-1 1 0 0,0 1-1 0 0,0-1 1 0 0,0 0-1 0 0,1 0 1 0 0,-1 0-1 0 0,1-1 1 0 0,0 0 0 0 0,-1 0-1 0 0,1 0 1 0 0,0 0-1 0 0,0-1 1 0 0,0 1-1 0 0,1-1 1 0 0,-1-1 0 0 0,0 1-1 0 0,0-1 1 0 0,0 0-1 0 0,1 0 1 0 0,-1 0-1 0 0,0-1 1 0 0,0 0-1 0 0,0 0 1 0 0,0 0 0 0 0,0 0-1 0 0,1-1-20 0 0,19-10 11 0 0,0-1-1 0 0,-1 0 1 0 0,-1-2-1 0 0,0-1 1 0 0,-1 0-1 0 0,-1-2 1 0 0,-1-1-1 0 0,0 0 1 0 0,-1-1-1 0 0,-2-1 1 0 0,0-1-1 0 0,8-14-10 0 0,23-23-19 0 0,-66 128 496 0 0,18-68-471 0 0,-5 14 49 0 0,0 0 0 0 0,1 0 0 0 0,1 0 0 0 0,1 0 1 0 0,0 1-1 0 0,1-1 0 0 0,0 1 0 0 0,1 0 0 0 0,1-1 1 0 0,2 8-56 0 0,0-19 18 0 0,1 0 1 0 0,0-1-1 0 0,0 0 1 0 0,0 1 0 0 0,0-1-1 0 0,1-1 1 0 0,-1 1-1 0 0,1-1 1 0 0,0 0-1 0 0,-1 0 1 0 0,1 0 0 0 0,0 0-1 0 0,0-1 1 0 0,1 0-1 0 0,-1 0 1 0 0,0-1 0 0 0,0 1-1 0 0,0-1 1 0 0,0 0-1 0 0,1 0 1 0 0,-1-1 0 0 0,0 0-1 0 0,0 0 1 0 0,0 0-1 0 0,0 0 1 0 0,0-1-1 0 0,0 0 1 0 0,0 0 0 0 0,0 0-1 0 0,-1 0 1 0 0,1-1-1 0 0,1-1-18 0 0,16-7-51 0 0,-1-1-1 0 0,0 0 0 0 0,-1-2 1 0 0,0 0-1 0 0,-1-2 0 0 0,0 0 0 0 0,-2-1 1 0 0,0-1-1 0 0,-1 0 0 0 0,0-1 0 0 0,-2-1 1 0 0,0 0-1 0 0,-2-1 0 0 0,1-2 52 0 0,32 158 1235 0 0,-37-118-1266 0 0,0 0 1 0 0,2 0-1 0 0,0-1 0 0 0,0 0 0 0 0,2-1 0 0 0,0 0 0 0 0,1-1 1 0 0,0 0-1 0 0,1-1 0 0 0,0-1 0 0 0,1 0 0 0 0,1-1 0 0 0,0-1 1 0 0,0 0-1 0 0,1-1 0 0 0,0-1 0 0 0,0-1 0 0 0,1 0 0 0 0,0-1 1 0 0,1-1-1 0 0,-1 0 0 0 0,1-2 0 0 0,0 0 0 0 0,0-1 0 0 0,10-1 31 0 0,21-14-2296 0 0,-20-3-4840 0 0,-16 6-4647 0 0</inkml:trace>
  <inkml:trace contextRef="#ctx0" brushRef="#br0" timeOffset="13673.837">4647 4122 25285 0 0,'0'0'1075'0'0,"0"0"-789"0"0,0 0-337 0 0,0 0-113 0 0,27-14-29 0 0,0-2 150 0 0,-11 6 29 0 0,0 0 1 0 0,1 2-1 0 0,0 0 0 0 0,0 1 0 0 0,1 0 0 0 0,0 2 1 0 0,0 0-1 0 0,0 1 0 0 0,8 0 14 0 0,86-11-191 0 0,0 6 0 0 0,0 5 0 0 0,0 4 0 0 0,67 11 191 0 0,-46 8-5209 0 0,-3 9-5079 0 0,-92-17 478 0 0</inkml:trace>
  <inkml:trace contextRef="#ctx0" brushRef="#br0" timeOffset="14164.898">6232 4452 23109 0 0,'0'0'-245'0'0,"0"0"-44"0"0,0 0 61 0 0,0 0 148 0 0,27 2 91 0 0,181 7 86 0 0,130-21 994 0 0,-336 12-1094 0 0,0 0 0 0 0,0 0-1 0 0,1 0 1 0 0,-1 1-1 0 0,0-1 1 0 0,0 1 0 0 0,0-1-1 0 0,0 1 1 0 0,1 0 0 0 0,-1-1-1 0 0,0 1 1 0 0,0 0-1 0 0,-1 1 1 0 0,1-1 0 0 0,0 0-1 0 0,0 1 1 0 0,0-1 0 0 0,-1 1-1 0 0,1-1 1 0 0,-1 1-1 0 0,1-1 1 0 0,-1 1 0 0 0,0 0-1 0 0,0 0 1 0 0,0 0 0 0 0,0 0-1 0 0,0 0 1 0 0,0 0-1 0 0,0 0 1 0 0,0 0 0 0 0,-1 0-1 0 0,1 1 1 0 0,-1-1-1 0 0,0 0 1 0 0,0 0 0 0 0,0 0-1 0 0,0 1 1 0 0,0-1 0 0 0,0 0-1 0 0,0 0 1 0 0,-1 1-1 0 0,1-1 1 0 0,-1 0 0 0 0,1 0-1 0 0,-2 2 4 0 0,-38 101 517 0 0,39-101-522 0 0,-132 255 105 0 0,132-251-71 0 0,1 0 1 0 0,0-1-1 0 0,0 1 0 0 0,1 0 0 0 0,0 0 0 0 0,0-1 0 0 0,1 1 0 0 0,0-1 0 0 0,0 1 0 0 0,1-1 0 0 0,0 0 0 0 0,0 0 0 0 0,1 0 0 0 0,0 0 0 0 0,0-1 0 0 0,1 1 0 0 0,-1-1 0 0 0,1 0 0 0 0,0-1 0 0 0,1 1 0 0 0,0-1 1 0 0,0 0-1 0 0,0 0 0 0 0,0-1 0 0 0,1 0 0 0 0,-1 0 0 0 0,1 0 0 0 0,0-1 0 0 0,1 0 0 0 0,-1-1 0 0 0,0 1 0 0 0,7 0-29 0 0,0 2-89 0 0,1 0-1 0 0,0-1 1 0 0,0 0 0 0 0,0-1 0 0 0,0-1-1 0 0,0 0 1 0 0,1-2 0 0 0,-1 1-1 0 0,1-2 1 0 0,-1 0 0 0 0,0-1 0 0 0,0 0-1 0 0,1-2 1 0 0,-1 1 0 0 0,-1-2-1 0 0,1 0 1 0 0,-1-1 0 0 0,0 0 0 0 0,0-1-1 0 0,-1-1 1 0 0,0 0 0 0 0,0 0-1 0 0,0-2 1 0 0,-2 0 0 0 0,1 0 0 0 0,-1-1-1 0 0,-1 0 1 0 0,1-1 0 0 0,-2 0 0 0 0,0 0-1 0 0,-1-1 1 0 0,0 0 0 0 0,0-1-1 0 0,-2 0 1 0 0,0 0 0 0 0,0 0 0 0 0,-1-1-1 0 0,0-7 90 0 0,33-108 2798 0 0,3 183-1550 0 0,-19 2-955 0 0,-18-39-203 0 0,2 0 0 0 0,0-1 0 0 0,0 0 0 0 0,2 0-1 0 0,0-1 1 0 0,0 0 0 0 0,1 0 0 0 0,1-1 0 0 0,7 7-90 0 0,-13-16-46 0 0,1-1-1 0 0,0 0 1 0 0,0 0-1 0 0,0 0 1 0 0,1-1 0 0 0,-1 0-1 0 0,1 0 1 0 0,-1 0-1 0 0,1 0 1 0 0,0-1 0 0 0,0 0-1 0 0,-1 0 1 0 0,1-1-1 0 0,0 0 1 0 0,0 0-1 0 0,0 0 1 0 0,0-1 0 0 0,0 1-1 0 0,4-2 47 0 0,30-8-4197 0 0,-3-4-5216 0 0,-24 8-1738 0 0</inkml:trace>
  <inkml:trace contextRef="#ctx0" brushRef="#br0" timeOffset="14408.639">7240 4018 26718 0 0,'0'0'320'0'0,"0"0"-64"0"0,0 0-160 0 0,0 0-208 0 0,0 0-224 0 0,0 0-160 0 0,0 0-136 0 0,0 0-113 0 0,0 0-95 0 0,0 0-24 0 0,0 0-72 0 0,0 0-136 0 0,0 0-273 0 0,0 0-815 0 0,129-37-1865 0 0,-120 49-7281 0 0</inkml:trace>
  <inkml:trace contextRef="#ctx0" brushRef="#br0" timeOffset="14673.445">8043 5002 20588 0 0,'0'0'3749'0'0,"0"0"-2841"0"0,0 0-738 0 0,0 0-5 0 0,0 0 0 0 0,0 0 6 0 0,0 0-35 0 0,26 17-22 0 0,84 50-36 0 0,-20-41 178 0 0,-72-28-157 0 0,-9 2-101 0 0,1-1 0 0 0,-1-1 0 0 0,0 0 0 0 0,0 0 0 0 0,0-1 0 0 0,0 0 0 0 0,0-1 0 0 0,0 0 0 0 0,-1 0 0 0 0,0-1 0 0 0,0 0 0 0 0,0 0 0 0 0,0-1 0 0 0,-1 0-1 0 0,0 0 1 0 0,0-1 0 0 0,-1 0 0 0 0,0 0 0 0 0,0 0 0 0 0,-1-1 0 0 0,1 0 0 0 0,-2 0 0 0 0,1 0 0 0 0,-1-1 0 0 0,0 1 0 0 0,-1-1 0 0 0,0 0 0 0 0,-1 0 0 0 0,0-1 0 0 0,0 1 0 0 0,-1 0 0 0 0,0-1 0 0 0,0 1 0 0 0,-1 0 0 0 0,0-1 0 0 0,-1 1 0 0 0,0-1 0 0 0,-2-3 2 0 0,-5-2-67 0 0,-1 1 0 0 0,-1-1 0 0 0,0 2 0 0 0,-1-1 1 0 0,0 1-1 0 0,-1 1 0 0 0,0 0 0 0 0,-1 1 0 0 0,-1 0 1 0 0,0 1-1 0 0,0 1 0 0 0,-1 0 0 0 0,0 1 0 0 0,0 0 1 0 0,-1 1-1 0 0,0 1 0 0 0,0 1 0 0 0,-1 0 0 0 0,1 1 1 0 0,-1 1-1 0 0,0 0 0 0 0,-2 1 67 0 0,7 0-15 0 0,0 0 0 0 0,0 1 0 0 0,0 0 0 0 0,1 1-1 0 0,-1 1 1 0 0,0-1 0 0 0,0 2 0 0 0,0 0 0 0 0,1 0 0 0 0,-1 1-1 0 0,1 0 1 0 0,0 1 0 0 0,0 1 0 0 0,0-1 0 0 0,0 2 0 0 0,1-1 0 0 0,0 2-1 0 0,0-1 1 0 0,0 1 0 0 0,1 1 0 0 0,0 0 0 0 0,1 0 0 0 0,0 1 0 0 0,0 0-1 0 0,0 0 1 0 0,1 1 0 0 0,1-1 0 0 0,0 2 0 0 0,0-1 0 0 0,1 1 0 0 0,-4 11 15 0 0,7-17-60 0 0,0 2 1 0 0,0-1-1 0 0,1 0 1 0 0,0 0-1 0 0,0 0 1 0 0,0 1 0 0 0,1-1-1 0 0,0 1 1 0 0,0-1-1 0 0,1 0 1 0 0,0 1-1 0 0,0-1 1 0 0,0 0-1 0 0,1 0 1 0 0,0 0 0 0 0,0 0-1 0 0,0 0 1 0 0,1 0-1 0 0,0 0 1 0 0,0-1-1 0 0,1 0 1 0 0,-1 1 0 0 0,1-1-1 0 0,0 0 1 0 0,1-1-1 0 0,-1 1 1 0 0,3 1 59 0 0,42 28-2970 0 0,9-10-3466 0 0,-33-15-4431 0 0</inkml:trace>
  <inkml:trace contextRef="#ctx0" brushRef="#br0" timeOffset="15245.91">8725 4583 21389 0 0,'0'0'-195'0'0,"0"0"-140"0"0,0 0-10 0 0,0 0 175 0 0,0 0 305 0 0,0 0 210 0 0,0 0 96 0 0,0 0 67 0 0,0 0 46 0 0,19 27 12 0 0,59 87-34 0 0,-68-100-360 0 0,-1 1 0 0 0,0 0 1 0 0,-2 0-1 0 0,1 0 0 0 0,-2 1 0 0 0,0 0 0 0 0,-1 0 0 0 0,-1 1 1 0 0,0-1-1 0 0,-1 5-172 0 0,4 11 105 0 0,-1 4-34 0 0,-7-31-60 0 0,0 0 0 0 0,1 0-1 0 0,0 0 1 0 0,0 0 0 0 0,1-1 0 0 0,-1 1 0 0 0,1 0 0 0 0,0 0 0 0 0,1 0 0 0 0,-1-1 0 0 0,1 1 0 0 0,0-1 0 0 0,0 1 0 0 0,0-1-1 0 0,0 0 1 0 0,1 1 0 0 0,0-1 0 0 0,0-1 0 0 0,0 1 0 0 0,0 0 0 0 0,1-1 0 0 0,-1 1 0 0 0,1-1 0 0 0,0 0 0 0 0,0-1-1 0 0,0 1 1 0 0,0 0 0 0 0,1-1 0 0 0,-1 0 0 0 0,1 0 0 0 0,-1-1 0 0 0,1 1 0 0 0,3 0-11 0 0,20-6-132 0 0,0-1 1 0 0,0-1-1 0 0,0-2 1 0 0,-1-1-1 0 0,-1-1 1 0 0,1-1-1 0 0,-2-1 0 0 0,1-1 1 0 0,-2-1-1 0 0,0-2 1 0 0,-1 0-1 0 0,8-8 132 0 0,-20 16 35 0 0,12-8 13 0 0,-16 10 73 0 0,0 0 0 0 0,0 1-1 0 0,0 1 1 0 0,1-1 0 0 0,0 1-1 0 0,-1 0 1 0 0,1 1 0 0 0,1 0-1 0 0,-1 0 1 0 0,0 0 0 0 0,1 1-1 0 0,0 1 1 0 0,7-1-121 0 0,43 58 831 0 0,-48-46-800 0 0,1 0 0 0 0,0-1 1 0 0,1-1-1 0 0,0 0 0 0 0,0-1 0 0 0,1 0 1 0 0,-1-1-1 0 0,1 0 0 0 0,1-1 0 0 0,-1-1 0 0 0,1 0 1 0 0,0-1-1 0 0,0-1 0 0 0,0 0 0 0 0,0-1 0 0 0,0 0 1 0 0,0-2-1 0 0,0 1 0 0 0,0-2 0 0 0,0 0 1 0 0,0-1-1 0 0,0-1 0 0 0,-1 0 0 0 0,1 0 0 0 0,-1-2 1 0 0,0 0-1 0 0,9-5-31 0 0,-16 5-50 0 0,0 1 0 0 0,-1-1 0 0 0,0 0 0 0 0,1 0 0 0 0,-2-1 0 0 0,1 0 1 0 0,-1 0-1 0 0,0 0 0 0 0,-1-1 0 0 0,1 1 0 0 0,-2-1 0 0 0,1 0 0 0 0,-1 0 0 0 0,0-1 0 0 0,-1 1 1 0 0,0-1-1 0 0,0 1 0 0 0,-1-1 0 0 0,0 0 0 0 0,0 1 0 0 0,-1-1 0 0 0,0 0 0 0 0,-1 0 0 0 0,0 1 0 0 0,0-1 1 0 0,-1 0-1 0 0,0 1 0 0 0,0 0 0 0 0,-1-1 0 0 0,0 1 0 0 0,-1 0 0 0 0,0 0 0 0 0,0 1 0 0 0,0-1 1 0 0,-1 1-1 0 0,-1 0 0 0 0,1 0 0 0 0,-1 0 0 0 0,0 1 0 0 0,0 0 0 0 0,-1 0 0 0 0,0 1 0 0 0,0-1 0 0 0,0 2 1 0 0,-1-1-1 0 0,-1 0 50 0 0,2 0 36 0 0,-1 0 0 0 0,0 0 0 0 0,0 1 0 0 0,0 0 1 0 0,0 1-1 0 0,-1 0 0 0 0,1 0 0 0 0,-1 1 0 0 0,1 0 1 0 0,-1 0-1 0 0,0 1 0 0 0,0 0 0 0 0,0 1 0 0 0,0 0 1 0 0,-7 1-38 0 0,13 2 31 0 0,0 1-1 0 0,0-1 0 0 0,0 1 0 0 0,0 0 0 0 0,0 0 0 0 0,1 0 0 0 0,0 1 0 0 0,0-1 0 0 0,0 1 0 0 0,0-1 1 0 0,1 1-1 0 0,0-1 0 0 0,0 1 0 0 0,0 0 0 0 0,0 0 0 0 0,1-1 0 0 0,-1 1 0 0 0,2 0 0 0 0,-1 0 1 0 0,0 0-1 0 0,1-1 0 0 0,0 1 0 0 0,0 0 0 0 0,0 0 0 0 0,1-1 0 0 0,-1 1 0 0 0,1-1 0 0 0,1 3-29 0 0,6 11 103 0 0,0 0 0 0 0,1-1 0 0 0,1 0 0 0 0,0-1 0 0 0,1 0 0 0 0,1-1 0 0 0,0-1 0 0 0,2 0-1 0 0,-1 0 1 0 0,1-2 0 0 0,1 0 0 0 0,0 0 0 0 0,1-2 0 0 0,0 0 0 0 0,4 1-103 0 0,23 11 55 0 0,1-3 0 0 0,1-1 0 0 0,0-2 0 0 0,1-3 0 0 0,30 5-55 0 0,141 3-1002 0 0,-145-23-2728 0 0,-2-5-4990 0 0,-51 5-2714 0 0</inkml:trace>
  <inkml:trace contextRef="#ctx0" brushRef="#br0" timeOffset="15765.996">6285 4773 21541 0 0,'0'0'5481'0'0,"0"0"-5593"0"0,0 0-88 0 0,0 0-88 0 0,0 0 32 0 0,0 0 176 0 0,155-24 104 0 0,-91 24 8 0 0,5 1 16 0 0,2 1-16 0 0,-1-1-40 0 0,1 2-8 0 0,-4 2-120 0 0,0 1-329 0 0,-4 0-719 0 0,-19 0-2297 0 0,-17-3-9585 0 0</inkml:trace>
  <inkml:trace contextRef="#ctx0" brushRef="#br0" timeOffset="20128.568">20978 3755 19916 0 0,'0'0'688'0'0,"0"0"-75"0"0,0 0-105 0 0,0 0-198 0 0,0 0-143 0 0,0 0-47 0 0,0 0-36 0 0,0 0 43 0 0,0 0 84 0 0,0 0 71 0 0,0 0 58 0 0,-4-23-34 0 0,-11-66-122 0 0,11 67-166 0 0,45 501-795 0 0,-31-365 759 0 0,51 348-71 0 0,-61-462 117 0 0,0 0-1 0 0,-1 0 1 0 0,1-1-1 0 0,0 1 1 0 0,-1 0-1 0 0,1 0 1 0 0,-1 0-1 0 0,1 0 1 0 0,-1 0-1 0 0,1-1 1 0 0,0 1-1 0 0,-1 0 1 0 0,1 0-1 0 0,-1 0 1 0 0,1 0-1 0 0,-1 0 1 0 0,1 0-1 0 0,-1 0 1 0 0,1 0-1 0 0,-1 1 1 0 0,1-1-1 0 0,0 0 1 0 0,-1 0-1 0 0,1 0 1 0 0,-1 0-1 0 0,1 1 1 0 0,0-1-1 0 0,-1 0 1 0 0,1 0-1 0 0,0 1 1 0 0,-1-1-1 0 0,1 0 1 0 0,0 1-1 0 0,-1-1 1 0 0,1 0-1 0 0,0 1 0 0 0,-1-1 1 0 0,1 0-1 0 0,0 1 1 0 0,0-1-1 0 0,0 1 1 0 0,-1-1-1 0 0,1 0 1 0 0,0 1-1 0 0,0-1 1 0 0,0 1-1 0 0,0-1 1 0 0,0 1-1 0 0,0-1 1 0 0,0 1-1 0 0,0-1 1 0 0,0 0-1 0 0,0 1 1 0 0,0-1-1 0 0,0 1-27 0 0,-3-2-130 0 0,-64-23-67 0 0,-1 4 0 0 0,-1 3 0 0 0,-1 2 0 0 0,0 4 0 0 0,-1 3 0 0 0,0 3 0 0 0,0 3 0 0 0,-32 4 197 0 0,19 13 64 0 0,83-14-64 0 0,-1-1 1 0 0,1 0-1 0 0,-1 0 0 0 0,1 1 1 0 0,0-1-1 0 0,-1 1 0 0 0,1-1 1 0 0,0 1-1 0 0,0 0 0 0 0,-1-1 1 0 0,1 1-1 0 0,0 0 0 0 0,0 0 1 0 0,0 0-1 0 0,0 0 1 0 0,0 0-1 0 0,0 0 0 0 0,0 0 1 0 0,0 0-1 0 0,0 0 0 0 0,0 0 1 0 0,1 1-1 0 0,-1-1 0 0 0,0 0 1 0 0,1 1-1 0 0,-1-1 1 0 0,1 0-1 0 0,0 1 0 0 0,-1-1 1 0 0,1 1-1 0 0,0-1 0 0 0,0 0 1 0 0,0 1-1 0 0,0-1 0 0 0,0 1 1 0 0,0-1-1 0 0,0 1 0 0 0,1-1 1 0 0,-1 0-1 0 0,0 1 1 0 0,1-1-1 0 0,-1 0 0 0 0,1 1 1 0 0,-1-1-1 0 0,1 0 0 0 0,0 1 1 0 0,0-1-1 0 0,-1 0 0 0 0,1 0 1 0 0,0 0-1 0 0,0 0 0 0 0,0 0 1 0 0,0 0-1 0 0,0 0 1 0 0,1 0-1 0 0,18 13 111 0 0,0-1 0 0 0,1-1 0 0 0,1 0 0 0 0,0-2 0 0 0,0-1 1 0 0,1 0-1 0 0,0-2 0 0 0,1 0 0 0 0,-1-2 0 0 0,1-1 0 0 0,1 0 1 0 0,-1-2-1 0 0,0-1 0 0 0,16-2-111 0 0,80 10 109 0 0,0-5 1 0 0,0-6-1 0 0,0-5 0 0 0,98-19-109 0 0,-202 22 31 0 0,2 2 54 0 0,0 0 0 0 0,0-2 0 0 0,-1 0 0 0 0,1-2 0 0 0,-1 1 0 0 0,0-2 0 0 0,-1 0 0 0 0,0-2 0 0 0,0 1 0 0 0,11-10-85 0 0,-26 18 21 0 0,0-1 0 0 0,-1 0 1 0 0,1 0-1 0 0,0 0 1 0 0,-1 0-1 0 0,1 0 1 0 0,-1 0-1 0 0,1 0 1 0 0,-1 0-1 0 0,0-1 1 0 0,1 1-1 0 0,-1 0 1 0 0,0 0-1 0 0,0 0 1 0 0,0 0-1 0 0,0 0 1 0 0,0-1-1 0 0,0 1 1 0 0,0 0-1 0 0,0 0 1 0 0,0 0-1 0 0,0 0 1 0 0,-1 0-1 0 0,1 0 1 0 0,-1-1-1 0 0,1 1 1 0 0,0 0-1 0 0,-1 0 1 0 0,0 0-1 0 0,1 0 0 0 0,-1 0 1 0 0,0 1-1 0 0,1-1 1 0 0,-1 0-1 0 0,0 0 1 0 0,0 0-1 0 0,0 0 1 0 0,0 1-1 0 0,0-1 1 0 0,0 1-1 0 0,0-1 1 0 0,0 0-1 0 0,0 1 1 0 0,0 0-1 0 0,0-1 1 0 0,0 1-1 0 0,0-1 1 0 0,0 1-1 0 0,0 0 1 0 0,0 0-1 0 0,-1 0 1 0 0,1 0-1 0 0,0 0 1 0 0,0 0-1 0 0,-1 0-21 0 0,2 0-60 0 0,0 0-44 0 0,31 26-455 0 0,-17-14 507 0 0,1-2 0 0 0,0 0 0 0 0,0 0 1 0 0,1-1-1 0 0,1-1 0 0 0,-1-1 0 0 0,1 0 0 0 0,1-1 0 0 0,-1-1 0 0 0,1-1 0 0 0,0 0 0 0 0,13 0 52 0 0,22 2-3936 0 0,-2-5-3571 0 0,-33-1-4078 0 0</inkml:trace>
  <inkml:trace contextRef="#ctx0" brushRef="#br0" timeOffset="20653.208">21481 4068 22733 0 0,'0'0'5833'0'0,"0"0"-5505"0"0,0 0-104 0 0,0 0-192 0 0,0 0-224 0 0,0 0-136 0 0,0 0-96 0 0,105-157-72 0 0,-70 146-72 0 0,0 5-136 0 0,-5 5-177 0 0,-4 1-271 0 0,0 4-496 0 0,-3 9-769 0 0,-2 2-1656 0 0,-3-2-1264 0 0,-6-3-5593 0 0</inkml:trace>
  <inkml:trace contextRef="#ctx0" brushRef="#br0" timeOffset="16651.253">12531 4391 14003 0 0,'0'0'1052'0'0,"0"0"-188"0"0,0 0-209 0 0,0 0 15 0 0,0 0 203 0 0,0 0 78 0 0,0 0-49 0 0,0 0-154 0 0,0 0-203 0 0,0 0-141 0 0,0 0-105 0 0,28-15-82 0 0,86-49-46 0 0,-4-16 359 0 0,-108 79-519 0 0,-1 0 1 0 0,1 1 0 0 0,-1-1-1 0 0,1 0 1 0 0,-1 0 0 0 0,0 0-1 0 0,1 0 1 0 0,-1 0-1 0 0,0-1 1 0 0,0 1 0 0 0,0 0-1 0 0,0-1 1 0 0,0 1 0 0 0,0-1-1 0 0,0 1 1 0 0,0-1 0 0 0,0 1-1 0 0,-1-1 1 0 0,1 1 0 0 0,-1-1-1 0 0,1 0 1 0 0,-1 1 0 0 0,1-1-1 0 0,-1 0 1 0 0,0 1 0 0 0,0-1-1 0 0,0 0 1 0 0,0 0 0 0 0,0 1-1 0 0,0-1 1 0 0,-1 0 0 0 0,1 1-1 0 0,-1-1 1 0 0,1 0 0 0 0,-1 1-1 0 0,1-1 1 0 0,-1 0 0 0 0,0 1-1 0 0,0-1 1 0 0,0 1 0 0 0,0 0-1 0 0,0-1 1 0 0,0 1 0 0 0,0 0-1 0 0,0-1 1 0 0,0 1-1 0 0,-1 0 1 0 0,1 0 0 0 0,-1 0-1 0 0,1 0 1 0 0,-1 0 0 0 0,1 1-1 0 0,-1-1 1 0 0,1 0 0 0 0,-1 1-1 0 0,0-1 1 0 0,1 1-12 0 0,-104-12-985 0 0,81 18 993 0 0,0 0-1 0 0,0 2 0 0 0,1 1 0 0 0,0 0 0 0 0,0 2 0 0 0,1 1 0 0 0,1 1 1 0 0,0 0-1 0 0,0 2 0 0 0,2 0 0 0 0,0 1 0 0 0,1 1 0 0 0,0 1 1 0 0,-6 9-8 0 0,11-14 31 0 0,2 1 1 0 0,-1-1 0 0 0,1 2 0 0 0,1 0 0 0 0,1 0-1 0 0,0 1 1 0 0,1 0 0 0 0,1 0 0 0 0,0 1-1 0 0,1 0 1 0 0,1 0 0 0 0,1 0 0 0 0,0 1 0 0 0,1-1-1 0 0,1 1 1 0 0,1 0 0 0 0,0 0 0 0 0,2 0 0 0 0,0 0-1 0 0,1 0 1 0 0,0 0 0 0 0,2-1 0 0 0,0 1 0 0 0,1-1-1 0 0,0 0 1 0 0,2 0 0 0 0,0-1 0 0 0,1 0 0 0 0,0 0-1 0 0,1 0 1 0 0,1-2 0 0 0,2 3-32 0 0,5-3-45 0 0,0 0 0 0 0,1-1 0 0 0,0-1 0 0 0,1-1 1 0 0,0 0-1 0 0,1-2 0 0 0,0 0 0 0 0,0-1 0 0 0,1-2 0 0 0,0 0 0 0 0,0-1 0 0 0,1 0 0 0 0,-1-2 0 0 0,1-1 1 0 0,0-1-1 0 0,0 0 0 0 0,0-2 0 0 0,0-1 0 0 0,-1 0 0 0 0,1-2 0 0 0,-1 0 0 0 0,1-1 0 0 0,-1-2 0 0 0,-1 0 1 0 0,1-1-1 0 0,-1-1 0 0 0,-1-1 0 0 0,0 0 0 0 0,0-2 0 0 0,10-8 45 0 0,35-23 1702 0 0,-48 81-1139 0 0,-13-31-502 0 0,0-1 1 0 0,1 1-1 0 0,0-1 1 0 0,0 0-1 0 0,0 0 1 0 0,1-1 0 0 0,0 1-1 0 0,0-1 1 0 0,0 0-1 0 0,1 0 1 0 0,0-1-1 0 0,0 0 1 0 0,0 0 0 0 0,0 0-1 0 0,1-1 1 0 0,-1 0-1 0 0,1 0 1 0 0,0 0-1 0 0,0-1 1 0 0,0 0 0 0 0,0-1-1 0 0,0 1 1 0 0,0-1-1 0 0,1-1 1 0 0,-1 1 0 0 0,0-1-1 0 0,0 0 1 0 0,1-1-1 0 0,-1 0 1 0 0,0 0-1 0 0,0-1 1 0 0,0 0 0 0 0,0 0-1 0 0,0 0 1 0 0,3-2-62 0 0,22-6 21 0 0,-1-1 1 0 0,0-2 0 0 0,-1-1-1 0 0,-1-1 1 0 0,0-2 0 0 0,-1 0-1 0 0,-1-2 1 0 0,-1-1 0 0 0,0-2-1 0 0,-2 0 1 0 0,0-1-1 0 0,-2-2 1 0 0,1-2-22 0 0,-19 22-47 0 0,0 0 0 0 0,0 0 0 0 0,0 0 0 0 0,-1-1 0 0 0,0 1 0 0 0,-1-1 0 0 0,1 0 0 0 0,-1 0 0 0 0,0 0-1 0 0,0 0 1 0 0,-1 0 0 0 0,0 0 0 0 0,0-1 0 0 0,0 1 0 0 0,-1 0 0 0 0,0-1 0 0 0,0 1 0 0 0,-1 0 0 0 0,1-1 0 0 0,-1 1 0 0 0,-1 0 0 0 0,1 0 0 0 0,-1 0 0 0 0,0 0-1 0 0,-1 0 1 0 0,1 0 0 0 0,-1 0 0 0 0,0 1 0 0 0,-1-1 0 0 0,1 1 0 0 0,-1 0 0 0 0,0 0 0 0 0,0 1 0 0 0,-1-1 0 0 0,0 1 0 0 0,1 0 0 0 0,-1 0 0 0 0,-1 0-1 0 0,1 1 1 0 0,0-1 0 0 0,-3 0 47 0 0,-10-3-22 0 0,-1 0-1 0 0,-1 0 1 0 0,1 2 0 0 0,-1 0-1 0 0,0 2 1 0 0,0 0-1 0 0,0 1 1 0 0,-1 1-1 0 0,1 1 1 0 0,0 1-1 0 0,0 0 1 0 0,0 2 0 0 0,0 0-1 0 0,0 1 1 0 0,0 2-1 0 0,1 0 1 0 0,0 0-1 0 0,0 2 1 0 0,0 0-1 0 0,1 2 1 0 0,1 0-1 0 0,0 1 1 0 0,0 0 0 0 0,1 1-1 0 0,0 1 1 0 0,1 1-1 0 0,1 0 1 0 0,0 1-1 0 0,1 0 1 0 0,-4 8 22 0 0,13-18-102 0 0,0 0 0 0 0,1 0-1 0 0,0 0 1 0 0,0 1 0 0 0,0-1 0 0 0,1 1 0 0 0,-1 0 0 0 0,1 0-1 0 0,1 0 1 0 0,-1 0 0 0 0,1 0 0 0 0,0 0 0 0 0,1 0 0 0 0,-1 0 0 0 0,1 1-1 0 0,1-1 1 0 0,-1 0 0 0 0,1 0 0 0 0,0 0 0 0 0,0 0 0 0 0,1 0-1 0 0,-1 0 1 0 0,1 0 0 0 0,1 0 0 0 0,-1-1 0 0 0,1 1 0 0 0,0-1 0 0 0,0 1-1 0 0,1-1 1 0 0,0 0 0 0 0,0 0 0 0 0,0-1 0 0 0,0 1 0 0 0,1-1-1 0 0,0 0 103 0 0,34 19-3870 0 0,-11-11-2331 0 0,-1-3-4584 0 0</inkml:trace>
  <inkml:trace contextRef="#ctx0" brushRef="#br0" timeOffset="17226.968">14054 4486 18236 0 0,'0'0'857'0'0,"0"0"-366"0"0,0 0-296 0 0,0 0-68 0 0,0 0 115 0 0,0 0 214 0 0,0 0 179 0 0,0 0 72 0 0,0 0-15 0 0,0 0-76 0 0,0 0-80 0 0,0 0-62 0 0,6 29-106 0 0,52 201 397 0 0,-57-224-755 0 0,-1-1-1 0 0,1 1 1 0 0,0-1-1 0 0,1 0 0 0 0,-1 1 1 0 0,1-1-1 0 0,0 0 1 0 0,0 0-1 0 0,1 0 0 0 0,-1 0 1 0 0,1 0-1 0 0,0-1 1 0 0,0 1-1 0 0,1-1 0 0 0,0 0 1 0 0,-1 0-1 0 0,1 0 1 0 0,1-1-1 0 0,-1 1 0 0 0,0-1 1 0 0,1 0-1 0 0,0 0 1 0 0,-1 0-1 0 0,1-1 0 0 0,0 0 1 0 0,1 0-1 0 0,-1 0 1 0 0,0-1-1 0 0,0 1 0 0 0,1-1 1 0 0,-1 0-1 0 0,1-1 1 0 0,-1 1-1 0 0,1-1 0 0 0,-1-1 1 0 0,1 1-1 0 0,-1-1 1 0 0,1 1-1 0 0,-1-1 0 0 0,0-1 1 0 0,2 0-10 0 0,15-7-870 0 0,-1-2-1 0 0,0 0 1 0 0,-1-1 0 0 0,0-1-1 0 0,-1-1 1 0 0,0 0 0 0 0,-1-2-1 0 0,-1 0 1 0 0,-1-1 0 0 0,0 0-1 0 0,-1-2 1 0 0,-1 0 0 0 0,-1 0-1 0 0,0-1 1 0 0,6-15 870 0 0,-13 13 1159 0 0,-5 8 2974 0 0,-1 13-2896 0 0,-9 28 1404 0 0,5-21-2560 0 0,0 1 0 0 0,0-1 0 0 0,1 1 1 0 0,0 0-1 0 0,0 1 0 0 0,0-1 0 0 0,1 0 0 0 0,0 1 0 0 0,1-1 0 0 0,0 1 1 0 0,0-1-1 0 0,1 1 0 0 0,-1 0 0 0 0,2 0 0 0 0,-1-1 0 0 0,1 1 0 0 0,0-1 1 0 0,1 1-1 0 0,0-1 0 0 0,0 1 0 0 0,0-1 0 0 0,1 0 0 0 0,0 0 0 0 0,1 0 1 0 0,-1 0-1 0 0,1-1 0 0 0,1 1 0 0 0,-1-1 0 0 0,1 0 0 0 0,0 0 0 0 0,0-1 1 0 0,1 0-1 0 0,0 0 0 0 0,0 0 0 0 0,0 0 0 0 0,0-1 0 0 0,1 0 0 0 0,0 0 1 0 0,0-1-1 0 0,0 0 0 0 0,0 0 0 0 0,0-1 0 0 0,0 0 0 0 0,1 0 0 0 0,2 0-81 0 0,6-4-155 0 0,-1-2-1 0 0,1 1 1 0 0,-1-2-1 0 0,0 0 0 0 0,0-1 1 0 0,-1 0-1 0 0,0-1 0 0 0,0-1 1 0 0,0 0-1 0 0,-1-1 0 0 0,0-1 1 0 0,-1 0-1 0 0,0 0 0 0 0,-1-1 1 0 0,0-1-1 0 0,0 0 0 0 0,-1 0 1 0 0,-1-1-1 0 0,0 0 0 0 0,-1-1 1 0 0,2-6 155 0 0,-7-29 1385 0 0,-27 98-1355 0 0,21-39-57 0 0,0 0 0 0 0,1 1 0 0 0,0-1 0 0 0,1 1 0 0 0,0 0 0 0 0,0-1 0 0 0,1 1 0 0 0,1 0 0 0 0,0-1 0 0 0,0 1 0 0 0,1-1 0 0 0,0 1 0 0 0,1-1 1 0 0,0 0-1 0 0,1 0 0 0 0,0 0 0 0 0,1 0 0 0 0,0-1 0 0 0,4 7 27 0 0,52 59-9714 0 0,-48-62-1387 0 0</inkml:trace>
  <inkml:trace contextRef="#ctx0" brushRef="#br0" timeOffset="17786.774">15135 4563 18756 0 0,'0'0'577'0'0,"0"0"-396"0"0,0 0-133 0 0,0 0 193 0 0,0 0 296 0 0,0 0 87 0 0,0 0-38 0 0,16 28-77 0 0,102 188 666 0 0,-94-147-1046 0 0,-3 0 0 0 0,-3 1 0 0 0,-4 1 1 0 0,-2 1-1 0 0,-4-1 0 0 0,-2 2 0 0 0,-4-1 0 0 0,-3 0 0 0 0,-7 49-129 0 0,7-102-114 0 0,1-4 1109 0 0,-1-32-150 0 0,-2-39-1093 0 0,2 0 1 0 0,3 0-1 0 0,2 0 1 0 0,3 0-1 0 0,2 1 1 0 0,3 0 0 0 0,2 1-1 0 0,2 1 1 0 0,3 0-1 0 0,2 1 1 0 0,2 1-1 0 0,3 1 1 0 0,23-34 247 0 0,-36 67-54 0 0,2 0 0 0 0,0 2-1 0 0,0 0 1 0 0,2 1 0 0 0,-1 0 0 0 0,2 1 0 0 0,0 1-1 0 0,0 1 1 0 0,1 1 0 0 0,1 0 0 0 0,-1 1 0 0 0,2 2-1 0 0,-1 0 1 0 0,1 0 0 0 0,0 2 0 0 0,0 1 0 0 0,0 1-1 0 0,1 0 1 0 0,-1 2 0 0 0,1 1 0 0 0,0 0 0 0 0,-1 1-1 0 0,1 2 1 0 0,-1 0 0 0 0,0 1 0 0 0,0 1 0 0 0,0 2-1 0 0,0-1 1 0 0,-1 2 0 0 0,-1 1 0 0 0,1 1 0 0 0,-1 0 0 0 0,14 11 54 0 0,-30-20-8 0 0,0 0 0 0 0,-1 0 0 0 0,1 1 0 0 0,0-1 1 0 0,0 1-1 0 0,-1 0 0 0 0,1 0 0 0 0,-1 0 0 0 0,1 0 1 0 0,-1 0-1 0 0,0 0 0 0 0,0 1 0 0 0,0-1 0 0 0,0 1 1 0 0,0 0-1 0 0,-1-1 0 0 0,1 1 0 0 0,-1 0 0 0 0,0 0 1 0 0,1 0-1 0 0,-2 0 0 0 0,1 0 0 0 0,0 0 0 0 0,0 0 1 0 0,-1 0-1 0 0,0 1 0 0 0,1-1 0 0 0,-1 0 1 0 0,-1 0-1 0 0,1 0 0 0 0,0 1 0 0 0,-1-1 0 0 0,1 0 1 0 0,-1 0-1 0 0,0 0 0 0 0,0 0 0 0 0,0 0 0 0 0,-1 0 1 0 0,1 0-1 0 0,-1-1 0 0 0,0 1 0 0 0,1 0 0 0 0,-1-1 1 0 0,0 1-1 0 0,0-1 0 0 0,-1 0 0 0 0,1 0 0 0 0,0 0 1 0 0,-1 0-1 0 0,0 0 0 0 0,-1 1 8 0 0,-18 4 100 0 0,0-1-1 0 0,-1-2 1 0 0,1 0 0 0 0,-1-1 0 0 0,0-1-1 0 0,1-1 1 0 0,-1-2 0 0 0,-17-1-100 0 0,-17 0 90 0 0,-36 2-94 0 0,1-5 0 0 0,-1-4 0 0 0,2-4 0 0 0,-11-6 4 0 0,96 17-697 0 0,-16-5-690 0 0,16-4-8069 0 0,6 7-595 0 0</inkml:trace>
  <inkml:trace contextRef="#ctx0" brushRef="#br0" timeOffset="18210.098">16450 3669 19148 0 0,'0'0'768'0'0,"0"0"-621"0"0,0 0-463 0 0,0 0-132 0 0,0 0 97 0 0,0 0 299 0 0,0 0 304 0 0,0 0 99 0 0,6 26 38 0 0,52 197 816 0 0,-23-55-218 0 0,-6 2 1 0 0,4 148-988 0 0,9-112 201 0 0,-40-199-176 0 0,1 0 1 0 0,1 0 0 0 0,-1 0 0 0 0,1-1-1 0 0,0 0 1 0 0,0 0 0 0 0,1 0 0 0 0,0 0-1 0 0,0 0 1 0 0,0-1 0 0 0,1 0 0 0 0,-1 0-1 0 0,1-1 1 0 0,0 0 0 0 0,1 0 0 0 0,-1 0 0 0 0,1-1-1 0 0,0 1 1 0 0,0-2 0 0 0,0 1 0 0 0,0-1-1 0 0,0 0 1 0 0,0 0 0 0 0,1-1 0 0 0,-1 0-1 0 0,4 0-25 0 0,157-30 594 0 0,-141 18-621 0 0,0-1 1 0 0,-1-1 0 0 0,0-2 0 0 0,-2 0-1 0 0,1-2 1 0 0,-2 0 0 0 0,18-18 26 0 0,-36 32-35 0 0,1-1-1 0 0,-1 0 1 0 0,0 0 0 0 0,0 0 0 0 0,-1-1 0 0 0,1 1-1 0 0,-1-1 1 0 0,0 0 0 0 0,0-1 0 0 0,0 1 0 0 0,-1 0-1 0 0,0-1 1 0 0,0 0 0 0 0,-1 0 0 0 0,1 0 0 0 0,-1 0-1 0 0,0 0 1 0 0,-1-1 0 0 0,0 1 0 0 0,0 0 0 0 0,0-1-1 0 0,-1 1 1 0 0,1-1 0 0 0,-2 1 0 0 0,1-1 0 0 0,-1 1-1 0 0,0 0 1 0 0,0-1 0 0 0,-1 1 0 0 0,1 0 0 0 0,-2 0-1 0 0,1 0 1 0 0,0 0 0 0 0,-1 0 0 0 0,0 0 0 0 0,-1 1-1 0 0,1-1 1 0 0,-1 1 0 0 0,0 0 0 0 0,-1 0 0 0 0,1 1-1 0 0,-1-1 1 0 0,0 1 0 0 0,0 0 0 0 0,0 0 0 0 0,0 0-1 0 0,-1 1 1 0 0,-4-2 35 0 0,2 3 46 0 0,0 1 0 0 0,0 0 0 0 0,0 0 0 0 0,0 1 0 0 0,0 0 0 0 0,0 0-1 0 0,0 1 1 0 0,0 0 0 0 0,1 1 0 0 0,-1-1 0 0 0,0 1 0 0 0,0 1 0 0 0,1 0 0 0 0,0 0 0 0 0,-1 0-1 0 0,1 1 1 0 0,0 0 0 0 0,1 0 0 0 0,-1 1 0 0 0,1 0 0 0 0,0 0 0 0 0,0 1 0 0 0,0-1 0 0 0,1 1-1 0 0,0 0 1 0 0,0 1 0 0 0,0-1 0 0 0,1 1 0 0 0,0 0 0 0 0,1 0 0 0 0,-1 0 0 0 0,1 1 0 0 0,1-1-1 0 0,-1 1 1 0 0,1 0 0 0 0,1-1 0 0 0,-1 1 0 0 0,1 0 0 0 0,1 0 0 0 0,-1 0 0 0 0,1 0 0 0 0,1 0-1 0 0,0 0 1 0 0,0 0 0 0 0,0 0 0 0 0,1 0 0 0 0,0-1 0 0 0,0 1 0 0 0,1 0 0 0 0,0-1 0 0 0,1 0 0 0 0,0 0-1 0 0,0 0 1 0 0,0 0 0 0 0,1-1 0 0 0,1 2-46 0 0,4 3-68 0 0,1 0 0 0 0,1 0 0 0 0,-1-1 0 0 0,2-1 0 0 0,-1 0 0 0 0,2-1 0 0 0,-1 0 1 0 0,1-1-1 0 0,0 0 0 0 0,0-2 0 0 0,1 1 0 0 0,-1-2 0 0 0,1 0 0 0 0,0 0 0 0 0,1-2 0 0 0,-1 0 0 0 0,1 0 0 0 0,-1-2 0 0 0,0 0 0 0 0,1-1 0 0 0,-1 0 0 0 0,1-1 0 0 0,-1-1 0 0 0,0 0 1 0 0,4-3 67 0 0,177-72-6315 0 0,-42-44-6323 0 0,-129 94 10124 0 0,-8 6 451 0 0</inkml:trace>
  <inkml:trace contextRef="#ctx0" brushRef="#br0" timeOffset="18471.114">17716 3919 0 0 0,'0'0'4524'0'0,"0"0"-620"0"0,-9-29-167 0 0,-1-10-2442 0 0,-32-91 3758 0 0,32 105-1398 0 0,15 40-2827 0 0,15 40-703 0 0,13 36 154 0 0,-4 1 1 0 0,-3 1-1 0 0,-5 1 0 0 0,-4 1 0 0 0,-4 1 1 0 0,-5 0-1 0 0,-3 36-279 0 0,-6 170 40 0 0,12-245 66 0 0,-11-56-104 0 0,0 0 1 0 0,1-1-1 0 0,-1 1 1 0 0,0 0-1 0 0,1 0 1 0 0,-1 0 0 0 0,1-1-1 0 0,-1 1 1 0 0,1 0-1 0 0,-1-1 1 0 0,1 1-1 0 0,-1 0 1 0 0,1-1-1 0 0,-1 1 1 0 0,1-1 0 0 0,0 1-1 0 0,0-1 1 0 0,-1 1-1 0 0,1-1 1 0 0,0 1-1 0 0,0-1 1 0 0,-1 0-1 0 0,1 1 1 0 0,0-1 0 0 0,0 0-1 0 0,0 0 1 0 0,0 0-1 0 0,-1 0 1 0 0,1 0-1 0 0,0 1 1 0 0,0-2 0 0 0,0 1-1 0 0,0 0 1 0 0,0 0-1 0 0,-1 0 1 0 0,1 0-1 0 0,0 0 1 0 0,0-1-1 0 0,0 1 1 0 0,0 0 0 0 0,-1-1-1 0 0,1 1 1 0 0,0-1-1 0 0,-1 1 1 0 0,1-1-1 0 0,0 1 1 0 0,0-1-1 0 0,-1 1 1 0 0,1-1 0 0 0,-1 1-1 0 0,1-1 1 0 0,-1 0-1 0 0,1 0 1 0 0,-1 1-1 0 0,1-1 1 0 0,-1 0-1 0 0,0 0 1 0 0,1 1 0 0 0,-1-1-1 0 0,0 0 1 0 0,0 0-1 0 0,1 0 1 0 0,-1 0-3 0 0,42-87-3707 0 0,-29 26-5712 0 0,-12 43 363 0 0</inkml:trace>
  <inkml:trace contextRef="#ctx0" brushRef="#br0" timeOffset="18633.427">17552 4177 20380 0 0,'0'0'2090'0'0,"0"0"-463"0"0,0 0-504 0 0,0 0-428 0 0,0 0-312 0 0,0 0-213 0 0,0 0-106 0 0,0 0-17 0 0,0 0 20 0 0,32-9 1 0 0,104-28-16 0 0,147 12-60 0 0,-211 21-238 0 0,74-2-1567 0 0,-53 16-2138 0 0,-43 11-1698 0 0,-24 4-2857 0 0,-21-17 1913 0 0</inkml:trace>
  <inkml:trace contextRef="#ctx0" brushRef="#br0" timeOffset="19099.54">18266 4873 12507 0 0,'0'0'2802'0'0,"0"0"-325"0"0,0 0-572 0 0,0 0-537 0 0,0 0-304 0 0,30 10-247 0 0,94 28-232 0 0,-112-34-499 0 0,0-2 0 0 0,0 1-1 0 0,0-2 1 0 0,0 1 0 0 0,0-2-1 0 0,0 0 1 0 0,0 0 0 0 0,1-1 0 0 0,-1 0-1 0 0,0-1 1 0 0,0-1 0 0 0,-1 0 0 0 0,1 0-1 0 0,0-1 1 0 0,2-2-86 0 0,9-2 100 0 0,-11 6-76 0 0,-1-1 0 0 0,1 0 0 0 0,0-1 0 0 0,-1-1 1 0 0,0 1-1 0 0,0-2 0 0 0,0 1 0 0 0,-1-2 0 0 0,0 1 1 0 0,0-1-1 0 0,0-1 0 0 0,-1 0 0 0 0,0 0 0 0 0,-1-1 1 0 0,0 0-1 0 0,0 0 0 0 0,-1-1 0 0 0,0 0 0 0 0,0-1 1 0 0,-1 1-1 0 0,3-9-24 0 0,-12 10-104 0 0,0 0 1 0 0,0 1-1 0 0,-1-1 1 0 0,0 1-1 0 0,0 0 1 0 0,-1 0-1 0 0,0 0 1 0 0,0 1-1 0 0,-1 0 1 0 0,0 0-1 0 0,0 0 1 0 0,-1 1-1 0 0,1 0 1 0 0,-1 0-1 0 0,-1 0 1 0 0,1 1-1 0 0,-1 0 1 0 0,0 1-1 0 0,0 0 1 0 0,-1 0-1 0 0,1 0 1 0 0,-1 1 0 0 0,0 1-1 0 0,0-1 1 0 0,-6 0 103 0 0,-7-5 46 0 0,0 1 0 0 0,-1 0 0 0 0,0 2 0 0 0,0 0 0 0 0,0 2 0 0 0,0 1 0 0 0,0 0 0 0 0,-1 2 0 0 0,1 1 0 0 0,0 0 0 0 0,-1 2 0 0 0,1 1 0 0 0,0 0 0 0 0,1 2 0 0 0,-1 1 0 0 0,1 0 0 0 0,0 2 0 0 0,1 1 0 0 0,-11 6-46 0 0,28-13 15 0 0,1 0-1 0 0,-1 0 1 0 0,1 1-1 0 0,0-1 1 0 0,1 1-1 0 0,-1-1 1 0 0,0 1-1 0 0,1 0 1 0 0,0 0-1 0 0,0 0 1 0 0,0 0 0 0 0,1 1-1 0 0,-1-1 1 0 0,1 0-1 0 0,0 1 1 0 0,0-1-1 0 0,0 1 1 0 0,1-1-1 0 0,0 1 1 0 0,0-1-1 0 0,0 1 1 0 0,0-1-1 0 0,1 1 1 0 0,-1-1-1 0 0,1 1 1 0 0,0-1-1 0 0,1 0 1 0 0,-1 1-1 0 0,1-1 1 0 0,0 0-1 0 0,0 0 1 0 0,0 0-1 0 0,1 0 1 0 0,-1 0-1 0 0,1-1 1 0 0,0 1-1 0 0,0-1 1 0 0,0 1-1 0 0,0-1 1 0 0,1 0-1 0 0,-1-1 1 0 0,1 1-1 0 0,0 0 1 0 0,0-1-1 0 0,0 0 1 0 0,0 0-1 0 0,0 0 1 0 0,0-1-1 0 0,0 1 1 0 0,4 0-15 0 0,35 16 124 0 0,0-2 1 0 0,1-2 0 0 0,1-2-1 0 0,0-2 1 0 0,1-1-1 0 0,0-3 1 0 0,6-1-125 0 0,-14-3 192 0 0,0 2-1 0 0,0 1 1 0 0,0 3 0 0 0,-1 1-1 0 0,0 1 1 0 0,-1 2 0 0 0,0 2-1 0 0,-1 1 1 0 0,0 2-1 0 0,21 14-191 0 0,-24-3-1580 0 0,-22-14-7323 0 0,-7-10-2817 0 0</inkml:trace>
  <inkml:trace contextRef="#ctx0" brushRef="#br0" timeOffset="22708.134">436 5334 15547 0 0,'0'0'823'0'0,"0"0"-8"0"0,0 0-200 0 0,0 0-358 0 0,0 0-329 0 0,0 0-275 0 0,0 0 18 0 0,0 0 190 0 0,0 0 273 0 0,0 0 258 0 0,0 0 63 0 0,-13 23-14 0 0,-96 167 899 0 0,-131 228 193 0 0,222-373-1564 0 0,145-293 2322 0 0,-31-33-2280 0 0,-96 279-46 0 0,0 1 0 0 0,0 0 0 0 0,0-1 0 0 0,0 1 1 0 0,1-1-1 0 0,-1 1 0 0 0,1 0 0 0 0,-1 0 0 0 0,1-1 0 0 0,-1 1 1 0 0,1 0-1 0 0,0 0 0 0 0,0-1 0 0 0,0 1 0 0 0,-1 0 1 0 0,1 0-1 0 0,0 0 0 0 0,0 0 0 0 0,0 0 0 0 0,1 1 0 0 0,-1-1 1 0 0,0 0-1 0 0,0 0 0 0 0,0 1 0 0 0,1-1 0 0 0,-1 0 0 0 0,0 1 1 0 0,1 0-1 0 0,-1-1 0 0 0,0 1 0 0 0,1 0 0 0 0,-1-1 1 0 0,0 1-1 0 0,1 0 0 0 0,-1 0 0 0 0,1 0 0 0 0,-1 0 0 0 0,0 1 1 0 0,1-1-1 0 0,-1 0 0 0 0,1 0 0 0 0,-1 1 0 0 0,0-1 0 0 0,0 1 1 0 0,1-1-1 0 0,-1 1 0 0 0,0 0 0 0 0,0-1 0 0 0,1 1 0 0 0,-1 0 1 0 0,0 0-1 0 0,0 0 0 0 0,0 0 0 0 0,1 1 35 0 0,51 66-661 0 0,-50-63 758 0 0,61 100-83 0 0,-40-62-31 0 0,1 0 0 0 0,2-2 0 0 0,2-2 1 0 0,2 0-1 0 0,1-2 0 0 0,2-1 0 0 0,20 15 17 0 0,-6-10 231 0 0,-96-43 1880 0 0,-103-17-1914 0 0,-1 7 1 0 0,0 6-1 0 0,-84 10-197 0 0,216-2-1555 0 0,39 1 297 0 0,40-1-863 0 0,9-6-4603 0 0,-45 1-2282 0 0</inkml:trace>
  <inkml:trace contextRef="#ctx0" brushRef="#br0" timeOffset="23490.226">1203 5728 12579 0 0,'0'0'426'0'0,"0"0"-779"0"0,0 0-94 0 0,0 0 357 0 0,0 0 475 0 0,0 0 437 0 0,0 0 55 0 0,0 0-142 0 0,0 0-180 0 0,0 0-179 0 0,0 0-86 0 0,0 0-48 0 0,0 0-31 0 0,26-7 3 0 0,86-21-20 0 0,-105 26-105 0 0,1 1 1 0 0,0-1-1 0 0,-1-1 1 0 0,1 1 0 0 0,-1-1-1 0 0,0-1 1 0 0,0 1 0 0 0,0-1-1 0 0,-1-1 1 0 0,1 1-1 0 0,-1-1 1 0 0,0 0 0 0 0,0 0-1 0 0,0-1 1 0 0,-1 0 0 0 0,0 0-1 0 0,0 0 1 0 0,-1-1-1 0 0,1 1 1 0 0,0-4-90 0 0,-5 9 31 0 0,1 0 1 0 0,-1-1-1 0 0,1 1 1 0 0,-1 0-1 0 0,0-1 1 0 0,1 1-1 0 0,-1 0 1 0 0,0-1-1 0 0,0 1 1 0 0,0 0-1 0 0,0-1 1 0 0,0 1-1 0 0,0 0 1 0 0,-1-1-1 0 0,1 1 1 0 0,0-1-1 0 0,-1 1 0 0 0,1 0 1 0 0,-1 0-1 0 0,1-1 1 0 0,-1 1-1 0 0,0 0 1 0 0,1 0-1 0 0,-1 0 1 0 0,0 0-1 0 0,0-1 1 0 0,0 1-1 0 0,0 1 1 0 0,0-1-1 0 0,0 0 1 0 0,0 0-1 0 0,0 0 0 0 0,0 0 1 0 0,0 1-1 0 0,-1-1 1 0 0,1 0-1 0 0,0 1 1 0 0,-1-1-1 0 0,1 1 1 0 0,0 0-1 0 0,-1-1 1 0 0,1 1-1 0 0,0 0 1 0 0,-1 0-1 0 0,1 0 1 0 0,0 0-1 0 0,-1 0 0 0 0,1 0 1 0 0,0 0-1 0 0,-1 0 1 0 0,1 1-1 0 0,-1-1-31 0 0,-81 6-1108 0 0,49 7 1131 0 0,0 2 0 0 0,1 1 0 0 0,1 1 0 0 0,0 2-1 0 0,1 2 1 0 0,1 0 0 0 0,-17 18-23 0 0,-24 46 295 0 0,69-82-296 0 0,2-1 1 0 0,-1 1-1 0 0,0 0 0 0 0,0 0 0 0 0,1 0 1 0 0,-1-1-1 0 0,1 1 0 0 0,0 0 0 0 0,0 0 1 0 0,0 0-1 0 0,0 0 0 0 0,1 0 0 0 0,-1-1 1 0 0,1 1-1 0 0,0 0 0 0 0,0 0 0 0 0,0-1 1 0 0,0 1-1 0 0,0 0 0 0 0,0-1 0 0 0,1 1 1 0 0,-1-1-1 0 0,1 0 0 0 0,0 1 0 0 0,-1-1 1 0 0,1 0-1 0 0,0 0 0 0 0,0 0 0 0 0,1 0 1 0 0,-1-1-1 0 0,0 1 0 0 0,1 0 0 0 0,-1-1 1 0 0,1 0-1 0 0,-1 0 0 0 0,3 1 1 0 0,18 6 79 0 0,0-1 0 0 0,0-2 0 0 0,0 0-1 0 0,1-1 1 0 0,-1-2 0 0 0,1 0 0 0 0,0-2 0 0 0,0 0-1 0 0,-1-2 1 0 0,1 0 0 0 0,17-5-79 0 0,322-84-3703 0 0,-367 143 5148 0 0,4-50-1408 0 0,0 1 1 0 0,0-1-1 0 0,0 1 0 0 0,1 0 0 0 0,-1-1 0 0 0,0 1 0 0 0,1-1 0 0 0,0 1 0 0 0,0-1 0 0 0,0 1 1 0 0,0-1-1 0 0,0 0 0 0 0,0 0 0 0 0,0 1 0 0 0,1-1 0 0 0,-1 0 0 0 0,1 0 0 0 0,0 0 1 0 0,0 0-1 0 0,0-1 0 0 0,-1 1 0 0 0,2 0 0 0 0,-1-1 0 0 0,0 1 0 0 0,0-1 0 0 0,0 0 0 0 0,1 0 1 0 0,-1 0-1 0 0,0 0 0 0 0,1 0 0 0 0,-1 0 0 0 0,1-1 0 0 0,-1 1 0 0 0,1-1 0 0 0,0 1 1 0 0,-1-1-1 0 0,1 0 0 0 0,-1 0 0 0 0,1-1 0 0 0,-1 1 0 0 0,1 0 0 0 0,0-1-37 0 0,107-38 1291 0 0,-103 35-1240 0 0,0 0-1 0 0,-1-1 0 0 0,0 0 1 0 0,0-1-1 0 0,0 1 0 0 0,0-1 1 0 0,-1 0-1 0 0,0-1 0 0 0,0 1 1 0 0,-1-1-1 0 0,1 0 0 0 0,-2 0 1 0 0,1 0-1 0 0,-1-1 1 0 0,0 1-1 0 0,0-1 0 0 0,-1 1 1 0 0,0-1-1 0 0,-1 0 0 0 0,1 0 1 0 0,-2 0-1 0 0,1 0 0 0 0,-1 0 1 0 0,0-1-1 0 0,-1-4-50 0 0,-6 6-57 0 0,1 1 0 0 0,-1 0 0 0 0,-1 0 0 0 0,1 0 0 0 0,-1 1 0 0 0,0-1 0 0 0,0 2 0 0 0,0 0 0 0 0,-1 0 0 0 0,0 0 0 0 0,1 1 0 0 0,-1 0 0 0 0,-1 1-1 0 0,1 0 1 0 0,0 0 0 0 0,0 1 0 0 0,-1 0 0 0 0,1 1 0 0 0,-1 0 0 0 0,1 0 0 0 0,0 1 0 0 0,-1 0 0 0 0,1 1 0 0 0,0 0 0 0 0,0 1 0 0 0,0 0 0 0 0,-6 2 57 0 0,5-1-11 0 0,0 0 0 0 0,0 1 0 0 0,0 0 0 0 0,0 0 0 0 0,1 1 0 0 0,0 0 0 0 0,0 1 0 0 0,0 0 0 0 0,1 0 0 0 0,0 1 0 0 0,0 0 0 0 0,1 1 0 0 0,0-1 0 0 0,1 1 0 0 0,0 1 0 0 0,0-1 0 0 0,1 1 0 0 0,0 0 1 0 0,1 0-1 0 0,0 0 0 0 0,1 1 0 0 0,0 0 0 0 0,0-1 0 0 0,1 1 0 0 0,1 0 0 0 0,-1 0 0 0 0,2 0 0 0 0,0 1 0 0 0,0-1 0 0 0,1 0 0 0 0,0 0 0 0 0,1 0 0 0 0,0-1 0 0 0,1 1 0 0 0,0 0 0 0 0,1-1 0 0 0,0 0 0 0 0,1 1 0 0 0,0-2 0 0 0,0 1 0 0 0,2 1 11 0 0,168 148 210 0 0,-174-158-179 0 0,1 1 0 0 0,0-1 0 0 0,-1 0 0 0 0,1 1 0 0 0,0-1 0 0 0,-1 1 0 0 0,0 0 0 0 0,1-1 0 0 0,-1 1 0 0 0,0 0 0 0 0,0 0 0 0 0,0 0 0 0 0,0 0 0 0 0,0 0 0 0 0,0 0 0 0 0,-1 0 0 0 0,1 0 0 0 0,-1 0 0 0 0,1 0 0 0 0,-1 0 0 0 0,0 1 0 0 0,0-1 0 0 0,0 0 0 0 0,0 0-1 0 0,0 0 1 0 0,0 0 0 0 0,-1 1 0 0 0,1-1 0 0 0,-1 0 0 0 0,1 0 0 0 0,-1 0 0 0 0,0 0 0 0 0,0 0 0 0 0,0 0 0 0 0,0 0 0 0 0,0-1 0 0 0,0 1 0 0 0,-1 0 0 0 0,1 0 0 0 0,-1-1 0 0 0,1 1 0 0 0,-1-1 0 0 0,1 1 0 0 0,-1-1 0 0 0,0 0 0 0 0,0 0 0 0 0,0 0 0 0 0,0 0 0 0 0,0 0 0 0 0,0 0 0 0 0,0 0 0 0 0,0-1 0 0 0,0 1 0 0 0,0 0 0 0 0,-1-1-31 0 0,-41 21-1752 0 0,55-41-8832 0 0,-7 13 2979 0 0</inkml:trace>
  <inkml:trace contextRef="#ctx0" brushRef="#br0" timeOffset="24115.683">1880 5857 18340 0 0,'0'0'772'0'0,"0"0"-517"0"0,0 0-233 0 0,0 0-119 0 0,0 0-40 0 0,0 0 66 0 0,0 0 86 0 0,0 0 57 0 0,0 0 58 0 0,0 0 8 0 0,0 0 74 0 0,6 14 53 0 0,21 43 41 0 0,-25-56-280 0 0,0 1 0 0 0,0-1 0 0 0,0 0 0 0 0,0 1 0 0 0,0-1 0 0 0,0 0 0 0 0,0 0 0 0 0,0-1 0 0 0,0 1 0 0 0,1 0 0 0 0,-1-1 0 0 0,0 1 0 0 0,0-1 0 0 0,1 0 0 0 0,-1 1 0 0 0,0-1 0 0 0,1 0 0 0 0,-1-1 0 0 0,0 1 0 0 0,1 0 0 0 0,-1-1 0 0 0,0 1 0 0 0,0-1 0 0 0,1 0 0 0 0,-1 1 0 0 0,0-1 0 0 0,0 0 0 0 0,0-1 0 0 0,0 1 0 0 0,0 0 0 0 0,0 0 0 0 0,1-2-26 0 0,4 0 73 0 0,26-13 45 0 0,-1-1 1 0 0,0-1-1 0 0,-2-1 0 0 0,0-2 0 0 0,-1-1 1 0 0,-1-2-1 0 0,-1 0 0 0 0,-2-2 0 0 0,22-27-118 0 0,-54 62-45 0 0,1 0 0 0 0,1 0 1 0 0,-1 1-1 0 0,2 0 0 0 0,-1 0 0 0 0,1 0 0 0 0,1 0 0 0 0,0 1 0 0 0,0-1 0 0 0,1 1 0 0 0,0 0 0 0 0,1 0 0 0 0,0 0 0 0 0,1 0 0 0 0,0-1 0 0 0,1 1 0 0 0,0 0 0 0 0,1 0 0 0 0,0 0 0 0 0,1-1 0 0 0,1 4 45 0 0,5-10 35 0 0,0 1 1 0 0,0-2-1 0 0,0 1 0 0 0,1-1 1 0 0,-1-1-1 0 0,1 1 0 0 0,0-2 0 0 0,0 1 1 0 0,0-1-1 0 0,0-1 0 0 0,0 0 1 0 0,0 0-1 0 0,0-1 0 0 0,0 0 1 0 0,0-1-1 0 0,-1 0 0 0 0,1-1 0 0 0,0 0 1 0 0,-1 0-1 0 0,0-1 0 0 0,0 0 1 0 0,0-1-1 0 0,0 0 0 0 0,2-2-35 0 0,7 0-236 0 0,-1 0 1 0 0,0-1-1 0 0,0 0 0 0 0,0-2 1 0 0,-1 0-1 0 0,-1 0 0 0 0,0-2 1 0 0,0 0-1 0 0,-1-1 0 0 0,-1 0 1 0 0,11-13 235 0 0,-24 26 147 0 0,-1 0 1 0 0,1 0 0 0 0,0 0 0 0 0,0 0 0 0 0,-1-1 0 0 0,1 1 0 0 0,0 0 0 0 0,0 0 0 0 0,-1 0 0 0 0,1 0 0 0 0,0 0 0 0 0,0 0 0 0 0,0-1 0 0 0,-1 1-1 0 0,1 0 1 0 0,0 0 0 0 0,0 0 0 0 0,0-1-148 0 0,-20 29-189 0 0,18-25 202 0 0,1 0 0 0 0,-1-1 0 0 0,0 1 0 0 0,1 0 0 0 0,-1 0 0 0 0,1 0-1 0 0,0 0 1 0 0,0 0 0 0 0,0 0 0 0 0,1 1 0 0 0,-1-1 0 0 0,1 0 0 0 0,-1 0-1 0 0,1 1 1 0 0,0-1 0 0 0,0 0 0 0 0,1 0 0 0 0,-1 1 0 0 0,1-1 0 0 0,-1 0 0 0 0,1 0-1 0 0,0 0 1 0 0,0 0 0 0 0,1 0 0 0 0,-1 0 0 0 0,1 0 0 0 0,-1 0 0 0 0,1 0-1 0 0,0-1 1 0 0,0 1 0 0 0,0-1 0 0 0,0 1 0 0 0,1-1 0 0 0,-1 0 0 0 0,1 0 0 0 0,-1 0-1 0 0,1 0 1 0 0,0 0 0 0 0,-1 0 0 0 0,1-1 0 0 0,0 0 0 0 0,0 1 0 0 0,0-1-1 0 0,0 0 1 0 0,1 0 0 0 0,-1-1 0 0 0,0 1 0 0 0,0-1 0 0 0,0 0 0 0 0,1 1-1 0 0,1-2-11 0 0,15 2 0 0 0,1-1 1 0 0,-1-1 0 0 0,1-1-1 0 0,-1-1 1 0 0,0 0 0 0 0,0-2-1 0 0,-1 0 1 0 0,1-2 0 0 0,-1 0-1 0 0,0-1 1 0 0,-1-1 0 0 0,0 0-1 0 0,0-2 1 0 0,-1 0 0 0 0,0-1-1 0 0,8-8-1 0 0,-22 18-7 0 0,-1 1-1 0 0,1-1 0 0 0,-1 0 1 0 0,0 0-1 0 0,1 0 1 0 0,-1 0-1 0 0,0 0 1 0 0,0-1-1 0 0,-1 1 1 0 0,1 0-1 0 0,0-1 0 0 0,-1 0 1 0 0,0 1-1 0 0,1-1 1 0 0,-1 0-1 0 0,0 0 1 0 0,0 1-1 0 0,-1-1 0 0 0,1 0 1 0 0,-1 0-1 0 0,1 0 1 0 0,-1 0-1 0 0,0 0 1 0 0,0 0-1 0 0,0 0 0 0 0,0 0 1 0 0,-1 0-1 0 0,1 0 1 0 0,-1 0-1 0 0,0 0 1 0 0,0 1-1 0 0,0-1 0 0 0,0 0 1 0 0,0 0-1 0 0,-1 1 1 0 0,1-1-1 0 0,-1 1 1 0 0,0-1-1 0 0,0 1 1 0 0,0 0-1 0 0,0 0 0 0 0,0-1 1 0 0,0 1-1 0 0,0 1 1 0 0,-1-1-1 0 0,1 0 1 0 0,-1 1-1 0 0,1-1 0 0 0,-1 1 1 0 0,0 0-1 0 0,1-1 1 0 0,-1 1-1 0 0,0 1 1 0 0,0-1-1 0 0,-2 0 8 0 0,0 0-8 0 0,1 0 0 0 0,-1 0 0 0 0,0 0-1 0 0,1 1 1 0 0,-1 0 0 0 0,0 0 0 0 0,1 0 0 0 0,-1 0-1 0 0,1 1 1 0 0,-1 0 0 0 0,0 0 0 0 0,1 0 0 0 0,0 0-1 0 0,-1 1 1 0 0,1 0 0 0 0,0 0 0 0 0,0 0 0 0 0,-1 0-1 0 0,2 1 1 0 0,-1-1 0 0 0,0 1 0 0 0,0 0 0 0 0,1 0-1 0 0,0 0 1 0 0,0 1 0 0 0,0-1 0 0 0,0 1 0 0 0,0 0-1 0 0,1 0 1 0 0,-1 0 0 0 0,1 0 0 0 0,0 0 0 0 0,0 0 0 0 0,1 1-1 0 0,-1-1 1 0 0,1 1 0 0 0,0-1 0 0 0,0 1 0 0 0,1 0-1 0 0,-1-1 1 0 0,1 1 0 0 0,0-1 0 0 0,0 1 0 0 0,1 0-1 0 0,-1-1 1 0 0,1 1 0 0 0,0-1 0 0 0,0 1 0 0 0,2 2 8 0 0,1 5 61 0 0,1 0 0 0 0,0-1 0 0 0,0 1 0 0 0,2-1 0 0 0,-1-1 0 0 0,1 1 0 0 0,1-1 0 0 0,0 0 0 0 0,0-1 0 0 0,1 0 0 0 0,0 0 0 0 0,0-1 0 0 0,1 0 0 0 0,0-1 0 0 0,1 0 1 0 0,0-1-1 0 0,0 0 0 0 0,0 0 0 0 0,1-1 0 0 0,5 1-61 0 0,20 8-738 0 0,0-3 1 0 0,0 0 0 0 0,1-3-1 0 0,1-1 1 0 0,35 1 737 0 0,-29-4-5640 0 0,-14-3-5254 0 0</inkml:trace>
  <inkml:trace contextRef="#ctx0" brushRef="#br0" timeOffset="24792.887">4543 5364 14355 0 0,'0'0'4333'0'0,"0"0"-2670"0"0,0 0-831 0 0,0 0-272 0 0,0 0-182 0 0,0 0-85 0 0,0 0-57 0 0,0 0-101 0 0,0 0-111 0 0,0 0-76 0 0,0 0-47 0 0,0 0-5 0 0,0 0 48 0 0,-11 2 3 0 0,-35 5-2 0 0,44-6 40 0 0,0 1-1 0 0,-1 0 1 0 0,1-1-1 0 0,0 1 1 0 0,0 1 0 0 0,0-1-1 0 0,0 0 1 0 0,0 0-1 0 0,1 1 1 0 0,-1-1 0 0 0,1 1-1 0 0,-1-1 1 0 0,1 1-1 0 0,0 0 1 0 0,0-1-1 0 0,0 1 1 0 0,0 0 0 0 0,1 0-1 0 0,-1 0 1 0 0,1-1-1 0 0,0 1 1 0 0,-1 0 0 0 0,1 0-1 0 0,1 0 1 0 0,-1 1 15 0 0,0 2-26 0 0,-1 38-19 0 0,3 0 0 0 0,1 0 0 0 0,2 0 0 0 0,3 0 0 0 0,7 26 45 0 0,3 20-11 0 0,-2-4 39 0 0,6 26-795 0 0,-4 1 1 0 0,-6 1-1 0 0,-2 80 767 0 0,-10-189 52 0 0,-1 0 0 0 0,1-1 0 0 0,-1 1 0 0 0,0-1 0 0 0,0 1 1 0 0,0 0-1 0 0,-1-1 0 0 0,1 0 0 0 0,-1 1 0 0 0,0-1 0 0 0,-1 0 0 0 0,1 0 0 0 0,-1 0 0 0 0,1 0 1 0 0,-1-1-1 0 0,0 1 0 0 0,-1-1 0 0 0,1 1 0 0 0,-1-1 0 0 0,1 0 0 0 0,-1-1 0 0 0,0 1 0 0 0,0-1 1 0 0,0 1-1 0 0,0-1 0 0 0,-1 0 0 0 0,1-1 0 0 0,0 1 0 0 0,-1-1 0 0 0,1 0 0 0 0,-1 0 0 0 0,0 0 1 0 0,1-1-1 0 0,-1 1 0 0 0,0-1 0 0 0,1 0 0 0 0,-1-1 0 0 0,0 1 0 0 0,1-1 0 0 0,-2 0-52 0 0,-20 1 266 0 0,0-1 0 0 0,0-1 0 0 0,0-2 0 0 0,0 0 0 0 0,0-2 0 0 0,1-1 0 0 0,0-1 0 0 0,-21-10-266 0 0,36 14-92 0 0,1 0-1 0 0,0-1 1 0 0,0 0-1 0 0,0-1 1 0 0,1 0 0 0 0,0-1-1 0 0,0 1 1 0 0,1-2-1 0 0,-1 1 1 0 0,1-1-1 0 0,1 0 1 0 0,0 0 0 0 0,0-1-1 0 0,1 0 1 0 0,-1 0 92 0 0,-2-42-3851 0 0,18 20-4660 0 0,-4 22-776 0 0</inkml:trace>
  <inkml:trace contextRef="#ctx0" brushRef="#br0" timeOffset="25083.702">4232 5890 22021 0 0,'0'0'1071'0'0,"0"0"-867"0"0,0 0-352 0 0,0 0-112 0 0,0 0 41 0 0,0 0 15 0 0,0 0 126 0 0,0 0 122 0 0,0 0 42 0 0,0 0 53 0 0,0 0 86 0 0,0 0 28 0 0,10 11-21 0 0,-6-6-205 0 0,1 0 1 0 0,0 0-1 0 0,0 0 0 0 0,1 0 0 0 0,-1-1 0 0 0,1 0 0 0 0,0 0 0 0 0,0-1 0 0 0,1 1 0 0 0,-1-1 1 0 0,1-1-1 0 0,-1 1 0 0 0,1-1 0 0 0,0 0 0 0 0,0-1 0 0 0,0 1 0 0 0,0-1 0 0 0,3-1-27 0 0,164-1-1482 0 0,-116-5-2347 0 0,-1-3-4153 0 0,-36 4-2579 0 0</inkml:trace>
  <inkml:trace contextRef="#ctx0" brushRef="#br0" timeOffset="25474.113">4849 6079 19396 0 0,'0'0'255'0'0,"0"0"-514"0"0,0 0 171 0 0,0 0 259 0 0,27 1 104 0 0,177 3 707 0 0,-194-3-790 0 0,1-1-1 0 0,0 0 1 0 0,-1-1 0 0 0,1-1-1 0 0,-1 1 1 0 0,1-2-1 0 0,-1 1 1 0 0,0-2-1 0 0,0 1 1 0 0,0-1-1 0 0,0-1 1 0 0,0 0-1 0 0,-1 0 1 0 0,0-1-1 0 0,0 0 1 0 0,-1 0-1 0 0,0-1 1 0 0,0 0 0 0 0,0-1-1 0 0,-1 0 1 0 0,2-2-192 0 0,-9 1-34 0 0,-1 1 0 0 0,0-1 0 0 0,-1 1 0 0 0,1-1 0 0 0,-2 1 1 0 0,1 0-1 0 0,-1 0 0 0 0,0 0 0 0 0,-1 0 0 0 0,0 0 0 0 0,0 1 1 0 0,-1-1-1 0 0,0 1 0 0 0,0 1 0 0 0,-1-1 0 0 0,1 1 0 0 0,-2 0 1 0 0,1 0-1 0 0,0 0 0 0 0,-1 1 0 0 0,0 0 0 0 0,-1 0 0 0 0,1 1 1 0 0,-1 0-1 0 0,1 0 0 0 0,-1 1 0 0 0,-1 0 34 0 0,4-1-46 0 0,1 0 0 0 0,-1 0-1 0 0,0 0 1 0 0,0 1 0 0 0,0 0-1 0 0,0 0 1 0 0,-1 0 0 0 0,1 1 0 0 0,-1 0-1 0 0,1 0 1 0 0,-1 0 0 0 0,0 1 0 0 0,0-1-1 0 0,0 1 1 0 0,0 1 0 0 0,0-1-1 0 0,0 1 1 0 0,0 0 0 0 0,0 1 0 0 0,0-1-1 0 0,0 1 1 0 0,0 0 0 0 0,1 1-1 0 0,-1 0 1 0 0,0-1 0 0 0,1 2 0 0 0,-1-1-1 0 0,1 1 1 0 0,-1 0 0 0 0,1 0 0 0 0,0 0-1 0 0,0 1 1 0 0,1-1 0 0 0,-1 1-1 0 0,1 0 1 0 0,0 1 0 0 0,0-1 0 0 0,0 1-1 0 0,0 0 1 0 0,-1 3 46 0 0,3 0-67 0 0,1 1 0 0 0,1 0 0 0 0,-1-1 1 0 0,1 1-1 0 0,1-1 0 0 0,-1 1 0 0 0,2 0 0 0 0,-1-1 0 0 0,1 0 1 0 0,0 1-1 0 0,1-1 0 0 0,0 0 0 0 0,0 0 0 0 0,1 0 0 0 0,0 0 0 0 0,0-1 1 0 0,1 0-1 0 0,0 0 0 0 0,0 0 0 0 0,0 0 0 0 0,1-1 0 0 0,0 0 0 0 0,1 0 1 0 0,-1 0-1 0 0,1-1 0 0 0,1 0 67 0 0,76 50-10161 0 0,-62-44 70 0 0</inkml:trace>
  <inkml:trace contextRef="#ctx0" brushRef="#br0" timeOffset="26209.32">5702 5840 13379 0 0,'0'0'5746'0'0,"0"0"-4519"0"0,0 0-1193 0 0,0 0-96 0 0,0 0-58 0 0,0 0-45 0 0,0 0-24 0 0,0 0 45 0 0,0 0 153 0 0,0 0 184 0 0,0 0 179 0 0,0 0 120 0 0,10-4 865 0 0,287-45-722 0 0,-295 51-639 0 0,-1 1 1 0 0,0 0-1 0 0,1 0 1 0 0,-1-1-1 0 0,0 1 1 0 0,-1 0-1 0 0,1 0 1 0 0,0 0-1 0 0,-1 0 1 0 0,1 0-1 0 0,-1 0 1 0 0,0 0-1 0 0,0 0 1 0 0,0 0 0 0 0,-1 0-1 0 0,1 0 1 0 0,-1 0-1 0 0,0 0 1 0 0,1 0-1 0 0,-1 0 1 0 0,0-1-1 0 0,-1 1 1 0 0,1 0-1 0 0,0 0 1 0 0,-1 0 3 0 0,-27 50 392 0 0,24-46-385 0 0,0 0 1 0 0,1 0 0 0 0,0 0 0 0 0,0 1-1 0 0,1-1 1 0 0,-1 1 0 0 0,2 0 0 0 0,-1 0 0 0 0,1 0-1 0 0,0 0 1 0 0,1 1 0 0 0,0-1 0 0 0,0 0-1 0 0,1 1 1 0 0,0-1 0 0 0,1 5-8 0 0,1-10 12 0 0,1 0-1 0 0,0-1 1 0 0,0 1-1 0 0,0 0 1 0 0,1-1 0 0 0,-1 0-1 0 0,1 0 1 0 0,-1 0-1 0 0,1 0 1 0 0,0 0-1 0 0,0-1 1 0 0,-1 0 0 0 0,1 0-1 0 0,0 0 1 0 0,0 0-1 0 0,0 0 1 0 0,1-1 0 0 0,-1 0-1 0 0,0 0 1 0 0,0 0-1 0 0,0 0 1 0 0,0-1 0 0 0,0 1-1 0 0,0-1 1 0 0,0 0-1 0 0,0 0 1 0 0,0-1-1 0 0,-1 1 1 0 0,3-2-12 0 0,56-20-776 0 0,0-4 0 0 0,-3-2 1 0 0,0-3-1 0 0,49-36 776 0 0,-42 5-260 0 0,-66 141 2100 0 0,1-71-1781 0 0,-1-1 1 0 0,1 1-1 0 0,0-1 0 0 0,0 1 1 0 0,1-1-1 0 0,-1 0 0 0 0,2 1 1 0 0,-1-1-1 0 0,1 0 0 0 0,0-1 0 0 0,0 1 1 0 0,0 0-1 0 0,1-1 0 0 0,0 0 1 0 0,0 0-1 0 0,0 0 0 0 0,1 0 1 0 0,-1 0-1 0 0,1-1 0 0 0,1 0 1 0 0,-1 0-1 0 0,0-1 0 0 0,1 1 1 0 0,0-1-1 0 0,-1 0 0 0 0,1-1 0 0 0,1 1 1 0 0,-1-1-1 0 0,0-1 0 0 0,0 1 1 0 0,1-1-1 0 0,6 1-59 0 0,6 1 35 0 0,0-1 0 0 0,1 0 0 0 0,-1-2 0 0 0,1 0 0 0 0,-1-1 0 0 0,1-1-1 0 0,-1 0 1 0 0,0-2 0 0 0,0 0 0 0 0,11-5-35 0 0,-14 3-28 0 0,12-2-223 0 0,-1-1 1 0 0,0-1-1 0 0,0-2 0 0 0,-1 0 0 0 0,-1-2 0 0 0,0-1 0 0 0,-1-1 0 0 0,0-1 1 0 0,-2-1-1 0 0,1-1 251 0 0,-22 18 12 0 0,0 1 1 0 0,0-1-1 0 0,0 1 0 0 0,0-1 1 0 0,0 0-1 0 0,-1 1 1 0 0,1-1-1 0 0,0 0 1 0 0,0 0-1 0 0,0 1 1 0 0,-1-1-1 0 0,1 0 1 0 0,0 0-1 0 0,-1 0 0 0 0,1 0 1 0 0,-1 0-1 0 0,1 0 1 0 0,-1 0-1 0 0,0 0 1 0 0,1 0-1 0 0,-1-1 1 0 0,0 1-1 0 0,0 0 1 0 0,1 0-1 0 0,-1 0 0 0 0,0 0 1 0 0,0 0-1 0 0,0 0 1 0 0,-1-1-1 0 0,1 1 1 0 0,0 0-1 0 0,0 0 1 0 0,-1 0-1 0 0,1 0 1 0 0,0 0-1 0 0,-1 0 0 0 0,1 0 1 0 0,-1 0-1 0 0,1 0 1 0 0,-1 0-1 0 0,0 0 1 0 0,0 0-1 0 0,1 0 1 0 0,-1 1-1 0 0,0-1 1 0 0,0 0-1 0 0,0 0 0 0 0,0 1 1 0 0,1-1-1 0 0,-1 0 1 0 0,0 1-1 0 0,0-1 1 0 0,0 1-1 0 0,-1 0 1 0 0,1-1-1 0 0,0 1 1 0 0,0 0-1 0 0,0-1 0 0 0,0 1 1 0 0,0 0-1 0 0,0 0 1 0 0,0 0-1 0 0,-1 0 1 0 0,1 0-1 0 0,0 0-12 0 0,-3 3 61 0 0,0 1 0 0 0,0-1 0 0 0,0 0 0 0 0,1 1 0 0 0,0 0 0 0 0,-1 0 0 0 0,1 0 0 0 0,1 0 0 0 0,-1 1 0 0 0,1-1 0 0 0,-1 1 0 0 0,1 0 0 0 0,1-1 0 0 0,-1 1 0 0 0,1 0 0 0 0,-1 0 0 0 0,1 0 0 0 0,1 0-1 0 0,-1 0 1 0 0,1 0 0 0 0,0 2-61 0 0,0-2 35 0 0,0 0-1 0 0,1 0 1 0 0,-1 0-1 0 0,1 0 1 0 0,0 0-1 0 0,1-1 1 0 0,-1 1-1 0 0,1 0 1 0 0,0-1-1 0 0,0 1 1 0 0,0-1-1 0 0,1 0 1 0 0,-1 0-1 0 0,1 1 1 0 0,0-2-1 0 0,0 1 1 0 0,1 0-1 0 0,-1-1 1 0 0,1 1-1 0 0,0-1 0 0 0,0 0 1 0 0,0 0-1 0 0,0-1 1 0 0,0 1-1 0 0,0-1 1 0 0,1 0-1 0 0,0 0 1 0 0,-1-1-1 0 0,1 1 1 0 0,0-1-1 0 0,-1 0 1 0 0,3 0-35 0 0,162 6-9 0 0,-154-10-168 0 0,0 0-1 0 0,0-1 0 0 0,0-1 0 0 0,0 0 0 0 0,-1-1 0 0 0,0-1 1 0 0,0 0-1 0 0,-1-1 0 0 0,1 0 0 0 0,-2-1 0 0 0,1 0 1 0 0,-2-1-1 0 0,1-1 0 0 0,-1 0 0 0 0,1-2 178 0 0,-11 12 74 0 0,0 0 1 0 0,0 0-1 0 0,0 0 1 0 0,0 0-1 0 0,0 0 0 0 0,0 0 1 0 0,0 0-1 0 0,0-1 1 0 0,0 1-1 0 0,-1 0 0 0 0,1-1 1 0 0,-1 1-1 0 0,1 0 0 0 0,-1-1 1 0 0,1 1-1 0 0,-1-1 1 0 0,0 1-1 0 0,1-1 0 0 0,-1 1 1 0 0,0-1-1 0 0,0 1 0 0 0,0-1 1 0 0,0 1-1 0 0,-1 0 1 0 0,1-1-1 0 0,0 1 0 0 0,0-1 1 0 0,-1 1-1 0 0,1-1 1 0 0,-1 1-1 0 0,0 0 0 0 0,1-1 1 0 0,-1 1-1 0 0,0 0 0 0 0,0 0 1 0 0,1-1-1 0 0,-1 1 1 0 0,0 0-1 0 0,0 0 0 0 0,-1 0-74 0 0,-20 63 415 0 0,22-55-370 0 0,1 0-1 0 0,0 0 1 0 0,1 0-1 0 0,-1-1 1 0 0,1 1-1 0 0,1-1 1 0 0,-1 1-1 0 0,1-1 1 0 0,0 0-1 0 0,1 0 1 0 0,-1 0-1 0 0,1-1 1 0 0,0 1-1 0 0,1-1 1 0 0,-1 0-1 0 0,1 0 1 0 0,0 0-1 0 0,0-1 1 0 0,1 0-1 0 0,-1 0 1 0 0,1 0-1 0 0,0 0 1 0 0,0-1-1 0 0,0 0 1 0 0,2 0-45 0 0,83 28-2547 0 0,-4-21-8461 0 0,-69-10-254 0 0</inkml:trace>
  <inkml:trace contextRef="#ctx0" brushRef="#br0" timeOffset="26611.029">8108 6013 22253 0 0,'0'0'72'0'0,"0"0"-71"0"0,0 0-20 0 0,0 0 114 0 0,0 0 145 0 0,0 0 55 0 0,0 0 16 0 0,0 0-11 0 0,0 0 16 0 0,0 0-12 0 0,0 0 7 0 0,29 9-2 0 0,91 25-44 0 0,-114-32-241 0 0,-1 0-1 0 0,1-1 1 0 0,0 0-1 0 0,-1 0 1 0 0,1 0-1 0 0,0-1 0 0 0,0 1 1 0 0,-1-2-1 0 0,1 1 1 0 0,0 0-1 0 0,0-1 1 0 0,-1 0-1 0 0,1-1 1 0 0,0 1-1 0 0,-1-1 0 0 0,0 0 1 0 0,1 0-1 0 0,1-2-23 0 0,13-5 29 0 0,109-75 74 0 0,-126 82-114 0 0,0 0-1 0 0,-1-1 1 0 0,1 1-1 0 0,-1-1 1 0 0,0 1 0 0 0,0-1-1 0 0,0 0 1 0 0,0 0-1 0 0,0 0 1 0 0,-1 0-1 0 0,0-1 1 0 0,1 1 0 0 0,-1 0-1 0 0,0-1 1 0 0,0 1-1 0 0,-1 0 1 0 0,1-1-1 0 0,-1 1 1 0 0,0-1 0 0 0,0 1-1 0 0,0-1 1 0 0,0 1-1 0 0,0-1 1 0 0,-1 1-1 0 0,0-1 1 0 0,0 1 0 0 0,0 0-1 0 0,0-1 1 0 0,0 1-1 0 0,0 0 1 0 0,-1 0 0 0 0,0 0-1 0 0,1 0 1 0 0,-1 0-1 0 0,-1 0 1 0 0,1 0-1 0 0,0 1 1 0 0,-1-1 0 0 0,1 1-1 0 0,-1-1 1 0 0,-1 0 11 0 0,-6-5-28 0 0,0 0 0 0 0,-1 1 0 0 0,0 1 1 0 0,0 0-1 0 0,0 0 0 0 0,-1 1 0 0 0,1 0 0 0 0,-1 1 1 0 0,0 1-1 0 0,-1 0 0 0 0,1 0 0 0 0,-1 1 0 0 0,1 1 1 0 0,-1 0-1 0 0,1 1 0 0 0,-1 0 0 0 0,0 1 0 0 0,1 0 1 0 0,-1 1-1 0 0,1 0 0 0 0,-1 1 0 0 0,1 1 0 0 0,0 0 1 0 0,1 0-1 0 0,-1 1 0 0 0,1 1 0 0 0,-1 0 0 0 0,2 1 1 0 0,-1 0-1 0 0,1 0 0 0 0,0 1 0 0 0,-3 4 28 0 0,10-9 25 0 0,1 1 0 0 0,0-1 0 0 0,0 1 1 0 0,0-1-1 0 0,0 1 0 0 0,1 0 0 0 0,-1 0 0 0 0,1 0 0 0 0,0 0 0 0 0,0 0 0 0 0,1 0 0 0 0,-1 0 0 0 0,1 0 0 0 0,0 0 0 0 0,0 1 1 0 0,0-1-1 0 0,1 0 0 0 0,-1 0 0 0 0,1 0 0 0 0,0 0 0 0 0,0 0 0 0 0,1 0 0 0 0,-1 0 0 0 0,1 0 0 0 0,-1-1 0 0 0,1 1 0 0 0,1-1 1 0 0,-1 1-1 0 0,0-1 0 0 0,1 0 0 0 0,0 1 0 0 0,0-1 0 0 0,-1-1 0 0 0,2 1 0 0 0,-1 0 0 0 0,0-1 0 0 0,1 1 0 0 0,1 0-25 0 0,149 54 837 0 0,136-76-338 0 0,-278 18-539 0 0,-1 1 1 0 0,0 1-1 0 0,0 0 0 0 0,0 1 1 0 0,0 0-1 0 0,0 0 1 0 0,0 1-1 0 0,-1 0 1 0 0,1 1-1 0 0,-1 1 1 0 0,0-1-1 0 0,8 6 40 0 0,18 7-988 0 0,-1-5-1576 0 0,-13-7-2381 0 0,-17-4 3437 0 0,9 2-9613 0 0</inkml:trace>
  <inkml:trace contextRef="#ctx0" brushRef="#br0" timeOffset="27204.688">9110 5644 19692 0 0,'0'0'-221'0'0,"0"0"-121"0"0,0 0-20 0 0,0 0 120 0 0,0 0 233 0 0,0 0 116 0 0,0 0 26 0 0,0 0 8 0 0,27 2 37 0 0,198 13 1535 0 0,-30-31-524 0 0,-457 125-1232 0 0,236-99 3 0 0,2 1 0 0 0,-1 1 0 0 0,1 1 0 0 0,1 1-1 0 0,1 2 1 0 0,0 0 0 0 0,1 1 0 0 0,0 1 0 0 0,2 1 0 0 0,0 1 0 0 0,1 0 0 0 0,-14 22 40 0 0,31-40 9 0 0,0 0 0 0 0,0 0 0 0 0,0 0 0 0 0,0-1 1 0 0,0 1-1 0 0,0 0 0 0 0,0 0 0 0 0,1 0 0 0 0,-1 1 1 0 0,1-1-1 0 0,-1 0 0 0 0,1 0 0 0 0,0 0 0 0 0,0 0 1 0 0,0 0-1 0 0,0 0 0 0 0,0 1 0 0 0,1-1 0 0 0,-1 0 0 0 0,0 0 1 0 0,1 0-1 0 0,0 0 0 0 0,-1 0 0 0 0,1 0 0 0 0,0 0 1 0 0,0 0-1 0 0,0 0 0 0 0,0-1 0 0 0,1 1 0 0 0,-1 0 1 0 0,0-1-1 0 0,1 1 0 0 0,-1-1 0 0 0,1 1 0 0 0,0-1 1 0 0,-1 0-1 0 0,1 1 0 0 0,0-1 0 0 0,0 0 0 0 0,0 0 1 0 0,0 0-1 0 0,0 0 0 0 0,0-1 0 0 0,0 1 0 0 0,0-1 1 0 0,0 1-1 0 0,0-1 0 0 0,1 1-9 0 0,120 7 1221 0 0,-101-8-1188 0 0,56-3 151 0 0,0-3 1 0 0,-1-3 0 0 0,0-4-1 0 0,0-3 1 0 0,-1-3 0 0 0,29-14-185 0 0,-72 87 2298 0 0,-24-46-2296 0 0,0-2 1 0 0,1 1-1 0 0,0-1 1 0 0,0 0-1 0 0,0-1 1 0 0,1 0-1 0 0,0-1 1 0 0,-1 0-1 0 0,2-1 1 0 0,-1 0-1 0 0,0 0 1 0 0,1-1-1 0 0,-1-1 1 0 0,6 0-3 0 0,21-3-3373 0 0,0-6-3342 0 0,-27 5-4609 0 0</inkml:trace>
  <inkml:trace contextRef="#ctx0" brushRef="#br0" timeOffset="27447.845">9806 5510 24733 0 0,'0'0'176'0'0,"0"0"-216"0"0,0 0-296 0 0,0 0-232 0 0,0 0-176 0 0,0 0-272 0 0,0 0-433 0 0,0 0-455 0 0,0 0-641 0 0,0 0-471 0 0,0 0-625 0 0,162-18-2568 0 0,-153 21 2768 0 0</inkml:trace>
  <inkml:trace contextRef="#ctx0" brushRef="#br0" timeOffset="27722.829">10538 5945 23325 0 0,'0'0'859'0'0,"0"0"-502"0"0,0 0-118 0 0,0 0 12 0 0,32 8-57 0 0,100 26-42 0 0,31-23 158 0 0,-153-11-280 0 0,0-1 1 0 0,0 0 0 0 0,0-1-1 0 0,0 0 1 0 0,0 0-1 0 0,0-1 1 0 0,0 0 0 0 0,-1-1-1 0 0,1 0 1 0 0,-1-1-1 0 0,0 0 1 0 0,-1 0 0 0 0,1-1-1 0 0,-1 0 1 0 0,0 0-1 0 0,0-1 1 0 0,-1 0 0 0 0,0 0-1 0 0,4-6-30 0 0,-10 11-22 0 0,0-1-1 0 0,0 1 0 0 0,-1 0 0 0 0,1 0 1 0 0,0 0-1 0 0,-1-1 0 0 0,0 1 0 0 0,0 0 1 0 0,1-1-1 0 0,-1 1 0 0 0,0 0 0 0 0,-1-1 1 0 0,1 1-1 0 0,0 0 0 0 0,-1 0 1 0 0,1-1-1 0 0,-1 1 0 0 0,0 0 0 0 0,0 0 1 0 0,0 0-1 0 0,0 0 0 0 0,0 0 0 0 0,0 0 1 0 0,-1 0-1 0 0,1 0 0 0 0,0 0 0 0 0,-1 1 1 0 0,0-1-1 0 0,1 0 0 0 0,-1 1 1 0 0,0-1-1 0 0,0 1 0 0 0,0 0 0 0 0,0 0 1 0 0,0 0-1 0 0,0 0 0 0 0,-1-1 23 0 0,-83-35-762 0 0,68 30 639 0 0,1 2-1 0 0,0 0 1 0 0,-1 1-1 0 0,0 0 0 0 0,0 2 1 0 0,0 0-1 0 0,-1 1 1 0 0,1 0-1 0 0,0 2 0 0 0,0 0 1 0 0,-1 1-1 0 0,1 1 1 0 0,1 1-1 0 0,-1 0 1 0 0,0 2-1 0 0,1 0 0 0 0,0 1 1 0 0,-7 4 123 0 0,21-10-51 0 0,1 1 0 0 0,-1 0 0 0 0,0 1 1 0 0,1-1-1 0 0,0 0 0 0 0,0 1 0 0 0,-1-1 0 0 0,1 1 1 0 0,1 0-1 0 0,-1 0 0 0 0,0 0 0 0 0,1 0 1 0 0,-1 0-1 0 0,1 0 0 0 0,0 0 0 0 0,0 0 0 0 0,0 0 1 0 0,1 1-1 0 0,-1-1 0 0 0,1 0 0 0 0,-1 0 0 0 0,1 1 1 0 0,0-1-1 0 0,1 0 0 0 0,-1 1 0 0 0,0-1 0 0 0,1 0 1 0 0,0 1-1 0 0,0-1 0 0 0,0 0 0 0 0,0 0 51 0 0,54 46-3796 0 0,3-31-4722 0 0,-37-13-34 0 0</inkml:trace>
  <inkml:trace contextRef="#ctx0" brushRef="#br0" timeOffset="27972.475">11235 5762 21957 0 0,'0'0'329'0'0,"0"0"-246"0"0,0 0-162 0 0,0 0-1 0 0,0 0 55 0 0,0 0 133 0 0,0 0 96 0 0,0 0 48 0 0,0 0 73 0 0,0 0 39 0 0,0 0 14 0 0,0 0-10 0 0,0 0-95 0 0,15 24-74 0 0,47 72-52 0 0,-35-12 64 0 0,-27-82-206 0 0,-1 0 1 0 0,1 0-1 0 0,0 0 1 0 0,0 0-1 0 0,0 0 1 0 0,1 0 0 0 0,-1 0-1 0 0,0-1 1 0 0,1 1-1 0 0,-1 0 1 0 0,1 0-1 0 0,0 0 1 0 0,0 0-1 0 0,-1-1 1 0 0,1 1 0 0 0,0 0-1 0 0,1-1 1 0 0,-1 1-1 0 0,0 0 1 0 0,0-1-1 0 0,1 0 1 0 0,-1 1-1 0 0,1-1 1 0 0,-1 0 0 0 0,1 0-1 0 0,-1 0 1 0 0,1 1-1 0 0,0-2 1 0 0,-1 1-1 0 0,1 0 1 0 0,0 0-1 0 0,0-1 1 0 0,0 1 0 0 0,0-1-1 0 0,0 1 1 0 0,0-1-1 0 0,0 0 1 0 0,-1 0-1 0 0,1 0 1 0 0,0 0-1 0 0,1 0-5 0 0,114-13-4669 0 0,-7-23-9050 0 0,-88 28 9464 0 0,-8 3 1657 0 0</inkml:trace>
  <inkml:trace contextRef="#ctx0" brushRef="#br0" timeOffset="28327.41">11803 5895 7098 0 0,'0'0'4591'0'0,"0"0"-825"0"0,0 0-1022 0 0,0 0-847 0 0,0 0-611 0 0,0 0-421 0 0,0 0-239 0 0,0 0-127 0 0,0 0-63 0 0,0 0-44 0 0,0 0-69 0 0,0 0-62 0 0,17 7-38 0 0,51 26-31 0 0,51 34 652 0 0,-107-63-914 0 0,-1-2 0 0 0,1 0 0 0 0,0 0 0 0 0,0-1 0 0 0,0 0-1 0 0,0-1 1 0 0,0-1 0 0 0,0 0 0 0 0,-1 0 0 0 0,1-1 0 0 0,0-1 0 0 0,-1 0 0 0 0,1 0 0 0 0,-1-1 0 0 0,0-1 0 0 0,0 0 0 0 0,0 0 0 0 0,-1-1 0 0 0,0-1-1 0 0,0 1 1 0 0,0-2 0 0 0,-1 1 0 0 0,0-1 0 0 0,6-8 70 0 0,-13 13-53 0 0,0 0 0 0 0,0-1-1 0 0,0 1 1 0 0,0-1 0 0 0,-1 0-1 0 0,1 1 1 0 0,-1-1 0 0 0,0 0-1 0 0,0 0 1 0 0,0 0 0 0 0,-1 0-1 0 0,0 0 1 0 0,1 0 0 0 0,-1 0-1 0 0,0 0 1 0 0,-1 0 0 0 0,1 0-1 0 0,-1 0 1 0 0,0 1 0 0 0,0-1 0 0 0,0 0-1 0 0,0 0 1 0 0,-1 0 0 0 0,0 1-1 0 0,1-1 1 0 0,-1 1 0 0 0,0-1-1 0 0,-1 1 1 0 0,1 0 0 0 0,-1 0-1 0 0,1 0 1 0 0,-1 0 0 0 0,0 0-1 0 0,0 1 1 0 0,0-1 0 0 0,-1 1-1 0 0,0-1 54 0 0,-3-2 69 0 0,0 0 0 0 0,-1 0 0 0 0,1 0 0 0 0,-1 1 0 0 0,0 0 0 0 0,0 1 0 0 0,-1 0 0 0 0,1 0 0 0 0,-1 1 0 0 0,0 0 0 0 0,1 0 0 0 0,-1 1 0 0 0,0 0 0 0 0,0 0 0 0 0,0 1 0 0 0,-4 1-69 0 0,10 2 48 0 0,0 0 1 0 0,0 0 0 0 0,0 0 0 0 0,0 1 0 0 0,1-1-1 0 0,0 1 1 0 0,0 0 0 0 0,0-1 0 0 0,0 1 0 0 0,1 0-1 0 0,-1 0 1 0 0,1 0 0 0 0,0 0 0 0 0,0 1-1 0 0,0-1 1 0 0,1 0 0 0 0,-1 0 0 0 0,1 1 0 0 0,0-1-1 0 0,1 0 1 0 0,-1 0 0 0 0,1 0 0 0 0,-1 1 0 0 0,1-1-1 0 0,1 0 1 0 0,-1 0 0 0 0,0 0 0 0 0,1 0-1 0 0,0 0 1 0 0,0-1 0 0 0,1 2-49 0 0,5 6 61 0 0,1 0 0 0 0,1-1 1 0 0,0 0-1 0 0,0-1 0 0 0,0 0 0 0 0,1-1 1 0 0,1 0-1 0 0,-1-1 0 0 0,1 0 0 0 0,1 0 1 0 0,-1-2-1 0 0,1 1 0 0 0,0-2 0 0 0,0 0 1 0 0,1 0-1 0 0,5 0-61 0 0,138 22-2308 0 0,-99-20-774 0 0,-20-4-2753 0 0,-7 0-5539 0 0</inkml:trace>
  <inkml:trace contextRef="#ctx0" brushRef="#br0" timeOffset="29266.049">14557 5820 20932 0 0,'0'0'1698'0'0,"0"0"-452"0"0,0 0-425 0 0,0 0-241 0 0,0 0-144 0 0,0 0-89 0 0,0 0-81 0 0,0 0-42 0 0,0 0-95 0 0,0 0-28 0 0,0 0-38 0 0,0 0-22 0 0,7 1-10 0 0,-4 0-57 0 0,1 0 0 0 0,-1-1-1 0 0,1 1 1 0 0,-1-1 0 0 0,1 0 0 0 0,-1 0-1 0 0,1 0 1 0 0,-1 0 0 0 0,1 0 0 0 0,-1-1-1 0 0,0 0 1 0 0,1 1 0 0 0,-1-1 0 0 0,0-1-1 0 0,1 1 1 0 0,-1 0 0 0 0,0-1 0 0 0,0 1 0 0 0,0-1-1 0 0,0 0 1 0 0,0 0 0 0 0,-1 0 0 0 0,1-1-1 0 0,-1 1 1 0 0,1-1 0 0 0,-1 1 0 0 0,0-1-1 0 0,0 0 1 0 0,0 0 0 0 0,0 0 0 0 0,0 0-1 0 0,-1 0 1 0 0,1 0 0 0 0,-1 0 0 0 0,0-1-1 0 0,0 1 1 0 0,0-3 26 0 0,-4 3-96 0 0,0 0-1 0 0,-1 0 1 0 0,1 0 0 0 0,-1 1-1 0 0,0-1 1 0 0,0 1-1 0 0,0 0 1 0 0,0 0 0 0 0,0 0-1 0 0,0 0 1 0 0,-1 1-1 0 0,1 0 1 0 0,-1 0-1 0 0,1 0 1 0 0,-1 0 0 0 0,1 1-1 0 0,-1-1 1 0 0,1 1-1 0 0,-1 0 1 0 0,1 1 0 0 0,-1-1-1 0 0,-4 2 97 0 0,3-2-55 0 0,1-1 64 0 0,0 0 0 0 0,-1 1 0 0 0,1 0 0 0 0,0 0 0 0 0,0 0-1 0 0,0 0 1 0 0,0 1 0 0 0,0 0 0 0 0,0 0 0 0 0,0 0 0 0 0,0 1 0 0 0,0 0 0 0 0,0 0 0 0 0,0 0 0 0 0,1 0 0 0 0,-1 1 0 0 0,1 0 0 0 0,0 0 0 0 0,0 0 0 0 0,0 0 0 0 0,0 0 0 0 0,0 1 0 0 0,1 0 0 0 0,-1 0 0 0 0,1 0 0 0 0,0 0 0 0 0,0 1 0 0 0,1-1 0 0 0,0 1-1 0 0,-1-1 1 0 0,1 1 0 0 0,1 0 0 0 0,-1 0 0 0 0,1 0 0 0 0,0 0 0 0 0,0 0 0 0 0,0 0 0 0 0,1 0 0 0 0,-1 0 0 0 0,1 0 0 0 0,0 1 0 0 0,1-1 0 0 0,0 0 0 0 0,-1 0 0 0 0,2 0 0 0 0,0 4-9 0 0,9 5 79 0 0,0-1 0 0 0,0-1 1 0 0,1 0-1 0 0,1-1 0 0 0,0 0 1 0 0,1-1-1 0 0,0 0 0 0 0,0-1 1 0 0,1-1-1 0 0,0 0 0 0 0,0-1 1 0 0,1-1-1 0 0,0 0 0 0 0,0-1 1 0 0,0-1-1 0 0,1-1 0 0 0,16 2-79 0 0,-1 2-120 0 0,0-2 0 0 0,0-1 0 0 0,0-2 1 0 0,0-1-1 0 0,0-1 0 0 0,0-2 0 0 0,0-1 0 0 0,0-1 0 0 0,0-2 0 0 0,-1-2 0 0 0,23-7 120 0 0,136-36 1906 0 0,-115 83-1702 0 0,-62-30-193 0 0,0 0 0 0 0,0-1 0 0 0,0-1 1 0 0,0 0-1 0 0,0-1 0 0 0,-1-1 0 0 0,1 0 0 0 0,0 0 0 0 0,0-1 0 0 0,-1-1 0 0 0,0 0 1 0 0,1-1-1 0 0,-2 0 0 0 0,1-1 0 0 0,-1 0 0 0 0,1-1 0 0 0,-2 0 0 0 0,1 0 1 0 0,-1-2-1 0 0,8-7-11 0 0,-15 14-38 0 0,-1 0 0 0 0,1 0-1 0 0,-1 0 1 0 0,0-1 0 0 0,1 1 0 0 0,-1-1 0 0 0,0 0 0 0 0,0 0 0 0 0,-1 1 0 0 0,1-1 0 0 0,0 0 0 0 0,-1-1 0 0 0,0 1 0 0 0,0 0 0 0 0,0 0 0 0 0,0 0-1 0 0,0-1 1 0 0,-1 1 0 0 0,0 0 0 0 0,1-1 0 0 0,-1 1 0 0 0,0 0 0 0 0,-1-1 0 0 0,1 1 0 0 0,0-1 0 0 0,-1 1 0 0 0,0 0 0 0 0,0 0 0 0 0,0-1-1 0 0,0 1 1 0 0,-1 0 0 0 0,1 0 0 0 0,-1 0 0 0 0,1 0 0 0 0,-1 1 0 0 0,0-1 0 0 0,0 0 0 0 0,-1 1 0 0 0,1-1 0 0 0,0 1 0 0 0,-1 0 0 0 0,0 0 0 0 0,1 0-1 0 0,-1 0 1 0 0,-1-1 38 0 0,-146-59-1358 0 0,133 60 1349 0 0,-1 1 0 0 0,0 1-1 0 0,1 0 1 0 0,-1 2 0 0 0,0 0 0 0 0,1 0-1 0 0,-1 2 1 0 0,1 0 0 0 0,0 1-1 0 0,-1 2 10 0 0,12-5 39 0 0,1 0 0 0 0,0 0 0 0 0,0 0 0 0 0,-1 1 0 0 0,2 0 0 0 0,-1 0 0 0 0,0 0 0 0 0,0 0 0 0 0,1 1 0 0 0,0 0 0 0 0,0 0 0 0 0,0 0 0 0 0,0 1 0 0 0,1-1 0 0 0,-1 1 0 0 0,1 0 0 0 0,0 0 0 0 0,1 0 0 0 0,-1 0 0 0 0,1 0-1 0 0,0 0 1 0 0,0 1 0 0 0,1-1 0 0 0,0 1 0 0 0,0 0 0 0 0,0-1 0 0 0,0 1 0 0 0,1 0 0 0 0,0-1 0 0 0,0 1 0 0 0,1 0 0 0 0,1 5-39 0 0,2-5 35 0 0,1 1 1 0 0,-1-1-1 0 0,2 1 0 0 0,-1-1 1 0 0,1-1-1 0 0,0 1 1 0 0,0-1-1 0 0,0 0 0 0 0,1 0 1 0 0,0-1-1 0 0,0 0 0 0 0,0 0 1 0 0,0-1-1 0 0,1 0 0 0 0,0 0 1 0 0,-1-1-1 0 0,1 0 1 0 0,0 0-1 0 0,0 0 0 0 0,0-1 1 0 0,0-1-1 0 0,0 1 0 0 0,2-1-35 0 0,2 2-22 0 0,-1-1-1 0 0,0 0 0 0 0,1-1 1 0 0,-1 0-1 0 0,1 0 0 0 0,-1-1 1 0 0,0-1-1 0 0,1 0 0 0 0,-1 0 1 0 0,0-1-1 0 0,0-1 0 0 0,-1 0 1 0 0,1 0-1 0 0,-1-1 0 0 0,0 0 1 0 0,0-1-1 0 0,0 0 0 0 0,-1-1 1 0 0,0 0-1 0 0,0 0 0 0 0,-1-1 1 0 0,0 0-1 0 0,2-4 23 0 0,2-6 197 0 0,20 16 669 0 0,40 44-173 0 0,-56-30-623 0 0,2 0-1 0 0,-1-2 0 0 0,2 0 1 0 0,-1-2-1 0 0,1 0 0 0 0,1 0 1 0 0,-1-2-1 0 0,1-1 0 0 0,0 0 1 0 0,0-1-1 0 0,9 0-69 0 0,0-4-329 0 0,0-1 0 0 0,0-1 0 0 0,0-1-1 0 0,-1-2 1 0 0,1-1 0 0 0,-1-1 0 0 0,0-1-1 0 0,-1-2 1 0 0,0 0 0 0 0,0-2 0 0 0,-1-1 0 0 0,-1-1-1 0 0,0-1 1 0 0,16-15 329 0 0,-41 31 61 0 0,0-1-1 0 0,0 1 1 0 0,0-1-1 0 0,0 1 1 0 0,0-1-1 0 0,0 1 0 0 0,0-1 1 0 0,0 1-1 0 0,0 0 1 0 0,0-1-1 0 0,0 1 1 0 0,0-1-1 0 0,0 1 1 0 0,0-1-1 0 0,0 0 1 0 0,1 1-1 0 0,-1-1 1 0 0,0 1-1 0 0,0-1 1 0 0,0 1-1 0 0,1-1 0 0 0,-1 1 1 0 0,0-1-1 0 0,1 0 1 0 0,-1 1-1 0 0,0-1 1 0 0,1 0-1 0 0,-1 1 1 0 0,1-1-1 0 0,-1 0 1 0 0,1 1-1 0 0,-1-1 1 0 0,0 0-1 0 0,1 0 1 0 0,-1 0-1 0 0,1 0 0 0 0,-1 1 1 0 0,1-1-1 0 0,-1 0 1 0 0,1 0-1 0 0,-1 0 1 0 0,1 0-1 0 0,-1 0 1 0 0,1 0-1 0 0,-1 0 1 0 0,1 0-1 0 0,-1 0 1 0 0,1 0-1 0 0,-1 0 1 0 0,1-1-1 0 0,-1 1 0 0 0,1 0 1 0 0,-1 0-1 0 0,1 0 1 0 0,0-1-61 0 0,-3 20 20 0 0,3-14 35 0 0,-1 1 0 0 0,1-1 0 0 0,0 1 0 0 0,1-1 0 0 0,-1 0 0 0 0,1 1 1 0 0,0-1-1 0 0,0 0 0 0 0,1 0 0 0 0,-1 0 0 0 0,1 0 0 0 0,0-1 0 0 0,0 1 0 0 0,1-1 0 0 0,0 0 0 0 0,-1 0 0 0 0,1 0 0 0 0,1 0 0 0 0,-1 0 0 0 0,0-1 0 0 0,1 0 0 0 0,0 0 0 0 0,0 0 0 0 0,0-1 0 0 0,0 0 0 0 0,0 0 0 0 0,2 1-55 0 0,45 14-1904 0 0,-1-7-3570 0 0,-36-9-6044 0 0</inkml:trace>
  <inkml:trace contextRef="#ctx0" brushRef="#br0" timeOffset="30186.269">18771 5565 18164 0 0,'0'0'1511'0'0,"0"0"-902"0"0,0 0-609 0 0,0 0-180 0 0,0 0 60 0 0,0 0 178 0 0,0 0 128 0 0,0 0 64 0 0,0 0 39 0 0,3 28-13 0 0,12 179 395 0 0,-38 24 186 0 0,23-230-442 0 0,17-41 1722 0 0,12-16-2359 0 0,-18 42 113 0 0,-1-1-1 0 0,-1-1 0 0 0,0 0 1 0 0,-1 0-1 0 0,-1-1 1 0 0,0 0-1 0 0,-1 0 1 0 0,-1 0-1 0 0,-1-1 0 0 0,0 0 1 0 0,-1 0-1 0 0,-1 0 1 0 0,-1 0-1 0 0,-1 0 1 0 0,0-1-1 0 0,-1 1 0 0 0,-1 0 1 0 0,-2-6 109 0 0,-5 18-793 0 0,5 29 763 0 0,4 35 451 0 0,1-53-369 0 0,0 0-1 0 0,1 0 0 0 0,-1 0 0 0 0,1 0 0 0 0,0 0 0 0 0,1 0 0 0 0,-1 0 0 0 0,1-1 1 0 0,0 1-1 0 0,0-1 0 0 0,0 0 0 0 0,0 0 0 0 0,1 0 0 0 0,0 0 0 0 0,0 0 0 0 0,0-1 1 0 0,0 0-1 0 0,1 0 0 0 0,-1 0 0 0 0,1 0 0 0 0,-1-1 0 0 0,1 1 0 0 0,0-1 0 0 0,0-1 1 0 0,0 1-1 0 0,1-1 0 0 0,-1 0 0 0 0,0 0 0 0 0,0 0 0 0 0,3 0-51 0 0,6 0 35 0 0,-1 0 1 0 0,1-1-1 0 0,-1-1 0 0 0,1 0 0 0 0,-1 0 0 0 0,0-1 0 0 0,0-1 0 0 0,0 0 1 0 0,0-1-1 0 0,0-1 0 0 0,7-3-35 0 0,14-9-122 0 0,-1 0 0 0 0,-1-3 0 0 0,-1-1-1 0 0,-1-1 1 0 0,-1-1 0 0 0,-1-2 0 0 0,0 0 0 0 0,-2-2 0 0 0,2-6 122 0 0,-17 145 135 0 0,-11-89 30 0 0,-2 8-91 0 0,1 1-1 0 0,1 0 1 0 0,2-1-1 0 0,1 1 1 0 0,2 0-1 0 0,1-1 0 0 0,1 0 1 0 0,2-1-1 0 0,1 0 1 0 0,2 0-1 0 0,0-1-73 0 0,1-17-494 0 0,-1-11-7688 0 0,-9-1-2766 0 0</inkml:trace>
  <inkml:trace contextRef="#ctx0" brushRef="#br0" timeOffset="30462.73">19820 5639 23661 0 0,'0'0'169'0'0,"0"0"-302"0"0,0 0-120 0 0,0 0 130 0 0,0 0 147 0 0,0 0 52 0 0,0 0 28 0 0,0 0-13 0 0,15 29 35 0 0,48 90 26 0 0,-45-31 374 0 0,-20-65-318 0 0,0-15-170 0 0,1 0 0 0 0,1 1-1 0 0,-1-1 1 0 0,1 0 0 0 0,1 1 0 0 0,-1-1-1 0 0,2 0 1 0 0,-1 1 0 0 0,1-1 0 0 0,0 0 0 0 0,1 0-1 0 0,-1 0 1 0 0,2-1 0 0 0,-1 1 0 0 0,1-1 0 0 0,0 1-1 0 0,1-1 1 0 0,0-1 0 0 0,0 1 0 0 0,0-1-1 0 0,1 1 1 0 0,0-2 0 0 0,0 1 0 0 0,0-1 0 0 0,1 0-1 0 0,0 0 1 0 0,0 0 0 0 0,0-1 0 0 0,1 0 0 0 0,-1-1-1 0 0,1 0 1 0 0,0 0 0 0 0,2 0-38 0 0,28 2 33 0 0,-1-2-1 0 0,0-2 1 0 0,1-1 0 0 0,-1-2 0 0 0,1-2 0 0 0,-1-2-1 0 0,0 0 1 0 0,-1-3 0 0 0,0-1 0 0 0,0-2-1 0 0,-1-1 1 0 0,13-8-33 0 0,-42 20-2 0 0,-1 0 0 0 0,1 0 0 0 0,0-1 0 0 0,0 0 0 0 0,-1 0 0 0 0,0-1 0 0 0,1 1 0 0 0,-1-1 0 0 0,0 0 0 0 0,0-1 0 0 0,0 1 0 0 0,-1-1 0 0 0,1 0 0 0 0,-1 0 0 0 0,0 0 0 0 0,0-1 0 0 0,0 1 0 0 0,-1-1 0 0 0,1 0 0 0 0,-1 0 0 0 0,-1 0 0 0 0,1-1 0 0 0,-1 1 0 0 0,1-1 0 0 0,-2 1 0 0 0,1-1 0 0 0,-1 0 0 0 0,1 0 0 0 0,-2 0 0 0 0,1 0 0 0 0,-1 1 0 0 0,0-1 0 0 0,0 0 0 0 0,0 0 0 0 0,-1 0 0 0 0,0 0 0 0 0,0 0 0 0 0,0 0 0 0 0,-2-2 2 0 0,-13-13-32 0 0,-2 2 0 0 0,0 0 1 0 0,-1 1-1 0 0,-1 1 0 0 0,0 1 1 0 0,-1 1-1 0 0,-1 1 1 0 0,0 0-1 0 0,-1 2 0 0 0,-1 1 1 0 0,1 1-1 0 0,-2 0 0 0 0,0 2 1 0 0,-5 0 31 0 0,-48-8-2626 0 0,97 30-1844 0 0,3-6 940 0 0,-6-2-1652 0 0,-2-2-4757 0 0</inkml:trace>
  <inkml:trace contextRef="#ctx0" brushRef="#br0" timeOffset="31504.831">21028 5653 21613 0 0,'0'0'577'0'0,"0"0"-468"0"0,0 0-337 0 0,0 0-78 0 0,0 0 30 0 0,0 0 189 0 0,0 0 252 0 0,0 0 213 0 0,0 0 144 0 0,0 0 17 0 0,0 0-35 0 0,0 0-42 0 0,0 0-58 0 0,1 29-83 0 0,12 186 139 0 0,15-3-313 0 0,-31-321-2094 0 0,-5 65 986 0 0,-2 0 1 0 0,-2 0-1 0 0,-2 1 1 0 0,-2 1-1 0 0,-1 1 1 0 0,-3-1 960 0 0,-52-139 1245 0 0,72 179-1189 0 0,-1 0 0 0 0,1 0-1 0 0,0 1 1 0 0,0-1 0 0 0,0 0 0 0 0,0 0 0 0 0,0 1 0 0 0,0-1 0 0 0,1 0 0 0 0,-1 0 0 0 0,0 1 0 0 0,1-1 0 0 0,0 0 0 0 0,-1 0 0 0 0,1 1-1 0 0,0-1 1 0 0,0 1 0 0 0,0-1 0 0 0,0 1 0 0 0,0-1 0 0 0,0 1 0 0 0,0 0 0 0 0,0-1 0 0 0,1 1 0 0 0,-1 0 0 0 0,0 0 0 0 0,1 0 0 0 0,-1 0-1 0 0,1 0 1 0 0,-1 0 0 0 0,1 0 0 0 0,0 1 0 0 0,-1-1 0 0 0,1 0 0 0 0,0 1 0 0 0,0-1 0 0 0,-1 1 0 0 0,1 0 0 0 0,0 0 0 0 0,0 0-1 0 0,-1 0 1 0 0,1 0 0 0 0,0 0 0 0 0,0 0 0 0 0,0 0 0 0 0,-1 1 0 0 0,1-1 0 0 0,0 1 0 0 0,-1-1 0 0 0,1 1 0 0 0,0 0 0 0 0,-1-1 0 0 0,1 1-1 0 0,-1 0 1 0 0,1 0 0 0 0,-1 0 0 0 0,1 1 0 0 0,-1-1 0 0 0,1 1-56 0 0,42 11 122 0 0,-1 2 0 0 0,0 2 0 0 0,-1 2 0 0 0,-1 1-1 0 0,23 17-121 0 0,15 6 39 0 0,-47-26-56 0 0,4-1 112 0 0,-2 2 0 0 0,0 1 0 0 0,-1 2 0 0 0,0 1 0 0 0,-2 2 0 0 0,-1 1 0 0 0,-1 1 0 0 0,2 5-95 0 0,-28-29 11 0 0,0 1-1 0 0,0 0 1 0 0,-1 0-1 0 0,1 0 0 0 0,-1 0 1 0 0,0 0-1 0 0,0 0 1 0 0,0 0-1 0 0,0 1 1 0 0,-1-1-1 0 0,1 1 1 0 0,-1-1-1 0 0,0 1 1 0 0,0 0-1 0 0,0 0 1 0 0,-1-1-1 0 0,1 1 1 0 0,-1 0-1 0 0,0 0 1 0 0,0 0-1 0 0,0-1 1 0 0,-1 1-1 0 0,1 0 1 0 0,-1 0-1 0 0,0-1 1 0 0,0 1-1 0 0,0 0 1 0 0,0-1-1 0 0,-1 1 1 0 0,1-1-1 0 0,-1 1 1 0 0,0-1-1 0 0,0 0 1 0 0,-1 0-1 0 0,1 0 1 0 0,0 0-1 0 0,-1 0 1 0 0,0 0-1 0 0,0-1 1 0 0,0 1-1 0 0,0-1 1 0 0,0 0-1 0 0,0 0 1 0 0,-1 0-1 0 0,-1 1-10 0 0,-35 14 211 0 0,0-2 0 0 0,0-1 0 0 0,-2-3 0 0 0,1-1 0 0 0,-1-2 0 0 0,-1-1 0 0 0,1-3 0 0 0,-31-1-211 0 0,6 3 206 0 0,-607 38-856 0 0,672-43-6316 0 0,9-1 2085 0 0,4 0-6421 0 0</inkml:trace>
  <inkml:trace contextRef="#ctx0" brushRef="#br0" timeOffset="32101.185">22134 5838 9922 0 0,'0'0'595'0'0,"0"0"-394"0"0,0 0-141 0 0,0 0 139 0 0,0 0 206 0 0,0 0 256 0 0,0 0 133 0 0,0 0 96 0 0,0 0 29 0 0,0 0-10 0 0,0 0 34 0 0,0 0 40 0 0,6 4 3051 0 0,415 9-2888 0 0,-413-18-5460 0 0,-30 0-5358 0 0,15 5 997 0 0</inkml:trace>
  <inkml:trace contextRef="#ctx0" brushRef="#br0" timeOffset="32394.948">23118 5636 20724 0 0,'0'0'410'0'0,"0"0"-447"0"0,0 0-105 0 0,0 0 113 0 0,0 0 135 0 0,0 0 81 0 0,0 0 44 0 0,6 29 28 0 0,34 179 373 0 0,-35-167-489 0 0,-5-26-94 0 0,1-1 1 0 0,1 1-1 0 0,1-1 0 0 0,0 1 0 0 0,0-1 1 0 0,2 0-1 0 0,-1-1 0 0 0,2 1 1 0 0,0-1-1 0 0,2 3-49 0 0,-18-30-1870 0 0,-2-3-2395 0 0,-1 0-3720 0 0,6 9-872 0 0</inkml:trace>
  <inkml:trace contextRef="#ctx0" brushRef="#br0" timeOffset="32733.633">23054 5471 22765 0 0,'0'0'748'0'0,"0"0"-271"0"0,0 0-199 0 0,0 0-102 0 0,0 0-15 0 0,26-3 27 0 0,178-9 252 0 0,51 26-424 0 0,-148 2-2601 0 0,-76-9-1064 0 0,-12-1-4016 0 0,-13-2-1525 0 0</inkml:trace>
  <inkml:trace contextRef="#ctx0" brushRef="#br0" timeOffset="32908.426">23025 5708 21677 0 0,'0'0'601'0'0,"0"0"-389"0"0,0 0-132 0 0,0 0 28 0 0,26 7 84 0 0,193 57 414 0 0,-46-22 149 0 0,-41-12-2469 0 0,-46-5-6048 0 0,-71-20-3304 0 0</inkml:trace>
  <inkml:trace contextRef="#ctx0" brushRef="#br0" timeOffset="32909.426">23968 5597 23701 0 0,'0'0'-37'0'0,"0"0"-306"0"0,0 0-24 0 0,0 0 202 0 0,0 0 230 0 0,0 0 58 0 0,0 0 20 0 0,9 26 14 0 0,27 81 4 0 0,-28 26 421 0 0,-13-99-477 0 0,0 8-25 0 0,2-26-106 0 0,1 0-1 0 0,0 1 1 0 0,1 0-1 0 0,1-1 0 0 0,0 1 1 0 0,1-1-1 0 0,1 1 1 0 0,1-1-1 0 0,0 0 1 0 0,4 12 26 0 0,10-13-2520 0 0,-2-14-7664 0 0,-7-1-884 0 0</inkml:trace>
  <inkml:trace contextRef="#ctx0" brushRef="#br0" timeOffset="33347.272">24503 5668 24029 0 0,'0'0'-65'0'0,"0"0"-111"0"0,0 0-40 0 0,0 0 90 0 0,0 0 65 0 0,0 0 24 0 0,0 0 3 0 0,0 0 28 0 0,0 0 38 0 0,4 26 32 0 0,12 81 10 0 0,-40-25 140 0 0,12-67-146 0 0,9-10-42 0 0,-4 5-11 0 0,0 0 0 0 0,0 0 0 0 0,1 1 0 0 0,1-1 0 0 0,0 1 0 0 0,0 1 0 0 0,1-1 0 0 0,1 1 0 0 0,0 0 0 0 0,0 0 0 0 0,1 0 0 0 0,0 0 0 0 0,1 11-15 0 0,4-20 44 0 0,1 0 0 0 0,-1 0 0 0 0,0 0 0 0 0,1 0 0 0 0,0-1 0 0 0,0 1 0 0 0,0-1 0 0 0,0 0 0 0 0,0 0 0 0 0,0-1 0 0 0,1 1 0 0 0,-1-1 0 0 0,0 0 0 0 0,1 0 0 0 0,-1 0 0 0 0,1-1 0 0 0,-1 1 0 0 0,1-1 0 0 0,0 0 0 0 0,-1-1 0 0 0,1 1 0 0 0,3-1-44 0 0,-2 1 34 0 0,88 1 32 0 0,-1-5 1 0 0,0-3 0 0 0,-1-4-1 0 0,72-19-66 0 0,-164 29-97 0 0,0 1-1 0 0,0-1 1 0 0,0 1-1 0 0,0-1 1 0 0,0 1-1 0 0,-1-1 1 0 0,1 1-1 0 0,0-1 1 0 0,0 1-1 0 0,0-1 1 0 0,1 1-1 0 0,-1-1 1 0 0,0 1-1 0 0,0-1 1 0 0,0 1-1 0 0,0-1 1 0 0,0 1-1 0 0,0 0 0 0 0,1-1 1 0 0,-1 1-1 0 0,0-1 1 0 0,0 1-1 0 0,1-1 1 0 0,-1 1-1 0 0,0 0 1 0 0,1-1-1 0 0,-1 1 98 0 0,-63-1-8941 0 0,58 1 6083 0 0,-9 0-7959 0 0</inkml:trace>
  <inkml:trace contextRef="#ctx0" brushRef="#br0" timeOffset="33586.468">25424 5636 22477 0 0,'0'0'112'0'0,"0"0"-756"0"0,0 0-215 0 0,0 0 235 0 0,0 0 353 0 0,0 0 396 0 0,0 0 258 0 0,0 0 148 0 0,0 0 81 0 0,-4 26-39 0 0,-22 160 732 0 0,23-177-1268 0 0,0 1 0 0 0,1-1 0 0 0,1 1 0 0 0,0 0 0 0 0,0 0 0 0 0,1-1 1 0 0,0 1-1 0 0,0 0 0 0 0,1 0 0 0 0,1-1 0 0 0,0 1 0 0 0,0 0 0 0 0,1-1 0 0 0,0 0 0 0 0,0 0 0 0 0,1 0 1 0 0,0 0-1 0 0,1 0 0 0 0,0-1 0 0 0,0 0 0 0 0,1 0 0 0 0,0 0 0 0 0,3 3-37 0 0,21-14-1424 0 0,-25-5-2012 0 0,0-3-3482 0 0,-3 4-4397 0 0</inkml:trace>
  <inkml:trace contextRef="#ctx0" brushRef="#br0" timeOffset="33880.285">24908 5483 25533 0 0,'0'0'663'0'0,"0"0"-219"0"0,0 0-280 0 0,0 0-162 0 0,0 0-46 0 0,27-2 41 0 0,186-8 112 0 0,118 48-2150 0 0,-293-31-1095 0 0,-18-2-3522 0 0,-10-4-3406 0 0</inkml:trace>
  <inkml:trace contextRef="#ctx0" brushRef="#br0" timeOffset="34313.561">25793 5612 24349 0 0,'0'0'190'0'0,"0"0"-350"0"0,0 0-143 0 0,0 0 67 0 0,0 0 140 0 0,0 0 105 0 0,0 0 44 0 0,0 0 50 0 0,-2 27 46 0 0,-11 194 562 0 0,13-206-625 0 0,-2-8-60 0 0,1 1 1 0 0,1-1-1 0 0,-1 1 0 0 0,1-1 0 0 0,1 1 0 0 0,-1 0 1 0 0,1-1-1 0 0,1 0 0 0 0,-1 1 0 0 0,1-1 1 0 0,1 0-1 0 0,-1 0 0 0 0,1 0 0 0 0,0 0 1 0 0,1 0-1 0 0,-1 0 0 0 0,2-1 0 0 0,-1 0 0 0 0,1 0-26 0 0,-3-7 17 0 0,1 0 0 0 0,0 0 0 0 0,-1 0 0 0 0,1 0 0 0 0,-1-1 0 0 0,1 1 0 0 0,-1-1 0 0 0,0 0-1 0 0,1 1 1 0 0,-1-1 0 0 0,0 0 0 0 0,0 0 0 0 0,-1-1 0 0 0,1 1 0 0 0,0 0 0 0 0,-1-1 0 0 0,1 1-1 0 0,-1-1 1 0 0,0 1 0 0 0,0-1 0 0 0,0 0 0 0 0,0 1 0 0 0,0-1 0 0 0,0 0 0 0 0,-1 0 0 0 0,0 0 0 0 0,1 0-1 0 0,-1 1 1 0 0,0-1 0 0 0,-1-2-17 0 0,-1-157-781 0 0,-2 147 716 0 0,2-1 1 0 0,0 1-1 0 0,0-1 0 0 0,2 0 0 0 0,0 1 0 0 0,1-1 0 0 0,0 0 0 0 0,1 1 0 0 0,1-1 0 0 0,0 1 1 0 0,1 0-1 0 0,1 0 0 0 0,1 0 0 0 0,0 1 0 0 0,0 0 0 0 0,7-10 65 0 0,-3 17-33 0 0,0-1-1 0 0,1 1 1 0 0,0 1 0 0 0,0 0-1 0 0,0 1 1 0 0,1 0-1 0 0,0 1 1 0 0,0 0-1 0 0,0 1 1 0 0,0 0 0 0 0,1 1-1 0 0,-1 0 1 0 0,1 1-1 0 0,-1 0 1 0 0,1 1 0 0 0,0 1-1 0 0,-1 0 1 0 0,1 0-1 0 0,-1 2 1 0 0,7 1 33 0 0,-14-4 2 0 0,0 0-1 0 0,1 0 1 0 0,-1 0 0 0 0,0 1 0 0 0,0 0-1 0 0,0 0 1 0 0,0 0 0 0 0,0 1-1 0 0,0 0 1 0 0,0 0 0 0 0,0 0 0 0 0,0 0-1 0 0,-1 1 1 0 0,1 0 0 0 0,-1 0-1 0 0,0 0 1 0 0,0 0 0 0 0,0 1 0 0 0,0 0-1 0 0,-1 0 1 0 0,1 0 0 0 0,-1 0-1 0 0,0 0 1 0 0,0 1 0 0 0,-1-1 0 0 0,1 1-1 0 0,-1 0 1 0 0,0 0-2 0 0,-5 0 17 0 0,-1 1-1 0 0,-1-1 1 0 0,1 0-1 0 0,-1 0 1 0 0,1 0-1 0 0,-1-1 1 0 0,-1 1-1 0 0,1-1 1 0 0,-1 0-1 0 0,1-1 1 0 0,-1 0-1 0 0,0 0 1 0 0,0 0-1 0 0,-1 0 1 0 0,1-1-1 0 0,0 0 1 0 0,-1-1-1 0 0,0 1-16 0 0,-1 1 15 0 0,-68 21 95 0 0,59-21-113 0 0,1 1 0 0 0,-1 1 0 0 0,1 0 0 0 0,0 2 0 0 0,0-1-1 0 0,0 2 1 0 0,1 0 0 0 0,0 1 0 0 0,1 1 0 0 0,0 0 0 0 0,0 1 0 0 0,1 0-1 0 0,-5 7 4 0 0,16-16 3 0 0,1 0 0 0 0,0-1 0 0 0,0 1-1 0 0,0 0 1 0 0,0 0 0 0 0,1 0 0 0 0,-1 0-1 0 0,1 0 1 0 0,-1 0 0 0 0,1 0-1 0 0,-1 0 1 0 0,1 0 0 0 0,0 0 0 0 0,0 0-1 0 0,0 1 1 0 0,0-1 0 0 0,0 0 0 0 0,1 0-1 0 0,-1 0 1 0 0,1 0 0 0 0,-1 0 0 0 0,1 0-1 0 0,0 0 1 0 0,0 0 0 0 0,0 0-1 0 0,0-1 1 0 0,0 1 0 0 0,0 0 0 0 0,0 0-1 0 0,1-1 1 0 0,-1 1 0 0 0,0-1 0 0 0,1 1-1 0 0,0-1 1 0 0,-1 0 0 0 0,1 1 0 0 0,0-1-1 0 0,-1 0 1 0 0,1 0 0 0 0,0 0-3 0 0,88 44 207 0 0,-72-38-190 0 0,216 109-79 0 0,-224-98-836 0 0,-10-13-2685 0 0,-1-1-3346 0 0,0-3-4111 0 0</inkml:trace>
  <inkml:trace contextRef="#ctx0" brushRef="#br0" timeOffset="34834.007">26570 5507 23005 0 0,'0'0'40'0'0,"0"0"-233"0"0,0 0-69 0 0,0 0 106 0 0,0 0 116 0 0,0 0 180 0 0,0 0 115 0 0,0 0 62 0 0,0 0 59 0 0,-3 26 4 0 0,-24 165 647 0 0,-58 134-400 0 0,84-285-379 0 0,28-55 479 0 0,-3-24-1021 0 0,-2 0 1 0 0,-1-2-1 0 0,-2 0 1 0 0,-2-1-1 0 0,-2-1 1 0 0,-2 0-1 0 0,-1-2 294 0 0,66-177-536 0 0,-78 220 551 0 0,0 0 0 0 0,0 0 1 0 0,0 0-1 0 0,0 0 0 0 0,0 1 1 0 0,0-1-1 0 0,0 0 0 0 0,1 0 0 0 0,-1 0 1 0 0,1 0-1 0 0,-1 1 0 0 0,1-1 1 0 0,0 0-1 0 0,0 1 0 0 0,0-1 0 0 0,0 0 1 0 0,0 1-1 0 0,0-1 0 0 0,0 1 1 0 0,0-1-1 0 0,1 1 0 0 0,-1 0 0 0 0,1 0 1 0 0,-1-1-1 0 0,1 1 0 0 0,-1 0 1 0 0,1 0-1 0 0,-1 1 0 0 0,1-1 0 0 0,0 0 1 0 0,0 0-1 0 0,-1 1 0 0 0,1-1 1 0 0,0 1-1 0 0,0 0 0 0 0,0-1 1 0 0,0 1-1 0 0,-1 0 0 0 0,1 0 0 0 0,0 0 1 0 0,0 0-1 0 0,0 1 0 0 0,0-1 1 0 0,0 0-1 0 0,-1 1 0 0 0,1-1 0 0 0,0 1 1 0 0,0 0-1 0 0,-1-1 0 0 0,1 1 1 0 0,0 0-1 0 0,-1 0 0 0 0,1 0 0 0 0,-1 0 1 0 0,1 1-1 0 0,-1-1 0 0 0,1 0 1 0 0,-1 1-16 0 0,76 251 0 0 0,-49-197-42 0 0,1-2 1 0 0,3 0 0 0 0,2-2-1 0 0,3-2 1 0 0,40 43 41 0 0,-70-85 23 0 0,-8-8-20 0 0,0 0-1 0 0,1 0 1 0 0,-1 0 0 0 0,0 0 0 0 0,1 0 0 0 0,-1 1 0 0 0,0-1 0 0 0,1 0-1 0 0,-1 0 1 0 0,1 1 0 0 0,-1-1 0 0 0,1 0 0 0 0,-1 1 0 0 0,1-1-1 0 0,-1 1 1 0 0,1-1 0 0 0,-1 1 0 0 0,1-1 0 0 0,-1 1 0 0 0,1-1 0 0 0,0 1-1 0 0,-1-1 1 0 0,1 1 0 0 0,0-1 0 0 0,-1 1 0 0 0,1 0 0 0 0,0-1 0 0 0,0 1-1 0 0,0-1 1 0 0,-1 1 0 0 0,1 0 0 0 0,0-1 0 0 0,0 1 0 0 0,0 0-1 0 0,0-1 1 0 0,0 1 0 0 0,0 0 0 0 0,0-1 0 0 0,0 1 0 0 0,1 0 0 0 0,-1-1-1 0 0,0 1 1 0 0,0-1 0 0 0,0 1 0 0 0,1 0 0 0 0,-1-1 0 0 0,0 1-1 0 0,1-1 1 0 0,-1 1 0 0 0,1-1 0 0 0,-1 1 0 0 0,0-1 0 0 0,1 1 0 0 0,-1-1-1 0 0,1 1 1 0 0,-1-1 0 0 0,1 0 0 0 0,-1 1 0 0 0,1-1 0 0 0,0 0 0 0 0,-1 1-1 0 0,1-1 1 0 0,-1 0 0 0 0,1 0 0 0 0,0 0-3 0 0,-232-56 1102 0 0,144 31-1130 0 0,-1 4 0 0 0,-1 4 0 0 0,0 4 0 0 0,-40 1 28 0 0,67 5-3549 0 0,64 3-4425 0 0,3 3-3008 0 0</inkml:trace>
  <inkml:trace contextRef="#ctx0" brushRef="#br0" timeOffset="35244.894">27281 5623 20236 0 0,'0'0'1670'0'0,"0"0"-807"0"0,0 0-554 0 0,0 0-122 0 0,0 0-20 0 0,0 0 1 0 0,0 0-23 0 0,12 26-14 0 0,33 85 15 0 0,-34 16 200 0 0,-44 117 97 0 0,32-291-5609 0 0,-4 17-6827 0 0,2 18 4341 0 0</inkml:trace>
  <inkml:trace contextRef="#ctx0" brushRef="#br0" timeOffset="35615.867">26889 5440 23181 0 0,'0'0'1860'0'0,"0"0"-1302"0"0,0 0-492 0 0,0 0-118 0 0,27-1-13 0 0,204 12 34 0 0,240 77 1 0 0,-469-88 28 0 0,0 1 0 0 0,0 0 0 0 0,-1 0-1 0 0,1 0 1 0 0,0 0 0 0 0,0 0 0 0 0,-1 0 0 0 0,1 0 0 0 0,-1 1 0 0 0,1-1 0 0 0,-1 0 0 0 0,1 1 0 0 0,-1 0 0 0 0,0-1 0 0 0,0 1 0 0 0,0 0 0 0 0,0-1-1 0 0,0 1 1 0 0,0 0 0 0 0,0 0 0 0 0,-1 0 0 0 0,1 0 0 0 0,-1 0 0 0 0,1 0 0 0 0,-1 0 0 0 0,0 0 0 0 0,1 0 0 0 0,-1 0 0 0 0,0 0 0 0 0,-1 0-1 0 0,1 0 1 0 0,0 0 0 0 0,0 0 0 0 0,-1 0 0 0 0,1 0 0 0 0,-1 0 0 0 0,0 0 0 0 0,0 0 0 0 0,0 0 2 0 0,-40 90 108 0 0,27-67-73 0 0,-5 14 3 0 0,10-26-28 0 0,1 1 0 0 0,1 0 0 0 0,0 0 0 0 0,1 0 0 0 0,1 1 0 0 0,0 0 0 0 0,1 0 0 0 0,1 0 0 0 0,0 1 0 0 0,1-1 0 0 0,0 1 0 0 0,1 0 0 0 0,1-1 0 0 0,1 1 1 0 0,1 4-12 0 0,6-8 63 0 0,0 1 0 0 0,1-1 0 0 0,1 0-1 0 0,0-1 1 0 0,1 0 0 0 0,0-1 0 0 0,0 0-1 0 0,1-1 1 0 0,1 0 0 0 0,-1-1 0 0 0,1 0-1 0 0,1-1 1 0 0,-1-1 0 0 0,1 0 0 0 0,1-1-1 0 0,-1 0 1 0 0,1-1 0 0 0,-1-1 0 0 0,1 0-1 0 0,5 0-61 0 0,23 7 47 0 0,1-1-1 0 0,0-2 0 0 0,0-2 1 0 0,1-2-1 0 0,0-2 0 0 0,-1-2 1 0 0,1-2-1 0 0,22-5-46 0 0,-64 8-49 0 0,0 0 0 0 0,-1 0 0 0 0,1 0 0 0 0,-1 0 0 0 0,1 0 0 0 0,-1-1 0 0 0,1 1 0 0 0,-1-1 0 0 0,1 0 0 0 0,-1 0 0 0 0,1 0 0 0 0,-1 0 0 0 0,0 0 0 0 0,1 0 0 0 0,-1 0 0 0 0,0-1 0 0 0,0 1 0 0 0,0-1 0 0 0,0 0 0 0 0,0 0-1 0 0,-1 1 1 0 0,1-1 0 0 0,0 0 0 0 0,-1 0 0 0 0,1-1 0 0 0,-1 1 0 0 0,0 0 0 0 0,0 0 0 0 0,0-1 0 0 0,0 1 0 0 0,0-1 0 0 0,0 1 0 0 0,-1-1 0 0 0,1 1 0 0 0,-1-1 0 0 0,0 1 0 0 0,1-1 0 0 0,-1 1 0 0 0,0-1 0 0 0,-1 1 0 0 0,1-1 0 0 0,0 0 0 0 0,-1 1 0 0 0,0-1 0 0 0,1 1 0 0 0,-1 0 0 0 0,0-1 0 0 0,0 1 0 0 0,0 0-1 0 0,-1-1 1 0 0,1 1 0 0 0,0 0 0 0 0,-1 0 0 0 0,1 0 0 0 0,-1 0 0 0 0,0 0 0 0 0,0 0 0 0 0,0 1 0 0 0,0-1 0 0 0,-2-1 49 0 0,-57-55-5242 0 0,17 24-3656 0 0,25 19-1363 0 0</inkml:trace>
  <inkml:trace contextRef="#ctx0" brushRef="#br0" timeOffset="35978.464">27739 5797 22773 0 0,'0'0'2256'0'0,"0"0"-1518"0"0,0 0-573 0 0,27-3-119 0 0,87-10-42 0 0,-2 16 579 0 0,-79 0-2915 0 0,4-3-6230 0 0,-30-2-1068 0 0</inkml:trace>
  <inkml:trace contextRef="#ctx0" brushRef="#br0" timeOffset="36238.974">27523 5363 27926 0 0,'0'0'760'0'0,"0"0"-184"0"0,0 0-208 0 0,0 0-136 0 0,158-44-128 0 0,-99 41-16 0 0,5 3-32 0 0,0 0-24 0 0,-2 1-32 0 0,2 7 16 0 0,-3-1-112 0 0,-5 2-200 0 0,-3 4-408 0 0,-6 0-872 0 0,-12-2-3809 0 0,-15-3-8690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4:51.6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4922 1255 8394 0 0,'0'0'6473'0'0,"0"0"-4154"0"0,0 0-1076 0 0,0 0-321 0 0,0 0-426 0 0,0 0-343 0 0,0 0-294 0 0,0 0-174 0 0,0 0 44 0 0,0 0 163 0 0,0 0 176 0 0,0 0 82 0 0,0 0-13 0 0,19-9-29 0 0,64-23-42 0 0,11 34-27 0 0,-67 5-57 0 0,146 15-2052 0 0,-115-17-2668 0 0,-1-1-5056 0 0,-47-3 6681 0 0</inkml:trace>
  <inkml:trace contextRef="#ctx0" brushRef="#br0" timeOffset="574.293">5045 1477 6089 0 0,'0'0'3277'0'0,"0"0"-740"0"0,0 0-394 0 0,0 0-628 0 0,0 0-460 0 0,0 0-213 0 0,0 0-124 0 0,-17 27-1 0 0,-45 86 45 0 0,62-113-738 0 0,-1 1 0 0 0,0 0 0 0 0,0 0-1 0 0,0 0 1 0 0,1 0 0 0 0,-1 0 0 0 0,0 0 0 0 0,1 0 0 0 0,-1 0 0 0 0,1 0 0 0 0,-1 0 0 0 0,1 0 0 0 0,0 0-1 0 0,-1 0 1 0 0,1 1 0 0 0,0-1 0 0 0,0 0 0 0 0,0 0 0 0 0,0 0 0 0 0,0 0 0 0 0,0 1 0 0 0,0-1 0 0 0,0 0-1 0 0,0 0 1 0 0,0 0 0 0 0,1 0 0 0 0,-1 0 0 0 0,0 1 0 0 0,1-1 0 0 0,-1 0 0 0 0,1 0 0 0 0,0 0-1 0 0,-1 0 1 0 0,1 0 0 0 0,0 0 0 0 0,-1 0 0 0 0,1-1 0 0 0,0 1 0 0 0,0 0 0 0 0,0 0 0 0 0,0-1 0 0 0,0 1-1 0 0,0 0 1 0 0,0-1 0 0 0,0 1 0 0 0,0-1 0 0 0,0 1 0 0 0,0-1 0 0 0,0 0 0 0 0,0 1 0 0 0,0-1 0 0 0,1 0-1 0 0,-1 0 1 0 0,1 0-24 0 0,4 2 180 0 0,20 5 9 0 0,0-1 1 0 0,0-1 0 0 0,0-1 0 0 0,1-2 0 0 0,-1 0 0 0 0,1-2 0 0 0,0-1 0 0 0,3-1-190 0 0,10 0-63 0 0,131-9-3755 0 0,-113 6-2829 0 0,-24 2-4365 0 0</inkml:trace>
  <inkml:trace contextRef="#ctx0" brushRef="#br0" timeOffset="-928.954">2888 153 17708 0 0,'0'0'-12'0'0,"0"0"-24"0"0,0 0-31 0 0,0 0 16 0 0,0 0 13 0 0,0 0-6 0 0,0 0 36 0 0,0 0 53 0 0,0 0 70 0 0,-20-7 41 0 0,-62-22-10 0 0,42 3-15 0 0,13-50-33 0 0,26 74-97 0 0,-1 1 1 0 0,1 0 0 0 0,0 0 0 0 0,-1-1 0 0 0,1 1 0 0 0,0 0 0 0 0,-1 1 0 0 0,0-1 0 0 0,1 0-1 0 0,-1 0 1 0 0,1 1 0 0 0,-1-1 0 0 0,0 1 0 0 0,1-1 0 0 0,-1 1 0 0 0,0-1 0 0 0,0 1 0 0 0,0 0-1 0 0,1 0 1 0 0,-1 0 0 0 0,0 0 0 0 0,0 1 0 0 0,1-1 0 0 0,-1 0 0 0 0,0 1 0 0 0,1-1-1 0 0,-1 1 1 0 0,0-1 0 0 0,1 1 0 0 0,-1 0 0 0 0,0 0 0 0 0,1 0 0 0 0,-1 0 0 0 0,1 0 0 0 0,0 0-1 0 0,-1 0-1 0 0,-6 3-2 0 0,-75 74-103 0 0,-76 46-82 0 0,-147 175 72 0 0,217-207 98 0 0,5 4 1 0 0,4 4-1 0 0,4 3 0 0 0,5 4 0 0 0,4 2 1 0 0,6 4-1 0 0,4 1 0 0 0,5 4 0 0 0,-25 92 17 0 0,67-170 6 0 0,2 0 0 0 0,1 1 0 0 0,3 0 0 0 0,1 1 0 0 0,2-1 0 0 0,2 0 0 0 0,1 1 0 0 0,3-1 0 0 0,3 8-6 0 0,-2-17-24 0 0,1-1 0 0 0,2 0 0 0 0,1 0 0 0 0,1-1 0 0 0,2-1 0 0 0,1 1 0 0 0,1-2-1 0 0,1 0 1 0 0,2-1 0 0 0,1-1 0 0 0,1-1 0 0 0,1 0 0 0 0,1-2 0 0 0,1 0 0 0 0,1-2 0 0 0,1 0-1 0 0,0-2 1 0 0,16 8 24 0 0,-15-13 22 0 0,1-2-1 0 0,0 0 0 0 0,1-2 1 0 0,0-1-1 0 0,0-1 0 0 0,1-2 1 0 0,0-1-1 0 0,0-1 0 0 0,1-1 1 0 0,-1-2-1 0 0,1-1 0 0 0,-1-1 0 0 0,1-2 1 0 0,6-1-22 0 0,48-10 209 0 0,0-4-1 0 0,-1-3 1 0 0,-1-4 0 0 0,24-14-209 0 0,-19 7 249 0 0,-2-4 0 0 0,-1-4 1 0 0,-2-3-1 0 0,-2-4 0 0 0,-2-3 1 0 0,-2-4-1 0 0,-3-3 0 0 0,-3-3 0 0 0,-2-3 1 0 0,-3-3-1 0 0,-2-2 0 0 0,17-31-249 0 0,-50 54 130 0 0,-2-2 0 0 0,-2 0-1 0 0,-3-2 1 0 0,-1 0 0 0 0,-3-2 0 0 0,-2 0-1 0 0,-2-1 1 0 0,-2 0 0 0 0,-3-1 0 0 0,-2 0-1 0 0,-3-1 1 0 0,-1 0 0 0 0,-3 0 0 0 0,-3 0-1 0 0,-2 0 1 0 0,-2 1 0 0 0,-2 0 0 0 0,-3 0-1 0 0,-2 0 1 0 0,-2 2 0 0 0,-12-23-130 0 0,7 23-18 0 0,-3 2 1 0 0,-2 0-1 0 0,-1 1 1 0 0,-3 2-1 0 0,-2 1 1 0 0,-2 2-1 0 0,-2 1 1 0 0,-27-25 17 0 0,39 45-36 0 0,-1 0 1 0 0,-1 2-1 0 0,-1 1 1 0 0,0 1-1 0 0,-2 1 0 0 0,0 1 1 0 0,0 1-1 0 0,-2 2 1 0 0,0 1-1 0 0,0 2 1 0 0,-1 0-1 0 0,0 3 0 0 0,0 0 1 0 0,-1 2-1 0 0,-11 0 36 0 0,11 4-56 0 0,0 2-1 0 0,0 1 1 0 0,-1 2-1 0 0,2 0 1 0 0,-1 3-1 0 0,1 0 0 0 0,0 2 1 0 0,0 2-1 0 0,1 0 1 0 0,0 2-1 0 0,1 1 1 0 0,1 2-1 0 0,1 1 1 0 0,0 0-1 0 0,1 2 1 0 0,0 2-1 0 0,-2 4 57 0 0,-169 196-2870 0 0,57 31-7216 0 0,115-188 557 0 0</inkml:trace>
  <inkml:trace contextRef="#ctx0" brushRef="#br0" timeOffset="-256.297">3057 1589 20548 0 0,'0'0'4'0'0,"0"0"-244"0"0,0 0-80 0 0,0 0 26 0 0,0 0 206 0 0,0 0 166 0 0,28 14 44 0 0,95 46-5 0 0,58 69 519 0 0,-127-83-335 0 0,478 424 1412 0 0,-447-396-3768 0 0,-95-77-8374 0 0,6 0 464 0 0</inkml:trace>
  <inkml:trace contextRef="#ctx0" brushRef="#br0" timeOffset="42335.937">12 2864 11755 0 0,'0'0'1364'0'0,"0"0"15"0"0,0 0-200 0 0,0 0-395 0 0,0 0-300 0 0,0 0-219 0 0,0 0-203 0 0,0 0-202 0 0,0 0-170 0 0,0 0-158 0 0,0 0 45 0 0,0 0 151 0 0,0 0 234 0 0,-12-9 524 0 0,27 79 217 0 0,-6-25-675 0 0,1-1 0 0 0,2 1 0 0 0,3-2 0 0 0,1 0 0 0 0,2-1 0 0 0,2 0 0 0 0,1-2 0 0 0,6 4-28 0 0,79 50 499 0 0,-18-75 2998 0 0,-85-21-3371 0 0,0 0 0 0 0,1-1 1 0 0,-1 0-1 0 0,0 0 0 0 0,0 0 1 0 0,-1 0-1 0 0,1 0 0 0 0,-1 0 1 0 0,1-1-1 0 0,-1 1 0 0 0,0-1 0 0 0,0 1 1 0 0,-1-1-1 0 0,1 0 0 0 0,-1 0 1 0 0,0 0-1 0 0,0 0 0 0 0,0 0 1 0 0,0 0-1 0 0,-1 0 0 0 0,0 0 1 0 0,1-2-127 0 0,3-15 161 0 0,29-129 377 0 0,-28 113-530 0 0,2 1 0 0 0,1 0 0 0 0,2 1 0 0 0,2-1 0 0 0,1 2 0 0 0,2 0-8 0 0,-14 30-120 0 0,1 0 1 0 0,0 0-1 0 0,0 0 1 0 0,0 1-1 0 0,0-1 1 0 0,1 1-1 0 0,-1-1 1 0 0,1 1-1 0 0,0 0 1 0 0,0 0-1 0 0,0 0 1 0 0,1 0-1 0 0,-1 1 1 0 0,1-1-1 0 0,-1 1 1 0 0,1 0-1 0 0,0 0 1 0 0,0 0-1 0 0,0 0 1 0 0,0 1-1 0 0,0 0 1 0 0,0 0-1 0 0,1 0 120 0 0,15 48-9991 0 0,-17-37 4790 0 0,-1-1-1414 0 0</inkml:trace>
  <inkml:trace contextRef="#ctx0" brushRef="#br0" timeOffset="42742.899">916 3118 21213 0 0,'0'0'174'0'0,"0"0"-323"0"0,0 0-321 0 0,0 0-60 0 0,0 0 107 0 0,0 0 224 0 0,0 0 191 0 0,0 0 51 0 0,0 0 0 0 0,0 0 9 0 0,0 0 25 0 0,0 0 14 0 0,5 21-13 0 0,14 63-19 0 0,-13-26-65 0 0,4-4-1735 0 0,1-44-3023 0 0,7-7-3584 0 0,-14-3 3156 0 0</inkml:trace>
  <inkml:trace contextRef="#ctx0" brushRef="#br0" timeOffset="43064.983">813 2644 21981 0 0,'0'0'205'0'0,"0"0"-60"0"0,0 0-117 0 0,0 0-249 0 0,0 0-462 0 0,0 0-472 0 0,0 0-150 0 0,0 0 64 0 0,0 0 285 0 0,0 0 285 0 0,0 0 38 0 0,0 0-32 0 0,0 0-40 0 0,-2 8-88 0 0,8 41-1440 0 0,40-8-4893 0 0,-31-31 3154 0 0</inkml:trace>
  <inkml:trace contextRef="#ctx0" brushRef="#br0" timeOffset="43349.291">1378 2940 11522 0 0,'0'0'4064'0'0,"0"0"-2372"0"0,0 0-1132 0 0,0 0-435 0 0,0 0-216 0 0,0 0-80 0 0,0 0 3 0 0,0 0 57 0 0,0 0 98 0 0,0 0 70 0 0,0 0-6 0 0,0 0-60 0 0,0 0-17 0 0,27 23 220 0 0,310 154 205 0 0,-336-177-364 0 0,1 0 0 0 0,0 0 1 0 0,0 0-1 0 0,-1 1 0 0 0,1-1 1 0 0,0 1-1 0 0,-1-1 0 0 0,1 1 1 0 0,-1 0-1 0 0,1 0 1 0 0,-1-1-1 0 0,1 1 0 0 0,-1 0 1 0 0,1 0-1 0 0,-1 1 0 0 0,0-1 1 0 0,0 0-1 0 0,0 0 0 0 0,1 1 1 0 0,-1-1-1 0 0,0 0 0 0 0,-1 1 1 0 0,1-1-1 0 0,0 1 1 0 0,0-1-1 0 0,-1 1 0 0 0,1 0 1 0 0,0-1-1 0 0,-1 1 0 0 0,0 0 1 0 0,1-1-1 0 0,-1 1 0 0 0,0 0 1 0 0,0 0-1 0 0,0-1 1 0 0,0 1-1 0 0,0 0 0 0 0,-1-1 1 0 0,1 1-1 0 0,0 0 0 0 0,-1 0 1 0 0,1-1-1 0 0,-1 1 0 0 0,1-1 1 0 0,-1 1-1 0 0,0-1 1 0 0,0 1-1 0 0,0-1 0 0 0,0 1 1 0 0,0-1-1 0 0,0 0 0 0 0,0 1 1 0 0,0-1-1 0 0,-1 0 0 0 0,1 0 1 0 0,0 0-1 0 0,-1 0 1 0 0,1 0-1 0 0,-1 0 0 0 0,-1 0-35 0 0,-183 32 1612 0 0,60-31-2524 0 0,130-3-6365 0 0,17-8-2804 0 0,-10 6 6543 0 0</inkml:trace>
  <inkml:trace contextRef="#ctx0" brushRef="#br0" timeOffset="43743.139">2313 2946 20316 0 0,'0'0'448'0'0,"0"0"-392"0"0,0 0-289 0 0,0 0-239 0 0,0 0-180 0 0,0 0-40 0 0,0 0 94 0 0,0 0 227 0 0,0 0 253 0 0,0 0 155 0 0,0 0 76 0 0,0 0 8 0 0,0 0-28 0 0,-6-1-85 0 0,0-1-5 0 0,6 2-1 0 0,0 0 1 0 0,1 0-1 0 0,-1-1 1 0 0,0 1-1 0 0,1 0 1 0 0,-1 0-1 0 0,0-1 1 0 0,1 1 0 0 0,-1 0-1 0 0,0-1 1 0 0,1 1-1 0 0,-1-1 1 0 0,0 1-1 0 0,0 0 1 0 0,0-1-1 0 0,1 1 1 0 0,-1-1-1 0 0,0 1 1 0 0,0 0-1 0 0,0-1 1 0 0,0 1-1 0 0,0-1 1 0 0,0 1-1 0 0,0-1 1 0 0,0 1-1 0 0,0-1 1 0 0,0 1-1 0 0,0 0 1 0 0,0-1 0 0 0,0 0-3 0 0,3 1 74 0 0,1 0-39 0 0,1-1-1 0 0,-1 1 1 0 0,0-1 0 0 0,0 0-1 0 0,0 0 1 0 0,0 0 0 0 0,0 0 0 0 0,0-1-1 0 0,0 0 1 0 0,0 0 0 0 0,0 0-1 0 0,-1 0 1 0 0,1 0 0 0 0,-1-1-1 0 0,1 1 1 0 0,-1-1 0 0 0,0 0-1 0 0,0 0 1 0 0,0 0 0 0 0,-1-1-1 0 0,3-2-34 0 0,-35 6-1093 0 0,7 6 1071 0 0,0 1 0 0 0,1 1-1 0 0,0 1 1 0 0,1 1 0 0 0,-1 0 0 0 0,2 2 0 0 0,0 1 0 0 0,0 0 0 0 0,1 1-1 0 0,-14 15 23 0 0,21-23 20 0 0,1 1-1 0 0,0 1 0 0 0,0 0 1 0 0,1 0-1 0 0,0 1 0 0 0,0 1 1 0 0,1-1-1 0 0,1 2 0 0 0,-1-1 1 0 0,2 1-1 0 0,-1 0 0 0 0,1 1 1 0 0,1-1-1 0 0,0 2 0 0 0,1-1 1 0 0,0 0-1 0 0,1 1 1 0 0,1 0-1 0 0,0 0 0 0 0,0 0 1 0 0,1 0-1 0 0,1 1 0 0 0,0-1 1 0 0,1 0-1 0 0,0 1 0 0 0,2 0-19 0 0,0-8 4 0 0,0-1 0 0 0,1 0-1 0 0,0 0 1 0 0,0 0 0 0 0,0-1-1 0 0,1 1 1 0 0,0-1 0 0 0,-1 0-1 0 0,2 1 1 0 0,-1-2 0 0 0,0 1-1 0 0,1-1 1 0 0,-1 1 0 0 0,1-1-1 0 0,0 0 1 0 0,0-1 0 0 0,1 1-1 0 0,-1-1 1 0 0,0 0 0 0 0,2 0-4 0 0,188 17 25 0 0,-169-19-118 0 0,7-1-26 0 0,1-2 0 0 0,-1-2 0 0 0,0-1 0 0 0,0-1 0 0 0,-1-2 0 0 0,0-1 0 0 0,14-7 119 0 0,126-61 2425 0 0,-173 79-2393 0 0,-1 0 0 0 0,1 0 0 0 0,0 0 0 0 0,-1 0 1 0 0,1 1-1 0 0,0-1 0 0 0,0 0 0 0 0,0 1 0 0 0,0-1 0 0 0,0 1 0 0 0,0-1 0 0 0,0 1 0 0 0,0 0 1 0 0,0-1-1 0 0,1 1 0 0 0,-1 0 0 0 0,1 0 0 0 0,0-1 0 0 0,-1 1 0 0 0,1 0 0 0 0,0 0 1 0 0,0 0-1 0 0,0-1 0 0 0,0 1 0 0 0,0 0 0 0 0,0 0 0 0 0,1 0 0 0 0,-1-1 0 0 0,0 1 1 0 0,1 0-1 0 0,0-1 0 0 0,-1 1 0 0 0,1 0 0 0 0,0-1 0 0 0,0 1 0 0 0,0-1 0 0 0,0 1 1 0 0,0-1-1 0 0,0 1 0 0 0,0-1 0 0 0,1 0 0 0 0,-1 1 0 0 0,0-1 0 0 0,1 0 0 0 0,-1 0 1 0 0,1 0-1 0 0,0 0 0 0 0,-1-1 0 0 0,1 1 0 0 0,-1 0 0 0 0,1 0 0 0 0,0-1 0 0 0,0 1 1 0 0,-1-1-1 0 0,1 0 0 0 0,0 0 0 0 0,1 1-32 0 0,11 0 50 0 0,0-1-1 0 0,0 0 1 0 0,0-1-1 0 0,0-1 1 0 0,0 0 0 0 0,0-1-1 0 0,0 0 1 0 0,-1-1-1 0 0,1 0 1 0 0,-1-1 0 0 0,0-1-1 0 0,0 0 1 0 0,-1-1-1 0 0,0 0 1 0 0,0-1 0 0 0,-1-1-1 0 0,0 1 1 0 0,0-2 0 0 0,-1 1-1 0 0,8-11-49 0 0,-15 18 6 0 0,0-1 1 0 0,-1 0-1 0 0,1-1 0 0 0,-1 1 0 0 0,0 0 1 0 0,0-1-1 0 0,0 1 0 0 0,0-1 0 0 0,0 1 1 0 0,-1-1-1 0 0,0 0 0 0 0,0 0 0 0 0,0 0 1 0 0,0 0-1 0 0,0 0 0 0 0,-1 0 0 0 0,0 0 1 0 0,0 0-1 0 0,0 0 0 0 0,0 0 0 0 0,-1 0 1 0 0,1 0-1 0 0,-1 1 0 0 0,0-1 0 0 0,0 0 0 0 0,-1 0 1 0 0,1 0-1 0 0,-1 1 0 0 0,0-1 0 0 0,0 1 1 0 0,0-1-1 0 0,0 1 0 0 0,0 0 0 0 0,-1 0 1 0 0,0 0-1 0 0,1 0 0 0 0,-1 0 0 0 0,0 0 1 0 0,-2 0-7 0 0,-5-4-68 0 0,1 0 0 0 0,-1 1 1 0 0,0 0-1 0 0,-1 1 0 0 0,1 1 1 0 0,-1-1-1 0 0,0 2 0 0 0,0-1 1 0 0,-1 1-1 0 0,1 1 0 0 0,0 0 1 0 0,-1 1-1 0 0,-3 0 68 0 0,6 0-97 0 0,0 0 0 0 0,0 0 0 0 0,0 1 0 0 0,0 0 1 0 0,0 0-1 0 0,-1 1 0 0 0,1 0 0 0 0,0 1 0 0 0,0 0 0 0 0,1 1 0 0 0,-1 0 0 0 0,0 0 0 0 0,1 1 0 0 0,0 0 1 0 0,0 0-1 0 0,0 1 0 0 0,0 0 0 0 0,1 0 0 0 0,-1 1 0 0 0,1 0 0 0 0,1 0 0 0 0,-1 1 0 0 0,1-1 0 0 0,0 2 1 0 0,1-1-1 0 0,0 1 0 0 0,0-1 0 0 0,0 1 0 0 0,1 1 0 0 0,1-1 0 0 0,-1 0 0 0 0,1 1 0 0 0,0 0 1 0 0,1 0-1 0 0,-1 8 97 0 0,3-12-277 0 0,1-1 0 0 0,0 1 0 0 0,0-1 0 0 0,0 0 0 0 0,1 1 0 0 0,-1-1 0 0 0,1 0 1 0 0,0 0-1 0 0,0 0 0 0 0,1 0 0 0 0,-1 0 0 0 0,1-1 0 0 0,0 1 0 0 0,0-1 0 0 0,0 0 0 0 0,0 0 1 0 0,0 0-1 0 0,1 0 0 0 0,0 0 0 0 0,3 1 277 0 0,48 28-8360 0 0,-38-25 3739 0 0</inkml:trace>
  <inkml:trace contextRef="#ctx0" brushRef="#br0" timeOffset="44306.978">3233 3047 19308 0 0,'0'0'-61'0'0,"0"0"-257"0"0,0 0-255 0 0,0 0-173 0 0,0 0 5 0 0,0 0 198 0 0,0 0 220 0 0,0 0 215 0 0,0 0 127 0 0,0 0 77 0 0,0 0 153 0 0,0 0 142 0 0,-2 8 93 0 0,1-6-453 0 0,1 1-1 0 0,-1-1 0 0 0,1 1 0 0 0,0-1 1 0 0,0 1-1 0 0,0-1 0 0 0,1 1 1 0 0,-1-1-1 0 0,0 0 0 0 0,1 1 0 0 0,0-1 1 0 0,-1 1-1 0 0,1-1 0 0 0,0 0 1 0 0,0 0-1 0 0,1 1 0 0 0,-1-1 1 0 0,0 0-1 0 0,1 0 0 0 0,-1 0 0 0 0,1 0 1 0 0,-1-1-1 0 0,1 1 0 0 0,0 0 1 0 0,0-1-1 0 0,0 1 0 0 0,0-1 0 0 0,0 1 1 0 0,0-1-1 0 0,1 0 0 0 0,-1 0 1 0 0,0 0-1 0 0,0 0 0 0 0,1-1 0 0 0,-1 1 1 0 0,1-1-1 0 0,-1 1 0 0 0,1-1 1 0 0,-1 0-1 0 0,1 0 0 0 0,-1 0 0 0 0,0 0 1 0 0,1 0-1 0 0,-1 0 0 0 0,1-1-30 0 0,97 28 128 0 0,-58-17-95 0 0,0 1 1 0 0,0 3 0 0 0,-1 1 0 0 0,-1 2-1 0 0,16 10-33 0 0,-54-27 16 0 0,-1 1-1 0 0,1-1 1 0 0,-1 0 0 0 0,1 1-1 0 0,-1-1 1 0 0,1 0-1 0 0,-1 1 1 0 0,1 0-1 0 0,-1-1 1 0 0,0 1 0 0 0,0 0-1 0 0,1 0 1 0 0,-1-1-1 0 0,0 1 1 0 0,0 0-1 0 0,0 0 1 0 0,0 0 0 0 0,0 1-1 0 0,0-1 1 0 0,0 0-1 0 0,0 0 1 0 0,0 0-1 0 0,0 1 1 0 0,-1-1 0 0 0,1 0-1 0 0,-1 1 1 0 0,1-1-1 0 0,-1 1 1 0 0,1-1 0 0 0,-1 1-1 0 0,0-1 1 0 0,0 1-1 0 0,0-1 1 0 0,1 1-1 0 0,-1-1 1 0 0,-1 1 0 0 0,1-1-1 0 0,0 1 1 0 0,0-1-1 0 0,-1 1 1 0 0,1-1-1 0 0,-1 0 1 0 0,1 1 0 0 0,-1-1-1 0 0,1 1 1 0 0,-1-1-1 0 0,0 0 1 0 0,0 0-1 0 0,0 1 1 0 0,1-1 0 0 0,-1 0-1 0 0,0 0 1 0 0,-1 0-1 0 0,1 0 1 0 0,0 0-1 0 0,0 0 1 0 0,0 0 0 0 0,-1 0-1 0 0,1-1 1 0 0,0 1-1 0 0,-1 0 1 0 0,1-1-1 0 0,0 1 1 0 0,-1-1 0 0 0,0 1-16 0 0,-39 8 149 0 0,0-2 1 0 0,-1-1 0 0 0,0-2 0 0 0,0-2 0 0 0,0-2-1 0 0,-40-4-149 0 0,35-7-509 0 0,47 11 444 0 0,-1 0 1 0 0,1-1 0 0 0,-1 1 0 0 0,0-1 0 0 0,1 1 0 0 0,-1 0 0 0 0,1-1-1 0 0,-1 1 1 0 0,1-1 0 0 0,-1 1 0 0 0,1-1 0 0 0,0 0 0 0 0,-1 1-1 0 0,1-1 1 0 0,0 1 0 0 0,-1-1 0 0 0,1 0 0 0 0,0 1 0 0 0,0-1 0 0 0,0 0-1 0 0,-1 1 1 0 0,1-1 0 0 0,0 0 0 0 0,0 1 0 0 0,0-1 0 0 0,0 0-1 0 0,0 1 1 0 0,0-1 0 0 0,0 0 0 0 0,0 1 0 0 0,1-1 0 0 0,-1 0 0 0 0,0 1-1 0 0,0-1 1 0 0,0 0 0 0 0,1 1 0 0 0,-1-1 0 0 0,0 0 0 0 0,1 1-1 0 0,-1-1 1 0 0,1 1 0 0 0,-1-1 0 0 0,1 1 0 0 0,-1-1 0 0 0,1 1 0 0 0,-1-1-1 0 0,1 1 1 0 0,-1-1 0 0 0,1 1 0 0 0,-1 0 0 0 0,1-1 0 0 0,0 1-1 0 0,-1 0 1 0 0,1 0 0 0 0,0-1 0 0 0,-1 1 0 0 0,1 0 0 0 0,0 0 0 0 0,-1 0-1 0 0,1 0 1 0 0,0 0 0 0 0,-1 0 0 0 0,1 0 0 0 0,0 0 64 0 0,151-67-3228 0 0,92-2 3873 0 0,-224 64-548 0 0,162-23 4843 0 0,-178 30-4877 0 0,0-1 0 0 0,0 1 0 0 0,0-1 1 0 0,-1 1-1 0 0,1 0 0 0 0,0 0 0 0 0,-1 1 1 0 0,1-1-1 0 0,-1 1 0 0 0,0 0 0 0 0,0 0 1 0 0,0 0-1 0 0,0 0 0 0 0,-1 0 0 0 0,1 1 0 0 0,-1-1 1 0 0,0 1-1 0 0,0 0 0 0 0,0-1 0 0 0,0 1 1 0 0,-1 0-1 0 0,1 0 0 0 0,-1 0 0 0 0,0 0 1 0 0,0 1-1 0 0,-1-1 0 0 0,1 4-63 0 0,28 56 254 0 0,-24-60-306 0 0,0 1-1 0 0,0-1 0 0 0,1 0 1 0 0,0 0-1 0 0,-1-1 0 0 0,1 0 1 0 0,0 0-1 0 0,1 0 0 0 0,-1-1 1 0 0,1 0-1 0 0,-1 0 0 0 0,1 0 0 0 0,-1-1 1 0 0,1 0-1 0 0,0 0 0 0 0,1-1 53 0 0,32 0-3257 0 0,-3-5-3857 0 0,-22 2-2176 0 0</inkml:trace>
  <inkml:trace contextRef="#ctx0" brushRef="#br0" timeOffset="44566.188">3952 2766 19292 0 0,'0'0'1873'0'0,"0"0"-937"0"0,0 0-384 0 0,0 0-392 0 0,0 0-264 0 0,0 0-312 0 0,0 0-504 0 0,0 0-137 0 0,0 0 41 0 0,0 0 56 0 0,0 0 280 0 0,0 0-144 0 0,0 0-345 0 0,0 0-599 0 0,-9-14-1281 0 0,30 22-904 0 0,-7-5-2944 0 0</inkml:trace>
  <inkml:trace contextRef="#ctx0" brushRef="#br0" timeOffset="44941.781">4502 2527 20932 0 0,'0'0'553'0'0,"0"0"-259"0"0,0 0-490 0 0,0 0-352 0 0,0 0-80 0 0,0 0 120 0 0,0 0 277 0 0,0 0 238 0 0,0 0 146 0 0,0 0 99 0 0,0 0 71 0 0,0 0 30 0 0,-1 29-30 0 0,-1 210 348 0 0,5-126-466 0 0,-4-76-229 0 0,1 0 0 0 0,2 0 0 0 0,1-1 0 0 0,2 1 0 0 0,1-1 0 0 0,3 0 0 0 0,0-1 0 0 0,9 19 24 0 0,10-20-772 0 0,-26-61-8401 0 0,-2 24 6089 0 0,0-4-5650 0 0</inkml:trace>
  <inkml:trace contextRef="#ctx0" brushRef="#br0" timeOffset="45193.23">4388 2770 19228 0 0,'0'0'1254'0'0,"0"0"-331"0"0,0 0-386 0 0,0 0-325 0 0,0 0-108 0 0,26-13-25 0 0,86-41-21 0 0,17 35-45 0 0,-97 22-75 0 0,92 23-1547 0 0,-86-8-2604 0 0,-2 4-4957 0 0,-27-15 1816 0 0</inkml:trace>
  <inkml:trace contextRef="#ctx0" brushRef="#br0" timeOffset="45507.753">4868 3216 15075 0 0,'0'0'2811'0'0,"0"0"-1828"0"0,0 0-496 0 0,0 0 55 0 0,0 0 22 0 0,0 0-79 0 0,26-1-129 0 0,81-2-88 0 0,-96 3-158 0 0,1-2-1 0 0,-1 1 1 0 0,0-1-1 0 0,0-1 1 0 0,0 0-1 0 0,0 0 1 0 0,0-2-1 0 0,-1 1 0 0 0,1-1 1 0 0,-1 0-1 0 0,0-1 1 0 0,-1 0-1 0 0,9-8-109 0 0,22-12 91 0 0,-37 25-103 0 0,1 0 1 0 0,-1 0-1 0 0,0 0 0 0 0,1 0 0 0 0,-1-1 1 0 0,0 1-1 0 0,0-1 0 0 0,0 0 1 0 0,0 0-1 0 0,0 0 0 0 0,-1 0 1 0 0,1-1-1 0 0,0 1 0 0 0,-1-1 1 0 0,0 0-1 0 0,0 1 0 0 0,1-1 1 0 0,-2 0-1 0 0,1 0 0 0 0,0 0 0 0 0,-1-1 1 0 0,1 1-1 0 0,-1 0 0 0 0,0-1 1 0 0,0 1-1 0 0,0-1 0 0 0,-1 1 1 0 0,1-1-1 0 0,-1 1 0 0 0,0-1 1 0 0,0 1-1 0 0,0-1 0 0 0,0 1 0 0 0,-1-1 1 0 0,1 1-1 0 0,-1-1 0 0 0,0 1 1 0 0,0-1-1 0 0,0 1 0 0 0,0 0 1 0 0,-1 0-1 0 0,0 0 0 0 0,1-1 1 0 0,-1 1-1 0 0,0 1 0 0 0,0-1 0 0 0,-1-1 12 0 0,-9-2-92 0 0,0-1 0 0 0,-1 2 0 0 0,1 0 0 0 0,-1 0 0 0 0,0 1 0 0 0,0 1 0 0 0,-1 0 0 0 0,1 0 0 0 0,-1 2 0 0 0,1 0 0 0 0,-1 0 0 0 0,0 1 0 0 0,1 1-1 0 0,-1 0 1 0 0,0 1 0 0 0,1 1 0 0 0,0 0 0 0 0,0 0 0 0 0,0 1 0 0 0,0 1 0 0 0,0 1 0 0 0,1-1 0 0 0,0 2 0 0 0,0 0 0 0 0,0 0 0 0 0,1 2 92 0 0,-60 59-310 0 0,70-66 317 0 0,0-1 1 0 0,-1 1-1 0 0,1 0 1 0 0,0 0-1 0 0,0 0 1 0 0,0 0-1 0 0,1 0 1 0 0,-1 0-1 0 0,0 0 1 0 0,1 0-1 0 0,-1 0 1 0 0,1 1 0 0 0,0-1-1 0 0,-1 0 1 0 0,1 0-1 0 0,0 0 1 0 0,0 0-1 0 0,1 1 1 0 0,-1-1-1 0 0,0 0 1 0 0,1 0-1 0 0,0 0 1 0 0,-1 0 0 0 0,1 0-1 0 0,0 0 1 0 0,0 0-1 0 0,0 0 1 0 0,0 0-1 0 0,0 0 1 0 0,0 0-1 0 0,1-1 1 0 0,-1 1-1 0 0,1 0 1 0 0,-1-1 0 0 0,1 1-1 0 0,0-1 1 0 0,-1 0-1 0 0,1 1 1 0 0,0-1-1 0 0,0 0 1 0 0,0 0-1 0 0,1 0-7 0 0,16 6 128 0 0,1 0 1 0 0,1-2-1 0 0,-1 0 0 0 0,1-1 0 0 0,0-1 0 0 0,0-1 0 0 0,0-1 0 0 0,0-1 0 0 0,0-1 1 0 0,-1 0-1 0 0,3-2-128 0 0,14 1 104 0 0,53-4 271 0 0,-69 2-275 0 0,1 1 0 0 0,-1 1 0 0 0,0 1 0 0 0,0 1 0 0 0,1 1 0 0 0,-1 0 0 0 0,0 2 0 0 0,0 1 0 0 0,0 0 0 0 0,0 2 0 0 0,-1 0 0 0 0,0 1 0 0 0,0 1 0 0 0,10 7-100 0 0,-16-6-41 0 0,-9-5-30 0 0,-1 0 0 0 0,1-1-1 0 0,0 1 1 0 0,0-1 0 0 0,0 0 0 0 0,0 0 0 0 0,1-1 0 0 0,-1 0-1 0 0,1 0 1 0 0,-1 0 0 0 0,1-1 0 0 0,0 1 0 0 0,0-1 0 0 0,-1-1-1 0 0,1 1 1 0 0,0-1 0 0 0,1 0 71 0 0,2-14-5291 0 0,-7 8 144 0 0,0 1-5825 0 0</inkml:trace>
  <inkml:trace contextRef="#ctx0" brushRef="#br0" timeOffset="45508.753">5327 2515 27622 0 0,'0'0'616'0'0,"0"0"-80"0"0,0 0-416 0 0,0 0-224 0 0,0 0-48 0 0,0 0 24 0 0,0 0 64 0 0,0 0-64 0 0,178 12-280 0 0,-134 8-384 0 0,-3 4-560 0 0,0 5-817 0 0,-12-8-2224 0 0,-9-4-8858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5:23.576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1592 1285 0 0 0,'0'0'652'0'0,"0"0"294"0"0,0 0 163 0 0,0 0 63 0 0,0 0 3 0 0,0 0-10 0 0,12 4 7248 0 0,-5-2-6762 0 0,38 4-478 0 0,-41-5-1083 0 0,0 0 1 0 0,0 0-1 0 0,0 0 1 0 0,1 0 0 0 0,-1-1-1 0 0,0 0 1 0 0,0 1 0 0 0,0-2-1 0 0,0 1 1 0 0,0 0 0 0 0,0-1-1 0 0,1 0 1 0 0,-1 0-1 0 0,0 0 1 0 0,0 0 0 0 0,-1-1-1 0 0,1 1 1 0 0,0-1 0 0 0,0 0-1 0 0,-1 0 1 0 0,2-2-91 0 0,77-64 476 0 0,-3-4 1 0 0,-4-3-1 0 0,-3-3 1 0 0,53-76-477 0 0,-92 118 72 0 0,-1-2 1 0 0,-2-1-1 0 0,-2-1 1 0 0,-2-1 0 0 0,-1-2-1 0 0,-2-1 1 0 0,-2 0 0 0 0,-3-1-1 0 0,-1-2 1 0 0,-2 0-1 0 0,-2 0 1 0 0,-3-1 0 0 0,5-44-73 0 0,-14 69 53 0 0,-16-67-86 0 0,-7 132-1920 0 0,8 167 2064 0 0,13-160-68 0 0,-1-32-36 0 0,0 0-1 0 0,2 0 1 0 0,0 0 0 0 0,1 1 0 0 0,1-1 0 0 0,0 0 0 0 0,1 0 0 0 0,1-1 0 0 0,1 1 0 0 0,0-1-1 0 0,1 0 1 0 0,4 6-7 0 0,-2-17 59 0 0,-1-1 0 0 0,1 0-1 0 0,1-1 1 0 0,-1 0 0 0 0,0 0-1 0 0,1-1 1 0 0,-1 0-1 0 0,1 0 1 0 0,0-1 0 0 0,0 0-1 0 0,0-1 1 0 0,-1 0 0 0 0,1 0-1 0 0,0-1 1 0 0,0 0-1 0 0,0 0 1 0 0,-1-1 0 0 0,1 0-1 0 0,-1-1 1 0 0,1 0 0 0 0,-1 0-1 0 0,0-1 1 0 0,0 0-1 0 0,0 0 1 0 0,-1-1 0 0 0,0 0-1 0 0,2-2-58 0 0,11-6 82 0 0,-1 0 0 0 0,-1-1-1 0 0,0-1 1 0 0,-1-1 0 0 0,-1-1-1 0 0,0 0 1 0 0,-2-1 0 0 0,0 0-1 0 0,-1-1 1 0 0,0-1-1 0 0,-2 0 1 0 0,0 0 0 0 0,-2-1-1 0 0,0-1 1 0 0,-1 0 0 0 0,-1 0-1 0 0,-1 0 1 0 0,-1-1 0 0 0,-2 0-1 0 0,0 0 1 0 0,-1 0-1 0 0,-1 0 1 0 0,-1-10-82 0 0,-16-71 336 0 0,-2 135-1463 0 0,10 3 1217 0 0,2 0 0 0 0,2 1-1 0 0,1 0 1 0 0,1 0 0 0 0,2 0 0 0 0,2 0-1 0 0,1 0 1 0 0,2-1 0 0 0,1 1-1 0 0,2-1 1 0 0,1 0 0 0 0,1-1-1 0 0,2 0 1 0 0,2-1 0 0 0,6 11-90 0 0,-11-25 131 0 0,0 0-1 0 0,1-1 1 0 0,0 0 0 0 0,2 0-1 0 0,0-1 1 0 0,0-1 0 0 0,2 0-1 0 0,0-1 1 0 0,1 0 0 0 0,5 3-131 0 0,-6-17 1958 0 0,-29-32-385 0 0,1 5-5806 0 0,7 6-8095 0 0,7 18 651 0 0</inkml:trace>
  <inkml:trace contextRef="#ctx0" brushRef="#br1" timeOffset="9228.251">31 426 4761 0 0,'0'0'1814'0'0,"0"0"-291"0"0,0 0-168 0 0,0 0-40 0 0,0 0 4 0 0,0 0-60 0 0,0 0-87 0 0,0 0-56 0 0,0 0-90 0 0,0 0-92 0 0,0 0-60 0 0,-6-2-46 0 0,-14-4-29 0 0,15 5-55 0 0,5 1-153 0 0,0 0-182 0 0,0 0-171 0 0,0 0-142 0 0,0 0-102 0 0,68 2-411 0 0,317 15 1767 0 0,73-18-1350 0 0,-399-2-76 0 0,-59 3-128 0 0,0 0-133 0 0,-41 21-7423 0 0,24-14-610 0 0,11-5 2017 0 0</inkml:trace>
  <inkml:trace contextRef="#ctx0" brushRef="#br1" timeOffset="9697.742">786 76 20308 0 0,'0'0'-201'0'0,"0"0"-558"0"0,0 0-290 0 0,0 0 2 0 0,0 0 292 0 0,0 0 483 0 0,0 0 225 0 0,0 0 71 0 0,0 0 77 0 0,0 0 85 0 0,29 17 122 0 0,94 52 135 0 0,110 26 1630 0 0,43-4-1651 0 0,-274-91-409 0 0,0 0 0 0 0,-1 1 0 0 0,1-1 0 0 0,0 1 0 0 0,-1-1 0 0 0,1 1-1 0 0,-1 0 1 0 0,1-1 0 0 0,-1 1 0 0 0,1 0 0 0 0,-1 0 0 0 0,0 0 0 0 0,1 0 0 0 0,-1 0 0 0 0,0 0 0 0 0,0 1 0 0 0,1-1 0 0 0,-1 0 0 0 0,0 1 0 0 0,-1-1 0 0 0,1 0 0 0 0,0 1 0 0 0,0-1 0 0 0,-1 1-1 0 0,1 0 1 0 0,0-1 0 0 0,-1 1 0 0 0,0-1 0 0 0,1 1 0 0 0,-1 0 0 0 0,0-1 0 0 0,0 1 0 0 0,0 0 0 0 0,0-1 0 0 0,0 1 0 0 0,0 0 0 0 0,0-1 0 0 0,-1 1 0 0 0,1 0 0 0 0,-1-1 0 0 0,1 1-1 0 0,-1-1 1 0 0,1 1 0 0 0,-1 0 0 0 0,0-1 0 0 0,0 0 0 0 0,0 1 0 0 0,0-1 0 0 0,0 0 0 0 0,0 1 0 0 0,0-1 0 0 0,-1 0 0 0 0,1 0 0 0 0,0 0 0 0 0,0 0 0 0 0,-1 0 0 0 0,1 0 0 0 0,-1 0 0 0 0,1-1-1 0 0,-1 1 1 0 0,-1 0-13 0 0,-39 26 202 0 0,-1-1 0 0 0,-1-3 0 0 0,-2-2 0 0 0,0-1 1 0 0,-9 0-203 0 0,-16 8 18 0 0,-17 8-356 0 0,-65 26-375 0 0,54-16-8009 0 0,79-36-1778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4:52.8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3092 14107 0 0,'0'0'276'0'0,"0"0"-371"0"0,0 0-627 0 0,0 0-287 0 0,0 0 113 0 0,0 0 323 0 0,0 0 455 0 0,0 0 246 0 0,0 0 147 0 0,0 0 112 0 0,0 0 74 0 0,0 0 21 0 0,-1 29-28 0 0,-4 194 601 0 0,65 241 1666 0 0,-50-351-2073 0 0,-5 0 0 0 0,-5 1-1 0 0,-5-1 1 0 0,-17 96-648 0 0,19-249 4484 0 0,-1-6-4803 0 0,3 28 197 0 0,2 1 0 0 0,0-1-1 0 0,0 0 1 0 0,2 1 0 0 0,0-1 0 0 0,1 1-1 0 0,1 0 1 0 0,1 0 0 0 0,0 1 0 0 0,1 0-1 0 0,1 0 1 0 0,0 0 0 0 0,1 1 0 0 0,1 0-1 0 0,0 1 1 0 0,1 0 0 0 0,1 0 0 0 0,0 2-1 0 0,1-1 1 0 0,0 1 0 0 0,1 1 0 0 0,0 1-1 0 0,1 0 1 0 0,0 0 0 0 0,0 2 0 0 0,1 0-1 0 0,16-6 123 0 0,6 1-157 0 0,1 2 0 0 0,1 1-1 0 0,-1 2 1 0 0,1 2 0 0 0,1 2-1 0 0,-1 1 1 0 0,1 2-1 0 0,-1 2 1 0 0,28 5 157 0 0,-57-5-92 0 0,-1 1 0 0 0,0 1 0 0 0,1-1 0 0 0,-1 2 0 0 0,-1 0 0 0 0,1 0 0 0 0,0 0 0 0 0,-1 1 0 0 0,0 1 0 0 0,0 0 0 0 0,0 0 0 0 0,4 5 92 0 0,-10-9 0 0 0,-1 1 1 0 0,1-1 0 0 0,-1 1-1 0 0,0 0 1 0 0,0 0-1 0 0,0 0 1 0 0,0 0-1 0 0,0 0 1 0 0,-1 0-1 0 0,0 0 1 0 0,1 0-1 0 0,-1 1 1 0 0,0-1 0 0 0,-1 1-1 0 0,1-1 1 0 0,-1 0-1 0 0,1 1 1 0 0,-1-1-1 0 0,0 1 1 0 0,0-1-1 0 0,-1 1 1 0 0,1-1-1 0 0,-1 1 1 0 0,1-1 0 0 0,-1 1-1 0 0,0-1 1 0 0,0 0-1 0 0,-1 1 1 0 0,1-1-1 0 0,-1 0 1 0 0,0 0-1 0 0,1 0 1 0 0,-1 0-1 0 0,-1-1 1 0 0,1 1 0 0 0,0 0-1 0 0,-1-1 1 0 0,1 1-1 0 0,-1-1 0 0 0,-17 16 125 0 0,-1-1 0 0 0,0-1-1 0 0,-1-1 1 0 0,-1-1 0 0 0,0-1-1 0 0,-1-1 1 0 0,0-1 0 0 0,-1-1-1 0 0,0-2 1 0 0,-1 0 0 0 0,0-1 0 0 0,-4-1-125 0 0,-167 64 102 0 0,196-70-117 0 0,0 0 0 0 0,0 1 0 0 0,-1-1 0 0 0,1 0 0 0 0,0 1 0 0 0,0-1 0 0 0,0 0 0 0 0,0 1 0 0 0,0 0 0 0 0,0-1 0 0 0,1 1 0 0 0,-1-1 0 0 0,0 1 0 0 0,0 0-1 0 0,0 0 1 0 0,1-1 0 0 0,-1 1 0 0 0,0 0 0 0 0,1 0 0 0 0,-1 0 0 0 0,0 0 0 0 0,1 0 0 0 0,-1 0 0 0 0,1 0 0 0 0,0 0 0 0 0,-1 0 0 0 0,1 0 0 0 0,0 0 0 0 0,0 0 0 0 0,-1 0 0 0 0,1 0 0 0 0,0 1 0 0 0,0-1 0 0 0,0 0 0 0 0,1 0 0 0 0,-1 0 0 0 0,0 0-1 0 0,0 0 1 0 0,0 0 0 0 0,1 0 0 0 0,-1 0 0 0 0,1 0 0 0 0,-1 0 0 0 0,1 0 0 0 0,-1 0 0 0 0,1 0 0 0 0,-1 0 0 0 0,1 0 0 0 0,0 0 0 0 0,-1 0 0 0 0,1-1 0 0 0,0 1 0 0 0,0 0 0 0 0,0-1 0 0 0,0 1 15 0 0,60 35 719 0 0,-51-31-576 0 0,340 121 2207 0 0,-169-70-1988 0 0,126 57 56 0 0,-353-110-2477 0 0,0-4-7415 0 0,30 0-1406 0 0</inkml:trace>
  <inkml:trace contextRef="#ctx0" brushRef="#br0" timeOffset="3448.673">2854 3922 4209 0 0,'0'0'-185'0'0,"0"0"-149"0"0,0 0 50 0 0,0 0 140 0 0,0 0 177 0 0,0 0 67 0 0,0 0 31 0 0,0 0 64 0 0,0 0 58 0 0,0 0 74 0 0,0 0 58 0 0,7 22 5 0 0,20 68 10 0 0,-26-87-255 0 0,0-1-1 0 0,0 1 1 0 0,0-1 0 0 0,1 0-1 0 0,-1 0 1 0 0,1 0 0 0 0,-1 0-1 0 0,1 0 1 0 0,0 0 0 0 0,-1 0-1 0 0,1 0 1 0 0,0-1 0 0 0,0 1-1 0 0,0-1 1 0 0,0 1 0 0 0,1-1-1 0 0,-1 0 1 0 0,0 0 0 0 0,1 0-1 0 0,-1 0 1 0 0,0 0 0 0 0,1 0-1 0 0,-1-1 1 0 0,1 1 0 0 0,-1-1-1 0 0,1 0 1 0 0,0 0 0 0 0,-1 0-1 0 0,1 0 1 0 0,-1 0 0 0 0,1 0-1 0 0,-1-1 1 0 0,1 1 0 0 0,-1-1-1 0 0,1 0 1 0 0,-1 0 0 0 0,1 1-1 0 0,-1-2 1 0 0,0 1 0 0 0,0 0-1 0 0,0 0 1 0 0,1-1 0 0 0,-1 1-1 0 0,0-1 1 0 0,-1 0 0 0 0,1 0-1 0 0,0 1 1 0 0,0-1 0 0 0,-1 0-1 0 0,2-2-144 0 0,-3 4 6 0 0,2-1 15 0 0,0 1-1 0 0,-1-1 1 0 0,1 1 0 0 0,0-1 0 0 0,0 1 0 0 0,-1-1-1 0 0,1 0 1 0 0,-1 0 0 0 0,1 0 0 0 0,-1 0 0 0 0,1 0 0 0 0,-1 0-1 0 0,1 0 1 0 0,-1-1 0 0 0,0 1 0 0 0,0-1 0 0 0,0 1 0 0 0,0 0-1 0 0,0-1 1 0 0,0 0 0 0 0,0 1 0 0 0,0-1 0 0 0,0 0-1 0 0,-1 1 1 0 0,1-1 0 0 0,-1 0 0 0 0,1 0 0 0 0,-1 1 0 0 0,0-1-1 0 0,0 0 1 0 0,0 0 0 0 0,0 0 0 0 0,0 1 0 0 0,0-1 0 0 0,0 0-1 0 0,0 0 1 0 0,-1 0 0 0 0,1 1 0 0 0,-1-1 0 0 0,1 0-1 0 0,-1 1 1 0 0,0-1 0 0 0,0 0 0 0 0,0 1 0 0 0,0-1 0 0 0,0 1-1 0 0,0-1 1 0 0,0 1 0 0 0,0-1 0 0 0,0 1 0 0 0,-1 0 0 0 0,1 0-1 0 0,-1 0 1 0 0,1 0 0 0 0,-1 0 0 0 0,1 0 0 0 0,-1 0-21 0 0,-10 3-33 0 0,-1 0 0 0 0,1 1 0 0 0,0 1 1 0 0,0 0-1 0 0,0 0 0 0 0,0 1 0 0 0,1 1 1 0 0,0 0-1 0 0,0 0 0 0 0,1 1 0 0 0,-1 1 1 0 0,2-1-1 0 0,-1 2 0 0 0,1-1 0 0 0,0 2 1 0 0,-2 2 32 0 0,10-11-12 0 0,1 0 1 0 0,-1 0-1 0 0,1 0 1 0 0,-1 0-1 0 0,0 0 1 0 0,1 0-1 0 0,-1 0 1 0 0,1 0-1 0 0,0 0 1 0 0,-1 0-1 0 0,1 0 0 0 0,0 0 1 0 0,0 0-1 0 0,0 1 1 0 0,0-1-1 0 0,0 0 1 0 0,0 0-1 0 0,0 0 1 0 0,0 0-1 0 0,0 1 1 0 0,0-1-1 0 0,1 0 1 0 0,-1 0-1 0 0,0 0 1 0 0,1 0-1 0 0,-1 0 1 0 0,1 0-1 0 0,-1 0 1 0 0,1 0-1 0 0,0 0 1 0 0,-1 0-1 0 0,1 0 1 0 0,0 0-1 0 0,0-1 1 0 0,0 1-1 0 0,0 0 1 0 0,-1 0-1 0 0,1-1 1 0 0,0 1-1 0 0,0 0 1 0 0,0-1-1 0 0,0 1 1 0 0,0-1-1 0 0,1 0 1 0 0,-1 1-1 0 0,0-1 1 0 0,0 0-1 0 0,0 1 1 0 0,0-1-1 0 0,0 0 1 0 0,0 0-1 0 0,1 0 1 0 0,-1 0-1 0 0,0 0 1 0 0,1-1 11 0 0,45 11-1500 0 0,-25-7-2275 0 0,-22-3 3672 0 0,16 0-7264 0 0</inkml:trace>
  <inkml:trace contextRef="#ctx0" brushRef="#br0" timeOffset="4184.484">6028 2622 3377 0 0,'0'0'2304'0'0,"0"0"-602"0"0,0 0-295 0 0,0 0-223 0 0,0 0-148 0 0,0 0-154 0 0,0 0-217 0 0,0 0-217 0 0,0 0-185 0 0,0 0-181 0 0,0 0-169 0 0,0 0-109 0 0,0 0-8 0 0,-1-4 68 0 0,-12-5 222 0 0,-6 43 260 0 0,9-15-253 0 0,-389 700 1841 0 0,271-485-1859 0 0,60-100 92 0 0,-6-4 0 0 0,-6-3 1 0 0,-5-4-1 0 0,-20 15-167 0 0,48-82 755 0 0,129-155-11389 0 0,-58 83 4583 0 0</inkml:trace>
  <inkml:trace contextRef="#ctx0" brushRef="#br0" timeOffset="4538.677">6028 2616 19620 0 0,'0'0'516'0'0,"0"0"-481"0"0,0 0-395 0 0,0 0-430 0 0,0 0-151 0 0,0 0 137 0 0,0 0 306 0 0,0 0 422 0 0,0 0 198 0 0,0 0 50 0 0,0 0 40 0 0,4 31 30 0 0,20 217 637 0 0,-14-159-624 0 0,3 0 0 0 0,4-1-1 0 0,4-1 1 0 0,4-1 0 0 0,4-1 0 0 0,3-1-1 0 0,12 16-254 0 0,178 363 362 0 0,-213-441-319 0 0,0 1 1 0 0,-1 0-1 0 0,-1 1 1 0 0,-1 0-1 0 0,-2 0 1 0 0,0 0-1 0 0,-1 0 1 0 0,-2 1-1 0 0,0-1 1 0 0,-2 1-1 0 0,0-1 1 0 0,-2 1-1 0 0,-1-1 1 0 0,-1 0-1 0 0,0 0 1 0 0,-2-1-1 0 0,-1 0 1 0 0,-6 12-44 0 0,13-34 16 0 0,1 0 0 0 0,0 0 0 0 0,-1-1 0 0 0,1 1 0 0 0,0 0 0 0 0,-1-1 0 0 0,1 1 0 0 0,-1 0 0 0 0,1-1 0 0 0,-1 1 0 0 0,0-1 0 0 0,1 1 0 0 0,-1-1 0 0 0,1 1 0 0 0,-1-1 0 0 0,0 1 0 0 0,1-1 0 0 0,-1 0 0 0 0,0 1 0 0 0,0-1 0 0 0,1 0 0 0 0,-1 0 0 0 0,0 0 0 0 0,0 1 0 0 0,1-1 0 0 0,-1 0 0 0 0,0 0 0 0 0,0 0 0 0 0,0 0 0 0 0,1 0 0 0 0,-1 0 0 0 0,0-1 0 0 0,0 1 0 0 0,1 0 0 0 0,-1 0 0 0 0,0 0 0 0 0,0-1 0 0 0,1 1 0 0 0,-1 0 0 0 0,0-1 0 0 0,1 1 0 0 0,-1-1 0 0 0,0 1 0 0 0,1-1 0 0 0,-1 1 0 0 0,1-1 0 0 0,-1 1 0 0 0,1-1 0 0 0,-1 1 0 0 0,1-1 0 0 0,-1 0 0 0 0,1 1 0 0 0,-1-1 0 0 0,1 0 0 0 0,0 0 0 0 0,-1 1 0 0 0,1-1 0 0 0,0 0 0 0 0,0 0 0 0 0,0 1 0 0 0,0-1 0 0 0,0 0-16 0 0,-19-51-1966 0 0,6-13-2293 0 0,6 22-2256 0 0,4 18-2994 0 0</inkml:trace>
  <inkml:trace contextRef="#ctx0" brushRef="#br0" timeOffset="4824.663">5411 3726 18076 0 0,'0'0'401'0'0,"0"0"-270"0"0,0 0-170 0 0,0 0-141 0 0,0 0-96 0 0,0 0-25 0 0,0 0 161 0 0,0 0 277 0 0,0 0 394 0 0,0 0 381 0 0,0 0 175 0 0,0 0 29 0 0,0 0-108 0 0,21-5-171 0 0,357-38 1007 0 0,25 35-1888 0 0,-388 37-6445 0 0,-16-22 2948 0 0,1 2-7552 0 0</inkml:trace>
  <inkml:trace contextRef="#ctx0" brushRef="#br0" timeOffset="9120.715">8732 3633 4641 0 0,'0'0'950'0'0,"0"0"-650"0"0,0 0-400 0 0,0 0-50 0 0,0 0 124 0 0,0 0 152 0 0,0 0 88 0 0,0 0 55 0 0,0 0 48 0 0,0 0 66 0 0,0 0 57 0 0,3 14 26 0 0,42 100 2488 0 0,-45-116-2853 0 0,-1 1 0 0 0,1-1 0 0 0,0 0 0 0 0,-1 1 1 0 0,1-1-1 0 0,0 0 0 0 0,0 0 0 0 0,0 1 0 0 0,0-1 1 0 0,1 0-1 0 0,-1 1 0 0 0,0-1 0 0 0,1 0 0 0 0,-1 1 1 0 0,1-1-1 0 0,0 1 0 0 0,-1-1 0 0 0,1 1 0 0 0,0-1 1 0 0,0 1-1 0 0,0-1 0 0 0,0 1 0 0 0,0 0 1 0 0,0-1-1 0 0,0 1 0 0 0,1 0 0 0 0,-1 0 0 0 0,0 0 1 0 0,1 0-1 0 0,-1 0 0 0 0,1 0 0 0 0,-1 0 0 0 0,1 1 1 0 0,-1-1-1 0 0,1 0 0 0 0,-1 1 0 0 0,1 0 0 0 0,0-1 1 0 0,-1 1-1 0 0,1 0 0 0 0,0-1 0 0 0,-1 1 0 0 0,1 0 1 0 0,0 1-1 0 0,0-1 0 0 0,-1 0 0 0 0,1 0 0 0 0,0 1 1 0 0,-1-1-1 0 0,1 1 0 0 0,-1-1 0 0 0,1 1 0 0 0,0-1 1 0 0,-1 1-1 0 0,1 0 0 0 0,-1 0 0 0 0,0 0 0 0 0,1 0 1 0 0,-1 0-1 0 0,0 0 0 0 0,0 1 0 0 0,1-1 0 0 0,-1 0 1 0 0,0 0-1 0 0,0 1 0 0 0,0-1 0 0 0,-1 1 0 0 0,1-1 1 0 0,0 1-1 0 0,0 0-101 0 0,-2-5-38 0 0,0-1 0 0 0,-1 0 0 0 0,1 1 0 0 0,-1-1 0 0 0,0 1 0 0 0,0-1 0 0 0,0 1 1 0 0,0 0-1 0 0,-1 0 0 0 0,1 0 0 0 0,-1 0 0 0 0,0 1 0 0 0,0-1 0 0 0,0 1 0 0 0,0-1 0 0 0,0 1 0 0 0,-1 0 0 0 0,1 0 1 0 0,-1 1-1 0 0,1-1 0 0 0,-1 1 0 0 0,1-1 0 0 0,-1 1 0 0 0,0 0 0 0 0,0 1 0 0 0,0-1 0 0 0,1 1 0 0 0,-1-1 0 0 0,0 1 1 0 0,0 0-1 0 0,0 1 0 0 0,0-1 0 0 0,0 1 0 0 0,1-1 0 0 0,-1 1 0 0 0,0 0 0 0 0,0 1 0 0 0,1-1 0 0 0,-1 1 0 0 0,1-1 1 0 0,-1 1-1 0 0,1 0 0 0 0,0 0 0 0 0,0 1 0 0 0,0-1 0 0 0,0 1 0 0 0,-2 1 38 0 0,3-2 15 0 0,-1 0 0 0 0,0 0 0 0 0,0 0-1 0 0,1 1 1 0 0,-1-1 0 0 0,1 1 0 0 0,0 0 0 0 0,0-1 0 0 0,0 1-1 0 0,0 0 1 0 0,0 0 0 0 0,1 1 0 0 0,-1-1 0 0 0,1 0 0 0 0,0 0 0 0 0,0 1-1 0 0,0-1 1 0 0,0 0 0 0 0,1 1 0 0 0,-1-1 0 0 0,1 1 0 0 0,0-1-1 0 0,0 1 1 0 0,0-1 0 0 0,1 1 0 0 0,-1-1 0 0 0,1 1 0 0 0,0-1-1 0 0,0 0 1 0 0,0 1 0 0 0,0-1 0 0 0,0 0 0 0 0,1 0 0 0 0,0 0-1 0 0,-1 0 1 0 0,1 0 0 0 0,0 0 0 0 0,1 0 0 0 0,-1-1 0 0 0,0 1 0 0 0,1-1-1 0 0,-1 1 1 0 0,1-1 0 0 0,0 0 0 0 0,0 0 0 0 0,0 0 0 0 0,0-1-1 0 0,0 1 1 0 0,0-1 0 0 0,0 1 0 0 0,1-1 0 0 0,-1 0 0 0 0,0 0-1 0 0,1-1 1 0 0,2 1-15 0 0,4 1 139 0 0,1-1 0 0 0,0-1 0 0 0,0 1 0 0 0,-1-2 0 0 0,1 0-1 0 0,0 0 1 0 0,-1-1 0 0 0,1 0 0 0 0,-1-1 0 0 0,1 0 0 0 0,-1 0-1 0 0,0-1 1 0 0,0-1 0 0 0,-1 0 0 0 0,1 0 0 0 0,-1 0 0 0 0,0-2-1 0 0,4-3-138 0 0,-12 10 37 0 0,-1-1 0 0 0,1 1-1 0 0,-1-1 1 0 0,1 1 0 0 0,0-1-1 0 0,-1 1 1 0 0,1-1-1 0 0,-1 0 1 0 0,1 1 0 0 0,-1-1-1 0 0,0 0 1 0 0,1 1-1 0 0,-1-1 1 0 0,0 0 0 0 0,1 1-1 0 0,-1-1 1 0 0,0 0 0 0 0,0 0-1 0 0,0 0 1 0 0,0 1-1 0 0,0-1 1 0 0,0 0 0 0 0,0 0-1 0 0,0 1 1 0 0,0-1-1 0 0,0 0 1 0 0,0 0 0 0 0,0 0-1 0 0,0 1 1 0 0,-1-1 0 0 0,1 0-1 0 0,0 1 1 0 0,-1-1-1 0 0,1 0 1 0 0,0 0 0 0 0,-1 1-1 0 0,1-1 1 0 0,-1 1 0 0 0,1-1-1 0 0,-1 0 1 0 0,1 1-1 0 0,-1-1 1 0 0,0 1 0 0 0,1-1-1 0 0,-1 1 1 0 0,0-1-1 0 0,1 1 1 0 0,-1 0 0 0 0,0-1-1 0 0,1 1 1 0 0,-1 0 0 0 0,0 0-1 0 0,0-1 1 0 0,1 1-1 0 0,-1 0 1 0 0,0 0 0 0 0,0 0-1 0 0,1 0 1 0 0,-1 0-1 0 0,0 0 1 0 0,0 0 0 0 0,0 0-37 0 0,-51-4-183 0 0,46 4 93 0 0,0 1 1 0 0,0 1 0 0 0,0-1-1 0 0,0 1 1 0 0,0 0-1 0 0,0 0 1 0 0,0 1 0 0 0,1 0-1 0 0,-1 0 1 0 0,1 0 0 0 0,0 1-1 0 0,0 0 1 0 0,0-1 0 0 0,0 2-1 0 0,0-1 1 0 0,1 1 0 0 0,0-1-1 0 0,0 1 1 0 0,0 0 0 0 0,1 1-1 0 0,-2 3 90 0 0,21 19-9662 0 0,-15-27 8913 0 0,6 6-8452 0 0</inkml:trace>
  <inkml:trace contextRef="#ctx0" brushRef="#br0" timeOffset="11516.848">11832 2293 1672 0 0,'0'0'785'0'0,"0"0"-287"0"0,0 0-338 0 0,0 0-232 0 0,0 0-132 0 0,0 0-62 0 0,0 0-29 0 0,0 0-9 0 0,0 0 34 0 0,0 0 92 0 0,0 0 120 0 0,0 0 129 0 0,0 0 136 0 0,-13 41 2373 0 0,-77 70-630 0 0,-505 699 1911 0 0,146-85-2532 0 0,394-638-534 0 0,58-84 4753 0 0,6-4-3500 0 0,28-8-3065 0 0,-35 8 1512 0 0,36-6-501 0 0,0 3 0 0 0,0 0 0 0 0,0 3 0 0 0,0 1 1 0 0,0 1-1 0 0,0 3 0 0 0,-1 1 0 0 0,26 7 6 0 0,34 2 85 0 0,217 8 937 0 0,1-12-1 0 0,136-21-1021 0 0,-64 1 323 0 0,-100 2 28 0 0,-286 8-271 0 0,-1 0-5 0 0,-38-15-2764 0 0,9 1-1352 0 0,8 3-2177 0 0,8 5-3079 0 0</inkml:trace>
  <inkml:trace contextRef="#ctx0" brushRef="#br0" timeOffset="11983.623">11605 2283 10458 0 0,'0'0'923'0'0,"0"0"161"0"0,0 0 79 0 0,0 0-213 0 0,0 0-299 0 0,0 0-331 0 0,0 0-332 0 0,0 0-171 0 0,0 0-14 0 0,0 0 97 0 0,0 0 145 0 0,0 0 82 0 0,0 0 45 0 0,10 4 1 0 0,-5-2-146 0 0,-1 0 1 0 0,1 1-1 0 0,0 0 0 0 0,-1-1 1 0 0,0 2-1 0 0,1-1 1 0 0,-1 0-1 0 0,-1 1 0 0 0,1 0 1 0 0,0-1-1 0 0,-1 2 0 0 0,0-1 1 0 0,0 0-1 0 0,0 1 1 0 0,0-1-1 0 0,-1 1 0 0 0,0 0 1 0 0,0 0-1 0 0,0-1 0 0 0,0 2 1 0 0,0 1-28 0 0,243 726 2696 0 0,-216-658-2400 0 0,2-3-1 0 0,4 0 1 0 0,2-3-1 0 0,4-1 1 0 0,2-1 0 0 0,4-3-1 0 0,2-2 1 0 0,3-2-1 0 0,2-3 1 0 0,6 1-296 0 0,24 6 1479 0 0,-135-52-2577 0 0,41-9 235 0 0,-21 6-2947 0 0,10-5-3869 0 0,11-2-2151 0 0</inkml:trace>
  <inkml:trace contextRef="#ctx0" brushRef="#br0" timeOffset="13456.684">14039 2511 3377 0 0,'0'0'1987'0'0,"0"0"-534"0"0,0 0-644 0 0,0 0-789 0 0,0 0-502 0 0,0 0-90 0 0,0 0 237 0 0,0 0 326 0 0,0 0 169 0 0,0 0 77 0 0,0 0 10 0 0,-3 30 37 0 0,-20 224 539 0 0,18-161-409 0 0,-5 23-34 0 0,6 1-1 0 0,4 0 0 0 0,6-1 1 0 0,4 1-1 0 0,18 67-379 0 0,-10-37 1370 0 0,-17-142-1195 0 0,-1-1 0 0 0,0 1 0 0 0,0 0 1 0 0,-1-1-1 0 0,1 1 0 0 0,-1-1 0 0 0,0 1 0 0 0,0-1 1 0 0,0 1-1 0 0,-1-1 0 0 0,0 0 0 0 0,0 0 1 0 0,0 0-1 0 0,0 0 0 0 0,0 0 0 0 0,-1 0 0 0 0,0 0 1 0 0,0-1-1 0 0,0 1 0 0 0,0-1 0 0 0,0 0 0 0 0,-1 0 1 0 0,1 0-1 0 0,-1 0 0 0 0,0-1 0 0 0,0 0 0 0 0,0 1 1 0 0,0-1-1 0 0,-5 1-175 0 0,-25-14 141 0 0,15-20-9584 0 0,17 23 1984 0 0</inkml:trace>
  <inkml:trace contextRef="#ctx0" brushRef="#br0" timeOffset="13859.871">13393 2660 9394 0 0,'0'0'225'0'0,"0"0"-82"0"0,0 0 30 0 0,0 0 105 0 0,0 0 78 0 0,0 0 81 0 0,0 0 78 0 0,-1-28 95 0 0,2-90 138 0 0,-1 114-643 0 0,0-1 1 0 0,0 1 0 0 0,1 0-1 0 0,0 0 1 0 0,-1 0 0 0 0,1 0-1 0 0,1 0 1 0 0,-1 0 0 0 0,1 0 0 0 0,-1 1-1 0 0,1-1 1 0 0,0 0 0 0 0,1 1-1 0 0,-1-1 1 0 0,0 1 0 0 0,1 0-1 0 0,0 0 1 0 0,0 0 0 0 0,0 0-1 0 0,0 0 1 0 0,0 1 0 0 0,1-1-1 0 0,0 0-105 0 0,9-6 434 0 0,21-17-33 0 0,1 1 1 0 0,2 1-1 0 0,0 3 0 0 0,1 0 0 0 0,1 3 0 0 0,1 1 0 0 0,1 2 0 0 0,0 2 0 0 0,1 2 1 0 0,31-4-402 0 0,28-1-16 0 0,1 5 1 0 0,1 5-1 0 0,100 6 16 0 0,-134 2-46 0 0,1 4-1 0 0,-1 2 0 0 0,0 4 1 0 0,0 2-1 0 0,-2 4 1 0 0,0 2-1 0 0,-1 4 1 0 0,-1 2-1 0 0,-2 3 0 0 0,-1 3 1 0 0,-1 2-1 0 0,-2 3 1 0 0,-1 3-1 0 0,-2 2 0 0 0,21 22 47 0 0,-58-46-61 0 0,0 1-1 0 0,0 0 1 0 0,-2 1-1 0 0,-1 1 1 0 0,0 0-1 0 0,-2 2 1 0 0,0-1-1 0 0,-2 2 1 0 0,0 0-1 0 0,-2 0 0 0 0,0 1 1 0 0,-2 0-1 0 0,-1 1 1 0 0,4 25 61 0 0,-11-46 63 0 0,0-1-1 0 0,0 1 1 0 0,0-1 0 0 0,-1 1-1 0 0,1 0 1 0 0,-1-1 0 0 0,0 1-1 0 0,-1-1 1 0 0,1 0 0 0 0,-1 1-1 0 0,0-1 1 0 0,0 0 0 0 0,0 0-1 0 0,0 0 1 0 0,-1 0 0 0 0,0-1-1 0 0,1 1 1 0 0,-1-1 0 0 0,-1 1-1 0 0,1-1 1 0 0,0 0 0 0 0,-1 0-1 0 0,0-1 1 0 0,0 1 0 0 0,1-1-1 0 0,-1 0 1 0 0,-1 0 0 0 0,1 0-1 0 0,0 0 1 0 0,0-1 0 0 0,-1 1-1 0 0,-1-1-62 0 0,-156 20 2623 0 0,147-21-2627 0 0,-280-2 1860 0 0,-183-28-1856 0 0,-228-4-436 0 0,489 56-1864 0 0,76 8-5540 0 0,87-16-3203 0 0</inkml:trace>
  <inkml:trace contextRef="#ctx0" brushRef="#br0" timeOffset="33230.583">967 3208 11226 0 0,'0'0'4944'0'0,"0"0"-3429"0"0,0 0-1051 0 0,0 0-373 0 0,0 0-190 0 0,0 0-7 0 0,0 0 76 0 0,0 0 101 0 0,0 0 89 0 0,0 0 49 0 0,0 0 10 0 0,21-20-16 0 0,68-60-15 0 0,23 17 496 0 0,-81 48-613 0 0,553-298 585 0 0,-524 275-398 0 0,-2-2 0 0 0,-1-2 0 0 0,-3-3 0 0 0,-1-2 1 0 0,1-6-259 0 0,-55 53-260 0 0,1 0 1 0 0,0 0 0 0 0,-1 0-1 0 0,1 0 1 0 0,0 0 0 0 0,0 0-1 0 0,-1-1 1 0 0,1 1 0 0 0,0 0-1 0 0,0 0 1 0 0,-1 0 0 0 0,1-1-1 0 0,0 1 1 0 0,0 0 0 0 0,0 0-1 0 0,-1-1 1 0 0,1 1 0 0 0,0 0-1 0 0,0 0 1 0 0,0-1 259 0 0,-31 25-6499 0 0,19-13 2523 0 0,2-2-2119 0 0</inkml:trace>
  <inkml:trace contextRef="#ctx0" brushRef="#br0" timeOffset="33697.271">764 2960 10490 0 0,'0'0'2378'0'0,"0"0"-1196"0"0,0 0-493 0 0,0 0-570 0 0,0 0-299 0 0,0 0-42 0 0,0 0 142 0 0,0 0 286 0 0,0 0 118 0 0,0 0-69 0 0,0 0-105 0 0,0 0-75 0 0,0 0-46 0 0,17-3 5 0 0,52-7 0 0 0,-68 10-24 0 0,0 1 0 0 0,0-1 0 0 0,0 0 0 0 0,0 0 0 0 0,0 1-1 0 0,0-1 1 0 0,0 0 0 0 0,0 1 0 0 0,0-1 0 0 0,0 1 0 0 0,0-1-1 0 0,0 1 1 0 0,0 0 0 0 0,0-1 0 0 0,0 1 0 0 0,-1 0 0 0 0,1 0-1 0 0,0 0 1 0 0,0-1 0 0 0,-1 1 0 0 0,1 0 0 0 0,-1 0 0 0 0,1 0-1 0 0,-1 0 1 0 0,1 0 0 0 0,-1 0 0 0 0,1 0 0 0 0,-1 0 0 0 0,0 0-1 0 0,0 0 1 0 0,0 0 0 0 0,1 1 0 0 0,-1-1 0 0 0,0 0 0 0 0,0 0 0 0 0,0 0-1 0 0,-1 0 1 0 0,1 0 0 0 0,0 0 0 0 0,0 0 0 0 0,-1 0 0 0 0,1 0-1 0 0,0 0 1 0 0,-1 0 0 0 0,1 0 0 0 0,-1 1-10 0 0,0 3 82 0 0,-40 95 795 0 0,36-93-849 0 0,0 1-1 0 0,0-1 0 0 0,1 1 1 0 0,0 0-1 0 0,1 0 0 0 0,0 0 1 0 0,0 1-1 0 0,1-1 1 0 0,0 1-1 0 0,0-1 0 0 0,1 1 1 0 0,0 0-1 0 0,0 0 0 0 0,1 7-27 0 0,71 18 1014 0 0,21 16-1659 0 0,-65-29-2340 0 0,-1 2-3709 0 0,-20-16-1002 0 0</inkml:trace>
  <inkml:trace contextRef="#ctx0" brushRef="#br0" timeOffset="34145.963">2827 1800 3281 0 0,'0'0'1448'0'0,"0"0"6"0"0,0 0-217 0 0,0 0-28 0 0,0 0 95 0 0,0 0 117 0 0,0 0 118 0 0,0 0 14 0 0,0 0-124 0 0,0 0-247 0 0,0 0-381 0 0,0 0-423 0 0,0 0-395 0 0,4-12-368 0 0,14-36-1162 0 0,-27 548 1513 0 0,28-439-17 0 0,16-80-7382 0 0,-31 15 4628 0 0,3-1-3159 0 0</inkml:trace>
  <inkml:trace contextRef="#ctx0" brushRef="#br0" timeOffset="34530.85">2509 1639 12067 0 0,'0'0'892'0'0,"0"0"75"0"0,0 0-171 0 0,0 0-283 0 0,0 0-310 0 0,0 0-378 0 0,0 0-274 0 0,0 0-2 0 0,0 0 234 0 0,0 0 353 0 0,0 0 200 0 0,0 0 56 0 0,15-17-9 0 0,49-50-33 0 0,2 44 307 0 0,-50 24-488 0 0,42-7-105 0 0,0 2 1 0 0,1 4-1 0 0,0 1 0 0 0,-1 4 1 0 0,1 2-1 0 0,-2 2 0 0 0,1 3 1 0 0,52 18-65 0 0,-107-30-11 0 0,-1 0 1 0 0,1 0 0 0 0,0 0-1 0 0,-1 0 1 0 0,1 1 0 0 0,0-1-1 0 0,-1 1 1 0 0,1 0-1 0 0,-1-1 1 0 0,1 1 0 0 0,-1 0-1 0 0,1 0 1 0 0,-1 1 0 0 0,0-1-1 0 0,0 0 1 0 0,1 1 0 0 0,-1 0-1 0 0,0-1 1 0 0,0 1 0 0 0,0 0-1 0 0,-1 0 1 0 0,1 0-1 0 0,0 0 1 0 0,-1 0 0 0 0,1 0-1 0 0,-1 1 1 0 0,0-1 0 0 0,0 1-1 0 0,0-1 1 0 0,0 0 0 0 0,0 1-1 0 0,0 0 1 0 0,-1-1 0 0 0,1 1-1 0 0,-1-1 1 0 0,0 1 0 0 0,0 0-1 0 0,0-1 1 0 0,0 1-1 0 0,0 0 1 0 0,0-1 0 0 0,-1 1-1 0 0,1-1 1 0 0,-1 1 0 0 0,0 0-1 0 0,0-1 1 0 0,0 0 0 0 0,0 1-1 0 0,0-1 1 0 0,0 0 0 0 0,-2 2 10 0 0,-27 18 147 0 0,-1-3 0 0 0,-1 0 1 0 0,-1-2-1 0 0,-1-2 1 0 0,0 0-1 0 0,0-3 1 0 0,-1-1-1 0 0,-30 5-147 0 0,46-10 27 0 0,-471 126-1634 0 0,484-130 1045 0 0,-21 11-2082 0 0,17 3-5473 0 0,9-12 3285 0 0</inkml:trace>
  <inkml:trace contextRef="#ctx0" brushRef="#br0" timeOffset="36404.812">3136 2087 7242 0 0,'0'0'266'0'0,"0"0"-132"0"0,0 0-221 0 0,0 0-66 0 0,0 0 26 0 0,0 0 7 0 0,0 0-11 0 0,0 0 72 0 0,0 0 134 0 0,0 0 233 0 0,0 0 378 0 0,0 0 535 0 0,0 0 362 0 0,-5 12 1599 0 0,66-10-1100 0 0,-31-3-1930 0 0,0-1 0 0 0,0-1 1 0 0,-1-1-1 0 0,0-2 0 0 0,0-1 0 0 0,0-1 0 0 0,-1-2 0 0 0,0-1 0 0 0,-1-1 1 0 0,0-1-1 0 0,7-6-152 0 0,-32 19-10 0 0,0-1 1 0 0,1 1-1 0 0,-1-1 0 0 0,0 1 1 0 0,0-1-1 0 0,0 0 0 0 0,0 0 1 0 0,0 0-1 0 0,0 0 1 0 0,0-1-1 0 0,0 1 0 0 0,0 0 1 0 0,-1-1-1 0 0,1 0 0 0 0,-1 1 1 0 0,1-1-1 0 0,-1 0 1 0 0,1 1-1 0 0,-1-1 0 0 0,0 0 1 0 0,0 0-1 0 0,0 0 1 0 0,0 0-1 0 0,0 0 0 0 0,0-1 1 0 0,-1 1-1 0 0,1 0 0 0 0,-1 0 1 0 0,1 0-1 0 0,-1-1 1 0 0,0 1-1 0 0,0 0 0 0 0,0 0 1 0 0,0-1-1 0 0,0 1 0 0 0,-1 0 1 0 0,1 0-1 0 0,-1-1 1 0 0,1 1-1 0 0,-1 0 0 0 0,0 0 1 0 0,0 0-1 0 0,0 0 0 0 0,0 0 1 0 0,0 0-1 0 0,0 0 1 0 0,-1 0-1 0 0,1 1 0 0 0,-1-1 1 0 0,1 0-1 0 0,-1 1 1 0 0,0-1-1 0 0,1 1 0 0 0,-1 0 1 0 0,0-1-1 0 0,0 1 0 0 0,0 0 1 0 0,0 0-1 0 0,0 0 1 0 0,0 0-1 0 0,0 1 0 0 0,0-1 1 0 0,-1 0-1 0 0,1 1 0 0 0,0 0 1 0 0,0-1-1 0 0,-1 1 1 0 0,1 0-1 0 0,0 0 0 0 0,0 0 10 0 0,-9-1-101 0 0,1 1-1 0 0,0-1 0 0 0,0 2 1 0 0,-1-1-1 0 0,1 2 1 0 0,0-1-1 0 0,0 1 0 0 0,0 1 1 0 0,0-1-1 0 0,1 2 0 0 0,-1 0 1 0 0,1 0-1 0 0,-1 0 1 0 0,1 1-1 0 0,1 1 0 0 0,-1-1 1 0 0,1 1-1 0 0,0 1 1 0 0,0 0-1 0 0,1 0 0 0 0,0 0 1 0 0,0 1-1 0 0,1 0 0 0 0,0 0 1 0 0,0 1-1 0 0,1-1 1 0 0,0 1-1 0 0,0 1 0 0 0,1-1 1 0 0,0 1-1 0 0,1-1 0 0 0,0 1 1 0 0,1 0-1 0 0,0 0 1 0 0,0 5 101 0 0,5-11 87 0 0,0 1 1 0 0,0-1 0 0 0,1 0 0 0 0,-1 0-1 0 0,1 0 1 0 0,0 0 0 0 0,0-1 0 0 0,1 1-1 0 0,-1-1 1 0 0,1 0 0 0 0,-1 0-1 0 0,1-1 1 0 0,0 1 0 0 0,0-1 0 0 0,0 0-1 0 0,1-1 1 0 0,-1 1 0 0 0,0-1 0 0 0,1 0-1 0 0,-1 0 1 0 0,0-1 0 0 0,1 0 0 0 0,-1 0-1 0 0,1 0 1 0 0,-1 0 0 0 0,1-1 0 0 0,-1 0-1 0 0,0 0 1 0 0,3-1-88 0 0,6 2 123 0 0,20-2 28 0 0,0 0 1 0 0,-1-3 0 0 0,0-1-1 0 0,0-1 1 0 0,0-2-1 0 0,-1-1 1 0 0,0-1-1 0 0,-1-2 1 0 0,0-1 0 0 0,-2-2-1 0 0,1 0 1 0 0,11-11-152 0 0,-38 25 15 0 0,0 0 0 0 0,0 1 0 0 0,0-1 0 0 0,0 0-1 0 0,0 0 1 0 0,-1-1 0 0 0,1 1 0 0 0,-1 0 0 0 0,1-1 0 0 0,-1 0 0 0 0,0 1 0 0 0,0-1 0 0 0,0 0 0 0 0,-1 0 0 0 0,1 0 0 0 0,-1 0 0 0 0,1 0 0 0 0,-1-1-1 0 0,0 1 1 0 0,0 0 0 0 0,0-1 0 0 0,-1 1 0 0 0,1 0 0 0 0,-1-1 0 0 0,0 1 0 0 0,0-1 0 0 0,0 1 0 0 0,-1-1 0 0 0,1 1 0 0 0,-1 0 0 0 0,1-1-1 0 0,-1 1 1 0 0,0 0 0 0 0,-1-1 0 0 0,1 1 0 0 0,0 0 0 0 0,-1 0 0 0 0,0 0 0 0 0,0 0 0 0 0,0 0 0 0 0,0 1 0 0 0,0-1 0 0 0,0 1 0 0 0,-1-1-1 0 0,1 1 1 0 0,-1 0 0 0 0,0 0 0 0 0,0 0 0 0 0,0 0 0 0 0,0 0 0 0 0,0 0 0 0 0,-1 0-15 0 0,-70-18-1428 0 0,141 6-45 0 0,274-98 2935 0 0,-382 179-2520 0 0,36-60 1040 0 0,0 1 0 0 0,1 0 0 0 0,0 0 0 0 0,0 0-1 0 0,1 1 1 0 0,0-1 0 0 0,0 1 0 0 0,1 0-1 0 0,0 0 1 0 0,1 0 0 0 0,0 0 0 0 0,0 0 0 0 0,1 0-1 0 0,0 0 1 0 0,1 4 18 0 0,3-9 92 0 0,0 0 0 0 0,0 0 0 0 0,1-1 0 0 0,-1 1 0 0 0,1-1 0 0 0,0 0 0 0 0,0-1 0 0 0,0 1 0 0 0,0-1 0 0 0,1 0 0 0 0,-1 0 0 0 0,0 0 0 0 0,1-1 0 0 0,0 0 0 0 0,-1 0 0 0 0,1 0 0 0 0,0-1 0 0 0,-1 1 0 0 0,1-2 0 0 0,0 1 0 0 0,-1-1 0 0 0,1 1 0 0 0,0-1 0 0 0,-1-1 0 0 0,1 1 0 0 0,-1-1-1 0 0,0 0 1 0 0,1-1 0 0 0,-1 1 0 0 0,0-1 0 0 0,0 0 0 0 0,1-1-92 0 0,6-1 76 0 0,0 0 0 0 0,-1 0 0 0 0,0-1 0 0 0,0-1-1 0 0,-1 1 1 0 0,1-2 0 0 0,-1 0 0 0 0,-1 0 0 0 0,0-1 0 0 0,0 0-1 0 0,-1 0 1 0 0,0-1 0 0 0,0 0 0 0 0,-1 0 0 0 0,0-1-1 0 0,-1 0 1 0 0,0 0 0 0 0,-1-1 0 0 0,-1 0 0 0 0,2-5-76 0 0,2-47 378 0 0,-8 63-710 0 0,0 1-302 0 0,0 0-297 0 0,0 37-1774 0 0,-1-31 2762 0 0,1-1-1 0 0,1 1 0 0 0,-1 0 1 0 0,1-1-1 0 0,0 1 0 0 0,0-1 1 0 0,0 1-1 0 0,1-1 1 0 0,0 0-1 0 0,0 1 0 0 0,1-1 1 0 0,-1 0-1 0 0,1 0 0 0 0,0-1 1 0 0,0 1-1 0 0,1-1 0 0 0,-1 1 1 0 0,1-1-1 0 0,0 0 1 0 0,0 0-1 0 0,0-1 0 0 0,1 1 1 0 0,-1-1-1 0 0,1 0 0 0 0,0 0 1 0 0,0 0-1 0 0,0-1 1 0 0,0 0-1 0 0,1 0 0 0 0,-1 0 1 0 0,0-1-1 0 0,1 0 0 0 0,-1 0 1 0 0,1 0-1 0 0,0 0 1 0 0,-1-1-1 0 0,5 0-56 0 0,2 0 61 0 0,1 0 1 0 0,-1-1-1 0 0,0 0 0 0 0,1-1 0 0 0,-1 0 1 0 0,0-1-1 0 0,0 0 0 0 0,0-1 1 0 0,-1 0-1 0 0,1-1 0 0 0,-1 0 1 0 0,0-1-1 0 0,-1-1 0 0 0,1 1 1 0 0,-1-2-1 0 0,-1 1 0 0 0,1-1 0 0 0,-1-1 1 0 0,0 0-1 0 0,-1 0 0 0 0,0-1 1 0 0,-1 1-1 0 0,0-2 0 0 0,0 1 1 0 0,-1-1-1 0 0,-1 0 0 0 0,0 0 1 0 0,0-1-1 0 0,-1 1 0 0 0,0-1 0 0 0,-1 0 1 0 0,-1 0-1 0 0,0-1-61 0 0,-2 12-345 0 0,0 1-260 0 0,0 0-229 0 0,1 37-1196 0 0,0-31 2085 0 0,0 0 1 0 0,1-1-1 0 0,0 1 1 0 0,0-1-1 0 0,0 1 1 0 0,0-1-1 0 0,1 0 1 0 0,0 0-1 0 0,0 0 1 0 0,1 0-1 0 0,-1 0 1 0 0,1-1-1 0 0,0 0 1 0 0,0 1-1 0 0,1-1 1 0 0,-1-1-1 0 0,1 1 1 0 0,0-1-1 0 0,0 0 1 0 0,0 0-1 0 0,0 0 1 0 0,1-1-1 0 0,-1 0 1 0 0,1 0-1 0 0,-1 0 1 0 0,1 0-1 0 0,0-1 1 0 0,-1 0-1 0 0,1 0 1 0 0,0-1-1 0 0,0 0 1 0 0,0 0-1 0 0,2 0-55 0 0,6 0-129 0 0,-1 0-1 0 0,1-1 1 0 0,0-1-1 0 0,-1 0 1 0 0,0 0-1 0 0,1-2 1 0 0,-1 1-1 0 0,0-2 1 0 0,-1 0-1 0 0,1 0 1 0 0,-1-1-1 0 0,0-1 1 0 0,0 0 0 0 0,0-1 129 0 0,28-38 669 0 0,-29 9 2642 0 0,-11 37-3009 0 0,0 0-172 0 0,0 0-176 0 0,0 0-198 0 0,0 0-182 0 0,28 24-1469 0 0,-9-19 2017 0 0,1 0-1 0 0,-1-1 1 0 0,1-1-1 0 0,0-1 1 0 0,0 0-1 0 0,0-2 1 0 0,0 0-1 0 0,0-1 1 0 0,0-1-1 0 0,0-1 1 0 0,-1-1-1 0 0,1-1 1 0 0,-1 0-1 0 0,0-2 1 0 0,0 0 0 0 0,-1-1-1 0 0,5-3-121 0 0,-3 4 101 0 0,1 0-1 0 0,-1-2 1 0 0,0 0-1 0 0,-1-1 1 0 0,0-2 0 0 0,-1 1-1 0 0,0-2 1 0 0,-1 0-1 0 0,-1-2 1 0 0,0 1-1 0 0,0-2 1 0 0,5-8-101 0 0,-20 21-59 0 0,0-1-1 0 0,0 1 1 0 0,0-1-1 0 0,0 1 1 0 0,-1-1 0 0 0,1 0-1 0 0,-1 1 1 0 0,0-1-1 0 0,0 0 1 0 0,0 0 0 0 0,-1 1-1 0 0,1-1 1 0 0,-1 1-1 0 0,0-1 1 0 0,0 0 0 0 0,0 1-1 0 0,-1-1 1 0 0,1 1-1 0 0,-1 0 1 0 0,0 0 0 0 0,0-1-1 0 0,0 1 1 0 0,0 0-1 0 0,0 0 1 0 0,-1 1 0 0 0,1-1-1 0 0,-1 1 1 0 0,0-1-1 0 0,0 1 1 0 0,0 0 0 0 0,0 0-1 0 0,0 0 1 0 0,0 0-1 0 0,0 0 1 0 0,-1 1 0 0 0,1 0-1 0 0,-1-1 1 0 0,1 1-1 0 0,-1 1 1 0 0,0-1 0 0 0,1 0-1 0 0,-1 1 1 0 0,0 0-1 0 0,1 0 1 0 0,-1 0 0 0 0,0 0-1 0 0,1 0 1 0 0,-1 1-1 0 0,0 0 1 0 0,1 0 0 0 0,-1 0-1 0 0,1 0 1 0 0,-1 0-1 0 0,1 1 1 0 0,0-1 0 0 0,-1 1-1 0 0,1 0 1 0 0,0 0-1 0 0,0 0 1 0 0,0 1 0 0 0,1-1-1 0 0,-1 1 1 0 0,0 0 59 0 0,0-1-5 0 0,0 0-1 0 0,0 0 1 0 0,0 1 0 0 0,0-1 0 0 0,1 1 0 0 0,-1-1-1 0 0,1 1 1 0 0,0 0 0 0 0,0 0 0 0 0,0 0-1 0 0,0 0 1 0 0,0 1 0 0 0,0-1 0 0 0,1 0 0 0 0,0 1-1 0 0,0-1 1 0 0,0 1 0 0 0,0-1 0 0 0,0 1-1 0 0,1-1 1 0 0,-1 1 0 0 0,1 0 0 0 0,0-1 0 0 0,0 1-1 0 0,1 0 1 0 0,-1-1 0 0 0,1 1 0 0 0,-1 0 0 0 0,1-1-1 0 0,0 1 1 0 0,1-1 0 0 0,-1 0 0 0 0,1 1-1 0 0,-1-1 1 0 0,1 0 0 0 0,0 0 0 0 0,0 0 0 0 0,0 0-1 0 0,1 0 1 0 0,-1 0 5 0 0,7 7 89 0 0,0-1 0 0 0,0 0 0 0 0,1 0 0 0 0,0-1 0 0 0,0 0 0 0 0,1-1 0 0 0,0 0 1 0 0,1-1-1 0 0,-1 0 0 0 0,1-1 0 0 0,0 0-89 0 0,161 23-908 0 0,-56-29-3562 0 0,-106 1 3741 0 0,110-36-8420 0 0,-93 7 11474 0 0,-18-10 7328 0 0,-10 39-8821 0 0,0 0-363 0 0,0 0-334 0 0,0 0-251 0 0,0 0-145 0 0,0 0-73 0 0,32 16 2365 0 0,-13-16-1830 0 0,0 0-1 0 0,0-1 0 0 0,0-1 1 0 0,0-1-1 0 0,0 0 0 0 0,-1-2 1 0 0,1 0-1 0 0,-1-1 0 0 0,-1 0 1 0 0,1-2-1 0 0,-1 0 0 0 0,0-1 1 0 0,-1-1-1 0 0,0 0 0 0 0,-1-1 1 0 0,0-1-1 0 0,0-1 0 0 0,10-11-200 0 0,-23 22-11 0 0,-1 1-1 0 0,1 0 0 0 0,-1-1 0 0 0,1 1 0 0 0,-1-1 1 0 0,0 0-1 0 0,0 1 0 0 0,0-1 0 0 0,0 0 0 0 0,0 0 1 0 0,0 1-1 0 0,0-1 0 0 0,0 0 0 0 0,-1 0 0 0 0,1 0 1 0 0,-1 0-1 0 0,1 0 0 0 0,-1 0 0 0 0,0 0 0 0 0,0-1 1 0 0,0 1-1 0 0,0 0 0 0 0,0 0 0 0 0,0 0 0 0 0,-1 0 1 0 0,1 0-1 0 0,-1 0 0 0 0,1 0 0 0 0,-1 0 0 0 0,0 0 1 0 0,0 0-1 0 0,0 1 0 0 0,0-1 0 0 0,0 0 0 0 0,0 0 1 0 0,0 1-1 0 0,-1-1 0 0 0,1 1 0 0 0,0-1 0 0 0,-1 1 1 0 0,1-1-1 0 0,-1 1 0 0 0,0 0 0 0 0,0 0 0 0 0,1 0 1 0 0,-1 0-1 0 0,0 0 0 0 0,-1 0 12 0 0,-99-25-2109 0 0,-24 58 670 0 0,123-31 1387 0 0,0 1 1 0 0,-1 0-1 0 0,1-1 0 0 0,0 2 1 0 0,0-1-1 0 0,0 0 1 0 0,1 0-1 0 0,-1 1 0 0 0,1 0 1 0 0,-1-1-1 0 0,1 1 1 0 0,0 0-1 0 0,0 0 0 0 0,0 0 1 0 0,0 1-1 0 0,0-1 0 0 0,1 0 1 0 0,0 1-1 0 0,-1-1 1 0 0,1 1-1 0 0,1-1 0 0 0,-1 1 1 0 0,0 0-1 0 0,1-1 1 0 0,0 1-1 0 0,0 0 0 0 0,0-1 1 0 0,0 1-1 0 0,0 0 1 0 0,1-1-1 0 0,0 1 0 0 0,0-1 1 0 0,0 1-1 0 0,0 1 52 0 0,5 2 142 0 0,1 0-1 0 0,-1 0 1 0 0,1-1 0 0 0,0 0-1 0 0,1 0 1 0 0,-1-1 0 0 0,1 0-1 0 0,0 0 1 0 0,0-1 0 0 0,1 0-1 0 0,-1-1 1 0 0,1 1 0 0 0,0-2-1 0 0,0 1 1 0 0,0-1 0 0 0,0-1-1 0 0,0 1 1 0 0,1-2 0 0 0,-1 1-1 0 0,0-1 1 0 0,0-1 0 0 0,7 0-142 0 0,202-17 1009 0 0,-177 15-1670 0 0,0 3-4547 0 0,-10 1-2984 0 0,-22-1 2221 0 0</inkml:trace>
  <inkml:trace contextRef="#ctx0" brushRef="#br0" timeOffset="37133.052">7343 405 15427 0 0,'0'0'15'0'0,"0"0"-518"0"0,0 0-668 0 0,0 0-361 0 0,0 0 21 0 0,0 0 391 0 0,0 0 489 0 0,0 0 328 0 0,0 0 202 0 0,0 0 186 0 0,-16 25 185 0 0,-52 85 190 0 0,62-99-296 0 0,0 0 0 0 0,1 0 1 0 0,0 1-1 0 0,1-1 0 0 0,0 1 0 0 0,1 0 1 0 0,0 0-1 0 0,1 1 0 0 0,0-1 0 0 0,1 0 1 0 0,1 1-1 0 0,0-1 0 0 0,0 4-164 0 0,0 18 344 0 0,1 21-141 0 0,2 0 1 0 0,2 1 0 0 0,2-1-1 0 0,3-1 1 0 0,3 0-1 0 0,2 0 1 0 0,2-2-1 0 0,6 11-203 0 0,-18-50 104 0 0,45 64 1141 0 0,-39-87 2667 0 0,9-24-5064 0 0,-16 26 1032 0 0,1-2-102 0 0,-1 1 1 0 0,2-1-1 0 0,0 1 1 0 0,0 0-1 0 0,0 0 0 0 0,1 1 1 0 0,0 0-1 0 0,1 0 1 0 0,0 1-1 0 0,0 0 0 0 0,1 0 1 0 0,0 1-1 0 0,0 0 1 0 0,0 0-1 0 0,1 1 0 0 0,-1 1 1 0 0,1-1-1 0 0,1 1 1 0 0,-1 1-1 0 0,0 0 0 0 0,1 1 1 0 0,0 0-1 0 0,-1 0 1 0 0,11 1 221 0 0,-10 1 15 0 0,0 1 1 0 0,0 0 0 0 0,0 1 0 0 0,0 0 0 0 0,-1 1 0 0 0,1 0 0 0 0,-1 1 0 0 0,1 0 0 0 0,-1 1 0 0 0,0 0-1 0 0,-1 0 1 0 0,1 1 0 0 0,-1 1 0 0 0,0-1 0 0 0,-1 1 0 0 0,0 1 0 0 0,0 0 0 0 0,0 0 0 0 0,-1 0-1 0 0,0 1 1 0 0,-1 0 0 0 0,0 0 0 0 0,0 1 0 0 0,3 7-16 0 0,-10-14 144 0 0,-1-1-1 0 0,1 0 1 0 0,-1 0 0 0 0,1 0-1 0 0,-1 1 1 0 0,0-2 0 0 0,1 1-1 0 0,-1 0 1 0 0,0 0 0 0 0,-1 0-1 0 0,1-1 1 0 0,0 1 0 0 0,0-1-1 0 0,-1 0 1 0 0,1 0-1 0 0,-1 0 1 0 0,1 0 0 0 0,-1 0-1 0 0,1 0 1 0 0,-1-1 0 0 0,1 1-1 0 0,-1-1 1 0 0,0 1 0 0 0,1-1-1 0 0,-1 0 1 0 0,0 0 0 0 0,1-1-1 0 0,-1 1 1 0 0,0 0 0 0 0,1-1-1 0 0,-1 0 1 0 0,1 1 0 0 0,-1-1-1 0 0,0-1-143 0 0,-12 2 6 0 0,-222 2-699 0 0,275-15-5663 0 0,-15 4 4346 0 0,11-1 1048 0 0,162-49-3597 0 0,-66 14 4645 0 0,-25 2 3481 0 0,-3-9 4330 0 0,-127 174-6040 0 0,23-117-1860 0 0,1-1 1 0 0,0 0 0 0 0,0 1-1 0 0,0-1 1 0 0,1 1-1 0 0,0-1 1 0 0,0 1 0 0 0,0-1-1 0 0,0 1 1 0 0,1-1-1 0 0,-1 1 1 0 0,1-1 0 0 0,0 1-1 0 0,1-1 1 0 0,-1 0-1 0 0,1 0 1 0 0,0 1-1 0 0,0-1 1 0 0,0 0 0 0 0,0-1-1 0 0,1 1 1 0 0,-1 0-1 0 0,1-1 1 0 0,0 1 0 0 0,0-1-1 0 0,1 0 1 0 0,-1 0-1 0 0,1 0 1 0 0,-1-1 0 0 0,1 1-1 0 0,0-1 1 0 0,0 0-1 0 0,0 0 1 0 0,0 0 0 0 0,0 0-1 0 0,1-1 1 0 0,-1 0-1 0 0,0 1 1 0 0,1-2 0 0 0,-1 1-1 0 0,3 0 3 0 0,94 4-5396 0 0,-72-6 1478 0 0,-9 1-2930 0 0</inkml:trace>
  <inkml:trace contextRef="#ctx0" brushRef="#br0" timeOffset="37423.907">8317 432 21933 0 0,'0'0'400'0'0,"0"0"-288"0"0,0 0-144 0 0,0 0-576 0 0,0 0-1305 0 0,0 0-663 0 0,0 0-649 0 0,0 0-520 0 0,0 0 537 0 0,0 0 415 0 0,0 0 656 0 0,0 0 913 0 0,0 0 752 0 0,31-5 296 0 0,-15 12 80 0 0,-2-1 88 0 0,-3-3-224 0 0</inkml:trace>
  <inkml:trace contextRef="#ctx0" brushRef="#br0" timeOffset="37757.347">8868 148 16412 0 0,'0'0'-234'0'0,"0"0"-879"0"0,0 0-518 0 0,0 0-86 0 0,0 0 390 0 0,0 0 795 0 0,0 0 400 0 0,0 0 232 0 0,0 0 227 0 0,-4 28 194 0 0,-25 203 1700 0 0,13-58-782 0 0,8 0 1 0 0,10 85-1440 0 0,-1-240-3 0 0,2 0 0 0 0,0-1 0 0 0,2 1-1 0 0,-1-1 1 0 0,2 0 0 0 0,0 0 0 0 0,2-1 0 0 0,-1 0 0 0 0,2 0 0 0 0,2 3 3 0 0,-8-14 82 0 0,0 0 1 0 0,0-1 0 0 0,0 1-1 0 0,1 0 1 0 0,0-1-1 0 0,0 0 1 0 0,0 0 0 0 0,0 0-1 0 0,1 0 1 0 0,-1-1 0 0 0,1 0-1 0 0,0 0 1 0 0,0 0-1 0 0,0 0 1 0 0,0-1 0 0 0,1 0-1 0 0,-1 0 1 0 0,1 0 0 0 0,-1-1-1 0 0,1 0 1 0 0,-1 0-1 0 0,1 0 1 0 0,0-1 0 0 0,0 0-1 0 0,-1 0 1 0 0,1 0 0 0 0,0-1-1 0 0,-1 1 1 0 0,1-2-1 0 0,0 1 1 0 0,-1 0 0 0 0,1-1-1 0 0,1-1-82 0 0,8-6 33 0 0,-1-1-1 0 0,0 0 1 0 0,0-1-1 0 0,-1-1 1 0 0,-1 0-1 0 0,0 0 1 0 0,-1-1-1 0 0,0-1 1 0 0,-1 0-1 0 0,0 0 1 0 0,-1-1-1 0 0,5-13-32 0 0,17-22 1648 0 0,-18 105-2267 0 0,-11-49 609 0 0,-1 1 1 0 0,1-1-1 0 0,0 0 0 0 0,0 1 0 0 0,1-1 0 0 0,0 0 0 0 0,0-1 0 0 0,0 1 1 0 0,1 0-1 0 0,-1-1 0 0 0,1 0 0 0 0,1 0 0 0 0,-1 0 0 0 0,1 0 0 0 0,0-1 1 0 0,0 0-1 0 0,0 0 0 0 0,1 0 0 0 0,-1 0 0 0 0,1-1 0 0 0,0 0 0 0 0,0-1 1 0 0,0 1-1 0 0,0-1 0 0 0,0 0 0 0 0,5 1 10 0 0,70-13-6656 0 0,-65 4 1704 0 0,-4 1-3072 0 0</inkml:trace>
  <inkml:trace contextRef="#ctx0" brushRef="#br0" timeOffset="38040.148">9325 435 24829 0 0,'0'0'216'0'0,"0"0"-160"0"0,0 0-408 0 0,0 0-1048 0 0,0 0-728 0 0,0 0-633 0 0,0 0-1160 0 0,0 0-416 0 0,0 0-80 0 0,0 0-1368 0 0</inkml:trace>
  <inkml:trace contextRef="#ctx0" brushRef="#br0" timeOffset="38266.44">10008 0 18780 0 0,'0'0'-117'0'0,"0"0"-688"0"0,0 0-380 0 0,0 0 37 0 0,0 0 417 0 0,0 0 556 0 0,0 0 155 0 0,0 29 25 0 0,-1 212 146 0 0,-7-157 137 0 0,-1-19-134 0 0,3 0-1 0 0,2 1 1 0 0,4-1 0 0 0,2 1 0 0 0,3-1 0 0 0,3 0-1 0 0,15 58-153 0 0,-21-114-57 0 0,0-1-1 0 0,1 0 0 0 0,0 0 1 0 0,1 0-1 0 0,-1-1 0 0 0,1 1 0 0 0,1-1 1 0 0,-1 0-1 0 0,1 0 0 0 0,1 0 1 0 0,-1 0-1 0 0,1-1 0 0 0,0 0 1 0 0,0-1-1 0 0,1 1 0 0 0,0-1 0 0 0,0 0 1 0 0,0-1-1 0 0,1 0 0 0 0,-1 0 1 0 0,1 0-1 0 0,2 0 58 0 0,-4-4-2083 0 0,-5 0-3442 0 0,-1-3-1717 0 0</inkml:trace>
  <inkml:trace contextRef="#ctx0" brushRef="#br0" timeOffset="38508.209">9609 464 20516 0 0,'0'0'730'0'0,"0"0"-178"0"0,0 0-296 0 0,27-10-247 0 0,87-30-57 0 0,76 23-155 0 0,-132 19 1 0 0,171-8-1125 0 0,-46 0-1798 0 0,-63 7-4136 0 0,-100 1 3123 0 0,-6 0-1621 0 0</inkml:trace>
  <inkml:trace contextRef="#ctx0" brushRef="#br0" timeOffset="38899.919">10284 932 16740 0 0,'0'0'278'0'0,"0"0"-71"0"0,0 0-34 0 0,0 0-30 0 0,31 5-42 0 0,205 29-59 0 0,-223-32 47 0 0,1-1 0 0 0,-1-1 0 0 0,0 0 1 0 0,1-1-1 0 0,-1-1 0 0 0,0 0 0 0 0,0 0 0 0 0,0-1 1 0 0,0-1-1 0 0,0 0 0 0 0,-1-1 0 0 0,1 0 1 0 0,-1-1-1 0 0,-1 0 0 0 0,1-1 0 0 0,-1-1 0 0 0,0 0 1 0 0,-1 0-1 0 0,5-5-89 0 0,-13 11-72 0 0,0 0 0 0 0,-1 0 0 0 0,0 0 0 0 0,1-1 0 0 0,-1 1 0 0 0,0 0 0 0 0,0 0 0 0 0,0-1 0 0 0,0 1 0 0 0,0 0 0 0 0,-1-1 0 0 0,1 1-1 0 0,-1-1 1 0 0,0 1 0 0 0,1-1 0 0 0,-1 1 0 0 0,0-1 0 0 0,0 1 0 0 0,-1-1 0 0 0,1 1 0 0 0,0-1 0 0 0,-1 1 0 0 0,0-1 0 0 0,0 1 0 0 0,1 0 0 0 0,-1-1 0 0 0,-1 1 0 0 0,1 0 0 0 0,0 0 0 0 0,0 0 0 0 0,-1 0 0 0 0,1 0 0 0 0,-1 0 0 0 0,0 0 0 0 0,0 0 0 0 0,1 1 0 0 0,-1-1 0 0 0,0 0 0 0 0,0 1 0 0 0,-1-1 72 0 0,-93-45-4035 0 0,78 42 4046 0 0,0 1 1 0 0,-1 0 0 0 0,1 1 0 0 0,-1 2-1 0 0,0-1 1 0 0,1 2 0 0 0,-1 0 0 0 0,0 2-1 0 0,1 0 1 0 0,-1 1 0 0 0,1 0 0 0 0,0 2-1 0 0,0 0 1 0 0,0 1 0 0 0,0 1 0 0 0,1 1 0 0 0,0 0-1 0 0,1 1 1 0 0,0 1 0 0 0,0 0 0 0 0,1 1-1 0 0,1 1 1 0 0,0 1 0 0 0,0 0 0 0 0,1 0-1 0 0,1 1 1 0 0,-5 8-12 0 0,15-19 95 0 0,0-1-1 0 0,1 1 1 0 0,-1 0-1 0 0,1-1 1 0 0,0 1 0 0 0,0 0-1 0 0,0 0 1 0 0,0 0-1 0 0,0 0 1 0 0,0 0 0 0 0,1 0-1 0 0,0 0 1 0 0,-1 0-1 0 0,1 0 1 0 0,0 0-1 0 0,0 0 1 0 0,1 0 0 0 0,-1 0-1 0 0,1 0 1 0 0,0 0-1 0 0,-1 0 1 0 0,1 0 0 0 0,0-1-1 0 0,1 1 1 0 0,-1 0-1 0 0,0 0 1 0 0,1-1 0 0 0,0 1-1 0 0,-1-1 1 0 0,1 1-1 0 0,0-1 1 0 0,0 0-1 0 0,1 0 1 0 0,-1 0 0 0 0,0 0-1 0 0,1 0 1 0 0,-1 0-1 0 0,1-1 1 0 0,0 1 0 0 0,-1-1-1 0 0,1 0 1 0 0,2 1-95 0 0,130 32 2791 0 0,275-27-1525 0 0,-128-10-1629 0 0,-224 10-1118 0 0,-26-3-1703 0 0,1-2-5040 0 0,-28-2 1058 0 0</inkml:trace>
  <inkml:trace contextRef="#ctx0" brushRef="#br0" timeOffset="39115.79">11006 324 22565 0 0,'0'0'1040'0'0,"0"0"-296"0"0,0 0-512 0 0,0 0-384 0 0,0 0-184 0 0,0 0 88 0 0,0 0 48 0 0,183 24-64 0 0,-129-1-200 0 0,1 3-376 0 0,1 0-369 0 0,-1 3-471 0 0,4 0-536 0 0,-2-2-961 0 0,-16-4-1216 0 0,-13-10-5009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8:02.126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3130 11381 304 0 0,'0'0'1743'0'0,"0"0"-337"0"0,0 0-183 0 0,0 0-255 0 0,-26-11-205 0 0,-83-30-207 0 0,-136-5 3481 0 0,245 46-4101 0 0,1 1 0 0 0,-1-1 0 0 0,0 0 0 0 0,1 0 0 0 0,-1 1 0 0 0,0-1 0 0 0,1 0 0 0 0,-1 1 0 0 0,0-1 0 0 0,1 0 0 0 0,-1 1 0 0 0,0-1 0 0 0,1 0 0 0 0,-1 1 0 0 0,0-1 0 0 0,0 0 0 0 0,0 1 0 0 0,1-1 0 0 0,-1 1 0 0 0,0-1 0 0 0,0 1 0 0 0,0-1 0 0 0,0 1 0 0 0,0-1 0 0 0,0 0 0 0 0,0 1 0 0 0,0-1 0 0 0,0 1 0 0 0,0-1 0 0 0,0 1 1 0 0,0-1-1 0 0,0 1 0 0 0,0-1 0 0 0,0 1 0 0 0,-1-1 0 0 0,1 0 0 0 0,0 1 0 0 0,0-1 0 0 0,0 1 0 0 0,-1-1 0 0 0,1 0 0 0 0,0 1 0 0 0,-1-1 0 0 0,1 0 0 0 0,0 1 0 0 0,-1-1 0 0 0,1 0 0 0 0,0 1 0 0 0,-1-1 0 0 0,1 0 0 0 0,0 0 0 0 0,-1 0 0 0 0,0 1 64 0 0,36 36-776 0 0,21-7 418 0 0,-53-15 7417 0 0,-11 43-6626 0 0,-37 181 143 0 0,11 2 0 0 0,0 156-576 0 0,31-353 72 0 0,0-19-10 0 0,1 0 0 0 0,0 0 0 0 0,2 0 0 0 0,1 0 0 0 0,1 0 0 0 0,1 0 0 0 0,2 0 0 0 0,0-1 0 0 0,1 1 0 0 0,3 3-62 0 0,-7-25 57 0 0,-1 1 0 0 0,1-1-1 0 0,0 1 1 0 0,0-1-1 0 0,0 0 1 0 0,0 0-1 0 0,1 0 1 0 0,-1 0 0 0 0,1 0-1 0 0,0-1 1 0 0,0 1-1 0 0,0-1 1 0 0,0 0 0 0 0,0 0-1 0 0,0 0 1 0 0,1 0-1 0 0,-1 0 1 0 0,1-1 0 0 0,-1 1-1 0 0,1-1 1 0 0,0 0-1 0 0,-1 0 1 0 0,1 0-1 0 0,0-1 1 0 0,0 0 0 0 0,0 1-1 0 0,-1-1 1 0 0,1 0-1 0 0,0-1 1 0 0,0 1 0 0 0,0-1-1 0 0,-1 0 1 0 0,1 0-1 0 0,0 0-56 0 0,125-63 1764 0 0,-96 43-2002 0 0,229-147-94 0 0,-257 163 373 0 0,0-1 0 0 0,0 1 0 0 0,0-1 0 0 0,-1 0-1 0 0,0-1 1 0 0,0 1 0 0 0,-1-1 0 0 0,0 0 0 0 0,0 1-1 0 0,0-1 1 0 0,-1-1 0 0 0,0 1 0 0 0,0 0 0 0 0,0-6-41 0 0,-2 10-29 0 0,1 0 0 0 0,-1 1 0 0 0,-1-1 0 0 0,1 1 0 0 0,0-1 0 0 0,-1 0 0 0 0,1 1 0 0 0,-1-1 0 0 0,0 1 0 0 0,0-1 0 0 0,0 1 0 0 0,0-1 0 0 0,0 1 0 0 0,0 0 0 0 0,-1 0 0 0 0,1-1 0 0 0,-1 1 0 0 0,1 0 0 0 0,-1 0 0 0 0,0 1 0 0 0,0-1 0 0 0,0 0 0 0 0,0 0 0 0 0,0 1 0 0 0,-1 0 0 0 0,1-1 0 0 0,0 1 0 0 0,-1 0 0 0 0,1 0 0 0 0,0 0 0 0 0,-1 0 0 0 0,1 0 0 0 0,-1 1 0 0 0,0-1 0 0 0,1 1 0 0 0,-1 0 0 0 0,0 0 0 0 0,1 0 0 0 0,-1 0 0 0 0,1 0 0 0 0,-1 0 0 0 0,-1 1 29 0 0,-4 1-15 0 0,1-1 0 0 0,-1 1 0 0 0,0 1 1 0 0,1 0-1 0 0,0 0 0 0 0,0 0 1 0 0,0 1-1 0 0,0 0 0 0 0,0 0 0 0 0,1 0 1 0 0,0 1-1 0 0,0 0 0 0 0,0 1 0 0 0,0-1 1 0 0,1 1-1 0 0,0 0 0 0 0,0 0 1 0 0,1 1-1 0 0,0-1 0 0 0,0 1 0 0 0,0 0 1 0 0,1 0-1 0 0,0 0 0 0 0,0 1 1 0 0,1-1-1 0 0,0 1 0 0 0,0 0 0 0 0,1-1 1 0 0,0 1-1 0 0,0 0 0 0 0,1 0 0 0 0,0 0 1 0 0,0 0-1 0 0,1-1 0 0 0,0 1 1 0 0,1 0-1 0 0,-1 0 0 0 0,1-1 0 0 0,1 1 1 0 0,-1-1-1 0 0,2 0 0 0 0,-1 0 1 0 0,1 0-1 0 0,-1 0 0 0 0,2 0 0 0 0,-1-1 1 0 0,1 0-1 0 0,0 0 0 0 0,0 0 0 0 0,2 1 15 0 0,8 5 93 0 0,1-1-1 0 0,0-1 1 0 0,0 0 0 0 0,1-1-1 0 0,0 0 1 0 0,1-2-1 0 0,0 0 1 0 0,0-1-1 0 0,0 0 1 0 0,1-2-1 0 0,-1 0 1 0 0,1-1-1 0 0,0-2 1 0 0,1 1 0 0 0,-1-2-1 0 0,0-1 1 0 0,2 0-93 0 0,19-2-50 0 0,1-3 1 0 0,-1 0 0 0 0,0-3 0 0 0,-1-1-1 0 0,0-2 1 0 0,-1-2 0 0 0,21-11 49 0 0,-55 24 39 0 0,1 0 1 0 0,-1-1-1 0 0,1 0 0 0 0,-1 0 1 0 0,1 0-1 0 0,-1-1 1 0 0,0 1-1 0 0,0-1 1 0 0,0 0-1 0 0,0 0 0 0 0,-1 0 1 0 0,1-1-1 0 0,-1 1 1 0 0,0-1-1 0 0,0 0 1 0 0,0 0-1 0 0,-1 0 0 0 0,1 0 1 0 0,-1-1-1 0 0,0 1 1 0 0,0-1-1 0 0,0 1 1 0 0,0-4-40 0 0,-2 7 150 0 0,0 1-70 0 0,0 0-122 0 0,0 0-185 0 0,7 35-1500 0 0,0-24 1777 0 0,-1-1 0 0 0,1 1 0 0 0,0-2 0 0 0,1 1 0 0 0,0-1 0 0 0,1 0 0 0 0,0-1 0 0 0,0 0-1 0 0,1-1 1 0 0,0 0 0 0 0,0 0 0 0 0,1-1 0 0 0,0 0 0 0 0,0-1 0 0 0,0 0 0 0 0,0-1 0 0 0,1 0 0 0 0,0-1 0 0 0,0 0 0 0 0,0-1 0 0 0,0 0 0 0 0,0-1 0 0 0,0 0 0 0 0,1-1 0 0 0,-1 0 0 0 0,3-2-50 0 0,5 1 93 0 0,1-1 0 0 0,0-1 0 0 0,-1-1 0 0 0,0-1 0 0 0,0-1 0 0 0,0 0 0 0 0,0-2 0 0 0,-1 0 0 0 0,-1-1 0 0 0,1-1 0 0 0,-1-1 0 0 0,-1 0 0 0 0,0-2 0 0 0,-1 0 0 0 0,4-5-93 0 0,-16 15 11 0 0,0 0 1 0 0,0 0-1 0 0,0-1 1 0 0,-1 1 0 0 0,1-1-1 0 0,-1 0 1 0 0,0 0-1 0 0,0 0 1 0 0,-1 0-1 0 0,1-1 1 0 0,-1 1 0 0 0,0-1-1 0 0,0 0 1 0 0,-1 1-1 0 0,1-1 1 0 0,-1 0 0 0 0,0 0-1 0 0,0 0 1 0 0,-1 0-1 0 0,1 0 1 0 0,-1 0-1 0 0,0 0 1 0 0,-1 0 0 0 0,1 0-1 0 0,-1 0 1 0 0,0 0-1 0 0,0 0 1 0 0,-1 0-1 0 0,1 1 1 0 0,-1-1 0 0 0,0 0-1 0 0,0 1 1 0 0,-1-1-1 0 0,1 1 1 0 0,-1 0-1 0 0,0 0 1 0 0,0 0 0 0 0,0 0-1 0 0,-1 1 1 0 0,0-1-1 0 0,1 1 1 0 0,-1 0-1 0 0,0 0 1 0 0,0 0 0 0 0,-1 0-1 0 0,1 1 1 0 0,-1 0-1 0 0,1-1 1 0 0,-1 2 0 0 0,-1-1-12 0 0,-1-1-43 0 0,-1 0 1 0 0,1 1 0 0 0,-1 0 0 0 0,0 1 0 0 0,0-1 0 0 0,0 1-1 0 0,0 1 1 0 0,0 0 0 0 0,1 0 0 0 0,-1 0 0 0 0,0 1 0 0 0,0 0 0 0 0,0 1-1 0 0,0 0 1 0 0,1 0 0 0 0,-1 1 0 0 0,1 0 0 0 0,-1 0 0 0 0,1 0-1 0 0,0 1 1 0 0,0 0 0 0 0,1 1 0 0 0,-1-1 0 0 0,1 1 0 0 0,0 1 0 0 0,0-1-1 0 0,1 1 1 0 0,0 0 0 0 0,0 0 0 0 0,0 0 0 0 0,1 1 0 0 0,-1 0-1 0 0,2 0 1 0 0,-1 0 0 0 0,1 0 0 0 0,0 1 0 0 0,0-1 0 0 0,1 1-1 0 0,0-1 1 0 0,1 1 0 0 0,-1 4 42 0 0,4 15-12 0 0,2-1-1 0 0,1 0 1 0 0,1 0-1 0 0,1 0 1 0 0,1-1-1 0 0,1 0 0 0 0,2 0 1 0 0,0-1-1 0 0,2 0 1 0 0,0-1-1 0 0,2-1 1 0 0,0 0-1 0 0,1-1 1 0 0,2-1-1 0 0,0-1 1 0 0,1 0-1 0 0,0-1 1 0 0,22 14 12 0 0,125 153 17 0 0,-82-19-49 0 0,-82-160 39 0 0,0 0 0 0 0,-1 1-1 0 0,0-1 1 0 0,0 1 0 0 0,0-1 0 0 0,-1 1 0 0 0,0-1 0 0 0,0 1 0 0 0,0 0 0 0 0,-1-1 0 0 0,0 1-1 0 0,-1-1 1 0 0,1 1 0 0 0,-1-1 0 0 0,-1 0 0 0 0,1 0 0 0 0,-1 0 0 0 0,0 0 0 0 0,0 0 0 0 0,-1-1-1 0 0,1 1 1 0 0,-1-1 0 0 0,0 0 0 0 0,-1 0 0 0 0,0 0 0 0 0,-3 3-7 0 0,-20 9 80 0 0,0-1 0 0 0,-2-1 0 0 0,1-1-1 0 0,-2-1 1 0 0,0-2 0 0 0,0-2 0 0 0,-1 0 0 0 0,0-2 0 0 0,-1-2 0 0 0,1-1 0 0 0,-1-1 0 0 0,0-2 0 0 0,-5-1-80 0 0,4 4 26 0 0,0-1 0 0 0,0-2 1 0 0,0-2-1 0 0,-1-1 1 0 0,1-1-1 0 0,1-2 0 0 0,-1-1 1 0 0,1-2-1 0 0,0-1 1 0 0,0-2-1 0 0,1-1 0 0 0,1-1 1 0 0,0-2-1 0 0,-28-18-26 0 0,11-38-3404 0 0,46 14-5923 0 0,9 40 1251 0 0</inkml:trace>
  <inkml:trace contextRef="#ctx0" brushRef="#br0" timeOffset="759.962">5132 12688 15875 0 0,'0'0'318'0'0,"0"0"-306"0"0,0 0-334 0 0,0 0-15 0 0,0 0 116 0 0,0 0 107 0 0,0 0 84 0 0,0 0 27 0 0,0 0 30 0 0,0 0 14 0 0,0 0 23 0 0,0 0 55 0 0,10 23 73 0 0,30 70 136 0 0,-40-91-290 0 0,1-1-1 0 0,-1 1 1 0 0,1-1 0 0 0,0 0 0 0 0,0 1-1 0 0,-1-1 1 0 0,1 0 0 0 0,0 0 0 0 0,0 0-1 0 0,0 1 1 0 0,0-1 0 0 0,0 0 0 0 0,1 0 0 0 0,-1-1-1 0 0,0 1 1 0 0,0 0 0 0 0,1 0 0 0 0,-1 0-1 0 0,0-1 1 0 0,1 1 0 0 0,-1-1 0 0 0,1 1-1 0 0,-1-1 1 0 0,1 0 0 0 0,-1 1 0 0 0,1-1-1 0 0,-1 0 1 0 0,1 0 0 0 0,-1 0 0 0 0,1 0 0 0 0,-1 0-1 0 0,1-1 1 0 0,-1 1 0 0 0,1 0 0 0 0,-1-1-1 0 0,1 1 1 0 0,-1-1 0 0 0,1 1 0 0 0,-1-1-1 0 0,0 0 1 0 0,1 1 0 0 0,-1-1 0 0 0,0 0 0 0 0,0 0-1 0 0,0 0 1 0 0,1 0 0 0 0,-1 0 0 0 0,0 0-1 0 0,0-1 1 0 0,0 1-38 0 0,4-3 156 0 0,33-16-19 0 0,-2-2-1 0 0,0-1 0 0 0,-2-2 1 0 0,-1-2-1 0 0,0 0 1 0 0,-2-2-1 0 0,-2-2 0 0 0,0-1 1 0 0,-3-1-1 0 0,0-1 0 0 0,15-29-136 0 0,-38 60-13 0 0,-1 0-1 0 0,0-1 0 0 0,0 1 0 0 0,0 0 0 0 0,-1-1 0 0 0,1 1 1 0 0,-1-1-1 0 0,0 0 0 0 0,0 1 0 0 0,0-1 0 0 0,0 0 0 0 0,0 0 1 0 0,-1 1-1 0 0,0-1 0 0 0,0 0 0 0 0,0 0 0 0 0,0 0 0 0 0,-1 1 1 0 0,1-1-1 0 0,-1 0 0 0 0,0 0 0 0 0,0 1 0 0 0,0-1 0 0 0,-1 0 1 0 0,0 1-1 0 0,1 0 0 0 0,-1-1 0 0 0,0 1 0 0 0,0 0 0 0 0,-1 0 0 0 0,1 0 1 0 0,-1 0-1 0 0,1 0 0 0 0,-1 1 0 0 0,0-1 0 0 0,0 1 0 0 0,0-1 1 0 0,0 1-1 0 0,-1 0 0 0 0,1 1 0 0 0,-1-1 0 0 0,1 0 0 0 0,-1 1 1 0 0,1 0-1 0 0,-1 0 0 0 0,0 0 0 0 0,1 0 0 0 0,-1 1 0 0 0,0-1 1 0 0,0 1-1 0 0,0 0 0 0 0,0 0 0 0 0,0 1 14 0 0,-19 0-63 0 0,0 2 0 0 0,-1 1 0 0 0,1 0 0 0 0,1 2 0 0 0,-1 1-1 0 0,1 1 1 0 0,0 0 0 0 0,1 2 0 0 0,0 0 0 0 0,0 2 0 0 0,1 0 0 0 0,1 1 0 0 0,0 1 0 0 0,1 1-1 0 0,0 0 1 0 0,2 2 0 0 0,-1 0 0 0 0,2 1 0 0 0,-2 3 63 0 0,14-18-8 0 0,-1 1 0 0 0,1 1-1 0 0,-1-1 1 0 0,1 0 0 0 0,1 1 0 0 0,-1-1-1 0 0,1 1 1 0 0,-1 0 0 0 0,1 0 0 0 0,0 0-1 0 0,1 0 1 0 0,0 0 0 0 0,-1 0 0 0 0,1 0 0 0 0,1 1-1 0 0,-1-1 1 0 0,1 0 0 0 0,0 1 0 0 0,0-1-1 0 0,1 0 1 0 0,0 1 0 0 0,0-1 0 0 0,0 0-1 0 0,0 0 1 0 0,1 0 0 0 0,0 0 0 0 0,0 0-1 0 0,0 0 1 0 0,0 0 0 0 0,1-1 0 0 0,0 1-1 0 0,0-1 1 0 0,0 0 0 0 0,1 0 0 0 0,-1 0 0 0 0,1 0-1 0 0,0 0 1 0 0,0-1 0 0 0,0 0 0 0 0,1 0-1 0 0,-1 0 1 0 0,1 0 0 0 0,0-1 0 0 0,-1 0-1 0 0,5 2 9 0 0,18 0 58 0 0,1 0-1 0 0,0-2 1 0 0,0-1-1 0 0,0-1 1 0 0,0-2-1 0 0,0-1 1 0 0,0 0 0 0 0,0-3-1 0 0,-1 0 1 0 0,0-1-1 0 0,0-2 1 0 0,-1-1-1 0 0,0-1 1 0 0,0-1-1 0 0,13-9-57 0 0,91-29 830 0 0,-82 113-1064 0 0,-43-57 271 0 0,1 0-1 0 0,1 0 0 0 0,-1-1 0 0 0,1 1 1 0 0,0-2-1 0 0,0 1 0 0 0,0-1 1 0 0,1 0-1 0 0,-1 0 0 0 0,1-1 0 0 0,0 0 1 0 0,0 0-1 0 0,0-1 0 0 0,1 0 1 0 0,-1-1-1 0 0,0 1 0 0 0,1-2 0 0 0,-1 1 1 0 0,1-1-1 0 0,-1 0 0 0 0,1-1 1 0 0,-1 0-1 0 0,0-1 0 0 0,1 1 0 0 0,-1-1 1 0 0,0-1-1 0 0,0 0 0 0 0,5-2-36 0 0,17-7-84 0 0,1-2 0 0 0,-2-1 0 0 0,0-1-1 0 0,0-1 1 0 0,-2-1 0 0 0,21-19 84 0 0,-19 14-143 0 0,0-2 0 0 0,-1-1 0 0 0,-2-1 0 0 0,-1-2-1 0 0,-1 0 1 0 0,-1-1 0 0 0,-2-2 0 0 0,-1 0 0 0 0,-1-1 0 0 0,-2-1 0 0 0,-2 0-1 0 0,-1-1 1 0 0,-1-1 0 0 0,-2 0 0 0 0,3-22 143 0 0,-2-22 311 0 0,-2 0 0 0 0,-5-1 0 0 0,-3 1 0 0 0,-3-1 0 0 0,-4 0 0 0 0,-3 1-1 0 0,-11-37-310 0 0,14 85 713 0 0,-2 1 1 0 0,-1 0-1 0 0,-2 1 0 0 0,-1 0 0 0 0,-1 0 0 0 0,-9-14-713 0 0,20 44-43 0 0,0 0 0 0 0,-1 1 1 0 0,1-1-1 0 0,0 0 1 0 0,0 1-1 0 0,0-1 0 0 0,-1 1 1 0 0,1-1-1 0 0,0 1 1 0 0,0 0-1 0 0,0-1 0 0 0,0 1 1 0 0,0 0-1 0 0,0 0 1 0 0,0 0-1 0 0,0-1 0 0 0,0 1 1 0 0,1 0-1 0 0,-1 0 1 0 0,0 0-1 0 0,0 1 0 0 0,1-1 1 0 0,-1 0-1 0 0,1 0 1 0 0,-1 0-1 0 0,1 0 0 0 0,-1 1 1 0 0,1-1-1 0 0,0 0 1 0 0,0 0-1 0 0,0 1 0 0 0,-1-1 1 0 0,1 0-1 0 0,0 0 1 0 0,0 1-1 0 0,1-1 0 0 0,-1 0 1 0 0,0 0-1 0 0,0 1 1 0 0,1-1-1 0 0,-1 0 0 0 0,1 0 1 0 0,-1 1-1 0 0,1-1 0 0 0,-1 0 1 0 0,1 0-1 0 0,0 1 43 0 0,-2 9-74 0 0,-11 109 79 0 0,5 1 0 0 0,5 0 0 0 0,6 0 0 0 0,5-1 0 0 0,5 0 0 0 0,14 45-5 0 0,-19-112 44 0 0,1 0 1 0 0,3-1 0 0 0,3 0 0 0 0,1-1-1 0 0,3-1 1 0 0,2 0 0 0 0,12 15-45 0 0,-42-107-7588 0 0,-22-17-3660 0 0,21 45 8350 0 0</inkml:trace>
  <inkml:trace contextRef="#ctx0" brushRef="#br0" timeOffset="1201.203">6532 12065 4385 0 0,'0'0'3174'0'0,"0"0"-221"0"0,0 0-582 0 0,0 0-574 0 0,0 0-462 0 0,16-26-388 0 0,53-80-273 0 0,-66 102-635 0 0,0 0 1 0 0,0 0-1 0 0,1 0 0 0 0,0 0 1 0 0,-1 0-1 0 0,1 1 1 0 0,0 0-1 0 0,1 0 1 0 0,-1 0-1 0 0,1 0 0 0 0,-1 1 1 0 0,1 0-1 0 0,0 0 1 0 0,-1 0-1 0 0,1 0 1 0 0,0 1-1 0 0,0-1 0 0 0,1 1 1 0 0,-1 1-1 0 0,0-1 1 0 0,3 1-40 0 0,11-2 65 0 0,25-5-85 0 0,0 2-1 0 0,0 3 1 0 0,0 1 0 0 0,0 2-1 0 0,0 2 1 0 0,-1 2-1 0 0,1 2 1 0 0,39 12 20 0 0,85 55-4464 0 0,-162-71 3876 0 0,0 1 1 0 0,0-1 0 0 0,0 2 0 0 0,-1-1-1 0 0,1 1 1 0 0,-1-1 0 0 0,0 2 0 0 0,-1-1-1 0 0,1 0 1 0 0,-1 1 0 0 0,0 0 0 0 0,0 0-1 0 0,-1 0 1 0 0,0 0 0 0 0,0 1 0 0 0,0-1-1 0 0,0 5 588 0 0,-14 45-1469 0 0,-21-2 2352 0 0,25-45-350 0 0,0 1 0 0 0,1 0 0 0 0,0 0-1 0 0,1 0 1 0 0,0 1 0 0 0,1 0 0 0 0,0 0-1 0 0,1 0 1 0 0,0 0 0 0 0,0 0 0 0 0,1 1-1 0 0,1-1 1 0 0,0 3-533 0 0,1-1 168 0 0,1-1 0 0 0,0 1 0 0 0,1-1 0 0 0,1 0 0 0 0,0 0 0 0 0,0 1 0 0 0,1-2 0 0 0,1 1 1 0 0,0 0-1 0 0,0-1 0 0 0,1 0 0 0 0,1 0 0 0 0,0-1 0 0 0,0 0 0 0 0,1 0 0 0 0,0-1 0 0 0,1 1 0 0 0,0-2 0 0 0,0 0 0 0 0,1 0 0 0 0,0 0 0 0 0,1-1 0 0 0,-1-1 0 0 0,1 0 0 0 0,0 0 0 0 0,1-1 0 0 0,0 0 0 0 0,0-1 0 0 0,0-1 0 0 0,0 0 0 0 0,0 0 0 0 0,0-1 0 0 0,1-1 0 0 0,-1 0 0 0 0,2-1-168 0 0,8 0 256 0 0,0-1-1 0 0,0-2 1 0 0,-1 0-1 0 0,1-1 1 0 0,-1-1-1 0 0,1-1 1 0 0,-2 0-1 0 0,1-2 1 0 0,-1-1-1 0 0,0 0 1 0 0,0-2-1 0 0,-2 0 0 0 0,1-1 1 0 0,-1-1-1 0 0,-1 0 1 0 0,0-2-1 0 0,-1 0 1 0 0,10-12-256 0 0,-22 22 26 0 0,-1 0 1 0 0,0 0 0 0 0,0 1-1 0 0,-1-2 1 0 0,1 1 0 0 0,-1 0-1 0 0,0 0 1 0 0,-1-1 0 0 0,1 1-1 0 0,-1-1 1 0 0,0 0-1 0 0,0 1 1 0 0,-1-1 0 0 0,0 0-1 0 0,0 1 1 0 0,0-1 0 0 0,0 0-1 0 0,-1 1 1 0 0,0-1 0 0 0,-1 1-1 0 0,1-1 1 0 0,-1 1 0 0 0,0-1-1 0 0,0 1 1 0 0,0 0-1 0 0,-1 0 1 0 0,0 0 0 0 0,0 0-1 0 0,0 0 1 0 0,-1 1 0 0 0,0 0-1 0 0,1-1 1 0 0,-2 1 0 0 0,1 1-1 0 0,0-1 1 0 0,-1 1 0 0 0,1-1-1 0 0,-1 1 1 0 0,0 0-1 0 0,0 1 1 0 0,0-1 0 0 0,-1 1-1 0 0,-4-1-26 0 0,-21-9-38 0 0,0 1 0 0 0,-1 1 0 0 0,-1 2 0 0 0,1 2 0 0 0,-1 1 0 0 0,0 1 0 0 0,0 2-1 0 0,0 1 1 0 0,0 1 0 0 0,-1 2 0 0 0,1 2 0 0 0,1 1 0 0 0,-1 1 0 0 0,1 2 0 0 0,0 1 0 0 0,0 2-1 0 0,1 1 1 0 0,1 1 0 0 0,-10 7 38 0 0,33-17-92 0 0,0 0-1 0 0,0 1 1 0 0,0 0-1 0 0,0 0 1 0 0,1 1-1 0 0,-1-1 1 0 0,1 1-1 0 0,0 1 1 0 0,1-1 0 0 0,0 1-1 0 0,-1 0 1 0 0,2 1-1 0 0,-1-1 1 0 0,1 1-1 0 0,0 0 1 0 0,0 0-1 0 0,1 0 1 0 0,0 0-1 0 0,0 0 1 0 0,1 1-1 0 0,0 0 1 0 0,0-1 0 0 0,1 1-1 0 0,0 0 1 0 0,0 0-1 0 0,1 0 1 0 0,0 0-1 0 0,0-1 1 0 0,1 1-1 0 0,0 0 1 0 0,0 0-1 0 0,1 0 1 0 0,0-1-1 0 0,0 1 1 0 0,1-1-1 0 0,2 5 93 0 0,23 30-2977 0 0,-6-16-1857 0 0,-2-5-5185 0 0</inkml:trace>
  <inkml:trace contextRef="#ctx0" brushRef="#br1" timeOffset="-42390.311">420 675 3977 0 0,'0'0'2768'0'0,"0"0"-1569"0"0,0 0-272 0 0,0 0 16 0 0,0 0-219 0 0,0 0-492 0 0,0 0-792 0 0,0 0-836 0 0,0 0-255 0 0,0 0 157 0 0,0 0 497 0 0,-9-2 647 0 0,5 2 336 0 0,2-1 11 0 0,0 1-1 0 0,1-1 1 0 0,-1 1-1 0 0,1-1 1 0 0,-1 1-1 0 0,0 0 1 0 0,1 0-1 0 0,-1-1 1 0 0,0 1-1 0 0,1 1 1 0 0,-1-1 0 0 0,0 0-1 0 0,1 0 1 0 0,-1 1-1 0 0,0-1 1 0 0,1 0-1 0 0,-1 1 1 0 0,1 0-1 0 0,-1-1 1 0 0,1 1-1 0 0,-1 0 1 0 0,1 0-1 0 0,-1 0 1 0 0,1 0-1 0 0,0 0 1 0 0,0 0-1 0 0,-1 0 1 0 0,1 0-1 0 0,0 1 1 0 0,0-1-1 0 0,0 0 1 0 0,0 1-1 0 0,0-1 1 0 0,1 1-1 0 0,-1-1 1 0 0,0 1-1 0 0,1-1 1 0 0,-1 1-1 0 0,1 0 1 0 0,-1-1-1 0 0,1 1 1 0 0,0-1 0 0 0,0 1-1 0 0,0 0 1 0 0,0 0 3 0 0,-21 331 70 0 0,-51 696 2068 0 0,-58 447 1012 0 0,21-336-1400 0 0,89-504-437 0 0,27 1 0 0 0,49 232-1313 0 0,31 114 421 0 0,-87-854-498 0 0,-1-93 2490 0 0,1 0 3558 0 0,60-40-8069 0 0,761-59 2332 0 0,-34 76 74 0 0,344 66-308 0 0,-712-44 52 0 0,-52-5-35 0 0,444 34 1001 0 0,517-34-1018 0 0,-1187-34-633 0 0,0-5 1 0 0,-2-7-1 0 0,95-24 633 0 0,-221 37-630 0 0,57-24-1117 0 0,-57 10-1834 0 0,-12-7-3441 0 0,-4 16-245 0 0</inkml:trace>
  <inkml:trace contextRef="#ctx0" brushRef="#br1" timeOffset="-41555.061">414 499 19380 0 0,'0'0'-183'0'0,"-1"-30"102"0"0,-3-99 12 0 0,4 124 32 0 0,-1-1 1 0 0,2 0-1 0 0,-1 1 1 0 0,1-1-1 0 0,-1 1 0 0 0,2-1 1 0 0,-1 1-1 0 0,1-1 1 0 0,-1 1-1 0 0,1 0 1 0 0,1-1-1 0 0,-1 1 1 0 0,1 0-1 0 0,0 1 0 0 0,0-1 1 0 0,0 0-1 0 0,1 1 1 0 0,0 0-1 0 0,0 0 1 0 0,0 0-1 0 0,0 0 1 0 0,0 0-1 0 0,1 1 0 0 0,0 0 1 0 0,-1 0-1 0 0,1 0 1 0 0,0 1-1 0 0,1 0 1 0 0,-1 0-1 0 0,3-1 37 0 0,162-12-932 0 0,-137 15 930 0 0,100 7-295 0 0,-2 6 0 0 0,128 28 297 0 0,-22-2-313 0 0,187-5 171 0 0,1-19 0 0 0,1-18 1 0 0,-1-19-1 0 0,269-55 142 0 0,-178 25 1006 0 0,1 23 0 0 0,2 21 0 0 0,473 58-1006 0 0,1066 163 212 0 0,-1986-209-196 0 0,-30-3-10 0 0,0 2 0 0 0,0 1 0 0 0,-1 3 0 0 0,1 1 0 0 0,-1 2 0 0 0,13 6-6 0 0,-41-9-34 0 0,-1-1 0 0 0,0 2 0 0 0,-1-1 0 0 0,0 2 0 0 0,0-1 0 0 0,-1 1-1 0 0,0 1 1 0 0,0 0 0 0 0,-1 1 0 0 0,-1-1 0 0 0,0 2 0 0 0,0-1 0 0 0,-1 1 0 0 0,0 0 0 0 0,-1 1 0 0 0,-1-1 0 0 0,1 4 34 0 0,60 231-302 0 0,98 959 363 0 0,168 986 2374 0 0,-249-1672-1984 0 0,-24 3 1 0 0,-11 326-452 0 0,-52-572 171 0 0,-13 0 0 0 0,-11-2 0 0 0,-12-1 0 0 0,-34 95-171 0 0,68-335 28 0 0,-1 1-1 0 0,-2-1 1 0 0,-1 0-1 0 0,-1-1 1 0 0,-2 0 0 0 0,-2-1-1 0 0,-1-1 1 0 0,-1 0-1 0 0,-1-1 1 0 0,-2-1-1 0 0,-1-1 1 0 0,-1-1 0 0 0,-2-1-1 0 0,0 0 1 0 0,-2-2-1 0 0,-1-1 1 0 0,0-2 0 0 0,-2 0-1 0 0,-30 16-27 0 0,-30-5 2 0 0,-1-4 0 0 0,-2-4 0 0 0,0-4-1 0 0,-1-4 1 0 0,-1-4 0 0 0,0-4 0 0 0,0-4 0 0 0,-20-5-2 0 0,96 1-43 0 0,-448 4-2402 0 0,163-14-6748 0 0,220 5-1523 0 0</inkml:trace>
  <inkml:trace contextRef="#ctx0" brushRef="#br1" timeOffset="-40744.916">1952 1204 0 0 0,'0'0'0'0'0,"0"0"0"0"0,0 0 0 0 0,0 0 0 0 0,0 0 0 0 0,0 0 0 0 0</inkml:trace>
  <inkml:trace contextRef="#ctx0" brushRef="#br1" timeOffset="-39597.528">1762 1015 0 0 0,'-200'0'0'0'0,"137"11"237"0"0,1 3 0 0 0,0 2-1 0 0,1 2 1 0 0,1 4 0 0 0,2 2 0 0 0,0 2 0 0 0,1 3-1 0 0,2 3 1 0 0,-32 25-237 0 0,32-18 101 0 0,3 3-1 0 0,1 2 1 0 0,2 3-1 0 0,2 1 1 0 0,3 3-1 0 0,1 1 1 0 0,3 2-1 0 0,2 3-100 0 0,-27 49 19 0 0,5 2 1 0 0,4 3-1 0 0,-18 61-19 0 0,61-142 7 0 0,1 0 1 0 0,1 1-1 0 0,2 0 0 0 0,1 1 1 0 0,1 0-1 0 0,2 0 1 0 0,1 1-1 0 0,2-1 1 0 0,1 1-1 0 0,2 0 1 0 0,1-1-1 0 0,3 11-7 0 0,5-17 30 0 0,1 0 0 0 0,1-2-1 0 0,1 1 1 0 0,2-2 0 0 0,0 0 0 0 0,2 0 0 0 0,0-2 0 0 0,1 0-1 0 0,1-1 1 0 0,1-1 0 0 0,1 0 0 0 0,1-2 0 0 0,0-1-1 0 0,23 13-29 0 0,14 3 94 0 0,2-2-1 0 0,0-3 1 0 0,2-3-1 0 0,1-2 1 0 0,62 11-94 0 0,-30-6 694 0 0,-5-5-321 0 0,1-4 1 0 0,0-5-1 0 0,1-3 1 0 0,91-3-374 0 0,-130-6 365 0 0,-1-2 0 0 0,1-2 0 0 0,-1-3 0 0 0,0-2 0 0 0,-1-2 0 0 0,0-3 0 0 0,0-2 0 0 0,40-18-365 0 0,-12-1 1052 0 0,19-4-655 0 0,-2-5 1 0 0,-3-4 0 0 0,-1-4-1 0 0,-2-5 1 0 0,58-48-398 0 0,-108 73 208 0 0,-1-1 1 0 0,-2-3-1 0 0,-1-1 1 0 0,-2-1-1 0 0,-2-2 1 0 0,-1-2-1 0 0,-2-1 1 0 0,-2-1 0 0 0,-2-1-1 0 0,-2-1 1 0 0,-1-2-1 0 0,-3 0 1 0 0,11-41-209 0 0,-22 51 131 0 0,-1 1 0 0 0,-2-1 1 0 0,-1 0-1 0 0,-2-1 0 0 0,-2 1 0 0 0,-1-1 0 0 0,-2 1 1 0 0,-1-1-1 0 0,-2 1 0 0 0,-2 0 0 0 0,-1 1 1 0 0,-2 0-1 0 0,-2 0 0 0 0,-1 1 0 0 0,-11-20-131 0 0,-176-299-230 0 0,184 321 134 0 0,-1 1 0 0 0,-2 1 1 0 0,-1 1-1 0 0,-1 0 0 0 0,-1 1 1 0 0,-2 2-1 0 0,-1 0 0 0 0,-1 2 1 0 0,-1 1-1 0 0,-1 1 0 0 0,-1 1 1 0 0,-1 1-1 0 0,0 2 0 0 0,-2 1 1 0 0,-8-2 95 0 0,-20 3-238 0 0,0 3 0 0 0,0 2 0 0 0,-1 3 0 0 0,-1 3 0 0 0,1 2 0 0 0,-1 3 0 0 0,0 3 0 0 0,1 3 0 0 0,-1 2 0 0 0,1 2-1 0 0,1 4 1 0 0,0 2 0 0 0,1 2 0 0 0,0 4 0 0 0,-13 8 238 0 0,-101 60-2039 0 0,70-14-2678 0 0,71-47-85 0 0</inkml:trace>
  <inkml:trace contextRef="#ctx0" brushRef="#br1" timeOffset="-38726.753">1473 3195 760 0 0,'0'0'1198'0'0,"0"0"-399"0"0,0 0-277 0 0,0 0-250 0 0,0 0-268 0 0,0 0-192 0 0,0 0-134 0 0,0 0-24 0 0,0 0 85 0 0,0 0 85 0 0,0 0 72 0 0,-25 6 36 0 0,-80 19 17 0 0,35 20 39 0 0,63-41 13 0 0,0 0 1 0 0,0 0-1 0 0,1 1 0 0 0,-1 0 1 0 0,1 0-1 0 0,0 1 0 0 0,0-1 0 0 0,1 1 1 0 0,-1 1-1 0 0,2-1 0 0 0,-1 1 1 0 0,1 0-1 0 0,0 0 0 0 0,0 0 1 0 0,0 0-1 0 0,1 1 0 0 0,0-1 0 0 0,1 1 1 0 0,0 0-1 0 0,0 0 0 0 0,1 0 1 0 0,0 0-1 0 0,0 0 0 0 0,1 0 0 0 0,0 0 1 0 0,0 0-1 0 0,1 1 0 0 0,0-1 1 0 0,0 0-1 0 0,1 0 0 0 0,0-1 1 0 0,1 1-1 0 0,0 0 0 0 0,2 4-1 0 0,9 5 64 0 0,2-1-1 0 0,0 0 0 0 0,1-1 1 0 0,1 0-1 0 0,0-2 1 0 0,0 0-1 0 0,2-1 1 0 0,-1-1-1 0 0,5 1-63 0 0,124 21 4034 0 0,-87-70 1496 0 0,-19-36-3870 0 0,-22 36-1802 0 0,-1 8 121 0 0,-10 18 99 0 0,0-1 0 0 0,0 0 0 0 0,-1-1 1 0 0,-1 0-1 0 0,0 0 0 0 0,-1 0 0 0 0,0-1 0 0 0,-1 0 0 0 0,-1 0 0 0 0,0-1 0 0 0,-1 1 0 0 0,-1-1 0 0 0,0 1 0 0 0,-1-1 0 0 0,0 0 1 0 0,-2-13-79 0 0,-4 22-106 0 0,0 0 0 0 0,-1 0 0 0 0,1 1 1 0 0,-2 0-1 0 0,1 0 0 0 0,0 0 0 0 0,-1 1 1 0 0,0 0-1 0 0,0 0 0 0 0,0 0 0 0 0,0 1 1 0 0,-1 1-1 0 0,1-1 0 0 0,-1 1 0 0 0,0 0 1 0 0,1 1-1 0 0,-1 0 0 0 0,0 0 0 0 0,0 0 1 0 0,0 1-1 0 0,0 0 0 0 0,0 1 0 0 0,0 0 1 0 0,0 0-1 0 0,1 1 0 0 0,-1 0 0 0 0,-1 1 106 0 0,-136 40-1290 0 0,141-41 1106 0 0,1 0 0 0 0,-1 1 1 0 0,0-1-1 0 0,1 1 0 0 0,0 0 1 0 0,0 0-1 0 0,0 1 0 0 0,0-1 1 0 0,0 0-1 0 0,0 1 0 0 0,1 0 1 0 0,0 0-1 0 0,0 0 0 0 0,0 0 1 0 0,0 0-1 0 0,1 0 0 0 0,-1 0 1 0 0,1 0-1 0 0,0 1 0 0 0,0-1 0 0 0,1 0 184 0 0,21 44-5127 0 0,-11-38 3305 0 0</inkml:trace>
  <inkml:trace contextRef="#ctx0" brushRef="#br1" timeOffset="-37710.985">1352 3867 0 0 0,'-129'28'1306'0'0,"69"-41"2763"0"0,50 4-3520 0 0,-4 5-627 0 0,0 0 1 0 0,0 1-1 0 0,0 1 1 0 0,-1 0-1 0 0,1 1 1 0 0,0 0-1 0 0,-1 1 1 0 0,1 1-1 0 0,-1 1 1 0 0,1 0-1 0 0,0 0 1 0 0,0 1-1 0 0,0 1 1 0 0,0 1-1 0 0,0 0 1 0 0,1 0-1 0 0,0 2 1 0 0,0-1-1 0 0,1 2 1 0 0,-1-1-1 0 0,2 2 1 0 0,-1 0-1 0 0,1 0 1 0 0,1 1-1 0 0,0 0 1 0 0,0 1-1 0 0,-1 2 78 0 0,4-5-37 0 0,0 1 0 0 0,0 0 0 0 0,1 0 0 0 0,0 0 0 0 0,0 0-1 0 0,1 1 1 0 0,1 0 0 0 0,0 0 0 0 0,0 0 0 0 0,1 1 0 0 0,0 0-1 0 0,1-1 1 0 0,0 1 0 0 0,1 0 0 0 0,0 0 0 0 0,0 0 37 0 0,74 13 1768 0 0,-39-16-1793 0 0,0 1 1 0 0,-1 2-1 0 0,0 1 0 0 0,-1 1 1 0 0,0 2-1 0 0,-1 1 0 0 0,-1 2 1 0 0,0 0-1 0 0,-1 3 0 0 0,5 6 25 0 0,-13-5 141 0 0,1 0 0 0 0,0-1 0 0 0,2-2 0 0 0,0 0 0 0 0,1-1 0 0 0,1-2 0 0 0,1-1 0 0 0,0 0 0 0 0,1-2 0 0 0,0-2-1 0 0,1 0 1 0 0,0-2 0 0 0,1-1 0 0 0,0-1 0 0 0,30 2-141 0 0,-38-9 226 0 0,0-1 1 0 0,0-2-1 0 0,1 0 0 0 0,-2-1 0 0 0,1-1 1 0 0,0-1-1 0 0,-1-1 0 0 0,0-1 0 0 0,-1 0 0 0 0,1-2 1 0 0,-2 0-1 0 0,1-2 0 0 0,-2 0 0 0 0,1-1 1 0 0,-2-1-1 0 0,0 0 0 0 0,-1-1 0 0 0,0-1 1 0 0,-1-1-1 0 0,-1 0 0 0 0,0-1 0 0 0,7-14-226 0 0,-21 32-2 0 0,8-10 15 0 0,-1 0-1 0 0,1-1 0 0 0,-2 0 1 0 0,0-1-1 0 0,0 1 0 0 0,-1-1 0 0 0,0 0 1 0 0,-1 0-1 0 0,0-1 0 0 0,-1 1 0 0 0,-1-1 1 0 0,0 0-1 0 0,0 0 0 0 0,-2 0 0 0 0,1 1 1 0 0,-2-1-1 0 0,0 0 0 0 0,0 0 0 0 0,-1 0 1 0 0,-1 0-1 0 0,0 1 0 0 0,-1-4-12 0 0,-6 0-61 0 0,0 0 0 0 0,-1 1 0 0 0,0 0-1 0 0,-1 0 1 0 0,-1 2 0 0 0,0-1 0 0 0,-1 2 0 0 0,0 0-1 0 0,-1 0 1 0 0,-1 1 0 0 0,1 1 0 0 0,-2 1 0 0 0,1 0-1 0 0,-1 1 1 0 0,-1 1 0 0 0,-12-3 61 0 0,-14-4-160 0 0,-1 1 1 0 0,0 3-1 0 0,-1 2 1 0 0,0 2-1 0 0,0 1 1 0 0,-12 3 159 0 0,-39 2-1507 0 0,97 0 1251 0 0,41-2-5152 0 0,-34 2 2398 0 0</inkml:trace>
  <inkml:trace contextRef="#ctx0" brushRef="#br1" timeOffset="-36640.285">786 4346 0 0 0,'0'0'744'0'0,"0"0"314"0"0,0 0 321 0 0,0 0 161 0 0,0 0-54 0 0,0 0-281 0 0,0 0-397 0 0,0 0-426 0 0,0 0-420 0 0,2-12-203 0 0,3-34-52 0 0,-67 53-253 0 0,-24 27 376 0 0,1 3 1 0 0,2 5-1 0 0,-77 51 170 0 0,147-87-84 0 0,-1 0 0 0 0,1 2 0 0 0,0-1 0 0 0,0 1 0 0 0,1 1 0 0 0,0 1 0 0 0,1-1 0 0 0,0 2 0 0 0,0 0 0 0 0,1 0 0 0 0,1 0 0 0 0,0 2 0 0 0,0-1 0 0 0,1 1 0 0 0,1 0 1 0 0,0 0-1 0 0,1 1 0 0 0,1 0 0 0 0,0 0 0 0 0,0 1 0 0 0,2-1 0 0 0,-2 11 84 0 0,1 7 32 0 0,2 1-1 0 0,2 0 1 0 0,1-1 0 0 0,1 1 0 0 0,1 0-1 0 0,3-1 1 0 0,0 0 0 0 0,2 0 0 0 0,1 0-1 0 0,2-1 1 0 0,1-1 0 0 0,1 0 0 0 0,2-1-1 0 0,0 0 1 0 0,3-1 0 0 0,0-1 0 0 0,1 0 0 0 0,2-2-1 0 0,0 0 1 0 0,2-2 0 0 0,1 0 0 0 0,6 3-32 0 0,49 23 340 0 0,3-4 0 0 0,1-3 0 0 0,2-4 0 0 0,1-3 0 0 0,5-4-340 0 0,175 76 113 0 0,-219-85 54 0 0,1-1-1 0 0,1-2 1 0 0,0-3-1 0 0,2-1 1 0 0,0-3 0 0 0,0-3-1 0 0,1-1 1 0 0,39 0-167 0 0,9-3 519 0 0,0-4 1 0 0,0-4 0 0 0,0-5 0 0 0,-1-4 0 0 0,0-5-1 0 0,-1-3 1 0 0,-1-5 0 0 0,-1-5 0 0 0,33-16-520 0 0,-113 39 101 0 0,0 0 0 0 0,-1 0 0 0 0,0-2 0 0 0,0 0 0 0 0,-1 0 0 0 0,0-2 0 0 0,0 0 0 0 0,-1 0 0 0 0,-1-1 0 0 0,0-1 0 0 0,-1 0 0 0 0,0 0 0 0 0,-1-1 0 0 0,0 0 0 0 0,-1-1 0 0 0,-1 0 0 0 0,-1-1 0 0 0,0 0 0 0 0,-1 0 0 0 0,0 0 0 0 0,-1-1 0 0 0,-1 0 0 0 0,-1 1 0 0 0,1-13-101 0 0,-5-2-167 0 0,-1-1-1 0 0,-2 1 1 0 0,-1 0-1 0 0,-1 0 0 0 0,-2 1 1 0 0,-1-1-1 0 0,-2 2 1 0 0,0-1-1 0 0,-2 2 1 0 0,-1-1-1 0 0,-2 2 0 0 0,-8-11 168 0 0,-47-105-351 0 0,60 112 352 0 0,-1 1 0 0 0,-2 0-1 0 0,-1 1 1 0 0,-1 1 0 0 0,-2 0 0 0 0,0 1-1 0 0,-2 1 1 0 0,-1 1 0 0 0,-1 0-1 0 0,-1 2 1 0 0,-1 1 0 0 0,-1 1-1 0 0,-1 0 1 0 0,-11-4-1 0 0,19 18-200 0 0,-1 1 0 0 0,0 2 1 0 0,0-1-1 0 0,-1 2 0 0 0,1 1 0 0 0,-1 0 0 0 0,1 2 1 0 0,-1 0-1 0 0,1 1 0 0 0,-1 1 0 0 0,1 1 1 0 0,-1 0-1 0 0,1 2 0 0 0,0 0 0 0 0,1 1 0 0 0,-1 1 1 0 0,1 0-1 0 0,1 2 0 0 0,-1 0 0 0 0,1 1 1 0 0,0 2 199 0 0,-128 93-7282 0 0,127-89 5036 0 0</inkml:trace>
  <inkml:trace contextRef="#ctx0" brushRef="#br1" timeOffset="-35528.956">2983 2681 824 0 0,'0'0'2166'0'0,"0"0"-814"0"0,0 0-646 0 0,0 0-438 0 0,0 0-290 0 0,0 0-198 0 0,0 0-82 0 0,0 0 31 0 0,0 0 38 0 0,0 0 42 0 0,0 0-16 0 0,0 0-45 0 0,14-12 0 0 0,46-40 36 0 0,-42 39-1 0 0,-17 13 133 0 0,-1 0-39 0 0,0 0-16 0 0,0 0 23 0 0,-9 17 3400 0 0,-21-14-3357 0 0,-1 3 1 0 0,1 0-1 0 0,0 2 1 0 0,0 1 0 0 0,1 1-1 0 0,0 2 1 0 0,1 1-1 0 0,0 1 1 0 0,-2 3 72 0 0,-39 17 2 0 0,13-9-14 0 0,-12 4-60 0 0,1 2-1 0 0,1 3 1 0 0,2 3-1 0 0,2 2 0 0 0,1 4 1 0 0,2 2-1 0 0,-11 14 73 0 0,56-41 64 0 0,1 0 0 0 0,1 1 0 0 0,0 1 0 0 0,2 0-1 0 0,0 0 1 0 0,1 1 0 0 0,1 0 0 0 0,1 0 0 0 0,1 1 0 0 0,1 0 0 0 0,1 0 0 0 0,1 0-1 0 0,0 1 1 0 0,2-1 0 0 0,1 1 0 0 0,1 0 0 0 0,1-1 0 0 0,0 0 0 0 0,2 1 0 0 0,1-1 0 0 0,0 0-1 0 0,2-1 1 0 0,0 1 0 0 0,2-2 0 0 0,0 1 0 0 0,1-1 0 0 0,1 0 0 0 0,1-1 0 0 0,1 0-1 0 0,1-1 1 0 0,0-1 0 0 0,1 0 0 0 0,1-1 0 0 0,0-1 0 0 0,2 0 0 0 0,-1-1 0 0 0,2-1 0 0 0,0-1-1 0 0,0 0 1 0 0,1-2 0 0 0,3 1-64 0 0,78 29 2104 0 0,1-5 0 0 0,2-4 0 0 0,43 4-2104 0 0,-100-27 225 0 0,1-2 0 0 0,0-2-1 0 0,0-2 1 0 0,1-2 0 0 0,-1-3-1 0 0,0-1 1 0 0,0-3 0 0 0,-1-1-1 0 0,0-3 1 0 0,0-2 0 0 0,-1-2-1 0 0,-1-1 1 0 0,13-9-225 0 0,-37 17 17 0 0,18-4 148 0 0,-1-1 0 0 0,0-2 1 0 0,-1-2-1 0 0,-1-1 0 0 0,-1-2 0 0 0,-1-1 1 0 0,0-2-1 0 0,-2-1 0 0 0,0-1 1 0 0,-2-2-1 0 0,-1-1 0 0 0,23-30-165 0 0,-38 38 43 0 0,-2 0-1 0 0,0 0 0 0 0,-1-1 1 0 0,-1-1-1 0 0,-1 1 0 0 0,-1-2 1 0 0,-1 1-1 0 0,-1-1 1 0 0,-1 0-1 0 0,-1 0 0 0 0,-1-1 1 0 0,-1 0-1 0 0,-1-18-42 0 0,-2-7-169 0 0,-2 0 0 0 0,-3 1-1 0 0,-1 0 1 0 0,-3 1 0 0 0,-2-1-1 0 0,-2 2 1 0 0,-1 0 0 0 0,-3 1 0 0 0,-2 0-1 0 0,-20-32 170 0 0,28 56-135 0 0,0 0 0 0 0,-2 1-1 0 0,0 0 1 0 0,-1 1-1 0 0,-1 0 1 0 0,-1 2-1 0 0,-1 0 1 0 0,0 0 0 0 0,-1 2-1 0 0,-1 1 1 0 0,0 0-1 0 0,-1 1 1 0 0,0 1 0 0 0,-1 2-1 0 0,0 0 1 0 0,-1 1-1 0 0,0 1 1 0 0,-1 1 0 0 0,1 1-1 0 0,-1 1 1 0 0,0 1-1 0 0,-5 1 136 0 0,-6 3-271 0 0,1 1 0 0 0,-1 1 0 0 0,1 2 0 0 0,0 1-1 0 0,0 2 1 0 0,0 2 0 0 0,1 1 0 0 0,1 1-1 0 0,0 2 1 0 0,0 1 0 0 0,1 1 0 0 0,1 2 0 0 0,1 1-1 0 0,-24 19 272 0 0,-117 122-5833 0 0,142-123 1147 0 0</inkml:trace>
  <inkml:trace contextRef="#ctx0" brushRef="#br1" timeOffset="-34543.799">2743 4066 1736 0 0,'0'0'487'0'0,"0"0"8"0"0,0 0-94 0 0,0 0-118 0 0,0 0-23 0 0,0 0 2 0 0,0 0 76 0 0,0 0 198 0 0,0 0 226 0 0,0 0 209 0 0,0 0 113 0 0,0 0 31 0 0,0 0-60 0 0,-4-17-176 0 0,-10-52-250 0 0,10 52-440 0 0,4 17-594 0 0,0 0-774 0 0,-2 4-4221 0 0,-9 19 4955 0 0,-89 132 1442 0 0,76-123-1037 0 0,2 0 1 0 0,1 2-1 0 0,1 1 0 0 0,2 0 0 0 0,1 1 1 0 0,-1 11 39 0 0,17-41 37 0 0,-1 1 0 0 0,2 0 0 0 0,-1 0 0 0 0,1 0-1 0 0,0 0 1 0 0,0 0 0 0 0,1 0 0 0 0,0 0 0 0 0,0-1 0 0 0,1 1 0 0 0,0 0 0 0 0,0-1 0 0 0,0 1 0 0 0,1-1 0 0 0,0 1 0 0 0,0-1 0 0 0,1 0 0 0 0,-1-1 0 0 0,1 1 0 0 0,1 0 0 0 0,-1-1 0 0 0,1 0 0 0 0,0 0 0 0 0,0-1 0 0 0,0 1 0 0 0,1-1-1 0 0,0 0 1 0 0,0 0 0 0 0,0-1 0 0 0,0 0 0 0 0,0 0 0 0 0,1 0 0 0 0,-1-1 0 0 0,1 0 0 0 0,-1 0 0 0 0,1-1 0 0 0,0 0 0 0 0,3 0-37 0 0,-2 2-46 0 0,0 0 0 0 0,0 0-1 0 0,0 0 1 0 0,0 1 0 0 0,0 0 0 0 0,-1 1-1 0 0,0 0 1 0 0,0 0 0 0 0,0 0 0 0 0,0 1-1 0 0,-1 0 1 0 0,0 0 0 0 0,0 1 0 0 0,-1 0 0 0 0,0 0-1 0 0,0 0 1 0 0,-1 1 0 0 0,3 3 46 0 0,-7-9 125 0 0,1 0-1 0 0,1 0 1 0 0,-1 0 0 0 0,0 0-1 0 0,0 0 1 0 0,1 0 0 0 0,-1 0 0 0 0,1-1-1 0 0,0 1 1 0 0,-1-1 0 0 0,1 1 0 0 0,0-1-1 0 0,0 1 1 0 0,0-1 0 0 0,0 0-1 0 0,0 0 1 0 0,0 0 0 0 0,0 0 0 0 0,0-1-1 0 0,0 1 1 0 0,1 0 0 0 0,-1-1 0 0 0,0 0-1 0 0,0 1 1 0 0,1-1 0 0 0,-1 0-1 0 0,0 0 1 0 0,1 0 0 0 0,-1-1 0 0 0,0 1-1 0 0,0 0 1 0 0,1-1 0 0 0,-1 1 0 0 0,0-1-1 0 0,0 0 1 0 0,0 0 0 0 0,0 0-1 0 0,0 0 1 0 0,0 0 0 0 0,1-1-125 0 0,11-6 252 0 0,0 1 1 0 0,-1-2 0 0 0,0 0-1 0 0,0-1 1 0 0,-1 0-1 0 0,0-1 1 0 0,-1 0 0 0 0,-1 0-1 0 0,1-2 1 0 0,-2 1-1 0 0,0-1 1 0 0,0 0-1 0 0,-1-1 1 0 0,-1 0 0 0 0,0 0-1 0 0,-1-1 1 0 0,-1 0-1 0 0,1-4-252 0 0,-3 11-99 0 0,-1-1 0 0 0,0 0 0 0 0,0 0 0 0 0,0 0-1 0 0,-1 1 1 0 0,-1-1 0 0 0,0 0 0 0 0,0 0 0 0 0,0 0-1 0 0,-1 0 1 0 0,-1 0 0 0 0,1 0 0 0 0,-1 0 0 0 0,-1 0-1 0 0,0 1 1 0 0,0 0 0 0 0,-1-1 0 0 0,0 1 0 0 0,0 0-1 0 0,-1 1 1 0 0,0-1 0 0 0,0 1 0 0 0,-1 0 0 0 0,0 0 0 0 0,0 0-1 0 0,0 1 1 0 0,-1 0 0 0 0,0 1 0 0 0,0-1 0 0 0,-1 1-1 0 0,1 1 1 0 0,-4-2 99 0 0,-78-34-3007 0 0,84 34-908 0 0,0 2-1486 0 0,-6 2 6111 0 0,4 1-602 0 0,7 1-105 0 0,-1-1-1 0 0,0 1 1 0 0,0 0-1 0 0,1-1 1 0 0,-1 1-1 0 0,0 0 1 0 0,0-1 0 0 0,0 1-1 0 0,1 0 1 0 0,-1 0-1 0 0,0 0 1 0 0,0 0-1 0 0,0 0 1 0 0,0 0 0 0 0,1 0-1 0 0,-1 0 1 0 0,0 0-1 0 0,0 0 1 0 0,0 1-1 0 0,1-1 1 0 0,-1 0 0 0 0,0 1-1 0 0,0-1 1 0 0,1 0-1 0 0,-1 1 1 0 0,0-1 0 0 0,0 1-1 0 0,1-1 1 0 0,-1 1-1 0 0,1-1 1 0 0,-1 1-1 0 0,0-1 1 0 0,1 1 0 0 0,-1 0-1 0 0,1-1 1 0 0,-1 1-1 0 0,1 0 1 0 0,0-1-1 0 0,-1 1 1 0 0,1 0 0 0 0,0 0-1 0 0,-1 0 1 0 0,1-1-1 0 0,0 1 1 0 0,0 0-1 0 0,0 0 1 0 0,0 0 0 0 0,0-1-1 0 0,0 1 1 0 0,0 0-1 0 0,0 0 1 0 0,0 0 0 0 0,0 0-1 0 0,0-1 1 0 0,0 1-1 0 0,1 0 1 0 0,-1 0-1 0 0,0 0-2 0 0,0 4-389 0 0</inkml:trace>
  <inkml:trace contextRef="#ctx0" brushRef="#br1" timeOffset="-33498.082">2651 5791 1072 0 0,'0'0'702'0'0,"0"0"-432"0"0,0 0-382 0 0,0 0-137 0 0,0 0 37 0 0,0 0 81 0 0,0 0 71 0 0,0 0 50 0 0,0 0 38 0 0,0 0 44 0 0,-8 29 20 0 0,-24 92 30 0 0,38-3 485 0 0,-3-106-406 0 0,-1 1 0 0 0,2-1 0 0 0,0 0 0 0 0,0 0 0 0 0,1 0 0 0 0,1 0 0 0 0,0-1 0 0 0,0 0 0 0 0,1 0 0 0 0,1-1 0 0 0,-1 0 0 0 0,2 0 0 0 0,-1-1 0 0 0,1 0 0 0 0,1 0 0 0 0,0-1 0 0 0,0 0 0 0 0,1-1 0 0 0,-1 0 0 0 0,1-1 0 0 0,1 0 0 0 0,0-1 0 0 0,-1 0 0 0 0,1-1 0 0 0,4 1-201 0 0,450 165 4189 0 0,-457-166-3993 0 0,0-1 0 0 0,0 1 0 0 0,0-1-1 0 0,1-1 1 0 0,-1 0 0 0 0,1 0 0 0 0,0-1 0 0 0,0 0 0 0 0,0-1-1 0 0,-1 0 1 0 0,1 0 0 0 0,0-1 0 0 0,0 0 0 0 0,-1-1 0 0 0,1 0-1 0 0,0-1 1 0 0,-1 0 0 0 0,0 0 0 0 0,0-1 0 0 0,0 0-1 0 0,0-1 1 0 0,-1 0 0 0 0,1 0 0 0 0,-1-1 0 0 0,-1 0 0 0 0,1 0-1 0 0,-1-1 1 0 0,0 0 0 0 0,0 0 0 0 0,-1-1 0 0 0,1-1-196 0 0,4-5 49 0 0,0-1 1 0 0,-1-1 0 0 0,-1 1-1 0 0,0-2 1 0 0,-1 1 0 0 0,-1-1-1 0 0,-1 0 1 0 0,0 0 0 0 0,-1-1-1 0 0,-1 0 1 0 0,-1 0 0 0 0,0 0-1 0 0,-1 0 1 0 0,-1-1 0 0 0,-1 1-1 0 0,-1 0 1 0 0,0-1 0 0 0,-1 1-1 0 0,-1 0 1 0 0,-1 0-1 0 0,-1 1 1 0 0,0-1 0 0 0,-1 1-1 0 0,-1 0 1 0 0,-1 0 0 0 0,0 1-1 0 0,-1 0 1 0 0,-1 0 0 0 0,0 1-1 0 0,-6-5-49 0 0,2 1-186 0 0,-1 1 0 0 0,0 1 0 0 0,-2 1 0 0 0,0 0 0 0 0,-1 1 0 0 0,0 1 0 0 0,-1 1 0 0 0,-1 0-1 0 0,0 2 1 0 0,-1 0 0 0 0,0 1 0 0 0,0 1 0 0 0,-1 1 0 0 0,0 1 0 0 0,0 1 0 0 0,-1 1 0 0 0,0 1 0 0 0,0 1-1 0 0,0 1 1 0 0,0 1 0 0 0,-1 1 0 0 0,-15 2 186 0 0,33-1-102 0 0,0 0 0 0 0,0 1-1 0 0,1-1 1 0 0,-1 1 0 0 0,1 0 0 0 0,-1 0-1 0 0,1 1 1 0 0,0 0 0 0 0,0 0 0 0 0,0 0-1 0 0,0 0 1 0 0,1 1 0 0 0,-1-1 0 0 0,1 1-1 0 0,0 1 1 0 0,0-1 0 0 0,0 0 0 0 0,1 1-1 0 0,0 0 1 0 0,0 0 0 0 0,0 0 0 0 0,0 0-1 0 0,1 0 1 0 0,-1 1 0 0 0,1-1 0 0 0,1 1-1 0 0,-1-1 1 0 0,1 1 0 0 0,0 0 0 0 0,0 0-1 0 0,1 0 1 0 0,0-1 0 0 0,0 1 0 0 0,0 0-1 0 0,1 0 1 0 0,-1 0 0 0 0,2-1-1 0 0,-1 1 1 0 0,0 0 0 0 0,1-1 0 0 0,0 1-1 0 0,1-1 1 0 0,-1 1 102 0 0,11 56-1366 0 0,-34-24-3633 0 0,12-30 890 0 0</inkml:trace>
  <inkml:trace contextRef="#ctx0" brushRef="#br1" timeOffset="-32205.815">3928 4452 2385 0 0,'0'0'210'0'0,"0"0"-131"0"0,0 0-247 0 0,0 0-204 0 0,0 0-38 0 0,0 0 70 0 0,0 0 142 0 0,0 0 171 0 0,0 0 108 0 0,0 0 106 0 0,0 0 146 0 0,0 0 157 0 0,0 0 195 0 0,16-21 217 0 0,47-68 167 0 0,-43 35 2472 0 0,-43 34-3740 0 0,-52 30-2357 0 0,20 20 2302 0 0,1 2 1 0 0,2 3-1 0 0,1 1 0 0 0,2 3 1 0 0,-23 26 253 0 0,50-50 8 0 0,2 2-1 0 0,0 1 1 0 0,0 0 0 0 0,2 1 0 0 0,0 1 0 0 0,2 1 0 0 0,0 1 0 0 0,1 0 0 0 0,1 0 0 0 0,1 2 0 0 0,2 0 0 0 0,0 0 0 0 0,1 1 0 0 0,2 0 0 0 0,0 1 0 0 0,2 0-1 0 0,1 0 1 0 0,0 0 0 0 0,2 8-8 0 0,1-12 120 0 0,1 0 0 0 0,2 0 1 0 0,0 0-1 0 0,1 0 0 0 0,1 0 0 0 0,1-1 0 0 0,1 1 0 0 0,0-1 0 0 0,2 0 0 0 0,1 0 0 0 0,1-1 0 0 0,0 0 1 0 0,1-1-1 0 0,1 0 0 0 0,1 0 0 0 0,1-1 0 0 0,1-1 0 0 0,0 0 0 0 0,1-1 0 0 0,1 0-120 0 0,144 68 3029 0 0,28 23-2288 0 0,-128-52-747 0 0,-42-36 64 0 0,0 0-1 0 0,1-1 0 0 0,1-1 0 0 0,1-1 0 0 0,0-1 0 0 0,1-1 1 0 0,0-1-1 0 0,1-1 0 0 0,1-1 0 0 0,0-1 0 0 0,1-1 0 0 0,15 4-57 0 0,17-6 423 0 0,2-2 0 0 0,-1-2 0 0 0,0-3 0 0 0,1-3 0 0 0,-1-2 0 0 0,0-2 0 0 0,-1-4 0 0 0,0-1-1 0 0,0-3 1 0 0,26-13-423 0 0,-58 19 97 0 0,0-2 0 0 0,-1-1 0 0 0,-1-1 0 0 0,0-1 0 0 0,0-1 0 0 0,-2-1 0 0 0,0-1 0 0 0,-1-1 0 0 0,0-1 0 0 0,-2 0 0 0 0,0-2 0 0 0,-1 0 0 0 0,-1-1 0 0 0,-1 0 0 0 0,-2-1 0 0 0,0-1 0 0 0,1-3-96 0 0,11-31 12 0 0,-2 0 0 0 0,-3-1 0 0 0,-3-1 0 0 0,-2-1 1 0 0,-3 0-1 0 0,4-54-13 0 0,-11 69 139 0 0,-4 16-168 0 0,1 0 1 0 0,2 0-1 0 0,2 0 1 0 0,0 1-1 0 0,2 0 1 0 0,1 0 0 0 0,1 1-1 0 0,2 0 1 0 0,0 1-1 0 0,7-9 29 0 0,-7 20 28 0 0,-1 0 1 0 0,0-1-1 0 0,-2-1 0 0 0,0 0 0 0 0,-1 0 0 0 0,0-1 0 0 0,-2 0 0 0 0,0 0 0 0 0,-1 0 0 0 0,-1-1 1 0 0,-1 0-1 0 0,-1 0 0 0 0,0-18-28 0 0,-2 21-25 0 0,-1 1-1 0 0,0-1 1 0 0,-2 0 0 0 0,0 1-1 0 0,0 0 1 0 0,-2 0 0 0 0,0 0 0 0 0,0 0-1 0 0,-2 1 1 0 0,0 0 0 0 0,0 0 0 0 0,-2 1-1 0 0,0 0 1 0 0,0 0 0 0 0,-1 1 0 0 0,-1 0-1 0 0,-1 0 26 0 0,-19-18-180 0 0,-1 2 0 0 0,-2 1-1 0 0,0 1 1 0 0,-2 2-1 0 0,-1 1 1 0 0,-1 2-1 0 0,-1 2 1 0 0,0 1 0 0 0,-2 3-1 0 0,0 1 1 0 0,0 1-1 0 0,-2 3 1 0 0,1 2 0 0 0,-1 1-1 0 0,-1 2 1 0 0,1 2-1 0 0,-1 2 1 0 0,-7 2 180 0 0,7 0-272 0 0,1 1-1 0 0,0 2 1 0 0,0 2 0 0 0,1 1-1 0 0,-1 3 1 0 0,1 2-1 0 0,1 1 1 0 0,0 2 0 0 0,-8 6 272 0 0,-93 30 213 0 0,3 0-1224 0 0,53-5-5323 0 0,69-34 1990 0 0</inkml:trace>
  <inkml:trace contextRef="#ctx0" brushRef="#br1" timeOffset="-31186.773">6105 888 760 0 0,'0'0'986'0'0,"0"0"38"0"0,0 0-13 0 0,0 0-142 0 0,-5-29-193 0 0,-15-90-229 0 0,18 106-213 0 0,0 1-1 0 0,-1 0 1 0 0,-1 0 0 0 0,0 0-1 0 0,0 0 1 0 0,-1 1-1 0 0,-1 0 1 0 0,1 0 0 0 0,-2 0-1 0 0,0 1 1 0 0,0 0 0 0 0,-1 0-1 0 0,0 0 1 0 0,-1 1-1 0 0,0 1 1 0 0,0-1 0 0 0,-1 2-1 0 0,-7-6-233 0 0,8 7-20 0 0,-1 0-1 0 0,0 1 1 0 0,0 0-1 0 0,-1 0 1 0 0,1 1 0 0 0,-1 0-1 0 0,0 1 1 0 0,0 1-1 0 0,0-1 1 0 0,-1 2-1 0 0,1 0 1 0 0,0 0 0 0 0,-1 1-1 0 0,1 0 1 0 0,-1 1-1 0 0,1 0 1 0 0,0 1-1 0 0,-9 2 21 0 0,-198 69-1347 0 0,204-67 1430 0 0,-69 27-240 0 0,2 4 1 0 0,1 3-1 0 0,3 3 1 0 0,1 4-1 0 0,2 3 1 0 0,3 4-1 0 0,2 2 1 0 0,2 3-1 0 0,3 3 1 0 0,3 3-1 0 0,3 3 1 0 0,3 2-1 0 0,3 2 1 0 0,3 2-1 0 0,3 3 1 0 0,4 1-1 0 0,-16 47 157 0 0,38-82-35 0 0,3 1 1 0 0,1 1-1 0 0,3 1 0 0 0,1 0 0 0 0,3 1 1 0 0,1-1-1 0 0,3 2 0 0 0,1-1 0 0 0,3 1 1 0 0,2-1-1 0 0,2 0 0 0 0,2 1 0 0 0,2-1 1 0 0,2-1-1 0 0,2 1 0 0 0,10 22 35 0 0,-15-53 38 0 0,2-1 0 0 0,0 0 0 0 0,1-1 0 0 0,1 1 0 0 0,0-2 0 0 0,0 0 0 0 0,2 0 0 0 0,-1-1 0 0 0,2 0 0 0 0,0-1 0 0 0,0 0 0 0 0,1-1 0 0 0,0-1 0 0 0,8 4-38 0 0,3-1 388 0 0,0-2-1 0 0,1-1 1 0 0,0-1 0 0 0,0-1-1 0 0,1-1 1 0 0,0-2 0 0 0,0-1-1 0 0,1 0 1 0 0,-1-2 0 0 0,0-2 0 0 0,1 0-1 0 0,-1-2 1 0 0,6-1-388 0 0,482-104 3419 0 0,-456 90-2985 0 0,-39 10-423 0 0,1 0 1 0 0,0 2-1 0 0,0 0 1 0 0,1 2-1 0 0,-1 0 0 0 0,1 1 1 0 0,0 2-1 0 0,0 0 0 0 0,0 1 1 0 0,0 1-1 0 0,0 1 0 0 0,0 1 1 0 0,3 2-12 0 0,68 25-271 0 0,-50-15 289 0 0,2-1 0 0 0,-1-3 0 0 0,2-1 1 0 0,-1-2-1 0 0,35 0-18 0 0,-38-10 165 0 0,0-3 1 0 0,0-1-1 0 0,0-3 0 0 0,-1-1 1 0 0,0-2-1 0 0,-1-1 1 0 0,-1-3-1 0 0,0-1 1 0 0,-1-2-1 0 0,-1-1 0 0 0,-1-2 1 0 0,-1-2-1 0 0,-1-1 1 0 0,-1-1-1 0 0,-1-2 0 0 0,-1-1 1 0 0,-2-2-1 0 0,-1-1 1 0 0,-2-1-1 0 0,-1-1 1 0 0,-1-1-1 0 0,-2-2 0 0 0,-2 0 1 0 0,-1-1-1 0 0,-2-1 1 0 0,7-25-166 0 0,-11 33-32 0 0,-2 0 1 0 0,-1 0-1 0 0,-2-1 1 0 0,0 0 0 0 0,-3 0-1 0 0,0-1 1 0 0,-2 1-1 0 0,-2-1 1 0 0,-1 0-1 0 0,-1 0 1 0 0,-2 0 0 0 0,-1 1-1 0 0,-2-1 1 0 0,-1 1-1 0 0,-1 0 1 0 0,-2 1-1 0 0,-1 0 1 0 0,-2 1 0 0 0,-1 0-1 0 0,-1 0 1 0 0,-1 2-1 0 0,-2 0 1 0 0,-15-18 31 0 0,5 15-194 0 0,-2 0 1 0 0,0 2 0 0 0,-2 1-1 0 0,-2 2 1 0 0,0 1-1 0 0,-1 2 1 0 0,-2 1-1 0 0,0 2 1 0 0,-1 1-1 0 0,-1 2 1 0 0,-1 2 0 0 0,0 2-1 0 0,-1 1 1 0 0,0 2-1 0 0,0 2 1 0 0,-1 2-1 0 0,-1 2 1 0 0,1 1 0 0 0,0 3-1 0 0,-1 1 1 0 0,-20 4 193 0 0,35 0-258 0 0,0 2 1 0 0,1 1 0 0 0,0 1 0 0 0,0 1 0 0 0,1 2 0 0 0,0 0-1 0 0,1 2 1 0 0,1 0 0 0 0,-19 16 257 0 0,-104 106-6331 0 0,121-105 939 0 0</inkml:trace>
  <inkml:trace contextRef="#ctx0" brushRef="#br1" timeOffset="-30481.432">4212 1867 568 0 0,'0'0'1439'0'0,"0"0"-27"0"0,0 0-110 0 0,0 0-156 0 0,0 0-246 0 0,-25-9-339 0 0,-81-27-218 0 0,94 32-328 0 0,0 1 0 0 0,-1 0-1 0 0,1 1 1 0 0,-1 0 0 0 0,0 1 0 0 0,1 0-1 0 0,-1 1 1 0 0,0 0 0 0 0,0 1 0 0 0,1 1 0 0 0,-1 0-1 0 0,0 1-14 0 0,4-1-29 0 0,-16 2-86 0 0,0 2-1 0 0,0 0 1 0 0,1 2 0 0 0,0 1 0 0 0,0 1-1 0 0,1 1 1 0 0,0 1 0 0 0,1 1-1 0 0,0 1 1 0 0,1 0 0 0 0,-12 13 115 0 0,30-25-25 0 0,1 1 1 0 0,0-1 0 0 0,-1 1 0 0 0,1 0-1 0 0,0-1 1 0 0,0 1 0 0 0,1 0-1 0 0,-1 0 1 0 0,0 0 0 0 0,1 0-1 0 0,0 1 1 0 0,0-1 0 0 0,0 0 0 0 0,0 1-1 0 0,0-1 1 0 0,1 0 0 0 0,0 1-1 0 0,-1-1 1 0 0,1 1 0 0 0,0-1-1 0 0,1 0 1 0 0,-1 1 0 0 0,1-1 0 0 0,-1 1-1 0 0,1-1 1 0 0,0 0 0 0 0,0 1-1 0 0,1-1 1 0 0,-1 0 0 0 0,1 0-1 0 0,-1 0 1 0 0,1 0 0 0 0,0 0-1 0 0,0-1 1 0 0,0 1 0 0 0,0 0 0 0 0,1-1-1 0 0,-1 0 1 0 0,1 1 0 0 0,0-1-1 0 0,-1 0 1 0 0,4 1 24 0 0,131 78 2445 0 0,-120-72-2101 0 0,0-1 0 0 0,0 0-1 0 0,1-1 1 0 0,0-1 0 0 0,0-1 0 0 0,1 0-1 0 0,-1-1 1 0 0,1-1 0 0 0,0-1 0 0 0,0-1-1 0 0,0-1 1 0 0,0 0 0 0 0,2-1-344 0 0,49-55 4323 0 0,-11-79-2607 0 0,-52 115-1658 0 0,-2 6-17 0 0,35-143 470 0 0,-39 151-551 0 0,0 1-1 0 0,-1-1 1 0 0,1 0 0 0 0,-1 0 0 0 0,0 0 0 0 0,-1 1-1 0 0,1-1 1 0 0,-1 0 0 0 0,-1 0 0 0 0,1 1 0 0 0,-1-1-1 0 0,0 1 1 0 0,0-1 0 0 0,0 1 0 0 0,-1 0 0 0 0,0-1-1 0 0,0 2 1 0 0,0-1 0 0 0,-1 0 0 0 0,1 0 0 0 0,-1 1-1 0 0,0 0 1 0 0,-1 0 0 0 0,1 0 0 0 0,-2-1 40 0 0,1 3-187 0 0,-1-1 0 0 0,0 1-1 0 0,1 0 1 0 0,-1 1 0 0 0,0-1 0 0 0,0 1 0 0 0,0 0 0 0 0,0 0 0 0 0,0 1 0 0 0,0 0-1 0 0,0 0 1 0 0,0 0 0 0 0,0 1 0 0 0,0 0 0 0 0,0 0 0 0 0,1 0 0 0 0,-1 1-1 0 0,0 0 1 0 0,0 0 0 0 0,1 1 0 0 0,0-1 0 0 0,-1 1 0 0 0,1 0 0 0 0,0 1-1 0 0,0-1 1 0 0,0 1 0 0 0,1 0 0 0 0,0 0 0 0 0,-2 2 187 0 0,-72 83-2928 0 0,46-31-2387 0 0,26-41 897 0 0</inkml:trace>
  <inkml:trace contextRef="#ctx0" brushRef="#br1" timeOffset="-29680.848">4133 742 6177 0 0,'0'0'1087'0'0,"0"0"-385"0"0,0 0-237 0 0,0 0-193 0 0,0 0-169 0 0,0 0-191 0 0,0 0-271 0 0,0 0-205 0 0,0 0-91 0 0,0 0 34 0 0,0 0 178 0 0,0 0 171 0 0,0 0 143 0 0,-29-10 70 0 0,-94-31 43 0 0,44 40 37 0 0,64 6-22 0 0,-65 22-104 0 0,0 4 0 0 0,2 3 0 0 0,1 4-1 0 0,-43 29 106 0 0,-12 5-31 0 0,92-53 14 0 0,27-14-24 0 0,0 0-1 0 0,0 1 1 0 0,0 0 0 0 0,1 1 0 0 0,0 1-1 0 0,0 0 1 0 0,1 0 0 0 0,0 1-1 0 0,0 1 1 0 0,1-1 0 0 0,0 2 0 0 0,1 0-1 0 0,0 0 1 0 0,1 0 0 0 0,-6 11 41 0 0,13-15 19 0 0,-1 0 0 0 0,1 0 1 0 0,0 0-1 0 0,1 1 1 0 0,0-1-1 0 0,0 0 0 0 0,0 1 1 0 0,1-1-1 0 0,0 0 1 0 0,1 0-1 0 0,-1 0 1 0 0,1 0-1 0 0,1 0 0 0 0,-1 0 1 0 0,1 0-1 0 0,1-1 1 0 0,-1 1-1 0 0,1-1 0 0 0,0 0 1 0 0,0 0-1 0 0,1 0 1 0 0,0-1-1 0 0,1 2-19 0 0,130 109 847 0 0,-108-100-546 0 0,0-1 0 0 0,1-1 0 0 0,0-2-1 0 0,1-1 1 0 0,1-1 0 0 0,-1-1 0 0 0,2-2 0 0 0,-1-1-1 0 0,1-2 1 0 0,0-1 0 0 0,-1-1 0 0 0,1-2-1 0 0,0-1 1 0 0,0-1 0 0 0,19-5-301 0 0,-4-1 202 0 0,0-1 0 0 0,-1-3 0 0 0,-1-2 0 0 0,0-2-1 0 0,-1-1 1 0 0,0-3 0 0 0,-2-1 0 0 0,-1-2 0 0 0,0-2 0 0 0,8-9-202 0 0,-40 29 75 0 0,0-1-1 0 0,0 0 1 0 0,0 0-1 0 0,-1-1 1 0 0,1 0-1 0 0,-2 0 1 0 0,1-1-1 0 0,-1 0 1 0 0,0 0-1 0 0,-1-1 1 0 0,0 0-1 0 0,0 0 1 0 0,-1 0-1 0 0,0-1 1 0 0,-1 0 0 0 0,0 0-1 0 0,0 0 1 0 0,-1 0-1 0 0,-1-1 1 0 0,0 1-1 0 0,0-1 1 0 0,-1 0-1 0 0,0 1 1 0 0,-1-1-1 0 0,0 0 1 0 0,0 1-1 0 0,-1-1 1 0 0,-1 0-1 0 0,0 1 1 0 0,-1-1 0 0 0,0 1-1 0 0,0 0 1 0 0,-1 0-1 0 0,0 0 1 0 0,-1 0-1 0 0,0 0-74 0 0,-10-6-161 0 0,-1 1-1 0 0,0 0 0 0 0,0 1 0 0 0,-2 1 1 0 0,0 1-1 0 0,0 0 0 0 0,-1 2 1 0 0,0 0-1 0 0,-1 1 0 0 0,0 1 1 0 0,-1 0-1 0 0,0 2 0 0 0,0 1 0 0 0,0 0 1 0 0,-7 1 161 0 0,-331-20-1189 0 0,355 24 1176 0 0,-19 0-197 0 0,-1 1 0 0 0,0 0-1 0 0,1 2 1 0 0,-1 1 0 0 0,1 1 0 0 0,0 0 0 0 0,1 2 0 0 0,-1 1 0 0 0,-9 5 210 0 0,-39 55-6596 0 0,64-55 3671 0 0</inkml:trace>
  <inkml:trace contextRef="#ctx0" brushRef="#br1" timeOffset="-28831.937">5635 2675 1480 0 0,'0'0'-286'0'0,"0"0"68"0"0,0 0 149 0 0,-1 27 76 0 0,0 85 19 0 0,41 48 95 0 0,-28-131-82 0 0,66 82 592 0 0,-73-106-269 0 0,0-1-1 0 0,0 0 0 0 0,0-1 0 0 0,0 1 0 0 0,0-1 0 0 0,1 0 0 0 0,-1 0 0 0 0,1-1 0 0 0,0 1 0 0 0,0-1 0 0 0,0-1 0 0 0,0 1 1 0 0,0-1-1 0 0,1 0 0 0 0,-1 0 0 0 0,0-1 0 0 0,0 0 0 0 0,1 0 0 0 0,-1 0 0 0 0,0-1 0 0 0,0 0 0 0 0,1 0 0 0 0,-1-1 1 0 0,0 1-1 0 0,0-1 0 0 0,0-1 0 0 0,-1 1 0 0 0,1-1 0 0 0,0 0 0 0 0,4-3-361 0 0,-3 1 15 0 0,0 0 1 0 0,0 0-1 0 0,0-1 1 0 0,0 1-1 0 0,-1-1 1 0 0,0-1-1 0 0,0 1 1 0 0,-1-1-1 0 0,1 0 1 0 0,-2-1-1 0 0,1 1 1 0 0,-1-1-1 0 0,0 0 1 0 0,0 0-1 0 0,-1 0 1 0 0,-1 0-1 0 0,1-1 0 0 0,-1 1 1 0 0,0-1-1 0 0,-1 1 1 0 0,0-1-1 0 0,-1 0 1 0 0,1 0-1 0 0,-2 1 1 0 0,1-1-1 0 0,-1 0 1 0 0,0 1-1 0 0,-1-1 1 0 0,0 1-1 0 0,-1-1 1 0 0,0 1-1 0 0,0 0 1 0 0,0 0-1 0 0,-1 0 0 0 0,-4-6-15 0 0,-3 2-171 0 0,0 0-1 0 0,-1 0 1 0 0,-1 1-1 0 0,0 1 1 0 0,0 0-1 0 0,-1 0 1 0 0,0 2-1 0 0,0 0 1 0 0,-1 0-1 0 0,0 2 1 0 0,-1-1-1 0 0,1 2 1 0 0,-1 0-1 0 0,0 1 1 0 0,-1 1-1 0 0,1 0 1 0 0,-1 2-1 0 0,1-1 1 0 0,-2 2 171 0 0,-17-1-330 0 0,-1 2-1 0 0,1 1 1 0 0,0 2 0 0 0,-1 1 0 0 0,2 2 0 0 0,-1 1 0 0 0,1 2 0 0 0,-15 7 330 0 0,12-2-259 0 0,1 2 1 0 0,1 1-1 0 0,1 2 1 0 0,1 1-1 0 0,1 1 1 0 0,0 2-1 0 0,2 1 0 0 0,-18 21 259 0 0,32-31-83 0 0,2 1-1 0 0,0 0 0 0 0,1 1 0 0 0,0 1 0 0 0,2 0 0 0 0,0 0 0 0 0,1 1 0 0 0,1 1 0 0 0,0 0 0 0 0,2 0 0 0 0,0 0 0 0 0,2 1 0 0 0,0 0 0 0 0,1 0 0 0 0,1 0 0 0 0,0 14 84 0 0,4-27 88 0 0,-1-1 0 0 0,1 0 0 0 0,0 1 0 0 0,1-1 1 0 0,-1 0-1 0 0,2 0 0 0 0,-1 0 0 0 0,1 0 0 0 0,0 0 0 0 0,0-1 0 0 0,1 1 0 0 0,0-1 0 0 0,0 0 0 0 0,0 0 0 0 0,1 0 1 0 0,0-1-1 0 0,0 1 0 0 0,0-1 0 0 0,1-1 0 0 0,0 1 0 0 0,0-1 0 0 0,0 0 0 0 0,0 0 0 0 0,1 0 0 0 0,-1-1 0 0 0,1 0 0 0 0,0 0 1 0 0,0-1-1 0 0,0 0 0 0 0,0 0 0 0 0,7 0-88 0 0,15 4 391 0 0,1-2 0 0 0,0-1 0 0 0,0-1 0 0 0,0-1 0 0 0,-1-2 0 0 0,1-1 0 0 0,12-3-391 0 0,-13 1 184 0 0,0-1-1 0 0,0-1 1 0 0,-1-1-1 0 0,0-2 1 0 0,0-1 0 0 0,-1-1-1 0 0,0-1 1 0 0,-1-1-1 0 0,-1-2 1 0 0,2-2-184 0 0,53-88 4213 0 0,-78 12-302 0 0,-47 10-3402 0 0,-104-42-2097 0 0,59 86-1150 0 0,83 37 2213 0 0,1 1 1 0 0,0 1 0 0 0,-1-1 0 0 0,1 1-1 0 0,0 0 1 0 0,0 1 0 0 0,-1-1-1 0 0,1 1 1 0 0,0 0 0 0 0,0 1-1 0 0,0 0 1 0 0,0 0 0 0 0,0 0-1 0 0,0 0 1 0 0,0 1 0 0 0,1 0 0 0 0,-1 0-1 0 0,1 1 1 0 0,0 0 0 0 0,0 0-1 0 0,-2 2 525 0 0,-11 10-1983 0 0,7-3-428 0 0</inkml:trace>
  <inkml:trace contextRef="#ctx0" brushRef="#br1" timeOffset="-28003.887">5685 4644 0 0 0,'0'0'429'0'0,"0"0"-30"0"0,0 0-99 0 0,0 0-100 0 0,0 0-74 0 0,0 0-1 0 0,0 0-12 0 0,0 0 18 0 0,0 0 28 0 0,0 0 9 0 0,0 0 52 0 0,9 3 20 0 0,9 2 68 0 0,1 0-1 0 0,0 0 1 0 0,0-2 0 0 0,0-1-1 0 0,0 0 1 0 0,0-1 0 0 0,0-1-1 0 0,0-1 1 0 0,1-1-1 0 0,-1 0 1 0 0,0-1 0 0 0,-1-2-1 0 0,12-3-307 0 0,-20 4 379 0 0,1 0 0 0 0,-1-1 0 0 0,0 0 0 0 0,0-1 0 0 0,0 0 0 0 0,-1-1 0 0 0,0 0 0 0 0,0 0 0 0 0,-1-1 0 0 0,0 0-1 0 0,0-1 1 0 0,-1 1 0 0 0,0-2 0 0 0,0 1 0 0 0,-1-1 0 0 0,0-1-379 0 0,-4 8 55 0 0,0 0-1 0 0,0-1 1 0 0,0 1 0 0 0,0-1-1 0 0,-1 1 1 0 0,1-1-1 0 0,-1 1 1 0 0,0-1 0 0 0,0 0-1 0 0,0 0 1 0 0,-1 0 0 0 0,0 0-1 0 0,1 1 1 0 0,-1-1-1 0 0,0 0 1 0 0,-1 0 0 0 0,1 0-1 0 0,-1 0 1 0 0,0 0 0 0 0,0 1-1 0 0,0-1 1 0 0,0 0 0 0 0,-1 1-1 0 0,1-1 1 0 0,-1 1-1 0 0,0-1 1 0 0,0 1 0 0 0,0 0-1 0 0,-1 0 1 0 0,1 0 0 0 0,-1 0-1 0 0,1 0 1 0 0,-1 0-1 0 0,0 1 1 0 0,0-1 0 0 0,0 1-1 0 0,-1 0 1 0 0,1 0 0 0 0,-2-1-55 0 0,-150-33-2904 0 0,134 36 2717 0 0,0 1 1 0 0,1 2 0 0 0,-1 0 0 0 0,1 0 0 0 0,0 2 0 0 0,0 1-1 0 0,1 0 1 0 0,0 2 0 0 0,0 0 0 0 0,0 1 0 0 0,1 0 0 0 0,0 2 0 0 0,1 0-1 0 0,0 1 1 0 0,1 1 0 0 0,0 1 0 0 0,1 0 0 0 0,1 1 0 0 0,0 0-1 0 0,1 1 1 0 0,1 0 0 0 0,1 1 0 0 0,0 1 0 0 0,1 0 0 0 0,0 0 0 0 0,2 1-1 0 0,0 0 1 0 0,2 1 0 0 0,-3 8 186 0 0,2-4 29 0 0,1 2 0 0 0,1-1-1 0 0,0 1 1 0 0,2-1 0 0 0,2 1 0 0 0,0 0 0 0 0,1 0 0 0 0,2 0-1 0 0,0 0 1 0 0,2-1 0 0 0,1 1 0 0 0,1-1 0 0 0,1 0-1 0 0,1 0 1 0 0,6 9-29 0 0,-3-22 201 0 0,1-2 0 0 0,0 1 0 0 0,1-1 1 0 0,0-1-1 0 0,0 0 0 0 0,1-1 0 0 0,0-1 0 0 0,1 0 0 0 0,0-1 0 0 0,0 0 0 0 0,0-1 0 0 0,0-1 0 0 0,1 0 0 0 0,0-1 0 0 0,0-1 1 0 0,0-1-1 0 0,0 0 0 0 0,0-1 0 0 0,0 0 0 0 0,0-2 0 0 0,0 0 0 0 0,-1 0 0 0 0,5-3-201 0 0,-13 5 1 0 0,395-92 1292 0 0,-379 90-1052 0 0,0-1-1 0 0,0-1 1 0 0,-1-1 0 0 0,0-1 0 0 0,0 0 0 0 0,0-2-1 0 0,-1-1 1 0 0,0 0 0 0 0,-1-2 0 0 0,0 0-1 0 0,0-1 1 0 0,-1-1 0 0 0,-1-1 0 0 0,-1-1 0 0 0,1 0-1 0 0,-2-2 1 0 0,-1 1 0 0 0,12-17-241 0 0,-22 24-75 0 0,-1 0 0 0 0,-1 0 0 0 0,0 0 0 0 0,0 0 0 0 0,-1-1 0 0 0,0 1 0 0 0,0-1 0 0 0,-1 1 0 0 0,-1-1 0 0 0,1 0-1 0 0,-2 1 1 0 0,1-1 0 0 0,-1 0 0 0 0,-1 1 0 0 0,0-1 0 0 0,0 1 0 0 0,0 0 0 0 0,-2 0 0 0 0,1 0 0 0 0,-1 0 0 0 0,0 0 0 0 0,-1 1 0 0 0,0-1 0 0 0,0 1 0 0 0,-1 0 0 0 0,0 1 0 0 0,0 0 0 0 0,-1 0 0 0 0,-4-4 75 0 0,-20-11-301 0 0,0 1 1 0 0,-2 2-1 0 0,0 1 1 0 0,-1 2-1 0 0,-1 1 0 0 0,-1 1 1 0 0,1 3-1 0 0,-2 0 1 0 0,0 3-1 0 0,0 1 1 0 0,0 1-1 0 0,-1 2 1 0 0,0 2-1 0 0,0 2 1 0 0,-37 4 300 0 0,74-4-155 0 0,-1-1-1 0 0,1 1 1 0 0,0 0 0 0 0,-1 0-1 0 0,1 0 1 0 0,0 1 0 0 0,-1-1-1 0 0,1 0 1 0 0,0 0 0 0 0,-1 1-1 0 0,1-1 1 0 0,0 1 0 0 0,0-1-1 0 0,-1 1 1 0 0,1 0 0 0 0,0-1-1 0 0,0 1 1 0 0,0 0 0 0 0,0 0-1 0 0,0 0 1 0 0,0 0 0 0 0,0 0-1 0 0,0 0 1 0 0,0 0 0 0 0,0 0-1 0 0,1 0 1 0 0,-1 0 0 0 0,0 0-1 0 0,1 1 1 0 0,-1-1 0 0 0,1 0-1 0 0,-1 0 1 0 0,1 1 0 0 0,0-1-1 0 0,-1 0 1 0 0,1 1 0 0 0,0-1-1 0 0,0 0 1 0 0,0 1 0 0 0,0-1-1 0 0,0 0 1 0 0,0 1 0 0 0,0-1-1 0 0,1 0 1 0 0,-1 1 0 0 0,0-1-1 0 0,1 0 1 0 0,-1 1 0 0 0,1-1-1 0 0,0 0 1 0 0,-1 0 0 0 0,1 0-1 0 0,0 0 1 0 0,0 0 0 0 0,-1 1-1 0 0,1-1 1 0 0,0 0 155 0 0,6 7-1647 0 0</inkml:trace>
  <inkml:trace contextRef="#ctx0" brushRef="#br1" timeOffset="-27124.246">7421 2689 0 0 0,'0'0'152'0'0,"0"0"375"0"0,13-27 218 0 0,37-86 233 0 0,-49 111-848 0 0,1 0 0 0 0,0-1 1 0 0,0 1-1 0 0,-1-1 0 0 0,1 1 0 0 0,-1-1 1 0 0,0 0-1 0 0,0 1 0 0 0,0-1 1 0 0,0 0-1 0 0,0 0 0 0 0,0 0 0 0 0,-1 1 1 0 0,0-1-1 0 0,1 0 0 0 0,-1 0 0 0 0,0 0 1 0 0,0 0-1 0 0,-1 0 0 0 0,1 0 1 0 0,-1 0-1 0 0,1 0 0 0 0,-1 1 0 0 0,0-1 1 0 0,0 0-1 0 0,0 0 0 0 0,0 1 0 0 0,-1-1 1 0 0,1 1-1 0 0,-1-1 0 0 0,0 1 0 0 0,1-1 1 0 0,-1 1-1 0 0,0 0 0 0 0,0 0 1 0 0,-1 0-1 0 0,1 0 0 0 0,0 0 0 0 0,-1 1 1 0 0,1-1-1 0 0,-1 1 0 0 0,1-1 0 0 0,-1 1 1 0 0,-1 0-131 0 0,-105 14-1773 0 0,37 28 1501 0 0,1 3 0 0 0,2 3-1 0 0,3 3 1 0 0,2 3 0 0 0,-49 52 272 0 0,-2 7 161 0 0,5 6 0 0 0,5 4 0 0 0,5 4 0 0 0,-74 126-161 0 0,151-216 19 0 0,1 0 0 0 0,2 2 0 0 0,1 0 0 0 0,3 1 0 0 0,1 1 0 0 0,-6 24-19 0 0,18-50 30 0 0,0 0 1 0 0,0 0-1 0 0,2 0 0 0 0,0 0 0 0 0,0 1 1 0 0,1-1-1 0 0,1 0 0 0 0,0 1 0 0 0,1-1 1 0 0,1 0-1 0 0,0 0 0 0 0,1 0 0 0 0,0-1 1 0 0,1 1-1 0 0,1-1 0 0 0,0 0 0 0 0,1-1 1 0 0,0 1-1 0 0,1-1 0 0 0,0-1 0 0 0,2 3-30 0 0,27 19 283 0 0,1-1-1 0 0,1-2 0 0 0,1-2 0 0 0,2-1 1 0 0,0-2-1 0 0,2-2 0 0 0,1-2 0 0 0,1-2 1 0 0,0-2-1 0 0,1-3 0 0 0,29 6-282 0 0,523 149 1860 0 0,-568-156-1641 0 0,1-1-1 0 0,0-1 0 0 0,1-2 1 0 0,0-1-1 0 0,0-2 0 0 0,0-1 1 0 0,1-2-1 0 0,0-1 0 0 0,0-1 0 0 0,0-2 1 0 0,-1-2-1 0 0,1-1 0 0 0,-1-1 1 0 0,1-2-1 0 0,-2-1 0 0 0,5-3-218 0 0,21-14 488 0 0,-1-3-1 0 0,-1-2 1 0 0,-1-2-1 0 0,-2-3 0 0 0,-1-2 1 0 0,-2-2-1 0 0,-2-2 1 0 0,15-20-488 0 0,-36 33 157 0 0,-2-1 0 0 0,0 0-1 0 0,-3-2 1 0 0,0-1 0 0 0,-2-1 0 0 0,-2 0 0 0 0,-1-2 0 0 0,-1 0 0 0 0,-2 0 0 0 0,-2-1 0 0 0,-1-1-1 0 0,-2 0 1 0 0,-1-1 0 0 0,0-16-157 0 0,-6-45-94 0 0,-5 0-1 0 0,-4 1 1 0 0,-5 0-1 0 0,-3 0 1 0 0,-5 2-1 0 0,-4 0 1 0 0,-15-29 94 0 0,17 39-125 0 0,-5 1 0 0 0,-3 1 0 0 0,-4 1 0 0 0,-3 2 0 0 0,-25-36 125 0 0,48 94-151 0 0,-1 0-1 0 0,-1 0 1 0 0,-1 2-1 0 0,-1 0 1 0 0,0 0 0 0 0,-2 2-1 0 0,0 1 1 0 0,-2 0-1 0 0,0 2 1 0 0,0 0-1 0 0,-1 1 1 0 0,-1 2-1 0 0,-1 0 1 0 0,0 2-1 0 0,0 1 1 0 0,-1 0-1 0 0,0 2 1 0 0,-1 1 0 0 0,-22-2 151 0 0,-17 6-322 0 0,1 4 0 0 0,0 3 1 0 0,0 2-1 0 0,0 3 0 0 0,1 3 1 0 0,1 3-1 0 0,0 2 1 0 0,1 3-1 0 0,1 3 0 0 0,1 3 1 0 0,1 2-1 0 0,-29 20 322 0 0,-220 144-7079 0 0,252-150 1234 0 0</inkml:trace>
  <inkml:trace contextRef="#ctx0" brushRef="#br0" timeOffset="-24577.855">14030 739 13203 0 0,'0'0'-71'0'0,"0"0"134"0"0,0 0 37 0 0,0 0 13 0 0,0 0-15 0 0,-6-27-74 0 0,-19-80-333 0 0,18 94-7125 0 0,-1 20 4932 0 0,-4 31 3464 0 0,9-28-1535 0 0,-33 121 994 0 0,6 2 0 0 0,6 0 0 0 0,6 1 0 0 0,5 2 0 0 0,6 116-421 0 0,5-214 36 0 0,8 1175 950 0 0,7-444-451 0 0,-37 929 3972 0 0,40-1335-3752 0 0,17-2 0 0 0,15-2 0 0 0,21 27-755 0 0,43 355 372 0 0,-108-719-285 0 0,-1 1 0 0 0,-1 0-1 0 0,-1 0 1 0 0,-1 0 0 0 0,-1 0 0 0 0,-1 0-1 0 0,-1-1 1 0 0,-1 1 0 0 0,-1 0-1 0 0,-4 7-86 0 0,8-27 117 0 0,-1 0-1 0 0,0 0 1 0 0,0 1-1 0 0,0-1 1 0 0,-1-1-1 0 0,1 1 1 0 0,-1 0-1 0 0,1-1 0 0 0,-1 1 1 0 0,0-1-1 0 0,0 0 1 0 0,0 0-1 0 0,0 0 1 0 0,-1 0-1 0 0,1 0 1 0 0,0-1-1 0 0,-1 0 1 0 0,1 1-1 0 0,-1-1 1 0 0,0 0-1 0 0,1-1 1 0 0,-1 1-1 0 0,0-1 0 0 0,-2 0-116 0 0,-43 14 450 0 0,48-13-505 0 0,1-1-61 0 0,0 0-85 0 0,35 1-1347 0 0,440-29 3963 0 0,-269 8-2129 0 0,3039-99 1491 0 0,-615 185-869 0 0,-2056-54-312 0 0,0-26-1 0 0,-1-24 1 0 0,140-46-596 0 0,613-133-56 0 0,-1138 209-3959 0 0,-165 24-1670 0 0,-21 4-2543 0 0,-2-12 2367 0 0</inkml:trace>
  <inkml:trace contextRef="#ctx0" brushRef="#br0" timeOffset="-23657.972">14232 327 11931 0 0,'0'0'585'0'0,"0"0"-122"0"0,0 0-223 0 0,0 0-352 0 0,0 0-219 0 0,27-27-117 0 0,94-83-28 0 0,-113 104 444 0 0,0 1 1 0 0,0 1 0 0 0,0-1-1 0 0,1 1 1 0 0,0 1-1 0 0,-1-1 1 0 0,1 1 0 0 0,0 1-1 0 0,1 0 1 0 0,-1 0-1 0 0,0 1 1 0 0,1 0 0 0 0,-1 1-1 0 0,0 0 1 0 0,7 0 31 0 0,21 0-67 0 0,1336-45 137 0 0,2683-58 2973 0 0,-1557 141-1596 0 0,-2437-35-1442 0 0,1833 53 169 0 0,-1819-57-189 0 0,181 17-141 0 0,-253-12 36 0 0,0 0-1 0 0,-1 0 1 0 0,1 0 0 0 0,-1 1 0 0 0,0-1-1 0 0,-1 1 1 0 0,1 0 0 0 0,-1-1-1 0 0,0 1 1 0 0,0 0 0 0 0,0 1 0 0 0,0-1-1 0 0,-1 0 1 0 0,0 0 0 0 0,0 1-1 0 0,-1-1 1 0 0,0 0 0 0 0,0 1 0 0 0,0-1-1 0 0,0 0 1 0 0,-1 1 0 0 0,0-1-1 0 0,0 0 1 0 0,0 1 0 0 0,-1-1 0 0 0,0 0 120 0 0,1 13-31 0 0,-4 148 76 0 0,8 0 1 0 0,7-1-1 0 0,7 0 0 0 0,28 111-45 0 0,161 609 486 0 0,-141-633-342 0 0,50 179 127 0 0,-20 5 0 0 0,-19 3 0 0 0,9 314-271 0 0,-78-509 585 0 0,-10 0 0 0 0,-11-1-1 0 0,-26 112-584 0 0,-12-53 571 0 0,-33 304 472 0 0,82-568-1030 0 0,0-14-160 0 0,1 1 1 0 0,1-1-1 0 0,1 1 1 0 0,1-1-1 0 0,1 1 1 0 0,1-1-1 0 0,2 0 1 0 0,3 13 146 0 0,4-14-1994 0 0,1-15-4778 0 0,-7-8-1019 0 0</inkml:trace>
  <inkml:trace contextRef="#ctx0" brushRef="#br0" timeOffset="-22225.131">15608 731 2921 0 0,'0'0'800'0'0,"0"0"-247"0"0,0 0-171 0 0,0 0-142 0 0,0 0-107 0 0,0 0-80 0 0,0 0-83 0 0,0 0-84 0 0,0 0-86 0 0,0 0-73 0 0,0 0-2 0 0,-7-8 83 0 0,-24-27 166 0 0,-43 27 1236 0 0,30 19-1118 0 0,1 1-1 0 0,0 2 0 0 0,1 2 1 0 0,1 1-1 0 0,0 3 0 0 0,2 1 1 0 0,0 2-1 0 0,2 2 0 0 0,-8 7-91 0 0,2-4 69 0 0,-77 46-10 0 0,4 6-1 0 0,3 5 0 0 0,4 5 1 0 0,-76 81-59 0 0,150-140 45 0 0,1 2 0 0 0,2 2 0 0 0,1 1 0 0 0,2 1 0 0 0,1 2 1 0 0,2 1-1 0 0,2 0 0 0 0,2 2 0 0 0,1 1 0 0 0,3 1 0 0 0,1 0 1 0 0,2 1-1 0 0,2 1 0 0 0,-6 46-45 0 0,16-48 230 0 0,2 0 0 0 0,1-1 1 0 0,3 1-1 0 0,1 0 0 0 0,2-1 0 0 0,3 0 1 0 0,1 0-1 0 0,2-1 0 0 0,2-1 0 0 0,1 0 1 0 0,2-1-1 0 0,3 0 0 0 0,0-2 0 0 0,3 0 0 0 0,1-2 1 0 0,1 0-1 0 0,22 21-230 0 0,26 10 599 0 0,2-3 0 0 0,4-3 0 0 0,2-3 0 0 0,2-4 0 0 0,3-4 0 0 0,2-4 0 0 0,2-3 0 0 0,1-4-1 0 0,67 17-598 0 0,-68-25 313 0 0,0-3-1 0 0,2-4 0 0 0,0-4 1 0 0,2-4-1 0 0,0-5 0 0 0,0-3 1 0 0,1-4-1 0 0,0-5 0 0 0,-1-4 0 0 0,53-11-312 0 0,-12-5 237 0 0,-1-6 0 0 0,-1-6-1 0 0,-2-6 1 0 0,-2-6 0 0 0,-2-5-1 0 0,-2-5 1 0 0,1-8-237 0 0,2-8 198 0 0,-3-5-1 0 0,-4-6 1 0 0,-3-5 0 0 0,-4-5-1 0 0,64-69-197 0 0,-141 127 28 0 0,-1-3 0 0 0,-2 0 0 0 0,-1-3 0 0 0,-3 0 0 0 0,-1-2 0 0 0,-2-1 0 0 0,-2-1 0 0 0,-2-2 0 0 0,-1 0 0 0 0,-3-1 0 0 0,-2-1 0 0 0,-2-1 0 0 0,-2 0 0 0 0,-3-1 0 0 0,-1 0 0 0 0,-3 0 0 0 0,-2-1 0 0 0,-2 0 0 0 0,-4-27-28 0 0,-7 31-64 0 0,-2 1 0 0 0,-3 1 0 0 0,-1 0 0 0 0,-3 1-1 0 0,-1 0 1 0 0,-2 2 0 0 0,-2 0 0 0 0,-2 2-1 0 0,-1 0 1 0 0,-3 2 0 0 0,0 1 0 0 0,-6-2 64 0 0,-25-18-127 0 0,-2 2 1 0 0,-2 3 0 0 0,-2 3 0 0 0,-3 2 0 0 0,-2 4 0 0 0,-1 3-1 0 0,-2 3 1 0 0,-2 3 0 0 0,-1 4 0 0 0,-1 3 0 0 0,-1 4-1 0 0,-2 3 1 0 0,-75-9 126 0 0,36 13-169 0 0,0 6 0 0 0,-1 5 0 0 0,1 5-1 0 0,-1 5 1 0 0,0 6 0 0 0,2 5-1 0 0,0 5 1 0 0,1 5 0 0 0,1 5 0 0 0,2 6-1 0 0,1 4 1 0 0,-107 56 169 0 0,152-61-514 0 0,1 3-1 0 0,2 2 0 0 0,2 4 1 0 0,-4 6 514 0 0,11-3-1543 0 0,3 2-1 0 0,1 2 1 0 0,3 2 0 0 0,-10 18 1543 0 0,-12 23-3733 0 0,21-23-2404 0 0</inkml:trace>
  <inkml:trace contextRef="#ctx0" brushRef="#br0" timeOffset="-21054.863">16959 3929 0 0 0,'0'0'735'0'0,"0"0"144"0"0,0 0-144 0 0,0 0-159 0 0,-8-26-188 0 0,-30-85-136 0 0,36 105-213 0 0,-1 0 0 0 0,1 0 0 0 0,-1 0 0 0 0,0 1 0 0 0,0 0 0 0 0,-1-1 0 0 0,0 1 0 0 0,0 0 0 0 0,0 1 0 0 0,0-1 0 0 0,-1 1 0 0 0,0 0 0 0 0,0 0 0 0 0,0 0 0 0 0,0 0 1 0 0,-1 1-1 0 0,-4-2-39 0 0,-12-8 188 0 0,-24-10-23 0 0,-2 2-1 0 0,-1 2 1 0 0,0 2 0 0 0,-1 2 0 0 0,-1 2-1 0 0,0 3 1 0 0,-1 2 0 0 0,0 2 0 0 0,0 2-1 0 0,0 3 1 0 0,0 2 0 0 0,0 2 0 0 0,-15 5-165 0 0,-59-2-24 0 0,1 5-1 0 0,0 6 1 0 0,1 5 0 0 0,1 6 0 0 0,2 5 0 0 0,1 5 0 0 0,2 5 0 0 0,2 6-1 0 0,2 5 1 0 0,-34 25 24 0 0,81-34 24 0 0,2 3-1 0 0,3 2 0 0 0,1 4 0 0 0,3 1 0 0 0,3 4 1 0 0,2 2-1 0 0,3 2 0 0 0,2 2 0 0 0,4 2 1 0 0,-32 65-24 0 0,16-13 130 0 0,5 2 0 0 0,6 2 1 0 0,5 2-1 0 0,5 2 1 0 0,6 2-1 0 0,0 32-130 0 0,22-104 254 0 0,2 0 0 0 0,3 1 0 0 0,2-1 0 0 0,3 1-1 0 0,2 0 1 0 0,2-1 0 0 0,4 1 0 0 0,1-1 0 0 0,3-1 0 0 0,3 0-1 0 0,2 0 1 0 0,19 41-254 0 0,-17-63 354 0 0,2-1 0 0 0,1-2 0 0 0,1 0-1 0 0,2-1 1 0 0,1-1 0 0 0,1-1 0 0 0,2-1 0 0 0,0-2 0 0 0,2-1-1 0 0,1-1 1 0 0,11 5-354 0 0,37 21 811 0 0,2-5-1 0 0,1-2 0 0 0,3-5 1 0 0,11 1-811 0 0,81 26 627 0 0,3-8 1 0 0,2-8 0 0 0,119 14-628 0 0,-156-46 139 0 0,1-7 0 0 0,0-6-1 0 0,0-6 1 0 0,-1-7 0 0 0,0-6 0 0 0,-1-6 0 0 0,0-7 0 0 0,-3-6 0 0 0,-1-5-1 0 0,-2-7 1 0 0,-2-6 0 0 0,-2-6 0 0 0,-3-6 0 0 0,-3-5 0 0 0,-4-6 0 0 0,48-41-139 0 0,-113 74 63 0 0,-2-3 0 0 0,-2-3 0 0 0,-2-1 0 0 0,-2-3 0 0 0,-3-2 0 0 0,-2-3 0 0 0,-2-1 1 0 0,-4-2-1 0 0,-1-2 0 0 0,-4-1 0 0 0,-3-2 0 0 0,-2-1 0 0 0,-3-1 0 0 0,-4-2 0 0 0,-2 0 1 0 0,-4-1-1 0 0,-3-1 0 0 0,-2-1 0 0 0,-4 0 0 0 0,-3 0 0 0 0,-4-45-63 0 0,-8 65-68 0 0,-2 0 0 0 0,-3 0-1 0 0,-1 2 1 0 0,-3-1 0 0 0,-2 2-1 0 0,-2 0 1 0 0,-3 1 0 0 0,-1 1-1 0 0,-3 2 1 0 0,-2 0 0 0 0,-1 2-1 0 0,-3 1 1 0 0,-1 2 0 0 0,-2 1-1 0 0,-2 2 1 0 0,-1 1 0 0 0,-2 2-1 0 0,-2 2 1 0 0,-1 2 0 0 0,-1 2-1 0 0,-1 2 1 0 0,-2 2 0 0 0,0 2 0 0 0,-2 2-1 0 0,0 3 1 0 0,-24-5 68 0 0,-13 0-112 0 0,0 5 1 0 0,-1 3-1 0 0,0 4 1 0 0,-1 4-1 0 0,0 4 1 0 0,0 4-1 0 0,0 4 1 0 0,0 3-1 0 0,-82 20 112 0 0,-300 101-2497 0 0,32 63-5781 0 0,354-147 1292 0 0</inkml:trace>
  <inkml:trace contextRef="#ctx0" brushRef="#br0" timeOffset="-20023.162">21398 4464 0 0 0,'-261'-5'0'0'0,"153"4"485"0"0,0 5-1 0 0,0 5 1 0 0,1 4 0 0 0,0 5-1 0 0,1 5 1 0 0,2 4 0 0 0,-59 26-485 0 0,49 0 9 0 0,2 4 0 0 0,3 5 0 0 0,3 5 1 0 0,3 5-1 0 0,3 4 0 0 0,3 4 0 0 0,4 4 0 0 0,4 5 1 0 0,4 3-1 0 0,-19 32-9 0 0,63-73 153 0 0,3 1 0 0 0,2 2 0 0 0,2 1 1 0 0,3 2-1 0 0,-17 44-153 0 0,37-75 108 0 0,1 1 1 0 0,1 0-1 0 0,2 1 1 0 0,0 0 0 0 0,2 0-1 0 0,1 0 1 0 0,1 1-1 0 0,2-1 1 0 0,1 1-1 0 0,1-1 1 0 0,1 1-1 0 0,1-1 1 0 0,2 0 0 0 0,2 4-109 0 0,9 3 483 0 0,2 0 0 0 0,1-1 1 0 0,2-1-1 0 0,1-1 1 0 0,2-1-1 0 0,1-1 1 0 0,1-1-1 0 0,2-1 1 0 0,0-1-1 0 0,2-2 0 0 0,1-1 1 0 0,1-2-1 0 0,0-1 1 0 0,2-1-1 0 0,20 8-483 0 0,-52-27 7 0 0,67 41 376 0 0,1-3 0 0 0,2-4 0 0 0,1-2-1 0 0,2-4 1 0 0,1-3 0 0 0,1-3 0 0 0,1-4-1 0 0,1-3 1 0 0,74 4-383 0 0,-36-9 370 0 0,-1-5 1 0 0,1-5-1 0 0,0-5 0 0 0,0-6 0 0 0,-1-4 0 0 0,-1-6 0 0 0,28-12-370 0 0,-26 0 343 0 0,-1-6 0 0 0,-1-5 0 0 0,-3-5-1 0 0,-2-4 1 0 0,-3-5 0 0 0,10-13-343 0 0,-63 30 122 0 0,-2-3 0 0 0,-2-2 0 0 0,-2-2 0 0 0,-2-3 0 0 0,-2-1 0 0 0,-3-2 0 0 0,-2-2 0 0 0,-2-1 0 0 0,-3-2 1 0 0,-2-1-1 0 0,-3-2 0 0 0,-3-1 0 0 0,-2-1 0 0 0,-4-1 0 0 0,-1-4-122 0 0,-5 25-23 0 0,-2 0 1 0 0,-2-1 0 0 0,-2 0-1 0 0,-2-1 1 0 0,-2 1-1 0 0,-2-1 1 0 0,-2 0 0 0 0,-2 0-1 0 0,-1 0 1 0 0,-3 1-1 0 0,-1-1 1 0 0,-3 1-1 0 0,-1 1 1 0 0,-3 0 0 0 0,-1 1-1 0 0,-2 0 1 0 0,-2 1-1 0 0,-1 1 1 0 0,-2 1 0 0 0,-2 1-1 0 0,-24-28 23 0 0,-8 14-117 0 0,-3 1 0 0 0,-2 4 0 0 0,-1 2 0 0 0,-3 3 0 0 0,-1 3 0 0 0,-2 2 0 0 0,-2 4 0 0 0,-1 3 0 0 0,-1 3 0 0 0,-2 3 0 0 0,0 3 0 0 0,-1 4 0 0 0,-1 3 0 0 0,-8 2 117 0 0,-46-9-268 0 0,-2 6 0 0 0,1 5 0 0 0,-1 7-1 0 0,0 5 1 0 0,0 5 0 0 0,1 7 0 0 0,1 5-1 0 0,-110 32 269 0 0,-24 32-4077 0 0,12 27-3504 0 0,194-79 541 0 0</inkml:trace>
  <inkml:trace contextRef="#ctx0" brushRef="#br0" timeOffset="-19047.478">21469 745 0 0 0,'0'0'1174'0'0,"0"0"-221"0"0,0 0-131 0 0,0 0-57 0 0,0 0 13 0 0,0 0-62 0 0,0 0-107 0 0,-15-27-121 0 0,-49-86-42 0 0,-15-60 3569 0 0,75 166-4032 0 0,0 0 0 0 0,-1 0 0 0 0,1 1-1 0 0,-1 0 1 0 0,-1 0 0 0 0,1 0 0 0 0,-1 0-1 0 0,0 1 1 0 0,0 0 0 0 0,-1 0 0 0 0,1 1-1 0 0,-1 0 1 0 0,0 0 0 0 0,0 0 0 0 0,-1 1-1 0 0,1 0 1 0 0,-1 0 0 0 0,1 1 0 0 0,-1 0 0 0 0,0 1-1 0 0,0-1 1 0 0,0 2 0 0 0,0-1 0 0 0,0 1-1 0 0,0 0 1 0 0,0 1 0 0 0,-7 1 17 0 0,-36 6-258 0 0,1 2 0 0 0,1 3 1 0 0,0 1-1 0 0,1 3 0 0 0,1 2 1 0 0,-44 24 257 0 0,38-19-85 0 0,-65 31 46 0 0,2 4-1 0 0,3 6 1 0 0,3 5 0 0 0,3 4 0 0 0,3 5-1 0 0,4 4 1 0 0,4 5 0 0 0,3 4 0 0 0,5 3 0 0 0,3 5-1 0 0,6 3 1 0 0,-55 94 39 0 0,106-150 30 0 0,2 1-1 0 0,3 1 1 0 0,1 1-1 0 0,3 2 1 0 0,2 0 0 0 0,2 0-1 0 0,2 2 1 0 0,-2 32-30 0 0,12-56 154 0 0,0 2 0 0 0,2-1 0 0 0,2 0 0 0 0,0 0 0 0 0,2 0 1 0 0,2 0-1 0 0,0 0 0 0 0,3-1 0 0 0,0 0 0 0 0,2 0 0 0 0,1-1 0 0 0,1-1 0 0 0,1 1 1 0 0,2-2-1 0 0,13 19-154 0 0,12 0 434 0 0,1-2 1 0 0,2-2 0 0 0,3-2 0 0 0,0-1 0 0 0,3-3 0 0 0,1-2 0 0 0,1-2-1 0 0,2-2 1 0 0,1-3 0 0 0,1-2 0 0 0,2-3 0 0 0,0-2 0 0 0,1-2 0 0 0,0-3-1 0 0,7-2-434 0 0,69 13 491 0 0,1-6-1 0 0,1-6 1 0 0,1-6-1 0 0,0-6 0 0 0,-1-6 1 0 0,1-6-1 0 0,4-6-490 0 0,55-9 246 0 0,0-9 0 0 0,-2-8 0 0 0,-2-8 0 0 0,-3-9 0 0 0,160-74-246 0 0,-295 112 76 0 0,-2-2 0 0 0,-1-3 1 0 0,0-2-1 0 0,-2-2 0 0 0,-2-3 1 0 0,-1-1-1 0 0,-1-2 0 0 0,-2-3 0 0 0,-2-1 1 0 0,-2-1-1 0 0,-1-3 0 0 0,-2-1 1 0 0,-3-2-1 0 0,5-11-76 0 0,-13 6-43 0 0,-3-1 0 0 0,-2-1 0 0 0,-3-1 0 0 0,-1 0 0 0 0,-4-1 0 0 0,-2-1 0 0 0,-2 0 0 0 0,-3 0 0 0 0,-2 0 0 0 0,-3 0 0 0 0,-2-1 0 0 0,-3 1 0 0 0,-2 0 0 0 0,-3 0 0 0 0,-2 1 0 0 0,-2 1 0 0 0,-3 0 0 0 0,-3 1-1 0 0,-2 1 1 0 0,-2 1 0 0 0,-2 1 0 0 0,-2 1 0 0 0,-3 1 0 0 0,-2 2 0 0 0,-2 1 0 0 0,-1 2 0 0 0,-27-23 43 0 0,8 12-130 0 0,-2 4-1 0 0,-2 1 0 0 0,-2 4 1 0 0,-2 2-1 0 0,-2 3 1 0 0,-2 2-1 0 0,-1 4 0 0 0,-2 3 1 0 0,-1 3-1 0 0,-2 3 0 0 0,0 3 1 0 0,-2 3-1 0 0,0 4 1 0 0,-1 3-1 0 0,0 3 0 0 0,-1 3 1 0 0,0 4-1 0 0,0 3 0 0 0,0 4 1 0 0,-37 8 130 0 0,16 5-418 0 0,2 4 0 0 0,1 4 0 0 0,0 5-1 0 0,3 3 1 0 0,0 5 0 0 0,3 3 0 0 0,-32 23 418 0 0,25-8-3239 0 0,3 4 0 0 0,2 5 0 0 0,-71 66 3239 0 0,93-66-6583 0 0</inkml:trace>
  <inkml:trace contextRef="#ctx0" brushRef="#br0" timeOffset="-17653.485">24631 4733 4833 0 0,'0'0'1484'0'0,"0"0"71"0"0,0 0-66 0 0,0 0-253 0 0,0 0-277 0 0,0 0-276 0 0,0 0-245 0 0,0 0-160 0 0,0 0-178 0 0,0 0-180 0 0,6-26-216 0 0,15-79-226 0 0,-21 104 487 0 0,0-1 0 0 0,1 1 0 0 0,-1 0 0 0 0,0-1 0 0 0,0 1-1 0 0,0-1 1 0 0,0 1 0 0 0,0 0 0 0 0,0-1 0 0 0,0 1 0 0 0,-1-1 0 0 0,1 1 0 0 0,0 0-1 0 0,-1-1 1 0 0,1 1 0 0 0,-1 0 0 0 0,1 0 0 0 0,-1-1 0 0 0,0 1 0 0 0,0 0 0 0 0,1 0-1 0 0,-1 0 1 0 0,0 0 0 0 0,0 0 0 0 0,0 0 0 0 0,0 0 0 0 0,0 0 0 0 0,0 0 0 0 0,-1 0-1 0 0,1 1 1 0 0,0-1 0 0 0,0 0 0 0 0,-1 1 0 0 0,1-1 0 0 0,0 1 0 0 0,0-1-1 0 0,-1 1 1 0 0,1 0 0 0 0,-1-1 0 0 0,1 1 0 0 0,0 0 0 0 0,-1 0 0 0 0,1 0 0 0 0,-1 0-1 0 0,1 0 1 0 0,0 1 0 0 0,-1-1 0 0 0,1 0 0 0 0,-1 1 35 0 0,-5-1-215 0 0,-71 1 85 0 0,0 4 0 0 0,0 3 0 0 0,1 3 0 0 0,0 4 1 0 0,1 3-1 0 0,1 4 0 0 0,0 3 0 0 0,2 3 0 0 0,-14 10 130 0 0,45-22-7 0 0,-52 20 165 0 0,2 4 0 0 0,2 5 1 0 0,2 3-1 0 0,-68 50-158 0 0,103-59 78 0 0,1 3-1 0 0,3 1 1 0 0,1 3 0 0 0,-39 49-78 0 0,61-68 77 0 0,1 1 1 0 0,2 1 0 0 0,0 2-1 0 0,2 0 1 0 0,2 1 0 0 0,1 1-1 0 0,1 0 1 0 0,2 2 0 0 0,1 0-1 0 0,2 0 1 0 0,1 1 0 0 0,2 1-1 0 0,2 0 1 0 0,1 0 0 0 0,1 0-1 0 0,3 1 1 0 0,1-1 0 0 0,2 1-1 0 0,1-1 1 0 0,2 1 0 0 0,6 25-78 0 0,3-25 214 0 0,1-1 0 0 0,1-1 0 0 0,3 0 0 0 0,0-1 0 0 0,3 0 0 0 0,0-2 0 0 0,2-1 0 0 0,2 0 0 0 0,1-2 0 0 0,1-1 0 0 0,1-1 0 0 0,2-1 0 0 0,1-2 0 0 0,1-1 0 0 0,0-2 0 0 0,2-1 0 0 0,1-1 0 0 0,0-2 0 0 0,2-2 0 0 0,0-1 0 0 0,0-2 0 0 0,1-1 0 0 0,1-2 0 0 0,0-2 0 0 0,16 1-214 0 0,29-1 334 0 0,0-3 0 0 0,1-4-1 0 0,-1-4 1 0 0,1-4-1 0 0,-1-3 1 0 0,-1-3 0 0 0,0-5-1 0 0,-1-3 1 0 0,-1-3-1 0 0,-1-4 1 0 0,-2-4 0 0 0,-1-3-1 0 0,51-32-333 0 0,-85 43 108 0 0,-1-2 0 0 0,-1-2 0 0 0,-2-2 0 0 0,0-2 0 0 0,-3-1 0 0 0,0-1 0 0 0,-2-3-1 0 0,-2 0 1 0 0,-2-2 0 0 0,-1-1 0 0 0,-2-2 0 0 0,-2-1 0 0 0,-2 0 0 0 0,-1-2 0 0 0,-3 0 0 0 0,-1-2-1 0 0,-3 0 1 0 0,-2-1 0 0 0,-2 0 0 0 0,-2-1 0 0 0,2-36-108 0 0,-8 43-80 0 0,-2 0 0 0 0,-2 0-1 0 0,-1 1 1 0 0,-3-1 0 0 0,-1 0 0 0 0,-2 1 0 0 0,-2 0 0 0 0,-1 1-1 0 0,-3 0 1 0 0,-1 1 0 0 0,-2 0 0 0 0,-1 2 0 0 0,-2 0-1 0 0,-2 1 1 0 0,-1 1 0 0 0,-6-5 80 0 0,-2 5-109 0 0,0 1-1 0 0,-3 1 1 0 0,0 2-1 0 0,-2 2 1 0 0,-1 1-1 0 0,-2 2 1 0 0,0 2 0 0 0,-2 1-1 0 0,0 2 1 0 0,-1 2-1 0 0,-1 2 1 0 0,-1 1-1 0 0,-1 3 1 0 0,0 1-1 0 0,0 3 1 0 0,-35-3 109 0 0,3 4-614 0 0,0 2 0 0 0,0 4 0 0 0,0 4 0 0 0,0 3 0 0 0,0 3 0 0 0,1 3 0 0 0,0 4 0 0 0,1 3 0 0 0,-55 22 614 0 0,-210 123-9374 0 0,278-123 3735 0 0</inkml:trace>
  <inkml:trace contextRef="#ctx0" brushRef="#br0" timeOffset="-16484.98">23816 2023 1736 0 0,'0'0'572'0'0,"0"0"-134"0"0,0 0-127 0 0,0 0-61 0 0,0 0-40 0 0,0 0-76 0 0,0 0-116 0 0,0 0-104 0 0,0 0-22 0 0,0 0 16 0 0,0 0 44 0 0,0 0 70 0 0,-12-2 31 0 0,-103 8 231 0 0,52 19-134 0 0,2 4 0 0 0,0 2 0 0 0,3 3 0 0 0,1 2 0 0 0,-34 29-150 0 0,40-25 203 0 0,2 1 0 0 0,1 3 1 0 0,3 2-1 0 0,1 2 0 0 0,3 2 1 0 0,-16 26-204 0 0,47-62 270 0 0,1 1 0 0 0,0 0 0 0 0,0 1 0 0 0,2 0 0 0 0,0 0 0 0 0,0 1 0 0 0,2 0 0 0 0,0 0 0 0 0,1 0 0 0 0,1 0 0 0 0,0 1 0 0 0,2 0-1 0 0,0-1 1 0 0,0 1 0 0 0,2 0 0 0 0,0-1 0 0 0,2 1 0 0 0,-1-1 0 0 0,2 1 0 0 0,0-1 0 0 0,2 0 0 0 0,0 0 0 0 0,1 0-270 0 0,89 298 1841 0 0,-69-269-1249 0 0,2-1 1 0 0,2-1-1 0 0,1-2 0 0 0,2-1 1 0 0,3-2-1 0 0,0-1 1 0 0,3-2-1 0 0,41 29-592 0 0,-25-22 323 0 0,2-3-1 0 0,1-2 1 0 0,2-2 0 0 0,1-4-1 0 0,2-2 1 0 0,0-3 0 0 0,2-3-1 0 0,1-3 1 0 0,1-2-1 0 0,1-4 1 0 0,67 6-323 0 0,-28-10 197 0 0,0-4-1 0 0,0-6 1 0 0,0-4-1 0 0,0-4 1 0 0,0-6 0 0 0,-2-4-1 0 0,46-16-196 0 0,-107 22 110 0 0,0-2-1 0 0,-1-3 0 0 0,0-1 0 0 0,-2-2 1 0 0,0-1-1 0 0,-1-3 0 0 0,16-13-109 0 0,-41 26 71 0 0,-1-1-1 0 0,0-1 0 0 0,-1 0 1 0 0,-1-1-1 0 0,0-1 1 0 0,0 0-1 0 0,-2 0 1 0 0,1-1-1 0 0,-2-1 0 0 0,0 0 1 0 0,-1 0-1 0 0,-1-1 1 0 0,0 0-1 0 0,-1 0 1 0 0,-1-1-1 0 0,-1 0 1 0 0,-1 0-1 0 0,0-1 0 0 0,1-15-70 0 0,-5 0-64 0 0,-1 0 0 0 0,-2 0 0 0 0,-1 1 0 0 0,-2-1 0 0 0,-1 1 0 0 0,-1 0 0 0 0,-2 1 0 0 0,-2 0 0 0 0,-1 1-1 0 0,-1 0 1 0 0,-1 1 0 0 0,-2 0 0 0 0,-1 2 0 0 0,-4-4 64 0 0,-30-39-326 0 0,-4 2 0 0 0,-2 2 0 0 0,-4 4 0 0 0,-59-49 326 0 0,-44-28-574 0 0,-6 6 0 0 0,-6 8 0 0 0,-179-95 574 0 0,285 182-372 0 0,-2 3-1 0 0,-1 3 1 0 0,-1 4 0 0 0,-2 2-1 0 0,-43-6 373 0 0,-53 10-3669 0 0,0 36-4382 0 0,130-3 75 0 0</inkml:trace>
  <inkml:trace contextRef="#ctx0" brushRef="#br0" timeOffset="-9397.866">3430 9857 7458 0 0,'0'0'620'0'0,"0"0"-444"0"0,0 0-164 0 0,0 0-44 0 0,11-29-3 0 0,38-96 22 0 0,12 31 37 0 0,-57 90 20 0 0,0 0 0 0 0,-1 0 0 0 0,1 0 0 0 0,-1-1 0 0 0,0 1 0 0 0,0-1 0 0 0,0 0 0 0 0,-1 0 0 0 0,0 0 0 0 0,1-1 0 0 0,-2 1 0 0 0,1 0 0 0 0,-1-1 0 0 0,0 1 0 0 0,0-1 0 0 0,0 1 0 0 0,-1-1 0 0 0,0-3-44 0 0,-3 5-73 0 0,-1 0-1 0 0,1 1 1 0 0,-1 0 0 0 0,0 0 0 0 0,0 0 0 0 0,0 0-1 0 0,0 0 1 0 0,-1 1 0 0 0,1 0 0 0 0,-1-1 0 0 0,0 2-1 0 0,1-1 1 0 0,-1 1 0 0 0,0-1 0 0 0,0 1-1 0 0,0 1 1 0 0,0-1 0 0 0,0 1 0 0 0,0 0 0 0 0,0 0-1 0 0,0 0 1 0 0,0 1 0 0 0,0-1 0 0 0,0 1 0 0 0,1 0-1 0 0,-1 1 1 0 0,0-1 0 0 0,0 1 0 0 0,1 0-1 0 0,-5 3 74 0 0,-68 24-382 0 0,1 4-1 0 0,1 3 0 0 0,2 3 0 0 0,-62 45 383 0 0,59-35 661 0 0,2 3 0 0 0,2 3 0 0 0,3 3 0 0 0,3 3 0 0 0,2 3-1 0 0,-17 26-660 0 0,72-81 47 0 0,1 1-1 0 0,0 0 1 0 0,0 1-1 0 0,1 0 0 0 0,0 0 1 0 0,1 0-1 0 0,0 1 1 0 0,1-1-1 0 0,1 2 0 0 0,-1-1 1 0 0,2 0-1 0 0,0 1 1 0 0,0 0-1 0 0,2-1 0 0 0,-1 4-46 0 0,6-10 37 0 0,0 0 0 0 0,0 0 0 0 0,1-1-1 0 0,-1 1 1 0 0,1-1 0 0 0,1 0-1 0 0,-1 0 1 0 0,1-1 0 0 0,-1 0 0 0 0,2 0-1 0 0,-1 0 1 0 0,0-1 0 0 0,0 0-1 0 0,1 0 1 0 0,0 0 0 0 0,0-1 0 0 0,-1 0-1 0 0,1 0 1 0 0,1-1 0 0 0,-1 0-1 0 0,0 0 1 0 0,0-1 0 0 0,0 0 0 0 0,0 0-1 0 0,0-1 1 0 0,1 1 0 0 0,-1-2-1 0 0,0 1 1 0 0,0-1-37 0 0,-1 2 30 0 0,77-6 105 0 0,-1-4 0 0 0,0-4 1 0 0,-1-3-1 0 0,-1-4 0 0 0,38-17-135 0 0,-29 12 9 0 0,-32 9 7 0 0,187-33 1356 0 0,-212 113-559 0 0,-29-50-741 0 0,-1-4 16 0 0,0-1 0 0 0,0 0 0 0 0,1 1 0 0 0,0-1 0 0 0,0-1 0 0 0,1 1 0 0 0,0 0 0 0 0,1-1 0 0 0,-1 0 0 0 0,1 0 0 0 0,1 0 0 0 0,-1-1 0 0 0,1 0 0 0 0,0 0 0 0 0,1 0-1 0 0,-1-1 1 0 0,1 1 0 0 0,0-2 0 0 0,1 1 0 0 0,-1-1 0 0 0,1 0 0 0 0,0-1 0 0 0,0 0 0 0 0,0 0 0 0 0,0 0 0 0 0,0-1 0 0 0,1-1 0 0 0,-1 1 0 0 0,1-1 0 0 0,-1-1 0 0 0,1 1 0 0 0,-1-2 0 0 0,1 1 0 0 0,-1-1 0 0 0,1 0-1 0 0,-1-1 1 0 0,0 0 0 0 0,3-1-88 0 0,26-9 153 0 0,-2-2-1 0 0,1-2 0 0 0,-2-1 0 0 0,0-1 1 0 0,-2-2-1 0 0,0-2 0 0 0,-1 0 1 0 0,-1-2-1 0 0,-1-2 0 0 0,-1 0 0 0 0,1-5-152 0 0,-24 27 0 0 0,0 0 0 0 0,0-1-1 0 0,-1 1 1 0 0,1-1 0 0 0,-1 0-1 0 0,0 0 1 0 0,-1-1 0 0 0,1 1 0 0 0,-1-1-1 0 0,0 0 1 0 0,0 0 0 0 0,-1 0-1 0 0,0 0 1 0 0,0 0 0 0 0,0 0-1 0 0,-1-1 1 0 0,0 1 0 0 0,0-1-1 0 0,-1 1 1 0 0,1-1 0 0 0,-1 1-1 0 0,-1-1 1 0 0,1 1 0 0 0,-1 0-1 0 0,-1-1 1 0 0,1 1 0 0 0,-1 0-1 0 0,0-1 1 0 0,0 1 0 0 0,-1 0 0 0 0,0 1-1 0 0,0-1 1 0 0,0 0 0 0 0,0 1-1 0 0,-1-1 1 0 0,0 1 0 0 0,0 0-1 0 0,-1 1 1 0 0,0-1 0 0 0,1 1-1 0 0,-1 0 1 0 0,-2-1 0 0 0,-16-3-134 0 0,1 2 1 0 0,-2 1-1 0 0,1 1 1 0 0,0 0-1 0 0,-1 2 0 0 0,0 1 1 0 0,1 1-1 0 0,-1 1 1 0 0,1 0-1 0 0,-1 2 0 0 0,1 1 1 0 0,0 1-1 0 0,0 1 1 0 0,0 1-1 0 0,1 1 0 0 0,0 1 1 0 0,0 1-1 0 0,1 1 1 0 0,0 0-1 0 0,1 2 0 0 0,1 0 1 0 0,-5 5 133 0 0,11-11-65 0 0,1 0 0 0 0,-1 1 0 0 0,1 0 1 0 0,1 0-1 0 0,0 1 0 0 0,0 1 0 0 0,1 0 0 0 0,0 0 1 0 0,0 1-1 0 0,2 1 0 0 0,-1-1 0 0 0,1 1 0 0 0,1 1 1 0 0,0-1-1 0 0,1 1 0 0 0,0 1 0 0 0,1-1 0 0 0,0 1 1 0 0,2 0-1 0 0,-1 0 0 0 0,2 0 0 0 0,-2 11 65 0 0,8-17-14 0 0,-1-1 0 0 0,1 0 0 0 0,1 1 1 0 0,-1-2-1 0 0,1 1 0 0 0,1 0 0 0 0,-1-1 0 0 0,1 0 0 0 0,0 0 0 0 0,0-1 0 0 0,1 0 0 0 0,-1 0 0 0 0,1 0 1 0 0,0-1-1 0 0,1 0 0 0 0,-1 0 0 0 0,1-1 0 0 0,0 0 0 0 0,0 0 0 0 0,0-1 0 0 0,0 0 0 0 0,0 0 0 0 0,0-1 1 0 0,0 0-1 0 0,1 0 0 0 0,1-1 14 0 0,100 9-2375 0 0,-37-8-2277 0 0,-33-1-2587 0 0</inkml:trace>
  <inkml:trace contextRef="#ctx0" brushRef="#br0" timeOffset="-8988.947">4790 9924 14139 0 0,'0'0'611'0'0,"0"0"-246"0"0,0 0-518 0 0,0 0-479 0 0,0 0-40 0 0,0 0 186 0 0,0 0 310 0 0,0 0 261 0 0,0 0 87 0 0,0 0 59 0 0,0 0 43 0 0,0 0-14 0 0,0 0-24 0 0,14 28-59 0 0,69 139 127 0 0,-81-162-277 0 0,-2-1 54 0 0,0 0 1 0 0,1 0-1 0 0,-1 0 0 0 0,1 0 1 0 0,0 0-1 0 0,0 0 1 0 0,1 0-1 0 0,-1 0 1 0 0,1 0-1 0 0,0-1 0 0 0,-1 1 1 0 0,2 0-1 0 0,-1-1 1 0 0,0 0-1 0 0,1 0 0 0 0,0 1 1 0 0,-1-2-1 0 0,1 1 1 0 0,0 0-1 0 0,1 0 1 0 0,-1-1-1 0 0,0 0 0 0 0,1 0 1 0 0,0 0-1 0 0,-1 0 1 0 0,1 0-1 0 0,0-1 0 0 0,0 1 1 0 0,0-1-1 0 0,0 0 1 0 0,0 0-1 0 0,0-1 1 0 0,0 1-1 0 0,0-1 0 0 0,0 0 1 0 0,0 0-1 0 0,0 0 1 0 0,0-1-1 0 0,0 1 1 0 0,2-2-82 0 0,42-28-25 0 0,-2-2 1 0 0,-2-2 0 0 0,-1-2 0 0 0,-1-1-1 0 0,-3-3 1 0 0,20-25 24 0 0,-59 65-44 0 0,0 1-1 0 0,0 0 1 0 0,1-1-1 0 0,-1 1 1 0 0,0-1-1 0 0,0 1 1 0 0,0 0-1 0 0,1-1 1 0 0,-1 1-1 0 0,0 0 1 0 0,1-1-1 0 0,-1 1 1 0 0,1-1-1 0 0,-1 1 1 0 0,0-1-1 0 0,1 1 1 0 0,-1-1-1 0 0,1 1 1 0 0,-1-1-1 0 0,1 0 1 0 0,0 1-1 0 0,-1-1 1 0 0,1 0-1 0 0,-1 1 1 0 0,1-1-1 0 0,0 0 1 0 0,-1 0-1 0 0,1 0 1 0 0,0 1-1 0 0,-1-1 1 0 0,1 0 0 0 0,0 0-1 0 0,-1 0 1 0 0,1 0-1 0 0,0 0 1 0 0,-1 0-1 0 0,1 0 1 0 0,0 0-1 0 0,-1-1 1 0 0,1 1-1 0 0,0 0 1 0 0,-1 0-1 0 0,1 0 1 0 0,0-1 44 0 0,-2 22 415 0 0,-1-11-369 0 0,1 0 0 0 0,0 0 0 0 0,0 0 0 0 0,1 1 0 0 0,0-1 0 0 0,1 0 0 0 0,0 0 0 0 0,1 0 0 0 0,0 0 0 0 0,1 0 0 0 0,0-1 0 0 0,0 1 0 0 0,1-1-1 0 0,0 1 1 0 0,1-1 0 0 0,0-1 0 0 0,0 1 0 0 0,1-1 0 0 0,0 0 0 0 0,0 0 0 0 0,1 0 0 0 0,0-1 0 0 0,1 0 0 0 0,0 0 0 0 0,-1-1 0 0 0,2 0 0 0 0,-1-1-1 0 0,1 0 1 0 0,0 0 0 0 0,0-1 0 0 0,0 0 0 0 0,2 0-46 0 0,9-2-101 0 0,0-1 0 0 0,0-2 0 0 0,0 0 1 0 0,0-1-1 0 0,0 0 0 0 0,0-2 0 0 0,0-1 0 0 0,-1 0 0 0 0,0-1 0 0 0,2-2 101 0 0,117-50-6704 0 0,-113 47 4304 0 0,6-4-5288 0 0</inkml:trace>
  <inkml:trace contextRef="#ctx0" brushRef="#br0" timeOffset="-8728.463">6263 9087 16299 0 0,'0'0'673'0'0,"0"0"-81"0"0,0 0-451 0 0,0 0-636 0 0,0 0-271 0 0,0 0-29 0 0,0 0 219 0 0,0 0 349 0 0,0 0 100 0 0,0 0 58 0 0,0 0 46 0 0,11 26 47 0 0,60 188 186 0 0,-46-119-79 0 0,-2 1 218 0 0,5-2 0 0 0,3 0 0 0 0,34 65-349 0 0,-59-147-123 0 0,0 1-1 0 0,1-1 0 0 0,0-1 0 0 0,1 0 1 0 0,0 0-1 0 0,1 0 0 0 0,0-1 0 0 0,1 0 1 0 0,0-1-1 0 0,0 0 0 0 0,3 0 124 0 0,35 13-3176 0 0,9-14-3568 0 0,-46-8 1986 0 0</inkml:trace>
  <inkml:trace contextRef="#ctx0" brushRef="#br0" timeOffset="-8558.759">6085 9613 6945 0 0,'0'0'1471'0'0,"0"0"-161"0"0,0 0-56 0 0,0 0-130 0 0,27-20-96 0 0,91-62-138 0 0,39 20 491 0 0,-121 54-1189 0 0,32-9-66 0 0,1 3-1 0 0,1 3 1 0 0,0 3-1 0 0,0 4 1 0 0,0 2-1 0 0,41 5-125 0 0,107 52-5887 0 0,-193-42 2110 0 0,-9-4-2355 0 0</inkml:trace>
  <inkml:trace contextRef="#ctx0" brushRef="#br0" timeOffset="-8092.385">7117 9850 1784 0 0,'0'0'1590'0'0,"0"0"-91"0"0,0 0-356 0 0,0 0-219 0 0,0 0-64 0 0,0 0-37 0 0,0 0 11 0 0,0 0-9 0 0,26 24-43 0 0,82 74-62 0 0,-104-94-639 0 0,0 0 1 0 0,0-1-1 0 0,1 1 0 0 0,-1-1 1 0 0,1 0-1 0 0,0 0 0 0 0,0 0 1 0 0,0-1-1 0 0,1 0 0 0 0,-1 0 1 0 0,0 0-1 0 0,1 0 1 0 0,0-1-1 0 0,-1 0 0 0 0,1 0 1 0 0,0-1-1 0 0,-1 1 0 0 0,1-1 1 0 0,1-1-82 0 0,15 1 328 0 0,27 4 92 0 0,0-3 0 0 0,-1-3 0 0 0,1-1 1 0 0,-1-2-1 0 0,0-3 0 0 0,0-1 0 0 0,-1-3 0 0 0,0-2 1 0 0,27-12-421 0 0,-73 25-54 0 0,1 1 1 0 0,-1-1 0 0 0,0 1 0 0 0,1-1-1 0 0,-1 1 1 0 0,0 0 0 0 0,1-1-1 0 0,-1 1 1 0 0,0 0 0 0 0,1 0 0 0 0,-1 0-1 0 0,1 0 1 0 0,-1 0 0 0 0,0 1-1 0 0,1-1 1 0 0,-1 0 0 0 0,0 0 0 0 0,1 1-1 0 0,-1-1 1 0 0,0 1 0 0 0,1 0-1 0 0,-1-1 1 0 0,0 1 0 0 0,0 0 0 0 0,0-1-1 0 0,1 1 1 0 0,-1 0 0 0 0,0 0 0 0 0,0 0-1 0 0,0 0 1 0 0,-1 0 0 0 0,1 0-1 0 0,0 1 1 0 0,0-1 0 0 0,0 0 0 0 0,-1 0-1 0 0,1 1 1 0 0,-1-1 0 0 0,1 0-1 0 0,-1 0 1 0 0,1 1 0 0 0,-1-1 0 0 0,0 2 53 0 0,11 16 105 0 0,-5-9-41 0 0,1-1 0 0 0,0 1 0 0 0,1-2 0 0 0,0 1 0 0 0,1-1 0 0 0,0 0 0 0 0,0-1 0 0 0,0 0 0 0 0,1 0 0 0 0,0-1 0 0 0,1-1 0 0 0,-1 1 0 0 0,1-2 0 0 0,0 1 0 0 0,0-2 0 0 0,0 1 0 0 0,1-2 0 0 0,-1 1 0 0 0,1-1 0 0 0,0-1 0 0 0,0 0 0 0 0,-1-1 0 0 0,1 0 0 0 0,0-1 0 0 0,0-1 0 0 0,-1 1 0 0 0,1-2 0 0 0,-1 1 0 0 0,5-3-64 0 0,12-3 196 0 0,0-2 0 0 0,0 0 0 0 0,-1-2 1 0 0,-1-1-1 0 0,0-1 0 0 0,-1-2 0 0 0,0 0 1 0 0,-1-1-1 0 0,-1-2 0 0 0,-1 0 0 0 0,7-10-196 0 0,-21 21 119 0 0,0 0-1 0 0,-1-1 1 0 0,1 0 0 0 0,-2-1-1 0 0,0 1 1 0 0,0-1 0 0 0,0-1-1 0 0,-2 1 1 0 0,1-1-1 0 0,-1 1 1 0 0,-1-1 0 0 0,0-1-1 0 0,0 1 1 0 0,-1 0 0 0 0,0-1-1 0 0,-1 1 1 0 0,-1-1 0 0 0,0-2-119 0 0,-1 8-21 0 0,0 0 1 0 0,-1 0-1 0 0,1 1 1 0 0,-1-1-1 0 0,-1 0 1 0 0,1 1 0 0 0,-1-1-1 0 0,0 1 1 0 0,0-1-1 0 0,-1 1 1 0 0,1 0-1 0 0,-1 1 1 0 0,0-1 0 0 0,-1 1-1 0 0,1 0 1 0 0,-1 0-1 0 0,1 0 1 0 0,-1 0 0 0 0,-1 1-1 0 0,1 0 1 0 0,0 0-1 0 0,-1 0 1 0 0,-1 0 20 0 0,-17-4-145 0 0,0 1 1 0 0,0 1-1 0 0,0 1 1 0 0,-1 1-1 0 0,1 2 1 0 0,-1 0-1 0 0,0 1 1 0 0,1 2 0 0 0,-1 0-1 0 0,1 2 1 0 0,0 1-1 0 0,0 0 1 0 0,0 2-1 0 0,1 1 1 0 0,-1 1-1 0 0,2 0 1 0 0,0 2-1 0 0,-8 5 145 0 0,15-10-31 0 0,-1 1-1 0 0,1 0 1 0 0,1 1-1 0 0,-1 0 1 0 0,1 1-1 0 0,1 1 0 0 0,0 0 1 0 0,0 1-1 0 0,1 0 1 0 0,1 1-1 0 0,-1 1 1 0 0,2-1-1 0 0,0 2 1 0 0,1-1-1 0 0,0 1 1 0 0,1 1-1 0 0,0 0 0 0 0,1 0 1 0 0,1 0-1 0 0,1 1 1 0 0,0 0-1 0 0,1 0 1 0 0,0 0-1 0 0,1 1 1 0 0,1-1-1 0 0,1 4 32 0 0,2-14-6 0 0,0-1 1 0 0,1 0-1 0 0,0 1 0 0 0,-1-1 1 0 0,2 0-1 0 0,-1 0 0 0 0,1 0 1 0 0,-1 0-1 0 0,1-1 0 0 0,1 1 1 0 0,-1-1-1 0 0,1 0 0 0 0,-1 0 1 0 0,1 0-1 0 0,1 0 0 0 0,-1 0 1 0 0,0-1-1 0 0,1 0 0 0 0,0 0 0 0 0,-1 0 1 0 0,1-1-1 0 0,0 0 0 0 0,0 1 1 0 0,1-2-1 0 0,-1 1 0 0 0,0-1 1 0 0,5 1 5 0 0,152 14-3028 0 0,-38-25-5449 0 0,-81 2 2622 0 0</inkml:trace>
  <inkml:trace contextRef="#ctx0" brushRef="#br0" timeOffset="-7010.005">9291 8719 15499 0 0,'0'0'1109'0'0,"0"0"-60"0"0,0 0-394 0 0,0 0-588 0 0,0 0-614 0 0,0 0-391 0 0,0 0-179 0 0,0 0 159 0 0,0 0 391 0 0,0 0 298 0 0,0 0 273 0 0,0 0 165 0 0,6 25 102 0 0,23 159 297 0 0,-34 8 120 0 0,12 332 277 0 0,-6-516-935 0 0,36 171 217 0 0,-36-174-176 0 0,1 0-1 0 0,0 0 1 0 0,0 0 0 0 0,1-1-1 0 0,-1 1 1 0 0,1-1 0 0 0,0 0-1 0 0,0 0 1 0 0,0 0-1 0 0,1 0 1 0 0,-1 0 0 0 0,1-1-1 0 0,0 1 1 0 0,0-1 0 0 0,1 0-1 0 0,-1 0 1 0 0,0-1 0 0 0,1 1-1 0 0,0-1 1 0 0,-1 0-1 0 0,1 0 1 0 0,0-1 0 0 0,0 1-1 0 0,0-1 1 0 0,0 0 0 0 0,0-1-1 0 0,0 1 1 0 0,1-1 0 0 0,-1 0-1 0 0,0 0 1 0 0,0-1-1 0 0,0 1 1 0 0,0-1-71 0 0,12-6 214 0 0,0 0 0 0 0,-1-1-1 0 0,0-1 1 0 0,0-1 0 0 0,-1 0 0 0 0,0-1 0 0 0,-1 0-1 0 0,0-1 1 0 0,-1-1 0 0 0,0 0 0 0 0,-1-1 0 0 0,-1 0-1 0 0,5-8-213 0 0,7-8-8 0 0,-2 0-1 0 0,-1-1 0 0 0,-2 0 0 0 0,-1-2 1 0 0,-1 0-1 0 0,-2-1 0 0 0,-1-1 0 0 0,-2 0 1 0 0,-1 0-1 0 0,-2-1 0 0 0,-1 0 0 0 0,-2-1 1 0 0,-2-3 8 0 0,1-45-358 0 0,-4 0 1 0 0,-4-1 0 0 0,-3 2-1 0 0,-5-1 1 0 0,-4-6 357 0 0,7 57-388 0 0,9 33-618 0 0,4 89-2795 0 0,13 46 4602 0 0,-4-32-333 0 0,-1 21 15 0 0,51 276 514 0 0,-59-382-910 0 0,1 0-1 0 0,0-1 1 0 0,1 1-1 0 0,1-1 1 0 0,1-1 0 0 0,0 0-1 0 0,1 0 1 0 0,1 0-1 0 0,0-1 1 0 0,1-1 0 0 0,0 1-1 0 0,1-2 1 0 0,1 0-1 0 0,0 0 1 0 0,0-1 0 0 0,1-1-1 0 0,1 0 1 0 0,-1-1-1 0 0,2-1 1 0 0,-1 0-1 0 0,1-1 1 0 0,0-1 0 0 0,1 0-1 0 0,-1-1 1 0 0,1-1-1 0 0,0-1 1 0 0,10 1-87 0 0,-1-3-435 0 0,0-2-1 0 0,0-1 1 0 0,0-1-1 0 0,-1-1 1 0 0,0-1-1 0 0,1-1 1 0 0,-2-1 0 0 0,1-2-1 0 0,22-11 436 0 0,46-50 1509 0 0,-91 161 600 0 0,-3-87-2066 0 0,0 0 0 0 0,1 0 1 0 0,-1 0-1 0 0,1 1 0 0 0,0-1 1 0 0,0 0-1 0 0,1 1 1 0 0,-1-1-1 0 0,1 0 0 0 0,0 0 1 0 0,0 0-1 0 0,0 0 1 0 0,1 0-1 0 0,0 0 0 0 0,-1 0 1 0 0,1 0-1 0 0,0 0 0 0 0,1-1 1 0 0,-1 1-1 0 0,1-1 1 0 0,0 1-1 0 0,-1-1 0 0 0,1 0 1 0 0,1 0-1 0 0,-1-1 1 0 0,0 1-1 0 0,1-1 0 0 0,-1 1 1 0 0,1-1-1 0 0,0 0 0 0 0,0 0 1 0 0,0-1-1 0 0,0 1 1 0 0,0-1-1 0 0,0 0 0 0 0,0 0 1 0 0,0 0-1 0 0,1-1 1 0 0,-1 1-1 0 0,0-1 0 0 0,0 0 1 0 0,1 0-1 0 0,-1-1 0 0 0,0 1 1 0 0,0-1-1 0 0,1 0 1 0 0,-1 0-1 0 0,0 0 0 0 0,0-1-43 0 0,16-5 123 0 0,-1-1-1 0 0,0-1 1 0 0,-1-1-1 0 0,0-1 1 0 0,0 0-1 0 0,-1-1 1 0 0,-1-1-1 0 0,0-1 1 0 0,-1 0-1 0 0,0-1 1 0 0,-1 0 0 0 0,-1-1-1 0 0,-1-1 1 0 0,0 0-1 0 0,1-5-122 0 0,-10 18-4 0 0,-1-1 1 0 0,0 0-1 0 0,0 0 0 0 0,0 0 1 0 0,-1 0-1 0 0,0 0 0 0 0,0 0 1 0 0,0-1-1 0 0,0 1 0 0 0,-1 0 1 0 0,0-1-1 0 0,0 1 0 0 0,0 0 1 0 0,-1 0-1 0 0,0-1 0 0 0,0 1 1 0 0,0 0-1 0 0,-1 0 0 0 0,0 0 1 0 0,0 0-1 0 0,0 0 0 0 0,0 0 1 0 0,-1 1-1 0 0,1-1 0 0 0,-1 1 1 0 0,-1 0-1 0 0,1 0 0 0 0,0 0 1 0 0,-1 0-1 0 0,0 0 0 0 0,0 1 1 0 0,0-1-1 0 0,-1 1 0 0 0,1 0 1 0 0,-3 0 3 0 0,-7-5-115 0 0,0 0 1 0 0,-1 2-1 0 0,-1 0 0 0 0,1 0 1 0 0,-1 1-1 0 0,1 1 1 0 0,-1 1-1 0 0,-1 1 1 0 0,1 0-1 0 0,0 0 1 0 0,0 2 114 0 0,-5 0-66 0 0,1 1 0 0 0,0 1 0 0 0,-1 1 0 0 0,1 1 0 0 0,1 0 0 0 0,-1 2 0 0 0,1 0 0 0 0,-1 1 0 0 0,2 1 0 0 0,-1 1 0 0 0,1 0 0 0 0,-1 2 66 0 0,12-6-67 0 0,0-1-1 0 0,0 2 1 0 0,0-1-1 0 0,1 0 1 0 0,0 1-1 0 0,0 0 1 0 0,0 1-1 0 0,1 0 1 0 0,0-1 0 0 0,0 1-1 0 0,1 1 1 0 0,0-1-1 0 0,0 1 1 0 0,0 0-1 0 0,1 0 1 0 0,0 0-1 0 0,1 0 1 0 0,0 0-1 0 0,0 0 1 0 0,1 1-1 0 0,0-1 1 0 0,1 1-1 0 0,-1-1 1 0 0,1 1-1 0 0,1-1 1 0 0,0 1-1 0 0,0-1 1 0 0,1 1-1 0 0,2 7 68 0 0,30 55-2494 0 0,-3-28-3587 0 0,-11-21-4072 0 0</inkml:trace>
  <inkml:trace contextRef="#ctx0" brushRef="#br0" timeOffset="-4662.735">12541 9423 3841 0 0,'0'0'1795'0'0,"0"0"187"0"0,0 0 67 0 0,0 0-156 0 0,-2-27-150 0 0,0-13-1052 0 0,-1-20 65 0 0,-4-10 2742 0 0,5 122-6222 0 0,-1 19 3037 0 0,13 821 1107 0 0,-7-831-1329 0 0,-2-11 15 0 0,2 0 0 0 0,2-1 0 0 0,3 1 0 0 0,1-1 0 0 0,3-1 0 0 0,15 41-106 0 0,13-26 863 0 0,-38-71 3486 0 0,0-29-3556 0 0,-6-47-925 0 0,-3 0 1 0 0,-4 1-1 0 0,-3 0 0 0 0,-20-60 132 0 0,-44-197-509 0 0,76 335 457 0 0,0 0 0 0 0,1 0 0 0 0,0 0 1 0 0,0 1-1 0 0,0-1 0 0 0,0 0 0 0 0,1-1 0 0 0,-1 1 1 0 0,1 0-1 0 0,1 0 0 0 0,-1 0 0 0 0,1 0 0 0 0,0 0 0 0 0,0 0 1 0 0,0 1-1 0 0,1-1 0 0 0,-1 0 0 0 0,1 0 0 0 0,1 1 1 0 0,-1-1-1 0 0,0 1 0 0 0,1 0 0 0 0,0 0 0 0 0,0 0 1 0 0,0 0-1 0 0,1 0 0 0 0,-1 0 0 0 0,1 1 0 0 0,0 0 0 0 0,0 0 1 0 0,0 0-1 0 0,1 0 0 0 0,-1 1 0 0 0,3-2 52 0 0,40-10-213 0 0,1 2-1 0 0,1 3 1 0 0,0 1-1 0 0,0 3 1 0 0,0 1-1 0 0,0 3 1 0 0,1 2-1 0 0,-1 2 0 0 0,24 6 214 0 0,-37-5-74 0 0,-1 1-1 0 0,0 1 1 0 0,0 3-1 0 0,0 0 1 0 0,-1 2-1 0 0,-1 2 0 0 0,0 1 1 0 0,-1 2-1 0 0,0 0 1 0 0,-1 3-1 0 0,-2 0 1 0 0,5 6 74 0 0,-31-24-34 0 0,-1 0 0 0 0,0 1 0 0 0,1-1 1 0 0,-1 1-1 0 0,0 0 0 0 0,0 0 1 0 0,0 0-1 0 0,0 0 0 0 0,0 0 0 0 0,0 0 1 0 0,-1 0-1 0 0,1 0 0 0 0,-1 1 1 0 0,1-1-1 0 0,-1 1 0 0 0,0-1 0 0 0,0 1 1 0 0,0 0-1 0 0,0-1 0 0 0,-1 1 1 0 0,1 0-1 0 0,-1-1 0 0 0,0 1 0 0 0,1 0 1 0 0,-1 0-1 0 0,0-1 0 0 0,-1 1 1 0 0,1 0-1 0 0,0 0 0 0 0,-1-1 0 0 0,0 1 1 0 0,1 0-1 0 0,-1-1 0 0 0,0 1 1 0 0,0 0-1 0 0,-1-1 0 0 0,1 0 0 0 0,-1 1 1 0 0,1-1-1 0 0,-1 0 0 0 0,1 1 1 0 0,-1-1-1 0 0,0 0 0 0 0,0-1 0 0 0,0 1 1 0 0,-1 0-1 0 0,1 0 0 0 0,0-1 1 0 0,0 1-1 0 0,-2-1 34 0 0,-29 16 83 0 0,0-1 1 0 0,-2-2-1 0 0,0-1 0 0 0,-1-2 1 0 0,0-2-1 0 0,0-1 0 0 0,-1-2 1 0 0,-12 0-85 0 0,23-2 55 0 0,-203 23 334 0 0,927-185-1591 0 0,-362 98 1426 0 0,-326 57-128 0 0,1 0-1 0 0,-1-1 1 0 0,1-1 0 0 0,-1 0-1 0 0,-1 0 1 0 0,1-1 0 0 0,-1 0 0 0 0,0-1-1 0 0,0 0 1 0 0,-1 0 0 0 0,0-1-1 0 0,0 0 1 0 0,0 0 0 0 0,-1-1 0 0 0,-1 0-1 0 0,0 0 1 0 0,0-1 0 0 0,0 0-1 0 0,-1 0 1 0 0,0-2-95 0 0,-2 6-17 0 0,-1 1-1 0 0,0-1 1 0 0,0 1 0 0 0,0-1-1 0 0,-1 0 1 0 0,0 0 0 0 0,0 0-1 0 0,0 0 1 0 0,-1 0 0 0 0,0 0-1 0 0,0 0 1 0 0,0 1 0 0 0,-1-1-1 0 0,0 0 1 0 0,0 0 0 0 0,-1 0-1 0 0,1 0 1 0 0,-1 1-1 0 0,0-1 1 0 0,-1 1 0 0 0,1-1-1 0 0,-1 1 1 0 0,-1 0 0 0 0,1 0-1 0 0,0 0 1 0 0,-1 0 0 0 0,0 1-1 0 0,0 0 1 0 0,-1 0 0 0 0,1 0-1 0 0,-1 0 1 0 0,0 0 0 0 0,0 1-1 0 0,0 0 1 0 0,0 0 0 0 0,0 0-1 0 0,-5-1 18 0 0,3 1-32 0 0,1 0 0 0 0,-1 1 0 0 0,1 0 0 0 0,-1 0 0 0 0,0 0 0 0 0,0 1 0 0 0,0 0 1 0 0,0 0-1 0 0,0 1 0 0 0,0 0 0 0 0,0 0 0 0 0,0 0 0 0 0,0 1 0 0 0,0 0 0 0 0,0 1 0 0 0,0-1 0 0 0,0 1 0 0 0,0 1 0 0 0,1-1 0 0 0,-1 1 0 0 0,1 0 0 0 0,0 1 0 0 0,0-1 0 0 0,0 1 0 0 0,0 1 0 0 0,1-1 0 0 0,0 1 0 0 0,0 0 0 0 0,0 0 0 0 0,0 0 0 0 0,1 1 0 0 0,0-1 1 0 0,0 1-1 0 0,0 0 0 0 0,1 1 0 0 0,0-1 0 0 0,0 0 0 0 0,0 1 0 0 0,1 0 0 0 0,0 0 0 0 0,1-1 0 0 0,-1 1 0 0 0,1 0 0 0 0,0 0 0 0 0,1 0 0 0 0,0 1 0 0 0,0-1 0 0 0,1 0 0 0 0,-1 0 0 0 0,2 0 0 0 0,-1 0 0 0 0,1-1 0 0 0,0 1 0 0 0,0 0 0 0 0,1-1 0 0 0,0 1 0 0 0,0-1 1 0 0,2 4 30 0 0,6 5 54 0 0,0 0 0 0 0,1 0-1 0 0,1-2 1 0 0,0 1-1 0 0,1-1 1 0 0,0-1 0 0 0,1-1-1 0 0,0 0 1 0 0,1-1-1 0 0,0 0 1 0 0,1-1-1 0 0,0-1 1 0 0,0-1 0 0 0,1-1-1 0 0,0 0 1 0 0,4 0-53 0 0,27 6 160 0 0,0-1-1 0 0,1-3 1 0 0,-1-2 0 0 0,1-3 0 0 0,27-1-160 0 0,-55 0 38 0 0,0-1 1 0 0,0-1-1 0 0,1-1 0 0 0,-1-1 1 0 0,0-1-1 0 0,0-1 1 0 0,0-1-1 0 0,0 0 0 0 0,-1-2 1 0 0,0-1-1 0 0,0 0 0 0 0,-1-2 1 0 0,0 0-1 0 0,14-10-38 0 0,-31 18 17 0 0,-1 0 0 0 0,1 0 0 0 0,-1 0 0 0 0,1-1 0 0 0,-1 1 0 0 0,0 0 0 0 0,0-1 0 0 0,0 0 0 0 0,-1 1 0 0 0,1-1 0 0 0,-1 0 0 0 0,1 0 0 0 0,-1 0 0 0 0,0 0 0 0 0,0 0 0 0 0,0 0 0 0 0,0 0 0 0 0,-1 0 0 0 0,1 0 0 0 0,-1 0 0 0 0,0 0-1 0 0,0-1 1 0 0,0 1 0 0 0,0 0 0 0 0,0 0 0 0 0,-1 0 0 0 0,0 0 0 0 0,1-1 0 0 0,-1 1 0 0 0,0 0 0 0 0,-1 0 0 0 0,1 1 0 0 0,0-1 0 0 0,-1 0 0 0 0,0 0 0 0 0,1 1 0 0 0,-1-1 0 0 0,0 1 0 0 0,-1-1 0 0 0,1 1 0 0 0,0 0 0 0 0,-1 0 0 0 0,1 0 0 0 0,-1 0 0 0 0,-2-2-17 0 0,-130-70-604 0 0,106 64 1021 0 0,4 1-2469 0 0,57 5 576 0 0,641-72 1705 0 0,-671 78-220 0 0,0 0-1 0 0,0 0 1 0 0,-1 0 0 0 0,1 0-1 0 0,0 0 1 0 0,-1 0-1 0 0,0 0 1 0 0,1 0-1 0 0,-1 0 1 0 0,0 1 0 0 0,0-1-1 0 0,-1 1 1 0 0,1-1-1 0 0,0 1 1 0 0,-1-1-1 0 0,1 1 1 0 0,-1-1-1 0 0,0 1 1 0 0,0-1 0 0 0,0 1-1 0 0,0-1 1 0 0,0 1-1 0 0,-1-1 1 0 0,1 1-1 0 0,-1-1 1 0 0,0 1-1 0 0,1-1 1 0 0,-1 1 0 0 0,0-1-1 0 0,0 0 1 0 0,-1 1-1 0 0,1-1 1 0 0,0 0-1 0 0,-1 0 1 0 0,1 0-1 0 0,-1 0 1 0 0,0 0 0 0 0,0-1-1 0 0,0 1 1 0 0,0 0-9 0 0,-1 4 29 0 0,-18 34 273 0 0,13-27-278 0 0,0-1 0 0 0,0 2-1 0 0,2-1 1 0 0,0 1 0 0 0,0 0 0 0 0,1 0 0 0 0,1 0 0 0 0,0 1 0 0 0,1-1 0 0 0,1 1 0 0 0,0 0 0 0 0,1 0 0 0 0,0 0 0 0 0,2 0 0 0 0,0 4-24 0 0,0-16 46 0 0,0-1 0 0 0,0 1 0 0 0,1-1 0 0 0,-1 0 0 0 0,1 1 0 0 0,-1-1 0 0 0,1 0 0 0 0,0 0 1 0 0,0 0-1 0 0,0 0 0 0 0,0 0 0 0 0,0 0 0 0 0,0-1 0 0 0,1 1 0 0 0,-1-1 0 0 0,0 0 1 0 0,1 1-1 0 0,-1-1 0 0 0,1 0 0 0 0,0-1 0 0 0,-1 1 0 0 0,1 0 0 0 0,0-1 0 0 0,-1 1 0 0 0,1-1 1 0 0,0 0-1 0 0,0 0 0 0 0,0 0 0 0 0,-1 0 0 0 0,1 0 0 0 0,0-1 0 0 0,-1 1 0 0 0,1-1 0 0 0,0 0 1 0 0,-1 0-1 0 0,1 0 0 0 0,-1 0 0 0 0,2-1-46 0 0,99-46 945 0 0,-81 38-891 0 0,-1-1 0 0 0,0-2-1 0 0,0 0 1 0 0,-2-1 0 0 0,0-1-1 0 0,0-1 1 0 0,-1 0 0 0 0,-1-2-1 0 0,-1 0 1 0 0,-1-1-1 0 0,0 0 1 0 0,-1-1 0 0 0,-1-1-1 0 0,3-8-53 0 0,-13 0-311 0 0,-11 37-2353 0 0,3 1 2653 0 0,1 0 0 0 0,1 0 0 0 0,0 0 0 0 0,0 1 0 0 0,1-1 0 0 0,0 1 0 0 0,1-1 0 0 0,0 1 1 0 0,0-1-1 0 0,1 1 0 0 0,0 0 0 0 0,1 0 0 0 0,0-1 0 0 0,0 1 0 0 0,1-1 0 0 0,1 1 0 0 0,-1-1 0 0 0,1 0 0 0 0,1 0 0 0 0,0 0 0 0 0,0 0 0 0 0,1-1 0 0 0,0 0 0 0 0,0 0 0 0 0,1 0 0 0 0,0 0 0 0 0,1-1 1 0 0,-1 0-1 0 0,2 0 11 0 0,9 2 94 0 0,1 0 1 0 0,0-2 0 0 0,0 0 0 0 0,1-1 0 0 0,-1-1 0 0 0,1-1 0 0 0,1 0 0 0 0,-1-2 0 0 0,0 0-1 0 0,1-1 1 0 0,-1-1 0 0 0,1 0 0 0 0,-1-2 0 0 0,1 0 0 0 0,-1-2 0 0 0,0 0 0 0 0,0-1 0 0 0,-1-1-1 0 0,1 0 1 0 0,6-5-95 0 0,134-70-336 0 0,-154 78 350 0 0,0-1 0 0 0,0 1 0 0 0,-1-1-1 0 0,1 0 1 0 0,-1 0 0 0 0,0 0 0 0 0,0 0 0 0 0,0-1 0 0 0,-1 0 0 0 0,0 0 0 0 0,0 0-1 0 0,0 0 1 0 0,0 0 0 0 0,-1 0 0 0 0,0-1 0 0 0,0 1 0 0 0,0-1 0 0 0,-1 0 0 0 0,0 0-1 0 0,0 1 1 0 0,0-1 0 0 0,-1 0 0 0 0,0 0 0 0 0,0 0 0 0 0,0 0 0 0 0,-1 1-1 0 0,0-1 1 0 0,-1-6-14 0 0,1 11-44 0 0,-1-1-1 0 0,1 0 0 0 0,-1 1 1 0 0,1-1-1 0 0,-1 1 1 0 0,1-1-1 0 0,-1 1 0 0 0,0 0 1 0 0,0 0-1 0 0,1 0 0 0 0,-1 0 1 0 0,0 0-1 0 0,0 0 0 0 0,0 1 1 0 0,0-1-1 0 0,0 0 0 0 0,0 1 1 0 0,-1 0-1 0 0,1-1 1 0 0,0 1-1 0 0,0 0 0 0 0,0 0 1 0 0,0 0-1 0 0,0 0 0 0 0,0 1 1 0 0,0-1-1 0 0,-1 1 0 0 0,1-1 1 0 0,0 1-1 0 0,0 0 1 0 0,0-1-1 0 0,1 1 0 0 0,-1 0 1 0 0,0 0-1 0 0,0 1 0 0 0,0-1 1 0 0,1 0-1 0 0,-1 1 0 0 0,0-1 1 0 0,1 1-1 0 0,0-1 0 0 0,-1 1 1 0 0,1 0-1 0 0,0-1 1 0 0,0 1-1 0 0,0 0 0 0 0,0 0 1 0 0,0 0-1 0 0,0 0 0 0 0,0 0 1 0 0,1 0-1 0 0,-1 0 0 0 0,1 0 1 0 0,-1 0-1 0 0,1 2 45 0 0,-3 1 13 0 0,0 1 1 0 0,0-1-1 0 0,1 1 0 0 0,0 0 0 0 0,0 0 1 0 0,0 0-1 0 0,1 0 0 0 0,0 0 0 0 0,0 0 1 0 0,0 1-1 0 0,1-1 0 0 0,0 0 0 0 0,0 0 1 0 0,1 1-1 0 0,-1-1 0 0 0,1 0 0 0 0,1 0 1 0 0,-1 0-1 0 0,1 0 0 0 0,0 0 0 0 0,1 0 0 0 0,-1 0 1 0 0,1-1-1 0 0,0 1 0 0 0,1-1 0 0 0,-1 0 1 0 0,1 0-1 0 0,0 0 0 0 0,0-1 0 0 0,1 1 1 0 0,-1-1-1 0 0,1 0 0 0 0,0 0 0 0 0,0 0 1 0 0,0-1-1 0 0,1 0 0 0 0,-1 0 0 0 0,1 0 1 0 0,0-1-1 0 0,0 0 0 0 0,0 0 0 0 0,4 1-13 0 0,21 1-69 0 0,0-1 0 0 0,1-1 0 0 0,-1-1 0 0 0,1-2 0 0 0,-1-1 0 0 0,0-2 0 0 0,0-1 0 0 0,0-2 0 0 0,0 0 0 0 0,-1-2 0 0 0,0-2 0 0 0,-1 0 0 0 0,24-14 69 0 0,-51 24 55 0 0,45-29 20 0 0,-32-1 2766 0 0,-13 118-5136 0 0,6-78 2375 0 0,-1 0 0 0 0,1 0 0 0 0,0 0 0 0 0,1-1 0 0 0,-1-1 0 0 0,2 1 0 0 0,-1-2 0 0 0,1 1 0 0 0,0-1 0 0 0,0 0 0 0 0,1-1 0 0 0,0-1 0 0 0,0 0 0 0 0,0 0 0 0 0,0-1 0 0 0,1 0 0 0 0,-1-1 0 0 0,1 0 0 0 0,6 0-80 0 0,13 0 195 0 0,1 0 1 0 0,-1-2-1 0 0,0-1 0 0 0,0-2 0 0 0,0-1 0 0 0,26-7-195 0 0,-41 8 83 0 0,-1-2-1 0 0,0 0 1 0 0,0-1 0 0 0,0 0-1 0 0,-1-2 1 0 0,0 1 0 0 0,0-2-1 0 0,-1 0 1 0 0,0 0 0 0 0,0-1-1 0 0,1-3-82 0 0,-10 10 19 0 0,0-1-1 0 0,-1 0 0 0 0,1 0 0 0 0,-1 0 1 0 0,0 0-1 0 0,0 0 0 0 0,-1-1 0 0 0,1 0 1 0 0,-1 1-1 0 0,0-1 0 0 0,0 0 1 0 0,-1 0-1 0 0,1 0 0 0 0,-1 0 0 0 0,0 0 1 0 0,0 0-1 0 0,-1-1 0 0 0,0 1 0 0 0,0 0 1 0 0,0 0-1 0 0,0 0 0 0 0,-1-1 0 0 0,0 1 1 0 0,0 0-1 0 0,0 0 0 0 0,-1 0 0 0 0,0 0 1 0 0,0 1-1 0 0,0-1 0 0 0,0 0 0 0 0,-1 1 1 0 0,1-1-1 0 0,-1 1 0 0 0,-1 0 0 0 0,-1-2-18 0 0,-1-3-98 0 0,0 0 0 0 0,0 1-1 0 0,-1 0 1 0 0,-1 0-1 0 0,1 1 1 0 0,-1 0-1 0 0,0 0 1 0 0,-1 0-1 0 0,0 1 1 0 0,0 1-1 0 0,0 0 1 0 0,-1 0 0 0 0,1 1-1 0 0,-1 0 1 0 0,0 0-1 0 0,0 1 1 0 0,-7-1 98 0 0,14 6-71 0 0,1 0 1 0 0,0 1-1 0 0,0-1 1 0 0,0 1-1 0 0,0-1 1 0 0,0 1-1 0 0,0 0 1 0 0,0 0-1 0 0,1 0 1 0 0,0 0-1 0 0,-1 0 1 0 0,1 0-1 0 0,0 0 1 0 0,1 0-1 0 0,-1 0 1 0 0,0 0-1 0 0,1 1 1 0 0,0-1-1 0 0,0 0 1 0 0,0 0-1 0 0,0 1 1 0 0,0-1-1 0 0,1 0 1 0 0,-1 0-1 0 0,1 1 1 0 0,0-1-1 0 0,0 0 1 0 0,0 0-1 0 0,1 1 71 0 0,5 13 82 0 0,1-1-1 0 0,1 0 0 0 0,1 0 0 0 0,0-1 0 0 0,0 0 0 0 0,2-1 1 0 0,0 0-1 0 0,1 0 0 0 0,0-2 0 0 0,0 0 0 0 0,2 0 0 0 0,-1-1 1 0 0,2-1-1 0 0,-1 0 0 0 0,15 5-81 0 0,219 80-811 0 0,-163-75-2535 0 0,-2-2-3463 0 0,-54-13-653 0 0</inkml:trace>
  <inkml:trace contextRef="#ctx0" brushRef="#br0" timeOffset="-4208.556">18262 9936 15435 0 0,'0'0'1547'0'0,"0"0"-500"0"0,0 0-704 0 0,0 0-596 0 0,0 0-321 0 0,0 0-39 0 0,0 0 142 0 0,0 0 261 0 0,0 0 221 0 0,0 0 100 0 0,0 0 106 0 0,0 0 146 0 0,0 0 128 0 0,9 2 82 0 0,140-32 1088 0 0,-130 22-1592 0 0,1 3-5 0 0,-1-1 1 0 0,0-1-1 0 0,-1-1 0 0 0,1 0 1 0 0,-1-1-1 0 0,-1-2 1 0 0,0 1-1 0 0,0-2 1 0 0,-1 0-1 0 0,-1-1 1 0 0,0-1-1 0 0,-1 0 0 0 0,4-6-64 0 0,-17 18-26 0 0,0 1 0 0 0,1-1 0 0 0,-1 0 1 0 0,0 0-1 0 0,0 0 0 0 0,-1 0 0 0 0,1 0 0 0 0,0 0 0 0 0,-1 0 0 0 0,1 0 0 0 0,-1 0 0 0 0,1 0 0 0 0,-1-1 0 0 0,0 1 0 0 0,0 0 0 0 0,0 0 0 0 0,0 0 0 0 0,-1 0 0 0 0,1 0 0 0 0,0-1 0 0 0,-1 1 0 0 0,0 0 0 0 0,1 0 0 0 0,-1 0 0 0 0,0 0 0 0 0,0 0 0 0 0,0 0 0 0 0,0 1 0 0 0,0-1 0 0 0,-1 0 0 0 0,1 0 0 0 0,-1 1 0 0 0,1-1 0 0 0,-1 1 0 0 0,1-1 0 0 0,-1 1 0 0 0,0 0 0 0 0,0 0 1 0 0,1 0-1 0 0,-1 0 0 0 0,0 0 0 0 0,0 0 0 0 0,-2 0 26 0 0,-94-21-1716 0 0,78 20 1659 0 0,1 1-1 0 0,-1 1 1 0 0,1 1 0 0 0,-1 1-1 0 0,1 0 1 0 0,-1 1 0 0 0,1 1 0 0 0,0 1-1 0 0,0 1 1 0 0,1 1 0 0 0,0 0-1 0 0,0 1 1 0 0,0 1 0 0 0,1 1 0 0 0,1 1-1 0 0,-1 0 1 0 0,2 1 0 0 0,0 0 0 0 0,-12 13 57 0 0,23-20 0 0 0,1 0 1 0 0,1 0-1 0 0,-1 1 1 0 0,1-1-1 0 0,0 0 0 0 0,0 1 1 0 0,0-1-1 0 0,1 1 1 0 0,0 0-1 0 0,0-1 1 0 0,0 1-1 0 0,1 0 1 0 0,0 0-1 0 0,0 0 1 0 0,1-1-1 0 0,-1 1 1 0 0,1 0-1 0 0,0 0 1 0 0,1-1-1 0 0,-1 1 1 0 0,1-1-1 0 0,0 1 1 0 0,1-1-1 0 0,-1 0 1 0 0,1 0-1 0 0,0 0 1 0 0,0 0-1 0 0,1-1 1 0 0,0 1-1 0 0,-1-1 1 0 0,1 0-1 0 0,1 0 1 0 0,-1 0-1 0 0,1 0 1 0 0,-1-1-1 0 0,1 0 1 0 0,0 0-1 0 0,0 0 1 0 0,0 0-1 0 0,1-1 1 0 0,0 0-1 0 0,19 6 159 0 0,0-2 0 0 0,1-1 0 0 0,0-1 0 0 0,0-1 0 0 0,0-1 0 0 0,0-2 0 0 0,0 0 0 0 0,0-2 0 0 0,0-1 0 0 0,17-4-159 0 0,96-3 195 0 0,-101 9-221 0 0,0 2-1 0 0,0 2 0 0 0,0 1 1 0 0,0 2-1 0 0,-1 1 0 0 0,0 3 1 0 0,19 7 26 0 0,113 41-1516 0 0,-55-27-7433 0 0,-88-24 1131 0 0</inkml:trace>
  <inkml:trace contextRef="#ctx0" brushRef="#br0" timeOffset="-3522.548">19446 8544 15779 0 0,'0'0'63'0'0,"0"0"-342"0"0,0 0-442 0 0,0 0-307 0 0,0 0 74 0 0,0 0 538 0 0,0 0 335 0 0,7 28 119 0 0,47 167 150 0 0,1 3 749 0 0,-8 3 0 0 0,5 90-937 0 0,-47-256 136 0 0,-3-8-66 0 0,1 1 0 0 0,1-1 0 0 0,1 0 0 0 0,2 0 0 0 0,0-1 0 0 0,2 0 0 0 0,1 0 0 0 0,1-1 1 0 0,1 0-1 0 0,2-1 0 0 0,0-1 0 0 0,1 0 0 0 0,13 15-70 0 0,-27-37 98 0 0,1 1-1 0 0,-1 0 1 0 0,1-1-1 0 0,-1 1 1 0 0,1-1 0 0 0,-1 1-1 0 0,1-1 1 0 0,0 0-1 0 0,0 0 1 0 0,0 0 0 0 0,0 0-1 0 0,0 0 1 0 0,0 0-1 0 0,0 0 1 0 0,0-1 0 0 0,0 1-1 0 0,0-1 1 0 0,0 1-1 0 0,0-1 1 0 0,0 0 0 0 0,0 0-1 0 0,1 0 1 0 0,-1 0-1 0 0,0 0 1 0 0,0-1 0 0 0,0 1-1 0 0,0 0 1 0 0,0-1-1 0 0,0 0 1 0 0,0 1 0 0 0,0-1-1 0 0,0 0 1 0 0,0 0-1 0 0,0 0 1 0 0,0-1 0 0 0,0 1-1 0 0,-1 0 1 0 0,1-1-1 0 0,0 1 1 0 0,-1-1 0 0 0,0 1-1 0 0,1-1 1 0 0,-1 0-1 0 0,0 1 1 0 0,0-1 0 0 0,1 0-1 0 0,-1 0 1 0 0,-1 0-1 0 0,1 0 1 0 0,0 0 0 0 0,0 0-1 0 0,-1 0 1 0 0,1 0-1 0 0,-1-2-97 0 0,4-7-78 0 0,1 0 0 0 0,0 0 0 0 0,0 0-1 0 0,1 1 1 0 0,0 0 0 0 0,1 0-1 0 0,0 1 1 0 0,0-1 0 0 0,1 2-1 0 0,1-1 1 0 0,-1 1 0 0 0,1 0-1 0 0,1 1 1 0 0,0 0 0 0 0,-1 1-1 0 0,2 0 1 0 0,-1 0 0 0 0,1 1 0 0 0,0 0-1 0 0,0 1 1 0 0,0 1 0 0 0,1-1-1 0 0,-1 2 1 0 0,1 0 0 0 0,3 0 78 0 0,9 0-149 0 0,0 2 1 0 0,-1 1-1 0 0,1 1 1 0 0,0 1-1 0 0,-1 1 1 0 0,0 1-1 0 0,0 1 0 0 0,0 1 1 0 0,-1 1-1 0 0,0 0 1 0 0,-1 2-1 0 0,0 1 1 0 0,0 1-1 0 0,-1 0 1 0 0,0 2-1 0 0,13 12 149 0 0,-29-24 38 0 0,0 1 0 0 0,-1-1 0 0 0,1 1 0 0 0,-1 0 0 0 0,1 0 0 0 0,-1 0 1 0 0,0 0-1 0 0,0 0 0 0 0,-1 1 0 0 0,1 0 0 0 0,-1-1 0 0 0,0 1 0 0 0,0 0 0 0 0,0 0 0 0 0,0 0 0 0 0,0 0 0 0 0,-1 1 0 0 0,0-1 0 0 0,0 0 0 0 0,0 1 0 0 0,-1-1 0 0 0,1 0 0 0 0,-1 1 0 0 0,0-1 0 0 0,0 1 1 0 0,-1-1-1 0 0,1 1 0 0 0,-1-1 0 0 0,0 0 0 0 0,0 1 0 0 0,0-1 0 0 0,-1 0 0 0 0,1 0 0 0 0,-1 0 0 0 0,0 0 0 0 0,-1 0 0 0 0,1 0 0 0 0,-1-1 0 0 0,1 1 0 0 0,-1-1 0 0 0,0 1 0 0 0,0-1 0 0 0,0 0 0 0 0,-1 0 1 0 0,1-1-1 0 0,-1 1 0 0 0,-2 1-38 0 0,-15 4 264 0 0,-1-1 0 0 0,0 0 0 0 0,-1-2 1 0 0,1 0-1 0 0,-1-2 0 0 0,0 0 0 0 0,0-2 1 0 0,0 0-1 0 0,0-2 0 0 0,0 0 0 0 0,0-2 1 0 0,0 0-1 0 0,-21-7-264 0 0,-14-12 434 0 0,57 22-483 0 0,0-1 0 0 0,0 1 0 0 0,0-1-1 0 0,0 1 1 0 0,0-1 0 0 0,1 1 0 0 0,-1-1 0 0 0,0 1 0 0 0,0-1-1 0 0,0 0 1 0 0,1 1 0 0 0,-1-1 0 0 0,0 0 0 0 0,0 0 0 0 0,1 1-1 0 0,-1-1 1 0 0,1 0 0 0 0,-1 0 0 0 0,1 0 0 0 0,-1 0 0 0 0,1 0-1 0 0,0 0 1 0 0,-1 0 0 0 0,1 0 0 0 0,0 0 0 0 0,0 0 0 0 0,0 0-1 0 0,-1 0 1 0 0,1 0 0 0 0,0 0 0 0 0,0 0 0 0 0,1 0 0 0 0,-1 0 0 0 0,0 0-1 0 0,0 0 1 0 0,0 0 0 0 0,1 0 0 0 0,-1 0 0 0 0,1 0 0 0 0,-1 0-1 0 0,0 0 1 0 0,1 0 0 0 0,0 1 0 0 0,-1-1 0 0 0,1 0 0 0 0,-1 0-1 0 0,1 0 1 0 0,0 1 0 0 0,0-1 0 0 0,-1 0 0 0 0,1 1 0 0 0,0-1-1 0 0,0 1 1 0 0,0-1 0 0 0,1 0 49 0 0,112-64-6333 0 0,78-3 3847 0 0,-119 45 2511 0 0,-21 6 274 0 0,140-40 6313 0 0,-187 57-6591 0 0,0 1-1 0 0,0 0 1 0 0,-1 0-1 0 0,1 0 1 0 0,-1 1-1 0 0,1-1 1 0 0,-1 1-1 0 0,1 0 1 0 0,-1 0-1 0 0,0 1 1 0 0,0-1-1 0 0,0 1 1 0 0,0 0-1 0 0,0 0 1 0 0,-1 1-1 0 0,0-1 1 0 0,1 0-1 0 0,-1 1 1 0 0,0 0-1 0 0,-1 0 1 0 0,1 0-1 0 0,-1 0 1 0 0,1 0-1 0 0,-1 1 1 0 0,-1-1-1 0 0,1 1 1 0 0,-1-1-1 0 0,1 1 1 0 0,-1 0-1 0 0,0 1-20 0 0,22 40 260 0 0,-18-38-250 0 0,1 1 0 0 0,1-1 0 0 0,-1-1 0 0 0,1 1 0 0 0,1-1 0 0 0,-1-1 0 0 0,1 1 0 0 0,1-1 0 0 0,-1-1 0 0 0,1 1 0 0 0,0-2 0 0 0,0 1 0 0 0,0-1 0 0 0,0 0 0 0 0,1-1 0 0 0,0 0 0 0 0,0-1 0 0 0,0 0 0 0 0,0 0 0 0 0,0-1-10 0 0,84-8-9479 0 0,-76 3 366 0 0</inkml:trace>
  <inkml:trace contextRef="#ctx0" brushRef="#br0" timeOffset="-3276.233">20548 8892 18004 0 0,'0'0'1008'0'0,"0"0"32"0"0,0 0-344 0 0,0 0-424 0 0,0 0-376 0 0,0 0-520 0 0,0 0-376 0 0,0 0-360 0 0,0 0-417 0 0,0 0-415 0 0,0 0-753 0 0,0 0-663 0 0,0 0-3802 0 0</inkml:trace>
  <inkml:trace contextRef="#ctx0" brushRef="#br0" timeOffset="-2952.964">21347 8362 19284 0 0,'0'0'616'0'0,"0"0"-317"0"0,0 0-743 0 0,0 0-476 0 0,0 0-158 0 0,0 0 169 0 0,0 0 515 0 0,0 0 147 0 0,20 29 69 0 0,62 98 86 0 0,-30 16 40 0 0,-30-37 179 0 0,-6 0 1 0 0,-4 2-1 0 0,-5 0 0 0 0,-4 20-127 0 0,18 216 688 0 0,-22-328-639 0 0,2-1 0 0 0,0 0 0 0 0,1 0-1 0 0,1 0 1 0 0,0 0 0 0 0,1 0 0 0 0,1-1-1 0 0,0 1 1 0 0,0-1 0 0 0,2 0 0 0 0,0-1-1 0 0,0 0 1 0 0,2 0 0 0 0,-1 0 0 0 0,1-1-1 0 0,1 0 1 0 0,0-1 0 0 0,1 0 0 0 0,0-1 0 0 0,1 0-1 0 0,0-1 1 0 0,0 0 0 0 0,1-1 0 0 0,0 0-1 0 0,1-1 1 0 0,0-1 0 0 0,0 0 0 0 0,0 0-1 0 0,1-2 1 0 0,-1 0 0 0 0,1 0 0 0 0,6-1-49 0 0,1-4 98 0 0,-1-1 0 0 0,1-1 0 0 0,-1-1 0 0 0,0-1 0 0 0,0-1 0 0 0,0-1-1 0 0,-1 0 1 0 0,0-2 0 0 0,-1 0 0 0 0,1-1 0 0 0,-2-1 0 0 0,0-1 0 0 0,0-1 0 0 0,-1 0 0 0 0,12-13-98 0 0,-22 19 59 0 0,0-1 1 0 0,0 0-1 0 0,-1-1 0 0 0,0 0 0 0 0,-1 0 0 0 0,0 0 1 0 0,0 0-1 0 0,-1-1 0 0 0,0 0 0 0 0,-1 0 0 0 0,0 0 1 0 0,0 0-1 0 0,-1-1 0 0 0,-1 1 0 0 0,0-1 0 0 0,0 1 1 0 0,-1-1-1 0 0,-1-8-59 0 0,-22 81-940 0 0,22-55 972 0 0,1 0 0 0 0,0 0 0 0 0,1 1 1 0 0,0-1-1 0 0,0 0 0 0 0,0 0 0 0 0,1 0 0 0 0,0 0 1 0 0,1 0-1 0 0,-1 0 0 0 0,1-1 0 0 0,1 1 0 0 0,-1-1 1 0 0,1 0-1 0 0,0 0 0 0 0,0 0 0 0 0,1 0 1 0 0,0-1-1 0 0,0 1 0 0 0,0-2 0 0 0,1 1 0 0 0,-1 0 1 0 0,1-1-1 0 0,0 0 0 0 0,0 0 0 0 0,1-1 0 0 0,-1 0 1 0 0,5 2-33 0 0,12 5-220 0 0,0-1 0 0 0,1 0 0 0 0,-1-2 1 0 0,2-1-1 0 0,-1-1 0 0 0,0-1 1 0 0,23 1 219 0 0,56-3-4300 0 0,-36-8-3779 0 0,-43 1 856 0 0</inkml:trace>
  <inkml:trace contextRef="#ctx0" brushRef="#br0" timeOffset="-2655.719">22433 9312 10034 0 0,'0'0'2753'0'0,"0"0"71"0"0,0 0-895 0 0,0 0-697 0 0,0 0-536 0 0,0 0-304 0 0,0 0-168 0 0,0 0-224 0 0,0 0-240 0 0,0 0-440 0 0,0 0-584 0 0,0 0-681 0 0,0 0-615 0 0,-78-154-529 0 0,87 154-512 0 0,-3-1-3104 0 0</inkml:trace>
  <inkml:trace contextRef="#ctx0" brushRef="#br0" timeOffset="-2407.915">23032 8521 7034 0 0,'0'0'3274'0'0,"0"0"-559"0"0,0 0-836 0 0,0 0-823 0 0,0 0-626 0 0,0 0-302 0 0,0 0-28 0 0,0 0 93 0 0,0 0 76 0 0,17 31 17 0 0,53 101-42 0 0,-51-18 12 0 0,-20-84-204 0 0,-40 616 529 0 0,42-633-538 0 0,0 0 1 0 0,0 0-1 0 0,1 0 0 0 0,1 0 0 0 0,0 0 0 0 0,1 0 0 0 0,0-1 0 0 0,1 0 0 0 0,0 0 0 0 0,1 0 1 0 0,1-1-1 0 0,0 1 0 0 0,0-1 0 0 0,1-1 0 0 0,0 0 0 0 0,1 0 0 0 0,0 0 0 0 0,1-1 1 0 0,0-1-1 0 0,0 0 0 0 0,1 0 0 0 0,0-1 0 0 0,0 0 0 0 0,1-1 0 0 0,-1 0 0 0 0,1-1 1 0 0,1 0-1 0 0,-1-1 0 0 0,1-1 0 0 0,0 0 0 0 0,0 0 0 0 0,0-1 0 0 0,3-1-43 0 0,-15-1-671 0 0,-36-18-14450 0 0,23 14 10993 0 0</inkml:trace>
  <inkml:trace contextRef="#ctx0" brushRef="#br0" timeOffset="-2237.697">22667 9227 11362 0 0,'0'0'1089'0'0,"0"0"71"0"0,240-84-96 0 0,-134 60-352 0 0,2 5-232 0 0,2 6-144 0 0,-1 4-168 0 0,1 4-103 0 0,-5 4-33 0 0,-1 1-16 0 0,-8 0-32 0 0,-8 6-40 0 0,-9 1-169 0 0,-10 2-367 0 0,-15 4-704 0 0,-12 0-960 0 0,-17-1-1353 0 0,-12-4-4825 0 0</inkml:trace>
  <inkml:trace contextRef="#ctx0" brushRef="#br0" timeOffset="-1943.933">23606 9974 13443 0 0,'0'0'2071'0'0,"0"0"-393"0"0,30-2-425 0 0,180-12 157 0 0,-155 9-1116 0 0,202-28 623 0 0,-102-31 298 0 0,-153 63-1212 0 0,-1 1 0 0 0,1-1 0 0 0,-1 1 0 0 0,1-1 0 0 0,-1 0 0 0 0,1 0 0 0 0,-1 0 0 0 0,0 0 0 0 0,1 0 0 0 0,-1 0 0 0 0,0 0 0 0 0,0 0 0 0 0,0-1 0 0 0,0 1 0 0 0,0 0 0 0 0,0-1 0 0 0,0 1 0 0 0,0-1 0 0 0,0 1 0 0 0,-1-1 0 0 0,1 1 0 0 0,-1-1 0 0 0,1 1 0 0 0,-1-1 0 0 0,0 0 0 0 0,1 1 1 0 0,-1-1-1 0 0,0 0 0 0 0,0 1 0 0 0,0-1 0 0 0,0 0 0 0 0,0 1 0 0 0,-1-1 0 0 0,1 1 0 0 0,0-1 0 0 0,-1 0 0 0 0,0 1 0 0 0,1-1 0 0 0,-1 1 0 0 0,0-1 0 0 0,1 1 0 0 0,-1-1 0 0 0,0 1 0 0 0,0 0 0 0 0,0-1 0 0 0,0 1 0 0 0,-1 0 0 0 0,1 0 0 0 0,0 0 0 0 0,0 0 0 0 0,-1 0 0 0 0,0-1-3 0 0,-79-40-1335 0 0,48 32 1124 0 0,0 1-1 0 0,0 2 1 0 0,0 1 0 0 0,-1 2-1 0 0,0 1 1 0 0,0 2 0 0 0,0 2-1 0 0,-27 3 212 0 0,51-3-103 0 0,0 1 0 0 0,0 1 0 0 0,1 0 0 0 0,-1 0 0 0 0,1 1 0 0 0,0 0 0 0 0,0 1 0 0 0,0 0 0 0 0,0 0 0 0 0,1 1 0 0 0,0 0 0 0 0,0 0 0 0 0,1 1 0 0 0,-1 1 103 0 0,5-5-11 0 0,0-1-1 0 0,0 1 0 0 0,1 0 1 0 0,0 0-1 0 0,-1 1 1 0 0,1-1-1 0 0,0 0 0 0 0,0 1 1 0 0,1-1-1 0 0,-1 1 0 0 0,1 0 1 0 0,0-1-1 0 0,0 1 1 0 0,0 0-1 0 0,0 0 0 0 0,1 0 1 0 0,0 0-1 0 0,-1 0 0 0 0,1 0 1 0 0,1-1-1 0 0,-1 1 1 0 0,1 0-1 0 0,-1 0 0 0 0,1 0 1 0 0,0 0-1 0 0,0-1 0 0 0,1 1 1 0 0,-1 0-1 0 0,1-1 1 0 0,0 1-1 0 0,0-1 0 0 0,0 0 1 0 0,0 1-1 0 0,0-1 0 0 0,1 0 1 0 0,2 2 11 0 0,13 9 194 0 0,1-1 1 0 0,0-1-1 0 0,1 0 0 0 0,1-2 1 0 0,0 0-1 0 0,0-1 1 0 0,1-1-1 0 0,0-1 0 0 0,0-1 1 0 0,1-1-1 0 0,-1-1 1 0 0,1-1-1 0 0,13-1-194 0 0,43 5 319 0 0,0-3 0 0 0,0-4 0 0 0,0-4 0 0 0,33-6-319 0 0,-100 8-81 0 0,0 1 0 0 0,0 0 0 0 0,0 1 0 0 0,0 0 0 0 0,1 1 0 0 0,-1 0 0 0 0,0 1 0 0 0,-1 1-1 0 0,1 0 1 0 0,0 0 0 0 0,-1 1 0 0 0,1 1 0 0 0,-1 0 0 0 0,0 0 0 0 0,4 4 81 0 0,70 31-4928 0 0,-25-27-3668 0 0,-44-11 1981 0 0</inkml:trace>
  <inkml:trace contextRef="#ctx0" brushRef="#br0" timeOffset="-1655.704">24436 9017 21373 0 0,'0'0'1120'0'0,"0"0"-96"0"0,0 0-488 0 0,0 0-872 0 0,0 0-192 0 0,0 0-40 0 0,0 0 144 0 0,0 0 416 0 0,0 0 8 0 0,205 62-16 0 0,-139-28-72 0 0,-1 1-304 0 0,5 1-449 0 0,-3-1-807 0 0,0 0-1569 0 0,-16-9-2440 0 0,-19-9-4673 0 0</inkml:trace>
  <inkml:trace contextRef="#ctx0" brushRef="#br0" timeOffset="3112.057">10147 12369 0 0 0,'0'0'701'0'0,"0"0"-46"0"0,0 0-35 0 0,0 0-42 0 0,0 0-51 0 0,0 0-70 0 0,0 0-10 0 0,0 0 8 0 0,0 0 41 0 0,0 0 80 0 0,19 26 84 0 0,62 80 77 0 0,-79-103-654 0 0,-1 0 0 0 0,1-1 0 0 0,-1 0 0 0 0,1 1 0 0 0,0-1-1 0 0,0 0 1 0 0,0 1 0 0 0,0-1 0 0 0,0-1 0 0 0,1 1-1 0 0,-1 0 1 0 0,0 0 0 0 0,1-1 0 0 0,0 1 0 0 0,-1-1 0 0 0,1 0-1 0 0,0 0 1 0 0,0 0 0 0 0,-1 0 0 0 0,1 0 0 0 0,0-1-1 0 0,0 1 1 0 0,0-1 0 0 0,0 0 0 0 0,0 0 0 0 0,1 0-83 0 0,7 0 504 0 0,11-1-168 0 0,0-1-1 0 0,-1 0 1 0 0,1-2-1 0 0,-1-1 1 0 0,0 0-1 0 0,0-1 1 0 0,-1-2-1 0 0,0 0 1 0 0,0-1-1 0 0,0-1 1 0 0,-2 0-1 0 0,1-2 1 0 0,-1 0 0 0 0,-1-1-1 0 0,0-1 1 0 0,-1-1-1 0 0,-1 0 1 0 0,0-1-1 0 0,-1-1-335 0 0,-10 15-7 0 0,0-1 0 0 0,0 0 0 0 0,0 0 0 0 0,0 0 0 0 0,-1-1 0 0 0,0 1 0 0 0,0-1 0 0 0,0 0 0 0 0,0 1 0 0 0,0-2 0 0 0,-1 1 0 0 0,0 0 0 0 0,1 0 0 0 0,-2-1 0 0 0,1 1 0 0 0,0-1 0 0 0,-1 0 0 0 0,0 1 0 0 0,0-1 0 0 0,-1 0 0 0 0,1 0 0 0 0,-1 1 0 0 0,0-1 0 0 0,0 0 0 0 0,0 0 0 0 0,-1 0 0 0 0,0 1 0 0 0,0-1 0 0 0,0 0 0 0 0,0 1 0 0 0,-1-1 0 0 0,0 1 0 0 0,0-1 0 0 0,0 1 0 0 0,-1 0 0 0 0,1 0 0 0 0,-1 0 0 0 0,0 0 0 0 0,0 0-1 0 0,0 1 1 0 0,0-1 0 0 0,-1 1 0 0 0,0 0 0 0 0,1 0 0 0 0,-1 0 0 0 0,0 0 0 0 0,-1 1 0 0 0,1 0 0 0 0,0 0 0 0 0,-3-1 7 0 0,-18 0-221 0 0,-1 0-1 0 0,0 2 1 0 0,1 1-1 0 0,-1 2 0 0 0,0 0 1 0 0,1 1-1 0 0,-1 2 1 0 0,1 0-1 0 0,0 2 0 0 0,1 1 1 0 0,0 1-1 0 0,0 1 1 0 0,0 1-1 0 0,2 1 0 0 0,-1 0 1 0 0,2 2-1 0 0,0 1 1 0 0,0 1-1 0 0,-5 7 222 0 0,15-15-39 0 0,2 0 0 0 0,-1 1 0 0 0,1 0 0 0 0,0 0 0 0 0,1 1 0 0 0,0 0 0 0 0,1 1-1 0 0,0 0 1 0 0,1 0 0 0 0,0 1 0 0 0,0 0 39 0 0,5-8-10 0 0,-1 0 0 0 0,1 0 1 0 0,0 0-1 0 0,0 0 0 0 0,0 0 0 0 0,0 0 0 0 0,1 0 0 0 0,0 0 0 0 0,0 1 0 0 0,0-1 0 0 0,0 0 1 0 0,1 0-1 0 0,-1 0 0 0 0,1 0 0 0 0,0 0 0 0 0,1 0 0 0 0,-1 0 0 0 0,1 0 0 0 0,-1 0 0 0 0,1-1 0 0 0,0 1 1 0 0,0 0-1 0 0,1-1 0 0 0,-1 0 0 0 0,1 1 0 0 0,0-1 0 0 0,0 0 0 0 0,0-1 0 0 0,0 1 0 0 0,0 0 1 0 0,1-1-1 0 0,-1 0 0 0 0,1 0 0 0 0,-1 0 0 0 0,3 1 10 0 0,19 6 150 0 0,2-1 0 0 0,-1-1 0 0 0,1-1 0 0 0,0-1 0 0 0,0-2 0 0 0,1 0 0 0 0,-1-2 0 0 0,1-2 0 0 0,-1 0 0 0 0,0-1 0 0 0,15-5-150 0 0,374-51 3220 0 0,-402 86-3022 0 0,73 21 656 0 0,-17-34-3299 0 0,-33-8-2146 0 0,-15-3-4804 0 0</inkml:trace>
  <inkml:trace contextRef="#ctx0" brushRef="#br0" timeOffset="4713.677">16623 12756 9594 0 0,'0'0'517'0'0,"0"0"-374"0"0,0 0-343 0 0,0 0 169 0 0,0 0 472 0 0,0 0 224 0 0,26 2 49 0 0,187 7 1147 0 0,-179-11-1402 0 0,0-1 0 0 0,0-2 0 0 0,0-1 0 0 0,0-2 0 0 0,-1-1 0 0 0,-1-2 0 0 0,26-11-459 0 0,110-84 1398 0 0,-164 104-1394 0 0,0 0 1 0 0,0-1 0 0 0,0 0 0 0 0,-1 1 0 0 0,1-2 0 0 0,-1 1 0 0 0,0 0 0 0 0,0 0 0 0 0,0-1 0 0 0,0 0-1 0 0,-1 0 1 0 0,1 0 0 0 0,-1 0 0 0 0,0 0 0 0 0,0 0 0 0 0,0 0 0 0 0,-1-1 0 0 0,0 1 0 0 0,1 0 0 0 0,-2-1-1 0 0,1 0 1 0 0,0 1 0 0 0,-1-1 0 0 0,0 1 0 0 0,0-1 0 0 0,0 0 0 0 0,-1 1 0 0 0,1-1 0 0 0,-1 1 0 0 0,0-1-1 0 0,-1 1 1 0 0,1 0 0 0 0,-1-1 0 0 0,0 1 0 0 0,0 0 0 0 0,0 0 0 0 0,0 0 0 0 0,-1 0 0 0 0,0 0 0 0 0,1 1-1 0 0,-1-1 1 0 0,-1 1 0 0 0,1 0 0 0 0,0 0 0 0 0,-1 0 0 0 0,0 0 0 0 0,0 0 0 0 0,1 1 0 0 0,-6-2-5 0 0,-22-4-191 0 0,0 2 0 0 0,0 1 0 0 0,-1 2-1 0 0,0 1 1 0 0,0 1 0 0 0,0 2 0 0 0,0 1 0 0 0,1 2 0 0 0,-1 1 0 0 0,1 1 0 0 0,0 2 0 0 0,-14 5 191 0 0,24-9-40 0 0,1 1 0 0 0,-1 0 0 0 0,1 2 0 0 0,0 0 0 0 0,0 1 0 0 0,1 1 0 0 0,0 1 0 0 0,1 0 0 0 0,0 2 0 0 0,0 0 0 0 0,1 1 0 0 0,1 0 0 0 0,0 2 0 0 0,1 0 0 0 0,1 0 0 0 0,-12 18 40 0 0,24-30-11 0 0,0 1 1 0 0,0-1-1 0 0,1 1 1 0 0,0-1-1 0 0,0 1 1 0 0,0-1-1 0 0,0 1 1 0 0,0 0-1 0 0,1 0 1 0 0,-1-1-1 0 0,1 1 0 0 0,0 0 1 0 0,0 0-1 0 0,1-1 1 0 0,-1 1-1 0 0,1 0 1 0 0,0 0-1 0 0,0-1 1 0 0,0 1-1 0 0,0-1 1 0 0,0 1-1 0 0,1-1 0 0 0,0 1 1 0 0,0-1-1 0 0,0 0 1 0 0,0 0-1 0 0,0 0 1 0 0,1 0-1 0 0,-1 0 1 0 0,1 0-1 0 0,0-1 1 0 0,0 1-1 0 0,0-1 0 0 0,0 0 1 0 0,0 0-1 0 0,0 0 1 0 0,1 0-1 0 0,2 1 11 0 0,144 38 809 0 0,34-34-239 0 0,-136-7-556 0 0,-1 1 0 0 0,0 2 0 0 0,0 2-1 0 0,0 2 1 0 0,19 7-14 0 0,-57-10-12 0 0,-1 0 1 0 0,0 1-1 0 0,0-1 0 0 0,0 1 1 0 0,-1 1-1 0 0,0-1 0 0 0,0 1 1 0 0,0 1-1 0 0,-1-1 0 0 0,0 1 1 0 0,0 0-1 0 0,-1 1 0 0 0,1-1 1 0 0,-2 1-1 0 0,1 0 0 0 0,-1 0 1 0 0,0 1-1 0 0,-1-1 0 0 0,0 1 1 0 0,0 0-1 0 0,-1 0 0 0 0,0 0 0 0 0,-1 0 1 0 0,0 0-1 0 0,0 0 0 0 0,-1 0 1 0 0,0 0-1 0 0,-1 1 0 0 0,0-1 1 0 0,0 0-1 0 0,-1 0 0 0 0,0 0 12 0 0,-6 83 198 0 0,-5 0 0 0 0,-3-1-1 0 0,-4-1 1 0 0,-4 0 0 0 0,-15 27-198 0 0,39-113 58 0 0,-1 0 0 0 0,0 0 0 0 0,-1 0 0 0 0,1 0 0 0 0,-1 0-1 0 0,0 0 1 0 0,0 0 0 0 0,0-1 0 0 0,0 1 0 0 0,-1-1 0 0 0,1 0 0 0 0,-1 1 0 0 0,0-1 0 0 0,0 0 0 0 0,0 0 0 0 0,0-1 0 0 0,-1 1 0 0 0,1-1 0 0 0,-1 0 0 0 0,1 1 0 0 0,-1-2 0 0 0,0 1 0 0 0,0 0 0 0 0,0-1 0 0 0,0 0 0 0 0,0 1 0 0 0,0-2 0 0 0,0 1 0 0 0,-1 0 0 0 0,1-1-1 0 0,0 0 1 0 0,0 0 0 0 0,0 0 0 0 0,-1-1 0 0 0,1 1 0 0 0,0-1 0 0 0,0 0 0 0 0,0 0 0 0 0,-3-1-58 0 0,-294-85 988 0 0,-73-1-1160 0 0,354 80-1797 0 0,27-4-7497 0 0,3 7 541 0 0</inkml:trace>
  <inkml:trace contextRef="#ctx0" brushRef="#br0" timeOffset="6285.076">17753 12408 6209 0 0,'0'0'407'0'0,"0"0"-491"0"0,0 0-143 0 0,0 0 9 0 0,0 0 66 0 0,0 0 74 0 0,0 0 58 0 0,0 0 84 0 0,0 0 155 0 0,0 0 168 0 0,0 0 97 0 0,0 0-35 0 0,0 0-209 0 0,-13-7-225 0 0,2 1-13 0 0,12 6-6 0 0,0 0 0 0 0,1-1 0 0 0,-1 1-1 0 0,0 0 1 0 0,0-1 0 0 0,0 1 0 0 0,0-1 0 0 0,0 1 0 0 0,0-1-1 0 0,0 0 1 0 0,0 1 0 0 0,0-1 0 0 0,0 0 0 0 0,0 0 0 0 0,-1 0 0 0 0,1 0-1 0 0,0 1 1 0 0,0-1 0 0 0,-1 0 0 0 0,1 0 0 0 0,-1 0 0 0 0,1-1-1 0 0,-1 1 1 0 0,1 0 0 0 0,-1 0 0 0 0,0 0 0 0 0,1 0 0 0 0,-1 0 0 0 0,0 0-1 0 0,0-1 1 0 0,0 1 0 0 0,0 0 0 0 0,0 0 0 0 0,0 0 0 0 0,0 0-1 0 0,0-1 1 0 0,0 1 0 0 0,-1 0 0 0 0,1 0 0 0 0,-1 0 0 0 0,1 0 0 0 0,0 0-1 0 0,-1 0 1 0 0,0 0 0 0 0,1 0 0 0 0,-1 0 0 0 0,0 0 0 0 0,1 0-1 0 0,-1 0 1 0 0,0 0 0 0 0,0 0 0 0 0,0 0 0 0 0,0 1 0 0 0,0-1 0 0 0,0 0-1 0 0,0 1 1 0 0,0-1 4 0 0,67-22 101 0 0,2 3-1 0 0,0 2 1 0 0,1 4-1 0 0,1 3 1 0 0,29 0-101 0 0,-98 11 28 0 0,0 0 0 0 0,0-1 0 0 0,1 1-1 0 0,-1 0 1 0 0,0 0 0 0 0,0 0 0 0 0,0 0 0 0 0,0 0 0 0 0,0 0-1 0 0,0 0 1 0 0,0 1 0 0 0,0-1 0 0 0,0 0 0 0 0,0 0 0 0 0,1 1-1 0 0,-1-1 1 0 0,0 1 0 0 0,-1-1 0 0 0,1 1 0 0 0,0 0 0 0 0,0-1-1 0 0,0 1 1 0 0,0 0 0 0 0,0-1 0 0 0,-1 1 0 0 0,1 0 0 0 0,0 0-1 0 0,0 0 1 0 0,-1 0 0 0 0,1 0 0 0 0,-1 0 0 0 0,1 0 0 0 0,-1 0 0 0 0,1 0-1 0 0,-1 0 1 0 0,0 0 0 0 0,1 0 0 0 0,-1 0 0 0 0,0 0 0 0 0,0 0-1 0 0,0 0 1 0 0,0 0 0 0 0,0 0 0 0 0,0 0 0 0 0,0 0 0 0 0,0 1-1 0 0,0-1 1 0 0,-1 0 0 0 0,1 0 0 0 0,0 0 0 0 0,-1 0 0 0 0,1 0-1 0 0,-1 0 1 0 0,1 0 0 0 0,-1 0 0 0 0,1 0 0 0 0,-1 0 0 0 0,0-1-1 0 0,0 2-27 0 0,-43 66 2600 0 0,38-61-2454 0 0,-39 50 849 0 0,32-44-944 0 0,0 0 0 0 0,1 2 0 0 0,1-1 0 0 0,0 2 1 0 0,1-1-1 0 0,0 1 0 0 0,2 1 0 0 0,0 0 0 0 0,0 0 0 0 0,2 0 0 0 0,0 1 0 0 0,1 0 0 0 0,1 0 0 0 0,1 1 0 0 0,-1 7-51 0 0,5-22 10 0 0,-1-1-1 0 0,1 0 1 0 0,0 0-1 0 0,0 0 0 0 0,0 0 1 0 0,0 0-1 0 0,1 0 1 0 0,-1 0-1 0 0,1 0 0 0 0,0 0 1 0 0,0 0-1 0 0,0-1 1 0 0,0 1-1 0 0,0-1 0 0 0,0 0 1 0 0,1 1-1 0 0,-1-1 0 0 0,1 0 1 0 0,0 0-1 0 0,-1-1 1 0 0,1 1-1 0 0,0 0 0 0 0,0-1 1 0 0,0 0-1 0 0,0 0 1 0 0,0 0-1 0 0,1 0 0 0 0,-1 0 1 0 0,0-1-1 0 0,0 1 1 0 0,1-1-1 0 0,-1 0-9 0 0,110 2-738 0 0,-85-5 527 0 0,-1-2 0 0 0,1-1-1 0 0,-1-1 1 0 0,0-2 0 0 0,-1 0 0 0 0,0-2 0 0 0,-1-1-1 0 0,0-1 1 0 0,-1-1 0 0 0,0-1 0 0 0,2-4 211 0 0,-9-4 2684 0 0,-16 16 3418 0 0,-15 67-7467 0 0,37-30 1853 0 0,-6-29-329 0 0,0 0-1 0 0,0-2 0 0 0,0 0 0 0 0,-1-1 1 0 0,1-1-1 0 0,0 0 0 0 0,-1-1 1 0 0,0-1-1 0 0,0-1 0 0 0,0 0 0 0 0,0-1 1 0 0,11-7-159 0 0,-7 5 60 0 0,-10 5-55 0 0,3 1-17 0 0,0-1 0 0 0,-1 0 1 0 0,1 0-1 0 0,-1-1 0 0 0,0-1 1 0 0,-1 0-1 0 0,0 0 0 0 0,0-1 0 0 0,0-1 1 0 0,0 0-1 0 0,-1 0 0 0 0,-1-1 1 0 0,0-1-1 0 0,0 1 0 0 0,0-1 0 0 0,-1-1 1 0 0,-1 0-1 0 0,0 0 0 0 0,0 0 1 0 0,-1-1-1 0 0,-1 0 0 0 0,0 0 0 0 0,3-11 12 0 0,-9 19-63 0 0,1 0 0 0 0,-1 0-1 0 0,0 0 1 0 0,0 0 0 0 0,-1 0-1 0 0,1 0 1 0 0,-1 0 0 0 0,0 0-1 0 0,0 1 1 0 0,0-1 0 0 0,0 0-1 0 0,-1 1 1 0 0,1 0-1 0 0,-1 0 1 0 0,0 0 0 0 0,0 0-1 0 0,0 0 1 0 0,0 0 0 0 0,-1 1-1 0 0,1-1 1 0 0,-1 1 0 0 0,0 0-1 0 0,1 0 1 0 0,-1 1-1 0 0,0-1 1 0 0,0 1 0 0 0,0-1-1 0 0,0 1 1 0 0,-4 0 63 0 0,-127-15-1407 0 0,107 16 1400 0 0,0 2 1 0 0,1 1 0 0 0,-1 1-1 0 0,1 1 1 0 0,0 2 0 0 0,1 0-1 0 0,-1 2 1 0 0,2 1 0 0 0,-1 1-1 0 0,1 1 1 0 0,1 1-1 0 0,0 2 1 0 0,-20 15 6 0 0,39-26 9 0 0,0 0 0 0 0,0 0 0 0 0,0 0 0 0 0,0 0 0 0 0,1 1 0 0 0,0 0 0 0 0,0 0 0 0 0,0 0 0 0 0,1 0 0 0 0,-1 1 0 0 0,1 0 0 0 0,1-1 0 0 0,-1 1 0 0 0,1 0 0 0 0,0 0 0 0 0,0 1 0 0 0,1-1 0 0 0,-1 0 0 0 0,2 0 0 0 0,-1 1 0 0 0,1-1 0 0 0,-1 1 0 0 0,2-1 0 0 0,-1 0 0 0 0,1 1 0 0 0,0-1 0 0 0,0 0 0 0 0,1 0 0 0 0,0 1 0 0 0,0-1-1 0 0,0 0 1 0 0,1-1 0 0 0,0 1 0 0 0,0 0 0 0 0,0-1 0 0 0,1 0 0 0 0,0 1 0 0 0,0-2 0 0 0,0 1 0 0 0,1 0 0 0 0,-1-1 0 0 0,1 0 0 0 0,0 0 0 0 0,0 0 0 0 0,3 1-9 0 0,20 2 151 0 0,2 0 0 0 0,-1-2-1 0 0,1-1 1 0 0,0-1 0 0 0,0-2-1 0 0,0-1 1 0 0,-1-1 0 0 0,1-2-1 0 0,0-1 1 0 0,-1-1 0 0 0,1-1 0 0 0,-1-2-1 0 0,-1-1 1 0 0,27-12-151 0 0,-16-4 1775 0 0,-39 25-1638 0 0,0 0-138 0 0,0 0-176 0 0,0 0-191 0 0,5 33-2301 0 0,3-27 2764 0 0,-1-1-1 0 0,1-1 0 0 0,0 1 1 0 0,0-1-1 0 0,1-1 1 0 0,-1 0-1 0 0,1 0 1 0 0,0 0-1 0 0,0-1 1 0 0,0-1-1 0 0,0 1 1 0 0,0-1-1 0 0,0-1 1 0 0,0 0-1 0 0,0 0 1 0 0,0-1-1 0 0,0 0 1 0 0,0 0-1 0 0,0-1 1 0 0,0-1-1 0 0,0 1 1 0 0,-1-1-1 0 0,6-3-94 0 0,-6 4 13 0 0,27-5 58 0 0,-1-1 0 0 0,0-2 0 0 0,0-1 1 0 0,-1-2-1 0 0,0-1 0 0 0,-2-2 0 0 0,1-1 1 0 0,-2-1-1 0 0,0-2 0 0 0,15-14-71 0 0,-17-22 499 0 0,-27 56-528 0 0,-1-1 1 0 0,1 0-1 0 0,-1 0 1 0 0,1 0 0 0 0,-1 0-1 0 0,0-1 1 0 0,1 1 0 0 0,-1 0-1 0 0,0 0 1 0 0,0 0 0 0 0,0 0-1 0 0,0 0 1 0 0,0 0 0 0 0,0 0-1 0 0,0 0 1 0 0,0 0-1 0 0,0 0 1 0 0,-1-1 0 0 0,1 1-1 0 0,0 0 1 0 0,-1 0 0 0 0,1 0-1 0 0,-1 0 1 0 0,1 0 0 0 0,-1 0-1 0 0,1 0 1 0 0,-1 1-1 0 0,0-1 1 0 0,1 0 0 0 0,-1 0-1 0 0,0 0 1 0 0,0 1 0 0 0,1-1-1 0 0,-1 0 1 0 0,0 1 0 0 0,0-1-1 0 0,0 1 1 0 0,0-1-1 0 0,0 1 1 0 0,0-1 0 0 0,0 1-1 0 0,0-1 1 0 0,0 1 0 0 0,0 0-1 0 0,-1 0 1 0 0,1 0 0 0 0,0 0-1 0 0,0 0 1 0 0,0 0-1 0 0,0 0 1 0 0,0 0 0 0 0,-1 0 28 0 0,-2 3-76 0 0,0 0 1 0 0,0 0 0 0 0,0 0-1 0 0,1 0 1 0 0,-1 1 0 0 0,1-1-1 0 0,0 1 1 0 0,0 0 0 0 0,0 0-1 0 0,1 0 1 0 0,-1 1 0 0 0,1-1-1 0 0,0 0 1 0 0,0 1 0 0 0,1 0-1 0 0,-1-1 1 0 0,1 1-1 0 0,0 0 1 0 0,0 0 0 0 0,1-1-1 0 0,-1 1 1 0 0,1 3 75 0 0,0-2 29 0 0,0-1 0 0 0,-1 0 0 0 0,2 0 0 0 0,-1 1-1 0 0,1-1 1 0 0,-1 0 0 0 0,1 0 0 0 0,1 0 0 0 0,-1 0 0 0 0,1 0-1 0 0,0 0 1 0 0,0 0 0 0 0,0 0 0 0 0,1-1 0 0 0,0 1 0 0 0,-1-1 0 0 0,2 0-1 0 0,-1 1 1 0 0,0-2 0 0 0,1 1 0 0 0,0 0 0 0 0,0-1 0 0 0,0 1 0 0 0,0-1-1 0 0,1 0 1 0 0,-1-1 0 0 0,1 1 0 0 0,-1-1 0 0 0,1 0 0 0 0,0 0 0 0 0,0 0-1 0 0,0-1 1 0 0,0 0 0 0 0,1 0 0 0 0,-1 0 0 0 0,0 0 0 0 0,4-1-29 0 0,14 3 155 0 0,0-2 0 0 0,1-1 0 0 0,-1-1-1 0 0,0 0 1 0 0,0-2 0 0 0,0-1 0 0 0,0-1 0 0 0,1-1-155 0 0,-8 3 22 0 0,0 0 1 0 0,0-2-1 0 0,-1 0 0 0 0,0-1 0 0 0,0 0 0 0 0,-1-1 0 0 0,1-1 1 0 0,-2 0-1 0 0,1-1 0 0 0,-1 0 0 0 0,0-1 0 0 0,-1-1 0 0 0,0 0 1 0 0,-1-1-1 0 0,0 0 0 0 0,5-7-22 0 0,-14-63 259 0 0,-13 135-3120 0 0,12-48 2893 0 0,0 1 0 0 0,0-1 1 0 0,0 1-1 0 0,1-1 0 0 0,0 0 0 0 0,0 0 0 0 0,0 0 0 0 0,0 0 1 0 0,1 0-1 0 0,0 0 0 0 0,0-1 0 0 0,0 1 0 0 0,1-1 0 0 0,-1 0 1 0 0,1 0-1 0 0,0 0 0 0 0,0 0 0 0 0,1-1 0 0 0,-1 0 0 0 0,1 0 0 0 0,0 0 1 0 0,0 0-1 0 0,-1-1 0 0 0,2 0 0 0 0,-1 0 0 0 0,0 0 0 0 0,1 0-32 0 0,149 29 1023 0 0,-136-29-962 0 0,0-1 0 0 0,0-1 0 0 0,0-1 1 0 0,0-1-1 0 0,0 0 0 0 0,-1-1 0 0 0,1-1 0 0 0,-1-1 0 0 0,0-1 0 0 0,0 0 0 0 0,-1-1 0 0 0,0-1 0 0 0,0-1 1 0 0,0-1-1 0 0,-2 0 0 0 0,14-10-61 0 0,-26 16 27 0 0,0-1 0 0 0,1 0 1 0 0,-1 1-1 0 0,-1-1 0 0 0,1 0 1 0 0,-1 0-1 0 0,0 0 0 0 0,0-1 0 0 0,-1 1 1 0 0,1 0-1 0 0,-1-1 0 0 0,0 1 1 0 0,-1-1-1 0 0,1 0 0 0 0,-1 1 1 0 0,0-1-1 0 0,-1 1 0 0 0,1-1 1 0 0,-1 1-1 0 0,0-1 0 0 0,0 1 1 0 0,-1-1-1 0 0,-1-2-27 0 0,-7 70-2531 0 0,14-56 2583 0 0,-1-1 0 0 0,1 1 0 0 0,0-1 0 0 0,0 0 0 0 0,0 0 0 0 0,1 0 0 0 0,0-1 1 0 0,0 1-1 0 0,0-1 0 0 0,0-1 0 0 0,1 1 0 0 0,-1-1 0 0 0,1 1 0 0 0,0-2 0 0 0,0 1 1 0 0,0-1-1 0 0,1 0 0 0 0,-1 0 0 0 0,0 0 0 0 0,1-1 0 0 0,0 0 0 0 0,-1 0 0 0 0,1-1 1 0 0,0 0-53 0 0,7 3 18 0 0,1 0 1 0 0,0-1 0 0 0,-1 0 0 0 0,1-1 0 0 0,0-1 0 0 0,-1-1 0 0 0,1 0-1 0 0,0 0 1 0 0,-1-2 0 0 0,1 0 0 0 0,-1-1 0 0 0,0 0 0 0 0,0-1 0 0 0,0 0-1 0 0,-1-1 1 0 0,1-1 0 0 0,-2 0 0 0 0,1-1 0 0 0,-1 0 0 0 0,0-1 0 0 0,4-4-19 0 0,-5-49 935 0 0,-28 98-2835 0 0,16-31 1925 0 0,0 0-1 0 0,1 0 0 0 0,-1 1 0 0 0,1-1 0 0 0,0 0 0 0 0,1 0 0 0 0,-1 0 1 0 0,1 0-1 0 0,0 0 0 0 0,0 0 0 0 0,1 0 0 0 0,-1 0 0 0 0,1-1 0 0 0,0 1 1 0 0,0 0-1 0 0,1-1 0 0 0,-1 1 0 0 0,1-1 0 0 0,0 0 0 0 0,1 0 0 0 0,-1 0 1 0 0,0 0-1 0 0,1-1 0 0 0,0 0 0 0 0,0 1 0 0 0,0-1 0 0 0,0 0 0 0 0,1-1 1 0 0,4 3-26 0 0,149 57-1872 0 0,-135-55 537 0 0,9 2-2259 0 0,-10-3-1867 0 0,-3-2-3784 0 0</inkml:trace>
  <inkml:trace contextRef="#ctx0" brushRef="#br0" timeOffset="6956.038">21422 11118 18132 0 0,'0'0'1053'0'0,"0"0"-99"0"0,0 0-521 0 0,0 0-774 0 0,0 0-358 0 0,0 0-85 0 0,0 0 172 0 0,0 0 401 0 0,0 0 152 0 0,9 32 103 0 0,26 106 35 0 0,-26-99-23 0 0,-3 1 0 0 0,-1 1-1 0 0,-1-1 1 0 0,-3 1 0 0 0,-1 0 0 0 0,-3 11-56 0 0,0 12 60 0 0,-17 178 237 0 0,10-172-232 0 0,4-1 1 0 0,2 1-1 0 0,4 0 1 0 0,3 0-1 0 0,5 28-65 0 0,-6-85-52 0 0,0 0 1 0 0,1 0-1 0 0,0 0 0 0 0,1-1 0 0 0,0 1 0 0 0,1-1 1 0 0,0 0-1 0 0,1-1 0 0 0,1 1 0 0 0,0-1 1 0 0,0 0-1 0 0,1 0 0 0 0,0-1 0 0 0,1 0 1 0 0,0-1-1 0 0,1 0 0 0 0,0 0 0 0 0,0-1 1 0 0,1-1-1 0 0,0 1 0 0 0,0-2 0 0 0,1 0 1 0 0,0 0-1 0 0,0-1 0 0 0,0 0 0 0 0,1-1 1 0 0,-1 0-1 0 0,1-1 0 0 0,0-1 0 0 0,0 0 0 0 0,0-1 1 0 0,7 0 51 0 0,-16 0-206 0 0,0 0 0 0 0,0 0 0 0 0,0 0 0 0 0,0-1 0 0 0,0 0 0 0 0,0 0 0 0 0,0 0 0 0 0,0 0 0 0 0,1-1 0 0 0,-1 1 0 0 0,0-1 0 0 0,0 0 0 0 0,0 0 0 0 0,-1-1 0 0 0,1 1 0 0 0,0-1 0 0 0,0 0 0 0 0,-1 0 0 0 0,1 0 1 0 0,-1 0-1 0 0,0-1 0 0 0,1 0 0 0 0,-1 1 0 0 0,0-1 0 0 0,-1 0 0 0 0,1 0 0 0 0,0-1 0 0 0,-1 1 0 0 0,0 0 0 0 0,0-1 0 0 0,0 0 0 0 0,0 1 0 0 0,0-1 0 0 0,-1 0 0 0 0,0 0 0 0 0,1 0 0 0 0,-1 0 0 0 0,-1 0 0 0 0,1-3 206 0 0,-39-25 7503 0 0,35 96-8276 0 0,11-56 905 0 0,0 0 0 0 0,0 0-1 0 0,1-1 1 0 0,0-1 0 0 0,0 1 0 0 0,0-1 0 0 0,1-1 0 0 0,0 0 0 0 0,0 0 0 0 0,0-1-1 0 0,0 0 1 0 0,1-1 0 0 0,0 0 0 0 0,0-1 0 0 0,0 0 0 0 0,0 0 0 0 0,0-2 0 0 0,0 1-1 0 0,0-1 1 0 0,0-1 0 0 0,0 0 0 0 0,0 0 0 0 0,0-1-132 0 0,5 2 114 0 0,10-2 70 0 0,0 0-1 0 0,-1-2 1 0 0,1-1-1 0 0,-1-1 1 0 0,0-1-1 0 0,0-1 1 0 0,-1-1-1 0 0,0-1 1 0 0,-1-1-1 0 0,0-1 1 0 0,0-1-1 0 0,-1-2 1 0 0,7-6-184 0 0,-25 18 11 0 0,0 0-1 0 0,0 0 1 0 0,0 0-1 0 0,-1 0 1 0 0,1 0 0 0 0,-1-1-1 0 0,0 0 1 0 0,0 0-1 0 0,0 0 1 0 0,-1 0 0 0 0,1 0-1 0 0,-1 0 1 0 0,0-1 0 0 0,0 1-1 0 0,-1-1 1 0 0,1 1-1 0 0,-1-1 1 0 0,0 0 0 0 0,0 1-1 0 0,-1-1 1 0 0,1 0-1 0 0,-1 0 1 0 0,0 1 0 0 0,0-1-1 0 0,-1 0 1 0 0,1 0 0 0 0,-1 0-1 0 0,0 1 1 0 0,-1-1-1 0 0,1 0 1 0 0,-1 1 0 0 0,0-1-1 0 0,0 1 1 0 0,0 0-1 0 0,0 0 1 0 0,-1 0 0 0 0,0 0-1 0 0,0 0 1 0 0,0 0 0 0 0,0 1-1 0 0,0-1 1 0 0,-1 1-1 0 0,0 0 1 0 0,0 0 0 0 0,0 0-1 0 0,0 1 1 0 0,0-1-1 0 0,0 1 1 0 0,-3-1-11 0 0,-10-5-62 0 0,0 1 0 0 0,0 1 0 0 0,-1 0 0 0 0,0 2 0 0 0,0 0 0 0 0,0 1 0 0 0,0 0-1 0 0,-1 2 1 0 0,1 0 0 0 0,0 1 0 0 0,-1 1 0 0 0,1 1 0 0 0,0 0 0 0 0,0 2 0 0 0,0 0 0 0 0,0 1 0 0 0,0 0 0 0 0,1 2 0 0 0,0 0 0 0 0,0 1-1 0 0,1 0 1 0 0,0 2 62 0 0,11-7-46 0 0,1 1 0 0 0,0-1 0 0 0,0 1-1 0 0,0 0 1 0 0,0 1 0 0 0,1-1 0 0 0,-1 1-1 0 0,1-1 1 0 0,0 1 0 0 0,1 0 0 0 0,-1 0-1 0 0,1 0 1 0 0,0 1 0 0 0,0-1 0 0 0,1 0-1 0 0,-1 1 1 0 0,1-1 0 0 0,1 1 0 0 0,-1 0-1 0 0,1-1 1 0 0,0 1 0 0 0,0-1 0 0 0,0 1-1 0 0,1 0 1 0 0,0-1 0 0 0,0 2 46 0 0,59 74-3700 0 0,2-45-4198 0 0,-39-24-38 0 0</inkml:trace>
  <inkml:trace contextRef="#ctx0" brushRef="#br0" timeOffset="7683.073">22703 12188 11931 0 0,'0'0'2987'0'0,"0"0"-1928"0"0,0 0-797 0 0,0 0-647 0 0,0 0-548 0 0,0 0-154 0 0,0 0 152 0 0,0 0 416 0 0,0 0 396 0 0,0 0 173 0 0,0 0 68 0 0,0 0 70 0 0,0 0 23 0 0,-1 18-10 0 0,-4 58-14 0 0,6-68-95 0 0,-1 0 0 0 0,1 0 0 0 0,1 0 0 0 0,0-1 0 0 0,0 1 0 0 0,0-1 0 0 0,1 1 0 0 0,0-1 0 0 0,0 0 0 0 0,1 0 0 0 0,0 0 0 0 0,0-1 0 0 0,1 1 0 0 0,-1-1 0 0 0,1 0 0 0 0,1-1 0 0 0,-1 1 1 0 0,1-1-1 0 0,2 1-92 0 0,-5-3 171 0 0,0-1 0 0 0,1-1 0 0 0,-1 1 0 0 0,1 0 0 0 0,0-1 0 0 0,0 0 0 0 0,-1 0 0 0 0,1 0 1 0 0,0 0-1 0 0,0-1 0 0 0,0 1 0 0 0,0-1 0 0 0,0 0 0 0 0,0 0 0 0 0,0-1 0 0 0,0 1 0 0 0,0-1 1 0 0,0 0-1 0 0,-1 0 0 0 0,1 0 0 0 0,3-1-171 0 0,117-71-541 0 0,-36-24 716 0 0,-93 136-2476 0 0,40 57 3355 0 0,-18-84-912 0 0,0 0-1 0 0,1-1 1 0 0,1 0-1 0 0,0-2 1 0 0,0 0 0 0 0,1-1-1 0 0,0-1 1 0 0,0-1-1 0 0,1-1 1 0 0,0 0 0 0 0,-1-2-1 0 0,2 0 1 0 0,-1-2-1 0 0,0 0 1 0 0,0-1 0 0 0,0-2-1 0 0,21-3-141 0 0,-26 5-15 0 0,0-1 0 0 0,0-1 1 0 0,-1-1-1 0 0,1 0 0 0 0,0-1 0 0 0,-1 0 0 0 0,0-2 0 0 0,0 1 0 0 0,0-2 0 0 0,-1 0 1 0 0,0-1-1 0 0,0 0 0 0 0,1-3 15 0 0,-13 10-7 0 0,-1 0 1 0 0,0 0-1 0 0,1 0 1 0 0,-1 0-1 0 0,1-1 1 0 0,-1 1-1 0 0,0 0 1 0 0,0-1 0 0 0,0 1-1 0 0,0-1 1 0 0,0 0-1 0 0,0 1 1 0 0,0-1-1 0 0,-1 0 1 0 0,1 1-1 0 0,-1-1 1 0 0,1 0-1 0 0,-1 0 1 0 0,1 1-1 0 0,-1-1 1 0 0,0 0-1 0 0,0 0 1 0 0,0 0 0 0 0,0 0-1 0 0,0 1 1 0 0,-1-1-1 0 0,1 0 1 0 0,0 0-1 0 0,-1 0 1 0 0,1 1-1 0 0,-1-1 1 0 0,0 0-1 0 0,1 1 1 0 0,-1-1-1 0 0,0 0 1 0 0,0 1-1 0 0,0-1 1 0 0,0 1-1 0 0,-1 0 1 0 0,1-1 6 0 0,-1 3-11 0 0,0 1 0 0 0,0 0 0 0 0,1 0 0 0 0,-1 0 0 0 0,1-1 0 0 0,-1 2-1 0 0,1-1 1 0 0,0 0 0 0 0,0 0 0 0 0,-1 0 0 0 0,2 0 0 0 0,-1 1 0 0 0,0-1 0 0 0,0 0 0 0 0,1 1 0 0 0,-1-1 0 0 0,1 1-1 0 0,0-1 1 0 0,0 1 0 0 0,0-1 0 0 0,0 1 0 0 0,0-1 0 0 0,0 1 0 0 0,1-1 0 0 0,-1 0 0 0 0,1 1 0 0 0,0-1 0 0 0,0 0-1 0 0,-1 1 1 0 0,1-1 0 0 0,1 0 0 0 0,-1 0 0 0 0,0 0 0 0 0,1 0 0 0 0,-1 0 0 0 0,1 0 0 0 0,-1 0 0 0 0,1 0 11 0 0,12 7 130 0 0,1-2 1 0 0,-1 1 0 0 0,1-2 0 0 0,0 0 0 0 0,1 0 0 0 0,-1-2 0 0 0,1 0 0 0 0,0 0-1 0 0,0-2 1 0 0,1 0 0 0 0,-1-1 0 0 0,0 0 0 0 0,1-2 0 0 0,-1 0 0 0 0,0 0-1 0 0,2-2-130 0 0,2 2 89 0 0,0-1 0 0 0,0 0 0 0 0,0-2 0 0 0,0 0-1 0 0,0-1 1 0 0,-1-1 0 0 0,1-1 0 0 0,-2-1 0 0 0,1 0-1 0 0,-1-2 1 0 0,0 0 0 0 0,-1-1 0 0 0,0 0 0 0 0,-1-1-1 0 0,-1-1 1 0 0,1-1 0 0 0,4-7-89 0 0,-17 18-24 0 0,-1 1-1 0 0,0-1 1 0 0,1 0 0 0 0,-1-1 0 0 0,0 1-1 0 0,-1 0 1 0 0,1-1 0 0 0,-1 1-1 0 0,1-1 1 0 0,-1 1 0 0 0,0-1-1 0 0,0 0 1 0 0,-1 1 0 0 0,1-1-1 0 0,-1 0 1 0 0,1 0 0 0 0,-1 1-1 0 0,-1-1 1 0 0,1 0 0 0 0,0 0 0 0 0,-1 1-1 0 0,0-1 1 0 0,0 0 0 0 0,0 1-1 0 0,0-1 1 0 0,0 1 0 0 0,-1-1-1 0 0,0 1 1 0 0,0-1 0 0 0,0 1-1 0 0,0 0 1 0 0,0 0 0 0 0,0 0 0 0 0,-1 0-1 0 0,0 1 1 0 0,1-1 0 0 0,-1 1-1 0 0,0-1 1 0 0,0 1 0 0 0,0 0-1 0 0,-1 0 1 0 0,1 0 0 0 0,0 1-1 0 0,-1-1 1 0 0,1 1 0 0 0,-1 0-1 0 0,0 0 1 0 0,1 0 0 0 0,-1 0 0 0 0,0 1-1 0 0,0-1 1 0 0,1 1 0 0 0,-1 0-1 0 0,0 0 1 0 0,0 0 0 0 0,1 1-1 0 0,-2 0 25 0 0,-2 3-13 0 0,0 0 0 0 0,0 0-1 0 0,0 1 1 0 0,1 0-1 0 0,0 1 1 0 0,0-1-1 0 0,0 1 1 0 0,1 0-1 0 0,0 0 1 0 0,0 1-1 0 0,1 0 1 0 0,0 0-1 0 0,0 0 1 0 0,0 0 0 0 0,1 0-1 0 0,0 1 1 0 0,0 0-1 0 0,1-1 1 0 0,0 1-1 0 0,0 0 1 0 0,1 0-1 0 0,0 0 1 0 0,1 0-1 0 0,0 0 1 0 0,0 0 0 0 0,0 0-1 0 0,1 1 1 0 0,0-1-1 0 0,1-1 1 0 0,0 1-1 0 0,0 0 1 0 0,1 0-1 0 0,1 2 14 0 0,2 1-3 0 0,0 0 0 0 0,1 0-1 0 0,0-1 1 0 0,1 0 0 0 0,0-1 0 0 0,1 1-1 0 0,0-2 1 0 0,0 1 0 0 0,1-1-1 0 0,0-1 1 0 0,0 1 0 0 0,1-2 0 0 0,0 0-1 0 0,0 0 1 0 0,1-1 0 0 0,-1 0-1 0 0,1-1 1 0 0,9 2 3 0 0,105 19-3691 0 0,-5-17-6922 0 0,-87-8 4728 0 0</inkml:trace>
  <inkml:trace contextRef="#ctx0" brushRef="#br0" timeOffset="8568.935">24526 11089 15003 0 0,'0'0'1308'0'0,"0"0"-537"0"0,0 0-969 0 0,0 0-564 0 0,0 0-210 0 0,0 0 220 0 0,0 0 533 0 0,0 0 166 0 0,11 30 59 0 0,38 101 56 0 0,-29-64 125 0 0,-3 1-1 0 0,-4 0 1 0 0,-2 1 0 0 0,-3 1 0 0 0,-4 0 0 0 0,-2-1-1 0 0,-3 1 1 0 0,-8 40-187 0 0,8-84 30 0 0,-3 41 130 0 0,7 213 377 0 0,-1-265-487 0 0,0-1 1 0 0,2 1 0 0 0,0 0-1 0 0,0-1 1 0 0,1 0 0 0 0,1 0 0 0 0,1 0-1 0 0,0-1 1 0 0,0 0 0 0 0,1-1 0 0 0,1 1-1 0 0,0-1 1 0 0,1-1 0 0 0,0 0 0 0 0,1 0-1 0 0,0-1 1 0 0,2 1-51 0 0,-9-8 110 0 0,1 0 0 0 0,-1 0 0 0 0,1 0 0 0 0,0 0 0 0 0,0-1 0 0 0,0 0 0 0 0,0 0 0 0 0,0 0 0 0 0,0-1 0 0 0,0 0 0 0 0,1 0 0 0 0,-1 0 0 0 0,1 0 0 0 0,-1-1 0 0 0,0 0 0 0 0,1 0 0 0 0,-1-1 0 0 0,1 1 0 0 0,-1-1 0 0 0,0 0 0 0 0,1-1 0 0 0,-1 1 0 0 0,0-1 0 0 0,0 0 0 0 0,0 0 0 0 0,0-1 0 0 0,-1 1 0 0 0,1-1 0 0 0,-1 0 0 0 0,1-1 0 0 0,-1 1 0 0 0,0-1 0 0 0,0 0 0 0 0,0 0 0 0 0,-1 0-110 0 0,6-5 77 0 0,-2 0 0 0 0,1 0 0 0 0,-1-1 0 0 0,-1 0 0 0 0,0-1 0 0 0,0 1 1 0 0,-1-1-1 0 0,-1 0 0 0 0,1 0 0 0 0,-2-1 0 0 0,0 1 0 0 0,0-1 0 0 0,-1 0 0 0 0,0 0 0 0 0,-1-6-77 0 0,-38-121-338 0 0,83 135-1261 0 0,281-26 1624 0 0,-372 98-744 0 0,40-63 739 0 0,0-1 0 0 0,0 1 0 0 0,1 0 0 0 0,-1 1-1 0 0,1-1 1 0 0,1 1 0 0 0,-1-1 0 0 0,1 1 0 0 0,0 0-1 0 0,0 1 1 0 0,0-1 0 0 0,1 0 0 0 0,0 1 0 0 0,1-1 0 0 0,-1 1-1 0 0,1 0 1 0 0,1-1 0 0 0,-1 1 0 0 0,1 0 0 0 0,0 0 0 0 0,0-1-1 0 0,1 1 1 0 0,0 0 0 0 0,0-1 0 0 0,1 1 0 0 0,0-1 0 0 0,0 1-1 0 0,0-1 1 0 0,1 0 0 0 0,0 0 0 0 0,0 0 0 0 0,1 0 0 0 0,0 0-1 0 0,0-1 1 0 0,0 1 0 0 0,0-1 0 0 0,1 0 0 0 0,4 3-20 0 0,13 3 41 0 0,2 0 0 0 0,-1-2 0 0 0,1-1 0 0 0,1 0 0 0 0,-1-2 0 0 0,1-1 0 0 0,0-1 0 0 0,0-1 0 0 0,1-1 0 0 0,-1-2 1 0 0,1 0-1 0 0,-1-1 0 0 0,0-2 0 0 0,0-1 0 0 0,1-1-41 0 0,-6 3 139 0 0,0-1 1 0 0,0-1-1 0 0,0-1 0 0 0,0 0 1 0 0,0-2-1 0 0,-1 0 1 0 0,-1-1-1 0 0,1-1 1 0 0,-1-1-1 0 0,-1-1 0 0 0,1 0 1 0 0,-2-1-1 0 0,14-13-139 0 0,3 139-1192 0 0,-25-103 1258 0 0,0-1 0 0 0,1 0 1 0 0,0 0-1 0 0,0 0 0 0 0,1-1 0 0 0,0 0 1 0 0,1-1-1 0 0,0-1 0 0 0,1 1 0 0 0,-1-2 1 0 0,1 0-1 0 0,0 0 0 0 0,1-1 1 0 0,-1 0-1 0 0,1-1 0 0 0,0-1 0 0 0,0 0 1 0 0,2 0-67 0 0,243 17-796 0 0,-77-44-3312 0 0,-175 22 3520 0 0,0 0 0 0 0,0 0 0 0 0,0-1 0 0 0,-1 0-1 0 0,1 0 1 0 0,-1 0 0 0 0,0-1 0 0 0,0 0 0 0 0,0 0 0 0 0,0 0-1 0 0,-1 0 1 0 0,1-1 0 0 0,-1 0 0 0 0,-1 0 0 0 0,1 0 0 0 0,-1 0-1 0 0,2-4 589 0 0,-1-85-3776 0 0,-9 79 4800 0 0,-2 1 0 0 0,0 0 0 0 0,0 0 0 0 0,-1 0 0 0 0,-1 1 0 0 0,0 0 0 0 0,-1 1 0 0 0,0 0 0 0 0,-1 0 0 0 0,-1 1 0 0 0,1 1 0 0 0,-2 0 0 0 0,-11-8-1024 0 0,-42-2 303 0 0,37 23-8852 0 0,25-1 511 0 0</inkml:trace>
  <inkml:trace contextRef="#ctx0" brushRef="#br0" timeOffset="8826.554">26274 12043 2264 0 0,'0'0'-352'0'0,"0"0"-76"0"0,0 0 234 0 0,0 0 319 0 0,0 0 256 0 0,0 0 258 0 0,0 0 247 0 0,0 0 178 0 0,0 0 62 0 0,0 0-40 0 0,0 0-183 0 0,0 0-199 0 0,9 28-111 0 0,29 87-132 0 0,-29-48-959 0 0,-10-44-3572 0 0,4-16-620 0 0</inkml:trace>
  <inkml:trace contextRef="#ctx0" brushRef="#br0" timeOffset="9091.464">25175 11586 21245 0 0,'0'0'456'0'0,"0"0"-56"0"0,0 0-384 0 0,0 0-320 0 0,0 0-104 0 0,0 0-1 0 0,164-34 97 0 0,-111 46-232 0 0,-3 4-600 0 0,-6 0-1072 0 0,-3 1-1329 0 0,-12-3-1112 0 0,-10-5-3921 0 0</inkml:trace>
  <inkml:trace contextRef="#ctx0" brushRef="#br0" timeOffset="9406.582">23810 11180 25173 0 0,'0'0'-96'0'0,"0"0"136"0"0,0 0-320 0 0,0 0-152 0 0,0 0-56 0 0,0 0 0 0 0,249-90 216 0 0,-138 108-40 0 0,14 5-192 0 0,5 3-256 0 0,6 1-321 0 0,4 1-423 0 0,-1 1-336 0 0,0-3-465 0 0,4-2-415 0 0,0-1-545 0 0,-34-7-208 0 0,-38-5-1920 0 0</inkml:trace>
  <inkml:trace contextRef="#ctx0" brushRef="#br0" timeOffset="9670.174">26406 12420 4129 0 0,'0'0'200'0'0,"0"0"187"0"0,0 0 333 0 0,0 0 388 0 0,0 0 398 0 0,0 0 421 0 0,0 0 231 0 0,0 0-7 0 0,28 22-190 0 0,88 66-359 0 0,-46-64 246 0 0,-59-26-1527 0 0,36-5 102 0 0,0-2 0 0 0,-1-2 0 0 0,0-1 0 0 0,0-3 0 0 0,35-17-423 0 0,-75 30-13 0 0,-1 1 0 0 0,1-1 0 0 0,0 0 0 0 0,0-1 0 0 0,-1 0 1 0 0,0 0-1 0 0,1 0 0 0 0,-1 0 0 0 0,0-1 0 0 0,0 1 0 0 0,-1-2 0 0 0,1 1 0 0 0,-1 0 1 0 0,0-1-1 0 0,0 0 0 0 0,-1 1 0 0 0,1-2 0 0 0,-1 1 0 0 0,0 0 0 0 0,0-1 0 0 0,-1 1 1 0 0,0-1-1 0 0,0 0 0 0 0,0 0 0 0 0,0 1 0 0 0,-1-1 0 0 0,0-1 0 0 0,0 1 0 0 0,-1 0 1 0 0,0 0-1 0 0,0 0 0 0 0,0 0 0 0 0,-1 0 0 0 0,0 0 0 0 0,0 0 0 0 0,-1 0 1 0 0,1 0-1 0 0,-1 0 0 0 0,0 0 0 0 0,-1 1 0 0 0,0-1 0 0 0,1 1 0 0 0,-3-3 13 0 0,-8-5-97 0 0,0 1 1 0 0,-1 0-1 0 0,0 1 0 0 0,-1 0 0 0 0,-1 1 0 0 0,1 1 1 0 0,-2 1-1 0 0,1 0 0 0 0,-1 1 0 0 0,0 0 0 0 0,0 2 0 0 0,-1 0 1 0 0,0 1-1 0 0,0 0 0 0 0,0 2 0 0 0,0 0 0 0 0,0 1 0 0 0,-1 1 1 0 0,1 1-1 0 0,0 0 0 0 0,0 2 0 0 0,0 0 0 0 0,0 0 1 0 0,0 2-1 0 0,1 0 0 0 0,0 2 0 0 0,0-1 0 0 0,0 2 0 0 0,1 0 1 0 0,-4 4 96 0 0,14-9-11 0 0,1 0 1 0 0,0 1-1 0 0,0 0 1 0 0,0 0-1 0 0,0 1 1 0 0,1-1-1 0 0,0 1 1 0 0,0 0-1 0 0,0 0 1 0 0,0 0-1 0 0,1 0 1 0 0,0 1-1 0 0,0-1 1 0 0,0 1-1 0 0,1 0 1 0 0,0 0-1 0 0,0 0 1 0 0,0 0-1 0 0,1 0 1 0 0,0 1-1 0 0,0-1 1 0 0,1 0-1 0 0,0 1 1 0 0,0-1-1 0 0,0 0 1 0 0,1 1-1 0 0,-1-1 1 0 0,2 0-1 0 0,-1 0 1 0 0,1 0-1 0 0,0 1 1 0 0,0-2-1 0 0,0 1 1 0 0,1 0-1 0 0,0 0 1 0 0,0-1-1 0 0,1 0 1 0 0,3 5 10 0 0,20 10 171 0 0,1 0 0 0 0,1-3 0 0 0,1 0 0 0 0,0-2 0 0 0,1-1 0 0 0,0-1 0 0 0,1-2 0 0 0,1-1 0 0 0,-1-2 0 0 0,2-1 1 0 0,-1-1-1 0 0,1-2 0 0 0,-1-2 0 0 0,1-1 0 0 0,4-1-171 0 0,36 0 543 0 0,100 19 930 0 0,-167-14-1559 0 0,0-1-1 0 0,-1 1 1 0 0,0 0-1 0 0,0 1 1 0 0,0-1-1 0 0,-1 1 1 0 0,0 0-1 0 0,0 1 1 0 0,0-1-1 0 0,-1 1 1 0 0,0 0-1 0 0,0 0 1 0 0,-1 0-1 0 0,0 1 1 0 0,0-1-1 0 0,-1 1 1 0 0,0 0-1 0 0,0 0 1 0 0,0-1-1 0 0,-1 1 1 0 0,-1 0-1 0 0,1 0 1 0 0,-1 0-1 0 0,-1 0 1 0 0,0 2 86 0 0,-15 72-9491 0 0,8-69-122 0 0</inkml:trace>
  <inkml:trace contextRef="#ctx0" brushRef="#br0" timeOffset="3615.557">13906 11519 15443 0 0,'0'0'582'0'0,"0"0"-241"0"0,0 0-369 0 0,0 0-264 0 0,0 0-15 0 0,0 0 123 0 0,0 0 130 0 0,-27 20 70 0 0,-146 118 141 0 0,-754 746 1573 0 0,926-884-1729 0 0,-1 1 0 0 0,1 0 0 0 0,-1 0 0 0 0,1 1 0 0 0,-1-1 0 0 0,1 0-1 0 0,0 0 1 0 0,0 1 0 0 0,0-1 0 0 0,0 0 0 0 0,0 1 0 0 0,0 0 0 0 0,0-1 0 0 0,0 1 0 0 0,0-1 0 0 0,1 1 0 0 0,-1 0 0 0 0,1-1 0 0 0,-1 1 0 0 0,1 0 0 0 0,0 0 0 0 0,-1-1 0 0 0,1 1 0 0 0,0 0 0 0 0,0 0 0 0 0,1 0 0 0 0,-1-1 0 0 0,0 1 0 0 0,0 0 0 0 0,1 0 0 0 0,-1-1 0 0 0,1 1 0 0 0,0 0 0 0 0,-1-1 0 0 0,1 1 0 0 0,0 0-1 0 0,0-1 1 0 0,0 1 0 0 0,0-1 0 0 0,0 0 0 0 0,0 1 0 0 0,1-1 0 0 0,-1 0 0 0 0,0 0 0 0 0,1 1 0 0 0,-1-1 0 0 0,1 0 0 0 0,-1-1 0 0 0,1 1 0 0 0,-1 0 0 0 0,1 0 0 0 0,0-1 0 0 0,-1 1 0 0 0,1 0 0 0 0,0-1 0 0 0,-1 0 0 0 0,1 1 0 0 0,0-1 0 0 0,0 0 0 0 0,0 0 0 0 0,-1 0 0 0 0,1 0 0 0 0,0-1 0 0 0,0 1 0 0 0,-1 0 0 0 0,1-1-1 0 0,0 1 1 0 0,0-1 0 0 0,1 0-1 0 0,571 60 1007 0 0,-517-52-1012 0 0,29 5 266 0 0,1-3-1 0 0,0-4 0 0 0,0-4 1 0 0,18-4-261 0 0,-1-27 2032 0 0,-118-30-4242 0 0,-32 12-8556 0 0,44 47 9890 0 0,-11-10-6818 0 0</inkml:trace>
  <inkml:trace contextRef="#ctx0" brushRef="#br0" timeOffset="3868.567">13579 11423 17980 0 0,'0'0'705'0'0,"0"0"-345"0"0,0 0-498 0 0,0 0-342 0 0,0 0-75 0 0,0 0 241 0 0,0 0 268 0 0,10 32 108 0 0,35 105 57 0 0,149 315 623 0 0,-150-339-648 0 0,-25-54 13 0 0,2-2 1 0 0,3 0-1 0 0,3-2 0 0 0,1-1 1 0 0,4-1-1 0 0,1-2 0 0 0,28 31-107 0 0,-45-66-134 0 0,1-1 0 0 0,0-1 0 0 0,1-1 0 0 0,1-1 0 0 0,0 0-1 0 0,1-1 1 0 0,0-1 0 0 0,0-1 0 0 0,1-1 0 0 0,2 0 134 0 0,77 24-9158 0 0,-92-29 8061 0 0,8 2-6587 0 0</inkml:trace>
  <inkml:trace contextRef="#ctx0" brushRef="#br0" timeOffset="12181.622">17256 4939 424 0 0,'0'0'910'0'0,"0"0"102"0"0,0 0 184 0 0,0 0-96 0 0,0 0-202 0 0,0 0-182 0 0,0 0-271 0 0,0 0-143 0 0,-27-11-41 0 0,-86-28 26 0 0,22 48 224 0 0,72-2-370 0 0,-104 43 546 0 0,2 5 0 0 0,2 5 0 0 0,3 5-1 0 0,-91 69-686 0 0,-196 107 595 0 0,-865 360 341 0 0,1145-539-2195 0 0,50-11-3723 0 0,71-48 1533 0 0,2-2 658 0 0</inkml:trace>
  <inkml:trace contextRef="#ctx0" brushRef="#br0" timeOffset="12562.02">14652 5810 5593 0 0,'0'0'-58'0'0,"0"0"34"0"0,0 0 70 0 0,-31 14 69 0 0,-98 48 40 0 0,6 30 486 0 0,90-66 202 0 0,-1-3 0 0 0,-1 0 0 0 0,0-2 0 0 0,-2-2 0 0 0,0-2 0 0 0,-1-1 0 0 0,-2-1-843 0 0,37-14-23 0 0,0 0-1 0 0,0 0 1 0 0,0 0-1 0 0,1 1 1 0 0,-1-1-1 0 0,1 1 1 0 0,-1 0-1 0 0,1 0 1 0 0,-1 0-1 0 0,1 0 1 0 0,0 0-1 0 0,0 0 1 0 0,0 0-1 0 0,0 1 1 0 0,1-1 0 0 0,-1 1-1 0 0,0 0 1 0 0,1-1-1 0 0,0 1 1 0 0,0 0-1 0 0,0 0 1 0 0,0 0-1 0 0,0 0 1 0 0,0-1-1 0 0,1 1 1 0 0,0 0-1 0 0,-1 0 1 0 0,1 1-1 0 0,0-1 1 0 0,0 0-1 0 0,1 0 1 0 0,-1 0-1 0 0,1 0 1 0 0,-1-1-1 0 0,1 1 1 0 0,0 0-1 0 0,0 0 1 0 0,0 0-1 0 0,1 0 1 0 0,-1-1-1 0 0,1 1 1 0 0,-1-1-1 0 0,1 1 1 0 0,0-1-1 0 0,0 1 1 0 0,0-1-1 0 0,0 0 1 0 0,0 0-1 0 0,1 0 1 0 0,-1 0-1 0 0,1-1 1 0 0,-1 1 0 0 0,1 0-1 0 0,0-1 24 0 0,21 15 156 0 0,1-1-1 0 0,1-1 1 0 0,0-1-1 0 0,1-1 1 0 0,0-2 0 0 0,0-1-1 0 0,1 0 1 0 0,1-3-1 0 0,-1 0 1 0 0,1-2-1 0 0,0-1 1 0 0,0-1 0 0 0,0-1-1 0 0,7-2-155 0 0,-11 2 92 0 0,609 30 1712 0 0,-536-54-203 0 0,-37-6-7472 0 0,-46 21 2393 0 0,-4 2-3949 0 0</inkml:trace>
  <inkml:trace contextRef="#ctx0" brushRef="#br0" timeOffset="12976.946">16690 4955 10746 0 0,'0'0'782'0'0,"0"0"-487"0"0,0 0-107 0 0,0 0-6 0 0,0 0-44 0 0,0 0-69 0 0,0 0-132 0 0,0 0-103 0 0,0 0-46 0 0,0 0 24 0 0,0 0 78 0 0,0 0 53 0 0,0 0-31 0 0,4-18-91 0 0,14-55-133 0 0,25 73 807 0 0,231 10 2432 0 0,-213-12-2662 0 0,427-2 284 0 0,-393 34-1016 0 0,-93-28 453 0 0,0-1 1 0 0,0 1 0 0 0,0 0-1 0 0,-1-1 1 0 0,1 1 0 0 0,-1 0-1 0 0,1 0 1 0 0,-1 0-1 0 0,0 0 1 0 0,0 0 0 0 0,0 1-1 0 0,0-1 1 0 0,0 0 0 0 0,0 0-1 0 0,-1 1 1 0 0,1-1 0 0 0,-1 0-1 0 0,1 1 1 0 0,-1-1-1 0 0,0 1 1 0 0,0-1 0 0 0,0 0-1 0 0,0 1 1 0 0,-1-1 0 0 0,1 1-1 0 0,-1-1 1 0 0,1 0-1 0 0,-1 0 1 0 0,0 1 0 0 0,0-1-1 0 0,0 0 1 0 0,0 0 0 0 0,0 0-1 0 0,0 0 1 0 0,-1 0-1 0 0,1 0 1 0 0,-1 0 0 0 0,1 0-1 0 0,-2 1 14 0 0,-38 46 326 0 0,-2-1 0 0 0,-1-3 0 0 0,-3-1-1 0 0,-2-2 1 0 0,-28 17-326 0 0,12-7 238 0 0,-188 156-467 0 0,222-161-1824 0 0,16-13-3205 0 0,8-17-3341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8:51.1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1158 339 1216 0 0,'0'0'1054'0'0,"0"0"-166"0"0,0 0-148 0 0,0 0-62 0 0,0 0-56 0 0,0 0-43 0 0,0 0 29 0 0,0 0 39 0 0,0 0-1 0 0,0 0-37 0 0,0 0-102 0 0,-16-20-144 0 0,-62-81-302 0 0,77 100-602 0 0,1 1-516 0 0,0 0-339 0 0,0 0 118 0 0,25 29 1036 0 0,-6-21 646 0 0,0 0 1 0 0,1-1 0 0 0,-1-1 0 0 0,1-1-1 0 0,1-1 1 0 0,-1 0 0 0 0,0-2 0 0 0,1 0-1 0 0,0-1 1 0 0,20-3-405 0 0,-35 3 47 0 0,1112 28 1561 0 0,-462-43 702 0 0,370-64-2310 0 0,-918 68 217 0 0,1242-81 705 0 0,-547 83-612 0 0,280-15 257 0 0,92-56-132 0 0,-706 61-232 0 0,-410 34-2702 0 0,-61 15-6347 0 0,-7-25 4821 0 0</inkml:trace>
  <inkml:trace contextRef="#ctx0" brushRef="#br0" timeOffset="1239.878">743 625 2657 0 0,'0'0'541'0'0,"0"0"71"0"0,0 0 83 0 0,0 0 10 0 0,0 0-48 0 0,0 0-139 0 0,0 0-270 0 0,0 0-494 0 0,0 0-512 0 0,0 0-137 0 0,0 0 107 0 0,-8-5 345 0 0,3 1 410 0 0,4 3 31 0 0,0 0 0 0 0,1 0 0 0 0,-1 0 0 0 0,0 0 0 0 0,1 1 0 0 0,-1-1-1 0 0,0 0 1 0 0,0 1 0 0 0,0-1 0 0 0,0 0 0 0 0,0 1 0 0 0,0-1 0 0 0,0 1 0 0 0,0-1 0 0 0,0 1 0 0 0,0 0 0 0 0,0-1 0 0 0,0 1 0 0 0,0 0 0 0 0,0 0 0 0 0,0 0 0 0 0,0 0-1 0 0,0 0 1 0 0,0 0 0 0 0,-1 0 0 0 0,1 0 0 0 0,0 0 0 0 0,0 0 0 0 0,0 1 0 0 0,0-1 0 0 0,0 0 0 0 0,0 1 0 0 0,0-1 0 0 0,0 1 0 0 0,0-1 0 0 0,0 1 0 0 0,0 0-1 0 0,1-1 1 0 0,-1 1 0 0 0,0 0 0 0 0,0-1 0 0 0,0 1 0 0 0,1 0 0 0 0,-1 0 0 0 0,0 0 0 0 0,1 0 0 0 0,-1 0 0 0 0,1 0 0 0 0,-1 0 0 0 0,1 0 0 0 0,-1 0 0 0 0,1 0-1 0 0,0 0 1 0 0,0 0 0 0 0,-1 0 0 0 0,1 0 0 0 0,0 0 0 0 0,0 0 0 0 0,0 0 0 0 0,0 1 2 0 0,-11 52 30 0 0,3 1-1 0 0,2-1 0 0 0,2 2 1 0 0,3-1-1 0 0,2 11-29 0 0,-2 75 121 0 0,-29 2447 3827 0 0,25-998-1909 0 0,-46-1028-1839 0 0,15-279 121 0 0,25-178-248 0 0,-32 320 380 0 0,13 346-453 0 0,45-497-3972 0 0,12-97-2015 0 0,-21-155 5298 0 0</inkml:trace>
  <inkml:trace contextRef="#ctx0" brushRef="#br0" timeOffset="1917.882">98 10350 4817 0 0,'0'0'1818'0'0,"0"0"-79"0"0,0 0-168 0 0,0 0-398 0 0,0 0-483 0 0,0 0-459 0 0,0 0-438 0 0,0 0-345 0 0,0 0-188 0 0,0 0 27 0 0,0 0 155 0 0,0 0 228 0 0,-3 2 185 0 0,3-1 150 0 0,-1-1 0 0 0,1 1 0 0 0,-1 0 0 0 0,1-1 0 0 0,-1 1 0 0 0,1 0 0 0 0,0 0 0 0 0,-1-1 0 0 0,1 1 0 0 0,0 0 0 0 0,-1 0 0 0 0,1 0 0 0 0,0-1 0 0 0,0 1 0 0 0,0 0 0 0 0,0 0 0 0 0,0 0 0 0 0,0 0 0 0 0,0-1 0 0 0,0 1 0 0 0,0 0 0 0 0,0 0 0 0 0,0 0 0 0 0,0 0 0 0 0,1-1 0 0 0,-1 1 0 0 0,0 0 0 0 0,1 0 0 0 0,-1 0 0 0 0,1-1 0 0 0,-1 1 0 0 0,1 0 0 0 0,-1-1 0 0 0,1 1 0 0 0,-1 0 0 0 0,1-1 0 0 0,-1 1 0 0 0,1-1 0 0 0,0 1 0 0 0,0-1 0 0 0,-1 1 0 0 0,1-1 0 0 0,0 1 0 0 0,0-1 0 0 0,-1 0 0 0 0,1 0 0 0 0,0 1 0 0 0,0-1 0 0 0,0 0 0 0 0,-1 0 0 0 0,1 0 0 0 0,0 0 0 0 0,0 0 0 0 0,0 0 0 0 0,0 0 0 0 0,0 0 0 0 0,-1 0 0 0 0,1 0 0 0 0,0 0 0 0 0,0 0 0 0 0,0-1-5 0 0,67 12 1394 0 0,788-11 912 0 0,351 19-786 0 0,-45 23-1197 0 0,-403-70 171 0 0,46-38-494 0 0,144-9 545 0 0,-606 55-364 0 0,1212-35 335 0 0,-1147 81-555 0 0,-254-13-2437 0 0,0-4-4380 0 0,-124-7-151 0 0</inkml:trace>
  <inkml:trace contextRef="#ctx0" brushRef="#br0" timeOffset="2633.151">9303 392 12267 0 0,'0'0'270'0'0,"0"0"148"0"0,0 0 143 0 0,0 0 34 0 0,0 0-359 0 0,0 0-763 0 0,0 0-793 0 0,0 0-223 0 0,0 0 175 0 0,0 0 520 0 0,0 0 615 0 0,-14 21 148 0 0,3-5 71 0 0,2-5 11 0 0,1 0 0 0 0,1 0 0 0 0,0 0 0 0 0,1 1 1 0 0,0 0-1 0 0,0 1 0 0 0,2-1 0 0 0,-1 1 0 0 0,2 0 1 0 0,0 0-1 0 0,-1 8 3 0 0,-4 152 119 0 0,7 0 1 0 0,8 0-1 0 0,8-1 1 0 0,7 0-1 0 0,7-2 1 0 0,11 10-120 0 0,37 258 846 0 0,-22-29 495 0 0,-19 2 0 0 0,-17 2 0 0 0,-33 367-1341 0 0,-102 465 1116 0 0,21-284-273 0 0,-59 669 363 0 0,125-1398-996 0 0,-10-2 1 0 0,-11-2-1 0 0,-9-1 1 0 0,-10-4-1 0 0,-57 117-210 0 0,126-338-47 0 0,-92 184-1477 0 0,42-118-7826 0 0,45-62 2090 0 0</inkml:trace>
  <inkml:trace contextRef="#ctx0" brushRef="#br0" timeOffset="3994.064">4334 2497 0 0 0,'0'0'958'0'0,"0"0"-392"0"0,0 0-210 0 0,0 0-62 0 0,0 0-25 0 0,0 0-25 0 0,0 0-13 0 0,0 0-19 0 0,0 0-33 0 0,0 0-26 0 0,-4-16-14 0 0,-15-53-1 0 0,17 66-112 0 0,1 0-1 0 0,-1 1 0 0 0,0-1 0 0 0,0 0 0 0 0,0 0 0 0 0,0 1 1 0 0,-1-1-1 0 0,1 1 0 0 0,0 0 0 0 0,-1 0 0 0 0,0 0 0 0 0,0 0 1 0 0,1 0-1 0 0,-1 1 0 0 0,0-1 0 0 0,0 1 0 0 0,-1-1 0 0 0,1 1 1 0 0,0 0-1 0 0,0 1 0 0 0,0-1 0 0 0,-1 0 0 0 0,1 1 0 0 0,-3 0-25 0 0,-7-3 94 0 0,-37-5 62 0 0,-1 2 0 0 0,0 2 0 0 0,0 3-1 0 0,-1 1 1 0 0,1 3 0 0 0,0 3 0 0 0,-39 8-156 0 0,54-9 76 0 0,-189 25 185 0 0,2 10 1 0 0,2 10-1 0 0,2 9 0 0 0,-159 68-261 0 0,264-82 43 0 0,-120 49 40 0 0,-149 87-83 0 0,381-180-3 0 0,-13 6-61 0 0,1 0-1 0 0,0 1 1 0 0,0 1 0 0 0,0 0 0 0 0,1 1 0 0 0,0 1 0 0 0,1 0 0 0 0,0 0 0 0 0,1 1 0 0 0,1 1 0 0 0,-1 0 64 0 0,11-12 7 0 0,-1 1 1 0 0,0-1-1 0 0,1 1 1 0 0,-1-1 0 0 0,1 1-1 0 0,-1-1 1 0 0,1 1-1 0 0,0-1 1 0 0,0 1 0 0 0,0 0-1 0 0,0-1 1 0 0,0 1-1 0 0,0 0 1 0 0,0-1 0 0 0,0 1-1 0 0,0-1 1 0 0,1 1-1 0 0,-1-1 1 0 0,1 1 0 0 0,-1-1-1 0 0,1 1 1 0 0,0-1 0 0 0,0 1-1 0 0,-1-1 1 0 0,1 0-1 0 0,0 1 1 0 0,0-1 0 0 0,0 0-1 0 0,1 0 1 0 0,-1 1-1 0 0,0-1 1 0 0,0 0 0 0 0,1 0-1 0 0,-1-1 1 0 0,0 1-1 0 0,1 0 1 0 0,-1 0 0 0 0,1-1-1 0 0,-1 1 1 0 0,1-1-1 0 0,-1 1 1 0 0,1-1 0 0 0,-1 1-1 0 0,1-1 1 0 0,0 0-1 0 0,0 0-7 0 0,85 13 1398 0 0,-80-13-1353 0 0,883 16 1500 0 0,-597-18-1500 0 0,-210 2-78 0 0,433 4 678 0 0,0-22 0 0 0,508-87-645 0 0,-998 101 27 0 0,44-6 101 0 0,0-3 0 0 0,-1-3 0 0 0,0-3 0 0 0,-2-3 0 0 0,0-3 0 0 0,36-20-128 0 0,-98 43 49 0 0,1 0-1 0 0,-1-1 1 0 0,0 1-1 0 0,0-1 1 0 0,0 0 0 0 0,-1 0-1 0 0,1-1 1 0 0,-1 1-1 0 0,0-1 1 0 0,0 0 0 0 0,0 0-1 0 0,0 0 1 0 0,-1-1-1 0 0,1 1 1 0 0,-1-1-1 0 0,0 0 1 0 0,-1 0 0 0 0,1 0-1 0 0,-1 0 1 0 0,0 0-1 0 0,0-1 1 0 0,-1 1 0 0 0,1-1-1 0 0,-1 1 1 0 0,-1-1-1 0 0,1 0 1 0 0,-1 1-1 0 0,0-1 1 0 0,0 1 0 0 0,0-1-1 0 0,-1 0 1 0 0,0 1-1 0 0,0-1 1 0 0,0 1-1 0 0,-1-1 1 0 0,0 1 0 0 0,0 0-1 0 0,0 0 1 0 0,-1 0-1 0 0,0 0 1 0 0,0 0 0 0 0,-3-4-49 0 0,-21-17-119 0 0,-2 0 1 0 0,-1 2 0 0 0,-1 2 0 0 0,0 0 0 0 0,-2 2-1 0 0,0 2 1 0 0,-2 1 0 0 0,0 1 0 0 0,0 2-1 0 0,-1 2 1 0 0,-14-2 118 0 0,36 8-18 0 0,-85-31-107 0 0,-1 3 0 0 0,-1 5 0 0 0,-2 5 0 0 0,-1 3 1 0 0,0 6-1 0 0,-1 4 0 0 0,-1 4 0 0 0,1 6 0 0 0,-1 3 1 0 0,1 6-1 0 0,0 4 0 0 0,-71 19 125 0 0,-72 46-2574 0 0,90-14-3826 0 0,102-37 4649 0 0</inkml:trace>
  <inkml:trace contextRef="#ctx0" brushRef="#br0" timeOffset="5114.488">6780 4811 424 0 0,'0'0'2110'0'0,"0"0"-580"0"0,0 0-402 0 0,0 0-272 0 0,0 0-271 0 0,0 0-198 0 0,0 0-132 0 0,0 0-84 0 0,0 0-31 0 0,9-27-3 0 0,24-84 11 0 0,-32 109-145 0 0,0-1 0 0 0,0-1 0 0 0,0 1 0 0 0,-1 0 0 0 0,0 0 0 0 0,1 0 0 0 0,-1 0 0 0 0,0 0 0 0 0,0 0 1 0 0,0 0-1 0 0,-1-1 0 0 0,1 1 0 0 0,-1 0 0 0 0,0 0 0 0 0,0 0 0 0 0,0 0 0 0 0,0 0 0 0 0,0 0 0 0 0,-1 1 0 0 0,1-1 0 0 0,-1 0 0 0 0,0 1 0 0 0,0-1 0 0 0,0 1 0 0 0,0-1 0 0 0,0 1 0 0 0,-1 0 0 0 0,1 0 0 0 0,0 0 1 0 0,-1 0-1 0 0,0 1 0 0 0,1-1 0 0 0,-1 1 0 0 0,0-1 0 0 0,0 1 0 0 0,0 0 0 0 0,0 0 0 0 0,0 0 0 0 0,0 1 0 0 0,0-1 0 0 0,0 1 0 0 0,0-1 0 0 0,0 1 0 0 0,-1 0 0 0 0,1 0 0 0 0,-1 1-3 0 0,-7-4 133 0 0,-43-3-119 0 0,1 1-1 0 0,-1 3 0 0 0,0 2 0 0 0,0 3 0 0 0,0 2 0 0 0,-28 7-13 0 0,-22 0 101 0 0,-201 21-62 0 0,2 13-1 0 0,2 13 0 0 0,3 13 0 0 0,3 14 0 0 0,-231 101-38 0 0,472-164-86 0 0,2 2 0 0 0,0 2 0 0 0,1 2 0 0 0,2 3 1 0 0,1 1-1 0 0,2 3 0 0 0,-26 26 86 0 0,71-61-17 0 0,-1 0-1 0 0,0 0 1 0 0,1 1 0 0 0,0-1 0 0 0,-1 0 0 0 0,1 0 0 0 0,0 1-1 0 0,0-1 1 0 0,0 1 0 0 0,0-1 0 0 0,0 1 0 0 0,0 0 0 0 0,0-1-1 0 0,0 1 1 0 0,0 0 0 0 0,1-1 0 0 0,-1 1 0 0 0,1 0 0 0 0,0 0-1 0 0,-1 0 1 0 0,1-1 0 0 0,0 1 0 0 0,0 0 0 0 0,0 0 0 0 0,0 0-1 0 0,0 0 1 0 0,1 0 0 0 0,-1-1 0 0 0,0 1 0 0 0,1 0 0 0 0,-1 0-1 0 0,1-1 1 0 0,0 1 0 0 0,0 0 0 0 0,0-1 0 0 0,0 1 0 0 0,0 0-1 0 0,0-1 1 0 0,0 0 0 0 0,0 1 0 0 0,0-1 0 0 0,1 0 0 0 0,-1 1-1 0 0,1-1 1 0 0,-1 0 0 0 0,1 0 0 0 0,-1 0 0 0 0,1 0 0 0 0,-1 0-1 0 0,1-1 1 0 0,0 1 0 0 0,0 0 0 0 0,-1-1 0 0 0,1 1 0 0 0,1-1 17 0 0,112 28 1329 0 0,-109-27-1332 0 0,236 26 664 0 0,1-10 0 0 0,1-12 1 0 0,65-13-662 0 0,937-66 470 0 0,-497 47 375 0 0,147-10-129 0 0,-829 36-515 0 0,0-4 0 0 0,-1-2 1 0 0,1-3-1 0 0,-2-4 1 0 0,0-2-1 0 0,0-3 0 0 0,59-26-201 0 0,-118 43 83 0 0,1 0 0 0 0,-1 0-1 0 0,0-1 1 0 0,1 0 0 0 0,-1 0-1 0 0,0 0 1 0 0,-1-1 0 0 0,1 0-1 0 0,-1 0 1 0 0,0 0 0 0 0,0-1-1 0 0,0 1 1 0 0,0-1 0 0 0,-1-1 0 0 0,0 1-1 0 0,0-1 1 0 0,0 1 0 0 0,-1-1-1 0 0,0 0 1 0 0,0 0 0 0 0,0-1-1 0 0,-1 1 1 0 0,0 0 0 0 0,0-1-1 0 0,0 0 1 0 0,-1 1 0 0 0,0-1-1 0 0,-1 0 1 0 0,1 0 0 0 0,-1 1-1 0 0,-1-1 1 0 0,1 0 0 0 0,-1 0 0 0 0,0 1-1 0 0,-1-1 1 0 0,0 0 0 0 0,0 1-1 0 0,0 0 1 0 0,-2-4-83 0 0,-21-16-83 0 0,-2 2-1 0 0,0 1 1 0 0,-1 1 0 0 0,-2 1-1 0 0,0 2 1 0 0,-1 1 0 0 0,-1 1 0 0 0,0 2-1 0 0,-1 1 1 0 0,-1 2 0 0 0,0 1-1 0 0,-1 2 1 0 0,-1 0 83 0 0,-125-33-151 0 0,-1 7 1 0 0,-2 7-1 0 0,-1 7 0 0 0,0 8 1 0 0,-1 7-1 0 0,-163 14 151 0 0,199 3-532 0 0,1 6 0 0 0,0 5 1 0 0,1 6-1 0 0,-111 41 532 0 0,-228 125-8075 0 0,397-158 3319 0 0</inkml:trace>
  <inkml:trace contextRef="#ctx0" brushRef="#br0" timeOffset="6411.169">2796 6902 1968 0 0,'0'0'934'0'0,"0"0"38"0"0,0 0 38 0 0,-28-13-173 0 0,-175-73 319 0 0,118 69-996 0 0,-2 4 0 0 0,1 4-1 0 0,-1 4 1 0 0,-1 4 0 0 0,-35 5-160 0 0,92-3 52 0 0,-99 7 12 0 0,1 6 0 0 0,0 6-1 0 0,1 5 1 0 0,1 6-1 0 0,2 5 1 0 0,2 5 0 0 0,-63 34-64 0 0,53-18-115 0 0,3 7 0 0 0,2 5 1 0 0,4 5-1 0 0,-108 86 115 0 0,217-148-102 0 0,1 1 0 0 0,0 0 0 0 0,0 1 0 0 0,1 0 0 0 0,1 1 0 0 0,1 1 1 0 0,0 0-1 0 0,1 0 0 0 0,0 1 0 0 0,-3 9 102 0 0,10-19-42 0 0,0 1-1 0 0,1-1 1 0 0,0 1 0 0 0,0 0 0 0 0,0 0-1 0 0,1 0 1 0 0,0-1 0 0 0,1 1 0 0 0,0 0-1 0 0,0 0 1 0 0,1 0 0 0 0,0 0-1 0 0,0 0 1 0 0,0 0 0 0 0,1 0 0 0 0,1-1-1 0 0,-1 1 1 0 0,1-1 0 0 0,0 0 0 0 0,1 0-1 0 0,0 0 1 0 0,0 0 0 0 0,0 0 0 0 0,1-1-1 0 0,0 0 1 0 0,3 3 42 0 0,19 12 235 0 0,1-2 1 0 0,0-1-1 0 0,1-1 0 0 0,1-2 1 0 0,1-1-1 0 0,0-1 0 0 0,1-1 1 0 0,0-2-1 0 0,0-2 0 0 0,1-1 0 0 0,0-1 1 0 0,1-2-1 0 0,-1-1 0 0 0,16-1-235 0 0,229 13 531 0 0,-1-12 0 0 0,0-11 1 0 0,0-13-1 0 0,222-48-531 0 0,192-64 1027 0 0,-7-29-1 0 0,-5-31-1026 0 0,-628 179 93 0 0,10-1 118 0 0,0-2 1 0 0,-2-3-1 0 0,0-2 0 0 0,-1-3 1 0 0,-2-3-1 0 0,0-2 0 0 0,-2-2 1 0 0,4-7-212 0 0,-52 36 63 0 0,-1 0 1 0 0,0 0 0 0 0,-1-1 0 0 0,1 0 0 0 0,-1 0 0 0 0,1 0 0 0 0,-1-1 0 0 0,0 1 0 0 0,-1-1 0 0 0,1 0 0 0 0,-1 0 0 0 0,0 0 0 0 0,0-1 0 0 0,-1 1 0 0 0,1-1 0 0 0,-1 1 0 0 0,-1-1 0 0 0,1 0 0 0 0,-1 0-1 0 0,0 0 1 0 0,0 0 0 0 0,0 0 0 0 0,-1 0 0 0 0,0 0 0 0 0,0 0 0 0 0,-1 0 0 0 0,0 0 0 0 0,0 0 0 0 0,0 0 0 0 0,-1 1 0 0 0,1-1 0 0 0,-2 0 0 0 0,1 1 0 0 0,0-1 0 0 0,-1 1 0 0 0,0 0 0 0 0,0 0 0 0 0,-1 0-1 0 0,0 0 1 0 0,0 0-64 0 0,-24-15-156 0 0,-1 1-1 0 0,-1 1 0 0 0,-1 2 1 0 0,0 1-1 0 0,-1 1 0 0 0,-1 2 1 0 0,0 1-1 0 0,0 2 0 0 0,-1 1 1 0 0,0 2-1 0 0,-1 1 0 0 0,1 2 1 0 0,-11 1 156 0 0,21-1-25 0 0,-213-23-189 0 0,0 11 0 0 0,-2 10-1 0 0,1 11 1 0 0,-29 13 214 0 0,127-4-459 0 0,1 6 0 0 0,2 6-1 0 0,-94 33 460 0 0,159-36-1979 0 0,1 3 0 0 0,1 2 0 0 0,2 4 0 0 0,-46 31 1979 0 0,69-35-5198 0 0</inkml:trace>
  <inkml:trace contextRef="#ctx0" brushRef="#br0" timeOffset="7032.541">7683 8413 2056 0 0,'0'0'361'0'0,"0"0"-37"0"0,0 0-44 0 0,0 0-95 0 0,0 0-56 0 0,0 0 26 0 0,26-24 61 0 0,119-111 531 0 0,-143 133-668 0 0,0 1 0 0 0,0-1 1 0 0,0 1-1 0 0,0-1 0 0 0,-1 0 1 0 0,1 0-1 0 0,-1 1 0 0 0,1-1 0 0 0,-1 0 1 0 0,1-1-1 0 0,-1 1 0 0 0,0 0 0 0 0,0 0 1 0 0,0 0-1 0 0,-1-1 0 0 0,1 1 1 0 0,0 0-1 0 0,-1-1 0 0 0,0 1 0 0 0,1-1 1 0 0,-1 1-1 0 0,0 0 0 0 0,0-1 0 0 0,0 1 1 0 0,-1-1-1 0 0,1 1 0 0 0,-1 0 1 0 0,1-1-1 0 0,-1 1 0 0 0,0 0 0 0 0,0-1 1 0 0,0 1-1 0 0,0 0 0 0 0,0 0 0 0 0,0 0 1 0 0,0 0-1 0 0,-1 0 0 0 0,1 0 1 0 0,-1 0-1 0 0,0 0 0 0 0,1 1 0 0 0,-1-1 1 0 0,0 0-1 0 0,-1 0-79 0 0,-103-41-21 0 0,-260 35-290 0 0,314 10 309 0 0,-487 41-219 0 0,-350 80 221 0 0,580-78 63 0 0,2 13 0 0 0,3 13 0 0 0,4 14 0 0 0,-280 119-63 0 0,570-200-14 0 0,-18 7-76 0 0,1 1 1 0 0,0 0-1 0 0,1 2 1 0 0,0 1-1 0 0,1 2 1 0 0,1 0 0 0 0,0 1-1 0 0,2 2 1 0 0,0 0-1 0 0,-1 3 90 0 0,20-20-20 0 0,1 0 0 0 0,0 0-1 0 0,0 0 1 0 0,0 0-1 0 0,0 1 1 0 0,0-1-1 0 0,0 0 1 0 0,1 1-1 0 0,0-1 1 0 0,0 1 0 0 0,0 0-1 0 0,0-1 1 0 0,0 1-1 0 0,1 0 1 0 0,-1 0-1 0 0,1-1 1 0 0,0 1-1 0 0,0 0 1 0 0,1 0 0 0 0,-1-1-1 0 0,1 1 1 0 0,0 0-1 0 0,0-1 1 0 0,0 1-1 0 0,0 0 1 0 0,1-1-1 0 0,-1 0 1 0 0,1 1 0 0 0,0-1-1 0 0,0 0 1 0 0,0 0-1 0 0,0 0 1 0 0,1 0-1 0 0,-1 0 1 0 0,1 0 0 0 0,0-1-1 0 0,0 0 1 0 0,0 1-1 0 0,0-1 1 0 0,0 0-1 0 0,0 0 1 0 0,1 0-1 0 0,-1-1 1 0 0,1 1 20 0 0,164 55 1572 0 0,39-26-826 0 0,1-9 0 0 0,65-7-746 0 0,-117-7 80 0 0,206 9 457 0 0,0-16 1 0 0,0-16-1 0 0,282-52-537 0 0,-328 18 692 0 0,-2-15 0 0 0,-3-13 0 0 0,-5-14 0 0 0,180-83-692 0 0,-460 163 93 0 0,0 3 109 0 0,0-2 0 0 0,0 0 0 0 0,-2-2 0 0 0,1-1 0 0 0,-1-1-1 0 0,-1 0 1 0 0,0-2 0 0 0,-2-1 0 0 0,1-1 0 0 0,-2 0 0 0 0,-1-2 0 0 0,16-20-202 0 0,-32 36 40 0 0,-1-1-1 0 0,0 1 1 0 0,0-1 0 0 0,0 0-1 0 0,0 0 1 0 0,-1 0 0 0 0,0 0-1 0 0,0 0 1 0 0,0 0 0 0 0,-1-1-1 0 0,0 1 1 0 0,0 0 0 0 0,0 0-1 0 0,0 0 1 0 0,-1-1 0 0 0,0 1-1 0 0,0 0 1 0 0,0 0-1 0 0,-1 0 1 0 0,0 0 0 0 0,0 1-1 0 0,0-1 1 0 0,0 0 0 0 0,-1 1-1 0 0,0-1 1 0 0,0 1 0 0 0,0 0-1 0 0,0 0 1 0 0,-1 0 0 0 0,0 1-1 0 0,1-1 1 0 0,-3 0-40 0 0,-146-88-707 0 0,65 65 560 0 0,-2 3 0 0 0,-1 5 0 0 0,0 3 1 0 0,-1 5-1 0 0,-1 3 0 0 0,1 5 0 0 0,-43 4 147 0 0,133-1-1 0 0,-262 2-2776 0 0,-190 27 2777 0 0,-13 39-7127 0 0,380-51 1628 0 0</inkml:trace>
  <inkml:trace contextRef="#ctx0" brushRef="#br0" timeOffset="9019.884">6280 6454 0 0 0,'0'0'321'0'0,"-7"26"-86"0"0,-49 179 179 0 0,19 191 785 0 0,34-319-1027 0 0,-1 349-537 0 0,-2-384-528 0 0,4-30-190 0 0</inkml:trace>
  <inkml:trace contextRef="#ctx0" brushRef="#br0" timeOffset="9283.798">5867 7492 0 0 0,'0'0'299'0'0,"0"0"250"0"0,0 0-9 0 0,0 0-101 0 0,0 0-220 0 0,0 0-305 0 0,0 0-190 0 0,0 0-24 0 0,0 0 138 0 0,0 0 208 0 0,0 0 70 0 0,0 0 38 0 0,-1 15 20 0 0,41 235 1276 0 0,-15-127-1375 0 0,-20-88 1 0 0,2 1-1 0 0,1-1 0 0 0,2-1 0 0 0,1 0 1 0 0,1 0-1 0 0,13 21-75 0 0,-4-54 5368 0 0,11-56-4239 0 0,-24 39-942 0 0,26-42-171 0 0,3 2 1 0 0,2 2-1 0 0,2 2 0 0 0,2 1 1 0 0,16-11-17 0 0,153-116-7116 0 0,-192 164 3777 0 0</inkml:trace>
  <inkml:trace contextRef="#ctx0" brushRef="#br0" timeOffset="10016.358">1965 8827 0 0 0,'-44'234'516'0'0,"32"-188"-481"0"0,3 1-1 0 0,2 0 0 0 0,1 1 1 0 0,3 0-1 0 0,2-1 1 0 0,2 1-1 0 0,2 0 0 0 0,2-1 1 0 0,3 1-1 0 0,12 44-34 0 0,-18-82-860 0 0</inkml:trace>
  <inkml:trace contextRef="#ctx0" brushRef="#br0" timeOffset="10325.495">1383 9687 0 0 0,'0'0'421'0'0,"0"0"46"0"0,0 0-19 0 0,24 27-14 0 0,122 136 255 0 0,-121-129-331 0 0,-17-20-169 0 0,1-1 0 0 0,0 0 0 0 0,1 0-1 0 0,1-1 1 0 0,0 0 0 0 0,1-1 0 0 0,0 0 0 0 0,0 0-1 0 0,1-2 1 0 0,0 0 0 0 0,1 0 0 0 0,0-1 0 0 0,7 2-189 0 0,-17-9 232 0 0,-1-1 0 0 0,1 1-1 0 0,-1-1 1 0 0,1 0 0 0 0,-1 0 0 0 0,1-1 0 0 0,-1 1 0 0 0,1-1 0 0 0,-1 1-1 0 0,1-1 1 0 0,-1 0 0 0 0,0-1 0 0 0,1 1 0 0 0,-1 0 0 0 0,0-1 0 0 0,0 0 0 0 0,0 0-1 0 0,0 0 1 0 0,0 0 0 0 0,-1 0 0 0 0,1 0 0 0 0,-1-1 0 0 0,1 1 0 0 0,-1-1 0 0 0,1-1-232 0 0,51-83 2064 0 0,-41 62-1893 0 0,-1 2-397 0 0,102-161 1187 0 0,-67 131-3388 0 0,8 6-3578 0 0,-42 38 398 0 0</inkml:trace>
  <inkml:trace contextRef="#ctx0" brushRef="#br0" timeOffset="10918.695">2307 4970 1008 0 0,'0'0'376'0'0,"0"0"-688"0"0,0 0-424 0 0,0 0 400 0 0</inkml:trace>
  <inkml:trace contextRef="#ctx0" brushRef="#br0" timeOffset="11435.519">2273 5125 0 0 0,'0'0'315'0'0,"0"0"225"0"0,-4 35-117 0 0,-23 198 106 0 0,-13 322 675 0 0,39-545-1182 0 0,2-6 62 0 0,0-1-1 0 0,0 1 0 0 0,0-1 0 0 0,-1 1 1 0 0,0-1-1 0 0,0 1 0 0 0,0 0 1 0 0,0-1-1 0 0,0 1 0 0 0,-1-1 0 0 0,0 1 1 0 0,1-1-1 0 0,-1 1 0 0 0,0-1 1 0 0,-1 0-1 0 0,1 0 0 0 0,-1 1 0 0 0,1-1 1 0 0,-1 0-1 0 0,0 0 0 0 0,0 0 0 0 0,-1-1 1 0 0,1 1-1 0 0,0 0 0 0 0,-1-1 1 0 0,0 1-1 0 0,1-1 0 0 0,-1 0 0 0 0,0 0 1 0 0,0 0-1 0 0,0-1 0 0 0,0 1 1 0 0,-1-1-1 0 0,1 1 0 0 0,0-1 0 0 0,-1 0 1 0 0,-2 0-84 0 0,1-1-213 0 0,0 0 0 0 0,0-1 0 0 0,0 0 0 0 0,1 0 1 0 0,-1 0-1 0 0,0 0 0 0 0,0-1 0 0 0,1 0 0 0 0,-1 0 0 0 0,1 0 1 0 0,-1 0-1 0 0,1-1 0 0 0,0 0 0 0 0,0 1 0 0 0,0-2 0 0 0,1 1 1 0 0,-1 0-1 0 0,1-1 0 0 0,-1 0 213 0 0,-53-87-351 0 0,-4-1 3243 0 0,62 93-2906 0 0,-1 0 1 0 0,0-1-1 0 0,1 1 1 0 0,-1 0-1 0 0,0 0 1 0 0,0 0-1 0 0,0 0 1 0 0,0 0-1 0 0,0 0 1 0 0,0-1-1 0 0,0 1 1 0 0,0 0-1 0 0,0 0 1 0 0,-1 0-1 0 0,1 0 1 0 0,0 0-1 0 0,0 0 1 0 0,-1-1-1 0 0,1 1 1 0 0,-1 0-1 0 0,1 0 1 0 0,0 0-1 0 0,-1-1 1 0 0,0 1-1 0 0,1 0 1 0 0,-1-1-1 0 0,1 1 1 0 0,-1 0-1 0 0,0-1 1 0 0,1 1-1 0 0,-1-1 1 0 0,0 1-1 0 0,0-1 1 0 0,0 1-1 0 0,1-1 1 0 0,-1 0-1 0 0,0 1 1 0 0,0-1-1 0 0,0 0 1 0 0,0 0-1 0 0,0 0 1 0 0,1 0-1 0 0,-1 1 1 0 0,0-1-1 0 0,0 0 1 0 0,0 0-1 0 0,0-1 1 0 0,0 1-1 0 0,0 0 1 0 0,0 0-1 0 0,1 0 1 0 0,-1-1-1 0 0,0 1 1 0 0,0 0-1 0 0,0-1 1 0 0,0 1-1 0 0,1 0 1 0 0,-1-1-1 0 0,0 0 14 0 0,1 7 229 0 0,-2 5-118 0 0,2 0 0 0 0,-1 0 0 0 0,1-1 0 0 0,1 1 0 0 0,0 0 0 0 0,1-1 1 0 0,0 1-1 0 0,0-1 0 0 0,1 1 0 0 0,0-1 0 0 0,1 0 0 0 0,0 0 1 0 0,1-1-1 0 0,0 1 0 0 0,0-1 0 0 0,1 0 0 0 0,1 0 0 0 0,-1-1 1 0 0,1 0-1 0 0,0 0 0 0 0,1 0 0 0 0,0-1 0 0 0,0 0 0 0 0,1-1 1 0 0,0 0-1 0 0,0 0 0 0 0,0-1 0 0 0,1 0 0 0 0,0-1 0 0 0,0 0 0 0 0,0 0 1 0 0,0-1-1 0 0,0 0 0 0 0,1-1 0 0 0,0 0 0 0 0,-1-1 0 0 0,1 0-111 0 0,-6-1 131 0 0,1 0-1 0 0,-1-1 1 0 0,0 1-1 0 0,0-1 1 0 0,1 0-1 0 0,-1-1 1 0 0,0 1-1 0 0,0-1 1 0 0,0 0-1 0 0,0 0 1 0 0,-1 0-1 0 0,1-1 1 0 0,0 0-1 0 0,-1 0 1 0 0,0 0-1 0 0,0 0 1 0 0,0-1-1 0 0,0 1 1 0 0,0-1-1 0 0,-1 0 1 0 0,0 0-1 0 0,1-1 1 0 0,-1 1-1 0 0,-1-1 1 0 0,1 1-1 0 0,-1-1 1 0 0,2-5-131 0 0,7-8-663 0 0,44-73-7460 0 0,-48 79 5229 0 0</inkml:trace>
  <inkml:trace contextRef="#ctx0" brushRef="#br0" timeOffset="11801.377">3225 3709 0 0 0,'0'0'608'0'0,"0"0"-592"0"0,0 0-71 0 0,0 0 113 0 0,-12 27 127 0 0,-69 197 467 0 0,49-95-188 0 0,6-30-145 0 0,3 0 0 0 0,5 2 0 0 0,4 0-1 0 0,1 69-318 0 0,31-95 38 0 0,-13-77-1849 0 0,-5-1 381 0 0</inkml:trace>
  <inkml:trace contextRef="#ctx0" brushRef="#br0" timeOffset="12054.817">2594 4612 408 0 0,'0'0'762'0'0,"0"0"-456"0"0,0 0-175 0 0,0 0-99 0 0,0 0-104 0 0,0 0-85 0 0,0 0 5 0 0,0 0 86 0 0,0 0 118 0 0,0 0 172 0 0,0 0 107 0 0,0 0 136 0 0,0 0 176 0 0,1 19 137 0 0,6 59 121 0 0,-6-75-823 0 0,0-1 0 0 0,0 1 0 0 0,1-1 0 0 0,-1 1 1 0 0,0-1-1 0 0,1 0 0 0 0,-1 0 0 0 0,1 0 0 0 0,0 0 0 0 0,0 0 0 0 0,0 0 0 0 0,0 0 0 0 0,0-1 0 0 0,0 1 0 0 0,0-1 0 0 0,1 1 0 0 0,-1-1 0 0 0,0 0 0 0 0,1 0 0 0 0,-1 0 0 0 0,1 0 0 0 0,-1-1 0 0 0,1 1 0 0 0,-1 0 0 0 0,1-1 1 0 0,0 0-1 0 0,-1 0 0 0 0,1 0 0 0 0,1 0-78 0 0,8 2 360 0 0,512 48 3524 0 0,-452-38-5202 0 0,-25-3-3033 0 0,-33-5-1078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9:05.4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 0 0 0 0,'0'0'279'0'0,"0"0"961"0"0,0 0-301 0 0,0 0-536 0 0,0 0-386 0 0,0 0-212 0 0,0 0-146 0 0,0 0 127 0 0,0 0 228 0 0,0 0 68 0 0,0 0 9 0 0,-9 22 11 0 0,-25 70 8 0 0,24 75 366 0 0,9-138-422 0 0,1-1-1 0 0,1 1 1 0 0,2-1-1 0 0,1 1 0 0 0,1-1 1 0 0,2 0-1 0 0,0 0 1 0 0,2-1-1 0 0,1 0 1 0 0,1-1-1 0 0,2 0 1 0 0,0-1-1 0 0,2 0 0 0 0,0-1 1 0 0,5 4-54 0 0,61 62 1447 0 0,-83-100 4267 0 0,1-8-4688 0 0,-2-17-1409 0 0,-14-51-68 0 0,78 76-2504 0 0,-27 10 2819 0 0,0 1 1 0 0,0 2-1 0 0,0 1 0 0 0,-1 2 1 0 0,0 1-1 0 0,0 2 0 0 0,-1 1 1 0 0,0 1-1 0 0,0 2 0 0 0,-1 1 1 0 0,-1 2-1 0 0,-1 1 0 0 0,0 1 1 0 0,-1 1-1 0 0,-1 2 0 0 0,-1 1 1 0 0,-1 1-1 0 0,-1 0 0 0 0,12 17 136 0 0,-35-39 19 0 0,0 0 0 0 0,0 0 0 0 0,0 0 1 0 0,0 0-1 0 0,0 1 0 0 0,0-1 0 0 0,0 0 0 0 0,0 0 0 0 0,0 1 0 0 0,0-1 0 0 0,-1 1 0 0 0,1-1 0 0 0,0 1 0 0 0,-1-1 0 0 0,0 1 0 0 0,1-1 0 0 0,-1 1 1 0 0,0 0-1 0 0,0-1 0 0 0,0 1 0 0 0,0-1 0 0 0,0 1 0 0 0,0 0 0 0 0,0-1 0 0 0,0 1 0 0 0,-1-1 0 0 0,1 1 0 0 0,-1-1 0 0 0,1 1 0 0 0,-1-1 1 0 0,1 1-1 0 0,-1-1 0 0 0,0 1 0 0 0,0-1 0 0 0,0 0 0 0 0,0 0 0 0 0,0 1 0 0 0,0-1 0 0 0,0 0 0 0 0,0 0 0 0 0,0 0 0 0 0,-1 0 0 0 0,1 0 1 0 0,0 0-1 0 0,-1 0 0 0 0,1-1 0 0 0,-1 1 0 0 0,1 0 0 0 0,-1-1 0 0 0,1 1 0 0 0,-1-1-19 0 0,-94 25 1682 0 0,78-22-1567 0 0,-203 33 1489 0 0,-2-10 1 0 0,-15-9-1605 0 0,136-15-1240 0 0,97-11-3742 0 0,8 7-400 0 0</inkml:trace>
  <inkml:trace contextRef="#ctx0" brushRef="#br0" timeOffset="1015.093">1027 897 3169 0 0,'0'0'-382'0'0,"0"0"2"0"0,0 0 108 0 0,0 0 121 0 0,0 0 59 0 0,0 0 30 0 0,0 0 32 0 0,0 0 37 0 0,0 0 4 0 0,-1 27 6 0 0,-2 79 14 0 0,2-104 7 0 0,1 0 1 0 0,0 0-1 0 0,0-1 1 0 0,0 1 0 0 0,0 0-1 0 0,0 0 1 0 0,1-1-1 0 0,-1 1 1 0 0,0 0-1 0 0,1 0 1 0 0,-1-1-1 0 0,1 1 1 0 0,0-1 0 0 0,0 1-1 0 0,0 0 1 0 0,-1-1-1 0 0,1 1 1 0 0,1-1-1 0 0,-1 0 1 0 0,0 1-1 0 0,0-1 1 0 0,0 0 0 0 0,1 0-1 0 0,-1 0 1 0 0,0 1-1 0 0,1-2 1 0 0,-1 1-1 0 0,1 0 1 0 0,0 0-1 0 0,-1 0 1 0 0,1-1 0 0 0,0 1-1 0 0,-1-1 1 0 0,1 1-1 0 0,0-1 1 0 0,0 0-1 0 0,-1 1 1 0 0,1-1-1 0 0,0 0 1 0 0,0 0 0 0 0,-1 0-1 0 0,1-1 1 0 0,0 1-1 0 0,0 0 1 0 0,-1-1-1 0 0,1 1-38 0 0,5-1 402 0 0,14 0-155 0 0,-1-2 0 0 0,0 0 0 0 0,0-1 1 0 0,0-1-1 0 0,0-1 0 0 0,-1-1 0 0 0,0 0 0 0 0,0-1 1 0 0,-1-2-1 0 0,0 1 0 0 0,-1-2 0 0 0,0-1 0 0 0,-1 0 0 0 0,0-1 1 0 0,0 0-1 0 0,-2-1 0 0 0,0-1 0 0 0,0-1 0 0 0,-2 0 1 0 0,2-3-248 0 0,-11 17-2 0 0,-1-1 0 0 0,1 0 0 0 0,-1 0 0 0 0,1 0 0 0 0,-1 0 0 0 0,0 0 0 0 0,0-1 1 0 0,-1 1-1 0 0,1-1 0 0 0,-1 1 0 0 0,1-1 0 0 0,-1 0 0 0 0,0 0 0 0 0,-1 1 0 0 0,1-1 1 0 0,-1 0-1 0 0,1 0 0 0 0,-1 0 0 0 0,0 0 0 0 0,-1 1 0 0 0,1-1 0 0 0,-1 0 0 0 0,1 0 1 0 0,-1 0-1 0 0,0 1 0 0 0,0-1 0 0 0,-1 0 0 0 0,1 1 0 0 0,-1-1 0 0 0,0 1 0 0 0,0 0 0 0 0,0 0 1 0 0,0-1-1 0 0,-1 1 0 0 0,1 1 0 0 0,-1-1 0 0 0,0 0 0 0 0,0 1 0 0 0,0-1 0 0 0,0 1 1 0 0,0 0-1 0 0,0 0 0 0 0,-1 0 0 0 0,1 0 0 0 0,-1 0 0 0 0,1 1 0 0 0,-1 0 0 0 0,1 0 1 0 0,-2 0 1 0 0,-12 0-96 0 0,-1 0 0 0 0,0 2 0 0 0,0 0 1 0 0,0 1-1 0 0,1 1 0 0 0,-1 0 1 0 0,1 2-1 0 0,0 0 0 0 0,0 1 1 0 0,0 0-1 0 0,1 1 0 0 0,0 1 0 0 0,1 1 1 0 0,-1 0-1 0 0,2 1 0 0 0,-1 1 1 0 0,1 0-1 0 0,1 1 0 0 0,0 0 1 0 0,1 1-1 0 0,-6 9 96 0 0,15-20 3 0 0,1-1 0 0 0,0 1 0 0 0,-1 0 0 0 0,1 0 1 0 0,0 0-1 0 0,0 1 0 0 0,0-1 0 0 0,1 0 0 0 0,-1 1 0 0 0,1-1 1 0 0,-1 1-1 0 0,1 0 0 0 0,0-1 0 0 0,0 1 0 0 0,0 0 0 0 0,0 0 1 0 0,0 0-1 0 0,1 0 0 0 0,-1 0 0 0 0,1 0 0 0 0,0-1 0 0 0,0 1 1 0 0,0 0-1 0 0,0 0 0 0 0,0 0 0 0 0,1 0 0 0 0,-1 0 0 0 0,1 0 1 0 0,0 0-1 0 0,0 0 0 0 0,0-1 0 0 0,0 1 0 0 0,1 0 0 0 0,-1-1 1 0 0,1 1-1 0 0,-1-1 0 0 0,1 1 0 0 0,0-1 0 0 0,0 0 0 0 0,0 0 1 0 0,0 0-1 0 0,0 0 0 0 0,1 0 0 0 0,-1 0 0 0 0,1-1 1 0 0,-1 1-1 0 0,1-1 0 0 0,-1 1 0 0 0,1-1 0 0 0,0 0 0 0 0,0 0 1 0 0,0 0-1 0 0,-1-1 0 0 0,1 1 0 0 0,0-1 0 0 0,3 1-3 0 0,21 2 239 0 0,1 0 0 0 0,0-2 0 0 0,0-1 0 0 0,0-2 0 0 0,0 0 0 0 0,0-2 0 0 0,0-1 0 0 0,-1-1 0 0 0,0-1 0 0 0,0-2 0 0 0,-1-1 0 0 0,0 0 0 0 0,0-2 0 0 0,-2-1 0 0 0,18-12-239 0 0,-38 45-3960 0 0,11 46 4443 0 0,-5-60-500 0 0,0 0 0 0 0,0-1 0 0 0,0 0 0 0 0,1 0 0 0 0,0-1 0 0 0,0-1 0 0 0,0 0 0 0 0,1 0 0 0 0,-1-1 0 0 0,1-1 0 0 0,-1 0 0 0 0,1 0 0 0 0,0-1 0 0 0,-1 0 0 0 0,1-1 0 0 0,-1-1 0 0 0,1 0 0 0 0,-1 0 0 0 0,0-1 0 0 0,0-1 0 0 0,9-3 17 0 0,-11 6 85 0 0,1-1 1 0 0,0 1-1 0 0,0-2 0 0 0,-1 0 1 0 0,1 0-1 0 0,-1 0 1 0 0,0-1-1 0 0,0-1 0 0 0,0 1 1 0 0,-1-1-1 0 0,1-1 1 0 0,-1 0-1 0 0,-1 0 0 0 0,1-1 1 0 0,-1 1-1 0 0,0-2 1 0 0,0 1-1 0 0,-1-1 0 0 0,0 0 1 0 0,-1 0-1 0 0,0-1 1 0 0,0 1-1 0 0,0-1 0 0 0,-1 0 1 0 0,-1 0-1 0 0,1-1 1 0 0,-2 1-1 0 0,1-4-85 0 0,-5 8-66 0 0,0 1 0 0 0,-1 0 1 0 0,0 0-1 0 0,0 0 0 0 0,0 0 0 0 0,-1 0 0 0 0,1 1 1 0 0,-1-1-1 0 0,0 1 0 0 0,0 0 0 0 0,0 0 1 0 0,0 0-1 0 0,-1 1 0 0 0,1 0 0 0 0,-1-1 0 0 0,1 2 1 0 0,-1-1-1 0 0,0 0 0 0 0,0 1 0 0 0,0 0 1 0 0,0 0-1 0 0,0 1 0 0 0,0-1 0 0 0,0 1 0 0 0,0 0 1 0 0,0 0-1 0 0,0 1 0 0 0,0-1 0 0 0,0 1 1 0 0,-2 1 65 0 0,1-2-102 0 0,6 1 60 0 0,-1 0 0 0 0,1-1 1 0 0,0 1-1 0 0,-1 0 0 0 0,1 0 0 0 0,0-1 1 0 0,-1 1-1 0 0,1 0 0 0 0,0 0 0 0 0,0 0 0 0 0,0 0 1 0 0,-1 0-1 0 0,1-1 0 0 0,0 1 0 0 0,0 0 1 0 0,1 0-1 0 0,-1 0 0 0 0,0 0 0 0 0,0 0 1 0 0,0 0-1 0 0,0-1 0 0 0,1 1 0 0 0,-1 0 1 0 0,0 0-1 0 0,1 0 0 0 0,-1-1 0 0 0,1 1 1 0 0,-1 0-1 0 0,1-1 0 0 0,-1 1 0 0 0,1 0 1 0 0,-1-1-1 0 0,1 1 0 0 0,0 0 0 0 0,-1-1 0 0 0,1 1 1 0 0,0-1-1 0 0,0 1 0 0 0,-1-1 0 0 0,1 0 1 0 0,0 1-1 0 0,0-1 0 0 0,0 0 0 0 0,0 0 1 0 0,-1 1-1 0 0,1-1 0 0 0,0 0 0 0 0,0 0 1 0 0,0 0-1 0 0,0 0 0 0 0,0 0 42 0 0,168 16 607 0 0,-125-17-538 0 0,41-1-170 0 0,-50 0-22 0 0,0 1 0 0 0,0 1 1 0 0,0 2-1 0 0,-1 2 0 0 0,1 1 1 0 0,25 8 122 0 0,-57-13-23 0 0,0 0 0 0 0,-1 1 0 0 0,1-1 0 0 0,0 1 0 0 0,0 0 0 0 0,-1 0 0 0 0,1 0 0 0 0,0 0 0 0 0,-1 0 0 0 0,1 1 0 0 0,-1-1 0 0 0,0 1 0 0 0,1 0 0 0 0,-1-1 0 0 0,0 1 0 0 0,0 0 0 0 0,0 0 0 0 0,0 1 0 0 0,0-1 0 0 0,-1 0 0 0 0,1 1 0 0 0,-1-1 0 0 0,1 1 0 0 0,-1-1 0 0 0,0 1 0 0 0,0-1 0 0 0,0 1 0 0 0,0 0 0 0 0,-1 0 0 0 0,1 0 0 0 0,-1-1 0 0 0,0 1 0 0 0,1 0 0 0 0,-1 0 0 0 0,0 0 0 0 0,-1 0 0 0 0,1-1 0 0 0,0 1 0 0 0,-1 0 0 0 0,0 0 0 0 0,0 0 0 0 0,0-1 0 0 0,0 1 0 0 0,0-1 0 0 0,0 1 0 0 0,-1 1 23 0 0,-5 5 125 0 0,0 0-1 0 0,-1-1 1 0 0,0 0 0 0 0,0 0-1 0 0,-1-1 1 0 0,1 0 0 0 0,-2-1-1 0 0,1 1 1 0 0,-1-2-1 0 0,0 1 1 0 0,0-2 0 0 0,0 1-1 0 0,-1-1 1 0 0,1-1 0 0 0,-1 0-1 0 0,0 0 1 0 0,0-1 0 0 0,0-1-1 0 0,0 0 1 0 0,-1 0-1 0 0,1-1 1 0 0,-4-1-125 0 0,12 0-32 0 0,-1-1-1 0 0,1 0 1 0 0,0 1-1 0 0,0-2 1 0 0,0 1-1 0 0,0 0 1 0 0,0-1-1 0 0,1 1 1 0 0,-1-1-1 0 0,1 0 1 0 0,0 0-1 0 0,-1 0 1 0 0,1 0-1 0 0,1 0 1 0 0,-1 0-1 0 0,0 0 1 0 0,1-1 0 0 0,-1 1-1 0 0,1-1 1 0 0,0 1-1 0 0,0-1 1 0 0,1 1-1 0 0,-1-1 1 0 0,1 0-1 0 0,0 1 1 0 0,0-1-1 0 0,0 0 1 0 0,0 0-1 0 0,0 1 1 0 0,1-1-1 0 0,0 1 1 0 0,0-1 32 0 0,31-119-47 0 0,-29 118 35 0 0,0 0 0 0 0,0 0 0 0 0,0 0 0 0 0,1 1 0 0 0,0 0 0 0 0,0-1 0 0 0,0 1 0 0 0,0 1 0 0 0,0-1 0 0 0,1 1 0 0 0,0-1 0 0 0,0 1 0 0 0,0 1 0 0 0,0-1 0 0 0,0 1 0 0 0,0-1 0 0 0,1 2 0 0 0,-1-1 0 0 0,1 1 0 0 0,-1-1 0 0 0,1 1 0 0 0,0 1 0 0 0,-1-1-1 0 0,1 1 1 0 0,0 0 0 0 0,-1 1 0 0 0,1-1 0 0 0,0 1 0 0 0,-1 0 0 0 0,1 0 0 0 0,-1 1 0 0 0,1 0 0 0 0,-1 0 0 0 0,5 2 12 0 0,109 33 407 0 0,1-6 0 0 0,1-6 1 0 0,124 11-408 0 0,-92-22 466 0 0,-188-1 1347 0 0,-269 79-908 0 0,111-8-6685 0 0,170-72 2129 0 0</inkml:trace>
  <inkml:trace contextRef="#ctx0" brushRef="#br0" timeOffset="1449.839">3298 975 4721 0 0,'0'0'-729'0'0,"0"0"-180"0"0,0 0 184 0 0,0 0 654 0 0,0 0 191 0 0,0 0 31 0 0,0 0-20 0 0,26 17-67 0 0,81 53-8 0 0,-94-62 159 0 0,1-1 1 0 0,0 0-1 0 0,1-1 1 0 0,-1 0-1 0 0,1-1 1 0 0,0-1-1 0 0,0 0 1 0 0,1-1-1 0 0,-1-1 1 0 0,1-1-1 0 0,-1 0 1 0 0,1 0-1 0 0,0-2 1 0 0,-1 0-1 0 0,1-1 1 0 0,-1 0-1 0 0,0-1 1 0 0,1-1-1 0 0,-1-1 1 0 0,-1 0-1 0 0,1-1 1 0 0,-1 0-1 0 0,0-1 1 0 0,0-1-1 0 0,-1 0 1 0 0,0 0-1 0 0,0-2-215 0 0,-8 8 43 0 0,0 0 0 0 0,0 0 1 0 0,0-1-1 0 0,0 1 0 0 0,0-1 0 0 0,0 0 0 0 0,-1-1 0 0 0,0 1 1 0 0,1-1-1 0 0,-1 0 0 0 0,-1 0 0 0 0,1 0 0 0 0,0-1 0 0 0,-1 1 1 0 0,0-1-1 0 0,0 0 0 0 0,-1 0 0 0 0,1 0 0 0 0,-1 0 0 0 0,0 0 0 0 0,0-1 1 0 0,-1 1-1 0 0,1 0 0 0 0,-1-1 0 0 0,0 1 0 0 0,-1-1 0 0 0,0 0 1 0 0,1 1-1 0 0,-2-1 0 0 0,1 1 0 0 0,-1-1 0 0 0,0 0 0 0 0,0 1 0 0 0,0 0 1 0 0,-1-1-1 0 0,0 1 0 0 0,0 0 0 0 0,0 0 0 0 0,-2-4-43 0 0,-12-1-92 0 0,0 2-1 0 0,0-1 0 0 0,0 2 1 0 0,-1 0-1 0 0,0 1 0 0 0,-1 1 1 0 0,1 1-1 0 0,-1 0 0 0 0,0 1 1 0 0,0 1-1 0 0,0 0 0 0 0,0 2 1 0 0,0 0-1 0 0,0 1 0 0 0,0 1 1 0 0,0 0-1 0 0,0 2 0 0 0,0 0 1 0 0,1 1-1 0 0,0 1 0 0 0,0 0 1 0 0,0 1-1 0 0,1 1 0 0 0,0 0 1 0 0,-2 3 92 0 0,7-5-65 0 0,2 0 0 0 0,-1 0 0 0 0,1 1 0 0 0,-1 1-1 0 0,2-1 1 0 0,-1 1 0 0 0,1 1 0 0 0,1-1 0 0 0,-1 1 0 0 0,2 1 0 0 0,-1-1 0 0 0,1 1 0 0 0,0 1 0 0 0,1-1 0 0 0,1 1 0 0 0,-1-1 0 0 0,0 8 65 0 0,10 74-3559 0 0,3-72 230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9:07.674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1 360 1904 0 0,'0'0'294'0'0,"0"0"33"0"0,12-26 66 0 0,87-172 873 0 0,-12 62 1239 0 0,-119 203-5927 0 0,-2 115 3225 0 0,27-174-1158 0 0,7-8-360 0 0</inkml:trace>
  <inkml:trace contextRef="#ctx0" brushRef="#br1" timeOffset="1902.412">2477 1099 6201 0 0,'0'0'620'0'0,"-39"-28"139"0"0,-127-93 127 0 0,-83-29 1784 0 0,245 148-2745 0 0,0 0 1 0 0,-1 0-1 0 0,1 0 1 0 0,0 0-1 0 0,-1 1 1 0 0,1 0 0 0 0,0-1-1 0 0,-1 2 1 0 0,0-1-1 0 0,1 0 1 0 0,-1 1-1 0 0,1 0 1 0 0,-1 0 0 0 0,0 0-1 0 0,1 1 1 0 0,-1 0-1 0 0,1 0 1 0 0,-1 0-1 0 0,1 0 1 0 0,0 1-1 0 0,-1-1 1 0 0,1 1 0 0 0,0 0-1 0 0,0 0 1 0 0,0 1-1 0 0,0-1 1 0 0,0 1-1 0 0,1 0 1 0 0,-1 0-1 0 0,1 0 1 0 0,0 1 0 0 0,0-1-1 0 0,0 1 1 0 0,0-1-1 0 0,1 1 1 0 0,-1 0-1 0 0,1 0 1 0 0,0 0-1 0 0,-1 3 75 0 0,-16 34-97 0 0,2 1-1 0 0,2 1 0 0 0,1 0 0 0 0,2 1 0 0 0,3 1 1 0 0,1 0-1 0 0,2 0 0 0 0,2 0 0 0 0,2 1 0 0 0,2-1 1 0 0,3 1-1 0 0,1 5 98 0 0,21 270-94 0 0,14-2 1 0 0,21 37 93 0 0,-21-126 36 0 0,21 131 397 0 0,-15 3 0 0 0,-16 2 0 0 0,-17 1 1 0 0,-29 297-434 0 0,-125 341 1517 0 0,13-135-813 0 0,97-609-657 0 0,-12-2-1 0 0,-10-2 0 0 0,-15 8-46 0 0,43-188-29 0 0,4 2-1 0 0,3 0 1 0 0,4 1 0 0 0,3 1-1 0 0,4 0 1 0 0,2 48 29 0 0,7-114-9 0 0,1 0 0 0 0,0-1 1 0 0,1 0-1 0 0,0 1 0 0 0,1-1 0 0 0,1-1 0 0 0,0 1 0 0 0,1-1 1 0 0,0 1-1 0 0,1-2 0 0 0,0 1 0 0 0,1-1 0 0 0,1 0 1 0 0,0-1-1 0 0,1 1 0 0 0,0-2 0 0 0,0 0 0 0 0,1 0 1 0 0,0-1-1 0 0,1 0 0 0 0,0-1 0 0 0,1 0 0 0 0,-1-1 1 0 0,2-1-1 0 0,-1 0 0 0 0,0 0 0 0 0,1-1 0 0 0,5 0 9 0 0,61 15 151 0 0,1-4-1 0 0,0-3 1 0 0,1-3 0 0 0,0-4-1 0 0,45-5-150 0 0,6 4 396 0 0,3125 207 4494 0 0,-2545-186-4214 0 0,0-31 0 0 0,218-48-676 0 0,997-200 476 0 0,-1626 219-379 0 0,-212 31-5452 0 0,-145 0-1797 0 0,32 3 1117 0 0</inkml:trace>
  <inkml:trace contextRef="#ctx0" brushRef="#br1" timeOffset="2481.246">1974 1175 15219 0 0,'0'0'-106'0'0,"19"-30"-118"0"0,-4 5 154 0 0,-8 10 37 0 0,1 1 0 0 0,1 0 0 0 0,0 1 0 0 0,0 0 0 0 0,2 0-1 0 0,0 1 1 0 0,0 0 0 0 0,1 1 0 0 0,0 1 0 0 0,1-1 0 0 0,0 2 0 0 0,1 0-1 0 0,9-5 34 0 0,46-9-65 0 0,0 2 0 0 0,1 4 0 0 0,1 3-1 0 0,1 2 1 0 0,0 4 0 0 0,0 3-1 0 0,0 3 1 0 0,38 6 65 0 0,-97-4-4 0 0,949 39 28 0 0,-301-4 86 0 0,438-35-380 0 0,1075-142 270 0 0,-1817 105 65 0 0,315-31 88 0 0,341 21-153 0 0,-944 45-113 0 0,0 2 0 0 0,0 4-1 0 0,0 2 1 0 0,-1 4 0 0 0,0 2-1 0 0,0 4 1 0 0,-2 2-1 0 0,0 4 1 0 0,34 16 113 0 0,-86-30-87 0 0,0 1-1 0 0,-1 0 1 0 0,0 1-1 0 0,0 0 1 0 0,-1 1-1 0 0,-1 0 1 0 0,0 1 0 0 0,0 0-1 0 0,-1 1 1 0 0,-1 1-1 0 0,0-1 1 0 0,-1 1-1 0 0,0 0 1 0 0,-1 1 0 0 0,-1 0-1 0 0,0 0 1 0 0,-1 1-1 0 0,-1-1 1 0 0,0 1-1 0 0,-1 0 1 0 0,-1 0-1 0 0,0 0 1 0 0,-1 8 87 0 0,2 101 361 0 0,-5 0 0 0 0,-6 0 0 0 0,-5-1 0 0 0,-12 42-361 0 0,-15 134 344 0 0,24-28-13 0 0,10 0 0 0 0,13 0 0 0 0,12 0-1 0 0,34 153-330 0 0,119 568 1434 0 0,79 142-1434 0 0,-202-952 118 0 0,-8 2 0 0 0,-8 2 0 0 0,-9 0 1 0 0,-7 2-1 0 0,-8 126-118 0 0,-11-276-280 0 0,-2 0 1 0 0,-1 0-1 0 0,-2 0 1 0 0,-2-1-1 0 0,-1 0 1 0 0,-2-1-1 0 0,-2 0 1 0 0,-1-1-1 0 0,-19 32 280 0 0,23-50-599 0 0,-1 0-1 0 0,-1 0 0 0 0,-1-1 0 0 0,-1-1 1 0 0,0 0-1 0 0,-1-1 0 0 0,-1 0 0 0 0,0-2 1 0 0,0 0-1 0 0,-2-1 0 0 0,-16 9 600 0 0,-28 8-2987 0 0,17-10-962 0 0</inkml:trace>
  <inkml:trace contextRef="#ctx0" brushRef="#br1" timeOffset="3510.56">5335 2180 6481 0 0,'0'0'817'0'0,"0"0"71"0"0,0 0-136 0 0,0 0-352 0 0,0 0-431 0 0,0 0-387 0 0,0 0-71 0 0,0 0 91 0 0,0 0 187 0 0,-34 12 211 0 0,-111 45 36 0 0,-213 109 157 0 0,200-95-287 0 0,-542 266-366 0 0,634-300 459 0 0,1 4 0 0 0,2 2 0 0 0,2 2 0 0 0,2 4 0 0 0,2 1 0 0 0,3 4 0 0 0,2 1 0 0 0,2 3 1 0 0,-27 44 0 0 0,67-89-11 0 0,2 2-1 0 0,0-1 1 0 0,1 1 0 0 0,0 0 0 0 0,2 0 0 0 0,-1 1 0 0 0,2-1 0 0 0,0 1 0 0 0,1 0 0 0 0,-1 13 11 0 0,4-23 18 0 0,-1 0 1 0 0,1 0-1 0 0,1 1 0 0 0,-1-1 1 0 0,1 0-1 0 0,0 0 0 0 0,1 0 1 0 0,-1 0-1 0 0,1 0 1 0 0,0 0-1 0 0,1 0 0 0 0,0 0 1 0 0,-1-1-1 0 0,2 1 1 0 0,-1-1-1 0 0,1 0 0 0 0,0 0 1 0 0,0 0-1 0 0,0-1 1 0 0,0 1-1 0 0,1-1 0 0 0,0 0 1 0 0,0 0-1 0 0,0-1 1 0 0,0 0-1 0 0,1 1 0 0 0,-1-2 1 0 0,5 3-19 0 0,16 2 159 0 0,0 0 0 0 0,0-2 1 0 0,0-1-1 0 0,0-1 1 0 0,1-1-1 0 0,0-1 0 0 0,-1-2 1 0 0,1-1-1 0 0,-1 0 0 0 0,23-7-159 0 0,377-97 809 0 0,190-140-275 0 0,-451 174-427 0 0,1243-479 269 0 0,-1093 437 172 0 0,269-140-548 0 0,-583 254 2 0 0,26-12 184 0 0,1-1-1 0 0,-2-1 0 0 0,0-1 1 0 0,-1-1-1 0 0,0-1 0 0 0,-1-1 0 0 0,-2-2 1 0 0,0 0-1 0 0,0-1 0 0 0,-2-1 1 0 0,9-15-186 0 0,-27 34 1 0 0,0 0 1 0 0,0 0 0 0 0,-1 0 0 0 0,0-1-1 0 0,1 1 1 0 0,-1 0 0 0 0,-1-1-1 0 0,1 1 1 0 0,0-1 0 0 0,-1 1 0 0 0,0-1-1 0 0,1 1 1 0 0,-1-1 0 0 0,-1 1 0 0 0,1-1-1 0 0,0 1 1 0 0,-1-1 0 0 0,0 1-1 0 0,0 0 1 0 0,0-1 0 0 0,0 1 0 0 0,-1 0-1 0 0,1-1 1 0 0,-1 1 0 0 0,1 0 0 0 0,-1 0-1 0 0,0 0 1 0 0,-1 1 0 0 0,1-1-1 0 0,0 0 1 0 0,-1 1 0 0 0,1 0 0 0 0,-1-1-1 0 0,0 1 1 0 0,0 0 0 0 0,0 0 0 0 0,0 1-1 0 0,-2-2-1 0 0,-132-47-1283 0 0,19 29 1073 0 0,0 5 1 0 0,-1 6-1 0 0,0 5 0 0 0,-1 5 0 0 0,1 5 1 0 0,0 5-1 0 0,-20 9 210 0 0,-498 107 36 0 0,113 19-1143 0 0,189-28-4500 0 0,270-91 1101 0 0</inkml:trace>
  <inkml:trace contextRef="#ctx0" brushRef="#br1" timeOffset="4284.163">3506 5440 0 0 0,'0'0'2371'0'0,"0"0"-1197"0"0,0 0-418 0 0,0 0-175 0 0,0 0-225 0 0,0 0-224 0 0,0 0-106 0 0,0 0-37 0 0,0 0-9 0 0,0 0-25 0 0,16-18-58 0 0,50-52-100 0 0,-40 45-2706 0 0,-26 25 1743 0 0,0 0 227 0 0</inkml:trace>
  <inkml:trace contextRef="#ctx0" brushRef="#br1" timeOffset="5520.649">3950 4650 2216 0 0,'0'0'451'0'0,"0"0"-192"0"0,0 0-95 0 0,0 0-52 0 0,0 0-73 0 0,0 0-51 0 0,-26 2-23 0 0,-80 12 10 0 0,1 36 56 0 0,79-30-82 0 0,-499 293 21 0 0,507-302 54 0 0,0 1 0 0 0,1 1-1 0 0,1 0 1 0 0,0 1 0 0 0,1 1-1 0 0,1 1 1 0 0,0 0 0 0 0,1 0 0 0 0,0 1-1 0 0,2 1 1 0 0,0 0 0 0 0,1 1-1 0 0,1 0 1 0 0,0 0 0 0 0,2 1-1 0 0,0 0 1 0 0,2 0 0 0 0,0 1-1 0 0,1 0 1 0 0,1 0 0 0 0,0 10-24 0 0,14 73 1096 0 0,22-46-364 0 0,-36-65 6108 0 0,-1-11-4891 0 0,-3-9-2144 0 0,7 37-5158 0 0,-3 10 4105 0 0,-3 33 1864 0 0,-1 13-530 0 0,-3 0 0 0 0,-2-1 0 0 0,-4 0 0 0 0,-15 39-86 0 0,5-16 24 0 0,-89 421 403 0 0,-28 136 89 0 0,44-257-343 0 0,98-365-169 0 0,0 0 1 0 0,1 0-1 0 0,1 0 0 0 0,1 0 1 0 0,2 0-1 0 0,0 0 0 0 0,1-1 0 0 0,1 0 1 0 0,9 21-5 0 0,56 158 461 0 0,-70-200-355 0 0,0 0-1 0 0,0 0 1 0 0,1 0-1 0 0,-1 0 0 0 0,0 0 1 0 0,1 0-1 0 0,-1 0 1 0 0,1 0-1 0 0,-1-1 1 0 0,1 1-1 0 0,0-1 1 0 0,-1 1-1 0 0,1-1 1 0 0,0 1-1 0 0,-1-1 1 0 0,1 0-1 0 0,0 0 0 0 0,-1 0 1 0 0,1 0-1 0 0,0 0 1 0 0,-1 0-1 0 0,1 0 1 0 0,0-1-1 0 0,-1 1 1 0 0,1 0-1 0 0,0-1 1 0 0,-1 0-1 0 0,1 1 1 0 0,-1-1-1 0 0,1 0 0 0 0,-1 0 1 0 0,1 0-1 0 0,-1 0 1 0 0,0 0-1 0 0,0 0 1 0 0,1 0-1 0 0,-1 0 1 0 0,0 0-1 0 0,0-1 1 0 0,0 1-1 0 0,1-2-105 0 0,51-62 1651 0 0,-49 59-1410 0 0,69-182 591 0 0,124-355-505 0 0,-135 302-278 0 0,-36 120-37 0 0,4 2 0 0 0,6 1 1 0 0,4 1-1 0 0,6 2 0 0 0,5 3 0 0 0,5 2 1 0 0,38-54-13 0 0,-5 51-78 0 0,-64 85 72 0 0,-2 0 1 0 0,-1-1-1 0 0,-1-2 0 0 0,-1 0 1 0 0,-2-1-1 0 0,-1-1 0 0 0,9-25 6 0 0,-22 42-17 0 0,-1 0-1 0 0,-1-1 1 0 0,0 1-1 0 0,-1 0 1 0 0,-1-1-1 0 0,0 1 1 0 0,-1-1-1 0 0,-1 1 0 0 0,0 0 1 0 0,-2 0-1 0 0,0 0 1 0 0,0 0-1 0 0,-2 0 1 0 0,1 1-1 0 0,-2 0 1 0 0,0 0-1 0 0,-1 1 0 0 0,-1 0 1 0 0,-6-9 17 0 0,-7-7-56 0 0,-2 0 1 0 0,0 2-1 0 0,-2 1 0 0 0,-1 1 1 0 0,-1 1-1 0 0,-1 1 0 0 0,-1 1 1 0 0,-5 0 55 0 0,21 12 1084 0 0,7 2-4214 0 0,27 7-7087 0 0,-9 5 5828 0 0</inkml:trace>
  <inkml:trace contextRef="#ctx0" brushRef="#br1" timeOffset="5888.875">5152 4618 0 0 0,'0'0'744'0'0,"0"0"-8"0"0,0 0-344 0 0,0 0-224 0 0,0 0-128 0 0,0 0-72 0 0,0 0-24 0 0,0 0 16 0 0,0 0 24 0 0,163-81 16 0 0,-145 80-16 0 0,-1 1 0 0 0,1-2-48 0 0,0 2-40 0 0,-1 0-112 0 0,4 0-80 0 0,-7 0-624 0 0,-6 0 616 0 0</inkml:trace>
  <inkml:trace contextRef="#ctx0" brushRef="#br1" timeOffset="6897.325">5552 4540 0 0 0,'0'0'92'0'0,"0"0"251"0"0,0 0-151 0 0,0 0-111 0 0,0 0-28 0 0,0 0 2 0 0,0 0 3 0 0,0 0 0 0 0,0 0-19 0 0,30-19-23 0 0,95-61 0 0 0,29 3-187 0 0,-139 72 290 0 0,0 0 1 0 0,0-2 0 0 0,0 0 0 0 0,-1 0 0 0 0,0-1 0 0 0,0-1 0 0 0,-1 0 0 0 0,0-1 0 0 0,-1 0-1 0 0,0-1 1 0 0,-1-1 0 0 0,0 0 0 0 0,-1 0 0 0 0,0-1 0 0 0,5-8-120 0 0,-6-7 2468 0 0,-24 31-3023 0 0,-33 34-591 0 0,47-37 1251 0 0,-237 197 1519 0 0,-252 158-1624 0 0,426-313 391 0 0,-3-5-241 0 0,3 3 1 0 0,1 3 0 0 0,2 3-1 0 0,2 2 1 0 0,2 3-1 0 0,2 2 1 0 0,3 2 0 0 0,2 3-1 0 0,3 2 1 0 0,-27 46-151 0 0,68-94-18 0 0,1 0 0 0 0,0 1-1 0 0,0-1 1 0 0,1 1 0 0 0,1 0 0 0 0,0 0 0 0 0,1 0 0 0 0,0 0 0 0 0,1 0 0 0 0,1 1 0 0 0,0-1-1 0 0,1 1 19 0 0,2-10 149 0 0,1 0-1 0 0,0 1 0 0 0,0-1 0 0 0,0 0 0 0 0,1-1 0 0 0,0 1 0 0 0,-1-1 0 0 0,1 0 0 0 0,0 0 0 0 0,1-1 0 0 0,-1 1 0 0 0,0-1 0 0 0,1 0 1 0 0,-1 0-1 0 0,1-1 0 0 0,-1 0 0 0 0,1 0 0 0 0,0 0 0 0 0,0-1 0 0 0,0 0 0 0 0,-1 0 0 0 0,1 0 0 0 0,0-1 0 0 0,0 1 0 0 0,-1-1 0 0 0,1-1 1 0 0,0 1-1 0 0,-1-1 0 0 0,0 0 0 0 0,3-2-148 0 0,179-24 409 0 0,1 8-1 0 0,108 5-408 0 0,117-10 528 0 0,1575-176 345 0 0,-1780 187-795 0 0,76-7 93 0 0,-272 20-74 0 0,0-1 0 0 0,0-1-1 0 0,0 0 1 0 0,0 0 0 0 0,0-1 0 0 0,-1-1-1 0 0,0 0 1 0 0,0 0 0 0 0,0-1 0 0 0,-1-1 0 0 0,1 1-1 0 0,-1-2 1 0 0,-1 0 0 0 0,0 0 0 0 0,0 0-1 0 0,0-1 1 0 0,-1 0 0 0 0,-1-1 0 0 0,0 0 0 0 0,0 0-1 0 0,-1-1 1 0 0,1-1-97 0 0,4-11 133 0 0,-1 0 0 0 0,-1 0 0 0 0,-1-1 0 0 0,-1-1 0 0 0,-1 1 0 0 0,-1-1 0 0 0,-1 0 0 0 0,-1 0 0 0 0,-2 0 0 0 0,-1-8-133 0 0,1 5-40 0 0,-2 1 0 0 0,-2 0-1 0 0,0-1 1 0 0,-2 1 0 0 0,0 1-1 0 0,-2-1 1 0 0,-1 1 0 0 0,-1 0 0 0 0,-2 1-1 0 0,0 0 1 0 0,-2 0 0 0 0,0 1-1 0 0,-2 1 1 0 0,0 1 0 0 0,-2 0-1 0 0,0 1 1 0 0,-2 0 0 0 0,0 2 0 0 0,-1 0-1 0 0,-1 1 1 0 0,-1 1 0 0 0,0 2-1 0 0,-1 0 1 0 0,-1 1 0 0 0,0 1-1 0 0,-1 1 1 0 0,-20-6 40 0 0,-26 0-186 0 0,-1 4-1 0 0,0 2 1 0 0,-1 4 0 0 0,-1 3-1 0 0,1 3 1 0 0,-1 3-1 0 0,1 3 1 0 0,-2 4 186 0 0,-52 3-206 0 0,0 5-1 0 0,0 6 1 0 0,2 5-1 0 0,2 6 1 0 0,0 5-1 0 0,3 6 0 0 0,-17 12 207 0 0,-31 44-3411 0 0,66-22-2282 0 0,79-60 1648 0 0</inkml:trace>
  <inkml:trace contextRef="#ctx0" brushRef="#br1" timeOffset="8345.015">6298 6373 776 0 0,'0'0'744'0'0,"0"0"-77"0"0,0 0 55 0 0,0 0 30 0 0,0 0-17 0 0,0 0-67 0 0,0 0-201 0 0,0 0-186 0 0,0 0-136 0 0,0 0-101 0 0,0 0-14 0 0,13-9 26 0 0,39-26 38 0 0,-51 35-82 0 0,1 0 0 0 0,-1 0 1 0 0,0 0-1 0 0,1 1 0 0 0,-1-1 0 0 0,1 0 0 0 0,-1 1 0 0 0,0-1 0 0 0,1 1 0 0 0,-1-1 0 0 0,0 1 0 0 0,1 0 0 0 0,-1-1 0 0 0,0 1 0 0 0,0 0 0 0 0,0 0 0 0 0,0 0 0 0 0,0 0 0 0 0,0 0 1 0 0,0 0-1 0 0,0 0 0 0 0,0 0 0 0 0,0 1 0 0 0,0-1 0 0 0,-1 0 0 0 0,1 1 0 0 0,0-1 0 0 0,-1 0 0 0 0,0 1 0 0 0,1-1 0 0 0,-1 0 0 0 0,0 1 0 0 0,1-1 0 0 0,-1 1 0 0 0,0-1 1 0 0,0 1-1 0 0,0-1 0 0 0,0 0 0 0 0,-1 2-12 0 0,2 1 31 0 0,6 36 75 0 0,-1 1 0 0 0,-2-1 0 0 0,-3 1 0 0 0,0 0 0 0 0,-3 0 0 0 0,-7 39-106 0 0,0 81 173 0 0,9-135-131 0 0,1 0-1 0 0,2-1 1 0 0,1 1-1 0 0,1-1 1 0 0,1 0-1 0 0,1-1 1 0 0,1 1-1 0 0,1-1 1 0 0,1-1-1 0 0,1 0 1 0 0,1 0 0 0 0,2-1-1 0 0,0-1 1 0 0,1 0-1 0 0,1-1-41 0 0,-11-14 260 0 0,0-1 1 0 0,1-1-1 0 0,0 1 0 0 0,0-1 1 0 0,0 0-1 0 0,0 0 0 0 0,1 0 0 0 0,-1-1 1 0 0,1 0-1 0 0,0-1 0 0 0,0 1 1 0 0,0-1-1 0 0,0-1 0 0 0,0 1 0 0 0,1-1 1 0 0,-1-1-1 0 0,1 1-260 0 0,-8-1 898 0 0,0 0 58 0 0,0 0-55 0 0,0 0-165 0 0,0 0-249 0 0,0 0-259 0 0,3 5-3411 0 0,5 10 2629 0 0,123 81 669 0 0,-76-64-68 0 0,120 68 151 0 0,3-8 0 0 0,53 13-198 0 0,-123-60 312 0 0,2-5 1 0 0,1-5-1 0 0,2-5 1 0 0,52 5-313 0 0,257 21 553 0 0,-285-37 140 0 0,-136-19-35 0 0,-1 0 189 0 0,-2-34 1383 0 0,-7 8-2280 0 0,-1 0 1 0 0,-1 0 0 0 0,-1 1 0 0 0,-1 1 0 0 0,-1 0 0 0 0,-1 0 0 0 0,-1 2 0 0 0,-1 0 0 0 0,-1 1 0 0 0,-1 1 0 0 0,-7-5 49 0 0,11 8-73 0 0,-95-104-85 0 0,-5 4 0 0 0,-5 6 0 0 0,-5 5 0 0 0,-88-55 158 0 0,81 72-26 0 0,-4 6-1 0 0,-3 6 0 0 0,-76-27 27 0 0,156 79-101 0 0,0 3 0 0 0,-2 2 0 0 0,0 3 0 0 0,-1 2 0 0 0,-1 3 0 0 0,0 3 0 0 0,0 3 0 0 0,-1 2-1 0 0,0 3 1 0 0,-13 4 101 0 0,-132 56-2112 0 0,87 14-5915 0 0,97-55 704 0 0</inkml:trace>
  <inkml:trace contextRef="#ctx0" brushRef="#br1" timeOffset="9558.747">9633 1754 2192 0 0,'0'0'969'0'0,"0"0"144"0"0,0 0-5 0 0,0 0 31 0 0,0 0-68 0 0,0 0-236 0 0,0 0-205 0 0,0 0-188 0 0,0 0-139 0 0,0 0-104 0 0,0 0-130 0 0,3-21-270 0 0,11-63-453 0 0,-21 69-2877 0 0,-17 31 3643 0 0,22-15-264 0 0,-62 41 711 0 0,-2-4 0 0 0,-2-2 0 0 0,-69 26-559 0 0,38-18 382 0 0,-118 54 391 0 0,26-16-373 0 0,3 8 0 0 0,5 9-1 0 0,4 7 1 0 0,-46 43-400 0 0,187-122-30 0 0,1 3 0 0 0,2 0 0 0 0,0 3 0 0 0,3 0 0 0 0,0 3-1 0 0,3 0 1 0 0,0 2 0 0 0,-17 33 30 0 0,40-60-37 0 0,2 0 1 0 0,-1 0-1 0 0,1 0 0 0 0,1 0 1 0 0,0 1-1 0 0,1-1 0 0 0,0 1 1 0 0,0 0-1 0 0,1 0 0 0 0,1-1 1 0 0,0 1-1 0 0,1 2 37 0 0,2-11 54 0 0,-1 0-1 0 0,1 0 1 0 0,0 0 0 0 0,0 0 0 0 0,0-1-1 0 0,0 1 1 0 0,0-1 0 0 0,0 0-1 0 0,1 1 1 0 0,0-2 0 0 0,-1 1 0 0 0,1 0-1 0 0,0-1 1 0 0,-1 0 0 0 0,1 1-1 0 0,0-2 1 0 0,0 1 0 0 0,0 0 0 0 0,0-1-1 0 0,0 0 1 0 0,0 0 0 0 0,0 0-1 0 0,0 0 1 0 0,0-1 0 0 0,3 0-54 0 0,-4 1 35 0 0,241 0 776 0 0,-1-11 1 0 0,14-12-812 0 0,52-20 376 0 0,-2-13 0 0 0,175-60-376 0 0,-479 115 10 0 0,19-3 195 0 0,0-1 1 0 0,-1-1-1 0 0,1-2 0 0 0,-1 0 0 0 0,-1-1 0 0 0,0 0 0 0 0,0-2 0 0 0,-1-1 1 0 0,0 0-1 0 0,-1-1 0 0 0,12-12-205 0 0,-24 11 90 0 0,0 1 1 0 0,-1-1-1 0 0,-1 0 0 0 0,0-1 1 0 0,-1 1-1 0 0,0-1 0 0 0,-1 0 1 0 0,-1 1-1 0 0,-1-1 0 0 0,0 0 1 0 0,0 0-1 0 0,-2 0 0 0 0,0 1 1 0 0,0-1-1 0 0,-2 1 0 0 0,1-1 1 0 0,-2 1-1 0 0,0 0 0 0 0,-6-10-90 0 0,7 5-77 0 0,0-1-1 0 0,-2 1 0 0 0,0 0 0 0 0,-1 0 0 0 0,-1 1 0 0 0,-1 0 1 0 0,-1 1-1 0 0,0-1 0 0 0,-1 2 0 0 0,-1 0 0 0 0,0 0 0 0 0,-1 1 1 0 0,-1 0-1 0 0,-1 2 0 0 0,0-1 0 0 0,0 2 0 0 0,-1 0 0 0 0,-1 1 1 0 0,0 0-1 0 0,0 2 0 0 0,-1 0 0 0 0,-1 1 0 0 0,1 0 0 0 0,-1 2 1 0 0,-18-4 77 0 0,-30 13-297 0 0,1 2 0 0 0,-1 4 1 0 0,1 3-1 0 0,1 2 1 0 0,0 3-1 0 0,1 3 1 0 0,1 3-1 0 0,-21 12 297 0 0,78-33-83 0 0,-199 88-6602 0 0,166-70 641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9:19.5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576 114 304 0 0,'0'0'1739'0'0,"0"0"-229"0"0,0 0-137 0 0,0 0-131 0 0,0 0-250 0 0,26-14-384 0 0,80-45-468 0 0,-69 55-2884 0 0,-56 47 3074 0 0,19-43-336 0 0,-192 232 2869 0 0,114-123-2677 0 0,5 5 0 0 0,5 2 0 0 0,4 3 0 0 0,7 3 0 0 0,-4 21-186 0 0,52-113-794 0 0,-2 0 5416 0 0,9-57-886 0 0,9-12-3733 0 0,1 1-1 0 0,2 0 1 0 0,1 0 0 0 0,2 1 0 0 0,2 1 0 0 0,7-12-3 0 0,0-5 28 0 0,-4 11-20 0 0,28-75-41 0 0,5 1 0 0 0,6 4-1 0 0,4 1 1 0 0,10-4 33 0 0,-66 108-89 0 0,82-93-312 0 0,-11 79-3071 0 0,-67 27 3216 0 0,-1-1 0 0 0,1 1-1 0 0,-1 1 1 0 0,-1 0 0 0 0,1 0 0 0 0,-1 0 0 0 0,-1 1 0 0 0,1 0 0 0 0,-1 0 0 0 0,0 0 0 0 0,-1 1-1 0 0,0 0 1 0 0,-1 0 0 0 0,3 9 256 0 0,3 0-226 0 0,285 592-55 0 0,-282-584 412 0 0,1-1 1 0 0,1-1-1 0 0,2 0 0 0 0,0-1 1 0 0,1-1-1 0 0,2 0 0 0 0,0-1 1 0 0,1-2-1 0 0,1 0 0 0 0,15 9-131 0 0,-48-25 5972 0 0,-40-8-5611 0 0,37 3-65 0 0,-108-6-246 0 0,0 6 0 0 0,-1 5 0 0 0,1 5 0 0 0,1 5 0 0 0,-83 22-50 0 0,-45 29-1086 0 0,100 11-3621 0 0,148-75 4525 0 0,0 0 0 0 0,0 0 1 0 0,0 1-1 0 0,0-1 0 0 0,0 0 0 0 0,0 1 0 0 0,0-1 0 0 0,0 1 0 0 0,0-1 1 0 0,0 1-1 0 0,0 0 0 0 0,0-1 0 0 0,0 1 0 0 0,0 0 0 0 0,0-1 1 0 0,1 1-1 0 0,-1 0 0 0 0,0 0 0 0 0,1 0 0 0 0,-1 0 0 0 0,0 0 0 0 0,1 0 1 0 0,-1 0-1 0 0,1 0 0 0 0,-1 0 0 0 0,1 0 0 0 0,0 0 0 0 0,0 0 1 0 0,-1 0-1 0 0,1 1 0 0 0,0-1 0 0 0,0 0 0 0 0,0 0 0 0 0,0 0 0 0 0,0 0 1 0 0,0 0-1 0 0,0 0 0 0 0,1 1 0 0 0,-1-1 0 0 0,0 0 0 0 0,1 0 1 0 0,-1 0-1 0 0,1 0 0 0 0,-1 0 0 0 0,1 0 0 0 0,-1 0 0 0 0,1 0 1 0 0,0 0 181 0 0,8 2-2381 0 0</inkml:trace>
  <inkml:trace contextRef="#ctx0" brushRef="#br0" timeOffset="674.621">2100 121 2361 0 0,'0'0'12'0'0,"0"0"-278"0"0,0 0-186 0 0,0 0 100 0 0,0 0 243 0 0,0 0 195 0 0,0 0 121 0 0,0 0 134 0 0,-17 29 129 0 0,-118 193 863 0 0,107-163-1027 0 0,2 1 0 0 0,2 1 0 0 0,3 1 0 0 0,3 0-1 0 0,3 2 1 0 0,3 0 0 0 0,2 1 0 0 0,3 0 0 0 0,3 0-1 0 0,4 37-305 0 0,9-86 9388 0 0,25-28-8773 0 0,-7 0-1029 0 0,335 12-413 0 0,-83 0 854 0 0,-279 0 6 0 0,0 0 18 0 0,0 0-12 0 0,0 0-58 0 0,0 0-89 0 0,0 0-169 0 0,0 0-325 0 0,0 0-486 0 0,0 0-644 0 0,0 0-605 0 0,0 0-937 0 0,0-1 1339 0 0,0 1-2294 0 0</inkml:trace>
  <inkml:trace contextRef="#ctx0" brushRef="#br0" timeOffset="1043.66">3079 61 5121 0 0,'0'0'1404'0'0,"0"0"21"0"0,0 0-320 0 0,0 0-547 0 0,0 0-537 0 0,0 0-392 0 0,0 0-227 0 0,0 0 12 0 0,0 0 135 0 0,0 0 89 0 0,0 0 73 0 0,0 0 27 0 0,0 0 44 0 0,21 20 52 0 0,62 63 56 0 0,-80-80 108 0 0,0 0-1 0 0,-1 0 1 0 0,0 1-1 0 0,0-1 1 0 0,0 0-1 0 0,0 1 1 0 0,0 0-1 0 0,-1-1 1 0 0,1 1-1 0 0,-1 0 1 0 0,0 0-1 0 0,0 0 1 0 0,-1 0-1 0 0,1-1 1 0 0,-1 1-1 0 0,0 0 1 0 0,0 0-1 0 0,0 0 1 0 0,0 0-1 0 0,-1 4 3 0 0,-1 9 4 0 0,-3 65 140 0 0,-3 0 1 0 0,-4-1-1 0 0,-4 0 1 0 0,-10 26-145 0 0,-19 103 877 0 0,30-133-775 0 0,8-49 1395 0 0,5-36 5396 0 0,47-84-17623 0 0,-37 81 5338 0 0</inkml:trace>
  <inkml:trace contextRef="#ctx0" brushRef="#br0" timeOffset="1664.416">2508 124 7050 0 0,'0'0'358'0'0,"0"0"732"0"0,0 0 283 0 0,0 0-127 0 0,0 0-542 0 0,0 0-940 0 0,0 0-719 0 0,0 0-170 0 0,0 0 250 0 0,0 0 584 0 0,0 0 435 0 0,0 0 58 0 0,33-7 7 0 0,113-20 18 0 0,111 21 411 0 0,-209 6-559 0 0,248 0 1377 0 0,294-38-1456 0 0,-353 2-370 0 0,-234 39 237 0 0,0 0 0 0 0,0 0 0 0 0,0 1 1 0 0,-1-1-1 0 0,1 1 0 0 0,-1 0 0 0 0,0 0 1 0 0,0 0-1 0 0,0 0 0 0 0,-1 0 0 0 0,1 0 1 0 0,-1 0-1 0 0,0 1 0 0 0,0-1 0 0 0,-1 1 1 0 0,1-1-1 0 0,-1 0 0 0 0,0 1 0 0 0,0-1 1 0 0,-1 1-1 0 0,1-1 0 0 0,-1 3 133 0 0,-6 61 186 0 0,-2-1 0 0 0,-4 0-1 0 0,-2 0 1 0 0,-4-2 0 0 0,-2 0 0 0 0,-3-1-1 0 0,-2-1 1 0 0,-4-2 0 0 0,-2-1 0 0 0,-11 12-186 0 0,40-66-848 0 0,-14 21 4761 0 0,10-52 1830 0 0,12-29-5743 0 0,2 1-1 0 0,2-1 1 0 0,3 2-1 0 0,2-1 1 0 0,2 2-1 0 0,3 0 1 0 0,2 1-1 0 0,2 1 1 0 0,2 1-1 0 0,2 1 1 0 0,20-24 0 0 0,-46 67-109 0 0,0 1-1 0 0,0-1 1 0 0,1 0 0 0 0,-1 1 0 0 0,1 0-1 0 0,0-1 1 0 0,0 1 0 0 0,0 0-1 0 0,1 0 1 0 0,-1 0 0 0 0,1 0-1 0 0,0 1 1 0 0,-1-1 0 0 0,1 1 0 0 0,0 0-1 0 0,1-1 1 0 0,-1 1 0 0 0,0 1-1 0 0,0-1 1 0 0,1 0 0 0 0,-1 1 0 0 0,1 0-1 0 0,0-1 1 0 0,-1 2 0 0 0,1-1-1 0 0,0 0 1 0 0,0 1 0 0 0,-1-1 0 0 0,1 1-1 0 0,0 0 1 0 0,0 1 0 0 0,0-1-1 0 0,-1 0 1 0 0,1 1 0 0 0,0 0-1 0 0,0 0 1 0 0,-1 0 0 0 0,1 1 0 0 0,-1-1-1 0 0,1 1 1 0 0,1 1 109 0 0,48 38-243 0 0,-2 2 0 0 0,-2 3-1 0 0,-2 1 1 0 0,18 27 243 0 0,50 49 70 0 0,-42-55 98 0 0,2-3-1 0 0,4-4 1 0 0,2-3-1 0 0,3-3 1 0 0,42 18-168 0 0,-126-73 2 0 0,-1 0 0 0 0,1 0 0 0 0,-1 0 1 0 0,1 0-1 0 0,-1 0 0 0 0,1 0 0 0 0,-1 0 0 0 0,1 1 1 0 0,-1-1-1 0 0,1 0 0 0 0,-1 0 0 0 0,1 1 1 0 0,-1-1-1 0 0,1 0 0 0 0,0 1 0 0 0,-1-1 0 0 0,1 0 1 0 0,0 1-1 0 0,-1-1 0 0 0,1 0 0 0 0,0 1 1 0 0,-1-1-1 0 0,1 1 0 0 0,0-1 0 0 0,0 1 0 0 0,-1-1 1 0 0,1 1-1 0 0,0-1 0 0 0,0 1 0 0 0,0-1 1 0 0,0 1-1 0 0,0-1 0 0 0,0 1 0 0 0,0-1 0 0 0,0 1 1 0 0,0-1-1 0 0,0 1 0 0 0,0-1 0 0 0,0 1 1 0 0,0-1-1 0 0,0 1 0 0 0,0-1 0 0 0,1 1 0 0 0,-1-1 1 0 0,0 1-1 0 0,0-1 0 0 0,0 1 0 0 0,1-1 1 0 0,-1 0-1 0 0,0 1 0 0 0,1-1 0 0 0,-1 1 0 0 0,0-1 1 0 0,1 0-1 0 0,-1 1 0 0 0,1-1 0 0 0,-1 0 1 0 0,0 1-1 0 0,1-1 0 0 0,-1 0 0 0 0,1 0 0 0 0,-1 0 1 0 0,1 1-1 0 0,-1-1 0 0 0,1 0 0 0 0,0 0-2 0 0,-58 12 1370 0 0,40-10-1259 0 0,-24 6 68 0 0,-564 127 1164 0 0,218 14-3429 0 0,203-51-4321 0 0,126-63-2367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09:22.5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374 100 6721 0 0,'0'0'219'0'0,"0"0"32"0"0,0 0-92 0 0,0 0-327 0 0,0 0-398 0 0,0 0-201 0 0,0 0 64 0 0,0 0 327 0 0,0 0 334 0 0,0 0 247 0 0,0 0 191 0 0,0 10 111 0 0,-51 144 1919 0 0,0-54-2058 0 0,4 2 0 0 0,5 2 1 0 0,5 1-1 0 0,4 3 0 0 0,4 0 1 0 0,-5 65-369 0 0,31-156 69 0 0,1-14-29 0 0,0 1 1 0 0,1 0-1 0 0,-1 0 0 0 0,1 0 0 0 0,0 0 0 0 0,0 1 1 0 0,0-1-1 0 0,0 0 0 0 0,1 0 0 0 0,0 0 1 0 0,0 1-1 0 0,0-1 0 0 0,0 0 0 0 0,0 0 1 0 0,1 1-1 0 0,0-1 0 0 0,0 0 0 0 0,0 0 0 0 0,1 0 1 0 0,-1 0-1 0 0,1 0 0 0 0,0 0 0 0 0,0-1 1 0 0,0 1-1 0 0,1 0 0 0 0,-1-1 0 0 0,1 0 1 0 0,0 1-1 0 0,0-1 0 0 0,0 0 0 0 0,0-1 1 0 0,0 1-1 0 0,1-1 0 0 0,-1 1 0 0 0,4 1-40 0 0,143-51 1815 0 0,-89 20-1759 0 0,-22 11-85 0 0,1 3-1 0 0,1 1 0 0 0,0 2 0 0 0,0 2 1 0 0,1 1-1 0 0,0 3 0 0 0,0 1 0 0 0,0 2 1 0 0,0 2-1 0 0,1 2 0 0 0,-1 1 0 0 0,-1 3 1 0 0,16 4 29 0 0,-41-7-282 0 0,-12-3-7363 0 0,-6-1 2138 0 0</inkml:trace>
  <inkml:trace contextRef="#ctx0" brushRef="#br0" timeOffset="519.903">1 965 7130 0 0,'0'0'929'0'0,"0"0"50"0"0,0 0-159 0 0,0 0-472 0 0,0 0-394 0 0,0 0-179 0 0,0 0-4 0 0,0 0 160 0 0,0 0 190 0 0,0 0 130 0 0,0 0 82 0 0,0 0 30 0 0,0 0-6 0 0,27-3-29 0 0,168-31 182 0 0,-117 8-284 0 0,-28 12-256 0 0,-1-3 1 0 0,-1-2 0 0 0,0-2 0 0 0,-2-2 0 0 0,0-2 0 0 0,22-17 29 0 0,-64 40-28 0 0,-1 0 0 0 0,0 0 0 0 0,0 0 1 0 0,0 0-1 0 0,0 0 0 0 0,0 0 0 0 0,0-1 1 0 0,0 0-1 0 0,-1 1 0 0 0,1-1 0 0 0,-1 0 1 0 0,0 0-1 0 0,0 0 0 0 0,0 0 1 0 0,-1-1-1 0 0,1 1 0 0 0,-1-1 0 0 0,1 1 1 0 0,-1-1-1 0 0,0 1 0 0 0,0-1 0 0 0,-1 1 1 0 0,1-1-1 0 0,-1 0 0 0 0,0 1 1 0 0,0-1-1 0 0,0 0 0 0 0,0 0 0 0 0,-1 1 1 0 0,1-1-1 0 0,-1 0 0 0 0,0 1 0 0 0,0-1 1 0 0,-1 1-1 0 0,1-1 0 0 0,-1 1 0 0 0,1 0 1 0 0,-1 0-1 0 0,-2-3 28 0 0,-24-15-29 0 0,-2 1 1 0 0,0 2-1 0 0,0 1 1 0 0,-2 1-1 0 0,0 2 1 0 0,-1 1-1 0 0,0 2 1 0 0,-1 1-1 0 0,0 2 0 0 0,0 1 1 0 0,-1 2-1 0 0,-10 0 29 0 0,41 4 7 0 0,-227-34 1771 0 0,276 15-2056 0 0,771-277 977 0 0,-790 289-843 0 0,269-69-649 0 0,-97 67-6797 0 0,-179 13 3385 0 0</inkml:trace>
  <inkml:trace contextRef="#ctx0" brushRef="#br0" timeOffset="1453.145">1321 771 11346 0 0,'0'0'-29'0'0,"0"0"-226"0"0,0 0-225 0 0,0 0-36 0 0,0 0 125 0 0,0 0 169 0 0,0 0 78 0 0,0 0 4 0 0,0 0-75 0 0,26-15-62 0 0,78-41-60 0 0,-104 55 345 0 0,1 0 0 0 0,0 0 0 0 0,0 0 0 0 0,-1 0 0 0 0,1 0 0 0 0,0 1 0 0 0,0-1 0 0 0,0 0 0 0 0,0 1 0 0 0,0-1-1 0 0,0 0 1 0 0,0 1 0 0 0,0-1 0 0 0,0 1 0 0 0,0 0 0 0 0,0-1 0 0 0,1 1 0 0 0,-1 0 0 0 0,0 0 0 0 0,0 0 0 0 0,0-1-1 0 0,0 1 1 0 0,0 0 0 0 0,1 1 0 0 0,-1-1 0 0 0,0 0 0 0 0,0 0 0 0 0,0 0 0 0 0,0 1 0 0 0,0-1 0 0 0,1 1 0 0 0,-1-1 0 0 0,0 1-1 0 0,0-1 1 0 0,0 1 0 0 0,0-1 0 0 0,0 1 0 0 0,-1 0 0 0 0,1 0 0 0 0,0-1 0 0 0,0 1 0 0 0,0 0 0 0 0,0 0 0 0 0,-1 0-1 0 0,1 0 1 0 0,-1 0 0 0 0,1 0 0 0 0,0 0 0 0 0,-1 0 0 0 0,0 0 0 0 0,1 0 0 0 0,-1 0 0 0 0,0 1 0 0 0,1-1 0 0 0,-1 0-1 0 0,0 0 1 0 0,0 0 0 0 0,0 0 0 0 0,0 1 0 0 0,0-1 0 0 0,0 0 0 0 0,0 0 0 0 0,-1 0 0 0 0,1 0 0 0 0,0 0 0 0 0,-1 1-1 0 0,1-1 1 0 0,-1 0 0 0 0,0 0-8 0 0,1 5 103 0 0,-9 312 1492 0 0,9-316-1557 0 0,0 0 0 0 0,0 0 0 0 0,0 0 0 0 0,1-1 0 0 0,-1 1 0 0 0,0 0 0 0 0,1 0 0 0 0,-1-1 0 0 0,1 1 0 0 0,0 0 0 0 0,-1-1 0 0 0,1 1 0 0 0,0 0 0 0 0,0-1 0 0 0,0 1 0 0 0,0-1 0 0 0,0 1 0 0 0,1-1 0 0 0,-1 0 0 0 0,0 0 1 0 0,1 1-1 0 0,-1-1 0 0 0,0 0 0 0 0,1 0 0 0 0,0 0 0 0 0,-1-1 0 0 0,1 1 0 0 0,-1 0 0 0 0,1 0 0 0 0,0-1 0 0 0,0 1 0 0 0,-1-1 0 0 0,1 0 0 0 0,0 1 0 0 0,0-1 0 0 0,0 0 0 0 0,-1 0 0 0 0,1 0 0 0 0,0 0 0 0 0,0-1 0 0 0,0 1 0 0 0,-1 0 1 0 0,1-1-1 0 0,0 1 0 0 0,0-1 0 0 0,0 0-38 0 0,85-35 1243 0 0,-82 33-1316 0 0,17-9 115 0 0,7-1-124 0 0,0-1 0 0 0,-1-2-1 0 0,-1-1 1 0 0,0-1-1 0 0,-2-1 1 0 0,0-1 0 0 0,-1-1-1 0 0,-1-2 1 0 0,-1 0 0 0 0,10-16 82 0 0,-16-19 2252 0 0,-16 58-2415 0 0,-8 34-2564 0 0,6-27 2751 0 0,0 1-1 0 0,1 0 0 0 0,-1 0 1 0 0,2 0-1 0 0,-1 0 1 0 0,1 0-1 0 0,1 1 0 0 0,-1-1 1 0 0,1 0-1 0 0,1 0 1 0 0,0-1-1 0 0,0 1 0 0 0,0 0 1 0 0,1 0-1 0 0,0-1 1 0 0,0 0-1 0 0,1 0 0 0 0,0 0 1 0 0,0 0-1 0 0,1 0 1 0 0,0-1-1 0 0,0 0 1 0 0,0 0-1 0 0,1 0 0 0 0,0 0 1 0 0,0-1-1 0 0,1 0 1 0 0,-1-1-1 0 0,1 1 0 0 0,0-1 1 0 0,1 0-24 0 0,12 2 116 0 0,1-1 0 0 0,-1-1 0 0 0,1-1 0 0 0,0-1 0 0 0,0 0 1 0 0,0-2-1 0 0,0 0 0 0 0,0-2 0 0 0,0 0 0 0 0,0-1 0 0 0,-1-2 1 0 0,1 0-1 0 0,-1 0 0 0 0,0-2 0 0 0,0-1 0 0 0,-1 0 0 0 0,0-2 0 0 0,-1 0 1 0 0,0-1-1 0 0,0-1 0 0 0,-1 0 0 0 0,-1-1 0 0 0,0-1 0 0 0,-1-1 0 0 0,0 0 1 0 0,-1-1-1 0 0,-1 0 0 0 0,-1-1 0 0 0,0-1 0 0 0,-1 0 0 0 0,-1 0 1 0 0,4-11-117 0 0,-4-100 934 0 0,-10 126-983 0 0,-1 0-1 0 0,1 0 1 0 0,-1 0-1 0 0,0 0 1 0 0,1 0-1 0 0,-2 0 1 0 0,1 0-1 0 0,0 0 1 0 0,-1 0 0 0 0,1 1-1 0 0,-1-1 1 0 0,0 0-1 0 0,1 1 1 0 0,-1-1-1 0 0,-1 1 1 0 0,1 0-1 0 0,0 0 1 0 0,-1 0-1 0 0,1 0 1 0 0,-1 0-1 0 0,1 0 1 0 0,-1 1-1 0 0,0-1 1 0 0,0 1-1 0 0,1 0 1 0 0,-1 0-1 0 0,0 0 1 0 0,0 0-1 0 0,-1 0 1 0 0,1 1-1 0 0,0-1 1 0 0,0 1 0 0 0,0 0-1 0 0,0 0 1 0 0,0 0-1 0 0,0 0 1 0 0,-1 1-1 0 0,1-1 1 0 0,-1 1 49 0 0,-3 3-107 0 0,1 1 1 0 0,0 0-1 0 0,0 0 1 0 0,1 0-1 0 0,-1 0 1 0 0,1 1 0 0 0,0 0-1 0 0,1 0 1 0 0,0 0-1 0 0,0 1 1 0 0,0-1-1 0 0,0 1 1 0 0,1 0 0 0 0,0 0-1 0 0,1 0 1 0 0,0 1-1 0 0,0-1 1 0 0,0 1-1 0 0,1-1 1 0 0,0 1 0 0 0,0 1 106 0 0,-2 2 18 0 0,0 0 0 0 0,1-1 1 0 0,0 1-1 0 0,1 0 1 0 0,0 1-1 0 0,0-1 0 0 0,1 0 1 0 0,1 0-1 0 0,0 0 1 0 0,1 0-1 0 0,0 0 0 0 0,0 0 1 0 0,1 0-1 0 0,0-1 1 0 0,1 1-1 0 0,1-1 1 0 0,-1 0-1 0 0,2 0 0 0 0,-1 0 1 0 0,1-1-1 0 0,1 0 1 0 0,0 0-1 0 0,0-1 0 0 0,0 0 1 0 0,1 0-1 0 0,1 0 1 0 0,-1-1-1 0 0,1 0 0 0 0,0-1 1 0 0,1 0-1 0 0,0 0-18 0 0,23 4-96 0 0,0-1-1 0 0,1-1 1 0 0,0-2-1 0 0,0-2 1 0 0,0-1 0 0 0,1-1-1 0 0,-1-2 1 0 0,1-2-1 0 0,-1-1 1 0 0,1-1-1 0 0,-1-2 1 0 0,-1-2-1 0 0,1 0 1 0 0,-1-3-1 0 0,12-6 97 0 0,-11 6-245 0 0,-1-2 0 0 0,0-1 0 0 0,0-1 0 0 0,-2-2 0 0 0,0-2 0 0 0,-1 0 0 0 0,9-9 245 0 0,-30 21 88 0 0,0 0 1 0 0,-1-1-1 0 0,0 1 1 0 0,0-2 0 0 0,0 1-1 0 0,-1-1 1 0 0,0 0-1 0 0,-1-1 1 0 0,0 1 0 0 0,-1-1-1 0 0,1-1 1 0 0,-2 1-1 0 0,0-1 1 0 0,0 1 0 0 0,-1-1-1 0 0,0 0 1 0 0,-1-1-1 0 0,0 1 1 0 0,-1 0 0 0 0,0-1-1 0 0,-1 1 1 0 0,0 0-1 0 0,-1-1 1 0 0,-2-9-89 0 0,1 12 37 0 0,0-1-1 0 0,-1 1 0 0 0,-1 0 1 0 0,0 0-1 0 0,0 0 1 0 0,-1 1-1 0 0,0 0 1 0 0,0-1-1 0 0,-1 2 0 0 0,0-1 1 0 0,0 1-1 0 0,-1 0 1 0 0,1 0-1 0 0,-2 0 1 0 0,1 1-1 0 0,-1 0 1 0 0,0 1-1 0 0,0 0 0 0 0,-1 0 1 0 0,1 1-1 0 0,-1 0 1 0 0,0 0-1 0 0,0 1 1 0 0,-1 0-1 0 0,1 1 0 0 0,-1 0 1 0 0,1 0-1 0 0,-1 1 1 0 0,0 0-1 0 0,1 1 1 0 0,-3 0-37 0 0,14 0-25 0 0,-1 1 1 0 0,1-1 0 0 0,-1 0 0 0 0,1 1-1 0 0,-1-1 1 0 0,0 1 0 0 0,1 0-1 0 0,-1-1 1 0 0,0 1 0 0 0,0 0 0 0 0,1 0-1 0 0,-1 0 1 0 0,0 0 0 0 0,0 0 0 0 0,0 0-1 0 0,0 0 1 0 0,0 0 0 0 0,0 0-1 0 0,0 0 1 0 0,-1 1 0 0 0,1-1 0 0 0,0 0-1 0 0,-1 1 1 0 0,1-1 0 0 0,-1 0 0 0 0,1 1-1 0 0,-1-1 1 0 0,0 1 0 0 0,1-1-1 0 0,-1 1 1 0 0,0-1 0 0 0,0 1 0 0 0,0-1-1 0 0,0 1 1 0 0,0-1 0 0 0,-1 1 0 0 0,1-1-1 0 0,0 0 1 0 0,-1 1 0 0 0,1-1 0 0 0,-1 1-1 0 0,1-1 1 0 0,-1 0 0 0 0,0 1-1 0 0,1-1 1 0 0,-1 0 0 0 0,0 0 0 0 0,0 0-1 0 0,0 1 1 0 0,0-1 0 0 0,0 0 0 0 0,0 0-1 0 0,0 0 1 0 0,0-1 0 0 0,-1 1-1 0 0,1 0 1 0 0,0 0 0 0 0,0-1 0 0 0,-1 1-1 0 0,1 0 1 0 0,-1-1 0 0 0,1 0 0 0 0,0 1-1 0 0,-1-1 1 0 0,0 0 24 0 0,31 4 125 0 0,0-2-1 0 0,0-2 1 0 0,-1 0 0 0 0,1-2-1 0 0,0-1 1 0 0,-1-1 0 0 0,1-2 0 0 0,1-1-125 0 0,153-17 597 0 0,-181 78-88 0 0,-17 109 182 0 0,15-155-662 0 0,0-1-1 0 0,0 0 1 0 0,0 1-1 0 0,1-1 1 0 0,0 0-1 0 0,1 1 1 0 0,0-1-1 0 0,0 0 1 0 0,0 0-1 0 0,1 0 1 0 0,0 0-1 0 0,0-1 1 0 0,1 1-1 0 0,0-1 0 0 0,0 0 1 0 0,1 0-1 0 0,-1 0 1 0 0,1-1-1 0 0,0 1 1 0 0,1-1-1 0 0,-1 0 1 0 0,1-1-1 0 0,0 1 1 0 0,1-1-1 0 0,-1 0 1 0 0,0-1-1 0 0,1 0 1 0 0,1 1-29 0 0,15 5-362 0 0,0-1 1 0 0,1-1-1 0 0,0-1 1 0 0,0-1-1 0 0,0-1 1 0 0,0-1-1 0 0,17 0 362 0 0,101-1-6425 0 0,-100-2 3318 0 0,-14 0-807 0 0</inkml:trace>
  <inkml:trace contextRef="#ctx0" brushRef="#br0" timeOffset="1964.49">4497 763 5385 0 0,'0'0'2854'0'0,"0"0"-423"0"0,0 0-549 0 0,0 0-574 0 0,0 0-530 0 0,0 0-505 0 0,0 0-469 0 0,0 0-387 0 0,0 0-17 0 0,0 0 151 0 0,0 0 241 0 0,0 0 258 0 0,0 0 29 0 0,-4 4-32 0 0,3-4-18 0 0,0 1 0 0 0,0 0 0 0 0,0-1 0 0 0,0 1 1 0 0,0 0-1 0 0,1 0 0 0 0,-1 0 0 0 0,0-1 0 0 0,0 1 0 0 0,0 0 1 0 0,1 0-1 0 0,-1 0 0 0 0,0 0 0 0 0,1 0 0 0 0,-1 1 0 0 0,1-1 1 0 0,-1 0-1 0 0,1 0 0 0 0,0 0 0 0 0,0 0 0 0 0,-1 0 0 0 0,1 1 1 0 0,0-1-1 0 0,0 0 0 0 0,0 0 0 0 0,0 0 0 0 0,0 1 0 0 0,0-1 1 0 0,1 0-1 0 0,-1 0 0 0 0,0 0 0 0 0,0 1 0 0 0,1-1 0 0 0,-1 0 1 0 0,1 0-1 0 0,-1 0 0 0 0,1 0 0 0 0,0 0 0 0 0,-1 0 0 0 0,1 0 1 0 0,0 0-1 0 0,0 0 0 0 0,0 0 0 0 0,-1-1 0 0 0,1 1 0 0 0,0 0 1 0 0,0 0-1 0 0,0-1 0 0 0,0 1 0 0 0,0-1 0 0 0,1 1 0 0 0,-1-1 1 0 0,0 1-1 0 0,0-1 0 0 0,0 1 0 0 0,0-1 0 0 0,0 0 0 0 0,1 0 1 0 0,-1 0-1 0 0,0 0 0 0 0,1 0-29 0 0,25-4 300 0 0,-1-2 0 0 0,1-1-1 0 0,-1 0 1 0 0,-1-2 0 0 0,1-2 0 0 0,-2 0 0 0 0,1-1-1 0 0,-1-2 1 0 0,-1 0 0 0 0,14-12-300 0 0,-27 19 112 0 0,-1 4 26 0 0,-1-1-1 0 0,0-1 1 0 0,0 0 0 0 0,0 0-1 0 0,0 0 1 0 0,-1-1 0 0 0,0 0-1 0 0,0-1 1 0 0,0 1 0 0 0,-1-2-1 0 0,0 1 1 0 0,-1 0 0 0 0,1-1-1 0 0,-1 0 1 0 0,-1 0 0 0 0,0-1-1 0 0,0 1 1 0 0,0-1 0 0 0,-1 0-1 0 0,-1 0 1 0 0,2-8-138 0 0,-6 15-40 0 0,0-1 0 0 0,-1 0-1 0 0,0 1 1 0 0,1 0 0 0 0,-1 0 0 0 0,0 0-1 0 0,0 0 1 0 0,0 0 0 0 0,0 0 0 0 0,-1 1-1 0 0,1-1 1 0 0,0 1 0 0 0,-1 0 0 0 0,1 0-1 0 0,0 1 1 0 0,-1-1 0 0 0,1 1-1 0 0,-1-1 1 0 0,0 1 0 0 0,1 0 0 0 0,-1 0-1 0 0,1 1 1 0 0,-1-1 0 0 0,1 1 0 0 0,-1-1-1 0 0,1 1 1 0 0,-1 1 0 0 0,1-1 0 0 0,0 0-1 0 0,0 1 1 0 0,0-1 0 0 0,-1 1 40 0 0,-10 3-58 0 0,1 0 1 0 0,-1 0 0 0 0,1 1-1 0 0,0 1 1 0 0,0 0-1 0 0,1 1 1 0 0,0 0 0 0 0,1 1-1 0 0,0 1 1 0 0,0-1-1 0 0,1 2 1 0 0,0-1-1 0 0,0 2 1 0 0,2-1 0 0 0,-1 1-1 0 0,1 0 1 0 0,1 1-1 0 0,0 0 1 0 0,1 0 0 0 0,1 0-1 0 0,0 1 1 0 0,0 0-1 0 0,1 0 1 0 0,1 0-1 0 0,1 0 1 0 0,0 1 0 0 0,1-1-1 0 0,0 1 1 0 0,1-1-1 0 0,1 1 1 0 0,0-1 0 0 0,1 1-1 0 0,0-1 1 0 0,1 0-1 0 0,1 0 1 0 0,0 0-1 0 0,1 0 1 0 0,6 11 57 0 0,12 5-6 0 0,1-2 0 0 0,1 0 0 0 0,1-2 0 0 0,2 0 0 0 0,0-2 0 0 0,2-1 0 0 0,10 4 6 0 0,97 84-123 0 0,-130-105 123 0 0,-1 0 0 0 0,0 0 1 0 0,0 0-1 0 0,-1 1 1 0 0,0 0-1 0 0,0 0 1 0 0,-1 1-1 0 0,0-1 0 0 0,0 1 1 0 0,-1 0-1 0 0,0 0 1 0 0,0 0-1 0 0,0 1 0 0 0,-2-1 1 0 0,1 1-1 0 0,-1-1 1 0 0,0 1-1 0 0,0-1 0 0 0,-1 1 1 0 0,0-1-1 0 0,-1 1 1 0 0,0 0-1 0 0,0-1 0 0 0,-1 1 1 0 0,0-1-1 0 0,-1 0 1 0 0,0 0-1 0 0,0 0 0 0 0,0 0 1 0 0,-1 0-1 0 0,0-1 1 0 0,-1 1-1 0 0,-1 0 0 0 0,-15 24 95 0 0,-2-2 0 0 0,-1 0-1 0 0,-1-2 1 0 0,-2-1 0 0 0,-1-1 0 0 0,-1-1 0 0 0,-1-1-1 0 0,0-2 1 0 0,-2-1 0 0 0,-1-1 0 0 0,-1-2-1 0 0,0-2 1 0 0,-26 9-95 0 0,48-20 18 0 0,0 0-1 0 0,-1-1 1 0 0,0-1-1 0 0,0 0 1 0 0,0 0-1 0 0,0-1 1 0 0,0-1-1 0 0,0 0 0 0 0,-1-1 1 0 0,1 0-1 0 0,0-1 1 0 0,0-1-1 0 0,0 0 1 0 0,0-1-1 0 0,0 0 1 0 0,0-1-1 0 0,0 0 1 0 0,1-1-1 0 0,0-1 1 0 0,0 0-1 0 0,-7-5-17 0 0,15 2-573 0 0,0 0-1 0 0,0 0 1 0 0,1 0-1 0 0,1-1 1 0 0,-1 0 0 0 0,2 1-1 0 0,-1-1 1 0 0,1 0-1 0 0,1 0 1 0 0,0 0 0 0 0,0 0-1 0 0,1 1 1 0 0,0-1-1 0 0,0 0 1 0 0,2 0 0 0 0,-1 1-1 0 0,1-1 1 0 0,0 1-1 0 0,1 0 1 0 0,0 0 0 0 0,0 0-1 0 0,1 0 1 0 0,0 1-1 0 0,1 0 1 0 0,6-7 573 0 0,5-13-4473 0 0</inkml:trace>
  <inkml:trace contextRef="#ctx0" brushRef="#br0" timeOffset="2369.049">5214 725 2745 0 0,'0'0'3339'0'0,"0"0"-362"0"0,21-29-376 0 0,105-140 1142 0 0,-126 168-3735 0 0,1-1 0 0 0,-1 0 1 0 0,1 0-1 0 0,0 1 0 0 0,-1-1 1 0 0,1 1-1 0 0,0-1 0 0 0,0 1 1 0 0,0-1-1 0 0,0 1 0 0 0,1-1 1 0 0,-1 1-1 0 0,0 0 0 0 0,1-1 1 0 0,-1 1-1 0 0,0 0 0 0 0,1 0 1 0 0,0 0-1 0 0,-1 0 1 0 0,1 1-1 0 0,-1-1 0 0 0,1 0 1 0 0,0 1-1 0 0,0-1 0 0 0,-1 1 1 0 0,1-1-1 0 0,0 1 0 0 0,0 0 1 0 0,0 0-1 0 0,-1 0 0 0 0,1 0 1 0 0,0 0-1 0 0,0 0 0 0 0,0 0 1 0 0,0 1-1 0 0,-1-1 0 0 0,1 1 1 0 0,0-1-1 0 0,-1 1 0 0 0,1 0 1 0 0,0-1-1 0 0,-1 1 0 0 0,1 0 1 0 0,-1 0-1 0 0,1 0 1 0 0,-1 1-1 0 0,1-1 0 0 0,-1 0 1 0 0,0 0-1 0 0,0 1 0 0 0,1-1 1 0 0,-1 1-1 0 0,0-1 0 0 0,0 1 1 0 0,0-1-1 0 0,-1 1 0 0 0,1 0 1 0 0,0-1-1 0 0,-1 1 0 0 0,1 0 1 0 0,-1 0-1 0 0,1 0-8 0 0,33 122-550 0 0,-34-113 495 0 0,0-1-1 0 0,1 1 1 0 0,0 0 0 0 0,0-1 0 0 0,1 1-1 0 0,1-1 1 0 0,-1 1 0 0 0,2-1-1 0 0,0 0 1 0 0,0 0 0 0 0,0-1 0 0 0,1 1-1 0 0,1-1 1 0 0,0 0 0 0 0,0 0-1 0 0,0-1 1 0 0,1 0 0 0 0,1 0 0 0 0,-1 0-1 0 0,1-1 1 0 0,1 0 0 0 0,-1-1 0 0 0,1 0-1 0 0,0 0 1 0 0,0-1 0 0 0,1 0-1 0 0,0 0 1 0 0,0-1 0 0 0,0-1 0 0 0,9 3 55 0 0,41-6-6119 0 0,-40-1-1476 0 0</inkml:trace>
  <inkml:trace contextRef="#ctx0" brushRef="#br0" timeOffset="2370.049">5337 27 18796 0 0,'0'0'472'0'0,"0"0"248"0"0,0 0-64 0 0,0 0-312 0 0,0 0-456 0 0,0 0-496 0 0,0 0-200 0 0,0 0-208 0 0,0 0-128 0 0,0 0-193 0 0,0 0-759 0 0,0 0-849 0 0,0 0-439 0 0,-47 79-4154 0 0</inkml:trace>
  <inkml:trace contextRef="#ctx0" brushRef="#br0" timeOffset="2697.599">6006 638 15267 0 0,'0'0'-792'0'0,"0"0"-72"0"0,0 0 178 0 0,0 0 494 0 0,0 0 287 0 0,0 0 88 0 0,0 0 46 0 0,0 0 30 0 0,0 0 8 0 0,27 22 7 0 0,84 67 0 0 0,-38-64 643 0 0,-62-28-591 0 0,4-2-101 0 0,-1-1 1 0 0,1 0-1 0 0,-1-1 1 0 0,-1-1-1 0 0,0 0 1 0 0,0 0-1 0 0,0-2 1 0 0,-1 0 0 0 0,0 0-1 0 0,4-6-225 0 0,-3 5 76 0 0,80-116 1070 0 0,-91 123-1147 0 0,0 0 1 0 0,-1-1 0 0 0,0 1-1 0 0,0 0 1 0 0,0-1-1 0 0,0 1 1 0 0,0-1 0 0 0,-1 1-1 0 0,0-1 1 0 0,0 1 0 0 0,0-1-1 0 0,-1 1 1 0 0,1-1 0 0 0,-1 1-1 0 0,0 0 1 0 0,-1-1-1 0 0,1 1 1 0 0,-1 0 0 0 0,1 0-1 0 0,-1 0 1 0 0,0 0 0 0 0,-1 0-1 0 0,1 0 1 0 0,-1 0-1 0 0,0 1 1 0 0,0 0 0 0 0,0-1-1 0 0,0 1 1 0 0,0 0 0 0 0,-1 0-1 0 0,1 1 1 0 0,-1-1-1 0 0,-3-1 1 0 0,-2-1-41 0 0,0 2 1 0 0,0-1-1 0 0,0 1 0 0 0,-1 0 0 0 0,1 1 0 0 0,-1 0 0 0 0,1 0 0 0 0,-1 1 0 0 0,0 0 0 0 0,1 1 0 0 0,-1 0 0 0 0,0 1 0 0 0,0 0 0 0 0,1 0 0 0 0,-1 1 0 0 0,1 1 0 0 0,-1-1 0 0 0,1 1 1 0 0,0 1-1 0 0,0 0 0 0 0,-1 1 41 0 0,4-3 1 0 0,1 1 1 0 0,-1 0 0 0 0,0 0-1 0 0,1 0 1 0 0,0 1 0 0 0,0 0-1 0 0,0 0 1 0 0,0 0 0 0 0,1 1 0 0 0,-1-1-1 0 0,1 1 1 0 0,0 0 0 0 0,1 1-1 0 0,-1-1 1 0 0,1 1 0 0 0,0-1-1 0 0,1 1 1 0 0,-1 0 0 0 0,1 0 0 0 0,0 0-1 0 0,0 0 1 0 0,1 0 0 0 0,0 1-1 0 0,0-1 1 0 0,1 0 0 0 0,-1 1-1 0 0,1-1 1 0 0,1 0 0 0 0,-1 1-1 0 0,1-1 1 0 0,0 0 0 0 0,1 3-2 0 0,6 3 135 0 0,0-1 0 0 0,1-1-1 0 0,1 0 1 0 0,-1 0 0 0 0,1 0 0 0 0,1-1 0 0 0,0-1-1 0 0,0 0 1 0 0,1-1 0 0 0,0 0 0 0 0,0 0 0 0 0,0-1 0 0 0,1-1-1 0 0,0 0 1 0 0,0-1 0 0 0,1-1 0 0 0,-1 0 0 0 0,1 0 0 0 0,-1-1-1 0 0,1-1 1 0 0,13 0-135 0 0,314 31 1032 0 0,72 13-1425 0 0,-151 48-7738 0 0,-227-73-1871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5:47.9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 1 4345 0 0,'0'0'816'0'0,"0"0"18"0"0,0 0-288 0 0,0 0-626 0 0,0 0-626 0 0,0 0-293 0 0,0 0 77 0 0,0 0 429 0 0,0 0 479 0 0,0 0 240 0 0,0 0 151 0 0,-3 27 114 0 0,-10 213 1093 0 0,11 529 1317 0 0,3-756-2843 0 0,-1 7 120 0 0,0-1-1 0 0,2 0 1 0 0,0 1-1 0 0,1-1 1 0 0,1 0-1 0 0,1 0 1 0 0,1-1-1 0 0,0 1 1 0 0,2-1-1 0 0,0-1 1 0 0,10 18-178 0 0,-12-38 7741 0 0,-4-39-7198 0 0,-2 41-320 0 0,-2-74-462 0 0,4-1 0 0 0,3 1-1 0 0,4 0 1 0 0,3 0 0 0 0,3 1 0 0 0,3 1 0 0 0,3 0-1 0 0,27-58 240 0 0,-35 101-74 0 0,2 1-1 0 0,1 0 0 0 0,2 0 0 0 0,0 2 0 0 0,2 0 0 0 0,1 2 1 0 0,1 0-1 0 0,1 1 0 0 0,1 1 0 0 0,1 1 0 0 0,1 2 0 0 0,1 0 0 0 0,0 2 1 0 0,2 1-1 0 0,0 1 0 0 0,1 2 0 0 0,0 1 0 0 0,1 1 0 0 0,1 1 1 0 0,-1 2-1 0 0,2 2 0 0 0,-1 0 0 0 0,1 2 0 0 0,0 2 0 0 0,31 1 75 0 0,-51 2-68 0 0,0 1 0 0 0,-1 0 0 0 0,1 1-1 0 0,-1 1 1 0 0,1 0 0 0 0,-1 0-1 0 0,0 2 1 0 0,0-1 0 0 0,0 2 0 0 0,-1-1-1 0 0,0 1 1 0 0,0 1 0 0 0,0 0 0 0 0,-1 1-1 0 0,0 0 1 0 0,-1 0 0 0 0,0 1 0 0 0,0 0-1 0 0,0 1 1 0 0,-2 0 0 0 0,1 0 0 0 0,-1 1-1 0 0,0 0 1 0 0,-1 0 0 0 0,-1 1-1 0 0,0-1 1 0 0,0 1 0 0 0,-1 0 0 0 0,-1 0-1 0 0,0 1 1 0 0,0-1 0 0 0,-1 1 68 0 0,-2 8 54 0 0,0 0 0 0 0,-1 0 0 0 0,-1 0 0 0 0,-1 0 0 0 0,-1 0 0 0 0,-1-1 1 0 0,0 0-1 0 0,-2 0 0 0 0,0 0 0 0 0,-1-1 0 0 0,-1 0 0 0 0,-1 0 0 0 0,-1-1 0 0 0,0 0 0 0 0,-2-1 0 0 0,0-1 1 0 0,0 0-1 0 0,-2 0 0 0 0,0-2 0 0 0,0 0 0 0 0,-2 0 0 0 0,1-2 0 0 0,-6 3-54 0 0,-22 14 231 0 0,-1-2-1 0 0,-1-2 1 0 0,-1-1-1 0 0,-2-3 1 0 0,0-2-1 0 0,-1-2 1 0 0,-1-3 0 0 0,-41 7-231 0 0,48-13-322 0 0,101-4-2865 0 0,31 14 4252 0 0,-42-8-549 0 0,4 4-334 0 0,-2 3-1 0 0,1 2 0 0 0,-2 2 1 0 0,-1 2-1 0 0,-1 2 0 0 0,-1 2 0 0 0,-1 1 1 0 0,-1 3-1 0 0,-2 1 0 0 0,-1 3 0 0 0,-2 0 1 0 0,-2 3-1 0 0,2 3-181 0 0,159 114 1844 0 0,-56-118-3526 0 0,-43-59-6622 0 0,-86 16-527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4:10.5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2455 195 0 0 0,'0'0'560'0'0,"0"0"992"0"0,0 0 179 0 0,0 0 222 0 0,0 0 302 0 0,0 0 231 0 0,0 0-112 0 0,0 0-470 0 0,0 0-533 0 0,0 0-585 0 0,0 0-476 0 0,11-22-312 0 0,34-69-221 0 0,-45 90 209 0 0,1 0-1 0 0,-1 0 1 0 0,1 0 0 0 0,-1-1 0 0 0,0 1-1 0 0,1 0 1 0 0,-1 0 0 0 0,0 0-1 0 0,0-1 1 0 0,0 1 0 0 0,0 0 0 0 0,0-1-1 0 0,0 1 1 0 0,0 0 0 0 0,-1 0-1 0 0,1-1 1 0 0,0 1 0 0 0,-1 0 0 0 0,1 0-1 0 0,-1 0 1 0 0,1 0 0 0 0,-1-1-1 0 0,1 1 1 0 0,-1 0 0 0 0,0 0 0 0 0,0 0-1 0 0,1 0 1 0 0,-1 0 0 0 0,0 1-1 0 0,0-1 1 0 0,0 0 0 0 0,0 0 0 0 0,0 1-1 0 0,0-1 1 0 0,0 0 0 0 0,0 1 0 0 0,-1-1-1 0 0,1 1 1 0 0,0-1 0 0 0,0 1-1 0 0,0 0 1 0 0,-1-1 0 0 0,1 1 0 0 0,0 0-1 0 0,0 0 1 0 0,-1 0 0 0 0,1 0-1 0 0,-1 0 15 0 0,-5-2-113 0 0,-45-10-250 0 0,-1 3 0 0 0,0 1 0 0 0,0 3 0 0 0,0 2 0 0 0,0 3 1 0 0,-1 2-1 0 0,-15 4 363 0 0,-143 18-277 0 0,1 10 1 0 0,1 9 0 0 0,3 9-1 0 0,2 9 1 0 0,2 9 0 0 0,-84 47 276 0 0,256-105-69 0 0,-24 9-131 0 0,0 1 0 0 0,1 3 0 0 0,1 3 0 0 0,2 1-1 0 0,1 3 1 0 0,-22 20 200 0 0,66-49-67 0 0,0 1-1 0 0,1 1 1 0 0,-1-1-1 0 0,1 1 1 0 0,0 0-1 0 0,0 0 1 0 0,1 1 0 0 0,-1-1-1 0 0,1 1 1 0 0,0 0-1 0 0,1 0 1 0 0,0 1-1 0 0,0-1 1 0 0,0 1-1 0 0,0-1 1 0 0,1 1-1 0 0,1 0 1 0 0,-1 0-1 0 0,1 0 1 0 0,0 0-1 0 0,0 0 1 0 0,1 0-1 0 0,0 0 1 0 0,0 0-1 0 0,1 0 1 0 0,0 0 0 0 0,0 0-1 0 0,1 0 1 0 0,-1 0-1 0 0,1 0 1 0 0,1-1-1 0 0,0 1 1 0 0,0-1-1 0 0,0 1 1 0 0,0-1-1 0 0,1 0 1 0 0,4 5 67 0 0,19 9 536 0 0,1-1 0 0 0,0-2 1 0 0,1 0-1 0 0,1-2 1 0 0,0-1-1 0 0,1-2 0 0 0,1 0 1 0 0,0-3-1 0 0,0 0 0 0 0,30 3-536 0 0,-41-7 119 0 0,297 61 555 0 0,1-15-1 0 0,3-13 1 0 0,1-14-1 0 0,262-17-673 0 0,-403-10 455 0 0,0-9 1 0 0,-1-8-1 0 0,-1-7 0 0 0,-1-9 0 0 0,-2-7 0 0 0,80-34-455 0 0,-221 66 192 0 0,0-1 0 0 0,0-2 0 0 0,-1-1 0 0 0,-1-2 0 0 0,-1-1 0 0 0,0-2 0 0 0,-2-1 0 0 0,0-2 0 0 0,-1-1 0 0 0,-2-1 0 0 0,0-1-192 0 0,-23 19 34 0 0,0 0 0 0 0,0 0 1 0 0,0 0-1 0 0,-1 0 0 0 0,-1-1 1 0 0,1 0-1 0 0,-1 0 0 0 0,0 0 1 0 0,-1 0-1 0 0,0 0 0 0 0,0 0 1 0 0,-1-1-1 0 0,0 1 0 0 0,0-1 1 0 0,-1 1-1 0 0,0-1 0 0 0,0 1 1 0 0,-1-1-1 0 0,-1 1 0 0 0,1-1 1 0 0,-1 1-1 0 0,0 0 0 0 0,-1 0 1 0 0,0 0-1 0 0,0 0 0 0 0,-1 1 1 0 0,0-1-1 0 0,-1 1 0 0 0,1 0 1 0 0,-1 0-1 0 0,-1 0 0 0 0,-4-4-34 0 0,-28-24-138 0 0,-2 1 1 0 0,-2 2-1 0 0,0 3 0 0 0,-3 1 0 0 0,0 2 0 0 0,-1 2 0 0 0,-1 2 0 0 0,-2 2 0 0 0,0 2 0 0 0,0 2 0 0 0,-43-6 138 0 0,-70-24-173 0 0,-1 7 0 0 0,-2 8 0 0 0,-2 6 1 0 0,0 8-1 0 0,-1 7 0 0 0,0 8 0 0 0,0 7 1 0 0,0 7-1 0 0,-103 24 173 0 0,188-20-182 0 0,0 4 0 0 0,1 4 0 0 0,2 3 1 0 0,1 3-1 0 0,1 5 0 0 0,-49 29 182 0 0,79-35-910 0 0,1 2 0 0 0,1 2-1 0 0,2 2 1 0 0,1 2 0 0 0,2 2 0 0 0,-21 26 910 0 0,-2 13-4223 0 0,20-20-4341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5:41.5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1008 751 2649 0 0,'0'0'333'0'0,"0"0"-312"0"0,0 0-409 0 0,0 0-243 0 0,0 0 9 0 0,0 0 246 0 0,0 0 278 0 0,0 0 197 0 0,0 0 102 0 0,0 0-6 0 0,0 0-51 0 0,-1 21-44 0 0,1 141 439 0 0,58 22 356 0 0,-52-127-711 0 0,-2-1 1 0 0,-2 1 0 0 0,-3 0-1 0 0,-2 0 1 0 0,-3-1 0 0 0,-2 0-1 0 0,-3 0 1 0 0,-2-1-1 0 0,-3 0 1 0 0,-1-1 0 0 0,-6 5-185 0 0,18-46 66 0 0,-1 1 0 0 0,-1-1 0 0 0,0 1 0 0 0,-1-2 0 0 0,0 1 0 0 0,-1-1 0 0 0,0-1 0 0 0,-1 0 0 0 0,0 0 0 0 0,-1 0 0 0 0,0-2 0 0 0,0 1 0 0 0,-1-1 0 0 0,-1-1 0 0 0,1 0 0 0 0,-1-1 0 0 0,-1-1 0 0 0,1 0 0 0 0,-1 0 0 0 0,-13 2-66 0 0,-227 75 465 0 0,-146 61-362 0 0,306-90-391 0 0,129-51-331 0 0,-6-5 1331 0 0,483-139 3931 0 0,-333 96-4391 0 0,1 7 0 0 0,2 9 0 0 0,1 8 0 0 0,70 5-252 0 0,-242 15-87 0 0,-8 0 40 0 0,0-1 0 0 0,0 1 0 0 0,1 0 0 0 0,-1 0-1 0 0,0 1 1 0 0,1-1 0 0 0,-1 1 0 0 0,1 0 0 0 0,-1 0 0 0 0,0 0 0 0 0,1 0 0 0 0,-1 0 0 0 0,1 1 0 0 0,-1-1 0 0 0,0 1 0 0 0,1 0 0 0 0,-1 0 0 0 0,0 0-1 0 0,0 1 1 0 0,0-1 0 0 0,0 1 0 0 0,0 0 0 0 0,0-1 0 0 0,0 1 0 0 0,0 1 0 0 0,-1-1 0 0 0,1 0 0 0 0,-1 1 0 0 0,0-1 0 0 0,1 1 0 0 0,-1 0 0 0 0,0-1-1 0 0,-1 1 1 0 0,1 0 0 0 0,0 0 0 0 0,0 3 47 0 0,-16 0-5126 0 0,8-6-402 0 0</inkml:trace>
  <inkml:trace contextRef="#ctx0" brushRef="#br0" timeOffset="355.818">195 513 15963 0 0,'0'0'287'0'0,"0"0"-4"0"0,0 0-31 0 0,0 0-192 0 0,0 0-285 0 0,0 0-200 0 0,8-26-80 0 0,34-78 86 0 0,-39 99 407 0 0,1 1-1 0 0,-1 1 1 0 0,1-1-1 0 0,0 0 1 0 0,0 1-1 0 0,1 0 1 0 0,-1 0-1 0 0,0 0 1 0 0,1 0-1 0 0,0 1 1 0 0,0 0-1 0 0,0 0 1 0 0,0 0-1 0 0,0 1 0 0 0,0-1 1 0 0,0 1-1 0 0,0 1 1 0 0,1-1-1 0 0,-1 1 1 0 0,1-1 12 0 0,17-2-12 0 0,225-35 12 0 0,0 11 0 0 0,2 11 1 0 0,118 13-1 0 0,266-9 115 0 0,-513 12-422 0 0,-120 2 272 0 0,-1-1 0 0 0,1 1 0 0 0,0 0 0 0 0,-1 0 0 0 0,0-1 0 0 0,1 1 0 0 0,-1 0 0 0 0,0 0 0 0 0,0-1 0 0 0,0 1 0 0 0,0 0 0 0 0,0 0-1 0 0,0 0 1 0 0,-1-1 0 0 0,1 1 0 0 0,-1 0 0 0 0,1 0 0 0 0,-1-1 0 0 0,1 1 0 0 0,-1 0 0 0 0,0-1 0 0 0,0 1 0 0 0,0-1 0 0 0,0 1 0 0 0,0-1 0 0 0,0 0 0 0 0,0 1 0 0 0,-1-1 0 0 0,1 0 0 0 0,0 0 0 0 0,-1 1 0 0 0,1-1 0 0 0,-1-1 0 0 0,0 2 35 0 0,1-1-79 0 0,-52 53-3549 0 0,38-41 668 0 0,2-1-3776 0 0</inkml:trace>
  <inkml:trace contextRef="#ctx0" brushRef="#br0" timeOffset="979.316">2888 1338 7098 0 0,'0'0'253'0'0,"0"0"-37"0"0,0 0 16 0 0,0 0 31 0 0,0 0 11 0 0,0 0-64 0 0,0 0-175 0 0,0 0-221 0 0,0 0-211 0 0,0 0-121 0 0,0 0-7 0 0,0 0 102 0 0,0 0 187 0 0,-15-1 192 0 0,-32-1 130 0 0,35 3 194 0 0,42 3 485 0 0,58-1 154 0 0,-1-3-1 0 0,1-4 1 0 0,0-4 0 0 0,39-10-919 0 0,49-4 210 0 0,92-10-81 0 0,-267 32-441 0 0,-65 43-143 0 0,-86 58 815 0 0,-383 285-56 0 0,525-379-337 0 0,1-3-27 0 0,0 0 1 0 0,1 1-1 0 0,0 0 1 0 0,0 0 0 0 0,1 1-1 0 0,-1 0 1 0 0,1 0-1 0 0,0 0 1 0 0,1 0 0 0 0,-1 1-1 0 0,1 0 1 0 0,0-1-1 0 0,1 2 1 0 0,0-1 0 0 0,0 0-1 0 0,1 1 1 0 0,0-1 0 0 0,-1 2 59 0 0,56 4 1040 0 0,235-65 2337 0 0,-134 15-2880 0 0,-101 26-492 0 0,-1 3-1 0 0,1 2 1 0 0,0 3 0 0 0,0 1 0 0 0,41 6-5 0 0,17 37-775 0 0,-49 6-6462 0 0,-51-37 119 0 0</inkml:trace>
  <inkml:trace contextRef="#ctx0" brushRef="#br0" timeOffset="5102.136">5797 485 944 0 0,'0'0'704'0'0,"0"0"-648"0"0,0 0-728 0 0,1 32-153 0 0,3 102 862 0 0,47 101 1527 0 0,-34-180-1223 0 0,2 0-1 0 0,3-1 0 0 0,2-1 1 0 0,3-1-1 0 0,1-1 1 0 0,3-1-1 0 0,2-2 0 0 0,27 29-340 0 0,-36-51 271 0 0,0 0 0 0 0,2-2-1 0 0,0-1 1 0 0,2-1-1 0 0,1-1 1 0 0,0-1 0 0 0,1-2-1 0 0,1-1 1 0 0,19 7-271 0 0,41 0 1372 0 0,-88-24-1166 0 0,1 0-1 0 0,-1 0 1 0 0,1 0 0 0 0,-1 0-1 0 0,1-1 1 0 0,-1 1 0 0 0,0-1 0 0 0,1 0-1 0 0,-1 0 1 0 0,0 0 0 0 0,0-1-1 0 0,0 1 1 0 0,1-1 0 0 0,-1 1-1 0 0,-1-1 1 0 0,1 0 0 0 0,0 0 0 0 0,0-1-1 0 0,-1 1 1 0 0,1 0 0 0 0,-1-1-1 0 0,0 0 1 0 0,0 1 0 0 0,0-1 0 0 0,1-1-206 0 0,15-36 432 0 0,-2 0 0 0 0,-1-2 1 0 0,-2 1-1 0 0,-2-1 0 0 0,-2-1 1 0 0,-2 0-1 0 0,-2 0 0 0 0,-1-1 1 0 0,-3-21-433 0 0,19-128 148 0 0,-8 119-160 0 0,3 0 0 0 0,3 1-1 0 0,4 1 1 0 0,2 2 0 0 0,4 0-1 0 0,20-34 13 0 0,-32 73-87 0 0,1 2 0 0 0,1-1-1 0 0,2 2 1 0 0,0 1 0 0 0,2 0-1 0 0,1 2 1 0 0,1 0-1 0 0,2 2 1 0 0,0 1 0 0 0,1 1-1 0 0,1 1 1 0 0,1 1 0 0 0,1 2-1 0 0,0 1 1 0 0,13-4 87 0 0,77-11-1268 0 0,-117 31 1185 0 0,0-1 0 0 0,1 0 0 0 0,-1 1 0 0 0,0 0 1 0 0,0 0-1 0 0,0 0 0 0 0,1 0 0 0 0,-1 1 0 0 0,0-1 0 0 0,0 1 0 0 0,0-1 1 0 0,0 1-1 0 0,1 0 0 0 0,-1 1 0 0 0,-1-1 0 0 0,1 0 0 0 0,0 1 1 0 0,0 0-1 0 0,0-1 0 0 0,-1 1 0 0 0,1 0 0 0 0,-1 1 0 0 0,1-1 0 0 0,-1 0 1 0 0,0 1-1 0 0,0-1 0 0 0,0 1 0 0 0,0-1 0 0 0,-1 1 0 0 0,1 0 1 0 0,-1 0-1 0 0,0 0 0 0 0,1 0 0 0 0,-1 0 0 0 0,0 2 83 0 0,0 8-83 0 0,0 0 1 0 0,-1 0-1 0 0,-1 0 0 0 0,0-1 0 0 0,0 1 0 0 0,-1 0 0 0 0,-1 0 0 0 0,0-1 1 0 0,-1 0-1 0 0,-1 1 0 0 0,0-1 0 0 0,0-1 0 0 0,-5 8 83 0 0,-28 51-3500 0 0,33-61 2653 0 0,-11 18-5698 0 0</inkml:trace>
  <inkml:trace contextRef="#ctx0" brushRef="#br0" timeOffset="5556.148">4936 2101 5769 0 0,'0'0'1163'0'0,"0"0"216"0"0,0 0 192 0 0,0 0-135 0 0,0 0-323 0 0,0 0-477 0 0,0 0-491 0 0,0 0-300 0 0,0 0 5 0 0,0 0 175 0 0,0 0 254 0 0,0 0 281 0 0,16-11 127 0 0,123-60 722 0 0,100 30-896 0 0,1 11-1 0 0,2 10 1 0 0,0 11-1 0 0,0 10 0 0 0,225 31-512 0 0,309 9 1089 0 0,176-38-1089 0 0,-827-18 801 0 0,-168 0-3358 0 0,-59 15-8292 0 0,76 4 3936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5:53.3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1 257 1864 0 0,'0'0'987'0'0,"0"0"88"0"0,0 0 68 0 0,0 0-37 0 0,0 0-181 0 0,0 0-222 0 0,0 0-208 0 0,0 0-98 0 0,0 0 5 0 0,0 0-2 0 0,0 0-11 0 0,0 0-31 0 0,12-25-81 0 0,40-77-98 0 0,-51 100-181 0 0,1-1 0 0 0,-1 0 1 0 0,1 0-1 0 0,0 1 0 0 0,0 0 1 0 0,0-1-1 0 0,0 1 1 0 0,0 0-1 0 0,0 0 0 0 0,1 0 1 0 0,-1 0-1 0 0,1 0 0 0 0,-1 0 1 0 0,1 1-1 0 0,0-1 1 0 0,0 1-1 0 0,0 0 0 0 0,0 0 1 0 0,0 0-1 0 0,0 0 0 0 0,0 1 1 0 0,0-1-1 0 0,0 1 0 0 0,0 0 1 0 0,0-1-1 0 0,0 2 1 0 0,0-1-1 0 0,0 0 0 0 0,0 0 1 0 0,2 1 1 0 0,8 0-85 0 0,214 50-383 0 0,-198-40 696 0 0,0-1-1 0 0,1-2 1 0 0,-1-1-1 0 0,2-1 1 0 0,-1-1 0 0 0,20-1-228 0 0,-45-11 2081 0 0,-33-19-3277 0 0,-28-18 408 0 0,55 42 753 0 0,-1 1 0 0 0,1-1 0 0 0,-1 1 0 0 0,1-1 0 0 0,0 1 0 0 0,-1-1-1 0 0,1 0 1 0 0,0 0 0 0 0,0 1 0 0 0,0-1 0 0 0,0 0 0 0 0,1 0 0 0 0,-1 0-1 0 0,0 0 1 0 0,1 0 0 0 0,-1 0 0 0 0,1-1 0 0 0,0 1 0 0 0,0 0 0 0 0,0 0 0 0 0,0 0-1 0 0,0 0 1 0 0,0 0 0 0 0,0 0 0 0 0,1 0 0 0 0,-1 0 0 0 0,1 0 0 0 0,0 0 0 0 0,-1 0-1 0 0,1 0 1 0 0,0 0 0 0 0,0 0 0 0 0,0 0 0 0 0,1 0 0 0 0,-1 1 0 0 0,0-1-1 0 0,1 0 1 0 0,-1 1 0 0 0,1-1 0 0 0,-1 1 0 0 0,1 0 0 0 0,0 0 0 0 0,-1-1 0 0 0,1 1-1 0 0,0 0 1 0 0,0 0 0 0 0,0 1 0 0 0,0-1 0 0 0,0 0 0 0 0,0 1 35 0 0,11-6-136 0 0,0 1 1 0 0,0 0 0 0 0,1 2 0 0 0,-1-1-1 0 0,1 2 1 0 0,0-1 0 0 0,0 2 0 0 0,0 0-1 0 0,0 1 1 0 0,0 0 0 0 0,-1 1 0 0 0,1 1-1 0 0,0 0 1 0 0,0 1 0 0 0,-1 0 0 0 0,1 1-1 0 0,-1 0 1 0 0,6 4 135 0 0,129 67-1436 0 0,-58-16-2946 0 0,-80-53 3589 0 0,2 2 34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5:56.1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0 321 7898 0 0,'0'0'1459'0'0,"0"0"-20"0"0,0 0-314 0 0,0 0-403 0 0,0 0-300 0 0,0 0-185 0 0,0 0-51 0 0,22-25 12 0 0,73-80-20 0 0,-10 59 68 0 0,-68 43-198 0 0,71-10 158 0 0,0 3 0 0 0,0 4 0 0 0,0 5 1 0 0,0 2-1 0 0,37 9-206 0 0,-81-8 100 0 0,485 26 2337 0 0,528-43-2437 0 0,106-88 609 0 0,-888 68-979 0 0,-328 66-1724 0 0,-47 42-93 0 0,35-23-3545 0 0,37-26-2220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5:55.1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927 79 0 0 0,'0'0'1156'0'0,"0"0"-240"0"0,0 0-75 0 0,0 0-72 0 0,0 0-45 0 0,0 0-16 0 0,0 0 27 0 0,0 0 103 0 0,0 0 59 0 0,0 0 57 0 0,0 0-39 0 0,0 0-119 0 0,0 0-156 0 0,-9-12-180 0 0,-31-35-133 0 0,26 28 463 0 0,5 21-2885 0 0,7 6 2181 0 0,-34 135-13 0 0,7 2 0 0 0,7 1 0 0 0,5 1 0 0 0,8 0 1 0 0,5 0-1 0 0,7 6-73 0 0,-3-137 12 0 0,27 454 604 0 0,-24-445-566 0 0,-1 1 0 0 0,0-1 0 0 0,-2 1 0 0 0,-1 0 0 0 0,-1-1 0 0 0,-1 1 0 0 0,-2-1 0 0 0,0 0 1 0 0,-2 4-51 0 0,3-13-229 0 0,4-17 339 0 0,0 1 1 0 0,0 0 0 0 0,0 0-1 0 0,-1-1 1 0 0,1 1 0 0 0,0 0 0 0 0,0-1-1 0 0,-1 1 1 0 0,1 0 0 0 0,0 0-1 0 0,-1-1 1 0 0,1 1 0 0 0,0 0-1 0 0,-1 0 1 0 0,1 0 0 0 0,0 0-1 0 0,-1-1 1 0 0,1 1 0 0 0,-1 0-1 0 0,1 0 1 0 0,0 0 0 0 0,-1 0-1 0 0,1 0 1 0 0,-1 0 0 0 0,1 0-1 0 0,0 0 1 0 0,-1 0 0 0 0,1 0-1 0 0,0 0 1 0 0,-1 0 0 0 0,1 1-1 0 0,-1-1 1 0 0,1 0 0 0 0,0 0 0 0 0,-1 0-1 0 0,1 0 1 0 0,0 1 0 0 0,-1-1-1 0 0,1 0 1 0 0,0 0 0 0 0,-1 1-1 0 0,1-1 1 0 0,0 0 0 0 0,0 0-1 0 0,-1 1 1 0 0,1-1 0 0 0,0 0-1 0 0,0 1 1 0 0,0-1 0 0 0,-1 0-1 0 0,1 1 1 0 0,0-1-111 0 0,-16-18-133 0 0,0-1 0 0 0,-2 2 1 0 0,0 0-1 0 0,-1 2 0 0 0,0 0 0 0 0,-1 0 0 0 0,-1 2 1 0 0,0 1-1 0 0,-1 1 0 0 0,0 0 0 0 0,-1 2 0 0 0,0 0 0 0 0,-1 2 1 0 0,-6-1 132 0 0,15 4-44 0 0,0 1 0 0 0,0 1 1 0 0,1 1-1 0 0,-1 0 0 0 0,0 0 1 0 0,0 2-1 0 0,0 0 0 0 0,0 0 1 0 0,0 2-1 0 0,0 0 1 0 0,1 0-1 0 0,-1 1 0 0 0,1 1 1 0 0,0 1-1 0 0,0 0 0 0 0,1 1 1 0 0,0 0-1 0 0,0 1 0 0 0,0 0 1 0 0,1 1-1 0 0,1 0 0 0 0,-1 1 1 0 0,-7 10 43 0 0,12-14-29 0 0,0 0 0 0 0,1 0 0 0 0,0 1 0 0 0,0 0 0 0 0,1 0 0 0 0,-1 1 0 0 0,2-1 0 0 0,-1 1 0 0 0,1 0 0 0 0,0 1 0 0 0,1-1 0 0 0,0 1 0 0 0,0-1 0 0 0,1 1 0 0 0,0 0 0 0 0,0 0 0 0 0,1 0 0 0 0,0 0 0 0 0,1 0 0 0 0,0 0 0 0 0,1 0 0 0 0,0 0 0 0 0,0 0 0 0 0,0 0 0 0 0,1 0 0 0 0,1 0 0 0 0,0-1 0 0 0,0 1 0 0 0,0-1 0 0 0,1 0 0 0 0,0 0 0 0 0,1 0 0 0 0,0 0 0 0 0,4 5 29 0 0,14 4 112 0 0,0-1 1 0 0,1-1-1 0 0,1-1 0 0 0,0-1 0 0 0,0-1 1 0 0,2-1-1 0 0,-1-2 0 0 0,1-1 0 0 0,0 0 1 0 0,1-2-1 0 0,0-2 0 0 0,0 0 0 0 0,0-2 1 0 0,0-1-1 0 0,1-1 0 0 0,-1-1 0 0 0,0-2 1 0 0,15-3-113 0 0,-28 6 142 0 0,-1 0 0 0 0,1-1-1 0 0,0 0 1 0 0,-1-2 0 0 0,1 1 0 0 0,-1-2 0 0 0,0 0 0 0 0,0 0 0 0 0,0-2 0 0 0,-1 0 0 0 0,0 0 0 0 0,4-3-142 0 0,-10-2 2248 0 0,-6 8-4365 0 0,0 2-2490 0 0,-1 2-3380 0 0,1 2 3074 0 0</inkml:trace>
  <inkml:trace contextRef="#ctx0" brushRef="#br0" timeOffset="582.693">1715 561 6185 0 0,'0'0'551'0'0,"0"0"145"0"0,0 0 138 0 0,0 0 67 0 0,0 0-78 0 0,0 0-116 0 0,0 0-111 0 0,0 0-122 0 0,0 0-120 0 0,0 0-112 0 0,0 0-166 0 0,0 0-318 0 0,0 0-481 0 0,-16-24-434 0 0,3 5 757 0 0,-25-37 2 0 0,28 42-200 0 0,16 23-680 0 0,23 48 1542 0 0,-2 2 1 0 0,-3 1 0 0 0,-2 1-1 0 0,-3 0 1 0 0,-3 2-1 0 0,5 35-264 0 0,-8-39 108 0 0,5 17 88 0 0,42 188 328 0 0,12-4 0 0 0,20 22-524 0 0,-81-250 124 0 0,1-1 0 0 0,2 0 0 0 0,1-1 0 0 0,1-1 0 0 0,1 0 0 0 0,2-1 0 0 0,8 8-124 0 0,-10-33 7381 0 0,-9-42-5174 0 0,-6 25-1860 0 0,56-261 206 0 0,92-262-553 0 0,-106 400-73 0 0,5 2 0 0 0,6 2 0 0 0,6 3 0 0 0,6 2-1 0 0,5 4 1 0 0,7-1 73 0 0,-75 118-137 0 0,0 0-1 0 0,1 0 0 0 0,-1 0 1 0 0,1 1-1 0 0,0 0 0 0 0,1 0 1 0 0,-1 0-1 0 0,1 1 0 0 0,0 0 1 0 0,1 0-1 0 0,-1 0 1 0 0,1 1-1 0 0,0 0 0 0 0,0 0 1 0 0,1 1-1 0 0,-1 0 0 0 0,0 0 1 0 0,1 1-1 0 0,0 0 0 0 0,0 0 1 0 0,0 1-1 0 0,0 0 1 0 0,0 0-1 0 0,3 0 138 0 0,-8 5-182 0 0,0 0 1 0 0,-1 0-1 0 0,1 0 1 0 0,-1 0 0 0 0,0 0-1 0 0,0 0 1 0 0,0 0-1 0 0,-1 1 1 0 0,0-1-1 0 0,0 1 1 0 0,0-1-1 0 0,0 1 1 0 0,-1-1-1 0 0,1 1 1 0 0,-1-1-1 0 0,0 1 1 0 0,-1 0-1 0 0,1-1 1 0 0,-1 1-1 0 0,0-1 1 0 0,0 1-1 0 0,0-1 1 0 0,-1 0-1 0 0,0 1 1 0 0,1-1 0 0 0,-3 2 181 0 0,-63 140-7298 0 0,49-110 1118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5:51.3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611 298 7858 0 0,'0'0'342'0'0,"0"0"35"0"0,0 0 21 0 0,0 0-96 0 0,0 0-382 0 0,0 0-629 0 0,0 0-397 0 0,0 0-65 0 0,0 0 293 0 0,0 0 534 0 0,0 0 343 0 0,-9 8 171 0 0,-56 109 748 0 0,39 49-490 0 0,8 2 1 0 0,6 0-1 0 0,9 0 0 0 0,6 0 0 0 0,8 0 1 0 0,7 0-1 0 0,13 29-428 0 0,34 175 1080 0 0,-64-371-964 0 0,-1 0-1 0 0,1 1 0 0 0,-1-1 1 0 0,0 0-1 0 0,0 0 1 0 0,1 1-1 0 0,-1-1 0 0 0,0 0 1 0 0,0 0-1 0 0,0 1 1 0 0,0-1-1 0 0,-1 0 1 0 0,1 0-1 0 0,0 0 0 0 0,0 1 1 0 0,-1-1-1 0 0,1 0 1 0 0,-1 0-1 0 0,1 0 0 0 0,-1 0 1 0 0,1 0-1 0 0,-1 0 1 0 0,0 1-1 0 0,0-2 0 0 0,1 1 1 0 0,-1 0-1 0 0,0 0 1 0 0,0 0-1 0 0,0 0 1 0 0,0 0-1 0 0,0-1 0 0 0,0 1 1 0 0,0 0-1 0 0,0-1 1 0 0,0 1-1 0 0,-1-1 0 0 0,1 1 1 0 0,0-1-1 0 0,0 0 1 0 0,0 1-1 0 0,-1-1 0 0 0,1 0 1 0 0,0 0-1 0 0,0 0 1 0 0,0 0-1 0 0,-1 0 1 0 0,1 0-1 0 0,0 0 0 0 0,0 0 1 0 0,-1-1-1 0 0,1 1 1 0 0,0 0-1 0 0,0-1 0 0 0,0 1 1 0 0,0-1-1 0 0,-1 1 1 0 0,0-2-116 0 0,-17 2-574 0 0,-64-1 516 0 0,0 5-1 0 0,0 3 0 0 0,-66 15 59 0 0,139-21-131 0 0,0 1 0 0 0,0 0 1 0 0,1 0-1 0 0,-1 1 0 0 0,1 0 0 0 0,-1 1 0 0 0,1 0 0 0 0,1 0 0 0 0,-1 1 0 0 0,0 0 0 0 0,1 1 0 0 0,0 0 0 0 0,1 0 0 0 0,-1 1 0 0 0,-1 1 131 0 0,9-6-30 0 0,-1 0-1 0 0,0-1 1 0 0,1 1-1 0 0,0 0 1 0 0,-1 0-1 0 0,1-1 1 0 0,0 1-1 0 0,0 0 1 0 0,0 0-1 0 0,0 0 1 0 0,0-1-1 0 0,0 1 1 0 0,0 0 0 0 0,1 0-1 0 0,-1 0 1 0 0,1-1-1 0 0,-1 1 1 0 0,1 0-1 0 0,0-1 1 0 0,0 1-1 0 0,0 0 1 0 0,0-1-1 0 0,0 1 1 0 0,0-1-1 0 0,0 0 1 0 0,0 1 0 0 0,0-1-1 0 0,1 0 1 0 0,-1 1-1 0 0,0-1 1 0 0,1 0-1 0 0,-1 0 1 0 0,1 0-1 0 0,0-1 1 0 0,-1 1-1 0 0,1 0 1 0 0,0 0 0 0 0,-1-1-1 0 0,1 1 1 0 0,0-1-1 0 0,1 1 31 0 0,76 18 421 0 0,-11-15-100 0 0,0-3 1 0 0,0-4-1 0 0,0-2 1 0 0,27-7-322 0 0,118-8 163 0 0,-119 16-211 0 0,-1 5-1 0 0,0 3 0 0 0,76 14 49 0 0,-165-17-39 0 0,0-1 1 0 0,0 1 0 0 0,-1 0 0 0 0,1 0-1 0 0,-1 0 1 0 0,1 1 0 0 0,-1-1 0 0 0,1 1-1 0 0,-1 0 1 0 0,0 0 0 0 0,0 0-1 0 0,0 0 1 0 0,0 1 0 0 0,0-1 0 0 0,0 1-1 0 0,0 0 1 0 0,-1-1 0 0 0,0 1-1 0 0,1 1 1 0 0,-1-1 0 0 0,0 0 0 0 0,-1 0-1 0 0,1 1 1 0 0,0-1 0 0 0,-1 1 0 0 0,0-1-1 0 0,0 1 1 0 0,0 0 0 0 0,0-1-1 0 0,-1 1 1 0 0,1 0 0 0 0,-1 0 0 0 0,0-1-1 0 0,0 1 1 0 0,-1 0 0 0 0,1 0-1 0 0,-1 0 39 0 0,1 1-416 0 0,2 16 294 0 0,2-13-7709 0 0,-3-8 3123 0 0</inkml:trace>
  <inkml:trace contextRef="#ctx0" brushRef="#br0" timeOffset="281.177">139 1158 12619 0 0,'0'0'5410'0'0,"0"0"-4272"0"0,0 0-1242 0 0,0 0-467 0 0,0 0-387 0 0,0 0-67 0 0,0 0 186 0 0,0 0 459 0 0,0 0 375 0 0,33-8 69 0 0,114-26-28 0 0,-114 29-46 0 0,0 2 0 0 0,0 1 1 0 0,0 2-1 0 0,1 1 0 0 0,-1 2 1 0 0,0 1-1 0 0,0 1 0 0 0,13 5 10 0 0,55 8 12 0 0,-73-13 129 0 0,1-1 0 0 0,0-1 0 0 0,0-1 0 0 0,-1-2 0 0 0,1-1 0 0 0,0-1 0 0 0,0-1 0 0 0,0-2 0 0 0,-1-1 0 0 0,7-3-141 0 0,-1-21 816 0 0,-31 16-3950 0 0,-8 1-4918 0 0,3 9 1693 0 0</inkml:trace>
  <inkml:trace contextRef="#ctx0" brushRef="#br0" timeOffset="549.582">231 357 17300 0 0,'0'0'743'0'0,"0"0"102"0"0,0 0 49 0 0,0 0-106 0 0,-14-29-181 0 0,-40-88-286 0 0,53 116-322 0 0,-1 0-1 0 0,1 0 1 0 0,0 0 0 0 0,0 0-1 0 0,1-1 1 0 0,-1 1 0 0 0,0 0-1 0 0,0 0 1 0 0,0-1 0 0 0,1 1-1 0 0,-1 0 1 0 0,1-1 0 0 0,-1 1-1 0 0,1-1 1 0 0,-1 1-1 0 0,1 0 1 0 0,0-1 0 0 0,0 1-1 0 0,0-1 1 0 0,0 1 0 0 0,0-1-1 0 0,0 1 1 0 0,0-1 0 0 0,0 1-1 0 0,1-1 1 0 0,-1 1 0 0 0,0-1-1 0 0,1 1 1 0 0,-1 0 0 0 0,1-1-1 0 0,0 1 1 0 0,-1 0 0 0 0,1-1-1 0 0,0 1 1 0 0,0 0 0 0 0,0 0-1 0 0,0 0 1 0 0,0 0 0 0 0,0 0-1 0 0,0 0 1 0 0,0 0 0 0 0,0 0-1 0 0,1 0 1 0 0,-1 0 0 0 0,0 1 1 0 0,6-4-56 0 0,31-17-50 0 0,0 2-1 0 0,2 2 1 0 0,0 1-1 0 0,0 2 1 0 0,1 2 0 0 0,1 2-1 0 0,0 1 1 0 0,35-1 106 0 0,60-4-156 0 0,2 6 0 0 0,101 9 156 0 0,-87 1-5 0 0,-9 13-595 0 0,-143-13 334 0 0,0-1 0 0 0,0 1 0 0 0,0-1 0 0 0,1 1 0 0 0,-2 0 0 0 0,1 0 0 0 0,0 0 0 0 0,0-1 0 0 0,0 1 0 0 0,-1 0 0 0 0,1 0 0 0 0,-1 0 0 0 0,0 0 0 0 0,1 0 0 0 0,-1 0 0 0 0,0 0 0 0 0,0 0 0 0 0,0 0 0 0 0,-1 0 0 0 0,1 0 0 0 0,0 0 0 0 0,-1 0 0 0 0,1 0 0 0 0,-1 0 0 0 0,0 0 0 0 0,1 0 0 0 0,-1-1 0 0 0,0 1 0 0 0,0 0 0 0 0,0 0 0 0 0,-1-1 0 0 0,1 1 0 0 0,0-1 0 0 0,-1 1 0 0 0,1-1 0 0 0,0 0 0 0 0,-1 1 0 0 0,0-1 0 0 0,1 0 1 0 0,-1 0-1 0 0,0 0 266 0 0,-7 9-7525 0 0</inkml:trace>
  <inkml:trace contextRef="#ctx0" brushRef="#br0" timeOffset="2570.255">1849 1567 7154 0 0,'0'0'1013'0'0,"0"0"-66"0"0,0 0-160 0 0,0 0-276 0 0,0 0-271 0 0,0 0-346 0 0,0 0-284 0 0,0 0-36 0 0,0 0 106 0 0,0 0 228 0 0,0 0 243 0 0,0 0 27 0 0,0 0-26 0 0,28-7-58 0 0,191-35-84 0 0,-205 40-52 0 0,-1 1-1 0 0,1 0 0 0 0,-1 1 0 0 0,1 0 1 0 0,-1 1-1 0 0,1 0 0 0 0,-1 1 0 0 0,0 1 1 0 0,1 0-1 0 0,-1 1 0 0 0,-1 0 0 0 0,1 1 0 0 0,0 0 1 0 0,8 6 42 0 0,-20-7-26 0 0,1 1 0 0 0,-1-1 0 0 0,0 1 0 0 0,0-1 0 0 0,0 1 0 0 0,-1 0 0 0 0,1-1 0 0 0,-1 1 0 0 0,0-1 0 0 0,-1 1 0 0 0,1 0 0 0 0,-1-1 0 0 0,0 1 0 0 0,0-1 0 0 0,0 1 0 0 0,-1-1 0 0 0,1 1 0 0 0,-1-1 1 0 0,0 0-1 0 0,0 0 0 0 0,-1 0 0 0 0,1 0 0 0 0,-1 0 0 0 0,0-1 0 0 0,0 1 0 0 0,0-1 0 0 0,-1 0 0 0 0,1 0 0 0 0,-1 0 0 0 0,0 0 0 0 0,1 0 0 0 0,-1-1 0 0 0,0 0 0 0 0,-5 2 26 0 0,-3 8 17 0 0,-27 24 244 0 0,26-26-234 0 0,1 0 0 0 0,0 1 0 0 0,0 0 0 0 0,1 1 0 0 0,0 0 0 0 0,1 1 0 0 0,1 0 0 0 0,0 0 0 0 0,1 1 1 0 0,0 0-1 0 0,1 1 0 0 0,0 0 0 0 0,2 0 0 0 0,0 0 0 0 0,0 3-27 0 0,7-14 39 0 0,0 0 0 0 0,0-1 0 0 0,1 1 0 0 0,-1-1 0 0 0,1 1 0 0 0,0-1 0 0 0,0 0 0 0 0,1 0 0 0 0,-1 0 0 0 0,1 0 0 0 0,-1-1 0 0 0,1 1 0 0 0,0-1 0 0 0,0 0 0 0 0,0 0 0 0 0,0-1 0 0 0,0 1 0 0 0,0-1 0 0 0,0 0 0 0 0,1 0 0 0 0,-1 0 0 0 0,1 0 0 0 0,-1-1 0 0 0,0 0 0 0 0,1 0 0 0 0,-1 0 0 0 0,1-1 0 0 0,-1 1 0 0 0,0-1 0 0 0,3-1-39 0 0,12 4-10 0 0,25 1-244 0 0,113 15-5881 0 0,-134-14 2258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5:57.3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821 68 0 0 0,'0'0'181'0'0,"0"0"69"0"0,0 0 102 0 0,0 0 176 0 0,0 0 236 0 0,0 0 268 0 0,0 0 171 0 0,0 0 80 0 0,8-9-11 0 0,27-28-110 0 0,-31 15 3552 0 0,-22 28-5332 0 0,5 31 562 0 0,2 1 1 0 0,1 0 0 0 0,1 0 0 0 0,3 1 0 0 0,1 0 0 0 0,1 1-1 0 0,3-1 1 0 0,3 33 55 0 0,-3-21-17 0 0,-5 186 389 0 0,10-1 0 0 0,11 0 0 0 0,31 149-372 0 0,-64-375 7601 0 0,-53-40-8518 0 0,45 17 924 0 0,2 3-112 0 0,0 0-1 0 0,-1 2 1 0 0,0 1 0 0 0,-1 1 0 0 0,0 1 0 0 0,1 1-1 0 0,-1 2 1 0 0,-1 0 0 0 0,1 2 0 0 0,0 0 0 0 0,0 2-1 0 0,0 1 1 0 0,0 2 0 0 0,1 0 0 0 0,-1 1 0 0 0,1 2-1 0 0,0 0 1 0 0,1 2 0 0 0,0 1 0 0 0,1 1 0 0 0,0 0-1 0 0,1 2 1 0 0,0 1 0 0 0,1 0 0 0 0,1 2 0 0 0,-12 12 105 0 0,27-25-24 0 0,0 0 0 0 0,0 0 0 0 0,0 1 1 0 0,0-1-1 0 0,1 1 0 0 0,0 1 1 0 0,0-1-1 0 0,0 0 0 0 0,0 1 1 0 0,1 0-1 0 0,0 0 0 0 0,1 0 0 0 0,-1 0 1 0 0,1 0-1 0 0,0 0 0 0 0,0 1 1 0 0,1-1-1 0 0,0 1 0 0 0,0 0 0 0 0,1-1 1 0 0,0 1-1 0 0,0-1 0 0 0,0 1 1 0 0,1 0-1 0 0,0-1 0 0 0,0 1 1 0 0,1-1-1 0 0,-1 0 0 0 0,1 1 0 0 0,1-1 1 0 0,-1 0-1 0 0,1 0 0 0 0,0 0 1 0 0,1-1-1 0 0,-1 1 0 0 0,1-1 0 0 0,0 1 1 0 0,1-1-1 0 0,-1-1 0 0 0,4 4 24 0 0,18 2 139 0 0,1-1 0 0 0,-1-2-1 0 0,1 0 1 0 0,0-2-1 0 0,1-1 1 0 0,-1-1-1 0 0,1-1 1 0 0,0-2 0 0 0,0-1-1 0 0,-1-1 1 0 0,1-1-1 0 0,4-2-138 0 0,39-1 195 0 0,-1-3-1 0 0,0-2 0 0 0,0-4 0 0 0,-2-3 0 0 0,57-23-194 0 0,-122 39-910 0 0,15-5 2723 0 0,-14 5-5028 0 0,-2 0-4847 0 0,-2 2 215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5:58.0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4641 0 0,'0'0'1628'0'0,"0"0"-131"0"0,0 0-317 0 0,0 0-489 0 0,0 0-538 0 0,0 0-629 0 0,0 0-559 0 0,0 0-78 0 0,0 0 258 0 0,0 0 489 0 0,0 0 530 0 0,0 0 223 0 0,0 0 42 0 0,1 18-38 0 0,23 302 1350 0 0,-16-238-1495 0 0,-4-24 104 0 0,3 0 0 0 0,3 0 0 0 0,2-1 0 0 0,2 0 0 0 0,4 3-350 0 0,2-27 1804 0 0,-20-33-850 0 0,0 0 269 0 0,0 0 144 0 0,0 0 34 0 0,0-3 1468 0 0,0-16-2374 0 0,-33-187-155 0 0,32 195-354 0 0,-1 0-1 0 0,1 1 1 0 0,1-1 0 0 0,0 0 0 0 0,0 1-1 0 0,1-1 1 0 0,1 0 0 0 0,0 1 0 0 0,0-1-1 0 0,1 1 1 0 0,0 0 0 0 0,1 0 0 0 0,0 0-1 0 0,0 0 1 0 0,1 0 0 0 0,1 1 0 0 0,-1 0 0 0 0,2 0-1 0 0,-1 1 1 0 0,1 0 0 0 0,0 0 0 0 0,5-3 14 0 0,-4 2-125 0 0,1 1 0 0 0,0 1 0 0 0,1 0 0 0 0,0 0 1 0 0,0 1-1 0 0,0 0 0 0 0,1 1 0 0 0,0 0 1 0 0,0 0-1 0 0,0 1 0 0 0,1 1 0 0 0,-1 0 1 0 0,1 1-1 0 0,0 0 0 0 0,-1 0 0 0 0,1 2 1 0 0,0-1-1 0 0,0 1 0 0 0,0 1 0 0 0,0 0 1 0 0,0 1-1 0 0,-1 0 0 0 0,1 1 0 0 0,-1 0 1 0 0,1 1-1 0 0,-1 0 0 0 0,0 1 0 0 0,0 0 1 0 0,-1 1-1 0 0,0 0 0 0 0,6 5 125 0 0,13 14-2689 0 0,-11-7-1994 0 0,-8-8-2549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5:59.9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3513 0 0,'0'0'672'0'0,"0"0"-284"0"0,0 0-340 0 0,0 0-241 0 0,0 0-62 0 0,0 0 32 0 0,0 0 112 0 0,0 0 118 0 0,0 0 48 0 0,0 0 18 0 0,0 0 5 0 0,0 4 46 0 0,0-2 15 0 0,0-1 0 0 0,1 1 0 0 0,-1 0 0 0 0,1-1 0 0 0,-1 1 0 0 0,1-1 1 0 0,0 1-1 0 0,0-1 0 0 0,0 0 0 0 0,-1 1 0 0 0,2-1 0 0 0,-1 0 0 0 0,0 1 0 0 0,0-1 1 0 0,0 0-1 0 0,0 0 0 0 0,1 0 0 0 0,-1 0 0 0 0,0 0 0 0 0,1 0 0 0 0,-1 0 1 0 0,1-1-1 0 0,-1 1 0 0 0,1-1 0 0 0,0 1 0 0 0,-1-1 0 0 0,1 1 0 0 0,-1-1 1 0 0,1 0-1 0 0,0 0 0 0 0,-1 0 0 0 0,1 0 0 0 0,0 0 0 0 0,-1 0 0 0 0,1 0 0 0 0,0 0 1 0 0,-1-1-1 0 0,1 1 0 0 0,-1-1 0 0 0,1 1 0 0 0,0-1 0 0 0,0 0-139 0 0,0 1 36 0 0,94-2 2229 0 0,189 17-1820 0 0,-260-12-129 0 0,-31 4-4300 0 0,-3-2 2945 0 0,-41 20-4049 0 0,38-19 2118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00.2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0 0 0,'0'0'1411'0'0,"0"0"-539"0"0,0 0-312 0 0,0 0-210 0 0,0 0-140 0 0,0 0 10 0 0,0 0 295 0 0,0 0 461 0 0,0 0 451 0 0,0 0 244 0 0,0 0-57 0 0,0 0-266 0 0,0 0-327 0 0,32 6-255 0 0,102 20-203 0 0,52-37 215 0 0,-163 10-837 0 0,-17 0-7 0 0,0-1-1 0 0,1 2 0 0 0,-1-1 0 0 0,0 1 1 0 0,0-1-1 0 0,0 2 0 0 0,0-1 1 0 0,0 1-1 0 0,0 0 0 0 0,0 0 1 0 0,0 1-1 0 0,0-1 0 0 0,0 1 1 0 0,0 1-1 0 0,-1-1 0 0 0,1 1 0 0 0,-1 0 1 0 0,2 1 66 0 0,-13 69-1073 0 0,-3-40-7451 0 0,9-26 5078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01.5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146 679 2192 0 0,'0'0'1005'0'0,"0"0"-98"0"0,0 0-109 0 0,0 0-87 0 0,0 0 8 0 0,0 0 72 0 0,0 0 144 0 0,0 0 158 0 0,0 0 40 0 0,0 0-93 0 0,0 0-221 0 0,0 0-299 0 0,0 0-318 0 0,-11 0-2694 0 0,42 147 964 0 0,-27-139 1670 0 0,0 0-1 0 0,0 0 1 0 0,1-1-1 0 0,0 0 0 0 0,1 0 1 0 0,-1 0-1 0 0,1-1 1 0 0,1 0-1 0 0,-1 0 1 0 0,1 0-1 0 0,0-1 1 0 0,0 0-1 0 0,1 0 0 0 0,-1-1 1 0 0,1 0-1 0 0,0 0 1 0 0,0-1-1 0 0,1 0 1 0 0,-1 0-1 0 0,1-1 1 0 0,-1 0-1 0 0,1-1 1 0 0,0 0-1 0 0,2 0-141 0 0,31-1 376 0 0,0-1 0 0 0,0-3-1 0 0,-1-1 1 0 0,1-2 0 0 0,-1-2 0 0 0,-1-1 0 0 0,1-3 0 0 0,-2-1-1 0 0,0-2 1 0 0,-1-1 0 0 0,10-8-376 0 0,-32 16 116 0 0,0-1-1 0 0,-1 0 0 0 0,1-1 1 0 0,-2-1-1 0 0,0 0 0 0 0,0-1 1 0 0,-2-1-1 0 0,1 0 0 0 0,-2-1 1 0 0,0 0-1 0 0,0-1 0 0 0,-2 0 1 0 0,0 0-1 0 0,-1-1 1 0 0,0 0-1 0 0,-1-1 0 0 0,-1 1 1 0 0,-1-1-1 0 0,-1-1 0 0 0,0 1 1 0 0,-2 0-1 0 0,0-1 0 0 0,-1 0 1 0 0,0 1-1 0 0,-2-1 0 0 0,0 0 1 0 0,-1 1-1 0 0,-1-1 1 0 0,-1 1-1 0 0,0 0 0 0 0,-2 0 1 0 0,-3-7-116 0 0,3 7-41 0 0,-2 1 0 0 0,0 0 1 0 0,-1 0-1 0 0,-1 1 0 0 0,0 0 0 0 0,-1 0 1 0 0,-1 2-1 0 0,0-1 0 0 0,-1 2 1 0 0,-1-1-1 0 0,0 2 0 0 0,-1 0 1 0 0,0 0-1 0 0,-1 2 0 0 0,0 0 1 0 0,0 1-1 0 0,-1 0 0 0 0,-1 1 0 0 0,1 1 1 0 0,-1 1-1 0 0,0 1 0 0 0,-1 0 1 0 0,1 1-1 0 0,-1 1 0 0 0,0 1 1 0 0,0 1-1 0 0,0 0 0 0 0,1 1 0 0 0,-1 2 1 0 0,0-1-1 0 0,0 2 0 0 0,0 1 1 0 0,1 0-1 0 0,0 1 0 0 0,-4 3 41 0 0,-4 7-50 0 0,0 1-1 0 0,1 1 0 0 0,1 2 0 0 0,0 0 1 0 0,2 2-1 0 0,0 0 0 0 0,2 2 1 0 0,0 0-1 0 0,1 1 0 0 0,2 1 0 0 0,0 1 1 0 0,-10 23 50 0 0,-3 10 26 0 0,3 2 0 0 0,2 1 0 0 0,4 1 1 0 0,2 0-1 0 0,-3 27-26 0 0,5 3 50 0 0,4 0 1 0 0,5 0-1 0 0,3 1 1 0 0,5 0-1 0 0,3 0 0 0 0,5-1 1 0 0,4 0-1 0 0,4 0 1 0 0,3-2-1 0 0,5 0 1 0 0,4-1-51 0 0,-18-56 79 0 0,2-1 0 0 0,1 0 0 0 0,1-1 0 0 0,2-1 1 0 0,1 0-1 0 0,1-2 0 0 0,2 0 0 0 0,1 0 0 0 0,1-2 0 0 0,1-1 1 0 0,2-1-1 0 0,0-1 0 0 0,2-1 0 0 0,1-1 0 0 0,0-2 1 0 0,26 14-80 0 0,-55-41 4946 0 0,-37-25-9455 0 0,37 32 3301 0 0,1 0-7458 0 0,0 0 221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4:35.159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505 2713 8922 0 0,'0'0'1686'0'0,"0"0"-250"0"0,0 0-291 0 0,0 0-306 0 0,0 0-275 0 0,0 0-190 0 0,0 0-58 0 0,0 0-5 0 0,0 0 19 0 0,0 0-10 0 0,0 0-89 0 0,-7-14-144 0 0,-17-41-167 0 0,18 41-191 0 0,6 14-174 0 0,0 0-247 0 0,0 0-386 0 0,7 29-3798 0 0,17 18 5539 0 0,-8-16-554 0 0,195 475 1501 0 0,-130-361-1063 0 0,-77-148 9292 0 0,1-11-6014 0 0,7-43-5018 0 0,-12 53 1929 0 0,14-75-836 0 0,2 0-1 0 0,5 1 1 0 0,2 1 0 0 0,4 1 0 0 0,3 1 0 0 0,4 2 0 0 0,2 1-1 0 0,4 2 1 0 0,3 2 0 0 0,10-9 100 0 0,-33 55 531 0 0,-2 9-3844 0 0,1 45-6343 0 0,-21 12 4277 0 0,-1-29-1057 0 0</inkml:trace>
  <inkml:trace contextRef="#ctx0" brushRef="#br0" timeOffset="536.563">1587 2759 7466 0 0,'0'0'1367'0'0,"0"0"-209"0"0,0 0-241 0 0,0 0-180 0 0,0 0-85 0 0,0 0-18 0 0,0 0-21 0 0,0 0-114 0 0,0 0-242 0 0,0 0-346 0 0,0 0-311 0 0,0 0-132 0 0,0 0 80 0 0,-16 7 46 0 0,9 1 326 0 0,2 0-1 0 0,-1 0 0 0 0,1 1 0 0 0,1-1 0 0 0,-1 1 1 0 0,1 0-1 0 0,1 0 0 0 0,0 1 0 0 0,0-1 1 0 0,1 1-1 0 0,0 0 0 0 0,1-1 0 0 0,0 1 1 0 0,0 0-1 0 0,1 0 0 0 0,1 8 81 0 0,-2 1-27 0 0,1-10 56 0 0,0 0 0 0 0,0 0 0 0 0,1 0-1 0 0,0 1 1 0 0,1-1 0 0 0,0-1 0 0 0,1 1 0 0 0,-1 0-1 0 0,2 0 1 0 0,-1-1 0 0 0,1 0 0 0 0,0 0-1 0 0,1 0 1 0 0,0 0 0 0 0,0-1 0 0 0,1 0 0 0 0,0 0-1 0 0,0 0 1 0 0,1-1 0 0 0,0 1 0 0 0,0-2-1 0 0,0 1 1 0 0,0-1 0 0 0,1 0 0 0 0,0-1 0 0 0,6 3-29 0 0,-1 2 246 0 0,0-1 1 0 0,1-1 0 0 0,0 0 0 0 0,0-1 0 0 0,0-1 0 0 0,1 0 0 0 0,0-1 0 0 0,0 0 0 0 0,0-1 0 0 0,0-1 0 0 0,1 0 0 0 0,-1-1 0 0 0,1-1 0 0 0,-1-1 0 0 0,0 0 0 0 0,1-1 0 0 0,-1 0-1 0 0,0-1 1 0 0,0-1 0 0 0,0 0 0 0 0,0-1 0 0 0,-1-1 0 0 0,0 0 0 0 0,2-3-247 0 0,26-23 898 0 0,-29 16-10114 0 0,-11 14 1693 0 0</inkml:trace>
  <inkml:trace contextRef="#ctx0" brushRef="#br0" timeOffset="926.37">1410 2975 19868 0 0,'0'0'440'0'0,"0"0"-496"0"0,0 0-1095 0 0,0 0-958 0 0,0 0-76 0 0,0 0 489 0 0,0 0 1058 0 0,0 0 888 0 0,0 0 90 0 0,31-1-109 0 0,206-10 115 0 0,38-81-300 0 0,-166 35-7457 0 0,-98 51 1136 0 0</inkml:trace>
  <inkml:trace contextRef="#ctx0" brushRef="#br0" timeOffset="927.37">1321 2596 22157 0 0,'0'0'112'0'0,"0"0"-320"0"0,0 0-224 0 0,0 0-72 0 0,156-117 55 0 0,-92 104 121 0 0,5 2-224 0 0,4 5-488 0 0,-1 3-776 0 0,-3 3-873 0 0,-1 0-608 0 0,-18 1 177 0 0,-19 2-4714 0 0</inkml:trace>
  <inkml:trace contextRef="#ctx0" brushRef="#br1" timeOffset="-22250.391">12505 3615 8074 0 0,'0'0'1287'0'0,"0"0"37"0"0,0 0-104 0 0,0 0-249 0 0,0 0-588 0 0,0 0-1007 0 0,0 0-1018 0 0,0 0-209 0 0,0 0 248 0 0,0 0 647 0 0,0 0 729 0 0,6-12-69 0 0,28 70-95 0 0,-16 4 410 0 0,-4 1 1 0 0,-2 1-1 0 0,-4 0 0 0 0,-1 1 0 0 0,-4 32-19 0 0,2-11-48 0 0,57 791-94 0 0,-60-729 338 0 0,-5 0 1 0 0,-7-1 0 0 0,-24 112-197 0 0,-32 135 422 0 0,17 3-1 0 0,13 83-421 0 0,29-77 819 0 0,1 2 967 0 0,-44 283-1786 0 0,29-545 180 0 0,6 0 1 0 0,6 1 0 0 0,6 0-1 0 0,7 0 1 0 0,6 0-1 0 0,7-1 1 0 0,7 7-181 0 0,65 207 405 0 0,-33-146-14 0 0,-9 2 0 0 0,3 85-391 0 0,-31-47 252 0 0,-12 1 0 0 0,-23 224-252 0 0,-13 445 2775 0 0,26-864-2671 0 0,-6 58-16 0 0,4 0 0 0 0,5-1-1 0 0,5 1 1 0 0,5-1 0 0 0,6 0 0 0 0,26 101-88 0 0,-9-113 126 0 0,-6 1 0 0 0,-3 1 0 0 0,-5 1 0 0 0,-5 1 0 0 0,-3 22-126 0 0,-12 438 1689 0 0,-3-203 846 0 0,35 278-2535 0 0,19-256 162 0 0,68 243-162 0 0,-117-626-81 0 0,28 75-2804 0 0,20-60-7961 0 0,-37-21 3668 0 0</inkml:trace>
  <inkml:trace contextRef="#ctx0" brushRef="#br1" timeOffset="-21153.043">17010 3692 3897 0 0,'0'0'1127'0'0,"0"0"-14"0"0,0 0-28 0 0,0 0 8 0 0,0 0 2 0 0,0 0-40 0 0,0 0-48 0 0,0 0-36 0 0,0 0-92 0 0,0 0-165 0 0,0 0-263 0 0,-5-13-302 0 0,-17-40-291 0 0,9 42-4198 0 0,1 31 2829 0 0,12-20 1322 0 0,-13 44 134 0 0,2 0 1 0 0,1 1 0 0 0,3 0-1 0 0,1 1 1 0 0,3-1 0 0 0,2 1-1 0 0,1 0 1 0 0,3-1 0 0 0,1 1-1 0 0,3-1 1 0 0,9 34 54 0 0,-8-19 7 0 0,128 731 346 0 0,26 203 154 0 0,-124-429 3535 0 0,-24 146-4042 0 0,-1-2 1674 0 0,-1-418-1586 0 0,12 1429 815 0 0,-154 150-588 0 0,-1-470 251 0 0,125-1090 262 0 0,13 0 0 0 0,14 0 0 0 0,13-2 0 0 0,33 100-828 0 0,-58-356 87 0 0,221 1138 3616 0 0,-117-720-3134 0 0,-111-461-502 0 0,7 18-1032 0 0,-6-29-2376 0 0,-2-17-3519 0 0,-1 6-4215 0 0</inkml:trace>
  <inkml:trace contextRef="#ctx0" brushRef="#br1" timeOffset="-19576.306">13999 1178 2152 0 0,'0'0'663'0'0,"0"0"-348"0"0,0 0-178 0 0,-33-2-45 0 0,-108-9-20 0 0,-223 35 94 0 0,42 16 283 0 0,3 15 1 0 0,2 14-1 0 0,-95 42-449 0 0,126-29 80 0 0,-155 41 773 0 0,5 20 0 0 0,-305 149-853 0 0,330-85 725 0 0,-276 192-725 0 0,616-358-58 0 0,1 2 0 0 0,2 3 0 0 0,3 4-1 0 0,2 2 1 0 0,2 2 0 0 0,2 4 0 0 0,3 2 0 0 0,3 2-1 0 0,2 2 1 0 0,4 3 0 0 0,2 2 0 0 0,3 1 0 0 0,4 3-1 0 0,-4 15 59 0 0,33-63 5 0 0,2 0 0 0 0,1 0 0 0 0,1 1 0 0 0,1 0 0 0 0,1 0 0 0 0,1 1 0 0 0,1-1 0 0 0,2 0-1 0 0,1 0 1 0 0,0 0 0 0 0,2 0 0 0 0,2 0 0 0 0,0 0 0 0 0,1-1 0 0 0,2 0 0 0 0,0-1 0 0 0,2 0-1 0 0,0 0 1 0 0,2-1 0 0 0,0-1 0 0 0,15 18-5 0 0,16 16 300 0 0,3-1-1 0 0,2-2 1 0 0,2-3-1 0 0,3-2 1 0 0,1-2-1 0 0,3-3 1 0 0,48 27-300 0 0,64 30 582 0 0,4-9 0 0 0,44 11-582 0 0,34 5 641 0 0,6-11 1 0 0,2-11-1 0 0,171 28-641 0 0,174 6 584 0 0,5-28 0 0 0,3-25-1 0 0,324-18-583 0 0,390-51 1203 0 0,1071-149-1203 0 0,-1192 14 503 0 0,108-73-503 0 0,-834 116 472 0 0,-3-22 0 0 0,220-94-472 0 0,-590 174-87 0 0,-2-5 1 0 0,-2-5-1 0 0,-3-4 0 0 0,30-23 87 0 0,-97 53-25 0 0,0-1 0 0 0,-2-1-1 0 0,-1-2 1 0 0,-1 0 0 0 0,-1-3 0 0 0,-1 0 0 0 0,-2-2-1 0 0,-1 0 1 0 0,-1-2 0 0 0,-2 0 0 0 0,-1-2-1 0 0,-1 0 1 0 0,-3-1 0 0 0,4-13 25 0 0,-12 23-114 0 0,-2-1-1 0 0,0 0 1 0 0,-2-1 0 0 0,-1 1-1 0 0,-1-1 1 0 0,-2 0-1 0 0,0 1 1 0 0,-2-1 0 0 0,-1 1-1 0 0,-1-1 1 0 0,-1 1 0 0 0,-1 0-1 0 0,-2 0 1 0 0,0 1-1 0 0,-2 0 1 0 0,0 1 0 0 0,-2 0-1 0 0,-1 1 1 0 0,-1 0 0 0 0,0 0-1 0 0,-12-11 115 0 0,-32-42 84 0 0,-4 3 0 0 0,-2 3 0 0 0,-3 2-1 0 0,-4 3 1 0 0,-2 4 0 0 0,-3 3 0 0 0,-74-44-84 0 0,-118-56 1453 0 0,-219-91-1453 0 0,401 207 17 0 0,-296-134 101 0 0,-8 17 0 0 0,-6 17 1 0 0,-7 18-1 0 0,-388-67-118 0 0,324 104-479 0 0,-4 21 0 0 0,-1 20 1 0 0,-3 20-1 0 0,0 22 0 0 0,-207 33 479 0 0,149 24-5941 0 0,359-34-1482 0 0</inkml:trace>
  <inkml:trace contextRef="#ctx0" brushRef="#br1" timeOffset="-16753.171">11635 2019 464 0 0,'0'0'2035'0'0,"0"0"-544"0"0,0 0-296 0 0,0 0-21 0 0,0 0 79 0 0,0 0-34 0 0,0 0-228 0 0,0 0-523 0 0,0 0-836 0 0,0 0-785 0 0,0 0-334 0 0,10-10 208 0 0,26-26 578 0 0,-29 108 1415 0 0,-16 340 189 0 0,9-403-752 0 0,0-1 0 0 0,1 1 0 0 0,0 0 0 0 0,1-1 0 0 0,-1 1 0 0 0,1-1 0 0 0,1 1 0 0 0,0-1 0 0 0,0 0 0 0 0,1 0 0 0 0,0 0 0 0 0,0 0 0 0 0,0-1 0 0 0,1 0 0 0 0,0 0 0 0 0,1 0 0 0 0,0-1 0 0 0,4 5-151 0 0,-6-20 8201 0 0,-5-36-9557 0 0,-1 36 718 0 0,-1 1-1 0 0,0 0 1 0 0,0 1-1 0 0,-1-1 1 0 0,0 0-1 0 0,0 1 1 0 0,-1 0-1 0 0,0 0 1 0 0,0 0-1 0 0,-1 1 1 0 0,1 0-1 0 0,-1 0 1 0 0,-1 0-1 0 0,-5-4 639 0 0,-102-62-2966 0 0,-180-65 4248 0 0,262 94 5220 0 0,54 2-3442 0 0,77-19-1470 0 0,-90 56-1391 0 0,566-211 1196 0 0,-266 102-743 0 0,-313 120-4921 0 0,-26 31 3439 0 0,-67 47-5294 0 0,63-56 708 0 0,16-13 2798 0 0</inkml:trace>
  <inkml:trace contextRef="#ctx0" brushRef="#br1" timeOffset="-16415.687">11725 2197 11010 0 0,'0'0'3917'0'0,"0"0"-2867"0"0,0 0-1273 0 0,0 0-364 0 0,0 0 108 0 0,0 0 302 0 0,0 0 186 0 0,32-1 87 0 0,205 2 381 0 0,-48-2-242 0 0,-109-8-9084 0 0,-72 8 2370 0 0</inkml:trace>
  <inkml:trace contextRef="#ctx0" brushRef="#br1" timeOffset="-16077.8">12771 1879 16059 0 0,'0'0'3418'0'0,"0"0"-2428"0"0,0 0-1162 0 0,0 0-1015 0 0,0 0-820 0 0,0 0-60 0 0,0 0 413 0 0,0 0 819 0 0,0 0 729 0 0,0 0 155 0 0,0 0-12 0 0,0 0-27 0 0,-6 24-28 0 0,-49 187-202 0 0,14-22 692 0 0,41-189 218 0 0,0 0 265 0 0,0 0 154 0 0,0 0 1 0 0,0 0-142 0 0,0 0-196 0 0,0 0-193 0 0,0 0-210 0 0,39-5-2056 0 0,156 5 974 0 0,-160 4 923 0 0,-1-2-1 0 0,1-2 1 0 0,0-1 0 0 0,0-2 0 0 0,-1-1 0 0 0,1-1 0 0 0,-1-2 0 0 0,0-2-1 0 0,17-7-209 0 0,-48 1 242 0 0,-45 1-10962 0 0,38 13 9089 0 0,-2-1-5069 0 0</inkml:trace>
  <inkml:trace contextRef="#ctx0" brushRef="#br1" timeOffset="-15585.563">13663 1747 14019 0 0,'0'0'3861'0'0,"0"0"-2254"0"0,0 0-1066 0 0,0 0-945 0 0,0 0-1261 0 0,0 0-757 0 0,0 0 42 0 0,0 0 600 0 0,0 0 1077 0 0,0 0 733 0 0,0 0 146 0 0,0 0-14 0 0,0 0-50 0 0,-10 26-77 0 0,-69 171-68 0 0,61-154-40 0 0,8-22-8 0 0,1-1-1 0 0,0 2 1 0 0,2 0-1 0 0,1 0 1 0 0,0 0-1 0 0,2 0 1 0 0,0 1 0 0 0,2 0-1 0 0,-1 21 82 0 0,6-40 135 0 0,0 0-1 0 0,0 0 0 0 0,0 0 0 0 0,0 0 1 0 0,1-1-1 0 0,-1 1 0 0 0,1-1 1 0 0,0 0-1 0 0,0 0 0 0 0,0 0 1 0 0,0 0-1 0 0,1-1 0 0 0,-1 0 1 0 0,1 0-1 0 0,0 0 0 0 0,-1 0 0 0 0,1-1 1 0 0,0 0-1 0 0,0 0 0 0 0,0 0 1 0 0,0 0-1 0 0,0-1 0 0 0,0 0 1 0 0,0 0-1 0 0,0 0 0 0 0,0-1 0 0 0,0 1 1 0 0,0-1-1 0 0,0-1 0 0 0,4 0-134 0 0,1 1 187 0 0,10 0 67 0 0,1-1 0 0 0,-1-1 1 0 0,0-1-1 0 0,-1 0 0 0 0,1-2 1 0 0,-1 0-1 0 0,0-1 0 0 0,0-1 0 0 0,-1-1 1 0 0,0-1-1 0 0,0 0 0 0 0,-1-1 1 0 0,-1-1-1 0 0,0-1 0 0 0,0 0 1 0 0,-2-1-1 0 0,1 0 0 0 0,-2-1 0 0 0,0-1 1 0 0,-1 0-1 0 0,0-1 0 0 0,4-10-254 0 0,-13 11 29 0 0,-1 0-1 0 0,0 0 1 0 0,-1 0-1 0 0,-1 0 1 0 0,0 0-1 0 0,-1 0 1 0 0,-1 0-1 0 0,-1 0 1 0 0,0 1-1 0 0,-1-1 1 0 0,0 1-1 0 0,-2 0 1 0 0,0 0-1 0 0,0 0 1 0 0,-1 1-1 0 0,-1 0 1 0 0,-1 0-1 0 0,0 1 1 0 0,0 0-1 0 0,-1 0 1 0 0,-1 1-1 0 0,0 1 1 0 0,-1 0-1 0 0,-4-3-28 0 0,-7-3-268 0 0,23 17 91 0 0,-1-1 1 0 0,0 1-1 0 0,1-1 0 0 0,-1 1 1 0 0,0 0-1 0 0,0-1 0 0 0,1 1 1 0 0,-1 0-1 0 0,0-1 0 0 0,0 1 1 0 0,1 0-1 0 0,-1 0 0 0 0,0 0 1 0 0,0 0-1 0 0,0 0 0 0 0,1 0 1 0 0,-1 0-1 0 0,0 0 0 0 0,0 0 1 0 0,0 0-1 0 0,1 1 0 0 0,-1-1 1 0 0,0 0-1 0 0,0 1 0 0 0,1-1 1 0 0,-1 0-1 0 0,0 1 0 0 0,0-1 1 0 0,1 1-1 0 0,-1-1 1 0 0,1 1-1 0 0,-1-1 0 0 0,0 1 1 0 0,1-1-1 0 0,-1 1 0 0 0,1 0 1 0 0,-1-1-1 0 0,1 1 0 0 0,-1 0 1 0 0,1-1-1 0 0,0 1 0 0 0,-1 0 1 0 0,1 0-1 0 0,0-1 0 0 0,0 1 1 0 0,0 0-1 0 0,-1 0 0 0 0,1-1 1 0 0,0 1-1 0 0,0 0 0 0 0,0 0 1 0 0,0 0-1 0 0,0-1 0 0 0,0 1 1 0 0,1 0-1 0 0,-1 0 0 0 0,0 0 1 0 0,0-1-1 0 0,0 1 0 0 0,1 0 1 0 0,-1 0-1 0 0,0-1 0 0 0,1 1 1 0 0,-1 0-1 0 0,1-1 0 0 0,-1 1 1 0 0,1 0-1 0 0,-1-1 0 0 0,1 1 1 0 0,0 0 176 0 0,36 47-4432 0 0,-27-38 654 0 0</inkml:trace>
  <inkml:trace contextRef="#ctx0" brushRef="#br1" timeOffset="-15072.1">15176 1738 18196 0 0,'0'0'525'0'0,"0"0"-5"0"0,0 0-320 0 0,0 0-601 0 0,0 0-903 0 0,0 0-1030 0 0,0 0-292 0 0,0 0 298 0 0,0 0 706 0 0,0 0 878 0 0,0 0 273 0 0,0 0 12 0 0,0 0 96 0 0,-1-4 433 0 0,2-3 4753 0 0,-57 5-3838 0 0,33 0-1023 0 0,0 0 0 0 0,0 2 0 0 0,0 1 0 0 0,0 0 0 0 0,0 2 0 0 0,1 1 0 0 0,-1 1 0 0 0,0 1 38 0 0,21-6-74 0 0,1 0 0 0 0,0 1 1 0 0,0 0-1 0 0,0-1 0 0 0,0 1 0 0 0,0 0 1 0 0,0-1-1 0 0,0 1 0 0 0,0 0 1 0 0,1 0-1 0 0,-1 0 0 0 0,0 0 0 0 0,0 0 1 0 0,1 0-1 0 0,-1 0 0 0 0,0 0 1 0 0,1 0-1 0 0,-1 0 0 0 0,1 0 1 0 0,-1 0-1 0 0,1 0 0 0 0,0 1 0 0 0,0-1 1 0 0,-1 0-1 0 0,1 0 0 0 0,0 0 1 0 0,0 1-1 0 0,0-1 0 0 0,0 0 1 0 0,0 0-1 0 0,0 1 0 0 0,1-1 0 0 0,-1 0 1 0 0,0 0-1 0 0,1 0 0 0 0,-1 0 1 0 0,1 1-1 0 0,-1-1 0 0 0,1 0 0 0 0,-1 0 1 0 0,1 0-1 0 0,0 0 0 0 0,0 0 1 0 0,-1 0-1 0 0,1 0 0 0 0,0-1 1 0 0,0 1-1 0 0,0 0 0 0 0,0 0 0 0 0,0-1 1 0 0,0 1 73 0 0,50 44 1175 0 0,56 21-326 0 0,-83-54-864 0 0,0 2 1 0 0,0 1-1 0 0,-1 0 0 0 0,-1 2 0 0 0,-1 1 1 0 0,0 0-1 0 0,10 14 15 0 0,-29-31 21 0 0,0 0 0 0 0,-1 1 0 0 0,1-1 0 0 0,-1 1 1 0 0,1-1-1 0 0,-1 1 0 0 0,0-1 0 0 0,1 1 0 0 0,-1 0 0 0 0,0 0 0 0 0,0 0 0 0 0,0-1 1 0 0,-1 1-1 0 0,1 0 0 0 0,0 0 0 0 0,-1 0 0 0 0,1 0 0 0 0,-1 0 0 0 0,1 0 0 0 0,-1 1 1 0 0,0-1-1 0 0,0 0 0 0 0,0 0 0 0 0,0 0 0 0 0,-1 0 0 0 0,1 0 0 0 0,0 0 0 0 0,-1 0 1 0 0,1 0-1 0 0,-1 0 0 0 0,0 0 0 0 0,0 0 0 0 0,0 0 0 0 0,0 0 0 0 0,0-1 0 0 0,0 1 1 0 0,0 0-1 0 0,-1-1 0 0 0,1 1 0 0 0,0-1 0 0 0,-1 1 0 0 0,0-1 0 0 0,1 1 1 0 0,-1-1-1 0 0,0 0 0 0 0,1 0 0 0 0,-1 0 0 0 0,0 0 0 0 0,0 0 0 0 0,0-1 0 0 0,0 1 1 0 0,0 0-1 0 0,0-1 0 0 0,0 1 0 0 0,0-1 0 0 0,0 0 0 0 0,-1 0-21 0 0,-60 13 982 0 0,0-3 1 0 0,-1-2-1 0 0,0-4 0 0 0,-21-2-982 0 0,17 0 217 0 0,44 0 82 0 0,33-4-9872 0 0,-2 1 7990 0 0,3 0-3435 0 0</inkml:trace>
  <inkml:trace contextRef="#ctx0" brushRef="#br1" timeOffset="-14462.818">15683 1721 15699 0 0,'0'0'1149'0'0,"0"0"-215"0"0,0 0-631 0 0,0 0-1256 0 0,0 0-1653 0 0,0 0-371 0 0,0 0 319 0 0,0 0 1009 0 0,0 0 1454 0 0,0 0 370 0 0,0 0-3 0 0,0 0-8 0 0,-9 26-31 0 0,-61 159 32 0 0,-21-28 199 0 0,82-152 10452 0 0,14-22-7781 0 0,7-2-5959 0 0,4 18-4134 0 0,-8 8 7171 0 0,0-1 0 0 0,0 0 0 0 0,0 0 0 0 0,1 0-1 0 0,0-1 1 0 0,0-1 0 0 0,1 1 0 0 0,-1-2 0 0 0,1 1-1 0 0,0-1 1 0 0,-1-1 0 0 0,2 0 0 0 0,-1 0 0 0 0,0-1-1 0 0,0 0 1 0 0,0-1 0 0 0,1 0 0 0 0,-1 0 0 0 0,0-1 0 0 0,0-1-1 0 0,0 0 1 0 0,3-1-113 0 0,211-84 383 0 0,-83-22-8743 0 0,-104 39 7590 0 0,-27 35 1519 0 0,0 1 1877 0 0,-2 13 3094 0 0,-9 31-12203 0 0,1 5 5245 0 0,-1 13 1944 0 0,-138 273 781 0 0,147-260-1693 0 0,21-29-3391 0 0,-20-10-1991 0 0</inkml:trace>
  <inkml:trace contextRef="#ctx0" brushRef="#br1" timeOffset="-14114.827">16645 1803 15339 0 0,'0'0'1490'0'0,"0"0"-810"0"0,0 0-1121 0 0,0 0-1370 0 0,0 0-773 0 0,0 0 164 0 0,0 0 753 0 0,0 0 1239 0 0,0 0 761 0 0,0 0 53 0 0,0 0-132 0 0,0 0-146 0 0,0 0-46 0 0,-20 29-33 0 0,-101 136-89 0 0,105-144-49 0 0,7-11 49 0 0,0 0 0 0 0,0 0-1 0 0,2 1 1 0 0,-1 0 0 0 0,1 1 0 0 0,1 0-1 0 0,0 0 1 0 0,1 0 0 0 0,0 1 0 0 0,0 0-1 0 0,2 0 1 0 0,0 0 0 0 0,-1 5 60 0 0,7-12 189 0 0,0-1 1 0 0,0 0-1 0 0,0 0 1 0 0,1 0-1 0 0,0 0 1 0 0,0-1 0 0 0,0 1-1 0 0,0-1 1 0 0,1 0-1 0 0,0-1 1 0 0,0 1-1 0 0,0-1 1 0 0,0 0-1 0 0,0 0 1 0 0,1 0-1 0 0,-1-1 1 0 0,1 0-1 0 0,0 0 1 0 0,-1 0-1 0 0,1-1 1 0 0,0 0 0 0 0,0 0-1 0 0,2 0-189 0 0,5 3 294 0 0,231 51 1247 0 0,-223-36-3736 0 0,-24 6-5332 0 0,0-21 2677 0 0</inkml:trace>
  <inkml:trace contextRef="#ctx0" brushRef="#br1" timeOffset="-13830.993">16381 1978 15163 0 0,'0'0'1482'0'0,"0"0"-487"0"0,0 0-749 0 0,0 0-607 0 0,0 0-375 0 0,0 0-136 0 0,0 0 98 0 0,0 0 257 0 0,0 0 193 0 0,0 0 120 0 0,28 0 70 0 0,175 14-723 0 0,-19-6-3590 0 0,-129-9 317 0 0,-45 1-400 0 0</inkml:trace>
  <inkml:trace contextRef="#ctx0" brushRef="#br1" timeOffset="-13268.552">16696 1782 9890 0 0,'0'0'2994'0'0,"0"0"-1968"0"0,0 0-1392 0 0,0 0-623 0 0,0 0-118 0 0,0 0 237 0 0,0 0 298 0 0,25 2-163 0 0,180 25-3408 0 0,-59-14 1501 0 0,2-18 3602 0 0,71 2 4207 0 0,-206 4-5209 0 0,1 2 1 0 0,-1-1 0 0 0,0 2 0 0 0,0-1 0 0 0,-1 2 0 0 0,1 0 0 0 0,-1 0 0 0 0,0 1 0 0 0,0 1 0 0 0,9 6 41 0 0,-18-11-37 0 0,1 1 0 0 0,-1-1 0 0 0,1 1 0 0 0,-1-1 0 0 0,0 1 0 0 0,0 0 0 0 0,0 0 0 0 0,-1 1 0 0 0,1-1 0 0 0,-1 0 0 0 0,0 1 0 0 0,0-1 0 0 0,0 1 0 0 0,0 0 0 0 0,0 0 0 0 0,-1 0 0 0 0,0 0 0 0 0,0 0 0 0 0,0 0 0 0 0,0 0 0 0 0,-1 0 0 0 0,1 0 0 0 0,-1 1 0 0 0,0-1 0 0 0,0 0 0 0 0,-1 0 0 0 0,1 0 1 0 0,-1 0-1 0 0,0 0 0 0 0,0 1 0 0 0,-1-1 0 0 0,1-1 0 0 0,-1 1 0 0 0,1 0 0 0 0,-1 0 0 0 0,-1 1 37 0 0,-299 341 2714 0 0,289-327-2734 0 0,2-5 15 0 0,0 1 0 0 0,1 0 0 0 0,1 0 0 0 0,0 1 0 0 0,1 0 1 0 0,1 0-1 0 0,1 1 0 0 0,0 0 0 0 0,1 0 0 0 0,1 1 0 0 0,-1 3 5 0 0,8-18 229 0 0,0-1 0 0 0,1 1-1 0 0,-1-1 1 0 0,0 0 0 0 0,1 0 0 0 0,-1-1-1 0 0,1 1 1 0 0,-1-1 0 0 0,1 0-1 0 0,0 0 1 0 0,0 0 0 0 0,0 0-1 0 0,-1-1 1 0 0,1 1 0 0 0,0-1-1 0 0,0 0 1 0 0,0 0 0 0 0,0-1 0 0 0,0 1-1 0 0,-1-1 1 0 0,1 1 0 0 0,0-1-1 0 0,0-1 1 0 0,-1 1 0 0 0,1 0-1 0 0,0-1 1 0 0,-1 0 0 0 0,0 0-1 0 0,3-1-228 0 0,-2 1 118 0 0,0 0-1 0 0,-1 0 0 0 0,1 0 0 0 0,-1-1 0 0 0,1 1 0 0 0,-1-1 0 0 0,0 0 0 0 0,0 0 0 0 0,0 0 1 0 0,-1 0-1 0 0,1 0 0 0 0,-1-1 0 0 0,1 1 0 0 0,-1-1 0 0 0,0 0 0 0 0,-1 1 0 0 0,1-1 0 0 0,-1 0 0 0 0,1 0 1 0 0,-1 0-1 0 0,0 0 0 0 0,-1 0 0 0 0,1 0 0 0 0,0-3-117 0 0,-33-29-1396 0 0,31 36 1217 0 0,-1-1 0 0 0,1 1 0 0 0,-1 0-1 0 0,1 0 1 0 0,-1 0 0 0 0,1 0 0 0 0,-1 0-1 0 0,1 0 1 0 0,-1 0 0 0 0,1 0-1 0 0,-1 1 1 0 0,1-1 0 0 0,-1 1 0 0 0,1-1-1 0 0,-1 1 1 0 0,1-1 0 0 0,0 1 0 0 0,-1 0-1 0 0,1 0 1 0 0,0 0 0 0 0,0-1 0 0 0,-1 1-1 0 0,1 0 1 0 0,0 1 0 0 0,0-1 0 0 0,0 0-1 0 0,0 0 1 0 0,1 0 0 0 0,-1 1-1 0 0,0-1 1 0 0,0 0 0 0 0,1 1 0 0 0,-1-1-1 0 0,1 1 1 0 0,-1-1 0 0 0,1 0 0 0 0,-1 1-1 0 0,1 0 180 0 0,0-2 122 0 0,0 0 143 0 0,0 0 115 0 0,0 0 86 0 0,0 0 43 0 0,0 0-10 0 0,0 0-54 0 0,0 0-109 0 0,-45 21-1093 0 0,30-12 361 0 0,-13 9-2211 0 0,8-9-2343 0 0,16-7-108 0 0</inkml:trace>
  <inkml:trace contextRef="#ctx0" brushRef="#br1" timeOffset="-12915.797">17290 1908 8834 0 0,'0'0'947'0'0,"0"0"-83"0"0,0 0-201 0 0,0 0-401 0 0,0 0-491 0 0,0 0-402 0 0,0 0-201 0 0,0 0 52 0 0,0 0 198 0 0,0 0 162 0 0,0 0 87 0 0,0 0 30 0 0,0 0 53 0 0,29 1 63 0 0,89 5 112 0 0,-23 33 434 0 0,-3 13 223 0 0,-1 4 1 0 0,-4 4-1 0 0,-2 4 1 0 0,34 36-583 0 0,-109-93 1 0 0,-1 0-1 0 0,-1 1 1 0 0,1-1 0 0 0,-1 2 0 0 0,-1-1 0 0 0,1 1 0 0 0,-1 0 0 0 0,-1 1 0 0 0,0 0-1 0 0,0 0 1 0 0,-1 0 0 0 0,0 1 0 0 0,-1-1 0 0 0,0 1 0 0 0,-1 0 0 0 0,0 0-1 0 0,-1 1 1 0 0,0-1 0 0 0,-1 0 0 0 0,0 4-1 0 0,-3-11 226 0 0,-1-1-1 0 0,0 1 1 0 0,0-1-1 0 0,-1 0 1 0 0,1 1-1 0 0,-1-1 1 0 0,0-1-1 0 0,1 1 1 0 0,-1 0-1 0 0,0-1 1 0 0,-1 0-1 0 0,1 0 1 0 0,0 0-1 0 0,-1-1 1 0 0,1 1-1 0 0,-1-1 1 0 0,1 0-1 0 0,-1 0 1 0 0,1-1-1 0 0,-4 1-225 0 0,-86 13 1050 0 0,0-4 0 0 0,-1-4 0 0 0,0-4 0 0 0,-28-6-1050 0 0,-22 2 271 0 0,-161-13 418 0 0,154 4-2559 0 0,0 7-6980 0 0,137 4 246 0 0</inkml:trace>
  <inkml:trace contextRef="#ctx0" brushRef="#br0" timeOffset="-9241.067">10383 585 1800 0 0,'0'0'384'0'0,"0"0"-110"0"0,0 0-79 0 0,-29 2-1 0 0,-193 22 157 0 0,-621 187 150 0 0,571-133 107 0 0,5 11 0 0 0,3 12 0 0 0,5 12 0 0 0,-198 119-608 0 0,36 14-106 0 0,-180 151 106 0 0,434-277-31 0 0,-110 79 153 0 0,-116 118-122 0 0,310-231-67 0 0,3 5-1 0 0,4 2 1 0 0,5 4-1 0 0,4 3 1 0 0,4 3-1 0 0,4 2 1 0 0,1 14 67 0 0,13-34-1 0 0,4 1-1 0 0,3 2 1 0 0,5 2 0 0 0,3 1 0 0 0,5 1 0 0 0,3 1-1 0 0,5 1 1 0 0,4 1 0 0 0,4 0 0 0 0,3 33 1 0 0,8-61 159 0 0,4-1 0 0 0,2 1 0 0 0,3-1 1 0 0,2-1-1 0 0,4 0 0 0 0,3-1 0 0 0,2-1 0 0 0,3 0 1 0 0,3-3-1 0 0,2 0 0 0 0,3-2 0 0 0,2-1 0 0 0,3-2 1 0 0,2-1-1 0 0,3-2 0 0 0,2-2 0 0 0,1-3 0 0 0,3-1 1 0 0,49 34-160 0 0,53 29 514 0 0,5-8 1 0 0,5-6 0 0 0,3-7 0 0 0,4-8-1 0 0,3-7 1 0 0,43 6-515 0 0,208 50 1102 0 0,426 71-1102 0 0,-541-133 476 0 0,299 53 229 0 0,6-25-1 0 0,489 7-704 0 0,2562-55 1605 0 0,-1138-241-219 0 0,-1428 87-820 0 0,-796 81-531 0 0,1097-104 512 0 0,250-102-547 0 0,-1006 98 1268 0 0,445-161-1268 0 0,-870 231 174 0 0,-3-9 1 0 0,-3-9-1 0 0,-5-10 1 0 0,-3-9-1 0 0,49-40-174 0 0,-191 104 52 0 0,-1-4 1 0 0,-2-2-1 0 0,-3-2 0 0 0,-1-3 0 0 0,-2-2 0 0 0,-2-3 1 0 0,-3-1-1 0 0,-2-3 0 0 0,-3-1 0 0 0,-3-2 1 0 0,-2-2-1 0 0,-2-2 0 0 0,2-13-52 0 0,-10 0 116 0 0,-4-1 1 0 0,-3-1-1 0 0,-4 0 1 0 0,-3-1-1 0 0,-4-1 1 0 0,-3 0-1 0 0,-3 0 1 0 0,-5-1-1 0 0,-5-31-116 0 0,-7 31-21 0 0,-3 2 1 0 0,-4 0-1 0 0,-3 1 0 0 0,-3 1 0 0 0,-4 2 1 0 0,-3 1-1 0 0,-3 1 0 0 0,-4 3 0 0 0,-43-59 21 0 0,16 34 42 0 0,-4 3 0 0 0,-3 3-1 0 0,-5 4 1 0 0,-44-34-42 0 0,-18-2-54 0 0,-5 6 0 0 0,-5 7 0 0 0,-5 7 0 0 0,-25-5 54 0 0,-93-43-97 0 0,-6 13-1 0 0,-88-21 98 0 0,-1018-348-265 0 0,193 175 121 0 0,391 138 17 0 0,2 11-64 0 0,-8 35 0 0 0,-445-9 191 0 0,-1296 99-255 0 0,2129 65-98 0 0,2 19 0 0 0,1 18 0 0 0,2 18 0 0 0,-193 63 353 0 0,397-68-2197 0 0,73-19-2301 0 0,23-5-5640 0 0</inkml:trace>
  <inkml:trace contextRef="#ctx0" brushRef="#br0" timeOffset="-7218.728">7591 2257 0 0 0,'0'0'2927'0'0,"0"0"-1160"0"0,0 0-281 0 0,0 0 85 0 0,0 0 81 0 0,0 0 23 0 0,0 0-164 0 0,0 0-376 0 0,0 0-585 0 0,0 0-670 0 0,0 0-692 0 0,-2-7-690 0 0,-5-16-918 0 0,14 49 456 0 0,81 341 3590 0 0,8-175-1063 0 0,-88-191 1418 0 0,-8-15-3944 0 0,0 9-569 0 0,0 0-4599 0 0</inkml:trace>
  <inkml:trace contextRef="#ctx0" brushRef="#br0" timeOffset="-6415.905">6972 2444 13563 0 0,'0'0'1660'0'0,"0"0"-194"0"0,0 0-467 0 0,0 0-622 0 0,0 0-584 0 0,0 0-318 0 0,0 0-74 0 0,0 0 180 0 0,23-29 277 0 0,79-90 131 0 0,-11 58 61 0 0,-68 53-43 0 0,566-191 450 0 0,-475 141-4112 0 0,-109 39-3036 0 0,-19-15 6884 0 0,3 22 2956 0 0,19 36-3479 0 0,159 356 3084 0 0,-166-380 4872 0 0,-1-8-3880 0 0,-8-54-3638 0 0,2 41-196 0 0,0 1-1 0 0,1-1 1 0 0,2 1 0 0 0,0-1 0 0 0,1 0 0 0 0,1 0-1 0 0,0-1 1 0 0,2 1 0 0 0,1 0 0 0 0,1 0 0 0 0,0 0 0 0 0,2 1-1 0 0,0-1 1 0 0,1 1 0 0 0,1 0 0 0 0,1 1 0 0 0,1-1 0 0 0,1 1-1 0 0,0 1 1 0 0,1 0 0 0 0,1 1 0 0 0,1 0 0 0 0,1 1 0 0 0,0 0-1 0 0,1 1 1 0 0,6-5 88 0 0,-9 11-206 0 0,1 1 0 0 0,1 0-1 0 0,-1 0 1 0 0,1 1 0 0 0,1 1 0 0 0,-1 0-1 0 0,1 1 1 0 0,0 1 0 0 0,0 0 0 0 0,0 1-1 0 0,1 1 1 0 0,-1 0 0 0 0,1 1-1 0 0,-1 1 1 0 0,5 0 206 0 0,-17 2-20 0 0,-1-1 0 0 0,0 0-1 0 0,-1 1 1 0 0,1-1 0 0 0,0 1-1 0 0,0 0 1 0 0,-1 0 0 0 0,1-1-1 0 0,-1 1 1 0 0,1 0 0 0 0,-1 0-1 0 0,0 0 1 0 0,0 1 0 0 0,0-1 0 0 0,0 0-1 0 0,0 0 1 0 0,0 1 0 0 0,0-1-1 0 0,-1 0 1 0 0,0 1 0 0 0,1-1-1 0 0,-1 0 1 0 0,0 1 0 0 0,0-1-1 0 0,0 1 1 0 0,0-1 0 0 0,-1 0-1 0 0,1 1 1 0 0,-1-1 0 0 0,1 0 0 0 0,-1 1-1 0 0,0-1 1 0 0,0 0 0 0 0,0 0-1 0 0,0 1 1 0 0,0-1 0 0 0,0 0-1 0 0,-1 0 1 0 0,1 0 0 0 0,-1-1-1 0 0,1 1 1 0 0,-1 0 0 0 0,0 0-1 0 0,0-1 1 0 0,0 1 0 0 0,0-1 0 0 0,0 0-1 0 0,0 0 1 0 0,0 1 0 0 0,0-1-1 0 0,0 0 1 0 0,-2 0 20 0 0,-293 208 571 0 0,295-207-628 0 0,-1-1 0 0 0,1 1 0 0 0,0 0 1 0 0,0 0-1 0 0,0 0 0 0 0,0 1 0 0 0,1-1 1 0 0,-1 0-1 0 0,0 1 0 0 0,1-1 0 0 0,0 1 1 0 0,-1-1-1 0 0,1 1 0 0 0,0 0 0 0 0,1-1 0 0 0,-1 1 1 0 0,0 0-1 0 0,1 0 0 0 0,-1 0 0 0 0,1-1 1 0 0,0 1-1 0 0,0 0 0 0 0,0 0 0 0 0,1 0 1 0 0,-1 0-1 0 0,0 0 0 0 0,1-1 0 0 0,0 1 0 0 0,0 0 1 0 0,0-1-1 0 0,0 1 0 0 0,0 0 0 0 0,0-1 1 0 0,1 1-1 0 0,-1-1 0 0 0,1 0 0 0 0,0 1 1 0 0,0-1-1 0 0,0 0 0 0 0,0 0 0 0 0,0 0 0 0 0,0 0 1 0 0,0-1-1 0 0,1 1 0 0 0,-1 0 0 0 0,2 0 57 0 0,125 57 73 0 0,-78-46 269 0 0,2-3 0 0 0,-1-2 0 0 0,1-2 0 0 0,0-2 0 0 0,0-3 0 0 0,40-4-342 0 0,-90 3 92 0 0,0 0-1 0 0,0 0 1 0 0,0-1-1 0 0,0 1 1 0 0,-1-1 0 0 0,1 1-1 0 0,0-1 1 0 0,0 0-1 0 0,0 0 1 0 0,-1 0-1 0 0,1-1 1 0 0,0 1 0 0 0,-1-1-1 0 0,1 1 1 0 0,-1-1-1 0 0,0 0 1 0 0,0 0-1 0 0,1 0 1 0 0,-1 0 0 0 0,0 0-1 0 0,-1-1 1 0 0,1 1-1 0 0,0 0 1 0 0,-1-1 0 0 0,1 1-1 0 0,-1-1 1 0 0,0 0-1 0 0,0 0 1 0 0,0 1-1 0 0,0-1 1 0 0,0 0 0 0 0,0-2-92 0 0,-2-41-6066 0 0,-2 37 1698 0 0,-1 3-4514 0 0</inkml:trace>
  <inkml:trace contextRef="#ctx0" brushRef="#br0" timeOffset="-5914.863">8934 1589 6785 0 0,'0'0'6845'0'0,"0"0"-3707"0"0,0 0-1325 0 0,0 0-772 0 0,0 0-865 0 0,0 0-1079 0 0,0 0-1026 0 0,0 0-108 0 0,0 0 384 0 0,0 0 765 0 0,0 0 873 0 0,0 0 201 0 0,0 0 12 0 0,-1 18-20 0 0,-24 137 128 0 0,-26 86 1125 0 0,51-240 11 0 0,0-1 440 0 0,45-164 2248 0 0,32-155-4491 0 0,-55 293-3593 0 0,11 62-2168 0 0,-12-10 7745 0 0,199 133-831 0 0,-16-15-674 0 0,-205-144-49 0 0,1 0 1 0 0,-1-1 0 0 0,0 1 0 0 0,1 0 0 0 0,-1 0-1 0 0,0 0 1 0 0,1 0 0 0 0,-1 0 0 0 0,0 0-1 0 0,1 0 1 0 0,-1 0 0 0 0,0 0 0 0 0,1 0 0 0 0,-1 0-1 0 0,0 1 1 0 0,1-1 0 0 0,-1 0 0 0 0,0 0-1 0 0,1 1 1 0 0,-1-1 0 0 0,1 0 0 0 0,-1 1 0 0 0,1-1-1 0 0,-1 1 1 0 0,1-1 0 0 0,-1 0 0 0 0,1 1-1 0 0,-1-1 1 0 0,1 1 0 0 0,-1-1 0 0 0,1 1 0 0 0,0 0-1 0 0,-1-1 1 0 0,1 1 0 0 0,0-1 0 0 0,-1 1-1 0 0,1 0 1 0 0,0-1 0 0 0,0 1 0 0 0,0 0 0 0 0,0-1-1 0 0,0 1 1 0 0,-1 0 0 0 0,1-1 0 0 0,0 1-1 0 0,1 0 1 0 0,-1-1 0 0 0,0 1 0 0 0,0 0 0 0 0,0-1-1 0 0,0 1 1 0 0,0 0 0 0 0,1-1 0 0 0,-1 1-1 0 0,0-1 1 0 0,1 1 0 0 0,-1 0 0 0 0,0-1 0 0 0,1 1-70 0 0,-17 0-172 0 0,-764 75-190 0 0,771-75-120 0 0,-24 6-817 0 0,17 4-4468 0 0,21-4 294 0 0,1-6 689 0 0</inkml:trace>
  <inkml:trace contextRef="#ctx0" brushRef="#br0" timeOffset="-5189.063">9567 1301 16956 0 0,'0'0'412'0'0,"0"0"-162"0"0,0 0-327 0 0,0 0-606 0 0,0 0-884 0 0,0 0-920 0 0,0 0-17 0 0,0 0 486 0 0,0 0 820 0 0,0 0 917 0 0,0 0 211 0 0,0 0 68 0 0,0 0 92 0 0,-9 8 70 0 0,4-3-97 0 0,0 0 0 0 0,0 0 0 0 0,1 0-1 0 0,-1 1 1 0 0,1 0 0 0 0,0 0-1 0 0,1 0 1 0 0,-1 0 0 0 0,1 1-1 0 0,1-1 1 0 0,-1 1 0 0 0,1 0-1 0 0,0 0 1 0 0,0 0 0 0 0,1 3-63 0 0,-13 123-159 0 0,10-85 2607 0 0,1-32 8113 0 0,-23-259-11010 0 0,26 243-322 0 0,0 0-929 0 0,1 8-6167 0 0,15 21 7364 0 0,-4-14 728 0 0,1 1 1 0 0,0-2-1 0 0,0 0 1 0 0,2 0-1 0 0,0-1 0 0 0,0-1 1 0 0,1-1-1 0 0,0 0 0 0 0,1-1 1 0 0,1 0-1 0 0,-1-2 1 0 0,1 0-1 0 0,1-1 0 0 0,0-1 1 0 0,-1 0-1 0 0,2-2 1 0 0,-1 0-1 0 0,0-1 0 0 0,1-1 1 0 0,0-1-1 0 0,-1-1 0 0 0,15-1-225 0 0,-16 3 263 0 0,1-1 0 0 0,-1-1 0 0 0,1 0 0 0 0,-1-2 0 0 0,1 0 0 0 0,-1-1 0 0 0,1 0 0 0 0,-1-2 0 0 0,-1 0 0 0 0,1-1 0 0 0,-1-1 0 0 0,0-1 0 0 0,0 0 0 0 0,-1-1 0 0 0,0-1 0 0 0,0 0 0 0 0,-1-1 0 0 0,-1-1 0 0 0,0 0 0 0 0,2-3-263 0 0,-13 10 61 0 0,0 0 0 0 0,-1 0 0 0 0,1 0 0 0 0,-1 0 0 0 0,0 0 1 0 0,0 0-1 0 0,-1-1 0 0 0,0 1 0 0 0,1-1 0 0 0,-2 1 0 0 0,1-1 0 0 0,-1 1 0 0 0,0-1 0 0 0,0 1 0 0 0,0-1 0 0 0,-1 1 0 0 0,0-1 0 0 0,0 1 0 0 0,0-1 0 0 0,-1 1 0 0 0,0 0 0 0 0,0-1 0 0 0,0 1 1 0 0,-1 0-1 0 0,1 1 0 0 0,-1-1 0 0 0,-1 0 0 0 0,1 1 0 0 0,0-1 0 0 0,-1 1 0 0 0,0 0 0 0 0,0 0 0 0 0,0 1 0 0 0,-4-3-61 0 0,-165-106-924 0 0,-48 29-1135 0 0,225 85-4276 0 0,5 2 3283 0 0,32 17 1205 0 0,-19-14-33 0 0,-6-3-3255 0 0</inkml:trace>
  <inkml:trace contextRef="#ctx0" brushRef="#br0" timeOffset="-4535.696">10842 882 5641 0 0,'0'0'1901'0'0,"0"0"-321"0"0,0 0-468 0 0,0 0-442 0 0,0 0-145 0 0,0 0-81 0 0,0 0-88 0 0,0 0-49 0 0,0 0-54 0 0,0 0-35 0 0,0 0-36 0 0,0 0-67 0 0,-3-6-77 0 0,2 3-114 0 0,-1 1 1 0 0,1-1-1 0 0,-1 1 1 0 0,0-1-1 0 0,1 1 1 0 0,-1 0-1 0 0,0 0 1 0 0,-1 0 0 0 0,1 0-1 0 0,0 0 1 0 0,-1 0-1 0 0,1 0 1 0 0,-1 1-1 0 0,1-1 1 0 0,-1 1-1 0 0,0 0 1 0 0,0 0 0 0 0,1 0-1 0 0,-1 0 1 0 0,0 0-1 0 0,0 1 1 0 0,0-1-1 0 0,0 1 1 0 0,0 0-1 0 0,0 0 1 0 0,0 0 0 0 0,0 0-1 0 0,-2 1 76 0 0,-17 0-114 0 0,-1 1 1 0 0,1 1-1 0 0,0 2 0 0 0,0 0 0 0 0,0 1 1 0 0,1 1-1 0 0,0 1 0 0 0,0 1 0 0 0,1 0 0 0 0,-1 2 114 0 0,20-10-45 0 0,0-1 0 0 0,0 0 0 0 0,-1 1-1 0 0,1-1 1 0 0,0 1 0 0 0,0-1-1 0 0,0 1 1 0 0,0 0 0 0 0,0 0-1 0 0,0-1 1 0 0,0 1 0 0 0,0 0-1 0 0,0 0 1 0 0,0 0 0 0 0,0 0-1 0 0,0 0 1 0 0,1 0 0 0 0,-1 0-1 0 0,0 0 1 0 0,1 0 0 0 0,-1 1-1 0 0,1-1 1 0 0,-1 0 0 0 0,1 0-1 0 0,-1 1 1 0 0,1-1 0 0 0,0 0-1 0 0,0 0 1 0 0,0 1 0 0 0,0-1-1 0 0,0 0 1 0 0,0 1 0 0 0,0-1-1 0 0,0 0 1 0 0,0 0 0 0 0,1 1-1 0 0,-1-1 1 0 0,0 0 0 0 0,1 0-1 0 0,-1 1 1 0 0,1-1 0 0 0,-1 0-1 0 0,1 0 1 0 0,0 0 0 0 0,0 0-1 0 0,-1 0 1 0 0,1 0 0 0 0,0 0-1 0 0,0 0 1 0 0,0 0 0 0 0,0 0-1 0 0,0 0 1 0 0,0-1 0 0 0,0 1 45 0 0,65 34 1279 0 0,346 55 312 0 0,-409-89-1669 0 0,0 0-1 0 0,1 0 1 0 0,-1 0-1 0 0,0 1 1 0 0,0-1-1 0 0,0 1 1 0 0,0 0-1 0 0,-1 0 1 0 0,1 0-1 0 0,0 0 1 0 0,-1 0-1 0 0,1 0 1 0 0,-1 1-1 0 0,0-1 1 0 0,0 1-1 0 0,0 0 1 0 0,0-1-1 0 0,0 1 1 0 0,-1 0-1 0 0,1 0 1 0 0,-1 0-1 0 0,0 1 1 0 0,1 2 78 0 0,-26 45 1696 0 0,-13-23-1168 0 0,-1-1 0 0 0,-1-2 1 0 0,-1-1-1 0 0,-1-2 0 0 0,-1-2 0 0 0,-1-2 1 0 0,-1-2-1 0 0,0-2 0 0 0,-1-1 0 0 0,0-3 0 0 0,-10 0-528 0 0,29-4 651 0 0,1-1-2831 0 0,47-16-2394 0 0,-5 4 1210 0 0,-2 2-3384 0 0</inkml:trace>
  <inkml:trace contextRef="#ctx0" brushRef="#br0" timeOffset="-4048.771">11444 781 7602 0 0,'0'0'980'0'0,"0"0"-283"0"0,0 0-273 0 0,0 0-230 0 0,0 0-129 0 0,0 0-94 0 0,0 0-85 0 0,0 0-72 0 0,0 0-44 0 0,0 0-87 0 0,0 0 4 0 0,0 0 52 0 0,0 0 56 0 0,-6-7 77 0 0,-21-20 12 0 0,25 27 79 0 0,0 0 0 0 0,0 0 0 0 0,0 0 0 0 0,1 0-1 0 0,-1 0 1 0 0,0 1 0 0 0,0-1 0 0 0,1 0 0 0 0,-1 1 0 0 0,0 0 0 0 0,0-1 0 0 0,1 1 0 0 0,-1 0-1 0 0,1 0 1 0 0,-1 0 0 0 0,1 0 0 0 0,-1 0 0 0 0,1 0 0 0 0,0 1 0 0 0,-1-1 0 0 0,1 0-1 0 0,0 1 1 0 0,0-1 0 0 0,0 1 0 0 0,0-1 0 0 0,0 1 0 0 0,0 0 0 0 0,0-1 0 0 0,1 1 0 0 0,-1 0-1 0 0,1-1 1 0 0,-1 1 0 0 0,1 2 37 0 0,-1-3-15 0 0,-7 52 2067 0 0,8-52-457 0 0,0-1 322 0 0,0 0-36 0 0,0 0-327 0 0,-52-5-298 0 0,51 5-1170 0 0,1 0-54 0 0,0 0-87 0 0,0 0-90 0 0,0 0-97 0 0,0 0-115 0 0,0 0-186 0 0,0 0-285 0 0,0 0-422 0 0,2 4-2753 0 0,7 18 3741 0 0,33 244 1392 0 0,-37-122 432 0 0,-5-144-757 0 0,0 0 167 0 0,0 0-57 0 0,0 0-340 0 0,4-7-6620 0 0,-2 5-2868 0 0</inkml:trace>
  <inkml:trace contextRef="#ctx0" brushRef="#br0" timeOffset="-3020.817">11582 680 9626 0 0,'0'0'632'0'0,"0"0"-145"0"0,0 0-292 0 0,0 0-431 0 0,0 0-539 0 0,0 0-427 0 0,0 0-154 0 0,0 0 282 0 0,0 0 488 0 0,0 0 450 0 0,0 0 294 0 0,0 0 76 0 0,0 0 23 0 0,9-8 10 0 0,82-39 833 0 0,263-6 1091 0 0,-336 47 889 0 0,-44 6-2356 0 0,7 1-1827 0 0,16 0 4799 0 0,1 0-4309 0 0,1 11-9888 0 0,1-6 9763 0 0,0 2 3519 0 0,-2 5-2630 0 0,-1-1 1 0 0,-1 1-1 0 0,0-1 0 0 0,0 1 0 0 0,-1-1 1 0 0,-1-1-1 0 0,0 1 0 0 0,-1-1 0 0 0,0 0 1 0 0,-1 0-1 0 0,0-1 0 0 0,-7 8-151 0 0,-16 24 226 0 0,5-5-106 0 0,-109 201-72 0 0,128-181-298 0 0,8-55 451 0 0,0 0 0 0 0,0 0 0 0 0,1 0 0 0 0,-1 0 0 0 0,0 0 0 0 0,1 0 0 0 0,-1 0 0 0 0,1 0 0 0 0,-1 0 0 0 0,1-1 0 0 0,0 1 0 0 0,0-1 0 0 0,0 1 0 0 0,0-1 0 0 0,0 0 0 0 0,0 0 0 0 0,0 0 0 0 0,1 0 0 0 0,-1 0 0 0 0,0 0 0 0 0,0-1 0 0 0,1 1 0 0 0,-1-1 0 0 0,0 0 0 0 0,1 1 0 0 0,-1-1 0 0 0,1 0 0 0 0,-1 0 0 0 0,0-1 0 0 0,1 1 0 0 0,0-1-201 0 0,283-31 3274 0 0,4-1-3769 0 0,-283 33-908 0 0,-15 0-8847 0 0,1 0 9539 0 0,-1 0-5002 0 0</inkml:trace>
  <inkml:trace contextRef="#ctx0" brushRef="#br0" timeOffset="-2749.945">11728 853 15387 0 0,'0'0'1494'0'0,"0"0"-598"0"0,0 0-1189 0 0,0 0-1370 0 0,0 0-428 0 0,0 0 225 0 0,0 0 768 0 0,0 0 1205 0 0,0 0 449 0 0,0 0 50 0 0,0 0-58 0 0,27 8-139 0 0,84 25-134 0 0,70-15-3280 0 0,-130-19-1300 0 0,-36 1-1652 0 0</inkml:trace>
  <inkml:trace contextRef="#ctx0" brushRef="#br0" timeOffset="-2481.323">12631 473 15635 0 0,'0'0'2366'0'0,"0"0"-1036"0"0,0 0-813 0 0,0 0-1165 0 0,0 0-1474 0 0,0 0-376 0 0,0 0 206 0 0,0 0 805 0 0,0 0 1238 0 0,0 0 285 0 0,0 0 62 0 0,0 0 5 0 0,4 24 0 0 0,9 78-38 0 0,-16 24-39 0 0,1-117-12 0 0,1 1 0 0 0,0-1-1 0 0,0 1 1 0 0,1 0 0 0 0,0-1 0 0 0,0 1-1 0 0,1 0 1 0 0,1-1 0 0 0,0 1 0 0 0,0-1-1 0 0,0 1 1 0 0,2-1 0 0 0,-1 0 0 0 0,4 6-14 0 0,-4-11-25 0 0,-1 0 0 0 0,1-1 1 0 0,0 1-1 0 0,0-1 1 0 0,1 0-1 0 0,-1 0 0 0 0,1 0 1 0 0,-1-1-1 0 0,1 1 0 0 0,0-1 1 0 0,0 0-1 0 0,0 0 1 0 0,0 0-1 0 0,0 0 0 0 0,1-1 1 0 0,-1 0-1 0 0,0 0 1 0 0,1 0-1 0 0,1 0 25 0 0,54 4-4595 0 0,-57-4 4226 0 0,13-1-5375 0 0</inkml:trace>
  <inkml:trace contextRef="#ctx0" brushRef="#br0" timeOffset="-2174.889">13244 708 16948 0 0,'0'0'-36'0'0,"0"0"-1086"0"0,0 0-888 0 0,0 0 50 0 0,0 0 554 0 0,0 0 850 0 0,0 0 583 0 0,0 0 123 0 0,0 0 59 0 0,0 0 88 0 0,0 0 78 0 0,0 0 75 0 0,21 27-1 0 0,70 81-21 0 0,-89-105-388 0 0,0 0 1 0 0,0 0 0 0 0,1 0 0 0 0,-1 0 0 0 0,1 0 0 0 0,-1 0 0 0 0,1-1-1 0 0,0 1 1 0 0,0-1 0 0 0,0 0 0 0 0,0 0 0 0 0,0 0 0 0 0,1-1-1 0 0,-1 1 1 0 0,1-1 0 0 0,-1 1 0 0 0,1-1 0 0 0,-1 0 0 0 0,1 0-1 0 0,0-1 1 0 0,0 1 0 0 0,-1-1 0 0 0,1 0 0 0 0,0 0-41 0 0,11 0 212 0 0,15 1 83 0 0,-1-2 0 0 0,1-1-1 0 0,-1-2 1 0 0,1-1 0 0 0,-2 0 0 0 0,1-3 0 0 0,0 0-1 0 0,-2-2 1 0 0,1-1 0 0 0,-1-1 0 0 0,-1-1 0 0 0,0-1 0 0 0,-1-2-1 0 0,10-8-294 0 0,-30 21-37 0 0,0-1 0 0 0,0 0 0 0 0,0 0-1 0 0,-1 0 1 0 0,1 0 0 0 0,-1-1-1 0 0,0 0 1 0 0,-1 0 0 0 0,1 0-1 0 0,-1 0 1 0 0,0-1 0 0 0,0 1-1 0 0,0-1 1 0 0,-1 0 0 0 0,0 1 0 0 0,0-1-1 0 0,-1 0 1 0 0,1 0 0 0 0,-1-1-1 0 0,0 1 1 0 0,-1 0 0 0 0,0 0-1 0 0,0 0 1 0 0,0-1 0 0 0,-1 1-1 0 0,0 0 1 0 0,0 0 0 0 0,0 0 0 0 0,-1 0-1 0 0,0 0 1 0 0,0 0 0 0 0,0 0-1 0 0,-1 1 1 0 0,0-1 0 0 0,0 1-1 0 0,-1 0 1 0 0,1 0 0 0 0,-5-5 37 0 0,-5-5-137 0 0,-1 0-1 0 0,0 0 1 0 0,-1 2 0 0 0,-1 0 0 0 0,0 0 0 0 0,-1 1 0 0 0,0 2-1 0 0,-1-1 1 0 0,0 2 0 0 0,-1 0 0 0 0,0 2 0 0 0,0 0 0 0 0,-1 1-1 0 0,1 0 1 0 0,-1 2 0 0 0,-1 1 0 0 0,1 0 0 0 0,0 1 0 0 0,-1 2-1 0 0,1 0 1 0 0,-1 1 0 0 0,1 0 0 0 0,0 2 0 0 0,0 1-1 0 0,0 0 1 0 0,0 2 0 0 0,0 0 0 0 0,1 1 0 0 0,0 1 0 0 0,1 1-1 0 0,0 0 1 0 0,0 1 0 0 0,1 1 0 0 0,0 1 0 0 0,-7 7 137 0 0,-78 114-934 0 0,99-129 817 0 0,0 1 0 0 0,0 1 0 0 0,1-1 0 0 0,0 0-1 0 0,0 1 1 0 0,1-1 0 0 0,-1 1 0 0 0,1-1 0 0 0,0 1 0 0 0,1-1-1 0 0,0 1 1 0 0,-1 0 0 0 0,2-1 0 0 0,-1 1 0 0 0,1 0 0 0 0,0-1-1 0 0,0 1 1 0 0,0 0 0 0 0,1-1 0 0 0,-1 0 0 0 0,2 1 0 0 0,-1-1 0 0 0,0 0-1 0 0,1 0 1 0 0,0 0 0 0 0,0 0 0 0 0,3 2 117 0 0,37 32-3195 0 0,-27-27-857 0 0</inkml:trace>
  <inkml:trace contextRef="#ctx0" brushRef="#br0" timeOffset="-1674.7">14569 388 19532 0 0,'0'0'570'0'0,"0"0"-392"0"0,0 0-954 0 0,0 0-1026 0 0,0 0-183 0 0,0 0 327 0 0,0 0 758 0 0,0 0 756 0 0,0 0-43 0 0,0 0-368 0 0,-31 28-430 0 0,-99 90-256 0 0,-84 44-2255 0 0,207-158 3940 0 0,-26 15-998 0 0,12-13 6725 0 0,24-11-4142 0 0,12-17-3096 0 0,119-90-378 0 0,-112 119-3595 0 0,10 33 4481 0 0,-22-25 437 0 0,3 0 379 0 0,1-1 0 0 0,0-1 0 0 0,1 0 0 0 0,0 0 0 0 0,1-2 0 0 0,0 0 0 0 0,1-1 0 0 0,0-1 0 0 0,1 0 0 0 0,0-1 0 0 0,0-1 0 0 0,1-1 1 0 0,-1-1-1 0 0,1 0 0 0 0,1-1 0 0 0,-1-1 0 0 0,1-1 0 0 0,-1-1 0 0 0,16-1-257 0 0,-9 2 301 0 0,0-1 1 0 0,0-2-1 0 0,0 0 1 0 0,0-2 0 0 0,-1 0-1 0 0,1-2 1 0 0,-1-1-1 0 0,0-1 1 0 0,0-1-1 0 0,-1-1 1 0 0,0-2 0 0 0,-1 0-1 0 0,0-1 1 0 0,-1-1-1 0 0,0-2 1 0 0,12-9-302 0 0,-29 18 122 0 0,0 0 1 0 0,-1 0-1 0 0,1-1 0 0 0,-1 1 1 0 0,-1-1-1 0 0,1 0 0 0 0,-1 0 1 0 0,0 0-1 0 0,-1 0 1 0 0,1 0-1 0 0,-1-1 0 0 0,-1 1 1 0 0,0-1-1 0 0,0 1 0 0 0,0-1 1 0 0,-1 0-1 0 0,0 1 0 0 0,0-1 1 0 0,-1 0-1 0 0,0 1 1 0 0,-1-1-1 0 0,1 1 0 0 0,-1-1 1 0 0,-1 1-1 0 0,1 0 0 0 0,-2-2-122 0 0,1 2-239 0 0,0 0-1 0 0,0 1 0 0 0,-1-1 0 0 0,0 1 1 0 0,0 0-1 0 0,0 0 0 0 0,-1 1 0 0 0,0-1 0 0 0,0 1 1 0 0,0 0-1 0 0,-1 0 0 0 0,1 1 0 0 0,-1 0 0 0 0,0 0 1 0 0,-1 0-1 0 0,1 0 0 0 0,-1 1 0 0 0,1 0 0 0 0,-1 1 1 0 0,0-1-1 0 0,0 1 0 0 0,0 1 0 0 0,0-1 0 0 0,-1 1 1 0 0,1 1-1 0 0,0-1 0 0 0,-6 1 240 0 0,12 1-265 0 0,-1-1 0 0 0,1 1 0 0 0,-1 0 0 0 0,1 0 0 0 0,-1-1 0 0 0,1 1 0 0 0,-1 0 0 0 0,1 0 0 0 0,0 0 0 0 0,0 0 0 0 0,-1 1 0 0 0,1-1 0 0 0,0 0 0 0 0,0 0 0 0 0,0 1 0 0 0,0-1 0 0 0,1 1 0 0 0,-1-1 0 0 0,0 1 0 0 0,0-1 0 0 0,1 1 0 0 0,-1-1 0 0 0,1 1 0 0 0,0-1 0 0 0,-1 1 0 0 0,1 0 0 0 0,0-1 0 0 0,0 1 0 0 0,0 0 0 0 0,0-1 0 0 0,0 1 0 0 0,0 0 0 0 0,0-1 0 0 0,1 1 265 0 0,-1 7-3814 0 0</inkml:trace>
  <inkml:trace contextRef="#ctx0" brushRef="#br0" timeOffset="-1320.739">15712 464 10834 0 0,'0'0'2001'0'0,"0"0"-629"0"0,0 0-1153 0 0,0 0-1182 0 0,0 0-832 0 0,0 0 24 0 0,0 0 513 0 0,0 0 806 0 0,0 0 765 0 0,0 0 185 0 0,0 0-42 0 0,0 0-55 0 0,-19 25-130 0 0,-62 81-104 0 0,-81 63-187 0 0,161-168 65 0 0,1 1 1 0 0,-1-1-1 0 0,0 1 0 0 0,0-1 1 0 0,1 1-1 0 0,-1-1 0 0 0,1 1 1 0 0,0-1-1 0 0,-1 1 0 0 0,1-1 1 0 0,0 1-1 0 0,0 0 0 0 0,0-1 1 0 0,0 1-1 0 0,0-1 0 0 0,0 1 1 0 0,1 0-1 0 0,-1-1 0 0 0,0 1 1 0 0,1-1-1 0 0,-1 1 0 0 0,1-1 1 0 0,0 1-1 0 0,-1-1 0 0 0,1 1 1 0 0,0-1-1 0 0,0 0 1 0 0,0 1-1 0 0,0-1 0 0 0,0 0 1 0 0,0 0-1 0 0,0 0 0 0 0,1 0 1 0 0,-1 0-1 0 0,0 0 0 0 0,1 0 1 0 0,-1 0-1 0 0,0 0 0 0 0,1-1 1 0 0,-1 1-1 0 0,1-1 0 0 0,-1 1 1 0 0,1-1-1 0 0,-1 1 0 0 0,1-1 1 0 0,1 0-46 0 0,91 18 3646 0 0,-75-16-3721 0 0,612 30 2076 0 0,-571-25-3717 0 0,-61-2-4535 0 0,-7-2 2818 0 0,7-3 2527 0 0,-4 1-4719 0 0</inkml:trace>
  <inkml:trace contextRef="#ctx0" brushRef="#br0" timeOffset="-954.603">15680 596 18668 0 0,'0'0'1024'0'0,"0"0"-848"0"0,0 0-1360 0 0,0 0-264 0 0,0 0-1 0 0,0 0 385 0 0,0 0 936 0 0,0 0-184 0 0,0 0-536 0 0,0 0-632 0 0,172 38-537 0 0,-143-32-87 0 0,6-4 359 0 0,-5-2 529 0 0,5 0 448 0 0,-14 0-40 0 0,-2-2-2489 0 0</inkml:trace>
  <inkml:trace contextRef="#ctx0" brushRef="#br0" timeOffset="-411.174">15578 324 20084 0 0,'0'0'1417'0'0,"0"0"-225"0"0,0 0-552 0 0,0 0-344 0 0,0 0-264 0 0,174-99-160 0 0,-120 99-80 0 0,6 0-64 0 0,7 5-216 0 0,-2 5-384 0 0,-1 4-473 0 0,-3 3-687 0 0,-2-1-1017 0 0,-18-2-752 0 0,-15-5-7009 0 0</inkml:trace>
  <inkml:trace contextRef="#ctx0" brushRef="#br0" timeOffset="1515.029">2543 2545 8586 0 0,'0'0'536'0'0,"0"0"-1234"0"0,0 0-252 0 0,0 0 499 0 0,0 0 291 0 0,-2 31 134 0 0,-6 232 343 0 0,9-138-93 0 0,-1-41-1393 0 0,0-36 3288 0 0,1-19 2880 0 0,0-12 4001 0 0,-9-66-8988 0 0,2 0 0 0 0,2 0 0 0 0,2 0 0 0 0,2 0 0 0 0,4-27-12 0 0,-3 60-117 0 0,1 1 0 0 0,0 0 0 0 0,1 0 0 0 0,1 0 0 0 0,0 0 0 0 0,1 0 0 0 0,1 1 1 0 0,0 0-1 0 0,1 0 0 0 0,1 0 0 0 0,0 1 0 0 0,0 0 0 0 0,1 1 0 0 0,1 0 0 0 0,0 0 0 0 0,1 1 0 0 0,0 0 1 0 0,1 1-1 0 0,7-5 117 0 0,-4 7-258 0 0,1 0 1 0 0,-1 1 0 0 0,1 1 0 0 0,1 0-1 0 0,-1 1 1 0 0,1 1 0 0 0,0 1-1 0 0,0 0 1 0 0,0 1 0 0 0,0 1 0 0 0,0 1-1 0 0,1 0 1 0 0,12 3 257 0 0,-27-3-33 0 0,-1 0 0 0 0,1 0 0 0 0,0 1 1 0 0,0-1-1 0 0,-1 1 0 0 0,1 0 0 0 0,0-1 0 0 0,-1 1 1 0 0,1 0-1 0 0,-1 1 0 0 0,1-1 0 0 0,-1 0 0 0 0,0 1 1 0 0,0-1-1 0 0,1 1 0 0 0,-1 0 0 0 0,0 0 0 0 0,0 0 1 0 0,0 0-1 0 0,-1 0 0 0 0,1 0 0 0 0,-1 0 0 0 0,1 1 0 0 0,-1-1 1 0 0,1 1-1 0 0,-1-1 0 0 0,0 1 0 0 0,0-1 0 0 0,-1 1 1 0 0,1 0-1 0 0,0-1 0 0 0,-1 1 0 0 0,0 0 0 0 0,1-1 1 0 0,-1 1-1 0 0,0 0 0 0 0,0 0 0 0 0,-1-1 0 0 0,1 1 0 0 0,-1 0 1 0 0,1 0-1 0 0,-1-1 0 0 0,0 1 0 0 0,0-1 0 0 0,0 1 1 0 0,0-1-1 0 0,0 1 0 0 0,-1-1 0 0 0,1 1 0 0 0,-1-1 1 0 0,0 0-1 0 0,1 0 0 0 0,-1 0 0 0 0,0 0 0 0 0,0 0 0 0 0,0 0 1 0 0,-1-1-1 0 0,0 2 33 0 0,-304 233 121 0 0,304-234-176 0 0,1 0 1 0 0,0 0-1 0 0,0 0 0 0 0,0 1 0 0 0,0-1 1 0 0,0 1-1 0 0,1-1 0 0 0,-1 1 1 0 0,1 0-1 0 0,0 0 0 0 0,-1-1 0 0 0,1 1 1 0 0,0 0-1 0 0,1 0 0 0 0,-1 0 0 0 0,0 0 1 0 0,1 0-1 0 0,0 0 0 0 0,0 0 0 0 0,0 1 1 0 0,0-1-1 0 0,0 0 0 0 0,0 0 0 0 0,1 0 1 0 0,0 0-1 0 0,0 0 0 0 0,-1 0 0 0 0,2 0 1 0 0,-1-1-1 0 0,0 1 0 0 0,0 0 0 0 0,1 0 1 0 0,0-1-1 0 0,-1 1 0 0 0,1-1 0 0 0,0 0 1 0 0,0 1-1 0 0,1-1 0 0 0,-1 0 0 0 0,0 0 1 0 0,1 0-1 0 0,-1 0 0 0 0,1-1 0 0 0,-1 1 1 0 0,1-1-1 0 0,0 0 0 0 0,0 1 0 0 0,2-1 55 0 0,147 39 1451 0 0,222-27 198 0 0,-369-8-2588 0 0,-5-1-4998 0 0,0-4 1678 0 0,0 0-117 0 0</inkml:trace>
  <inkml:trace contextRef="#ctx0" brushRef="#br0" timeOffset="2068.178">3847 2187 16860 0 0,'0'0'1192'0'0,"0"0"-364"0"0,0 0-491 0 0,0 0-602 0 0,0 0-416 0 0,0 0-184 0 0,0 0 8 0 0,0 0 99 0 0,0 0-4 0 0,0 0-44 0 0,0 0 111 0 0,0 0 255 0 0,0 0 289 0 0,-4 1 173 0 0,-158 71-12 0 0,127-51 81 0 0,0-1-159 0 0,1 1 1 0 0,0 1-1 0 0,2 2 0 0 0,1 2 0 0 0,1 0 0 0 0,1 3 1 0 0,1 0-1 0 0,2 1 0 0 0,1 2 0 0 0,2 0 0 0 0,1 2 1 0 0,-14 28 67 0 0,32-54-13 0 0,-1 1-1 0 0,1 0 1 0 0,1-1 0 0 0,0 2 0 0 0,0-1 0 0 0,1 0 0 0 0,0 1 0 0 0,0-1 0 0 0,1 1 0 0 0,0-1 0 0 0,1 1-1 0 0,0-1 1 0 0,1 1 0 0 0,0 0 0 0 0,0-1 0 0 0,1 0 0 0 0,0 1 0 0 0,1-1 0 0 0,0 0 0 0 0,0 0 0 0 0,1 0-1 0 0,0 0 1 0 0,1-1 0 0 0,0 0 0 0 0,0 0 0 0 0,1 0 0 0 0,0 0 0 0 0,0-1 0 0 0,1 0 0 0 0,0 0 0 0 0,0-1 0 0 0,0 0-1 0 0,1 0 1 0 0,0-1 0 0 0,0 0 0 0 0,1 0 0 0 0,-1-1 0 0 0,1 0 0 0 0,3 1 13 0 0,13 4 266 0 0,1-1 0 0 0,0-2 0 0 0,0 0 0 0 0,0-2 0 0 0,1 0 0 0 0,0-2 0 0 0,-1-1 0 0 0,1-1 0 0 0,0-2 0 0 0,0 0 0 0 0,-1-2 1 0 0,1-1-1 0 0,-1-1 0 0 0,-1-1 0 0 0,1-1 0 0 0,-1-1 0 0 0,0-2 0 0 0,-1 0 0 0 0,0-2 0 0 0,11-8-266 0 0,-31 19 79 0 0,0 0 1 0 0,-1 1-1 0 0,1-1 1 0 0,-1-1-1 0 0,0 1 1 0 0,1 0-1 0 0,-1-1 1 0 0,0 0-1 0 0,0 1 1 0 0,-1-1-1 0 0,1 0 1 0 0,-1-1-1 0 0,1 1 1 0 0,-1 0-1 0 0,0-1 1 0 0,0 1-1 0 0,-1-1 1 0 0,1 0-1 0 0,-1 1 1 0 0,1-1-1 0 0,-1 0 1 0 0,-1 0-1 0 0,1 0 1 0 0,0 0-1 0 0,-1 0 1 0 0,0 0-1 0 0,0 0 1 0 0,0 0-1 0 0,0 0 1 0 0,-1 0-1 0 0,0 0 1 0 0,1 0-1 0 0,-1 0 1 0 0,-1 0-1 0 0,1 1 1 0 0,0-1-1 0 0,-1 0 1 0 0,0 1-1 0 0,0-1 1 0 0,0 1-1 0 0,0-1 1 0 0,-1 1-1 0 0,0 0 1 0 0,1 0-1 0 0,-1 0 1 0 0,-2-1-80 0 0,-16-6-242 0 0,-1 2 1 0 0,-1 0 0 0 0,1 1 0 0 0,-1 2-1 0 0,0 0 1 0 0,-1 1 0 0 0,1 1 0 0 0,-1 2-1 0 0,1 0 1 0 0,-1 2 0 0 0,0 0-1 0 0,-16 4 242 0 0,24-1-3625 0 0,39-1 3322 0 0,40-4 2163 0 0,6-12-1270 0 0,0-2 1 0 0,0-4-1 0 0,-2-2 0 0 0,12-8-590 0 0,-57 21 98 0 0,133-53-892 0 0,-105 39-2380 0 0,-2-1-3741 0 0,-38 18-411 0 0</inkml:trace>
  <inkml:trace contextRef="#ctx0" brushRef="#br0" timeOffset="2436.248">4704 1707 19532 0 0,'0'0'659'0'0,"0"0"-506"0"0,0 0-1228 0 0,0 0-1228 0 0,0 0-259 0 0,0 0 338 0 0,0 0 993 0 0,0 0 1023 0 0,0 0 184 0 0,0 0-33 0 0,0 0-29 0 0,-2 31 4 0 0,-19 197-170 0 0,-66 271 536 0 0,83-456-2091 0 0,5-15-2232 0 0,0-22-639 0 0</inkml:trace>
  <inkml:trace contextRef="#ctx0" brushRef="#br0" timeOffset="2875.942">5232 1627 17276 0 0,'0'0'763'0'0,"0"0"-1169"0"0,0 0-1269 0 0,0 0-360 0 0,0 0 252 0 0,0 0 769 0 0,0 0 978 0 0,0 0 215 0 0,-13 26 10 0 0,-98 191 152 0 0,-17 83-487 0 0,128-310 8331 0 0,11-54-9312 0 0,2 31 916 0 0,-3-1 1 0 0,0-1 0 0 0,-2 0 0 0 0,-2 0 0 0 0,-1 0-1 0 0,-2 0 1 0 0,-2-1 0 0 0,-1-18 210 0 0,-33-33 369 0 0,30 101-6275 0 0,0 18 5014 0 0,2-20 939 0 0,1 0 1 0 0,0 0 0 0 0,1 0-1 0 0,0 0 1 0 0,1 0 0 0 0,0 0-1 0 0,1-1 1 0 0,0 1 0 0 0,1-1-1 0 0,0 0 1 0 0,1 0 0 0 0,0 0 0 0 0,1 0-1 0 0,0-1 1 0 0,1 0 0 0 0,0 0-1 0 0,0-1 1 0 0,1 0 0 0 0,0 0-1 0 0,1-1 1 0 0,0 0 0 0 0,0 0-1 0 0,1-1 1 0 0,0-1 0 0 0,9 6-48 0 0,-2-4 249 0 0,0-1 1 0 0,1-1-1 0 0,0 0 1 0 0,0-1-1 0 0,1-1 0 0 0,0-1 1 0 0,-1 0-1 0 0,1-1 1 0 0,0-2-1 0 0,0 0 1 0 0,0 0-1 0 0,0-2 1 0 0,0-1-1 0 0,-1 0 0 0 0,1-1 1 0 0,-1-1-1 0 0,0-1 1 0 0,0 0-1 0 0,-1-1 1 0 0,1-1-1 0 0,-2-1 0 0 0,1 0 1 0 0,-1-2-1 0 0,-1 1 1 0 0,0-2-1 0 0,0 0 1 0 0,8-10-250 0 0,-7 7 109 0 0,-1-2 1 0 0,0 0-1 0 0,-1 0 1 0 0,-1-1-1 0 0,-1-1 1 0 0,-1 0-1 0 0,0-1 1 0 0,-1 0-1 0 0,-2-1 1 0 0,0 0-1 0 0,-1 0 1 0 0,-1-1-1 0 0,-1 0 1 0 0,0 0-1 0 0,-2 0 1 0 0,-1 0-1 0 0,-1 0 1 0 0,0-1-1 0 0,-2 1 1 0 0,-1 0-1 0 0,0-1 1 0 0,-2 1-1 0 0,-1 0 1 0 0,0 1-1 0 0,-2-1 1 0 0,0 1-1 0 0,-4-7-109 0 0,5 18-283 0 0,-15-29 275 0 0,5 27-2848 0 0,16 12 819 0 0,1 5-4481 0 0,8 18 1782 0 0,-4-16-309 0 0</inkml:trace>
  <inkml:trace contextRef="#ctx0" brushRef="#br0" timeOffset="3220.8">6469 874 15339 0 0,'0'0'1719'0'0,"0"0"-501"0"0,0 0-909 0 0,0 0-1306 0 0,0 0-1029 0 0,0 0-204 0 0,0 0 398 0 0,0 0 986 0 0,0 0 965 0 0,0 0 282 0 0,0 0-31 0 0,0 0-78 0 0,-13 30-127 0 0,-44 93-121 0 0,-93 136-282 0 0,142-245 230 0 0,1-1 1 0 0,0 2 0 0 0,2-1 0 0 0,-1 0 0 0 0,2 1 0 0 0,0 0 0 0 0,1 0 0 0 0,0 0 0 0 0,1 1 0 0 0,1-1 0 0 0,0 1 0 0 0,1-1 0 0 0,1 1 0 0 0,1 4 7 0 0,4-13 176 0 0,0 0 0 0 0,1 0 0 0 0,0-1 0 0 0,0 0 0 0 0,0 0 0 0 0,0 0 0 0 0,1-1 0 0 0,0 0 1 0 0,0-1-1 0 0,1 0 0 0 0,-1 0 0 0 0,1 0 0 0 0,0-1 0 0 0,0-1 0 0 0,0 0 0 0 0,0 0 0 0 0,1 0 0 0 0,-1-1 0 0 0,0-1 0 0 0,1 0 1 0 0,-1 0-1 0 0,0 0 0 0 0,1-1 0 0 0,6-2-176 0 0,-2 3 179 0 0,45 0 273 0 0,-1-2-1 0 0,0-3 1 0 0,0-3 0 0 0,-1-2 0 0 0,0-2-1 0 0,0-3 1 0 0,-2-2 0 0 0,32-15-452 0 0,-88 31-94 0 0,1 1 0 0 0,0 0 0 0 0,-1 0 0 0 0,1 0 0 0 0,0 0 0 0 0,0 0 0 0 0,-1-1 0 0 0,1 1 0 0 0,0 0 0 0 0,-1 0-1 0 0,1-1 1 0 0,0 1 0 0 0,0 0 0 0 0,0 0 0 0 0,-1-1 0 0 0,1 1 0 0 0,0 0 0 0 0,0 0 0 0 0,0-1 0 0 0,0 1 0 0 0,-1 0 0 0 0,1-1 0 0 0,0 1 0 0 0,0 0 0 0 0,0-1 0 0 0,0 1 0 0 0,0 0 0 0 0,0-1 0 0 0,0 1 0 0 0,0 0 0 0 0,0-1 0 0 0,0 1 0 0 0,0 0 0 0 0,0-1 0 0 0,0 1 0 0 0,0 0-1 0 0,1-1 1 0 0,-1 1 0 0 0,0 0 0 0 0,0-1 0 0 0,0 1 0 0 0,0 0 0 0 0,1-1 94 0 0,-51 1-6565 0 0,40 0 4362 0 0,-7 0-4712 0 0</inkml:trace>
  <inkml:trace contextRef="#ctx0" brushRef="#br0" timeOffset="3535.415">6509 1438 14915 0 0,'0'0'1787'0'0,"0"0"-685"0"0,0 0-691 0 0,0 0-422 0 0,0 0-161 0 0,25-12 4 0 0,84-39 61 0 0,133-23-1751 0 0,-135-9-398 0 0,-104 31-4299 0 0,-6 46-533 0 0</inkml:trace>
  <inkml:trace contextRef="#ctx0" brushRef="#br0" timeOffset="3720.72">6388 914 16628 0 0,'0'0'2960'0'0,"0"0"-591"0"0,0 0-913 0 0,0 0-608 0 0,0 0-400 0 0,0 0-288 0 0,0 0-184 0 0,125-165-40 0 0,-72 152-32 0 0,11 4 16 0 0,5 1-24 0 0,3 7-88 0 0,1 1-208 0 0,5 0-432 0 0,-4 9-576 0 0,2 3-1033 0 0,-19-3-1800 0 0,-19 0-7529 0 0</inkml:trace>
  <inkml:trace contextRef="#ctx0" brushRef="#br0" timeOffset="6651.582">4996 5636 0 0 0,'0'0'443'0'0,"0"0"920"0"0,0 0 520 0 0,0 0 24 0 0,0 0-277 0 0,-2 5-394 0 0,-5 28-1458 0 0,1 0 0 0 0,2 1 0 0 0,1-1 0 0 0,2 1 0 0 0,1 0 0 0 0,3 17 222 0 0,-1 25 93 0 0,20 804 2976 0 0,-15-802-1503 0 0,-3 1 1 0 0,-3-1-1 0 0,-10 70-1566 0 0,-41 21 3425 0 0,48-156-2797 0 0,7-11-5532 0 0,5 2-3309 0 0,-7-2 2286 0 0</inkml:trace>
  <inkml:trace contextRef="#ctx0" brushRef="#br0" timeOffset="8628.321">5206 7834 4833 0 0,'0'0'948'0'0,"0"0"-796"0"0,0 0-643 0 0,0 0-205 0 0,0 0 242 0 0,0 0 334 0 0,0 0 457 0 0,0 0 596 0 0,0 0 520 0 0,0 0 298 0 0,0 0-36 0 0,0 0-376 0 0,0 0-455 0 0,35 0-341 0 0,544-76 798 0 0,198 32-1183 0 0,533-34 381 0 0,-814 12 402 0 0,-261 29 31 0 0,190-3-972 0 0,429 55 334 0 0,-409 1-158 0 0,343 30 179 0 0,156 2 73 0 0,601-43 1563 0 0,-148-45-1264 0 0,-602 3-366 0 0,1053 44-161 0 0,-241 11-27 0 0,450 40-42 0 0,-88-117 134 0 0,-1281 62-268 0 0,-244 4 282 0 0,-3-52 608 0 0,-371 43-860 0 0,-70 2-6 0 0,-4-32-4279 0 0,4-28-7855 0 0,0 49 5054 0 0</inkml:trace>
  <inkml:trace contextRef="#ctx0" brushRef="#br0" timeOffset="9141.393">25384 5632 12211 0 0,'0'0'1139'0'0,"0"0"-49"0"0,0 0-165 0 0,0 0-284 0 0,0 0-223 0 0,0 0-148 0 0,0 0-152 0 0,0 0-105 0 0,0 0-62 0 0,0 0-27 0 0,0 0-11 0 0,0 0-24 0 0,3-18 2 0 0,9-54-25 0 0,-9 54-95 0 0,-3 18-164 0 0,0 0-222 0 0,0 6-3365 0 0,0 13 3570 0 0,48 470 2473 0 0,-20-257-1162 0 0,7 47 858 0 0,-1 253-1759 0 0,-24-305 2091 0 0,-13-275 2868 0 0,-7-2-4983 0 0,-9-11-4790 0 0,-21-27-7604 0 0,26 63 7269 0 0</inkml:trace>
  <inkml:trace contextRef="#ctx0" brushRef="#br0" timeOffset="9461.22">25372 5609 13011 0 0,'0'0'1244'0'0,"0"0"-106"0"0,0 0-542 0 0,0 0-995 0 0,0 0-1093 0 0,0 0-570 0 0,0 0 97 0 0,0 0 581 0 0,0 0 911 0 0,0 0 569 0 0,0 0 176 0 0,0 0 49 0 0,0 0 45 0 0,-14 20-40 0 0,-94 143 687 0 0,-65 120 1310 0 0,178-296 5476 0 0,-1-4-6259 0 0,8-22-2489 0 0,164-307-126 0 0,-69 166 2712 0 0,-66 217-4057 0 0,223 374 477 0 0,-221-357-1220 0 0,-14-19-1713 0 0,-3-7-4605 0 0</inkml:trace>
  <inkml:trace contextRef="#ctx0" brushRef="#br0" timeOffset="10624.959">4583 5536 8218 0 0,'0'0'-560'0'0,"0"0"-310"0"0,0 0-146 0 0,0 0 141 0 0,0 0 544 0 0,0 0 331 0 0,0 0 46 0 0,0 0 4 0 0,26 0-7 0 0,119-1 100 0 0,-111-8 1109 0 0,-22-8 6332 0 0,-12 17-7036 0 0,0 0-352 0 0,-49 20-6041 0 0,-7 48 4749 0 0,-53 146 846 0 0,92-172 905 0 0,-2-1 1 0 0,-2 0 0 0 0,-1-1 0 0 0,-2-2 0 0 0,-15 18-656 0 0,36-66 7006 0 0,1-39-6823 0 0,8 24-318 0 0,1 1-1 0 0,1 0 1 0 0,0 1 0 0 0,2 0-1 0 0,1 0 1 0 0,1 1-1 0 0,1 1 1 0 0,1 0-1 0 0,15-19 136 0 0,-3 3-48 0 0,9-15-154 0 0,3 2-1 0 0,2 1 1 0 0,2 2-1 0 0,2 2 1 0 0,2 2-1 0 0,18-12 203 0 0,-61 52-134 0 0,0 0 1 0 0,1-1-1 0 0,-1 2 0 0 0,1-1 0 0 0,0 0 0 0 0,0 1 1 0 0,0-1-1 0 0,0 1 0 0 0,0 1 0 0 0,0-1 0 0 0,0 0 0 0 0,1 1 1 0 0,-1 0-1 0 0,1 0 0 0 0,-1 0 0 0 0,1 0 0 0 0,-1 1 1 0 0,1 0-1 0 0,-1 0 0 0 0,1 0 0 0 0,0 1 0 0 0,-1-1 0 0 0,1 1 1 0 0,-1 0-1 0 0,0 0 0 0 0,1 1 0 0 0,-1-1 0 0 0,0 1 1 0 0,0 0-1 0 0,0 0 0 0 0,0 1 0 0 0,0-1 0 0 0,0 1 1 0 0,0 0-1 0 0,-1-1 0 0 0,0 2 0 0 0,1-1 0 0 0,-1 0 0 0 0,0 1 1 0 0,-1-1-1 0 0,1 1 0 0 0,-1 0 0 0 0,1 0 0 0 0,0 2 134 0 0,164 423 64 0 0,-163-420 176 0 0,8 20-386 0 0,-8-12 3152 0 0,-4-17-914 0 0,0 0 218 0 0,-3-2 1235 0 0,-18-14-3312 0 0,-1 4-379 0 0,-1 0-1 0 0,-1 2 1 0 0,0 1 0 0 0,0 0 0 0 0,-1 2-1 0 0,0 1 1 0 0,0 1 0 0 0,-1 1-1 0 0,1 1 1 0 0,-1 2 0 0 0,0 0-1 0 0,1 2 1 0 0,-1 0 0 0 0,-5 3 146 0 0,-75 29-2759 0 0,45 8-4978 0 0,45-28-398 0 0</inkml:trace>
  <inkml:trace contextRef="#ctx0" brushRef="#br1" timeOffset="13364.053">7647 8161 12659 0 0,'0'0'1089'0'0,"0"0"-15"0"0,0 0-122 0 0,0 0-206 0 0,0 0-237 0 0,0 0-310 0 0,0 0-310 0 0,0 0-196 0 0,0 0-89 0 0,0 0 52 0 0,0 0 133 0 0,-16 5 99 0 0,-48 16 47 0 0,64-19 65 0 0,0 0 0 0 0,0 0 0 0 0,-1-1-1 0 0,2 1 1 0 0,-1 0 0 0 0,0-1 0 0 0,0 1 0 0 0,0 0 0 0 0,1-1-1 0 0,-1 1 1 0 0,1 0 0 0 0,-1-1 0 0 0,1 1 0 0 0,0-1 0 0 0,-1 1-1 0 0,1-1 1 0 0,0 1 0 0 0,0-1 0 0 0,0 1 0 0 0,0-1 0 0 0,1 0-1 0 0,-1 0 1 0 0,0 0 0 0 0,0 1 0 0 0,1-1 0 0 0,-1 0 0 0 0,1-1-1 0 0,-1 1 1 0 0,1 0 0 0 0,-1 0 0 0 0,1-1 0 0 0,-1 1 0 0 0,1-1-1 0 0,0 1 1 0 0,-1-1 0 0 0,1 1 0 0 0,0-1 0 0 0,-1 0 0 0 0,1 0-1 0 0,0 0 1 0 0,0 0 0 0 0,33 6 188 0 0,0-2 0 0 0,0-1 0 0 0,1-2 0 0 0,-1-1 0 0 0,1-2 0 0 0,-1-1 0 0 0,0-2 0 0 0,2-1-188 0 0,-34 5 6 0 0,403-43-21 0 0,-405 44 3 0 0,0 0 0 0 0,0 0-1 0 0,0 1 1 0 0,0-1 0 0 0,0 0-1 0 0,-1 0 1 0 0,1 1 0 0 0,0-1-1 0 0,0 1 1 0 0,0-1 0 0 0,-1 1 0 0 0,1-1-1 0 0,0 1 1 0 0,0-1 0 0 0,-1 1-1 0 0,1-1 1 0 0,-1 1 0 0 0,1 0-1 0 0,0 0 1 0 0,-1-1 0 0 0,1 1-1 0 0,-1 0 1 0 0,0 0 0 0 0,1 0-1 0 0,-1-1 1 0 0,0 1 0 0 0,1 0-1 0 0,-1 0 1 0 0,0 0 0 0 0,0 0-1 0 0,0 0 1 0 0,0 0 0 0 0,0-1-1 0 0,0 1 1 0 0,0 0 0 0 0,0 0 0 0 0,0 0-1 0 0,0 0 1 0 0,0 0 0 0 0,0 0-1 0 0,-1 0 1 0 0,1-1 0 0 0,0 1-1 0 0,-1 0 1 0 0,1 0 0 0 0,-1 0-1 0 0,1-1 1 0 0,-1 1 0 0 0,1 0-1 0 0,-1-1 1 0 0,1 1 0 0 0,-1 0-1 0 0,0-1 1 0 0,0 1 0 0 0,1-1-1 0 0,-1 1 1 0 0,0-1 0 0 0,0 1-1 0 0,1-1 13 0 0,-37 48 381 0 0,-380 312 109 0 0,356-307-461 0 0,11-13-111 0 0,1 2 1 0 0,2 3-1 0 0,2 2 0 0 0,2 1 1 0 0,2 3-1 0 0,-22 37 82 0 0,59-83 3 0 0,1 0 0 0 0,0 0 0 0 0,0 0 0 0 0,0 1 0 0 0,1-1 0 0 0,0 1 0 0 0,0-1 0 0 0,0 1 1 0 0,1 0-1 0 0,-1 0 0 0 0,1 0 0 0 0,1 0 0 0 0,-1 0 0 0 0,1-1 0 0 0,0 1 0 0 0,1 0 0 0 0,-1 0 0 0 0,1 0 0 0 0,0 0 0 0 0,1 0 0 0 0,-1 0 0 0 0,1-1 1 0 0,0 1-1 0 0,1-1 0 0 0,-1 1 0 0 0,1-1 0 0 0,0 0 0 0 0,0 0 0 0 0,1 0 0 0 0,0 0 0 0 0,0-1 0 0 0,0 1 0 0 0,0-1 0 0 0,0 0 0 0 0,1-1 0 0 0,0 1 0 0 0,0-1 1 0 0,0 0-1 0 0,0 0 0 0 0,6 2-3 0 0,39 17 142 0 0,2-3 0 0 0,0-3 1 0 0,1-1-1 0 0,1-3 1 0 0,51 5-143 0 0,-33-5 46 0 0,217 26-10556 0 0,-284-38 3286 0 0</inkml:trace>
  <inkml:trace contextRef="#ctx0" brushRef="#br1" timeOffset="13642.512">7402 8830 22221 0 0,'0'0'-588'0'0,"0"0"-411"0"0,0 0-125 0 0,0 0 146 0 0,0 0 475 0 0,0 0 501 0 0,32 11 67 0 0,106 38-6 0 0,-82-32 4 0 0,0-2 1 0 0,1-3 0 0 0,1-2 0 0 0,-1-3 0 0 0,2-2 0 0 0,-1-3-1 0 0,0-2 1 0 0,45-7-64 0 0,101-22-1038 0 0,-72-2-7920 0 0,-108 25 1253 0 0</inkml:trace>
  <inkml:trace contextRef="#ctx0" brushRef="#br1" timeOffset="13969.261">8640 9146 13699 0 0,'0'0'947'0'0,"0"0"-1383"0"0,0 0 37 0 0,0 0 434 0 0,0 0 109 0 0,18 28 44 0 0,62 90 4 0 0,-71-105-117 0 0,1-1 1 0 0,1 1-1 0 0,0-2 0 0 0,0 1 1 0 0,1-2-1 0 0,1 1 0 0 0,0-2 1 0 0,0 0-1 0 0,1 0 1 0 0,0-1-1 0 0,0-1 0 0 0,1-1 1 0 0,0 0-1 0 0,0 0 1 0 0,8 0-76 0 0,-14-3 398 0 0,1 0 1 0 0,-1-1-1 0 0,1 0 1 0 0,0 0 0 0 0,0-1-1 0 0,0-1 1 0 0,0 0-1 0 0,0 0 1 0 0,0-1-1 0 0,0 0 1 0 0,0 0 0 0 0,-1-2-1 0 0,1 1 1 0 0,5-3-399 0 0,109-80 2127 0 0,-111 71-2078 0 0,-1-2 0 0 0,-1 1 0 0 0,0-1 0 0 0,-1-1 0 0 0,-1 0 0 0 0,-1 0-1 0 0,0-1 1 0 0,-1 0 0 0 0,-1 0 0 0 0,-1-1 0 0 0,0 1 0 0 0,-1-1-1 0 0,-2 0 1 0 0,1-1 0 0 0,-2-1-49 0 0,-1 4-11 0 0,0 0 0 0 0,-1 0 1 0 0,-1 1-1 0 0,-1-1 0 0 0,0 1 0 0 0,-1-1 0 0 0,0 1 1 0 0,-2 0-1 0 0,0 0 0 0 0,-1 1 0 0 0,0 0 0 0 0,-1 0 1 0 0,-1 1-1 0 0,0 0 0 0 0,-1 0 0 0 0,-1 1 0 0 0,0 0 0 0 0,-10-9 11 0 0,12 12-75 0 0,0 1 0 0 0,0 0 0 0 0,-1 1 0 0 0,0 0 0 0 0,-1 0 0 0 0,0 1 0 0 0,0 0-1 0 0,0 1 1 0 0,-1 0 0 0 0,0 1 0 0 0,0 1 0 0 0,0 0 0 0 0,-1 0 0 0 0,1 1 0 0 0,-1 0-1 0 0,0 2 1 0 0,0-1 0 0 0,0 1 0 0 0,0 1 0 0 0,1 1 0 0 0,-1 0 0 0 0,0 0-1 0 0,0 1 1 0 0,0 1 0 0 0,1 0 0 0 0,-1 1 0 0 0,1 0 0 0 0,0 1 0 0 0,0 0 0 0 0,0 1-1 0 0,1 0 1 0 0,0 1 0 0 0,0 0 75 0 0,-6 10-65 0 0,0 1-1 0 0,2 1 1 0 0,0 0 0 0 0,1 1-1 0 0,1 1 1 0 0,0 0-1 0 0,2 1 1 0 0,1 0-1 0 0,0 1 1 0 0,2 0 0 0 0,1 0-1 0 0,0 1 1 0 0,2-1-1 0 0,1 1 1 0 0,1 1 0 0 0,1-1-1 0 0,0 0 1 0 0,2 1-1 0 0,1-1 1 0 0,2 2 65 0 0,-2-14-74 0 0,0 1-1 0 0,1-1 1 0 0,1 0-1 0 0,0 0 1 0 0,1 0-1 0 0,0 0 1 0 0,1-1 0 0 0,0 1-1 0 0,1-1 1 0 0,0 0-1 0 0,1-1 1 0 0,0 0 0 0 0,1 0-1 0 0,3 4 75 0 0,92 60-7925 0 0,-74-60-1187 0 0</inkml:trace>
  <inkml:trace contextRef="#ctx0" brushRef="#br1" timeOffset="14545.978">9770 8640 21789 0 0,'0'0'9'0'0,"0"0"-194"0"0,0 0-221 0 0,0 0-127 0 0,0 0-3 0 0,0 0 137 0 0,0 0 143 0 0,0 0 125 0 0,-16 32 76 0 0,-52 101 33 0 0,5 63-26 0 0,-2 45-12 0 0,65-241 374 0 0,0 0 1 0 0,-1 0-1 0 0,1-1 1 0 0,-1 1-1 0 0,1 0 1 0 0,0 0-1 0 0,-1 0 1 0 0,1 0-1 0 0,-1 0-314 0 0,3-26-212 0 0,19-337-80 0 0,-21 311-123 0 0,0 52-581 0 0,3 7-2922 0 0,8 23 2920 0 0,0 3 1197 0 0,0-1 1 0 0,3 0 0 0 0,0-1-1 0 0,2 0 1 0 0,2-1-1 0 0,0-1 1 0 0,2-1-1 0 0,1 0 1 0 0,2-2-1 0 0,0-1 1 0 0,2 0-1 0 0,0-2 1 0 0,2-1 0 0 0,0-1-1 0 0,1-1 1 0 0,2-2-1 0 0,-1-1 1 0 0,2-1-1 0 0,0-1 1 0 0,1-2-1 0 0,1-1 1 0 0,0-2-1 0 0,0-1 1 0 0,26 3-200 0 0,-44-9 162 0 0,0-1 0 0 0,0 0 1 0 0,0-1-1 0 0,0-1 0 0 0,0 0 0 0 0,1-1 1 0 0,-1 0-1 0 0,0-2 0 0 0,-1 1 0 0 0,1-2 1 0 0,0 0-1 0 0,-1-1 0 0 0,0 0 0 0 0,0-1 1 0 0,0-1-1 0 0,-1 0 0 0 0,0-1 0 0 0,0 0 1 0 0,-1-1-1 0 0,0 0 0 0 0,-1-1 0 0 0,0-1 1 0 0,0 0-1 0 0,-1 0 0 0 0,0-1 0 0 0,-1 0 0 0 0,-1 0 1 0 0,0-1-1 0 0,-1-1 0 0 0,0 1 0 0 0,-1-1 1 0 0,0-1-163 0 0,-4 3 31 0 0,0-1 1 0 0,-1 0 0 0 0,-1 0-1 0 0,0 0 1 0 0,-1 0-1 0 0,0 0 1 0 0,-1 0 0 0 0,0 1-1 0 0,-1-1 1 0 0,-1 1-1 0 0,0-1 1 0 0,-1 1 0 0 0,0 0-1 0 0,0 1 1 0 0,-1-1 0 0 0,-1 1-1 0 0,0 1 1 0 0,-1-1-1 0 0,0 1 1 0 0,0 0 0 0 0,-5-3-32 0 0,-14-15-59 0 0,-2 1 1 0 0,0 1 0 0 0,-2 2 0 0 0,0 1 0 0 0,-2 1-1 0 0,-18-7 59 0 0,34 18-105 0 0,-1 0-1 0 0,0 2 0 0 0,0 0 0 0 0,-1 2 0 0 0,0 0 0 0 0,-1 0 0 0 0,1 2 0 0 0,-1 1 0 0 0,0 0 1 0 0,-2 1 105 0 0,29 28-1969 0 0,3-16 1796 0 0,2 0 0 0 0,-1-1 1 0 0,1 0-1 0 0,0-1 0 0 0,1 0 0 0 0,0-1 0 0 0,0 0 0 0 0,0-1 0 0 0,1-1 1 0 0,-1 0-1 0 0,1-1 0 0 0,9 1 173 0 0,1 2-710 0 0,73 19-3999 0 0,-33-10-1933 0 0,-28-8-1657 0 0</inkml:trace>
  <inkml:trace contextRef="#ctx0" brushRef="#br1" timeOffset="15169.964">11651 8608 21909 0 0,'0'0'544'0'0,"0"0"-73"0"0,0 0-363 0 0,0 0-434 0 0,0 0-446 0 0,0 0-255 0 0,0 0 55 0 0,0 0 257 0 0,0 0 378 0 0,0 0 262 0 0,-5 24 64 0 0,-33 161 155 0 0,-121 205 1339 0 0,158-415 3515 0 0,8-115-4965 0 0,44-340-13 0 0,-51 477-31 0 0,1-5-33 0 0,-1 0 1 0 0,2 0-1 0 0,-1 0 0 0 0,1 0 0 0 0,0 0 0 0 0,1 0 0 0 0,0 1 1 0 0,0-1-1 0 0,1 1 0 0 0,0 0 0 0 0,0 0 0 0 0,0 0 0 0 0,1 1 0 0 0,0-1 1 0 0,3-1 43 0 0,-1 8-59 0 0,0 0 0 0 0,-1 0 0 0 0,1 1 0 0 0,0 0 0 0 0,-1 0 0 0 0,1 1 0 0 0,-1 0 0 0 0,1 0 1 0 0,-1 1-1 0 0,0-1 0 0 0,0 1 0 0 0,0 1 0 0 0,0-1 0 0 0,0 1 0 0 0,-1 0 0 0 0,1 0 0 0 0,-1 1 0 0 0,0 0 0 0 0,-1-1 1 0 0,1 2-1 0 0,-1-1 0 0 0,0 0 0 0 0,1 3 59 0 0,7 4-51 0 0,204 231 49 0 0,-140-153-44 0 0,3-2 1 0 0,85 71 45 0 0,-141-141-36 0 0,-14-13 20 0 0,-1 1-1 0 0,1 0 1 0 0,-1 1 0 0 0,-1 0-1 0 0,1 0 1 0 0,-1 1-1 0 0,0 0 1 0 0,-1 0 0 0 0,0 0-1 0 0,0 1 1 0 0,0 0-1 0 0,-1 0 1 0 0,-1 1 0 0 0,0-1-1 0 0,1 4 17 0 0,-7-9 41 0 0,0-1 0 0 0,0 1 0 0 0,0-1 0 0 0,-1 0-1 0 0,1 0 1 0 0,-1 0 0 0 0,0 0 0 0 0,0 0 0 0 0,0-1-1 0 0,0 1 1 0 0,0-1 0 0 0,0 0 0 0 0,-1 0 0 0 0,1 0 0 0 0,-1 0-1 0 0,0 0 1 0 0,1-1 0 0 0,-1 0 0 0 0,0 0 0 0 0,0 0 0 0 0,0 0-1 0 0,0-1 1 0 0,0 1 0 0 0,0-1 0 0 0,0 0 0 0 0,0 0-1 0 0,-2-1-40 0 0,5 2 5 0 0,-161 13 458 0 0,-1-6-1 0 0,-81-10-462 0 0,133 0 102 0 0,106 2-182 0 0,-281-5 344 0 0,168-1-5452 0 0,244 17-6265 0 0,-95-9 2750 0 0</inkml:trace>
  <inkml:trace contextRef="#ctx0" brushRef="#br1" timeOffset="15743.113">15148 8629 10226 0 0,'0'0'1487'0'0,"0"0"-116"0"0,0 0-403 0 0,0 0-452 0 0,0 0-356 0 0,0 0-256 0 0,0 0-157 0 0,0 0-56 0 0,0 0 22 0 0,0 0 107 0 0,0 0 136 0 0,0 0 113 0 0,0 0 65 0 0,-22 6 34 0 0,-70 20 2 0 0,89-24-153 0 0,-1-1-1 0 0,1 1 0 0 0,0 0 1 0 0,1 0-1 0 0,-1 0 0 0 0,0 0 1 0 0,1 1-1 0 0,-1-1 0 0 0,1 1 1 0 0,0-1-1 0 0,-1 1 0 0 0,1 0 1 0 0,1 0-1 0 0,-1 0 0 0 0,0 0 1 0 0,1 0-1 0 0,-1 0 0 0 0,1 1 0 0 0,0-1 1 0 0,0 0-1 0 0,0 1 0 0 0,1-1 1 0 0,-1 1-1 0 0,1-1 0 0 0,0 2-16 0 0,-3 9 75 0 0,-53 381 939 0 0,42-213-464 0 0,14-182-435 0 0,0 0-111 0 0,0 0-323 0 0,10-7-6130 0 0,-7 4-1673 0 0</inkml:trace>
  <inkml:trace contextRef="#ctx0" brushRef="#br1" timeOffset="16367.95">16001 8605 24469 0 0,'0'0'270'0'0,"0"0"-218"0"0,0 0-396 0 0,0 0-273 0 0,0 0-55 0 0,0 0 112 0 0,0 0 247 0 0,0 0 186 0 0,0 0 75 0 0,-18 31 29 0 0,-121 200-18 0 0,-12 44-47 0 0,179-347 606 0 0,-5 0 1 0 0,-2-2-1 0 0,-3 0 1 0 0,-4-2-519 0 0,2 86-5021 0 0,28 67 5402 0 0,-33-56-529 0 0,12 18 307 0 0,1-1 0 0 0,1-1 0 0 0,2-1 0 0 0,2-1 0 0 0,1-2 0 0 0,2-1 1 0 0,1-2-1 0 0,1-1 0 0 0,20 13-159 0 0,-37-30 72 0 0,1-1 0 0 0,0 0 0 0 0,0-1 0 0 0,1-1 0 0 0,0-1 0 0 0,0-1 0 0 0,1 0 0 0 0,0-1 0 0 0,0-2 0 0 0,1 0 0 0 0,-1-1 0 0 0,1-1 0 0 0,0 0 0 0 0,0-2 0 0 0,0-1 0 0 0,-1 0 1 0 0,1-2-1 0 0,0 0 0 0 0,-1-1 0 0 0,0-1 0 0 0,11-5-72 0 0,-17 6 107 0 0,0-1 0 0 0,-1 0 0 0 0,0-1 0 0 0,0 0 0 0 0,0-1 0 0 0,-1-1 0 0 0,0 0 0 0 0,0 0 0 0 0,-1-1 0 0 0,0-1 0 0 0,0 0 0 0 0,-1 0 0 0 0,-1-1 0 0 0,1-1 0 0 0,-2 1 0 0 0,0-1 0 0 0,0-1 0 0 0,-1 1 1 0 0,-1-1-1 0 0,0-1 0 0 0,-1 1 0 0 0,0-1 0 0 0,-1 0 0 0 0,-1 0 0 0 0,0 0 0 0 0,-1 0 0 0 0,0-1 0 0 0,-1 1 0 0 0,-1-1 0 0 0,0 1 0 0 0,-1-1 0 0 0,0 1 0 0 0,-2 0 0 0 0,-2-13-107 0 0,-9-1-29 0 0,-2 2 0 0 0,0 0 0 0 0,-1 0 0 0 0,-2 2 0 0 0,0 0 0 0 0,-2 1 0 0 0,0 1 0 0 0,-2 1 0 0 0,0 1 0 0 0,-2 1 0 0 0,0 1 0 0 0,0 2 0 0 0,-2 0 0 0 0,0 2 0 0 0,-1 0 0 0 0,0 2 0 0 0,-2 1 29 0 0,25 9 165 0 0,5 1-213 0 0,-1 1 1 0 0,1-1-1 0 0,0 0 0 0 0,-1 0 1 0 0,1 1-1 0 0,-1-1 0 0 0,0 0 1 0 0,1 1-1 0 0,-1-1 0 0 0,1 1 0 0 0,-1-1 1 0 0,0 1-1 0 0,0-1 0 0 0,1 1 1 0 0,-1-1-1 0 0,0 1 0 0 0,0 0 1 0 0,1-1-1 0 0,-1 1 0 0 0,0 0 1 0 0,0-1-1 0 0,0 1 0 0 0,0 0 0 0 0,1 0 1 0 0,-1 0-1 0 0,0 0 0 0 0,0 0 1 0 0,0 0-1 0 0,0 0 0 0 0,0 0 1 0 0,1 0-1 0 0,-1 1 0 0 0,0-1 0 0 0,0 0 1 0 0,0 0-1 0 0,1 1 0 0 0,-1-1 1 0 0,0 1-1 0 0,0-1 0 0 0,1 1 1 0 0,-1-1-1 0 0,0 1 0 0 0,1-1 0 0 0,-1 1 1 0 0,0-1-1 0 0,1 1 0 0 0,-1 0 1 0 0,1-1-1 0 0,-1 1 0 0 0,1 0 1 0 0,-1 0-1 0 0,1-1 0 0 0,0 1 0 0 0,-1 0 1 0 0,1 0-1 0 0,0 0 0 0 0,0-1 1 0 0,-1 1-1 0 0,1 0 0 0 0,0 0 1 0 0,0 0-1 0 0,0 0 0 0 0,0 0 1 0 0,0-1-1 0 0,0 1 0 0 0,0 0 0 0 0,1 0 1 0 0,-1 0 47 0 0,5 10-310 0 0,1-1-1 0 0,1 0 1 0 0,-1 0 0 0 0,2 0 0 0 0,-1-1 0 0 0,1 0 0 0 0,0-1 0 0 0,1 0 0 0 0,0 0-1 0 0,1-1 1 0 0,9 6 310 0 0,36 24-4347 0 0,-39-26 2029 0 0,14 8-7233 0 0</inkml:trace>
  <inkml:trace contextRef="#ctx0" brushRef="#br1" timeOffset="16892.032">17567 8494 14779 0 0,'0'0'1670'0'0,"0"0"-84"0"0,0 0-262 0 0,0 0-465 0 0,0 0-471 0 0,0 0-339 0 0,0 0-213 0 0,0 0-59 0 0,0 0 67 0 0,0 0 80 0 0,0 0 70 0 0,0 0-24 0 0,0 0-62 0 0,15-15-50 0 0,47-43-28 0 0,-61 57 163 0 0,0 1 0 0 0,1-1-1 0 0,-1 1 1 0 0,0-1 0 0 0,0 1-1 0 0,1-1 1 0 0,-1 1 0 0 0,0 0-1 0 0,1 0 1 0 0,-1-1 0 0 0,0 1-1 0 0,1 0 1 0 0,-1 0 0 0 0,1 0 0 0 0,-1 1-1 0 0,0-1 1 0 0,1 0 0 0 0,-1 0-1 0 0,0 1 1 0 0,0-1 0 0 0,1 1-1 0 0,-1-1 1 0 0,0 1 0 0 0,0 0-1 0 0,0-1 1 0 0,1 1 0 0 0,-1 0 0 0 0,0 0-1 0 0,0 0 1 0 0,0 0 0 0 0,0 0-1 0 0,0 0 1 0 0,-1 0 0 0 0,1 0-1 0 0,0 0 1 0 0,0 0 0 0 0,-1 0-1 0 0,1 0 1 0 0,-1 1 0 0 0,1-1 0 0 0,-1 0-1 0 0,1 1 1 0 0,-1-1 0 0 0,0 1 7 0 0,4 4-27 0 0,26 44 58 0 0,-1 2 0 0 0,-3 1-1 0 0,-3 1 1 0 0,-1 0 0 0 0,-3 2-1 0 0,-3 2-30 0 0,28 72 104 0 0,-33-99-29 0 0,-5-9-6 0 0,0-1 1 0 0,1 0 0 0 0,1 0-1 0 0,1 0 1 0 0,1-1-1 0 0,1-1 1 0 0,1 0-1 0 0,0 0 1 0 0,1-1-1 0 0,1-1 1 0 0,1 0-1 0 0,1-1 1 0 0,0-1-1 0 0,15 11-69 0 0,-1-37 6369 0 0,-10-60-6413 0 0,-18 59 458 0 0,3-24-339 0 0,-2 0-1 0 0,-2-1 1 0 0,-1 0 0 0 0,-2 1-1 0 0,-1-1 1 0 0,-2 1-1 0 0,-4-8-74 0 0,-7-215-96 0 0,17 252 53 0 0,0-1 0 0 0,1 1 0 0 0,0 0 0 0 0,0-1 0 0 0,1 1 1 0 0,-1 0-1 0 0,2 1 0 0 0,-1-1 0 0 0,1 0 0 0 0,0 1 0 0 0,0 0 0 0 0,1 0 1 0 0,-1 0-1 0 0,1 0 0 0 0,1 1 0 0 0,-1 0 0 0 0,1 0 0 0 0,0 0 1 0 0,0 1-1 0 0,0 0 0 0 0,1 0 0 0 0,-1 1 0 0 0,1 0 0 0 0,0 0 1 0 0,0 0-1 0 0,0 1 0 0 0,1 0 0 0 0,-1 0 0 0 0,3 0 43 0 0,223-6-1667 0 0,-95 32-2252 0 0,-51 4-5768 0 0,-65-20-586 0 0</inkml:trace>
  <inkml:trace contextRef="#ctx0" brushRef="#br1" timeOffset="17408.197">19194 8456 23181 0 0,'0'0'483'0'0,"0"0"-106"0"0,0 0-301 0 0,0 0-456 0 0,0 0-441 0 0,0 0-170 0 0,0 0 88 0 0,0 0 287 0 0,0 0 377 0 0,0 0 214 0 0,0 0 39 0 0,0 0-2 0 0,-5 28-16 0 0,-41 183-33 0 0,-130 280 238 0 0,230-656 4550 0 0,27-272-4722 0 0,-69 369-100 0 0,35 91-3084 0 0,259 278 2903 0 0,76 91 175 0 0,-334-345 163 0 0,-82-45 1912 0 0,-251-59-1361 0 0,-304-42-519 0 0,393 102-2852 0 0,176 13-1754 0 0,21 1-3844 0 0,3-11-506 0 0</inkml:trace>
  <inkml:trace contextRef="#ctx0" brushRef="#br1" timeOffset="17980.733">20906 8646 19276 0 0,'0'0'304'0'0,"0"0"-129"0"0,0 0-202 0 0,0 0-256 0 0,0 0-282 0 0,0 0-312 0 0,0 0-262 0 0,0 0 82 0 0,0 0 331 0 0,0 0 428 0 0,0 0 477 0 0,0 0 290 0 0,-10-9 243 0 0,-31-27 158 0 0,38 22 1379 0 0,44-4-3801 0 0,-38 17 1670 0 0,103-45-398 0 0,-106 45 268 0 0,0 0 1 0 0,1 0 0 0 0,-1 1-1 0 0,0-1 1 0 0,0 0 0 0 0,0 0-1 0 0,0 0 1 0 0,0 0 0 0 0,0 0-1 0 0,0 1 1 0 0,-1-1 0 0 0,1 0-1 0 0,0 0 1 0 0,0 0 0 0 0,-1 0-1 0 0,1 1 1 0 0,0-1 0 0 0,-1 0-1 0 0,1 0 1 0 0,-1 1 0 0 0,1-1-1 0 0,-1 0 1 0 0,1 1 0 0 0,-1-1-1 0 0,0 1 1 0 0,1-1 0 0 0,-1 0-1 0 0,0 1 1 0 0,1 0 0 0 0,-1-1-1 0 0,0 1 1 0 0,0-1 0 0 0,1 1-1 0 0,-1 0 1 0 0,0-1 0 0 0,0 1-1 0 0,0 0 1 0 0,0 0 0 0 0,1 0-1 0 0,-1 0 1 0 0,0 0 0 0 0,0 0-1 0 0,0 0 1 0 0,0 0 0 0 0,0 0-1 0 0,1 0 1 0 0,-1 0 0 0 0,0 0-1 0 0,0 1 1 0 0,0-1 0 0 0,1 0-1 0 0,-1 0 1 0 0,0 1 0 0 0,0-1-1 0 0,1 1 1 0 0,-1-1 0 0 0,0 1-1 0 0,0 0 12 0 0,-3-1-48 0 0,-63-1 154 0 0,0 4-1 0 0,0 3 0 0 0,1 2 1 0 0,0 4-1 0 0,0 2 0 0 0,1 3 1 0 0,-25 12-106 0 0,81-27-30 0 0,-1 0 0 0 0,0 1-1 0 0,1 0 1 0 0,0 1 0 0 0,0-1 0 0 0,0 2 0 0 0,0-1 0 0 0,1 2 0 0 0,-1-1 0 0 0,1 1 0 0 0,1 0 0 0 0,-1 0-1 0 0,1 1 1 0 0,0 0 0 0 0,1 1 0 0 0,-1-1 0 0 0,1 1 0 0 0,1 1 0 0 0,0-1 0 0 0,0 1 0 0 0,-1 2 30 0 0,8-5 6 0 0,0-1 1 0 0,0 0 0 0 0,1 1 0 0 0,0-1-1 0 0,0 0 1 0 0,0 0 0 0 0,0 0 0 0 0,1-1-1 0 0,0 1 1 0 0,0-1 0 0 0,0 0-1 0 0,0 0 1 0 0,1 0 0 0 0,-1 0 0 0 0,1-1-1 0 0,0 0 1 0 0,0 0 0 0 0,0 0 0 0 0,1-1-1 0 0,-1 0 1 0 0,1 0 0 0 0,-1 0 0 0 0,1 0-1 0 0,0-1 1 0 0,0 0 0 0 0,-1 0-1 0 0,1-1 1 0 0,4 0-7 0 0,-7 1 13 0 0,369 55 768 0 0,-293-51-775 0 0,-1 4-1 0 0,1 4 1 0 0,-2 3-1 0 0,0 3 0 0 0,29 14-5 0 0,-98-31-21 0 0,0 0-1 0 0,-1 1 1 0 0,0-1-1 0 0,0 1 1 0 0,0 1-1 0 0,0 0 1 0 0,0 0 0 0 0,0 0-1 0 0,-1 1 1 0 0,0 0-1 0 0,0 0 1 0 0,-1 0-1 0 0,1 1 1 0 0,-1 0-1 0 0,0 0 1 0 0,0 0 0 0 0,-1 0-1 0 0,0 1 1 0 0,0 0-1 0 0,-1 0 1 0 0,0 0-1 0 0,0 0 1 0 0,0 1-1 0 0,-1-1 1 0 0,0 1 0 0 0,-1 0-1 0 0,1-1 1 0 0,-2 1-1 0 0,1 0 1 0 0,-1 0-1 0 0,0 0 1 0 0,-1-1-1 0 0,1 1 1 0 0,-2 0 0 0 0,1 0-1 0 0,-1-1 1 0 0,-2 7 21 0 0,-10 6 208 0 0,-2-2 0 0 0,1 1 0 0 0,-2-2 0 0 0,0 0 1 0 0,-1-2-1 0 0,-1 0 0 0 0,0 0 0 0 0,-1-2 0 0 0,-1-1 0 0 0,0 0 1 0 0,0-1-1 0 0,-1-2 0 0 0,-1 0 0 0 0,1-1 0 0 0,-1-1 0 0 0,-1-2 1 0 0,1 0-1 0 0,-1-1 0 0 0,0-2 0 0 0,0 0 0 0 0,-12-2-208 0 0,-31 8 256 0 0,1-2-1 0 0,0-4 0 0 0,-1-3 0 0 0,0-3 1 0 0,1-2-1 0 0,0-4 0 0 0,-17-6-255 0 0,81 16-108 0 0,-62-28-420 0 0,52 12-2163 0 0,7-7-3656 0 0,5 15-2116 0 0</inkml:trace>
  <inkml:trace contextRef="#ctx0" brushRef="#br1" timeOffset="18347.266">21826 8597 24301 0 0,'0'0'223'0'0,"0"0"-123"0"0,0 0-304 0 0,0 0-440 0 0,0 0-443 0 0,0 0-51 0 0,0 0 174 0 0,0 0 369 0 0,0 0 437 0 0,0 0 118 0 0,0 0 21 0 0,0 0-18 0 0,-6 28-18 0 0,-18 90 0 0 0,23 106 505 0 0,6-173-336 0 0,-3-37-88 0 0,-2 5 14 0 0,1 1 0 0 0,1-1 0 0 0,1 0 1 0 0,1 0-1 0 0,1 0 0 0 0,0 0 0 0 0,1-1 0 0 0,1 0 0 0 0,1 0 0 0 0,1-1 0 0 0,1 2-40 0 0,28 0-1103 0 0,-20-26-6697 0 0,-15 4-2404 0 0</inkml:trace>
  <inkml:trace contextRef="#ctx0" brushRef="#br1" timeOffset="18730.412">22190 9017 15939 0 0,'0'0'6974'0'0,"0"0"-5965"0"0,0 0-1555 0 0,0 0 140 0 0,0 0 201 0 0,0 0 221 0 0,0 0 43 0 0,19 30-26 0 0,61 92-26 0 0,-75-114 10 0 0,0 0 0 0 0,0 0 0 0 0,1-1 0 0 0,1 0 0 0 0,-1 0 0 0 0,1-1 0 0 0,0 0 0 0 0,0 0 0 0 0,1 0 0 0 0,0-1 0 0 0,0 0 0 0 0,0-1 0 0 0,1 0 0 0 0,-1 0 0 0 0,1-1 0 0 0,0 0 0 0 0,0 0 0 0 0,0-1 0 0 0,0 0 0 0 0,1-1 0 0 0,-1 0 0 0 0,0 0 0 0 0,1-1 0 0 0,-1 0 0 0 0,0-1 0 0 0,2 0-17 0 0,18-5 208 0 0,0-2-1 0 0,-1-1 0 0 0,0-1 1 0 0,-1-1-1 0 0,0-1 0 0 0,0-2 1 0 0,-2-1-208 0 0,21-8 159 0 0,-43 22-158 0 0,40-20 86 0 0,-1-1 0 0 0,-1-2 0 0 0,0-1-1 0 0,-2-3 1 0 0,5-7-87 0 0,-36 29 6 0 0,0 0 1 0 0,-1-1-1 0 0,0 0 0 0 0,0 0 0 0 0,0-1 1 0 0,-1 0-1 0 0,0 0 0 0 0,-1 0 0 0 0,0-1 1 0 0,0 0-1 0 0,-1 0 0 0 0,0 0 0 0 0,-1 0 0 0 0,0-1 1 0 0,0 1-1 0 0,-1-1 0 0 0,0 0 0 0 0,-1 0 1 0 0,0 0-1 0 0,-1 0 0 0 0,0 0 0 0 0,0 1 1 0 0,-1-1-1 0 0,0 0 0 0 0,-1 0 0 0 0,0 0 1 0 0,0 0-1 0 0,-2 0-6 0 0,0-1-43 0 0,-2-1 0 0 0,0 1 0 0 0,0 1 0 0 0,-1-1 0 0 0,0 1 0 0 0,-1 0 1 0 0,0 0-1 0 0,0 1 0 0 0,-1 0 0 0 0,0 1 0 0 0,-1 0 0 0 0,0 0 0 0 0,0 1 0 0 0,-1 0 0 0 0,0 1 0 0 0,0 0 1 0 0,0 1-1 0 0,-1 0 0 0 0,0 1 0 0 0,0 0 0 0 0,0 1 0 0 0,0 1 0 0 0,-1-1 0 0 0,0 2 43 0 0,-10-2-90 0 0,-1 0 0 0 0,0 2 0 0 0,1 1 0 0 0,-1 1 0 0 0,0 1-1 0 0,1 1 1 0 0,0 1 0 0 0,0 1 0 0 0,0 1 0 0 0,0 1 0 0 0,1 1 0 0 0,-10 6 90 0 0,18-8-34 0 0,0 0 0 0 0,0 1 1 0 0,1 1-1 0 0,0 1 0 0 0,0 0 0 0 0,1 0 1 0 0,0 1-1 0 0,1 1 0 0 0,0 0 1 0 0,0 0-1 0 0,1 1 0 0 0,1 0 1 0 0,0 1-1 0 0,1 0 0 0 0,0 1 1 0 0,1 0-1 0 0,0 0 0 0 0,1 0 0 0 0,1 1 1 0 0,1-1-1 0 0,0 1 0 0 0,0 1 1 0 0,2-1-1 0 0,0 0 0 0 0,0 1 1 0 0,2-1-1 0 0,0 1 0 0 0,1-1 0 0 0,0 1 1 0 0,1 1 33 0 0,1-8-132 0 0,1 1 1 0 0,0-1 0 0 0,0 0-1 0 0,1 0 1 0 0,0 0-1 0 0,1-1 1 0 0,0 0 0 0 0,0 0-1 0 0,1 0 1 0 0,0-1-1 0 0,0 0 1 0 0,1 0 0 0 0,-1-1-1 0 0,1 0 1 0 0,1 0-1 0 0,-1-1 1 0 0,1 0 0 0 0,2 1 131 0 0,105 42-9776 0 0,-85-39-416 0 0</inkml:trace>
  <inkml:trace contextRef="#ctx0" brushRef="#br1" timeOffset="19540.901">23526 8593 15523 0 0,'0'0'5547'0'0,"0"0"-3876"0"0,0 0-1194 0 0,0 0-417 0 0,0 0-410 0 0,0 0-167 0 0,0 0-1 0 0,0 0 132 0 0,0 0 194 0 0,0 0 102 0 0,0 0 35 0 0,-24 26 30 0 0,-74 82 21 0 0,88-97 0 0 0,1 0 1 0 0,0 1 0 0 0,1 0-1 0 0,0 0 1 0 0,1 1 0 0 0,1-1-1 0 0,0 2 1 0 0,1-1 0 0 0,0 1-1 0 0,-2 9 4 0 0,-5 15-9 0 0,-32 132 320 0 0,64-201 1785 0 0,-4 6-1985 0 0,-1-1 0 0 0,-2-1 0 0 0,0 0 0 0 0,-2-1 0 0 0,-1 0 0 0 0,-2-1 0 0 0,0 0-1 0 0,-2 0 1 0 0,-1-1 0 0 0,-2 1 0 0 0,0-3-111 0 0,30 184-2182 0 0,-26-133 2240 0 0,1-1 1 0 0,0 1-1 0 0,1-2 1 0 0,1 1-1 0 0,1-2 1 0 0,0 1-1 0 0,2-1 1 0 0,-1-1-1 0 0,2 0 1 0 0,0-1-1 0 0,1-1 1 0 0,0 0-1 0 0,1-1 1 0 0,0 0 0 0 0,1-2-1 0 0,0 0 1 0 0,1 0-1 0 0,0-2 1 0 0,1 0-1 0 0,-1-2 1 0 0,5 1-59 0 0,-8-4 69 0 0,0 0 1 0 0,0-2-1 0 0,1 0 1 0 0,-1 0 0 0 0,0-2-1 0 0,1 0 1 0 0,-1 0-1 0 0,0-2 1 0 0,0 0 0 0 0,0 0-1 0 0,0-2 1 0 0,-1 0-1 0 0,0 0 1 0 0,0-1-1 0 0,0-1 1 0 0,0-1 0 0 0,-1 1-1 0 0,-1-2 1 0 0,1 0-1 0 0,-1-1 1 0 0,-1 0-1 0 0,0 0 1 0 0,0-1 0 0 0,-1-1-1 0 0,0 0 1 0 0,-1 0-1 0 0,-1-1 1 0 0,0 0-1 0 0,-1-1 1 0 0,0 1 0 0 0,-1-1-1 0 0,0-1 1 0 0,-1 1-1 0 0,-1-1 1 0 0,1-4-70 0 0,-3-6 49 0 0,-1 0 0 0 0,-1 0 0 0 0,-1-1 0 0 0,-1 1 0 0 0,-1 0 0 0 0,-2 0 0 0 0,0 1 1 0 0,-2-1-1 0 0,0 1 0 0 0,-2 1 0 0 0,0-1 0 0 0,-2 1 0 0 0,-1 1 0 0 0,0 0 0 0 0,-14-17-49 0 0,28 37-29 0 0,0 0 0 0 0,0 0 0 0 0,0 1 0 0 0,0-1 0 0 0,1 0 0 0 0,-1 1 0 0 0,0 0 0 0 0,1-1 0 0 0,-1 1 0 0 0,1 0 1 0 0,0 0-1 0 0,-1 0 0 0 0,1 1 0 0 0,0-1 0 0 0,0 1 0 0 0,-1-1 0 0 0,1 1 0 0 0,0 0 0 0 0,0 0 0 0 0,-1 0 0 0 0,1 1 0 0 0,0-1 0 0 0,0 1 0 0 0,-1-1 0 0 0,1 1 0 0 0,0 0 0 0 0,-1 0 0 0 0,1 0 0 0 0,-1 0 0 0 0,1 1 29 0 0,6-1-6 0 0,48 3 2 0 0,-1 3-1 0 0,1 3 1 0 0,-2 2-1 0 0,1 2 1 0 0,49 21 4 0 0,-101-34-29 0 0,1 1 0 0 0,-1 0 0 0 0,0 0 1 0 0,0 0-1 0 0,0 1 0 0 0,0-1 1 0 0,0 1-1 0 0,0 0 0 0 0,-1 0 1 0 0,0 0-1 0 0,1 1 0 0 0,-1-1 1 0 0,0 1-1 0 0,-1 0 0 0 0,1 0 1 0 0,-1 0-1 0 0,1 0 0 0 0,-1 0 0 0 0,0 0 1 0 0,-1 1-1 0 0,1-1 0 0 0,-1 1 1 0 0,0-1-1 0 0,0 1 0 0 0,0 0 1 0 0,-1-1-1 0 0,0 1 0 0 0,0 0 1 0 0,0-1-1 0 0,0 1 0 0 0,-1 0 0 0 0,1-1 1 0 0,-1 1-1 0 0,0-1 0 0 0,-1 1 1 0 0,1-1-1 0 0,-1 1 0 0 0,0-1 1 0 0,-1 2 28 0 0,-30 61-60 0 0,25-55 64 0 0,1 0 0 0 0,0 1 0 0 0,1 0 0 0 0,0 0 0 0 0,1 0 0 0 0,0 1 0 0 0,1-1 0 0 0,1 1 0 0 0,0 0 0 0 0,1 1 0 0 0,1-1 0 0 0,0 0 0 0 0,1 0 0 0 0,0 2-4 0 0,6-5 50 0 0,-1-1-1 0 0,2 0 1 0 0,0 0 0 0 0,0 0 0 0 0,1-1 0 0 0,0-1 0 0 0,0 1 0 0 0,1-1 0 0 0,0 0 0 0 0,0-1 0 0 0,1 0 0 0 0,0-1 0 0 0,0 0-1 0 0,1 0 1 0 0,0-1 0 0 0,0-1 0 0 0,0 0 0 0 0,0 0 0 0 0,1-1 0 0 0,0 0 0 0 0,8 0-50 0 0,41 13 123 0 0,0-3 0 0 0,1-3 0 0 0,0-2-1 0 0,0-3 1 0 0,0-3 0 0 0,1-3 0 0 0,3-2-123 0 0,-65 2-75 0 0,0 0 1 0 0,-1 0-1 0 0,1 0 0 0 0,-1 0 0 0 0,1 0 1 0 0,-1 0-1 0 0,1 0 0 0 0,-1 0 0 0 0,0 0 1 0 0,0 0-1 0 0,1 0 0 0 0,-1 0 1 0 0,0 0-1 0 0,0 0 0 0 0,0 0 0 0 0,0 0 1 0 0,0 0-1 0 0,0 0 0 0 0,0 0 0 0 0,-1 0 1 0 0,1 0-1 0 0,0 0 0 0 0,-1 0 0 0 0,1 0 1 0 0,0 0-1 0 0,-1 0 0 0 0,1 0 1 0 0,-1 0-1 0 0,0 0 0 0 0,1 0 0 0 0,-1 0 1 0 0,0 1-1 0 0,1-1 0 0 0,-1 0 0 0 0,0 0 1 0 0,0 1-1 0 0,0-1 0 0 0,0 0 0 0 0,1 1 1 0 0,-1-1-1 0 0,0 1 0 0 0,0 0 1 0 0,0-1-1 0 0,0 1 0 0 0,0 0 0 0 0,0-1 1 0 0,0 1-1 0 0,0 0 0 0 0,-1 0 0 0 0,1 0 1 0 0,-1 0 74 0 0,-27-19-3896 0 0,8 6-1629 0 0,2 1-5601 0 0</inkml:trace>
  <inkml:trace contextRef="#ctx0" brushRef="#br1" timeOffset="19806.293">24530 8787 25822 0 0,'0'0'690'0'0,"0"0"-194"0"0,0 0-278 0 0,0 0-302 0 0,0 0-134 0 0,27 0-71 0 0,91 1-95 0 0,23 19-1290 0 0,-127-16 1493 0 0,0 0 1 0 0,1-2-1 0 0,-1 1 1 0 0,1-2-1 0 0,0 0 0 0 0,-1-1 1 0 0,1 0-1 0 0,0-1 0 0 0,-1-1 1 0 0,1 0-1 0 0,4-2 181 0 0,-16 3 8 0 0,0 0-1 0 0,1 0 1 0 0,-1 0 0 0 0,0-1-1 0 0,0 1 1 0 0,0-1 0 0 0,0 0-1 0 0,0 0 1 0 0,0 0 0 0 0,-1 0-1 0 0,1 0 1 0 0,-1 0 0 0 0,1-1-1 0 0,-1 1 1 0 0,0-1-1 0 0,0 0 1 0 0,0 0 0 0 0,0 0-1 0 0,-1 0 1 0 0,1 0 0 0 0,-1 0-1 0 0,1 0 1 0 0,-1-3-8 0 0,-23-47-4770 0 0,-22 19-4300 0 0,26 23 144 0 0</inkml:trace>
  <inkml:trace contextRef="#ctx0" brushRef="#br1" timeOffset="20156.93">24282 8365 17508 0 0,'0'0'3166'0'0,"0"0"-679"0"0,0 0-709 0 0,0 0-469 0 0,0 0-281 0 0,35-21-167 0 0,116-67-139 0 0,-128 75-549 0 0,2 1-1 0 0,-1 2 1 0 0,2 0-1 0 0,-1 2 1 0 0,1 1-1 0 0,0 1 0 0 0,13-1-172 0 0,10-2 163 0 0,42-10-147 0 0,0 5 1 0 0,2 3-1 0 0,-1 5 0 0 0,83 5-16 0 0,-53 30-1682 0 0,-94-3-1827 0 0,-16 14-3994 0 0,-11-24-3600 0 0</inkml:trace>
  <inkml:trace contextRef="#ctx0" brushRef="#br1" timeOffset="20529.365">15966 10108 0 0 0,'0'0'1610'0'0,"0"0"-298"0"0,-33-4-10 0 0,-234-27 2794 0 0,89 5 2965 0 0,61 7 811 0 0,720 68-4765 0 0,-468-44-2919 0 0,1407 10 190 0 0,286-85-378 0 0,434-104 314 0 0,-680 41-65 0 0,-906 93 349 0 0,7 30-598 0 0,-669 10-18 0 0,35-1-128 0 0,1 2 1 0 0,0 2-1 0 0,-1 2 1 0 0,0 2-1 0 0,0 3 0 0 0,-1 1 1 0 0,31 13 145 0 0,-75-23-212 0 0,0 1 1 0 0,0 0 0 0 0,-1 0-1 0 0,1 0 1 0 0,-1 0 0 0 0,1 0-1 0 0,-1 1 1 0 0,0-1 0 0 0,0 1-1 0 0,0 0 1 0 0,0 0 0 0 0,0 0-1 0 0,-1 0 1 0 0,0 1 0 0 0,1-1-1 0 0,-1 1 1 0 0,0-1 0 0 0,-1 1-1 0 0,1 0 1 0 0,-1 0 0 0 0,1 3 211 0 0,-17 53-12299 0 0,0-40 1986 0 0</inkml:trace>
  <inkml:trace contextRef="#ctx0" brushRef="#br1" timeOffset="54119.02">281 4355 0 0 0,'0'0'888'0'0,"0"0"-344"0"0,0 0-344 0 0,0 0-120 0 0,0 0-232 0 0,0 0-560 0 0,0 0-136 0 0,0 0 848 0 0</inkml:trace>
  <inkml:trace contextRef="#ctx0" brushRef="#br1" timeOffset="54896.251">281 4355 0 0 0,'9'-61'5124'0'0,"-59"203"-5084"0"0,11-25 241 0 0,-89 330-51 0 0,119-421 672 0 0,-6-35 5399 0 0,1-26-1350 0 0,8 13-6450 0 0,-8-312 2307 0 0,8 249-1058 0 0,6 84-568 0 0,0 1-327 0 0,15 6-1404 0 0,8 14 2470 0 0,-1 0 1 0 0,-1 1 0 0 0,-1 2-1 0 0,-1 0 1 0 0,-1 1-1 0 0,-1 1 1 0 0,-2 0-1 0 0,11 23 79 0 0,3 0 31 0 0,-11-16 22 0 0,1-1 1 0 0,2-1 0 0 0,1 0 0 0 0,1-2 0 0 0,1-1-1 0 0,1-1 1 0 0,2-1 0 0 0,1-1 0 0 0,0-1 0 0 0,2-2 0 0 0,6 2-54 0 0,-33-20 119 0 0,1-1 1 0 0,0 1 0 0 0,1-1 0 0 0,-1 0 0 0 0,0 0 0 0 0,1-1-1 0 0,-1 1 1 0 0,1-1 0 0 0,-1 0 0 0 0,1 0 0 0 0,-1-1 0 0 0,1 1-1 0 0,0-1 1 0 0,0 0 0 0 0,-1 0 0 0 0,1 0 0 0 0,0-1 0 0 0,-1 0-1 0 0,1 0 1 0 0,-1 0 0 0 0,1 0 0 0 0,-1-1 0 0 0,1 0-1 0 0,-1 0 1 0 0,0 0 0 0 0,0 0 0 0 0,0-1 0 0 0,0 1 0 0 0,0-1-1 0 0,-1 0 1 0 0,1 0 0 0 0,-1-1 0 0 0,0 1 0 0 0,0-1 0 0 0,0 1-1 0 0,0-1 1 0 0,0 0 0 0 0,-1 0 0 0 0,0 0 0 0 0,1-2-120 0 0,10-30 245 0 0,-2 0 0 0 0,-1 0 1 0 0,-2-1-1 0 0,-2-1 1 0 0,-1 1-1 0 0,-2-1 0 0 0,-1 1 1 0 0,-2-1-1 0 0,-2 0 1 0 0,-1 0-1 0 0,-2 1 0 0 0,-2 0 1 0 0,-1 0-1 0 0,-2 0 0 0 0,-2 1 1 0 0,-1 1-1 0 0,-1 0 1 0 0,-5-5-246 0 0,-95-193 445 0 0,122 244-5730 0 0,78 94 1004 0 0,-50-64-573 0 0,-20-24-832 0 0</inkml:trace>
  <inkml:trace contextRef="#ctx0" brushRef="#br1" timeOffset="55419.644">1202 4822 10850 0 0,'0'0'1235'0'0,"0"0"-691"0"0,0 0-669 0 0,0 0-212 0 0,0 0 98 0 0,0 0 216 0 0,0 0 99 0 0,0 0-10 0 0,0 0-20 0 0,0 0 6 0 0,0 0 4 0 0,27 16 32 0 0,82 52 38 0 0,-102-63-10 0 0,1 0 1 0 0,-1 0-1 0 0,1-1 1 0 0,1 0 0 0 0,-1-1-1 0 0,0 1 1 0 0,1-2-1 0 0,0 1 1 0 0,0-1 0 0 0,0 0-1 0 0,0-1 1 0 0,0 0-1 0 0,0-1 1 0 0,0 0 0 0 0,0 0-1 0 0,0-1 1 0 0,0 0 0 0 0,0 0-1 0 0,0-1 1 0 0,-1 0-1 0 0,1-1 1 0 0,0 0 0 0 0,-1 0-1 0 0,0-1 1 0 0,0 0-1 0 0,0-1 1 0 0,0 1 0 0 0,-1-2-1 0 0,1 1 1 0 0,-1-1-1 0 0,-1 0 1 0 0,2-1-117 0 0,3-6 155 0 0,0 0-1 0 0,-1 0 1 0 0,0-1 0 0 0,-1-1 0 0 0,-1 1-1 0 0,0-1 1 0 0,-1 0 0 0 0,-1-1-1 0 0,0 0 1 0 0,-1 0 0 0 0,-1 0-1 0 0,0-1 1 0 0,-2 1 0 0 0,0-1 0 0 0,0-8-155 0 0,-2 2 15 0 0,-2 0 1 0 0,0 1-1 0 0,-1-1 1 0 0,-1 1-1 0 0,-2 0 1 0 0,0 0-1 0 0,-1 1 1 0 0,-1-1-1 0 0,-1 2 1 0 0,-1-1-1 0 0,-1 1 1 0 0,-8-11-16 0 0,13 21-51 0 0,-1 1 1 0 0,1 0-1 0 0,-2 0 1 0 0,1 1-1 0 0,-1 0 0 0 0,0 0 1 0 0,-1 1-1 0 0,1 0 0 0 0,-2 0 1 0 0,1 1-1 0 0,-1 0 1 0 0,0 1-1 0 0,0 0 0 0 0,0 1 1 0 0,-1 0-1 0 0,1 0 1 0 0,-1 1-1 0 0,0 1 0 0 0,0 0 1 0 0,0 0-1 0 0,0 1 0 0 0,-1 0 1 0 0,1 1-1 0 0,0 1 1 0 0,0-1-1 0 0,-3 2 51 0 0,1 4-117 0 0,1 0 0 0 0,0 1 0 0 0,1 1 0 0 0,0 0 0 0 0,0 0 0 0 0,1 1 0 0 0,0 0 0 0 0,0 1 0 0 0,1 0 0 0 0,0 0 0 0 0,1 1 0 0 0,0 1 0 0 0,1-1 0 0 0,0 1 0 0 0,1 0 0 0 0,0 1 0 0 0,1-1 0 0 0,0 1 0 0 0,1 0 0 0 0,1 0 0 0 0,0 1 0 0 0,1-1 0 0 0,0 1 0 0 0,1-1 0 0 0,0 1 0 0 0,1 0 117 0 0,-3 7 14 0 0,1 1 0 0 0,1-1 0 0 0,1 1 0 0 0,1-1 0 0 0,0 1 0 0 0,2-1 0 0 0,0 0 0 0 0,2 0 1 0 0,0 0-1 0 0,1 0 0 0 0,8 17-14 0 0,-7-24-302 0 0,1-1 1 0 0,0 1 0 0 0,0-2 0 0 0,1 1-1 0 0,1-1 1 0 0,0-1 0 0 0,0 1 0 0 0,1-2-1 0 0,1 0 1 0 0,0 0 0 0 0,3 1 301 0 0,58 34-4987 0 0,-48-33-1162 0 0</inkml:trace>
  <inkml:trace contextRef="#ctx0" brushRef="#br1" timeOffset="55989.74">2265 4274 18812 0 0,'0'0'-87'0'0,"0"0"-558"0"0,0 0-479 0 0,0 0-133 0 0,0 0 276 0 0,0 0 546 0 0,0 0 400 0 0,0 0 99 0 0,-2 33 30 0 0,-6 106 15 0 0,4-84-24 0 0,-2-1 0 0 0,-3 1 0 0 0,-2-1 0 0 0,-3-1 0 0 0,-2 0 0 0 0,-2-1 0 0 0,-5 6-85 0 0,15-61 4998 0 0,9-98-5430 0 0,75-225-868 0 0,-76 324 1236 0 0,0 0-1 0 0,0 1 1 0 0,1-1 0 0 0,-1 0 0 0 0,0 0 0 0 0,1 1-1 0 0,-1-1 1 0 0,1 0 0 0 0,0 1 0 0 0,0-1 0 0 0,-1 0-1 0 0,1 1 1 0 0,0-1 0 0 0,0 1 0 0 0,0-1-1 0 0,1 1 1 0 0,-1 0 0 0 0,0 0 0 0 0,0-1 0 0 0,1 1-1 0 0,-1 0 1 0 0,1 0 0 0 0,-1 0 0 0 0,1 0-1 0 0,-1 0 1 0 0,1 1 0 0 0,0-1 0 0 0,-1 0 0 0 0,1 1-1 0 0,0 0 1 0 0,0-1 0 0 0,-1 1 0 0 0,1 0-1 0 0,0 0 1 0 0,0-1 0 0 0,0 1 0 0 0,-1 1 0 0 0,1-1-1 0 0,0 0 1 0 0,0 0 0 0 0,-1 1 0 0 0,1-1 0 0 0,0 1-1 0 0,-1-1 1 0 0,1 1 0 0 0,0 0 0 0 0,-1 0-1 0 0,1 0 1 0 0,-1 0 0 0 0,1 0 0 0 0,-1 0 0 0 0,1 0-1 0 0,-1 0 1 0 0,0 0 0 0 0,0 1 0 0 0,1-1-1 0 0,-1 1 1 0 0,0-1 0 0 0,0 1 0 0 0,-1-1 0 0 0,1 1-1 0 0,0-1 1 0 0,0 1 0 0 0,-1 0 0 0 0,1 1 64 0 0,111 176 51 0 0,-100-152 65 0 0,2 0-1 0 0,1-1 1 0 0,1 0-1 0 0,1-1 1 0 0,1-1 0 0 0,1-1-1 0 0,1 0 1 0 0,2-2 0 0 0,0 0-1 0 0,0-1 1 0 0,2-2 0 0 0,15 9-116 0 0,-37-25 84 0 0,1-1 1 0 0,-1 1 0 0 0,1-1 0 0 0,0 1-1 0 0,0-1 1 0 0,-1 0 0 0 0,1 0 0 0 0,0-1-1 0 0,0 1 1 0 0,0 0 0 0 0,0-1 0 0 0,0 0-1 0 0,0 0 1 0 0,0 0 0 0 0,0 0 0 0 0,0 0-1 0 0,0-1 1 0 0,0 1 0 0 0,0-1 0 0 0,0 1-1 0 0,0-1 1 0 0,-1 0 0 0 0,1-1 0 0 0,0 1-1 0 0,0 0 1 0 0,-1-1 0 0 0,1 1 0 0 0,-1-1-1 0 0,1 0 1 0 0,-1 0 0 0 0,0 0 0 0 0,0 0-1 0 0,0 0 1 0 0,0-1 0 0 0,0 1 0 0 0,0 0-1 0 0,0-2-84 0 0,34-109 2290 0 0,-31 70-2141 0 0,-3 1 0 0 0,-1 0 1 0 0,-2-1-1 0 0,-2 1 0 0 0,-2 0 1 0 0,-1 0-1 0 0,-3 0 0 0 0,-1 1 0 0 0,-2 0 1 0 0,-2 1-1 0 0,-1 1 0 0 0,-3 0 1 0 0,0 1-1 0 0,-3 1 0 0 0,-1 1 0 0 0,-12-13-149 0 0,24 56-3755 0 0,14 93 1078 0 0,-4-99 2565 0 0,9 145-6845 0 0,-8-123 4563 0 0,0 18-5165 0 0</inkml:trace>
  <inkml:trace contextRef="#ctx0" brushRef="#br1" timeOffset="56510.345">681 6173 9826 0 0,'0'0'347'0'0,"0"0"-474"0"0,0 0-382 0 0,0 0-45 0 0,0 0 316 0 0,0 0 388 0 0,0 0 137 0 0,0 0 44 0 0,0 0 73 0 0,0 0 75 0 0,0 0 98 0 0,0 0 112 0 0,0 0 113 0 0,23-9 82 0 0,69-27 48 0 0,-89 35-863 0 0,-1 1-1 0 0,0-1 0 0 0,0 1 0 0 0,0-1 1 0 0,0 0-1 0 0,0 0 0 0 0,0 0 0 0 0,0 0 1 0 0,0 0-1 0 0,-1 0 0 0 0,1-1 0 0 0,0 1 1 0 0,-1-1-1 0 0,1 1 0 0 0,-1-1 0 0 0,1 0 1 0 0,-1 1-1 0 0,0-1 0 0 0,0 0 0 0 0,1 0 1 0 0,-1 0-1 0 0,-1 0 0 0 0,1 0 0 0 0,0 0 1 0 0,0 0-1 0 0,-1 0 0 0 0,1 0 0 0 0,-1 0 1 0 0,0-1-1 0 0,1 1 0 0 0,-1 0 0 0 0,0 0 1 0 0,0 0-1 0 0,-1-1 0 0 0,1 1 0 0 0,0 0 1 0 0,-1 0-1 0 0,1 0 0 0 0,-1 0 0 0 0,0 0 1 0 0,0 0-1 0 0,0 0 0 0 0,0 0 0 0 0,0 0 1 0 0,0 0-1 0 0,0 0 0 0 0,-1 1 0 0 0,1-1 1 0 0,-1 0-1 0 0,1 1 0 0 0,-1-1 0 0 0,1 1 0 0 0,-1 0 1 0 0,0-1-1 0 0,0 1 0 0 0,0 0 0 0 0,0 0 1 0 0,0 0-1 0 0,0 0 0 0 0,0 1 0 0 0,0-1 1 0 0,0 0-1 0 0,-1 1-68 0 0,-19-3-36 0 0,0 1 0 0 0,0 1 0 0 0,0 1 0 0 0,0 1 0 0 0,0 0-1 0 0,1 2 1 0 0,-1 1 0 0 0,0 1 0 0 0,1 0 0 0 0,0 2 0 0 0,0 0 0 0 0,1 2 0 0 0,0 0 0 0 0,0 1 0 0 0,1 1 0 0 0,1 1 0 0 0,-1 0 0 0 0,-4 6 36 0 0,11-7-57 0 0,-1 1 1 0 0,2 0 0 0 0,-1 1 0 0 0,2 0 0 0 0,0 0-1 0 0,0 1 1 0 0,1 1 0 0 0,1-1 0 0 0,1 2 0 0 0,0-1-1 0 0,1 1 1 0 0,0 0 0 0 0,1 0 0 0 0,1 0 0 0 0,1 1-1 0 0,0 0 1 0 0,1-1 0 0 0,1 1 0 0 0,1 0 0 0 0,0 0-1 0 0,1 0 1 0 0,1 2 56 0 0,-1-12 13 0 0,1 0-1 0 0,0 1 0 0 0,0-1 1 0 0,0 0-1 0 0,1 0 0 0 0,0 0 1 0 0,0-1-1 0 0,1 1 1 0 0,0-1-1 0 0,0 1 0 0 0,0-1 1 0 0,1-1-1 0 0,0 1 1 0 0,0-1-1 0 0,1 1 0 0 0,-1-1 1 0 0,1-1-1 0 0,0 1 0 0 0,1-1 1 0 0,-1 0-1 0 0,1-1 1 0 0,-1 0-1 0 0,1 0 0 0 0,0 0 1 0 0,0 0-1 0 0,0-1 0 0 0,1-1 1 0 0,-1 1-1 0 0,4-1-12 0 0,7 3 213 0 0,1-1 0 0 0,0-1-1 0 0,0-1 1 0 0,-1-1 0 0 0,1 0 0 0 0,0-2-1 0 0,0 0 1 0 0,0-1 0 0 0,-1 0 0 0 0,0-2-1 0 0,6-2-212 0 0,98-79 2486 0 0,-122 88-9647 0 0,1 7 4322 0 0,-1 1-1002 0 0,0-2-4197 0 0</inkml:trace>
  <inkml:trace contextRef="#ctx0" brushRef="#br1" timeOffset="56876.707">1496 6190 10666 0 0,'0'0'1537'0'0,"0"0"-114"0"0,0 0-291 0 0,0 0-436 0 0,0 0-479 0 0,0 0-529 0 0,0 0-413 0 0,0 0 13 0 0,0 0 229 0 0,0 0 336 0 0,0 0 281 0 0,0 0 15 0 0,0 0-29 0 0,-3 18-21 0 0,-2 133 255 0 0,16-78-444 0 0,5 87 1334 0 0,-35-59-8254 0 0,12-88 206 0 0</inkml:trace>
  <inkml:trace contextRef="#ctx0" brushRef="#br1" timeOffset="57422.947">726 7845 13171 0 0,'0'0'1509'0'0,"0"0"-200"0"0,0 0-486 0 0,0 0-463 0 0,0 0-316 0 0,0 0-251 0 0,0 0-154 0 0,0 0-29 0 0,0 0 78 0 0,0 0 127 0 0,0 0 118 0 0,0 0 82 0 0,0 0 102 0 0,8-25 139 0 0,24-73 168 0 0,-24 74 111 0 0,-57 13-444 0 0,-3 12-76 0 0,1 2-1 0 0,0 3 1 0 0,1 1 0 0 0,-1 3 0 0 0,2 2 0 0 0,-1 3 0 0 0,-18 8-15 0 0,60-20-29 0 0,-1-1-55 0 0,0 0 1 0 0,1 1 0 0 0,-1 0 0 0 0,1 0 0 0 0,0 1 0 0 0,-1 0-1 0 0,2 0 1 0 0,-1 1 0 0 0,0 0 0 0 0,1 0 0 0 0,0 1-1 0 0,0 0 1 0 0,1 0 0 0 0,0 1 0 0 0,0 0 0 0 0,0 0-1 0 0,1 0 1 0 0,0 0 0 0 0,-1 4 83 0 0,7-7-37 0 0,1-1 1 0 0,-1 1-1 0 0,1-1 0 0 0,0 1 0 0 0,0-1 1 0 0,1 1-1 0 0,-1-1 0 0 0,1 0 0 0 0,-1 0 1 0 0,1 0-1 0 0,0-1 0 0 0,0 1 1 0 0,0 0-1 0 0,0-1 0 0 0,1 0 0 0 0,-1 0 1 0 0,1 0-1 0 0,-1 0 0 0 0,1-1 0 0 0,0 1 1 0 0,0-1-1 0 0,-1 0 0 0 0,1 0 1 0 0,0 0-1 0 0,4-1 37 0 0,-4 2-5 0 0,217 42 727 0 0,-186-41-704 0 0,0 2 0 0 0,0 1 0 0 0,0 1 0 0 0,-1 2 0 0 0,-1 2 0 0 0,1 1 0 0 0,-2 1 0 0 0,0 2 0 0 0,16 10-18 0 0,-44-23 6 0 0,0 0 0 0 0,0 0-1 0 0,0 0 1 0 0,0 0 0 0 0,-1 1-1 0 0,1-1 1 0 0,-1 1 0 0 0,1 0-1 0 0,-1 0 1 0 0,0 1 0 0 0,0-1-1 0 0,0 0 1 0 0,-1 1 0 0 0,1 0-1 0 0,-1 0 1 0 0,0-1 0 0 0,0 1-1 0 0,0 1 1 0 0,-1-1 0 0 0,1 0-1 0 0,-1 0 1 0 0,0 0 0 0 0,0 1-1 0 0,-1-1 1 0 0,1 1 0 0 0,-1-1-1 0 0,0 1 1 0 0,0-1 0 0 0,0 0-1 0 0,-1 1 1 0 0,1-1 0 0 0,-1 1-1 0 0,0-1 1 0 0,-1 0 0 0 0,1 0-1 0 0,-1 0 1 0 0,0 0 0 0 0,0 0-1 0 0,0 0 1 0 0,0 0 0 0 0,-1 0-1 0 0,1-1 1 0 0,-1 1 0 0 0,-1 0-6 0 0,-28 15 589 0 0,-1-1-1 0 0,-1-1 1 0 0,0-2 0 0 0,-1-2 0 0 0,-1-1 0 0 0,0-2 0 0 0,-1-1 0 0 0,1-2 0 0 0,-13 0-589 0 0,-12 4 317 0 0,0-3 1 0 0,0-3 0 0 0,-1-2-1 0 0,0-3 1 0 0,-17-4-318 0 0,0-26-332 0 0,78 29 179 0 0,-1 0-1 0 0,1 0 1 0 0,0 0-1 0 0,-1 0 1 0 0,1 0 0 0 0,0 0-1 0 0,0-1 1 0 0,0 1-1 0 0,0 0 1 0 0,0-1-1 0 0,0 1 1 0 0,0 0-1 0 0,0-1 1 0 0,1 0-1 0 0,-1 1 1 0 0,0-1-1 0 0,1 1 1 0 0,-1-1 0 0 0,1 0-1 0 0,0 1 1 0 0,0-1-1 0 0,0 0 1 0 0,-1 1-1 0 0,1-1 1 0 0,1 0-1 0 0,-1 1 1 0 0,0-1-1 0 0,0 0 1 0 0,1 1-1 0 0,-1-1 1 0 0,1 0 0 0 0,-1 1-1 0 0,1-1 1 0 0,0 1-1 0 0,-1-1 1 0 0,1 1-1 0 0,0-1 1 0 0,0 1-1 0 0,0 0 1 0 0,0-1-1 0 0,0 1 1 0 0,1 0-1 0 0,-1 0 1 0 0,0 0 0 0 0,1 0-1 0 0,-1 0 1 0 0,1 0 153 0 0,48-38-7685 0 0,-27 26 189 0 0</inkml:trace>
  <inkml:trace contextRef="#ctx0" brushRef="#br1" timeOffset="57708.436">1179 8155 19484 0 0,'0'0'1008'0'0,"0"0"-812"0"0,0 0-406 0 0,0 0-198 0 0,0 0-18 0 0,0 0 87 0 0,0 0 115 0 0,0 0 84 0 0,0 0 59 0 0,0 0 36 0 0,0 0-13 0 0,0 0-2 0 0,7 26 0 0 0,23 79 48 0 0,-30-103 26 0 0,1 0 1 0 0,-1-1-1 0 0,1 1 0 0 0,0 0 0 0 0,0-1 0 0 0,-1 1 0 0 0,1-1 0 0 0,0 1 1 0 0,0-1-1 0 0,0 1 0 0 0,1-1 0 0 0,-1 0 0 0 0,0 1 0 0 0,1-1 0 0 0,-1 0 0 0 0,0 0 1 0 0,1 0-1 0 0,-1 0 0 0 0,1 0 0 0 0,0 0 0 0 0,-1 0 0 0 0,1-1 0 0 0,0 1 1 0 0,-1-1-1 0 0,1 1 0 0 0,0-1 0 0 0,0 0 0 0 0,0 1 0 0 0,-1-1 0 0 0,1 0 1 0 0,0 0-1 0 0,0 0 0 0 0,0-1 0 0 0,-1 1 0 0 0,1 0 0 0 0,0-1 0 0 0,0 1 0 0 0,-1-1 1 0 0,1 1-1 0 0,0-1 0 0 0,-1 0 0 0 0,1 0 0 0 0,0 0 0 0 0,-1 0 0 0 0,2 0-14 0 0,0-1 87 0 0,23-12 68 0 0,0-1-1 0 0,-2-1 1 0 0,0-1-1 0 0,-1-1 1 0 0,0-1-1 0 0,-2-1 1 0 0,0-1-1 0 0,8-12-154 0 0,-21 25 17 0 0,0 0 0 0 0,-1 0-1 0 0,0-1 1 0 0,-1 0 0 0 0,0 0-1 0 0,0-1 1 0 0,-1 0 0 0 0,0 0-1 0 0,0 0 1 0 0,-1 0 0 0 0,-1-1-1 0 0,0 1 1 0 0,0-1 0 0 0,-1 0-1 0 0,0 0 1 0 0,-1 0-1 0 0,-1 0 1 0 0,1 0 0 0 0,-2-1-1 0 0,1 1 1 0 0,-2 0 0 0 0,1 0-1 0 0,-2 0 1 0 0,1 1 0 0 0,-1-1-1 0 0,-1 0 1 0 0,0 1 0 0 0,-1 0-1 0 0,0 0 1 0 0,0 0 0 0 0,-1 1-1 0 0,0 0 1 0 0,-1 0 0 0 0,0 0-1 0 0,-1 0-16 0 0,2 3-53 0 0,0-1-1 0 0,-1 2 0 0 0,0-1 1 0 0,0 1-1 0 0,-1 0 1 0 0,0 0-1 0 0,0 1 1 0 0,0 0-1 0 0,0 0 0 0 0,0 1 1 0 0,-1 0-1 0 0,1 1 1 0 0,-1 0-1 0 0,0 0 1 0 0,0 1-1 0 0,0 0 0 0 0,0 0 1 0 0,0 1-1 0 0,0 0 1 0 0,0 1-1 0 0,1 0 1 0 0,-1 0-1 0 0,0 1 0 0 0,0 0 1 0 0,1 1-1 0 0,-1 0 1 0 0,1 0-1 0 0,0 1 0 0 0,-1 0 1 0 0,2 0-1 0 0,-1 1 1 0 0,1 0-1 0 0,-1 0 1 0 0,1 1-1 0 0,1 0 0 0 0,-1 0 1 0 0,1 0-1 0 0,0 1 1 0 0,1 0-1 0 0,-1 0 1 0 0,1 1-1 0 0,1 0 0 0 0,-1 0 1 0 0,1 0-1 0 0,1 0 1 0 0,-2 6 53 0 0,2-6-112 0 0,0 1 1 0 0,1 0 0 0 0,0 0 0 0 0,0 0 0 0 0,1 0-1 0 0,1 0 1 0 0,-1 1 0 0 0,2-1 0 0 0,-1 0 0 0 0,1 0 0 0 0,0 0-1 0 0,1 0 1 0 0,0 0 0 0 0,1 0 0 0 0,-1 0 0 0 0,2-1-1 0 0,-1 1 1 0 0,1-1 0 0 0,1 0 0 0 0,-1 0 0 0 0,1 0-1 0 0,1-1 1 0 0,-1 0 0 0 0,1 0 0 0 0,1 0 0 0 0,-1-1-1 0 0,1 0 1 0 0,0 0 0 0 0,1 0 0 0 0,-1-1 0 0 0,1 0-1 0 0,0-1 1 0 0,0 0 0 0 0,1 0 0 0 0,-1-1 0 0 0,1 1-1 0 0,1-1 112 0 0,67 15-6374 0 0,-49-13-1840 0 0</inkml:trace>
  <inkml:trace contextRef="#ctx0" brushRef="#br1" timeOffset="58309.917">1917 7609 18860 0 0,'0'0'131'0'0,"0"0"-150"0"0,0 0-193 0 0,0 0-172 0 0,0 0 0 0 0,0 0 94 0 0,0 0 84 0 0,0 0 99 0 0,-16 28 62 0 0,-50 88 29 0 0,30 11 49 0 0,8 50 1561 0 0,70-396-6179 0 0,-41 209 4706 0 0,6-22-1544 0 0,12 50 439 0 0,7 35 1856 0 0,-20-36-700 0 0,1-1 1 0 0,0 0-1 0 0,1 0 0 0 0,1-1 1 0 0,1 0-1 0 0,0-1 0 0 0,1 0 1 0 0,0 0-1 0 0,1-1 1 0 0,1-1-1 0 0,0 0 0 0 0,0 0 1 0 0,3 0-173 0 0,-12-10 121 0 0,1-1 1 0 0,0 1-1 0 0,0-1 1 0 0,-1 0-1 0 0,1 0 1 0 0,0 0-1 0 0,0-1 1 0 0,0 0-1 0 0,0 0 1 0 0,0 0-1 0 0,0 0 1 0 0,0-1-1 0 0,0 0 1 0 0,0 0-1 0 0,0 0 1 0 0,-1 0-1 0 0,1-1 1 0 0,0 0-1 0 0,-1 0 1 0 0,1 0 0 0 0,-1-1-1 0 0,0 1 1 0 0,0-1-1 0 0,0 0 1 0 0,0 0-1 0 0,0-1 1 0 0,-1 1-1 0 0,1-1 1 0 0,-1 0-1 0 0,0 0 1 0 0,0 0-1 0 0,-1 0 1 0 0,3-3-122 0 0,67-155 1813 0 0,-67 150-1768 0 0,-2-1-1 0 0,1 1 0 0 0,-2-1 1 0 0,0 0-1 0 0,0 1 0 0 0,-1-1 0 0 0,-1 0 1 0 0,0 0-1 0 0,-1 0 0 0 0,0 0 0 0 0,-1 0 1 0 0,-1 1-1 0 0,0-1 0 0 0,0 1 0 0 0,-1-1 1 0 0,-1 1-1 0 0,0 0 0 0 0,-1 1 0 0 0,0-1 1 0 0,0 1-1 0 0,-2 0 0 0 0,1 1 0 0 0,-1 0 1 0 0,-1 0-1 0 0,0 1 0 0 0,0 0 0 0 0,-1 0-44 0 0,-1 13-4473 0 0,36 54 3268 0 0,2-25-1498 0 0,-6-13-2240 0 0,-8-8-3796 0 0</inkml:trace>
  <inkml:trace contextRef="#ctx0" brushRef="#br1" timeOffset="58592.224">2669 7971 12051 0 0,'0'0'1819'0'0,"0"0"-1426"0"0,0 0-569 0 0,0 0 41 0 0,0 0 253 0 0,0 0 158 0 0,0 0 9 0 0,0 0-49 0 0,0 0-12 0 0,0 0 4 0 0,0 0 18 0 0,27 21 19 0 0,82 64 47 0 0,-41-59 612 0 0,-56-28-605 0 0,0-2-48 0 0,1 0 1 0 0,-1-2-1 0 0,0 1 1 0 0,0-2-1 0 0,0 1 0 0 0,-1-2 1 0 0,0 1-1 0 0,-1-1 1 0 0,0-1-1 0 0,0 0 0 0 0,0-1 1 0 0,-1 0-1 0 0,-1 0 1 0 0,7-10-272 0 0,-6 9 56 0 0,-1 0 0 0 0,0-1 0 0 0,0 0 0 0 0,-1 0 1 0 0,0-1-1 0 0,-2 0 0 0 0,1 0 0 0 0,-1-1 0 0 0,-1 1 1 0 0,-1-1-1 0 0,0 0 0 0 0,0 0 0 0 0,-1 0 0 0 0,-1-1 1 0 0,-1 1-1 0 0,0 0 0 0 0,-1-1 0 0 0,0 1 1 0 0,-1 0-1 0 0,-1 0 0 0 0,0 0 0 0 0,0 0 0 0 0,-2 1 1 0 0,0-1-1 0 0,0 1 0 0 0,-2 0 0 0 0,1 1 0 0 0,-2-1 1 0 0,1 1-1 0 0,-2 1 0 0 0,1-1 0 0 0,-2 1 0 0 0,1 1 1 0 0,-2 0-1 0 0,1 0 0 0 0,-1 1 0 0 0,-1 1 1 0 0,1 0-1 0 0,-1 0 0 0 0,-5-1-56 0 0,11 5-56 0 0,0 1 1 0 0,0 0-1 0 0,0 1 0 0 0,0-1 0 0 0,-1 1 1 0 0,1 1-1 0 0,-1-1 0 0 0,1 1 1 0 0,-1 0-1 0 0,0 0 0 0 0,1 1 1 0 0,-1 0-1 0 0,0 0 0 0 0,0 1 0 0 0,1-1 1 0 0,-1 2-1 0 0,0-1 0 0 0,1 1 1 0 0,-1 0-1 0 0,1 0 0 0 0,0 0 0 0 0,0 1 1 0 0,0 0-1 0 0,0 1 0 0 0,0-1 1 0 0,0 1-1 0 0,1 0 0 0 0,0 1 0 0 0,0-1 1 0 0,0 1-1 0 0,0 0 0 0 0,1 0 1 0 0,-4 5 55 0 0,-2 5-137 0 0,1 0 0 0 0,0 0 0 0 0,0 1 0 0 0,2 0 0 0 0,0 0 0 0 0,1 1 1 0 0,0 0-1 0 0,2 0 0 0 0,0 1 0 0 0,0-1 0 0 0,2 1 0 0 0,0 8 137 0 0,18 173-3845 0 0,21-72-5124 0 0,-23-88 1831 0 0</inkml:trace>
  <inkml:trace contextRef="#ctx0" brushRef="#br1" timeOffset="59164.768">614 9219 16275 0 0,'0'0'337'0'0,"0"0"-88"0"0,0 0-257 0 0,0 0-179 0 0,0 0-31 0 0,0 0 25 0 0,-26 25 67 0 0,-82 83 72 0 0,29 22 83 0 0,64-90-19 0 0,-16 32-47 0 0,3 3 0 0 0,3 0 0 0 0,4 1 0 0 0,3 2 0 0 0,-3 38 37 0 0,20-111-13 0 0,1-4 20 0 0,-1 0-1 0 0,1 0 1 0 0,-1 0 0 0 0,0 0-1 0 0,1 0 1 0 0,0 0-1 0 0,-1 0 1 0 0,1 0-1 0 0,0 0 1 0 0,-1 0 0 0 0,1 0-1 0 0,0 1 1 0 0,0-1-1 0 0,0 0 1 0 0,0 0 0 0 0,0 0-1 0 0,0 0 1 0 0,0 1-1 0 0,1-1 1 0 0,-1 0-1 0 0,0 0 1 0 0,1 0 0 0 0,-1 0-1 0 0,0 0 1 0 0,1 0-1 0 0,0 0 1 0 0,-1 0 0 0 0,1 0-1 0 0,0 0 1 0 0,-1 0-1 0 0,1 0 1 0 0,0 0-1 0 0,0 0 1 0 0,0 0 0 0 0,0-1-1 0 0,-1 1 1 0 0,1 0-1 0 0,0-1 1 0 0,0 1 0 0 0,1-1-1 0 0,-1 1 1 0 0,0-1-1 0 0,0 1 1 0 0,0-1-1 0 0,0 0 1 0 0,0 0 0 0 0,0 1-1 0 0,1-1 1 0 0,-1 0-1 0 0,0 0 1 0 0,0 0 0 0 0,0 0-1 0 0,0 0 1 0 0,1-1-1 0 0,-1 1 1 0 0,0 0-7 0 0,211-48 1505 0 0,-138 29-1378 0 0,0 3-1 0 0,1 4 1 0 0,1 3-1 0 0,-1 3 1 0 0,1 3-1 0 0,26 5-126 0 0,-81 2-180 0 0,-28-2-2008 0 0,-22-2-4608 0 0,18 0-2581 0 0</inkml:trace>
  <inkml:trace contextRef="#ctx0" brushRef="#br1" timeOffset="59530.404">508 9701 19532 0 0,'0'0'643'0'0,"0"0"-144"0"0,0 0-505 0 0,0 0-599 0 0,0 0-94 0 0,0 0 142 0 0,0 0 274 0 0,0 0 364 0 0,26 0 81 0 0,190 0-150 0 0,-197 0-461 0 0,103-10-1536 0 0,-57-30-6402 0 0,-59 34 1813 0 0</inkml:trace>
  <inkml:trace contextRef="#ctx0" brushRef="#br1" timeOffset="59812.604">359 9479 17484 0 0,'0'0'1631'0'0,"0"0"-147"0"0,0 0-442 0 0,0 0-633 0 0,0 0-510 0 0,0 0-226 0 0,0 0-33 0 0,0 0 126 0 0,29-12 160 0 0,99-39 56 0 0,141-3-606 0 0,-81 33-3426 0 0,-126 17-257 0 0,0 3-3511 0 0,-36 1 3681 0 0</inkml:trace>
  <inkml:trace contextRef="#ctx0" brushRef="#br1" timeOffset="59813.604">1459 9442 9058 0 0,'0'0'2080'0'0,"0"0"-958"0"0,0 0-517 0 0,0 0-249 0 0,0 0-138 0 0,-4 27-75 0 0,-16 174 353 0 0,35-50 2178 0 0,-15-151-2096 0 0,0 0-143 0 0,0 0-219 0 0,0 0-224 0 0,23-19-7117 0 0,-13 0 1474 0 0,-7 13 454 0 0</inkml:trace>
  <inkml:trace contextRef="#ctx0" brushRef="#br1" timeOffset="60174.937">1295 9251 17556 0 0,'0'0'1552'0'0,"0"0"-20"0"0,0 0-438 0 0,0 0-657 0 0,0 0-618 0 0,0 0-562 0 0,0 0-168 0 0,0 0 134 0 0,0 0 283 0 0,0 0 409 0 0,0 0 184 0 0,0 0 35 0 0,31 1 14 0 0,215 3 374 0 0,-60-23 228 0 0,-94 7-1668 0 0,1 6-3440 0 0,-91 6 4108 0 0,13 7-9364 0 0,-14-2 4121 0 0</inkml:trace>
  <inkml:trace contextRef="#ctx0" brushRef="#br1" timeOffset="60430.604">1356 9629 21773 0 0,'0'0'944'0'0,"0"0"-303"0"0,0 0-437 0 0,0 0-373 0 0,0 0-170 0 0,0 0 54 0 0,29-8 186 0 0,95-27 35 0 0,108 26-1963 0 0,-63 22-1419 0 0,-100 1-4320 0 0,-58-11-465 0 0</inkml:trace>
  <inkml:trace contextRef="#ctx0" brushRef="#br1" timeOffset="60431.604">2354 9268 14427 0 0,'0'0'7503'0'0,"0"0"-5525"0"0,0 0-1780 0 0,0 0-639 0 0,0 0-427 0 0,0 0-35 0 0,0 0 235 0 0,0 0 373 0 0,0 0 296 0 0,0 0 78 0 0,-3 26-35 0 0,-13 175-61 0 0,16 103-938 0 0,5-290 502 0 0,-4-10-2282 0 0,0-2-4549 0 0,-1-3-135 0 0</inkml:trace>
  <inkml:trace contextRef="#ctx0" brushRef="#br1" timeOffset="60699.966">2135 9254 20036 0 0,'0'0'883'0'0,"0"0"-108"0"0,0 0-467 0 0,0 0-563 0 0,0 0-186 0 0,0 0 10 0 0,0 0 191 0 0,0 0 171 0 0,27-4-49 0 0,168-9-182 0 0,45 6 594 0 0,-183 7-4714 0 0,-53 13-5847 0 0,-4-8 4512 0 0</inkml:trace>
  <inkml:trace contextRef="#ctx0" brushRef="#br1" timeOffset="60912.199">2234 9582 20620 0 0,'0'0'1022'0'0,"0"0"-219"0"0,0 0-539 0 0,0 0-387 0 0,0 0-134 0 0,0 0 23 0 0,0 0 116 0 0,26-2 50 0 0,203-8-75 0 0,-156 22-127 0 0,-1-1-3275 0 0,-26-7-6920 0 0,-34-3 2979 0 0</inkml:trace>
  <inkml:trace contextRef="#ctx0" brushRef="#br1" timeOffset="61227.685">2978 9208 21020 0 0,'0'0'323'0'0,"0"0"-257"0"0,0 0-519 0 0,0 0-288 0 0,0 0 30 0 0,0 0 232 0 0,0 0 363 0 0,0 0 142 0 0,0 0-6 0 0,0 0-15 0 0,0 0-18 0 0,0 30-14 0 0,-1 90-20 0 0,-37 106-143 0 0,36-205 211 0 0,-1-6-4 0 0,1 1 0 0 0,0-1 0 0 0,1 1 0 0 0,1-1 0 0 0,0 1-1 0 0,1-1 1 0 0,1 1 0 0 0,1-1 0 0 0,0 0 0 0 0,1 0 0 0 0,0 0-1 0 0,1 0 1 0 0,1 0 0 0 0,4 7-17 0 0,-2-17 59 0 0,0-1 1 0 0,0 0-1 0 0,0 0 1 0 0,1-1-1 0 0,-1 0 1 0 0,1-1-1 0 0,0 1 0 0 0,0-2 1 0 0,-1 1-1 0 0,1-1 1 0 0,0-1-1 0 0,0 0 1 0 0,0 0-1 0 0,0-1 0 0 0,0 0 1 0 0,0 0-1 0 0,0-1 1 0 0,0 0-1 0 0,-1 0 0 0 0,1-1 1 0 0,-1-1-1 0 0,1 1 1 0 0,2-3-60 0 0,-9 5 0 0 0,142-54 48 0 0,-139 48-1539 0 0,-6 4-5680 0 0,0 2-2746 0 0</inkml:trace>
  <inkml:trace contextRef="#ctx0" brushRef="#br1" timeOffset="61510.304">2892 9522 23501 0 0,'0'0'485'0'0,"0"0"-224"0"0,0 0-446 0 0,0 0-337 0 0,0 0-49 0 0,0 0 127 0 0,0 0 237 0 0,0 0 135 0 0,26 2-52 0 0,189 15-840 0 0,-142-26 1122 0 0,-45 0-3414 0 0,-5 1-3256 0 0,-14 5-3596 0 0</inkml:trace>
  <inkml:trace contextRef="#ctx0" brushRef="#br1" timeOffset="61511.304">2839 9373 20148 0 0,'0'0'671'0'0,"0"0"-136"0"0,0 0-354 0 0,0 0-358 0 0,0 0-111 0 0,26-13 73 0 0,3-4 172 0 0,130-40-45 0 0,318 16-3671 0 0,-437 40 647 0 0,-13 0-2815 0 0,-14 1-1999 0 0</inkml:trace>
  <inkml:trace contextRef="#ctx0" brushRef="#br1" timeOffset="61800.552">3783 9394 10090 0 0,'0'0'1910'0'0,"0"0"-759"0"0,0 0-504 0 0,0 0-213 0 0,-2 28-115 0 0,-9 200 240 0 0,42-30 2560 0 0,-38-211-63 0 0,-4-5-3657 0 0,2-38-4291 0 0,6 18-2832 0 0,3 28 328 0 0</inkml:trace>
  <inkml:trace contextRef="#ctx0" brushRef="#br1" timeOffset="62026.108">3335 9306 15819 0 0,'0'0'2421'0'0,"0"0"-173"0"0,0 0-625 0 0,0 0-672 0 0,0 0-504 0 0,0 0-411 0 0,0 0-260 0 0,0 0-81 0 0,0 0 57 0 0,0 0 136 0 0,0 0 101 0 0,31-14 23 0 0,104-45 13 0 0,58 21 41 0 0,310-20-2091 0 0,-466 73-2986 0 0,-36 12-3405 0 0,-6-20 1120 0 0</inkml:trace>
  <inkml:trace contextRef="#ctx0" brushRef="#br1" timeOffset="62196.026">4453 9245 17380 0 0,'0'0'178'0'0,"0"0"-246"0"0,0 0-293 0 0,0 0 40 0 0,0 0 238 0 0,0 0 123 0 0,10 31 27 0 0,26 102 13 0 0,-33-122-71 0 0,-1 0-1 0 0,0 0 1 0 0,0 1 0 0 0,-1-1 0 0 0,-1 0 0 0 0,0 1 0 0 0,0-1 0 0 0,-1 0 0 0 0,-1 1 0 0 0,0-1 0 0 0,0 0 0 0 0,-1 0 0 0 0,-1 0-1 0 0,0 2-8 0 0,-5 14 12 0 0,-48 142 369 0 0,57-169-12 0 0,0 0 198 0 0,0 0 121 0 0,14-26-773 0 0,8-9-3146 0 0,-6 9-2808 0 0,-11 16-922 0 0</inkml:trace>
  <inkml:trace contextRef="#ctx0" brushRef="#br1" timeOffset="62516.425">4118 9081 19332 0 0,'0'0'1348'0'0,"0"0"-125"0"0,0 0-547 0 0,0 0-598 0 0,0 0-397 0 0,0 0-132 0 0,0 0 59 0 0,0 0 186 0 0,27-8 171 0 0,94-24-2 0 0,63 40-745 0 0,-178-8 744 0 0,293 9-5263 0 0,-109-53-5861 0 0,-187 43 11426 0 0,22-13-529 0 0,-19 7 2963 0 0,-4-1 3640 0 0,-2 7-4009 0 0,0 1-697 0 0,-15 54-638 0 0,10-6-888 0 0,2 0 1 0 0,2 1-1 0 0,2-1 1 0 0,2 0-1 0 0,2 0 1 0 0,10 39-107 0 0,10 129 284 0 0,-23-170-966 0 0,0 21-1808 0 0,0-23-2661 0 0,-1-20-4501 0 0</inkml:trace>
  <inkml:trace contextRef="#ctx0" brushRef="#br1" timeOffset="63136.981">535 11227 12875 0 0,'0'0'737'0'0,"0"0"-225"0"0,0 0-594 0 0,0 0-751 0 0,0 0-283 0 0,0 0 31 0 0,0 0 338 0 0,0 0 579 0 0,0 0 281 0 0,0 0 134 0 0,0 0 106 0 0,2 22 67 0 0,1 161 726 0 0,-25 33-3 0 0,23-214-1591 0 0,4-3-6510 0 0,-3-1 849 0 0</inkml:trace>
  <inkml:trace contextRef="#ctx0" brushRef="#br1" timeOffset="63502.048">543 11187 4345 0 0,'0'0'4761'0'0,"0"0"-2295"0"0,0 0-910 0 0,0 0-710 0 0,0 0-708 0 0,0 0-312 0 0,0 0-52 0 0,0 0 168 0 0,0 0 270 0 0,0 0 89 0 0,0 0 20 0 0,30-14-15 0 0,99-46-49 0 0,9 36 138 0 0,-104 25-368 0 0,-26-2-41 0 0,0 1 1 0 0,0 0-1 0 0,0 0 1 0 0,1 0-1 0 0,-1 1 1 0 0,0 0-1 0 0,0 1 1 0 0,0 0-1 0 0,0 0 1 0 0,-1 1-1 0 0,1 0 1 0 0,-1 0-1 0 0,1 1 1 0 0,-1 0-1 0 0,0 0 1 0 0,0 1 0 0 0,-1-1-1 0 0,1 2 1 0 0,0 0 13 0 0,-7-1 1 0 0,0 1 0 0 0,-1-1 0 0 0,1 1 1 0 0,-1-1-1 0 0,-1 0 0 0 0,1 0 0 0 0,-1 1 1 0 0,0-1-1 0 0,0 0 0 0 0,0-1 0 0 0,-1 1 1 0 0,1 0-1 0 0,-1-1 0 0 0,0 1 1 0 0,-1-1-1 0 0,1 0 0 0 0,-1 0 0 0 0,0 0 1 0 0,0-1-1 0 0,0 1 0 0 0,0-1 0 0 0,-1 0 1 0 0,1 0-1 0 0,-5 2-1 0 0,0 2 48 0 0,-133 101 360 0 0,-79 79 42 0 0,216-184-465 0 0,0 0 0 0 0,1 0 0 0 0,0 1 0 0 0,0 0 0 0 0,0 0-1 0 0,0 0 1 0 0,1 0 0 0 0,0 1 0 0 0,0-1 0 0 0,0 1 0 0 0,0 0 0 0 0,1 0 0 0 0,-1 0 0 0 0,1 0 0 0 0,0 0 0 0 0,1 1 0 0 0,0-1 0 0 0,-1 0 0 0 0,2 1 0 0 0,-1-1 0 0 0,1 1 0 0 0,-1-1 0 0 0,1 1-1 0 0,1-1 1 0 0,-1 1 0 0 0,1-1 0 0 0,0 1 0 0 0,1-1 0 0 0,-1 1 0 0 0,1-1 0 0 0,0 0 0 0 0,0 0 0 0 0,0 0 0 0 0,1 0 0 0 0,0 0 0 0 0,0-1 0 0 0,0 1 0 0 0,1-1 0 0 0,-1 0 0 0 0,1 0 0 0 0,0 0-1 0 0,0 0 1 0 0,1-1 0 0 0,-1 1 0 0 0,3 0 15 0 0,21 2 145 0 0,0-1 0 0 0,0-2-1 0 0,0-1 1 0 0,0-1 0 0 0,1-1-1 0 0,-1-1 1 0 0,0-2-1 0 0,0-1 1 0 0,0-1 0 0 0,5-3-145 0 0,21-1 94 0 0,315-47-58 0 0,-367 55-395 0 0,1 0-1006 0 0,-1 1-4542 0 0,-1 0-841 0 0</inkml:trace>
  <inkml:trace contextRef="#ctx0" brushRef="#br1" timeOffset="63761.868">1518 11280 18788 0 0,'0'0'627'0'0,"0"0"-323"0"0,0 0-680 0 0,0 0-419 0 0,0 0-31 0 0,0 0 244 0 0,0 0 396 0 0,0 0 124 0 0,0 0 44 0 0,0 0 46 0 0,6 30 54 0 0,17 97 30 0 0,-35 1 329 0 0,1-92-277 0 0,-17 139-1081 0 0,63-162-8205 0 0,-26-13 1460 0 0</inkml:trace>
  <inkml:trace contextRef="#ctx0" brushRef="#br1" timeOffset="64072.481">2170 11115 22165 0 0,'0'0'118'0'0,"0"0"-266"0"0,0 0-474 0 0,0 0-199 0 0,0 0 88 0 0,0 0 293 0 0,0 0 349 0 0,0 0 76 0 0,0 0 6 0 0,0 0 0 0 0,3 28-3 0 0,11 134 25 0 0,-21-96 87 0 0,4-60-94 0 0,0 1 0 0 0,1 0 0 0 0,0 0 0 0 0,0 0 1 0 0,0 0-1 0 0,1 1 0 0 0,0-1 0 0 0,1 0 0 0 0,-1 1 0 0 0,2-1 0 0 0,-1 0 0 0 0,1 0 1 0 0,0 1-1 0 0,0-1 0 0 0,1 0 0 0 0,0 0 0 0 0,0 0 0 0 0,1 0 0 0 0,-1 0 0 0 0,2-1 1 0 0,-1 1-1 0 0,1-1 0 0 0,0 0 0 0 0,0 0 0 0 0,1 0 0 0 0,-1-1 0 0 0,2 1 0 0 0,-1-1 1 0 0,0 0-1 0 0,1-1 0 0 0,0 1 0 0 0,0-1 0 0 0,0 0 0 0 0,1 0-6 0 0,55 9 189 0 0,1-3-1 0 0,0-2 1 0 0,0-3-1 0 0,0-3 0 0 0,29-4-188 0 0,-52 2 65 0 0,-47 1-1559 0 0,-19 0-7756 0 0,17-1-509 0 0</inkml:trace>
  <inkml:trace contextRef="#ctx0" brushRef="#br1" timeOffset="64497.427">3022 11089 20436 0 0,'0'0'320'0'0,"0"0"-333"0"0,0 0-531 0 0,0 0-244 0 0,0 0 61 0 0,0 0 242 0 0,0 0 299 0 0,0 0 46 0 0,0 0 24 0 0,0 0 57 0 0,0 0 85 0 0,0 0 95 0 0,5 28 94 0 0,16 88 54 0 0,-38 48 581 0 0,12-128-795 0 0,1-17-31 0 0,1 1-1 0 0,1-1 1 0 0,1 1-1 0 0,1 0 1 0 0,0-1-1 0 0,2 1 0 0 0,0 0 1 0 0,1-1-1 0 0,3 9-23 0 0,-4-26 62 0 0,1 0-1 0 0,0 0 1 0 0,0 0-1 0 0,1 0 1 0 0,-1 0-1 0 0,0 0 1 0 0,0-1-1 0 0,1 0 1 0 0,-1 0-1 0 0,1 0 1 0 0,-1 0-1 0 0,1 0 1 0 0,-1-1-1 0 0,1 1 1 0 0,0-1-1 0 0,-1 0 1 0 0,1 0-1 0 0,0 0 1 0 0,-1-1-1 0 0,1 1 1 0 0,-1-1-1 0 0,1 0 1 0 0,-1 0-1 0 0,1 0 1 0 0,-1-1-1 0 0,1 1 1 0 0,-1-1-1 0 0,0 0 1 0 0,3-2-62 0 0,5 1-14 0 0,42-14 25 0 0,1 3 0 0 0,0 2-1 0 0,1 3 1 0 0,0 2 0 0 0,0 2-1 0 0,1 3 1 0 0,-1 2 0 0 0,34 5-11 0 0,-74-2-1796 0 0,-41-6-6844 0 0,15 0-1449 0 0</inkml:trace>
  <inkml:trace contextRef="#ctx0" brushRef="#br1" timeOffset="64767.545">3085 11312 19932 0 0,'0'0'380'0'0,"0"0"-292"0"0,0 0-425 0 0,0 0-221 0 0,0 0 69 0 0,0 0 274 0 0,0 0 262 0 0,0 0 37 0 0,27-1-3 0 0,128-9 98 0 0,0-39-286 0 0,-124 35-3446 0 0,-1-1-3373 0 0,-23 11-1680 0 0</inkml:trace>
  <inkml:trace contextRef="#ctx0" brushRef="#br1" timeOffset="65166.295">2975 11061 20276 0 0,'0'0'527'0'0,"0"0"-239"0"0,0 0-380 0 0,0 0-248 0 0,0 0 21 0 0,29-7 189 0 0,100-23 122 0 0,112 16-13 0 0,-160 17-1 0 0,230-18-219 0 0,-306 17 177 0 0,0 1 1 0 0,-1-1-1 0 0,0 1 1 0 0,1 1-1 0 0,-1-1 1 0 0,0 0-1 0 0,0 1 0 0 0,-1 0 1 0 0,1 0-1 0 0,-1 0 1 0 0,0 0-1 0 0,0 1 1 0 0,0-1-1 0 0,-1 1 1 0 0,1 0-1 0 0,-1 0 1 0 0,0-1-1 0 0,-1 1 1 0 0,1 1-1 0 0,0 1 64 0 0,2 3 22 0 0,107 347 369 0 0,-81-315-257 0 0,-12-34 3362 0 0,0-41-1020 0 0,-14 26-2334 0 0,97-259 191 0 0,-88 218-429 0 0,2 0-1 0 0,3 0 1 0 0,1 2-1 0 0,3 0 1 0 0,10-14 96 0 0,-28 55-224 0 0,0-1 1 0 0,0 1-1 0 0,1 0 0 0 0,-1 0 1 0 0,1 0-1 0 0,1 1 1 0 0,-1-1-1 0 0,1 1 1 0 0,-1 1-1 0 0,1-1 1 0 0,0 1-1 0 0,0 0 0 0 0,1 0 1 0 0,-1 1-1 0 0,0-1 1 0 0,5 0 223 0 0,28 1-4330 0 0,0 12-3619 0 0,-29-5-1354 0 0</inkml:trace>
  <inkml:trace contextRef="#ctx0" brushRef="#br1" timeOffset="65894.16">4938 11025 12923 0 0,'0'0'3232'0'0,"0"0"-2190"0"0,0 0-633 0 0,0 0-163 0 0,0 0-188 0 0,0 0-192 0 0,0 0-236 0 0,0 0-160 0 0,0 0 11 0 0,0 0 223 0 0,0 0 310 0 0,0 0 237 0 0,-11-6 101 0 0,-34-17-53 0 0,17 72 153 0 0,27-44-429 0 0,-18 100 201 0 0,-38 115 779 0 0,57-221-946 0 0,0 1 0 0 0,0-1 0 0 0,0 1 1 0 0,-1-1-1 0 0,1 1 0 0 0,0-1 0 0 0,0 1 1 0 0,-1-1-1 0 0,1 1 0 0 0,-1-1 0 0 0,1 1 1 0 0,0-1-1 0 0,-1 1 0 0 0,1 0 0 0 0,-1-1 0 0 0,1 1 1 0 0,-1 0-1 0 0,1-1 0 0 0,-1 1 0 0 0,1 0 1 0 0,-1 0-1 0 0,1 0 0 0 0,-1-1 0 0 0,0 1 1 0 0,1 0-1 0 0,-1 0 0 0 0,1 0 0 0 0,-1 0 1 0 0,1 0-1 0 0,-1 0 0 0 0,0 0 0 0 0,1 0 1 0 0,-1 0-1 0 0,1 0 0 0 0,-1 0 0 0 0,0 0 0 0 0,1 1 1 0 0,-1-1-1 0 0,1 0 0 0 0,-1 0 0 0 0,1 1 1 0 0,-1-1-1 0 0,1 0 0 0 0,-1 1 0 0 0,1-1 1 0 0,-1 0-1 0 0,1 1 0 0 0,0-1 0 0 0,-1 1 1 0 0,1-1-1 0 0,-1 1 0 0 0,1-1 0 0 0,0 1 1 0 0,0-1-1 0 0,-1 1 0 0 0,1-1 0 0 0,0 1 0 0 0,0-1 1 0 0,-1 1-1 0 0,1-1 0 0 0,0 1 0 0 0,0 0-57 0 0,-7-50 32 0 0,9 27-133 0 0,2 0-1 0 0,1 0 1 0 0,0 0-1 0 0,2 1 1 0 0,0-1-1 0 0,1 1 1 0 0,1 1-1 0 0,8-12 102 0 0,15-41-6 0 0,24-30-20 0 0,-16 138-1506 0 0,298 497 1989 0 0,-328-520-550 0 0,-11-12 113 0 0,0 0 0 0 0,0-1 0 0 0,0 1 0 0 0,0 1 0 0 0,1-1 1 0 0,-1 0-1 0 0,0 0 0 0 0,0 0 0 0 0,0 0 0 0 0,0 0 1 0 0,0 1-1 0 0,0-1 0 0 0,1 0 0 0 0,-1 1 0 0 0,0-1 0 0 0,0 1 1 0 0,0-1-1 0 0,1 1 0 0 0,-1-1 0 0 0,0 1 0 0 0,1 0 1 0 0,-1-1-1 0 0,1 1 0 0 0,-1 0 0 0 0,0-1 0 0 0,1 1 0 0 0,-1 0 1 0 0,1 0-1 0 0,0 0 0 0 0,-1-1 0 0 0,1 1 0 0 0,0 0 1 0 0,-1 0-1 0 0,1 0 0 0 0,0 0 0 0 0,0 0 0 0 0,0-1 0 0 0,0 1 1 0 0,0 0-1 0 0,0 0 0 0 0,0 0 0 0 0,0 0 0 0 0,0 0 1 0 0,0 0-1 0 0,0 0 0 0 0,1 0 0 0 0,-1-1 0 0 0,0 1 0 0 0,1 0 1 0 0,-1 0-1 0 0,1 0 0 0 0,-1-1 0 0 0,1 1 0 0 0,-1 0 1 0 0,1 0-1 0 0,-1-1 0 0 0,1 1 0 0 0,0-1 0 0 0,-1 1 0 0 0,1 0 1 0 0,0-1-1 0 0,-1 1 0 0 0,1-1 0 0 0,0 1 0 0 0,0-1 1 0 0,0 0-1 0 0,-1 1 0 0 0,1-1 0 0 0,0 0 0 0 0,1 0-20 0 0,-96 8 384 0 0,1-4-1 0 0,-1-4 1 0 0,1-4-1 0 0,-71-14-383 0 0,23 4-192 0 0,81 13-2967 0 0,54 1 1324 0 0,12 0-4017 0 0,4 3 2367 0 0,5 1-492 0 0,-3-4-716 0 0</inkml:trace>
  <inkml:trace contextRef="#ctx0" brushRef="#br1" timeOffset="66666.084">5607 11200 11410 0 0,'0'0'921'0'0,"0"0"63"0"0,0 0-172 0 0,0 0-341 0 0,0 0-227 0 0,0 0-69 0 0,0 0 17 0 0,0 0 18 0 0,0 0-51 0 0,0 0-148 0 0,0 0-190 0 0,0 0-64 0 0,0 0 58 0 0,5-5 121 0 0,-5 5 71 0 0,-1 1 1 0 0,1 0-1 0 0,0-1 0 0 0,0 1 1 0 0,0 0-1 0 0,0 0 1 0 0,0-1-1 0 0,0 1 0 0 0,0 0 1 0 0,0 0-1 0 0,0-1 1 0 0,1 1-1 0 0,-1 0 0 0 0,0-1 1 0 0,0 1-1 0 0,1 0 1 0 0,-1 0-1 0 0,0-1 0 0 0,1 1 1 0 0,-1-1-1 0 0,1 1 1 0 0,-1 0-1 0 0,1-1 0 0 0,-1 1 1 0 0,1-1-1 0 0,-1 1 1 0 0,1-1-1 0 0,-1 1 0 0 0,1-1 1 0 0,0 0-1 0 0,-1 1 1 0 0,1-1-1 0 0,0 0 0 0 0,-1 1 1 0 0,1-1-1 0 0,0 0 1 0 0,-1 0-1 0 0,1 0 0 0 0,0 0 1 0 0,0 0-1 0 0,-1 0 1 0 0,1 0-1 0 0,0 0 0 0 0,0 0 1 0 0,-1 0-1 0 0,1 0 1 0 0,0 0-1 0 0,0 0 0 0 0,-1 0 1 0 0,1-1-1 0 0,0 1 1 0 0,-1 0-1 0 0,1-1 0 0 0,0 1 1 0 0,-1 0-1 0 0,1-1-7 0 0,2 28 118 0 0,32 241 1718 0 0,-39-289 3142 0 0,0-21-4803 0 0,1 3-504 0 0,-50-289-451 0 0,49 243 529 0 0,83 78-1412 0 0,-45 12 1604 0 0,-1 1-1 0 0,0 2 0 0 0,0 1 1 0 0,-1 2-1 0 0,0 1 1 0 0,-1 2-1 0 0,0 0 1 0 0,-1 3-1 0 0,9 6 60 0 0,-38-23 6 0 0,0 0 0 0 0,1 0 0 0 0,-1 0 0 0 0,1 0-1 0 0,-1 1 1 0 0,1-1 0 0 0,-1 0 0 0 0,1 1 0 0 0,-1-1 0 0 0,0 1 0 0 0,1 0 0 0 0,-1-1 0 0 0,0 1-1 0 0,1 0 1 0 0,-1 0 0 0 0,0 0 0 0 0,0-1 0 0 0,0 1 0 0 0,0 0 0 0 0,0 1 0 0 0,0-1 0 0 0,0 0 0 0 0,0 0-1 0 0,0 0 1 0 0,-1 1 0 0 0,1-1 0 0 0,0 0 0 0 0,-1 1 0 0 0,1-1 0 0 0,-1 0 0 0 0,1 1 0 0 0,-1-1-1 0 0,0 1 1 0 0,0-1 0 0 0,1 1 0 0 0,-1-1 0 0 0,0 1 0 0 0,0-1 0 0 0,-1 1 0 0 0,1-1 0 0 0,0 1-1 0 0,0-1 1 0 0,-1 0 0 0 0,1 1 0 0 0,-1-1 0 0 0,1 1 0 0 0,-1-1 0 0 0,1 0 0 0 0,-1 1 0 0 0,0-1-1 0 0,0 0 1 0 0,0 0 0 0 0,0 0 0 0 0,0 0 0 0 0,0 0 0 0 0,0 0 0 0 0,0 0 0 0 0,0 0 0 0 0,0 0-1 0 0,-1 0-5 0 0,-124 38 1071 0 0,94-32-1076 0 0,0 2 0 0 0,1 1 1 0 0,0 2-1 0 0,0 0 0 0 0,2 3 1 0 0,0 0-1 0 0,-10 8 5 0 0,38-23-33 0 0,0 1 0 0 0,0-1 1 0 0,0 0-1 0 0,0 1 0 0 0,0-1 0 0 0,0 0 1 0 0,0 1-1 0 0,0-1 0 0 0,0 1 0 0 0,0-1 0 0 0,0 1 1 0 0,0 0-1 0 0,0-1 0 0 0,0 1 0 0 0,1 0 0 0 0,-1 0 1 0 0,0 0-1 0 0,1-1 0 0 0,-1 1 0 0 0,0 0 1 0 0,1 0-1 0 0,-1 0 0 0 0,1 0 0 0 0,-1 0 0 0 0,1 0 1 0 0,0 0-1 0 0,-1 0 0 0 0,1 0 0 0 0,0 0 0 0 0,0 0 1 0 0,0 0-1 0 0,0 0 0 0 0,0 1 0 0 0,0-1 1 0 0,0 0-1 0 0,0 0 0 0 0,0 0 0 0 0,1 0 0 0 0,-1 0 1 0 0,0 0-1 0 0,0 0 0 0 0,1 0 0 0 0,-1 0 0 0 0,1 0 1 0 0,-1 0-1 0 0,1 0 0 0 0,0 0 0 0 0,-1-1 1 0 0,1 1-1 0 0,0 0 0 0 0,-1 0 0 0 0,1 0 0 0 0,0-1 1 0 0,0 1-1 0 0,0 0 0 0 0,0-1 0 0 0,0 1 1 0 0,0-1-1 0 0,0 1 0 0 0,0-1 0 0 0,0 0 33 0 0,68 14-554 0 0,109-15 575 0 0,-127-2-72 0 0,0 2-1 0 0,0 2 0 0 0,1 3 0 0 0,-1 1 1 0 0,-1 3-1 0 0,4 3 52 0 0,-50-11 15 0 0,-1 0 0 0 0,0 0 0 0 0,1 0 0 0 0,-1 1 0 0 0,0-1 0 0 0,0 1 0 0 0,1 0 0 0 0,-1 0 0 0 0,0 0 0 0 0,0 0 0 0 0,0 0 0 0 0,0 1 0 0 0,0-1 0 0 0,0 1 0 0 0,0 0 0 0 0,0 0 0 0 0,-1 0 0 0 0,1 0 0 0 0,-1 1 0 0 0,0-1 0 0 0,1 1 0 0 0,-1-1 0 0 0,0 1 0 0 0,-1 0 0 0 0,1-1 0 0 0,0 1 0 0 0,-1 0 0 0 0,1 0 0 0 0,-1 1 0 0 0,0-1 0 0 0,0 0 0 0 0,0 0 0 0 0,-1 1 0 0 0,1-1 0 0 0,-1 0 0 0 0,0 1 0 0 0,0-1 0 0 0,0 0 0 0 0,0 1 0 0 0,0-1 0 0 0,-1 0 0 0 0,1 0 0 0 0,-1 1 0 0 0,0-1 0 0 0,0 0 0 0 0,-1 0 0 0 0,1 0 0 0 0,0 0 0 0 0,-2 2-15 0 0,-16 10 285 0 0,-1 0 1 0 0,-1-2 0 0 0,0 0 0 0 0,-1-1-1 0 0,0-1 1 0 0,-1-2 0 0 0,0 0 0 0 0,0-1-1 0 0,-1-1 1 0 0,-14 1-286 0 0,31-6 37 0 0,-145 35 612 0 0,-1-6 1 0 0,-1-8 0 0 0,-110 2-650 0 0,147-22-289 0 0,116-4 104 0 0,1 0 1 0 0,0 0 0 0 0,0 0-1 0 0,0-1 1 0 0,0 1-1 0 0,1 0 1 0 0,-1 0-1 0 0,0 0 1 0 0,0 0 0 0 0,1 0-1 0 0,-1-1 1 0 0,1 1-1 0 0,-1 0 1 0 0,1 0-1 0 0,-1 0 1 0 0,1 0 0 0 0,-1 0-1 0 0,1 0 1 0 0,0 0-1 0 0,0 1 1 0 0,-1-1-1 0 0,1 0 1 0 0,0 0 0 0 0,0 1-1 0 0,0-1 1 0 0,0 0-1 0 0,0 1 1 0 0,0-1-1 0 0,0 1 1 0 0,0-1 0 0 0,0 1-1 0 0,0-1 1 0 0,1 1-1 0 0,-1 0 1 0 0,0 0-1 0 0,0-1 1 0 0,0 1 0 0 0,0 0-1 0 0,1 0 1 0 0,-1 0-1 0 0,1 1 185 0 0,66-29-7793 0 0,-41 17 431 0 0</inkml:trace>
  <inkml:trace contextRef="#ctx0" brushRef="#br1" timeOffset="66978.238">6730 10935 19708 0 0,'0'0'367'0'0,"0"0"-164"0"0,0 0-337 0 0,0 0-318 0 0,0 0-123 0 0,0 0 17 0 0,0 0 136 0 0,0 0 155 0 0,0 0 74 0 0,0 0 26 0 0,0 0 57 0 0,0 0 74 0 0,0 0 89 0 0,-12 24 75 0 0,-39 75 35 0 0,29 17 257 0 0,24-87-363 0 0,-19 333 741 0 0,16-351-1088 0 0,0 3 669 0 0,1-9-4863 0 0,1-1-4248 0 0,-1-4 2876 0 0</inkml:trace>
  <inkml:trace contextRef="#ctx0" brushRef="#br1" timeOffset="67349.982">7255 10947 21789 0 0,'0'0'588'0'0,"0"0"-97"0"0,0 0-285 0 0,0 0-378 0 0,0 0-212 0 0,0 0-89 0 0,0 0-2 0 0,0 0 52 0 0,0 0 16 0 0,0 0 49 0 0,0 0 95 0 0,0 0 115 0 0,0 0 127 0 0,8 16 106 0 0,24 52 76 0 0,-31-64-141 0 0,0 0-1 0 0,-1 0 1 0 0,1 1-1 0 0,-1-1 0 0 0,0 0 1 0 0,0 0-1 0 0,0 0 1 0 0,-1 0-1 0 0,1 0 1 0 0,-1 0-1 0 0,0 0 1 0 0,0 0-1 0 0,-1 0 0 0 0,1 0 1 0 0,-1-1-1 0 0,0 1 1 0 0,0 0-1 0 0,0-1 1 0 0,0 0-1 0 0,-3 3-19 0 0,-5 11 86 0 0,9-14-74 0 0,-22 41 84 0 0,1 1 0 0 0,3 1 0 0 0,1 1 0 0 0,3 1 0 0 0,2 1 0 0 0,-2 17-96 0 0,17-62 41 0 0,1-1 1 0 0,0 0-1 0 0,0 0 0 0 0,0 0 0 0 0,0 0 0 0 0,1 0 0 0 0,-1-1 0 0 0,1 0 1 0 0,0 1-1 0 0,-1-1 0 0 0,1 0 0 0 0,0-1 0 0 0,0 1 0 0 0,0-1 1 0 0,1 0-1 0 0,-1 0 0 0 0,0 0 0 0 0,0 0 0 0 0,1-1 0 0 0,-1 0 1 0 0,0 0-1 0 0,0 0 0 0 0,1 0 0 0 0,-1-1 0 0 0,0 1 0 0 0,1-1 0 0 0,0 0-41 0 0,21 2 76 0 0,367 52 228 0 0,-390-52 434 0 0,1-2-15343 0 0,-4 0 5722 0 0</inkml:trace>
  <inkml:trace contextRef="#ctx0" brushRef="#br1" timeOffset="67563.188">8129 10832 23741 0 0,'0'0'472'0'0,"0"0"-305"0"0,0 0-551 0 0,0 0-307 0 0,0 0-15 0 0,0 0 144 0 0,0 0 295 0 0,0 0 147 0 0,0 0 16 0 0,5 28 23 0 0,14 91 25 0 0,-26 74 7 0 0,0-156 64 0 0,-31 179-187 0 0,18-101-8488 0 0,16-89-1931 0 0</inkml:trace>
  <inkml:trace contextRef="#ctx0" brushRef="#br1" timeOffset="69363.386">2240 12657 5401 0 0,'0'0'1580'0'0,"0"0"-587"0"0,0 0-552 0 0,0 0-360 0 0,0 0-191 0 0,0 0-28 0 0,0 0 34 0 0,0 0 50 0 0,0 0 86 0 0,0 0 89 0 0,0 0 60 0 0,-1 12 34 0 0,12 88 601 0 0,-2-53-533 0 0,-2 0-1 0 0,-2 1 0 0 0,-2 0 1 0 0,-2 0-1 0 0,-2 0 0 0 0,-2 0 1 0 0,-3 0-1 0 0,-1-1 0 0 0,-3 0 1 0 0,-6 15-283 0 0,5-3 404 0 0,10-60-283 0 0,1 1 0 0 0,0-1 1 0 0,0 1-1 0 0,-1-1 0 0 0,1 1 0 0 0,0-1 1 0 0,-1 1-1 0 0,1-1 0 0 0,0 1 0 0 0,-1-1 1 0 0,1 1-1 0 0,-1-1 0 0 0,1 1 1 0 0,-1 0-1 0 0,1-1 0 0 0,-1 1 0 0 0,1 0 1 0 0,-1 0-1 0 0,1-1 0 0 0,-1 1 0 0 0,1 0 1 0 0,-1 0-1 0 0,0 0 0 0 0,1-1 1 0 0,-1 1-1 0 0,1 0 0 0 0,-1 0 0 0 0,0 0 1 0 0,1 0-1 0 0,-1 0 0 0 0,1 0 0 0 0,-1 0 1 0 0,0 1-1 0 0,1-1 0 0 0,-1 0 0 0 0,1 0 1 0 0,-1 0-1 0 0,1 1 0 0 0,-1-1 1 0 0,1 0-1 0 0,-1 0 0 0 0,1 1 0 0 0,-1-1 1 0 0,1 0-1 0 0,-1 1 0 0 0,1-1 0 0 0,-1 1 1 0 0,1-1-1 0 0,-1 1 0 0 0,1-1 1 0 0,0 1-1 0 0,-1-1 0 0 0,1 1 0 0 0,0-1-121 0 0,-11-17-1002 0 0,3 8 662 0 0,-1 1-1 0 0,0-1 0 0 0,0 2 1 0 0,-1-1-1 0 0,0 1 0 0 0,0 1 1 0 0,0 0-1 0 0,-1 0 0 0 0,0 1 0 0 0,0 0 1 0 0,-1 1-1 0 0,1 1 0 0 0,-1-1 1 0 0,0 2-1 0 0,0 0 0 0 0,0 0 1 0 0,0 1-1 0 0,0 1 0 0 0,0 0 1 0 0,0 0-1 0 0,0 1 0 0 0,0 1 1 0 0,-9 2 340 0 0,13-2 165 0 0,-1 0-1 0 0,1 1 1 0 0,0 0 0 0 0,0 0 0 0 0,1 1 0 0 0,-1 0 0 0 0,1 1 0 0 0,-1-1 0 0 0,1 1 0 0 0,1 1 0 0 0,-1-1-1 0 0,1 1 1 0 0,-4 5-165 0 0,7-8 33 0 0,0 0 0 0 0,1 0 0 0 0,-1 1 0 0 0,1-1 0 0 0,0 0 0 0 0,0 1 0 0 0,0 0 0 0 0,0-1 0 0 0,1 1 0 0 0,-1 0 0 0 0,1 0 0 0 0,0 0 0 0 0,0-1-1 0 0,1 1 1 0 0,-1 0 0 0 0,1 0 0 0 0,0 1 0 0 0,0-1 0 0 0,0 0 0 0 0,1 0 0 0 0,-1 0 0 0 0,1 0 0 0 0,0-1 0 0 0,0 1 0 0 0,0 0 0 0 0,1 0 0 0 0,-1 0 0 0 0,1-1 0 0 0,0 1-1 0 0,0-1 1 0 0,0 1 0 0 0,1-1 0 0 0,-1 0 0 0 0,1 0 0 0 0,-1 0 0 0 0,1 0 0 0 0,0 0 0 0 0,3 1-33 0 0,3 4 191 0 0,0-1 0 0 0,1-1 0 0 0,0 0 1 0 0,0 0-1 0 0,0-1 0 0 0,0-1 0 0 0,1 1 0 0 0,0-2 0 0 0,0 1 1 0 0,0-2-1 0 0,0 1 0 0 0,0-1 0 0 0,6-1-191 0 0,24-3 261 0 0,0-3-1 0 0,0-1 0 0 0,-1-2 1 0 0,0-2-1 0 0,0-2 1 0 0,-1-1-1 0 0,-1-2 1 0 0,0-2-1 0 0,-1-1 0 0 0,-1-2 1 0 0,17-13-261 0 0,-34 23 69 0 0,0-2 0 0 0,-1 0 1 0 0,-1 0-1 0 0,0-2 0 0 0,0 0 1 0 0,-2-1-1 0 0,0-1 1 0 0,-1 0-1 0 0,0-1 0 0 0,8-13-69 0 0,-23 30-40 0 0,0 1-1 0 0,0-1 0 0 0,0 0 0 0 0,0 1 1 0 0,0-1-1 0 0,1 0 0 0 0,-1 0 1 0 0,0 0-1 0 0,0 0 0 0 0,0 0 1 0 0,0 0-1 0 0,0 0 0 0 0,0 0 1 0 0,0 0-1 0 0,0 0 0 0 0,0 0 1 0 0,1 0-1 0 0,-1-1 0 0 0,0 1 0 0 0,0 0 1 0 0,0-1-1 0 0,0 1 0 0 0,1-1 1 0 0,-1 1-1 0 0,0-1 0 0 0,0 1 1 0 0,1-1-1 0 0,-1 1 0 0 0,0-1 1 0 0,1 0-1 0 0,-1 1 0 0 0,1-1 0 0 0,-1 0 1 0 0,1 0-1 0 0,-1 0 0 0 0,1 1 1 0 0,-1-1-1 0 0,1 0 0 0 0,0 0 1 0 0,-1 0-1 0 0,1 0 0 0 0,0 0 1 0 0,0 1-1 0 0,0-1 0 0 0,0 0 0 0 0,0 0 1 0 0,0-1 40 0 0,-7 11-53 0 0,1 1 0 0 0,0 0 1 0 0,0 0-1 0 0,1 0 0 0 0,1 0 1 0 0,0 1-1 0 0,0 0 0 0 0,1 0 0 0 0,0 0 1 0 0,1 0-1 0 0,1 0 0 0 0,-1 3 53 0 0,1-7 26 0 0,1-1 1 0 0,0 1-1 0 0,0 0 0 0 0,0 0 0 0 0,0 0 0 0 0,1 0 1 0 0,0-1-1 0 0,1 1 0 0 0,0-1 0 0 0,0 1 1 0 0,0-1-1 0 0,1 1 0 0 0,0-1 0 0 0,0 0 0 0 0,0 0 1 0 0,1 0-1 0 0,0-1 0 0 0,0 1 0 0 0,0-1 0 0 0,1 0 1 0 0,0 0-1 0 0,0-1 0 0 0,0 1 0 0 0,0-1 1 0 0,1 0-1 0 0,0 0 0 0 0,0-1 0 0 0,0 0 0 0 0,0 0 1 0 0,0 0-1 0 0,4 0-26 0 0,9 2 124 0 0,0-2 1 0 0,1 0 0 0 0,-1-1-1 0 0,1-1 1 0 0,-1-1-1 0 0,1 0 1 0 0,0-2 0 0 0,-1 0-1 0 0,0-1 1 0 0,1-1-1 0 0,-1-1 1 0 0,-1-1 0 0 0,1 0-1 0 0,-1-2 1 0 0,0 0-125 0 0,29-14 160 0 0,-1-2 1 0 0,-1-2-1 0 0,-1-2 1 0 0,-2-2-1 0 0,5-7-160 0 0,-5 4 28 0 0,-1-3-1 0 0,-2-2 1 0 0,-2-1 0 0 0,-1-1-1 0 0,-2-3 1 0 0,20-32-28 0 0,-43 59-105 0 0,-1-1-1 0 0,-1 1 1 0 0,0-2-1 0 0,-1 1 1 0 0,-1-1 0 0 0,0-1-1 0 0,-2 1 1 0 0,0-1 0 0 0,-1 0-1 0 0,-1 0 1 0 0,-1 0-1 0 0,0 0 1 0 0,-1-1 0 0 0,-2 1-1 0 0,0-1 1 0 0,-1 1-1 0 0,0 0 1 0 0,-2 0 0 0 0,0 0-1 0 0,-4-6 106 0 0,-82-95-1441 0 0,87 117 1413 0 0,0 1 1 0 0,1 0-1 0 0,-1 0 0 0 0,0 0 0 0 0,-1 0 1 0 0,1 0-1 0 0,0 1 0 0 0,0-1 1 0 0,-1 1-1 0 0,1 0 0 0 0,-1 0 1 0 0,1 0-1 0 0,-1 0 0 0 0,1 1 0 0 0,-1 0 1 0 0,0-1-1 0 0,1 1 0 0 0,-1 0 1 0 0,0 1-1 0 0,1-1 0 0 0,-1 1 0 0 0,1 0 1 0 0,-1 0-1 0 0,1 0 0 0 0,-1 0 1 0 0,1 0-1 0 0,0 1 0 0 0,0-1 1 0 0,-1 1-1 0 0,1 0 0 0 0,0 0 0 0 0,0 0 1 0 0,1 1-1 0 0,-1-1 0 0 0,0 1 1 0 0,1-1-1 0 0,0 1 0 0 0,-1 0 0 0 0,0 2 28 0 0,-6 13 29 0 0,1 0 0 0 0,0 0 0 0 0,2 0-1 0 0,0 1 1 0 0,1 0 0 0 0,1 0-1 0 0,1 1 1 0 0,0-1 0 0 0,2 1 0 0 0,0-1-1 0 0,1 1 1 0 0,1 0 0 0 0,1-1-1 0 0,1 1 1 0 0,1-1 0 0 0,0 0 0 0 0,1 0-29 0 0,9 40 205 0 0,3-1 0 0 0,2-1 1 0 0,2 0-1 0 0,3-2 0 0 0,3 0 1 0 0,21 32-206 0 0,-44-80 65 0 0,1 0 0 0 0,0 0-1 0 0,0-1 1 0 0,1 1 0 0 0,0-1 0 0 0,0 0 0 0 0,0-1 0 0 0,1 1 0 0 0,-1-1 0 0 0,1-1 0 0 0,1 1-1 0 0,-1-1 1 0 0,1 0 0 0 0,-1-1 0 0 0,1 0 0 0 0,0 0 0 0 0,0-1 0 0 0,0 0 0 0 0,1 0-1 0 0,-1-1 1 0 0,0 0 0 0 0,1 0 0 0 0,-1-1 0 0 0,1 0 0 0 0,-1-1 0 0 0,1 1 0 0 0,-1-2-1 0 0,0 1 1 0 0,1-1 0 0 0,-1-1 0 0 0,0 1 0 0 0,0-1 0 0 0,-1-1 0 0 0,1 1 0 0 0,-1-1-1 0 0,1-1 1 0 0,4-3-65 0 0,23-24 203 0 0,-1-2 1 0 0,-2-1-1 0 0,-1-1 0 0 0,-2-1 0 0 0,-1-2 0 0 0,-3-1 0 0 0,11-23-203 0 0,-23 44-4 0 0,0-2 0 0 0,-2 1 0 0 0,0-1 0 0 0,-1-1 1 0 0,-2 0-1 0 0,0 0 0 0 0,-1-1 0 0 0,-1 0 0 0 0,-2 0 0 0 0,0 0 0 0 0,-1-1 0 0 0,-2 0 1 0 0,0 1-1 0 0,-1-1 0 0 0,-2 1 0 0 0,0-1 0 0 0,-2 1 0 0 0,0-1 0 0 0,-1 1 0 0 0,-2 1 1 0 0,0-1-1 0 0,-7-10 4 0 0,14 30-50 0 0,-1 1 0 0 0,0-1 0 0 0,-1 1 0 0 0,1-1 0 0 0,0 1 0 0 0,-1 0 0 0 0,1-1 0 0 0,-1 1 0 0 0,0 0 0 0 0,0 0 0 0 0,0 0 0 0 0,0 0 0 0 0,0 1 0 0 0,0-1 0 0 0,0 0 0 0 0,-1 1 0 0 0,1-1 0 0 0,0 1 0 0 0,-1 0 0 0 0,1 0 0 0 0,-1 0 0 0 0,0 0 0 0 0,1 1 0 0 0,-1-1 0 0 0,0 0 0 0 0,1 1 0 0 0,-1 0 0 0 0,0 0 0 0 0,0 0 0 0 0,1 0 0 0 0,-1 0 0 0 0,0 1 0 0 0,0-1 0 0 0,1 1 0 0 0,-1-1 0 0 0,1 1 0 0 0,-1 0 0 0 0,0 0 0 0 0,1 0 0 0 0,-1 1 0 0 0,1-1 0 0 0,0 1 0 0 0,0-1 0 0 0,-1 1 0 0 0,1 0 0 0 0,0-1 0 0 0,0 1 0 0 0,0 0 0 0 0,1 1 0 0 0,-1-1 0 0 0,0 0 0 0 0,1 0 0 0 0,0 1 0 0 0,-1-1 0 0 0,1 1 0 0 0,0-1 0 0 0,0 1 0 0 0,0-1 0 0 0,1 1 0 0 0,-1 0 0 0 0,1 0 50 0 0,-8 29 31 0 0,2-1 0 0 0,1 1 0 0 0,2 0 1 0 0,1 1-1 0 0,2-1 0 0 0,1 0 1 0 0,1 0-1 0 0,2 0 0 0 0,1 0 0 0 0,2 0 1 0 0,1-1-1 0 0,1 0 0 0 0,2 0 0 0 0,1-1 1 0 0,1-1-1 0 0,2 0 0 0 0,0-1 1 0 0,2 0-1 0 0,1-2 0 0 0,4 3-31 0 0,-9-12 25 0 0,1-1 0 0 0,1-1 0 0 0,0 0 0 0 0,2-1 0 0 0,-1 0 1 0 0,1-1-1 0 0,1-2 0 0 0,1 1 0 0 0,-1-2 0 0 0,1 0 0 0 0,1-2 0 0 0,0 0 0 0 0,0-1 0 0 0,1-1 0 0 0,3 0-25 0 0,255 118-60 0 0,-274-122 143 0 0,1 0 0 0 0,-1 0 1 0 0,1-1-1 0 0,0 0 0 0 0,-1 0 0 0 0,1 0 0 0 0,0-1 0 0 0,0 0 0 0 0,0 0 0 0 0,-1-1 1 0 0,1 1-1 0 0,0-1 0 0 0,0-1 0 0 0,-1 1 0 0 0,1-1 0 0 0,-1 0 0 0 0,1 0 1 0 0,-1 0-1 0 0,0-1 0 0 0,0 0 0 0 0,0 0 0 0 0,0 0 0 0 0,0-1 0 0 0,-1 1 0 0 0,0-1 1 0 0,1 0-1 0 0,-2 0 0 0 0,1-1 0 0 0,0 1 0 0 0,-1-1 0 0 0,0 0 0 0 0,0 0 0 0 0,0 0 1 0 0,0 0-1 0 0,-1-1 0 0 0,0 1 0 0 0,0-1 0 0 0,-1 1 0 0 0,1-2-83 0 0,0 2-65 0 0,0 1 0 0 0,0-1-1 0 0,0 0 1 0 0,-1 0 0 0 0,1 1-1 0 0,-1-1 1 0 0,-1 0 0 0 0,1 0-1 0 0,-1 0 1 0 0,1-1 0 0 0,-1 1-1 0 0,-1 0 1 0 0,1 0 0 0 0,-1 0-1 0 0,0 0 1 0 0,0 0 0 0 0,0 1-1 0 0,-1-1 1 0 0,0 0 0 0 0,0 0 0 0 0,0 1-1 0 0,0-1 1 0 0,-1 1 0 0 0,1 0-1 0 0,-1 0 1 0 0,0 0 0 0 0,-1 0-1 0 0,1 0 1 0 0,-1 1 0 0 0,0-1-1 0 0,1 1 1 0 0,-2 0 0 0 0,1 0-1 0 0,0 0 1 0 0,0 1 0 0 0,-1 0-1 0 0,1-1 1 0 0,-1 2 0 0 0,0-1-1 0 0,0 0 1 0 0,0 1 0 0 0,0 0-1 0 0,0 0 1 0 0,0 1 0 0 0,0-1-1 0 0,0 1 1 0 0,0 0 0 0 0,0 0 0 0 0,0 1-1 0 0,0 0 1 0 0,-3 0 65 0 0,-2 0 1 0 0,0 1-1 0 0,0-1 1 0 0,-1 2 0 0 0,1 0 0 0 0,0 0-1 0 0,1 0 1 0 0,-1 2 0 0 0,1-1 0 0 0,-1 1 0 0 0,1 0-1 0 0,1 1 1 0 0,-1 0 0 0 0,1 0 0 0 0,0 1-1 0 0,0 0 1 0 0,1 1 0 0 0,0-1 0 0 0,1 1 0 0 0,-1 1-1 0 0,1-1 1 0 0,1 1 0 0 0,0 0 0 0 0,0 1-1 0 0,1-1 1 0 0,0 1 0 0 0,0-1 0 0 0,1 1 0 0 0,1 1-1 0 0,-1-1 1 0 0,2 0 0 0 0,-1 4-1 0 0,7-6 32 0 0,-1 0 0 0 0,1 0 0 0 0,1-1 1 0 0,0 0-1 0 0,0 0 0 0 0,0-1 0 0 0,1 1 0 0 0,0-2 0 0 0,0 1 1 0 0,0-1-1 0 0,1 0 0 0 0,0 0 0 0 0,0-1 0 0 0,0 0 1 0 0,0 0-1 0 0,1-1 0 0 0,-1 0 0 0 0,1-1 0 0 0,0 1 0 0 0,0-2 1 0 0,0 0-1 0 0,0 0 0 0 0,1 0-32 0 0,192 31 71 0 0,102 28-373 0 0,-284-53-941 0 0,0 2 0 0 0,0 0 0 0 0,-1 1 0 0 0,0 1 0 0 0,0 1 1 0 0,-2 1-1 0 0,1 0 0 0 0,4 6 1243 0 0,-2-1-9733 0 0</inkml:trace>
  <inkml:trace contextRef="#ctx0" brushRef="#br1" timeOffset="69901.331">1540 14375 5953 0 0,'0'0'2913'0'0,"0"0"-1937"0"0,0 0-973 0 0,0 0-373 0 0,0 0 96 0 0,0 0 422 0 0,0 0 213 0 0,0 0 79 0 0,0 0 30 0 0,3 30 2 0 0,25 206 716 0 0,-5 204 1751 0 0,-40-447-5664 0 0,-1-14-3708 0 0,14 13 372 0 0</inkml:trace>
  <inkml:trace contextRef="#ctx0" brushRef="#br1" timeOffset="70254.757">1249 14480 11506 0 0,'0'0'1275'0'0,"0"0"-160"0"0,0 0-423 0 0,0 0-513 0 0,0 0-218 0 0,0 0-21 0 0,31-22 72 0 0,104-66 44 0 0,5 38 110 0 0,-98 39-125 0 0,0 1 0 0 0,1 2 0 0 0,0 2 0 0 0,0 2 0 0 0,1 2 0 0 0,-1 1-1 0 0,1 3 1 0 0,-1 1 0 0 0,0 2 0 0 0,35 10-41 0 0,24 45-239 0 0,-101-59 252 0 0,1 1 0 0 0,0 0 0 0 0,0-1 1 0 0,-1 1-1 0 0,1 0 0 0 0,-1 0 0 0 0,0 0 1 0 0,1 0-1 0 0,-1 0 0 0 0,0 0 0 0 0,0 0 1 0 0,0 0-1 0 0,-1 0 0 0 0,1 1 0 0 0,0-1 1 0 0,-1 0-1 0 0,0 0 0 0 0,1 1 0 0 0,-1-1 0 0 0,0 0 1 0 0,0 1-1 0 0,0-1 0 0 0,-1 0 0 0 0,1 1 1 0 0,0-1-1 0 0,-1 0 0 0 0,0 1 0 0 0,1-1 1 0 0,-1 0-1 0 0,0 0 0 0 0,0 0 0 0 0,0 0 1 0 0,0 0-1 0 0,-1 0 0 0 0,1 0 0 0 0,-1 0 1 0 0,1 0-1 0 0,-1-1 0 0 0,1 1 0 0 0,-1 0 1 0 0,0-1-1 0 0,0 1 0 0 0,0-1 0 0 0,0 0 1 0 0,0 0-1 0 0,0 0 0 0 0,-2 1-13 0 0,-41 21 303 0 0,-1-2 0 0 0,-1-1-1 0 0,-1-3 1 0 0,-1-2 0 0 0,0-2 0 0 0,-1-2 0 0 0,-35 2-303 0 0,68-10 56 0 0,-39 8 51 0 0,1-2-1 0 0,-2-3 0 0 0,1-3 0 0 0,-1-1 0 0 0,-8-4-106 0 0,91-10-4833 0 0,64 4-4960 0 0,-69 7 6018 0 0</inkml:trace>
  <inkml:trace contextRef="#ctx0" brushRef="#br1" timeOffset="70871.964">2073 14881 20500 0 0,'0'0'204'0'0,"0"0"-281"0"0,0 0-375 0 0,0 0-173 0 0,0 0 76 0 0,0 0 217 0 0,0 0 242 0 0,0 0 79 0 0,0 0 31 0 0,0 0 44 0 0,0 0 53 0 0,0 0 78 0 0,0 0 85 0 0,23 10 51 0 0,70 29 18 0 0,-24-40 339 0 0,-56-6-545 0 0,-1 3-48 0 0,-5 2-136 0 0,1 1 0 0 0,0-1 0 0 0,-1-1 0 0 0,0 1 0 0 0,1-1 0 0 0,-1 0 0 0 0,0-1 0 0 0,-1 0-1 0 0,1 0 1 0 0,-1 0 0 0 0,1-1 0 0 0,-1 0 0 0 0,0 0 0 0 0,-1 0 0 0 0,0-1 0 0 0,1 0 0 0 0,-2 0 0 0 0,1 0 0 0 0,-1-1 0 0 0,0 0-1 0 0,0 1 1 0 0,-1-1 0 0 0,0-1 0 0 0,1-3 41 0 0,-7 6-112 0 0,0 1 0 0 0,-1-1 0 0 0,0 1 1 0 0,0 0-1 0 0,0 0 0 0 0,0 0 0 0 0,-1 0 0 0 0,1 1 0 0 0,-1 0 0 0 0,0 0 0 0 0,0 0 0 0 0,0 0 0 0 0,0 1 0 0 0,-1 0 0 0 0,1 0 0 0 0,-1 1 0 0 0,1-1 0 0 0,-1 1 0 0 0,0 0 0 0 0,1 1 1 0 0,-1-1-1 0 0,0 1 0 0 0,0 0 0 0 0,1 0 0 0 0,-1 1 0 0 0,0 0 0 0 0,0 0 0 0 0,1 0 0 0 0,-1 1 0 0 0,1 0 0 0 0,-1 0 112 0 0,-1 0 40 0 0,0-1-1 0 0,0 1 0 0 0,0 1 1 0 0,0-1-1 0 0,0 1 1 0 0,1 0-1 0 0,-1 0 1 0 0,1 1-1 0 0,0 0 0 0 0,0 0 1 0 0,0 1-1 0 0,1-1 1 0 0,0 1-1 0 0,0 1 0 0 0,0-1 1 0 0,0 1-1 0 0,1-1 1 0 0,0 1-1 0 0,0 0 1 0 0,0 1-1 0 0,1-1 0 0 0,0 1 1 0 0,0 0-1 0 0,1-1 1 0 0,0 1-1 0 0,0 0 0 0 0,1 0 1 0 0,-1 1-1 0 0,2-1 1 0 0,-1 0-1 0 0,1 0 1 0 0,0 0-1 0 0,0 1 0 0 0,1-1 1 0 0,0 0-1 0 0,0 0 1 0 0,1 0-1 0 0,0 0 0 0 0,0 0 1 0 0,1 0-1 0 0,-1-1 1 0 0,2 1-1 0 0,-1-1 1 0 0,1 1-1 0 0,0-1 0 0 0,0 0 1 0 0,0-1-1 0 0,1 1 1 0 0,0-1-1 0 0,0 0 0 0 0,1 0 1 0 0,-1-1-1 0 0,1 1 1 0 0,4 2-40 0 0,9-1 79 0 0,0-1 0 0 0,1 0 0 0 0,-1-2 0 0 0,1 0 0 0 0,0-1 0 0 0,0-1 0 0 0,0-1 0 0 0,0 0 1 0 0,0-2-1 0 0,-1 0 0 0 0,1-1 0 0 0,0-2 0 0 0,-1 0 0 0 0,0 0 0 0 0,0-2 0 0 0,15-7-79 0 0,-13 7-138 0 0,0-1-1 0 0,-1-1 0 0 0,0-1 1 0 0,0 0-1 0 0,-1-2 1 0 0,0 0-1 0 0,-1-1 0 0 0,-1-1 1 0 0,0 0-1 0 0,-1-1 1 0 0,0-1-1 0 0,-1-1 0 0 0,-1 0 1 0 0,0-2 138 0 0,-12 17 17 0 0,-1-1 1 0 0,1 0-1 0 0,-1 1 1 0 0,1-1-1 0 0,-1 0 1 0 0,0 0 0 0 0,0 0-1 0 0,0 0 1 0 0,-1 0-1 0 0,1 0 1 0 0,-1 0-1 0 0,1 0 1 0 0,-1 0-1 0 0,0-1 1 0 0,0 1-1 0 0,0 0 1 0 0,-1 0-1 0 0,1 0 1 0 0,-1 0-1 0 0,0 0 1 0 0,0 0 0 0 0,0 0-1 0 0,0 0 1 0 0,0 0-1 0 0,-1 0 1 0 0,1 1-1 0 0,-1-1 1 0 0,0 0-1 0 0,0 1 1 0 0,0 0-1 0 0,0-1 1 0 0,0 1-1 0 0,0 0 1 0 0,-1 0-1 0 0,1 0 1 0 0,-1 0 0 0 0,1 0-1 0 0,-1 1 1 0 0,-1-1-18 0 0,-4-2 31 0 0,0 0 1 0 0,0 1 0 0 0,-1 0-1 0 0,1 1 1 0 0,0 0-1 0 0,-1 0 1 0 0,0 1 0 0 0,1 0-1 0 0,-1 0 1 0 0,0 1 0 0 0,1 0-1 0 0,-1 1 1 0 0,0 0 0 0 0,-1 1-32 0 0,51 6-628 0 0,323-75 1173 0 0,-360 69-530 0 0,-1 1 1 0 0,0 0-1 0 0,0 0 0 0 0,0 0 0 0 0,-1 1 1 0 0,1-1-1 0 0,-1 1 0 0 0,0-1 1 0 0,0 1-1 0 0,0 0 0 0 0,0 0 1 0 0,-1 0-1 0 0,1 0 0 0 0,-1 0 0 0 0,0 0 1 0 0,0 0-1 0 0,-1 1 0 0 0,1-1 1 0 0,-1 0-1 0 0,0 0 0 0 0,0 1 0 0 0,0-1 1 0 0,-1 0-1 0 0,1 0 0 0 0,-1 1 1 0 0,0-1-1 0 0,-1 0 0 0 0,0 2-15 0 0,1 3 31 0 0,-13 80 244 0 0,3 79-65 0 0,12-165-206 0 0,-1-1 0 0 0,1 1 0 0 0,0-1 0 0 0,0 1-1 0 0,0-1 1 0 0,0 1 0 0 0,1-1 0 0 0,-1 1 0 0 0,0-1-1 0 0,1 0 1 0 0,0 0 0 0 0,-1 0 0 0 0,1 0 0 0 0,0 0-1 0 0,0 0 1 0 0,0 0 0 0 0,1-1 0 0 0,-1 1 0 0 0,0-1 0 0 0,0 0-1 0 0,1 1 1 0 0,-1-1 0 0 0,1 0 0 0 0,-1 0 0 0 0,1-1-1 0 0,0 1 1 0 0,-1 0 0 0 0,1-1 0 0 0,0 0 0 0 0,-1 1 0 0 0,1-1-1 0 0,0 0 1 0 0,0-1 0 0 0,-1 1 0 0 0,1 0 0 0 0,0-1-1 0 0,-1 1 1 0 0,1-1 0 0 0,-1 0 0 0 0,1 0 0 0 0,0 0-4 0 0,104-50-1668 0 0,-17-12-2155 0 0,-33 19-2452 0 0,-35 26-1952 0 0</inkml:trace>
  <inkml:trace contextRef="#ctx0" brushRef="#br1" timeOffset="71600.373">3610 14083 11018 0 0,'0'0'3746'0'0,"0"0"-2038"0"0,0 0-950 0 0,0 0-507 0 0,0 0-272 0 0,0 0-63 0 0,0 0 60 0 0,-9 27 100 0 0,-27 90 56 0 0,39 7 269 0 0,6-87-254 0 0,99 730 1356 0 0,-69-293-1579 0 0,-39-473 97 0 0,0 0 0 0 0,-1 0 1 0 0,1 0-1 0 0,0 0 0 0 0,-1 0 1 0 0,1 1-1 0 0,-1-1 0 0 0,1 0 1 0 0,-1-1-1 0 0,1 1 0 0 0,-1 0 1 0 0,0 0-1 0 0,1 0 0 0 0,-1 0 1 0 0,0 0-1 0 0,0-1 0 0 0,0 1 1 0 0,1 0-1 0 0,-1-1 0 0 0,0 1 1 0 0,0 0-1 0 0,0-1 0 0 0,0 1 1 0 0,0-1-1 0 0,0 0 0 0 0,0 1 1 0 0,0-1-1 0 0,-1 0 0 0 0,1 1 1 0 0,0-1-1 0 0,0 0 0 0 0,0 0 1 0 0,0 0-1 0 0,0 0 0 0 0,0 0 1 0 0,0 0-1 0 0,-1-1 0 0 0,1 1 1 0 0,0 0-1 0 0,0-1 0 0 0,0 1 1 0 0,0 0-1 0 0,0-1 0 0 0,0 1 0 0 0,0-1 1 0 0,0 1-1 0 0,0-1 0 0 0,0 0 1 0 0,1 0-1 0 0,-1 1 0 0 0,0-1 1 0 0,0 0-1 0 0,0 0 0 0 0,1 0 1 0 0,-1 0-22 0 0,-59-39 697 0 0,44 26-786 0 0,0-1 1 0 0,1-1-1 0 0,1 0 1 0 0,0 0-1 0 0,1-2 1 0 0,1 1-1 0 0,1-2 1 0 0,0 1-1 0 0,1-2 1 0 0,2 1-1 0 0,-1-1 1 0 0,2-1 0 0 0,1 1-1 0 0,1-1 1 0 0,0 0-1 0 0,2-1 1 0 0,0 1-1 0 0,1-4 89 0 0,8 12 35 0 0,0 0-1 0 0,0 0 1 0 0,1 1-1 0 0,0 0 1 0 0,1 0-1 0 0,1 1 0 0 0,0 0 1 0 0,1 0-1 0 0,-1 1 1 0 0,2 0-1 0 0,0 1 1 0 0,0 0-1 0 0,0 1 1 0 0,1 0-1 0 0,1 1 1 0 0,-1 0-1 0 0,1 1 1 0 0,0 0-1 0 0,0 1 0 0 0,1 1 1 0 0,8-2-35 0 0,13-10 46 0 0,-21 10-50 0 0,242-102-1655 0 0,-80 60-4479 0 0,-106 49 133 0 0,-49 16 3886 0 0,-30 16 3525 0 0,-3-18 2467 0 0,-16 31 1387 0 0,28-45-5213 0 0,0 0 0 0 0,0 0 1 0 0,0 0-1 0 0,0 0 0 0 0,0 0 1 0 0,1 0-1 0 0,-1 0 0 0 0,0 0 1 0 0,0 0-1 0 0,1 0 0 0 0,-1 0 1 0 0,1 0-1 0 0,-1 0 0 0 0,1-1 1 0 0,-1 1-1 0 0,1 0 0 0 0,-1 0 1 0 0,1 0-1 0 0,0 0 0 0 0,-1-1 1 0 0,1 1-1 0 0,0 0 0 0 0,0-1 1 0 0,0 1-1 0 0,-1-1 0 0 0,1 1 1 0 0,0-1-1 0 0,0 1 0 0 0,0-1 1 0 0,0 1-1 0 0,0-1 0 0 0,0 0 1 0 0,0 0-1 0 0,0 1 0 0 0,0-1 1 0 0,0 0-1 0 0,0 0 0 0 0,0 0 1 0 0,0 0-1 0 0,0 0 0 0 0,0-1 1 0 0,0 1-1 0 0,0 0 0 0 0,0 0 1 0 0,0 0-1 0 0,0-1 0 0 0,0 1 1 0 0,1-1-48 0 0,15-1 163 0 0,1 0 1 0 0,-1-2 0 0 0,0 0 0 0 0,0-1-1 0 0,0-1 1 0 0,0 0 0 0 0,-1-1-1 0 0,0-1 1 0 0,0-1 0 0 0,-1 0 0 0 0,0-1-1 0 0,-1 0 1 0 0,0-1 0 0 0,-1-1-1 0 0,0 0 1 0 0,-1-1 0 0 0,0 0 0 0 0,-1-1-1 0 0,0-1 1 0 0,-1 1 0 0 0,1-5-164 0 0,-9 15 13 0 0,0 0 0 0 0,0 0 1 0 0,0-1-1 0 0,0 1 0 0 0,-1 0 1 0 0,0-1-1 0 0,0 1 0 0 0,0-1 1 0 0,0 1-1 0 0,-1-1 0 0 0,0 0 1 0 0,0 1-1 0 0,0-1 0 0 0,0 1 0 0 0,-1-1 1 0 0,1 0-1 0 0,-1 1 0 0 0,-1 0 1 0 0,1-1-1 0 0,-1 1 0 0 0,1-1 1 0 0,-1 1-1 0 0,0 0 0 0 0,-1 0 1 0 0,1 0-1 0 0,-1 1 0 0 0,0-1 0 0 0,0 0 1 0 0,0 1-1 0 0,0 0 0 0 0,0-1 1 0 0,-1 2-1 0 0,1-1 0 0 0,-1 0 1 0 0,0 1-1 0 0,0-1 0 0 0,0 1 1 0 0,0 0-1 0 0,-4-1-13 0 0,-8-3-85 0 0,0 0 0 0 0,0 1 0 0 0,0 1-1 0 0,0 0 1 0 0,-1 1 0 0 0,0 1 0 0 0,1 0 0 0 0,-1 2 0 0 0,0 0 0 0 0,-8 1 85 0 0,13 1-36 0 0,1 0-1 0 0,-1 0 1 0 0,1 1 0 0 0,-1 1 0 0 0,1 0 0 0 0,0 1-1 0 0,1 0 1 0 0,-1 0 0 0 0,1 1 0 0 0,0 0 0 0 0,0 1 0 0 0,1 0-1 0 0,0 1 1 0 0,0 0 0 0 0,1 0 0 0 0,-2 3 36 0 0,6-6-16 0 0,0 0 1 0 0,1-1-1 0 0,-1 1 0 0 0,1 0 1 0 0,0 1-1 0 0,1-1 0 0 0,-1 1 1 0 0,1-1-1 0 0,0 1 0 0 0,0 0 1 0 0,1-1-1 0 0,0 1 0 0 0,0 0 1 0 0,0 0-1 0 0,1 0 0 0 0,0 0 1 0 0,0 0-1 0 0,0 0 0 0 0,1 0 1 0 0,0 0-1 0 0,0 0 0 0 0,0 0 1 0 0,1-1-1 0 0,0 1 0 0 0,0 0 1 0 0,1-1-1 0 0,-1 1 0 0 0,1-1 1 0 0,0 0-1 0 0,0 0 0 0 0,1 0 1 0 0,2 2 15 0 0,91 58-2495 0 0,-21-46-4925 0 0,-51-15-2159 0 0</inkml:trace>
  <inkml:trace contextRef="#ctx0" brushRef="#br1" timeOffset="72378.279">4681 14532 15651 0 0,'0'0'280'0'0,"0"0"-174"0"0,0 0-262 0 0,0 0-211 0 0,0 0 6 0 0,0 0 127 0 0,0 0 201 0 0,0 0 213 0 0,0 0 225 0 0,0 0 203 0 0,0 0 101 0 0,0 0-76 0 0,0 0-172 0 0,12-3-184 0 0,24-5-169 0 0,135-13-247 0 0,-169 23 121 0 0,-1 1-1 0 0,0-1 1 0 0,0 0 0 0 0,0 1 0 0 0,-1-1 0 0 0,1 1 0 0 0,-1-1-1 0 0,1 1 1 0 0,-1 0 0 0 0,0-1 0 0 0,0 1 0 0 0,0-1-1 0 0,0 1 1 0 0,0 0 0 0 0,-1-1 0 0 0,1 1 0 0 0,-1-1-1 0 0,1 1 1 0 0,-1-1 0 0 0,0 1 0 0 0,0-1 0 0 0,0 0-1 0 0,-1 1 1 0 0,1-1 0 0 0,-1 0 18 0 0,-23 50 193 0 0,2 1-1 0 0,3 1 1 0 0,2 1-1 0 0,2 0 1 0 0,0 17-193 0 0,14-68 13 0 0,0 0 0 0 0,0 1-1 0 0,1-1 1 0 0,0 1 0 0 0,0-1 0 0 0,0 1 0 0 0,1-1 0 0 0,-1 1-1 0 0,1 0 1 0 0,0-1 0 0 0,1 1 0 0 0,-1 0 0 0 0,1-1-1 0 0,0 1 1 0 0,0-1 0 0 0,0 1 0 0 0,0-1 0 0 0,1 1-1 0 0,0-1 1 0 0,0 0 0 0 0,0 0 0 0 0,1 0 0 0 0,-1 0 0 0 0,1 0-1 0 0,0-1 1 0 0,0 1 0 0 0,0-1 0 0 0,0 0 0 0 0,1 1-1 0 0,-1-2 1 0 0,1 1 0 0 0,0 0 0 0 0,0-1 0 0 0,0 1 0 0 0,0-1-1 0 0,1 0 1 0 0,-1-1 0 0 0,0 1 0 0 0,1-1 0 0 0,-1 0-1 0 0,4 1-12 0 0,12-4-62 0 0,0-1-1 0 0,1-1 0 0 0,-2-1 0 0 0,1-1 0 0 0,0 0 0 0 0,-1-2 1 0 0,0 0-1 0 0,-1-1 0 0 0,0 0 0 0 0,-1-2 0 0 0,1 0 0 0 0,-2-1 0 0 0,0-1 1 0 0,0 0-1 0 0,-1-1 0 0 0,0-2 63 0 0,-2-1 468 0 0,-12 31 2201 0 0,-3-11-2657 0 0,0 1 1 0 0,0-1 0 0 0,0 0-1 0 0,1 1 1 0 0,0-1 0 0 0,-1 1 0 0 0,1-1-1 0 0,1 1 1 0 0,-1 0 0 0 0,0-1-1 0 0,1 1 1 0 0,0 0 0 0 0,0 0 0 0 0,0-1-1 0 0,0 1 1 0 0,1 0 0 0 0,-1-1-1 0 0,1 1 1 0 0,0 0 0 0 0,0-1 0 0 0,0 1-1 0 0,1-1 1 0 0,-1 1 0 0 0,1-1-1 0 0,0 0 1 0 0,0 0 0 0 0,0 0 0 0 0,0 0-1 0 0,1 0 1 0 0,-1 0 0 0 0,1 0-1 0 0,0-1 1 0 0,-1 1 0 0 0,1-1 0 0 0,0 0-1 0 0,1 0 1 0 0,-1 0 0 0 0,0 0-1 0 0,1-1 1 0 0,-1 1 0 0 0,0-1 0 0 0,1 0-1 0 0,0 0 1 0 0,-1 0 0 0 0,1 0-13 0 0,10 0 79 0 0,0-1 1 0 0,0 0-1 0 0,1 0 1 0 0,-1-2-1 0 0,0 0 1 0 0,0 0-1 0 0,-1-1 1 0 0,1-1-1 0 0,0-1 1 0 0,-1 1-1 0 0,0-2 1 0 0,0 0 0 0 0,-1-1-80 0 0,-6 5 17 0 0,-1-1 0 0 0,1 0 0 0 0,-1 0 0 0 0,0 0 0 0 0,0-1 0 0 0,0 0 0 0 0,0 0 0 0 0,-1 0 0 0 0,0 0 0 0 0,0-1 0 0 0,0 0 0 0 0,0 1 0 0 0,-1-2 0 0 0,0 1 0 0 0,0 0 1 0 0,0-1-1 0 0,0 1 0 0 0,-1-1 0 0 0,0 0 0 0 0,0 1 0 0 0,-1-1 0 0 0,0 0 0 0 0,0 0 0 0 0,0 0 0 0 0,0-1 0 0 0,-1 1 0 0 0,0 0 0 0 0,-1 0 0 0 0,1 0 0 0 0,-2-6-17 0 0,-4 3-72 0 0,-1-1-1 0 0,1 1 1 0 0,-2 0-1 0 0,1 0 0 0 0,-1 1 1 0 0,0 0-1 0 0,-1 1 0 0 0,0 0 1 0 0,0 0-1 0 0,-1 1 1 0 0,0 0-1 0 0,0 0 0 0 0,0 1 1 0 0,0 1-1 0 0,-1-1 1 0 0,0 2-1 0 0,0 0 0 0 0,0 0 1 0 0,0 1-1 0 0,-1 0 1 0 0,1 1-1 0 0,0 0 0 0 0,-1 1 1 0 0,1 0-1 0 0,-1 1 1 0 0,1 0-1 0 0,-3 2 73 0 0,7-3-14 0 0,0 0-1 0 0,1 1 1 0 0,-1 0-1 0 0,0 0 1 0 0,1 1 0 0 0,-1-1-1 0 0,1 2 1 0 0,0-1 0 0 0,-1 1-1 0 0,1 0 1 0 0,0 0 0 0 0,1 0-1 0 0,-1 1 1 0 0,1 0 0 0 0,-1 0-1 0 0,1 1 1 0 0,0-1 0 0 0,1 1-1 0 0,-1 0 1 0 0,1 0-1 0 0,0 1 1 0 0,0-1 0 0 0,1 1-1 0 0,-1 0 1 0 0,1 0 0 0 0,0 0-1 0 0,1 0 1 0 0,0 1 0 0 0,0-1-1 0 0,0 1 1 0 0,1-1 0 0 0,0 1-1 0 0,0 0 1 0 0,0 1 14 0 0,1-3 30 0 0,0 0-1 0 0,1 1 1 0 0,-1-1 0 0 0,1 0 0 0 0,0 1-1 0 0,0-1 1 0 0,0 0 0 0 0,1 0 0 0 0,0 0-1 0 0,0 0 1 0 0,0 0 0 0 0,1 0 0 0 0,-1-1-1 0 0,1 1 1 0 0,0-1 0 0 0,1 1 0 0 0,-1-1-1 0 0,1 0 1 0 0,0-1 0 0 0,0 1 0 0 0,0 0 0 0 0,0-1-1 0 0,0 0 1 0 0,1 0 0 0 0,0-1 0 0 0,-1 1-1 0 0,1-1 1 0 0,0 0 0 0 0,0 0 0 0 0,0 0-1 0 0,1-1 1 0 0,-1 0 0 0 0,0 0 0 0 0,0 0-1 0 0,5-1-29 0 0,328 11 599 0 0,-327-9-598 0 0,-1-1 0 0 0,1 2 0 0 0,-1-1 0 0 0,0 1 0 0 0,0 1 0 0 0,0 0-1 0 0,-1 0 1 0 0,1 1 0 0 0,-1 0 0 0 0,0 1 0 0 0,0 0 0 0 0,-1 1 0 0 0,0-1 0 0 0,3 5-1 0 0,42 27-1636 0 0,5-13-3512 0 0,-43-20 95 0 0,-4-3-4925 0 0</inkml:trace>
  <inkml:trace contextRef="#ctx0" brushRef="#br1" timeOffset="72902.996">5972 14483 11402 0 0,'0'0'1337'0'0,"0"0"-53"0"0,0 0-405 0 0,0 0-435 0 0,0 0-257 0 0,0 0-82 0 0,0 0 72 0 0,0 0 73 0 0,0 0 30 0 0,0 0-13 0 0,0 0-35 0 0,0 0-11 0 0,29-15-14 0 0,94-47-18 0 0,40 17 262 0 0,-125 41-436 0 0,94-5-338 0 0,-132 10 321 0 0,1 1 0 0 0,0-1 0 0 0,-1 1-1 0 0,1-1 1 0 0,-1 1 0 0 0,0 0 0 0 0,1-1 0 0 0,-1 1 0 0 0,0-1 0 0 0,0 1 0 0 0,0 0 0 0 0,0-1 0 0 0,0 1 0 0 0,0-1-1 0 0,-1 1 1 0 0,1 0 0 0 0,0-1 0 0 0,-1 1 0 0 0,0-1 0 0 0,1 1 0 0 0,-1-1 0 0 0,0 1 0 0 0,1-1 0 0 0,-1 0 0 0 0,0 1 0 0 0,0-1-1 0 0,0 0 1 0 0,0 0 0 0 0,-1 1 0 0 0,1-1 0 0 0,0 0 0 0 0,0 0 0 0 0,-1 0 0 0 0,1 0 0 0 0,0-1 0 0 0,-1 1 0 0 0,1 0-1 0 0,-1-1 1 0 0,-1 1 2 0 0,-130 96 582 0 0,108-84-595 0 0,1 1 0 0 0,0 1 0 0 0,1 1 0 0 0,1 2-1 0 0,0 0 1 0 0,2 1 0 0 0,0 1 0 0 0,1 1 0 0 0,1 0-1 0 0,1 2 1 0 0,1 0 0 0 0,1 1 0 0 0,1 0 0 0 0,1 1-1 0 0,-9 26 14 0 0,20-47 24 0 0,0 0 0 0 0,1 1-1 0 0,0-1 1 0 0,0 0-1 0 0,0 1 1 0 0,0-1-1 0 0,1 1 1 0 0,-1-1-1 0 0,1 1 1 0 0,1 0-1 0 0,-1-1 1 0 0,0 1-1 0 0,1-1 1 0 0,0 1 0 0 0,0-1-1 0 0,0 0 1 0 0,1 1-1 0 0,0-1 1 0 0,-1 0-1 0 0,1 0 1 0 0,1 0-1 0 0,-1 0 1 0 0,1 0-1 0 0,-1-1 1 0 0,1 1-1 0 0,0-1 1 0 0,0 0 0 0 0,1 1-1 0 0,-1-1 1 0 0,1-1-1 0 0,-1 1 1 0 0,1 0-1 0 0,0-1 1 0 0,0 0-1 0 0,0 0 1 0 0,0 0-1 0 0,3 1-23 0 0,21 5 242 0 0,0-1-1 0 0,0-2 1 0 0,0 0-1 0 0,0-2 0 0 0,1-1 1 0 0,-1-1-1 0 0,1-1 0 0 0,-1-2 1 0 0,18-3-242 0 0,-40 4 81 0 0,1 1-1 0 0,0-1 1 0 0,0-1 0 0 0,-1 1 0 0 0,1-1 0 0 0,0 0-1 0 0,-1 0 1 0 0,0-1 0 0 0,0 0 0 0 0,0 0 0 0 0,0-1-1 0 0,0 1 1 0 0,0-1 0 0 0,-1 0 0 0 0,0-1-1 0 0,0 1 1 0 0,0-1 0 0 0,0 0 0 0 0,-1-1 0 0 0,0 1-1 0 0,0-1 1 0 0,0 1 0 0 0,-1-1 0 0 0,0 0 0 0 0,0-1-1 0 0,0 1 1 0 0,-1 0 0 0 0,0-1 0 0 0,0 0 0 0 0,-1 1-1 0 0,0-2-80 0 0,2-19 279 0 0,7 36-694 0 0,-4 6 437 0 0,0-1 0 0 0,1 0-1 0 0,0 0 1 0 0,1-1-1 0 0,1 0 1 0 0,0-1-1 0 0,0 1 1 0 0,2-2 0 0 0,-1 0-1 0 0,1 0 1 0 0,1 0-1 0 0,0-2 1 0 0,0 1 0 0 0,13 6-22 0 0,81-2-8190 0 0,-94-18 2465 0 0,-3 0-3981 0 0</inkml:trace>
  <inkml:trace contextRef="#ctx0" brushRef="#br1" timeOffset="73193.534">6509 14266 20556 0 0,'0'0'609'0'0,"0"0"-1"0"0,0 0-288 0 0,0 0-456 0 0,0 0-576 0 0,0 0-393 0 0,0 0-335 0 0,0 0-288 0 0,0 0-161 0 0,0 0-407 0 0,0 0-505 0 0,0 0-224 0 0,0 0-3936 0 0</inkml:trace>
  <inkml:trace contextRef="#ctx0" brushRef="#br1" timeOffset="73424.899">7138 15054 18660 0 0,'0'0'1762'0'0,"0"0"-1144"0"0,0 0-515 0 0,0 0-71 0 0,0 0 44 0 0,0 0 39 0 0,0 0 8 0 0,0 0-14 0 0,0 0 7 0 0,0 0 31 0 0,0 0 46 0 0,26 8 55 0 0,82 24 51 0 0,-104-31-246 0 0,1 0 0 0 0,-1 0 0 0 0,0 0 0 0 0,1 0 0 0 0,-1-1 0 0 0,0 0 0 0 0,1 0 0 0 0,-1 0 0 0 0,1 0 0 0 0,-1-1 0 0 0,1 1 0 0 0,-1-1 0 0 0,0 0 0 0 0,0-1 0 0 0,1 1 0 0 0,-1-1 0 0 0,0 1 0 0 0,0-1 0 0 0,0-1 0 0 0,-1 1 0 0 0,1 0 0 0 0,0-1 0 0 0,-1 0 0 0 0,0 0 0 0 0,1 0 0 0 0,-1 0 0 0 0,2-3-53 0 0,9-8 144 0 0,-6 7-172 0 0,-1-1 0 0 0,0 1 0 0 0,0-2 0 0 0,0 1 0 0 0,-1-1 0 0 0,0 0 0 0 0,-1 0 0 0 0,0-1 0 0 0,-1 0 0 0 0,0 0 0 0 0,0 0 0 0 0,-1 0 0 0 0,0 0 0 0 0,-1-1 0 0 0,0 1 0 0 0,-1-1 0 0 0,0 0 0 0 0,0 1 0 0 0,-1-1 0 0 0,-1 0 0 0 0,0 1 0 0 0,0-1 0 0 0,-1 0 0 0 0,0 1 0 0 0,-1 0 0 0 0,-1-1 0 0 0,1 1 0 0 0,-1 1 0 0 0,-1-1 0 0 0,0 0 0 0 0,0 1 0 0 0,-1 0 0 0 0,0 0 0 0 0,-1 1 0 0 0,0 0 0 0 0,0 0 0 0 0,-1 0 0 0 0,0 1 0 0 0,0 0 0 0 0,0 1 0 0 0,-1 0 0 0 0,-2-1 28 0 0,-2-2-55 0 0,-1 1 1 0 0,0 0-1 0 0,0 1 1 0 0,0 0-1 0 0,-1 1 1 0 0,0 1-1 0 0,-1 1 1 0 0,1 0-1 0 0,-1 1 1 0 0,0 0 0 0 0,1 1-1 0 0,-1 1 1 0 0,0 1-1 0 0,0 0 1 0 0,0 1-1 0 0,-1 1 55 0 0,9-1-18 0 0,-1 0 0 0 0,1 1 1 0 0,-1 0-1 0 0,1 0 0 0 0,0 1 0 0 0,0 1 0 0 0,0-1 0 0 0,0 1 0 0 0,0 0 0 0 0,1 1 0 0 0,0 0 0 0 0,0 0 0 0 0,0 0 0 0 0,0 1 0 0 0,1 0 1 0 0,0 1-1 0 0,1-1 0 0 0,-1 1 0 0 0,1 0 0 0 0,0 0 0 0 0,1 1 0 0 0,0 0 0 0 0,0-1 0 0 0,0 1 0 0 0,1 1 0 0 0,1-1 0 0 0,-1 0 1 0 0,1 1-1 0 0,0 7 18 0 0,0-9-85 0 0,1 1 1 0 0,0 0 0 0 0,1 0-1 0 0,0-1 1 0 0,0 1 0 0 0,0 0-1 0 0,1 0 1 0 0,0-1 0 0 0,1 1-1 0 0,0-1 1 0 0,0 1 0 0 0,1-1-1 0 0,0 1 1 0 0,0-1-1 0 0,0 0 1 0 0,1-1 0 0 0,0 1-1 0 0,0-1 1 0 0,1 1 0 0 0,0-1-1 0 0,0 0 1 0 0,0-1 0 0 0,1 0-1 0 0,0 1 1 0 0,0-2 0 0 0,0 1-1 0 0,1-1 1 0 0,0 0 0 0 0,-1 0-1 0 0,1-1 1 0 0,1 0 0 0 0,-1 0-1 0 0,0 0 1 0 0,1-1 0 0 0,-1 0-1 0 0,1-1 1 0 0,6 1 84 0 0,34 6-2868 0 0,-16-5-1902 0 0,-4-1-5352 0 0</inkml:trace>
  <inkml:trace contextRef="#ctx0" brushRef="#br1" timeOffset="73942.089">7772 14562 22917 0 0,'0'0'224'0'0,"0"0"-245"0"0,0 0-278 0 0,0 0-104 0 0,0 0 67 0 0,0 0 151 0 0,0 0 117 0 0,0 0 50 0 0,0 0 10 0 0,0 0 23 0 0,-1 29 0 0 0,0 143 66 0 0,1-160-61 0 0,0 0 0 0 0,1 0-1 0 0,0 0 1 0 0,1 0 0 0 0,0 0 0 0 0,1 0-1 0 0,1 0 1 0 0,0-1 0 0 0,0 1 0 0 0,1-1-1 0 0,0 0 1 0 0,1-1 0 0 0,0 1 0 0 0,1-1 0 0 0,0 0-1 0 0,1-1 1 0 0,8 9-20 0 0,-6-16-228 0 0,0 0-1 0 0,0 0 1 0 0,0-1 0 0 0,1 0-1 0 0,-1-1 1 0 0,0 0 0 0 0,0-1-1 0 0,1 0 1 0 0,-1 0 0 0 0,0-1-1 0 0,0-1 1 0 0,0 0 0 0 0,0 0-1 0 0,-1-1 1 0 0,1 0 0 0 0,-1 0-1 0 0,0-1 1 0 0,0-1 228 0 0,127-93-1803 0 0,-78 6 7875 0 0,-61 98-6046 0 0,-1 1 1 0 0,1 0 0 0 0,0 0-1 0 0,1 0 1 0 0,-1 0-1 0 0,1 1 1 0 0,1-1 0 0 0,-1 0-1 0 0,1 1 1 0 0,0-1-1 0 0,0 1 1 0 0,1 0-1 0 0,0-1 1 0 0,0 1 0 0 0,1-1-1 0 0,0 1 1 0 0,0-1-1 0 0,0 1 1 0 0,1-1 0 0 0,0 1-1 0 0,0-1 1 0 0,0 0-1 0 0,1 0 1 0 0,0 0 0 0 0,0 0-1 0 0,1-1 1 0 0,0 1-1 0 0,0-1 1 0 0,0 0 0 0 0,0 0-1 0 0,1 0 1 0 0,0-1-1 0 0,4 4-26 0 0,8-5 37 0 0,1 0 0 0 0,-1-2-1 0 0,0 0 1 0 0,0-1 0 0 0,1 0-1 0 0,-1-1 1 0 0,0-2 0 0 0,0 1-1 0 0,0-2 1 0 0,0 0-1 0 0,-1-1 1 0 0,1-1 0 0 0,-1 0-1 0 0,-1-2 1 0 0,1 1 0 0 0,-1-2-1 0 0,0 0 1 0 0,-1-1 0 0 0,0 0-1 0 0,-1-1 1 0 0,0-1 0 0 0,-1 0-1 0 0,0 0 1 0 0,-1-1 0 0 0,0-1-1 0 0,-1 0 1 0 0,0-1 0 0 0,-1 1-1 0 0,1-7-36 0 0,7-83 538 0 0,-17 102-532 0 0,0 0 0 0 0,1 0 0 0 0,-1 0 0 0 0,0 0 0 0 0,0 0 0 0 0,-1 0 0 0 0,1 0 0 0 0,0 0 0 0 0,-1 0 0 0 0,1 0 0 0 0,-1 0 0 0 0,1 1 0 0 0,-1-1 0 0 0,0 0 0 0 0,0 0 0 0 0,0 0 0 0 0,0 1 0 0 0,0-1 0 0 0,0 0 0 0 0,-1 1 0 0 0,1-1 0 0 0,-1 1 0 0 0,1-1 0 0 0,-1 1 0 0 0,1 0 0 0 0,-1 0 0 0 0,0 0 0 0 0,1 0 1 0 0,-1 0-1 0 0,0 0 0 0 0,0 0 0 0 0,0 0 0 0 0,0 1 0 0 0,0-1 0 0 0,1 1 0 0 0,-1-1 0 0 0,0 1 0 0 0,0 0 0 0 0,-1 0 0 0 0,1 0 0 0 0,0 0 0 0 0,0 0 0 0 0,0 0 0 0 0,0 1 0 0 0,0-1 0 0 0,1 1 0 0 0,-1-1 0 0 0,-2 2-6 0 0,0 1-17 0 0,0 1-1 0 0,0 0 1 0 0,0 0-1 0 0,1 0 1 0 0,-1 1 0 0 0,1-1-1 0 0,0 1 1 0 0,1 0-1 0 0,-1 0 1 0 0,1 0 0 0 0,0 0-1 0 0,0 0 1 0 0,0 0-1 0 0,1 1 1 0 0,0-1 0 0 0,0 1-1 0 0,0-1 1 0 0,1 1-1 0 0,0-1 1 0 0,0 1 0 0 0,0 3 17 0 0,1 4 22 0 0,0 0 1 0 0,1-1 0 0 0,0 1-1 0 0,1-1 1 0 0,0 1 0 0 0,1-1-1 0 0,1 0 1 0 0,0 0 0 0 0,0-1-1 0 0,1 0 1 0 0,1 1 0 0 0,0-2 0 0 0,0 1-1 0 0,1-1 1 0 0,0 0 0 0 0,1-1-1 0 0,0 0 1 0 0,0-1 0 0 0,3 2-23 0 0,209 133-398 0 0,-71-74-2337 0 0,-49-33-6146 0 0,-64-24-2243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06.7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 33 0 0 0,'0'0'832'0'0,"0"0"16"0"0,0 0-61 0 0,0 0-45 0 0,0 0-49 0 0,0 0-69 0 0,0 0-101 0 0,0 0-101 0 0,0 0-108 0 0,0 0-102 0 0,0 0-116 0 0,0 0-117 0 0,29 59-991 0 0,-28-55 1096 0 0,0-1 0 0 0,1 0 0 0 0,0 0 0 0 0,-1 0 0 0 0,1 0 0 0 0,0 0 0 0 0,0 0 0 0 0,1-1 0 0 0,-1 1 0 0 0,1 0 0 0 0,-1-1 0 0 0,1 0 0 0 0,0 0 0 0 0,0 0 0 0 0,0 0 0 0 0,0 0 0 0 0,0-1 0 0 0,0 1 0 0 0,0-1 0 0 0,0 0 0 0 0,1 0 0 0 0,-1 0 0 0 0,1 0 0 0 0,-1 0 0 0 0,1-1 0 0 0,-1 0 0 0 0,1 0 0 0 0,-1 0 0 0 0,1 0 0 0 0,-1 0 0 0 0,1-1 0 0 0,-1 1 0 0 0,0-1 0 0 0,1 0 0 0 0,1-1-84 0 0,-2-1 96 0 0,-1 0 1 0 0,0 0-1 0 0,0 0 0 0 0,0-1 0 0 0,0 1 0 0 0,0 0 0 0 0,-1-1 0 0 0,1 0 0 0 0,-1 1 1 0 0,0-1-1 0 0,-1 0 0 0 0,1 1 0 0 0,0-1 0 0 0,-1 0 0 0 0,0 0 0 0 0,0 0 0 0 0,0 0 0 0 0,0 1 1 0 0,-1-1-1 0 0,0 0 0 0 0,1 0 0 0 0,-1 1 0 0 0,-1-1 0 0 0,1 0 0 0 0,0 1 0 0 0,-1-1 0 0 0,0 1 1 0 0,0 0-1 0 0,0-1 0 0 0,0 1 0 0 0,0 0 0 0 0,-1 0 0 0 0,1 0 0 0 0,-1 1 0 0 0,0-1 0 0 0,0 1 1 0 0,0-1-1 0 0,0 1 0 0 0,0 0 0 0 0,-1 0 0 0 0,1 0 0 0 0,0 1 0 0 0,-3-2-96 0 0,1 3-55 0 0,1 0-1 0 0,-1 1 0 0 0,1-1 1 0 0,-1 1-1 0 0,1 0 1 0 0,-1 0-1 0 0,1 0 1 0 0,-1 1-1 0 0,1-1 0 0 0,0 1 1 0 0,0 0-1 0 0,0 0 1 0 0,0 1-1 0 0,0-1 0 0 0,1 1 1 0 0,-1 0-1 0 0,1 0 1 0 0,-1 0-1 0 0,1 0 1 0 0,0 1-1 0 0,0-1 0 0 0,1 1 1 0 0,-1 0-1 0 0,1-1 1 0 0,0 1-1 0 0,0 0 0 0 0,0 1 1 0 0,0-1-1 0 0,1 0 1 0 0,-1 1-1 0 0,1-1 0 0 0,0 3 56 0 0,-2 0 19 0 0,1-1 0 0 0,0 1 0 0 0,1 0-1 0 0,-1 0 1 0 0,2-1 0 0 0,-1 1 0 0 0,0 0-1 0 0,1 0 1 0 0,1 0 0 0 0,-1 0-1 0 0,1 0 1 0 0,0-1 0 0 0,0 1 0 0 0,1 0-1 0 0,0-1 1 0 0,0 1 0 0 0,1-1-1 0 0,0 1 1 0 0,0-1 0 0 0,0 0 0 0 0,4 5-19 0 0,-1-7 78 0 0,0-1 0 0 0,0 1 0 0 0,0-1 0 0 0,0 0 0 0 0,0-1 0 0 0,1 1-1 0 0,-1-1 1 0 0,1-1 0 0 0,0 1 0 0 0,-1-1 0 0 0,1 0 0 0 0,0-1 0 0 0,0 1 0 0 0,0-1 0 0 0,-1-1 0 0 0,1 1 0 0 0,0-1 0 0 0,0-1 0 0 0,-1 1 0 0 0,1-1 0 0 0,0 0 0 0 0,-1 0 0 0 0,0-1 0 0 0,0 0 0 0 0,0 0 0 0 0,0-1 0 0 0,0 1 0 0 0,0-1 0 0 0,-1 0 0 0 0,0-1 0 0 0,0 1 0 0 0,0-1 0 0 0,0 0 0 0 0,-1-1 0 0 0,0 1 0 0 0,0-1-78 0 0,-3 3 5 0 0,0 0 1 0 0,-1 0-1 0 0,0-1 1 0 0,1 1 0 0 0,-1 0-1 0 0,0 0 1 0 0,-1 0-1 0 0,1-1 1 0 0,0 1-1 0 0,-1 0 1 0 0,0 0-1 0 0,0 0 1 0 0,0 0-1 0 0,0 0 1 0 0,0 0-1 0 0,-1 0 1 0 0,1 0-1 0 0,-1 1 1 0 0,0-1-1 0 0,1 0 1 0 0,-1 1-1 0 0,-1-1 1 0 0,1 1-1 0 0,0 0 1 0 0,-1 0-1 0 0,1 0 1 0 0,-1 0-1 0 0,1 0 1 0 0,-1 0 0 0 0,0 1-1 0 0,0-1 1 0 0,0 1-1 0 0,0 0 1 0 0,0 0-1 0 0,0 0 1 0 0,0 0-1 0 0,0 1 1 0 0,0-1-1 0 0,0 1 1 0 0,-1 0-1 0 0,1 0 1 0 0,0 0-1 0 0,0 0 1 0 0,0 0-1 0 0,0 1 1 0 0,-1-1-1 0 0,1 1 1 0 0,0 0-1 0 0,0 0 1 0 0,-1 1-6 0 0,2 0-42 0 0,0 1 0 0 0,1 0 0 0 0,0 0 0 0 0,-1 0 1 0 0,1 0-1 0 0,0 0 0 0 0,0 0 0 0 0,1 0 0 0 0,-1 0 0 0 0,1 1 0 0 0,-1-1 1 0 0,1 0-1 0 0,0 0 0 0 0,0 0 0 0 0,1 1 0 0 0,-1-1 0 0 0,1 0 0 0 0,-1 0 1 0 0,1 0-1 0 0,0 0 0 0 0,0 0 0 0 0,0 0 0 0 0,1 0 0 0 0,-1 0 0 0 0,1 0 0 0 0,-1 0 1 0 0,1-1-1 0 0,2 3 42 0 0,65 40-944 0 0,-15-37-5382 0 0,-43-8 937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08.5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511 282 0 0 0,'0'0'924'0'0,"0"0"144"0"0,0 0 42 0 0,0 0 12 0 0,0 0-44 0 0,0 0-49 0 0,0 0-4 0 0,0 0 25 0 0,0 0 57 0 0,0 0 33 0 0,0 0-28 0 0,0 0-89 0 0,0 0-172 0 0,5-17-212 0 0,12-52-221 0 0,-13 52-204 0 0,-4 17-174 0 0,0 0-143 0 0,0 0-177 0 0,0 0-233 0 0,0 0-161 0 0,30 57-1284 0 0,-3 33 2052 0 0,-4 2 0 0 0,-4 0 0 0 0,7 90-94 0 0,-9-64 60 0 0,21 154 134 0 0,-12 2-1 0 0,-12 1 1 0 0,-16 164-194 0 0,0-412 122 0 0,3-10 26 0 0,-2 1-1 0 0,0-1 0 0 0,-1 1 1 0 0,0-1-1 0 0,-2 1 0 0 0,0-1 1 0 0,-1 0-1 0 0,-1-1 1 0 0,-3 6-148 0 0,4-18 426 0 0,-1 1 1 0 0,0-1-1 0 0,0 0 1 0 0,0-1 0 0 0,0 0-1 0 0,0 0 1 0 0,-1 0 0 0 0,0-1-1 0 0,1 0 1 0 0,-1 0 0 0 0,0 0-1 0 0,0-1 1 0 0,0 0-1 0 0,0-1 1 0 0,-2 0-427 0 0,-6 3 173 0 0,-10 3-47 0 0,0-1 0 0 0,-1-2 1 0 0,0 0-1 0 0,0-1 0 0 0,0-2 1 0 0,0 0-1 0 0,1-2 1 0 0,-1-1-1 0 0,0-1 0 0 0,1-1 1 0 0,0-2-1 0 0,0 0 0 0 0,0-1 1 0 0,1-2-1 0 0,0 0 0 0 0,1-2 1 0 0,0 0-1 0 0,1-2 1 0 0,1 0-1 0 0,-4-5-126 0 0,-45-101 102 0 0,60 65-2697 0 0,53 52-7188 0 0,-22 3 4340 0 0,-15 0 269 0 0</inkml:trace>
  <inkml:trace contextRef="#ctx0" brushRef="#br0" timeOffset="550.589">96 200 11394 0 0,'0'0'1418'0'0,"0"0"116"0"0,0 0-77 0 0,0 0-218 0 0,0 0-256 0 0,0 0-291 0 0,0 0-274 0 0,0 0-233 0 0,0 0-213 0 0,0 0-187 0 0,0 0-135 0 0,0 0-78 0 0,-7-15-17 0 0,-24-42 13 0 0,69 47 623 0 0,355-45 2678 0 0,-73 20-2533 0 0,1 14 0 0 0,159 15-336 0 0,-480 6 139 0 0,0 0 43 0 0,-11 5-668 0 0,-2 2-3405 0 0,9 3-1556 0 0,2-8 2306 0 0,0 3-5369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13.5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 1861 184 0 0,'0'0'1756'0'0,"0"0"-394"0"0,0 0-350 0 0,0 0-220 0 0,0 0-213 0 0,0 0-172 0 0,0 0-120 0 0,0 0-37 0 0,0 0 45 0 0,0 0 33 0 0,0 0 34 0 0,0 0-48 0 0,0 0-48 0 0,0-8 6 0 0,-2-21 99 0 0,-23 12 3741 0 0,19 18-5012 0 0,29 422 1292 0 0,-22-402-335 0 0,-1-6 14 0 0,0-1-1 0 0,1 1 0 0 0,0-1 0 0 0,2 1 0 0 0,-1-1 1 0 0,2 0-1 0 0,0 0 0 0 0,0 0 0 0 0,1 0 0 0 0,1-1 0 0 0,0 0 1 0 0,1 0-1 0 0,8 11-70 0 0,-14-30 8241 0 0,-11-29-8012 0 0,-11-7-185 0 0,15 33-64 0 0,0 0 0 0 0,1 0 0 0 0,0 0 1 0 0,0-1-1 0 0,1 0 0 0 0,0 0 0 0 0,1 0 0 0 0,0-1 0 0 0,1 1 0 0 0,0-1 0 0 0,0 1 1 0 0,1-1-1 0 0,1 0 0 0 0,0 1 0 0 0,0-1 0 0 0,1 0 0 0 0,1-5 20 0 0,5 7-119 0 0,-1-1 1 0 0,1 1-1 0 0,1 1 0 0 0,-1-1 0 0 0,2 1 0 0 0,-1 0 1 0 0,1 1-1 0 0,0 0 0 0 0,0 1 0 0 0,1 0 0 0 0,0 0 1 0 0,0 1-1 0 0,1 0 0 0 0,-1 0 0 0 0,1 2 0 0 0,0-1 1 0 0,0 1-1 0 0,0 1 0 0 0,1 0 0 0 0,-1 0 0 0 0,0 2 1 0 0,1-1-1 0 0,-1 1 0 0 0,2 1 119 0 0,78 15-3610 0 0,-31 5-3109 0 0,-43-14 3538 0 0,-4-3-2045 0 0</inkml:trace>
  <inkml:trace contextRef="#ctx0" brushRef="#br0" timeOffset="881.024">571 2304 12979 0 0,'0'0'72'0'0,"0"0"-372"0"0,0 0-299 0 0,0 0-47 0 0,0 0 245 0 0,0 0 328 0 0,0 0 191 0 0,0 0 88 0 0,0 0 51 0 0,0 0 14 0 0,0 0-27 0 0,30 4-27 0 0,96 8-42 0 0,-112-11-108 0 0,0 0 1 0 0,0-1-1 0 0,0-1 1 0 0,0 0-1 0 0,0-1 1 0 0,0-1-1 0 0,0 0 0 0 0,-1-1 1 0 0,1 0-1 0 0,7-5-67 0 0,18-4 185 0 0,-20 8-230 0 0,0 0-1 0 0,0-1 1 0 0,-1-1-1 0 0,0-1 1 0 0,0 0 0 0 0,-1-2-1 0 0,0 1 1 0 0,-1-2 0 0 0,0-1-1 0 0,0 0 1 0 0,10-11 45 0 0,-25 22-18 0 0,1-1-1 0 0,-1 1 1 0 0,0-1 0 0 0,1 1 0 0 0,-1-1-1 0 0,0 0 1 0 0,0 1 0 0 0,0-1-1 0 0,0 0 1 0 0,0 0 0 0 0,-1 0-1 0 0,1 1 1 0 0,-1-1 0 0 0,1 0 0 0 0,-1 0-1 0 0,1 0 1 0 0,-1 0 0 0 0,0 0-1 0 0,0 0 1 0 0,0 0 0 0 0,0 0-1 0 0,0 0 1 0 0,-1 0 0 0 0,1 0 0 0 0,-1 0-1 0 0,1 0 1 0 0,-1 0 0 0 0,0 0-1 0 0,1 0 1 0 0,-1 1 0 0 0,0-1-1 0 0,0 0 1 0 0,0 1 0 0 0,-1-1-1 0 0,1 0 1 0 0,0 1 0 0 0,-1 0 0 0 0,1-1-1 0 0,-1 1 1 0 0,1 0 0 0 0,-1-1-1 0 0,1 1 1 0 0,-1 0 0 0 0,0 0-1 0 0,0 1 1 0 0,0-1 0 0 0,1 0 0 0 0,-1 0-1 0 0,-1 1 19 0 0,-101-21-875 0 0,90 21 971 0 0,-1 1 0 0 0,1 1 1 0 0,0 0-1 0 0,-1 1 0 0 0,1 1 1 0 0,1 0-1 0 0,-1 1 1 0 0,0 0-1 0 0,1 1 0 0 0,0 0 1 0 0,1 1-1 0 0,-1 1 0 0 0,1 0 1 0 0,1 1-1 0 0,0 0 0 0 0,0 1 1 0 0,0 0-1 0 0,2 0 0 0 0,-1 1 1 0 0,-1 3-97 0 0,9-7 28 0 0,-1 1 1 0 0,1 0-1 0 0,0 1 1 0 0,1-1 0 0 0,0 0-1 0 0,0 0 1 0 0,1 1-1 0 0,0-1 1 0 0,0 0-1 0 0,1 1 1 0 0,0-1 0 0 0,1 0-1 0 0,0 0 1 0 0,0 0-1 0 0,0 0 1 0 0,1 0-1 0 0,1-1 1 0 0,-1 1-1 0 0,1-1 1 0 0,0 1 0 0 0,1-1-1 0 0,0-1 1 0 0,0 1-1 0 0,0-1 1 0 0,1 0-1 0 0,0 0 1 0 0,0 0 0 0 0,0-1-1 0 0,1 0 1 0 0,0 0-1 0 0,0-1 1 0 0,0 0-1 0 0,0 0 1 0 0,1 0-1 0 0,0-1 1 0 0,4 1-29 0 0,19 4 192 0 0,1 0 0 0 0,0-3 0 0 0,1 0-1 0 0,-1-2 1 0 0,1-2 0 0 0,-1 0 0 0 0,1-3 0 0 0,-1 0 0 0 0,1-3-1 0 0,-1 0 1 0 0,0-2 0 0 0,-1-1 0 0 0,26-11-192 0 0,-31 12 8 0 0,0-1-1 0 0,-1-1 1 0 0,0-1 0 0 0,-1-2 0 0 0,0 0-1 0 0,-1-1 1 0 0,0-2 0 0 0,-1 0-1 0 0,-1-1 1 0 0,0-2 0 0 0,-1 0 0 0 0,-1-1-1 0 0,-1-1 1 0 0,-1 0 0 0 0,5-8-8 0 0,-19 22 4 0 0,-1 1 1 0 0,1 0-1 0 0,-1-1 1 0 0,0 0-1 0 0,-1 1 0 0 0,1-1 1 0 0,-1 0-1 0 0,0 0 1 0 0,-1 0-1 0 0,1 1 1 0 0,-1-1-1 0 0,0 0 0 0 0,-1 0 1 0 0,1 0-1 0 0,-1 0 1 0 0,0 0-1 0 0,-1 1 1 0 0,0-1-1 0 0,0 0 0 0 0,0 1 1 0 0,0-1-1 0 0,-1 1 1 0 0,0 0-1 0 0,0 0 1 0 0,0 0-1 0 0,-1 0 0 0 0,1 1 1 0 0,-1-1-1 0 0,0 1 1 0 0,-1 0-1 0 0,1 0 1 0 0,-1 0-1 0 0,1 1 0 0 0,-1 0 1 0 0,0 0-1 0 0,-1 0 1 0 0,1 0-1 0 0,0 1 0 0 0,-1 0 1 0 0,0 0-1 0 0,1 0 1 0 0,-1 1-1 0 0,0 0 1 0 0,0 0-1 0 0,0 0 0 0 0,1 1 1 0 0,-6 0-5 0 0,10 0-37 0 0,-1-1 1 0 0,0 1-1 0 0,0 0 1 0 0,0 0-1 0 0,1 0 1 0 0,-1 0-1 0 0,0 1 1 0 0,0-1-1 0 0,0 0 1 0 0,1 1-1 0 0,-1-1 1 0 0,0 1-1 0 0,1 0 1 0 0,-1-1-1 0 0,0 1 1 0 0,1 0-1 0 0,-1 0 1 0 0,1 0-1 0 0,-1 0 1 0 0,1 0-1 0 0,0 1 0 0 0,-1-1 1 0 0,1 0-1 0 0,0 1 1 0 0,0-1-1 0 0,0 1 1 0 0,0-1-1 0 0,0 1 1 0 0,0-1-1 0 0,0 1 1 0 0,1 0-1 0 0,-1-1 1 0 0,1 1-1 0 0,-1 0 1 0 0,1 0-1 0 0,-1-1 1 0 0,1 1-1 0 0,0 0 1 0 0,0 0-1 0 0,0 0 1 0 0,0-1-1 0 0,0 1 1 0 0,0 0-1 0 0,1 0 1 0 0,-1 0-1 0 0,1-1 0 0 0,-1 1 1 0 0,1 0-1 0 0,0-1 1 0 0,-1 1-1 0 0,1 0 1 0 0,0-1 36 0 0,6 7 11 0 0,1 0 1 0 0,0 0 0 0 0,0-1-1 0 0,0 0 1 0 0,1-1-1 0 0,0 1 1 0 0,1-2-1 0 0,-1 1 1 0 0,1-2-1 0 0,0 1 1 0 0,0-1-1 0 0,0-1 1 0 0,1 0-1 0 0,-1 0 1 0 0,1-1 0 0 0,6 1-12 0 0,-1 1 10 0 0,128 30 242 0 0,-77-20-219 0 0,-1 3 1 0 0,0 2-1 0 0,-2 4 0 0 0,28 14-33 0 0,-29 16-377 0 0,-119-19 1095 0 0,-354 69 255 0 0,367-97-891 0 0,42-6-138 0 0,16-5-908 0 0,31-19 732 0 0,165-82-97 0 0,-180 92 360 0 0,2 1-1 0 0,0 1 0 0 0,0 2 0 0 0,1 2 0 0 0,0 1 0 0 0,0 1 0 0 0,0 2 1 0 0,1 2-1 0 0,4 1-30 0 0,-23 3 16 0 0,0 1 1 0 0,-1 1-1 0 0,0 0 1 0 0,0 1-1 0 0,0 1 1 0 0,0 0 0 0 0,-1 1-1 0 0,0 1 1 0 0,-1 0-1 0 0,1 1-16 0 0,72 35 295 0 0,131-4-186 0 0,-143-43-3032 0 0,-3-8-3555 0 0,-48 6-339 0 0</inkml:trace>
  <inkml:trace contextRef="#ctx0" brushRef="#br0" timeOffset="1135.152">2363 1510 15483 0 0,'0'0'656'0'0,"0"0"233"0"0,0 0 7 0 0,0 0-168 0 0,0 0-376 0 0,0 0-864 0 0,0 0-728 0 0,0 0-681 0 0,0 0-711 0 0,0 0-577 0 0,0 0 72 0 0,0 0-3216 0 0</inkml:trace>
  <inkml:trace contextRef="#ctx0" brushRef="#br0" timeOffset="1424.275">3483 1909 18772 0 0,'0'0'599'0'0,"0"0"-43"0"0,0 0-209 0 0,0 0-339 0 0,0 0-346 0 0,0 0-154 0 0,0 0-39 0 0,0 0 74 0 0,0 0 130 0 0,0 0 46 0 0,0 0-11 0 0,0 0-2 0 0,0 0 14 0 0,11 3 18 0 0,227 110-585 0 0,-113-45 1025 0 0,45 6 37 0 0,-170-72-177 0 0,0 0-1 0 0,0-1 1 0 0,0 1-1 0 0,-1-1 1 0 0,1 1-1 0 0,-1-1 1 0 0,1 1-1 0 0,-1-1 1 0 0,1 1-1 0 0,-1-1 1 0 0,0 0-1 0 0,0 1 1 0 0,0-1-1 0 0,0 0 1 0 0,0 1-1 0 0,0-1 1 0 0,0 0-1 0 0,0 0 1 0 0,0 0-1 0 0,-1 0 1 0 0,1 0-1 0 0,0 0 1 0 0,-1-1-1 0 0,1 1 1 0 0,0 0-1 0 0,-1-1 1 0 0,1 1-1 0 0,-1-1 1 0 0,1 1-1 0 0,-1-1 1 0 0,0 0-1 0 0,1 1 1 0 0,-1-1-1 0 0,1 0 1 0 0,-1 0-1 0 0,0 0 1 0 0,1 0-1 0 0,-1-1 1 0 0,1 1-1 0 0,-1 0-37 0 0,-7 2 72 0 0,-84 32-573 0 0,-149 56 1418 0 0,163-59-4900 0 0,-1 2-4563 0 0,71-29 2813 0 0</inkml:trace>
  <inkml:trace contextRef="#ctx0" brushRef="#br0" timeOffset="1921.699">4423 772 14467 0 0,'0'0'-1060'0'0,"0"0"-98"0"0,0 0-51 0 0,0 0 279 0 0,0 0 669 0 0,5 34 301 0 0,29 198 126 0 0,-2 74 739 0 0,-16-124 204 0 0,9-1-1 0 0,24 80-1108 0 0,-49-253 91 0 0,1 1 0 0 0,0-1 0 0 0,1 0-1 0 0,-1 0 1 0 0,2 0 0 0 0,-1 0-1 0 0,1 0 1 0 0,0-1 0 0 0,1 1-1 0 0,0-1 1 0 0,0 0 0 0 0,0 0-1 0 0,1 0 1 0 0,0-1 0 0 0,0 1-1 0 0,1-1 1 0 0,0-1 0 0 0,0 1 0 0 0,0-1-1 0 0,1 0 1 0 0,0 0 0 0 0,0-1-1 0 0,0 0 1 0 0,0 0 0 0 0,1 0-1 0 0,0-1 1 0 0,-1 0 0 0 0,1-1-1 0 0,0 0 1 0 0,0 0 0 0 0,0-1-1 0 0,1 0 1 0 0,-1 0 0 0 0,0-1-1 0 0,0 0 1 0 0,1 0 0 0 0,0-1-91 0 0,5-6 190 0 0,0-1 0 0 0,0-1 1 0 0,-1 0-1 0 0,-1-1 0 0 0,1 0 0 0 0,-2-1 1 0 0,1 0-1 0 0,-1-1 0 0 0,-1 0 1 0 0,0 0-1 0 0,3-8-190 0 0,17-16 9 0 0,-15 19-119 0 0,0 0 0 0 0,-1-2 0 0 0,-1 1 0 0 0,0-1 0 0 0,-2-1 0 0 0,0 0 0 0 0,-1-1 1 0 0,-1 0-1 0 0,-1-1 0 0 0,0-4 110 0 0,-12 37 77 0 0,0 0-1 0 0,1 0 1 0 0,1 1 0 0 0,-1-1 0 0 0,2 0 0 0 0,0 1 0 0 0,0 0 0 0 0,1-1-1 0 0,0 1 1 0 0,1 0 0 0 0,0-1 0 0 0,1 1 0 0 0,1-1 0 0 0,0 0-1 0 0,0 0 1 0 0,1 0 0 0 0,0 0 0 0 0,1 0 0 0 0,0-1 0 0 0,1 0 0 0 0,0 0-1 0 0,1 0 1 0 0,0-1 0 0 0,0 0 0 0 0,1 0 0 0 0,0-1 0 0 0,0 0 0 0 0,1-1-1 0 0,0 1 1 0 0,1-2 0 0 0,-1 1 0 0 0,1-1-77 0 0,0-3-151 0 0,1 0 0 0 0,-1 0 0 0 0,0-1 0 0 0,1 0-1 0 0,0-1 1 0 0,-1 0 0 0 0,1-1 0 0 0,0 0 0 0 0,-1-1 0 0 0,1 0 0 0 0,-1 0 0 0 0,1-1 0 0 0,1-1 151 0 0,78-37-9583 0 0,-74 29 1135 0 0</inkml:trace>
  <inkml:trace contextRef="#ctx0" brushRef="#br0" timeOffset="2087.578">4874 1336 19036 0 0,'0'0'208'0'0,"0"0"72"0"0,0 0-168 0 0,0 0-664 0 0,0 0-1184 0 0,0 0-1449 0 0,0 0-1464 0 0,0 0-4865 0 0</inkml:trace>
  <inkml:trace contextRef="#ctx0" brushRef="#br0" timeOffset="2249.066">4091 993 10906 0 0,'0'0'1481'0'0,"0"0"-177"0"0,0 0-672 0 0,0 0-568 0 0,0 0-192 0 0,0 0 32 0 0,0 0 48 0 0,218-116 24 0 0,-148 107 24 0 0,7 0-16 0 0,7 1 8 0 0,1 5 8 0 0,8 3-16 0 0,-1 0-8 0 0,3 9-408 0 0,-6 7-968 0 0,-20-1-1321 0 0,-25-5-6753 0 0</inkml:trace>
  <inkml:trace contextRef="#ctx0" brushRef="#br0" timeOffset="2685.494">6078 1823 15331 0 0,'0'0'1038'0'0,"0"0"-9"0"0,0 0-183 0 0,0 0-374 0 0,0 0-392 0 0,0 0-521 0 0,0 0-448 0 0,0 0-185 0 0,0 0 16 0 0,0 0 295 0 0,0 0 347 0 0,0 0 247 0 0,-1 6 265 0 0,-1 27 112 0 0,0-1 1 0 0,2 0 0 0 0,2 1-1 0 0,1-1 1 0 0,1 0 0 0 0,2 0-1 0 0,3 11-208 0 0,-7-35 74 0 0,1 0-1 0 0,0 0 0 0 0,0 0 1 0 0,0 0-1 0 0,1-1 0 0 0,0 1 1 0 0,1-1-1 0 0,-1 0 0 0 0,2 0 1 0 0,-1 0-1 0 0,1-1 0 0 0,0 0 1 0 0,0 0-1 0 0,0 0 0 0 0,1-1 1 0 0,0 0-1 0 0,0 0 0 0 0,0-1 1 0 0,1 0-1 0 0,-1 0 0 0 0,1-1 1 0 0,0 0-1 0 0,0 0 0 0 0,0-1 1 0 0,1 0-1 0 0,-1 0 0 0 0,1-1 1 0 0,-1 0-1 0 0,1 0 0 0 0,6-1-73 0 0,-7-1 128 0 0,0 0 0 0 0,0-1-1 0 0,0 1 1 0 0,-1-2-1 0 0,1 1 1 0 0,0-1 0 0 0,-1 0-1 0 0,1-1 1 0 0,-1 1-1 0 0,0-2 1 0 0,0 1-1 0 0,-1-1 1 0 0,1 0 0 0 0,-1 0-1 0 0,0 0 1 0 0,-1-1-1 0 0,1 0 1 0 0,-1-1-1 0 0,0 1 1 0 0,0-1 0 0 0,-1 0-1 0 0,0 0 1 0 0,0 0-1 0 0,1-6-127 0 0,52-192 1355 0 0,-67 25-965 0 0,48 259-10547 0 0,-14-48 1284 0 0,-15-21 5354 0 0</inkml:trace>
  <inkml:trace contextRef="#ctx0" brushRef="#br0" timeOffset="2966.689">7045 1736 21189 0 0,'0'0'346'0'0,"0"0"-279"0"0,0 0-354 0 0,0 0-180 0 0,0 0 87 0 0,0 0 206 0 0,0 0 150 0 0,0 0 57 0 0,9 30-24 0 0,33 98-71 0 0,-40-118-68 0 0,1 1 0 0 0,1-1 1 0 0,0 1-1 0 0,0-1 0 0 0,1 0 0 0 0,0 0 1 0 0,1-1-1 0 0,0 0 0 0 0,0 0 1 0 0,1 0-1 0 0,0-1 0 0 0,0 0 0 0 0,1 0 1 0 0,1-1-1 0 0,-1 0 0 0 0,1 0 1 0 0,0-1-1 0 0,0 0 0 0 0,2 0 130 0 0,57 3-1381 0 0,-30-29-7409 0 0,-32 14 1176 0 0</inkml:trace>
  <inkml:trace contextRef="#ctx0" brushRef="#br0" timeOffset="3226.322">6946 844 21837 0 0,'0'0'-64'0'0,"0"0"-320"0"0,0 0-313 0 0,0 0-823 0 0,0 0-1537 0 0,0 0-1520 0 0,0 0-6929 0 0</inkml:trace>
  <inkml:trace contextRef="#ctx0" brushRef="#br0" timeOffset="3389.969">8005 0 18804 0 0,'0'0'-1030'0'0,"0"0"-23"0"0,0 0 126 0 0,0 0 616 0 0,13 30 338 0 0,71 183 121 0 0,-53-66-34 0 0,-7 1 1 0 0,-5 2-1 0 0,-8-1 1 0 0,-7 133-115 0 0,2-38 281 0 0,-3-178-167 0 0,-2 28 173 0 0,4 0 1 0 0,5 0-1 0 0,4-1 0 0 0,14 47-287 0 0,-26-130 88 0 0,1 0 1 0 0,0-1 0 0 0,0 1-1 0 0,1-1 1 0 0,0 0-1 0 0,1-1 1 0 0,0 1 0 0 0,0-1-1 0 0,1 1 1 0 0,0-2-1 0 0,0 1 1 0 0,1-1 0 0 0,0 0-1 0 0,0 0 1 0 0,1-1-1 0 0,4 3-88 0 0,9-20 1935 0 0,-9-38-5086 0 0,-5 6-5227 0 0,-5 29-1105 0 0</inkml:trace>
  <inkml:trace contextRef="#ctx0" brushRef="#br0" timeOffset="3590.599">7773 1181 19028 0 0,'0'0'520'0'0,"0"0"-176"0"0,0 0-248 0 0,0 0-216 0 0,0 0-24 0 0,0 0 64 0 0,203-70 32 0 0,-131 67 32 0 0,7 2-48 0 0,3 1-304 0 0,0 3-616 0 0,0 7-889 0 0,-3 6-1183 0 0,-20-4-937 0 0,-22-3-5249 0 0</inkml:trace>
  <inkml:trace contextRef="#ctx0" brushRef="#br0" timeOffset="3971.177">8999 1938 10010 0 0,'0'0'1905'0'0,"0"0"-104"0"0,0 0-223 0 0,0 0-288 0 0,0 0-248 0 0,30 1-281 0 0,94 3-264 0 0,-105-3-333 0 0,1-1-1 0 0,-1-1 1 0 0,1-1-1 0 0,-1 0 1 0 0,1-2-1 0 0,-1 0 1 0 0,-1-1-1 0 0,1-1 1 0 0,-1-1-1 0 0,0 0 1 0 0,0-2-1 0 0,-1 0 1 0 0,0 0 0 0 0,0-2-1 0 0,-1 0 1 0 0,2-4-164 0 0,-13 13 8 0 0,-1 0 0 0 0,0-1 1 0 0,0 0-1 0 0,0 0 1 0 0,0 0-1 0 0,-1 0 1 0 0,1-1-1 0 0,-1 1 1 0 0,0-1-1 0 0,0 0 0 0 0,0 0 1 0 0,0 0-1 0 0,-1 0 1 0 0,1 0-1 0 0,-1-1 1 0 0,-1 1-1 0 0,1-1 0 0 0,0 0 1 0 0,-1 1-1 0 0,0-1 1 0 0,0 0-1 0 0,0 0 1 0 0,-1 0-1 0 0,0 1 1 0 0,0-1-1 0 0,0 0 0 0 0,0 0 1 0 0,-1 0-1 0 0,0 0 1 0 0,0 1-1 0 0,0-1 1 0 0,0 0-1 0 0,-1 1 0 0 0,0-1 1 0 0,0 1-1 0 0,0-1 1 0 0,-1 1-1 0 0,1 0 1 0 0,-1 0-1 0 0,0 0 1 0 0,0 0-1 0 0,0 1 0 0 0,-1-1 1 0 0,1 1-1 0 0,-1 0 1 0 0,0 0-1 0 0,0 0 1 0 0,0 0-1 0 0,-2 0-8 0 0,-18-5-184 0 0,1 2 0 0 0,-1 1-1 0 0,-1 0 1 0 0,1 2 0 0 0,0 1 0 0 0,-1 1 0 0 0,0 1-1 0 0,1 1 1 0 0,-1 2 0 0 0,1 0 0 0 0,0 1 0 0 0,0 2-1 0 0,0 0 1 0 0,1 1 0 0 0,0 2 0 0 0,-8 4 184 0 0,17-9 8 0 0,1 0 1 0 0,-1 0 0 0 0,1 1 0 0 0,0 1-1 0 0,0 0 1 0 0,1 1 0 0 0,0 1-1 0 0,0 0 1 0 0,1 0 0 0 0,0 1 0 0 0,0 0-1 0 0,1 1 1 0 0,0 1 0 0 0,1-1 0 0 0,0 1-1 0 0,1 1 1 0 0,0 0 0 0 0,1 0-1 0 0,0 0 1 0 0,1 1 0 0 0,0 0 0 0 0,1 0-1 0 0,1 1 1 0 0,0-1 0 0 0,0 1-1 0 0,0 12-8 0 0,9-15 38 0 0,0 0-1 0 0,1-1 1 0 0,1 0-1 0 0,0 0 0 0 0,0 0 1 0 0,1-1-1 0 0,0 0 1 0 0,1-1-1 0 0,-1 0 0 0 0,2 0 1 0 0,-1 0-1 0 0,1-2 1 0 0,0 1-1 0 0,1-1 0 0 0,-1-1 1 0 0,1 1-1 0 0,0-2 1 0 0,1 0-1 0 0,-1 0 0 0 0,1-1 1 0 0,-1 0-1 0 0,1-1 1 0 0,0-1-1 0 0,4 1-37 0 0,524 30 1104 0 0,-533-31-1139 0 0,1 0-1 0 0,0 1 1 0 0,-1-1 0 0 0,0 2-1 0 0,1-1 1 0 0,-1 1-1 0 0,0 0 1 0 0,0 0-1 0 0,0 1 1 0 0,-1 0 0 0 0,1 0-1 0 0,-1 1 1 0 0,0 0-1 0 0,-1 0 1 0 0,1 0 0 0 0,-1 1-1 0 0,0 0 1 0 0,0 0-1 0 0,2 4 36 0 0,-15 56-6027 0 0,0-54 1094 0 0,-2-4-4629 0 0</inkml:trace>
  <inkml:trace contextRef="#ctx0" brushRef="#br0" timeOffset="4240.121">5608 1067 21405 0 0,'0'0'816'0'0,"0"0"32"0"0,0 0-152 0 0,0 0-320 0 0,0 0-232 0 0,0 0-288 0 0,0 0-424 0 0,0 0-520 0 0,0 0-264 0 0,0 0-273 0 0,0 0-271 0 0,0 0-689 0 0,0 0-1408 0 0,0 0-6929 0 0</inkml:trace>
  <inkml:trace contextRef="#ctx0" brushRef="#br0" timeOffset="4724.078">9738 1143 17668 0 0,'0'0'1768'0'0,"0"0"89"0"0,0 0-545 0 0,0 0-560 0 0,0 0-448 0 0,0 0-264 0 0,0 0-144 0 0,0 0-24 0 0,192-132 64 0 0,-113 132 8 0 0,13 12 16 0 0,12 6 8 0 0,7 8 8 0 0,10 6-104 0 0,7 5-568 0 0,3 4-1505 0 0,-28-9-3248 0 0,-33-11-7042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11.3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798 356 0 0 0,'0'0'0'0'0,"0"0"0"0"0</inkml:trace>
  <inkml:trace contextRef="#ctx0" brushRef="#br0" timeOffset="549.677">266 642 2729 0 0,'0'0'2427'0'0,"0"0"-156"0"0,-28 3-260 0 0,-209 18 2695 0 0,237-21-4750 0 0,1 0 0 0 0,-1 0 0 0 0,1 0-1 0 0,-1 0 1 0 0,0 0 0 0 0,1 1 0 0 0,-1-1 0 0 0,1 0-1 0 0,-1 0 1 0 0,1 0 0 0 0,-1 1 0 0 0,0-1-1 0 0,1 0 1 0 0,-1 1 0 0 0,1-1 0 0 0,-1 0 0 0 0,0 1-1 0 0,1-1 1 0 0,-1 0 0 0 0,0 1 0 0 0,1-1-1 0 0,-1 0 1 0 0,0 1 0 0 0,0-1 0 0 0,0 1 0 0 0,1-1-1 0 0,-1 1 1 0 0,0-1 0 0 0,0 1 0 0 0,0-1-1 0 0,0 1 1 0 0,0-1 0 0 0,0 1 0 0 0,0-1-1 0 0,0 0 1 0 0,0 1 0 0 0,0-1 0 0 0,0 1 0 0 0,0-1-1 0 0,0 1 1 0 0,0-1 0 0 0,0 1 0 0 0,-1-1-1 0 0,1 1 1 0 0,0-1 0 0 0,0 1 0 0 0,0-1 0 0 0,-1 0-1 0 0,1 1 1 0 0,0-1 0 0 0,-1 1 0 0 0,1-1-1 0 0,0 0 1 0 0,-1 1 0 0 0,1-1 44 0 0,45 21 63 0 0,-4-13 286 0 0,-1-3 1 0 0,1 0-1 0 0,0-3 1 0 0,1-1-1 0 0,39-6-349 0 0,-40 4 122 0 0,63-6 174 0 0,-1-4 0 0 0,0-4 0 0 0,-1-5 0 0 0,-1-5-1 0 0,-1-4 1 0 0,47-22-296 0 0,-111 39 153 0 0,-1-2 0 0 0,-1-1 1 0 0,0-1-1 0 0,-1-2 0 0 0,-1-1 0 0 0,0-2 0 0 0,-2-1 0 0 0,0-1 0 0 0,-2-2 0 0 0,-1-1 0 0 0,-1-1 0 0 0,-1-1 0 0 0,-1-1 0 0 0,10-19-153 0 0,-31 43 23 0 0,0-1 0 0 0,-1 1-1 0 0,0-1 1 0 0,0 0-1 0 0,0 0 1 0 0,-1 1-1 0 0,1-1 1 0 0,-1 0-1 0 0,-1-1 1 0 0,0 1-1 0 0,1 0 1 0 0,-2 0 0 0 0,1 0-1 0 0,-1 0 1 0 0,0 0-1 0 0,0 0 1 0 0,0 0-1 0 0,-1 0 1 0 0,0 1-1 0 0,0-1 1 0 0,-1 0 0 0 0,0 1-1 0 0,0 0 1 0 0,0 0-1 0 0,0-1 1 0 0,-1 2-1 0 0,0-1 1 0 0,0 0-1 0 0,0 1 1 0 0,0 0-1 0 0,-1 0 1 0 0,0 0 0 0 0,0 0-1 0 0,0 1 1 0 0,0 0-1 0 0,0 0 1 0 0,-1 0-1 0 0,1 1 1 0 0,-1 0-1 0 0,0 0 1 0 0,0 0 0 0 0,0 1-1 0 0,0 0 1 0 0,-4-1-23 0 0,-37-4-237 0 0,0 2 1 0 0,-1 1-1 0 0,1 3 1 0 0,0 2 0 0 0,-1 2-1 0 0,1 2 1 0 0,0 2 0 0 0,1 2-1 0 0,0 2 1 0 0,1 2-1 0 0,0 2 1 0 0,1 2 0 0 0,1 2-1 0 0,1 1 1 0 0,0 3-1 0 0,-3 5 237 0 0,-5-1 55 0 0,1 3-1 0 0,1 2 0 0 0,2 1 0 0 0,1 3 0 0 0,2 2 0 0 0,2 1 0 0 0,1 3 0 0 0,3 1 0 0 0,1 1 0 0 0,2 2 0 0 0,3 2 0 0 0,1 1 0 0 0,3 1 0 0 0,2 1 0 0 0,3 1 0 0 0,1 2 0 0 0,3 0 0 0 0,3 0 0 0 0,2 2 0 0 0,2 0 0 0 0,3 1-54 0 0,4-3 69 0 0,3 0-1 0 0,1-1 0 0 0,4 1 0 0 0,1 0 1 0 0,3-1-1 0 0,2 0 0 0 0,3-1 0 0 0,2 0 0 0 0,2-1 1 0 0,19 38-69 0 0,-23-62 103 0 0,0-2-1 0 0,2 1 1 0 0,0-2 0 0 0,2 0 0 0 0,1-1 0 0 0,1-1 0 0 0,1 0-1 0 0,1-2 1 0 0,1 0 0 0 0,0-2 0 0 0,2 0 0 0 0,0-1 0 0 0,1-2 0 0 0,1 0-1 0 0,0-2 1 0 0,1-1 0 0 0,1-1 0 0 0,0-2 0 0 0,0 0 0 0 0,11 1-103 0 0,13 0 221 0 0,0-3 1 0 0,1-1-1 0 0,0-3 1 0 0,0-2-1 0 0,0-3 1 0 0,0-2-1 0 0,0-2 1 0 0,-1-2-1 0 0,17-7-221 0 0,56-34 1589 0 0,-125 48-1283 0 0,0 0 59 0 0,0 0 19 0 0,-14 4-1117 0 0,0 0 0 0 0,0 1 1 0 0,0 1-1 0 0,0 0 0 0 0,1 1 0 0 0,0 0 1 0 0,1 1-1 0 0,0 1 0 0 0,0 0 1 0 0,1 1-1 0 0,0 0 0 0 0,0 0 0 0 0,1 1 1 0 0,0 1 732 0 0,10-11-117 0 0,-19 19-4010 0 0,6-6-3103 0 0</inkml:trace>
  <inkml:trace contextRef="#ctx0" brushRef="#br0" timeOffset="1036.867">2186 1522 10690 0 0,'0'0'1973'0'0,"0"0"-497"0"0,0 0-698 0 0,0 0-590 0 0,0 0-456 0 0,0 0-202 0 0,0 0 11 0 0,0 0 151 0 0,0 0 224 0 0,0 0 111 0 0,0 0-2 0 0,0 0-14 0 0,0 0 0 0 0,21 2 13 0 0,166 25 205 0 0,-83-1-1567 0 0,-104-23 1111 0 0,1-1-1 0 0,-1 1 1 0 0,1-1-1 0 0,-1 0 1 0 0,0 1-1 0 0,0-1 1 0 0,0 1-1 0 0,0-1 1 0 0,0 1-1 0 0,-1-1 1 0 0,1 1-1 0 0,-1-1 1 0 0,1 0-1 0 0,-1 1 1 0 0,0-1-1 0 0,0 0 1 0 0,0 1-1 0 0,0-1 1 0 0,-1 0-1 0 0,1 0 1 0 0,0 0-1 0 0,-1 0 0 0 0,0 0 1 0 0,1 0-1 0 0,-1-1 1 0 0,0 1-1 0 0,0 0 1 0 0,0-1-1 0 0,0 0 1 0 0,0 1 227 0 0,-71 64-5201 0 0,54-52 4722 0 0</inkml:trace>
  <inkml:trace contextRef="#ctx0" brushRef="#br0" timeOffset="1294.09">2096 1929 0 0 0,'0'0'1970'0'0,"0"0"133"0"0,0 0 148 0 0,0 0-32 0 0,-27 16-256 0 0,-79 47-468 0 0,106-62-1467 0 0,0-1-1 0 0,1 0 0 0 0,-1 1 1 0 0,1-1-1 0 0,-1 0 1 0 0,0 1-1 0 0,0-1 1 0 0,1 0-1 0 0,-1 1 0 0 0,0-1 1 0 0,1 0-1 0 0,-1 1 1 0 0,0-1-1 0 0,0 1 0 0 0,0-1 1 0 0,0 1-1 0 0,1-1 1 0 0,-1 0-1 0 0,0 1 1 0 0,0-1-1 0 0,0 1 0 0 0,0-1 1 0 0,0 1-1 0 0,0-1 1 0 0,0 1-1 0 0,0-1 0 0 0,0 1 1 0 0,0-1-1 0 0,0 1 1 0 0,-1-1-1 0 0,1 0 1 0 0,0 1-1 0 0,0-1 0 0 0,0 1 1 0 0,-1-1-1 0 0,1 1 1 0 0,0-1-1 0 0,0 0 0 0 0,-1 1 1 0 0,1-1-1 0 0,0 0 1 0 0,-1 1-1 0 0,1-1 1 0 0,0 0-1 0 0,-1 1 0 0 0,1-1 1 0 0,-1 0-1 0 0,1 0 1 0 0,0 0-1 0 0,-1 1 0 0 0,1-1 1 0 0,-1 0-1 0 0,1 0 1 0 0,-1 0-1 0 0,1 0 1 0 0,0 0-1 0 0,-1 0 0 0 0,1 0 1 0 0,-1 0-1 0 0,1 0-27 0 0,38 0 625 0 0,-33 0-282 0 0,349-51 2573 0 0,-113 54-6204 0 0,-209 7 226 0 0,-14 1-1818 0 0,-12-5-1420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20.4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107 81 0 0 0,'0'0'1934'0'0,"0"0"-1135"0"0,0 0-303 0 0,0 0-35 0 0,0 0-57 0 0,0 0 7 0 0,0 0 6 0 0,0 0 34 0 0,0 0 145 0 0,0 0 190 0 0,0 0 190 0 0,-16-10 144 0 0,-51-33 63 0 0,43 29 4678 0 0,36 17-4474 0 0,236-18-996 0 0,-208 14-386 0 0,0 1 0 0 0,0 2 0 0 0,0 1 0 0 0,-1 3 0 0 0,0 1 0 0 0,0 1 0 0 0,17 8-5 0 0,-55-14-16 0 0,1 0 1 0 0,-1 0-1 0 0,0 0 1 0 0,0 0-1 0 0,0 0 1 0 0,0 0-1 0 0,0 0 1 0 0,0 0 0 0 0,-1 1-1 0 0,1-1 1 0 0,-1 0-1 0 0,1 0 1 0 0,-1 1-1 0 0,0-1 1 0 0,0 0-1 0 0,0 1 1 0 0,0-1-1 0 0,0 0 1 0 0,-1 1-1 0 0,1-1 1 0 0,-1 0-1 0 0,1 0 1 0 0,-1 1-1 0 0,0-1 1 0 0,0 0 0 0 0,0 0-1 0 0,0 0 1 0 0,0 0-1 0 0,0 0 1 0 0,-1 0-1 0 0,1 0 1 0 0,-1-1-1 0 0,1 1 1 0 0,-1 0-1 0 0,0-1 1 0 0,0 1-1 0 0,1-1 1 0 0,-1 0-1 0 0,0 0 1 0 0,0 0 0 0 0,-1 1-1 0 0,1-2 1 0 0,0 1-1 0 0,0 0 1 0 0,0 0-1 0 0,0-1 1 0 0,-1 1-1 0 0,-1-1 16 0 0,-4 6 32 0 0,-309 263 56 0 0,314-268-89 0 0,1 0 0 0 0,-1 0 1 0 0,1 0-1 0 0,0 0 0 0 0,-1 1 0 0 0,1-1 1 0 0,0 1-1 0 0,0 0 0 0 0,0-1 0 0 0,0 1 1 0 0,0 0-1 0 0,1 0 0 0 0,-1 0 0 0 0,0 1 1 0 0,1-1-1 0 0,0 0 0 0 0,-1 1 0 0 0,1-1 1 0 0,0 1-1 0 0,0-1 0 0 0,1 1 0 0 0,-1-1 1 0 0,0 1-1 0 0,1-1 0 0 0,0 1 0 0 0,-1 0 1 0 0,1-1-1 0 0,0 1 0 0 0,0 0 0 0 0,1-1 0 0 0,-1 1 1 0 0,0 0-1 0 0,1-1 0 0 0,0 1 0 0 0,-1-1 1 0 0,1 1-1 0 0,0-1 0 0 0,1 1 0 0 0,-1-1 1 0 0,0 0-1 0 0,1 1 0 0 0,-1-1 0 0 0,1 0 1 0 0,-1 0-1 0 0,1 0 0 0 0,0 0 0 0 0,0 0 1 0 0,0-1-1 0 0,0 1 0 0 0,0 0 0 0 0,2 0 1 0 0,24 6 201 0 0,1-1-1 0 0,-1-2 0 0 0,1 0 0 0 0,0-2 0 0 0,1-2 1 0 0,-1 0-1 0 0,23-4-200 0 0,24 3 184 0 0,113 13-806 0 0,-128 0-2082 0 0,-3 5-3287 0 0,-39-10-3324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21.2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227 123 4737 0 0,'0'0'2367'0'0,"0"0"8"0"0,0 0-119 0 0,-29-4-285 0 0,-150-21 2256 0 0,161 17-2231 0 0,43 5-2492 0 0,-3 1 447 0 0,76-13 523 0 0,61-10-230 0 0,1 6 1 0 0,95 4-245 0 0,-239 15 4 0 0,-11-2-31 0 0,-1 1 0 0 0,0 0 0 0 0,1 0 0 0 0,-1 0 0 0 0,0 1 0 0 0,1 0 0 0 0,-1 0 0 0 0,1 0 0 0 0,-1 0 0 0 0,1 0 0 0 0,-1 1 0 0 0,1 0 0 0 0,-1 0 0 0 0,0 0 0 0 0,0 1 0 0 0,1-1 0 0 0,-1 1 0 0 0,0 0 0 0 0,0 0 0 0 0,0 0 0 0 0,-1 1 0 0 0,1-1 0 0 0,-1 1 0 0 0,1 0 0 0 0,-1 0 0 0 0,0 0 0 0 0,0 1 0 0 0,0-1 0 0 0,0 1 0 0 0,-1-1 0 0 0,0 1 0 0 0,1 0 0 0 0,-1 0 0 0 0,-1 0 0 0 0,1 0 0 0 0,0 1 0 0 0,-1-1 27 0 0,-3 16 1 0 0,-2 0-1 0 0,0-1 0 0 0,-1 0 1 0 0,-1 0-1 0 0,0 0 0 0 0,-2-1 1 0 0,0 0-1 0 0,-1 0 1 0 0,0-1-1 0 0,-2 0 0 0 0,0-1 1 0 0,-5 5-1 0 0,-10 20-20 0 0,-23 35 2 0 0,19-32-1 0 0,2 1-1 0 0,2 1 1 0 0,2 1-1 0 0,2 1 0 0 0,-2 13 20 0 0,23-59-9 0 0,-1 1 0 0 0,1 0 0 0 0,-1 0 0 0 0,1 0-1 0 0,0-1 1 0 0,0 1 0 0 0,0 0 0 0 0,1 0 0 0 0,-1 1-1 0 0,1-1 1 0 0,-1 0 0 0 0,1 0 0 0 0,0 0 0 0 0,0 0-1 0 0,0 0 1 0 0,1 0 0 0 0,-1 0 0 0 0,1 0 0 0 0,0 0-1 0 0,0 0 1 0 0,0 0 0 0 0,0 0 0 0 0,0 0-1 0 0,1 0 1 0 0,-1 0 0 0 0,1-1 0 0 0,0 1 0 0 0,0-1-1 0 0,0 1 1 0 0,0-1 0 0 0,0 0 0 0 0,0 0 0 0 0,1 0-1 0 0,-1 0 1 0 0,1 0 0 0 0,-1 0 0 0 0,1-1 0 0 0,0 1-1 0 0,-1-1 1 0 0,1 0 0 0 0,0 0 0 0 0,0 0 0 0 0,0 0-1 0 0,0 0 1 0 0,0 0 0 0 0,0-1 0 0 0,1 0 0 0 0,-1 0-1 0 0,0 0 1 0 0,0 0 0 0 0,0 0 0 0 0,3-1 9 0 0,291-31-736 0 0,-144 8-4827 0 0,-103 19 966 0 0,-15 1-3250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24.7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719 294 0 0 0,'0'0'4384'0'0,"0"0"-1956"0"0,0 0-618 0 0,0 0-123 0 0,0 0-95 0 0,0 0-137 0 0,0 0-219 0 0,0 0-261 0 0,0 0-299 0 0,0 0-274 0 0,0 0-195 0 0,0 0-134 0 0,-14-9-54 0 0,-46-26-22 0 0,57 35 3 0 0,1 0 0 0 0,-1 0 0 0 0,0 0 0 0 0,1 1 0 0 0,-1-1 0 0 0,1 1 1 0 0,-1-1-1 0 0,1 1 0 0 0,-1 0 0 0 0,1 0 0 0 0,0 0 0 0 0,-1 0 0 0 0,1 0 0 0 0,0 1 0 0 0,0-1 0 0 0,0 1 0 0 0,0-1 0 0 0,0 1 1 0 0,0 0-1 0 0,0 0 0 0 0,1 0 0 0 0,-1 0 0 0 0,0 0 0 0 0,1 0 0 0 0,0 0 0 0 0,-1 0 0 0 0,1 1 0 0 0,0-1 0 0 0,0 0 1 0 0,1 1-1 0 0,-1-1 0 0 0,-5 8 5 0 0,-29 50 61 0 0,3 2 0 0 0,2 1 0 0 0,3 2 0 0 0,3 1 0 0 0,-11 54-66 0 0,3-20 125 0 0,12-39-61 0 0,-61 183 654 0 0,11 3-1 0 0,4 40-717 0 0,68-311 5128 0 0,7-75-5763 0 0,44-107-1578 0 0,9 3-1 0 0,15-14 2214 0 0,21-41 77 0 0,11 3 0 0 0,58-83-77 0 0,-117 260 1245 0 0,-30 123-2988 0 0,-1 47 2113 0 0,-4 0 0 0 0,-4 1 0 0 0,-2 54-370 0 0,-2-42 136 0 0,4 55-42 0 0,-7-41-20 0 0,6-1 1 0 0,4 0 0 0 0,6 0-1 0 0,5-2 1 0 0,27 75-75 0 0,-43-167 129 0 0,0-1 0 0 0,1 0 0 0 0,2-1 0 0 0,0 0 1 0 0,1-1-1 0 0,2 0 0 0 0,0-1 0 0 0,6 5-129 0 0,-21-24 340 0 0,0-1 64 0 0,0 0 39 0 0,0 0 1 0 0,-38 0 802 0 0,-31-4-2173 0 0,1-3 0 0 0,-1-2 0 0 0,1-4 0 0 0,1-2 1 0 0,0-4-1 0 0,1-2 0 0 0,1-3 0 0 0,2-3 0 0 0,-10-8 927 0 0,-188-109 159 0 0,150 80 5757 0 0,111 64-5903 0 0,165 38-1339 0 0,555 9 2819 0 0,-549-35-1815 0 0,-217 6-2700 0 0,17-2-2714 0 0,15-7-2936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25.4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53 47 12203 0 0,'0'0'2343'0'0,"0"0"52"0"0,0 0-451 0 0,0 0-478 0 0,0 0-386 0 0,0 0-352 0 0,0 0-274 0 0,0 0-194 0 0,0 0-131 0 0,0 0-98 0 0,0 0-39 0 0,0 0-20 0 0,0 0-4 0 0,-11-9 4 0 0,-30-26 19 0 0,70 32 81 0 0,155 42 476 0 0,2-9 0 0 0,189 7-548 0 0,29 3 143 0 0,-307-27-114 0 0,43 9 271 0 0,1-8-1 0 0,0-5 1 0 0,62-7-300 0 0,-154-11 108 0 0,2 1 2892 0 0,-95-29-3594 0 0,-36 27-5398 0 0,31 36-3952 0 0,35-16-561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22.7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 70 11122 0 0,'0'0'2292'0'0,"0"0"-131"0"0,0 0-542 0 0,0 0-608 0 0,0 0-495 0 0,0 0-440 0 0,0 0-373 0 0,0 0-272 0 0,0 0-101 0 0,0 0 79 0 0,0 0 166 0 0,0 0 219 0 0,1-3 165 0 0,23-5 418 0 0,1 16-15 0 0,0-4-105 0 0,0-2 0 0 0,0-1 1 0 0,0-1-1 0 0,0-1 0 0 0,0-1 1 0 0,0-1-1 0 0,0-1 0 0 0,0-1 0 0 0,-1-1 1 0 0,0-2-1 0 0,7-3-257 0 0,-26 6-192 0 0,-16 24-574 0 0,5 20 536 0 0,0 5-5478 0 0,6-24-1845 0 0,0-14 2435 0 0</inkml:trace>
  <inkml:trace contextRef="#ctx0" brushRef="#br0" timeOffset="819.453">158 102 7602 0 0,'0'0'1424'0'0,"0"0"56"0"0,0 0-177 0 0,0 0-256 0 0,0 0-315 0 0,0 0-405 0 0,0 0-428 0 0,0 0-398 0 0,0 0-249 0 0,0 0 33 0 0,0 0 200 0 0,0 0 307 0 0,0 0 291 0 0,-5-1 126 0 0,-11-2 115 0 0,37 13 210 0 0,45 13 658 0 0,-62-22-1053 0 0,0 0 1 0 0,0 0-1 0 0,0 0 1 0 0,1 0-1 0 0,-1-1 1 0 0,0 1-1 0 0,0-1 1 0 0,0 0-1 0 0,0-1 1 0 0,0 1-1 0 0,1-1 1 0 0,-1 1 0 0 0,0-1-1 0 0,0-1 1 0 0,0 1-1 0 0,-1 0 1 0 0,1-1-1 0 0,0 0 1 0 0,0 0-1 0 0,-1 0 1 0 0,1 0-1 0 0,-1-1 1 0 0,0 1-1 0 0,0-1 1 0 0,0 0-1 0 0,0 0 1 0 0,0 0-1 0 0,0 0 1 0 0,-1-1-1 0 0,0 1 1 0 0,0-1-1 0 0,0 1 1 0 0,0-1-1 0 0,0 0 1 0 0,0 0-1 0 0,-1 0 1 0 0,0 0-1 0 0,0 0 1 0 0,0 0-1 0 0,-1 0 1 0 0,1-2-140 0 0,-34-30 13 0 0,-48 25-1141 0 0,65 13 1129 0 0,0 1 0 0 0,0 1 0 0 0,1 1 0 0 0,-1 0 1 0 0,1 1-1 0 0,0 0 0 0 0,0 1 0 0 0,1 1 0 0 0,0 0 0 0 0,1 1 0 0 0,-1 1 1 0 0,2 0-1 0 0,-1 1 0 0 0,-1 2-1 0 0,13-12-4 0 0,0-1 0 0 0,-1 1 0 0 0,1 0 1 0 0,0-1-1 0 0,0 1 0 0 0,0 0 0 0 0,0 0 0 0 0,0 0 1 0 0,0 0-1 0 0,0 0 0 0 0,0 0 0 0 0,0 0 0 0 0,1 0 0 0 0,-1 0 1 0 0,0 0-1 0 0,1 0 0 0 0,-1 0 0 0 0,1 1 0 0 0,-1-1 1 0 0,1 0-1 0 0,-1 0 0 0 0,1 1 0 0 0,0-1 0 0 0,0 0 0 0 0,0 1 1 0 0,0-1-1 0 0,0 0 0 0 0,0 1 0 0 0,0-1 0 0 0,0 0 1 0 0,0 1-1 0 0,0-1 0 0 0,1 0 0 0 0,-1 0 0 0 0,1 1 0 0 0,-1-1 1 0 0,1 0-1 0 0,-1 0 0 0 0,1 0 0 0 0,0 1 0 0 0,-1-1 1 0 0,1 0-1 0 0,0 0 0 0 0,0 0 0 0 0,0 0 0 0 0,0 0 1 0 0,0-1-1 0 0,0 1 0 0 0,0 0 0 0 0,0 0 0 0 0,0-1 0 0 0,0 1 1 0 0,1 0-1 0 0,-1-1 0 0 0,0 1 0 0 0,0-1 0 0 0,1 0 1 0 0,0 1 2 0 0,80 10 454 0 0,116-39-3910 0 0,-156 19-116 0 0,3-1-6376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21.6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107 528 14875 0 0,'0'0'1014'0'0,"0"0"-458"0"0,0 0-711 0 0,0 0-650 0 0,0 0-233 0 0,0 0 238 0 0,0 0 521 0 0,0 0 425 0 0,0 0 143 0 0,7 28 67 0 0,20 91 92 0 0,-12 151 1449 0 0,-17-180-1544 0 0,-1 602 923 0 0,17-630 334 0 0,-14-61-598 0 0,0-19 1774 0 0,14-100-4354 0 0,1-16-4234 0 0,-11 41-2661 0 0,-4 63 755 0 0</inkml:trace>
  <inkml:trace contextRef="#ctx0" brushRef="#br0" timeOffset="473.777">1 253 4017 0 0,'0'0'4998'0'0,"0"0"-3045"0"0,0 0-824 0 0,15-27-365 0 0,54-85-277 0 0,-64 105-437 0 0,0 1 0 0 0,0 0 1 0 0,0 0-1 0 0,1 0 0 0 0,0 1 0 0 0,1 0 0 0 0,-1 0 0 0 0,1 0 0 0 0,0 1 0 0 0,0 0 0 0 0,0 0 1 0 0,0 1-1 0 0,1 0 0 0 0,0 1 0 0 0,-1-1 0 0 0,1 1 0 0 0,0 1 0 0 0,2-1-50 0 0,12-3 157 0 0,13-4 56 0 0,1 2-1 0 0,-1 1 1 0 0,1 2 0 0 0,0 1-1 0 0,1 2 1 0 0,-1 2-1 0 0,0 1 1 0 0,0 2 0 0 0,0 1-1 0 0,29 9-212 0 0,-45-8-2 0 0,-1 0 1 0 0,0 1-1 0 0,0 0 0 0 0,-1 2 0 0 0,0 1 0 0 0,-1 0 0 0 0,0 1 0 0 0,0 0 0 0 0,-1 2 0 0 0,-1 0 1 0 0,0 0-1 0 0,-1 2 0 0 0,0 0 0 0 0,-1 0 0 0 0,-1 1 0 0 0,-1 1 0 0 0,0 0 0 0 0,-1 0 0 0 0,-1 1 1 0 0,1 3 1 0 0,-1 3 62 0 0,-1 0 0 0 0,-2 1 1 0 0,0 0-1 0 0,-1 0 1 0 0,-2 1-1 0 0,-1-1 1 0 0,0 1-1 0 0,-2 0 1 0 0,-1-1-1 0 0,-1 1 1 0 0,-1-1-1 0 0,-2 1 1 0 0,0-1-1 0 0,-2 0 1 0 0,0-1-1 0 0,-2 0 1 0 0,0 0-1 0 0,-2-1 1 0 0,-1 0-1 0 0,-1-1 1 0 0,0 0-1 0 0,-2-1 1 0 0,0 0-1 0 0,-2-2 1 0 0,0 0-1 0 0,-1 0 1 0 0,-9 5-63 0 0,-38 32 297 0 0,-2-4 0 0 0,-2-2 0 0 0,-3-4 0 0 0,-1-3 0 0 0,-66 28-297 0 0,375-95-1001 0 0,-172 26 1003 0 0,-29 3 22 0 0,-1 2 0 0 0,1 1 0 0 0,-1 2-1 0 0,-1 1 1 0 0,0 2 0 0 0,0 1 0 0 0,-1 2-1 0 0,-1 1 1 0 0,-1 1 0 0 0,0 2 0 0 0,-2 1-1 0 0,0 1 1 0 0,-1 1 0 0 0,-2 1 0 0 0,0 2-1 0 0,-2 1 1 0 0,-1 0 0 0 0,-1 2 0 0 0,-1 0-1 0 0,-1 1 1 0 0,5 16-24 0 0,17 28 52 0 0,106 147 268 0 0,-146-220-262 0 0,0 0-1 0 0,1 1 0 0 0,-1-1 1 0 0,1 0-1 0 0,0 0 1 0 0,-1 0-1 0 0,1 0 0 0 0,0 0 1 0 0,0-1-1 0 0,-1 1 1 0 0,1-1-1 0 0,0 1 1 0 0,0-1-1 0 0,0 1 0 0 0,0-1 1 0 0,0 0-1 0 0,0 0 1 0 0,-1 0-1 0 0,1 0 0 0 0,0 0 1 0 0,0-1-1 0 0,0 1 1 0 0,0 0-1 0 0,0-1 1 0 0,0 1-1 0 0,-1-1 0 0 0,1 0 1 0 0,0 0-1 0 0,0 0 1 0 0,-1 0-1 0 0,1 0 0 0 0,-1 0 1 0 0,1 0-1 0 0,-1 0 1 0 0,1 0-1 0 0,-1-1 0 0 0,0 1 1 0 0,1-1-1 0 0,-1 1 1 0 0,0-1-58 0 0,17-20-3234 0 0,-5 0-5223 0 0,-10 16-1689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6:55.3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27 481 24981 0 0,'0'0'-486'0'0,"0"0"-75"0"0,0 0 73 0 0,0 0 167 0 0,0 0 229 0 0,0 0 96 0 0,0 0 12 0 0,0 0 0 0 0,25 27-4 0 0,77 79-16 0 0,-98-101 40 0 0,0 1-1 0 0,0-1 1 0 0,0-1-1 0 0,1 1 1 0 0,0-1 0 0 0,0 1-1 0 0,0-1 1 0 0,0-1-1 0 0,1 1 1 0 0,0-1-1 0 0,0 0 1 0 0,0 0 0 0 0,0 0-1 0 0,0-1 1 0 0,0 0-1 0 0,0 0 1 0 0,1-1 0 0 0,-1 0-1 0 0,1 0 1 0 0,-1-1-1 0 0,1 1 1 0 0,0-1 0 0 0,-1-1-1 0 0,1 1 1 0 0,-1-1-1 0 0,6-1-35 0 0,-1-2 46 0 0,-1 0-1 0 0,0 0 0 0 0,0-1 0 0 0,0 0 0 0 0,0 0 0 0 0,-1-2 0 0 0,0 1 0 0 0,0-1 0 0 0,-1 0 0 0 0,0-1 0 0 0,0 1 0 0 0,-1-2 0 0 0,0 1 0 0 0,0-1 0 0 0,-1 0 0 0 0,0-1 0 0 0,0 1 0 0 0,-1-1 0 0 0,-1 0 1 0 0,1-1-1 0 0,-2 1 0 0 0,1-1 0 0 0,0-7-45 0 0,-2-1-9 0 0,-2-1 1 0 0,0 1 0 0 0,-1-1 0 0 0,-1 1-1 0 0,0-1 1 0 0,-2 1 0 0 0,0 0 0 0 0,-2 0-1 0 0,0 1 1 0 0,0 0 0 0 0,-2 0 0 0 0,0 0-1 0 0,-2 1 1 0 0,1 0 0 0 0,-2 0 0 0 0,0 2-1 0 0,-1-1 1 0 0,-1 1 0 0 0,0 1 0 0 0,-1 0-1 0 0,-1 1 1 0 0,0 1 0 0 0,0 0 0 0 0,-1 1-1 0 0,-1 1 1 0 0,0 0 0 0 0,0 1 0 0 0,-1 1-1 0 0,0 1 1 0 0,-1 0 0 0 0,1 1 0 0 0,-2 1 8 0 0,15 4-4 0 0,0 1 1 0 0,0-1 0 0 0,0 1 0 0 0,0 0-1 0 0,0 0 1 0 0,-1 0 0 0 0,1 1 0 0 0,0 0 0 0 0,0 0-1 0 0,0 0 1 0 0,0 1 0 0 0,0-1 0 0 0,1 1-1 0 0,-1 0 1 0 0,0 1 0 0 0,1-1 0 0 0,0 1-1 0 0,-1 0 1 0 0,1 0 0 0 0,0 0 0 0 0,0 0-1 0 0,1 1 1 0 0,-1 0 0 0 0,1 0 0 0 0,0 0 0 0 0,0 0-1 0 0,0 0 1 0 0,0 1 0 0 0,1-1 0 0 0,0 1-1 0 0,-1-1 1 0 0,2 1 0 0 0,-1 0 0 0 0,1 0-1 0 0,-1 0 1 0 0,1 0 0 0 0,1 0 0 0 0,-1 0-1 0 0,1 0 1 0 0,0 1 3 0 0,-2 7-50 0 0,0 0 1 0 0,1 1-1 0 0,1-1 0 0 0,0 0 0 0 0,1 0 0 0 0,1 1 0 0 0,-1-1 0 0 0,2 0 0 0 0,0 0 1 0 0,1-1-1 0 0,0 1 0 0 0,1-1 0 0 0,0 1 0 0 0,1-2 0 0 0,0 1 0 0 0,1 0 1 0 0,0-1-1 0 0,1-1 0 0 0,0 1 0 0 0,3 1 50 0 0,73 78-7215 0 0,-61-69-3449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28.6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20068 0 0,'0'0'168'0'0,"0"0"-24"0"0,0 0-112 0 0,0 0-384 0 0,0 0-440 0 0,0 0-96 0 0,0 0-112 0 0,0 0 32 0 0,0 0 47 0 0,0 0-351 0 0,0 0-336 0 0,0 0-297 0 0,0 0-327 0 0,0 0-73 0 0,91 51-3864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26.0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655 524 13915 0 0,'0'0'284'0'0,"0"0"-264"0"0,0 0-265 0 0,0 0 50 0 0,0 0 295 0 0,0 0 200 0 0,0 0 137 0 0,0 0 101 0 0,31 6 113 0 0,100 15 58 0 0,-122-20-584 0 0,0 0 0 0 0,1 0 0 0 0,-1-1 0 0 0,1 0 0 0 0,-1 0 0 0 0,0-1 0 0 0,1 0 0 0 0,-1-1 0 0 0,0 0 0 0 0,0-1 0 0 0,0 0 0 0 0,0 0 0 0 0,2-2-125 0 0,16-6 320 0 0,-9 7-160 0 0,-1 0 1 0 0,0-2 0 0 0,0 0 0 0 0,0-1 0 0 0,-1-1-1 0 0,0 0 1 0 0,0-2 0 0 0,-1 1 0 0 0,0-2-1 0 0,-1 0 1 0 0,0-1 0 0 0,-1 0 0 0 0,0-1 0 0 0,-1 0-1 0 0,0-1 1 0 0,-1-1 0 0 0,-1 1 0 0 0,0-2-1 0 0,-1 1 1 0 0,-1-2 0 0 0,0 1 0 0 0,-2-1 0 0 0,0 0-1 0 0,0 0 1 0 0,2-18-161 0 0,-7 28-9 0 0,0 0 1 0 0,-1-1-1 0 0,0 1 0 0 0,0 0 0 0 0,-1 0 0 0 0,0 0 0 0 0,0 0 1 0 0,0-1-1 0 0,-1 1 0 0 0,0 1 0 0 0,-1-1 0 0 0,1 0 1 0 0,-1 1-1 0 0,-1-1 0 0 0,1 1 0 0 0,-1 0 0 0 0,0 0 1 0 0,-1 0-1 0 0,1 1 0 0 0,-1-1 0 0 0,0 1 0 0 0,0 0 1 0 0,-1 1-1 0 0,0-1 0 0 0,0 1 0 0 0,0 0 0 0 0,0 1 0 0 0,0-1 1 0 0,-1 1-1 0 0,1 0 0 0 0,-1 1 0 0 0,0 0 0 0 0,-2-1 9 0 0,-7 0-102 0 0,0 0 0 0 0,0 2 0 0 0,0-1 0 0 0,0 2 0 0 0,0 0 0 0 0,0 1 0 0 0,0 1 0 0 0,0 0 0 0 0,0 1 0 0 0,0 1 0 0 0,1 1-1 0 0,0 0 1 0 0,0 1 0 0 0,0 0 0 0 0,0 1 0 0 0,1 1 0 0 0,0 0 0 0 0,-10 9 102 0 0,-9 7-22 0 0,1 1 0 0 0,1 2 0 0 0,1 1 0 0 0,1 1 0 0 0,2 2 0 0 0,-21 30 22 0 0,12-1 77 0 0,3 1 0 0 0,3 2 0 0 0,3 1 1 0 0,2 0-1 0 0,4 2 0 0 0,2 1 0 0 0,3 1 1 0 0,3 0-1 0 0,3 1 0 0 0,3 0 0 0 0,3 0 1 0 0,3 0-1 0 0,3 1 0 0 0,4 5-77 0 0,-7-49 45 0 0,1 0 1 0 0,1 0-1 0 0,1 0 0 0 0,2-1 0 0 0,0 1 0 0 0,2-1 0 0 0,0 0 0 0 0,2 0 1 0 0,1-1-1 0 0,1 0 0 0 0,1-1 0 0 0,1 0 0 0 0,1 0 0 0 0,1-1 1 0 0,0-1-1 0 0,2-1 0 0 0,1 0 0 0 0,0-1 0 0 0,2-1 0 0 0,0 0 1 0 0,0-2-1 0 0,2 0 0 0 0,0-1 0 0 0,1-1 0 0 0,0-1 0 0 0,1-1 1 0 0,1-1-1 0 0,0-1 0 0 0,8 1-45 0 0,14-4 137 0 0,0-3-1 0 0,0-2 1 0 0,0-1 0 0 0,0-3 0 0 0,1-1-1 0 0,-1-3 1 0 0,-1-2 0 0 0,0-1 0 0 0,0-3-1 0 0,0-1 1 0 0,-2-3 0 0 0,0-1 0 0 0,19-12-137 0 0,35-38 721 0 0,-103 39-2422 0 0,-11 19-7731 0 0,13 7-1710 0 0</inkml:trace>
  <inkml:trace contextRef="#ctx0" brushRef="#br0" timeOffset="6025.321">996 597 2865 0 0,'0'0'978'0'0,"0"0"-397"0"0,0 0-347 0 0,0 0-179 0 0,0 0-26 0 0,0 0 25 0 0,0 0 16 0 0,0 0 12 0 0,0 0 10 0 0,0 0 2 0 0,0 0 36 0 0,0 0 91 0 0,0 0 173 0 0,18-10 254 0 0,56-30 247 0 0,-55 29 3853 0 0,-20 8-3326 0 0,-16 7-1859 0 0,-180 205 1910 0 0,-151 159 833 0 0,320-331-2115 0 0,-1-1-1 0 0,-2-1 0 0 0,-2-1 1 0 0,-1-2-1 0 0,-1-2 0 0 0,-1-1 1 0 0,-2-2-1 0 0,-1-1 0 0 0,-1-2 1 0 0,-1-2-1 0 0,-11 3-190 0 0,-12-11 817 0 0,20-15 350 0 0,62-22-3487 0 0,38 1-2520 0 0,-17 12-1344 0 0,-21 5-1484 0 0</inkml:trace>
  <inkml:trace contextRef="#ctx0" brushRef="#br0" timeOffset="7775.884">1158 515 1264 0 0,'0'0'1091'0'0,"0"0"-255"0"0,0 0-106 0 0,0 0-46 0 0,0 0-17 0 0,0 0 26 0 0,0 0 17 0 0,0 0-35 0 0,0 0-86 0 0,0 0-166 0 0,0 0-178 0 0,0 0-114 0 0,0 0-55 0 0,-22 2-27 0 0,11 19 125 0 0,-2 0 0 0 0,0-1-1 0 0,-1 0 1 0 0,-1-1 0 0 0,0-1-1 0 0,-2 0 1 0 0,0-1 0 0 0,-1-1-1 0 0,-6 4-172 0 0,-31 32 422 0 0,-382 401 879 0 0,431-447-1243 0 0,-91 92-491 0 0,-17-24-3867 0 0,94-69 3342 0 0,-9-10 12655 0 0,18 0-9345 0 0,-20 51-3932 0 0,29-44 1623 0 0,-2 4 64 0 0,-1 0 0 0 0,1-1 0 0 0,-1 0 0 0 0,0 0 1 0 0,0 0-1 0 0,-1-1 0 0 0,1 0 0 0 0,-1 0 0 0 0,0 0 1 0 0,0 0-1 0 0,-1-1 0 0 0,1 0 0 0 0,-1-1 0 0 0,1 1 1 0 0,-1-1-1 0 0,-2 0-108 0 0,9-2 393 0 0,0 0 47 0 0,0 0 22 0 0,2-6-449 0 0,1 0-1 0 0,0 0 1 0 0,1 0 0 0 0,0 0 0 0 0,0 1 0 0 0,0 0-1 0 0,0-1 1 0 0,1 2 0 0 0,0-1 0 0 0,0 0 0 0 0,0 1-1 0 0,0 0 1 0 0,1 0 0 0 0,0 1 0 0 0,-1 0 0 0 0,8-3-13 0 0,-6 1 45 0 0,29-17-94 0 0,38-23 60 0 0,-2-3-1 0 0,-2-3 1 0 0,-2-3 0 0 0,14-19-11 0 0,1-9 114 0 0,-3-4 1 0 0,-4-3-1 0 0,-4-4 0 0 0,-4-2 1 0 0,37-72-115 0 0,-52 35 620 0 0,-63 41 262 0 0,-35-30-648 0 0,41 118-262 0 0,-1 0 0 0 0,1 0-1 0 0,-1 0 1 0 0,0 0-1 0 0,0 1 1 0 0,1 0 0 0 0,-1 0-1 0 0,-1 0 1 0 0,1 1 0 0 0,0-1-1 0 0,0 1 1 0 0,-1 1 0 0 0,1-1-1 0 0,0 1 1 0 0,-1 0-1 0 0,1 0 1 0 0,0 0 0 0 0,-1 1-1 0 0,-2 0 29 0 0,-5-1 20 0 0,0 4-74 0 0,-1 0 0 0 0,1 0 0 0 0,0 1 0 0 0,0 1 0 0 0,0 0-1 0 0,1 1 1 0 0,0 0 0 0 0,0 1 0 0 0,1 0 0 0 0,0 1-1 0 0,0 0 1 0 0,1 1 0 0 0,0 0 0 0 0,1 1 0 0 0,0 0-1 0 0,-3 6 55 0 0,-17 15-47 0 0,5-5 6 0 0,3 2 0 0 0,0 1 0 0 0,1 0 0 0 0,2 2 0 0 0,2 0 0 0 0,1 1 0 0 0,1 0 0 0 0,-2 10 41 0 0,0-3-11 0 0,-41 88 1 0 0,35-85 1 0 0,2 1 0 0 0,2 0 1 0 0,2 2-1 0 0,3 0 1 0 0,-8 43 8 0 0,19-63-2 0 0,2 1 0 0 0,1 0 0 0 0,2-1 0 0 0,0 1 0 0 0,2-1 0 0 0,0 0 0 0 0,2 0 1 0 0,1 0-1 0 0,1-1 0 0 0,1 0 0 0 0,11 16 2 0 0,42 140 113 0 0,-3 119 72 0 0,-58-294-149 0 0,0-1 0 0 0,1 0 0 0 0,0 0 0 0 0,0 0 0 0 0,0 0-1 0 0,0-1 1 0 0,1 1 0 0 0,0-1 0 0 0,0 0 0 0 0,0 0 0 0 0,0 0 0 0 0,1 0 0 0 0,0-1 0 0 0,-1 0 0 0 0,1 0 0 0 0,0 0 0 0 0,0-1 0 0 0,1 1 0 0 0,-1-1-1 0 0,1 0 1 0 0,-1-1 0 0 0,1 0 0 0 0,-1 1 0 0 0,1-2 0 0 0,0 1 0 0 0,0-1 0 0 0,-1 0 0 0 0,5 0-36 0 0,171-24 819 0 0,-155 18-790 0 0,147-40 395 0 0,-128 65-6642 0 0,-33-10 218 0 0,-2-2-4945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6:27.0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1029 476 1536 0 0,'0'0'1757'0'0,"0"0"-413"0"0,0 0-185 0 0,0 0-194 0 0,0 0-180 0 0,0 0-133 0 0,0 0-183 0 0,0 0-141 0 0,0 0-92 0 0,0 0-54 0 0,0 0 14 0 0,9-25 74 0 0,27-79 81 0 0,-36 102-300 0 0,1-1 0 0 0,0 0 0 0 0,0 1 0 0 0,-1-1 0 0 0,1 0 0 0 0,-1 1 0 0 0,0-1 0 0 0,0 0 0 0 0,0 0 0 0 0,0 1 0 0 0,0-1 1 0 0,-1 0-1 0 0,1 1 0 0 0,-1-1 0 0 0,0 0 0 0 0,0 1 0 0 0,0-1 0 0 0,0 1 0 0 0,0-1 0 0 0,0 1 0 0 0,-1 0 0 0 0,1-1 0 0 0,-1 1 0 0 0,0 0 0 0 0,1 0 0 0 0,-1 0 0 0 0,0 0 0 0 0,0 0 0 0 0,0 1 0 0 0,-1-1 0 0 0,1 0 0 0 0,0 1 0 0 0,-1 0 0 0 0,1 0 0 0 0,-1-1 0 0 0,1 1 0 0 0,-1 1 0 0 0,1-1 0 0 0,-1 0 0 0 0,0 1 0 0 0,1-1 0 0 0,-1 1 0 0 0,0 0 0 0 0,0 0 0 0 0,1 0 0 0 0,-2 0-51 0 0,-4-2 218 0 0,-16-2-133 0 0,0 1 0 0 0,-1 2-1 0 0,0 0 1 0 0,1 1 0 0 0,-1 1 0 0 0,1 2 0 0 0,-1 0 0 0 0,1 2 0 0 0,0 0 0 0 0,0 2 0 0 0,1 1 0 0 0,0 0 0 0 0,0 2-1 0 0,1 1 1 0 0,0 0 0 0 0,1 2 0 0 0,1 0 0 0 0,-8 7-85 0 0,26-18-18 0 0,0-1-1 0 0,0 1 1 0 0,1 0 0 0 0,-1-1-1 0 0,1 1 1 0 0,-1 0 0 0 0,1 0-1 0 0,0 0 1 0 0,-1 0-1 0 0,1 0 1 0 0,0 0 0 0 0,0 0-1 0 0,1 0 1 0 0,-1 1 0 0 0,0-1-1 0 0,1 0 1 0 0,-1 0 0 0 0,1 1-1 0 0,0-1 1 0 0,0 1-1 0 0,0-1 1 0 0,0 0 0 0 0,0 1-1 0 0,0-1 1 0 0,1 0 0 0 0,-1 0-1 0 0,1 1 1 0 0,-1-1 0 0 0,1 0-1 0 0,0 0 1 0 0,0 1-1 0 0,0-1 1 0 0,0 0 0 0 0,1 0-1 0 0,-1 0 1 0 0,0-1 0 0 0,1 1-1 0 0,-1 0 1 0 0,1 0 0 0 0,0-1-1 0 0,0 1 1 0 0,-1-1-1 0 0,1 1 1 0 0,0-1 0 0 0,0 0-1 0 0,2 1 19 0 0,98 55 384 0 0,-81-51-384 0 0,0 1 0 0 0,0 0 0 0 0,-1 2 0 0 0,0 1 0 0 0,-1 0 0 0 0,0 2 0 0 0,-1 0 0 0 0,0 1 0 0 0,-1 0 0 0 0,0 2 0 0 0,-1 0 0 0 0,-1 1 0 0 0,0 0 0 0 0,-1 1 0 0 0,-1 1 0 0 0,-1 0 0 0 0,0 1 0 0 0,-2 0 0 0 0,4 9 0 0 0,-13-22 71 0 0,-1-1 0 0 0,0 1 0 0 0,0-1 1 0 0,0 0-1 0 0,0 1 0 0 0,-1-1 0 0 0,0 1 0 0 0,0-1 1 0 0,-1 0-1 0 0,1 0 0 0 0,-1 1 0 0 0,0-1 1 0 0,-1 0-1 0 0,1-1 0 0 0,-1 1 0 0 0,0 0 1 0 0,0-1-1 0 0,0 0 0 0 0,-1 1 0 0 0,0-1 0 0 0,0-1 1 0 0,0 1-1 0 0,0 0 0 0 0,0-1 0 0 0,-1 0 1 0 0,1 0-1 0 0,-1 0 0 0 0,0-1 0 0 0,0 0 0 0 0,0 0 1 0 0,0 0-1 0 0,0 0 0 0 0,0-1 0 0 0,-1 0 1 0 0,-4 1-72 0 0,-1 3 11 0 0,-347 119 1261 0 0,309-121-1114 0 0,50-3-224 0 0,-1 0 1 0 0,1 0-1 0 0,0 0 1 0 0,-1 0-1 0 0,1-1 1 0 0,-1 1-1 0 0,1 0 1 0 0,-1 0-1 0 0,1 0 1 0 0,-1-1-1 0 0,1 1 1 0 0,-1 0-1 0 0,1 0 1 0 0,-1-1 0 0 0,1 1-1 0 0,-1 0 1 0 0,0-1-1 0 0,1 1 1 0 0,-1-1-1 0 0,1 1 1 0 0,-1-1-1 0 0,0 1 1 0 0,1 0-1 0 0,-1-1 1 0 0,0 1-1 0 0,0-1 1 0 0,1 0-1 0 0,-1 1 1 0 0,0-1-1 0 0,0 1 1 0 0,0-1-1 0 0,0 1 1 0 0,0-1-1 0 0,0 1 1 0 0,0-1-1 0 0,0 1 1 0 0,0-1-1 0 0,0 0 1 0 0,0 1-1 0 0,0-1 1 0 0,0 1-1 0 0,0-1 1 0 0,0 1-1 0 0,-1-1 1 0 0,1 1-1 0 0,0-1 1 0 0,0 1-1 0 0,-1-1 1 0 0,1 1 0 0 0,0-1-1 0 0,-1 1 1 0 0,1-1-1 0 0,0 1 1 0 0,-1-1-1 0 0,1 1 1 0 0,-1 0-1 0 0,1-1 1 0 0,-1 1 65 0 0,84-43-10038 0 0,-61 32 6078 0 0</inkml:trace>
  <inkml:trace contextRef="#ctx0" brushRef="#br0" timeOffset="401.39">1388 586 14235 0 0,'0'0'413'0'0,"0"0"-239"0"0,0 0-237 0 0,0 0-193 0 0,0 0-84 0 0,0 0-5 0 0,0 0 39 0 0,0 0 74 0 0,0 0 72 0 0,0 0 44 0 0,0 0 71 0 0,0 0 149 0 0,-11 4 175 0 0,-16 6-30 0 0,18-6 600 0 0,40-19 204 0 0,-7 3-792 0 0,26-10-120 0 0,-2-3 1 0 0,-1-1 0 0 0,0-3-1 0 0,-3-1 1 0 0,22-21-142 0 0,-36 3 443 0 0,-67 53-2363 0 0,13 10 1878 0 0,0 0 1 0 0,1 2-1 0 0,1 1 1 0 0,0 1-1 0 0,2 0 1 0 0,0 2-1 0 0,1 0 1 0 0,1 1-1 0 0,1 1 1 0 0,1 0-1 0 0,-1 6 42 0 0,14-26 15 0 0,1 0 0 0 0,-1 0 0 0 0,1 0 0 0 0,0 1 0 0 0,-1-1 0 0 0,1 1 0 0 0,1 0 0 0 0,-1-1 0 0 0,1 1 0 0 0,-1 0 0 0 0,1 0 0 0 0,0 0 0 0 0,0 0 0 0 0,1 0 0 0 0,-1 0 0 0 0,1 0 0 0 0,0 0-1 0 0,0 1 1 0 0,1-1 0 0 0,-1 0 0 0 0,1 0 0 0 0,-1 0 0 0 0,1 0 0 0 0,1 0 0 0 0,-1 0 0 0 0,1-1 0 0 0,-1 1 0 0 0,1 0 0 0 0,0-1 0 0 0,0 1 0 0 0,0-1 0 0 0,1 1 0 0 0,0-1 0 0 0,-1 0 0 0 0,1 0 0 0 0,0 0 0 0 0,0-1-1 0 0,0 1 1 0 0,1-1 0 0 0,-1 0 0 0 0,1 1 0 0 0,-1-2 0 0 0,1 1 0 0 0,0 0 0 0 0,0-1 0 0 0,-1 1 0 0 0,1-1 0 0 0,1 0-15 0 0,14 0 129 0 0,0 0 0 0 0,0-2 1 0 0,0 0-1 0 0,0-1 0 0 0,0-1 0 0 0,0 0 1 0 0,-1-2-1 0 0,0 0 0 0 0,0-1 0 0 0,6-3-129 0 0,109-49-5655 0 0,-87 36 699 0 0,-25 12-971 0 0</inkml:trace>
  <inkml:trace contextRef="#ctx0" brushRef="#br0" timeOffset="778.655">2055 279 5313 0 0,'0'0'3464'0'0,"0"0"-1228"0"0,0 0-810 0 0,0 0-734 0 0,0 0-763 0 0,0 0-540 0 0,0 0-177 0 0,0 0 123 0 0,0 0 375 0 0,0 0 341 0 0,0 0 116 0 0,0 0 54 0 0,0 0 39 0 0,20-2 16 0 0,174-5 552 0 0,-192 6-806 0 0,-1 0-1 0 0,1 0 0 0 0,0 1 0 0 0,0-1 0 0 0,0 1 0 0 0,0 0 1 0 0,-1-1-1 0 0,1 1 0 0 0,0 0 0 0 0,0 0 0 0 0,0 0 1 0 0,0 0-1 0 0,0 1 0 0 0,0-1 0 0 0,-1 0 0 0 0,1 1 0 0 0,0-1 1 0 0,0 1-1 0 0,0 0 0 0 0,-1 0 0 0 0,1-1 0 0 0,0 1 0 0 0,-1 0 1 0 0,1 0-1 0 0,-1 1 0 0 0,1-1 0 0 0,-1 0 0 0 0,0 0 1 0 0,1 1-1 0 0,-1-1 0 0 0,0 1 0 0 0,0-1 0 0 0,0 1 0 0 0,0 0 1 0 0,0-1-1 0 0,0 1 0 0 0,-1 0 0 0 0,1-1 0 0 0,0 1 1 0 0,-1 0-1 0 0,0 0 0 0 0,1 0 0 0 0,-1 0 0 0 0,0 0 0 0 0,0-1 1 0 0,0 1-1 0 0,0 0 0 0 0,0 0 0 0 0,0 0 0 0 0,-1 0 1 0 0,1 0-1 0 0,0-1 0 0 0,-1 1 0 0 0,0 0 0 0 0,1 0 0 0 0,-1-1 1 0 0,0 1-1 0 0,0 0 0 0 0,0-1-21 0 0,-110 131 1759 0 0,-62 96-1622 0 0,172-226-131 0 0,-1 0 0 0 0,0 0 0 0 0,1 0-1 0 0,0 1 1 0 0,0-1 0 0 0,-1 0 0 0 0,1 1 0 0 0,1 0-1 0 0,-1-1 1 0 0,0 1 0 0 0,1-1 0 0 0,-1 1-1 0 0,1 0 1 0 0,0-1 0 0 0,0 1 0 0 0,0 0-1 0 0,0-1 1 0 0,0 1 0 0 0,1 0 0 0 0,-1-1 0 0 0,1 1-1 0 0,-1-1 1 0 0,1 1 0 0 0,0-1 0 0 0,0 1-1 0 0,0-1 1 0 0,1 1 0 0 0,-1-1 0 0 0,1 0 0 0 0,-1 0-1 0 0,1 0 1 0 0,0 0 0 0 0,-1 0 0 0 0,1 0-1 0 0,0 0 1 0 0,0 0 0 0 0,1-1 0 0 0,-1 1 0 0 0,0-1-1 0 0,0 0 1 0 0,1 1 0 0 0,-1-1 0 0 0,1 0-1 0 0,-1 0 1 0 0,1-1 0 0 0,-1 1 0 0 0,1 0-1 0 0,1-1-5 0 0,137 14 1431 0 0,-134-14-1402 0 0,178-1 1243 0 0,-179-4-2154 0 0,-14-5-7779 0 0,3 8-460 0 0</inkml:trace>
  <inkml:trace contextRef="#ctx0" brushRef="#br0" timeOffset="1028.947">2151 653 14115 0 0,'0'0'1230'0'0,"0"0"-710"0"0,0 0-914 0 0,0 0-307 0 0,0 0 119 0 0,0 0 340 0 0,0 0 298 0 0,0 0 129 0 0,0 0 94 0 0,0 0 76 0 0,0 0 18 0 0,30 8-16 0 0,96 27-65 0 0,4-29 175 0 0,-94-11-498 0 0,47-4-2492 0 0,-29 3-4762 0 0,-39 4 814 0 0</inkml:trace>
  <inkml:trace contextRef="#ctx0" brushRef="#br0" timeOffset="1334.896">2739 1 10834 0 0,'0'0'719'0'0,"0"0"-616"0"0,0 0-834 0 0,0 0-412 0 0,0 0 146 0 0,0 0 570 0 0,0 0 648 0 0,0 0 209 0 0,0 0 24 0 0,0 0-78 0 0,0 0-71 0 0,-2 28-60 0 0,-21 194 398 0 0,14-62-1409 0 0,19-56-5641 0 0,-4-77 2548 0 0</inkml:trace>
  <inkml:trace contextRef="#ctx0" brushRef="#br0" timeOffset="1951.386">3314 513 17868 0 0,'0'0'893'0'0,"0"0"-241"0"0,0 0-403 0 0,0 0-421 0 0,0 0-213 0 0,0 0 4 0 0,0 0 104 0 0,0 0 199 0 0,0 0 246 0 0,0 0 176 0 0,0 0 91 0 0,0 0 36 0 0,0 0-50 0 0,3-6-101 0 0,6-14-3 0 0,31-70-1178 0 0,-32 28-3144 0 0,-8 60 3886 0 0,-1 0-1 0 0,1 0 0 0 0,-1 0 0 0 0,0 0 0 0 0,0 0 0 0 0,1 0 0 0 0,-1 0 1 0 0,0 0-1 0 0,-1 0 0 0 0,1 0 0 0 0,0 1 0 0 0,-1-1 0 0 0,1 0 0 0 0,0 1 1 0 0,-1-1-1 0 0,0 1 0 0 0,1 0 0 0 0,-1 0 0 0 0,0-1 0 0 0,0 1 1 0 0,0 0-1 0 0,0 0 0 0 0,0 1 0 0 0,0-1 0 0 0,0 0 0 0 0,0 1 0 0 0,0-1 1 0 0,0 1-1 0 0,0-1 0 0 0,0 1 0 0 0,0 0 0 0 0,-1 0 0 0 0,1 0 0 0 0,0 0 1 0 0,0 1-1 0 0,0-1 0 0 0,0 0 0 0 0,-1 1 120 0 0,-78 28-841 0 0,72-24 874 0 0,1 1 1 0 0,0 0 0 0 0,0 0 0 0 0,0 1 0 0 0,1 0 0 0 0,0 1 0 0 0,0 0-1 0 0,1 0 1 0 0,0 0 0 0 0,1 1 0 0 0,0 0 0 0 0,0 0 0 0 0,0 0 0 0 0,1 0 0 0 0,1 1-1 0 0,0-1 1 0 0,0 1 0 0 0,1 0 0 0 0,0 0 0 0 0,1 0 0 0 0,0 1 0 0 0,0-1-1 0 0,1 10-33 0 0,37 26-1568 0 0,-2-28-2443 0 0,-17-11-1772 0 0</inkml:trace>
  <inkml:trace contextRef="#ctx0" brushRef="#br0" timeOffset="2434.562">3831 180 17020 0 0,'0'0'373'0'0,"0"0"-398"0"0,0 0-399 0 0,0 0-246 0 0,0 0 1 0 0,0 0 239 0 0,0 0 244 0 0,0 0 120 0 0,0 0 53 0 0,0 0 22 0 0,0 0 18 0 0,0 0 0 0 0,0 0 2 0 0,3 26 0 0 0,10 82 15 0 0,-12-101 9 0 0,1 1-1 0 0,0-1 0 0 0,0 0 1 0 0,1 0-1 0 0,0 0 0 0 0,0-1 1 0 0,1 1-1 0 0,-1-1 1 0 0,1 0-1 0 0,1 0 0 0 0,-1 0 1 0 0,1 0-1 0 0,0-1 0 0 0,1 0 1 0 0,-1 0-1 0 0,1 0 0 0 0,0-1 1 0 0,0 0-1 0 0,1 0 1 0 0,-1 0-1 0 0,1-1 0 0 0,0 0 1 0 0,-1 0-1 0 0,1-1 0 0 0,1 0 1 0 0,-1 0-1 0 0,0 0 0 0 0,0-1 1 0 0,1 0-1 0 0,-1-1 1 0 0,1 0-1 0 0,-1 0 0 0 0,0 0 1 0 0,1-1-1 0 0,1-1-52 0 0,8 3-176 0 0,14 2-78 0 0,-15 0 36 0 0,1-1 0 0 0,0-1 0 0 0,-1-1 0 0 0,1 0 0 0 0,0-1 1 0 0,0-1-1 0 0,-1 0 0 0 0,0-2 0 0 0,1 0 0 0 0,13-5 218 0 0,-23 22 3090 0 0,23 33-3270 0 0,-16-43 279 0 0,1 0 0 0 0,-1-1 0 0 0,1-1 0 0 0,-1 0 0 0 0,1-1 0 0 0,0 0 0 0 0,-1-1 0 0 0,1-1 1 0 0,-1 0-1 0 0,1-1 0 0 0,-1-1 0 0 0,0 0 0 0 0,0-1 0 0 0,-1-1 0 0 0,1 0 0 0 0,-1 0 0 0 0,0-2 0 0 0,10-7-99 0 0,-6 7 85 0 0,0 0-1 0 0,0-2 1 0 0,-1 0 0 0 0,0 0-1 0 0,-1-2 1 0 0,0 0 0 0 0,-1-1-1 0 0,0 0 1 0 0,-1-1 0 0 0,-1 0-1 0 0,0-1 1 0 0,-1-1-1 0 0,-1 0 1 0 0,0 0 0 0 0,-1-1-1 0 0,-1 0 1 0 0,1-4-85 0 0,-11 27-1718 0 0,-28 131 418 0 0,32-16 153 0 0,8-41-4829 0 0,-6-45-3778 0 0</inkml:trace>
  <inkml:trace contextRef="#ctx0" brushRef="#br0" timeOffset="3980.177">0 3978 8954 0 0,'0'0'2282'0'0,"0"0"-541"0"0,0 0-692 0 0,0 0-452 0 0,0 0-193 0 0,0 0-52 0 0,0 0 47 0 0,0 0 118 0 0,0 0 104 0 0,0 0-1 0 0,0 0-99 0 0,0 0-111 0 0,0 0-96 0 0,25-20-47 0 0,121-102 169 0 0,-84 58-243 0 0,-2-2-1 0 0,-3-3 0 0 0,-4-3 1 0 0,29-50-193 0 0,-51 68-45 0 0,-2-2 1 0 0,-2-1 0 0 0,-3-1 0 0 0,-3 0 0 0 0,-2-2-1 0 0,-2-1 1 0 0,1-23 44 0 0,-15 67-69 0 0,0 1 0 0 0,-2 0 0 0 0,1-1 0 0 0,-2 1 0 0 0,0-1 0 0 0,-1 1 0 0 0,-1-1 0 0 0,0 1 0 0 0,-4-12 69 0 0,4 27-94 0 0,0 0-1 0 0,1 1 1 0 0,-1-1 0 0 0,0 1 0 0 0,1-1 0 0 0,-1 1 0 0 0,0 0 0 0 0,0 0-1 0 0,1 0 1 0 0,-1 0 0 0 0,0 0 0 0 0,0 0 0 0 0,1 0 0 0 0,-1 1 0 0 0,0-1-1 0 0,0 1 1 0 0,1-1 0 0 0,-1 1 0 0 0,0-1 0 0 0,1 1 0 0 0,-1 0-1 0 0,1 0 1 0 0,-1 0 0 0 0,1 0 0 0 0,-1 0 0 0 0,1 0 0 0 0,0 0 0 0 0,0 1-1 0 0,-1-1 1 0 0,1 0 0 0 0,0 1 0 0 0,0-1 0 0 0,0 1 0 0 0,1-1-1 0 0,-1 1 1 0 0,0-1 0 0 0,0 1 0 0 0,1 0 0 0 0,-1-1 0 0 0,1 1 0 0 0,-1 0-1 0 0,1 0 1 0 0,0-1 0 0 0,0 1 0 0 0,0 0 0 0 0,0 0 0 0 0,0 1 94 0 0,-3 3 32 0 0,-25 54 134 0 0,2 0 1 0 0,3 3 0 0 0,2-1-1 0 0,3 2 1 0 0,3 1-1 0 0,3 0 1 0 0,3 1 0 0 0,3-1-1 0 0,2 2 1 0 0,4-1-1 0 0,2 0 1 0 0,4 4-167 0 0,-7-55 68 0 0,1-1 1 0 0,1 1-1 0 0,1-1 1 0 0,0 1-1 0 0,1-1 0 0 0,0 0 1 0 0,1 0-1 0 0,1 0 1 0 0,0-1-1 0 0,1 1 1 0 0,0-1-1 0 0,1-1 0 0 0,1 1 1 0 0,0-1-1 0 0,0 0 1 0 0,1-1-1 0 0,1 0 1 0 0,0-1-1 0 0,0 1 0 0 0,1-2 1 0 0,0 0-1 0 0,1 0 1 0 0,5 2-69 0 0,-10-11 137 0 0,0-1 1 0 0,0 1 0 0 0,0-2 0 0 0,0 1-1 0 0,0-1 1 0 0,0 0 0 0 0,0 0 0 0 0,0-1-1 0 0,-1 0 1 0 0,1 0 0 0 0,-1 0-1 0 0,0-1 1 0 0,0 0 0 0 0,0 0 0 0 0,0-1-1 0 0,-1 0 1 0 0,0 0 0 0 0,0 0 0 0 0,0 0-1 0 0,0-1 1 0 0,-1 0 0 0 0,0 0 0 0 0,0 0-1 0 0,2-6-137 0 0,14-13-47 0 0,10-9-157 0 0,-15 18 33 0 0,0 0-1 0 0,-1-1 0 0 0,-1 0 1 0 0,0-1-1 0 0,-2-1 0 0 0,0 0 1 0 0,-1 0-1 0 0,-1-1 0 0 0,0-1 172 0 0,-8 48-2392 0 0,20 65 2939 0 0,-21-88-471 0 0,0 0 1 0 0,1 1 0 0 0,-1-1 0 0 0,1 0 0 0 0,0 0-1 0 0,1 0 1 0 0,-1 0 0 0 0,0 0 0 0 0,1-1 0 0 0,0 1-1 0 0,0 0 1 0 0,0-1 0 0 0,1 1 0 0 0,-1-1 0 0 0,1 0 0 0 0,-1 0-1 0 0,1 0 1 0 0,0 0 0 0 0,1 0 0 0 0,-1 0 0 0 0,0-1-1 0 0,1 0 1 0 0,-1 0 0 0 0,1 0 0 0 0,0 0 0 0 0,-1 0-1 0 0,1-1 1 0 0,0 1 0 0 0,0-1 0 0 0,0 0 0 0 0,0-1-1 0 0,1 1 1 0 0,-1 0 0 0 0,0-1 0 0 0,0 0 0 0 0,0 0 0 0 0,0-1-1 0 0,0 1 1 0 0,1-1 0 0 0,-1 0 0 0 0,0 0 0 0 0,2 0-77 0 0,166-123-434 0 0,-156 132-1989 0 0,1 56 3181 0 0,-10-35-805 0 0,-6-25 110 0 0,0 1-1 0 0,0-1 1 0 0,0 1 0 0 0,1-1-1 0 0,-1 0 1 0 0,1 0 0 0 0,0 0 0 0 0,1 0-1 0 0,-1 0 1 0 0,1 0 0 0 0,-1 0 0 0 0,1-1-1 0 0,0 1 1 0 0,1-1 0 0 0,-1 0 0 0 0,0 0-1 0 0,1 0 1 0 0,0-1 0 0 0,0 1 0 0 0,0-1-1 0 0,0 0 1 0 0,0 0 0 0 0,0 0 0 0 0,0-1-1 0 0,1 1 1 0 0,-1-1 0 0 0,0 0-1 0 0,1 0 1 0 0,-1-1 0 0 0,1 1 0 0 0,0-1-1 0 0,-1 0 1 0 0,1 0 0 0 0,-1 0 0 0 0,1-1-1 0 0,-1 0 1 0 0,1 0 0 0 0,-1 0 0 0 0,1 0-1 0 0,-1-1 1 0 0,0 0 0 0 0,0 1 0 0 0,0-2-1 0 0,0 1 1 0 0,0-1-63 0 0,27-11-111 0 0,-2-3 1 0 0,0 0-1 0 0,-1-2 0 0 0,0-1 1 0 0,-2-1-1 0 0,-1-1 0 0 0,0-1 1 0 0,4-8 110 0 0,-5 127-658 0 0,-17-94 735 0 0,0 0 1 0 0,1 0-1 0 0,0-1 0 0 0,-1 0 0 0 0,1 0 1 0 0,0-1-1 0 0,-1 0 0 0 0,1 0 0 0 0,0-1 1 0 0,0 0-1 0 0,-1 0 0 0 0,1-1 0 0 0,-1 0 1 0 0,0 0-1 0 0,1-1 0 0 0,-1 0 0 0 0,6-3-77 0 0,-6 3-42 0 0,8-1-58 0 0,0-1 0 0 0,-1 0-1 0 0,0-2 1 0 0,0 1 0 0 0,-1-2 0 0 0,1 1-1 0 0,-2-2 1 0 0,1 0 0 0 0,-1 0 0 0 0,0-1 0 0 0,-1-1-1 0 0,-1 0 1 0 0,1-1 100 0 0,-5 12 467 0 0,-8 19-473 0 0,3-13-5 0 0,0 1-1 0 0,0-1 1 0 0,1 0-1 0 0,-1 0 1 0 0,2 0-1 0 0,-1 0 1 0 0,0 0-1 0 0,1 0 1 0 0,0 0-1 0 0,1-1 0 0 0,-1 0 1 0 0,1 1-1 0 0,0-1 1 0 0,0-1-1 0 0,1 1 1 0 0,-1-1-1 0 0,1 1 1 0 0,0-1-1 0 0,0-1 0 0 0,1 1 1 0 0,-1-1-1 0 0,1 0 1 0 0,0 0-1 0 0,-1 0 1 0 0,1-1-1 0 0,0 0 1 0 0,1 0-1 0 0,-1-1 0 0 0,0 1 1 0 0,0-1-1 0 0,4 0 12 0 0,35 6-3665 0 0,-3-3-3346 0 0,-27-3-2911 0 0</inkml:trace>
  <inkml:trace contextRef="#ctx0" brushRef="#br0" timeOffset="4236.061">2344 3804 0 0 0,'0'0'0'0'0,"0"0"0"0"0,0 0 0 0 0,0 0 0 0 0,0 0 0 0 0</inkml:trace>
  <inkml:trace contextRef="#ctx0" brushRef="#br0" timeOffset="8058.852">2307 3750 8898 0 0,'0'0'1883'0'0,"0"0"-640"0"0,0 0-894 0 0,0 0-566 0 0,0 0-160 0 0,0 0 139 0 0,0 0 318 0 0,0 0 183 0 0,0 0 66 0 0,0 0 17 0 0,0 0-28 0 0,15 17-63 0 0,122 113 651 0 0,-129-125-786 0 0,-1-1-1 0 0,1 0 1 0 0,0 0 0 0 0,0-1 0 0 0,1 0 0 0 0,-1-1 0 0 0,1 0 0 0 0,-1 0 0 0 0,1-1 0 0 0,0 0 0 0 0,0 0 0 0 0,-1-1 0 0 0,1 0-1 0 0,0 0 1 0 0,0-1 0 0 0,-1-1 0 0 0,1 1 0 0 0,0-1 0 0 0,-1-1 0 0 0,0 0 0 0 0,1 0 0 0 0,-1 0 0 0 0,0-1 0 0 0,-1 0 0 0 0,1-1-1 0 0,-1 0 1 0 0,0 0 0 0 0,0-1 0 0 0,0 1 0 0 0,-1-1 0 0 0,0-1 0 0 0,0 1 0 0 0,0-1 0 0 0,-1 0 0 0 0,0-1 0 0 0,-1 1-1 0 0,1-1 1 0 0,-1 0 0 0 0,-1 0 0 0 0,0 0 0 0 0,0 0 0 0 0,0-1 0 0 0,-1 1 0 0 0,0-1 0 0 0,-1 0 0 0 0,0 1 0 0 0,-1-1 0 0 0,1-8-120 0 0,-3 12-47 0 0,0 0 1 0 0,0 0 0 0 0,-1 0-1 0 0,1 0 1 0 0,-1 1 0 0 0,0-1-1 0 0,0 1 1 0 0,0 0 0 0 0,-1-1-1 0 0,0 1 1 0 0,0 1 0 0 0,0-1-1 0 0,0 1 1 0 0,0-1 0 0 0,-1 1-1 0 0,1 1 1 0 0,-1-1 0 0 0,0 0 0 0 0,0 1-1 0 0,0 0 1 0 0,0 0 0 0 0,0 1-1 0 0,0 0 1 0 0,-1-1 0 0 0,1 2-1 0 0,0-1 1 0 0,-1 1 0 0 0,1-1-1 0 0,-1 1 1 0 0,1 1 0 0 0,-1-1-1 0 0,1 1 1 0 0,0 0 0 0 0,-1 0-1 0 0,1 1 1 0 0,0 0 0 0 0,0-1-1 0 0,0 2 1 0 0,0-1 0 0 0,0 1-1 0 0,-2 1 47 0 0,-1 0-30 0 0,1-1-1 0 0,-1 1 1 0 0,1 1-1 0 0,0-1 1 0 0,1 1-1 0 0,-1 0 1 0 0,1 1-1 0 0,0 0 1 0 0,1 0-1 0 0,-1 0 1 0 0,1 0-1 0 0,0 1 0 0 0,0 0 1 0 0,1 0-1 0 0,0 0 1 0 0,1 1-1 0 0,-1-1 1 0 0,1 1-1 0 0,1 0 1 0 0,-1 0-1 0 0,1 0 1 0 0,1 0-1 0 0,0 0 1 0 0,0 0-1 0 0,0 0 0 0 0,1 1 1 0 0,0-1-1 0 0,1 0 1 0 0,0 0-1 0 0,0 1 1 0 0,1-1-1 0 0,-1 0 1 0 0,2 0-1 0 0,-1-1 1 0 0,1 1-1 0 0,1 0 1 0 0,0-1-1 0 0,-1 0 0 0 0,2 0 1 0 0,3 5 30 0 0,99 81 198 0 0,-92-84-208 0 0,-1 1-1 0 0,0 1 0 0 0,-1 0 0 0 0,0 0 1 0 0,-1 2-1 0 0,0-1 0 0 0,-1 2 0 0 0,0 0 1 0 0,-1 0-1 0 0,0 0 0 0 0,-2 2 0 0 0,0-1 1 0 0,3 8 10 0 0,-4 5 36 0 0,-1 0 0 0 0,-2 1 0 0 0,0-1 0 0 0,-2 1 0 0 0,-2-1 0 0 0,0 1 0 0 0,-2 0 0 0 0,-1-1 0 0 0,-1 1 0 0 0,-2-1 0 0 0,0 0 1 0 0,-2-1-1 0 0,-1 1 0 0 0,-1-2 0 0 0,-2 1 0 0 0,0-1 0 0 0,-2-1 0 0 0,-10 13-36 0 0,17-28 153 0 0,-2-1 1 0 0,0 1-1 0 0,0-1 0 0 0,0-1 1 0 0,-1 0-1 0 0,-1 0 0 0 0,1-1 1 0 0,-1 0-1 0 0,0-1 0 0 0,-1-1 1 0 0,1 1-1 0 0,-1-2 0 0 0,0 1 0 0 0,0-2 1 0 0,-1 0-1 0 0,1 0 0 0 0,-1-1 1 0 0,-12 0-154 0 0,-8 1 291 0 0,-1-2 0 0 0,0-2 1 0 0,0-1-1 0 0,0-1 0 0 0,1-2 1 0 0,-21-7-292 0 0,44 12-29 0 0,1-1 0 0 0,-1 0 1 0 0,1-1-1 0 0,0 0 0 0 0,-1-1 1 0 0,1 0-1 0 0,0 0 0 0 0,1-1 1 0 0,-1 0-1 0 0,1 0 1 0 0,-1-1-1 0 0,1 0 0 0 0,1-1 1 0 0,-1 0-1 0 0,1 0 0 0 0,0-1 1 0 0,0 1-1 0 0,1-1 0 0 0,0-1 1 0 0,0 1-1 0 0,1-1 0 0 0,0 0 1 0 0,0-1-1 0 0,1 1 0 0 0,0-1 1 0 0,0 0-1 0 0,0-4 29 0 0,8 4-695 0 0,0 0-1 0 0,1 0 1 0 0,0 0-1 0 0,0 1 1 0 0,1 0-1 0 0,1 0 1 0 0,-1 0-1 0 0,1 1 1 0 0,0 0-1 0 0,1 1 1 0 0,-1-1-1 0 0,2 1 1 0 0,-1 1-1 0 0,0-1 0 0 0,1 2 1 0 0,0-1-1 0 0,7-1 696 0 0,0-4-2415 0 0,12-7-4461 0 0</inkml:trace>
  <inkml:trace contextRef="#ctx0" brushRef="#br0" timeOffset="8717.776">3279 2879 13867 0 0,'0'0'281'0'0,"0"0"-115"0"0,0 0-158 0 0,0 0-163 0 0,0 0-40 0 0,0 0 45 0 0,0 0 71 0 0,0 0 104 0 0,0 0 79 0 0,0 0 39 0 0,-22 31 25 0 0,-64 101 20 0 0,63-34 126 0 0,25-75-220 0 0,0 47 157 0 0,3 0 0 0 0,4 0 0 0 0,2-1 0 0 0,4 0 0 0 0,19 56-251 0 0,-30-112 73 0 0,0 1 0 0 0,1-1 0 0 0,1 0 0 0 0,0-1 0 0 0,0 1 0 0 0,1-1 0 0 0,1-1 0 0 0,0 1-1 0 0,1-1 1 0 0,0-1 0 0 0,0 1 0 0 0,1-2 0 0 0,1 1 0 0 0,0-1 0 0 0,0-1 0 0 0,6 4-73 0 0,0-22 4558 0 0,8-32-4905 0 0,-21 34 638 0 0,40-92-847 0 0,-46 131-2401 0 0,36 65 3480 0 0,-30-90-447 0 0,2-1-1 0 0,-1 0 1 0 0,1 0-1 0 0,0 0 1 0 0,0-1-1 0 0,0 0 1 0 0,0 0-1 0 0,1-1 0 0 0,-1 1 1 0 0,1-1-1 0 0,0-1 1 0 0,0 1-1 0 0,0-1 1 0 0,1-1-1 0 0,-1 1 1 0 0,0-1-1 0 0,1 0 1 0 0,-1-1-1 0 0,1 0 1 0 0,-1 0-1 0 0,1 0 0 0 0,-1-1 1 0 0,0 0-1 0 0,1-1 1 0 0,-1 0-1 0 0,0 0 1 0 0,0 0-1 0 0,5-3-75 0 0,187-104 328 0 0,-191 105-344 0 0,1-1-1 0 0,-1 0 1 0 0,0 0 0 0 0,0-1-1 0 0,0 0 1 0 0,-1 0 0 0 0,0-1 0 0 0,-1 0-1 0 0,1 0 1 0 0,-1 0 0 0 0,0-1-1 0 0,-1 0 1 0 0,0 0 0 0 0,0-1 0 0 0,-1 1-1 0 0,0-1 1 0 0,-1 0 0 0 0,0 0-1 0 0,0-1 1 0 0,0 1 0 0 0,-2 0 0 0 0,1-1-1 0 0,-1 1 1 0 0,0-1 0 0 0,-1 0-1 0 0,0 1 1 0 0,-1-1 0 0 0,-1-7 16 0 0,1 14-30 0 0,-1 0 0 0 0,0 1 0 0 0,1-1 0 0 0,-1 1-1 0 0,0-1 1 0 0,0 1 0 0 0,0 0 0 0 0,-1-1 0 0 0,1 1 0 0 0,0 0 0 0 0,-1 1 0 0 0,0-1 0 0 0,1 0 0 0 0,-1 1 0 0 0,0-1 0 0 0,0 1 0 0 0,0 0 0 0 0,0 0 0 0 0,0 0 0 0 0,0 1 0 0 0,0-1 0 0 0,0 0-1 0 0,0 1 1 0 0,0 0 0 0 0,0 0 0 0 0,0 0 0 0 0,0 0 0 0 0,0 1 0 0 0,0-1 0 0 0,0 1 0 0 0,-1-1 0 0 0,1 1 0 0 0,1 0 0 0 0,-1 0 0 0 0,0 1 0 0 0,0-1 0 0 0,0 1 0 0 0,1-1 0 0 0,-1 1 0 0 0,1 0-1 0 0,-1 0 1 0 0,1 0 0 0 0,0 0 0 0 0,-1 0 0 0 0,1 1 0 0 0,0-1 0 0 0,1 1 0 0 0,-1-1 0 0 0,0 1 0 0 0,1 0 0 0 0,-1 0 0 0 0,1-1 0 0 0,0 1 0 0 0,-1 2 30 0 0,-1 1 10 0 0,0-1 0 0 0,0 1 0 0 0,0-1 1 0 0,0 1-1 0 0,1 0 0 0 0,0 0 0 0 0,0 0 0 0 0,1 0 1 0 0,-1 0-1 0 0,1 0 0 0 0,1 1 0 0 0,-1-1 0 0 0,1 0 1 0 0,0 1-1 0 0,1-1 0 0 0,-1 0 0 0 0,1 0 0 0 0,1 1 1 0 0,-1-1-1 0 0,1 0 0 0 0,0 0 0 0 0,0 0 0 0 0,1-1 1 0 0,-1 1-1 0 0,1-1 0 0 0,1 1 0 0 0,-1-1 0 0 0,1 0 1 0 0,0 0-1 0 0,0 0 0 0 0,0-1 0 0 0,1 1 0 0 0,0-1 1 0 0,0 0-1 0 0,0 0 0 0 0,0-1 0 0 0,0 0 0 0 0,1 0 1 0 0,-1 0-1 0 0,1 0 0 0 0,0-1 0 0 0,0 0 0 0 0,2 0-9 0 0,22 6-192 0 0,1-1 1 0 0,-1-2-1 0 0,1-1 1 0 0,1-1-1 0 0,-1-2 1 0 0,25-2 190 0 0,26-5-3546 0 0,-5-3-3393 0 0,-47 4-947 0 0</inkml:trace>
  <inkml:trace contextRef="#ctx0" brushRef="#br0" timeOffset="9142.244">4232 3209 14851 0 0,'0'0'960'0'0,"0"0"-215"0"0,0 0-456 0 0,0 0-405 0 0,0 0-197 0 0,0 0 46 0 0,0 0 172 0 0,28-14 154 0 0,90-44 78 0 0,30 26 285 0 0,-129 28-442 0 0,1 2 0 0 0,-1 0 1 0 0,0 1-1 0 0,1 0 0 0 0,-1 2 1 0 0,0 0-1 0 0,0 2 1 0 0,1 0-1 0 0,-2 1 0 0 0,1 1 1 0 0,0 0-1 0 0,-1 2 0 0 0,0 0 1 0 0,4 3 19 0 0,-18-4 20 0 0,-1 0 1 0 0,0 0-1 0 0,-1 0 1 0 0,1 0-1 0 0,-1 0 0 0 0,0 1 1 0 0,-1-1-1 0 0,1 1 1 0 0,-1-1-1 0 0,-1 1 0 0 0,1 0 1 0 0,-1-1-1 0 0,0 1 1 0 0,-1 0-1 0 0,0-1 1 0 0,0 1-1 0 0,0-1 0 0 0,-1 1 1 0 0,1-1-1 0 0,-2 0 1 0 0,1 1-1 0 0,-1-1 1 0 0,0 0-1 0 0,0-1 0 0 0,0 1 1 0 0,-1 0-1 0 0,0-1 1 0 0,0 0-1 0 0,-1 0 0 0 0,1 0 1 0 0,-1 0-1 0 0,-3 1-20 0 0,-315 365 950 0 0,322-369-957 0 0,0-1-1 0 0,0 0 1 0 0,0 0 0 0 0,0 1-1 0 0,0-1 1 0 0,1 0 0 0 0,-1 1 0 0 0,0-1-1 0 0,1 1 1 0 0,-1-1 0 0 0,1 1 0 0 0,0-1-1 0 0,-1 1 1 0 0,1-1 0 0 0,0 1-1 0 0,0-1 1 0 0,0 1 0 0 0,0-1 0 0 0,0 1-1 0 0,0-1 1 0 0,0 1 0 0 0,1 0 0 0 0,-1-1-1 0 0,1 1 1 0 0,-1-1 0 0 0,1 0-1 0 0,-1 1 1 0 0,1-1 0 0 0,0 1 0 0 0,0-1-1 0 0,0 0 1 0 0,-1 0 0 0 0,1 1 0 0 0,0-1-1 0 0,1 0 1 0 0,-1 0 0 0 0,0 0-1 0 0,0 0 1 0 0,0 0 0 0 0,1 0 0 0 0,-1 0-1 0 0,0-1 1 0 0,1 1 0 0 0,-1 0 0 0 0,1-1-1 0 0,-1 1 1 0 0,1-1 0 0 0,-1 0-1 0 0,1 1 8 0 0,80 27 580 0 0,213 20 304 0 0,-278-47-1271 0 0,-10-1-8300 0 0,-7 0-250 0 0</inkml:trace>
  <inkml:trace contextRef="#ctx0" brushRef="#br0" timeOffset="9553.091">4767 3323 17316 0 0,'0'0'971'0'0,"0"0"-182"0"0,0 0-360 0 0,0 0-406 0 0,0 0-263 0 0,0 0-80 0 0,0 0 64 0 0,0 0 136 0 0,0 0 76 0 0,0 0 12 0 0,26-17 0 0 0,82-56 4 0 0,6 34 12 0 0,-81 30-99 0 0,1 2 0 0 0,1 2 0 0 0,-1 1 0 0 0,1 1 0 0 0,0 2 0 0 0,0 1-1 0 0,17 4 116 0 0,-50-4-21 0 0,0 0-1 0 0,0 0 0 0 0,0 1 1 0 0,0-1-1 0 0,0 1 0 0 0,-1-1 0 0 0,1 1 1 0 0,0 0-1 0 0,-1 0 0 0 0,1 0 1 0 0,0 0-1 0 0,-1 0 0 0 0,1 0 1 0 0,-1 0-1 0 0,1 0 0 0 0,-1 1 0 0 0,0-1 1 0 0,0 0-1 0 0,1 1 0 0 0,-1-1 1 0 0,0 1-1 0 0,0 0 0 0 0,0-1 0 0 0,-1 1 1 0 0,1 0-1 0 0,0-1 0 0 0,-1 1 1 0 0,1 0-1 0 0,-1 0 0 0 0,1 0 1 0 0,-1-1-1 0 0,0 1 0 0 0,0 0 0 0 0,0 0 1 0 0,0 0-1 0 0,0 0 0 0 0,0 0 1 0 0,0 0-1 0 0,-1-1 0 0 0,1 1 0 0 0,-1 0 1 0 0,1 0-1 0 0,-1 0 0 0 0,0-1 1 0 0,0 1-1 0 0,0 0 0 0 0,0-1 1 0 0,0 1-1 0 0,0-1 0 0 0,0 1 0 0 0,0-1 22 0 0,-61 82 939 0 0,-15-6-559 0 0,23-25-346 0 0,2 1 0 0 0,3 3-1 0 0,2 2 1 0 0,3 2 0 0 0,0 5-34 0 0,41-62 1 0 0,0 1 1 0 0,0-1 0 0 0,1 1 0 0 0,-1-1 0 0 0,1 1 0 0 0,0 0 0 0 0,0 0 0 0 0,0 0 0 0 0,0 0 0 0 0,1 1-1 0 0,0-1 1 0 0,0 0 0 0 0,0 1 0 0 0,0-1 0 0 0,1 0 0 0 0,0 1 0 0 0,0-1 0 0 0,0 1 0 0 0,0-1 0 0 0,0 1-1 0 0,1-1 1 0 0,0 0 0 0 0,0 1 0 0 0,0-1 0 0 0,1 0 0 0 0,0 0 0 0 0,-1 0 0 0 0,1 0 0 0 0,0 0 0 0 0,1 0-1 0 0,-1 0 1 0 0,1-1 0 0 0,0 1 0 0 0,0-1 0 0 0,0 0 0 0 0,0 0 0 0 0,0 0 0 0 0,1 0 0 0 0,-1 0 0 0 0,1-1-1 0 0,0 0 1 0 0,0 0 0 0 0,0 0 0 0 0,0 0 0 0 0,0 0 0 0 0,0-1 0 0 0,3 1-2 0 0,175-3 602 0 0,-122-11-3572 0 0,-3-5-4388 0 0,-42 12-1020 0 0</inkml:trace>
  <inkml:trace contextRef="#ctx0" brushRef="#br0" timeOffset="9803.853">4656 3565 14699 0 0,'0'0'1346'0'0,"0"0"-427"0"0,0 0-721 0 0,0 0-459 0 0,0 0-139 0 0,0 0 121 0 0,0 0 204 0 0,0 0 83 0 0,31-3 36 0 0,225-17 79 0 0,1 15-587 0 0,-171 9-2229 0 0,-2 6-3372 0 0,-50-4-1035 0 0</inkml:trace>
  <inkml:trace contextRef="#ctx0" brushRef="#br0" timeOffset="10078.385">5620 3741 8706 0 0,'0'0'3923'0'0,"0"0"-1667"0"0,0 0-1274 0 0,0 0-571 0 0,0 0-284 0 0,0 0-147 0 0,0 0-67 0 0,0 0-12 0 0,0 0 23 0 0,0 0 43 0 0,0 0 54 0 0,0 0 111 0 0,0 0 145 0 0,-6 8 159 0 0,-9 22 285 0 0,54-38 593 0 0,-17-1-1253 0 0,0 0-1 0 0,-1-2 1 0 0,-1-1 0 0 0,0 0 0 0 0,0-1 0 0 0,-1-2 0 0 0,-1 1 0 0 0,11-13-62 0 0,-28 26-30 0 0,1-1 0 0 0,0 0 0 0 0,-1 1 0 0 0,1-1 0 0 0,-1 0 0 0 0,1 0 0 0 0,-1 0 0 0 0,0 0 0 0 0,0 0 0 0 0,0 0 0 0 0,0 0 0 0 0,0 0 0 0 0,0-1 0 0 0,-1 1 0 0 0,1 0 0 0 0,-1 0 0 0 0,0-1 0 0 0,1 1 0 0 0,-1 0 0 0 0,0-1 0 0 0,0 1 0 0 0,0 0 0 0 0,-1-1 0 0 0,1 1 0 0 0,-1 0 0 0 0,1-1 0 0 0,-1 1 0 0 0,0 0 0 0 0,0 0 0 0 0,0 0-1 0 0,0 0 1 0 0,0 0 0 0 0,0 0 0 0 0,0 0 0 0 0,-1 0 0 0 0,1 0 0 0 0,-1 0 0 0 0,0 1 0 0 0,1-1 0 0 0,-1 1 0 0 0,0-1 0 0 0,0 1 0 0 0,0 0 0 0 0,0-1 0 0 0,0 1 0 0 0,0 0 0 0 0,0 0 0 0 0,0 1 0 0 0,0-1 0 0 0,-1 0 0 0 0,1 1 0 0 0,0-1 0 0 0,-1 1 0 0 0,1 0 0 0 0,0 0 0 0 0,-1 0 0 0 0,1 0 0 0 0,0 0 0 0 0,-1 0 0 0 0,1 1 0 0 0,0-1-1 0 0,0 1 1 0 0,-1-1 0 0 0,1 1 0 0 0,0 0 0 0 0,0 0 0 0 0,-1 0 31 0 0,-12 4 32 0 0,1 0-1 0 0,-1 1 1 0 0,1 0-1 0 0,0 1 1 0 0,0 0-1 0 0,1 2 1 0 0,0-1-1 0 0,1 2 1 0 0,0-1-1 0 0,0 2 0 0 0,1 0 1 0 0,0 0-1 0 0,1 1 1 0 0,0 0-1 0 0,1 1 1 0 0,0-1-1 0 0,-3 9-31 0 0,10-17 30 0 0,0 1 0 0 0,0-1 0 0 0,1 1 0 0 0,0-1 0 0 0,-1 1 0 0 0,1-1 0 0 0,1 1 0 0 0,-1-1 0 0 0,1 1 0 0 0,0 0 0 0 0,0 0 0 0 0,0-1 0 0 0,1 1 0 0 0,-1 0 0 0 0,1-1 0 0 0,0 1 0 0 0,1-1 0 0 0,-1 1 0 0 0,1-1 0 0 0,0 0 0 0 0,0 1 0 0 0,0-1 0 0 0,0 0 0 0 0,1 0 0 0 0,0 0 0 0 0,0-1 0 0 0,0 1-1 0 0,0-1 1 0 0,0 0 0 0 0,1 1 0 0 0,-1-2 0 0 0,1 1 0 0 0,0 0 0 0 0,0-1 0 0 0,0 1 0 0 0,0-1 0 0 0,1 0 0 0 0,-1-1 0 0 0,1 1 0 0 0,-1-1 0 0 0,1 0 0 0 0,-1 0 0 0 0,1 0 0 0 0,2 0-30 0 0,19 3 77 0 0,0 0 1 0 0,0-2-1 0 0,0-1 0 0 0,0-1 0 0 0,0-1 0 0 0,0-1 1 0 0,0-2-1 0 0,0-1 0 0 0,21-6-77 0 0,44-16-3092 0 0,-4-4-4372 0 0,-65 22-1927 0 0</inkml:trace>
  <inkml:trace contextRef="#ctx0" brushRef="#br0" timeOffset="10935.38">6465 259 3497 0 0,'0'0'615'0'0,"0"0"-303"0"0,0 0-87 0 0,0 0 112 0 0,0 0 156 0 0,29-9 161 0 0,93-26 100 0 0,27 28 1598 0 0,-132 9-2289 0 0,0 2-1 0 0,-1 0 1 0 0,1 0-1 0 0,-1 2 1 0 0,0 0 0 0 0,-1 0-1 0 0,1 2 1 0 0,-1 0-1 0 0,-1 0 1 0 0,0 2-1 0 0,0 0 1 0 0,-1 0-1 0 0,0 1 1 0 0,0 1-1 0 0,-2 0 1 0 0,1 1-1 0 0,-2 0 1 0 0,1 1 0 0 0,2 5-63 0 0,-11-11 34 0 0,1-1 1 0 0,-1 1 0 0 0,0 0-1 0 0,-1 0 1 0 0,0 0 0 0 0,0 0-1 0 0,-1-1 1 0 0,0 1 0 0 0,0 0-1 0 0,-1 0 1 0 0,0 0 0 0 0,0 0 0 0 0,-1 0-1 0 0,0-1 1 0 0,-1 1 0 0 0,1-1-1 0 0,-1 1 1 0 0,-1-1 0 0 0,1 0-1 0 0,-1 0 1 0 0,-2 2-35 0 0,-112 138 1075 0 0,90-117-918 0 0,-27 29 60 0 0,33-40-197 0 0,0 1-1 0 0,2 1 1 0 0,0 1-1 0 0,2 0 1 0 0,0 2-1 0 0,2 0 1 0 0,0 0-1 0 0,2 2 1 0 0,1 0-1 0 0,1 1 1 0 0,1 0-1 0 0,1 0 0 0 0,1 1 1 0 0,2 0-1 0 0,1 3-19 0 0,8-20-29 0 0,0 0 0 0 0,1 0 0 0 0,0-1 0 0 0,1 1 0 0 0,0-1 0 0 0,1 0 0 0 0,0-1 0 0 0,0 1 0 0 0,1-1 0 0 0,1 0 0 0 0,-1 0 0 0 0,1-1 0 0 0,1 1 0 0 0,0-2 0 0 0,0 1 0 0 0,0-1 0 0 0,1 0 0 0 0,0-1 0 0 0,0 0 0 0 0,1-1 0 0 0,0 0 0 0 0,0 0 0 0 0,0-1 0 0 0,0 0-1 0 0,1-1 1 0 0,-1 0 0 0 0,5 0 29 0 0,83 46-225 0 0,-96-45 266 0 0,0-1 1 0 0,-1 1-1 0 0,0 0 1 0 0,1 0-1 0 0,-2-1 1 0 0,1 1-1 0 0,0 0 1 0 0,-1 0-1 0 0,1 0 1 0 0,-1 0-1 0 0,0 0 1 0 0,-1 0-1 0 0,1-1 0 0 0,-1 1 1 0 0,1 0-1 0 0,-1 0 1 0 0,0 0-1 0 0,-1 0 1 0 0,1-1-1 0 0,-1 1 1 0 0,1-1-1 0 0,-1 1 1 0 0,0-1-1 0 0,0 0 1 0 0,-1 1-1 0 0,1-1 1 0 0,-1 0-1 0 0,1-1 1 0 0,-1 1-1 0 0,0 0 1 0 0,0-1-1 0 0,0 0 0 0 0,-1 1 1 0 0,1-1-1 0 0,0 0 1 0 0,-1-1-1 0 0,1 1 1 0 0,-1 0-42 0 0,-11 11 212 0 0,-52 50 69 0 0,54-54-224 0 0,-1 0 0 0 0,2 1 0 0 0,-1 1 1 0 0,2 0-1 0 0,-1 1 0 0 0,2 0 0 0 0,-1 0 0 0 0,2 1 0 0 0,0 1 1 0 0,0 0-1 0 0,1 0 0 0 0,1 0 0 0 0,0 1 0 0 0,1 0 1 0 0,1 0-1 0 0,0 1 0 0 0,1 0 0 0 0,1 0 0 0 0,-1 12-57 0 0,8-20 17 0 0,0 1 1 0 0,0-1-1 0 0,1 0 0 0 0,0 0 0 0 0,1 0 0 0 0,0 0 0 0 0,0-1 1 0 0,1 0-1 0 0,-1-1 0 0 0,2 1 0 0 0,-1-1 0 0 0,1-1 0 0 0,-1 1 1 0 0,2-1-1 0 0,-1-1 0 0 0,0 0 0 0 0,1 0 0 0 0,0 0 0 0 0,0-1 1 0 0,0 0-1 0 0,0-1 0 0 0,0 0 0 0 0,1-1 0 0 0,4 1-17 0 0,51 11 57 0 0,93 40-282 0 0,-155-48 242 0 0,0 1 0 0 0,0 0-1 0 0,0 0 1 0 0,0 0 0 0 0,-1 1-1 0 0,0-1 1 0 0,0 1 0 0 0,-1-1-1 0 0,0 1 1 0 0,0-1 0 0 0,0 1-1 0 0,-1 0 1 0 0,0-1 0 0 0,-1 1 0 0 0,1 0-1 0 0,-1-1 1 0 0,0 1 0 0 0,-1-1-1 0 0,1 1 1 0 0,-2-1 0 0 0,1 0-1 0 0,0 1 1 0 0,-1-1 0 0 0,0 0-1 0 0,-1-1 1 0 0,1 1 0 0 0,-1-1-1 0 0,0 1 1 0 0,-4 3-17 0 0,2 1 40 0 0,-39 73 206 0 0,25-55-211 0 0,1 2-1 0 0,2 0 0 0 0,1 1 1 0 0,1 0-1 0 0,2 1 0 0 0,1 1 1 0 0,2 0-1 0 0,1 1 1 0 0,1 0-1 0 0,2 0 0 0 0,2 0 1 0 0,1 1-1 0 0,1 0 0 0 0,2-1 1 0 0,2 6-35 0 0,6-16-22 0 0,1-1 0 0 0,0 0 1 0 0,2 0-1 0 0,1-2 0 0 0,0 1 1 0 0,2-1-1 0 0,0-1 0 0 0,1 0 1 0 0,1-1-1 0 0,1-1 0 0 0,17 14 22 0 0,110 157-161 0 0,-139-178 185 0 0,-2 1-1 0 0,1-1 1 0 0,-1 1 0 0 0,-1 0-1 0 0,0 0 1 0 0,-1-1 0 0 0,0 1-1 0 0,-1 0 1 0 0,0 1 0 0 0,-1-1 0 0 0,0-1-1 0 0,-1 1 1 0 0,-1 0 0 0 0,1 0-1 0 0,-2-1 1 0 0,0 1 0 0 0,0-1 0 0 0,-1 0-1 0 0,0 0 1 0 0,-1-1 0 0 0,0 1-1 0 0,-1-2 1 0 0,0 1 0 0 0,-1 0 0 0 0,0-1-1 0 0,0-1 1 0 0,-1 1 0 0 0,0-2-1 0 0,0 1 1 0 0,-1-1 0 0 0,0 0 0 0 0,-10 4-24 0 0,-309 184 795 0 0,181-126-10404 0 0,129-61 1491 0 0</inkml:trace>
  <inkml:trace contextRef="#ctx0" brushRef="#br0" timeOffset="11702.423">7381 1613 14571 0 0,'0'0'848'0'0,"0"0"-94"0"0,0 0-339 0 0,0 0-411 0 0,0 0-207 0 0,0 0-73 0 0,0 0 72 0 0,0 0 154 0 0,0 0 69 0 0,28-18 20 0 0,169-111 129 0 0,-191 125-146 0 0,11-4 29 0 0,-1-1 1 0 0,0-1 0 0 0,0-1 0 0 0,-1 0 0 0 0,0-1 0 0 0,-1-1 0 0 0,0 0-1 0 0,-1-1 1 0 0,-1 0 0 0 0,0-1 0 0 0,9-15-52 0 0,-22 31-6 0 0,1 0-1 0 0,-1-1 1 0 0,0 1-1 0 0,1-1 1 0 0,-1 1 0 0 0,0-1-1 0 0,0 1 1 0 0,1-1 0 0 0,-1 1-1 0 0,0-1 1 0 0,0 0-1 0 0,0 1 1 0 0,0-1 0 0 0,0 0-1 0 0,0 0 1 0 0,1 0 0 0 0,-1 1-1 0 0,0-1 1 0 0,0 0-1 0 0,0 0 1 0 0,0 0 0 0 0,0-1-1 0 0,0 1 1 0 0,0 0 0 0 0,0 0-1 0 0,0 0 1 0 0,1-1-1 0 0,-1 1 1 0 0,0 0 0 0 0,0-1-1 0 0,0 1 1 0 0,1-1 0 0 0,-1 1-1 0 0,0-1 1 0 0,0 1-1 0 0,1-1 1 0 0,-1 0 0 0 0,0 1-1 0 0,1-1 1 0 0,-1 0 0 0 0,1 1-1 0 0,-1-1 1 0 0,1 0-1 0 0,-1 0 1 0 0,1 0 0 0 0,-1 1-1 0 0,1-1 1 0 0,0 0 0 0 0,0 0-1 0 0,-1 0 1 0 0,1 0-1 0 0,0 0 1 0 0,0 0 0 0 0,0 0-1 0 0,0 1 1 0 0,0-1 0 0 0,0 0-1 0 0,0 0 1 0 0,0 0-1 0 0,0 0 1 0 0,1 0 0 0 0,-1 0-1 0 0,0 0 1 0 0,0 0 0 0 0,1 1-1 0 0,-1-1 1 0 0,1 0-1 0 0,-1 0 1 0 0,1 0 0 0 0,0 0 6 0 0,-68 31-704 0 0,35-6 729 0 0,0 1 0 0 0,2 1-1 0 0,1 2 1 0 0,1 1-1 0 0,2 1 1 0 0,1 1 0 0 0,1 1-1 0 0,2 1 1 0 0,1 1-1 0 0,2 1 1 0 0,-14 34-25 0 0,29-62 30 0 0,1 0 1 0 0,-1 1-1 0 0,1-1 0 0 0,1 1 1 0 0,-1 0-1 0 0,1 0 0 0 0,1 0 1 0 0,-1 0-1 0 0,1 0 1 0 0,1 0-1 0 0,0 0 0 0 0,0 0 1 0 0,0 0-1 0 0,1 0 0 0 0,0 0 1 0 0,1 1-1 0 0,0-2 0 0 0,0 1 1 0 0,0 0-1 0 0,1 0 0 0 0,1-1 1 0 0,-1 1-1 0 0,1-1 0 0 0,0 0 1 0 0,1 0-1 0 0,-1-1 0 0 0,1 1 1 0 0,1-1-1 0 0,-1 0 0 0 0,1-1 1 0 0,0 1-1 0 0,1-1 1 0 0,-1 0-1 0 0,1-1 0 0 0,0 1 1 0 0,0-1-1 0 0,0-1 0 0 0,1 1 1 0 0,-1-1-1 0 0,1-1 0 0 0,5 2-30 0 0,23-1 159 0 0,1-2 1 0 0,-1-2-1 0 0,1-1 0 0 0,-1-2 0 0 0,0-1 0 0 0,0-2 1 0 0,-1-1-1 0 0,0-2 0 0 0,0-2 0 0 0,-1-1 0 0 0,27-14-159 0 0,-44 31-1260 0 0,0 20 1157 0 0,97-27 3498 0 0,50-65-2555 0 0,-70-21-24 0 0,-92 86-834 0 0,0 1 0 0 0,-1-1 0 0 0,1 0 0 0 0,-1 0 0 0 0,0 0 0 0 0,0 0 0 0 0,0-1 1 0 0,-1 1-1 0 0,1 0 0 0 0,-1 0 0 0 0,1 0 0 0 0,-1-1 0 0 0,0 1 0 0 0,0 0 0 0 0,-1 0 0 0 0,1-1 0 0 0,-1 1 1 0 0,0 0-1 0 0,1 0 0 0 0,-1 0 0 0 0,-1 0 0 0 0,1 0 0 0 0,0 0 0 0 0,-1 0 0 0 0,1 0 0 0 0,-1 1 1 0 0,0-1-1 0 0,0 0 0 0 0,0 1 0 0 0,0 0 0 0 0,-1-1 0 0 0,1 1 0 0 0,0 0 0 0 0,-1 0 0 0 0,0 0 0 0 0,1 1 1 0 0,-1-1-1 0 0,-2 0 18 0 0,-10-5-120 0 0,-2 2 1 0 0,1 0 0 0 0,-1 0 0 0 0,1 2 0 0 0,-1 0 0 0 0,0 1-1 0 0,0 0 1 0 0,0 2 0 0 0,0 0 0 0 0,0 1 0 0 0,0 0 0 0 0,0 1-1 0 0,0 2 1 0 0,0-1 0 0 0,1 2 0 0 0,-1 0 0 0 0,1 1-1 0 0,0 1 1 0 0,1 0 0 0 0,0 1 0 0 0,0 1 0 0 0,-9 7 119 0 0,20-14-41 0 0,0-1 0 0 0,0 1 0 0 0,0 0 0 0 0,0 0 0 0 0,1 0 0 0 0,-1 1 0 0 0,1-1 0 0 0,0 1 0 0 0,0 0 0 0 0,0 0 0 0 0,0 0 0 0 0,0 0 0 0 0,1 1 0 0 0,-1-1 1 0 0,1 1-1 0 0,0-1 0 0 0,0 1 0 0 0,0 0 0 0 0,1 0 0 0 0,-1 0 0 0 0,1 0 0 0 0,0 0 0 0 0,0 0 0 0 0,0 0 0 0 0,1 0 0 0 0,-1 1 0 0 0,1-1 0 0 0,0 0 0 0 0,0 0 0 0 0,1 0 0 0 0,-1 1 0 0 0,1-1 0 0 0,0 0 0 0 0,0 0 1 0 0,0 0-1 0 0,1 0 0 0 0,-1 0 0 0 0,1 0 0 0 0,0-1 0 0 0,0 1 0 0 0,0 0 0 0 0,1-1 0 0 0,-1 0 0 0 0,1 1 0 0 0,0-1 0 0 0,0 0 0 0 0,0 0 0 0 0,0-1 0 0 0,1 1 0 0 0,-1-1 0 0 0,3 2 41 0 0,74 19-4039 0 0,-26-17-1600 0 0,-29-4-1773 0 0</inkml:trace>
  <inkml:trace contextRef="#ctx0" brushRef="#br0" timeOffset="12103.858">8641 1548 16572 0 0,'0'0'1138'0'0,"0"0"-287"0"0,0 0-451 0 0,0 0-513 0 0,0 0-282 0 0,0 0-70 0 0,0 0 38 0 0,0 0 203 0 0,0 0 140 0 0,0 0 64 0 0,0 0 33 0 0,0 0 18 0 0,0 0 9 0 0,-4 21 8 0 0,-11 65 9 0 0,14-81-40 0 0,1 0 0 0 0,-1 1 0 0 0,1-1 0 0 0,0 0-1 0 0,1 1 1 0 0,-1-1 0 0 0,1 0 0 0 0,0 0 0 0 0,1 1 0 0 0,-1-1-1 0 0,1 0 1 0 0,0 0 0 0 0,0 0 0 0 0,1-1 0 0 0,-1 1-1 0 0,1 0 1 0 0,0-1 0 0 0,0 0 0 0 0,1 0 0 0 0,3 4-17 0 0,1 3 75 0 0,2-5-54 0 0,-1 1 0 0 0,1-1-1 0 0,1-1 1 0 0,-1 0-1 0 0,1 0 1 0 0,-1-1 0 0 0,1 0-1 0 0,1-1 1 0 0,-1 0-1 0 0,0-1 1 0 0,1 0-1 0 0,-1-1 1 0 0,1 0 0 0 0,-1-1-1 0 0,1 0 1 0 0,0-1-1 0 0,-1 0 1 0 0,1-1 0 0 0,-1 0-1 0 0,0-1 1 0 0,0 0-1 0 0,0-1 1 0 0,0 0-1 0 0,0-1 1 0 0,-1 0 0 0 0,0-1-1 0 0,0 0 1 0 0,0 0-1 0 0,-1-1 1 0 0,7-7-21 0 0,3-27 1859 0 0,-21 71-2644 0 0,16 49 933 0 0,-6-70-117 0 0,0-1 0 0 0,1 0 1 0 0,1 0-1 0 0,0-1 0 0 0,-1 0 1 0 0,2-1-1 0 0,-1 0 0 0 0,1 0 1 0 0,0-1-1 0 0,0-1 0 0 0,1 0 1 0 0,-1 0-1 0 0,1-1 0 0 0,0-1 1 0 0,0 0-1 0 0,0 0 0 0 0,3-1-31 0 0,61 3-2276 0 0,-2-4-3376 0 0,-33 0 214 0 0,-18 0-1402 0 0</inkml:trace>
  <inkml:trace contextRef="#ctx0" brushRef="#br0" timeOffset="12911.689">9759 668 17500 0 0,'0'0'765'0'0,"0"0"-115"0"0,0 0-249 0 0,0 0-366 0 0,0 0-379 0 0,0 0-243 0 0,0 0-135 0 0,0 0 2 0 0,0 0 148 0 0,0 0 177 0 0,0 0 227 0 0,0 0 216 0 0,0 0 112 0 0,14 16 47 0 0,44 54-4 0 0,-29 45 209 0 0,-27-78-296 0 0,18 171 359 0 0,-14-111-278 0 0,5-1 1 0 0,4 0-1 0 0,4-2 0 0 0,10 21-197 0 0,-27-109 8 0 0,-1-5-9 0 0,0 0-1 0 0,0 0 0 0 0,0 0 0 0 0,-1 0 0 0 0,1 0 0 0 0,0 0 1 0 0,-1 0-1 0 0,1 0 0 0 0,0 0 0 0 0,-1 0 0 0 0,1 0 0 0 0,-1 0 1 0 0,0 1-1 0 0,1-1 0 0 0,-1 0 0 0 0,0 0 0 0 0,0 0 0 0 0,0 1 1 0 0,0-1-1 0 0,0 0 0 0 0,0 0 0 0 0,0 1 0 0 0,0-1 0 0 0,0 0 1 0 0,-1 0-1 0 0,1 0 0 0 0,0 1 0 0 0,-1-1 0 0 0,1 0 0 0 0,-1 0 1 0 0,1 0-1 0 0,-1 0 0 0 0,0 0 0 0 0,1 0 0 0 0,-1 0 0 0 0,0 0 1 0 0,0 0-1 0 0,0 0 0 0 0,0 0 0 0 0,0 0 0 0 0,0-1 0 0 0,0 1 1 0 0,0 0-1 0 0,0-1 0 0 0,0 1 0 0 0,0-1 0 0 0,0 1 0 0 0,0-1 1 0 0,0 0-1 0 0,-1 1 0 0 0,1-1 0 0 0,0 0 0 0 0,0 0 0 0 0,-1 0 1 0 0,1 0-1 0 0,0 0 0 0 0,0 0 0 0 0,-1 0 0 0 0,1 0 0 0 0,0 0 1 0 0,0 0-1 0 0,0-1 0 0 0,-1 1 0 0 0,1-1 0 0 0,0 1 0 0 0,0-1 1 0 0,0 1 1 0 0,-92-2-578 0 0,71 0 505 0 0,1 1 0 0 0,-1 0 0 0 0,0 2 0 0 0,0 0 0 0 0,1 2 0 0 0,-1 0-1 0 0,1 1 1 0 0,-1 2 0 0 0,2 0 0 0 0,-16 7 73 0 0,33-12 24 0 0,1 0-1 0 0,0 1 0 0 0,-1-1 0 0 0,1 1 1 0 0,0 0-1 0 0,0 0 0 0 0,0 0 0 0 0,0 0 1 0 0,0 0-1 0 0,1 0 0 0 0,-1 0 1 0 0,1 1-1 0 0,-1-1 0 0 0,1 1 0 0 0,0-1 1 0 0,0 1-1 0 0,0-1 0 0 0,0 1 0 0 0,0 0 1 0 0,1 0-1 0 0,-1-1 0 0 0,1 1 1 0 0,0 0-1 0 0,-1 0 0 0 0,1-1 0 0 0,1 1 1 0 0,-1 0-1 0 0,0 0 0 0 0,1-1 1 0 0,-1 1-1 0 0,1 0 0 0 0,0 0 0 0 0,0-1 1 0 0,0 1-1 0 0,0-1 0 0 0,0 1 0 0 0,1-1 1 0 0,-1 0-1 0 0,1 1 0 0 0,0-1 1 0 0,-1 0-1 0 0,1 0 0 0 0,0 0 0 0 0,0 0 1 0 0,0 0-1 0 0,1-1 0 0 0,-1 1 0 0 0,0-1 1 0 0,1 1-1 0 0,-1-1 0 0 0,1 0 1 0 0,-1 0-1 0 0,1 0 0 0 0,0 0 0 0 0,-1 0 1 0 0,1-1-1 0 0,0 1 0 0 0,0-1 0 0 0,-1 1 1 0 0,1-1-1 0 0,0 0 0 0 0,0-1-23 0 0,29 7 230 0 0,0-2-1 0 0,0-1 1 0 0,0-1-1 0 0,0-2 1 0 0,0-2-1 0 0,0 0 1 0 0,-1-3-1 0 0,1 0 1 0 0,-1-2-1 0 0,1-2-229 0 0,-1 4 109 0 0,-1-1 0 0 0,0-2-1 0 0,-1 0 1 0 0,0-3 0 0 0,-1 0 0 0 0,0-2-1 0 0,0-1 1 0 0,-1-1 0 0 0,-1-1-1 0 0,-1-1 1 0 0,0-2 0 0 0,0-1-109 0 0,-21 14 25 0 0,-1 1 0 0 0,1 0 0 0 0,-1-1 1 0 0,1 0-1 0 0,-2 1 0 0 0,1-1 0 0 0,-1 0 1 0 0,0-1-1 0 0,0 1 0 0 0,0 0 0 0 0,-1-1 1 0 0,0 1-1 0 0,0 0 0 0 0,-1-1 0 0 0,0 0 1 0 0,0 1-1 0 0,0-1 0 0 0,-1 1 0 0 0,0 0 1 0 0,-1-1-1 0 0,1 1 0 0 0,-1 0 0 0 0,0-1 1 0 0,0 1-1 0 0,-1 0 0 0 0,0 1 0 0 0,0-1 0 0 0,-3-4-25 0 0,5 9-35 0 0,1 1 0 0 0,-1-1-1 0 0,1 0 1 0 0,-1 1 0 0 0,0-1-1 0 0,1 1 1 0 0,-1-1 0 0 0,0 1-1 0 0,1-1 1 0 0,-1 1-1 0 0,0-1 1 0 0,0 1 0 0 0,1-1-1 0 0,-1 1 1 0 0,0 0 0 0 0,0 0-1 0 0,0-1 1 0 0,0 1 0 0 0,1 0-1 0 0,-1 0 1 0 0,0 0-1 0 0,0 0 1 0 0,0 0 0 0 0,0 0-1 0 0,0 0 1 0 0,0 0 0 0 0,1 0-1 0 0,-1 1 1 0 0,0-1 0 0 0,0 0-1 0 0,0 0 1 0 0,1 1-1 0 0,-1-1 1 0 0,0 1 0 0 0,0-1-1 0 0,0 1 1 0 0,1-1 0 0 0,-1 1-1 0 0,0-1 1 0 0,1 1-1 0 0,-1-1 1 0 0,1 1 0 0 0,-1 0-1 0 0,1-1 1 0 0,-1 1 0 0 0,1 0-1 0 0,-1 0 1 0 0,1-1 0 0 0,-1 1-1 0 0,1 0 1 0 0,0 0-1 0 0,0 0 1 0 0,-1-1 0 0 0,1 1-1 0 0,0 0 1 0 0,0 0 0 0 0,0 0-1 0 0,0 0 36 0 0,-15 52-328 0 0,14-46 361 0 0,0 0 0 0 0,0 0 0 0 0,1 1 1 0 0,0-1-1 0 0,0 0 0 0 0,1 0 0 0 0,0 0 0 0 0,0 0 0 0 0,1 0 0 0 0,0 0 0 0 0,0 0 0 0 0,1 0 0 0 0,-1-1 0 0 0,1 1 0 0 0,1-1 0 0 0,-1 0 0 0 0,1 0 0 0 0,1 0 0 0 0,-1 0 1 0 0,1-1-1 0 0,-1 1 0 0 0,2-1 0 0 0,-1 0 0 0 0,0-1 0 0 0,1 0 0 0 0,0 0 0 0 0,0 0 0 0 0,0 0 0 0 0,1-1 0 0 0,-1 0 0 0 0,1 0 0 0 0,0-1 0 0 0,0 0 0 0 0,0 0 0 0 0,0 0 0 0 0,0-1 1 0 0,0 0-1 0 0,3-1-33 0 0,5 2 27 0 0,-1 0 0 0 0,1-2 0 0 0,0 0 0 0 0,0 0 0 0 0,0-1 0 0 0,0-1 0 0 0,-1-1 0 0 0,1 0 0 0 0,-1-1 0 0 0,1 0 0 0 0,-1-1 0 0 0,-1-1 0 0 0,1 0 0 0 0,-1-1 0 0 0,0 0 0 0 0,0-1 0 0 0,-1-1 0 0 0,0 0 0 0 0,-1 0 0 0 0,0-1 0 0 0,0-1 0 0 0,-1 0 0 0 0,0 0 0 0 0,-1-1 0 0 0,-1 0 0 0 0,0-1 0 0 0,0 1 0 0 0,-1-2 0 0 0,-1 1 0 0 0,2-6-27 0 0,-21-67-40 0 0,-13 143-1833 0 0,25-50 1901 0 0,1 0 0 0 0,0 0 1 0 0,0-1-1 0 0,0 1 1 0 0,1 0-1 0 0,0 0 0 0 0,0-1 1 0 0,1 1-1 0 0,0-1 0 0 0,0 1 1 0 0,0-1-1 0 0,1 0 1 0 0,0 1-1 0 0,0-1 0 0 0,1-1 1 0 0,0 1-1 0 0,0-1 0 0 0,0 1 1 0 0,0-1-1 0 0,1 0 1 0 0,0 0-1 0 0,0-1 0 0 0,0 0 1 0 0,1 0-1 0 0,-1 0 0 0 0,1 0 1 0 0,0-1-1 0 0,0 0 1 0 0,0 0-1 0 0,1-1 0 0 0,-1 0 1 0 0,1 0-1 0 0,-1 0 0 0 0,1-1 1 0 0,0 0-1 0 0,3 0-28 0 0,77 11-2498 0 0,43-12-6374 0 0,-108-2-1133 0 0</inkml:trace>
  <inkml:trace contextRef="#ctx0" brushRef="#br0" timeOffset="13592.285">11469 560 15219 0 0,'0'0'1570'0'0,"0"0"-228"0"0,0 0-416 0 0,0 0-507 0 0,0 0-623 0 0,0 0-627 0 0,0 0-217 0 0,0 0 92 0 0,0 0 381 0 0,0 0 512 0 0,0 0 190 0 0,0 0 38 0 0,-12 19 35 0 0,-33 67 6 0 0,30 34 235 0 0,17-83-327 0 0,1 86 172 0 0,6-1 0 0 0,5 0 0 0 0,6 0 0 0 0,4-2 1 0 0,23 56-287 0 0,11-47 526 0 0,-60-136 3113 0 0,-24-38-4142 0 0,-153-163 304 0 0,231 188-740 0 0,-26 14 937 0 0,-1-2 1 0 0,0-1-1 0 0,0-2 0 0 0,-1 0 0 0 0,0-1 1 0 0,-1-1-1 0 0,0-2 0 0 0,-1 0 0 0 0,-1-1 1 0 0,-1-1-1 0 0,0-1 0 0 0,-1-1 0 0 0,-1 0 1 0 0,-1-2-1 0 0,-1 0 0 0 0,0-1 1 0 0,-2 0-1 0 0,-1-1 0 0 0,0-1 0 0 0,-2 0 1 0 0,-1-1-1 0 0,0 0 0 0 0,-2 0 0 0 0,-1-1 1 0 0,-1 0-1 0 0,-1-3 2 0 0,-1-9 118 0 0,-2 1-1 0 0,-1-1 1 0 0,-2 0 0 0 0,-2 1 0 0 0,-1-1-1 0 0,-2 1 1 0 0,-7-23-118 0 0,8 128-3069 0 0,3 40 3282 0 0,6-1 0 0 0,4 0-1 0 0,5 0 1 0 0,4-1 0 0 0,5-1 0 0 0,20 53-213 0 0,45 39 757 0 0,-130-205-5878 0 0,29 7 304 0 0,1-1-4348 0 0</inkml:trace>
  <inkml:trace contextRef="#ctx0" brushRef="#br0" timeOffset="13837.341">11414 1142 18556 0 0,'0'0'1144'0'0,"0"0"-220"0"0,0 0-323 0 0,0 0-264 0 0,34-20-157 0 0,114-64-59 0 0,-2 41 13 0 0,-92 32-161 0 0,0 2 0 0 0,0 3 1 0 0,1 2-1 0 0,0 3 0 0 0,0 2 1 0 0,40 7 26 0 0,-16 21-2167 0 0,-40 10-7428 0 0,-33-26-480 0 0</inkml:trace>
  <inkml:trace contextRef="#ctx0" brushRef="#br0" timeOffset="14133.153">12118 1680 17268 0 0,'0'0'1249'0'0,"0"0"-326"0"0,0 0-416 0 0,0 0-276 0 0,0 0-66 0 0,0 0-12 0 0,0 0 54 0 0,0 0 56 0 0,0 0 17 0 0,0 0 5 0 0,27-8-6 0 0,84-27-3 0 0,1-35 1005 0 0,-92 50-1131 0 0,55-82 745 0 0,-73 99-909 0 0,-1 0 1 0 0,1 0-1 0 0,-1-1 0 0 0,0 1 1 0 0,0 0-1 0 0,-1-1 1 0 0,1 1-1 0 0,-1 0 0 0 0,0-1 1 0 0,1 1-1 0 0,-2-1 0 0 0,1 1 1 0 0,0-1-1 0 0,-1 1 1 0 0,1-1-1 0 0,-1 1 0 0 0,0 0 1 0 0,0-1-1 0 0,0 1 1 0 0,-1 0-1 0 0,1 0 0 0 0,-1 0 1 0 0,0 0-1 0 0,0 0 1 0 0,0 0-1 0 0,0 1 0 0 0,0-1 1 0 0,-1 0-1 0 0,1 1 1 0 0,-1 0-1 0 0,1 0 0 0 0,-1 0 1 0 0,0 0-1 0 0,-2-1 14 0 0,-12-5-123 0 0,-1 1 0 0 0,0 1 1 0 0,0 0-1 0 0,0 1 0 0 0,0 1 0 0 0,-1 1 0 0 0,0 1 0 0 0,0 1 1 0 0,1 0-1 0 0,-1 1 0 0 0,0 1 0 0 0,0 1 0 0 0,0 1 0 0 0,1 0 1 0 0,-1 2-1 0 0,1 0 0 0 0,0 0 0 0 0,1 2 0 0 0,-13 6 123 0 0,22-10-30 0 0,0 0-1 0 0,1 0 1 0 0,-1 1 0 0 0,1 0-1 0 0,0 0 1 0 0,0 1-1 0 0,1 0 1 0 0,-1 0-1 0 0,1 1 1 0 0,0-1 0 0 0,0 1-1 0 0,1 0 1 0 0,0 1-1 0 0,0 0 1 0 0,0-1 0 0 0,1 1-1 0 0,0 1 1 0 0,1-1-1 0 0,-1 1 1 0 0,1-1-1 0 0,1 1 1 0 0,-1 0 0 0 0,2 0-1 0 0,-1 0 1 0 0,1 0-1 0 0,0 1 1 0 0,0-1-1 0 0,1 0 1 0 0,0 0 0 0 0,1 0-1 0 0,0 1 1 0 0,2 6 30 0 0,1-9-113 0 0,0 0 0 0 0,1 0 1 0 0,0 0-1 0 0,0-1 0 0 0,1 0 1 0 0,0 0-1 0 0,0 0 0 0 0,0 0 0 0 0,0-1 1 0 0,1 0-1 0 0,-1-1 0 0 0,1 0 1 0 0,0 0-1 0 0,0 0 0 0 0,0-1 0 0 0,1 1 1 0 0,5-1 112 0 0,82 17-5676 0 0,-73-15 2928 0 0,14 1-7426 0 0</inkml:trace>
  <inkml:trace contextRef="#ctx0" brushRef="#br0" timeOffset="14808.066">12595 1204 3881 0 0,'0'0'2300'0'0,"0"0"-358"0"0,0 0-496 0 0,0 0-477 0 0,0 0-363 0 0,0 0-165 0 0,0 0 35 0 0,0 0 176 0 0,0 0 170 0 0,0 0 69 0 0,30-17-55 0 0,94-51-157 0 0,-116 64-601 0 0,-1 0 1 0 0,1 1-1 0 0,-1-1 0 0 0,1 2 1 0 0,0-1-1 0 0,0 1 1 0 0,1 0-1 0 0,-1 1 1 0 0,0 0-1 0 0,1 0 0 0 0,-1 1 1 0 0,0 0-1 0 0,1 0 1 0 0,6 2-79 0 0,17 0 42 0 0,-33-1-67 0 0,0 0 0 0 0,0 0 0 0 0,0 0-1 0 0,0 0 1 0 0,0 1 0 0 0,0-1 0 0 0,0 0 0 0 0,1 0 0 0 0,-1 0 0 0 0,0 1 0 0 0,1-1-1 0 0,-1 0 1 0 0,1 1 0 0 0,-1-1 0 0 0,1 1 0 0 0,0-1 0 0 0,0 0 0 0 0,0 1 0 0 0,-1-1-1 0 0,1 1 1 0 0,1-1 0 0 0,-1 0 0 0 0,0 1 0 0 0,0-1 0 0 0,0 1 0 0 0,1-1 0 0 0,-1 0-1 0 0,1 1 1 0 0,-1-1 0 0 0,1 0 0 0 0,-1 1 0 0 0,1-1 0 0 0,0 0 0 0 0,0 0 0 0 0,0 0-1 0 0,0 0 1 0 0,-1 1 0 0 0,1-1 0 0 0,1-1 0 0 0,-1 1 0 0 0,0 0 0 0 0,0 0 0 0 0,0 0-1 0 0,0 0 1 0 0,1-1 0 0 0,-1 1 0 0 0,0-1 0 0 0,1 1 0 0 0,-1-1 0 0 0,0 1 0 0 0,1-1-1 0 0,-1 0 1 0 0,0 0 0 0 0,1 1 0 0 0,-1-1 0 0 0,1 0 0 0 0,-1 0 0 0 0,1-1 0 0 0,-1 1-1 0 0,0 0 1 0 0,1 0 0 0 0,-1-1 0 0 0,1 1 0 0 0,-1-1 0 0 0,0 1 0 0 0,1-1 0 0 0,-1 1-1 0 0,0-1 1 0 0,1 0 25 0 0,-76 60 733 0 0,58-49-725 0 0,0 0-1 0 0,1 1 1 0 0,0 1 0 0 0,1 1 0 0 0,0 0 0 0 0,1 1-1 0 0,0 0 1 0 0,2 1 0 0 0,-1 0 0 0 0,2 1-1 0 0,0 0 1 0 0,1 0 0 0 0,1 1 0 0 0,-3 8-8 0 0,10-20 29 0 0,0 0 0 0 0,0 1 1 0 0,1-1-1 0 0,-1 0 0 0 0,1 1 0 0 0,0-1 1 0 0,1 1-1 0 0,-1-1 0 0 0,1 0 1 0 0,0 1-1 0 0,1-1 0 0 0,-1 0 0 0 0,1 0 1 0 0,0 0-1 0 0,0 0 0 0 0,1 0 0 0 0,-1 0 1 0 0,1-1-1 0 0,0 1 0 0 0,0-1 1 0 0,1 0-1 0 0,-1 0 0 0 0,1 0 0 0 0,0 0 1 0 0,0-1-1 0 0,0 1 0 0 0,1-1 0 0 0,-1 0 1 0 0,1 0-1 0 0,0-1 0 0 0,0 1 1 0 0,-1-1-1 0 0,2 0 0 0 0,-1-1 0 0 0,0 1 1 0 0,0-1-1 0 0,3 1-29 0 0,207 20 1157 0 0,-174-22-1036 0 0,1-2 0 0 0,-1-2 0 0 0,0-2 0 0 0,0-1 0 0 0,0-3 0 0 0,-1-1 0 0 0,-1-2 0 0 0,0-1 0 0 0,0-2-1 0 0,-2-2 1 0 0,0-1 0 0 0,5-7-121 0 0,-38 25-14 0 0,-1-1-1 0 0,0 1 1 0 0,0-1-1 0 0,-1 0 1 0 0,1 0-1 0 0,0 0 1 0 0,-1-1-1 0 0,1 1 1 0 0,-1-1-1 0 0,1 1 1 0 0,-1-1-1 0 0,0 0 1 0 0,0 0-1 0 0,-1 0 1 0 0,1 0-1 0 0,-1 0 1 0 0,1 0-1 0 0,-1-1 1 0 0,0 1-1 0 0,0 0 1 0 0,0-1-1 0 0,-1 1 1 0 0,1-1-1 0 0,-1 1 1 0 0,0 0-1 0 0,0-1 0 0 0,0 1 1 0 0,0-1-1 0 0,0 1 1 0 0,-1-1-1 0 0,0 1 1 0 0,0 0-1 0 0,0-1 1 0 0,0 1-1 0 0,0 0 1 0 0,-1 0-1 0 0,1-1 1 0 0,-1 1-1 0 0,0 0 1 0 0,0 1-1 0 0,0-1 1 0 0,0 0-1 0 0,0 1 1 0 0,-1-1-1 0 0,1 1 1 0 0,-1 0-1 0 0,0-1 1 0 0,0 1-1 0 0,1 0 1 0 0,-2 1 14 0 0,-7-5-18 0 0,0 2 0 0 0,-1 0 0 0 0,1 0 1 0 0,-1 1-1 0 0,0 0 0 0 0,0 1 0 0 0,0 0 0 0 0,0 1 1 0 0,0 1-1 0 0,-1 0 0 0 0,1 0 0 0 0,0 1 0 0 0,0 1 1 0 0,0 0-1 0 0,0 1 0 0 0,0 0 0 0 0,1 0 0 0 0,-1 2 1 0 0,1-1-1 0 0,0 1 0 0 0,0 1 0 0 0,1 0 0 0 0,-1 1 1 0 0,1 0-1 0 0,1 0 0 0 0,-1 1 0 0 0,1 0 0 0 0,1 1 1 0 0,-6 6 17 0 0,12-12 23 0 0,0 0 1 0 0,0 1 0 0 0,1-1-1 0 0,-1 0 1 0 0,1 1-1 0 0,0-1 1 0 0,0 1 0 0 0,0-1-1 0 0,1 1 1 0 0,-1 0-1 0 0,1-1 1 0 0,0 1 0 0 0,0 0-1 0 0,0-1 1 0 0,0 1 0 0 0,1 0-1 0 0,-1-1 1 0 0,1 1-1 0 0,0-1 1 0 0,0 1 0 0 0,0-1-1 0 0,1 1 1 0 0,-1-1 0 0 0,1 0-1 0 0,0 0 1 0 0,0 0-1 0 0,0 0 1 0 0,0 0 0 0 0,0 0-1 0 0,1 0 1 0 0,-1-1 0 0 0,1 1-1 0 0,0-1 1 0 0,0 0-1 0 0,0 1 1 0 0,0-1 0 0 0,0-1-1 0 0,0 1 1 0 0,1 0-24 0 0,134 61 1557 0 0,-41-38-1224 0 0,1-4 1 0 0,1-5 0 0 0,0-4 0 0 0,33-3-334 0 0,112 15 158 0 0,-154-2-280 0 0,-89-22 88 0 0,1 1 1 0 0,0-1-1 0 0,-1 1 1 0 0,1 0 0 0 0,0 0-1 0 0,-1 0 1 0 0,1 0-1 0 0,-1 0 1 0 0,1 0-1 0 0,-1 0 1 0 0,0 1-1 0 0,1-1 1 0 0,-1 0-1 0 0,0 1 1 0 0,0-1-1 0 0,0 1 1 0 0,0-1 0 0 0,0 1-1 0 0,0-1 1 0 0,-1 1-1 0 0,1 0 1 0 0,-1 0-1 0 0,1-1 1 0 0,-1 1-1 0 0,1 0 1 0 0,-1 0-1 0 0,0-1 1 0 0,0 1-1 0 0,0 0 1 0 0,0 0-1 0 0,0 0 1 0 0,0 0 0 0 0,0-1-1 0 0,-1 1 1 0 0,1 0-1 0 0,-1 0 1 0 0,1-1-1 0 0,-1 1 1 0 0,0 0-1 0 0,0-1 1 0 0,1 1-1 0 0,-1-1 1 0 0,0 1-1 0 0,0-1 1 0 0,-1 1-1 0 0,0 0 34 0 0,-55 59-3023 0 0,14-26-2161 0 0,31-26 2707 0 0,-13 10-7787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7:47.1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1 447 10154 0 0,'0'0'1534'0'0,"0"0"5"0"0,0 0-263 0 0,0 0-446 0 0,0 0-405 0 0,0 0-414 0 0,0 0-381 0 0,0 0-72 0 0,0 0 251 0 0,0 0 392 0 0,0 0 414 0 0,0 0 235 0 0,0 0-28 0 0,15-2-121 0 0,626-2 1462 0 0,-206-11-1835 0 0,-3 0-103 0 0,-420 15-232 0 0,-6-1-6 0 0,1 0-1 0 0,0 1 0 0 0,-1 0 0 0 0,1 0 1 0 0,0 0-1 0 0,-1 1 0 0 0,1 0 1 0 0,-1 0-1 0 0,1 1 0 0 0,-1 0 0 0 0,0 0 1 0 0,1 1-1 0 0,-1-1 0 0 0,0 1 0 0 0,-1 1 1 0 0,1-1-1 0 0,1 2 14 0 0,-8-2-57 0 0,1-1 1 0 0,-1 1-1 0 0,0-1 0 0 0,0 1 1 0 0,0-1-1 0 0,0 1 0 0 0,-1-1 0 0 0,1 0 1 0 0,-1 0-1 0 0,1 1 0 0 0,-1-1 1 0 0,0 0-1 0 0,0-1 0 0 0,0 1 1 0 0,0 0-1 0 0,0 0 0 0 0,0-1 0 0 0,-1 1 1 0 0,1-1-1 0 0,0 0 0 0 0,-1 0 1 0 0,1 0-1 0 0,-1 0 0 0 0,1 0 1 0 0,-1 0-1 0 0,0-1 0 0 0,1 1 1 0 0,-1-1-1 0 0,0 0 0 0 0,1 0 0 0 0,-1 0 1 0 0,0 0-1 0 0,1 0 0 0 0,-1 0 1 0 0,0-1-1 0 0,1 0 0 0 0,-1 1 57 0 0,-1 0-234 0 0,-51 1-3843 0 0,22-11-3374 0 0,26 5 880 0 0</inkml:trace>
  <inkml:trace contextRef="#ctx0" brushRef="#br0" timeOffset="324.388">1682 0 16339 0 0,'0'0'1517'0'0,"0"0"-362"0"0,0 0-534 0 0,0 0-565 0 0,0 0-299 0 0,0 0-91 0 0,0 0 42 0 0,0 0 78 0 0,0 0 57 0 0,28 10 25 0 0,89 33 21 0 0,-34 18 93 0 0,-62-37 46 0 0,231 171 321 0 0,-251-194-330 0 0,0-1 1 0 0,0 1-1 0 0,0 0 1 0 0,0-1-1 0 0,0 1 1 0 0,0 0-1 0 0,0 0 1 0 0,0 0-1 0 0,-1 0 1 0 0,1 0-1 0 0,0 0 1 0 0,-1 0-1 0 0,1 0 1 0 0,0 0-1 0 0,-1 0 1 0 0,1 0-1 0 0,-1 1 1 0 0,0-1-1 0 0,1 0 1 0 0,-1 0-1 0 0,0 1 1 0 0,0-1-1 0 0,0 0 1 0 0,0 0-1 0 0,0 1 1 0 0,0-1-1 0 0,0 0 1 0 0,0 0-1 0 0,0 0 1 0 0,-1 1-1 0 0,1-1 1 0 0,0 0-1 0 0,-1 0 1 0 0,1 0-1 0 0,-1 1 1 0 0,1-1-1 0 0,-1 0 1 0 0,0 0-1 0 0,0 0 1 0 0,1 0-1 0 0,-1 0 1 0 0,0 0-1 0 0,0-1 1 0 0,0 1-1 0 0,0 0 1 0 0,0 0-1 0 0,0 0-19 0 0,-64 32 1451 0 0,41-22-1144 0 0,-433 229-513 0 0,385-179-2105 0 0,62-34-1580 0 0,18 2-3852 0 0,-2-19 656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7:45.9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392 255 6929 0 0,'0'0'983'0'0,"0"0"292"0"0,0 0 203 0 0,6-26-91 0 0,3-13-823 0 0,20-117 3481 0 0,-27 129-1972 0 0,-4 40-3494 0 0,-49 229 832 0 0,13-1 667 0 0,10 0 1 0 0,12 2 0 0 0,9 0-1 0 0,14 39-78 0 0,-6-239-49 0 0,3-1-1 0 0,1 1 1 0 0,3-1-1 0 0,1 0 1 0 0,2-1-1 0 0,1 0 1 0 0,3-1-1 0 0,12 24 50 0 0,-21-52-890 0 0,13 26 3808 0 0,-20-58-523 0 0,-90-344-5063 0 0,-202-644 2971 0 0,283 970-190 0 0,2 0 1 0 0,1 0-1 0 0,2-1 0 0 0,2 1 1 0 0,2-1-1 0 0,1 0 0 0 0,3-11-113 0 0,-1 41-22 0 0,1 0 0 0 0,0 0 0 0 0,0 0 0 0 0,1 0 0 0 0,0 1 0 0 0,1 0-1 0 0,0 0 1 0 0,0 0 0 0 0,1 0 0 0 0,0 1 0 0 0,0 0 0 0 0,0 0 0 0 0,1 0-1 0 0,0 1 1 0 0,1 0 0 0 0,-1 0 0 0 0,1 1 0 0 0,0 0 0 0 0,1 1 0 0 0,-1 0-1 0 0,5-2 23 0 0,193-55-552 0 0,-158 50 473 0 0,1 3-1 0 0,-1 1 1 0 0,1 3 0 0 0,0 2 0 0 0,0 2 0 0 0,1 2-1 0 0,-2 2 1 0 0,1 3 0 0 0,-1 1 0 0 0,0 3-1 0 0,0 2 1 0 0,-1 2 0 0 0,-1 1 0 0 0,-1 3-1 0 0,0 2 1 0 0,-2 2 0 0 0,32 22 79 0 0,-62-31 0 0 0,0 0 1 0 0,-1 1-1 0 0,-1 0 0 0 0,-1 1 0 0 0,0 1 1 0 0,-1-1-1 0 0,-1 1 0 0 0,0 1 0 0 0,-1 0 1 0 0,-1 0-1 0 0,-1 0 0 0 0,-1 1 0 0 0,0-1 1 0 0,-1 1-1 0 0,-1 0 0 0 0,-1 0 0 0 0,-1 0 1 0 0,0 0-1 0 0,-2 0 0 0 0,0 0 0 0 0,-1 0 1 0 0,-1-1-1 0 0,0 1 0 0 0,-2-1 0 0 0,0 0 1 0 0,-1 0-1 0 0,-1-1 0 0 0,0 0 0 0 0,-1 0 1 0 0,-1-1-1 0 0,-7 8 0 0 0,-25 42 194 0 0,-2-1-1 0 0,-3-3 1 0 0,-3-2 0 0 0,-2-2 0 0 0,-3-3-1 0 0,-2-2 1 0 0,-3-2 0 0 0,-1-3-1 0 0,-3-3 1 0 0,-1-2 0 0 0,-3-4 0 0 0,-2-2-195 0 0,-132 88 128 0 0,200-123-155 0 0,0 0 1 0 0,1 0-1 0 0,-1 0 0 0 0,1 0 0 0 0,-1 0 0 0 0,1 0 1 0 0,0 1-1 0 0,0-1 0 0 0,0 0 0 0 0,0 1 0 0 0,0-1 1 0 0,0 1-1 0 0,1-1 0 0 0,-1 0 0 0 0,1 1 0 0 0,0 0 1 0 0,-1-1-1 0 0,1 1 0 0 0,1-1 0 0 0,-1 1 0 0 0,0-1 0 0 0,0 1 1 0 0,1-1-1 0 0,0 1 0 0 0,-1-1 0 0 0,1 1 0 0 0,0-1 1 0 0,0 0-1 0 0,0 0 0 0 0,1 1 0 0 0,-1-1 0 0 0,0 0 1 0 0,1 0-1 0 0,-1 0 0 0 0,1 0 0 0 0,0 0 0 0 0,0-1 1 0 0,0 1-1 0 0,0 0 0 0 0,1 0 28 0 0,91 55-153 0 0,-2-20 258 0 0,2-4 1 0 0,1-4-1 0 0,82 12-105 0 0,125 38 310 0 0,69 61 255 0 0,-370-145-718 0 0,-1-1-4523 0 0,0 5 1664 0 0,0-2-7509 0 0</inkml:trace>
  <inkml:trace contextRef="#ctx0" brushRef="#br0" timeOffset="673.777">2175 1556 19500 0 0,'0'0'-969'0'0,"0"0"-49"0"0,0 0 37 0 0,0 0 403 0 0,0 0 361 0 0,3 31 158 0 0,14 231 154 0 0,-32 182 425 0 0,14-439-449 0 0,0-1 0 0 0,1 1 0 0 0,-1-1 0 0 0,1 1 0 0 0,0-1 0 0 0,0 1 0 0 0,0-1 0 0 0,0 1 0 0 0,1-1 1 0 0,0 0-1 0 0,0 1 0 0 0,0-1 0 0 0,1 0 0 0 0,-1 1 0 0 0,1-1 0 0 0,0 0 0 0 0,0 0 0 0 0,0 0 0 0 0,1 0 0 0 0,-1-1 0 0 0,1 1 0 0 0,0-1 1 0 0,0 0-1 0 0,0 1 0 0 0,1-1 0 0 0,-1-1 0 0 0,1 1 0 0 0,0 0 0 0 0,0-1 0 0 0,-1 0 0 0 0,1 0 0 0 0,1 0 0 0 0,-1 0 0 0 0,0-1 0 0 0,0 1 0 0 0,1-1 1 0 0,-1 0-1 0 0,1-1 0 0 0,-1 1 0 0 0,1-1 0 0 0,-1 0 0 0 0,1 0 0 0 0,-1 0 0 0 0,1 0 0 0 0,-1-1 0 0 0,0 0 0 0 0,1 0 0 0 0,-1 0 0 0 0,0-1 1 0 0,1 1-1 0 0,0-2-71 0 0,18-17 61 0 0,-2-1 1 0 0,-1-1 0 0 0,0-1 0 0 0,-2 0 0 0 0,-1-2-1 0 0,0 0 1 0 0,-2-1 0 0 0,-1 0 0 0 0,-2-1 0 0 0,0-1-1 0 0,-2 0 1 0 0,7-26-62 0 0,20-177-473 0 0,-33 273-2521 0 0,11 27 3144 0 0,-3-17 5 0 0,0 12 5 0 0,-10-32-83 0 0,2 1-1 0 0,1-1 0 0 0,1 0 0 0 0,2 0 1 0 0,2 0-1 0 0,0-1 0 0 0,2-1 0 0 0,1 0 0 0 0,2 0 1 0 0,1-2-1 0 0,1 0 0 0 0,1-1 0 0 0,2 0 1 0 0,0-2-1 0 0,2 0 0 0 0,1-1 0 0 0,5 2-76 0 0,-19-18 103 0 0,1 0-1 0 0,0-1 1 0 0,1-1 0 0 0,0 0-1 0 0,0 0 1 0 0,0-1-1 0 0,1 0 1 0 0,-1-1-1 0 0,1 0 1 0 0,0-1-1 0 0,0-1 1 0 0,0 0-1 0 0,1 0 1 0 0,-1-1-1 0 0,0-1 1 0 0,1 0 0 0 0,-1 0-1 0 0,3-2-102 0 0,-11 1 83 0 0,0-1 0 0 0,-1 0 0 0 0,1 0 0 0 0,0 0 0 0 0,-1 0 0 0 0,1-1 1 0 0,-1 1-1 0 0,0-1 0 0 0,0 0 0 0 0,0 0 0 0 0,0 0 0 0 0,0-1 0 0 0,-1 1 0 0 0,1 0 0 0 0,-1-1 0 0 0,0 0 0 0 0,0 1 0 0 0,-1-1 0 0 0,1 0 0 0 0,-1 0 0 0 0,1 0 1 0 0,-1 0-1 0 0,0-1 0 0 0,-1 1 0 0 0,1 0 0 0 0,-1 0 0 0 0,0 0 0 0 0,0-1 0 0 0,0 1 0 0 0,-1-2-83 0 0,-28-126-229 0 0,-155-166-404 0 0,129 221 749 0 0,52 75-90 0 0,1 0 0 0 0,0 0 0 0 0,-1 0 0 0 0,1 0 0 0 0,0 0 0 0 0,0 0 0 0 0,0-1 0 0 0,1 1 0 0 0,-1-1 0 0 0,1 1 0 0 0,-1-1 0 0 0,1 0 0 0 0,0 0 0 0 0,0 1 0 0 0,0-1 0 0 0,0 0 0 0 0,0 0 0 0 0,1 0 0 0 0,-1 0 0 0 0,1 0 0 0 0,0 0 0 0 0,0 0 0 0 0,0 0 0 0 0,0 0 0 0 0,1 0 0 0 0,-1 0 0 0 0,1 0 0 0 0,0 0 0 0 0,0 0 0 0 0,0 0 0 0 0,0 0 0 0 0,0 1 0 0 0,0-1 0 0 0,1 0 0 0 0,0 1 0 0 0,-1-1 0 0 0,1 1 0 0 0,0-1-26 0 0,62-18 57 0 0,2 2 0 0 0,-1 2 1 0 0,2 4-1 0 0,0 3 0 0 0,1 2 0 0 0,14 3-57 0 0,87-12 86 0 0,-149 14 233 0 0,5-1-1653 0 0,-39 19-645 0 0,6-10 1476 0 0,-39 27-2953 0 0,17-10-4930 0 0,20-15-237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7:52.4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151 1 14659 0 0,'0'0'1407'0'0,"0"0"-148"0"0,0 0-456 0 0,0 0-703 0 0,0 0-722 0 0,0 0-466 0 0,0 0-36 0 0,0 0 236 0 0,0 0 417 0 0,0 0 343 0 0,0 0 104 0 0,0 0 44 0 0,-4 29 53 0 0,-18 173 327 0 0,20-175-312 0 0,-5 45 50 0 0,2 1-1 0 0,4-1 1 0 0,2 1 0 0 0,4-1 0 0 0,4 0 0 0 0,2 0 0 0 0,12 36-138 0 0,71 135 1611 0 0,-94-242-779 0 0,0-1 277 0 0,-1-3 1494 0 0,-8-12-2074 0 0,-78-115-1049 0 0,59 92 544 0 0,1 0 0 0 0,2-2 0 0 0,2-1 0 0 0,2-1 0 0 0,-10-30-24 0 0,102 66-1959 0 0,4 9 2013 0 0,1-3 0 0 0,-1-3 1 0 0,1-4-1 0 0,-1-3 0 0 0,2-4-54 0 0,-57 9 8 0 0,1 0-1 0 0,-1-1 0 0 0,0-1 0 0 0,0-1 0 0 0,-1-1 1 0 0,0-1-1 0 0,-1 0 0 0 0,0-2 0 0 0,-1 0 1 0 0,0 0-1 0 0,-1-2 0 0 0,0 0 0 0 0,-1-1 0 0 0,-1 0 1 0 0,0-2-1 0 0,-1 1 0 0 0,-1-1 0 0 0,0-1 0 0 0,-2 0 1 0 0,4-8-8 0 0,-5 4 127 0 0,-1 1 0 0 0,-1-1 0 0 0,-1-1-1 0 0,-1 1 1 0 0,-1-1 0 0 0,-1 0 0 0 0,0 0 0 0 0,-2 0 0 0 0,-1 0 0 0 0,-2-8-127 0 0,2 31-54 0 0,0 1 0 0 0,0-1 0 0 0,0 0-1 0 0,-1 1 1 0 0,1-1 0 0 0,0 1 0 0 0,0-1-1 0 0,-1 0 1 0 0,1 1 0 0 0,0-1 0 0 0,-1 1-1 0 0,1-1 1 0 0,0 0 0 0 0,-1 0 0 0 0,1 1-1 0 0,-1-1 1 0 0,1 0 0 0 0,0 0 0 0 0,-1 1-1 0 0,1-1 1 0 0,-1 0 0 0 0,1 0 0 0 0,-1 0-1 0 0,1 0 1 0 0,-1 0 0 0 0,1 0 0 0 0,-1 0-1 0 0,1 1 1 0 0,-1-1 0 0 0,1-1 0 0 0,-1 1-1 0 0,1 0 1 0 0,-1 0 0 0 0,1 0 0 0 0,-1 0-1 0 0,1 0 1 0 0,0 0 0 0 0,-1-1 0 0 0,1 1-1 0 0,-1 0 1 0 0,1 0 0 0 0,-1 0 0 0 0,1-1-1 0 0,0 1 1 0 0,-1 0 0 0 0,1-1 0 0 0,-1 1 54 0 0,-19 50-740 0 0,20-50 743 0 0,-13 46 17 0 0,3 1-1 0 0,2 0 1 0 0,1 0-1 0 0,3 0 1 0 0,2 1-1 0 0,2-1 1 0 0,1 1-1 0 0,3-1 0 0 0,3 0 1 0 0,6 25-20 0 0,-7-35 93 0 0,1-1 1 0 0,2 0-1 0 0,1-1 0 0 0,2 0 1 0 0,2-1-1 0 0,1 0 0 0 0,1-1 1 0 0,2-1-1 0 0,1-1 0 0 0,2 0 1 0 0,0-1-1 0 0,3-2 1 0 0,2 2-94 0 0,30 3 520 0 0,-55-33-1055 0 0,4 0-7906 0 0,-1 0-1625 0 0</inkml:trace>
  <inkml:trace contextRef="#ctx0" brushRef="#br0" timeOffset="682.272">1344 1016 21853 0 0,'0'0'132'0'0,"0"0"-79"0"0,0 0-200 0 0,0 0-314 0 0,0 0-171 0 0,0 0-92 0 0,0 0-21 0 0,0 0 139 0 0,0 0 46 0 0,29 1 85 0 0,89 3 145 0 0,6 34-262 0 0,-119-38 522 0 0,-1 0 0 0 0,0 1 0 0 0,1 0 0 0 0,-1 0 0 0 0,0 0 0 0 0,0 1 0 0 0,1-1 0 0 0,-1 1 0 0 0,-1 0 0 0 0,1 0 0 0 0,0 1 0 0 0,0-1 0 0 0,-1 1 0 0 0,1-1 0 0 0,-1 1 0 0 0,0 0 0 0 0,0 1 0 0 0,0-1 0 0 0,0 0 0 0 0,-1 1 0 0 0,1 0 0 0 0,-1-1 0 0 0,0 1 0 0 0,0 0 0 0 0,0 0 0 0 0,-1 0 0 0 0,1 1 0 0 0,-1-1 0 0 0,0 0 0 0 0,0 0 0 0 0,-1 1 0 0 0,1-1 0 0 0,-1 1 0 0 0,0-1 0 0 0,0 0 0 0 0,0 1 0 0 0,-1-1 0 0 0,0 0 0 0 0,1 1 0 0 0,-2-1 0 0 0,1 0 0 0 0,0 0 0 0 0,-2 4 70 0 0,-85 86 314 0 0,-38 62 3 0 0,124-153-287 0 0,1-1 0 0 0,0 1 1 0 0,-1-1-1 0 0,1 1 0 0 0,0-1 0 0 0,0 1 0 0 0,1 0 1 0 0,-1 0-1 0 0,1-1 0 0 0,-1 1 0 0 0,1 0 0 0 0,0 0 0 0 0,0 0 1 0 0,0 0-1 0 0,0-1 0 0 0,0 1 0 0 0,1 0 0 0 0,-1 0 1 0 0,1 0-1 0 0,0-1 0 0 0,0 1 0 0 0,0 0 0 0 0,0-1 0 0 0,0 1 1 0 0,1-1-1 0 0,-1 1 0 0 0,1-1 0 0 0,0 0 0 0 0,-1 0 1 0 0,1 0-1 0 0,0 0 0 0 0,0 0 0 0 0,1 0 0 0 0,-1 0 0 0 0,0 0 1 0 0,0-1-1 0 0,1 1 0 0 0,-1-1 0 0 0,1 0 0 0 0,0 0 1 0 0,-1 0-1 0 0,2 1-30 0 0,124 18 1281 0 0,-41-16-1199 0 0,-1-5 0 0 0,1-3 0 0 0,-1-3 0 0 0,0-5 0 0 0,-1-3 0 0 0,78-26-82 0 0,-153 39 237 0 0,0 0-1 0 0,-1-1 1 0 0,0 0 0 0 0,0-1 0 0 0,0 0 0 0 0,0-1-1 0 0,0 1 1 0 0,-1-2 0 0 0,0 1 0 0 0,0-1 0 0 0,0 0-1 0 0,-1-1 1 0 0,0 0 0 0 0,0 0 0 0 0,-1-1 0 0 0,5-6-237 0 0,5 22-2093 0 0,60 23 3540 0 0,-29-25-1256 0 0,0-1 1 0 0,1-3-1 0 0,-1-1 0 0 0,0-3 0 0 0,1-1 1 0 0,-1-3-1 0 0,-1-2 0 0 0,1-1 0 0 0,-1-3 0 0 0,30-13-191 0 0,-49 19 50 0 0,0 0-1 0 0,0-2 1 0 0,-1-2-1 0 0,-1 0 1 0 0,1-1-1 0 0,-2-2 1 0 0,0 0-1 0 0,0-2 1 0 0,-1-1-1 0 0,-1 0 1 0 0,-1-2-1 0 0,0 0 1 0 0,-1-2-1 0 0,-1 0 0 0 0,-1-1 1 0 0,-1-1-1 0 0,-1 0 1 0 0,-1-1-1 0 0,-1-1 1 0 0,-1 0-1 0 0,-1-1 1 0 0,8-26-50 0 0,-13 22-72 0 0,-2-1 0 0 0,-2 1 0 0 0,0-1 1 0 0,-2 0-1 0 0,-1 0 0 0 0,-2 1 0 0 0,-1-1 0 0 0,-1 1 1 0 0,-1-1-1 0 0,-2 1 0 0 0,-1 1 0 0 0,-1-1 0 0 0,-1 1 1 0 0,-2 1-1 0 0,-1 0 0 0 0,0 1 0 0 0,-13-16 72 0 0,14 23-68 0 0,0 1 1 0 0,-2 0-1 0 0,0 1 0 0 0,-1 1 0 0 0,-1 0 0 0 0,0 1 0 0 0,-1 1 1 0 0,-1 0-1 0 0,0 2 0 0 0,-1 0 0 0 0,0 1 0 0 0,-1 0 0 0 0,0 2 1 0 0,-1 1-1 0 0,1 0 0 0 0,-2 1 0 0 0,1 2 0 0 0,-1 0 0 0 0,0 1 1 0 0,0 1-1 0 0,0 1 0 0 0,0 1 0 0 0,-18 2 68 0 0,18 2-73 0 0,0 0-1 0 0,1 2 1 0 0,-1 1-1 0 0,1 0 1 0 0,0 1 0 0 0,1 2-1 0 0,0 0 1 0 0,0 1-1 0 0,1 1 1 0 0,0 1-1 0 0,1 0 1 0 0,0 1 0 0 0,1 1-1 0 0,1 1 1 0 0,0 1-1 0 0,1 0 1 0 0,1 1-1 0 0,-6 8 74 0 0,-1 4-46 0 0,1 1 0 0 0,1 0 0 0 0,2 2-1 0 0,1 0 1 0 0,2 0 0 0 0,1 2-1 0 0,1-1 1 0 0,2 2 0 0 0,1-1-1 0 0,2 2 1 0 0,1 2 46 0 0,2 8-236 0 0,2-1 0 0 0,2 1 0 0 0,2-1 0 0 0,1 0 0 0 0,9 35 236 0 0,9 19-3334 0 0,7-1-3896 0 0,-9-39 14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7:48.0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460 530 5529 0 0,'0'0'110'0'0,"0"0"-18"0"0,0 0-35 0 0,0 0-33 0 0,0 0-32 0 0,0 0-35 0 0,0 0-39 0 0,-14-26-25 0 0,-46-80-16 0 0,-5 54 297 0 0,49 47 84 0 0,2 0 144 0 0,-1 0 0 0 0,1 0-1 0 0,-1 1 1 0 0,0 1 0 0 0,0 1-1 0 0,0 0 1 0 0,0 1 0 0 0,-1 0-1 0 0,1 1 1 0 0,-8 2-402 0 0,16 2-1 0 0,0 0 0 0 0,1 1-1 0 0,0 0 1 0 0,0 0 0 0 0,0 1 0 0 0,1-1 0 0 0,0 1-1 0 0,0 0 1 0 0,0 1 0 0 0,1-1 0 0 0,0 1-1 0 0,0 0 1 0 0,0 0 0 0 0,1 0 0 0 0,0 1-1 0 0,1-1 1 0 0,0 1 0 0 0,0-1 0 0 0,0 1 0 0 0,1 0-1 0 0,0 0 1 0 0,1-1 0 0 0,0 1 0 0 0,0 0-1 0 0,1 4 2 0 0,-4 54 258 0 0,4 0 1 0 0,2-1-1 0 0,3 1 0 0 0,3-1 0 0 0,3 0 0 0 0,3-1 0 0 0,2-1 0 0 0,13 26-258 0 0,-19-59 216 0 0,3 0 1 0 0,0-1-1 0 0,1 0 0 0 0,2-1 0 0 0,1-1 1 0 0,1-1-1 0 0,2-1 0 0 0,0 0 1 0 0,1-2-1 0 0,4 2-216 0 0,-20-34 7715 0 0,-20-36-7018 0 0,14 44-634 0 0,-147-269 365 0 0,118 227-273 0 0,2-1-1 0 0,2-1 1 0 0,1-1 0 0 0,3-2 0 0 0,2 0-1 0 0,-4-17-154 0 0,22 61-2 0 0,-1 0 0 0 0,1 1-1 0 0,0-1 1 0 0,0 0 0 0 0,0 0 0 0 0,0 0-1 0 0,1 0 1 0 0,-1 0 0 0 0,1 0-1 0 0,0 0 1 0 0,0 0 0 0 0,1 0-1 0 0,-1 0 1 0 0,1 0 0 0 0,0 0-1 0 0,0 0 1 0 0,0 0 0 0 0,1 0-1 0 0,-1 0 1 0 0,1 1 0 0 0,0-1-1 0 0,0 1 1 0 0,0-1 0 0 0,0 1 0 0 0,1 0-1 0 0,0 0 1 0 0,-1 0 0 0 0,1 0-1 0 0,0 0 1 0 0,0 1 0 0 0,1-1-1 0 0,-1 1 1 0 0,0 0 0 0 0,1 0-1 0 0,-1 0 1 0 0,1 0 0 0 0,0 1-1 0 0,1-1 3 0 0,36-11-59 0 0,1 2-1 0 0,1 2 0 0 0,0 1 0 0 0,0 3 0 0 0,0 1 0 0 0,1 2 1 0 0,-1 2-1 0 0,44 6 60 0 0,131 27-378 0 0,-82 20-2832 0 0,-103-20-1992 0 0,-27-2-3301 0 0,-6-22 2436 0 0</inkml:trace>
  <inkml:trace contextRef="#ctx0" brushRef="#br0" timeOffset="796.14">715 1353 11538 0 0,'0'0'1737'0'0,"0"0"-332"0"0,0 0-279 0 0,30-1-219 0 0,212-8 715 0 0,-191 9-1388 0 0,1-2 0 0 0,-1-2 1 0 0,-1-2-1 0 0,1-2 1 0 0,-1-3-1 0 0,0-2 1 0 0,-1-2-1 0 0,-1-2 1 0 0,-1-2-1 0 0,21-12-234 0 0,-63 29-39 0 0,0-1 1 0 0,-1 1-1 0 0,1-1 0 0 0,0 0 1 0 0,-1 0-1 0 0,0 0 0 0 0,1 0 1 0 0,-1-1-1 0 0,-1 0 0 0 0,1 0 1 0 0,0 0-1 0 0,-1 0 0 0 0,0-1 1 0 0,0 1-1 0 0,0-1 0 0 0,-1 0 1 0 0,0 0-1 0 0,1 1 0 0 0,-2-2 1 0 0,1 1-1 0 0,-1 0 0 0 0,1 0 1 0 0,-1 0-1 0 0,-1-1 0 0 0,1 1 1 0 0,-1-1-1 0 0,0 1 0 0 0,0 0 1 0 0,0-1-1 0 0,-1 1 0 0 0,0 0 0 0 0,0-1 1 0 0,-1 1-1 0 0,1 0 0 0 0,-1 0 1 0 0,0 0-1 0 0,0 0 0 0 0,-1 0 1 0 0,1 0-1 0 0,-1 1 0 0 0,0-1 1 0 0,-1 1-1 0 0,1 0 0 0 0,-1 0 1 0 0,-3-3 38 0 0,1 1-84 0 0,0 2 1 0 0,-1-1-1 0 0,1 1 1 0 0,-1-1-1 0 0,0 2 1 0 0,0-1-1 0 0,0 1 0 0 0,0 0 1 0 0,-1 1-1 0 0,1-1 1 0 0,-1 2-1 0 0,0-1 1 0 0,1 1-1 0 0,-1 0 1 0 0,0 0-1 0 0,0 1 1 0 0,0 0-1 0 0,0 1 1 0 0,1 0-1 0 0,-1 0 1 0 0,0 0-1 0 0,1 1 1 0 0,-1 0-1 0 0,1 1 0 0 0,-1 0 1 0 0,1 0-1 0 0,0 0 1 0 0,0 1-1 0 0,0 0 1 0 0,1 1-1 0 0,0-1 1 0 0,-1 1-1 0 0,1 0 1 0 0,1 1-1 0 0,-1-1 1 0 0,1 1-1 0 0,0 0 1 0 0,1 1-1 0 0,-1-1 1 0 0,1 1-1 0 0,0 0 1 0 0,1 0-1 0 0,0 0 0 0 0,0 0 1 0 0,0 1-1 0 0,1-1 1 0 0,0 1-1 0 0,1 0 1 0 0,-1 1 83 0 0,3-2 47 0 0,-1 0 0 0 0,1 0 0 0 0,1 0 0 0 0,-1-1 0 0 0,1 1 0 0 0,1 0 0 0 0,-1-1 0 0 0,1 1 0 0 0,0-1 0 0 0,0 0 0 0 0,1 0 0 0 0,0 0 0 0 0,0-1 0 0 0,0 1 0 0 0,1-1 0 0 0,0 0-1 0 0,0 0 1 0 0,0-1 0 0 0,0 1 0 0 0,1-1 0 0 0,0 0 0 0 0,0-1 0 0 0,0 1 0 0 0,0-1 0 0 0,0 0 0 0 0,1-1-47 0 0,180 48 1518 0 0,-145-43-1345 0 0,0-1 1 0 0,1-3-1 0 0,-1-1 0 0 0,1-2 0 0 0,0-2 1 0 0,-1-2-1 0 0,1-2 0 0 0,-1-2 1 0 0,-1-1-1 0 0,1-2 0 0 0,-2-2 0 0 0,1-2 1 0 0,-2-2-1 0 0,17-10-173 0 0,-53 26 24 0 0,0-1 0 0 0,0 1 0 0 0,0-1 0 0 0,0 0 0 0 0,-1 0 0 0 0,1 0 0 0 0,0-1 0 0 0,-1 1 0 0 0,0-1 1 0 0,1 1-1 0 0,-1-1 0 0 0,0 0 0 0 0,0 0 0 0 0,-1 0 0 0 0,1 0 0 0 0,-1 0 0 0 0,1 0 0 0 0,-1-1 0 0 0,0 1 0 0 0,0 0 0 0 0,0-1 0 0 0,-1 1 0 0 0,1 0 0 0 0,-1-1 0 0 0,0 1 1 0 0,0-1-1 0 0,0 1 0 0 0,0-1 0 0 0,-1 1 0 0 0,1 0 0 0 0,-1-1 0 0 0,0 1 0 0 0,0 0 0 0 0,0-1 0 0 0,0 1 0 0 0,-1 0 0 0 0,1 0 0 0 0,-1 0 0 0 0,0 0 0 0 0,0 0 0 0 0,0 0 1 0 0,0 1-1 0 0,-1-1 0 0 0,1 1 0 0 0,-1-1 0 0 0,1 1 0 0 0,-2 0-24 0 0,-5-6-131 0 0,-1 0 0 0 0,0 1 0 0 0,-1 0 0 0 0,0 1 1 0 0,0 0-1 0 0,-1 1 0 0 0,1 0 0 0 0,-1 1 0 0 0,0 0 0 0 0,0 1 0 0 0,0 0 1 0 0,-1 1-1 0 0,1 1 0 0 0,-1 0 0 0 0,1 0 0 0 0,-5 1 131 0 0,17 0-533 0 0,26 0-485 0 0,721-25 1790 0 0,-740 24-788 0 0,0 0 0 0 0,0 1 0 0 0,0 0 0 0 0,0 0-1 0 0,0 0 1 0 0,0 1 0 0 0,0 0 0 0 0,0 0 0 0 0,-1 1-1 0 0,1 0 1 0 0,0 0 0 0 0,-1 1 0 0 0,1-1 0 0 0,-1 1 0 0 0,0 1-1 0 0,0-1 1 0 0,0 1 0 0 0,-1 0 0 0 0,1 1 0 0 0,-1-1 0 0 0,0 1-1 0 0,0 0 1 0 0,0 0 0 0 0,-1 1 0 0 0,0-1 0 0 0,0 1 0 0 0,0 0-1 0 0,-1 0 1 0 0,0 0 0 0 0,0 1 0 0 0,2 5 16 0 0,-8 2 73 0 0,-1 1 1 0 0,0-1 0 0 0,-1 0-1 0 0,0 0 1 0 0,-1 0 0 0 0,-1-1-1 0 0,0 0 1 0 0,-1 0 0 0 0,0-1-1 0 0,-1 0 1 0 0,0 0 0 0 0,-1-1-1 0 0,0 0 1 0 0,-1-1 0 0 0,0 0-1 0 0,-1-1 1 0 0,0 0 0 0 0,0-1-1 0 0,-1 0 1 0 0,0-1 0 0 0,-5 1-74 0 0,250-106-6559 0 0,27-49 4383 0 0,-178 92 4319 0 0,0-4 3353 0 0,-66 53-3793 0 0,-9 38-3970 0 0,-7-17 2716 0 0,0 0-450 0 0,1-1 0 0 0,0 1 0 0 0,1-1 0 0 0,1 1 0 0 0,0-1 1 0 0,1 0-1 0 0,0 0 0 0 0,2 0 0 0 0,-1-1 0 0 0,2 1 0 0 0,-1-1 0 0 0,2 0 0 0 0,0 0 0 0 0,1-1 1 0 0,0 0-1 0 0,0 0 0 0 0,1-1 0 0 0,1 0 0 0 0,0-1 0 0 0,0 0 0 0 0,10 7 1 0 0,41 23-2320 0 0,-18-17-3388 0 0,-19-12-4101 0 0</inkml:trace>
  <inkml:trace contextRef="#ctx0" brushRef="#br0" timeOffset="984.853">3571 359 22285 0 0,'0'0'120'0'0,"0"0"-16"0"0,0 0-200 0 0,0 0-904 0 0,0 0-897 0 0,0 0-639 0 0,0 0-889 0 0,0 0-512 0 0,0 0 168 0 0,0 0-2080 0 0</inkml:trace>
  <inkml:trace contextRef="#ctx0" brushRef="#br0" timeOffset="1301.309">4243 1078 16996 0 0,'0'0'697'0'0,"0"0"-145"0"0,0 0-322 0 0,0 0-402 0 0,0 0-164 0 0,0 0-2 0 0,0 0 79 0 0,0 0 177 0 0,0 0 84 0 0,26-7 8 0 0,174-42 32 0 0,34 36 580 0 0,-223 14-653 0 0,1 0 1 0 0,-1 1-1 0 0,0 0 0 0 0,0 1 0 0 0,0 0 0 0 0,0 0 0 0 0,0 2 1 0 0,-1-1-1 0 0,0 1 0 0 0,0 1 0 0 0,0 0 0 0 0,0 0 0 0 0,-1 1 1 0 0,0 0-1 0 0,-1 1 0 0 0,0-1 0 0 0,0 2 0 0 0,0-1 0 0 0,2 5 31 0 0,-7-8-13 0 0,0 1-1 0 0,0 0 1 0 0,-1 0 0 0 0,1 0-1 0 0,-1 0 1 0 0,-1 1-1 0 0,1-1 1 0 0,-1 0-1 0 0,0 1 1 0 0,-1-1-1 0 0,1 1 1 0 0,-1-1-1 0 0,0 1 1 0 0,-1-1-1 0 0,0 1 1 0 0,0-1-1 0 0,0 1 1 0 0,-1-1 0 0 0,0 0-1 0 0,0 0 1 0 0,-1 0-1 0 0,1 0 1 0 0,-1 0-1 0 0,-1 0 1 0 0,1-1-1 0 0,-1 1 1 0 0,0-1-1 0 0,0 0 1 0 0,0 0-1 0 0,-5 3 14 0 0,-160 120 942 0 0,155-120-950 0 0,-1-1 0 0 0,-1-1 0 0 0,1 0 0 0 0,-1 0 0 0 0,0-2 0 0 0,0 0 0 0 0,-1-1 0 0 0,1-1 0 0 0,-1 0 0 0 0,1-1 0 0 0,-1-1 0 0 0,0 0 0 0 0,-8-2 8 0 0,15-7-1566 0 0,8-1-4351 0 0,2 5-3828 0 0</inkml:trace>
  <inkml:trace contextRef="#ctx0" brushRef="#br0" timeOffset="1817.973">5442 1 12195 0 0,'0'0'6273'0'0,"0"0"-4918"0"0,0 0-1419 0 0,0 0-606 0 0,0 0-706 0 0,0 0-186 0 0,0 0 94 0 0,0 0 488 0 0,0 0 621 0 0,0 0 158 0 0,0 0 29 0 0,-9 27 41 0 0,-47 172-22 0 0,40-42 457 0 0,6 0 0 0 0,11 126-304 0 0,0-247 134 0 0,1 0 0 0 0,2 0 0 0 0,1 0 0 0 0,2-1 0 0 0,2 1 1 0 0,1-2-1 0 0,2 1 0 0 0,1-2 0 0 0,7 12-134 0 0,-13-31 125 0 0,0-1 0 0 0,1 0 1 0 0,0-1-1 0 0,0 0 0 0 0,2 0 0 0 0,-1-1 1 0 0,2 0-1 0 0,-1 0 0 0 0,2-1 0 0 0,-1-1 1 0 0,1 0-1 0 0,0-1 0 0 0,1 0 0 0 0,0 0 0 0 0,1-2 1 0 0,-1 1-1 0 0,1-2 0 0 0,0 0 0 0 0,0-1 1 0 0,1 0-1 0 0,0-1 0 0 0,-1-1 0 0 0,14 1-125 0 0,-14-1 119 0 0,0 0 0 0 0,0-1 0 0 0,0 0-1 0 0,0-1 1 0 0,0-1 0 0 0,0-1 0 0 0,0 0-1 0 0,0 0 1 0 0,0-1 0 0 0,-1-1-1 0 0,1-1 1 0 0,-1 0 0 0 0,0 0 0 0 0,0-1-1 0 0,-1-1 1 0 0,0 0 0 0 0,0-1 0 0 0,-1 0-1 0 0,1-1 1 0 0,-2 0 0 0 0,1 0 0 0 0,-2-1-1 0 0,1-1 1 0 0,-1 0 0 0 0,-1 0-1 0 0,0-1 1 0 0,0 0 0 0 0,-1 0 0 0 0,-1-1-1 0 0,0 1 1 0 0,1-7-119 0 0,-4 8-88 0 0,-1 0 0 0 0,0 0 0 0 0,-1 1-1 0 0,-1-1 1 0 0,1 0 0 0 0,-2 0 0 0 0,1 0 0 0 0,-2 0-1 0 0,1 0 1 0 0,-1 1 0 0 0,-1-1 0 0 0,0 0 0 0 0,-1 1-1 0 0,0 0 1 0 0,0 0 0 0 0,-1 0 0 0 0,0 1 0 0 0,-1-1-1 0 0,0 1 1 0 0,0 0 0 0 0,-1 1 0 0 0,-8-8 88 0 0,14 15-46 0 0,-1 1 0 0 0,1-1 0 0 0,-1 1 0 0 0,0 0 0 0 0,1 0 0 0 0,-1-1 0 0 0,0 1 0 0 0,1 0 0 0 0,-1 0 0 0 0,0 1 0 0 0,1-1 0 0 0,-1 0 0 0 0,0 0 0 0 0,1 1 1 0 0,-1-1-1 0 0,0 1 0 0 0,1 0 0 0 0,-1-1 0 0 0,1 1 0 0 0,-1 0 0 0 0,1 0 0 0 0,0 0 0 0 0,-1 0 0 0 0,1 0 0 0 0,0 0 0 0 0,0 0 0 0 0,-1 0 0 0 0,1 1 0 0 0,0-1 0 0 0,0 0 0 0 0,0 1 0 0 0,1-1 0 0 0,-1 1 0 0 0,0-1 1 0 0,0 1-1 0 0,1-1 0 0 0,-1 1 0 0 0,1 0 0 0 0,0-1 0 0 0,-1 1 0 0 0,1 0 46 0 0,-21 72-193 0 0,20-61 301 0 0,0 1 0 0 0,1 0 0 0 0,0-1 0 0 0,1 1-1 0 0,1-1 1 0 0,0 1 0 0 0,1-1 0 0 0,0 0 0 0 0,1 1 0 0 0,0-2-1 0 0,1 1 1 0 0,1 0 0 0 0,0-1 0 0 0,1 0 0 0 0,0-1 0 0 0,1 1-1 0 0,0-2 1 0 0,0 1 0 0 0,1-1 0 0 0,1 0 0 0 0,8 6-108 0 0,4 5 41 0 0,1-2 0 0 0,0-1 1 0 0,2-1-1 0 0,0-1 0 0 0,0-1 1 0 0,2-2-1 0 0,0 0 0 0 0,0-2 1 0 0,1-1-1 0 0,1-1 0 0 0,16 3-41 0 0,203 4-2931 0 0,-111-58-2015 0 0,-70-24-4224 0 0,-59 51 6452 0 0</inkml:trace>
  <inkml:trace contextRef="#ctx0" brushRef="#br0" timeOffset="2072.22">5082 525 20852 0 0,'0'0'689'0'0,"0"0"-145"0"0,0 0-352 0 0,0 0-232 0 0,0 0-80 0 0,189-44 40 0 0,-119 44 40 0 0,13 3 0 0 0,2 5-128 0 0,5 2-264 0 0,0 1-305 0 0,1 3-383 0 0,2-1-328 0 0,-5 1-505 0 0,-3 1-807 0 0,-3 0-1017 0 0,-24-1-3136 0 0,-20-6 4264 0 0</inkml:trace>
  <inkml:trace contextRef="#ctx0" brushRef="#br0" timeOffset="2399.097">6706 1014 21317 0 0,'0'0'421'0'0,"0"0"-177"0"0,0 0-375 0 0,0 0-342 0 0,0 0-101 0 0,0 0 58 0 0,0 0 174 0 0,0 0 118 0 0,0 0 7 0 0,0 0-7 0 0,0 0 19 0 0,21 30 16 0 0,65 92 46 0 0,-32 13-222 0 0,-52-128 430 0 0,0-1 0 0 0,0 0 0 0 0,1 1-1 0 0,0-1 1 0 0,0 0 0 0 0,1-1 0 0 0,0 1 0 0 0,0 0 0 0 0,0-1 0 0 0,0 0 0 0 0,1 0 0 0 0,0-1 0 0 0,0 1 0 0 0,0-1 0 0 0,1 0 0 0 0,-1 0 0 0 0,1-1 0 0 0,0 1 0 0 0,0-1 0 0 0,0-1 0 0 0,1 1 0 0 0,-1-1 0 0 0,1 0 0 0 0,-1 0 0 0 0,1-1 0 0 0,0 0 0 0 0,-1 0 0 0 0,1-1 0 0 0,0 0 0 0 0,0 0 0 0 0,-1 0 0 0 0,1-1 0 0 0,0 0 0 0 0,-1-1 0 0 0,1 1 0 0 0,0-1 0 0 0,-1 0 0 0 0,0-1 0 0 0,0 1 0 0 0,1-1 0 0 0,-2-1 0 0 0,1 1 0 0 0,0-1-65 0 0,11-12-59 0 0,0-1 1 0 0,-1 0 0 0 0,-1-1-1 0 0,0-1 1 0 0,-2 0 0 0 0,0-1-1 0 0,-1 0 1 0 0,-1-1 0 0 0,-1-1 0 0 0,-1 1-1 0 0,-1-2 1 0 0,-1 1 0 0 0,-1-1-1 0 0,2-16 59 0 0,5 164-2092 0 0,-7-113 2190 0 0,0 1 1 0 0,1-1-1 0 0,1 0 1 0 0,0-1-1 0 0,1 0 1 0 0,0 0 0 0 0,0-1-1 0 0,1 0 1 0 0,0 0-1 0 0,1-1 1 0 0,0-1-1 0 0,5 3-98 0 0,165 74-1072 0 0,-61-59-5029 0 0,-85-21 1407 0 0,-10-3-2885 0 0</inkml:trace>
  <inkml:trace contextRef="#ctx0" brushRef="#br0" timeOffset="3369.168">7832 805 20932 0 0,'0'0'153'0'0,"0"0"-81"0"0,0 0-263 0 0,0 0-389 0 0,0 0-483 0 0,0 0-370 0 0,0 0-271 0 0,29-6-86 0 0,97-15 146 0 0,90 8-1246 0 0,161-32 8042 0 0,-375 44-5183 0 0,-1 1-1 0 0,0 0 1 0 0,0 0 0 0 0,0 0 0 0 0,0 0 0 0 0,1 0 0 0 0,-1 0-1 0 0,0 0 1 0 0,0 1 0 0 0,0-1 0 0 0,0 0 0 0 0,0 1-1 0 0,0-1 1 0 0,1 1 0 0 0,-1-1 0 0 0,0 1 0 0 0,0-1-1 0 0,0 1 1 0 0,-1 0 0 0 0,1-1 0 0 0,0 1 0 0 0,0 0-1 0 0,0 0 1 0 0,0 0 0 0 0,-1 0 0 0 0,1-1 0 0 0,0 1-1 0 0,-1 0 1 0 0,1 0 0 0 0,-1 1 0 0 0,1-1 0 0 0,-1 0-1 0 0,1 0 1 0 0,-1 0 0 0 0,0 0 0 0 0,0 0 0 0 0,1 0-1 0 0,-1 0 1 0 0,0 1 0 0 0,0-1 0 0 0,0 0 0 0 0,0 0-1 0 0,0 0 1 0 0,-1 0 0 0 0,1 1 0 0 0,0-1 0 0 0,0 0-1 0 0,-1 0 1 0 0,1 0 0 0 0,-1 0 0 0 0,1 0 0 0 0,-1 0 0 0 0,1 0-1 0 0,-1 0 1 0 0,0 0 0 0 0,1 0 0 0 0,-1 0 0 0 0,0 0-1 0 0,0 0 1 0 0,0-1 0 0 0,0 1 0 0 0,0 0 0 0 0,0-1-1 0 0,0 1 1 0 0,0-1 0 0 0,0 1 0 0 0,0-1 0 0 0,0 1-1 0 0,-1 0 32 0 0,-397 244-884 0 0,374-230 837 0 0,1 2 1 0 0,1 0-1 0 0,1 2 0 0 0,1 1 0 0 0,0 0 0 0 0,2 1 1 0 0,0 2-1 0 0,2 0 0 0 0,0 0 0 0 0,1 2 1 0 0,2 0-1 0 0,-3 8 47 0 0,16-29 64 0 0,0 0-1 0 0,0 1 1 0 0,0-1 0 0 0,1 0 0 0 0,-1 0 0 0 0,1 1-1 0 0,0-1 1 0 0,0 0 0 0 0,1 0 0 0 0,-1 1 0 0 0,1-1-1 0 0,0 0 1 0 0,0 0 0 0 0,1 0 0 0 0,-1 0 0 0 0,1 0 0 0 0,0 0-1 0 0,0 0 1 0 0,0-1 0 0 0,0 1 0 0 0,1-1 0 0 0,-1 1-1 0 0,1-1 1 0 0,0 0 0 0 0,0 0 0 0 0,0 0 0 0 0,0 0-1 0 0,1-1 1 0 0,-1 1 0 0 0,1-1 0 0 0,0 0 0 0 0,-1 0 0 0 0,1 0-1 0 0,0-1 1 0 0,0 1 0 0 0,0-1 0 0 0,0 0 0 0 0,1 0-1 0 0,-1-1 1 0 0,0 1 0 0 0,0-1 0 0 0,1 0 0 0 0,-1 0-1 0 0,0 0 1 0 0,0 0 0 0 0,4-1-64 0 0,50 6 475 0 0,1-1-1 0 0,0-4 1 0 0,0-2-1 0 0,0-2 1 0 0,14-5-475 0 0,17-25 1230 0 0,-88 33-1239 0 0,-1 1 0 0 0,1-1 1 0 0,-1-1-1 0 0,1 1 0 0 0,-1 0 1 0 0,0 0-1 0 0,1 0 1 0 0,-1-1-1 0 0,0 1 0 0 0,0-1 1 0 0,0 1-1 0 0,0-1 0 0 0,0 1 1 0 0,0-1-1 0 0,-1 0 1 0 0,1 1-1 0 0,0-1 0 0 0,-1 0 1 0 0,0 0-1 0 0,1 1 0 0 0,-1-1 1 0 0,0 0-1 0 0,0 0 1 0 0,0 1-1 0 0,0-1 0 0 0,0 0 1 0 0,0 0-1 0 0,0 0 0 0 0,-1 1 1 0 0,1-1-1 0 0,-1 0 1 0 0,1 0-1 0 0,-1 1 0 0 0,0-1 1 0 0,1 0-1 0 0,-1 1 1 0 0,0-1-1 0 0,0 1 0 0 0,0-1 1 0 0,0 1-1 0 0,-1 0 0 0 0,1-1 1 0 0,0 1-1 0 0,0 0 1 0 0,-1 0-1 0 0,1 0 0 0 0,-1 0 1 0 0,1 0-1 0 0,-1 0 0 0 0,0 0 9 0 0,-24-17-582 0 0,-1 1 0 0 0,0 1 0 0 0,-1 2-1 0 0,-1 1 1 0 0,0 1 0 0 0,-1 1-1 0 0,0 1 1 0 0,-12 0 582 0 0,429 53 2603 0 0,-171-35-135 0 0,-127 73-2947 0 0,-71-73 672 0 0,1-1 0 0 0,0 0 0 0 0,0-2 0 0 0,1 0 0 0 0,0-1 0 0 0,0 0 0 0 0,0-2 0 0 0,0-1 0 0 0,0 0 0 0 0,0-2 1 0 0,0 0-1 0 0,0-1 0 0 0,0-1 0 0 0,0-1 0 0 0,0-1 0 0 0,-1 0 0 0 0,0-2 0 0 0,0 0 0 0 0,0-1 0 0 0,-1-1 0 0 0,0 0 0 0 0,11-10-193 0 0,-24 18-20 0 0,-1-1 0 0 0,0 0 0 0 0,1 0-1 0 0,-1-1 1 0 0,0 1 0 0 0,0-1 0 0 0,-1 0-1 0 0,1 0 1 0 0,-1 0 0 0 0,1-1 0 0 0,-1 1-1 0 0,0-1 1 0 0,0 0 0 0 0,0 0 0 0 0,-1 0 0 0 0,0 0-1 0 0,1 0 1 0 0,-1 0 0 0 0,-1-1 0 0 0,1 1-1 0 0,-1-1 1 0 0,1 1 0 0 0,-1-1 0 0 0,-1 0-1 0 0,1 1 1 0 0,-1-1 0 0 0,1 0 0 0 0,-1 1-1 0 0,-1-1 1 0 0,1 0 0 0 0,-1 0 0 0 0,0 1-1 0 0,0-1 1 0 0,0 0 0 0 0,0 1 0 0 0,-1 0 0 0 0,0-1-1 0 0,0 1 1 0 0,0 0 0 0 0,-1-2 20 0 0,-9-5-179 0 0,0 1 0 0 0,0 0 1 0 0,-1 0-1 0 0,-1 1 0 0 0,1 1 1 0 0,-1 1-1 0 0,-1-1 0 0 0,1 2 0 0 0,-1 0 1 0 0,-1 1-1 0 0,1 1 0 0 0,-1 0 1 0 0,1 1-1 0 0,-1 0 0 0 0,0 2 1 0 0,0 0-1 0 0,0 0 0 0 0,0 2 0 0 0,0 0 1 0 0,0 1-1 0 0,0 0 0 0 0,1 1 1 0 0,-1 1-1 0 0,1 0 0 0 0,-1 2 0 0 0,2-1 1 0 0,-1 2-1 0 0,0 0 0 0 0,1 1 1 0 0,-3 3 178 0 0,13-9 28 0 0,1 0 0 0 0,-1 0 0 0 0,1 0 0 0 0,0 1 1 0 0,-1 0-1 0 0,1-1 0 0 0,0 1 0 0 0,1 0 0 0 0,-1 1 0 0 0,0-1 1 0 0,1 0-1 0 0,0 1 0 0 0,0 0 0 0 0,0-1 0 0 0,0 1 0 0 0,1 0 1 0 0,-1 0-1 0 0,1 0 0 0 0,0 0 0 0 0,0 0 0 0 0,0 0 0 0 0,1 0 1 0 0,0 0-1 0 0,-1 0 0 0 0,1 1 0 0 0,1-1 0 0 0,-1 0 0 0 0,1 0 1 0 0,-1 0-1 0 0,1 0 0 0 0,0 0 0 0 0,1 0 0 0 0,-1 0 1 0 0,1 0-1 0 0,0 0 0 0 0,-1-1 0 0 0,2 1 0 0 0,-1-1 0 0 0,0 1 1 0 0,1 0-29 0 0,18 8 422 0 0,0-1 1 0 0,1 0-1 0 0,0-2 1 0 0,0 0-1 0 0,1-2 1 0 0,0 0-1 0 0,0-2 1 0 0,1 0 0 0 0,-1-2-1 0 0,1 0 1 0 0,0-2-1 0 0,10-1-422 0 0,150 26 224 0 0,-112 29-2386 0 0,-62-26-1930 0 0,-5 3-3637 0 0,-5-21-242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7:53.9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830 398 2048 0 0,'0'0'1691'0'0,"0"0"127"0"0,0 0 84 0 0,0 0-99 0 0,0 0-153 0 0,1-30-138 0 0,5-93-172 0 0,-6 115-1058 0 0,1 0-1 0 0,0 0 1 0 0,0 1-1 0 0,0-1 0 0 0,1 0 1 0 0,1 0-1 0 0,-1 1 1 0 0,1-1-1 0 0,1 1 0 0 0,-1 0 1 0 0,1 0-1 0 0,0 0 1 0 0,1 0-1 0 0,3-3-281 0 0,4-7 652 0 0,15-13 719 0 0,-27 30-1583 0 0,0 0-211 0 0,0 0-230 0 0,0 0-204 0 0,0 0-59 0 0,6 31-525 0 0,-6-29 1523 0 0,1 1 0 0 0,-1-1 0 0 0,1 0 0 0 0,0 0 0 0 0,0 1 0 0 0,-1-1 0 0 0,1 0 0 0 0,1 0 0 0 0,-1 0 0 0 0,0 0 0 0 0,0 0 0 0 0,1 0 0 0 0,-1-1 0 0 0,1 1 0 0 0,0 0 0 0 0,-1-1 0 0 0,1 1 0 0 0,0-1 0 0 0,0 0 0 0 0,0 1 0 0 0,0-1 0 0 0,0 0 0 0 0,0 0 0 0 0,1 0 0 0 0,-1 0 0 0 0,0-1 0 0 0,0 1 0 0 0,1-1 0 0 0,-1 1 0 0 0,0-1 0 0 0,1 0 0 0 0,-1 0 0 0 0,0 0 0 0 0,1 0 0 0 0,-1 0 0 0 0,0-1 0 0 0,1 1 0 0 0,-1-1 0 0 0,0 1 0 0 0,0-1 0 0 0,2 0-82 0 0,-2 0 25 0 0,1 0 0 0 0,-1 0 1 0 0,1-1-1 0 0,-1 1 1 0 0,1 0-1 0 0,-1-1 0 0 0,0 0 1 0 0,0 1-1 0 0,0-1 0 0 0,0 0 1 0 0,0 0-1 0 0,0 0 1 0 0,-1 0-1 0 0,1 0 0 0 0,0-1 1 0 0,-1 1-1 0 0,0-1 1 0 0,0 1-1 0 0,0-1 0 0 0,0 1 1 0 0,0-1-1 0 0,0 1 1 0 0,0-1-1 0 0,-1 0 0 0 0,1 1 1 0 0,-1-1-1 0 0,0 0 0 0 0,0 0 1 0 0,0 1-1 0 0,0-1 1 0 0,-1 0-1 0 0,1 1 0 0 0,-1-1 1 0 0,1 0-1 0 0,-1 1 1 0 0,0-1-1 0 0,0 0 0 0 0,0 1 1 0 0,0 0-1 0 0,-1-1 0 0 0,1 1 1 0 0,-1 0-1 0 0,1-1 1 0 0,-1 1-1 0 0,0 0 0 0 0,0 0 1 0 0,0 0-1 0 0,0 1 1 0 0,0-1-1 0 0,0 0 0 0 0,-1 1 1 0 0,1-1-1 0 0,0 1 0 0 0,-1 0 1 0 0,1 0-1 0 0,-1 0 1 0 0,-2-1-26 0 0,-11-5-79 0 0,-1 1 0 0 0,1 1 0 0 0,-1 0 1 0 0,0 1-1 0 0,-1 1 0 0 0,1 0 1 0 0,0 2-1 0 0,-1 0 0 0 0,1 0 0 0 0,-1 2 1 0 0,0 0-1 0 0,1 1 0 0 0,0 1 0 0 0,-1 1 1 0 0,1 0-1 0 0,1 1 0 0 0,-1 1 1 0 0,1 0-1 0 0,0 2 0 0 0,0 0 0 0 0,1 0 1 0 0,0 1-1 0 0,0 1 0 0 0,1 1 1 0 0,1 0-1 0 0,0 1 0 0 0,0 0 0 0 0,1 1 1 0 0,1 0-1 0 0,0 1 0 0 0,0 0 0 0 0,-1 6 79 0 0,-4 14-17 0 0,1 2 0 0 0,2-1-1 0 0,2 2 1 0 0,1 0-1 0 0,2 0 1 0 0,1 0 0 0 0,2 1-1 0 0,2 0 1 0 0,1 0-1 0 0,3 0 1 0 0,0 0 0 0 0,3 0-1 0 0,1 0 1 0 0,1-1-1 0 0,3 0 1 0 0,0 0 0 0 0,3-1-1 0 0,1 0 1 0 0,2-1-1 0 0,16 29 18 0 0,39 73 188 0 0,-45-97-167 0 0,-1 0 0 0 0,-3 2 0 0 0,-2 0 0 0 0,-1 2 0 0 0,-2 0 0 0 0,-2 1 0 0 0,-2 0 0 0 0,-3 1 0 0 0,-1 0 0 0 0,-2 0 0 0 0,-1 21-21 0 0,-6-56 31 0 0,-1 0-1 0 0,0 0 1 0 0,-1-1-1 0 0,0 1 1 0 0,-1-1 0 0 0,0 0-1 0 0,0 0 1 0 0,-1 0 0 0 0,0 0-1 0 0,-1-1 1 0 0,0 0-1 0 0,-1 0 1 0 0,1-1 0 0 0,-2 1-1 0 0,1-2 1 0 0,-1 1-1 0 0,-1-1 1 0 0,1 0 0 0 0,-1-1-1 0 0,0 0 1 0 0,0 0-1 0 0,-1-1 1 0 0,0 0 0 0 0,0-1-1 0 0,0 0 1 0 0,-6 1-31 0 0,-10 4 59 0 0,1-2 0 0 0,-1-1 0 0 0,0-1 0 0 0,0-1 0 0 0,-1-2 1 0 0,1 0-1 0 0,-1-2 0 0 0,1-1 0 0 0,-1-1 0 0 0,-15-3-59 0 0,-116-53-4738 0 0,70-9-4295 0 0,72 51 3832 0 0</inkml:trace>
  <inkml:trace contextRef="#ctx0" brushRef="#br0" timeOffset="488.353">392 1091 15979 0 0,'0'0'1177'0'0,"0"0"-42"0"0,0 0-287 0 0,0 0-591 0 0,0 0-408 0 0,0 0-198 0 0,0 0-52 0 0,0 0 125 0 0,0 0 162 0 0,0 0 92 0 0,0 0 38 0 0,29-7 1 0 0,92-19 0 0 0,102 4 127 0 0,71 5-5444 0 0,-258 65 7656 0 0,-23-41-2163 0 0,-1 0 0 0 0,1-1 0 0 0,1-1 0 0 0,-1 0 0 0 0,1 0 0 0 0,0-2 0 0 0,0 0 0 0 0,0 0 0 0 0,0-1 0 0 0,0-1 0 0 0,1 0 1 0 0,-1-1-1 0 0,0-1 0 0 0,1 0 0 0 0,-1-1 0 0 0,0 0 0 0 0,0-1 0 0 0,3-2-193 0 0,-2 1 87 0 0,-1-2-1 0 0,1 1 1 0 0,-1-2-1 0 0,0 0 1 0 0,0-1-1 0 0,-1 0 1 0 0,0-1-1 0 0,0 0 1 0 0,-1-1 0 0 0,10-12-88 0 0,-18 19-42 0 0,-1-1 0 0 0,1 1-1 0 0,-1-1 1 0 0,0 0 0 0 0,0 0-1 0 0,-1-1 1 0 0,1 1 0 0 0,-1 0-1 0 0,0-1 1 0 0,0 0 0 0 0,-1 1-1 0 0,1-1 1 0 0,-1 0-1 0 0,0 0 1 0 0,0 0 0 0 0,-1 0-1 0 0,1 0 1 0 0,-1 0 0 0 0,0 0-1 0 0,-1 0 1 0 0,1 1 0 0 0,-1-1-1 0 0,0 0 1 0 0,0 0-1 0 0,0 0 1 0 0,-1 0 0 0 0,0 1-1 0 0,0-1 1 0 0,0 1 0 0 0,0-1-1 0 0,-1 1 1 0 0,0 0 0 0 0,1 0-1 0 0,-2 0 1 0 0,-2-3 43 0 0,-3-4-48 0 0,-2 0 0 0 0,1 1 0 0 0,-1 1 1 0 0,-1 0-1 0 0,1 0 0 0 0,-1 1 0 0 0,-1 0 0 0 0,0 1 1 0 0,0 1-1 0 0,0 0 0 0 0,-1 1 0 0 0,0 0 0 0 0,0 1 1 0 0,0 0-1 0 0,0 2 0 0 0,-1-1 0 0 0,1 2 0 0 0,-1 0 1 0 0,0 1-1 0 0,1 0 0 0 0,-1 1 0 0 0,1 1 0 0 0,-1 0 0 0 0,1 1 1 0 0,0 0-1 0 0,0 1 0 0 0,0 1 0 0 0,0 0 0 0 0,1 1 1 0 0,0 1-1 0 0,0 0 0 0 0,1 0 0 0 0,-6 6 48 0 0,14-11-16 0 0,1 1 0 0 0,0 0 0 0 0,1 0-1 0 0,-1 1 1 0 0,0-1 0 0 0,1 1 0 0 0,0-1 0 0 0,0 1-1 0 0,0 0 1 0 0,0 0 0 0 0,0-1 0 0 0,1 1 0 0 0,0 1 0 0 0,0-1-1 0 0,0 0 1 0 0,0 0 0 0 0,1 0 0 0 0,-1 0 0 0 0,1 1-1 0 0,0-1 1 0 0,0 0 0 0 0,1 0 0 0 0,-1 1 0 0 0,1-1-1 0 0,0 0 1 0 0,0 0 0 0 0,1 0 0 0 0,-1 0 0 0 0,1 0-1 0 0,0 0 1 0 0,0-1 0 0 0,0 1 0 0 0,0 0 0 0 0,1-1 0 0 0,-1 0-1 0 0,1 1 1 0 0,0-1 0 0 0,0 0 0 0 0,0-1 0 0 0,0 1-1 0 0,1 0 1 0 0,2 1 16 0 0,161 81-4280 0 0,-123-72 78 0 0,-8-4-3214 0 0</inkml:trace>
  <inkml:trace contextRef="#ctx0" brushRef="#br0" timeOffset="1358.818">1737 696 16428 0 0,'0'0'129'0'0,"0"0"-37"0"0,0 0-76 0 0,0 0-165 0 0,0 0-245 0 0,0 0-170 0 0,0 0-91 0 0,0 0 104 0 0,0 0 234 0 0,0 0 196 0 0,0 0 133 0 0,0 0 80 0 0,0 0 85 0 0,20-16 87 0 0,64-48 43 0 0,-80 60-278 0 0,0 1 1 0 0,1 1-1 0 0,-1-1 1 0 0,1 1 0 0 0,0 0-1 0 0,0 0 1 0 0,0 0-1 0 0,0 0 1 0 0,0 1-1 0 0,1 0 1 0 0,-1 0 0 0 0,0 1-1 0 0,0-1 1 0 0,1 1-1 0 0,-1 0 1 0 0,0 1-1 0 0,1-1 1 0 0,1 1-30 0 0,13 1-41 0 0,-15-2-18 0 0,1 0 1 0 0,-1 0-1 0 0,1 0 1 0 0,-1 1-1 0 0,0 0 1 0 0,1 0-1 0 0,-1 0 1 0 0,0 1-1 0 0,0 0 1 0 0,0 0-1 0 0,0 0 1 0 0,0 0-1 0 0,0 1 1 0 0,-1 0-1 0 0,1 0 1 0 0,-1 0-1 0 0,0 1 1 0 0,0-1-1 0 0,0 1 1 0 0,0 0 0 0 0,-1 0-1 0 0,1 0 1 0 0,-1 1-1 0 0,0-1 1 0 0,0 1-1 0 0,-1 0 1 0 0,1 0-1 0 0,0 4 59 0 0,15 156-998 0 0,-12-52 1588 0 0,-6-111-496 0 0,-1 0 1 0 0,1 0-1 0 0,0 0 1 0 0,0 1-1 0 0,0-1 1 0 0,1 0-1 0 0,-1 0 1 0 0,0 0-1 0 0,1 0 1 0 0,-1 0-1 0 0,1 0 1 0 0,0 0-1 0 0,-1 0 1 0 0,1 0-1 0 0,0 0 1 0 0,0 0-1 0 0,1-1 0 0 0,-1 1 1 0 0,0 0-1 0 0,0-1 1 0 0,1 1-1 0 0,-1 0 1 0 0,1-1-1 0 0,0 0 1 0 0,-1 1-1 0 0,1-1 1 0 0,0 0-1 0 0,0 0 1 0 0,0 0-1 0 0,0 0 1 0 0,0 0-1 0 0,0-1 1 0 0,0 1-1 0 0,0 0 1 0 0,0-1-1 0 0,0 0 1 0 0,0 1-1 0 0,0-1 1 0 0,0 0-1 0 0,0 0 1 0 0,0 0-1 0 0,0 0 1 0 0,1-1-1 0 0,-1 1 0 0 0,0-1 1 0 0,0 1-1 0 0,0-1 1 0 0,0 0-1 0 0,0 1 1 0 0,0-1-1 0 0,0 0 1 0 0,1-1-95 0 0,14-10 68 0 0,-1-1 0 0 0,0 0 0 0 0,-1-1 0 0 0,0-1 0 0 0,-1 0-1 0 0,-1-1 1 0 0,0-1 0 0 0,-1 0 0 0 0,-1 0 0 0 0,-1-1 0 0 0,0-1 0 0 0,-1 1 0 0 0,-1-2 0 0 0,-1 1 0 0 0,0-3-68 0 0,-10 56-5164 0 0,19 58 5957 0 0,-13-82-652 0 0,0 0-1 0 0,0-1 1 0 0,0 1-1 0 0,2-1 1 0 0,-1 1-1 0 0,1-1 0 0 0,0-1 1 0 0,1 1-1 0 0,0-1 1 0 0,0 0-1 0 0,1 0 0 0 0,0 0 1 0 0,1-1-1 0 0,-1 0 1 0 0,1-1-1 0 0,0 0 0 0 0,1 0 1 0 0,0-1-1 0 0,0 0 1 0 0,0 0-1 0 0,0-1 1 0 0,1 0-1 0 0,0-1 0 0 0,-1 0 1 0 0,1-1-1 0 0,0 1 1 0 0,1-2-1 0 0,-1 0 0 0 0,0 0 1 0 0,0-1-1 0 0,1 0 1 0 0,-1-1-1 0 0,0 0 0 0 0,0 0 1 0 0,0-1-1 0 0,0 0 1 0 0,0-1-1 0 0,0-1 1 0 0,-1 1-1 0 0,1-1 0 0 0,-1-1 1 0 0,0 0-1 0 0,0 0 1 0 0,0-1-1 0 0,-1 0 0 0 0,0 0 1 0 0,0-1-1 0 0,-1 0 1 0 0,6-7-141 0 0,-6 4-77 0 0,-1 0 0 0 0,-1-1 0 0 0,0 1 0 0 0,0-1 0 0 0,-1 0 0 0 0,-1 0 0 0 0,0 0 0 0 0,0-1 0 0 0,-1 1 0 0 0,0-1 0 0 0,-1 1 0 0 0,-1-1 0 0 0,0 0 0 0 0,0 1 0 0 0,-1-5 77 0 0,1 11 6 0 0,0 5-226 0 0,0 0-274 0 0,5 31-2859 0 0,1-20 3453 0 0,0 1 0 0 0,0-1 1 0 0,1 0-1 0 0,1 0 0 0 0,0-1 0 0 0,0 0 0 0 0,1-1 1 0 0,0 0-1 0 0,1 0 0 0 0,0-1 0 0 0,0 0 1 0 0,1 0-1 0 0,0-1 0 0 0,0-1 0 0 0,0 0 0 0 0,1 0 1 0 0,0-2-1 0 0,0 1 0 0 0,1-1 0 0 0,-1-1 1 0 0,1 0-1 0 0,0-1 0 0 0,-1 0 0 0 0,1-1 0 0 0,0-1 1 0 0,0 0-1 0 0,0 0 0 0 0,0-1 0 0 0,0-1 1 0 0,0 0-1 0 0,-1-1 0 0 0,1-1 0 0 0,5-2-100 0 0,-13 3 18 0 0,1 0 1 0 0,-1 0-1 0 0,0-1 0 0 0,0 0 0 0 0,0 0 1 0 0,0-1-1 0 0,-1 1 0 0 0,0-1 0 0 0,0 0 1 0 0,0 0-1 0 0,0-1 0 0 0,-1 1 0 0 0,0-1 1 0 0,0 1-1 0 0,0-1 0 0 0,-1 0 0 0 0,0 0 0 0 0,0 0 1 0 0,-1-1-1 0 0,1 1 0 0 0,-1 0 0 0 0,-1 0 1 0 0,1-1-1 0 0,-1 1 0 0 0,0-1 0 0 0,-1 1 1 0 0,1 0-1 0 0,-1-1 0 0 0,0 1 0 0 0,-1 0 1 0 0,0 0-1 0 0,0 0 0 0 0,0 0 0 0 0,-1 0 1 0 0,1 0-1 0 0,-2 1 0 0 0,-1-4-18 0 0,9 67-2338 0 0,3-42 2429 0 0,1 0 0 0 0,1-1-1 0 0,1 0 1 0 0,0 0-1 0 0,1-1 1 0 0,0-1 0 0 0,1 0-1 0 0,1 0 1 0 0,0-1 0 0 0,1-1-1 0 0,0 0 1 0 0,0-1 0 0 0,1-1-1 0 0,1 0 1 0 0,8 3-91 0 0,32 17-3128 0 0,-3-5-3331 0 0,-41-19 1846 0 0,-1-2-628 0 0</inkml:trace>
  <inkml:trace contextRef="#ctx0" brushRef="#br0" timeOffset="1788.019">3812 1082 18540 0 0,'0'0'1531'0'0,"0"0"-257"0"0,0 0-549 0 0,0 0-477 0 0,0 0-319 0 0,0 0-145 0 0,0 0-28 0 0,0 0 71 0 0,0 0 93 0 0,0 0 61 0 0,27-5 38 0 0,174-34 142 0 0,-184 34-163 0 0,0 0 0 0 0,-1-1 0 0 0,1 0 0 0 0,-1-1 0 0 0,-1-1 0 0 0,0-1 0 0 0,0 0 0 0 0,0-1 0 0 0,-1 0 0 0 0,8-10 2 0 0,-20 18-71 0 0,0 0-1 0 0,0 0 1 0 0,0 0-1 0 0,-1-1 1 0 0,1 1-1 0 0,-1-1 1 0 0,0 1-1 0 0,1-1 1 0 0,-1 0-1 0 0,0 1 1 0 0,-1-1-1 0 0,1 0 1 0 0,0 0-1 0 0,-1 0 1 0 0,0 1-1 0 0,0-1 1 0 0,1 0-1 0 0,-2 0 1 0 0,1 0 0 0 0,0 0-1 0 0,0 0 1 0 0,-1 1-1 0 0,0-1 1 0 0,0 0-1 0 0,1 0 1 0 0,-1 1-1 0 0,-1-1 1 0 0,1 0-1 0 0,0 1 1 0 0,-1 0-1 0 0,1-1 1 0 0,-1 1-1 0 0,0 0 1 0 0,0-1-1 0 0,0 1 1 0 0,0 0-1 0 0,0 1 1 0 0,0-1-1 0 0,-1 0 1 0 0,0 0 71 0 0,-106-54-1687 0 0,92 51 1689 0 0,1 1-1 0 0,-1 0 1 0 0,1 1 0 0 0,-1 1 0 0 0,0 1-1 0 0,0 0 1 0 0,0 2 0 0 0,0-1 0 0 0,0 2-1 0 0,0 1 1 0 0,0 0 0 0 0,1 0 0 0 0,0 2-1 0 0,-1 0 1 0 0,2 1 0 0 0,-1 1-1 0 0,1 0 1 0 0,0 1 0 0 0,0 1 0 0 0,-5 4-2 0 0,17-8 17 0 0,0-1 1 0 0,0 0 0 0 0,1 0-1 0 0,0 1 1 0 0,0 0 0 0 0,0-1-1 0 0,0 1 1 0 0,1 0 0 0 0,0 0-1 0 0,0 0 1 0 0,0 0 0 0 0,0 0-1 0 0,1 0 1 0 0,0 0 0 0 0,0 0 0 0 0,1 0-1 0 0,-1 0 1 0 0,1 0 0 0 0,0 0-1 0 0,0 0 1 0 0,1 0 0 0 0,-1-1-1 0 0,1 1 1 0 0,0 0 0 0 0,0-1-1 0 0,1 1 1 0 0,-1-1 0 0 0,1 0-1 0 0,0 0 1 0 0,0 0 0 0 0,1 0-1 0 0,-1 0 1 0 0,1-1 0 0 0,0 0-1 0 0,0 1 1 0 0,0-1 0 0 0,0-1-1 0 0,0 1 1 0 0,1-1 0 0 0,-1 1-1 0 0,1-1 1 0 0,0-1 0 0 0,-1 1-1 0 0,1-1 1 0 0,0 1 0 0 0,0-2-1 0 0,1 1-16 0 0,31 12 232 0 0,1-2 0 0 0,0-1 0 0 0,0-2 1 0 0,1-2-1 0 0,0-2 0 0 0,0-1 0 0 0,1-2 1 0 0,1-1-234 0 0,51 3 143 0 0,-35 5-1357 0 0,-25-1-2495 0 0,2-4-5307 0 0,-25-3 2951 0 0</inkml:trace>
  <inkml:trace contextRef="#ctx0" brushRef="#br0" timeOffset="2314.032">4587 729 13211 0 0,'0'0'2102'0'0,"0"0"-341"0"0,0 0-568 0 0,0 0-531 0 0,0 0-412 0 0,0 0-341 0 0,0 0-269 0 0,0 0-204 0 0,0 0-104 0 0,0 0-19 0 0,0 0 75 0 0,0 0 158 0 0,0 0 242 0 0,1-9 232 0 0,-1 3-21 0 0,-1 4 17 0 0,1 1-1 0 0,0 0 0 0 0,0-1 1 0 0,0 1-1 0 0,0-1 1 0 0,0 1-1 0 0,0 0 1 0 0,0-1-1 0 0,0 1 0 0 0,0-1 1 0 0,1 1-1 0 0,-1 0 1 0 0,0-1-1 0 0,1 1 1 0 0,-1 0-1 0 0,1-1 0 0 0,0 1 1 0 0,-1 0-1 0 0,1 0 1 0 0,0 0-1 0 0,0 0 1 0 0,0 0-1 0 0,0 0 0 0 0,0 0 1 0 0,0 0-1 0 0,0 0 1 0 0,0 0-1 0 0,0 0 1 0 0,0 0-1 0 0,0 1 0 0 0,1-1 1 0 0,-1 0-1 0 0,0 1 1 0 0,1-1-1 0 0,-1 1 1 0 0,0 0-1 0 0,1-1 0 0 0,-1 1 1 0 0,0 0-1 0 0,1 0 1 0 0,-1 0-1 0 0,1 0 1 0 0,-1 0-1 0 0,0 0 0 0 0,1 0 1 0 0,-1 0-1 0 0,1 1 1 0 0,-1-1-1 0 0,1 1-15 0 0,293 23 79 0 0,-310 5-2436 0 0,-121 55 3531 0 0,99-65-1177 0 0,2 2 1 0 0,0 1-1 0 0,2 2 0 0 0,0 1 1 0 0,2 2-1 0 0,-25 27 3 0 0,54-53 18 0 0,0 1 0 0 0,0 0 1 0 0,0 0-1 0 0,0-1 0 0 0,0 1 1 0 0,0 0-1 0 0,0 1 0 0 0,1-1 0 0 0,-1 0 1 0 0,1 0-1 0 0,0 1 0 0 0,0-1 0 0 0,-1 1 1 0 0,2-1-1 0 0,-1 1 0 0 0,0-1 1 0 0,0 1-1 0 0,1 0 0 0 0,0-1 0 0 0,-1 1 1 0 0,1 0-1 0 0,0-1 0 0 0,0 1 0 0 0,0 0 1 0 0,1-1-1 0 0,-1 1 0 0 0,1 0 0 0 0,-1-1 1 0 0,1 1-1 0 0,0-1 0 0 0,0 1 1 0 0,0-1-1 0 0,0 1 0 0 0,1-1 0 0 0,-1 0 1 0 0,1 1-1 0 0,-1-1 0 0 0,1 0 0 0 0,0 0 1 0 0,0 0-1 0 0,0 0 0 0 0,0-1 1 0 0,0 1-1 0 0,0 0 0 0 0,0-1 0 0 0,1 0 1 0 0,-1 1-1 0 0,0-1 0 0 0,1 0 0 0 0,-1 0-18 0 0,29 9 261 0 0,0-1-1 0 0,1-2 0 0 0,0-1 1 0 0,0-1-1 0 0,0-2 0 0 0,0-1 0 0 0,0-2 1 0 0,1-1-1 0 0,-1-1 0 0 0,0-2 0 0 0,0-1 1 0 0,28-9-261 0 0,-47 11 213 0 0,-1-2 1 0 0,0 1-1 0 0,-1-2 0 0 0,1 0 1 0 0,-1 0-1 0 0,0-1 0 0 0,0 0 1 0 0,-1-1-1 0 0,0 0 1 0 0,-1 0-1 0 0,5-5-213 0 0,8 46-2772 0 0,-18-25 2686 0 0,3 1 150 0 0,1 1 0 0 0,-1-1 0 0 0,2 0 0 0 0,-1-1-1 0 0,1 0 1 0 0,0-1 0 0 0,1 0 0 0 0,0 0 0 0 0,0-1 0 0 0,1 0 0 0 0,-1 0 0 0 0,1-2 0 0 0,0 1 0 0 0,1-1-1 0 0,-1-1 1 0 0,9 2-64 0 0,51 5-3227 0 0,-2-11-5338 0 0,-57-1 623 0 0</inkml:trace>
  <inkml:trace contextRef="#ctx0" brushRef="#br0" timeOffset="2576.044">5098 450 16756 0 0,'0'0'1755'0'0,"0"0"-154"0"0,0 0-486 0 0,0 0-455 0 0,0 0-366 0 0,0 0-305 0 0,0 0-346 0 0,0 0-481 0 0,0 0-281 0 0,0 0-46 0 0,0 0 94 0 0,0 0 193 0 0,2-15 109 0 0,10-41-27 0 0,48 92-2529 0 0,22 34-4437 0 0,-63-54 3672 0 0</inkml:trace>
  <inkml:trace contextRef="#ctx0" brushRef="#br0" timeOffset="2827.347">5946 1099 16484 0 0,'0'0'1960'0'0,"0"0"-437"0"0,0 0-632 0 0,0 0-496 0 0,0 0-297 0 0,0 0-142 0 0,0 0-50 0 0,0 0 30 0 0,0 0 45 0 0,0 0 32 0 0,0 0 21 0 0,0 0 22 0 0,0 0 24 0 0,27 4 24 0 0,84 14 21 0 0,-105-17-92 0 0,0 0 1 0 0,0-1-1 0 0,0 1 0 0 0,0-1 1 0 0,0 0-1 0 0,0-1 1 0 0,0 0-1 0 0,0 1 0 0 0,0-2 1 0 0,0 1-1 0 0,-1-1 0 0 0,1 0 1 0 0,0 0-1 0 0,-1-1 1 0 0,1 1-1 0 0,-1-1 0 0 0,0-1 1 0 0,4-2-34 0 0,9-6 116 0 0,-13 11-145 0 0,0-1-1 0 0,1 0 0 0 0,-1 0 0 0 0,0-1 1 0 0,-1 1-1 0 0,1-1 0 0 0,0 0 0 0 0,-1-1 0 0 0,1 1 1 0 0,-1-1-1 0 0,0 0 0 0 0,-1 0 0 0 0,1 0 0 0 0,0 0 1 0 0,-1-1-1 0 0,0 1 0 0 0,0-1 0 0 0,-1 0 1 0 0,1 0-1 0 0,-1 0 0 0 0,0 0 0 0 0,0 0 0 0 0,-1-1 1 0 0,1 1-1 0 0,-1 0 0 0 0,-1-1 0 0 0,1 1 0 0 0,-1-1 1 0 0,0 1-1 0 0,0-1 0 0 0,0 0 0 0 0,-1 1 1 0 0,0 0-1 0 0,0-1 0 0 0,0 1 0 0 0,-1-1 0 0 0,1 1 1 0 0,-1 0-1 0 0,-1 0 0 0 0,1 0 0 0 0,-1 0 0 0 0,0 0 1 0 0,0 1-1 0 0,0-1 0 0 0,-1 1 0 0 0,1 0 1 0 0,-1 0-1 0 0,-1 0 30 0 0,-4-2-87 0 0,-1 1 0 0 0,0 1 1 0 0,0 0-1 0 0,0 0 1 0 0,0 1-1 0 0,-1 0 0 0 0,1 1 1 0 0,-1 0-1 0 0,1 1 0 0 0,-1 0 1 0 0,0 1-1 0 0,0 0 0 0 0,0 1 1 0 0,1 0-1 0 0,-1 0 0 0 0,0 1 1 0 0,1 1-1 0 0,-1 0 0 0 0,1 0 1 0 0,-8 4 86 0 0,11-4-57 0 0,0-1 0 0 0,0 1 0 0 0,1 1 0 0 0,-1-1 0 0 0,1 1 0 0 0,0 0 0 0 0,0 0 0 0 0,1 1 0 0 0,-1 0 0 0 0,1 0 0 0 0,0 0 0 0 0,0 1 0 0 0,0 0 0 0 0,1 0 0 0 0,0 0 0 0 0,0 0 0 0 0,1 0 0 0 0,0 1 0 0 0,0 0 0 0 0,0 0 0 0 0,1 0 0 0 0,0 0-1 0 0,0 0 1 0 0,1 0 0 0 0,0 0 0 0 0,0 0 0 0 0,0 1 0 0 0,1-1 0 0 0,0 0 0 0 0,2 7 57 0 0,-1-10-210 0 0,0 0-1 0 0,1 1 0 0 0,-1-1 0 0 0,1 0 0 0 0,0 1 0 0 0,1-1 1 0 0,-1 0-1 0 0,1-1 0 0 0,-1 1 0 0 0,1 0 0 0 0,0-1 0 0 0,1 1 1 0 0,-1-1-1 0 0,1 0 0 0 0,-1 0 0 0 0,1-1 0 0 0,0 1 0 0 0,0-1 1 0 0,1 1 210 0 0,51 24-8011 0 0,-37-20 2641 0 0</inkml:trace>
  <inkml:trace contextRef="#ctx0" brushRef="#br0" timeOffset="3339.037">6664 834 16355 0 0,'0'0'1199'0'0,"0"0"-196"0"0,0 0-388 0 0,0 0-578 0 0,0 0-539 0 0,0 0-281 0 0,0 0-80 0 0,0 0 127 0 0,0 0 200 0 0,0 0 82 0 0,0 0 33 0 0,0 0 43 0 0,0 0 73 0 0,12 16 73 0 0,37 49 68 0 0,-30 39 29 0 0,-18-99 251 0 0,1 0-1 0 0,0 0 1 0 0,1 0-1 0 0,-1 0 1 0 0,1 0-1 0 0,0-1 1 0 0,0 0-1 0 0,1 1 1 0 0,-1-1-1 0 0,1 0 1 0 0,0-1-1 0 0,0 1 1 0 0,0-1-1 0 0,1 0 1 0 0,-1 0-1 0 0,1 0 1 0 0,-1 0-1 0 0,1-1 1 0 0,0 0-1 0 0,0 0 1 0 0,0 0-1 0 0,1 0 1 0 0,-1-1-1 0 0,0 0 1 0 0,0 0-1 0 0,1-1-115 0 0,153 8 862 0 0,-133-9-1009 0 0,3 1 138 0 0,0-2 0 0 0,0-1 0 0 0,-1-1 0 0 0,1-1 0 0 0,-1-2 0 0 0,0-1 0 0 0,0-1 0 0 0,-1-1 0 0 0,8-5 9 0 0,-28 10-1450 0 0,-34 25 382 0 0,25-19 1077 0 0,0 1 1 0 0,1 0-1 0 0,-1 0 0 0 0,1 0 0 0 0,-1 0 1 0 0,1 0-1 0 0,0 0 0 0 0,-1 0 0 0 0,1 0 1 0 0,1 1-1 0 0,-1-1 0 0 0,0 0 0 0 0,0 1 1 0 0,1-1-1 0 0,-1 0 0 0 0,1 1 0 0 0,0-1 1 0 0,0 1-1 0 0,0-1 0 0 0,0 1 0 0 0,0-1 0 0 0,0 0 1 0 0,1 1-1 0 0,-1-1 0 0 0,1 1 0 0 0,0-1 1 0 0,0 0-1 0 0,0 0 0 0 0,0 1 0 0 0,0-1 1 0 0,0 0-1 0 0,0 0 0 0 0,1 0 0 0 0,-1 0 1 0 0,1 0-1 0 0,0 0 0 0 0,-1-1 0 0 0,1 1 1 0 0,0 0-1 0 0,0-1 0 0 0,0 0 0 0 0,0 1 1 0 0,0-1-1 0 0,0 0 0 0 0,1 0 0 0 0,-1 0 0 0 0,0 0 1 0 0,0 0-1 0 0,1-1 0 0 0,0 1-9 0 0,127 31 1228 0 0,-99-29-982 0 0,1-1 0 0 0,0-1-1 0 0,0-2 1 0 0,0-1 0 0 0,0-1 0 0 0,0-2 0 0 0,-1-1 0 0 0,0-2 0 0 0,0-1-1 0 0,0-1 1 0 0,-2-2 0 0 0,1-1 0 0 0,-2-1 0 0 0,1-2-246 0 0,2-14 1850 0 0,-31 30-2120 0 0,0 0-429 0 0,-7 28-2355 0 0,-12 99 3097 0 0,14-70-1938 0 0,-5-3-4470 0 0,4-34-3196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7:58.519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804 185 7834 0 0,'0'0'1676'0'0,"0"0"-30"0"0,0 0-245 0 0,0 0-320 0 0,0 0-213 0 0,3-26-193 0 0,1-8-386 0 0,18-91 2404 0 0,-25 215-4975 0 0,5-42 2427 0 0,3 373 464 0 0,19 0 0 0 0,47 216-609 0 0,-6-327 756 0 0,-102-402 3561 0 0,-30-55-3694 0 0,-46-112-2144 0 0,86 193 1430 0 0,4-1 0 0 0,2-1 0 0 0,4-1 0 0 0,2 0 0 0 0,3-2-1 0 0,4 1 1 0 0,3-1 0 0 0,2 0 0 0 0,6-40 91 0 0,-1 89-6 0 0,1-1-1 0 0,1 0 1 0 0,1 1 0 0 0,2 0-1 0 0,0 1 1 0 0,0-1 0 0 0,2 1-1 0 0,1 1 1 0 0,1-1 0 0 0,0 2-1 0 0,2 0 1 0 0,0 0 0 0 0,1 1-1 0 0,1 1 1 0 0,0 0 0 0 0,1 1-1 0 0,1 0 1 0 0,1 2 0 0 0,0 0-1 0 0,1 1 1 0 0,0 1-1 0 0,1 1 1 0 0,0 0 0 0 0,1 2-1 0 0,0 0 1 0 0,1 2 0 0 0,-1 0-1 0 0,1 1 1 0 0,5 0 6 0 0,20-2-65 0 0,0 2 0 0 0,0 2 1 0 0,1 2-1 0 0,-1 1 0 0 0,0 4 0 0 0,1 1 0 0 0,-1 2 1 0 0,18 6 64 0 0,-40-7-58 0 0,1 1 1 0 0,-1 2-1 0 0,0 1 1 0 0,-1 0-1 0 0,0 2 1 0 0,-1 1-1 0 0,0 1 1 0 0,0 1 0 0 0,-2 0-1 0 0,0 2 1 0 0,0 1-1 0 0,-2 0 1 0 0,0 1-1 0 0,-1 1 1 0 0,14 20 57 0 0,-22-24-14 0 0,-1 1 0 0 0,-1 0 0 0 0,0 0 1 0 0,-1 1-1 0 0,-1 0 0 0 0,-1 0 0 0 0,0 1 0 0 0,-1-1 1 0 0,-1 1-1 0 0,0 0 0 0 0,-2 0 0 0 0,0 0 1 0 0,-1 0-1 0 0,-1 0 0 0 0,0 0 0 0 0,-2 0 0 0 0,0 0 1 0 0,-1-1-1 0 0,0 1 0 0 0,-2-1 0 0 0,0 0 1 0 0,-1 0-1 0 0,0-1 0 0 0,-2 0 0 0 0,-5 8 14 0 0,-7 11 70 0 0,-1 0-1 0 0,-2-2 1 0 0,-2-1 0 0 0,-1 0-1 0 0,-1-2 1 0 0,-1-1 0 0 0,-2-2-1 0 0,-1-1 1 0 0,-1-1 0 0 0,-29 16-70 0 0,18-16-9 0 0,-1-3 1 0 0,-1-1 0 0 0,0-2-1 0 0,-1-3 1 0 0,-1-1 0 0 0,-1-3-1 0 0,0-1 1 0 0,-45 2 8 0 0,138 5-3387 0 0,8-3 3442 0 0,0 2 1 0 0,-2 3 0 0 0,0 2-1 0 0,-1 2 1 0 0,-1 2 0 0 0,-2 2-1 0 0,0 2 1 0 0,-2 3 0 0 0,-2 1-1 0 0,-1 2 1 0 0,21 25-56 0 0,-18-13-38 0 0,-34-34 82 0 0,0 0 1 0 0,0-2 0 0 0,1 1 0 0 0,0-1 0 0 0,1-1 0 0 0,1 0 0 0 0,0 0 0 0 0,0-2-1 0 0,1 0 1 0 0,0 0 0 0 0,1-1 0 0 0,0-1 0 0 0,0 0 0 0 0,1-1 0 0 0,-1-1 0 0 0,1 0 0 0 0,0-1-1 0 0,6 0-44 0 0,-8-7-2133 0 0,-6-3-3493 0 0,-4 3-3929 0 0</inkml:trace>
  <inkml:trace contextRef="#ctx0" brushRef="#br0" timeOffset="375.128">2286 2083 9890 0 0,'0'0'128'0'0,"0"0"175"0"0,0 0 232 0 0,0 0 113 0 0,34 27 55 0 0,109 81-55 0 0,-8-44 303 0 0,-105-55-708 0 0,1-1 1 0 0,-1-1-1 0 0,1-2 1 0 0,0-1 0 0 0,1-1-1 0 0,-1-2 1 0 0,0-1 0 0 0,1-2-1 0 0,-1-1 1 0 0,0-1-1 0 0,0-2 1 0 0,0-1 0 0 0,-1-1-1 0 0,0-2 1 0 0,-1 0 0 0 0,0-3-1 0 0,0 0 1 0 0,-1-2 0 0 0,-1-1-1 0 0,-1-1 1 0 0,0-1-1 0 0,-2-1 1 0 0,0-1 0 0 0,-1-2-1 0 0,18-20-243 0 0,-34 33 41 0 0,0 1-1 0 0,0-2 0 0 0,-1 1 1 0 0,-1-1-1 0 0,1 0 0 0 0,-2 0 1 0 0,1 0-1 0 0,-1 0 0 0 0,-1-1 1 0 0,0 0-1 0 0,0 0 0 0 0,-1 0 1 0 0,-1 0-1 0 0,0 0 1 0 0,0 0-1 0 0,-1 0 0 0 0,0-1 1 0 0,-1 1-1 0 0,-1 0 0 0 0,0 0 1 0 0,0 0-1 0 0,-1 0 0 0 0,0 1 1 0 0,-1-1-1 0 0,0 1 0 0 0,-1 0 1 0 0,0 0-1 0 0,0 0 0 0 0,-1 0 1 0 0,0 1-1 0 0,-1 0 1 0 0,0 1-1 0 0,-1-1 0 0 0,0 1 1 0 0,-4-2-41 0 0,-7-8 45 0 0,0 1 0 0 0,-2 1 0 0 0,0 1 0 0 0,-1 1 0 0 0,0 1 0 0 0,-1 1 1 0 0,0 1-1 0 0,-1 1 0 0 0,0 1 0 0 0,-1 1 0 0 0,0 1 0 0 0,0 1 0 0 0,-1 1 1 0 0,1 2-1 0 0,-1 0 0 0 0,0 2 0 0 0,0 1 0 0 0,0 1 0 0 0,0 1 0 0 0,-3 1-45 0 0,16 1-51 0 0,1 1-1 0 0,-1 0 0 0 0,1 1 1 0 0,0 0-1 0 0,1 0 0 0 0,-1 1 1 0 0,1 1-1 0 0,1 0 1 0 0,-1 1-1 0 0,2 0 0 0 0,-1 0 1 0 0,1 1-1 0 0,0 0 0 0 0,1 1 1 0 0,0-1-1 0 0,1 3 52 0 0,2-7-64 0 0,2 0 0 0 0,-1 1-1 0 0,1 0 1 0 0,0-1 0 0 0,0 1 0 0 0,1 0 0 0 0,0 1 0 0 0,0-1-1 0 0,0 0 1 0 0,1 0 0 0 0,0 1 0 0 0,1-1 0 0 0,0 1 0 0 0,0-1-1 0 0,0 1 1 0 0,1-1 0 0 0,0 0 0 0 0,1 1 0 0 0,0-1 0 0 0,0 0-1 0 0,0 0 1 0 0,1 0 0 0 0,0 0 0 0 0,0-1 0 0 0,1 1 0 0 0,0-1-1 0 0,0 1 1 0 0,4 4 64 0 0,132 90-3040 0 0,-36-57-3538 0 0,-93-39 5421 0 0,33 11-7656 0 0</inkml:trace>
  <inkml:trace contextRef="#ctx0" brushRef="#br0" timeOffset="1372.492">6080 1430 13195 0 0,'0'0'488'0'0,"0"0"-25"0"0,0 0 11 0 0,0 0-7 0 0,0 0 48 0 0,0 0 34 0 0,0 0-6 0 0,0 0 7 0 0,0 0 14 0 0,0 0 61 0 0,0 0 70 0 0,-8-4 13 0 0,-19-11-272 0 0,53 22-1476 0 0,107 33 1278 0 0,2-6 0 0 0,1-5 1 0 0,1-7-1 0 0,2-6 0 0 0,-1-5 0 0 0,1-7 0 0 0,131-13-238 0 0,167-11 5 0 0,-367 48-510 0 0,-61 2-2192 0 0,-83-20-2324 0 0,67-12 4505 0 0,-1 0-1 0 0,1-1 1 0 0,0 1-1 0 0,0-1 1 0 0,0-1-1 0 0,0 0 1 0 0,1 1-1 0 0,-1-2 1 0 0,1 1-1 0 0,0-1 1 0 0,0 0-1 0 0,1 0 1 0 0,0-1-1 0 0,0 0 0 0 0,0 0 1 0 0,-2-3 516 0 0,-2-6-4417 0 0</inkml:trace>
  <inkml:trace contextRef="#ctx0" brushRef="#br0" timeOffset="1650.941">7492 965 8034 0 0,'0'0'2727'0'0,"0"0"-122"0"0,0 0-678 0 0,0 0-1174 0 0,0 0-1204 0 0,0 0-554 0 0,0 0-31 0 0,0 0 419 0 0,0 0 649 0 0,0 0 168 0 0,0 0 13 0 0,24 31 31 0 0,81 101-26 0 0,-74-94-50 0 0,1-2 0 0 0,2-2-1 0 0,1-1 1 0 0,2-1 0 0 0,1-3 0 0 0,2 0-1 0 0,0-3 1 0 0,39 18-168 0 0,5-4 332 0 0,1-4 1 0 0,2-3-1 0 0,2-4 1 0 0,83 14-333 0 0,-89-21 216 0 0,-79-21-196 0 0,-3-2 6 0 0,1 1 1 0 0,-1 0-1 0 0,1-1 0 0 0,-1 1 0 0 0,1 0 0 0 0,-1 0 0 0 0,1 0 0 0 0,-1-1 0 0 0,1 2 0 0 0,0-1 0 0 0,-1 0 0 0 0,1 0 0 0 0,-1 0 0 0 0,1 1 0 0 0,-1-1 0 0 0,1 1 0 0 0,-1-1 1 0 0,0 1-1 0 0,1 0 0 0 0,-1 0 0 0 0,0-1 0 0 0,1 1 0 0 0,-1 0 0 0 0,0 0 0 0 0,0 0 0 0 0,0 0 0 0 0,0 0 0 0 0,0 1 0 0 0,0-1 0 0 0,0 0 0 0 0,0 0 0 0 0,0 1 0 0 0,-1-1 1 0 0,1 0-1 0 0,0 1 0 0 0,-1-1 0 0 0,1 1 0 0 0,-1-1 0 0 0,0 1 0 0 0,1-1 0 0 0,-1 1 0 0 0,0-1 0 0 0,0 1 0 0 0,0-1 0 0 0,0 1 0 0 0,0-1 0 0 0,0 1 0 0 0,-1-1 0 0 0,1 1 0 0 0,0-1 1 0 0,-1 1-1 0 0,1-1 0 0 0,-1 1 0 0 0,1-1 0 0 0,-1 1 0 0 0,0-1-26 0 0,-26 20 369 0 0,-2-1 1 0 0,0-2-1 0 0,0 0 1 0 0,-2-2-1 0 0,0-2 1 0 0,-1-1-1 0 0,0-1-369 0 0,-12 6 124 0 0,-664 250-1667 0 0,605-210-2720 0 0,43-11-4086 0 0,44-32 1582 0 0</inkml:trace>
  <inkml:trace contextRef="#ctx0" brushRef="#br0" timeOffset="3214.91">11170 934 7458 0 0,'0'0'1903'0'0,"0"0"-404"0"0,0 0-131 0 0,0 0-416 0 0,0 0-352 0 0,0 0-241 0 0,0 0-188 0 0,0 0-137 0 0,0 0-122 0 0,0 0-162 0 0,0 0-210 0 0,-8-14-211 0 0,-27-45-163 0 0,27 106 393 0 0,52 182 2664 0 0,112 478-849 0 0,-170-716 6945 0 0,-70-112-8285 0 0,66 96-19 0 0,1-2-1 0 0,1 0 1 0 0,2-1-1 0 0,0 0 1 0 0,2-1-1 0 0,1 0 1 0 0,2-1 0 0 0,1 0-1 0 0,-2-14-14 0 0,10 40-45 0 0,0 0 0 0 0,0-1-1 0 0,1 1 1 0 0,-1 0 0 0 0,1 0-1 0 0,0 0 1 0 0,0 1 0 0 0,0-1 0 0 0,1 0-1 0 0,0 0 1 0 0,-1 0 0 0 0,1 1-1 0 0,0-1 1 0 0,1 1 0 0 0,-1 0 0 0 0,1 0-1 0 0,-1-1 1 0 0,1 2 0 0 0,0-1 0 0 0,0 0-1 0 0,0 0 1 0 0,1 1 0 0 0,-1 0-1 0 0,1 0 1 0 0,-1 0 0 0 0,1 0 0 0 0,-1 0-1 0 0,5 0 46 0 0,119-32-502 0 0,-114 31 505 0 0,326-15-400 0 0,-257 35-1572 0 0,-60-2-1921 0 0,-6 7-4204 0 0,-13-15 530 0 0</inkml:trace>
  <inkml:trace contextRef="#ctx0" brushRef="#br0" timeOffset="4085.778">11709 1731 14171 0 0,'0'0'6200'0'0,"0"0"-5484"0"0,0 0-1516 0 0,0 0-19 0 0,0 0 223 0 0,0 0 357 0 0,0 0 255 0 0,0 0 71 0 0,0 0 21 0 0,0 0 11 0 0,29 11 21 0 0,92 37-16 0 0,7-30 258 0 0,-106-20-295 0 0,2-2 19 0 0,-1-1 0 0 0,1-1 1 0 0,-1-1-1 0 0,0 0 0 0 0,0-2 0 0 0,-1-1 0 0 0,0-1 0 0 0,-1-1 0 0 0,0 0 1 0 0,-1-2-1 0 0,-1 0 0 0 0,6-7-106 0 0,-21 18-38 0 0,0 0 1 0 0,0 0-1 0 0,-1-1 1 0 0,1 1 0 0 0,-1-1-1 0 0,0 0 1 0 0,0 0-1 0 0,0 0 1 0 0,0 0-1 0 0,-1-1 1 0 0,0 1 0 0 0,0-1-1 0 0,0 0 1 0 0,0 1-1 0 0,-1-1 1 0 0,0 0-1 0 0,0 0 1 0 0,0 0-1 0 0,-1 0 1 0 0,1 0 0 0 0,-1 0-1 0 0,0 0 1 0 0,-1 0-1 0 0,1 0 1 0 0,-1 0-1 0 0,0 0 1 0 0,0 0-1 0 0,0 0 1 0 0,-1 1 0 0 0,0-1-1 0 0,0 0 1 0 0,0 1-1 0 0,0 0 1 0 0,-1-1-1 0 0,0 1 1 0 0,0 0 0 0 0,0 0-1 0 0,0 0 1 0 0,-1 1-1 0 0,1-1 1 0 0,-1 1-1 0 0,0 0 1 0 0,0 0-1 0 0,0 0 1 0 0,-1 0 0 0 0,1 1-1 0 0,-1 0 1 0 0,1 0-1 0 0,-1 0 1 0 0,0 0-1 0 0,1 1 1 0 0,-1 0-1 0 0,0 0 1 0 0,-3 0 37 0 0,-2 0-23 0 0,0 0 0 0 0,0 1 0 0 0,0 1 0 0 0,0 0 0 0 0,0 0-1 0 0,0 1 1 0 0,0 0 0 0 0,0 1 0 0 0,1 0 0 0 0,-1 1 0 0 0,1 0 0 0 0,0 0 0 0 0,0 1 0 0 0,0 0-1 0 0,1 0 1 0 0,0 1 0 0 0,0 0 0 0 0,0 1 0 0 0,1-1 0 0 0,0 2 0 0 0,0-1 0 0 0,1 1 0 0 0,0 0 0 0 0,0 0-1 0 0,1 1 1 0 0,0-1 0 0 0,0 1 0 0 0,1 1 0 0 0,0-1 0 0 0,1 0 0 0 0,0 1 0 0 0,0 0 0 0 0,1-1-1 0 0,0 1 1 0 0,1 0 0 0 0,0 0 0 0 0,1 0 0 0 0,0 1 0 0 0,1-1 0 0 0,0 3 23 0 0,1-7 22 0 0,-1 0 1 0 0,2-1 0 0 0,-1 1-1 0 0,1 0 1 0 0,0-1-1 0 0,0 1 1 0 0,0-1-1 0 0,1 0 1 0 0,0 0-1 0 0,0 0 1 0 0,0 0 0 0 0,1-1-1 0 0,0 0 1 0 0,-1 0-1 0 0,1 0 1 0 0,1-1-1 0 0,-1 1 1 0 0,0-1-1 0 0,1 0 1 0 0,0-1 0 0 0,0 1-1 0 0,0-1 1 0 0,0 0-1 0 0,0-1 1 0 0,3 1-23 0 0,159 13 1038 0 0,-145-16-1069 0 0,0-1 1 0 0,-1-1 0 0 0,1-1 0 0 0,-1-1 0 0 0,0-1-1 0 0,0 0 1 0 0,-1-2 0 0 0,0-1 0 0 0,0 0 0 0 0,-1-2 0 0 0,0 0-1 0 0,-1-1 1 0 0,0-1 0 0 0,-1-1 0 0 0,-1-1 0 0 0,8-8 30 0 0,-20 16 46 0 0,0 0 0 0 0,-1-1 0 0 0,0 1 0 0 0,0-1 0 0 0,-1 0 0 0 0,0 0 0 0 0,-1 0 0 0 0,0 0 1 0 0,0-1-1 0 0,0 1 0 0 0,-1 0 0 0 0,0-1 0 0 0,-1 0 0 0 0,0 1 0 0 0,-1-1 0 0 0,1 1 0 0 0,-1-1 0 0 0,-1 1 0 0 0,0 0 0 0 0,0-1 1 0 0,-1 1-1 0 0,0 0 0 0 0,0 0 0 0 0,-1 1 0 0 0,1-1 0 0 0,-2 1 0 0 0,-1-3-46 0 0,22 19-2797 0 0,26 7 2942 0 0,-23-9-250 0 0,27 10 149 0 0,264 121 91 0 0,-129-4-235 0 0,-180-134 117 0 0,0 1 0 0 0,0-1-1 0 0,-1 0 1 0 0,1 0 0 0 0,0 1-1 0 0,0-1 1 0 0,0 1 0 0 0,-1-1-1 0 0,1 1 1 0 0,0-1 0 0 0,0 1 0 0 0,-1-1-1 0 0,1 1 1 0 0,0 0 0 0 0,-1-1-1 0 0,1 1 1 0 0,-1 0 0 0 0,1 0 0 0 0,-1-1-1 0 0,1 1 1 0 0,-1 0 0 0 0,0 0-1 0 0,1 0 1 0 0,-1 0 0 0 0,0-1-1 0 0,0 1 1 0 0,1 0 0 0 0,-1 0 0 0 0,0 0-1 0 0,0 0 1 0 0,0 0 0 0 0,0 0-1 0 0,0 0 1 0 0,0 0 0 0 0,0-1 0 0 0,-1 1-1 0 0,1 0 1 0 0,0 0 0 0 0,0 0-1 0 0,-1 0 1 0 0,1 0 0 0 0,-1-1 0 0 0,1 1-1 0 0,-1 0 1 0 0,1 0 0 0 0,-1 0-1 0 0,1-1 1 0 0,-1 1 0 0 0,1 0-1 0 0,-1-1 1 0 0,0 1 0 0 0,1-1 0 0 0,-1 1-1 0 0,0-1 1 0 0,0 1 0 0 0,0-1-1 0 0,1 1 1 0 0,-1-1 0 0 0,0 0 0 0 0,0 1-1 0 0,0-1 1 0 0,0 0 0 0 0,0 0-1 0 0,0 0-16 0 0,-68 2 1554 0 0,57-2-1715 0 0,8 1 74 0 0,0 0-1 0 0,0-1 1 0 0,0 1-1 0 0,0-1 1 0 0,0 0-1 0 0,0 0 1 0 0,0 0-1 0 0,0-1 1 0 0,0 0-1 0 0,0 1 1 0 0,1-1 0 0 0,-1 0-1 0 0,0-1 1 0 0,0 1-1 0 0,1-1 1 0 0,-1 0-1 0 0,0 0 1 0 0,1 0-1 0 0,0 0 1 0 0,-1 0 0 0 0,1-1-1 0 0,0 0 1 0 0,0 1-1 0 0,1-1 1 0 0,-1 0-1 0 0,0 0 1 0 0,1-1-1 0 0,0 1 1 0 0,0 0-1 0 0,0-1 1 0 0,0 0 0 0 0,1 1-1 0 0,-1-1 1 0 0,1 0-1 0 0,0 0 1 0 0,0 0-1 0 0,0 0 1 0 0,0 0-1 0 0,1 0 1 0 0,0 0 0 0 0,0 0-1 0 0,0 0 1 0 0,0 0-1 0 0,1 0 1 0 0,-1 0-1 0 0,1 0 1 0 0,0 1-1 0 0,0-1 1 0 0,0 0-1 0 0,1 0 1 0 0,-1 0 0 0 0,1 1-1 0 0,0-1 1 0 0,2-1 87 0 0,14-13 171 0 0,2 1 0 0 0,0 1 0 0 0,0 0 1 0 0,2 2-1 0 0,0 0 0 0 0,0 2 0 0 0,1 0 1 0 0,1 2-1 0 0,0 0 0 0 0,0 2 0 0 0,1 1 1 0 0,15-3-172 0 0,-36 10 15 0 0,-1 0-1 0 0,1-1 1 0 0,-1 2 0 0 0,1-1 0 0 0,-1 0-1 0 0,1 1 1 0 0,-1 0 0 0 0,1-1 0 0 0,-1 1-1 0 0,1 1 1 0 0,-1-1 0 0 0,0 0 0 0 0,1 1-1 0 0,-1 0 1 0 0,0 0 0 0 0,0 0 0 0 0,0 0 0 0 0,-1 0-1 0 0,1 0 1 0 0,0 1 0 0 0,-1-1 0 0 0,0 1-1 0 0,1 0 1 0 0,-1 0 0 0 0,0 0 0 0 0,0 0-1 0 0,-1 0 1 0 0,1 0 0 0 0,-1 0 0 0 0,1 1 0 0 0,-1-1-1 0 0,0 1 1 0 0,0-1 0 0 0,-1 1 0 0 0,1-1-1 0 0,-1 1 1 0 0,0-1 0 0 0,0 1 0 0 0,0-1-1 0 0,0 1 1 0 0,-1 1-15 0 0,2 5-24 0 0,0 1 0 0 0,1-1 0 0 0,0 0-1 0 0,0 0 1 0 0,1-1 0 0 0,0 1 0 0 0,1 0 0 0 0,0-1 0 0 0,0 0-1 0 0,1 0 1 0 0,0 0 0 0 0,1 0 0 0 0,0-1 0 0 0,0 0 0 0 0,1 0-1 0 0,0-1 1 0 0,0 0 0 0 0,1 0 0 0 0,0-1 0 0 0,0 0-1 0 0,0 0 1 0 0,1-1 0 0 0,0 0 0 0 0,0 0 0 0 0,1-1 0 0 0,-1 0-1 0 0,1-1 1 0 0,0 0 0 0 0,-1 0 0 0 0,1-1 0 0 0,6 0 24 0 0,43 1-3971 0 0,-20-4-2155 0 0,-19 0-1137 0 0</inkml:trace>
  <inkml:trace contextRef="#ctx0" brushRef="#br0" timeOffset="4331.07">13333 951 20620 0 0,'0'0'561'0'0,"0"0"23"0"0,0 0-272 0 0,0 0-184 0 0,0 0-320 0 0,0 0-600 0 0,0 0-641 0 0,0 0-383 0 0,0 0-345 0 0,0 0-407 0 0,0 0-617 0 0,0 0-240 0 0,0 0-1416 0 0,-15-39 3049 0 0</inkml:trace>
  <inkml:trace contextRef="#ctx0" brushRef="#br0" timeOffset="4588.73">13995 1401 16628 0 0,'0'0'1077'0'0,"0"0"-277"0"0,0 0-520 0 0,0 0-341 0 0,0 0-196 0 0,0 0-105 0 0,0 0-17 0 0,0 0 59 0 0,0 0 102 0 0,0 0 87 0 0,0 0 46 0 0,0 0 45 0 0,0 0 41 0 0,16 16 12 0 0,56 50-11 0 0,60-3-133 0 0,-98-50 109 0 0,-1 2 0 0 0,0 1 0 0 0,-1 2 0 0 0,-1 1 0 0 0,-1 2-1 0 0,-1 0 1 0 0,-1 2 0 0 0,0 1 0 0 0,22 27 22 0 0,-49-51 26 0 0,-1 1-1 0 0,1 0 1 0 0,0-1-1 0 0,0 1 1 0 0,0 0-1 0 0,-1-1 1 0 0,1 1-1 0 0,0 0 1 0 0,-1 0-1 0 0,1 0 1 0 0,0 0-1 0 0,-1-1 1 0 0,1 1-1 0 0,-1 0 1 0 0,0 0 0 0 0,1 0-1 0 0,-1 0 1 0 0,0 0-1 0 0,1 0 1 0 0,-1 0-1 0 0,0 1 1 0 0,0-1-1 0 0,0 0 1 0 0,0 0-1 0 0,0 0 1 0 0,0 0-1 0 0,0 0 1 0 0,-1 0-1 0 0,1 0 1 0 0,0 0-1 0 0,0 0 1 0 0,-1 0-1 0 0,1 0 1 0 0,-1 0-1 0 0,1 0 1 0 0,-1 0-1 0 0,1 0 1 0 0,-1-1-1 0 0,1 1 1 0 0,-1 0-1 0 0,0 0 1 0 0,0 0 0 0 0,1-1-1 0 0,-1 1 1 0 0,0 0-1 0 0,0-1 1 0 0,0 1-1 0 0,0-1 1 0 0,0 1-1 0 0,0-1 1 0 0,0 1-1 0 0,0-1 1 0 0,0 0-1 0 0,0 1 1 0 0,0-1-1 0 0,0 0 1 0 0,0 0-26 0 0,-73 3 1993 0 0,56-4-2035 0 0,1 1 5 0 0,-101-5 541 0 0,48-18-3653 0 0,62 14-331 0 0,6 3-2314 0 0,2 4-2274 0 0</inkml:trace>
  <inkml:trace contextRef="#ctx0" brushRef="#br0" timeOffset="5092.788">14984 601 21565 0 0,'0'0'274'0'0,"0"0"-18"0"0,0 0-174 0 0,0 0-360 0 0,0 0-426 0 0,0 0-137 0 0,0 0-24 0 0,0 0 184 0 0,0 0 334 0 0,0 0 95 0 0,0 0 59 0 0,0 0 25 0 0,2 31-14 0 0,11 228-264 0 0,-10 251 543 0 0,-4-496-49 0 0,1 0 0 0 0,0 0 0 0 0,1 0 0 0 0,0-1 0 0 0,1 1 0 0 0,1 0 0 0 0,0-1 0 0 0,0 0 1 0 0,2 0-1 0 0,0 0 0 0 0,0 0 0 0 0,1 0 0 0 0,1-1 0 0 0,0 0 0 0 0,0-1 0 0 0,1 0 0 0 0,1 0 0 0 0,0 0 0 0 0,0-1 0 0 0,1 0 0 0 0,1-1 0 0 0,-1 0 0 0 0,1-1 0 0 0,1 0 0 0 0,0-1 0 0 0,0 0 0 0 0,0-1 1 0 0,1 0-1 0 0,-1-1 0 0 0,2-1 0 0 0,6 2-48 0 0,9-4 106 0 0,0-1 1 0 0,0-1-1 0 0,0-2 1 0 0,0-1-1 0 0,0-1 1 0 0,0-2-1 0 0,-1 0 1 0 0,0-2-1 0 0,0-1 1 0 0,-1-2-1 0 0,0 0 1 0 0,-1-2-1 0 0,0-1 1 0 0,-1-1 0 0 0,-1-1-1 0 0,11-10-106 0 0,-26 19-7 0 0,-1-1 0 0 0,0 0 0 0 0,-1 0 0 0 0,1-1 0 0 0,-2 0 0 0 0,1 0 0 0 0,-1 0 0 0 0,-1-1 0 0 0,0 0 0 0 0,0 0 0 0 0,-1-1 0 0 0,0 1 0 0 0,-1-1 0 0 0,0 0 0 0 0,0-1 7 0 0,-2 7-1 0 0,-1 0 0 0 0,1 0 0 0 0,-1 1 1 0 0,1-1-1 0 0,-1 0 0 0 0,-1 0 1 0 0,1 0-1 0 0,-1 0 0 0 0,0 0 0 0 0,0 1 1 0 0,0-1-1 0 0,0 0 0 0 0,-1 1 1 0 0,0-1-1 0 0,0 1 0 0 0,0 0 0 0 0,-1-1 1 0 0,1 1-1 0 0,-1 0 0 0 0,0 0 0 0 0,0 1 1 0 0,-1-1-1 0 0,1 1 0 0 0,-1-1 1 0 0,0 1-1 0 0,1 0 0 0 0,-1 0 0 0 0,-1 1 1 0 0,1-1-1 0 0,0 1 0 0 0,-1 0 1 0 0,1 0-1 0 0,-1 1 0 0 0,1-1 0 0 0,-3 1 1 0 0,1-1 0 0 0,-1 1 0 0 0,1 0 0 0 0,-1 1 0 0 0,1 0-1 0 0,0 0 1 0 0,-1 0 0 0 0,1 1 0 0 0,-1 0 0 0 0,1 0-1 0 0,0 1 1 0 0,0-1 0 0 0,0 1 0 0 0,0 1 0 0 0,0-1-1 0 0,0 1 1 0 0,0 0 0 0 0,1 0 0 0 0,-1 1 0 0 0,1 0-1 0 0,0-1 1 0 0,0 2 0 0 0,1-1 0 0 0,-1 1 0 0 0,1-1-1 0 0,0 1 1 0 0,0 1 0 0 0,0-1 0 0 0,1 0 0 0 0,0 1-1 0 0,0 0 1 0 0,0 0 0 0 0,1 0 0 0 0,0 0 0 0 0,0 0-1 0 0,0 0 1 0 0,1 0 0 0 0,0 1 0 0 0,0-1 0 0 0,1 0-1 0 0,0 1 1 0 0,0-1 0 0 0,0 1 0 0 0,1-1 0 0 0,0 0-1 0 0,0 1 1 0 0,0-1 0 0 0,1 0 0 0 0,0 0 0 0 0,0 0-1 0 0,1 0 1 0 0,0 0 0 0 0,0 0 0 0 0,0-1 0 0 0,4 5 0 0 0,3 3 49 0 0,0-1 0 0 0,0 0 0 0 0,2-1 0 0 0,-1 0 0 0 0,2-1 0 0 0,-1 0 0 0 0,1-1 0 0 0,1 0 0 0 0,-1-1 0 0 0,1-1 0 0 0,1 0 0 0 0,0-1 0 0 0,-1 0 0 0 0,2-1 0 0 0,-1-1 0 0 0,16 2-49 0 0,257 17-2223 0 0,-158-30-2263 0 0,-46-7-2896 0 0,-56 8 319 0 0</inkml:trace>
  <inkml:trace contextRef="#ctx0" brushRef="#br0" timeOffset="5353.621">14460 922 12235 0 0,'0'0'7433'0'0,"0"0"-6585"0"0,0 0-119 0 0,0 0-529 0 0,0 0-376 0 0,0 0-89 0 0,0 0 97 0 0,196-65 72 0 0,-111 63-160 0 0,11 2-320 0 0,6 0-352 0 0,5 6-440 0 0,3 2-369 0 0,1 3-471 0 0,-3-2-737 0 0,-28-2-471 0 0,-26-1-3890 0 0</inkml:trace>
  <inkml:trace contextRef="#ctx0" brushRef="#br0" timeOffset="5703.348">16424 1313 20020 0 0,'0'0'624'0'0,"0"0"-724"0"0,0 0-373 0 0,0 0-7 0 0,0 0 200 0 0,0 0 273 0 0,0 0 74 0 0,11 25 1 0 0,90 187 87 0 0,-94-199-115 0 0,-6-10 7 0 0,-1 1-1 0 0,1-1 1 0 0,0 1 0 0 0,0-1 0 0 0,1 0 0 0 0,-1 0 0 0 0,1 0 0 0 0,-1 0 0 0 0,1 0 0 0 0,0 0 0 0 0,0 0 0 0 0,0 0 0 0 0,0 0 0 0 0,1-1 0 0 0,-1 0 0 0 0,1 1-1 0 0,0-1 1 0 0,-1 0 0 0 0,1 0 0 0 0,0 0 0 0 0,0-1 0 0 0,0 1 0 0 0,1-1 0 0 0,-1 1 0 0 0,0-1 0 0 0,0 0 0 0 0,1 0 0 0 0,-1-1 0 0 0,1 1 0 0 0,-1-1 0 0 0,1 1 0 0 0,-1-1-1 0 0,1 0 1 0 0,-1-1 0 0 0,0 1 0 0 0,1 0 0 0 0,-1-1 0 0 0,1 0 0 0 0,-1 0 0 0 0,0 0 0 0 0,4-2-47 0 0,6-8 13 0 0,0-1 1 0 0,0 0-1 0 0,-1-1 0 0 0,0 0 1 0 0,-2-1-1 0 0,1-1 0 0 0,-2 0 1 0 0,0 0-1 0 0,0 0 0 0 0,-2-1 1 0 0,0-1-1 0 0,-1 1 0 0 0,0-1 1 0 0,-2 0-1 0 0,0 0 0 0 0,0-1 1 0 0,-2 1-1 0 0,0-1 0 0 0,-1 1 1 0 0,-1-5-14 0 0,0 22-222 0 0,0 31-1794 0 0,-1-18 2059 0 0,1 0-1 0 0,0 0 1 0 0,2 0 0 0 0,-1 0 0 0 0,1 0 0 0 0,1 0 0 0 0,1 0-1 0 0,-1 0 1 0 0,2-1 0 0 0,0 0 0 0 0,0 0 0 0 0,1 0-1 0 0,1-1 1 0 0,0 0 0 0 0,1 0 0 0 0,-1 0 0 0 0,2-1 0 0 0,0 0-1 0 0,0-1 1 0 0,1 0 0 0 0,0 0 0 0 0,0-1 0 0 0,1-1 0 0 0,0 0-1 0 0,0 0 1 0 0,1-1 0 0 0,0 0 0 0 0,2 0-43 0 0,88 13-2598 0 0,-68-18-1544 0 0,0-1-3545 0 0,-19-2 1328 0 0</inkml:trace>
  <inkml:trace contextRef="#ctx0" brushRef="#br0" timeOffset="6585.858">17247 1051 23989 0 0,'0'0'399'0'0,"0"0"-127"0"0,0 0-297 0 0,0 0-285 0 0,0 0-169 0 0,0 0-150 0 0,0 0-198 0 0,0 0-194 0 0,0 0-185 0 0,32 5-25 0 0,201 28-937 0 0,152-36 2972 0 0,-414 39-1992 0 0,13-25 1275 0 0,-57 34 14 0 0,1 3 0 0 0,3 4 0 0 0,2 2 0 0 0,3 3 0 0 0,-55 63-101 0 0,118-118-3 0 0,-24 25-44 0 0,2 1-1 0 0,1 1 1 0 0,1 1-1 0 0,2 1 1 0 0,1 0-1 0 0,1 2 1 0 0,-11 31 47 0 0,27-61 2 0 0,0-1-1 0 0,1 1 1 0 0,-1-1 0 0 0,1 1-1 0 0,-1-1 1 0 0,1 1 0 0 0,0-1 0 0 0,0 1-1 0 0,0-1 1 0 0,0 1 0 0 0,0-1-1 0 0,1 1 1 0 0,-1-1 0 0 0,1 1-1 0 0,0-1 1 0 0,-1 1 0 0 0,1-1 0 0 0,0 0-1 0 0,1 1 1 0 0,-1-1 0 0 0,0 0-1 0 0,1 0 1 0 0,-1 0 0 0 0,1 0 0 0 0,-1 0-1 0 0,1 0 1 0 0,0 0 0 0 0,0-1-1 0 0,0 1 1 0 0,0 0 0 0 0,0-1 0 0 0,0 0-1 0 0,1 0 1 0 0,-1 1 0 0 0,0-1-1 0 0,1 0 1 0 0,-1-1 0 0 0,1 1-1 0 0,-1 0 1 0 0,1-1 0 0 0,-1 0 0 0 0,1 1-1 0 0,-1-1-1 0 0,118 0 834 0 0,-82-8-759 0 0,0-1 0 0 0,0-2 0 0 0,-1-1 0 0 0,-1-2 0 0 0,0-2 0 0 0,-1-1 0 0 0,0-2 0 0 0,-2-1 0 0 0,4-5-75 0 0,-32 23 60 0 0,0 0 0 0 0,0 0 1 0 0,0-1-1 0 0,0 0 1 0 0,-1 1-1 0 0,1-2 1 0 0,-1 1-1 0 0,0-1 0 0 0,0 1 1 0 0,0-1-1 0 0,0 0 1 0 0,0-1-1 0 0,-1 1 0 0 0,0 0 1 0 0,0-1-1 0 0,0 0 1 0 0,0 0-1 0 0,-1 0 1 0 0,0 0-1 0 0,0 0 0 0 0,0 0 1 0 0,-1-1-1 0 0,0 1 1 0 0,0-1-1 0 0,0 1 0 0 0,-1-1 1 0 0,1 1-1 0 0,-1-1 1 0 0,-1 1-1 0 0,1-1 1 0 0,-1 1-1 0 0,0-1 0 0 0,0 1 1 0 0,0 0-1 0 0,-1-1 1 0 0,-1-2-61 0 0,3 9-39 0 0,0 1 0 0 0,1-1 0 0 0,-1 1 0 0 0,0-1 0 0 0,0 1 0 0 0,1-1 0 0 0,-1 1 0 0 0,-1 0 0 0 0,1-1 0 0 0,0 1 0 0 0,0-1 0 0 0,0 1 0 0 0,-1-1 0 0 0,1 1 1 0 0,-1-1-1 0 0,1 1 0 0 0,-1-1 0 0 0,0 1 0 0 0,0-1 0 0 0,1 0 0 0 0,-1 1 0 0 0,0-1 0 0 0,0 0 0 0 0,0 0 0 0 0,0 1 0 0 0,-1-1 0 0 0,1 0 0 0 0,0 0 0 0 0,0 0 0 0 0,-1-1 0 0 0,1 1 0 0 0,0 0 0 0 0,-1 0 1 0 0,1-1-1 0 0,-1 1 0 0 0,1-1 0 0 0,-1 1 0 0 0,1-1 0 0 0,-1 0 0 0 0,0 0 0 0 0,1 1 0 0 0,-1-1 0 0 0,1 0 0 0 0,-1 0 0 0 0,1 0 0 0 0,-1-1 0 0 0,0 1 0 0 0,1 0 0 0 0,-1-1 0 0 0,1 1 0 0 0,-1-1 0 0 0,1 1 1 0 0,-1-1-1 0 0,1 0 0 0 0,0 1 0 0 0,-1-1 0 0 0,1 0 0 0 0,0 0 0 0 0,0 0 0 0 0,-1 0 0 0 0,1 0 0 0 0,0 0 0 0 0,0-1 0 0 0,0 1 0 0 0,0 0 0 0 0,0-1 0 0 0,1 1 0 0 0,-1 0 0 0 0,0-2 39 0 0,11 12 90 0 0,0-1 1 0 0,1 1-1 0 0,0-2 0 0 0,0 0 0 0 0,0 0 0 0 0,1-1 0 0 0,1 0 0 0 0,-1-1 0 0 0,0-1 0 0 0,1 0 0 0 0,0 0 0 0 0,0-2 0 0 0,7 2-90 0 0,-7-1 54 0 0,95 23 84 0 0,2-5-1 0 0,1-4 1 0 0,56-1-138 0 0,-157-14 64 0 0,-1-1-1 0 0,1 0 1 0 0,0 0-1 0 0,0-1 1 0 0,0-1-1 0 0,0 0 1 0 0,-1 0-1 0 0,1 0 1 0 0,0-2-1 0 0,-1 1 1 0 0,1-1-1 0 0,-1 0 1 0 0,0-1-1 0 0,0 0 1 0 0,0-1-1 0 0,-1 0 1 0 0,1 0-1 0 0,-1 0 1 0 0,0-1-1 0 0,-1-1 1 0 0,0 1-1 0 0,0-1 1 0 0,0-1-1 0 0,-1 1 1 0 0,0-1-1 0 0,0 0 1 0 0,0 0-1 0 0,-2-1 1 0 0,1 1-1 0 0,-1-1 1 0 0,2-6-64 0 0,-5 6-105 0 0,0-1 0 0 0,-1 1 0 0 0,-1 0 0 0 0,0 0 1 0 0,0 0-1 0 0,0 0 0 0 0,-1 0 0 0 0,-1 0 0 0 0,1 0 1 0 0,-1 0-1 0 0,-1 1 0 0 0,0 0 0 0 0,0-1 0 0 0,-1 1 1 0 0,0 1-1 0 0,0-1 0 0 0,0 1 0 0 0,-1 0 0 0 0,0 0 1 0 0,-1 0-1 0 0,0 1 0 0 0,0 0 0 0 0,0 1 0 0 0,0-1 1 0 0,-1 1-1 0 0,-7-3 105 0 0,-2-2-7 0 0,0 1 1 0 0,0 1 0 0 0,-1 0-1 0 0,-1 1 1 0 0,1 1-1 0 0,-1 1 1 0 0,0 0-1 0 0,0 2 1 0 0,0 0-1 0 0,-1 1 1 0 0,1 1 0 0 0,-8 1 6 0 0,18 0-19 0 0,1 1 1 0 0,-1 0 0 0 0,0 1 0 0 0,1 0-1 0 0,-1 0 1 0 0,1 0 0 0 0,0 1 0 0 0,0 1-1 0 0,0-1 1 0 0,0 1 0 0 0,1 1-1 0 0,-1-1 1 0 0,1 1 0 0 0,0 1 0 0 0,0-1-1 0 0,1 1 1 0 0,0 0 0 0 0,0 1 0 0 0,0-1-1 0 0,1 1 1 0 0,0 0 0 0 0,0 1 0 0 0,1-1-1 0 0,0 1 1 0 0,0 0 0 0 0,1 0 0 0 0,0 0-1 0 0,0 0 1 0 0,1 1 0 0 0,0-1 0 0 0,0 1-1 0 0,1 0 1 0 0,0-1 0 0 0,1 1-1 0 0,0 0 1 0 0,0 0 0 0 0,1-1 0 0 0,0 1-1 0 0,1 0 19 0 0,7 3 91 0 0,0 0 0 0 0,2-1-1 0 0,-1 0 1 0 0,1-1 0 0 0,1 0-1 0 0,0 0 1 0 0,0-2-1 0 0,1 1 1 0 0,0-2 0 0 0,0 1-1 0 0,1-2 1 0 0,0 0-1 0 0,0-1 1 0 0,0 0 0 0 0,1-1-1 0 0,0 0 1 0 0,0-2-1 0 0,1 1-90 0 0,138 23 578 0 0,-116-22-245 0 0,-1 1 1 0 0,0 2 0 0 0,0 2 0 0 0,0 1-1 0 0,31 14-333 0 0,2 20-3958 0 0,-15 21-4270 0 0,-50-55-1261 0 0</inkml:trace>
  <inkml:trace contextRef="#ctx0" brushRef="#br0" timeOffset="7641.836">20823 659 12307 0 0,'0'0'1756'0'0,"0"0"-53"0"0,-1-28-129 0 0,1-90-453 0 0,1 102-930 0 0,0 0 0 0 0,2 0 0 0 0,-1 1 0 0 0,2-1 0 0 0,0 1 0 0 0,1 0-1 0 0,0 0 1 0 0,1 0 0 0 0,1 1 0 0 0,0 0 0 0 0,4-5-191 0 0,19-39 922 0 0,-43 109-1555 0 0,2 2-1 0 0,2-1 1 0 0,3 1-1 0 0,1 49 634 0 0,-10 1475 82 0 0,16-1492-121 0 0,11 205-6 0 0,-14-288 147 0 0,0 0-1 0 0,1-1 1 0 0,-1 1 0 0 0,0-1 0 0 0,0 0 0 0 0,0 0-1 0 0,0 0 1 0 0,0 0 0 0 0,0 0 0 0 0,0 0 0 0 0,0 0-1 0 0,-1-1 1 0 0,1 1 0 0 0,0-1 0 0 0,0 1 0 0 0,-1-1-1 0 0,1 0 1 0 0,0 0 0 0 0,-1 0 0 0 0,1 0 0 0 0,0 0-1 0 0,0-1 1 0 0,-1 1 0 0 0,1-1 0 0 0,0 1 0 0 0,0-1-1 0 0,0 0 1 0 0,-1 0 0 0 0,1 0 0 0 0,0 0 0 0 0,0 0-1 0 0,1-1 1 0 0,-1 1 0 0 0,0-1 0 0 0,0 1 0 0 0,1-1-1 0 0,-1 1 1 0 0,0-1 0 0 0,1 0 0 0 0,0 0-1 0 0,-1 0 1 0 0,1 0 0 0 0,0 0 0 0 0,0-1-102 0 0,-9-4-66 0 0,-111-78 68 0 0,4-6 1 0 0,-95-96-3 0 0,32-11 332 0 0,179 197-339 0 0,1 0-1 0 0,-1-1 0 0 0,0 1 1 0 0,1 0-1 0 0,-1 0 1 0 0,1-1-1 0 0,-1 1 1 0 0,1-1-1 0 0,-1 1 1 0 0,1-1-1 0 0,0 1 0 0 0,0 0 1 0 0,0-1-1 0 0,0 1 1 0 0,0-1-1 0 0,0 1 1 0 0,0-1-1 0 0,1 1 1 0 0,-1-1-1 0 0,0 1 1 0 0,1 0-1 0 0,-1-1 0 0 0,1 1 1 0 0,-1-1-1 0 0,1 1 1 0 0,0 0-1 0 0,0 0 1 0 0,-1-1-1 0 0,1 1 1 0 0,0 0-1 0 0,0 0 1 0 0,0 0-1 0 0,0 0 0 0 0,1 0 1 0 0,-1 0-1 0 0,0 0 1 0 0,0 1-1 0 0,0-1 1 0 0,1 0-1 0 0,-1 1 1 0 0,0-1-1 0 0,1 1 0 0 0,-1-1 1 0 0,1 1-1 0 0,-1 0 1 0 0,1-1-1 0 0,-1 1 8 0 0,85-18-648 0 0,-67 15 692 0 0,404-24-83 0 0,-312 26 47 0 0,0-4 0 0 0,0-6 1 0 0,38-10-9 0 0,-145 20 7 0 0,14-2 72 0 0,1 0-1 0 0,0-1 1 0 0,-1-1-1 0 0,0-1 1 0 0,0-1 0 0 0,0 0-1 0 0,-1-2 1 0 0,0 1-1 0 0,-1-2 1 0 0,15-10-79 0 0,-31 19-71 0 0,0 1-121 0 0,46 22-1277 0 0,-32-21 1520 0 0,0 0 0 0 0,0-1 0 0 0,1 0 0 0 0,-1-1 0 0 0,0-1 0 0 0,0 0 0 0 0,0-1 0 0 0,0 0 0 0 0,-1-1-1 0 0,1-1 1 0 0,-1 0 0 0 0,0-1 0 0 0,0 0 0 0 0,-1-1 0 0 0,0 0 0 0 0,0-1 0 0 0,0-1 0 0 0,-1 0 0 0 0,0 0 0 0 0,-1-1 0 0 0,0 0 0 0 0,-1-1 0 0 0,0 0 0 0 0,-1-1 0 0 0,0 0 0 0 0,-1 0 0 0 0,0 0 0 0 0,-1-1 0 0 0,0 0 0 0 0,-1 0 0 0 0,0-1 0 0 0,-1 0 0 0 0,-1 1 0 0 0,0-1 0 0 0,0-7-51 0 0,-4 14-55 0 0,0 0-1 0 0,0 1 1 0 0,0-1-1 0 0,-1 1 1 0 0,0 0-1 0 0,0-1 1 0 0,-1 1-1 0 0,0 0 1 0 0,0 0-1 0 0,0 0 1 0 0,-1 1-1 0 0,0-1 1 0 0,0 1 0 0 0,0 0-1 0 0,0 0 1 0 0,-1 0-1 0 0,0 1 1 0 0,0 0-1 0 0,-1-1 1 0 0,1 2-1 0 0,-1-1 1 0 0,1 1-1 0 0,-1 0 1 0 0,0 0-1 0 0,-1 0 1 0 0,1 1-1 0 0,-3-1 56 0 0,-180-27-1019 0 0,180 30 951 0 0,0 1 0 0 0,0 0-1 0 0,0 1 1 0 0,0 0-1 0 0,0 0 1 0 0,1 1-1 0 0,-1 0 1 0 0,1 0-1 0 0,0 1 1 0 0,0 0-1 0 0,0 1 1 0 0,0 0-1 0 0,1 0 1 0 0,0 0-1 0 0,0 1 1 0 0,0 0-1 0 0,1 0 1 0 0,-1 1 0 0 0,2 0-1 0 0,-1 0 1 0 0,1 1-1 0 0,0-1 1 0 0,0 1-1 0 0,1 0 1 0 0,0 0-1 0 0,1 1 1 0 0,0-1-1 0 0,0 1 1 0 0,1-1-1 0 0,0 1 1 0 0,0 0-1 0 0,1 0 1 0 0,0 0-1 0 0,1 0 1 0 0,0 0 0 0 0,0 0-1 0 0,1 0 1 0 0,0 0-1 0 0,1 0 1 0 0,0 0-1 0 0,2 6 69 0 0,50 56-3465 0 0,-6-37-3397 0 0,-26-22-1056 0 0</inkml:trace>
  <inkml:trace contextRef="#ctx0" brushRef="#br0" timeOffset="8874.005">22216 1243 21941 0 0,'0'0'253'0'0,"0"0"-161"0"0,0 0-344 0 0,0 0-519 0 0,0 0-378 0 0,0 0-57 0 0,0 0 163 0 0,0 0 359 0 0,0 0 319 0 0,0 0 150 0 0,0 0 84 0 0,0 0 70 0 0,27-1 66 0 0,173-5 289 0 0,-187 5-142 0 0,-8-1-168 0 0,1 0 0 0 0,-1 1 1 0 0,1-1-1 0 0,-1 1 0 0 0,1 0 1 0 0,0 1-1 0 0,-1-1 0 0 0,1 1 1 0 0,0 0-1 0 0,0 1 0 0 0,-1-1 1 0 0,1 1-1 0 0,0 0 0 0 0,-1 1 1 0 0,1-1-1 0 0,-1 1 0 0 0,1 0 1 0 0,-1 0-1 0 0,0 1 0 0 0,0 0 1 0 0,0 0-1 0 0,0 0 0 0 0,-1 0 1 0 0,1 1-1 0 0,-1 0 0 0 0,0 0 1 0 0,0 0-1 0 0,0 0 0 0 0,0 1 1 0 0,-1-1-1 0 0,0 1 0 0 0,0 0 1 0 0,0 0-1 0 0,0 0 0 0 0,-1 0 1 0 0,0 1-1 0 0,0-1 0 0 0,0 1 1 0 0,0 4 15 0 0,-69 317 1227 0 0,67-325-1188 0 0,0 0 1 0 0,-1-1-1 0 0,1 1 1 0 0,1 0-1 0 0,-1 0 1 0 0,0 0-1 0 0,0-1 1 0 0,1 1-1 0 0,-1 0 1 0 0,1-1-1 0 0,-1 1 1 0 0,1 0-1 0 0,0-1 1 0 0,-1 1-1 0 0,1 0 1 0 0,0-1-1 0 0,0 1 1 0 0,0-1-1 0 0,0 0 1 0 0,1 1-1 0 0,-1-1 1 0 0,0 0 0 0 0,0 0-1 0 0,1 0 1 0 0,-1 0-1 0 0,1 0 1 0 0,-1 0-1 0 0,1 0 1 0 0,-1 0-1 0 0,1 0 1 0 0,0-1-1 0 0,-1 1 1 0 0,1-1-1 0 0,0 1 1 0 0,0-1-1 0 0,-1 0 1 0 0,1 0-1 0 0,0 0 1 0 0,0 0-1 0 0,0 0 1 0 0,-1 0-1 0 0,1 0 1 0 0,0 0-1 0 0,0-1 1 0 0,-1 1-1 0 0,2-1-39 0 0,77-30 1593 0 0,-65 22-1548 0 0,-1-2 1 0 0,0 1-1 0 0,-1-2 1 0 0,0 1-1 0 0,-1-2 1 0 0,0 0-1 0 0,-1 0 0 0 0,0-1 1 0 0,-1-1-1 0 0,-1 0 1 0 0,0 0-1 0 0,-1 0 1 0 0,-1-1-1 0 0,0 0 1 0 0,-1-1-1 0 0,-1 0 1 0 0,-1 0-1 0 0,0 0 1 0 0,-1 0-1 0 0,-1 0 0 0 0,0-1 1 0 0,-2 1-1 0 0,0-5-45 0 0,-1 53-3284 0 0,8 68 3498 0 0,1-83-117 0 0,1 1 0 0 0,1-1 1 0 0,0-1-1 0 0,1 0 0 0 0,1-1 0 0 0,0 0 0 0 0,1 0 0 0 0,0-1 0 0 0,1-1 0 0 0,0-1 0 0 0,1 0 0 0 0,1 0 0 0 0,0-2 0 0 0,0 0 0 0 0,1-1 0 0 0,0 0 0 0 0,0-1 0 0 0,0-2 0 0 0,1 1 0 0 0,0-2 0 0 0,14 2-97 0 0,-17-3 24 0 0,1 0 0 0 0,0 0 0 0 0,-1-2-1 0 0,1 0 1 0 0,0-1 0 0 0,0 0 0 0 0,0-1-1 0 0,0-1 1 0 0,-1-1 0 0 0,1 0-1 0 0,-1-1 1 0 0,0 0 0 0 0,0-2 0 0 0,0 0-1 0 0,0 0 1 0 0,-1-1 0 0 0,0-1 0 0 0,-1 0-1 0 0,0-1 1 0 0,0-1 0 0 0,-1 0-1 0 0,0 0 1 0 0,-1-1 0 0 0,0-1 0 0 0,5-7-24 0 0,-11 12-17 0 0,-1 0 1 0 0,0 0 0 0 0,-1-1 0 0 0,0 1 0 0 0,0-1 0 0 0,0 0 0 0 0,-1 0-1 0 0,0 0 1 0 0,-1 0 0 0 0,0 0 0 0 0,0 0 0 0 0,0-1 0 0 0,-1 1 0 0 0,-1 0-1 0 0,1 0 1 0 0,-1-1 0 0 0,-1 1 0 0 0,1 0 0 0 0,-1 0 0 0 0,-1 0 0 0 0,0 0-1 0 0,0 1 1 0 0,0-1 0 0 0,-1 1 0 0 0,0 0 0 0 0,-1 0 0 0 0,1 0 0 0 0,-1 0-1 0 0,-4-3 17 0 0,9 47-1206 0 0,5-19 1254 0 0,2 0 1 0 0,0 0 0 0 0,1-1 0 0 0,0 0-1 0 0,2-1 1 0 0,0 0 0 0 0,1 0 0 0 0,0-1 0 0 0,1-1-1 0 0,1 0 1 0 0,1 0 0 0 0,0-1 0 0 0,0-1-1 0 0,11 7-48 0 0,-16-14 55 0 0,1-1-1 0 0,-1 0 0 0 0,1 0 1 0 0,0-1-1 0 0,1 0 0 0 0,-1-1 1 0 0,0 0-1 0 0,1-1 0 0 0,-1 0 1 0 0,1 0-1 0 0,-1-1 0 0 0,1-1 1 0 0,-1 0-1 0 0,1 0 0 0 0,-1-1 0 0 0,0 0 1 0 0,1-1-1 0 0,-1 0 0 0 0,0 0 1 0 0,5-4-55 0 0,188-104-1386 0 0,-199 109 1325 0 0,-1 0-44 0 0,-2 0 30 0 0,1 0 0 0 0,0 0 1 0 0,0 0-1 0 0,-1 1 0 0 0,1-1 0 0 0,0 0 1 0 0,0 1-1 0 0,1-1 0 0 0,-1 1 0 0 0,0 0 0 0 0,0 0 1 0 0,1 0-1 0 0,-1 0 0 0 0,0 0 0 0 0,1 1 1 0 0,-1-1-1 0 0,1 1 0 0 0,-1-1 0 0 0,1 1 1 0 0,-1 0-1 0 0,1 0 0 0 0,0 0 0 0 0,-1 0 1 0 0,1 1-1 0 0,-1-1 0 0 0,1 0 0 0 0,-1 1 1 0 0,0 0-1 0 0,1 0 0 0 0,-1 0 0 0 0,1 0 1 0 0,-1 0-1 0 0,1 1 75 0 0,4 7 106 0 0,0 0 1 0 0,1-1-1 0 0,0 0 1 0 0,0 0-1 0 0,1-1 1 0 0,0 0-1 0 0,0-1 1 0 0,1 0-1 0 0,-1 0 1 0 0,1-1-1 0 0,1 0 1 0 0,-1-1-1 0 0,1 0 1 0 0,-1 0-1 0 0,1-1 1 0 0,0-1-1 0 0,0 0 1 0 0,4 0-107 0 0,5 4 1 0 0,48 12 109 0 0,0-3 0 0 0,1-2 0 0 0,0-4 0 0 0,1-2 0 0 0,0-4 1 0 0,0-3-1 0 0,0-2 0 0 0,44-10-110 0 0,-93 9 107 0 0,-1-2-1 0 0,1 0 1 0 0,-1-1-1 0 0,0-2 1 0 0,-1 0-1 0 0,1 0 1 0 0,-2-2-1 0 0,9-6-106 0 0,-21 13-23 0 0,-1 0-1 0 0,0-1 1 0 0,0 1-1 0 0,0-1 0 0 0,0 0 1 0 0,-1-1-1 0 0,1 1 0 0 0,-1-1 1 0 0,0 0-1 0 0,-1 0 1 0 0,1 0-1 0 0,-1 0 0 0 0,0-1 1 0 0,0 1-1 0 0,-1-1 1 0 0,1 0-1 0 0,-1 0 0 0 0,-1 0 1 0 0,1 0-1 0 0,-1 0 1 0 0,0 0-1 0 0,0-1 0 0 0,-1 1 1 0 0,0 0-1 0 0,0 0 1 0 0,0-1-1 0 0,-1 1 0 0 0,0 0 1 0 0,0 0-1 0 0,-1-2 24 0 0,-5-3-90 0 0,0 1-1 0 0,-1 0 1 0 0,0 0-1 0 0,0 0 1 0 0,-1 1 0 0 0,0 1-1 0 0,-1 0 1 0 0,1 0-1 0 0,-2 0 1 0 0,1 1-1 0 0,-1 1 1 0 0,0 0 0 0 0,-1 1-1 0 0,1 0 1 0 0,-1 0-1 0 0,0 1 1 0 0,0 1 0 0 0,0 0-1 0 0,-1 1 1 0 0,1 0-1 0 0,-1 1 1 0 0,1 0-1 0 0,-1 1 1 0 0,1 0 0 0 0,-11 2 90 0 0,8-3 1 0 0,0 1 0 0 0,0 1 0 0 0,1 0 0 0 0,-1 0 0 0 0,0 2 0 0 0,1 0 1 0 0,0 0-1 0 0,-1 2 0 0 0,1 0 0 0 0,1 0 0 0 0,-1 1 0 0 0,1 1 0 0 0,0 0 1 0 0,0 1-1 0 0,1 0 0 0 0,0 1 0 0 0,1 0 0 0 0,0 1 0 0 0,0 1 0 0 0,1-1 1 0 0,-5 9-2 0 0,13-15 21 0 0,0 1 1 0 0,0-1 0 0 0,1 1-1 0 0,0 0 1 0 0,0-1 0 0 0,0 1 0 0 0,1 0-1 0 0,0 0 1 0 0,-1 0 0 0 0,2 0-1 0 0,-1-1 1 0 0,0 1 0 0 0,1 0 0 0 0,0 0-1 0 0,0-1 1 0 0,1 1 0 0 0,-1 0-1 0 0,1-1 1 0 0,0 1 0 0 0,0-1 0 0 0,1 0-1 0 0,-1 0 1 0 0,1 0 0 0 0,0 0-1 0 0,0 0 1 0 0,0 0 0 0 0,0-1 0 0 0,1 1-1 0 0,-1-1 1 0 0,1 0 0 0 0,0 0-1 0 0,0-1 1 0 0,0 1 0 0 0,1-1 0 0 0,2 2-22 0 0,163 59 1068 0 0,195-47 315 0 0,-245-18-696 0 0,-29 47-882 0 0,-47-14 31 0 0,59 7-3303 0 0,-32-25-5941 0 0,-48-9 469 0 0</inkml:trace>
  <inkml:trace contextRef="#ctx0" brushRef="#br0" timeOffset="9464.947">25928 1086 19316 0 0,'0'0'680'0'0,"0"0"-96"0"0,0 0-202 0 0,0 0-314 0 0,0 0-272 0 0,0 0-176 0 0,0 0-126 0 0,0 0-35 0 0,0 0 90 0 0,0 0 144 0 0,0 0 161 0 0,0 0 119 0 0,9-12 92 0 0,-4 4-38 0 0,-3 4-15 0 0,0 0 1 0 0,0 0-1 0 0,1 1 0 0 0,-1-1 0 0 0,1 1 1 0 0,0 0-1 0 0,0 0 0 0 0,0 0 0 0 0,0 0 1 0 0,0 1-1 0 0,1-1 0 0 0,-1 1 0 0 0,1-1 1 0 0,0 1-1 0 0,-1 1 0 0 0,1-1 0 0 0,0 0 1 0 0,0 1-1 0 0,0 0 0 0 0,1 0 0 0 0,0 0-12 0 0,27-4 39 0 0,0 2-1 0 0,0 1 1 0 0,0 1 0 0 0,0 2-1 0 0,0 1 1 0 0,0 2-1 0 0,0 1 1 0 0,-1 2-1 0 0,1 0 1 0 0,1 3-39 0 0,-32-9-25 0 0,0-1 1 0 0,0 0-1 0 0,0 1 0 0 0,0-1 1 0 0,0 0-1 0 0,0 1 1 0 0,0-1-1 0 0,0 1 1 0 0,0-1-1 0 0,0 1 1 0 0,0 0-1 0 0,0 0 0 0 0,0-1 1 0 0,0 1-1 0 0,-1 0 1 0 0,1 0-1 0 0,0 0 1 0 0,-1 0-1 0 0,1-1 0 0 0,-1 1 1 0 0,1 0-1 0 0,-1 0 1 0 0,1 0-1 0 0,-1 1 1 0 0,1-1-1 0 0,-1 0 0 0 0,0 0 1 0 0,0 0-1 0 0,0 0 1 0 0,1 0-1 0 0,-1 0 1 0 0,0 0-1 0 0,0 0 0 0 0,-1 1 1 0 0,1-1-1 0 0,0 0 1 0 0,0 0-1 0 0,0 0 1 0 0,-1 0-1 0 0,1 0 0 0 0,-1 0 1 0 0,1 0-1 0 0,-1 0 1 0 0,1 0-1 0 0,-1 0 1 0 0,1 0-1 0 0,-1 0 1 0 0,0 0-1 0 0,0-1 0 0 0,1 1 1 0 0,-1 0-1 0 0,0 0 1 0 0,0-1-1 0 0,0 1 1 0 0,0 0-1 0 0,0-1 0 0 0,0 1 1 0 0,-1 0 24 0 0,-69 42 337 0 0,58-36-333 0 0,-60 31-128 0 0,2 3 0 0 0,1 3 0 0 0,3 4 1 0 0,2 2-1 0 0,-14 18 124 0 0,76-66-8 0 0,0 0 0 0 0,0 0 0 0 0,0 0 0 0 0,1 1 0 0 0,-1-1 0 0 0,1 1 0 0 0,0 0 0 0 0,0 0 0 0 0,0 0 0 0 0,0 0 0 0 0,0 0 0 0 0,1 0 0 0 0,-1 1 0 0 0,1-1 1 0 0,0 0-1 0 0,0 1 0 0 0,0-1 0 0 0,1 1 0 0 0,-1-1 0 0 0,1 1 0 0 0,0-1 0 0 0,-1 1 0 0 0,2-1 0 0 0,-1 1 0 0 0,0 0 0 0 0,1-1 0 0 0,0 1 0 0 0,-1-1 0 0 0,2 0 0 0 0,-1 1 0 0 0,0-1 0 0 0,1 0 0 0 0,-1 1 1 0 0,1-1-1 0 0,0 0 0 0 0,0 0 0 0 0,0-1 0 0 0,0 1 0 0 0,1 0 0 0 0,-1-1 0 0 0,1 1 0 0 0,-1-1 0 0 0,1 0 0 0 0,0 0 0 0 0,0 0 0 0 0,0 0 0 0 0,0 0 0 0 0,1 0 8 0 0,25 9 187 0 0,0-1-1 0 0,1-2 1 0 0,0 0-1 0 0,0-3 0 0 0,1 0 1 0 0,-1-2-1 0 0,1-1 1 0 0,0-1-1 0 0,-1-2 1 0 0,19-3-187 0 0,0 3 133 0 0,-23 1-3 0 0,0 0 1 0 0,0-2-1 0 0,0-1 1 0 0,0-1-1 0 0,-1-1 0 0 0,1-2 1 0 0,-1 0-1 0 0,-1-2 0 0 0,1 0 1 0 0,-1-2-1 0 0,-1-1 0 0 0,6-4-130 0 0,2-36 2324 0 0,-31 51-2226 0 0,0 1-123 0 0,0 0-102 0 0,0 0-95 0 0,0 0-120 0 0,3 36-1425 0 0,2-25 1850 0 0,1 0 1 0 0,0-1-1 0 0,1 0 1 0 0,0 0-1 0 0,1-1 1 0 0,0 1-1 0 0,0-2 0 0 0,1 1 1 0 0,0-1-1 0 0,1-1 1 0 0,0 0-1 0 0,0 0 1 0 0,0-1-1 0 0,1 0 0 0 0,0-1 1 0 0,0 0-1 0 0,0 0 1 0 0,1-2-1 0 0,0 1 1 0 0,-1-1-1 0 0,7 0-83 0 0,75 11-2581 0 0,-8-16-4593 0 0,-64-2 2184 0 0,-6-1-2636 0 0</inkml:trace>
  <inkml:trace contextRef="#ctx0" brushRef="#br0" timeOffset="9707.919">26653 801 19284 0 0,'0'0'1314'0'0,"0"0"-174"0"0,0 0-409 0 0,0 0-336 0 0,0 0-201 0 0,0 0-182 0 0,0 0-274 0 0,0 0-387 0 0,0 0-502 0 0,0 0-386 0 0,0 0-146 0 0,0 0 48 0 0,0 0 160 0 0,-4-15-6 0 0,1 5 1142 0 0,-7-31-1113 0 0,33 65-3310 0 0,-11-3 1833 0 0,-4-6-786 0 0</inkml:trace>
  <inkml:trace contextRef="#ctx0" brushRef="#br0" timeOffset="9952.483">27295 1524 17116 0 0,'0'0'1575'0'0,"0"0"-510"0"0,0 0-395 0 0,0 0-320 0 0,0 0-183 0 0,0 0-87 0 0,0 0-32 0 0,29 3 8 0 0,145 17 136 0 0,-160-19-106 0 0,-1-1 0 0 0,1 0 0 0 0,-1-1 0 0 0,1 0 0 0 0,-1-1 0 0 0,0-1 0 0 0,1 0 0 0 0,-1 0 0 0 0,-1-2 0 0 0,1 1 0 0 0,0-2 0 0 0,-1 1 0 0 0,0-2 0 0 0,-1 0 1 0 0,1 0-1 0 0,-1-1 0 0 0,-1 0 0 0 0,0-1 0 0 0,0 0 0 0 0,7-9-86 0 0,-15 15-38 0 0,1 1 1 0 0,-1-1 0 0 0,0 0-1 0 0,0 1 1 0 0,-1-1-1 0 0,1 0 1 0 0,-1 0 0 0 0,1-1-1 0 0,-1 1 1 0 0,0 0 0 0 0,0 0-1 0 0,0 0 1 0 0,-1-1 0 0 0,1 1-1 0 0,-1 0 1 0 0,0-1 0 0 0,0 1-1 0 0,0-1 1 0 0,0 1-1 0 0,0 0 1 0 0,-1-1 0 0 0,0 1-1 0 0,0 0 1 0 0,0-1 0 0 0,0 1-1 0 0,0 0 1 0 0,0 0 0 0 0,-1 0-1 0 0,1 0 1 0 0,-1 0-1 0 0,0 0 1 0 0,0 1 0 0 0,0-1-1 0 0,-1 1 1 0 0,1-1 0 0 0,0 1-1 0 0,-1 0 1 0 0,0 0 0 0 0,-1-2 37 0 0,-125-47-1437 0 0,120 49 1413 0 0,0 1 0 0 0,-1 0 0 0 0,1 1 0 0 0,0 0 0 0 0,-1 0 0 0 0,1 1 1 0 0,0 0-1 0 0,0 0 0 0 0,0 1 0 0 0,0 0 0 0 0,0 1 0 0 0,0 0 0 0 0,0 1 1 0 0,1 0-1 0 0,-1 0 0 0 0,1 0 0 0 0,0 1 0 0 0,1 1 0 0 0,-1-1 0 0 0,1 1 0 0 0,0 0 1 0 0,0 1-1 0 0,1 0 0 0 0,0 0 0 0 0,0 0 0 0 0,1 1 0 0 0,0 0 0 0 0,0 0 1 0 0,1 0-1 0 0,0 0 0 0 0,0 1 0 0 0,1-1 0 0 0,0 1 0 0 0,0 0 0 0 0,1 0 1 0 0,1 1-1 0 0,-1-1 0 0 0,1 1 24 0 0,2-4-122 0 0,0 1 1 0 0,0 0-1 0 0,1-1 1 0 0,-1 1-1 0 0,1-1 0 0 0,1 0 1 0 0,-1 0-1 0 0,1 0 1 0 0,0 0-1 0 0,1 0 1 0 0,-1 0-1 0 0,1-1 1 0 0,0 1-1 0 0,1-1 1 0 0,-1 0-1 0 0,1-1 0 0 0,0 1 1 0 0,0-1-1 0 0,1 0 1 0 0,-1 0-1 0 0,1 0 1 0 0,0-1-1 0 0,0 0 1 0 0,0 0-1 0 0,2 0 122 0 0,102 32-9813 0 0,-85-31 3426 0 0</inkml:trace>
  <inkml:trace contextRef="#ctx0" brushRef="#br0" timeOffset="10476.101">27992 1258 17796 0 0,'0'0'1400'0'0,"0"0"-228"0"0,0 0-533 0 0,0 0-565 0 0,0 0-368 0 0,0 0-166 0 0,0 0-24 0 0,0 0 108 0 0,0 0 121 0 0,0 0 68 0 0,0 0 70 0 0,0 0 49 0 0,0 0 29 0 0,12 11 27 0 0,65 85 63 0 0,-71-81-12 0 0,1 0-1 0 0,1-1 1 0 0,0 1 0 0 0,2-2 0 0 0,-1 1-1 0 0,1-1 1 0 0,1-1 0 0 0,0 0 0 0 0,1-1-1 0 0,1 0 1 0 0,-1 0 0 0 0,2-1-1 0 0,-1-1 1 0 0,1-1 0 0 0,1 1 0 0 0,-1-2-1 0 0,1 0 1 0 0,1-1 0 0 0,-1-1-1 0 0,1 0 1 0 0,0-1 0 0 0,0-1 0 0 0,0 0-1 0 0,1-1 1 0 0,-1-1 0 0 0,0-1 0 0 0,1 0-39 0 0,-3 1 32 0 0,0 0 0 0 0,0-1 0 0 0,-1-1 0 0 0,1 0 1 0 0,0-1-1 0 0,-1 0 0 0 0,1-2 0 0 0,-1 1 0 0 0,1-1 1 0 0,-1-1-1 0 0,-1 0 0 0 0,1-1 0 0 0,-1-1 0 0 0,0 0 1 0 0,0 0-1 0 0,-1-1 0 0 0,0-1 0 0 0,-1 0 0 0 0,1 0 1 0 0,-2-1-1 0 0,8-9-32 0 0,-20 6-741 0 0,-17 33-460 0 0,19-18 1214 0 0,0 1 0 0 0,0 0 0 0 0,0-1 0 0 0,0 1 0 0 0,1 0 0 0 0,0 0 0 0 0,-1 0 0 0 0,1 0 0 0 0,0-1 0 0 0,0 1 0 0 0,0 0 1 0 0,1 0-1 0 0,-1 0 0 0 0,1 0 0 0 0,-1-1 0 0 0,1 1 0 0 0,0 0 0 0 0,0-1 0 0 0,0 1 0 0 0,1 0 0 0 0,-1-1 0 0 0,1 1 0 0 0,-1-1 0 0 0,1 0 0 0 0,0 0 0 0 0,0 1 0 0 0,0-1 0 0 0,0 0 0 0 0,0-1 0 0 0,0 1 0 0 0,0 0 0 0 0,1-1 0 0 0,-1 1 1 0 0,1-1-1 0 0,-1 0 0 0 0,1 1 0 0 0,0-1 0 0 0,-1-1 0 0 0,1 1 0 0 0,1 0-13 0 0,115 20 1196 0 0,-101-21-1067 0 0,-1 0 1 0 0,1-1-1 0 0,0-1 0 0 0,-1-1 1 0 0,1-1-1 0 0,-1 0 1 0 0,0-1-1 0 0,0-1 0 0 0,-1 0 1 0 0,0-1-1 0 0,0-1 1 0 0,0-1-1 0 0,-1 0 1 0 0,-1-1-1 0 0,1-1 0 0 0,-1 0 1 0 0,-1 0-1 0 0,0-2 1 0 0,-1 0-1 0 0,-1 0 1 0 0,0-1-1 0 0,1-2-129 0 0,-9 11 66 0 0,-1 0 0 0 0,1 0 0 0 0,-1 0 0 0 0,-1-1-1 0 0,1 1 1 0 0,-1 0 0 0 0,0-1 0 0 0,0 1 0 0 0,0-1 0 0 0,-1 0 0 0 0,0 1 0 0 0,0-1 0 0 0,0 1 0 0 0,-1-1 0 0 0,0 1-1 0 0,0-1 1 0 0,0 1 0 0 0,-1-1 0 0 0,0 0-66 0 0,-11 30-1696 0 0,12-2 1511 0 0,0 0 1 0 0,2 0 0 0 0,0 0-1 0 0,2 0 1 0 0,0-1-1 0 0,2 1 1 0 0,0-1 0 0 0,1 0-1 0 0,2 0 1 0 0,0-1-1 0 0,1 0 1 0 0,0 0 0 0 0,2-1-1 0 0,0 0 1 0 0,2-1 0 0 0,9 11 183 0 0,18 38-5293 0 0,-25-41-4265 0 0</inkml:trace>
  <inkml:trace contextRef="#ctx0" brushRef="#br0" timeOffset="12076.902">11184 3360 11386 0 0,'0'0'874'0'0,"0"0"-149"0"0,0 0-258 0 0,0 0-76 0 0,0 0 45 0 0,0 0 142 0 0,0 0 268 0 0,0 0 228 0 0,0 0 156 0 0,0 0-12 0 0,0 0-247 0 0,8-2-281 0 0,268-131 579 0 0,-203 77-1063 0 0,-128 46-2541 0 0,23 15 2109 0 0,0 2 0 0 0,0 1 0 0 0,1 2 0 0 0,0 0 1 0 0,1 3-1 0 0,0 0 0 0 0,-8 7 226 0 0,21-12-25 0 0,-7 1 79 0 0,0 1 0 0 0,1 2 1 0 0,0 0-1 0 0,1 1 0 0 0,0 1 0 0 0,1 1 1 0 0,1 1-1 0 0,1 1 0 0 0,0 1 0 0 0,1 1 1 0 0,1 0-1 0 0,-14 21-54 0 0,28-37 2 0 0,1 1 1 0 0,0-1-1 0 0,0 1 0 0 0,1-1 1 0 0,-1 1-1 0 0,1 0 0 0 0,0 0 1 0 0,0 0-1 0 0,0 0 1 0 0,0 0-1 0 0,1 0 0 0 0,0 0 1 0 0,-1 0-1 0 0,2 0 0 0 0,-1 0 1 0 0,0 0-1 0 0,1 0 1 0 0,0 0-1 0 0,-1 0 0 0 0,2 0 1 0 0,-1 0-1 0 0,0-1 1 0 0,1 1-1 0 0,0 0 0 0 0,0-1 1 0 0,0 1-1 0 0,0-1 0 0 0,0 1 1 0 0,1-1-1 0 0,-1 0 1 0 0,1 0-1 0 0,0 0 0 0 0,0-1 1 0 0,0 1-1 0 0,1-1 0 0 0,2 2-2 0 0,142 43 1104 0 0,-75-42-871 0 0,2-3-1 0 0,-1-3 0 0 0,-1-4 1 0 0,1-2-1 0 0,19-8-232 0 0,-93 15-15 0 0,1-1 1 0 0,-1 1 0 0 0,1-1-1 0 0,-1 1 1 0 0,1 0-1 0 0,-1-1 1 0 0,1 1 0 0 0,-1 0-1 0 0,1-1 1 0 0,0 1-1 0 0,-1 0 1 0 0,1 0-1 0 0,0-1 1 0 0,-1 1 0 0 0,1 0-1 0 0,0 0 1 0 0,-1 0-1 0 0,1 0 1 0 0,0 0 0 0 0,-1 0-1 0 0,1 0 1 0 0,0 0-1 0 0,-1 0 1 0 0,1 0-1 0 0,0 0 1 0 0,-1 1 0 0 0,1-1-1 0 0,0 0 1 0 0,-1 0-1 0 0,1 1 1 0 0,-1-1 0 0 0,1 0-1 0 0,0 1 1 0 0,-1-1-1 0 0,1 1 1 0 0,-1-1-1 0 0,1 1 1 0 0,-1-1 0 0 0,0 1-1 0 0,1-1 1 0 0,-1 1-1 0 0,1-1 1 0 0,-1 1 0 0 0,0-1-1 0 0,1 1 1 0 0,-1 0-1 0 0,0-1 1 0 0,0 1-1 0 0,1 0 1 0 0,-1-1 0 0 0,0 1-1 0 0,0 0 1 0 0,0-1-1 0 0,0 1 1 0 0,0 0 0 0 0,0-1-1 0 0,0 1 1 0 0,0 0-1 0 0,0-1 1 0 0,0 1-1 0 0,-1 0 15 0 0,2 18 77 0 0,0-13-52 0 0,-1 0 0 0 0,1-1 0 0 0,0 1 0 0 0,1-1 0 0 0,0 1 0 0 0,0-1 0 0 0,0 0 0 0 0,0 1 0 0 0,1-1 0 0 0,-1 0 0 0 0,2-1 0 0 0,-1 1 0 0 0,0 0-1 0 0,1-1 1 0 0,0 0 0 0 0,0 0 0 0 0,0 0 0 0 0,0 0 0 0 0,1-1 0 0 0,-1 1 0 0 0,1-1 0 0 0,0-1 0 0 0,0 1 0 0 0,0 0 0 0 0,1-1 0 0 0,-1 0 0 0 0,0-1 0 0 0,1 1 0 0 0,-1-1 0 0 0,1 0 0 0 0,0 0 0 0 0,-1 0 0 0 0,1-1 0 0 0,0 0 0 0 0,-1 0-1 0 0,3-1-23 0 0,12 0 142 0 0,0-1 0 0 0,0-1 0 0 0,0-1 0 0 0,0 0 0 0 0,-1-2 1 0 0,1 0-1 0 0,-1-1 0 0 0,-1-1 0 0 0,15-8-143 0 0,-26 14 12 0 0,-1 0 1 0 0,0 0-1 0 0,0 0 0 0 0,0-1 0 0 0,0 0 1 0 0,0 0-1 0 0,-1-1 0 0 0,1 0 0 0 0,-1 0 0 0 0,0 0 1 0 0,0 0-1 0 0,0-1 0 0 0,-1 0 0 0 0,1 0 1 0 0,-1 0-1 0 0,-1 0 0 0 0,1-1 0 0 0,-1 0 0 0 0,0 1 1 0 0,0-1-1 0 0,0 0 0 0 0,-1-1 0 0 0,0 1 1 0 0,0 0-1 0 0,-1-1 0 0 0,1 1 0 0 0,-1-1 0 0 0,-1 1 1 0 0,0-1-1 0 0,1 0 0 0 0,-2 1 0 0 0,1-1 1 0 0,-1 1-1 0 0,0-1 0 0 0,-1 1 0 0 0,1-1 1 0 0,-1 1-1 0 0,0 0 0 0 0,-1 0 0 0 0,0 0 0 0 0,0 0 1 0 0,-2-3-13 0 0,-5 0-79 0 0,-1 0 1 0 0,0 1-1 0 0,0 0 1 0 0,-1 1-1 0 0,0 0 1 0 0,0 1 0 0 0,0 1-1 0 0,-1 0 1 0 0,0 0-1 0 0,0 1 1 0 0,-1 1-1 0 0,1 0 1 0 0,0 1-1 0 0,-1 0 1 0 0,0 1 0 0 0,0 1-1 0 0,1 0 1 0 0,-1 1-1 0 0,0 0 1 0 0,1 1-1 0 0,-1 1 1 0 0,1 0-1 0 0,0 0 1 0 0,0 2 0 0 0,0 0-1 0 0,0 0 1 0 0,1 1-1 0 0,0 1 1 0 0,0 0-1 0 0,1 0 1 0 0,0 1-1 0 0,0 1 1 0 0,0 0 0 0 0,1 0-1 0 0,1 1 1 0 0,0 0-1 0 0,0 1 1 0 0,1 0-1 0 0,-5 8 79 0 0,11-14 7 0 0,0 0-1 0 0,1 0 0 0 0,0 1 0 0 0,0-1 1 0 0,0 0-1 0 0,1 0 0 0 0,-1 1 0 0 0,1-1 1 0 0,0 0-1 0 0,1 0 0 0 0,-1 1 0 0 0,1-1 0 0 0,0 0 1 0 0,1 0-1 0 0,-1 0 0 0 0,1 0 0 0 0,0 0 1 0 0,0 0-1 0 0,1 0 0 0 0,-1-1 0 0 0,1 1 1 0 0,0-1-1 0 0,0 1 0 0 0,1-1 0 0 0,-1 0 1 0 0,1-1-1 0 0,0 1 0 0 0,0-1 0 0 0,0 1 1 0 0,0-1-1 0 0,1 0 0 0 0,-1-1 0 0 0,1 1 1 0 0,0-1-1 0 0,0 0 0 0 0,0 0 0 0 0,0 0 1 0 0,0-1-1 0 0,0 0 0 0 0,0 0 0 0 0,0 0 0 0 0,1 0 1 0 0,-1-1-1 0 0,0 0 0 0 0,0 0 0 0 0,1-1 1 0 0,1 0-7 0 0,8 2 24 0 0,0 0 1 0 0,-1-2 0 0 0,1 1 0 0 0,0-2-1 0 0,-1 0 1 0 0,1-1 0 0 0,-1-1 0 0 0,0 0-1 0 0,0 0 1 0 0,0-2 0 0 0,0 0 0 0 0,-1 0-1 0 0,0-1 1 0 0,0-1 0 0 0,-1 0 0 0 0,0-1-1 0 0,-1 0 1 0 0,1-1 0 0 0,-2 0 0 0 0,0-1-1 0 0,0 0 1 0 0,0 0 0 0 0,-2-1 0 0 0,1 0-1 0 0,-2-1 1 0 0,0 0 0 0 0,5-12-25 0 0,39-107 508 0 0,-28 166-2131 0 0,64 207 2334 0 0,-85-238-647 0 0,1 0 0 0 0,-1 0 0 0 0,0-1 0 0 0,1 1 0 0 0,-1-1 0 0 0,1 1 0 0 0,0-1 0 0 0,-1 0 0 0 0,1 0 0 0 0,0 0 0 0 0,1 0 0 0 0,-1-1 0 0 0,0 1 0 0 0,0-1 0 0 0,1 0 0 0 0,-1 0 1 0 0,1 0-1 0 0,-1-1 0 0 0,1 1 0 0 0,-1-1 0 0 0,1 1 0 0 0,-1-1 0 0 0,1 0 0 0 0,-1-1 0 0 0,1 1 0 0 0,-1-1 0 0 0,1 1 0 0 0,-1-1 0 0 0,1 0 0 0 0,-1 0 0 0 0,0-1 0 0 0,1 1 0 0 0,-1-1 0 0 0,0 1 0 0 0,0-1 0 0 0,0 0 0 0 0,0 0 0 0 0,0 0 0 0 0,-1-1 1 0 0,1 1-1 0 0,1-3-64 0 0,92-119 558 0 0,-82 69-1270 0 0,-12 68-1965 0 0,-2 3 2630 0 0,-2-8 84 0 0,1 0 0 0 0,0-1 1 0 0,0 1-1 0 0,1 0 1 0 0,0 0-1 0 0,0 0 0 0 0,1-1 1 0 0,0 1-1 0 0,0 0 1 0 0,1-1-1 0 0,0 1 0 0 0,0-1 1 0 0,1 1-1 0 0,0-1 0 0 0,0 0 1 0 0,0 0-1 0 0,1 0 1 0 0,0-1-1 0 0,1 1 0 0 0,0-1 1 0 0,-1 0-1 0 0,2 0 0 0 0,-1-1 1 0 0,1 0-1 0 0,0 0 1 0 0,0 0-1 0 0,0 0 0 0 0,1-1 1 0 0,0 0-1 0 0,-1-1 1 0 0,2 1-1 0 0,-1-1 0 0 0,0-1 1 0 0,8 3-38 0 0,-5-5-2 0 0,0 0 1 0 0,0-1-1 0 0,0 0 1 0 0,1 0-1 0 0,-1-1 1 0 0,0 0-1 0 0,-1-1 1 0 0,1-1-1 0 0,0 1 1 0 0,-1-1-1 0 0,0-1 1 0 0,0 0-1 0 0,0 0 0 0 0,0 0 1 0 0,-1-1-1 0 0,0-1 1 0 0,0 0-1 0 0,-1 0 1 0 0,0 0-1 0 0,0-1 1 0 0,0 1-1 0 0,-1-2 1 0 0,-1 1-1 0 0,1-1 1 0 0,-1 0-1 0 0,-1 0 1 0 0,0 0-1 0 0,0-1 1 0 0,0 0-1 0 0,-2 1 1 0 0,1-1-1 0 0,-1 0 1 0 0,0 0-1 0 0,-1-1 1 0 0,0 1-1 0 0,-1 0 1 0 0,0-2 1 0 0,4 187-882 0 0,1-155 934 0 0,1-1-1 0 0,1 0 0 0 0,1 0 1 0 0,1-1-1 0 0,0 0 1 0 0,1-1-1 0 0,1 0 1 0 0,9 10-52 0 0,42 27-7956 0 0,-54-49-1870 0 0</inkml:trace>
  <inkml:trace contextRef="#ctx0" brushRef="#br0" timeOffset="12546.796">13145 3485 19988 0 0,'0'0'-370'0'0,"0"0"-276"0"0,0 0-35 0 0,0 0 295 0 0,0 0 290 0 0,0 0 108 0 0,14 30 16 0 0,73 157 9 0 0,-75-146 34 0 0,-3 0-1 0 0,-1 1 0 0 0,-2 1 1 0 0,-2-1-1 0 0,-2 1 0 0 0,-1 0 0 0 0,-5 36-70 0 0,2 17 143 0 0,2 53 1558 0 0,-29-220 376 0 0,-58-270-2666 0 0,84 329 501 0 0,1 0-1 0 0,0 1 1 0 0,1-2-1 0 0,0 1 1 0 0,1 0-1 0 0,0 0 1 0 0,1 0-1 0 0,0 0 1 0 0,1 0 0 0 0,1 0-1 0 0,-1 1 1 0 0,2-1-1 0 0,0 1 1 0 0,0-1-1 0 0,1 1 1 0 0,0 1-1 0 0,1-1 1 0 0,0 1-1 0 0,1 0 1 0 0,0 0 0 0 0,1 1-1 0 0,0-1 1 0 0,0 2-1 0 0,1-1 1 0 0,0 1-1 0 0,1 1 1 0 0,-1 0-1 0 0,9-5 89 0 0,27-7-73 0 0,1 1-1 0 0,0 2 0 0 0,1 2 0 0 0,1 3 0 0 0,0 1 0 0 0,1 2 1 0 0,-1 3-1 0 0,1 2 0 0 0,0 2 0 0 0,1 2 0 0 0,25 5 74 0 0,19 6-406 0 0,-94-11 405 0 0,1 1 0 0 0,-1-1 0 0 0,-1 1 0 0 0,1-1 0 0 0,0 1 0 0 0,0-1 0 0 0,0 1 0 0 0,-1-1 0 0 0,1 1 0 0 0,-1-1 0 0 0,1 1 0 0 0,-1-1 0 0 0,0 0 0 0 0,0 1 0 0 0,1-1 0 0 0,-1 0 0 0 0,0 1 0 0 0,0-1 0 0 0,0 0 0 0 0,0 0 0 0 0,0 0 0 0 0,-1 0 0 0 0,1 0 0 0 0,0 0 0 0 0,0 0 0 0 0,-1-1 0 0 0,1 1 0 0 0,-1 0 0 0 0,1-1 0 0 0,0 1 0 0 0,-1-1 0 0 0,1 1 0 0 0,-1-1 0 0 0,1 0 0 0 0,-1 1 0 0 0,1-1 0 0 0,-1 0 0 0 0,0 0 1 0 0,-77 27-200 0 0,0-3 1 0 0,-2-3-1 0 0,-55 6 200 0 0,9-2-5134 0 0,97-19 776 0 0,11-2-3528 0 0</inkml:trace>
  <inkml:trace contextRef="#ctx0" brushRef="#br0" timeOffset="13295.92">14239 2421 20220 0 0,'0'0'-462'0'0,"0"0"-184"0"0,0 0-138 0 0,0 0 73 0 0,0 0 264 0 0,0 0 229 0 0,-5 29 139 0 0,-29 213 444 0 0,18-67 293 0 0,9 0 1 0 0,12 124-659 0 0,40-56 174 0 0,-42-233-129 0 0,1-1 0 0 0,0 0 0 0 0,0-1 0 0 0,1 1 0 0 0,0-1 0 0 0,1 0 0 0 0,0 0 0 0 0,0-1 0 0 0,0 1 0 0 0,1-2 0 0 0,0 1 0 0 0,1-1 0 0 0,-1 0 0 0 0,1 0 0 0 0,1-1 0 0 0,-1 0 0 0 0,1 0 0 0 0,-1-1 0 0 0,1 0 0 0 0,0-1 0 0 0,1 0 1 0 0,-1 0-1 0 0,1-1 0 0 0,-1 0-45 0 0,15-1 48 0 0,-1-2 1 0 0,0-1 0 0 0,1 0 0 0 0,-1-2 0 0 0,0 0 0 0 0,-1-2 0 0 0,1 0 0 0 0,-1-2-1 0 0,-1 0 1 0 0,1-2 0 0 0,-1 0 0 0 0,-1-1 0 0 0,0-1 0 0 0,0-1 0 0 0,-1-1 0 0 0,-1-1-1 0 0,-1 0 1 0 0,0-1 0 0 0,-1-1 0 0 0,11-15-49 0 0,-18 22-67 0 0,0 0 0 0 0,-1 0 0 0 0,-1-1 0 0 0,0-1 0 0 0,0 1 0 0 0,-1-1 0 0 0,0 0 0 0 0,-1 0 0 0 0,-1 0 0 0 0,0-1 0 0 0,-1 0 0 0 0,0 0-1 0 0,-1 0 1 0 0,0 0 0 0 0,-1 0 0 0 0,0 0 0 0 0,-1-1 0 0 0,-2-11 67 0 0,2 23 20 0 0,-1-1 0 0 0,1 1 0 0 0,-1 0 0 0 0,0-1 0 0 0,0 1 0 0 0,0 0 0 0 0,0-1 0 0 0,0 1 0 0 0,0 0 0 0 0,0 0 0 0 0,-1 0-1 0 0,1 0 1 0 0,-1 0 0 0 0,0 0 0 0 0,1 1 0 0 0,-1-1 0 0 0,0 1 0 0 0,0-1 0 0 0,0 1 0 0 0,0-1 0 0 0,0 1 0 0 0,0 0 0 0 0,-1 0 0 0 0,1 0 0 0 0,0 0 0 0 0,-1 1 0 0 0,1-1 0 0 0,0 0 0 0 0,-1 1-1 0 0,1 0 1 0 0,-1 0 0 0 0,1-1 0 0 0,-1 1 0 0 0,1 1 0 0 0,0-1 0 0 0,-1 0 0 0 0,1 1 0 0 0,-1-1 0 0 0,1 1 0 0 0,-2 0-20 0 0,-85 52 44 0 0,83-45-22 0 0,0 0 0 0 0,0 0 0 0 0,1 0 1 0 0,0 1-1 0 0,0 0 0 0 0,1 0 0 0 0,0 0 1 0 0,1 1-1 0 0,0-1 0 0 0,0 1 0 0 0,1-1 1 0 0,0 1-1 0 0,1 0 0 0 0,0 0 0 0 0,1 0 1 0 0,0 0-1 0 0,0 0 0 0 0,1 0 0 0 0,0 0 0 0 0,1 0 1 0 0,0 0-1 0 0,1-1 0 0 0,0 1 0 0 0,0-1 1 0 0,1 0-1 0 0,0 0 0 0 0,1 0 0 0 0,0 0 1 0 0,0-1-1 0 0,1 0 0 0 0,0 0 0 0 0,0 0 1 0 0,1-1-1 0 0,0 0 0 0 0,1 0 0 0 0,-1 0 1 0 0,3 0-23 0 0,14 2-47 0 0,1 0 0 0 0,0-1 0 0 0,0-2 1 0 0,0-1-1 0 0,1-1 0 0 0,0-1 0 0 0,0-1 1 0 0,0-1-1 0 0,0-1 0 0 0,0-2 0 0 0,0-1 1 0 0,0 0-1 0 0,-1-2 0 0 0,1-1 0 0 0,-1-1 1 0 0,0-2-1 0 0,-1 0 0 0 0,0-1 0 0 0,-1-2 1 0 0,8-5 46 0 0,-8 4-894 0 0,0-1 0 0 0,-1-1 1 0 0,0-2-1 0 0,-2 0 0 0 0,0-1 1 0 0,-1 0-1 0 0,-1-2 1 0 0,0 0-1 0 0,-2-2 0 0 0,0 1 1 0 0,-2-2-1 0 0,0 0 0 0 0,-2-1 1 0 0,0 0-1 0 0,5-19 894 0 0,21-148-3122 0 0,-38 140 2404 0 0,-1 0 0 0 0,-3 0 0 0 0,-2 1 0 0 0,-2 0-1 0 0,-10-29 719 0 0,-46-135 2307 0 0,31 133 2707 0 0,-16 11 4941 0 0,38 111-10363 0 0,12 37 700 0 0,3-1 0 0 0,4 1 1 0 0,3-1-1 0 0,4-1 0 0 0,11 33-292 0 0,2 12 166 0 0,0 17 135 0 0,7-2 0 0 0,52 130-301 0 0,-86-264 10 0 0,0 4 17 0 0,1-1-1 0 0,-1 0 1 0 0,1 0 0 0 0,1 0 0 0 0,-1 0 0 0 0,1 0-1 0 0,-1-1 1 0 0,1 1 0 0 0,1-1 0 0 0,-1 0 0 0 0,0 0 0 0 0,1 0-1 0 0,0 0 1 0 0,0 0 0 0 0,0-1 0 0 0,1 0 0 0 0,-1 0 0 0 0,5 2-27 0 0,-9-5 25 0 0,-2-27-2971 0 0,-33-18-7019 0 0,26 35 3069 0 0</inkml:trace>
  <inkml:trace contextRef="#ctx0" brushRef="#br0" timeOffset="13545.878">15323 3283 4129 0 0,'0'0'3270'0'0,"0"0"17"0"0,0 0-498 0 0,0 0-738 0 0,0 0-727 0 0,0 0-564 0 0,0 0-310 0 0,0 0-123 0 0,19-26-57 0 0,65-80-26 0 0,-81 102-228 0 0,1 0-1 0 0,-1 1 0 0 0,1-1 1 0 0,0 1-1 0 0,0 0 0 0 0,0 0 1 0 0,0 0-1 0 0,1 1 0 0 0,-1 0 1 0 0,1 0-1 0 0,0 0 0 0 0,-1 0 1 0 0,1 1-1 0 0,0-1 0 0 0,0 1 1 0 0,0 0-1 0 0,0 1 0 0 0,0 0 1 0 0,5-1-16 0 0,9 0 40 0 0,460-23-332 0 0,-277 29-6378 0 0,-157-2 1950 0 0,-15-1-2831 0 0</inkml:trace>
  <inkml:trace contextRef="#ctx0" brushRef="#br0" timeOffset="14860.014">15978 3681 6689 0 0,'0'0'2106'0'0,"0"0"-291"0"0,0 0-338 0 0,0 0-40 0 0,0 0 78 0 0,0 0-12 0 0,0 0-223 0 0,0 0-270 0 0,0 0-260 0 0,29 1-228 0 0,92 2-174 0 0,33-40 176 0 0,-137 33-464 0 0,0-1-1 0 0,-1 0 1 0 0,1-1-1 0 0,-1-1 0 0 0,0 0 1 0 0,-1-1-1 0 0,0-1 1 0 0,0 0-1 0 0,0-1 0 0 0,-2-1 1 0 0,1 0-1 0 0,-1-1 0 0 0,-1 0 1 0 0,0-1-1 0 0,-1 0 1 0 0,0-1-1 0 0,3-7-59 0 0,-13 18-34 0 0,0 1-1 0 0,0-1 1 0 0,-1 0-1 0 0,1 0 1 0 0,-1 0-1 0 0,1 0 1 0 0,-1 0-1 0 0,0 0 1 0 0,0 0 0 0 0,0 0-1 0 0,-1 0 1 0 0,1 0-1 0 0,-1 0 1 0 0,0 0-1 0 0,0 0 1 0 0,0 0-1 0 0,0 0 1 0 0,0 0 0 0 0,0 1-1 0 0,-1-1 1 0 0,1 1-1 0 0,-1-1 1 0 0,0 1-1 0 0,0-1 1 0 0,0 1-1 0 0,0 0 1 0 0,0 0-1 0 0,0 0 1 0 0,-1 0 0 0 0,1 0-1 0 0,-1 1 1 0 0,1-1-1 0 0,-1 1 1 0 0,0-1-1 0 0,0 1 1 0 0,1 0-1 0 0,-1 0 1 0 0,0 0 0 0 0,-3 0 34 0 0,-121-15-1351 0 0,112 16 1329 0 0,1 1 1 0 0,0 1-1 0 0,0 1 0 0 0,0 0 0 0 0,0 0 1 0 0,1 1-1 0 0,-1 1 0 0 0,1 0 0 0 0,0 1 1 0 0,0 1-1 0 0,1 0 0 0 0,0 1 0 0 0,0 0 1 0 0,1 0-1 0 0,0 1 0 0 0,0 1 0 0 0,1 0 1 0 0,0 0-1 0 0,1 1 0 0 0,0 0 0 0 0,1 1 1 0 0,0 0-1 0 0,1 0 0 0 0,0 1 0 0 0,1 0 1 0 0,1 0-1 0 0,0 0 0 0 0,0 1 0 0 0,1 1 22 0 0,5-12 22 0 0,-1 0 0 0 0,1 0-1 0 0,-1 0 1 0 0,1-1-1 0 0,0 1 1 0 0,0 0 0 0 0,0 0-1 0 0,1-1 1 0 0,-1 1 0 0 0,1-1-1 0 0,-1 1 1 0 0,1-1 0 0 0,0 0-1 0 0,0 1 1 0 0,0-1-1 0 0,0 0 1 0 0,0 0 0 0 0,1-1-1 0 0,-1 1 1 0 0,1 0 0 0 0,-1-1-1 0 0,1 1 1 0 0,-1-1-1 0 0,1 0 1 0 0,0 0 0 0 0,0 0-1 0 0,-1 0 1 0 0,1 0 0 0 0,0-1-1 0 0,0 0 1 0 0,0 1 0 0 0,3-1-22 0 0,106 4 920 0 0,-99-5-878 0 0,16-1 9 0 0,-1-1-1 0 0,0-2 0 0 0,-1-1 1 0 0,1 0-1 0 0,-1-3 0 0 0,0 0 1 0 0,-1-1-1 0 0,24-14-50 0 0,-32 112 333 0 0,-6-84-229 0 0,0 0-1 0 0,0 0 0 0 0,1-1 0 0 0,-1-1 0 0 0,1 0 0 0 0,0 0 0 0 0,-1-1 0 0 0,1-1 0 0 0,0-1 0 0 0,0 1 0 0 0,0-2 0 0 0,-1 0 0 0 0,1 0 0 0 0,-1-1 1 0 0,1-1-1 0 0,-1 0 0 0 0,0-1 0 0 0,0 0 0 0 0,-1-1 0 0 0,0 0 0 0 0,9-6-103 0 0,-13 10-16 0 0,0-1 0 0 0,0 0 1 0 0,0 0-1 0 0,0 0 0 0 0,-1-1 0 0 0,1 0 0 0 0,-1 0 0 0 0,0-1 1 0 0,-1 0-1 0 0,1 0 0 0 0,-1 0 0 0 0,1 0 0 0 0,-2-1 1 0 0,1 0-1 0 0,-1 0 0 0 0,0-1 0 0 0,0 1 0 0 0,0-1 0 0 0,-1 1 1 0 0,0-1-1 0 0,0 0 0 0 0,-1 0 0 0 0,0-1 0 0 0,-1 1 1 0 0,1 0-1 0 0,-1-1 0 0 0,0 1 0 0 0,-1-1 0 0 0,0 1 1 0 0,0-1-1 0 0,-1 1 0 0 0,0-1 0 0 0,0 1 0 0 0,-1-1 0 0 0,1 1 1 0 0,-2 0-1 0 0,1 0 0 0 0,-1 0 0 0 0,0 0 0 0 0,-1 0 1 0 0,1 1-1 0 0,-2-1 16 0 0,5 6-31 0 0,-1 1 1 0 0,1 0-1 0 0,-1-1 1 0 0,1 1-1 0 0,-1 0 1 0 0,1 0-1 0 0,-1 0 1 0 0,1-1-1 0 0,-1 1 1 0 0,0 0-1 0 0,1 0 1 0 0,-1 0-1 0 0,1 0 1 0 0,-1 0-1 0 0,1 0 1 0 0,-1 0-1 0 0,0 0 1 0 0,1 0-1 0 0,-1 0 1 0 0,1 0-1 0 0,-1 0 1 0 0,1 1-1 0 0,-1-1 1 0 0,1 0-1 0 0,-1 0 0 0 0,1 1 1 0 0,-1-1-1 0 0,1 0 1 0 0,-1 0-1 0 0,1 1 1 0 0,-1-1-1 0 0,1 1 1 0 0,-1-1-1 0 0,1 0 1 0 0,0 1-1 0 0,-1-1 1 0 0,1 1-1 0 0,0-1 1 0 0,-1 1-1 0 0,1-1 1 0 0,0 1-1 0 0,0-1 1 0 0,-1 1-1 0 0,1-1 1 0 0,0 1-1 0 0,0 0 1 0 0,0-1-1 0 0,0 1 1 0 0,0-1-1 0 0,0 1 1 0 0,0-1-1 0 0,0 1 1 0 0,0 0-1 0 0,0-1 1 0 0,0 1-1 0 0,0-1 1 0 0,0 1-1 0 0,0-1 1 0 0,1 1-1 0 0,-1-1 1 0 0,0 1-1 0 0,0 0 1 0 0,1-1-1 0 0,-1 1 0 0 0,0-1 1 0 0,1 0-1 0 0,-1 1 1 0 0,0-1-1 0 0,1 1 1 0 0,0-1 30 0 0,5 53 219 0 0,1-41-149 0 0,1-1-1 0 0,0 0 1 0 0,1 0-1 0 0,0 0 0 0 0,1-1 1 0 0,0-1-1 0 0,0 0 1 0 0,1 0-1 0 0,1-1 0 0 0,-1 0 1 0 0,1-1-1 0 0,0 0 1 0 0,1-1-1 0 0,-1 0 0 0 0,1-1 1 0 0,1-1-1 0 0,-1 0 1 0 0,1-1-1 0 0,-1 0 0 0 0,1-1 1 0 0,0 0-1 0 0,0-2 1 0 0,0 1-1 0 0,0-2 0 0 0,-1 0 1 0 0,1 0-1 0 0,11-3-69 0 0,-19 3-40 0 0,-1 0-1 0 0,1 0 1 0 0,0 0-1 0 0,0-1 1 0 0,-1 0-1 0 0,1 0 1 0 0,0 0 0 0 0,-1-1-1 0 0,0 0 1 0 0,0 0-1 0 0,0 0 1 0 0,0-1-1 0 0,0 0 1 0 0,-1 0 0 0 0,1 0-1 0 0,-1 0 1 0 0,0 0-1 0 0,-1-1 1 0 0,1 0-1 0 0,-1 0 1 0 0,0 0-1 0 0,0 0 1 0 0,0-1 0 0 0,-1 1-1 0 0,1-1 1 0 0,-2 1-1 0 0,1-1 1 0 0,0 0-1 0 0,-1 0 1 0 0,0 0-1 0 0,-1 1 1 0 0,1-1 0 0 0,-1 0-1 0 0,0 0 1 0 0,-1 0-1 0 0,1 0 1 0 0,-1 0-1 0 0,0 0 1 0 0,-1 0-1 0 0,0-2 41 0 0,-3 10-2508 0 0,15 63 3259 0 0,-6-59-685 0 0,-1-1 0 0 0,1 1 0 0 0,0-1 1 0 0,1 0-1 0 0,-1 0 0 0 0,1 0 0 0 0,0 0 0 0 0,0-1 0 0 0,1 0 1 0 0,-1 0-1 0 0,1-1 0 0 0,0 1 0 0 0,0-1 0 0 0,0 0 1 0 0,0-1-1 0 0,0 0 0 0 0,1 0 0 0 0,-1 0 0 0 0,1-1 1 0 0,-1 1-1 0 0,1-2 0 0 0,0 1-66 0 0,1 0-136 0 0,1 0 0 0 0,0 0 1 0 0,0-1-1 0 0,-1 0 0 0 0,1 0 0 0 0,0-1 0 0 0,-1 0 0 0 0,1-1 1 0 0,-1 0-1 0 0,1 0 0 0 0,-1-1 0 0 0,0 0 0 0 0,0 0 0 0 0,0-1 1 0 0,0 0-1 0 0,-1 0 0 0 0,1-1 0 0 0,-1 0 0 0 0,0-1 1 0 0,-1 1-1 0 0,1-1 0 0 0,-1 0 0 0 0,-1-1 0 0 0,1 0 0 0 0,-1 0 1 0 0,2-3 135 0 0,3 6 516 0 0,-7 22-623 0 0,0-12 179 0 0,-1-1 0 0 0,1 1 0 0 0,0-1 0 0 0,0 0 0 0 0,1 0 1 0 0,0 0-1 0 0,0 0 0 0 0,0-1 0 0 0,0 0 0 0 0,1 1 0 0 0,-1-2 0 0 0,1 1 0 0 0,0 0 0 0 0,0-1 0 0 0,1 0 0 0 0,-1 0 0 0 0,1-1 0 0 0,-1 1 0 0 0,1-1 1 0 0,0 0-1 0 0,0-1 0 0 0,0 1 0 0 0,0-1 0 0 0,6 0-72 0 0,150 3 1029 0 0,-149-4-1017 0 0,0-2-1 0 0,1 1 0 0 0,-1-2 0 0 0,0 0 0 0 0,0 0 1 0 0,-1-1-1 0 0,1-1 0 0 0,-1 0 0 0 0,0 0 1 0 0,0-2-1 0 0,-1 1 0 0 0,1-1 0 0 0,-1-1 1 0 0,-1 0-1 0 0,0-1 0 0 0,0 0 0 0 0,0 0 0 0 0,-1-1 1 0 0,5-8-12 0 0,-13 14-93 0 0,-1-1 0 0 0,1 1 1 0 0,-1 0-1 0 0,0-1 0 0 0,0 1 1 0 0,0-1-1 0 0,-1 1 0 0 0,1 0 0 0 0,-1-1 1 0 0,0 1-1 0 0,-1 0 0 0 0,1-1 1 0 0,-1 1-1 0 0,1 0 0 0 0,-1 0 1 0 0,-1 0-1 0 0,1 1 0 0 0,0-1 0 0 0,-1 0 1 0 0,0 1-1 0 0,0 0 0 0 0,0-1 1 0 0,0 1-1 0 0,0 1 0 0 0,-1-1 0 0 0,1 0 1 0 0,-1 1-1 0 0,0-1 0 0 0,0 1 1 0 0,0 0-1 0 0,0 1 0 0 0,0-1 1 0 0,0 1-1 0 0,0-1 0 0 0,-1 1 0 0 0,1 0 1 0 0,0 1-1 0 0,-1-1 0 0 0,1 1 1 0 0,-1 0-1 0 0,1 0 0 0 0,0 0 1 0 0,-1 1-1 0 0,1-1 0 0 0,0 1 0 0 0,-1 0 1 0 0,-2 2 92 0 0,4 0 29 0 0,0 1-1 0 0,0-1 1 0 0,0 1 0 0 0,0 0 0 0 0,1 0 0 0 0,0 1 0 0 0,-1-1-1 0 0,2 0 1 0 0,-1 1 0 0 0,0-1 0 0 0,1 1 0 0 0,0-1-1 0 0,0 1 1 0 0,0 0 0 0 0,1 0 0 0 0,-1-1 0 0 0,1 1 0 0 0,1 0-1 0 0,-1 0 1 0 0,0-1 0 0 0,1 1 0 0 0,0 0 0 0 0,0-1-1 0 0,1 1 1 0 0,-1 0 0 0 0,1-1 0 0 0,0 0 0 0 0,0 1 0 0 0,0-1-1 0 0,1 0 1 0 0,-1 0 0 0 0,1 0 0 0 0,0-1 0 0 0,0 1 0 0 0,1-1-1 0 0,0 1-28 0 0,8 7 75 0 0,0 0-1 0 0,1-1 0 0 0,1-1 0 0 0,0 0 0 0 0,0 0 1 0 0,0-2-1 0 0,1 0 0 0 0,1 0 0 0 0,-1-2 0 0 0,1 0 1 0 0,0 0-1 0 0,0-2 0 0 0,0 0 0 0 0,0-1 0 0 0,1 0 1 0 0,-1-1-1 0 0,0-1 0 0 0,1-1 0 0 0,-1 0 0 0 0,1-1 1 0 0,-1-1-1 0 0,0-1 0 0 0,0 0 0 0 0,0-1 0 0 0,-1 0 1 0 0,0-1-1 0 0,0-1 0 0 0,8-5-74 0 0,11-50 1127 0 0,-34 62-1167 0 0,0 0-173 0 0,0 0-189 0 0,-3 38-1274 0 0,6-34 1769 0 0,0 0 0 0 0,0 1 0 0 0,1-1 1 0 0,-1 0-1 0 0,1 0 0 0 0,0-1 0 0 0,0 1 0 0 0,1-1 1 0 0,-1 0-1 0 0,0 0 0 0 0,1-1 0 0 0,0 1 0 0 0,0-1 1 0 0,0 0-1 0 0,0 0 0 0 0,0 0 0 0 0,0-1 0 0 0,0 0 1 0 0,1 0-1 0 0,-1 0 0 0 0,0-1 0 0 0,1 0 0 0 0,-1 0 1 0 0,0 0-1 0 0,1 0 0 0 0,3-2-93 0 0,164-7 826 0 0,-39 53-1740 0 0,-84-50-1982 0 0,-19-6-5268 0 0,-20 7-1107 0 0</inkml:trace>
  <inkml:trace contextRef="#ctx0" brushRef="#br0" timeOffset="15333.643">19265 2550 13387 0 0,'0'0'1756'0'0,"0"0"-546"0"0,0 0-803 0 0,0 0-678 0 0,0 0-375 0 0,0 0 41 0 0,0 0 360 0 0,0 0 333 0 0,0 0 257 0 0,0 0 134 0 0,5 30 5 0 0,16 96-37 0 0,-16 166 1110 0 0,-5-235-1444 0 0,-3-9-22 0 0,3 1 0 0 0,1-1-1 0 0,3 1 1 0 0,1-1 0 0 0,3 0 0 0 0,2-1-1 0 0,2 0 1 0 0,11 26-91 0 0,-18-63 79 0 0,0 0-1 0 0,1-1 1 0 0,0 0-1 0 0,1 0 1 0 0,0-1-1 0 0,0 1 1 0 0,0-2-1 0 0,1 1 1 0 0,1-1-1 0 0,-1 0 1 0 0,1-1-1 0 0,0 0 1 0 0,1 0-1 0 0,-1-1 1 0 0,1 0-1 0 0,0-1 1 0 0,1 0-1 0 0,-1 0 1 0 0,0-1-1 0 0,1-1 1 0 0,0 0-1 0 0,0 0 1 0 0,0-1-1 0 0,0 0 1 0 0,0-1-1 0 0,-1-1 1 0 0,1 1-1 0 0,0-2 1 0 0,0 1 0 0 0,0-2-1 0 0,-1 1 1 0 0,1-1-1 0 0,-1-1 1 0 0,0 0-1 0 0,0-1 1 0 0,0 1-1 0 0,0-2 1 0 0,-1 1-1 0 0,2-3-78 0 0,-6 5-71 0 0,-1 1 0 0 0,0-1 0 0 0,0 0 0 0 0,0 0 0 0 0,-1 0 0 0 0,1 0 0 0 0,-1-1 0 0 0,0 1 0 0 0,0-1 1 0 0,0 0-1 0 0,0 0 0 0 0,0 0 0 0 0,-1 0 0 0 0,0-1 0 0 0,0 1 0 0 0,0-1 0 0 0,0 1 0 0 0,-1-1 0 0 0,0 0 0 0 0,0 1 0 0 0,0-1 0 0 0,-1 0 0 0 0,1 0 0 0 0,-1 0 0 0 0,0 0 0 0 0,-1 0 0 0 0,1 1 0 0 0,-1-1 0 0 0,0 0 0 0 0,0 0 0 0 0,0 1 0 0 0,-1-1 0 0 0,1 1 0 0 0,-1-1 1 0 0,-1 1-1 0 0,1-1 0 0 0,0 1 0 0 0,-1 0 0 0 0,0 0 0 0 0,0 0 0 0 0,0 1 0 0 0,0-1 0 0 0,-1 1 0 0 0,0 0 0 0 0,1 0 0 0 0,-1 0 0 0 0,0 0 0 0 0,-3-1 71 0 0,4 2 14 0 0,0 0 0 0 0,0 0 0 0 0,0 0 0 0 0,0 1 0 0 0,-1-1 0 0 0,1 1 0 0 0,-1-1 1 0 0,1 1-1 0 0,-1 0 0 0 0,1 1 0 0 0,-1-1 0 0 0,0 1 0 0 0,1-1 0 0 0,-1 1 0 0 0,0 0 0 0 0,1 1 0 0 0,-1-1 0 0 0,0 0 0 0 0,1 1 0 0 0,-1 0 0 0 0,1 0 0 0 0,-1 0 1 0 0,1 0-1 0 0,-1 1 0 0 0,1-1 0 0 0,0 1 0 0 0,0 0 0 0 0,-1 0 0 0 0,1 0 0 0 0,1 1 0 0 0,-1-1 0 0 0,0 1 0 0 0,1-1 0 0 0,-1 1 0 0 0,1 0 0 0 0,0 0 0 0 0,-1 0 0 0 0,1 0 1 0 0,1 0-1 0 0,-1 0 0 0 0,1 1 0 0 0,-1 0-14 0 0,-1 2 71 0 0,1 0 1 0 0,0 0-1 0 0,0 1 1 0 0,0-1 0 0 0,1 1-1 0 0,0-1 1 0 0,0 1-1 0 0,0-1 1 0 0,1 1-1 0 0,0-1 1 0 0,0 1-1 0 0,1 0 1 0 0,0-1 0 0 0,0 1-1 0 0,1-1 1 0 0,0 1-1 0 0,0-1 1 0 0,0 0-1 0 0,1 0 1 0 0,-1 0-1 0 0,2 0 1 0 0,-1 0 0 0 0,4 4-72 0 0,6 2 101 0 0,0 0 1 0 0,0-1 0 0 0,1-1 0 0 0,1 0 0 0 0,0-1 0 0 0,0-1 0 0 0,0 0-1 0 0,1-1 1 0 0,0-1 0 0 0,1 0 0 0 0,0-1 0 0 0,-1-1 0 0 0,2-1 0 0 0,-1 0 0 0 0,5-1-102 0 0,165 8-1746 0 0,-87-25-2743 0 0,-39-9-5161 0 0,-47 16 2882 0 0</inkml:trace>
  <inkml:trace contextRef="#ctx0" brushRef="#br0" timeOffset="15599.57">18720 2947 23645 0 0,'0'0'1240'0'0,"0"0"-920"0"0,0 0-184 0 0,0 0-176 0 0,157-87-144 0 0,-83 86 64 0 0,10 1-112 0 0,3 0-208 0 0,5 4-328 0 0,1 4-544 0 0,3 1-641 0 0,0 3-1303 0 0,-22-3-1913 0 0,-25-3-6570 0 0</inkml:trace>
  <inkml:trace contextRef="#ctx0" brushRef="#br0" timeOffset="16187.162">21925 3040 7226 0 0,'0'0'5373'0'0,"0"0"-2691"0"0,0 0-682 0 0,0 0-304 0 0,0 0-450 0 0,0 0-399 0 0,0 0-395 0 0,0 0-299 0 0,0 0-167 0 0,0 0-93 0 0,0 0-28 0 0,0 0 3 0 0,0 0 47 0 0,7-12 32 0 0,28-35 15 0 0,38 36 72 0 0,38 0 182 0 0,-127-1-324 0 0,-25 8 39 0 0,0 2 1 0 0,0 3-1 0 0,0 0 1 0 0,0 3-1 0 0,1 2 1 0 0,-1 1-1 0 0,1 2 1 0 0,1 2-1 0 0,-35 14 69 0 0,73-25 2 0 0,-133 57-59 0 0,130-55 27 0 0,1 0 1 0 0,-1 0 0 0 0,1 0 0 0 0,-1 1 0 0 0,1-1 0 0 0,0 1 0 0 0,0 0-1 0 0,0 0 1 0 0,0 1 0 0 0,0-1 0 0 0,1 0 0 0 0,-1 1 0 0 0,1 0 0 0 0,0-1-1 0 0,0 1 1 0 0,1 0 0 0 0,-1 0 0 0 0,1 0 0 0 0,0 0 0 0 0,0 0 0 0 0,0 1 0 0 0,0-1-1 0 0,1 0 1 0 0,0 0 0 0 0,0 1 0 0 0,0-1 0 0 0,0 0 0 0 0,1 0 0 0 0,-1 1-1 0 0,1-1 1 0 0,0 0 0 0 0,1 1 29 0 0,5 5 5 0 0,1 0 1 0 0,-1-1-1 0 0,2 0 0 0 0,0 0 0 0 0,0-1 0 0 0,0-1 1 0 0,1 1-1 0 0,0-1 0 0 0,0-1 0 0 0,1 0 0 0 0,0 0 1 0 0,0-1-1 0 0,1-1 0 0 0,-1 0 0 0 0,1 0 0 0 0,5 0-5 0 0,-11-2 7 0 0,323 87 318 0 0,-236-69-328 0 0,-1 3 1 0 0,-2 5-1 0 0,43 21 3 0 0,-130-49-5 0 0,-1 0 0 0 0,0 0-1 0 0,0 0 1 0 0,0 0 0 0 0,0 0 0 0 0,0 1 0 0 0,0-1 0 0 0,0 1-1 0 0,0 0 1 0 0,0-1 0 0 0,0 1 0 0 0,0 0 0 0 0,0 0-1 0 0,0 0 1 0 0,0 1 0 0 0,0-1 0 0 0,-1 0 0 0 0,1 1 0 0 0,-1-1-1 0 0,1 1 1 0 0,-1-1 0 0 0,1 1 0 0 0,-1 0 0 0 0,0 0 0 0 0,0-1-1 0 0,0 1 1 0 0,0 0 0 0 0,0 0 0 0 0,0 0 0 0 0,-1 0-1 0 0,1 0 1 0 0,0 0 0 0 0,-1 0 0 0 0,0 1 0 0 0,1-1 0 0 0,-1 0-1 0 0,0 0 1 0 0,0 0 0 0 0,-1 0 0 0 0,1 0 0 0 0,0 1-1 0 0,-1-1 1 0 0,1 0 0 0 0,-1 0 0 0 0,1 0 0 0 0,-1 0 0 0 0,0 0-1 0 0,0 0 1 0 0,0 0 0 0 0,0-1 0 0 0,-1 2 5 0 0,-29 13 189 0 0,-2-1 0 0 0,0-2 0 0 0,-1 0 0 0 0,0-3 0 0 0,-1-1 0 0 0,0-1 0 0 0,-1-2 0 0 0,1-2 0 0 0,-20 0-189 0 0,45-3 25 0 0,-263 13-207 0 0,227-33-1976 0 0,41 6-1588 0 0,12-3-3355 0 0,1 8-1229 0 0</inkml:trace>
  <inkml:trace contextRef="#ctx0" brushRef="#br0" timeOffset="17083.189">22612 3486 10514 0 0,'0'0'2522'0'0,"0"0"-660"0"0,0 0-561 0 0,0 0-367 0 0,0 0-249 0 0,0 0-204 0 0,0 0-179 0 0,0 0-80 0 0,0 0-40 0 0,0 0-32 0 0,26 19-14 0 0,116 79 168 0 0,-130-96-171 0 0,1 0 0 0 0,-1-1 0 0 0,0 0 0 0 0,0-1 0 0 0,1-1 0 0 0,-1 0 0 0 0,0 0 0 0 0,0-1 0 0 0,0-1 0 0 0,0 0 0 0 0,0-1 0 0 0,0 0 0 0 0,-1 0 0 0 0,0-1 0 0 0,0-1 0 0 0,0 0 0 0 0,-1-1 0 0 0,1 0 0 0 0,-2 0 0 0 0,1-1 0 0 0,-1 0 0 0 0,0-1 0 0 0,0-1-133 0 0,4-1-65 0 0,-1 0 1 0 0,0-1-1 0 0,-1-1 0 0 0,0 0 0 0 0,-1-1 0 0 0,0 0 0 0 0,-1 0 1 0 0,0-1-1 0 0,-2 0 0 0 0,0-1 0 0 0,4-12 65 0 0,-9 22-47 0 0,0-1-1 0 0,0 0 1 0 0,-1 0 0 0 0,0 0-1 0 0,0 0 1 0 0,0 0 0 0 0,-1-1-1 0 0,0 1 1 0 0,-1 0 0 0 0,0 0-1 0 0,0 0 1 0 0,0 0-1 0 0,-1 0 1 0 0,0 0 0 0 0,-1 0-1 0 0,1 1 1 0 0,-1-1 0 0 0,0 1-1 0 0,-1 0 1 0 0,1-1 0 0 0,-2 2-1 0 0,1-1 1 0 0,0 0 0 0 0,-1 1-1 0 0,0 0 1 0 0,0 0-1 0 0,-1 0 1 0 0,-4-3 47 0 0,-2 1-4 0 0,0 0 0 0 0,0 1 0 0 0,0 0 0 0 0,-1 1 0 0 0,0 1 0 0 0,0 0 0 0 0,0 1 0 0 0,-1 0 0 0 0,1 1-1 0 0,-1 0 1 0 0,1 1 0 0 0,-1 1 0 0 0,1 0 0 0 0,-1 1 0 0 0,0 0 0 0 0,1 1 0 0 0,0 1 0 0 0,-1 0 0 0 0,1 0 0 0 0,0 2 0 0 0,1 0 0 0 0,-1 0 0 0 0,1 1 0 0 0,0 0 0 0 0,0 1 0 0 0,1 1-1 0 0,0 0 1 0 0,0 0 0 0 0,1 1 0 0 0,0 0 0 0 0,0 1 0 0 0,1 0 0 0 0,1 1 0 0 0,-1 0 0 0 0,2 0 0 0 0,0 1 0 0 0,0 0 0 0 0,1 0 0 0 0,0 0 0 0 0,1 1 0 0 0,1 0 0 0 0,0 0 0 0 0,0 0 0 0 0,2 0-1 0 0,-1 1 1 0 0,1 7 4 0 0,3-13 37 0 0,1 0-1 0 0,0 0 0 0 0,0 0 0 0 0,1 0 1 0 0,-1 0-1 0 0,2-1 0 0 0,-1 1 0 0 0,1-1 0 0 0,0 0 1 0 0,1 0-1 0 0,0 0 0 0 0,0 0 0 0 0,0-1 1 0 0,1 0-1 0 0,0 0 0 0 0,0-1 0 0 0,0 1 0 0 0,1-1 1 0 0,0-1-1 0 0,0 1 0 0 0,0-1 0 0 0,0 0 1 0 0,1-1-1 0 0,0 0 0 0 0,-1 0 0 0 0,1-1 1 0 0,0 0-1 0 0,6 1-36 0 0,18 4 143 0 0,0-2 0 0 0,0-1 0 0 0,0-1 1 0 0,0-2-1 0 0,0-1 0 0 0,26-4-143 0 0,-28 1-165 0 0,0-2 0 0 0,0-1 0 0 0,-1-1 0 0 0,0-1 0 0 0,0-2 0 0 0,-1-1 0 0 0,0-1 0 0 0,-1-1 0 0 0,-1-2 0 0 0,0 0 0 0 0,-1-2 0 0 0,0-1 0 0 0,-2-1 0 0 0,0-1 0 0 0,-1-1 0 0 0,-1 0 0 0 0,-1-2 0 0 0,15-23 165 0 0,-17 4-7 0 0,-2-1 1 0 0,-2-1-1 0 0,-2 0 0 0 0,-1-1 1 0 0,-3-1-1 0 0,-2 1 0 0 0,-1-1 0 0 0,-3 0 1 0 0,-1 0-1 0 0,-3 0 0 0 0,-3-14 7 0 0,3-44 99 0 0,2-117 576 0 0,0 358-651 0 0,-3 15 164 0 0,7 0 1 0 0,6-1 0 0 0,11 25-189 0 0,-19-156 56 0 0,2 0 1 0 0,-1-1 0 0 0,2 0-1 0 0,1 0 1 0 0,0 0-1 0 0,2 0 1 0 0,0-1 0 0 0,1 0-1 0 0,0-1 1 0 0,2 0-1 0 0,0-1 1 0 0,1 0 0 0 0,0 0-1 0 0,2-1 1 0 0,-1-1 0 0 0,2 0-1 0 0,0-1 1 0 0,0-1-1 0 0,2 0 1 0 0,15 8-57 0 0,-23-17 65 0 0,-1-1 0 0 0,1 0 0 0 0,0-1 1 0 0,0 0-1 0 0,0 0 0 0 0,0-1 0 0 0,0 0 0 0 0,0 0 0 0 0,1-1 0 0 0,-2-1 0 0 0,1 1 1 0 0,0-2-1 0 0,0 1 0 0 0,0-1 0 0 0,-1 0 0 0 0,0-1 0 0 0,1 0 0 0 0,-1 0 1 0 0,-1-1-1 0 0,1 0 0 0 0,-1 0 0 0 0,0-1 0 0 0,5-4-65 0 0,1-2-88 0 0,0 0-1 0 0,0-1 1 0 0,-2 0-1 0 0,0-1 1 0 0,0 0 0 0 0,-1-1-1 0 0,-1 0 1 0 0,0 0-1 0 0,-2-1 1 0 0,1 0-1 0 0,3-16 89 0 0,-5-72 166 0 0,-8 105-198 0 0,-1 0 1 0 0,1 1-1 0 0,-1 0 0 0 0,1-1 1 0 0,0 1-1 0 0,0 0 0 0 0,0 0 1 0 0,0 0-1 0 0,0 0 1 0 0,0 1-1 0 0,1-1 0 0 0,-1 0 1 0 0,1 1-1 0 0,0-1 1 0 0,-1 1-1 0 0,1-1 0 0 0,0 1 1 0 0,0 0-1 0 0,1 0 0 0 0,-1-1 1 0 0,1 1-1 0 0,-1 0 1 0 0,1 0-1 0 0,0 2 32 0 0,-2 6 34 0 0,0 0 0 0 0,0 0 0 0 0,1 0 0 0 0,1 1 0 0 0,0-1 0 0 0,1 0 0 0 0,0 0 0 0 0,0 0 0 0 0,1 0 0 0 0,1 0 0 0 0,0 0 0 0 0,0 0 0 0 0,1-1 0 0 0,1 1 0 0 0,0-1 0 0 0,0 0 0 0 0,1-1 0 0 0,0 1 1 0 0,0-1-1 0 0,1 0 0 0 0,1-1 0 0 0,-1 0 0 0 0,1 0 0 0 0,1 0 0 0 0,-1-1 0 0 0,1 0 0 0 0,0-1 0 0 0,1 0 0 0 0,0 0 0 0 0,0-1 0 0 0,0-1 0 0 0,0 0 0 0 0,1 0-34 0 0,6 1 41 0 0,-1 0-1 0 0,1-1 1 0 0,0-1 0 0 0,1-1 0 0 0,-1 0-1 0 0,0-1 1 0 0,1-1 0 0 0,-1-1 0 0 0,0-1 0 0 0,0 0-1 0 0,0-1 1 0 0,0-1 0 0 0,0 0 0 0 0,12-6-41 0 0,-20 7-1 0 0,0 0 1 0 0,-1-1 0 0 0,1 0 0 0 0,-1 0 0 0 0,0-1-1 0 0,-1-1 1 0 0,1 1 0 0 0,-1-1 0 0 0,0 0 0 0 0,0 0-1 0 0,-1-1 1 0 0,0 0 0 0 0,0 0 0 0 0,-1-1 0 0 0,1 0-1 0 0,-2 0 1 0 0,1 0 0 0 0,-1 0 0 0 0,0-1 0 0 0,-1 1 0 0 0,0-1-1 0 0,-1 0 1 0 0,1 0 0 0 0,-2 0 0 0 0,1 0 0 0 0,-1-1-1 0 0,0-8 1 0 0,-11-69 851 0 0,14 143-2727 0 0,3-40 1898 0 0,0 0 1 0 0,1-1 0 0 0,0 0-1 0 0,1-1 1 0 0,1 1 0 0 0,0-2 0 0 0,1 0-1 0 0,1 0 1 0 0,0-1 0 0 0,0 0-1 0 0,1-1 1 0 0,1 0 0 0 0,0-1-1 0 0,0-1 1 0 0,1 0 0 0 0,0-1-1 0 0,0-1 1 0 0,1 0 0 0 0,3 0-23 0 0,51 15-4132 0 0,-1-10-4178 0 0,-56-11-2028 0 0</inkml:trace>
  <inkml:trace contextRef="#ctx0" brushRef="#br0" timeOffset="17333.642">23239 2702 19188 0 0,'0'0'1034'0'0,"0"0"-286"0"0,0 0-388 0 0,0 0-376 0 0,0 0-231 0 0,29-10 10 0 0,0-1 193 0 0,158-28-78 0 0,12 40-123 0 0,-1 8 0 0 0,71 19 245 0 0,11 22-8505 0 0,-226-37-1948 0 0</inkml:trace>
  <inkml:trace contextRef="#ctx0" brushRef="#br0" timeOffset="17901.215">25265 3149 18068 0 0,'0'0'-200'0'0,"0"0"-663"0"0,0 0-713 0 0,0 0-604 0 0,0 0-281 0 0,0 0 499 0 0,0 0 704 0 0,0 0 667 0 0,0 0 571 0 0,0 0 331 0 0,0 0 284 0 0,28-8 217 0 0,87-24 91 0 0,35 18 1060 0 0,-148 13-1974 0 0,0 1 0 0 0,-1-1-1 0 0,1 1 1 0 0,0 0 0 0 0,0 0-1 0 0,-1 0 1 0 0,1 0 0 0 0,0 0-1 0 0,0 0 1 0 0,-1 0 0 0 0,1 0 0 0 0,0 1-1 0 0,0-1 1 0 0,-1 1 0 0 0,1-1-1 0 0,0 1 1 0 0,-1 0 0 0 0,1 0 0 0 0,-1 0-1 0 0,1 0 1 0 0,-1 0 0 0 0,1 0-1 0 0,-1 0 1 0 0,0 0 0 0 0,1 0-1 0 0,-1 1 1 0 0,0-1 0 0 0,0 1 0 0 0,0-1-1 0 0,0 0 1 0 0,0 1 0 0 0,0 0-1 0 0,-1-1 1 0 0,1 1 0 0 0,0 0 0 0 0,-1-1-1 0 0,0 1 1 0 0,1 0 0 0 0,-1-1-1 0 0,0 1 1 0 0,0 0 0 0 0,1 0-1 0 0,-1 0 1 0 0,-1-1 0 0 0,1 1 0 0 0,0 0-1 0 0,0 0 1 0 0,-1-1 0 0 0,1 1-1 0 0,-1 0 1 0 0,0 0 11 0 0,-52 88 2517 0 0,38-69-2128 0 0,6-7-267 0 0,1 0 0 0 0,1 0 0 0 0,0 1 0 0 0,1 0 1 0 0,0 0-1 0 0,1 0 0 0 0,1 1 0 0 0,1 0 0 0 0,0 0 0 0 0,1 0 0 0 0,0 7-122 0 0,2-18 33 0 0,0 1 0 0 0,0-1 0 0 0,0 1-1 0 0,1-1 1 0 0,0 1 0 0 0,0-1 0 0 0,0 1 0 0 0,1-1-1 0 0,0 0 1 0 0,0 0 0 0 0,0 0 0 0 0,0 0-1 0 0,1 0 1 0 0,0 0 0 0 0,0-1 0 0 0,0 1 0 0 0,1-1-1 0 0,-1 0 1 0 0,1 0 0 0 0,0 0 0 0 0,0-1-1 0 0,1 1 1 0 0,-1-1 0 0 0,1 0 0 0 0,0 0 0 0 0,-1 0-1 0 0,1-1 1 0 0,0 0 0 0 0,1 0 0 0 0,-1 0-1 0 0,0-1 1 0 0,0 1 0 0 0,1-1 0 0 0,2 0-33 0 0,37 3-300 0 0,1-2 0 0 0,-1-1 0 0 0,1-3 0 0 0,-1-2 0 0 0,0-1 0 0 0,0-3-1 0 0,13-5 301 0 0,-55 13 83 0 0,20 31 3023 0 0,-3 9-2754 0 0,-7-34-189 0 0,1-1-1 0 0,-1 0 1 0 0,1 0-1 0 0,-1-1 1 0 0,1-1-1 0 0,1 0 1 0 0,-1-1-1 0 0,0-1 1 0 0,1 0-1 0 0,-1-1 1 0 0,0 0-1 0 0,1-2 1 0 0,-1 1-1 0 0,0-2 1 0 0,6-1-163 0 0,3 2 93 0 0,1-2-1 0 0,-1 0 1 0 0,0-2 0 0 0,-1 0-1 0 0,1-2 1 0 0,-1 0-1 0 0,-1-2 1 0 0,1 0 0 0 0,-2-1-1 0 0,1-1 1 0 0,-2-1 0 0 0,0-1-1 0 0,0-1 1 0 0,-1 0 0 0 0,2-4-93 0 0,-18 17 13 0 0,0 0 0 0 0,-1 0 0 0 0,1 0 0 0 0,0 0 0 0 0,-1-1 0 0 0,1 1 0 0 0,-1 0 0 0 0,0-1-1 0 0,0 1 1 0 0,0 0 0 0 0,0-1 0 0 0,0 0 0 0 0,0 1 0 0 0,-1-1 0 0 0,1 1 0 0 0,-1-1 0 0 0,0 0 0 0 0,0 1 0 0 0,0-1 0 0 0,0 0 0 0 0,0 1 0 0 0,0-1 0 0 0,-1 0 0 0 0,1 1 0 0 0,-1-1 0 0 0,0 1 0 0 0,0-1 0 0 0,0 1 0 0 0,0-1 0 0 0,0 1 0 0 0,-1-1 0 0 0,1 1 0 0 0,-1 0 0 0 0,1 0 0 0 0,-1 0 0 0 0,0 0 0 0 0,0 0 0 0 0,0 0 0 0 0,0 0 0 0 0,0 1 0 0 0,0-1 0 0 0,-1 1 0 0 0,1 0 0 0 0,-3-2-13 0 0,-118-26-297 0 0,116 27 293 0 0,0 1-1 0 0,0 0 0 0 0,0 1 0 0 0,0-1 1 0 0,-1 2-1 0 0,1-1 0 0 0,0 1 0 0 0,0 0 1 0 0,0 0-1 0 0,0 1 0 0 0,0 0 0 0 0,0 0 1 0 0,0 0-1 0 0,1 1 0 0 0,-1 0 0 0 0,1 1 1 0 0,0 0-1 0 0,0 0 0 0 0,0 0 0 0 0,0 0 1 0 0,1 1-1 0 0,-1 0 0 0 0,1 0 0 0 0,0 0 1 0 0,1 1-1 0 0,0 0 0 0 0,0 0 0 0 0,0 0 1 0 0,0 0-1 0 0,1 1 0 0 0,0-1 0 0 0,0 1 1 0 0,1 0-1 0 0,0 0 0 0 0,0 0 0 0 0,1 0 1 0 0,-1 0-1 0 0,2 0 0 0 0,-1 0 1 0 0,1 1-1 0 0,0-1 0 0 0,0 0 0 0 0,2 5 5 0 0,6 0 57 0 0,0 0 0 0 0,1 0-1 0 0,0-1 1 0 0,1 0 0 0 0,0-1-1 0 0,1 0 1 0 0,0 0 0 0 0,1-1-1 0 0,0-1 1 0 0,0 0 0 0 0,1-1-1 0 0,0 0 1 0 0,0-1 0 0 0,1 0-1 0 0,-1-1 1 0 0,15 3-57 0 0,95 27 94 0 0,-8-2-2464 0 0,-46 1-6119 0 0,-59-26-711 0 0</inkml:trace>
  <inkml:trace contextRef="#ctx0" brushRef="#br0" timeOffset="19382.319">25618 4458 0 0 0,'0'0'2048'0'0,"0"0"-79"0"0,0 0 37 0 0,0 0-1 0 0,0 0-44 0 0,0 0-121 0 0,28-16-174 0 0,85-47-203 0 0,-55 13 3591 0 0,-60 48-5046 0 0,-1 0 0 0 0,1 0-1 0 0,0 1 1 0 0,-1-1 0 0 0,0 1-1 0 0,1-1 1 0 0,-1 1 0 0 0,0 0-1 0 0,0 0 1 0 0,1 0 0 0 0,-1 0-1 0 0,0 1 1 0 0,0-1 0 0 0,0 1 0 0 0,0 0-1 0 0,0 0 1 0 0,0 0 0 0 0,0 0-1 0 0,0 0 1 0 0,0 1 0 0 0,0-1-1 0 0,0 1 1 0 0,1 0 0 0 0,-1 0-1 0 0,0 0-7 0 0,-112 20-90 0 0,1 5 0 0 0,1 5 0 0 0,-26 15 90 0 0,106-37 8 0 0,0 2 1 0 0,0 1-1 0 0,1 2 1 0 0,1 1-1 0 0,0 2 1 0 0,1 1 0 0 0,-14 11-9 0 0,43-28-15 0 0,0 1 0 0 0,0-1 1 0 0,0 0-1 0 0,0 1 0 0 0,0-1 1 0 0,0 0-1 0 0,1 1 1 0 0,-1-1-1 0 0,0 1 0 0 0,1-1 1 0 0,-1 1-1 0 0,1 0 0 0 0,-1-1 1 0 0,1 1-1 0 0,0 0 0 0 0,0-1 1 0 0,-1 1-1 0 0,1 0 1 0 0,1-1-1 0 0,-1 1 0 0 0,0 0 1 0 0,0-1-1 0 0,0 1 0 0 0,1-1 1 0 0,-1 1-1 0 0,1 0 0 0 0,0-1 1 0 0,-1 1-1 0 0,1-1 1 0 0,0 1-1 0 0,0-1 0 0 0,0 0 1 0 0,0 1-1 0 0,0-1 0 0 0,0 0 1 0 0,0 0-1 0 0,0 1 0 0 0,1-1 1 0 0,-1 0-1 0 0,0 0 1 0 0,1 0-1 0 0,-1-1 0 0 0,1 1 1 0 0,-1 0-1 0 0,1 0 0 0 0,-1-1 1 0 0,1 1-1 0 0,1-1 15 0 0,78 37 253 0 0,140 19-6 0 0,-173-48-251 0 0,0 2-1 0 0,-1 1 1 0 0,0 3-1 0 0,0 3 1 0 0,-2 1-1 0 0,0 2 1 0 0,-2 1-1 0 0,0 3 1 0 0,37 28 4 0 0,-74-49-6 0 0,-1 0 0 0 0,-1 0 0 0 0,1 0 0 0 0,0 0 0 0 0,-1 1 0 0 0,0 0 0 0 0,1 0 0 0 0,-1 0 0 0 0,-1 0 1 0 0,1 1-1 0 0,-1 0 0 0 0,0-1 0 0 0,0 1 0 0 0,0 0 0 0 0,-1 1 0 0 0,1-1 0 0 0,-1 0 0 0 0,-1 1 0 0 0,1-1 0 0 0,-1 1 0 0 0,0 0 0 0 0,0-1 0 0 0,0 1 0 0 0,-1 0 1 0 0,0-1-1 0 0,0 1 0 0 0,-1 0 0 0 0,1 0 0 0 0,-1-1 0 0 0,0 1 0 0 0,-1-1 0 0 0,0 1 0 0 0,1-1 0 0 0,-2 1 0 0 0,1-1 0 0 0,-1 0 0 0 0,1 0 0 0 0,-1 0 0 0 0,-1 0 0 0 0,-2 3 7 0 0,-16 4 183 0 0,0 0 0 0 0,-2-1 0 0 0,1-1 0 0 0,-1-1 1 0 0,0-2-1 0 0,-1 0 0 0 0,0-1 0 0 0,0-2 0 0 0,0-1 1 0 0,-1 0-1 0 0,1-2 0 0 0,-20-2-184 0 0,10 3 111 0 0,-370 9 355 0 0,458-25-8173 0 0,-28 11 3501 0 0,-3 1-2869 0 0</inkml:trace>
  <inkml:trace contextRef="#ctx0" brushRef="#br0" timeOffset="20036.676">26136 5092 19348 0 0,'0'0'-401'0'0,"0"0"-251"0"0,0 0-119 0 0,0 0 129 0 0,0 0 277 0 0,0 0 201 0 0,0 0 93 0 0,0 0 54 0 0,0 0 66 0 0,0 0 53 0 0,-1 26 56 0 0,-11 145 306 0 0,11-170-410 0 0,0 1-1 0 0,0 0 0 0 0,1-1 0 0 0,-1 1 0 0 0,0 0 1 0 0,0 0-1 0 0,1 0 0 0 0,0 0 0 0 0,-1 0 1 0 0,1-1-1 0 0,0 1 0 0 0,0 0 0 0 0,0 0 1 0 0,0 0-1 0 0,0 0 0 0 0,0 0 0 0 0,0 0 0 0 0,1 0 1 0 0,-1 0-1 0 0,1 0 0 0 0,0-1 0 0 0,-1 1 1 0 0,1 0-1 0 0,0 0 0 0 0,0-1 0 0 0,0 1 0 0 0,0 0 1 0 0,0-1-1 0 0,0 1 0 0 0,1-1 0 0 0,-1 0 1 0 0,1 1-1 0 0,-1-1 0 0 0,1 0 0 0 0,-1 0 1 0 0,1 0-1 0 0,-1 0 0 0 0,1 0 0 0 0,0 0 0 0 0,0 0 1 0 0,-1 0-1 0 0,1-1 0 0 0,0 1 0 0 0,0-1 1 0 0,0 0-1 0 0,0 1 0 0 0,0-1 0 0 0,0 0 1 0 0,0 0-1 0 0,0 0 0 0 0,0 0 0 0 0,-1-1 0 0 0,1 1 1 0 0,0 0-1 0 0,0-1 0 0 0,0 1 0 0 0,0-1 1 0 0,1 0-54 0 0,15-8 51 0 0,-1 0 0 0 0,0-1 1 0 0,0-1-1 0 0,-1 0 1 0 0,-1-1-1 0 0,0-1 0 0 0,-1 0 1 0 0,0-1-1 0 0,-1-1 1 0 0,-1 0-1 0 0,0-1 0 0 0,-1 0 1 0 0,0-1-1 0 0,-2 0 0 0 0,2-4-51 0 0,7 72-1837 0 0,-13-37 1925 0 0,2 0 1 0 0,-1-1 0 0 0,2 0-1 0 0,-1 0 1 0 0,2-1-1 0 0,0 0 1 0 0,0 0 0 0 0,1-1-1 0 0,0-1 1 0 0,1 1-1 0 0,1-2 1 0 0,-1 0 0 0 0,1 0-1 0 0,1-1 1 0 0,0 0-1 0 0,0-1 1 0 0,0-1-1 0 0,1 0 1 0 0,0 0 0 0 0,0-2-1 0 0,0 0 1 0 0,1 0-1 0 0,0-1 1 0 0,-1-1 0 0 0,1-1-1 0 0,0 0 1 0 0,0-1-1 0 0,0 0 1 0 0,0-1 0 0 0,4-2-89 0 0,-14 1 22 0 0,0 0 0 0 0,0-1 0 0 0,0 0 1 0 0,-1 0-1 0 0,1 0 0 0 0,-1-1 1 0 0,1 0-1 0 0,-1 1 0 0 0,0-1 0 0 0,-1-1 1 0 0,1 1-1 0 0,-1-1 0 0 0,0 1 0 0 0,0-1 1 0 0,0 0-1 0 0,-1 0 0 0 0,1 0 0 0 0,-1 0 1 0 0,0 0-1 0 0,-1-1 0 0 0,1 1 1 0 0,-1-1-1 0 0,0 1 0 0 0,-1-1 0 0 0,1 1 1 0 0,-1-1-1 0 0,0 0 0 0 0,-1 1 0 0 0,1-1 1 0 0,-1 1-1 0 0,0-1 0 0 0,0 1 1 0 0,-1-1-1 0 0,0 1 0 0 0,0 0 0 0 0,0 0 1 0 0,0-1-1 0 0,-1 2 0 0 0,0-1 0 0 0,0 0 1 0 0,0 1-1 0 0,-1-1 0 0 0,0 0-22 0 0,-171-168 1272 0 0,176 170-1246 0 0,0 0-1 0 0,0 0 1 0 0,0 0-1 0 0,0 1 0 0 0,0-1 1 0 0,0 0-1 0 0,1 1 1 0 0,-1-1-1 0 0,1 1 1 0 0,0-1-1 0 0,0 1 0 0 0,0 0 1 0 0,0 0-1 0 0,0 0 1 0 0,0 0-1 0 0,1 0 0 0 0,-1 0 1 0 0,0 0-1 0 0,1 1 1 0 0,0 0-1 0 0,-1-1 0 0 0,1 1 1 0 0,0 0-1 0 0,0 0 1 0 0,0 0-1 0 0,0 1 0 0 0,0-1 1 0 0,-1 1-1 0 0,1-1 1 0 0,0 1-1 0 0,0 0 0 0 0,0 0 1 0 0,0 0-1 0 0,2 1-25 0 0,2-3 90 0 0,76-11-388 0 0,0 3 0 0 0,0 3 0 0 0,1 4 0 0 0,77 8 298 0 0,-158-5-368 0 0,47 5-1268 0 0,-35 0-2089 0 0,-5 4-4203 0 0,-9-6-2123 0 0</inkml:trace>
  <inkml:trace contextRef="#ctx0" brushRef="#br0" timeOffset="20436.26">27389 4541 18356 0 0,'0'0'480'0'0,"0"0"-305"0"0,0 0-431 0 0,0 0-270 0 0,0 0 29 0 0,0 0 215 0 0,0 0 265 0 0,0 0 217 0 0,0 0 134 0 0,0 0 62 0 0,0 0-7 0 0,32 5-65 0 0,103 13-88 0 0,234-7-2451 0 0,-246-11-4674 0 0,-120 5 1957 0 0,-20 5 3158 0 0,-83 35-562 0 0,52-27 2459 0 0,0 3 0 0 0,2 1 0 0 0,0 3 0 0 0,2 1 0 0 0,0 3 0 0 0,3 1 0 0 0,0 2 0 0 0,-2 5-123 0 0,11 8 1957 0 0,31-43-1762 0 0,0-1 1 0 0,0 0 0 0 0,1 1 0 0 0,-1-1 0 0 0,0 0 0 0 0,1 1 0 0 0,0-1 0 0 0,-1 1 0 0 0,1-1 0 0 0,0 0 0 0 0,-1 1-1 0 0,1-1 1 0 0,0 1 0 0 0,0-1 0 0 0,0 1 0 0 0,1-1 0 0 0,-1 1 0 0 0,0-1 0 0 0,0 1 0 0 0,1-1 0 0 0,-1 1 0 0 0,1-1-1 0 0,-1 0 1 0 0,1 1 0 0 0,0-1 0 0 0,-1 0 0 0 0,1 0 0 0 0,0 1 0 0 0,0-1 0 0 0,0 0 0 0 0,0 0 0 0 0,0 0-1 0 0,0 0 1 0 0,0 0 0 0 0,0 0 0 0 0,1 0 0 0 0,-1 0 0 0 0,0-1 0 0 0,1 1 0 0 0,-1 0 0 0 0,0-1 0 0 0,1 1 0 0 0,-1-1-1 0 0,1 0 1 0 0,-1 1 0 0 0,0-1 0 0 0,1 0 0 0 0,-1 0 0 0 0,1 0 0 0 0,-1 0 0 0 0,1 0 0 0 0,-1 0-196 0 0,115 8 4425 0 0,62-15-3373 0 0,-19 0-1326 0 0,-127 7-365 0 0,26 0-2368 0 0,-21 5-4809 0 0,-26-2-219 0 0</inkml:trace>
  <inkml:trace contextRef="#ctx0" brushRef="#br0" timeOffset="21023.018">28807 4649 15443 0 0,'0'0'91'0'0,"0"0"-131"0"0,0 0-88 0 0,0 0-19 0 0,0 0 117 0 0,0 0 300 0 0,0 0 314 0 0,0 0 189 0 0,0 0 11 0 0,0 0-181 0 0,0 0-225 0 0,0 0-136 0 0,22-26-48 0 0,72-82-18 0 0,53-16 192 0 0,-132 115-270 0 0,-1-1 1 0 0,0 0-1 0 0,-1-1 0 0 0,0-1 1 0 0,-1 0-1 0 0,0 0 0 0 0,-1-1 1 0 0,0-1-1 0 0,-1 0 0 0 0,1-3-98 0 0,-67 124-2405 0 0,48-81 2412 0 0,2 1 1 0 0,1 0-1 0 0,1 0 1 0 0,1 1-1 0 0,2-1 1 0 0,1 1-1 0 0,1-1 1 0 0,1 0-1 0 0,1 1 1 0 0,1-1-1 0 0,9 26-7 0 0,-6-36 8 0 0,-1 0 1 0 0,-1 0-1 0 0,-1 1 0 0 0,0 0 0 0 0,-1 0 1 0 0,-1 0-1 0 0,0 0 0 0 0,-2 0 0 0 0,0 1 1 0 0,-1-1-1 0 0,-3 12-8 0 0,-3-22-24 0 0,0 0 1 0 0,0 0-1 0 0,-1-1 1 0 0,-1 1-1 0 0,1-2 1 0 0,-1 0-1 0 0,0 0 1 0 0,-1 0-1 0 0,1-1 1 0 0,-1 0-1 0 0,0-1 1 0 0,0 0-1 0 0,-1-1 1 0 0,1 0-1 0 0,-1-1 1 0 0,1 0-1 0 0,-1 0 1 0 0,0-1-1 0 0,-4-1 24 0 0,-106 16-39 0 0,760-35 3195 0 0,-620 19-3796 0 0,-46 8-1575 0 0,5-1 774 0 0,-32 12-7343 0 0,33-11 882 0 0</inkml:trace>
  <inkml:trace contextRef="#ctx0" brushRef="#br0" timeOffset="23763.948">217 4973 1568 0 0,'0'0'-232'0'0,"0"0"-124"0"0,0 0 220 0 0,0 0 61 0 0,0 0 43 0 0,0 0 77 0 0,0 0 197 0 0,0 0 401 0 0,0 0 461 0 0,0 0 331 0 0,0 0 74 0 0,1 8-205 0 0,2 23-339 0 0,-2-23-278 0 0,-1-8-124 0 0,0 0-10 0 0,0 0 49 0 0,0 0 53 0 0,0 0-17 0 0,0 0-159 0 0,-1-9-790 0 0,-2-27-8293 0 0,-4 31 5778 0 0,4 5 2406 0 0</inkml:trace>
  <inkml:trace contextRef="#ctx0" brushRef="#br1" timeOffset="25998.47">807 5754 15347 0 0,'0'0'995'0'0,"0"0"-156"0"0,0 0-123 0 0,0 0-314 0 0,0 0-424 0 0,0 0-446 0 0,0 0-457 0 0,0 0-158 0 0,0 0 159 0 0,0 0 389 0 0,0 0 505 0 0,-5 79 1679 0 0,-2 113-1141 0 0,9 0 1 0 0,8-1-1 0 0,13 31-508 0 0,13-92 495 0 0,-42-149 4668 0 0,-4-29-5238 0 0,5 18 147 0 0,-15-68-202 0 0,4 0 1 0 0,5-1-1 0 0,4-1 0 0 0,4 1 1 0 0,8-62 129 0 0,-3 129-53 0 0,2 0-1 0 0,1 1 1 0 0,2-1 0 0 0,1 1 0 0 0,1 1-1 0 0,2-1 1 0 0,1 2 0 0 0,1-1 0 0 0,2 2 0 0 0,0 0-1 0 0,6-5 54 0 0,-10 18-89 0 0,0 0-1 0 0,0 1 0 0 0,1 1 0 0 0,1 0 0 0 0,1 0 0 0 0,-1 2 1 0 0,2 0-1 0 0,0 0 0 0 0,0 1 0 0 0,1 1 0 0 0,0 1 1 0 0,0 0-1 0 0,1 1 0 0 0,0 1 0 0 0,0 0 0 0 0,1 1 0 0 0,-1 1 1 0 0,1 1-1 0 0,0 1 0 0 0,8-1 90 0 0,-7 2-77 0 0,-1 0 1 0 0,0 2-1 0 0,0 0 0 0 0,0 1 1 0 0,0 0-1 0 0,0 2 0 0 0,0 0 1 0 0,0 1-1 0 0,-1 0 0 0 0,0 2 1 0 0,0 0-1 0 0,-1 1 0 0 0,0 1 1 0 0,0 0-1 0 0,-1 1 0 0 0,0 1 1 0 0,-1 0-1 0 0,0 1 1 0 0,-1 0-1 0 0,0 1 0 0 0,-1 1 1 0 0,0 0-1 0 0,8 14 77 0 0,-8-4 22 0 0,-1 0-1 0 0,0 0 1 0 0,-2 2 0 0 0,-1-1 0 0 0,-1 1-1 0 0,-1 0 1 0 0,-1 0 0 0 0,-2 0 0 0 0,0 1-1 0 0,-2 0 1 0 0,-1-1 0 0 0,-1 1 0 0 0,-1 0 0 0 0,-2-1-1 0 0,0 0 1 0 0,-2 0 0 0 0,-1 0 0 0 0,-1 0-1 0 0,-1-1 1 0 0,-1-1 0 0 0,-1 1 0 0 0,-1-2-1 0 0,-1 0 1 0 0,-2 0 0 0 0,0-1 0 0 0,-1-1-1 0 0,-1 0 1 0 0,-1-2 0 0 0,-1 0 0 0 0,-1-1-1 0 0,0 0 1 0 0,-1-2 0 0 0,-1-1 0 0 0,0 0-1 0 0,-23 9-21 0 0,-239 70 690 0 0,307-74-2624 0 0,388 245 2404 0 0,-393-252-371 0 0,0 0 0 0 0,1-1 0 0 0,0-1 0 0 0,1-1 0 0 0,0-1 0 0 0,1-1 0 0 0,0 0 0 0 0,0-2 1 0 0,0 0-1 0 0,1-1 0 0 0,0-2 0 0 0,0 0 0 0 0,0-1 0 0 0,0-1 0 0 0,0-1 0 0 0,11-2-99 0 0,36-43 413 0 0,-50 23-2715 0 0,-2 1-3483 0 0,-12 14 2977 0 0,2-3-6630 0 0</inkml:trace>
  <inkml:trace contextRef="#ctx0" brushRef="#br1" timeOffset="26317.867">2110 6805 10994 0 0,'0'0'468'0'0,"0"0"-66"0"0,0 0-82 0 0,0 0 1 0 0,0 0 5 0 0,0 0 18 0 0,27 26 17 0 0,85 80-3 0 0,-38-66 226 0 0,-60-38-430 0 0,19 3 180 0 0,0-1-1 0 0,1-2 0 0 0,-1-1 1 0 0,0-2-1 0 0,1-1 0 0 0,-1-1 1 0 0,0-2-1 0 0,-1-2 0 0 0,1-1 1 0 0,-1-1-1 0 0,-1-2 0 0 0,0-1 1 0 0,0-1-1 0 0,-1-2 0 0 0,-1-1 1 0 0,7-6-334 0 0,-31 20 42 0 0,-1 0 0 0 0,1 0 0 0 0,0 0 1 0 0,-1-1-1 0 0,0 1 0 0 0,1-1 1 0 0,-1 0-1 0 0,-1 0 0 0 0,1-1 0 0 0,0 1 1 0 0,-1-1-1 0 0,1 0 0 0 0,-1 0 0 0 0,0 0 1 0 0,-1 0-1 0 0,1-1 0 0 0,-1 1 1 0 0,1-1-1 0 0,-1 1 0 0 0,-1-1 0 0 0,1 0 1 0 0,-1 0-1 0 0,0 0 0 0 0,0 0 0 0 0,0 0 1 0 0,0 0-1 0 0,-1 0 0 0 0,0 0 0 0 0,0 0 1 0 0,-1 0-1 0 0,1 0 0 0 0,-1 0 1 0 0,0 0-1 0 0,-1 0 0 0 0,1 0 0 0 0,-1 0 1 0 0,0 1-1 0 0,0-1 0 0 0,0 0 0 0 0,-1 1 1 0 0,1 0-1 0 0,-1-1 0 0 0,-1 0-42 0 0,-21-11-79 0 0,-1 1-1 0 0,0 1 0 0 0,-1 1 0 0 0,-1 1 0 0 0,0 1 0 0 0,-1 2 1 0 0,0 1-1 0 0,0 1 0 0 0,0 1 0 0 0,-1 2 0 0 0,0 1 1 0 0,0 2-1 0 0,-18 1 80 0 0,23-2 14 0 0,0 1 1 0 0,0 1-1 0 0,0 2 0 0 0,0 0 1 0 0,0 2-1 0 0,1 0 1 0 0,-1 2-1 0 0,1 1 1 0 0,0 1-1 0 0,1 0 0 0 0,0 2 1 0 0,0 1-1 0 0,1 1 1 0 0,1 1-1 0 0,0 0 0 0 0,-5 6-14 0 0,21-14-44 0 0,1-1 0 0 0,0 0-1 0 0,1 1 1 0 0,-1 0 0 0 0,1 0-1 0 0,0 0 1 0 0,0 1-1 0 0,1-1 1 0 0,-1 1 0 0 0,1-1-1 0 0,1 1 1 0 0,-1 0 0 0 0,1 0-1 0 0,0-1 1 0 0,0 1-1 0 0,0 0 1 0 0,1 0 0 0 0,0 0-1 0 0,0 0 1 0 0,1 0 0 0 0,-1 0-1 0 0,1 0 1 0 0,1 0-1 0 0,-1 0 1 0 0,1 0 0 0 0,0-1-1 0 0,0 1 1 0 0,1-1 0 0 0,0 0-1 0 0,-1 1 1 0 0,2-1-1 0 0,-1 0 1 0 0,1-1 0 0 0,0 1-1 0 0,0-1 1 0 0,0 1 0 0 0,0-1-1 0 0,1 0 1 0 0,0-1-1 0 0,-1 1 1 0 0,1-1 0 0 0,1 0-1 0 0,-1 0 1 0 0,0-1-1 0 0,1 1 1 0 0,0-1 0 0 0,3 1 44 0 0,51 24-2036 0 0,-19-12-2182 0 0,-3-3-6010 0 0</inkml:trace>
  <inkml:trace contextRef="#ctx0" brushRef="#br1" timeOffset="27256.755">3805 5583 13027 0 0,'0'0'1874'0'0,"0"0"-81"0"0,0 0-292 0 0,0 0-395 0 0,0 0-304 0 0,0 0-277 0 0,0 0-269 0 0,0 0-186 0 0,0 0-78 0 0,0 0-15 0 0,0 0 31 0 0,0 0 36 0 0,0 0 19 0 0,-10-10 6 0 0,-29-26-5 0 0,30 27-6 0 0,9 9-2 0 0,0 0-3 0 0,0 0-5 0 0,0 0 21 0 0,39 24 545 0 0,216 238-633 0 0,-191-201 91 0 0,3-3 0 0 0,2-3 0 0 0,2-3 0 0 0,3-4 0 0 0,1-2 0 0 0,3-4 0 0 0,1-3 0 0 0,2-4 0 0 0,2-3 0 0 0,71 16-72 0 0,-53-16 19 0 0,-115-8 58 0 0,-71 48 46 0 0,-3-3 0 0 0,-3-5-1 0 0,-2-3 1 0 0,-3-5 0 0 0,-3-4-1 0 0,-34 11-122 0 0,-41 25 88 0 0,102-52-160 0 0,-193 124-1681 0 0,240-136-631 0 0,13-5-4597 0 0,11-12-2454 0 0</inkml:trace>
  <inkml:trace contextRef="#ctx0" brushRef="#br1" timeOffset="28523.605">6069 5636 11402 0 0,'0'0'1271'0'0,"0"0"-52"0"0,0 0-372 0 0,0 0-397 0 0,0 0-390 0 0,0 0-428 0 0,0 0-355 0 0,0 0-77 0 0,0 0 223 0 0,0 0 380 0 0,0 0 381 0 0,0 0 220 0 0,0 0 26 0 0,0 8-74 0 0,-3 842 2508 0 0,35-599-2401 0 0,-25-249 4170 0 0,0-96-6403 0 0,-54-562 61 0 0,39 592 1738 0 0,2 22 224 0 0,1-1-1 0 0,2 0 1 0 0,2 0-1 0 0,2 0 0 0 0,2 0 1 0 0,1 1-1 0 0,4-7-252 0 0,-6 40 16 0 0,1-1-1 0 0,0 1 1 0 0,1 1 0 0 0,0-1-1 0 0,1 0 1 0 0,-1 1-1 0 0,1 0 1 0 0,1 0 0 0 0,0 0-1 0 0,0 1 1 0 0,0 0 0 0 0,1 0-1 0 0,0 1 1 0 0,0 0 0 0 0,1 0-1 0 0,0 0 1 0 0,0 1-1 0 0,0 0 1 0 0,1 1 0 0 0,-1 0-1 0 0,1 0 1 0 0,0 1 0 0 0,0 0-1 0 0,0 0 1 0 0,1 1 0 0 0,-1 0-1 0 0,1 1 1 0 0,-1 0 0 0 0,1 1-1 0 0,3 0-15 0 0,14 0-56 0 0,0 1-1 0 0,0 2 1 0 0,0 1 0 0 0,0 1-1 0 0,0 1 1 0 0,-1 1-1 0 0,0 1 1 0 0,-1 2 0 0 0,0 0-1 0 0,6 5 57 0 0,-6-4-24 0 0,-1 2 0 0 0,0 0 0 0 0,0 2 0 0 0,-2 0 1 0 0,0 2-1 0 0,0 0 0 0 0,-2 1 0 0 0,0 1 0 0 0,-1 2 0 0 0,-1-1 0 0 0,-1 2 0 0 0,-1 0 0 0 0,-1 1 0 0 0,-1 1 0 0 0,-1 0 0 0 0,-1 1 0 0 0,-1 0 0 0 0,-2 1 0 0 0,0 0 0 0 0,-1 0 0 0 0,-2 1 0 0 0,-1 0 0 0 0,-1 0 0 0 0,-1 1 0 0 0,-2-1 0 0 0,-1 26 25 0 0,-3-39 20 0 0,0 0 1 0 0,-1-1 0 0 0,0 0-1 0 0,-1 0 1 0 0,-1 0 0 0 0,0-1-1 0 0,0 0 1 0 0,-2 0 0 0 0,1 0-1 0 0,-1-1 1 0 0,-1 0 0 0 0,0 0-1 0 0,-1-1 1 0 0,0-1 0 0 0,0 1-1 0 0,-1-2 1 0 0,0 1 0 0 0,-1-2-1 0 0,1 1 1 0 0,-2-2 0 0 0,0 1-22 0 0,-34 17 145 0 0,-1-3 0 0 0,-1-1 1 0 0,0-3-1 0 0,-48 10-145 0 0,-252 52 186 0 0,348-78-205 0 0,0-1 0 0 0,0 0-1 0 0,1 1 1 0 0,-1-1-1 0 0,0 0 1 0 0,0 1-1 0 0,0-1 1 0 0,1 1 0 0 0,-1-1-1 0 0,0 1 1 0 0,1 0-1 0 0,-1-1 1 0 0,0 1-1 0 0,1 0 1 0 0,-1-1-1 0 0,1 1 1 0 0,-1 0 0 0 0,1 0-1 0 0,-1-1 1 0 0,1 1-1 0 0,0 0 1 0 0,-1 0-1 0 0,1 0 1 0 0,0 0 0 0 0,0 0-1 0 0,0 0 1 0 0,-1-1-1 0 0,1 1 1 0 0,0 0-1 0 0,0 0 1 0 0,0 0 0 0 0,0 0-1 0 0,1 0 1 0 0,-1 0-1 0 0,0 0 1 0 0,0-1-1 0 0,0 1 1 0 0,1 0-1 0 0,-1 0 1 0 0,1 0 0 0 0,-1 0-1 0 0,0-1 1 0 0,1 1-1 0 0,-1 0 1 0 0,1 0-1 0 0,0-1 1 0 0,-1 1 0 0 0,1 0-1 0 0,-1-1 1 0 0,1 1-1 0 0,0-1 1 0 0,0 1-1 0 0,-1-1 1 0 0,1 1 0 0 0,0-1-1 0 0,0 1 1 0 0,0-1 19 0 0,45 35 65 0 0,348 149 1236 0 0,-98-30-1736 0 0,-282-148-3806 0 0,-5-4-3423 0 0,-6-2-995 0 0</inkml:trace>
  <inkml:trace contextRef="#ctx0" brushRef="#br1" timeOffset="29143.434">7395 6672 13835 0 0,'0'0'5813'0'0,"0"0"-5022"0"0,0 0-1440 0 0,0 0-89 0 0,0 0 117 0 0,0 0 307 0 0,0 0 166 0 0,0 0 24 0 0,0 0 57 0 0,0 0 121 0 0,0 0 115 0 0,6 31 78 0 0,19 95 21 0 0,-33 25 357 0 0,7-147-594 0 0,0-1 0 0 0,1 1 0 0 0,0-1 0 0 0,0 1 0 0 0,0 0 0 0 0,0-1-1 0 0,0 1 1 0 0,1-1 0 0 0,0 1 0 0 0,-1-1 0 0 0,2 1 0 0 0,-1-1-1 0 0,0 1 1 0 0,0-1 0 0 0,1 0 0 0 0,0 0 0 0 0,0 1 0 0 0,0-1 0 0 0,0-1-1 0 0,0 1 1 0 0,0 0 0 0 0,1 0 0 0 0,0-1 0 0 0,-1 0 0 0 0,1 1 0 0 0,0-1-1 0 0,0 0 1 0 0,0 0 0 0 0,0 0 0 0 0,1-1 0 0 0,-1 1 0 0 0,0-1-1 0 0,1 0 1 0 0,-1 0 0 0 0,1 0 0 0 0,-1 0 0 0 0,1-1 0 0 0,-1 1 0 0 0,1-1-1 0 0,0 0 1 0 0,-1 0 0 0 0,1 0 0 0 0,0-1 0 0 0,-1 1 0 0 0,2-1-31 0 0,15-7-44 0 0,-1 0-1 0 0,-1-1 1 0 0,1 0 0 0 0,-2-2 0 0 0,1 0-1 0 0,-1-1 1 0 0,-1-1 0 0 0,0-1 0 0 0,-1 0 0 0 0,-1 0-1 0 0,0-2 1 0 0,-1 0 0 0 0,5-8 44 0 0,32-79-37 0 0,-60 143-228 0 0,6-29 274 0 0,1 0 1 0 0,-1 1-1 0 0,2-1 1 0 0,0 1-1 0 0,0-1 0 0 0,1 1 1 0 0,0 0-1 0 0,1 0 1 0 0,0-1-1 0 0,1 1 1 0 0,1 0-1 0 0,0-1 1 0 0,0 1-1 0 0,1-1 1 0 0,0 0-1 0 0,1 0 0 0 0,1 0 1 0 0,2 6-10 0 0,1-9 77 0 0,0 0 0 0 0,1 0 1 0 0,-1-1-1 0 0,2 0 0 0 0,-1 0 0 0 0,1-1 1 0 0,0 0-1 0 0,0-1 0 0 0,0 0 0 0 0,1-1 0 0 0,-1 0 1 0 0,1 0-1 0 0,0-1 0 0 0,1-1 0 0 0,-1 0 1 0 0,0 0-1 0 0,1-1 0 0 0,-1-1 0 0 0,0 0 1 0 0,1 0-1 0 0,-1-1 0 0 0,1-1 0 0 0,-1 0 0 0 0,0 0 1 0 0,0-1-1 0 0,0-1 0 0 0,0 0 0 0 0,-1 0 1 0 0,1-1-1 0 0,-1 0 0 0 0,0-1 0 0 0,0 0 1 0 0,-1-1-1 0 0,0 0 0 0 0,0 0 0 0 0,-1-1 0 0 0,0 0 1 0 0,0 0-1 0 0,-1-1 0 0 0,0 0 0 0 0,0 0 1 0 0,-1-1-1 0 0,0 0 0 0 0,-1 0 0 0 0,0-2-77 0 0,-2-1 62 0 0,-1 0 0 0 0,0 0 0 0 0,-1-1 0 0 0,-1 1 0 0 0,0-1 0 0 0,-1 1 0 0 0,0-1 0 0 0,-1 1 0 0 0,-1 0 0 0 0,0 0 0 0 0,-1 0 0 0 0,0 0-1 0 0,-1 0 1 0 0,0 1 0 0 0,-1 0 0 0 0,0 0 0 0 0,-1 0 0 0 0,-1 1 0 0 0,-1-2-62 0 0,-45-100 229 0 0,53 110-231 0 0,1 0-1 0 0,-1 0 1 0 0,1 0-1 0 0,0 0 1 0 0,0 0-1 0 0,0 1 1 0 0,0-1 0 0 0,0 0-1 0 0,1 0 1 0 0,-1 0-1 0 0,1 0 1 0 0,0 0-1 0 0,0 0 1 0 0,0 1 0 0 0,0-1-1 0 0,1 0 1 0 0,-1 1-1 0 0,1-1 1 0 0,-1 1 0 0 0,1-1-1 0 0,0 1 1 0 0,0 0-1 0 0,0 0 1 0 0,0 0-1 0 0,1 0 1 0 0,-1 0 0 0 0,0 0-1 0 0,1 1 1 0 0,-1-1-1 0 0,1 1 1 0 0,0 0-1 0 0,-1 0 1 0 0,1 0 0 0 0,0 0 2 0 0,102-34-302 0 0,-101 34 311 0 0,113-22-572 0 0,2 6 0 0 0,0 5-1 0 0,90 3 564 0 0,-88 8-4127 0 0,-2 0-3455 0 0,-77 1-3164 0 0</inkml:trace>
  <inkml:trace contextRef="#ctx0" brushRef="#br1" timeOffset="30135.255">433 4842 11050 0 0,'0'0'1019'0'0,"0"0"-79"0"0,0 0-211 0 0,0 0-489 0 0,0 0-420 0 0,0 0-190 0 0,0 0 15 0 0,0 0 211 0 0,0 0 286 0 0,0 0 174 0 0,0 0 64 0 0,-20 30 7 0 0,-61 96-74 0 0,48-19 62 0 0,30-78-280 0 0,-90 941 1445 0 0,-67 436-813 0 0,141-1283-535 0 0,6 1 0 0 0,5 0 0 0 0,6 32-192 0 0,1-141 26 0 0,2 1-1 0 0,0 0 1 0 0,0-1 0 0 0,2 1-1 0 0,0-1 1 0 0,1 1 0 0 0,0-1 0 0 0,1-1-1 0 0,1 1 1 0 0,0-1 0 0 0,1 1 0 0 0,0-2-1 0 0,2 1 1 0 0,-1-1 0 0 0,2 0 0 0 0,-1-1-1 0 0,4 2-25 0 0,-5-11 106 0 0,1 0 0 0 0,-1-1-1 0 0,1 0 1 0 0,0 0 0 0 0,0-1 0 0 0,-1 0-1 0 0,1-1 1 0 0,0 0 0 0 0,0 0-1 0 0,0-1 1 0 0,0 0 0 0 0,-1-1 0 0 0,1 0-1 0 0,0 0 1 0 0,-1-1 0 0 0,0 0-1 0 0,1 0 1 0 0,-1-1 0 0 0,0 0 0 0 0,-1 0-1 0 0,1-1 1 0 0,5-5-106 0 0,53-20 99 0 0,-19 19-168 0 0,0 3 1 0 0,0 1 0 0 0,0 3 0 0 0,1 2-1 0 0,-1 1 1 0 0,1 3 0 0 0,44 8 68 0 0,-5-4-49 0 0,3483 13 342 0 0,-3434-21-266 0 0,3160-168 2902 0 0,-2431 113-2599 0 0,-576 37-186 0 0,152-9 174 0 0,182 20-318 0 0,-483 29-262 0 0,-188-2-2948 0 0,-7-12-49 0 0,26-3-1174 0 0,-4 0-6343 0 0</inkml:trace>
  <inkml:trace contextRef="#ctx0" brushRef="#br1" timeOffset="30809.717">648 4646 19884 0 0,'0'0'286'0'0,"0"0"-124"0"0,8-32-118 0 0,31-101-149 0 0,-37 128 86 0 0,0 1 0 0 0,0-1-1 0 0,0 0 1 0 0,1 1 0 0 0,-1 0 0 0 0,1-1 0 0 0,0 1-1 0 0,1 0 1 0 0,-1 1 0 0 0,1-1 0 0 0,-1 0 0 0 0,1 1-1 0 0,0 0 1 0 0,0 0 0 0 0,1 0 0 0 0,-1 0 0 0 0,1 1-1 0 0,-1 0 1 0 0,1 0 0 0 0,0 0 0 0 0,0 0 0 0 0,0 1-1 0 0,1 0 20 0 0,8-4-67 0 0,49-11-92 0 0,1 3 0 0 0,0 2 0 0 0,1 4 0 0 0,0 2 0 0 0,0 3 0 0 0,32 5 159 0 0,-62-3-27 0 0,979 37-193 0 0,748-56-63 0 0,779 27 1876 0 0,125 183-949 0 0,-2109-183-157 0 0,-617 53 354 0 0,45-46-846 0 0,0 0 0 0 0,1 2 0 0 0,1-1 0 0 0,1 2-1 0 0,0 0 1 0 0,1 0 0 0 0,1 1 0 0 0,1 0 0 0 0,0 1 0 0 0,2 0-1 0 0,0 0 1 0 0,1 1 0 0 0,2 0 0 0 0,0 0 0 0 0,1 0-1 0 0,1 0 1 0 0,0 1 5 0 0,-37 574 27 0 0,33-393 44 0 0,-7 79-242 0 0,-19 563 1213 0 0,24-286-4247 0 0,8-492-1783 0 0,3-20-5838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9:50.3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491 111 8682 0 0,'0'0'788'0'0,"0"0"-1268"0"0,0 0-274 0 0,0 0 281 0 0,31 5 282 0 0,97 15 161 0 0,97 37 1819 0 0,-216-56-1481 0 0,-1-1 0 0 0,1 0-1 0 0,-1-1 1 0 0,1 0 0 0 0,-1 0 0 0 0,0-1-1 0 0,1 0 1 0 0,-1 0 0 0 0,0-1 0 0 0,0 0-1 0 0,0-1 1 0 0,-1 1 0 0 0,1-1-1 0 0,-1-1 1 0 0,0 0 0 0 0,0 0 0 0 0,-1 0-1 0 0,1-1 1 0 0,-1 1 0 0 0,0-2-1 0 0,-1 1 1 0 0,1-1 0 0 0,-1 1 0 0 0,-1-2-1 0 0,1 1 1 0 0,-1 0 0 0 0,2-7-308 0 0,-8 9-166 0 0,-1 0-1 0 0,-1 0 1 0 0,1 0 0 0 0,-1 0 0 0 0,1 1 0 0 0,-1-1 0 0 0,-1 1-1 0 0,1 0 1 0 0,0 1 0 0 0,-1-1 0 0 0,0 1 0 0 0,0 0 0 0 0,0 0-1 0 0,0 0 1 0 0,-1 1 0 0 0,1-1 0 0 0,-1 1 0 0 0,1 1 0 0 0,-1-1-1 0 0,0 1 1 0 0,1 0 0 0 0,-1 0 0 0 0,0 1 0 0 0,0 0 0 0 0,0 0-1 0 0,0 0 1 0 0,1 0 0 0 0,-1 1 0 0 0,-3 1 166 0 0,8-2-2 0 0,-51-2-204 0 0,0 2 0 0 0,1 2-1 0 0,-1 3 1 0 0,1 2 0 0 0,0 2 0 0 0,0 3 0 0 0,1 1 0 0 0,1 3 0 0 0,-14 8 206 0 0,37-13 16 0 0,0 1 1 0 0,1 1-1 0 0,0 1 1 0 0,0 1 0 0 0,2 2-1 0 0,0 0 1 0 0,1 1-1 0 0,1 1 1 0 0,1 2-1 0 0,0 0 1 0 0,2 0-1 0 0,0 2 1 0 0,2 1-1 0 0,0 0 1 0 0,2 0 0 0 0,0 2-1 0 0,-3 12-16 0 0,12-27 111 0 0,0-1-1 0 0,1 1 1 0 0,1-1-1 0 0,0 1 0 0 0,0 0 1 0 0,1 0-1 0 0,0 0 1 0 0,1 1-1 0 0,0-1 1 0 0,1 0-1 0 0,1 1 1 0 0,-1-1-1 0 0,2 0 1 0 0,-1 0-1 0 0,2 0 1 0 0,0 0-1 0 0,0 0 1 0 0,1 0-1 0 0,0-1 1 0 0,0 1-1 0 0,1-1 1 0 0,1 0-1 0 0,0-1 1 0 0,0 1-1 0 0,1-1 1 0 0,1 1-111 0 0,29 20 418 0 0,1-2 1 0 0,1-1 0 0 0,1-2 0 0 0,1-2-1 0 0,1-1 1 0 0,1-2 0 0 0,1-3 0 0 0,1-1-1 0 0,0-2 1 0 0,1-2 0 0 0,0-3 0 0 0,1-1 0 0 0,4-2-419 0 0,85 15 400 0 0,1-7 1 0 0,1-5 0 0 0,0-7 0 0 0,89-11-401 0 0,40-32 813 0 0,-344 49-13948 0 0,49-2 4292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6:54.6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576 43 18180 0 0,'0'0'471'0'0,"0"0"-190"0"0,0 0-156 0 0,0 0-121 0 0,0 0-126 0 0,0 0-109 0 0,0 0-72 0 0,0 0 41 0 0,0 0 99 0 0,0 0 97 0 0,0 0 81 0 0,0-7 45 0 0,0-21 46 0 0,0 21 15 0 0,0 7-29 0 0,-11 22 69 0 0,-379 549 1973 0 0,215-344-1594 0 0,208-263-6290 0 0,1-4-2155 0 0,-24 27 417 0 0</inkml:trace>
  <inkml:trace contextRef="#ctx0" brushRef="#br0" timeOffset="361.619">53 51 13211 0 0,'0'0'1971'0'0,"0"0"-84"0"0,0 0-483 0 0,0 0-604 0 0,0 0-501 0 0,0 0-386 0 0,0 0-247 0 0,0 0-17 0 0,0 0 110 0 0,0 0 163 0 0,0 0 180 0 0,0 0 51 0 0,0 0 19 0 0,11 22 5 0 0,76 169 296 0 0,-38-73-112 0 0,-21-44 138 0 0,3-2 1 0 0,3 0-1 0 0,3-3 0 0 0,4-1 0 0 0,2-2 0 0 0,11 9-499 0 0,47 5 799 0 0,-109-101-1582 0 0,-9-21-7137 0 0,10 30 2289 0 0,3 4-3748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9:55.2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1055 1904 0 0,'0'0'1907'0'0,"0"0"-30"0"0,0 0-169 0 0,0 0-83 0 0,0 0-101 0 0,0 0-65 0 0,0 0-44 0 0,0 0-40 0 0,0 0-19 0 0,0 0-48 0 0,0 0-155 0 0,10-17-297 0 0,32-51-408 0 0,-32 51-416 0 0,-6 55-2985 0 0,10 69 3209 0 0,-3-7-113 0 0,5-1 1 0 0,4-1-1 0 0,4 0 1 0 0,28 68-144 0 0,-50-159 138 0 0,0 1-1 0 0,0-1 1 0 0,1 1 0 0 0,1-1 0 0 0,-1 0-1 0 0,1 0 1 0 0,0 0 0 0 0,1-1 0 0 0,-1 0-1 0 0,1 1 1 0 0,1-2 0 0 0,-1 1-1 0 0,1 0 1 0 0,0-1 0 0 0,0 0 0 0 0,0-1-1 0 0,1 1 1 0 0,0-1 0 0 0,0-1 0 0 0,0 1-1 0 0,1-1-137 0 0,-3-56 3705 0 0,-8 30-3673 0 0,-1 0-1 0 0,-2 0 0 0 0,0 1 1 0 0,-1 0-1 0 0,-1 0 0 0 0,-1 1 1 0 0,-1 0-1 0 0,-1 0 0 0 0,-1 1 1 0 0,-1 1-1 0 0,-1-1-31 0 0,-81-180-335 0 0,94 194 284 0 0,0 0 0 0 0,0-1 0 0 0,1 1 1 0 0,0 0-1 0 0,0 0 0 0 0,0-1 0 0 0,1 1 0 0 0,0 0 1 0 0,0 0-1 0 0,1 0 0 0 0,0 0 0 0 0,0 0 1 0 0,0 0-1 0 0,1 0 0 0 0,0 1 0 0 0,0-1 1 0 0,0 1-1 0 0,0-1 0 0 0,1 1 0 0 0,0 1 1 0 0,0-1-1 0 0,1 0 0 0 0,-1 1 0 0 0,1 0 1 0 0,0 0-1 0 0,0 0 0 0 0,0 1 0 0 0,1 0 1 0 0,-1 0-1 0 0,1 0 0 0 0,0 1 0 0 0,0-1 1 0 0,3 0 50 0 0,33-15-167 0 0,0 2 0 0 0,1 2 0 0 0,0 1 0 0 0,1 3 0 0 0,0 1 0 0 0,1 3 0 0 0,0 1 0 0 0,0 2 0 0 0,0 2 0 0 0,0 3 0 0 0,0 1 0 0 0,16 4 167 0 0,65 23-3603 0 0,-46-2-3425 0 0,-54-17 52 0 0</inkml:trace>
  <inkml:trace contextRef="#ctx0" brushRef="#br0" timeOffset="811.665">954 1549 14235 0 0,'0'0'-517'0'0,"0"0"153"0"0,0 0 254 0 0,30 1 224 0 0,213 1 515 0 0,-218-1-397 0 0,0 0-1 0 0,0-2 1 0 0,1-1-1 0 0,-1-1 1 0 0,0-2-1 0 0,-1 0 1 0 0,1-1-1 0 0,-1-2 1 0 0,0 0-1 0 0,-1-2 1 0 0,0 0-1 0 0,0-2 1 0 0,-1 0-1 0 0,-1-2 1 0 0,0 0-1 0 0,-1-1 1 0 0,0-1 0 0 0,7-9-232 0 0,-24 22-26 0 0,-1 0 1 0 0,1-1 0 0 0,0 1 0 0 0,-1 0 0 0 0,1-1-1 0 0,-1 0 1 0 0,0 1 0 0 0,0-1 0 0 0,-1 0 0 0 0,1 0-1 0 0,-1 0 1 0 0,0 0 0 0 0,0-1 0 0 0,0 1 0 0 0,0 0 0 0 0,-1 0-1 0 0,0-1 1 0 0,0 1 0 0 0,0 0 0 0 0,0 0 0 0 0,-1-1-1 0 0,1 1 1 0 0,-1 0 0 0 0,0 0 0 0 0,-1 0 0 0 0,1 0 0 0 0,-1 0-1 0 0,1 0 1 0 0,-1 0 0 0 0,0 0 0 0 0,-1 1 0 0 0,1-1-1 0 0,-1 1 1 0 0,1 0 0 0 0,-1-1 0 0 0,0 1 0 0 0,0 0-1 0 0,-1 1 1 0 0,0-2 25 0 0,-5-3-146 0 0,-1 0 0 0 0,0 0-1 0 0,0 1 1 0 0,0 0 0 0 0,-1 1-1 0 0,0 0 1 0 0,0 1 0 0 0,0 0-1 0 0,0 1 1 0 0,-1 0 0 0 0,0 1-1 0 0,1 0 1 0 0,-10 0 146 0 0,11 2 11 0 0,0 1 1 0 0,0 1-1 0 0,0 0 1 0 0,1 0-1 0 0,-1 0 1 0 0,1 1-1 0 0,-1 1 0 0 0,1 0 1 0 0,0 0-1 0 0,0 1 1 0 0,1 0-1 0 0,0 0 1 0 0,-1 1-1 0 0,2 0 0 0 0,-1 0 1 0 0,1 1-1 0 0,0 0 1 0 0,0 1-1 0 0,1-1 1 0 0,0 1-1 0 0,0 0 0 0 0,1 1 1 0 0,0-1-1 0 0,1 1 1 0 0,0 0-1 0 0,0 0 1 0 0,1 1-1 0 0,0-1 0 0 0,0 1 1 0 0,1-1-1 0 0,0 1 1 0 0,1 0-1 0 0,0 0 1 0 0,1 0-1 0 0,0 0 0 0 0,1 0 1 0 0,0 0-1 0 0,0-1 1 0 0,1 1-1 0 0,0 0 1 0 0,1-1-1 0 0,0 1 0 0 0,0-1 1 0 0,1 0-1 0 0,0 0 1 0 0,1 0-1 0 0,0-1 1 0 0,0 1-1 0 0,6 5-11 0 0,7 2 110 0 0,2-1-1 0 0,-1 0 1 0 0,2-2-1 0 0,0 0 1 0 0,1-1-1 0 0,0-1 1 0 0,0-1 0 0 0,1-2-1 0 0,1 0 1 0 0,-1-1-1 0 0,1-1 1 0 0,0-1-1 0 0,1-2 1 0 0,-1 0 0 0 0,1-2-1 0 0,-1 0 1 0 0,1-2-1 0 0,0 0 1 0 0,20-5-110 0 0,-28 5 74 0 0,-1 1 1 0 0,1-2 0 0 0,-1 0-1 0 0,0-1 1 0 0,0-1 0 0 0,0 0-1 0 0,0-2 1 0 0,-1 1-1 0 0,0-2 1 0 0,0 0 0 0 0,0-1-1 0 0,-1 0 1 0 0,0-1 0 0 0,-1-1-1 0 0,0 0 1 0 0,0 0-1 0 0,-1-2 1 0 0,-1 1 0 0 0,0-2-1 0 0,0 1 1 0 0,-1-2 0 0 0,-1 1-1 0 0,1-4-74 0 0,-7 9 81 0 0,-1-1 0 0 0,0 0 0 0 0,0 0 0 0 0,-1 0-1 0 0,-1 0 1 0 0,1 0 0 0 0,-1-1 0 0 0,-1 1 0 0 0,0 0-1 0 0,0 0 1 0 0,-1 0 0 0 0,0 0 0 0 0,0 0 0 0 0,-1 1 0 0 0,0-1-1 0 0,-1 1 1 0 0,0-1 0 0 0,0 1 0 0 0,0 1 0 0 0,-1-1 0 0 0,-1 0-1 0 0,1 1 1 0 0,-5-4-81 0 0,49 26-1824 0 0,344 146 2629 0 0,-254-114-829 0 0,-9-7 367 0 0,-200-18 1618 0 0,-119-1-1581 0 0,199-22-401 0 0,-1 0 1 0 0,0 0 0 0 0,1 0 0 0 0,-1 0 0 0 0,1 0 0 0 0,-1 0 0 0 0,1 0-1 0 0,-1 0 1 0 0,1 0 0 0 0,0 0 0 0 0,-1 0 0 0 0,1-1 0 0 0,0 1 0 0 0,0 0-1 0 0,0 0 1 0 0,0 0 0 0 0,0-1 0 0 0,0 1 0 0 0,0 0 0 0 0,0 0 0 0 0,1 0-1 0 0,-1 0 1 0 0,0 0 0 0 0,1-1 0 0 0,-1 1 0 0 0,1 0 0 0 0,-1 0 0 0 0,1 0-1 0 0,-1 0 1 0 0,1 0 0 0 0,0 0 0 0 0,0 0 0 0 0,-1 0 0 0 0,1 1 0 0 0,0-1-1 0 0,0 0 1 0 0,0 0 0 0 0,0 0 20 0 0,31-29-241 0 0,2 2-1 0 0,0 1 0 0 0,2 2 1 0 0,1 1-1 0 0,1 1 1 0 0,1 3-1 0 0,1 1 242 0 0,-15 5 106 0 0,2 2-1 0 0,-1 1 1 0 0,1 1 0 0 0,1 1-1 0 0,0 2 1 0 0,0 1 0 0 0,0 1-1 0 0,1 1 1 0 0,16 1-106 0 0,-35 5 14 0 0,-1 2 0 0 0,1-1 0 0 0,-1 2 1 0 0,0-1-1 0 0,0 1 0 0 0,0 0 0 0 0,0 1 0 0 0,-1 0 0 0 0,0 1 1 0 0,0-1-1 0 0,-1 2 0 0 0,0-1 0 0 0,0 1 0 0 0,-1 0 0 0 0,0 0 1 0 0,0 1-1 0 0,-1-1 0 0 0,0 1 0 0 0,1 3-14 0 0,28 35 39 0 0,43 24-3038 0 0,-67-65 2197 0 0,-1 0 1 0 0,1-1-1 0 0,0 0 0 0 0,0-1 1 0 0,0 0-1 0 0,1-1 0 0 0,-1 0 1 0 0,1-1-1 0 0,0 0 1 0 0,0 0-1 0 0,0-1 0 0 0,10-1 802 0 0,-7 0-9311 0 0</inkml:trace>
  <inkml:trace contextRef="#ctx0" brushRef="#br0" timeOffset="1065.241">2737 569 22821 0 0,'0'0'312'0'0,"0"0"-8"0"0,0 0-240 0 0,0 0-608 0 0,0 0-288 0 0,0 0-88 0 0,0 0-57 0 0,0 0 25 0 0,0 0-456 0 0,0 0-929 0 0,0 0-1159 0 0,0 0-529 0 0,178 146-8 0 0,-154-130 56 0 0</inkml:trace>
  <inkml:trace contextRef="#ctx0" brushRef="#br0" timeOffset="1271.537">3592 1028 20524 0 0,'0'0'84'0'0,"0"0"-461"0"0,0 0-586 0 0,0 0-94 0 0,0 0 178 0 0,0 0 327 0 0,0 0 345 0 0,0 0 79 0 0,0 0 1 0 0,0 0-18 0 0,30 24 6 0 0,96 77 38 0 0,-4-40 207 0 0,-82-50 81 0 0,-10-1 1 0 0,-20-8-130 0 0,0 1 0 0 0,0-1-1 0 0,0 2 1 0 0,0-1 0 0 0,0 2-1 0 0,-1-1 1 0 0,0 1 0 0 0,0 1-1 0 0,0-1 1 0 0,-1 1 0 0 0,0 1 0 0 0,0 0-1 0 0,0 0 1 0 0,-1 0 0 0 0,5 8-58 0 0,-10-11 46 0 0,-1 0 1 0 0,0 0 0 0 0,-1 1 0 0 0,1-1-1 0 0,-1 0 1 0 0,0 0 0 0 0,0 1 0 0 0,0-1-1 0 0,0 0 1 0 0,-1 1 0 0 0,0-1-1 0 0,0 0 1 0 0,0 0 0 0 0,0 0 0 0 0,0 0-1 0 0,-1 0 1 0 0,0 0 0 0 0,0 0 0 0 0,0 0-1 0 0,0-1 1 0 0,-1 1 0 0 0,0-1 0 0 0,1 0-1 0 0,-1 1 1 0 0,0-1 0 0 0,-1 0-1 0 0,1-1 1 0 0,0 1-47 0 0,-102 71 1028 0 0,93-66-1064 0 0,-1-1-1 0 0,1-1 1 0 0,-1 0-1 0 0,-1 0 0 0 0,1-2 1 0 0,-1 1-1 0 0,0-2 1 0 0,0 0-1 0 0,0 0 1 0 0,-1-1-1 0 0,1-1 0 0 0,-6-1 37 0 0,10-9-2801 0 0,9-1-3365 0 0,1 2-4028 0 0</inkml:trace>
  <inkml:trace contextRef="#ctx0" brushRef="#br0" timeOffset="1694.796">4556 0 23989 0 0,'0'0'129'0'0,"0"0"-241"0"0,0 0-557 0 0,0 0-331 0 0,0 0-32 0 0,0 0 230 0 0,0 0 445 0 0,0 26 275 0 0,2 428 85 0 0,-2-379 5 0 0,-2 85 137 0 0,7 0 1 0 0,7-1-1 0 0,13 44-145 0 0,-24-189 24 0 0,1-1 0 0 0,1 1 0 0 0,0-1 0 0 0,0 1 0 0 0,1-1 0 0 0,1 0 0 0 0,0 0 0 0 0,1-1 0 0 0,0 0 0 0 0,1 0 0 0 0,1 0-1 0 0,-1-1 1 0 0,2 0 0 0 0,0 0 0 0 0,0-1 0 0 0,1 0 0 0 0,0-1 0 0 0,0 0 0 0 0,1-1 0 0 0,1 0 0 0 0,-1 0 0 0 0,1-2 0 0 0,0 1 0 0 0,1-1 0 0 0,-1-1 0 0 0,13 3-24 0 0,-8-3 88 0 0,1-1 1 0 0,0-2-1 0 0,0 1 0 0 0,0-2 1 0 0,0 0-1 0 0,0-2 1 0 0,0 0-1 0 0,0 0 0 0 0,0-2 1 0 0,0 0-1 0 0,0-1 1 0 0,-1-1-1 0 0,0-1 0 0 0,0 0 1 0 0,0-1-1 0 0,-1-1 1 0 0,0-1-1 0 0,0 0 0 0 0,-1-1 1 0 0,0 0-1 0 0,-1-1 0 0 0,0-1 1 0 0,-1-1-1 0 0,0 0 1 0 0,9-13-89 0 0,-18 18-89 0 0,-1 1-1 0 0,0-1 1 0 0,-1 0 0 0 0,0-1 0 0 0,-1 1 0 0 0,1 0 0 0 0,-1-1 0 0 0,-1 1 0 0 0,0 0 0 0 0,0-1 0 0 0,0 1-1 0 0,-1 0 1 0 0,-1-1 0 0 0,1 1 0 0 0,-1 0 0 0 0,-1 0 0 0 0,1 0 0 0 0,-1 0 0 0 0,-1 0 0 0 0,0 1-1 0 0,0-1 1 0 0,0 1 0 0 0,-1 0 0 0 0,0 0 0 0 0,0 1 0 0 0,-1 0 0 0 0,1 0 0 0 0,-1 0 0 0 0,-1 0 0 0 0,1 1-1 0 0,-1 0 1 0 0,-2-1 89 0 0,7 5 0 0 0,0 0 0 0 0,0 0 0 0 0,0 0 0 0 0,0 0 0 0 0,0 0 0 0 0,-1 0 0 0 0,1 0 0 0 0,0 1 0 0 0,0 0 0 0 0,-1-1 0 0 0,1 1-1 0 0,0 0 1 0 0,0 0 0 0 0,-1 0 0 0 0,1 0 0 0 0,0 0 0 0 0,-1 1 0 0 0,1-1 0 0 0,0 1 0 0 0,0-1 0 0 0,-1 1 0 0 0,1 0 0 0 0,0 0 0 0 0,0 0 0 0 0,0 0-1 0 0,0 0 1 0 0,0 1 0 0 0,0-1 0 0 0,1 0 0 0 0,-1 1 0 0 0,0 0 0 0 0,1-1 0 0 0,-1 1 0 0 0,1 0 0 0 0,-1 0 0 0 0,1 0 0 0 0,0 0 0 0 0,0 0-1 0 0,0 0 1 0 0,0 0 0 0 0,0 0 0 0 0,0 0 0 0 0,1 0 0 0 0,-1 1 0 0 0,1-1 0 0 0,-1 0 0 0 0,1 0 0 0 0,0 2 0 0 0,11 114 981 0 0,7-96-902 0 0,1 0-1 0 0,1-1 1 0 0,1-1-1 0 0,0-1 1 0 0,2 0-1 0 0,0-2 1 0 0,1-1 0 0 0,0-1-1 0 0,2-1 1 0 0,0-1-1 0 0,0-1 1 0 0,1-1 0 0 0,0-2-1 0 0,1 0 1 0 0,16 1-79 0 0,158 21-2566 0 0,-135-35-1262 0 0,-3-11-3788 0 0,-46 9-1023 0 0</inkml:trace>
  <inkml:trace contextRef="#ctx0" brushRef="#br0" timeOffset="1860.171">4261 658 23517 0 0,'0'0'560'0'0,"0"0"-264"0"0,0 0-392 0 0,0 0-120 0 0,0 0 64 0 0,225-12-8 0 0,-132 14-136 0 0,9 4-360 0 0,6 1-472 0 0,3 1-505 0 0,0 1-719 0 0,1 0-865 0 0,-5 0-856 0 0,-31-2-40 0 0,-26-3-2168 0 0</inkml:trace>
  <inkml:trace contextRef="#ctx0" brushRef="#br0" timeOffset="2276.347">5798 1140 19500 0 0,'0'0'-279'0'0,"0"0"-227"0"0,0 0-25 0 0,0 0 284 0 0,0 0 159 0 0,10 26 43 0 0,32 84-21 0 0,-37-99 8 0 0,0 0-1 0 0,1-1 0 0 0,0 1 0 0 0,1-1 1 0 0,0-1-1 0 0,0 1 0 0 0,1-1 0 0 0,1 0 1 0 0,-1-1-1 0 0,1 0 0 0 0,1 0 0 0 0,-1-1 1 0 0,1 0-1 0 0,1-1 0 0 0,7 4 59 0 0,-2 0 115 0 0,48 7 2678 0 0,19-58-3228 0 0,17-97-2402 0 0,-89 120 3134 0 0,8-20 7 0 0,19-29 4521 0 0,-24 110-5121 0 0,-7-25 381 0 0,1 0 1 0 0,0-1-1 0 0,1 0 0 0 0,1 0 0 0 0,1-1 0 0 0,0 0 0 0 0,1-1 0 0 0,1 0 0 0 0,0-1 0 0 0,1-1 0 0 0,0 0 1 0 0,1-1-1 0 0,12 8-85 0 0,-15-13-294 0 0,0 0 1 0 0,0 0-1 0 0,1-1 1 0 0,0-1-1 0 0,0 0 1 0 0,1 0-1 0 0,-1-2 1 0 0,1 0 0 0 0,0 0-1 0 0,0-1 1 0 0,0-1-1 0 0,4 0 294 0 0,-5-1-1042 0 0,22 0-5409 0 0,-21-3-2271 0 0</inkml:trace>
  <inkml:trace contextRef="#ctx0" brushRef="#br0" timeOffset="3124.641">6861 760 23773 0 0,'0'0'379'0'0,"0"0"-374"0"0,0 0-502 0 0,0 0-314 0 0,0 0-135 0 0,0 0-34 0 0,0 0 7 0 0,26 5-56 0 0,190 29-1324 0 0,195-48 3244 0 0,-114-5-662 0 0,-271 29-2222 0 0,-55 15 1257 0 0,-98 56 1025 0 0,3 6-1 0 0,4 6 1 0 0,-41 44-289 0 0,133-109-27 0 0,-4 0-55 0 0,1 3 1 0 0,1 0-1 0 0,2 2 0 0 0,1 1 0 0 0,2 1 0 0 0,-7 15 82 0 0,31-50 22 0 0,0 1 1 0 0,0 0-1 0 0,0-1 0 0 0,0 1 0 0 0,0 0 1 0 0,0 0-1 0 0,0-1 0 0 0,1 1 0 0 0,-1 0 1 0 0,0 0-1 0 0,1 0 0 0 0,-1 0 0 0 0,1 0 1 0 0,-1 0-1 0 0,1 0 0 0 0,-1 0 0 0 0,1 0 0 0 0,-1 0 1 0 0,1 0-1 0 0,0 1 0 0 0,0-1 0 0 0,0 0 1 0 0,0 0-1 0 0,0 0 0 0 0,0 0 0 0 0,0 0 1 0 0,0 1-1 0 0,0-1 0 0 0,0 0 0 0 0,1 0 0 0 0,-1 0 1 0 0,0 0-1 0 0,1 0 0 0 0,-1 0 0 0 0,1 0 1 0 0,-1 0-1 0 0,1 0 0 0 0,-1 0 0 0 0,1 0 1 0 0,0 0-1 0 0,0 0 0 0 0,-1 0 0 0 0,1-1 0 0 0,0 1 1 0 0,0 0-1 0 0,0 0 0 0 0,0-1 0 0 0,0 1 1 0 0,0-1-1 0 0,0 1 0 0 0,0-1 0 0 0,0 1 1 0 0,0-1-1 0 0,0 0 0 0 0,0 1 0 0 0,0-1 0 0 0,0 0 1 0 0,1 0-1 0 0,-1 0 0 0 0,0 0 0 0 0,0 0 1 0 0,0 0-1 0 0,0 0 0 0 0,0 0 0 0 0,1 0 1 0 0,-1-1-1 0 0,0 1 0 0 0,0 0 0 0 0,1-1-22 0 0,80-27 2391 0 0,-79 26-2514 0 0,90-42 621 0 0,-61 27-392 0 0,0 1-1 0 0,1 1 1 0 0,0 2-1 0 0,1 1 1 0 0,1 2-1 0 0,0 1 0 0 0,0 2 1 0 0,0 1-1 0 0,22 1-105 0 0,43 61-74 0 0,-59-24 163 0 0,-14-19-8 0 0,0-2-1 0 0,1-1 1 0 0,0-1 0 0 0,1-1-1 0 0,0-2 1 0 0,0-1 0 0 0,1-1 0 0 0,-1-1-1 0 0,1-2 1 0 0,-1-1 0 0 0,1-1-1 0 0,24-5-80 0 0,-1-1 67 0 0,0-2-1 0 0,0-2 1 0 0,-1-3-1 0 0,-1-2 1 0 0,0-2-1 0 0,-1-2 1 0 0,23-15-67 0 0,-67 33 6 0 0,0 0-1 0 0,0-1 1 0 0,-1 0 0 0 0,1 0 0 0 0,-1 0 0 0 0,0 0 0 0 0,0-1 0 0 0,0 0 0 0 0,0 0 0 0 0,-1-1-1 0 0,1 1 1 0 0,-1-1 0 0 0,0 0 0 0 0,-1 0 0 0 0,1 0 0 0 0,-1 0 0 0 0,0-1 0 0 0,0 1 0 0 0,-1-1 0 0 0,1 0-1 0 0,-1 0 1 0 0,0 0 0 0 0,-1 0 0 0 0,0 0 0 0 0,0 0 0 0 0,0 0 0 0 0,-1-1 0 0 0,0 1 0 0 0,0 0-1 0 0,0 0 1 0 0,-1-1 0 0 0,0 1 0 0 0,0 0 0 0 0,0 0 0 0 0,-1 0 0 0 0,-1-2-6 0 0,-5-10-76 0 0,-2 0 0 0 0,0 1 1 0 0,-1-1-1 0 0,0 2 1 0 0,-1 0-1 0 0,-1 0 0 0 0,-1 1 1 0 0,0 1-1 0 0,-1 0 0 0 0,0 1 1 0 0,-1 1-1 0 0,-1 0 0 0 0,0 1 1 0 0,0 1-1 0 0,-1 1 0 0 0,-1 0 1 0 0,1 1-1 0 0,-1 1 1 0 0,0 1-1 0 0,-1 1 0 0 0,0 1 1 0 0,1 0-1 0 0,-2 1 0 0 0,1 1 1 0 0,-5 1 75 0 0,16 3-36 0 0,-1 0 0 0 0,1 0 0 0 0,-1 1-1 0 0,1 0 1 0 0,0 0 0 0 0,0 1 0 0 0,1 1 0 0 0,-1-1 0 0 0,1 1 0 0 0,0 1 0 0 0,0-1 0 0 0,1 2 0 0 0,-1-1 0 0 0,1 1 0 0 0,1 0 0 0 0,-1 0 0 0 0,1 0 0 0 0,1 1 0 0 0,-1 0 0 0 0,1 1 0 0 0,0-1-1 0 0,1 1 1 0 0,0 0 0 0 0,1 0 0 0 0,0 0 0 0 0,0 0 0 0 0,1 0 0 0 0,0 1 0 0 0,0-1 0 0 0,1 8 36 0 0,-2-3 42 0 0,2 1 1 0 0,-1-1-1 0 0,2 1 1 0 0,0-1-1 0 0,1 0 1 0 0,0 1-1 0 0,1-1 0 0 0,1 0 1 0 0,0 0-1 0 0,1 0 1 0 0,0 0-1 0 0,1 0 0 0 0,1-1 1 0 0,0 0-1 0 0,1 0 1 0 0,0-1-1 0 0,1 0 0 0 0,0 0 1 0 0,1 0-1 0 0,5 3-42 0 0,6-1 182 0 0,0-2 0 0 0,1 0 0 0 0,0-2 0 0 0,1 0 0 0 0,0-2-1 0 0,1 0 1 0 0,0-1 0 0 0,0-1 0 0 0,1-2 0 0 0,-1 0 0 0 0,1-1-1 0 0,0-2 1 0 0,0 0 0 0 0,-1-2 0 0 0,1 0 0 0 0,0-2 0 0 0,22-5-182 0 0,24 3 1260 0 0,-55 6-1256 0 0,-1 1 0 0 0,0 0 1 0 0,1 1-1 0 0,-1 1 0 0 0,0 0 0 0 0,-1 1 1 0 0,1 0-1 0 0,-1 1 0 0 0,0 0 0 0 0,0 2 1 0 0,-1-1-1 0 0,0 1 0 0 0,3 3-4 0 0,58 42-6591 0 0,-43-30-548 0 0,-20-16-3606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9:51.0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78 167 16067 0 0,'0'0'1129'0'0,"0"0"-84"0"0,0 0-258 0 0,0 0-283 0 0,0 0-262 0 0,0 0-386 0 0,0 0-750 0 0,0 0-960 0 0,0 0-481 0 0,0 0 160 0 0,0 0 672 0 0,-12-11 946 0 0,3 3 532 0 0,9 9 30 0 0,0 1 0 0 0,0-1 0 0 0,0 1 0 0 0,0-1 0 0 0,0 1 0 0 0,0-1 0 0 0,0 0 0 0 0,0 1 0 0 0,0-1 0 0 0,-1 1 0 0 0,1-1 0 0 0,0 0 0 0 0,-1 1 0 0 0,1-1 0 0 0,-1 0 0 0 0,0 0 0 0 0,1 1 0 0 0,-1-1 0 0 0,0 0 1 0 0,0 0-1 0 0,0 0 0 0 0,0 0 0 0 0,0 0 0 0 0,0 0 0 0 0,0 0 0 0 0,0 0 0 0 0,0 0 0 0 0,0 0 0 0 0,-1-1 0 0 0,1 1 0 0 0,0 0 0 0 0,0-1 0 0 0,-1 1 0 0 0,1-1 0 0 0,-1 0 0 0 0,1 1 0 0 0,0-1 0 0 0,-1 0 0 0 0,1 0 0 0 0,-1 0 0 0 0,1 0 0 0 0,0 0 0 0 0,-1 0 0 0 0,1 0 0 0 0,-1 0 0 0 0,1-1 0 0 0,0 1 0 0 0,-1-1 0 0 0,1 1 0 0 0,0-1 0 0 0,-1 1 0 0 0,1-1 0 0 0,0 0 0 0 0,0 1 1 0 0,0-1-1 0 0,-1 0 0 0 0,1 0 0 0 0,0 0 0 0 0,0-1-5 0 0,8 216 1159 0 0,10-1 1 0 0,9-1-1 0 0,18 40-1159 0 0,4 49 246 0 0,60 471 596 0 0,-105-725 1554 0 0,-3-46-1043 0 0,-4-18 1182 0 0,-37-68-6487 0 0,8-2-5852 0 0,24 61 2126 0 0</inkml:trace>
  <inkml:trace contextRef="#ctx0" brushRef="#br0" timeOffset="512.629">67 217 14507 0 0,'0'0'1567'0'0,"0"0"-109"0"0,5-27-399 0 0,20-82-543 0 0,-24 104-536 0 0,0 1 1 0 0,0 0-1 0 0,1 0 0 0 0,-1 0 1 0 0,1 1-1 0 0,0-1 0 0 0,1 0 1 0 0,-1 1-1 0 0,0-1 1 0 0,1 1-1 0 0,0 0 0 0 0,0 0 1 0 0,0 0-1 0 0,0 0 1 0 0,1 0-1 0 0,-1 1 0 0 0,1-1 1 0 0,-1 1-1 0 0,1 0 0 0 0,0 0 1 0 0,0 1-1 0 0,0-1 1 0 0,0 1-1 0 0,0 0 0 0 0,0 0 1 0 0,0 0-1 0 0,0 0 0 0 0,1 1 1 0 0,-1-1-1 0 0,0 1 1 0 0,0 0-1 0 0,2 1 20 0 0,7-3-58 0 0,33 0-11 0 0,-1 2 0 0 0,1 1 0 0 0,-1 3 0 0 0,0 1 0 0 0,0 3 0 0 0,-1 1 0 0 0,0 3 0 0 0,0 1 0 0 0,-1 2 0 0 0,-1 2 0 0 0,-1 2 0 0 0,0 2 0 0 0,-1 1 0 0 0,-2 3 0 0 0,0 0 0 0 0,-2 3 0 0 0,-1 1 0 0 0,-1 1 0 0 0,-2 2 0 0 0,10 14 69 0 0,-27-31-15 0 0,-2 0 0 0 0,0 1-1 0 0,-1 1 1 0 0,0 0 0 0 0,-2 1 0 0 0,0 0 0 0 0,-1 1-1 0 0,0 0 1 0 0,-2 0 0 0 0,0 1 0 0 0,-1-1 0 0 0,-1 2 0 0 0,-1-1-1 0 0,-1 0 1 0 0,-1 1 0 0 0,-1-1 0 0 0,0 1 0 0 0,-2 1 15 0 0,-4-11 89 0 0,-1 0 1 0 0,0-1 0 0 0,0 0-1 0 0,-1 0 1 0 0,0-1 0 0 0,-1 0-1 0 0,0 0 1 0 0,-1-1 0 0 0,0 0-1 0 0,0 0 1 0 0,0-1-1 0 0,-1 0 1 0 0,0-1 0 0 0,0 0-1 0 0,-1 0 1 0 0,0-1 0 0 0,0-1-1 0 0,0 0 1 0 0,-4 1-90 0 0,0 1 46 0 0,-225 94 445 0 0,147-66-520 0 0,3 4 0 0 0,1 4 0 0 0,1 4 0 0 0,-2 7 29 0 0,74-41-102 0 0,-1 0-1 0 0,2 0 1 0 0,0 2-1 0 0,0-1 0 0 0,1 2 1 0 0,1 0-1 0 0,0 1 1 0 0,1 0-1 0 0,-4 9 103 0 0,13-20-74 0 0,0 1 0 0 0,0 0 0 0 0,0 0 0 0 0,1 1 0 0 0,0-1-1 0 0,0 0 1 0 0,0 1 0 0 0,1-1 0 0 0,0 1 0 0 0,0-1-1 0 0,1 1 1 0 0,0 0 0 0 0,0-1 0 0 0,0 1 0 0 0,1 0-1 0 0,0-1 1 0 0,1 1 0 0 0,-1-1 0 0 0,1 1 0 0 0,0-1 0 0 0,1 0-1 0 0,-1 0 1 0 0,1 0 0 0 0,1 0 0 0 0,-1 0 0 0 0,1-1-1 0 0,0 0 1 0 0,0 1 0 0 0,5 3 74 0 0,21 17 79 0 0,1-1-1 0 0,1-2 0 0 0,1-1 1 0 0,1-1-1 0 0,0-2 1 0 0,2-2-1 0 0,0-1 1 0 0,1-2-1 0 0,11 2-78 0 0,-24-7 125 0 0,166 60 1030 0 0,-116-47-921 0 0,-1 3 0 0 0,-2 3 0 0 0,0 3 0 0 0,-2 3 0 0 0,-2 3 0 0 0,-1 3 0 0 0,-3 3 0 0 0,-1 2 0 0 0,8 12-234 0 0,-45-31 116 0 0,-2 1 0 0 0,-1 1 0 0 0,-1 1 1 0 0,-1 1-1 0 0,-2 1 0 0 0,5 13-116 0 0,-18-26 881 0 0,-4-9 250 0 0,1-5-3530 0 0,0-2-2857 0 0,3-1-3928 0 0,-4-1 3404 0 0</inkml:trace>
  <inkml:trace contextRef="#ctx0" brushRef="#br0" timeOffset="1157.773">2464 2397 5129 0 0,'0'0'755'0'0,"0"0"41"0"0,0 0-53 0 0,0 0-315 0 0,0 0-484 0 0,0 0-645 0 0,0 0-589 0 0,0 0 18 0 0,0 0 390 0 0,0 0 617 0 0,0 0 634 0 0,0 0 217 0 0,0 0 95 0 0,-4 8 43 0 0,-19 86 2377 0 0,68 218 2039 0 0,-35-263-1891 0 0,6 101-1589 0 0,-73-2-311 0 0,73-149-6474 0 0,-4-8-4865 0 0,-10 6 4861 0 0</inkml:trace>
  <inkml:trace contextRef="#ctx0" brushRef="#br0" timeOffset="1417.887">2223 2748 17516 0 0,'0'0'1103'0'0,"0"0"-199"0"0,0 0-585 0 0,0 0-836 0 0,0 0-384 0 0,0 0-10 0 0,0 0 228 0 0,0 0 487 0 0,0 0 234 0 0,26-1 51 0 0,201-7 364 0 0,69-44-766 0 0,-216 33-6494 0 0,-68 17-2959 0 0</inkml:trace>
  <inkml:trace contextRef="#ctx0" brushRef="#br0" timeOffset="3128.442">2420 2651 552 0 0,'0'0'1919'0'0,"0"0"-360"0"0,0 0-136 0 0,0 0-171 0 0,0 0-142 0 0,0 0-52 0 0,0 0 67 0 0,0 0 109 0 0,0 0 73 0 0,0 0-15 0 0,0 0-132 0 0,0 0-124 0 0,0-14-106 0 0,-2-38-123 0 0,1 39-108 0 0,1 13-127 0 0,0 0-146 0 0,0 0-140 0 0,0 0-143 0 0,0 0-119 0 0,0 0-102 0 0,0 0-46 0 0,0 0 11 0 0,0 0 25 0 0,0 0 52 0 0,0 0 26 0 0,0 0-47 0 0,0 0-72 0 0,-1 37-1006 0 0,12 260 1990 0 0,-4-139-582 0 0,-8-109-176 0 0,2 0-1 0 0,3 0 1 0 0,1 0 0 0 0,3 0-1 0 0,1-1 1 0 0,3-1 0 0 0,2 0 0 0 0,10 23-97 0 0,108 116 926 0 0,-128-184-832 0 0,0 1-1 0 0,1-1 0 0 0,0 0 0 0 0,-1 0 0 0 0,1 0 0 0 0,0 0 0 0 0,0-1 0 0 0,0 0 0 0 0,0 0 0 0 0,0-1 0 0 0,1 1 0 0 0,-1-1 0 0 0,0 0 0 0 0,0-1 0 0 0,0 1 0 0 0,0-1 0 0 0,0 0 0 0 0,0 0 0 0 0,0 0 0 0 0,0-1 0 0 0,0 0 0 0 0,0 0 0 0 0,-1 0 0 0 0,1 0 0 0 0,-1-1 0 0 0,1 0 1 0 0,-1 0-1 0 0,0 0 0 0 0,0 0 0 0 0,-1-1 0 0 0,1 0 0 0 0,-1 1 0 0 0,3-5-93 0 0,4 1-38 0 0,217-187 634 0 0,-191 130-289 0 0,-63 72-3837 0 0,-40 37-4791 0 0,44-28 2696 0 0,11-8-1807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9:52.9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0 350 17188 0 0,'0'0'518'0'0,"0"0"-141"0"0,0 0-244 0 0,0 0-257 0 0,0 0-79 0 0,32-15 18 0 0,106-43 31 0 0,-4 44-38 0 0,405 83 294 0 0,-216-34 1399 0 0,307-7-1501 0 0,-619-26 19 0 0,1-1-1 0 0,-1 0 1 0 0,1-1-1 0 0,-1-1 1 0 0,1 0-1 0 0,0 0 1 0 0,-1-1-1 0 0,0-1 0 0 0,0 0 1 0 0,1 0-1 0 0,-2-1 1 0 0,1-1-1 0 0,0 1 1 0 0,-1-2-1 0 0,0 0 1 0 0,0 0-1 0 0,-1 0 0 0 0,0-1 1 0 0,0-1-1 0 0,0 0 1 0 0,-1 0-1 0 0,0 0 1 0 0,-1-1-1 0 0,1-1-18 0 0,-10-47-3175 0 0,-17 25-3913 0 0,12 22-1125 0 0</inkml:trace>
  <inkml:trace contextRef="#ctx0" brushRef="#br0" timeOffset="257.514">1855 14 5177 0 0,'0'0'2202'0'0,"0"0"-991"0"0,26-2-271 0 0,170-9 695 0 0,520 58 219 0 0,-614-21-1427 0 0,-102-23-310 0 0,0-1 0 0 0,-1 1 1 0 0,1 0-1 0 0,-1 0 0 0 0,0 0 0 0 0,0 0 1 0 0,0-1-1 0 0,0 1 0 0 0,0 0 1 0 0,0-1-1 0 0,-1 1 0 0 0,1-1 1 0 0,-1 0-1 0 0,0 1 0 0 0,0-1 1 0 0,0 0-1 0 0,0 0 0 0 0,0 0 1 0 0,0 0-1 0 0,0 0 0 0 0,-1-1 1 0 0,1 1-1 0 0,-1-1 0 0 0,-1 1-117 0 0,-3 5 323 0 0,-200 159 1831 0 0,8-7-2235 0 0,79-41-916 0 0,88-67-2429 0 0,18-14-4180 0 0,11-26 978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9:49.4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0 338 1448 0 0,'0'0'894'0'0,"0"0"-102"0"0,0 0-147 0 0,0 0-130 0 0,0 0-103 0 0,0 0-41 0 0,0 0 20 0 0,0 0 50 0 0,0 0 29 0 0,0 0 7 0 0,0 0 2 0 0,11-24 25 0 0,51-120 1975 0 0,-60 187-3741 0 0,-2 75 2137 0 0,-18 54-296 0 0,7-93-301 0 0,5-1 0 0 0,2 1 0 0 0,7 65-278 0 0,72 92 888 0 0,-92-252 2725 0 0,-24-7-11168 0 0,33 19 5056 0 0,-2-1-3292 0 0</inkml:trace>
  <inkml:trace contextRef="#ctx0" brushRef="#br0" timeOffset="385.526">114 661 11779 0 0,'0'0'2976'0'0,"0"0"-689"0"0,0 0-706 0 0,0 0-626 0 0,0 0-463 0 0,0 0-334 0 0,0 0-222 0 0,27-16-69 0 0,84-47 5 0 0,-45 57-59 0 0,-55 11 142 0 0,10 4-33 0 0,0-1 1 0 0,1 0-1 0 0,0-2 1 0 0,0-1-1 0 0,1 0 1 0 0,0-2 0 0 0,-1 0-1 0 0,1-2 1 0 0,0 0-1 0 0,0-2 1 0 0,0 0-1 0 0,0-2 1 0 0,-1 0-1 0 0,1-2 1 0 0,-1 0-1 0 0,0-1 1 0 0,0-2-1 0 0,-1 0 1 0 0,0-1-1 0 0,0-1 1 0 0,14-10 77 0 0,-22 8-124 0 0,0-1 1 0 0,0 0 0 0 0,-1 0-1 0 0,-1-2 1 0 0,0 1 0 0 0,-1-1-1 0 0,-1-1 1 0 0,0 1 0 0 0,-1-2-1 0 0,-1 1 1 0 0,-1-1-1 0 0,0 0 1 0 0,-1 0 0 0 0,-1-1-1 0 0,0 0 1 0 0,-1 0 0 0 0,-2 0-1 0 0,1-13 124 0 0,-21-207 2642 0 0,22 266-8194 0 0,-2 21 4912 0 0,1 15 1817 0 0,26 193 870 0 0,20 129-1219 0 0,-47-362-789 0 0,1 1 0 0 0,2-1-1 0 0,0 1 1 0 0,2-1 0 0 0,0 0 0 0 0,2-1 0 0 0,0 0 0 0 0,2 0 0 0 0,0-1 0 0 0,2 0-1 0 0,0 0 1 0 0,1-2 0 0 0,13 15-39 0 0,-19-42 2509 0 0,-7-18-8178 0 0,0 18 1197 0 0,0 0-4726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9:46.1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274 576 6641 0 0,'0'0'1323'0'0,"0"0"-81"0"0,0 0-335 0 0,0 0-540 0 0,0 0-744 0 0,0 0-865 0 0,0 0-525 0 0,0 0 37 0 0,0 0 491 0 0,0 0 767 0 0,0 0 528 0 0,-7 11 147 0 0,-27 81 251 0 0,37 241 599 0 0,14-1-1 0 0,20 40-1052 0 0,-34-341 70 0 0,47 290 1556 0 0,-62-347 7309 0 0,-22-21-9670 0 0,19 27 809 0 0,-28-49-3779 0 0,5-1-4538 0 0,29 52 3750 0 0</inkml:trace>
  <inkml:trace contextRef="#ctx0" brushRef="#br0" timeOffset="1555.561">0 1116 6457 0 0,'0'0'1666'0'0,"0"0"-71"0"0,0 0-20 0 0,1-28-349 0 0,4-85-402 0 0,-5 110-814 0 0,0-1 0 0 0,1 1 0 0 0,-1-1 0 0 0,1 1 1 0 0,-1-1-1 0 0,1 1 0 0 0,0-1 0 0 0,1 1 0 0 0,-1 0 0 0 0,0 0 0 0 0,1-1 1 0 0,0 1-1 0 0,0 0 0 0 0,0 0 0 0 0,0 1 0 0 0,0-1 0 0 0,1 0 1 0 0,-1 1-1 0 0,1-1 0 0 0,-1 1 0 0 0,1 0 0 0 0,0 0 0 0 0,0 0 0 0 0,0 0 1 0 0,0 0-1 0 0,1 1 0 0 0,2-2-10 0 0,8-3-54 0 0,36-16-66 0 0,2 2 1 0 0,1 2 0 0 0,0 3-1 0 0,1 2 1 0 0,0 3-1 0 0,1 2 1 0 0,0 2-1 0 0,1 3 1 0 0,5 2 119 0 0,-14-1-89 0 0,-15-2-56 0 0,0 1-1 0 0,0 2 1 0 0,1 1 0 0 0,-1 1 0 0 0,0 2-1 0 0,0 2 1 0 0,0 0 0 0 0,-1 3 0 0 0,0 0-1 0 0,17 8 146 0 0,-48-16 16 0 0,-1 1-1 0 0,0-1 1 0 0,1 0 0 0 0,-1 1-1 0 0,1-1 1 0 0,-1 1-1 0 0,0-1 1 0 0,1 1 0 0 0,-1-1-1 0 0,1 1 1 0 0,-1-1-1 0 0,1 1 1 0 0,0 0-1 0 0,-1-1 1 0 0,1 1 0 0 0,0 0-1 0 0,-1-1 1 0 0,1 1-1 0 0,0 0 1 0 0,0-1 0 0 0,-1 1-1 0 0,1 0 1 0 0,0-1-1 0 0,0 1 1 0 0,0 0-1 0 0,0 0 1 0 0,0-1 0 0 0,0 1-1 0 0,0 0 1 0 0,0 0-1 0 0,0-1 1 0 0,1 1-1 0 0,-1 0 1 0 0,0-1 0 0 0,0 1-1 0 0,1 0 1 0 0,-1-1-1 0 0,0 1 1 0 0,1 0 0 0 0,-1-1-1 0 0,1 1 1 0 0,-1 0-1 0 0,1-1 1 0 0,-1 1-1 0 0,1-1 1 0 0,-1 1 0 0 0,1-1-1 0 0,-1 0 1 0 0,1 1-1 0 0,0-1 1 0 0,-1 1 0 0 0,1-1-1 0 0,0 0 1 0 0,-1 1-1 0 0,1-1 1 0 0,0 0-1 0 0,-1 0 1 0 0,1 0 0 0 0,0 0-1 0 0,0 0 1 0 0,-1 0-1 0 0,1 0 1 0 0,0 0-16 0 0,-140 23 1336 0 0,0-6-1 0 0,-117-3-1335 0 0,246-14 47 0 0,-64 1 23 0 0,73-1-650 0 0,18-1-2110 0 0,387-94-3715 0 0,300-11 1364 0 0,-597 80 5182 0 0,-106 21 4256 0 0,-14-6-3629 0 0,0 1 582 0 0,10 4 2680 0 0,44 4-6601 0 0,217 10 2800 0 0,-257-7-210 0 0,1-1 1 0 0,-1 1-1 0 0,0-1 0 0 0,1 1 0 0 0,-1 0 0 0 0,0-1 0 0 0,0 1 0 0 0,1 0 0 0 0,-1 0 0 0 0,0 0 0 0 0,0 0 0 0 0,0 0 0 0 0,0 0 0 0 0,0 0 0 0 0,0 0 0 0 0,-1 1 0 0 0,1-1 0 0 0,0 0 0 0 0,0 1 0 0 0,-1-1 0 0 0,1 0 0 0 0,-1 1 0 0 0,0-1 0 0 0,1 1 0 0 0,-1-1 0 0 0,0 0 0 0 0,0 1 0 0 0,1-1 0 0 0,-1 1 0 0 0,0-1 0 0 0,-1 1 0 0 0,1-1 0 0 0,0 1 0 0 0,0-1 0 0 0,-1 1 0 0 0,1-1 0 0 0,-1 0 0 0 0,1 1 0 0 0,-1-1 0 0 0,1 0 1 0 0,-1 1-1 0 0,0-1 0 0 0,0 0 0 0 0,0 0-19 0 0,-40 70 1133 0 0,32-57-1151 0 0,-7 10 65 0 0,1 1 1 0 0,2 1-1 0 0,0 0 1 0 0,2 0-1 0 0,1 1 1 0 0,1 1-1 0 0,-2 10-47 0 0,9-30 12 0 0,1 1 0 0 0,-1-1 0 0 0,1 1 0 0 0,1 0 0 0 0,-1-1 0 0 0,1 1 0 0 0,1-1 0 0 0,0 1 0 0 0,0 0 0 0 0,1-1-1 0 0,0 1 1 0 0,0-1 0 0 0,1 0 0 0 0,0 0 0 0 0,0 0 0 0 0,1 0 0 0 0,0-1 0 0 0,1 1 0 0 0,-1-1 0 0 0,1 0 0 0 0,1 0 0 0 0,-1-1 0 0 0,1 1 0 0 0,1-1 0 0 0,-1 0 0 0 0,4 1-12 0 0,14 5 198 0 0,0 0 1 0 0,1-2 0 0 0,1-1 0 0 0,0-2-1 0 0,0 0 1 0 0,0-2 0 0 0,1 0-1 0 0,-1-2 1 0 0,1-1 0 0 0,0-1-1 0 0,0-1 1 0 0,0-2 0 0 0,0-1 0 0 0,-1 0-1 0 0,1-2 1 0 0,-1-2 0 0 0,0 0-1 0 0,0-1 1 0 0,-1-2 0 0 0,0 0 0 0 0,-1-2-1 0 0,13-8-198 0 0,-28 17 105 0 0,1 0-1 0 0,-1-1 0 0 0,0 0 1 0 0,0 0-1 0 0,0-1 0 0 0,-1 0 1 0 0,0-1-1 0 0,0 0 0 0 0,0 0 1 0 0,-1-1-1 0 0,0 1 0 0 0,0-2 1 0 0,0 1-1 0 0,-1-1 0 0 0,0 0 1 0 0,-1 0-1 0 0,0-1 0 0 0,0 1 1 0 0,-1-1-1 0 0,0 0 0 0 0,0 0 1 0 0,-1-1-1 0 0,0 1 0 0 0,-1-1 1 0 0,0 0-1 0 0,0 0 0 0 0,-1 1 1 0 0,-1-1-1 0 0,0 0 0 0 0,0 0 1 0 0,-1 0-1 0 0,0 0 0 0 0,0 0 1 0 0,-1 1-1 0 0,-1-1 0 0 0,1 1 1 0 0,-2-1-1 0 0,1 1 0 0 0,-2-1-104 0 0,2 3-111 0 0,-1 1-1 0 0,-1 0 1 0 0,1 0-1 0 0,-1 0 1 0 0,0 0-1 0 0,0 1 1 0 0,0 0-1 0 0,-1 0 1 0 0,0 1-1 0 0,0-1 1 0 0,0 1-1 0 0,-1 0 1 0 0,1 1-1 0 0,-1 0 1 0 0,0 0-1 0 0,0 0 1 0 0,0 1-1 0 0,0 0 1 0 0,-1 0-1 0 0,1 1 1 0 0,0 0-1 0 0,-1 0 1 0 0,1 1-1 0 0,-1 0 1 0 0,1 0-1 0 0,0 0 1 0 0,-1 1-1 0 0,1 1 1 0 0,-1-1-1 0 0,1 1 1 0 0,0 0-1 0 0,0 1 1 0 0,0-1-1 0 0,0 2 1 0 0,1-1-1 0 0,-1 1 1 0 0,1 0-1 0 0,0 0 1 0 0,0 0 0 0 0,0 1-1 0 0,0 0 1 0 0,1 0-1 0 0,0 1 1 0 0,0-1-1 0 0,1 1 1 0 0,-1 0-1 0 0,1 1 1 0 0,0-1-1 0 0,1 1 1 0 0,-2 2 111 0 0,3 1 6 0 0,0 1 1 0 0,0-1 0 0 0,1 1 0 0 0,0 0 0 0 0,1-1-1 0 0,0 1 1 0 0,0 0 0 0 0,2-1 0 0 0,-1 1 0 0 0,1-1-1 0 0,1 1 1 0 0,-1-1 0 0 0,2 0 0 0 0,0 0 0 0 0,0 0-1 0 0,0-1 1 0 0,2 1 0 0 0,-1-1 0 0 0,1 0 0 0 0,0-1-1 0 0,1 1 1 0 0,0-1 0 0 0,0 0 0 0 0,1-1-1 0 0,0 0 1 0 0,0 0 0 0 0,0-1 0 0 0,1 0 0 0 0,5 2-7 0 0,16 11 153 0 0,2-2-1 0 0,0-2 1 0 0,0 0 0 0 0,2-3 0 0 0,-1 0 0 0 0,2-2 0 0 0,-1-2 0 0 0,13 1-153 0 0,-18-2 128 0 0,0 0 0 0 0,0-2 0 0 0,1 0 0 0 0,-1-3 0 0 0,1 0 0 0 0,0-2 0 0 0,0-1 0 0 0,0-2-1 0 0,-1 0 1 0 0,1-2 0 0 0,-1-2 0 0 0,0 0 0 0 0,-1-2 0 0 0,1-1 0 0 0,-2-1 0 0 0,0-2 0 0 0,9-5-128 0 0,-31 14 117 0 0,0 0 0 0 0,-1-1 1 0 0,1 1-1 0 0,-1-1 0 0 0,0 0 0 0 0,0 0 0 0 0,-1 0 0 0 0,0 0 0 0 0,0-1 1 0 0,0 1-1 0 0,0-1 0 0 0,-1 0 0 0 0,0 0 0 0 0,0 0 0 0 0,-1 0 1 0 0,0 0-1 0 0,0 0 0 0 0,0 0 0 0 0,0 0 0 0 0,-1-1 0 0 0,-1-5-117 0 0,0 3-45 0 0,-1-1-1 0 0,0 0 1 0 0,-1 1-1 0 0,0 0 0 0 0,-1 0 1 0 0,0 0-1 0 0,0 0 1 0 0,-1 0-1 0 0,0 1 0 0 0,-1 0 1 0 0,1 0-1 0 0,-2 0 1 0 0,1 1-1 0 0,-1 0 0 0 0,0 0 1 0 0,0 0-1 0 0,-1 1 1 0 0,0 1-1 0 0,0-1 0 0 0,-7-3 46 0 0,-102-36-932 0 0,63 40-1831 0 0,74 26-162 0 0,17-5 3198 0 0,0-2 0 0 0,1-2 0 0 0,1-1 0 0 0,0-2 0 0 0,1-2 0 0 0,33 2-273 0 0,12 4 119 0 0,-46-6-86 0 0,16 0-81 0 0,0 3 0 0 0,-1 2 0 0 0,0 3-1 0 0,-1 2 1 0 0,-1 2 0 0 0,2 4 48 0 0,-51-23-9 0 0,-1 1 1 0 0,0-1 0 0 0,1 1 0 0 0,-1-1-1 0 0,0 1 1 0 0,0 0 0 0 0,1 0 0 0 0,-1 0-1 0 0,0 0 1 0 0,0 0 0 0 0,0 0 0 0 0,0 1-1 0 0,0-1 1 0 0,-1 1 0 0 0,1-1 0 0 0,0 1 0 0 0,-1 0-1 0 0,1 0 1 0 0,-1 0 0 0 0,1 0 0 0 0,-1 0-1 0 0,0 0 1 0 0,0 0 0 0 0,0 0 0 0 0,0 0-1 0 0,0 0 1 0 0,-1 1 0 0 0,1-1 0 0 0,-1 0-1 0 0,1 1 1 0 0,-1-1 0 0 0,0 0 0 0 0,0 1-1 0 0,0-1 1 0 0,0 0 0 0 0,0 1 0 0 0,0-1-1 0 0,-1 1 1 0 0,1-1 0 0 0,-1 0 0 0 0,0 0-1 0 0,0 1 1 0 0,0-1 0 0 0,0 0 0 0 0,0 0-1 0 0,0 0 1 0 0,0 0 0 0 0,-1 0 0 0 0,1 0 0 0 0,-1 0 8 0 0,-23 9 251 0 0,0-1 0 0 0,-1-1 0 0 0,0-1 0 0 0,-1-1 0 0 0,0-1 1 0 0,0-2-1 0 0,0 0 0 0 0,-8-2-251 0 0,0 2 32 0 0,-17 2 268 0 0,51-6-153 0 0,1 0-110 0 0,25-6-1612 0 0,91-33 331 0 0,-53 22 968 0 0,-1-3 0 0 0,-1-3 0 0 0,-1-3 0 0 0,-1-2 1 0 0,-2-2-1 0 0,-1-3 0 0 0,-1-3 0 0 0,8-9 276 0 0,-56 40 160 0 0,-1 0 0 0 0,0 0 0 0 0,0 0 0 0 0,0 0 0 0 0,-1-1 0 0 0,0 0 0 0 0,0 0 0 0 0,0-1 0 0 0,-1 1 0 0 0,0-1 0 0 0,-1 0 0 0 0,1 0 0 0 0,-1 0 0 0 0,0 0 1 0 0,-1-1-1 0 0,0 1 0 0 0,0-1 0 0 0,0 0 0 0 0,-1 0 0 0 0,-1 1 0 0 0,1-1 0 0 0,-1-2-160 0 0,-3 7-58 0 0,0 1 0 0 0,0 0 1 0 0,-1 0-1 0 0,1 0 0 0 0,-1 0 0 0 0,1 0 1 0 0,-1 1-1 0 0,0 0 0 0 0,1 0 0 0 0,-1 0 1 0 0,0 0-1 0 0,0 0 0 0 0,0 1 0 0 0,0-1 1 0 0,1 1-1 0 0,-1 0 0 0 0,0 1 0 0 0,0-1 1 0 0,0 1-1 0 0,0-1 0 0 0,0 1 0 0 0,1 0 1 0 0,-1 0-1 0 0,0 1 0 0 0,1-1 0 0 0,-1 1 1 0 0,1 0-1 0 0,-1 0 0 0 0,1 0 0 0 0,-2 2 58 0 0,-2 0 7 0 0,1 0-1 0 0,0 1 0 0 0,0 0 0 0 0,0 0 0 0 0,1 0 0 0 0,0 0 0 0 0,0 1 1 0 0,0 0-1 0 0,1 0 0 0 0,0 0 0 0 0,0 1 0 0 0,0-1 0 0 0,1 1 1 0 0,0 0-1 0 0,0 0 0 0 0,1 0 0 0 0,0 1 0 0 0,0-1 0 0 0,1 0 0 0 0,0 1 1 0 0,0-1-1 0 0,1 1 0 0 0,0-1 0 0 0,0 1 0 0 0,0-1 0 0 0,1 1 1 0 0,0-1-1 0 0,1 1 0 0 0,0-1 0 0 0,0 0 0 0 0,0 0 0 0 0,1 0 0 0 0,0 0 1 0 0,1 0-1 0 0,-1 0 0 0 0,1-1 0 0 0,1 0 0 0 0,-1 0 0 0 0,1 0 1 0 0,0 0-1 0 0,0-1 0 0 0,1 0 0 0 0,-1 0 0 0 0,3 1-6 0 0,15 8 173 0 0,1-1 0 0 0,0-2 0 0 0,1 0-1 0 0,0-2 1 0 0,1-1 0 0 0,0-1 0 0 0,0-1 0 0 0,0-1 0 0 0,1-1-1 0 0,0-2 1 0 0,0 0 0 0 0,0-2 0 0 0,-1-1 0 0 0,1-1 0 0 0,0-1-1 0 0,-1-2 1 0 0,1 0 0 0 0,-1-2 0 0 0,-1-1 0 0 0,12-6-173 0 0,55-48 1550 0 0,-90 60-1555 0 0,0 0 1 0 0,-1 0-1 0 0,1-1 0 0 0,0 1 1 0 0,-1 0-1 0 0,1 0 1 0 0,-1-1-1 0 0,0 1 1 0 0,0-1-1 0 0,0 1 1 0 0,0-1-1 0 0,0 0 1 0 0,-1 1-1 0 0,1-1 1 0 0,-1 0-1 0 0,1 0 1 0 0,-1 1-1 0 0,0-1 1 0 0,0 0-1 0 0,-1 0 0 0 0,1 1 1 0 0,0-1-1 0 0,-1 0 1 0 0,0 1-1 0 0,1-1 1 0 0,-1 0-1 0 0,0 1 1 0 0,-1-1-1 0 0,1 1 1 0 0,0 0-1 0 0,-1-1 1 0 0,1 1-1 0 0,-1 0 1 0 0,0 0-1 0 0,1 0 1 0 0,-1 0-1 0 0,0 0 0 0 0,-2-2 5 0 0,3 3-110 0 0,0 0-1 0 0,0 0 0 0 0,0-1 0 0 0,0 1 0 0 0,0 0 0 0 0,0 0 0 0 0,-1 0 0 0 0,1 0 0 0 0,0 0 0 0 0,0 0 0 0 0,-1 1 0 0 0,1-1 0 0 0,-1 0 0 0 0,1 1 0 0 0,0-1 1 0 0,-1 1-1 0 0,0-1 0 0 0,1 1 0 0 0,-1 0 0 0 0,1-1 0 0 0,-1 1 0 0 0,1 0 0 0 0,-1 0 0 0 0,1 0 0 0 0,-1 0 0 0 0,1 1 0 0 0,-1-1 0 0 0,0 0 0 0 0,1 1 0 0 0,-1-1 1 0 0,1 1-1 0 0,0-1 0 0 0,-1 1 0 0 0,1 0 0 0 0,-1-1 0 0 0,1 1 0 0 0,0 0 0 0 0,0 0 0 0 0,-1 0 0 0 0,1 0 0 0 0,0 0 0 0 0,0 0 0 0 0,0 1 0 0 0,0-1 0 0 0,0 0 1 0 0,0 0-1 0 0,1 1 0 0 0,-1-1 0 0 0,0 1 0 0 0,1-1 0 0 0,-1 0 0 0 0,1 1 0 0 0,-1-1 0 0 0,1 1 0 0 0,0-1 0 0 0,-1 1 0 0 0,1 0 0 0 0,0 0 111 0 0,9 41 785 0 0,2-25-560 0 0,1-1 0 0 0,1-1 0 0 0,0 0 0 0 0,1-1 0 0 0,1 0 0 0 0,0-1 0 0 0,1-1-1 0 0,1-1 1 0 0,0 0 0 0 0,1-1 0 0 0,0 0 0 0 0,0-2 0 0 0,1 0 0 0 0,0-2 0 0 0,5 2-225 0 0,85 23-1454 0 0,-1-14-3760 0 0,-97-16 1589 0 0,-4-1-1617 0 0</inkml:trace>
  <inkml:trace contextRef="#ctx0" brushRef="#br0" timeOffset="2031.04">5559 0 14627 0 0,'0'0'47'0'0,"0"0"-170"0"0,0 0-738 0 0,0 0-546 0 0,0 0-318 0 0,0 0-18 0 0,0 0 383 0 0,0 0 346 0 0,0 0 310 0 0,0 0 377 0 0,0 0 421 0 0,0 0 354 0 0,0 0 201 0 0,15 28 85 0 0,48 94-43 0 0,-44-26 214 0 0,-21-72-702 0 0,1 74 249 0 0,20 264 394 0 0,-16-341-763 0 0,1-1-1 0 0,2 0 0 0 0,0 0 0 0 0,1 0 0 0 0,1-1 1 0 0,0 1-1 0 0,2-2 0 0 0,0 0 0 0 0,1 0 0 0 0,1-1 0 0 0,1 0 1 0 0,0-1-1 0 0,1 0 0 0 0,1-1 0 0 0,14 11-82 0 0,-24-21 129 0 0,0-1 0 0 0,0 0 0 0 0,0 0 0 0 0,1 0 0 0 0,-1-1 0 0 0,1 0 0 0 0,0 0 0 0 0,0 0 0 0 0,0-1 0 0 0,0 0 0 0 0,0 0 0 0 0,0 0 0 0 0,1-1 0 0 0,-1 0 0 0 0,1 0 0 0 0,-1-1 0 0 0,1 1 0 0 0,-1-1 0 0 0,1-1 0 0 0,-1 0 0 0 0,0 1 0 0 0,1-2 0 0 0,-1 1 0 0 0,0-1 0 0 0,1 0 0 0 0,-1 0 0 0 0,0-1 0 0 0,0 0 0 0 0,-1 0 0 0 0,1 0 0 0 0,-1-1 0 0 0,1 0 0 0 0,-1 0 0 0 0,0 0 0 0 0,-1 0 0 0 0,1-1 0 0 0,-1 0 0 0 0,0 0 0 0 0,0 0 0 0 0,0-1 0 0 0,-1 1 0 0 0,0-1 0 0 0,1-1-129 0 0,1-4 65 0 0,0 0 1 0 0,-1-1-1 0 0,-1 0 1 0 0,0 0-1 0 0,0 0 0 0 0,-1 0 1 0 0,0 0-1 0 0,-1 0 1 0 0,-1-1-1 0 0,0 1 1 0 0,-1 0-1 0 0,-1-11-65 0 0,4 47-3895 0 0,11 49 5076 0 0,-2-52-996 0 0,1 0 1 0 0,1-1-1 0 0,0-1 0 0 0,2 0 0 0 0,0-1 0 0 0,1 0 0 0 0,1-1 0 0 0,1-1 0 0 0,0-1 1 0 0,1-1-1 0 0,0 0 0 0 0,1-1 0 0 0,5 1-185 0 0,79 28-2899 0 0,2-29-5167 0 0,-90-14 4783 0 0,-5-3-159 0 0</inkml:trace>
  <inkml:trace contextRef="#ctx0" brushRef="#br0" timeOffset="2283.383">6053 509 19684 0 0,'0'0'1008'0'0,"0"0"-207"0"0,0 0-753 0 0,0 0-985 0 0,0 0-215 0 0,0 0-160 0 0,0 0 0 0 0,0 0 159 0 0,0 0-575 0 0,0 0-553 0 0,0 0-431 0 0,0 0-41 0 0,0 0 393 0 0,0 0 479 0 0,56 61-79 0 0</inkml:trace>
  <inkml:trace contextRef="#ctx0" brushRef="#br0" timeOffset="2442.961">5328 208 19620 0 0,'0'0'1072'0'0,"0"0"73"0"0,0 0-281 0 0,0 0-448 0 0,0 0-240 0 0,0 0-120 0 0,200-146-136 0 0,-125 143-32 0 0,8 3-16 0 0,9 0-48 0 0,2 8-96 0 0,2 3-200 0 0,4 2-328 0 0,-4 3-489 0 0,-1 2-567 0 0,-2 2-1057 0 0,-24-5-1368 0 0,-25-5-5553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9:45.0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919 1452 656 0 0,'0'0'378'0'0,"0"0"162"0"0,0-28 308 0 0,17-190 2419 0 0,-2 158-1981 0 0,2 0-1 0 0,2 1 1 0 0,3 1 0 0 0,22-39-1286 0 0,-22 37 2784 0 0,20-32-3029 0 0,-18 67 432 0 0,-2-2 1 0 0,0-1 0 0 0,-2 0-1 0 0,-1-2 1 0 0,-2 0 0 0 0,0-1-1 0 0,-2-1 1 0 0,-2 0-1 0 0,-1-1 1 0 0,-1 0 0 0 0,-2-1-1 0 0,-1 0 1 0 0,-2 0 0 0 0,-1-1-1 0 0,-2 0 1 0 0,-1-32-188 0 0,-4 59-20 0 0,1 1 1 0 0,-1 0-1 0 0,0-1 1 0 0,-1 1 0 0 0,0 0-1 0 0,0 1 1 0 0,-1-1-1 0 0,1 0 1 0 0,-1 1-1 0 0,-1 0 1 0 0,1 0-1 0 0,-1 0 1 0 0,0 1-1 0 0,0-1 1 0 0,-1 1-1 0 0,0 0 1 0 0,0 1 0 0 0,0 0-1 0 0,0 0 1 0 0,-1 0-1 0 0,1 0 1 0 0,-1 1-1 0 0,0 0 1 0 0,0 1-1 0 0,0 0 1 0 0,-1 0-1 0 0,1 0 1 0 0,0 1 0 0 0,-1 0-1 0 0,-4 0 20 0 0,-15-2-218 0 0,-1 1-1 0 0,1 2 1 0 0,0 1 0 0 0,0 1-1 0 0,0 1 1 0 0,0 1-1 0 0,-25 8 219 0 0,17-2-170 0 0,0 2-1 0 0,1 1 1 0 0,1 2-1 0 0,0 2 1 0 0,1 0 0 0 0,0 3-1 0 0,2 0 1 0 0,0 2-1 0 0,2 1 1 0 0,0 1-1 0 0,-9 13 171 0 0,23-23-77 0 0,2-1-1 0 0,0 2 1 0 0,0 0-1 0 0,1 0 1 0 0,1 1-1 0 0,1 0 1 0 0,0 1-1 0 0,1 0 1 0 0,1 0-1 0 0,1 0 0 0 0,0 1 1 0 0,1 0-1 0 0,1 1 1 0 0,1-1-1 0 0,0 1 1 0 0,2-1-1 0 0,0 1 1 0 0,1 0-1 0 0,1 0 1 0 0,0-1-1 0 0,2 1 1 0 0,0-1-1 0 0,2 4 78 0 0,9 10 12 0 0,1-1-1 0 0,2-1 0 0 0,1-1 1 0 0,2 0-1 0 0,0-1 0 0 0,2-1 0 0 0,1-1 1 0 0,1-1-1 0 0,2-2 0 0 0,0 0 1 0 0,1-1-1 0 0,1-2 0 0 0,1-1 1 0 0,1-1-1 0 0,0-2 0 0 0,1-1 1 0 0,20 7-12 0 0,188 125-3 0 0,-220-131-19 0 0,-1 0 0 0 0,0 2 0 0 0,-1-1 0 0 0,0 2 0 0 0,-2 0 0 0 0,0 1-1 0 0,-1 1 1 0 0,-1 0 0 0 0,-2 1 0 0 0,6 12 22 0 0,-13-25 29 0 0,0 0 1 0 0,-1 0-1 0 0,0 0 0 0 0,-1 1 0 0 0,0-1 0 0 0,0 1 0 0 0,-1-1 0 0 0,0 1 0 0 0,-1-1 0 0 0,0 1 0 0 0,0 0 0 0 0,-1-1 0 0 0,0 1 0 0 0,-1-1 0 0 0,0 1 0 0 0,0-1 0 0 0,-1 0 1 0 0,-1 0-1 0 0,1 0 0 0 0,-2 0 0 0 0,1 0 0 0 0,-1-1 0 0 0,0 0 0 0 0,-1 0 0 0 0,1 0 0 0 0,-2-1 0 0 0,1 0 0 0 0,-2 1-29 0 0,-16 8 273 0 0,0-2 0 0 0,-2 0-1 0 0,1-2 1 0 0,-2-1 0 0 0,1 0 0 0 0,-1-2-1 0 0,-1-2 1 0 0,0 0 0 0 0,0-2 0 0 0,0-1-1 0 0,-1-1 1 0 0,1-1 0 0 0,-1-2 0 0 0,1-1-1 0 0,-1-1 1 0 0,-4-2-273 0 0,5 4 166 0 0,-51-4 376 0 0,-1-3-1 0 0,1-4 1 0 0,1-3-1 0 0,0-3 1 0 0,1-4-1 0 0,-58-25-541 0 0,129 44 14 0 0,-132-76 224 0 0,137 75-477 0 0,1 0 1 0 0,0 1-1 0 0,0-1 0 0 0,0 1 0 0 0,0-1 0 0 0,1 0 1 0 0,-1 1-1 0 0,1-1 0 0 0,-1 1 0 0 0,1-1 1 0 0,0 1-1 0 0,0-1 0 0 0,0 1 0 0 0,0 0 0 0 0,1-1 1 0 0,-1 1-1 0 0,0 0 0 0 0,1 0 0 0 0,0 0 0 0 0,-1 0 1 0 0,1 0-1 0 0,0 0 0 0 0,0 0 0 0 0,0 1 1 0 0,0-1-1 0 0,1 1 0 0 0,-1 0 0 0 0,0-1 0 0 0,1 1 1 0 0,-1 0-1 0 0,0 0 0 0 0,1 0 0 0 0,-1 1 0 0 0,1-1 1 0 0,0 1-1 0 0,-1-1 0 0 0,1 1 0 0 0,-1 0 1 0 0,1 0-1 0 0,0 0 0 0 0,-1 0 0 0 0,1 1 0 0 0,-1-1 1 0 0,1 1-1 0 0,1 0 239 0 0,5-4-796 0 0,29-5-2577 0 0,-10 2-1129 0 0</inkml:trace>
  <inkml:trace contextRef="#ctx0" brushRef="#br0" timeOffset="383.106">1416 1650 16243 0 0,'0'0'877'0'0,"0"0"-60"0"0,0 0-281 0 0,0 0-585 0 0,0 0-658 0 0,0 0-464 0 0,0 0-42 0 0,0 0 287 0 0,0 0 490 0 0,0 0 380 0 0,0 0 72 0 0,24 14 5 0 0,75 42 29 0 0,-91-52-17 0 0,1 0 0 0 0,-1 0 0 0 0,1-1 0 0 0,0-1 0 0 0,0 1 0 0 0,0-1 0 0 0,0-1 0 0 0,0 0 0 0 0,0 0 0 0 0,0 0 0 0 0,0-2 0 0 0,0 1 0 0 0,0-1 0 0 0,1 0 0 0 0,2-1-33 0 0,5-1 75 0 0,16-3 27 0 0,0-1-1 0 0,-1-2 1 0 0,0-1-1 0 0,-1-2 1 0 0,0-1-1 0 0,-1-1 1 0 0,0-2-1 0 0,-1 0 1 0 0,-1-3-1 0 0,-1 0 1 0 0,0-1-1 0 0,7-10-101 0 0,-31 28 20 0 0,0 0 0 0 0,0 0 0 0 0,-1 0 0 0 0,1 0 0 0 0,-1 0 1 0 0,0-1-1 0 0,0 1 0 0 0,0-1 0 0 0,0 1 0 0 0,0-1 0 0 0,0 0 0 0 0,-1 0 0 0 0,1 0 0 0 0,-1 0 0 0 0,0 0 0 0 0,0 0 0 0 0,0 0 1 0 0,0 0-1 0 0,0-1 0 0 0,-1 1 0 0 0,1 0 0 0 0,-1 0 0 0 0,0-1 0 0 0,0 1 0 0 0,0 0 0 0 0,-1 0 0 0 0,1-1 0 0 0,-1 1 0 0 0,0 0 1 0 0,0 0-1 0 0,0 0 0 0 0,0 0 0 0 0,0 0 0 0 0,-1 0 0 0 0,1 0 0 0 0,-1 0 0 0 0,0 0 0 0 0,0 1 0 0 0,0-1 0 0 0,0 1 0 0 0,0-1 1 0 0,-1 1-1 0 0,1 0 0 0 0,-1 0 0 0 0,1 0 0 0 0,-1 0 0 0 0,0 0 0 0 0,0 1 0 0 0,0-1 0 0 0,0 1 0 0 0,-2-1-20 0 0,-15-5-74 0 0,0 2-1 0 0,0 0 1 0 0,0 0-1 0 0,-1 2 1 0 0,0 1-1 0 0,0 1 0 0 0,0 0 1 0 0,0 2-1 0 0,1 0 1 0 0,-1 1-1 0 0,0 1 1 0 0,1 2-1 0 0,-1 0 1 0 0,1 0-1 0 0,0 2 1 0 0,1 1-1 0 0,0 0 0 0 0,0 1 1 0 0,-11 9 74 0 0,22-16-7 0 0,0 2-1 0 0,1-1 1 0 0,-1 1 0 0 0,1 0-1 0 0,0 1 1 0 0,1-1 0 0 0,-1 1 0 0 0,1 1-1 0 0,0-1 1 0 0,0 1 0 0 0,1 0-1 0 0,-1 1 1 0 0,1-1 0 0 0,1 1-1 0 0,-1 0 1 0 0,1 0 0 0 0,0 0-1 0 0,1 1 1 0 0,0 0 0 0 0,0-1 0 0 0,1 1-1 0 0,0 0 1 0 0,0 0 0 0 0,0 0-1 0 0,1 1 1 0 0,1-1 0 0 0,-1 0-1 0 0,1 0 1 0 0,1 0 0 0 0,0 1 0 0 0,0-1-1 0 0,0 0 1 0 0,1 0 0 0 0,0 0-1 0 0,1 0 1 0 0,0-1 0 0 0,0 1-1 0 0,0-1 1 0 0,1 1 0 0 0,0-1-1 0 0,1 0 1 0 0,-1-1 0 0 0,2 1 0 0 0,1 2 7 0 0,24 12 250 0 0,0-1 1 0 0,2-2 0 0 0,0-1 0 0 0,1-1 0 0 0,0-2 0 0 0,1-2-1 0 0,1-1 1 0 0,0-2 0 0 0,1-1 0 0 0,-1-2 0 0 0,1-1 0 0 0,17-1-251 0 0,239 15 318 0 0,-154-13-2007 0 0,-2 6-4409 0 0,-113-9 2012 0 0,-9 0-2446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11.7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120 39 17620 0 0,'0'0'788'0'0,"0"0"-248"0"0,0 0-439 0 0,0 0-519 0 0,0 0-180 0 0,0 0 83 0 0,0 0 301 0 0,0 0 423 0 0,0 0 241 0 0,0 0 76 0 0,-5 31 54 0 0,-13 106-30 0 0,21 112 756 0 0,5-151-1057 0 0,-3 353 260 0 0,10-381 71 0 0,-15-115 679 0 0,-63-181-4360 0 0,6 56 3710 0 0,57 167-655 0 0,-1 2 100 0 0,0 0 1 0 0,0 0 0 0 0,1 0 0 0 0,-1 0-1 0 0,0 0 1 0 0,1 0 0 0 0,-1 0 0 0 0,1 0-1 0 0,-1-1 1 0 0,1 1 0 0 0,0 0 0 0 0,0 0-1 0 0,-1 0 1 0 0,1-1 0 0 0,0 1 0 0 0,0 0-1 0 0,0 0 1 0 0,0-1 0 0 0,0 1-1 0 0,0 0 1 0 0,1 0 0 0 0,-1-1 0 0 0,0 1-1 0 0,1 0 1 0 0,-1 0 0 0 0,1 0 0 0 0,-1-1-1 0 0,1 1 1 0 0,-1 0 0 0 0,1 0 0 0 0,0 0-1 0 0,0 0 1 0 0,-1 0 0 0 0,1 0 0 0 0,0 0-1 0 0,0 1 1 0 0,0-1 0 0 0,0 0 0 0 0,0 0-1 0 0,0 1 1 0 0,0-1 0 0 0,0 0 0 0 0,1 1-1 0 0,-1-1 1 0 0,0 1 0 0 0,0 0 0 0 0,0-1-1 0 0,1 1 1 0 0,-1 0 0 0 0,0 0 0 0 0,0 0-1 0 0,1 0 1 0 0,-1 0 0 0 0,1 0-55 0 0,287 30 224 0 0,-268-26-248 0 0,1-2 1 0 0,0 0 0 0 0,1-2-1 0 0,-1 0 1 0 0,0-1-1 0 0,0-2 1 0 0,0 0-1 0 0,-1-1 1 0 0,1-1 0 0 0,-1-1-1 0 0,0-1 1 0 0,0-1-1 0 0,-1-1 1 0 0,0-1-1 0 0,-1 0 1 0 0,0-2 0 0 0,0 0-1 0 0,-1-1 1 0 0,-1-1-1 0 0,0 0 1 0 0,-1-1-1 0 0,-1-1 1 0 0,13-17 23 0 0,-13 4 60 0 0,-2-1-1 0 0,-2-1 0 0 0,0 0 1 0 0,-2-1-1 0 0,-1 0 1 0 0,-2 0-1 0 0,-1 0 1 0 0,-2-1-1 0 0,-1 0 1 0 0,-1 0-1 0 0,-2 1 1 0 0,-3-14-60 0 0,46 297-833 0 0,-30-197 975 0 0,26 109 211 0 0,7-1 1 0 0,36 79-354 0 0,-69-213-937 0 0,54 127 2453 0 0,-40-106-5603 0 0,2-3-6140 0 0,-22-38-393 0 0</inkml:trace>
  <inkml:trace contextRef="#ctx0" brushRef="#br0" timeOffset="785.756">2645 16 19460 0 0,'0'0'1560'0'0,"0"0"-263"0"0,0 0-542 0 0,0 0-515 0 0,0 0-420 0 0,0 0-320 0 0,0 0-127 0 0,0 0 73 0 0,0 0 176 0 0,0 0 199 0 0,0 0 137 0 0,3 6 29 0 0,-1 0 34 0 0,1-1 0 0 0,0 0 0 0 0,0 0 0 0 0,1 0 0 0 0,-1-1 0 0 0,1 1 0 0 0,0-1 0 0 0,0 0 0 0 0,1 0 0 0 0,-1 0 0 0 0,1-1 0 0 0,0 1 0 0 0,0-1 0 0 0,0 0 0 0 0,0-1 0 0 0,1 1 0 0 0,-1-1 0 0 0,1 0 0 0 0,-1 0 0 0 0,1-1 0 0 0,0 0 0 0 0,3 1-21 0 0,-5-1 41 0 0,0 1 1 0 0,-1-1 0 0 0,1 0 0 0 0,0 0-1 0 0,0 0 1 0 0,0 0 0 0 0,0-1 0 0 0,0 1-1 0 0,0-1 1 0 0,0 0 0 0 0,0-1 0 0 0,0 1-1 0 0,0-1 1 0 0,-1 1 0 0 0,1-1 0 0 0,0 0-1 0 0,0-1 1 0 0,0 1 0 0 0,-1-1 0 0 0,1 1-1 0 0,-1-1 1 0 0,1 0 0 0 0,-1 0 0 0 0,0-1 0 0 0,0 1-1 0 0,0-1 1 0 0,0 0 0 0 0,0 1 0 0 0,0-1-1 0 0,-1-1 1 0 0,1 1 0 0 0,0-2-42 0 0,-6 1-90 0 0,0 1-1 0 0,-1 0 1 0 0,0 1-1 0 0,1-1 1 0 0,-1 1 0 0 0,0-1-1 0 0,0 1 1 0 0,-1 0 0 0 0,1 1-1 0 0,0-1 1 0 0,-1 1 0 0 0,1 0-1 0 0,-1 0 1 0 0,1 0 0 0 0,-1 0-1 0 0,1 1 1 0 0,-1 0 0 0 0,1 0-1 0 0,-5 1 91 0 0,-37-4-37 0 0,1 2 0 0 0,-1 2 0 0 0,1 2 0 0 0,-1 2 0 0 0,1 2 0 0 0,1 2-1 0 0,-1 2 1 0 0,2 2 0 0 0,0 1 0 0 0,0 3 0 0 0,2 1 0 0 0,0 3-1 0 0,1 1 1 0 0,1 1 0 0 0,1 3 0 0 0,1 1 0 0 0,2 1 0 0 0,1 2-1 0 0,1 2 1 0 0,1 1 0 0 0,2 1 0 0 0,-20 32 37 0 0,42-56 48 0 0,1 0-1 0 0,1 1 1 0 0,0 0-1 0 0,1 0 1 0 0,0 1-1 0 0,0-1 1 0 0,2 1 0 0 0,-1 0-1 0 0,1 0 1 0 0,1 0-1 0 0,0 0 1 0 0,1 1 0 0 0,0-1-1 0 0,1 1 1 0 0,0-1-1 0 0,1 0 1 0 0,1 1-1 0 0,0-1 1 0 0,0 0 0 0 0,1 0-1 0 0,1 0 1 0 0,0 0-1 0 0,0-1 1 0 0,2 1-1 0 0,-1-1 1 0 0,1-1 0 0 0,1 1-1 0 0,0-1 1 0 0,0 0-1 0 0,1 0 1 0 0,5 5-48 0 0,21 4 237 0 0,1-2-1 0 0,0-1 1 0 0,1-1 0 0 0,1-2-1 0 0,0-2 1 0 0,1-1 0 0 0,0-2 0 0 0,0-2-1 0 0,1-1 1 0 0,0-2 0 0 0,-1-2-1 0 0,27-2-236 0 0,-50 1 19 0 0,-4 1-4 0 0,75 5 69 0 0,1-4-1 0 0,0-3 0 0 0,0-4 1 0 0,-1-4-1 0 0,47-13-83 0 0,-108 13-406 0 0,-46 8-1172 0 0,-38 7-1888 0 0,26 1-1219 0 0,6-1-5048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10.8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402 1 19916 0 0,'0'0'848'0'0,"0"0"-515"0"0,0 0-423 0 0,0 0-189 0 0,0 0 115 0 0,0 0 194 0 0,0 0 59 0 0,15 27-1 0 0,48 91-7 0 0,-58-106-61 0 0,0 0 0 0 0,0 0-1 0 0,-1 1 1 0 0,-1-1 0 0 0,0 1-1 0 0,-1 0 1 0 0,0 0 0 0 0,-1 0-1 0 0,-1 0 1 0 0,0 0-1 0 0,-1 8-19 0 0,0 17 47 0 0,1 17-49 0 0,-1-35-72 0 0,0 0-1 0 0,1-1 0 0 0,1 1 1 0 0,1-1-1 0 0,1 1 1 0 0,1-1-1 0 0,0 0 0 0 0,1 0 1 0 0,7 14 74 0 0,0-20-1756 0 0,-9-11-8112 0 0,-3-2 1050 0 0</inkml:trace>
  <inkml:trace contextRef="#ctx0" brushRef="#br0" timeOffset="244.739">0 308 16259 0 0,'0'0'2865'0'0,"0"0"-630"0"0,0 0-852 0 0,0 0-759 0 0,0 0-450 0 0,0 0-208 0 0,0 0-15 0 0,0 0 125 0 0,29 2 91 0 0,175 18 113 0 0,132 39-1036 0 0,-224-40-2959 0 0,-3 0-4658 0 0,-64-10-2763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09.6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62 17948 0 0,'0'0'1464'0'0,"0"0"-281"0"0,0 0-661 0 0,0 0-721 0 0,0 0-383 0 0,0 0-150 0 0,0 0 116 0 0,0 0 372 0 0,0 0 241 0 0,0 0 121 0 0,0 0 79 0 0,0 0 34 0 0,14 34 14 0 0,47 111 1 0 0,-30 11 233 0 0,-29-112-372 0 0,0 272-104 0 0,-3-85 4061 0 0,-5-270-3997 0 0,-2 0 1 0 0,-1 1 0 0 0,-2 0 0 0 0,-2 1-1 0 0,-1 0 1 0 0,-2 1 0 0 0,-10-16-68 0 0,24 49 20 0 0,3 3-74 0 0,-1 0 0 0 0,1 0-1 0 0,-1 1 1 0 0,1-1-1 0 0,-1 0 1 0 0,1 0 0 0 0,-1 0-1 0 0,0 0 1 0 0,1 0-1 0 0,-1 0 1 0 0,1 0 0 0 0,-1 0-1 0 0,1 0 1 0 0,-1 0 0 0 0,1 0-1 0 0,-1 0 1 0 0,1 0-1 0 0,-1 0 1 0 0,1 0 0 0 0,-1 0-1 0 0,1-1 1 0 0,-1 1-1 0 0,1 0 1 0 0,-1 0 0 0 0,0-1-1 0 0,1 1 1 0 0,-1 0-1 0 0,1-1 1 0 0,-1 1 0 0 0,0 0-1 0 0,1-1 1 0 0,-1 1 0 0 0,0 0-1 0 0,1-1 1 0 0,-1 1-1 0 0,0-1 1 0 0,0 1 0 0 0,1 0-1 0 0,-1-1 1 0 0,0 1-1 0 0,0-1 1 0 0,0 1 0 0 0,0-1-1 0 0,0 1 1 0 0,0-1 0 0 0,0 1-1 0 0,0-1 1 0 0,0 1-1 0 0,0-1 1 0 0,0 1 0 0 0,0-1-1 0 0,0 1 1 0 0,0-1-1 0 0,0 1 1 0 0,0-1 0 0 0,0 1 54 0 0,13 4 249 0 0,18 2-213 0 0,-1-2 1 0 0,1-1 0 0 0,0-1 0 0 0,-1-2-1 0 0,1-1 1 0 0,0-2 0 0 0,0 0 0 0 0,-1-3-1 0 0,21-5-36 0 0,-33 7 4 0 0,0-1 0 0 0,0 0 0 0 0,0-2 0 0 0,-1 0 0 0 0,0 0-1 0 0,0-2 1 0 0,-1 0 0 0 0,0-1 0 0 0,0-1 0 0 0,-1 0 0 0 0,-1-1-1 0 0,0-1 1 0 0,0 0 0 0 0,-2 0 0 0 0,1-2 0 0 0,-2 1 0 0 0,0-2-1 0 0,-1 0 1 0 0,0 0 0 0 0,-1 0 0 0 0,-1-1 0 0 0,-1 0-1 0 0,4-13-3 0 0,-5 8 70 0 0,-1 0-1 0 0,0-1 0 0 0,-2 0 0 0 0,0 1 0 0 0,-2-1 0 0 0,-1 0 0 0 0,0 0 0 0 0,-2 0 0 0 0,0 1 0 0 0,-2-1 0 0 0,0 1 0 0 0,-2-1 0 0 0,0 1 0 0 0,-9-18-69 0 0,15 40-36 0 0,0 0-1 0 0,0 1 0 0 0,0-1 1 0 0,0 0-1 0 0,0 1 0 0 0,-1-1 0 0 0,1 0 1 0 0,0 1-1 0 0,0-1 0 0 0,0 0 1 0 0,0 1-1 0 0,-1-1 0 0 0,1 0 1 0 0,0 0-1 0 0,0 1 0 0 0,-1-1 0 0 0,1 0 1 0 0,0 0-1 0 0,0 1 0 0 0,-1-1 1 0 0,1 0-1 0 0,0 0 0 0 0,-1 0 1 0 0,1 0-1 0 0,0 1 0 0 0,0-1 0 0 0,-1 0 1 0 0,1 0-1 0 0,0 0 0 0 0,-1 0 1 0 0,1 0-1 0 0,-1 0 0 0 0,1 0 0 0 0,0 0 1 0 0,-1 0-1 0 0,1 0 0 0 0,0 0 1 0 0,-1 0-1 0 0,1 0 0 0 0,0 0 1 0 0,-1 0-1 0 0,1 0 0 0 0,0-1 0 0 0,-1 1 1 0 0,1 0-1 0 0,0 0 0 0 0,-1 0 1 0 0,1 0-1 0 0,0-1 0 0 0,0 1 1 0 0,-1 0-1 0 0,1 0 0 0 0,0-1 0 0 0,0 1 1 0 0,-1 0-1 0 0,1-1 37 0 0,-5 48-404 0 0,4-35 456 0 0,-4 85 459 0 0,4 0 1 0 0,4 0-1 0 0,9 41-511 0 0,3 81 257 0 0,-3 148-165 0 0,7-347-1476 0 0,2-39-5426 0 0,-15 13 2967 0 0,1-2-7038 0 0</inkml:trace>
  <inkml:trace contextRef="#ctx0" brushRef="#br0" timeOffset="364.143">1086 813 22237 0 0,'0'0'401'0'0,"0"0"-557"0"0,0 0-343 0 0,0 0-71 0 0,0 0 185 0 0,0 0 331 0 0,0 0 110 0 0,30 4 13 0 0,215 34 173 0 0,-218-34-199 0 0,-21-5-55 0 0,0 1 1 0 0,1 0-1 0 0,-1 1 0 0 0,1 0 0 0 0,-1 0 0 0 0,0 0 0 0 0,0 1 1 0 0,0 0-1 0 0,0 0 0 0 0,0 0 0 0 0,0 1 0 0 0,0 0 0 0 0,-1 0 1 0 0,1 0-1 0 0,-1 1 0 0 0,0 0 0 0 0,0 0 0 0 0,3 3 12 0 0,-8-1 5 0 0,0 0-1 0 0,0 0 0 0 0,0 0 0 0 0,-1 0 1 0 0,0 0-1 0 0,0-1 0 0 0,0 1 1 0 0,-1 0-1 0 0,0-1 0 0 0,0 1 1 0 0,0-1-1 0 0,-1 1 0 0 0,0-1 1 0 0,0 0-1 0 0,0 0 0 0 0,-1 0 0 0 0,1-1 1 0 0,-1 1-1 0 0,0-1 0 0 0,0 0 1 0 0,-1 0-1 0 0,1 0 0 0 0,-1-1 1 0 0,0 1-1 0 0,0-1 0 0 0,-4 1-4 0 0,3 2 28 0 0,-57 42 153 0 0,-65 68-128 0 0,129-113-36 0 0,-1 0 0 0 0,1 0 0 0 0,0 0 0 0 0,-1 0 1 0 0,1 0-1 0 0,1 0 0 0 0,-1-1 0 0 0,0 1 0 0 0,1 0 0 0 0,-1-1 1 0 0,1 1-1 0 0,0-1 0 0 0,0 1 0 0 0,0-1 0 0 0,0 0 1 0 0,0 0-1 0 0,0 1 0 0 0,1-2 0 0 0,-1 1 0 0 0,1 0 0 0 0,-1 0 1 0 0,1-1-1 0 0,0 0 0 0 0,0 1 0 0 0,0-1 0 0 0,0 0 1 0 0,-1 0-1 0 0,1-1 0 0 0,0 1 0 0 0,1-1 0 0 0,-1 1 1 0 0,0-1-1 0 0,0 0 0 0 0,0 0 0 0 0,1 0-17 0 0,268 39 42 0 0,-181-32-4295 0 0,-2-3-6282 0 0,-71-4 3135 0 0</inkml:trace>
  <inkml:trace contextRef="#ctx0" brushRef="#br0" timeOffset="736.203">2340 790 23109 0 0,'0'0'229'0'0,"0"0"-397"0"0,0 0-237 0 0,0 0-33 0 0,0 0 192 0 0,0 0 274 0 0,0 0 61 0 0,0 0 11 0 0,0 0 23 0 0,23 27 5 0 0,115 131 159 0 0,-129-146-203 0 0,1-2 1 0 0,0 1-1 0 0,1-1 1 0 0,0-1-1 0 0,1 0 1 0 0,-1-1-1 0 0,2 0 1 0 0,-1 0 0 0 0,1-2-1 0 0,0 1 1 0 0,0-2-1 0 0,1 0 1 0 0,0 0-1 0 0,0-1 1 0 0,0-1 0 0 0,0 0-1 0 0,1-1 1 0 0,-1-1-1 0 0,1 0 1 0 0,-1-1-1 0 0,1-1 1 0 0,-1 0 0 0 0,1-1-1 0 0,5-1-84 0 0,8-3 50 0 0,-1-1 0 0 0,-1-1 0 0 0,1-2-1 0 0,-1 0 1 0 0,-1-2 0 0 0,0 0 0 0 0,0-2 0 0 0,-2-1-1 0 0,0-1 1 0 0,0 0 0 0 0,-2-2 0 0 0,8-8-50 0 0,-11 12-83 0 0,-1-2 1 0 0,-1 0 0 0 0,0 0-1 0 0,-2-1 1 0 0,1-1 0 0 0,-2-1-1 0 0,0 0 1 0 0,-2-1 0 0 0,0 0-1 0 0,-1 0 1 0 0,-1-1-1 0 0,-1-1 1 0 0,-1 1 0 0 0,-1-1-1 0 0,0-1 1 0 0,-2 1 0 0 0,-1-1-1 0 0,-1 1 1 0 0,0-1 0 0 0,-2 0-1 0 0,-1 0 1 0 0,0 1-1 0 0,-2-1 1 0 0,-1 0 0 0 0,0 1-1 0 0,-2 0 1 0 0,0 0 0 0 0,-2 0-1 0 0,-2-3 83 0 0,-3 5-105 0 0,-1 0 0 0 0,0 1-1 0 0,-1 0 1 0 0,-2 2 0 0 0,1 0 0 0 0,-2 0-1 0 0,0 2 1 0 0,-1 0 0 0 0,-1 2-1 0 0,0 0 1 0 0,0 1 0 0 0,-2 0 0 0 0,1 2-1 0 0,-1 1 1 0 0,-1 1 0 0 0,0 0-1 0 0,0 2 1 0 0,0 1 0 0 0,-1 0 0 0 0,1 2-1 0 0,-1 1 1 0 0,0 1 0 0 0,-4 1 105 0 0,-7 0 33 0 0,1 1-1 0 0,0 2 1 0 0,0 2 0 0 0,0 1 0 0 0,0 2 0 0 0,1 0 0 0 0,0 3 0 0 0,1 1 0 0 0,0 1-1 0 0,1 1 1 0 0,1 2 0 0 0,0 2 0 0 0,1 0 0 0 0,1 2 0 0 0,-25 22-33 0 0,30-20 56 0 0,1 1 0 0 0,0 1 1 0 0,2 0-1 0 0,2 2 0 0 0,0 0 0 0 0,1 1 1 0 0,2 1-1 0 0,0 1 0 0 0,-6 21-56 0 0,15-35-8 0 0,1 1 0 0 0,0-1 0 0 0,1 1 0 0 0,1 0 0 0 0,1 0 0 0 0,0 0 0 0 0,1 0 0 0 0,1 0 0 0 0,0 0 0 0 0,1 0 0 0 0,1 0 0 0 0,0 0 0 0 0,2 0 1 0 0,0 0-1 0 0,0-1 0 0 0,1 0 0 0 0,1 0 0 0 0,1 0 0 0 0,7 13 8 0 0,-1-9-363 0 0,1 0 0 0 0,1-1 0 0 0,0 0 0 0 0,1-1 0 0 0,1-1 1 0 0,1-1-1 0 0,0 0 0 0 0,2 0 363 0 0,97 58-9961 0 0,-77-51 1324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08.7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445 0 16700 0 0,'0'0'1736'0'0,"0"0"-540"0"0,0 0-641 0 0,0 0-830 0 0,0 0-522 0 0,0 0-26 0 0,0 0 241 0 0,0 0 400 0 0,0 0 318 0 0,0 0 84 0 0,0 0 41 0 0,7 27 34 0 0,18 84 18 0 0,-19 97 610 0 0,-14-57-431 0 0,2-1-3407 0 0,4-163-487 0 0,-2 0-3311 0 0,0 2-425 0 0</inkml:trace>
  <inkml:trace contextRef="#ctx0" brushRef="#br0" timeOffset="261.889">0 321 16660 0 0,'0'0'1697'0'0,"0"0"-771"0"0,0 0-950 0 0,0 0-163 0 0,0 0 255 0 0,0 0 446 0 0,26 6 372 0 0,167 32 523 0 0,379-30-1984 0 0,-451-13-3219 0 0,-40-1-3948 0 0,-43 3-2096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6:38.1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31 746 3465 0 0,'0'0'1941'0'0,"0"0"-371"0"0,0 0-44 0 0,0 0-127 0 0,0 0-78 0 0,0 0-136 0 0,0 0-258 0 0,0 0-202 0 0,0 0-180 0 0,0 0-135 0 0,0 0-87 0 0,1-20-47 0 0,3-81 1572 0 0,-13 151-5370 0 0,2-14 3503 0 0,-6 109 6 0 0,6 1 0 0 0,9 73 13 0 0,0-53 152 0 0,-3 95 215 0 0,21 841 1266 0 0,-6-488-187 0 0,-23-548-550 0 0,9-65-759 0 0,0-1 11 0 0,0 0 23 0 0,0 0 0 0 0,0 0-27 0 0,0 0-35 0 0,0 0-44 0 0,0 0-39 0 0,0 0-33 0 0,0 0-25 0 0,0 0-25 0 0,0 0-31 0 0,0 0-47 0 0,0 0-112 0 0,42 13-7313 0 0,-27-1 1828 0 0,-9-7 231 0 0</inkml:trace>
  <inkml:trace contextRef="#ctx0" brushRef="#br0" timeOffset="469.165">176 3561 13891 0 0,'0'0'-15'0'0,"0"0"-23"0"0,0 0 15 0 0,0 0 79 0 0,0 0 145 0 0,0 0 115 0 0,0 0 27 0 0,0 0-4 0 0,0 0-19 0 0,0 0 16 0 0,0 0 51 0 0,0 0 33 0 0,-4-1 12 0 0,179-31 3363 0 0,248-4-2430 0 0,397 19-1365 0 0,353 85 272 0 0,-1049-60-254 0 0,555 10 409 0 0,-615-20-249 0 0,-1-3-1 0 0,1-2 1 0 0,-1-3 0 0 0,-1-4-1 0 0,26-9-177 0 0,-81 12 502 0 0,-37 0-1777 0 0,-45 0-2715 0 0,-2 9-4285 0 0,49 2-1449 0 0</inkml:trace>
  <inkml:trace contextRef="#ctx0" brushRef="#br0" timeOffset="1142.703">492 132 21533 0 0,'0'0'-258'0'0,"0"0"-207"0"0,0 0-225 0 0,0 0-85 0 0,0 0 61 0 0,0 0 242 0 0,33-12 193 0 0,106-38 63 0 0,5 34-133 0 0,-103 18 254 0 0,536 36 405 0 0,638-50 706 0 0,-408-43-621 0 0,-394 28-401 0 0,-411 30-35 0 0,1 0 0 0 0,0 0 1 0 0,-1 1-1 0 0,0-1 0 0 0,0 0 0 0 0,0 1 1 0 0,0 0-1 0 0,-1-1 0 0 0,1 1 1 0 0,-1 0-1 0 0,0 0 0 0 0,0 0 0 0 0,0 0 1 0 0,-1 0-1 0 0,1 0 0 0 0,-1 0 1 0 0,0 0-1 0 0,0 0 0 0 0,-1 0 0 0 0,1 0 1 0 0,-1 0-1 0 0,0 0 0 0 0,0 0 1 0 0,0 0 40 0 0,0 9-8 0 0,-18 402 69 0 0,93 803 1133 0 0,-63 518 1964 0 0,-11-1736-2833 0 0,0 0-44 0 0,-4-10-2447 0 0,-1 2-2867 0 0,2 3-5896 0 0</inkml:trace>
  <inkml:trace contextRef="#ctx0" brushRef="#br0" timeOffset="2965.109">501 1299 11178 0 0,'0'0'1057'0'0,"0"0"-9"0"0,0 0-217 0 0,0 0-327 0 0,0 0-201 0 0,0 0-183 0 0,0 0-130 0 0,0 0-126 0 0,0 0-152 0 0,0 0-113 0 0,0 0-41 0 0,0 0 29 0 0,0 0 151 0 0,6-2 210 0 0,-4 2 73 0 0,0 0-1 0 0,0-1 1 0 0,0 1-1 0 0,0 1 1 0 0,0-1-1 0 0,-1 0 1 0 0,1 0-1 0 0,0 1 1 0 0,0-1-1 0 0,0 1 1 0 0,0-1-1 0 0,-1 1 1 0 0,1 0-1 0 0,0 0 1 0 0,-1 0-1 0 0,1 0 1 0 0,-1 0-1 0 0,1 0 1 0 0,-1 0-1 0 0,1 1 0 0 0,-1-1 1 0 0,0 0-1 0 0,0 1 1 0 0,1-1-1 0 0,-1 1 1 0 0,0-1-1 0 0,0 1 1 0 0,-1 0-1 0 0,1-1 1 0 0,0 1-1 0 0,0 0 1 0 0,-1 0-1 0 0,1 0 1 0 0,-1-1-1 0 0,0 1 1 0 0,1 0-1 0 0,-1 0 1 0 0,0 0-1 0 0,0 0 1 0 0,0 0-1 0 0,0 0 0 0 0,-1-1 1 0 0,1 1-1 0 0,0 0 1 0 0,-1 0-1 0 0,0 0 1 0 0,1-1-1 0 0,-1 1 1 0 0,0 0-1 0 0,0 0 1 0 0,0 0-21 0 0,1 1 16 0 0,4 595 1484 0 0,19-432-732 0 0,-23-165-377 0 0,2-49 3487 0 0,3-24-3482 0 0,3-54-2360 0 0,-6-401-49 0 0,-2 511 2082 0 0,0 0 0 0 0,2 0 0 0 0,0 0-1 0 0,0 0 1 0 0,2 0 0 0 0,0 1-1 0 0,0 0 1 0 0,2-1 0 0 0,0 2 0 0 0,0-1-1 0 0,2 1 1 0 0,0 0 0 0 0,0 0 0 0 0,1 1-1 0 0,1 0 1 0 0,0 1 0 0 0,1 0-1 0 0,0 1 1 0 0,1 0 0 0 0,0 1 0 0 0,1 0-1 0 0,0 0 1 0 0,0 2 0 0 0,1 0 0 0 0,0 0-1 0 0,6-1-68 0 0,-2 3-14 0 0,-1 1-1 0 0,1 1 0 0 0,0 0 0 0 0,0 2 0 0 0,1 0 0 0 0,-1 1 0 0 0,1 0 1 0 0,-1 2-1 0 0,0 0 0 0 0,1 1 0 0 0,-1 1 0 0 0,6 2 15 0 0,-16-3-37 0 0,0 1-1 0 0,0-1 1 0 0,0 1-1 0 0,-1 1 1 0 0,1 0-1 0 0,-1 0 1 0 0,0 0-1 0 0,0 1 1 0 0,0 0-1 0 0,-1 0 1 0 0,0 0-1 0 0,0 1 1 0 0,0 0-1 0 0,-1 1 1 0 0,1-1-1 0 0,-2 1 1 0 0,1 0-1 0 0,-1 0 1 0 0,0 0-1 0 0,0 1 1 0 0,-1-1-1 0 0,0 1 1 0 0,0 0-1 0 0,-1 0 0 0 0,0 0 1 0 0,-1 0-1 0 0,1 8 38 0 0,0-4 37 0 0,-2 0 0 0 0,0 0-1 0 0,0 0 1 0 0,-1 0-1 0 0,0 0 1 0 0,-1 0 0 0 0,-1 0-1 0 0,0 0 1 0 0,0-1-1 0 0,-1 0 1 0 0,-1 1 0 0 0,0-1-1 0 0,0-1 1 0 0,-1 1-1 0 0,-1-1 1 0 0,1 0 0 0 0,-2 0-1 0 0,1-1 1 0 0,-1 0-1 0 0,-1-1 1 0 0,0 1 0 0 0,0-2-1 0 0,0 1 1 0 0,-9 4-37 0 0,-25 15 225 0 0,-1-2-1 0 0,-2-2 1 0 0,0-2 0 0 0,-1-1 0 0 0,-16 1-225 0 0,11-1 45 0 0,50-20-85 0 0,0 1 0 0 0,1-1 0 0 0,-1 1 0 0 0,0-1 0 0 0,0 1 0 0 0,0 0 0 0 0,0 0 1 0 0,1 0-1 0 0,-1 0 0 0 0,0 0 0 0 0,1 1 0 0 0,-1-1 0 0 0,1 0 0 0 0,0 1 0 0 0,-1-1 1 0 0,1 1-1 0 0,0-1 0 0 0,0 1 0 0 0,0 0 0 0 0,0-1 0 0 0,0 1 0 0 0,0 0 1 0 0,0 0-1 0 0,1 0 0 0 0,-1 0 0 0 0,0 0 0 0 0,1 0 0 0 0,0-1 0 0 0,0 1 0 0 0,-1 0 1 0 0,1 0-1 0 0,0 0 0 0 0,0 0 0 0 0,1 0 0 0 0,-1 0 0 0 0,0 0 0 0 0,1 0 0 0 0,-1 0 1 0 0,1 0-1 0 0,0 0 0 0 0,-1 0 0 0 0,1 0 0 0 0,0-1 0 0 0,0 1 0 0 0,0 0 1 0 0,1-1-1 0 0,-1 1 0 0 0,0-1 0 0 0,0 1 0 0 0,1-1 0 0 0,-1 1 0 0 0,1-1 0 0 0,0 0 1 0 0,-1 0-1 0 0,1 0 0 0 0,0 0 0 0 0,-1 0 0 0 0,1 0 40 0 0,231 203 1426 0 0,-81-82-845 0 0,138 115 701 0 0,-303-250 3526 0 0,-2-7-4471 0 0,-21-23-5797 0 0,35 42 4855 0 0,-6-4-1905 0 0,2 1-2183 0 0,-1 1-5137 0 0</inkml:trace>
  <inkml:trace contextRef="#ctx0" brushRef="#br0" timeOffset="4371.247">1945 1833 520 0 0,'0'0'1132'0'0,"0"0"-145"0"0,0 0 139 0 0,0 0 315 0 0,0 0 270 0 0,0 0 143 0 0,0 0-65 0 0,0 0-226 0 0,0 0-400 0 0,0 0-454 0 0,0 0-432 0 0,0 0-393 0 0,4-6-289 0 0,11-18-50 0 0,-4 71 246 0 0,-15-18 580 0 0,-2-1 1 0 0,-1 0 0 0 0,-1 0-1 0 0,-1-1 1 0 0,-2 0 0 0 0,0 0-1 0 0,-2-2 1 0 0,-1 1-1 0 0,-1-2 1 0 0,-1 0 0 0 0,-1 0-1 0 0,-6 4-371 0 0,-26 44 479 0 0,-16 33 161 0 0,91-125-13077 0 0,-22 15 6209 0 0</inkml:trace>
  <inkml:trace contextRef="#ctx0" brushRef="#br0" timeOffset="4715.155">1693 1831 17628 0 0,'0'0'468'0'0,"0"0"-217"0"0,0 0-427 0 0,0 0-470 0 0,0 0-89 0 0,0 0 183 0 0,0 0 313 0 0,0 0 395 0 0,0 0 238 0 0,0 0 42 0 0,0 0-12 0 0,0 0-13 0 0,18 30-2 0 0,118 189 735 0 0,-57-72-416 0 0,-61-108-491 0 0,1-1 1 0 0,2 0 0 0 0,2-2 0 0 0,1-1-1 0 0,2 0 1 0 0,13 10-238 0 0,0-18 1068 0 0,-39-27-758 0 0,0 0 63 0 0,0 0 21 0 0,0 0 3 0 0,0 0-42 0 0,-10-41-2889 0 0,5 14-6053 0 0,2 17-2243 0 0</inkml:trace>
  <inkml:trace contextRef="#ctx0" brushRef="#br0" timeOffset="5050.282">2447 2251 19524 0 0,'0'0'-689'0'0,"0"0"-162"0"0,0 0 25 0 0,0 0 316 0 0,0 0 518 0 0,0 0 252 0 0,0 0 41 0 0,0 0 23 0 0,0 0 21 0 0,0 0 56 0 0,0 0 49 0 0,0 0 0 0 0,0 0-17 0 0,15 24-41 0 0,45 71-46 0 0,-59-93-289 0 0,0 1 0 0 0,0 0 0 0 0,0-1 1 0 0,1 1-1 0 0,-1-1 0 0 0,1 1 0 0 0,0-1 0 0 0,0 0 1 0 0,0 0-1 0 0,0 0 0 0 0,0 0 0 0 0,0 0 1 0 0,0 0-1 0 0,1 0 0 0 0,-1-1 0 0 0,1 1 0 0 0,-1-1 1 0 0,1 0-1 0 0,-1 0 0 0 0,1 0 0 0 0,0 0 1 0 0,0 0-1 0 0,-1 0 0 0 0,1-1 0 0 0,0 1 0 0 0,0-1 1 0 0,0 0-1 0 0,0 0 0 0 0,0 0 0 0 0,2-1-57 0 0,7 1 243 0 0,1-4-201 0 0,1 1-1 0 0,-1-2 1 0 0,0 1 0 0 0,0-2 0 0 0,-1 0-1 0 0,1 0 1 0 0,-1-2 0 0 0,-1 1 0 0 0,1-1-1 0 0,-2-1 1 0 0,1 0 0 0 0,-1 0 0 0 0,0-1-1 0 0,-1-1 1 0 0,0 1 0 0 0,5-10-42 0 0,-3 8-139 0 0,-2 0 0 0 0,1-1-1 0 0,-2-1 1 0 0,1 1 0 0 0,-2-1 0 0 0,0-1 0 0 0,-1 1-1 0 0,0-1 1 0 0,-1 0 0 0 0,-1-1 0 0 0,0 1 0 0 0,-1-1-1 0 0,-1 1 1 0 0,-1-1 0 0 0,0 0 0 0 0,0 0 0 0 0,-2 0 0 0 0,0 0-1 0 0,-2-6 140 0 0,2 18 43 0 0,-1 0 0 0 0,1 0-1 0 0,-1 0 1 0 0,0 0 0 0 0,0 0-1 0 0,0 0 1 0 0,-1 1 0 0 0,1-1-1 0 0,-1 1 1 0 0,0-1 0 0 0,0 1 0 0 0,0 0-1 0 0,0 0 1 0 0,0 1 0 0 0,-1-1-1 0 0,0 1 1 0 0,1-1 0 0 0,-1 1-1 0 0,0 0 1 0 0,0 1 0 0 0,0-1-1 0 0,0 1 1 0 0,0-1 0 0 0,0 1-1 0 0,-1 1 1 0 0,1-1 0 0 0,0 0-1 0 0,-1 1 1 0 0,1 0 0 0 0,0 0-1 0 0,-1 0 1 0 0,-3 1-43 0 0,-132 46 915 0 0,131-42-904 0 0,-1 1-1 0 0,1 0 1 0 0,0 0 0 0 0,0 1-1 0 0,0 0 1 0 0,1 1 0 0 0,0-1-1 0 0,1 2 1 0 0,0-1 0 0 0,0 1 0 0 0,1 0-1 0 0,0 0 1 0 0,0 1 0 0 0,1 0-1 0 0,0 0 1 0 0,1 0 0 0 0,0 1 0 0 0,1-1-1 0 0,0 1 1 0 0,1 0 0 0 0,0 0-1 0 0,0 0 1 0 0,1 0 0 0 0,1 0 0 0 0,0 0-1 0 0,1 0 1 0 0,0 0 0 0 0,0 0-1 0 0,1 0 1 0 0,0 0 0 0 0,1 0-1 0 0,1-1 1 0 0,-1 1 0 0 0,2-1 0 0 0,3 7-11 0 0,44 32-1242 0 0,-14-20-3804 0 0,-14-13-5757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6:53.6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44 242 8634 0 0,'0'0'2110'0'0,"0"0"-191"0"0,0 0-306 0 0,0 0-371 0 0,0 0-409 0 0,0 0-412 0 0,0 0-439 0 0,0 0-462 0 0,0 0-369 0 0,0 0-149 0 0,0 0 125 0 0,-3-13 124 0 0,3 55 1077 0 0,20 516 2291 0 0,30 41-2619 0 0,-22-290 141 0 0,16 94 129 0 0,-53-400 2062 0 0,-15-46-12483 0 0,21 32 1807 0 0</inkml:trace>
  <inkml:trace contextRef="#ctx0" brushRef="#br0" timeOffset="704.372">287 86 21349 0 0,'0'0'386'0'0,"0"0"-148"0"0,0 0-54 0 0,0 0-99 0 0,0 0-193 0 0,0 0-209 0 0,0 0-126 0 0,0 0-28 0 0,0 0 84 0 0,0 0 95 0 0,0 0 72 0 0,27-16 47 0 0,90-43 17 0 0,-114 57 145 0 0,0 0 0 0 0,0 1 0 0 0,0 0 0 0 0,1 0 1 0 0,-1 0-1 0 0,1 0 0 0 0,-1 1 0 0 0,0-1 0 0 0,1 1 0 0 0,-1 0 0 0 0,1 0 1 0 0,-1 0-1 0 0,1 0 0 0 0,-1 0 0 0 0,1 1 0 0 0,-1 0 0 0 0,0 0 0 0 0,1 0 1 0 0,-1 0-1 0 0,0 0 0 0 0,0 1 0 0 0,1-1 0 0 0,0 1 11 0 0,10 5-60 0 0,49 14-42 0 0,-1 2-1 0 0,-2 2 0 0 0,0 4 1 0 0,-2 2-1 0 0,-1 2 0 0 0,-2 3 1 0 0,-1 2-1 0 0,-2 3 0 0 0,24 25 103 0 0,-70-59-8 0 0,0 1 1 0 0,0 0-1 0 0,-1 0 0 0 0,0 0 0 0 0,0 0 0 0 0,-1 1 0 0 0,0-1 0 0 0,0 1 0 0 0,-1 0 0 0 0,-1 1 1 0 0,1-1-1 0 0,-1 0 0 0 0,-1 1 0 0 0,0-1 0 0 0,0 1 0 0 0,-1 0 0 0 0,0-1 0 0 0,-1 1 0 0 0,0-1 1 0 0,0 1-1 0 0,-1-1 0 0 0,0 0 0 0 0,-1 1 0 0 0,0-1 0 0 0,0 0 0 0 0,-1 0 0 0 0,0-1 0 0 0,-1 1 1 0 0,0-1-1 0 0,0 0 0 0 0,-1 0 0 0 0,0-1 0 0 0,0 0 0 0 0,-1 0 0 0 0,-7 6 8 0 0,-54 46 82 0 0,-3-3 0 0 0,-2-3-1 0 0,-2-3 1 0 0,-3-4 0 0 0,-1-3-1 0 0,-3-4 1 0 0,-1-3 0 0 0,-21 3-82 0 0,28-7 77 0 0,-205 110-210 0 0,280-141 89 0 0,-1-1 1 0 0,0 0-1 0 0,1 1 1 0 0,-1 0-1 0 0,0-1 1 0 0,1 1-1 0 0,-1 0 1 0 0,1 0-1 0 0,-1 0 1 0 0,1 0-1 0 0,0 0 1 0 0,-1 0 0 0 0,1 0-1 0 0,0 1 1 0 0,0-1-1 0 0,-1 0 1 0 0,1 1-1 0 0,0-1 1 0 0,1 1-1 0 0,-1-1 1 0 0,0 1-1 0 0,0 0 1 0 0,1-1-1 0 0,-1 1 1 0 0,0 0-1 0 0,1-1 1 0 0,0 1-1 0 0,-1 0 1 0 0,1-1 0 0 0,0 1-1 0 0,0 0 1 0 0,0 0-1 0 0,0 0 1 0 0,0-1-1 0 0,1 1 1 0 0,-1 0-1 0 0,0-1 1 0 0,1 1-1 0 0,0 0 1 0 0,-1-1-1 0 0,1 1 1 0 0,0 0-1 0 0,-1-1 1 0 0,1 1-1 0 0,0-1 1 0 0,0 1 0 0 0,1-1-1 0 0,-1 0 1 0 0,0 1-1 0 0,0-1 1 0 0,1 0-1 0 0,-1 0 1 0 0,0 0-1 0 0,1 0 1 0 0,-1 0-1 0 0,1 0 1 0 0,0 0 43 0 0,486 213 656 0 0,-413-172-403 0 0,-2 2 0 0 0,-1 4 0 0 0,-3 3 0 0 0,-2 3-1 0 0,-3 3 1 0 0,-2 2 0 0 0,-3 4 0 0 0,33 46-253 0 0,-41-46 887 0 0,2-3-1 0 0,3-2 1 0 0,3-2-1 0 0,31 22-886 0 0,-134-94-1020 0 0,-13 0-10133 0 0,43 13 816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07.9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510 0 22949 0 0,'0'0'620'0'0,"0"0"-384"0"0,0 0-523 0 0,0 0-597 0 0,0 0-159 0 0,0 0 84 0 0,0 0 319 0 0,0 0 466 0 0,0 0 167 0 0,-7 27 80 0 0,-49 287 714 0 0,43-30 805 0 0,18 155-1592 0 0,-1-355-40 0 0,3-1-1 0 0,3 0 1 0 0,4-1-1 0 0,4-1 1 0 0,9 19 40 0 0,41 22 516 0 0,-68-121 12 0 0,0-1 113 0 0,0 0 25 0 0,-79-40-726 0 0,26 25-182 0 0,-1 3-1 0 0,0 2 1 0 0,0 2 0 0 0,-1 2 0 0 0,0 3-1 0 0,-1 3 1 0 0,-11 2 242 0 0,25-2-31 0 0,42 1 8 0 0,0 0-1 0 0,0-1 1 0 0,0 1 0 0 0,0 0-1 0 0,0-1 1 0 0,0 1 0 0 0,0-1 0 0 0,0 1-1 0 0,0 0 1 0 0,0-1 0 0 0,0 1 0 0 0,0 0-1 0 0,0-1 1 0 0,0 1 0 0 0,-1-1-1 0 0,1 1 1 0 0,0-1 0 0 0,0 1 0 0 0,-1 0-1 0 0,1-1 1 0 0,-1 1 0 0 0,1-1-1 0 0,0 1 1 0 0,-1-1 0 0 0,1 0 0 0 0,-1 1-1 0 0,1-1 1 0 0,-1 1 0 0 0,1-1 0 0 0,-1 0-1 0 0,1 1 1 0 0,-1-1 0 0 0,1 0-1 0 0,-1 0 1 0 0,0 1 0 0 0,1-1 0 0 0,-1 0-1 0 0,1 0 1 0 0,-1 0 0 0 0,0 0-1 0 0,1 0 1 0 0,-1 0 0 0 0,0 0 0 0 0,1 0-1 0 0,-1 0 1 0 0,1 0 0 0 0,-1 0 23 0 0,55 22 132 0 0,16-11-176 0 0,0-4-1 0 0,1-3 1 0 0,-1-2-1 0 0,54-8 45 0 0,-117 6-70 0 0,138-13-4795 0 0,-93 7-1814 0 0,-28 3-3192 0 0</inkml:trace>
  <inkml:trace contextRef="#ctx0" brushRef="#br0" timeOffset="301.161">940 1557 20852 0 0,'0'0'941'0'0,"0"0"-583"0"0,0 0-590 0 0,0 0-113 0 0,0 0 129 0 0,0 0 179 0 0,0 0 115 0 0,0 0 28 0 0,0 0-17 0 0,0 0-10 0 0,29 13 14 0 0,90 43 22 0 0,-14-40 498 0 0,-92-16-606 0 0,0-1 0 0 0,1 0-1 0 0,-1-1 1 0 0,0-1 0 0 0,0 0-1 0 0,0-1 1 0 0,0 0 0 0 0,-1 0 0 0 0,0-2-1 0 0,0 0 1 0 0,0 0 0 0 0,0-1-1 0 0,-1 0 1 0 0,0-1 0 0 0,-1 0-1 0 0,0-1 1 0 0,0 0 0 0 0,-1-1 0 0 0,0 0-1 0 0,0 0 1 0 0,-1-1 0 0 0,-1 0-1 0 0,0 0 1 0 0,0-1 0 0 0,-1 0 0 0 0,-1 0-1 0 0,0 0 1 0 0,0-1 0 0 0,-1 0-1 0 0,-1 0 1 0 0,0 0 0 0 0,0-13-7 0 0,-6 15-21 0 0,-1 0 1 0 0,-1 0-1 0 0,0 0 0 0 0,0 0 0 0 0,-1 1 1 0 0,0 0-1 0 0,-1 0 0 0 0,0 0 1 0 0,-1 1-1 0 0,0 0 0 0 0,0 1 1 0 0,-1 0-1 0 0,0 0 0 0 0,-1 1 1 0 0,1 0-1 0 0,-1 0 0 0 0,-1 1 1 0 0,1 1-1 0 0,-1 0 0 0 0,0 0 1 0 0,0 1-1 0 0,0 0 0 0 0,-1 1 1 0 0,0 0-1 0 0,1 1 0 0 0,-1 1 1 0 0,0 0-1 0 0,0 0 0 0 0,0 1 1 0 0,0 0-1 0 0,0 1 0 0 0,1 1 1 0 0,-1 0-1 0 0,-9 3 21 0 0,12-3 15 0 0,1 1 1 0 0,-1 0-1 0 0,0 0 1 0 0,1 1-1 0 0,0 0 0 0 0,0 1 1 0 0,0 0-1 0 0,0 0 0 0 0,1 0 1 0 0,0 1-1 0 0,0 0 1 0 0,1 1-1 0 0,-1 0 0 0 0,1 0 1 0 0,1 0-1 0 0,-1 0 0 0 0,1 1 1 0 0,1 0-1 0 0,-1 0 1 0 0,1 1-1 0 0,1-1 0 0 0,0 1 1 0 0,0-1-1 0 0,0 1 0 0 0,1 0 1 0 0,-1 9-16 0 0,2-8-174 0 0,0 0 0 0 0,1-1 1 0 0,0 1-1 0 0,0 0 0 0 0,1-1 1 0 0,0 1-1 0 0,1 0 0 0 0,0-1 1 0 0,0 0-1 0 0,1 1 0 0 0,0-1 1 0 0,1 0-1 0 0,0 0 0 0 0,1-1 1 0 0,-1 1-1 0 0,6 6 174 0 0,20 20-3636 0 0,-9-12-1929 0 0,-3-5-4861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06.4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1061 670 6041 0 0,'0'0'386'0'0,"0"0"-196"0"0,0 0-191 0 0,0 0 17 0 0,0 0 191 0 0,0 0 390 0 0,0 0 649 0 0,0 0 726 0 0,0 0 526 0 0,0 0-4 0 0,0 0-500 0 0,0 0-705 0 0,0 0-644 0 0,-6-4-385 0 0,-24-46-148 0 0,27 46-229 0 0,-1 0 0 0 0,-1 0 0 0 0,1 1 1 0 0,-1-1-1 0 0,1 1 0 0 0,-1 0 1 0 0,0 0-1 0 0,0 0 0 0 0,0 1 1 0 0,-1 0-1 0 0,1 0 0 0 0,-1 0 0 0 0,1 0 1 0 0,-1 1-1 0 0,1 0 0 0 0,-1 0 1 0 0,0 1-1 0 0,1 0 0 0 0,-1 0 0 0 0,0 0 1 0 0,0 0-1 0 0,1 1 0 0 0,-6 1 117 0 0,1-2-83 0 0,-52 3 46 0 0,1 3-1 0 0,-1 2 0 0 0,1 3 0 0 0,1 2 0 0 0,0 4 0 0 0,1 1 1 0 0,1 4-1 0 0,1 1 0 0 0,1 4 0 0 0,1 1 0 0 0,-27 22 38 0 0,79-49 5 0 0,-6 3-24 0 0,0 0-1 0 0,-1 1 1 0 0,1 0-1 0 0,1 1 1 0 0,-1 0-1 0 0,1 0 0 0 0,0 1 1 0 0,1-1-1 0 0,-1 2 1 0 0,1-1-1 0 0,1 1 1 0 0,-1 0-1 0 0,1 1 1 0 0,1-1-1 0 0,0 1 1 0 0,0 0-1 0 0,0 1 1 0 0,1-1-1 0 0,1 1 1 0 0,0 0-1 0 0,0 0 1 0 0,1 0-1 0 0,-1 7 20 0 0,7-9 63 0 0,1-1-1 0 0,0 0 0 0 0,0 0 1 0 0,0 0-1 0 0,1-1 0 0 0,0 1 1 0 0,0-2-1 0 0,1 1 0 0 0,0 0 1 0 0,0-1-1 0 0,0-1 0 0 0,0 1 1 0 0,1-1-1 0 0,0 0 0 0 0,0-1 1 0 0,0 0-1 0 0,0 0 0 0 0,0-1 1 0 0,1 0-1 0 0,1 0-62 0 0,242 56 940 0 0,-204-52-937 0 0,0 3 0 0 0,-1 2-1 0 0,0 2 1 0 0,-1 1 0 0 0,0 3-1 0 0,-1 2 1 0 0,6 5-3 0 0,-41-17-1 0 0,0 0 0 0 0,0 0-1 0 0,-1 1 1 0 0,0 0 0 0 0,-1 1 0 0 0,0-1 0 0 0,0 2 0 0 0,-1-1-1 0 0,0 1 1 0 0,0 0 0 0 0,-1 1 0 0 0,-1-1 0 0 0,1 1-1 0 0,-2 0 1 0 0,0 1 0 0 0,0-1 0 0 0,-1 1 0 0 0,0 0 0 0 0,-1-1-1 0 0,-1 1 1 0 0,0 0 0 0 0,0 0 0 0 0,-1 1 0 0 0,-1-1 0 0 0,0 0-1 0 0,0 0 1 0 0,-1-1 0 0 0,-1 1 0 0 0,0 0 0 0 0,-1-1-1 0 0,0 1 1 0 0,0-1 0 0 0,-1 0 0 0 0,-7 9 1 0 0,7-10 84 0 0,-1 0 0 0 0,0-1 0 0 0,0 1 0 0 0,-1-1 1 0 0,0-1-1 0 0,-1 0 0 0 0,0 0 0 0 0,0 0 0 0 0,-1-1 0 0 0,0 0 0 0 0,0-1 0 0 0,-1 0 1 0 0,1 0-1 0 0,-1-1 0 0 0,-1-1 0 0 0,1 1 0 0 0,-1-2 0 0 0,1 1 0 0 0,-1-1 0 0 0,0-1 1 0 0,0 0-1 0 0,0-1 0 0 0,-1 0 0 0 0,1 0 0 0 0,-11-2-84 0 0,-7 2 2 0 0,0-1-1 0 0,0-1 1 0 0,0-2 0 0 0,0-1-1 0 0,0-1 1 0 0,1-1 0 0 0,0-2-1 0 0,0-1 1 0 0,1-1 0 0 0,0-1-1 0 0,0-1 1 0 0,2-2 0 0 0,-1-1-1 0 0,2 0 1 0 0,0-2 0 0 0,1-1-1 0 0,1-1 1 0 0,0-1 0 0 0,2 0-1 0 0,-8-11-1 0 0,2-21-3399 0 0,16 16-3286 0 0,9 18-2611 0 0</inkml:trace>
  <inkml:trace contextRef="#ctx0" brushRef="#br0" timeOffset="384.085">1564 1454 15019 0 0,'0'0'1066'0'0,"0"0"-469"0"0,0 0-197 0 0,0 0 50 0 0,0 0 67 0 0,0 0-45 0 0,0 0-101 0 0,0 0-94 0 0,0 0-61 0 0,0 0-9 0 0,0 0 64 0 0,0 0 114 0 0,4 5 169 0 0,-1-1-588 0 0,-3-3 114 0 0,1 1 0 0 0,0-1 0 0 0,0 0 0 0 0,0 1 0 0 0,-1-1-1 0 0,1 0 1 0 0,1 0 0 0 0,-1 0 0 0 0,0 0 0 0 0,0 0 0 0 0,0 0 0 0 0,0 0 0 0 0,1 0 0 0 0,-1-1 0 0 0,0 1 0 0 0,1 0 0 0 0,-1-1 0 0 0,1 1-1 0 0,-1-1 1 0 0,1 1 0 0 0,-1-1 0 0 0,1 0 0 0 0,-1 1 0 0 0,1-1 0 0 0,-1 0 0 0 0,1 0 0 0 0,-1 0 0 0 0,1-1 0 0 0,-1 1 0 0 0,1 0 0 0 0,-1 0 0 0 0,1-1-1 0 0,-1 1 1 0 0,1-1 0 0 0,-1 1 0 0 0,1-1 0 0 0,-1 0 0 0 0,2 0-80 0 0,14-7 22 0 0,-1-1-1 0 0,1 0 1 0 0,-1-1-1 0 0,-1 0 1 0 0,1-1-1 0 0,-2-1 1 0 0,0-1-1 0 0,0 0 1 0 0,-1-1-1 0 0,-1 0 1 0 0,-1-1-1 0 0,0 0 1 0 0,0-1-1 0 0,-2 0 1 0 0,0 0 0 0 0,-1-1-1 0 0,0-1 1 0 0,-1 1-1 0 0,-2-1 1 0 0,1 0-1 0 0,0-12-21 0 0,-6 25-40 0 0,0 1-1 0 0,0-1 1 0 0,0 0 0 0 0,-1 0-1 0 0,0 0 1 0 0,0 1-1 0 0,0-1 1 0 0,0 0 0 0 0,-1 1-1 0 0,0-1 1 0 0,0 1 0 0 0,0 0-1 0 0,0-1 1 0 0,-1 1-1 0 0,0 0 1 0 0,0 1 0 0 0,0-1-1 0 0,0 0 1 0 0,0 1-1 0 0,-1 0 1 0 0,1-1 0 0 0,-1 1-1 0 0,0 1 1 0 0,0-1 0 0 0,0 1-1 0 0,-1-1 1 0 0,1 1-1 0 0,0 0 1 0 0,-1 1 0 0 0,0-1-1 0 0,1 1 1 0 0,-1 0-1 0 0,0 0 1 0 0,0 0 0 0 0,-2 1 40 0 0,-6-2-78 0 0,0 1 0 0 0,0 1 0 0 0,0 0 0 0 0,0 1 0 0 0,0 0 0 0 0,0 1 0 0 0,0 1 0 0 0,0 0 0 0 0,0 1 1 0 0,1 0-1 0 0,0 1 0 0 0,-10 4 78 0 0,9-2-9 0 0,0 0-1 0 0,0 1 1 0 0,1 1 0 0 0,0 0 0 0 0,0 0 0 0 0,1 1-1 0 0,0 1 1 0 0,1 0 0 0 0,0 0 0 0 0,1 1 0 0 0,0 0 0 0 0,1 0-1 0 0,0 1 1 0 0,1 0 0 0 0,1 1 0 0 0,0 0 0 0 0,1 0-1 0 0,0 0 1 0 0,1 0 0 0 0,1 1 0 0 0,0 0 0 0 0,1-1 0 0 0,0 1-1 0 0,1 0 1 0 0,1 0 0 0 0,1 5 9 0 0,0-14-46 0 0,1 1 1 0 0,0-1-1 0 0,1 0 1 0 0,0 0-1 0 0,0 0 1 0 0,0 0-1 0 0,0 0 1 0 0,1-1-1 0 0,0 1 1 0 0,0-1-1 0 0,0 0 0 0 0,1 0 1 0 0,0-1-1 0 0,0 1 1 0 0,0-1-1 0 0,0 0 1 0 0,1-1-1 0 0,0 1 1 0 0,-1-1-1 0 0,1 0 1 0 0,0 0-1 0 0,1-1 0 0 0,-1 0 1 0 0,0 0-1 0 0,1-1 1 0 0,-1 1-1 0 0,4-1 46 0 0,54 9-3208 0 0,-4-7-3771 0 0,-35-3-3274 0 0</inkml:trace>
  <inkml:trace contextRef="#ctx0" brushRef="#br0" timeOffset="823.87">2325 1 19308 0 0,'0'0'-16'0'0,"0"0"-653"0"0,0 0-441 0 0,0 0 86 0 0,0 0 576 0 0,0 0 628 0 0,5 28 205 0 0,27 230 1014 0 0,-32 72 367 0 0,-3-134-1251 0 0,8-1 1 0 0,15 54-516 0 0,31-48 181 0 0,-50-199-129 0 0,0 0 1 0 0,0 0-1 0 0,1 0 0 0 0,-1-1 1 0 0,0 1-1 0 0,1 0 0 0 0,-1-1 0 0 0,1 1 1 0 0,0-1-1 0 0,0 1 0 0 0,-1-1 1 0 0,1 0-1 0 0,0 1 0 0 0,0-1 0 0 0,0 0 1 0 0,0 0-1 0 0,0-1 0 0 0,1 1 1 0 0,-1 0-1 0 0,0-1 0 0 0,0 1 1 0 0,0-1-1 0 0,1 0 0 0 0,-1 1 0 0 0,0-1 1 0 0,0 0-1 0 0,1-1 0 0 0,-1 1 1 0 0,0 0-1 0 0,0-1 0 0 0,1 1 0 0 0,-1-1 1 0 0,0 0-1 0 0,0 1 0 0 0,0-1 1 0 0,0 0-1 0 0,0 0 0 0 0,0-1 0 0 0,0 1 1 0 0,0 0-1 0 0,1-2-52 0 0,77-68 607 0 0,-71 63-815 0 0,86-95-1855 0 0,-83 148 1572 0 0,-12-36 540 0 0,0-1 0 0 0,1 0-1 0 0,0 0 1 0 0,1 0-1 0 0,0 0 1 0 0,0 0 0 0 0,1 0-1 0 0,0 0 1 0 0,0 0-1 0 0,1-1 1 0 0,0 0 0 0 0,0 0-1 0 0,0 0 1 0 0,1 0-1 0 0,0 0 1 0 0,1-1 0 0 0,0 0-1 0 0,0 0 1 0 0,0-1-1 0 0,0 0 1 0 0,1 0 0 0 0,0 0-1 0 0,0-1 1 0 0,0 0-1 0 0,0 0 1 0 0,1-1 0 0 0,0 0-1 0 0,-1 0 1 0 0,1-1-1 0 0,0 0 1 0 0,1 0-1 0 0,1 0-48 0 0,68-1-3305 0 0,-56-1-1226 0 0,-8 0-5351 0 0</inkml:trace>
  <inkml:trace contextRef="#ctx0" brushRef="#br0" timeOffset="1100.491">2863 382 25597 0 0,'0'0'313'0'0,"0"0"-33"0"0,0 0-232 0 0,0 0-416 0 0,0 0-641 0 0,0 0-527 0 0,0 0-456 0 0,0 0-361 0 0,0 0-167 0 0,0 0-409 0 0,0 0-480 0 0,0 0 184 0 0,0 0 529 0 0,0 0 791 0 0,122-12-391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02.4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405 560 16371 0 0,'0'0'521'0'0,"0"0"-307"0"0,0 0-404 0 0,0 0-128 0 0,0 0 224 0 0,0 0 230 0 0,31-5 56 0 0,214-39 334 0 0,-233 42-409 0 0,-1 0 0 0 0,1-1 0 0 0,-1 0 0 0 0,0-1 0 0 0,0 0 0 0 0,0-1 0 0 0,-1 0 0 0 0,1 0 0 0 0,-1-2 0 0 0,-1 1 0 0 0,1-1 0 0 0,-1 0 0 0 0,0-1 0 0 0,0 0 0 0 0,-1-1 0 0 0,-1 1 0 0 0,1-2 0 0 0,-1 1 0 0 0,-1-1 0 0 0,0 0-1 0 0,0 0 1 0 0,-1-1 0 0 0,0 1 0 0 0,-1-1 0 0 0,0-1 0 0 0,-1 1 0 0 0,0 0 0 0 0,0-1 0 0 0,-2 1 0 0 0,1-5-117 0 0,-2 6-73 0 0,0 0 0 0 0,-1 0 0 0 0,-1 0 1 0 0,1 0-1 0 0,-1 0 0 0 0,-1 1 0 0 0,0-1 0 0 0,0 1 0 0 0,-1 0 0 0 0,0 0 0 0 0,-1 0 0 0 0,0 0 0 0 0,0 1 0 0 0,-1-1 1 0 0,0 2-1 0 0,-1-1 0 0 0,1 1 0 0 0,-1 0 0 0 0,-1 0 0 0 0,1 0 0 0 0,-1 1 0 0 0,0 1 0 0 0,-1-1 0 0 0,1 1 1 0 0,-1 1-1 0 0,0-1 0 0 0,-2 1 73 0 0,2-2-82 0 0,0 1 1 0 0,0-1 0 0 0,-1 2 0 0 0,0 0-1 0 0,1 0 1 0 0,-2 0 0 0 0,1 1 0 0 0,0 1-1 0 0,0 0 1 0 0,-1 0 0 0 0,1 1 0 0 0,-1 0-1 0 0,0 1 1 0 0,1 0 0 0 0,-1 1-1 0 0,1 0 1 0 0,-1 1 0 0 0,1 0 0 0 0,-1 0-1 0 0,1 1 1 0 0,0 1 0 0 0,0-1 0 0 0,0 2-1 0 0,1-1 1 0 0,0 2 0 0 0,0-1 0 0 0,0 1-1 0 0,0 0 1 0 0,1 1 0 0 0,0 0-1 0 0,-5 6 83 0 0,1 9-19 0 0,2 1 0 0 0,0 1 0 0 0,2 0 1 0 0,0 0-1 0 0,2 1 0 0 0,1 0 1 0 0,0 0-1 0 0,2 0 0 0 0,1 0 1 0 0,1 0-1 0 0,2 1 0 0 0,0-1 1 0 0,1 0-1 0 0,2 1 0 0 0,0-1 1 0 0,4 6 17 0 0,208 804 737 0 0,-139-395-695 0 0,-75-432 29 0 0,0-1 0 0 0,-1 0 1 0 0,1 1-1 0 0,-1-1 0 0 0,-1 1 1 0 0,0-1-1 0 0,0 1 0 0 0,0-1 1 0 0,-1 1-1 0 0,0-1 0 0 0,-1 0 1 0 0,1 1-1 0 0,-1-1 0 0 0,-1 0 1 0 0,1 0-1 0 0,-1 0 1 0 0,-1 0-1 0 0,1-1 0 0 0,-1 1 1 0 0,0-1-1 0 0,-1 0 0 0 0,1 0 1 0 0,-1 0-1 0 0,0-1 0 0 0,-1 1 1 0 0,1-1-1 0 0,-1-1 0 0 0,0 1 1 0 0,0-1-1 0 0,-3 2-71 0 0,-23 5 94 0 0,-1 0 1 0 0,0-2-1 0 0,0-2 0 0 0,0 0 1 0 0,-1-3-1 0 0,0-1 0 0 0,0-1 1 0 0,0-2-1 0 0,0-1 0 0 0,0-2 1 0 0,-5-2-95 0 0,25 5-405 0 0,0-2 0 0 0,-1 1 0 0 0,1-2 0 0 0,0 0 0 0 0,0-1 0 0 0,0 0 0 0 0,1-1 0 0 0,-1-1 0 0 0,1 0 0 0 0,-7-5 405 0 0,16 8-442 0 0,0 0 0 0 0,0 0 0 0 0,1-1 0 0 0,-1 1 0 0 0,1-1 0 0 0,0 0 0 0 0,0 0 0 0 0,0 0 0 0 0,1-1 0 0 0,-1 1 0 0 0,1 0 1 0 0,0-1-1 0 0,0 0 0 0 0,1 1 0 0 0,-1-1 0 0 0,1 0 0 0 0,0 0 0 0 0,0 0 0 0 0,1 0 0 0 0,0 0 0 0 0,0 0 442 0 0,-1-18-4040 0 0,1 5 1357 0 0</inkml:trace>
  <inkml:trace contextRef="#ctx0" brushRef="#br0" timeOffset="454.341">227 1309 9874 0 0,'0'0'1492'0'0,"0"0"-498"0"0,0 0-785 0 0,0 0-346 0 0,0 0 44 0 0,0 0 202 0 0,0 0 166 0 0,31-3 77 0 0,218-23 875 0 0,140-43 382 0 0,-265 26-3572 0 0,-8-15-3348 0 0,-110 55 4952 0 0,30-21-1777 0 0,-24 7 3482 0 0,-32 43 852 0 0,17-21-2025 0 0,0 1-1 0 0,0-1 1 0 0,1 1 0 0 0,-1-1-1 0 0,1 1 1 0 0,1 0-1 0 0,-1-1 1 0 0,1 1 0 0 0,0 0-1 0 0,0 0 1 0 0,1 0-1 0 0,0 0 1 0 0,0 0 0 0 0,0 0-1 0 0,1 0 1 0 0,0 0 0 0 0,0 0-1 0 0,0 0 1 0 0,1 0-1 0 0,0-1 1 0 0,0 1 0 0 0,1 0-1 0 0,-1-1 1 0 0,1 0-1 0 0,0 0 1 0 0,1 0 0 0 0,-1 0-1 0 0,1 0 1 0 0,0 0 0 0 0,0-1-1 0 0,0 0 1 0 0,1 0-1 0 0,0 0 1 0 0,-1-1 0 0 0,1 1-1 0 0,1-1 1 0 0,-1 0 0 0 0,0-1-1 0 0,1 1 1 0 0,-1-1-1 0 0,1 0 1 0 0,0 0 0 0 0,0-1-1 0 0,-1 0 1 0 0,1 0-1 0 0,5 0-172 0 0,2-2 124 0 0,0-1 0 0 0,0 0-1 0 0,0-1 1 0 0,0 0-1 0 0,-1-1 1 0 0,1 0-1 0 0,-1-1 1 0 0,0-1-1 0 0,-1 0 1 0 0,1-1-1 0 0,-1 0 1 0 0,-1 0 0 0 0,1-1-1 0 0,-1-1 1 0 0,0 1-1 0 0,-1-2 1 0 0,0 1-1 0 0,-1-1 1 0 0,0-1-1 0 0,0 0 1 0 0,-1 0-1 0 0,0 0 1 0 0,-1-1 0 0 0,-1 0-1 0 0,5-12-123 0 0,-9 19-77 0 0,0 0-1 0 0,-1 0 1 0 0,1 0-1 0 0,-1 0 1 0 0,0 0-1 0 0,0 0 1 0 0,-1 0-1 0 0,0 0 1 0 0,1 0-1 0 0,-2 0 1 0 0,1 0 0 0 0,0 0-1 0 0,-1 0 1 0 0,0 1-1 0 0,0-1 1 0 0,-1 1-1 0 0,1-1 1 0 0,-1 1-1 0 0,0 0 1 0 0,0 0-1 0 0,0 0 1 0 0,-1 0-1 0 0,1 1 1 0 0,-1-1-1 0 0,0 1 1 0 0,0 0 0 0 0,0 0-1 0 0,0 0 1 0 0,-1 1-1 0 0,1 0 1 0 0,-1-1-1 0 0,0 1 1 0 0,1 1-1 0 0,-1-1 1 0 0,0 1 77 0 0,-181-34-2226 0 0,177 33 2119 0 0,-1 1 0 0 0,0 0-1 0 0,0 0 1 0 0,0 1 0 0 0,1 0 0 0 0,-1 1-1 0 0,0 0 1 0 0,0 1 0 0 0,1 0 0 0 0,-1 0-1 0 0,1 1 1 0 0,-1 0 0 0 0,1 1 0 0 0,0 0-1 0 0,0 0 1 0 0,1 1 0 0 0,-1 0 0 0 0,1 0-1 0 0,0 1 1 0 0,0 0 0 0 0,1 1 0 0 0,0 0 0 0 0,0 0-1 0 0,1 0 1 0 0,0 1 0 0 0,0 0 0 0 0,0 0-1 0 0,1 1 1 0 0,1-1 0 0 0,-1 1 0 0 0,1 0-1 0 0,1 0 1 0 0,0 1 0 0 0,-1 2 107 0 0,5-7-33 0 0,-1 1 1 0 0,1 0-1 0 0,1-1 0 0 0,-1 1 1 0 0,1-1-1 0 0,0 1 0 0 0,0-1 1 0 0,0 0-1 0 0,1 0 0 0 0,-1 0 1 0 0,1 0-1 0 0,1 0 0 0 0,-1 0 1 0 0,1-1-1 0 0,0 0 0 0 0,0 0 1 0 0,0 0-1 0 0,0 0 1 0 0,1-1-1 0 0,-1 1 0 0 0,1-1 1 0 0,0 0-1 0 0,0-1 0 0 0,0 1 1 0 0,1-1 32 0 0,84 35-5171 0 0,-64-29-974 0 0</inkml:trace>
  <inkml:trace contextRef="#ctx0" brushRef="#br0" timeOffset="1678.766">1732 850 14923 0 0,'0'0'104'0'0,"0"0"-40"0"0,0 0-65 0 0,0 0-154 0 0,0 0-242 0 0,0 0-219 0 0,0 0-32 0 0,0 0 266 0 0,0 0 490 0 0,0 0 466 0 0,0 0 231 0 0,0 0 49 0 0,0 0-109 0 0,26-14-214 0 0,83-44-188 0 0,17 34-12 0 0,-96 26-356 0 0,-26-4-11 0 0,1 1 0 0 0,0 0 0 0 0,-1 0 0 0 0,1 1 0 0 0,0-1 0 0 0,-1 1 1 0 0,1 0-1 0 0,0 0 0 0 0,-1 1 0 0 0,1-1 0 0 0,0 1 0 0 0,-1 0 0 0 0,1 1 0 0 0,-1-1 0 0 0,1 1 0 0 0,-1-1 0 0 0,0 1 0 0 0,1 1 0 0 0,-1-1 0 0 0,0 0 0 0 0,0 1 0 0 0,-1 0 0 0 0,1 0 0 0 0,-1 0 0 0 0,1 1 0 0 0,-1-1 0 0 0,0 1 0 0 0,0-1 0 0 0,-1 1 0 0 0,1 0 0 0 0,-1 0 0 0 0,0 1 0 0 0,0-1 0 0 0,0 0 0 0 0,0 1 0 0 0,-1-1 0 0 0,1 1 0 0 0,-1-1 0 0 0,0 2 36 0 0,-30 310 1274 0 0,29-314-1226 0 0,0 1-1 0 0,0-1 1 0 0,0 0 0 0 0,1 0-1 0 0,-1 1 1 0 0,0-1 0 0 0,1 0 0 0 0,0 0-1 0 0,-1 0 1 0 0,1 1 0 0 0,0-1-1 0 0,0 0 1 0 0,0 0 0 0 0,0 0-1 0 0,1-1 1 0 0,-1 1 0 0 0,1 0-1 0 0,-1 0 1 0 0,1-1 0 0 0,-1 1 0 0 0,1-1-1 0 0,0 1 1 0 0,0-1 0 0 0,0 0-1 0 0,0 0 1 0 0,0 0 0 0 0,0 0-1 0 0,0 0 1 0 0,0 0 0 0 0,0 0-1 0 0,0-1 1 0 0,0 1 0 0 0,1-1 0 0 0,-1 1-1 0 0,0-1 1 0 0,0 0 0 0 0,1 0-1 0 0,-1 0 1 0 0,0 0 0 0 0,0-1-1 0 0,1 1 1 0 0,-1 0 0 0 0,0-1 0 0 0,0 0-1 0 0,0 1 1 0 0,0-1 0 0 0,1 0-1 0 0,-1 0 1 0 0,1-1-48 0 0,105-51 1237 0 0,-82 35-1254 0 0,-7 10-61 0 0,-1-2 0 0 0,-1-1 0 0 0,0 0 0 0 0,-1-1 0 0 0,0 0 0 0 0,0-1 0 0 0,-2-1 0 0 0,0-1 0 0 0,0 0 0 0 0,-1-1 0 0 0,-1 0 0 0 0,-1-1 0 0 0,0 0 0 0 0,-1-1-1 0 0,-1 0 1 0 0,4-12 78 0 0,-13 19-1836 0 0,-7 52 1001 0 0,7-29 944 0 0,0 0 0 0 0,1 0 0 0 0,1 0-1 0 0,-1 0 1 0 0,2 0 0 0 0,0 0 0 0 0,0 0 0 0 0,1-1-1 0 0,1 1 1 0 0,0-1 0 0 0,0 0 0 0 0,1-1 0 0 0,0 1-1 0 0,1-1 1 0 0,0-1 0 0 0,1 1 0 0 0,0-1 0 0 0,0 0-1 0 0,1-1 1 0 0,0 0 0 0 0,1 0 0 0 0,0-1 0 0 0,0 0-1 0 0,0-1 1 0 0,1 0 0 0 0,0-1 0 0 0,0 0 0 0 0,0-1-1 0 0,1 0 1 0 0,-1-1 0 0 0,1 0 0 0 0,0 0 0 0 0,0-2-1 0 0,0 1 1 0 0,0-2 0 0 0,10 0-109 0 0,0 1-16 0 0,0-2-1 0 0,0-1 1 0 0,0-1 0 0 0,0-1-1 0 0,-1 0 1 0 0,1-2 0 0 0,-1-1-1 0 0,0 0 1 0 0,-1-1 0 0 0,0-2-1 0 0,0 0 1 0 0,-1-1 0 0 0,0-1-1 0 0,-1 0 1 0 0,-1-2 0 0 0,0 0-1 0 0,0-1 1 0 0,-2 0 0 0 0,0-1-1 0 0,7-11 17 0 0,-19 23-14 0 0,1-1 0 0 0,-1 0 0 0 0,0 0 0 0 0,-1 0 0 0 0,1 0 0 0 0,-1 0 0 0 0,0 0 0 0 0,-1-1 0 0 0,1 1 0 0 0,-1-1 0 0 0,0 1 0 0 0,0-1 0 0 0,-1 0 0 0 0,0 1 0 0 0,0-1 0 0 0,0 0 0 0 0,0 1 0 0 0,-1-1 0 0 0,0 0 0 0 0,0 1 0 0 0,-1-1 0 0 0,0 1 0 0 0,1 0 0 0 0,-2-1 0 0 0,1 1 0 0 0,-1 0 0 0 0,0 0 0 0 0,0 1 0 0 0,0-1 0 0 0,0 0 0 0 0,-2 0 14 0 0,3 6-50 0 0,0 0 0 0 0,1 0 0 0 0,-1 0 0 0 0,0 0 0 0 0,1 0 1 0 0,-1 0-1 0 0,1 0 0 0 0,0 1 0 0 0,-1-1 0 0 0,1 0 0 0 0,0 1 1 0 0,0 0-1 0 0,-1-1 0 0 0,1 1 0 0 0,1-1 0 0 0,-1 1 0 0 0,0 0 1 0 0,0 0-1 0 0,1 0 0 0 0,-1 0 0 0 0,1-1 0 0 0,-1 1 0 0 0,1 0 1 0 0,0 0-1 0 0,0 0 0 0 0,0 0 0 0 0,0 0 0 0 0,0 0 0 0 0,0 0 1 0 0,0 0-1 0 0,1 0 0 0 0,-1 0 0 0 0,1-1 0 0 0,-1 1 0 0 0,1 0 1 0 0,0 0-1 0 0,0 0 0 0 0,0 0 50 0 0,0 5 61 0 0,0 1 0 0 0,1-1 0 0 0,0 1 0 0 0,1-1 0 0 0,0 1 0 0 0,0-1 0 0 0,0 0 1 0 0,1 0-1 0 0,0-1 0 0 0,1 1 0 0 0,-1-1 0 0 0,1 0 0 0 0,0 0 0 0 0,1 0 0 0 0,-1-1 0 0 0,1 0 0 0 0,0 0 1 0 0,1 0-1 0 0,-1-1 0 0 0,1 0 0 0 0,0 0 0 0 0,0-1 0 0 0,0 0 0 0 0,0 0 0 0 0,1 0 0 0 0,-1-1 0 0 0,3 0-61 0 0,4 2 61 0 0,0 0 0 0 0,1-2 0 0 0,0 0 0 0 0,0 0 0 0 0,-1-1 0 0 0,1-1 0 0 0,0 0 0 0 0,0-1 0 0 0,0-1 0 0 0,0 0 0 0 0,-1-1 0 0 0,1-1 0 0 0,12-5-61 0 0,-7 1 96 0 0,-2-1 0 0 0,1-1 0 0 0,-2 0 0 0 0,1-1 0 0 0,-1-1 0 0 0,-1-1 1 0 0,0 0-1 0 0,-1-1 0 0 0,0-1 0 0 0,-1-1 0 0 0,-1 1 0 0 0,10-16-96 0 0,29 96 107 0 0,-42-55-105 0 0,0 0-1 0 0,1-1 1 0 0,0 0-1 0 0,0-1 1 0 0,1 0 0 0 0,1-1-1 0 0,-1 0 1 0 0,1-1 0 0 0,0-1-1 0 0,0 1 1 0 0,0-2-1 0 0,1 0 1 0 0,0-1 0 0 0,0 0-1 0 0,0-1 1 0 0,0-1 0 0 0,10 0-2 0 0,242-27-6950 0 0,-105-33 929 0 0,-96 31 7572 0 0,1 5 4807 0 0,8 63-3745 0 0,-57-38-2504 0 0,0 0 0 0 0,1-1 0 0 0,-1-1 0 0 0,0-1 0 0 0,0 0-1 0 0,1-1 1 0 0,-1-1 0 0 0,0 0 0 0 0,-1-2 0 0 0,1 0-1 0 0,-1-1 1 0 0,0 0 0 0 0,0-1 0 0 0,-1-1 0 0 0,0-1 0 0 0,0 0-1 0 0,-1-1 1 0 0,0 0 0 0 0,-1-1 0 0 0,7-7-109 0 0,-17 16-32 0 0,1 0 1 0 0,-1 0-1 0 0,0 0 0 0 0,0 0 0 0 0,-1-1 1 0 0,1 1-1 0 0,0-1 0 0 0,-1 0 1 0 0,0 1-1 0 0,1-1 0 0 0,-1 0 1 0 0,0 0-1 0 0,-1-1 0 0 0,1 1 1 0 0,0 0-1 0 0,-1-1 0 0 0,0 1 0 0 0,0-1 1 0 0,0 1-1 0 0,0-1 0 0 0,0 1 1 0 0,-1-1-1 0 0,0 0 0 0 0,1 1 1 0 0,-1-1-1 0 0,-1 0 0 0 0,1 1 1 0 0,0-1-1 0 0,-1 1 0 0 0,0-1 0 0 0,0 0 1 0 0,0 1-1 0 0,0-1 0 0 0,-1 1 1 0 0,1 0-1 0 0,-1 0 0 0 0,0-1 1 0 0,0 1-1 0 0,0 0 0 0 0,0 0 1 0 0,-1 1-1 0 0,1-1 0 0 0,-1 0 0 0 0,1 1 1 0 0,-1 0-1 0 0,0-1 0 0 0,0 1 1 0 0,0 0-1 0 0,0 0 0 0 0,-1 1 1 0 0,1-1-1 0 0,0 1 0 0 0,-1 0 1 0 0,1 0-1 0 0,-2 0 32 0 0,-16-5-60 0 0,0 2 0 0 0,-1 1 0 0 0,0 0 0 0 0,0 2 0 0 0,0 0 0 0 0,0 2 0 0 0,0 0 0 0 0,0 2 0 0 0,1 0 0 0 0,-1 1 0 0 0,1 2 0 0 0,0 0 1 0 0,0 1-1 0 0,0 1 0 0 0,1 1 0 0 0,1 0 0 0 0,-1 2 0 0 0,1 0 0 0 0,1 2 0 0 0,0 0 0 0 0,-1 2 60 0 0,15-12-6 0 0,0-1-1 0 0,0 1 1 0 0,1 0 0 0 0,-1 0-1 0 0,1 0 1 0 0,-1 0-1 0 0,1 1 1 0 0,0-1 0 0 0,0 1-1 0 0,1 0 1 0 0,-1 0 0 0 0,1 0-1 0 0,0 0 1 0 0,0 0 0 0 0,0 0-1 0 0,1 1 1 0 0,-1-1 0 0 0,1 1-1 0 0,0-1 1 0 0,0 1-1 0 0,1-1 1 0 0,0 1 0 0 0,-1 0-1 0 0,1-1 1 0 0,1 1 0 0 0,-1 0-1 0 0,1-1 1 0 0,0 1 0 0 0,0-1-1 0 0,0 1 1 0 0,0-1 0 0 0,1 1-1 0 0,0-1 1 0 0,0 0-1 0 0,0 0 1 0 0,0 0 0 0 0,1 0-1 0 0,-1 0 1 0 0,1 0 0 0 0,0-1-1 0 0,0 0 1 0 0,1 1 0 0 0,-1-1-1 0 0,1 0 1 0 0,-1 0 0 0 0,1-1-1 0 0,4 3 7 0 0,15 5 310 0 0,1-1 0 0 0,1-1 0 0 0,-1-2 0 0 0,1 0 0 0 0,0-1 1 0 0,0-2-1 0 0,1 0 0 0 0,-1-2 0 0 0,13-1-310 0 0,143 21 1750 0 0,-70 38-1543 0 0,-103-52-336 0 0,1 0 1 0 0,1 0-1 0 0,-1-1 0 0 0,1 0 1 0 0,0-1-1 0 0,1 0 0 0 0,-1-1 1 0 0,1 0-1 0 0,0-1 0 0 0,0 0 1 0 0,0 0-1 0 0,1-1 1 0 0,2-1 128 0 0,90-10-5941 0 0,-37-8-4489 0 0,-46 9 5640 0 0</inkml:trace>
  <inkml:trace contextRef="#ctx0" brushRef="#br0" timeOffset="2221.042">5849 499 19524 0 0,'0'0'504'0'0,"0"0"-186"0"0,0 0-505 0 0,0 0-613 0 0,0 0-330 0 0,0 0-6 0 0,0 0 257 0 0,0 0 459 0 0,0 0 328 0 0,0 0 140 0 0,0 0 83 0 0,0 0 111 0 0,0 0 97 0 0,26 4 68 0 0,86 12 44 0 0,118-28 784 0 0,-47-14-1421 0 0,-230 55-1111 0 0,5 2 1369 0 0,-16 7-82 0 0,2 2 1 0 0,2 3-1 0 0,2 2 0 0 0,1 3 1 0 0,3 2-1 0 0,-41 54 10 0 0,86-102 14 0 0,0 1 1 0 0,1 0-1 0 0,-1-1 0 0 0,0 1 0 0 0,1 0 0 0 0,0 0 0 0 0,-1 1 1 0 0,1-1-1 0 0,1 0 0 0 0,-1 1 0 0 0,0-1 0 0 0,1 1 0 0 0,0 0 1 0 0,-1-1-1 0 0,1 1 0 0 0,1 0 0 0 0,-1 0 0 0 0,1 0 0 0 0,-1 0 0 0 0,1 0 1 0 0,0-1-1 0 0,1 1 0 0 0,-1 0 0 0 0,1 0 0 0 0,-1 0 0 0 0,1 0 1 0 0,0-1-1 0 0,1 1 0 0 0,-1 0 0 0 0,1-1 0 0 0,-1 1 0 0 0,1-1 0 0 0,0 1 1 0 0,0-1-1 0 0,1 0 0 0 0,-1 0 0 0 0,1 0 0 0 0,-1 0 0 0 0,3 1-14 0 0,27 2 608 0 0,-1-1 0 0 0,1-2 0 0 0,1-1 0 0 0,-1-1 0 0 0,0-2 0 0 0,22-4-608 0 0,-23 4 135 0 0,81-3 135 0 0,160-21 783 0 0,-206-11 1128 0 0,-32 54-3361 0 0,-14-6 1021 0 0,0-1 0 0 0,1-1 0 0 0,0-1 0 0 0,1-1 0 0 0,-1-1 0 0 0,2 0 0 0 0,-1-2 0 0 0,19 2 159 0 0,34-3-4366 0 0,-2-11-5175 0 0,-56 4 975 0 0</inkml:trace>
  <inkml:trace contextRef="#ctx0" brushRef="#br0" timeOffset="2478.593">6641 329 12443 0 0,'0'0'4502'0'0,"0"0"-2162"0"0,0 0-913 0 0,-8-27-574 0 0,-27-82-440 0 0,31 50-1244 0 0,6 59 544 0 0,0-1 0 0 0,1 1 0 0 0,-1-1 0 0 0,1 1 0 0 0,-1-1 0 0 0,0 1 1 0 0,1 0-1 0 0,-1 0 0 0 0,1 1 0 0 0,-1-1 0 0 0,0 0 0 0 0,1 1 1 0 0,-1-1-1 0 0,0 1 0 0 0,1 0 0 0 0,-1 0 0 0 0,0 0 0 0 0,0 0 1 0 0,0 0-1 0 0,0 0 0 0 0,0 0 0 0 0,0 1 0 0 0,0-1 0 0 0,0 1 1 0 0,0 0-1 0 0,-1-1 0 0 0,1 1 0 0 0,-1 0 0 0 0,1 0 0 0 0,-1 0 287 0 0,66 112-9268 0 0,-58-94 5995 0 0</inkml:trace>
  <inkml:trace contextRef="#ctx0" brushRef="#br0" timeOffset="2733.25">7582 953 15235 0 0,'0'0'2425'0'0,"0"0"-726"0"0,0 0-555 0 0,0 0-342 0 0,0 0-265 0 0,0 0-212 0 0,0 0-170 0 0,27 5-107 0 0,124 21-28 0 0,-143-26-6 0 0,1 1 1 0 0,-1-1-1 0 0,1 0 1 0 0,0-1-1 0 0,-1 0 0 0 0,1 0 1 0 0,-1-1-1 0 0,1 0 1 0 0,-1 0-1 0 0,0-1 0 0 0,0 0 1 0 0,0-1-1 0 0,0 0 0 0 0,-1 0 1 0 0,1 0-1 0 0,-1-1 1 0 0,0 0-1 0 0,-1-1 0 0 0,1 0 1 0 0,-1 0-1 0 0,0 0 0 0 0,0 0 1 0 0,-1-1-1 0 0,0 0 1 0 0,0 0-1 0 0,-1-1 0 0 0,0 1 1 0 0,0-1-1 0 0,-1 0 0 0 0,1 0 1 0 0,-2 0-1 0 0,1-1 1 0 0,-1 1-1 0 0,-1 0 0 0 0,1-1 1 0 0,-2 1-1 0 0,1-1 0 0 0,-1 0 1 0 0,0 1-1 0 0,-1-1 1 0 0,0-3-15 0 0,-5 2-128 0 0,0 0 0 0 0,0 0 0 0 0,-1 1 0 0 0,0 0 0 0 0,-1 0 0 0 0,0 0 0 0 0,-1 1 0 0 0,1 0 0 0 0,-1 1 0 0 0,-1 0 0 0 0,1 0 0 0 0,-1 1 0 0 0,-1 0 0 0 0,1 1 0 0 0,-1 0 0 0 0,0 1 0 0 0,0 0 0 0 0,0 1 0 0 0,0 0 0 0 0,-1 1 0 0 0,1 0 0 0 0,-1 0 0 0 0,0 2 0 0 0,0-1 0 0 0,1 1 0 0 0,-1 1 0 0 0,0 0 0 0 0,-2 2 128 0 0,3-3-43 0 0,0 1-1 0 0,1 0 0 0 0,-1 1 1 0 0,1 1-1 0 0,-1-1 1 0 0,1 2-1 0 0,0-1 0 0 0,0 1 1 0 0,1 1-1 0 0,-1 0 1 0 0,1 0-1 0 0,0 1 0 0 0,0 0 1 0 0,1 1-1 0 0,-1 0 1 0 0,2 0-1 0 0,-1 1 1 0 0,1-1-1 0 0,0 2 0 0 0,0-1 1 0 0,1 1-1 0 0,1 0 1 0 0,-1 0-1 0 0,1 1 0 0 0,1 0 1 0 0,0-1-1 0 0,0 1 1 0 0,1 1-1 0 0,0-1 0 0 0,1 0 1 0 0,0 1-1 0 0,1 0 1 0 0,0-1-1 0 0,0 1 0 0 0,2 7 44 0 0,0-12-9 0 0,2 0 0 0 0,-1-1-1 0 0,0 1 1 0 0,1-1-1 0 0,0 1 1 0 0,1-1 0 0 0,-1 0-1 0 0,1 0 1 0 0,0 0-1 0 0,0-1 1 0 0,0 1 0 0 0,1-1-1 0 0,0 0 1 0 0,0-1-1 0 0,0 1 1 0 0,0-1 0 0 0,0 0-1 0 0,1 0 1 0 0,-1 0-1 0 0,1-1 1 0 0,0 0 0 0 0,0 0-1 0 0,-1 0 1 0 0,3 0 9 0 0,150 15-2997 0 0,-16-31-6463 0 0,-114 7 4272 0 0</inkml:trace>
  <inkml:trace contextRef="#ctx0" brushRef="#br0" timeOffset="3250.339">8298 625 8562 0 0,'0'0'3219'0'0,"0"0"-485"0"0,0 0-799 0 0,0 0-800 0 0,0 0-668 0 0,0 0-593 0 0,0 0-403 0 0,0 0-126 0 0,0 0 171 0 0,0 0 309 0 0,0 0 325 0 0,0 0 242 0 0,0 0 61 0 0,12 5-21 0 0,-4-2-333 0 0,0 1 0 0 0,0-1 0 0 0,-1 2 0 0 0,1-1 0 0 0,-1 1 0 0 0,0 0 0 0 0,0 1 0 0 0,0-1 0 0 0,-1 1 0 0 0,0 1 0 0 0,0-1 0 0 0,0 1 0 0 0,-1 0 0 0 0,3 5-99 0 0,15 40 318 0 0,-21-45-287 0 0,0 0 0 0 0,1 0 0 0 0,-1 0 0 0 0,1 0 1 0 0,1-1-1 0 0,-1 1 0 0 0,1-1 0 0 0,0 0 0 0 0,1 0 0 0 0,-1 0 1 0 0,1-1-1 0 0,0 0 0 0 0,1 0 0 0 0,-1 0 0 0 0,1 0 0 0 0,0-1 1 0 0,0 0-1 0 0,1 0 0 0 0,-1-1 0 0 0,1 1 0 0 0,2-1-31 0 0,25 4-346 0 0,0-2 0 0 0,0-1 0 0 0,1-2-1 0 0,-1-2 1 0 0,1-1 0 0 0,10-2 346 0 0,-35 2-215 0 0,257-55-1668 0 0,-157 25 4523 0 0,-51 111-2245 0 0,-52-74-304 0 0,1 0 0 0 0,0-1 0 0 0,1 0 0 0 0,-1 0 0 0 0,1-1 0 0 0,0 0 0 0 0,0 0 0 0 0,0-1 1 0 0,0-1-1 0 0,1 1 0 0 0,-1-2 0 0 0,1 1 0 0 0,0-1 0 0 0,-1-1 0 0 0,1 1 0 0 0,0-2 0 0 0,-1 1 0 0 0,1-1 0 0 0,-1-1 0 0 0,4-1-91 0 0,183-64 929 0 0,9-66 297 0 0,-196 126-1122 0 0,0-1 1 0 0,-1 1 0 0 0,-1-1-1 0 0,1-1 1 0 0,-1 0-1 0 0,-1 0 1 0 0,0 0-1 0 0,0-1 1 0 0,0 1-1 0 0,-1-1 1 0 0,-1-1-1 0 0,0 1 1 0 0,0-1-1 0 0,-1 1 1 0 0,-1-1-1 0 0,1 0 1 0 0,-2 0 0 0 0,0 0-1 0 0,0-1 1 0 0,-1-5-105 0 0,-16 38-2013 0 0,16-4 2019 0 0,0-1 0 0 0,1 1 0 0 0,1-1 0 0 0,0 1 0 0 0,2-1 0 0 0,0 0 0 0 0,0 0 0 0 0,2 0 0 0 0,0 0 0 0 0,0-1 0 0 0,2 0 0 0 0,0-1 0 0 0,0 1 0 0 0,1-2 0 0 0,1 1 0 0 0,1-1 0 0 0,0-1 0 0 0,0 0 0 0 0,8 6-6 0 0,27 40-315 0 0,49 78-2917 0 0,-42-41-5739 0 0,-37-61-1407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19:59.0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850 172 4897 0 0,'0'0'1984'0'0,"0"0"149"0"0,0 0-47 0 0,0 0-198 0 0,0 0-190 0 0,0 0-209 0 0,0 0-302 0 0,-17-27-224 0 0,-51-82-187 0 0,41 74-546 0 0,29 49-2047 0 0,-1-7 1779 0 0,51 548 1442 0 0,-49-359-1320 0 0,-2-54 32 0 0,6 0 0 0 0,20 109-116 0 0,19-88 32 0 0,-85-218-955 0 0,-15 4-7888 0 0,37 35 3789 0 0,0 0 550 0 0</inkml:trace>
  <inkml:trace contextRef="#ctx0" brushRef="#br0" timeOffset="268.374">0 666 17660 0 0,'0'0'2926'0'0,"0"0"-1379"0"0,0 0-604 0 0,30-15-286 0 0,-1 0-516 0 0,177-62 576 0 0,0 43-358 0 0,1 10 1 0 0,140 2-360 0 0,163 27-5178 0 0,-386 2 484 0 0,-42 0-2760 0 0,-47-3-530 0 0</inkml:trace>
  <inkml:trace contextRef="#ctx0" brushRef="#br0" timeOffset="1390.582">1729 1265 8386 0 0,'0'0'3176'0'0,"0"0"-594"0"0,0 0-828 0 0,0 0-759 0 0,0 0-612 0 0,0 0-594 0 0,0 0-485 0 0,0 0-283 0 0,0 0 15 0 0,0 0 296 0 0,0 0 418 0 0,0 0 382 0 0,0 0 240 0 0,5 4 11 0 0,7 7-221 0 0,0-1 0 0 0,1 0 0 0 0,0-1 0 0 0,1-1 0 0 0,0 0 0 0 0,0-1 0 0 0,0 0 0 0 0,1-1 0 0 0,0-1 0 0 0,1 0 0 0 0,-1-1 0 0 0,1-1-1 0 0,-1 0 1 0 0,1-1 0 0 0,0-1 0 0 0,0 0 0 0 0,0-2 0 0 0,0 1 0 0 0,0-2 0 0 0,0 0 0 0 0,-1-1 0 0 0,1-1 0 0 0,-1 0 0 0 0,1-1 0 0 0,11-5-162 0 0,-21 8 5 0 0,1 0-1 0 0,-1 0 1 0 0,1 0 0 0 0,-1-1-1 0 0,0 0 1 0 0,0 0 0 0 0,0 0-1 0 0,0-1 1 0 0,0 0 0 0 0,-1 0-1 0 0,0 0 1 0 0,0-1 0 0 0,0 0 0 0 0,0 0-1 0 0,-1 0 1 0 0,1 0 0 0 0,-2-1-1 0 0,1 0 1 0 0,0 0 0 0 0,-1 0-1 0 0,0 0 1 0 0,-1 0 0 0 0,1-1-1 0 0,-1 1 1 0 0,-1-1 0 0 0,1 1-1 0 0,-1-1 1 0 0,0 0 0 0 0,0 0 0 0 0,-1 0-1 0 0,0 0 1 0 0,0 1 0 0 0,-1-1-1 0 0,0 0 1 0 0,0 0 0 0 0,0 1-1 0 0,-1-1 1 0 0,0 0 0 0 0,-1-1-5 0 0,-10-6-200 0 0,-1 2 1 0 0,0-1 0 0 0,-1 2 0 0 0,0 0-1 0 0,0 0 1 0 0,-1 2 0 0 0,-1 0 0 0 0,1 1-1 0 0,-1 0 1 0 0,-1 2 0 0 0,1 0 0 0 0,-1 1-1 0 0,0 0 1 0 0,-1 2 0 0 0,1 0 0 0 0,-1 1-1 0 0,1 1 1 0 0,-1 1 0 0 0,0 0 0 0 0,1 1-1 0 0,-1 2 1 0 0,-11 2 199 0 0,19-4-72 0 0,0 1 0 0 0,0 0 0 0 0,0 0 0 0 0,0 1 0 0 0,0 1 0 0 0,0 0 1 0 0,1 0-1 0 0,0 1 0 0 0,0 0 0 0 0,0 1 0 0 0,1 0 0 0 0,0 1 0 0 0,0 0 0 0 0,0 0 0 0 0,1 1 0 0 0,0 0 0 0 0,1 0 0 0 0,-1 1 0 0 0,2 0 0 0 0,-1 0 0 0 0,1 1 0 0 0,1 0 1 0 0,0 0-1 0 0,0 0 0 0 0,1 1 0 0 0,0-1 0 0 0,1 1 0 0 0,0 0 0 0 0,1 0 0 0 0,0 0 0 0 0,1 0 0 0 0,0 1 0 0 0,0 0 72 0 0,4-5 11 0 0,0-1 0 0 0,1 1 0 0 0,0-1-1 0 0,0 0 1 0 0,0-1 0 0 0,0 1 0 0 0,1-1-1 0 0,0 0 1 0 0,0 0 0 0 0,1 0 0 0 0,-1-1-1 0 0,1 0 1 0 0,0 0 0 0 0,0 0 0 0 0,0-1-1 0 0,1 1 1 0 0,-1-2 0 0 0,1 1 0 0 0,0-1 0 0 0,-1 0-1 0 0,1 0 1 0 0,0-1 0 0 0,0 0 0 0 0,4 0-11 0 0,63 12-3398 0 0,-63-11 2300 0 0,20 3-6534 0 0</inkml:trace>
  <inkml:trace contextRef="#ctx0" brushRef="#br0" timeOffset="1679.298">2562 8 14659 0 0,'0'0'3596'0'0,"0"0"-3890"0"0,0 0-1801 0 0,0 0-228 0 0,0 0 281 0 0,0 0 935 0 0,0 0 946 0 0,0 0 185 0 0,8 29-1 0 0,26 100 26 0 0,-13 130 667 0 0,-22-198-447 0 0,-12 168 749 0 0,6-153-681 0 0,2 1-1 0 0,5 1 0 0 0,2-1 1 0 0,12 65-337 0 0,10-72 465 0 0,-13-77-1567 0 0,-5-6-4164 0 0,-5 6-2509 0 0</inkml:trace>
  <inkml:trace contextRef="#ctx0" brushRef="#br0" timeOffset="1932.734">2132 591 17276 0 0,'0'0'1104'0'0,"0"0"-520"0"0,0 0-552 0 0,0 0-464 0 0,0 0-32 0 0,0 0 312 0 0,217-32 168 0 0,-138 28 8 0 0,8 1-8 0 0,4-2-40 0 0,9 1-72 0 0,-1-1-216 0 0,3 2-448 0 0,-8 3-697 0 0,-7 0-1071 0 0,-7 0-1121 0 0,-22 0-352 0 0,-23 1-1176 0 0</inkml:trace>
  <inkml:trace contextRef="#ctx0" brushRef="#br0" timeOffset="2753.708">2974 1265 22413 0 0,'0'0'252'0'0,"0"0"-124"0"0,0 0-85 0 0,27-4-49 0 0,175-17-6 0 0,-137 18 99 0 0,-16 3-320 0 0,0-2-1 0 0,0-2 0 0 0,0-2 0 0 0,-1-2 0 0 0,0-2 0 0 0,0-2 0 0 0,-1-3 0 0 0,-1-1 0 0 0,32-17 234 0 0,-75 33-16 0 0,0-1-1 0 0,0 1 1 0 0,0-1-1 0 0,0 0 1 0 0,0 0-1 0 0,0 0 1 0 0,-1 0-1 0 0,1 0 1 0 0,0-1-1 0 0,-1 1 1 0 0,1-1-1 0 0,-1 1 1 0 0,0-1-1 0 0,1 0 1 0 0,-1 0-1 0 0,0 0 0 0 0,0 0 1 0 0,0-1-1 0 0,0 1 1 0 0,-1-1-1 0 0,1 1 1 0 0,-1-1-1 0 0,1 1 1 0 0,-1-1-1 0 0,0 0 1 0 0,0 0-1 0 0,0 1 1 0 0,-1-1-1 0 0,1 0 1 0 0,0 0-1 0 0,-1 0 1 0 0,0 0-1 0 0,0 0 1 0 0,0 0-1 0 0,0 0 0 0 0,0 0 1 0 0,-1 0-1 0 0,1 0 1 0 0,-1 1-1 0 0,0-1 1 0 0,1 0-1 0 0,-1 0 1 0 0,-1 0-1 0 0,1 1 1 0 0,0-1-1 0 0,-1 1 1 0 0,1-1-1 0 0,-1 1 1 0 0,0-1-1 0 0,0 1 1 0 0,-2-2 16 0 0,-19-3-389 0 0,-1 0 1 0 0,1 2-1 0 0,-1 0 1 0 0,-1 2-1 0 0,1 1 1 0 0,0 1-1 0 0,-1 1 1 0 0,1 1-1 0 0,0 1 1 0 0,-15 3 388 0 0,19-5-42 0 0,-1 1 1 0 0,0 1 0 0 0,1 1-1 0 0,0 1 1 0 0,-1 1-1 0 0,2 0 1 0 0,-1 2 0 0 0,1 0-1 0 0,0 1 1 0 0,0 1-1 0 0,1 1 1 0 0,0 0 0 0 0,1 1-1 0 0,0 2 1 0 0,0-1-1 0 0,2 2 1 0 0,0 0 0 0 0,0 1-1 0 0,1 0 1 0 0,1 1-1 0 0,1 0 1 0 0,0 2 0 0 0,-4 9 41 0 0,14-24 12 0 0,1 0 1 0 0,0 1 0 0 0,1-1 0 0 0,-1 0 0 0 0,1 1 0 0 0,-1-1 0 0 0,1 1-1 0 0,0-1 1 0 0,0 1 0 0 0,1-1 0 0 0,-1 1 0 0 0,1-1 0 0 0,0 0 0 0 0,0 1 0 0 0,0-1-1 0 0,0 0 1 0 0,0 1 0 0 0,1-1 0 0 0,-1 0 0 0 0,1 0 0 0 0,0 0 0 0 0,0-1-1 0 0,0 1 1 0 0,0 0 0 0 0,1-1 0 0 0,-1 1 0 0 0,1-1 0 0 0,-1 0 0 0 0,1 0-1 0 0,0 0 1 0 0,0 0 0 0 0,0 0 0 0 0,0 0 0 0 0,0-1 0 0 0,0 0 0 0 0,1 1 0 0 0,-1-1-1 0 0,0-1 1 0 0,1 1 0 0 0,1 0-13 0 0,150 18 1526 0 0,-144-19-1511 0 0,301-11 1048 0 0,-47 0 328 0 0,-158 61-1450 0 0,-76-49 169 0 0,1 0 0 0 0,-1-2 1 0 0,0-2-1 0 0,0 0 0 0 0,0-2 0 0 0,-1-2 1 0 0,0-1-1 0 0,0-1 0 0 0,0-1 0 0 0,-1-2 1 0 0,-1 0-1 0 0,0-3 0 0 0,-1 0 0 0 0,0-1 1 0 0,17-16-111 0 0,-8 8 13 0 0,-2-2 1 0 0,0-1 0 0 0,-2-2-1 0 0,-1-1 1 0 0,-1-2 0 0 0,-2-1-1 0 0,-1-1 1 0 0,-2-1 0 0 0,-2-1-1 0 0,0-1 1 0 0,-3-1 0 0 0,-1-1-1 0 0,-2-1 1 0 0,-2-1 0 0 0,-1 0-1 0 0,-3 0 1 0 0,-1-2 0 0 0,-2 1 0 0 0,-2-1-1 0 0,-1 0 1 0 0,-3 0 0 0 0,-2 0-1 0 0,-3-28-13 0 0,2 53-56 0 0,-2 1-1 0 0,0 0 0 0 0,0 0 1 0 0,-2 0-1 0 0,0 1 0 0 0,-1-1 1 0 0,-1 1-1 0 0,0 0 0 0 0,-1 1 0 0 0,-9-13 57 0 0,15 26-80 0 0,1 0-1 0 0,-1 0 0 0 0,1 1 0 0 0,-1-1 0 0 0,0 1 0 0 0,0-1 0 0 0,0 1 0 0 0,0-1 1 0 0,0 1-1 0 0,0 0 0 0 0,0 0 0 0 0,0 0 0 0 0,0 0 0 0 0,0 1 0 0 0,-1-1 0 0 0,1 1 1 0 0,0-1-1 0 0,-1 1 0 0 0,1 0 0 0 0,0 0 0 0 0,-1-1 0 0 0,1 2 0 0 0,0-1 0 0 0,-1 0 1 0 0,1 0-1 0 0,0 1 0 0 0,-1 0 0 0 0,1-1 0 0 0,0 1 0 0 0,0 0 0 0 0,0 0 0 0 0,0 0 0 0 0,0 0 1 0 0,0 0-1 0 0,0 1 0 0 0,0-1 0 0 0,0 1 0 0 0,0-1 0 0 0,0 1 0 0 0,1 0 0 0 0,-1-1 1 0 0,1 1-1 0 0,0 0 0 0 0,-1 0 0 0 0,1 0 0 0 0,0 1 81 0 0,-53 99-951 0 0,41-40 1081 0 0,3 1 0 0 0,3 0 1 0 0,2 0-1 0 0,3 0 0 0 0,3 1 1 0 0,3-1-1 0 0,2 0 0 0 0,3 0 0 0 0,3 0 1 0 0,3 0-131 0 0,-8-23 44 0 0,3-1 1 0 0,0-1 0 0 0,3 0 0 0 0,1 0-1 0 0,2-1 1 0 0,2-1 0 0 0,1 0-1 0 0,3 0-44 0 0,-14-23 70 0 0,0-1-1 0 0,2 0 0 0 0,-1 0 1 0 0,1-1-1 0 0,1-1 0 0 0,0 1 1 0 0,1-2-1 0 0,0 0 0 0 0,0 0 1 0 0,1-1-1 0 0,0 0 0 0 0,0-2 1 0 0,1 1-1 0 0,0-1 0 0 0,0-1 1 0 0,0-1-1 0 0,1 0 0 0 0,-1-1 1 0 0,1 0-1 0 0,0-1 0 0 0,0-1 1 0 0,12 0-70 0 0,-4-3 142 0 0,1-2 1 0 0,0 0-1 0 0,-1-1 1 0 0,0-1-1 0 0,0-1 1 0 0,-1-1 0 0 0,0-2-1 0 0,0 0 1 0 0,-1-1-1 0 0,-1-1 1 0 0,0 0-1 0 0,0-2 1 0 0,-1-1-1 0 0,-1 0 1 0 0,0-1-1 0 0,12-16-142 0 0,-23 24-85 0 0,-1 0-1 0 0,1 0 0 0 0,-2-1 0 0 0,0 1 0 0 0,0-2 0 0 0,0 1 1 0 0,-1 0-1 0 0,0-1 0 0 0,-1 0 0 0 0,0 1 0 0 0,-1-1 1 0 0,0-1-1 0 0,0 1 0 0 0,-1 0 0 0 0,-1 0 0 0 0,1 0 1 0 0,-2-1-1 0 0,1 1 0 0 0,-2 0 0 0 0,1 0 0 0 0,-1 0 1 0 0,-1 0-1 0 0,0 0 0 0 0,0 0 0 0 0,-1 0 0 0 0,0 1 0 0 0,-1 0 1 0 0,0 0-1 0 0,0 0 0 0 0,-1 0 0 0 0,0 1 0 0 0,-1-1 86 0 0,6 8-9 0 0,0 0 0 0 0,0 0 0 0 0,0 0 0 0 0,-1 0 0 0 0,1 0 0 0 0,0 0 0 0 0,0 0 0 0 0,-1 0 0 0 0,1 0 0 0 0,-1 1-1 0 0,1-1 1 0 0,-1 0 0 0 0,1 1 0 0 0,-1 0 0 0 0,1-1 0 0 0,-1 1 0 0 0,1 0 0 0 0,-1 0 0 0 0,1-1 0 0 0,-1 1 0 0 0,1 1 0 0 0,-1-1-1 0 0,0 0 1 0 0,1 0 0 0 0,-1 0 0 0 0,1 1 0 0 0,-1-1 0 0 0,1 1 0 0 0,-1-1 0 0 0,1 1 0 0 0,-1 0 0 0 0,1 0 0 0 0,0-1-1 0 0,-1 1 1 0 0,1 0 0 0 0,0 0 0 0 0,0 0 0 0 0,0 0 0 0 0,0 1 0 0 0,0-1 0 0 0,0 0 0 0 0,0 0 0 0 0,0 1 0 0 0,0-1 0 0 0,0 0-1 0 0,1 1 1 0 0,-1-1 0 0 0,1 1 0 0 0,-1-1 0 0 0,1 1 0 0 0,-1-1 0 0 0,1 1 9 0 0,-3 86 748 0 0,14-68-532 0 0,1 1 0 0 0,1-2 0 0 0,0 0 0 0 0,2 0 0 0 0,0-2 0 0 0,1 0-1 0 0,0 0 1 0 0,2-1 0 0 0,0-2 0 0 0,1 0 0 0 0,0 0 0 0 0,1-2-1 0 0,0 0 1 0 0,13 4-216 0 0,-32-16 2 0 0,397 212-273 0 0,-258-142-3431 0 0,-5 2-5076 0 0,-96-50-792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18.8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441 141 8474 0 0,'0'0'3018'0'0,"0"0"-436"0"0,0 0-517 0 0,0 0-439 0 0,0 0-372 0 0,0 0-311 0 0,0 0-290 0 0,0 0-228 0 0,0 0-170 0 0,0 0-121 0 0,0 0-57 0 0,0 0-22 0 0,6-5-21 0 0,18-16-7 0 0,-18 15 8 0 0,-6 6 23 0 0,18-30 1269 0 0,-21 26-1433 0 0,-1 1 0 0 0,0 0-1 0 0,-1 0 1 0 0,1 0 0 0 0,-1 0-1 0 0,1 1 1 0 0,-1 0 0 0 0,0 0-1 0 0,0 0 1 0 0,1 0 0 0 0,-1 1-1 0 0,-1 0 1 0 0,1 0 0 0 0,0 0 0 0 0,0 1-1 0 0,0 0 1 0 0,0 0 0 0 0,0 0-1 0 0,-1 0 1 0 0,1 1 0 0 0,0 0-1 0 0,0 0 1 0 0,0 0 0 0 0,0 1-1 0 0,0 0 107 0 0,-18 2-80 0 0,0 1 0 0 0,0 2 0 0 0,1 0 0 0 0,0 1-1 0 0,0 1 1 0 0,1 1 0 0 0,1 1 0 0 0,-1 1 0 0 0,2 1 0 0 0,0 1-1 0 0,-16 14 81 0 0,26-21-9 0 0,1 1-1 0 0,0 0 1 0 0,0 0-1 0 0,0 0 1 0 0,1 1-1 0 0,1 0 1 0 0,0 1-1 0 0,0 0 1 0 0,1 0-1 0 0,0 0 1 0 0,0 0-1 0 0,1 1 0 0 0,1 0 1 0 0,0-1-1 0 0,0 1 1 0 0,1 1-1 0 0,0-1 1 0 0,1 0-1 0 0,1 0 1 0 0,-1 1-1 0 0,2-1 1 0 0,0 0-1 0 0,0 0 1 0 0,1 0-1 0 0,2 7 10 0 0,4-3 67 0 0,2-1 0 0 0,0 0-1 0 0,0 0 1 0 0,1-1 0 0 0,1 0 0 0 0,0-1-1 0 0,1 0 1 0 0,0-1 0 0 0,1-1-1 0 0,0 0 1 0 0,0-1 0 0 0,1 0 0 0 0,1-2-1 0 0,-1 1 1 0 0,1-2 0 0 0,0 0 0 0 0,1-1-1 0 0,-1 0 1 0 0,1-2 0 0 0,0 0 0 0 0,0-1-1 0 0,0 0 1 0 0,1-1 0 0 0,1-2-67 0 0,14 7 114 0 0,0-2 1 0 0,0-1 0 0 0,1-2 0 0 0,-1-1-1 0 0,0-2 1 0 0,0-1 0 0 0,0-2-1 0 0,0-1 1 0 0,-1-1 0 0 0,0-2-1 0 0,0-1 1 0 0,-1-1 0 0 0,28-16-115 0 0,-56 26 137 0 0,0-1-1 0 0,0 0 1 0 0,-1 1 0 0 0,1-1 0 0 0,0 0 0 0 0,-1-1 0 0 0,1 1 0 0 0,-1 0-1 0 0,0-1 1 0 0,0 0 0 0 0,0 1 0 0 0,0-1 0 0 0,0 0 0 0 0,-1 0 0 0 0,1 0-1 0 0,-1 0 1 0 0,0 0 0 0 0,1 0 0 0 0,-2 0 0 0 0,1-1 0 0 0,0-2-137 0 0,14 47-1727 0 0,-1-33 1806 0 0,-1 1 0 0 0,1-2 0 0 0,1 0 0 0 0,-1-1 0 0 0,1 0 0 0 0,0-1 1 0 0,0-1-1 0 0,1 0 0 0 0,0-1 0 0 0,-1 0 0 0 0,1-2 0 0 0,0 0 0 0 0,0-1 0 0 0,0 0 0 0 0,0-1 1 0 0,2-1-80 0 0,3 2 31 0 0,2 1-6 0 0,0-1 0 0 0,0-1 0 0 0,0-1 0 0 0,0-2 0 0 0,0 0 0 0 0,-1-1 1 0 0,0 0-1 0 0,0-2 0 0 0,0-1 0 0 0,-1-1 0 0 0,0-1 0 0 0,-1 0 0 0 0,13-10-25 0 0,-30 17-16 0 0,0 0-1 0 0,0 1 1 0 0,0-1 0 0 0,0-1 0 0 0,-1 1 0 0 0,1 0 0 0 0,-1-1 0 0 0,0 1-1 0 0,0-1 1 0 0,0 1 0 0 0,-1-1 0 0 0,1 0 0 0 0,-1 0 0 0 0,0 0 0 0 0,0 0-1 0 0,0 0 1 0 0,-1 0 0 0 0,1 0 0 0 0,-1 0 0 0 0,0 0 0 0 0,0 0 0 0 0,-1 0-1 0 0,1 0 1 0 0,-1 0 0 0 0,0 0 0 0 0,0 0 0 0 0,0 0 0 0 0,0 0 0 0 0,-1 0-1 0 0,0 0 1 0 0,1 1 0 0 0,-1-1 0 0 0,-1 1 0 0 0,1-1 0 0 0,0 1 0 0 0,-1 0 0 0 0,0 0-1 0 0,0 0 1 0 0,0 0 0 0 0,0 1 0 0 0,0-1 0 0 0,0 1 0 0 0,-1 0 0 0 0,1-1-1 0 0,-1 2 1 0 0,0-1 0 0 0,1 0 0 0 0,-1 1 0 0 0,-2-1 16 0 0,-20-12-99 0 0,0 2 0 0 0,-1 0 0 0 0,0 2 0 0 0,-1 1 0 0 0,-1 1 0 0 0,1 1 0 0 0,-1 2 0 0 0,0 1 0 0 0,0 1 0 0 0,0 1 0 0 0,-1 2 0 0 0,1 1 0 0 0,0 1 1 0 0,0 2-1 0 0,0 1 0 0 0,0 1 0 0 0,1 1 0 0 0,0 2 0 0 0,0 0 0 0 0,-6 5 99 0 0,24-8-105 0 0,1-1-1 0 0,0 1 1 0 0,0 1 0 0 0,1 0 0 0 0,0 0-1 0 0,0 0 1 0 0,0 1 0 0 0,1 0 0 0 0,1 1-1 0 0,-1 0 1 0 0,1 0 0 0 0,-3 6 105 0 0,7-12-110 0 0,1 1 0 0 0,-1-1 1 0 0,1 1-1 0 0,0 0 0 0 0,0-1 0 0 0,0 1 1 0 0,0 0-1 0 0,0 0 0 0 0,1 0 0 0 0,0 0 1 0 0,0-1-1 0 0,0 1 0 0 0,0 0 0 0 0,1 0 0 0 0,-1 0 1 0 0,1 0-1 0 0,0-1 0 0 0,0 1 0 0 0,0 0 1 0 0,1-1-1 0 0,-1 1 0 0 0,1-1 0 0 0,0 1 1 0 0,0-1-1 0 0,0 0 0 0 0,0 0 0 0 0,1 0 0 0 0,-1 0 1 0 0,1 0-1 0 0,0 0 0 0 0,0-1 0 0 0,0 1 1 0 0,0-1-1 0 0,0 0 0 0 0,1 0 0 0 0,-1 0 110 0 0,65 28-4252 0 0,-21-18-1335 0 0,-18-5-1716 0 0</inkml:trace>
  <inkml:trace contextRef="#ctx0" brushRef="#br0" timeOffset="544.363">2064 159 21165 0 0,'0'0'397'0'0,"0"0"-233"0"0,0 0-331 0 0,0 0-221 0 0,0 0-64 0 0,0 0 57 0 0,0 0 127 0 0,0 0 123 0 0,-26 10 102 0 0,-82 30 51 0 0,103-38-2 0 0,-1 1 0 0 0,1 0 0 0 0,0 0 0 0 0,0 0 0 0 0,0 1 0 0 0,0-1-1 0 0,0 1 1 0 0,1 0 0 0 0,0 1 0 0 0,0-1 0 0 0,0 1 0 0 0,0 0 0 0 0,1 0 0 0 0,0 0 0 0 0,0 0 0 0 0,0 1-1 0 0,1-1 1 0 0,-1 1 0 0 0,1 1-6 0 0,-7 13 31 0 0,1-6-150 0 0,1 1 0 0 0,1 0 0 0 0,0 0 0 0 0,1 1 0 0 0,1-1 0 0 0,0 1 0 0 0,1 0 0 0 0,1 0 0 0 0,0 16 119 0 0,38-52 1643 0 0,-27 7-1597 0 0,0 0-1 0 0,-1 0 1 0 0,0-1-1 0 0,-1 0 1 0 0,-1 0-1 0 0,0-1 1 0 0,-1 0-1 0 0,-1 0 1 0 0,0 0-1 0 0,-1-1 1 0 0,-1 1-1 0 0,0-1 1 0 0,-1 1-1 0 0,-1-1 1 0 0,-1-14-46 0 0,1 30-356 0 0,2 42-2475 0 0,1-25 2977 0 0,0 0 0 0 0,1-1 0 0 0,1 1 1 0 0,0-1-1 0 0,1 0 0 0 0,1 0 1 0 0,1 0-1 0 0,0-1 0 0 0,1-1 1 0 0,0 1-1 0 0,1-1 0 0 0,1-1 0 0 0,0 0 1 0 0,1-1-1 0 0,1 0 0 0 0,-1 0 1 0 0,2-2-1 0 0,0 1 0 0 0,0-2 0 0 0,0 0 1 0 0,1 0-1 0 0,1-2 0 0 0,0 0 1 0 0,-1 0-1 0 0,2-2 0 0 0,-1 0 1 0 0,1-1-1 0 0,0 0 0 0 0,0-2 0 0 0,0 0-146 0 0,-8 0 88 0 0,1-1-1 0 0,0 0 1 0 0,-1 0-1 0 0,1-1 1 0 0,-1-1-1 0 0,1 0 1 0 0,0 0-1 0 0,-1-1 0 0 0,0 0 1 0 0,1 0-1 0 0,-1-1 1 0 0,0 0-1 0 0,0-1 1 0 0,0 0-1 0 0,-1 0 1 0 0,1-1-1 0 0,-1 0 1 0 0,0-1-1 0 0,-1 0 0 0 0,1 0 1 0 0,-1 0-1 0 0,0-1 1 0 0,-1 0-1 0 0,0 0 1 0 0,0-1-1 0 0,0 0 1 0 0,-1 0-1 0 0,0 0 0 0 0,-1-1 1 0 0,0 0-1 0 0,0 0 1 0 0,-1 0-1 0 0,0 0 1 0 0,0 0-1 0 0,-1-1-87 0 0,-1-5 14 0 0,-1-1 0 0 0,-1 1 0 0 0,-1-1 0 0 0,0 1 0 0 0,-1-1-1 0 0,0 1 1 0 0,-1 0 0 0 0,-1 0 0 0 0,-1 1 0 0 0,0-1 0 0 0,0 1 0 0 0,-2 1 0 0 0,1-1-1 0 0,-2 1 1 0 0,0 1 0 0 0,0-1 0 0 0,-2 1 0 0 0,1 1 0 0 0,-1 0 0 0 0,-1 1 0 0 0,0 0 0 0 0,-3-2-14 0 0,10 9-58 0 0,0-2-29 0 0,0 1 0 0 0,0-1 0 0 0,-1 1 0 0 0,1 1-1 0 0,-1-1 1 0 0,0 1 0 0 0,0 0 0 0 0,-1 0 0 0 0,1 1 0 0 0,0-1 0 0 0,-1 2 0 0 0,0-1 0 0 0,1 1 0 0 0,-1 0 0 0 0,0 0 0 0 0,-4 0 87 0 0,10 4-196 0 0,-1 1 1 0 0,1-1 0 0 0,0 0 0 0 0,0 0-1 0 0,1 0 1 0 0,-1 1 0 0 0,1-1 0 0 0,-1 0-1 0 0,1 1 1 0 0,0-1 0 0 0,0 1 0 0 0,0-1-1 0 0,1 0 1 0 0,-1 1 0 0 0,1-1 0 0 0,0 0-1 0 0,0 0 1 0 0,0 1 0 0 0,1-1 0 0 0,-1 0-1 0 0,0 0 1 0 0,1 0 0 0 0,0-1 0 0 0,0 1 0 0 0,1 2 195 0 0,32 33-6617 0 0,-21-25-1067 0 0</inkml:trace>
  <inkml:trace contextRef="#ctx0" brushRef="#br0" timeOffset="1062.379">3016 17 15371 0 0,'0'0'636'0'0,"0"0"-837"0"0,0 0-767 0 0,0 0-548 0 0,0 0 137 0 0,0 0 577 0 0,0 0 819 0 0,0 0 822 0 0,0 0 273 0 0,0 0 34 0 0,0 0-42 0 0,0 0-136 0 0,0 0-137 0 0,-4 30-171 0 0,-8 99-179 0 0,35 65 476 0 0,-22-192-948 0 0,1 16 74 0 0,1-1 0 0 0,0 0 0 0 0,2 0 1 0 0,0 0-1 0 0,1-1 0 0 0,0 0 0 0 0,1 0 1 0 0,1 0-1 0 0,1-1 0 0 0,0 0 0 0 0,3 2-83 0 0,0-27 3930 0 0,-14-40-4187 0 0,-119-213-1969 0 0,111 238 2301 0 0,0-1 0 0 0,2 0 0 0 0,1 0 0 0 0,1-1 0 0 0,1 0 0 0 0,1 0-1 0 0,1-7-74 0 0,6 31-21 0 0,-1 1-1 0 0,1-1 0 0 0,0 1 0 0 0,0 0 0 0 0,-1 0 0 0 0,2 0 0 0 0,-1 0 0 0 0,0 0 0 0 0,0 1 0 0 0,1 0 0 0 0,-1-1 1 0 0,0 1-1 0 0,1 1 0 0 0,0-1 0 0 0,-1 0 0 0 0,1 1 0 0 0,-1 0 0 0 0,1-1 0 0 0,-1 2 0 0 0,1-1 0 0 0,0 0 1 0 0,-1 1-1 0 0,1-1 0 0 0,-1 1 0 0 0,1 0 0 0 0,-1 0 0 0 0,1 1 0 0 0,-1-1 0 0 0,0 1 0 0 0,0-1 0 0 0,0 1 0 0 0,0 0 1 0 0,2 2 21 0 0,75 32 145 0 0,-2 3 0 0 0,-2 4 1 0 0,39 30-146 0 0,-90-59 51 0 0,1 2 0 0 0,-2 0 0 0 0,0 2 0 0 0,-1 0 0 0 0,-1 2 1 0 0,0 1-1 0 0,-2 0 0 0 0,-1 1 0 0 0,0 1 0 0 0,-2 1 0 0 0,11 20-51 0 0,-26-38 12 0 0,1 1 0 0 0,-1 0 0 0 0,-1 0-1 0 0,1 0 1 0 0,-1 0 0 0 0,0 0-1 0 0,-1 1 1 0 0,0-1 0 0 0,0 0-1 0 0,-1 0 1 0 0,1 0 0 0 0,-1 0 0 0 0,-1 0-1 0 0,0 0 1 0 0,0 0 0 0 0,0 0-1 0 0,-1 0 1 0 0,0-1 0 0 0,0 1-1 0 0,0-1 1 0 0,-1 0 0 0 0,0 0 0 0 0,0 0-1 0 0,-1-1 1 0 0,0 1 0 0 0,0-1-1 0 0,0 0 1 0 0,0 0 0 0 0,-1-1-1 0 0,0 0 1 0 0,-1 1-12 0 0,-14 10 76 0 0,-1-1 0 0 0,-1-1 0 0 0,0-1 0 0 0,-1-1 0 0 0,0-1 0 0 0,0-1 0 0 0,-1-1 0 0 0,-4-1-76 0 0,-349 41-282 0 0,215-43-3969 0 0,67-3-1633 0 0,34 0-5473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16.7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0 3049 0 0,'0'0'1512'0'0,"0"0"-648"0"0,0 0-57 0 0,-4 28 93 0 0,-9 91 71 0 0,13-102-701 0 0,0-1 1 0 0,1 1-1 0 0,0-1 0 0 0,1 1 1 0 0,1-1-1 0 0,1 0 0 0 0,1 0 1 0 0,0 0-1 0 0,0-1 0 0 0,2 0 1 0 0,0 1-271 0 0,9 23 492 0 0,118 219 1906 0 0,7-127-4421 0 0,-131-125-622 0 0,-1 0-3393 0 0,-3-3 2777 0 0</inkml:trace>
  <inkml:trace contextRef="#ctx0" brushRef="#br0" timeOffset="419.792">837 87 17388 0 0,'0'0'-142'0'0,"0"0"-135"0"0,0 0 28 0 0,26-5 87 0 0,197-20 226 0 0,-137 26-173 0 0,-197 16-419 0 0,52-7 537 0 0,17-4 45 0 0,-1 1 0 0 0,1 2 0 0 0,1 3 0 0 0,0 1 0 0 0,0 1 0 0 0,1 3-54 0 0,36-16-4 0 0,0 1 0 0 0,1-1-1 0 0,-1 1 1 0 0,1 0 0 0 0,0 0 0 0 0,-1 0-1 0 0,1 0 1 0 0,0 1 0 0 0,0-1-1 0 0,0 1 1 0 0,1 0 0 0 0,-1 0 0 0 0,1 0-1 0 0,-1 0 1 0 0,1 0 0 0 0,0 0 0 0 0,0 1-1 0 0,1-1 1 0 0,-1 1 0 0 0,1-1-1 0 0,-1 1 1 0 0,1 0 0 0 0,0-1 0 0 0,1 1-1 0 0,-1 0 1 0 0,1 0 0 0 0,-1 0 0 0 0,1 0-1 0 0,0 0 1 0 0,1-1 0 0 0,-1 1-1 0 0,1 0 1 0 0,-1 0 0 0 0,1 0 0 0 0,0-1-1 0 0,1 1 1 0 0,-1 0 0 0 0,1-1-1 0 0,-1 1 1 0 0,1-1 0 0 0,0 1 0 0 0,0-1-1 0 0,1 0 1 0 0,-1 0 0 0 0,1 0 0 0 0,-1 0-1 0 0,1-1 1 0 0,0 1 0 0 0,2 1 4 0 0,26 22 182 0 0,0-2 1 0 0,2-2 0 0 0,0-1 0 0 0,1-1-1 0 0,2-2 1 0 0,13 5-183 0 0,165 101 119 0 0,-211-123-98 0 0,0 1 1 0 0,0 0 0 0 0,0 0-1 0 0,0 0 1 0 0,0 0-1 0 0,-1 0 1 0 0,1 1 0 0 0,-1-1-1 0 0,1 1 1 0 0,-1 0 0 0 0,0-1-1 0 0,0 1 1 0 0,0 0-1 0 0,-1 0 1 0 0,1 1 0 0 0,-1-1-1 0 0,1 0 1 0 0,-1 0 0 0 0,0 1-1 0 0,0-1 1 0 0,-1 1-1 0 0,1-1 1 0 0,-1 1 0 0 0,1-1-1 0 0,-1 1 1 0 0,0-1 0 0 0,0 1-1 0 0,-1-1 1 0 0,1 1-1 0 0,-1-1 1 0 0,0 0 0 0 0,0 1-1 0 0,0-1 1 0 0,0 0 0 0 0,-1 1-1 0 0,1-1 1 0 0,-1 0-1 0 0,0 0 1 0 0,0 0 0 0 0,0 0-1 0 0,0 0 1 0 0,0-1 0 0 0,-1 1-1 0 0,1-1 1 0 0,-1 1 0 0 0,1-1-1 0 0,-1 0 1 0 0,0 0-1 0 0,0 0 1 0 0,0-1 0 0 0,-2 2-22 0 0,-22 6 306 0 0,-1-1 1 0 0,0-1-1 0 0,0-2 1 0 0,-1-1 0 0 0,0 0-1 0 0,1-3 1 0 0,-1 0-1 0 0,0-2 1 0 0,-6-1-307 0 0,0 1 181 0 0,11 1-242 0 0,0-1-1 0 0,0 0 1 0 0,0-2-1 0 0,0-1 1 0 0,1-1-1 0 0,-1-1 1 0 0,1-1-1 0 0,0-1 1 0 0,1-1-1 0 0,-7-5 62 0 0,11-1-2825 0 0,14 1-5239 0 0,4 7-1799 0 0</inkml:trace>
  <inkml:trace contextRef="#ctx0" brushRef="#br0" timeOffset="750.884">1740 665 20012 0 0,'0'0'-97'0'0,"0"0"-575"0"0,0 0-206 0 0,0 0 154 0 0,0 0 256 0 0,0 0 240 0 0,0 0 179 0 0,0 0 131 0 0,0 0 158 0 0,0 0 270 0 0,0 0 325 0 0,0 0 220 0 0,7 10 22 0 0,-3-5-862 0 0,-4-3-178 0 0,1 0 0 0 0,0 0-1 0 0,0 0 1 0 0,-1-1-1 0 0,1 1 1 0 0,1 0 0 0 0,-1 0-1 0 0,0-1 1 0 0,0 1 0 0 0,1-1-1 0 0,-1 1 1 0 0,1-1 0 0 0,-1 1-1 0 0,1-1 1 0 0,0 0 0 0 0,-1 0-1 0 0,1 0 1 0 0,0 0-1 0 0,0 0 1 0 0,0 0 0 0 0,0-1-1 0 0,-1 1 1 0 0,1 0 0 0 0,0-1-1 0 0,0 0 1 0 0,1 1 0 0 0,-1-1-1 0 0,0 0 1 0 0,0 0-1 0 0,0 0 1 0 0,0 0 0 0 0,0-1-1 0 0,1 1-36 0 0,12-7 50 0 0,231-144 242 0 0,-237 144-303 0 0,0-1 0 0 0,-1 0-1 0 0,1 0 1 0 0,-1-1 0 0 0,-1 0-1 0 0,0 0 1 0 0,0-1 0 0 0,-1 0-1 0 0,0 0 1 0 0,-1 0 0 0 0,0-1-1 0 0,-1 0 1 0 0,0 0 0 0 0,0 0-1 0 0,-1-1 1 0 0,-1 1 0 0 0,0-1-1 0 0,0 1 1 0 0,-1-1 0 0 0,-1 0-1 0 0,0 1 1 0 0,-1-1 0 0 0,0-1 11 0 0,0 7-79 0 0,-1 0 1 0 0,0 1 0 0 0,0-1-1 0 0,-1 0 1 0 0,0 0-1 0 0,0 1 1 0 0,0 0 0 0 0,0-1-1 0 0,-1 1 1 0 0,0 0 0 0 0,0 1-1 0 0,0-1 1 0 0,-1 1-1 0 0,0 0 1 0 0,0 0 0 0 0,0 0-1 0 0,0 1 1 0 0,0 0 0 0 0,-1 0-1 0 0,1 0 1 0 0,-1 0-1 0 0,0 1 1 0 0,0 0 0 0 0,0 0-1 0 0,0 1 1 0 0,-2-1 78 0 0,-6-1-89 0 0,-1 0 1 0 0,1 1-1 0 0,-1 0 0 0 0,0 1 1 0 0,0 1-1 0 0,0 0 0 0 0,0 1 0 0 0,1 1 1 0 0,-1 0-1 0 0,-10 4 89 0 0,8 0-52 0 0,-1 2-1 0 0,1 1 1 0 0,0 0 0 0 0,1 1-1 0 0,0 0 1 0 0,1 2 0 0 0,0 0-1 0 0,1 0 1 0 0,0 1 0 0 0,1 1-1 0 0,0 1 1 0 0,1 0 0 0 0,1 0-1 0 0,0 1 1 0 0,2 0 0 0 0,-1 1-1 0 0,2 0 1 0 0,0 0 0 0 0,2 1 0 0 0,-1 0-1 0 0,2 1 1 0 0,1-1 0 0 0,0 1-1 0 0,1 0 1 0 0,0 18 52 0 0,2-31-228 0 0,1 0 0 0 0,1 1 0 0 0,-1-1 1 0 0,1 0-1 0 0,0 0 0 0 0,0 0 0 0 0,0 0 0 0 0,1 0 0 0 0,0-1 1 0 0,1 1-1 0 0,-1 0 0 0 0,1-1 0 0 0,0 1 0 0 0,0-1 0 0 0,0 0 1 0 0,1 0-1 0 0,0 0 0 0 0,1 0 228 0 0,56 43-8280 0 0,-41-36 2693 0 0</inkml:trace>
  <inkml:trace contextRef="#ctx0" brushRef="#br0" timeOffset="1087.647">2830 63 15179 0 0,'0'0'614'0'0,"0"0"-957"0"0,0 0-1039 0 0,0 0-210 0 0,0 0 360 0 0,0 0 821 0 0,0 0 900 0 0,0 0 317 0 0,0 0 165 0 0,0 0-14 0 0,-7 26-99 0 0,-58 195 1372 0 0,48-173-1766 0 0,5-19-311 0 0,1 0 0 0 0,2 0 1 0 0,1 1-1 0 0,1 0 1 0 0,2 0-1 0 0,1 1 0 0 0,0 25-153 0 0,8-48 146 0 0,0 0-1 0 0,0-1 1 0 0,1 1-1 0 0,0-1 1 0 0,0 1-1 0 0,0-1 1 0 0,1-1-1 0 0,0 1 1 0 0,1-1-1 0 0,0 0 1 0 0,-1-1-1 0 0,2 0 1 0 0,-1 0-1 0 0,1 0 1 0 0,0-1-1 0 0,-1 0 1 0 0,2 0-1 0 0,-1-1 1 0 0,0 0-1 0 0,1-1 1 0 0,0 0-1 0 0,-1 0 1 0 0,1-1-1 0 0,0 0 1 0 0,0 0-1 0 0,0-1 1 0 0,8-1-146 0 0,-4 3 36 0 0,748 88 1850 0 0,-761-90-1984 0 0,0 1-1 0 0,0-1 1 0 0,0 0-1 0 0,0 1 1 0 0,0-1 0 0 0,0 1-1 0 0,0-1 1 0 0,0 1-1 0 0,0-1 1 0 0,0 1 0 0 0,0-1-1 0 0,0 0 1 0 0,0 1 0 0 0,0-1-1 0 0,0 1 1 0 0,1-1-1 0 0,-1 0 1 0 0,0 1 0 0 0,0-1-1 0 0,1 1 1 0 0,-1-1-1 0 0,0 0 1 0 0,0 1 0 0 0,1-1-1 0 0,-1 0 1 0 0,0 0-1 0 0,1 1 1 0 0,-1-1 0 0 0,1 0-1 0 0,-1 0 1 0 0,0 1 0 0 0,1-1-1 0 0,-1 0 1 0 0,1 0-1 0 0,-1 0 99 0 0,-52 7-4776 0 0,43-6 1958 0 0,-16 2-7907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0:22.5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4130 1656 16355 0 0,'0'0'1539'0'0,"0"0"-258"0"0,0 0-384 0 0,0 0-213 0 0,0 0-134 0 0,0 0-79 0 0,0 0-70 0 0,0 0-58 0 0,0 0-43 0 0,0 0-81 0 0,0 0-79 0 0,0 0-60 0 0,0 0-59 0 0,-5-11-70 0 0,-19-30-82 0 0,37 52 145 0 0,0 0 1 0 0,1-1-1 0 0,0 0 1 0 0,0-1-1 0 0,1-1 1 0 0,0 0-1 0 0,1-1 1 0 0,0 0-1 0 0,0-2 0 0 0,0 0 1 0 0,1 0-1 0 0,8 0-14 0 0,25 10-22 0 0,-41-12 23 0 0,18 3 1 0 0,0 2 0 0 0,0 0-1 0 0,-1 2 1 0 0,-1 1 0 0 0,0 1-1 0 0,0 1 1 0 0,-1 1 0 0 0,-1 1-1 0 0,0 2 1 0 0,-1 0 0 0 0,-1 1 0 0 0,-1 1-1 0 0,0 1 1 0 0,7 11-2 0 0,-25-29 27 0 0,0 1 1 0 0,0-1-1 0 0,0 1 1 0 0,0 0-1 0 0,-1-1 1 0 0,1 1-1 0 0,-1 0 0 0 0,0 0 1 0 0,1 0-1 0 0,-1 0 1 0 0,-1 1-1 0 0,1-1 1 0 0,0 0-1 0 0,-1 0 0 0 0,0 0 1 0 0,0 1-1 0 0,0-1 1 0 0,0 0-1 0 0,0 0 1 0 0,0 0-1 0 0,-1 1 0 0 0,0-1 1 0 0,0 0-1 0 0,0 0 1 0 0,0 0-1 0 0,0 0 1 0 0,0 0-1 0 0,-1 0 0 0 0,1 0 1 0 0,-1-1-1 0 0,0 1 1 0 0,0-1-1 0 0,0 1 1 0 0,0-1-1 0 0,-1 1 0 0 0,1-1 1 0 0,-1 0-1 0 0,1 0 1 0 0,-1 0-1 0 0,1-1 1 0 0,-1 1-1 0 0,0-1 0 0 0,0 1 1 0 0,-1-1-28 0 0,-326 131 870 0 0,81-43-777 0 0,227-79-255 0 0,-100 58 220 0 0,82 6-2982 0 0,50-47-1247 0 0,7-16-2489 0 0,-5-6-4104 0 0</inkml:trace>
  <inkml:trace contextRef="#ctx0" brushRef="#br0" timeOffset="-894.086">2527 2512 19892 0 0,'0'0'1007'0'0,"0"0"-524"0"0,0 0-524 0 0,0 0-107 0 0,0 0 128 0 0,0 0 136 0 0,0 0 68 0 0,0 0-4 0 0,3 27-10 0 0,12 189 246 0 0,-27-2 150 0 0,14-212-499 0 0,-1 0 1 0 0,1 0-1 0 0,0 0 0 0 0,0-1 1 0 0,-1 1-1 0 0,2-1 1 0 0,-1 1-1 0 0,0-1 0 0 0,0 1 1 0 0,0-1-1 0 0,1 0 1 0 0,-1 0-1 0 0,0 0 0 0 0,1-1 1 0 0,-1 1-1 0 0,1 0 1 0 0,-1-1-1 0 0,1 0 0 0 0,-1 1 1 0 0,1-1-1 0 0,-1 0 1 0 0,1 0-1 0 0,-1-1 0 0 0,1 1 1 0 0,-1 0-1 0 0,1-1 1 0 0,-1 0-68 0 0,3 1 243 0 0,-5 0-55 0 0,0 0 61 0 0,0 0 30 0 0,0 0-3 0 0,0 0-73 0 0,0 0-54 0 0,0 0-55 0 0,0 0-54 0 0,0 0-6 0 0,0 0-40 0 0,0 0-42 0 0,0 0-20 0 0,0 0-48 0 0,0 0-15 0 0,28 3-280 0 0,-12-1 371 0 0,0-2 1 0 0,0 0-1 0 0,0 0 0 0 0,0-2 1 0 0,0 0-1 0 0,0 0 0 0 0,-1-2 1 0 0,1 0-1 0 0,-1-1 0 0 0,0 0 0 0 0,0-1 1 0 0,8-5 39 0 0,99-62-4916 0 0,-110 62 2009 0 0,-5 3-3181 0 0,-4 3-4693 0 0</inkml:trace>
  <inkml:trace contextRef="#ctx0" brushRef="#br0" timeOffset="-618.821">2536 2519 16235 0 0,'0'0'2025'0'0,"0"0"-969"0"0,0 0-616 0 0,0 0-248 0 0,0 0 16 0 0,0 0 48 0 0,0 0-64 0 0,0 0-88 0 0,0 0-32 0 0,152 3-64 0 0,-128 2-48 0 0,1-2-104 0 0,-3 1-328 0 0,3-2-528 0 0,1-1-1096 0 0,-4 1-2081 0 0,-8-2-7474 0 0</inkml:trace>
  <inkml:trace contextRef="#ctx0" brushRef="#br0" timeOffset="-1897.291">1170 1668 17652 0 0,'0'0'1439'0'0,"0"0"-895"0"0,0 0-891 0 0,0 0-540 0 0,0 0-118 0 0,0 0 281 0 0,0 0 540 0 0,0 0 369 0 0,0 0 154 0 0,-1 29 51 0 0,-12 221 763 0 0,-5 384 406 0 0,21-632-1794 0 0,0 0 0 0 0,1-1 0 0 0,-1 1 0 0 0,1-1 0 0 0,-1 0 0 0 0,1 0 0 0 0,-1 0 0 0 0,1 0 0 0 0,0-1 0 0 0,-1 0 0 0 0,1 0 0 0 0,0 0 0 0 0,0 0 0 0 0,-1 0 0 0 0,1-1 0 0 0,0 1 0 0 0,-1-1 0 0 0,1 0 0 0 0,0 0 0 0 0,-1-1 0 0 0,3 0 235 0 0,-4 1-387 0 0,49-9-9767 0 0,-43 7 5516 0 0</inkml:trace>
  <inkml:trace contextRef="#ctx0" brushRef="#br0" timeOffset="-1380.965">881 1562 14491 0 0,'0'0'576'0'0,"0"0"-148"0"0,0 0-125 0 0,0 0-60 0 0,26-28 74 0 0,85-85 181 0 0,9 46 1033 0 0,-61 45-607 0 0,1 2 0 0 0,1 4 0 0 0,0 2 0 0 0,1 3-1 0 0,34-2-923 0 0,-67 11 25 0 0,0 0-1 0 0,0 2 0 0 0,0 1 1 0 0,-1 1-1 0 0,1 2 0 0 0,0 1 1 0 0,-1 1-1 0 0,0 1 0 0 0,0 2 0 0 0,-1 0 1 0 0,0 2-1 0 0,0 1 0 0 0,0 2-24 0 0,-18-9-20 0 0,-1 0-1 0 0,-1 1 1 0 0,1 0-1 0 0,-1 0 0 0 0,0 0 1 0 0,0 1-1 0 0,-1 0 1 0 0,0 0-1 0 0,0 1 1 0 0,0 0-1 0 0,-1 0 1 0 0,-1 0-1 0 0,1 0 0 0 0,-1 1 1 0 0,0 0-1 0 0,-1 0 1 0 0,0 0-1 0 0,-1 0 1 0 0,0 0-1 0 0,0 1 0 0 0,-1-1 1 0 0,0 1-1 0 0,-1-1 1 0 0,0 1-1 0 0,0-1 1 0 0,-1 1-1 0 0,0-1 0 0 0,-1 1 1 0 0,0-1-1 0 0,-1 0 1 0 0,0 0-1 0 0,0 0 1 0 0,0 0-1 0 0,-2-1 1 0 0,1 1-1 0 0,-1-1 0 0 0,0 0 1 0 0,-6 7 20 0 0,-29 32 1 0 0,-1-2 1 0 0,-3-2-1 0 0,-1-2 1 0 0,-3-1-1 0 0,-1-3 1 0 0,-1-2-1 0 0,-2-3 1 0 0,-1-1-1 0 0,-9 0-1 0 0,-50 34 5 0 0,-39 26-291 0 0,150-90 259 0 0,0 0 0 0 0,0 0 0 0 0,0 0 0 0 0,0 1 0 0 0,0-1 0 0 0,0 0 1 0 0,0 1-1 0 0,1-1 0 0 0,-1 1 0 0 0,1-1 0 0 0,-1 1 0 0 0,1-1 0 0 0,-1 1 0 0 0,1-1 1 0 0,0 1-1 0 0,0 0 0 0 0,0-1 0 0 0,0 1 0 0 0,0-1 0 0 0,0 1 0 0 0,0 0 0 0 0,0-1 1 0 0,1 1-1 0 0,-1-1 0 0 0,0 1 0 0 0,1-1 0 0 0,0 1 0 0 0,-1-1 0 0 0,1 1 0 0 0,0-1 1 0 0,0 0-1 0 0,0 1 0 0 0,0-1 0 0 0,0 0 0 0 0,0 0 0 0 0,0 0 0 0 0,0 1 0 0 0,0-1 1 0 0,0 0-1 0 0,1-1 0 0 0,-1 1 0 0 0,0 0 0 0 0,1 0 0 0 0,-1 0 0 0 0,1-1 0 0 0,0 1 27 0 0,78 39 70 0 0,-74-38-43 0 0,182 69 436 0 0,-106-43-361 0 0,-2 3 0 0 0,0 4-1 0 0,-3 3 1 0 0,-1 4 0 0 0,-1 3-102 0 0,-23-7 477 0 0,-52-37-163 0 0,-25-34-1796 0 0,21 17-2722 0 0,2 4-3549 0 0,2 6-1704 0 0</inkml:trace>
  <inkml:trace contextRef="#ctx0" brushRef="#br0" timeOffset="-7807.07">9450 1 18604 0 0,'0'0'343'0'0,"0"0"-154"0"0,0 0-336 0 0,0 0-533 0 0,0 0-383 0 0,0 0-17 0 0,0 0 273 0 0,0 0 525 0 0,0 0 452 0 0,0 0 201 0 0,0 0 64 0 0,3 22 46 0 0,5 180 853 0 0,-11-149-1015 0 0,-3-2-200 0 0,2 0-1 0 0,2 0 1 0 0,3 0-1 0 0,1 0 0 0 0,3 0 1 0 0,3 0-1 0 0,1-1 1 0 0,15 44-119 0 0,14-35 524 0 0,-39-85-965 0 0,2 6-6808 0 0,-3 11-1919 0 0</inkml:trace>
  <inkml:trace contextRef="#ctx0" brushRef="#br0" timeOffset="-7286.751">10188 102 21989 0 0,'0'0'488'0'0,"0"0"-632"0"0,0 0-390 0 0,0 0-136 0 0,0 0 48 0 0,0 0 254 0 0,0 0 183 0 0,0 0 50 0 0,0 0-1 0 0,0 0-3 0 0,0 0 27 0 0,0 0 73 0 0,0 0 130 0 0,19-7 176 0 0,80-31 988 0 0,-129 12-3526 0 0,22 23 2069 0 0,0 1 0 0 0,0 0 1 0 0,-1 0-1 0 0,1 1 0 0 0,-1 0 1 0 0,1 1-1 0 0,-1-1 0 0 0,1 2 0 0 0,-1-1 1 0 0,1 1-1 0 0,0 1 0 0 0,-1-1 1 0 0,1 2-1 0 0,0-1 0 0 0,0 1 1 0 0,0 0-1 0 0,-2 2 202 0 0,-2 0 50 0 0,0 1 0 0 0,1 0 0 0 0,0 1 0 0 0,0 0 0 0 0,1 1 0 0 0,-1 0 0 0 0,2 1 0 0 0,-1 0 0 0 0,1 0 0 0 0,1 1 0 0 0,0 0 0 0 0,0 1 0 0 0,1 0 0 0 0,0 0 0 0 0,1 1-1 0 0,0-1 1 0 0,-1 6-50 0 0,5-11-5 0 0,1 0-1 0 0,-1 0 0 0 0,1 0 0 0 0,0 0 0 0 0,1 0 1 0 0,0 0-1 0 0,0 0 0 0 0,0 0 0 0 0,1 0 1 0 0,-1 0-1 0 0,2 0 0 0 0,-1 0 0 0 0,0 0 0 0 0,1 0 1 0 0,0 0-1 0 0,1-1 0 0 0,-1 1 0 0 0,1-1 0 0 0,0 0 1 0 0,1 1-1 0 0,-1-1 0 0 0,1-1 0 0 0,0 1 0 0 0,0 0 1 0 0,0-1-1 0 0,1 0 0 0 0,2 2 6 0 0,155 87 377 0 0,-97-61-430 0 0,-19-8 11 0 0,-24-14-8 0 0,0 1 0 0 0,-1 1-1 0 0,-1 1 1 0 0,0 0 0 0 0,-1 2-1 0 0,0 0 1 0 0,11 14 50 0 0,-28-27 78 0 0,-1 0 0 0 0,1 0 0 0 0,-1 1 0 0 0,0-1 0 0 0,0 1 0 0 0,1-1 0 0 0,-2 1 0 0 0,1-1 0 0 0,0 1 0 0 0,-1 0 0 0 0,1-1 0 0 0,-1 1 0 0 0,0 0 0 0 0,0-1 0 0 0,0 1 0 0 0,0 0 0 0 0,0-1 0 0 0,0 1 0 0 0,-1 0 0 0 0,1-1 0 0 0,-1 1 0 0 0,0 0 0 0 0,0-1 0 0 0,0 1 0 0 0,0-1 0 0 0,-1 1 0 0 0,1-1 0 0 0,0 0 0 0 0,-1 0 0 0 0,0 0 0 0 0,1 1 0 0 0,-1-1 0 0 0,0-1 0 0 0,0 1 0 0 0,0 0 0 0 0,-1 0 0 0 0,1-1 0 0 0,0 1 0 0 0,0-1 0 0 0,-1 0 0 0 0,1 0 0 0 0,-1 0 0 0 0,1 0 0 0 0,-1 0 1 0 0,0 0-1 0 0,1-1 0 0 0,-1 1 0 0 0,0-1 0 0 0,1 0 0 0 0,-1 0 0 0 0,0 0 0 0 0,0 0 0 0 0,1 0 0 0 0,-1-1 0 0 0,0 1 0 0 0,1-1 0 0 0,-1 1 0 0 0,0-1-78 0 0,-18 2 79 0 0,0-1 0 0 0,0 0 0 0 0,-1-2 0 0 0,1 0-1 0 0,0-1 1 0 0,0-2 0 0 0,1 0 0 0 0,-1-1 0 0 0,1-1 0 0 0,1 0 0 0 0,-1-2 0 0 0,1-1 0 0 0,0 0 0 0 0,1-1 0 0 0,-6-6-79 0 0,0-12-2658 0 0,15 6-5732 0 0,8 15-2112 0 0</inkml:trace>
  <inkml:trace contextRef="#ctx0" brushRef="#br0" timeOffset="-6936.751">10832 575 19060 0 0,'0'0'400'0'0,"0"0"-1257"0"0,0 0-302 0 0,0 0 295 0 0,0 0 581 0 0,0 0 451 0 0,0 0 67 0 0,0 0-31 0 0,0 0 18 0 0,0 0 77 0 0,0 0 160 0 0,0 0 182 0 0,0 0 141 0 0,17 9 31 0 0,55 29-105 0 0,-69-37-658 0 0,1 1 0 0 0,-1-1 0 0 0,1 0 1 0 0,-1-1-1 0 0,1 1 0 0 0,0-1 0 0 0,-1 1 0 0 0,1-1 0 0 0,0 0 0 0 0,0 0 0 0 0,-1-1 0 0 0,1 1 0 0 0,-1-1 0 0 0,1 0 0 0 0,0 0 0 0 0,-1 0 0 0 0,1 0 0 0 0,-1-1 0 0 0,0 1 0 0 0,1-1 0 0 0,-1 0 0 0 0,0 0 0 0 0,0 0 0 0 0,0-1-50 0 0,10-4 85 0 0,5-3-9 0 0,-1 0-1 0 0,0-1 1 0 0,0-1 0 0 0,-1 0-1 0 0,-1-2 1 0 0,0 1 0 0 0,-1-2-1 0 0,0 0 1 0 0,-1-1 0 0 0,-1 0-1 0 0,0-1 1 0 0,6-13-76 0 0,-14 22-32 0 0,0 1 0 0 0,0-1 0 0 0,-1 0 0 0 0,0 0 0 0 0,0-1 0 0 0,-1 1 0 0 0,0-1 0 0 0,-1 1 0 0 0,0-1 0 0 0,0 1 0 0 0,0-1 0 0 0,-1 0 0 0 0,-1 1 0 0 0,0-1 0 0 0,0 0 0 0 0,0 1 0 0 0,-1-1 0 0 0,0 1 0 0 0,-1 0 0 0 0,0-1 0 0 0,0 1 0 0 0,-1 0 0 0 0,0 1 0 0 0,0-1 0 0 0,-1 1 0 0 0,0 0 0 0 0,0 0 0 0 0,-1 0 0 0 0,0 1 0 0 0,-3-3 32 0 0,-2 1-57 0 0,0 0-1 0 0,-1 1 1 0 0,0 0-1 0 0,0 1 1 0 0,0 1-1 0 0,-1 0 1 0 0,1 0-1 0 0,-1 1 1 0 0,-1 1 0 0 0,1 0-1 0 0,0 1 1 0 0,-1 1-1 0 0,1 0 1 0 0,-1 0-1 0 0,1 1 1 0 0,-1 1-1 0 0,1 0 1 0 0,0 1 0 0 0,-1 1-1 0 0,1 0 1 0 0,0 1-1 0 0,0 0 1 0 0,1 1-1 0 0,-1 0 1 0 0,1 1-1 0 0,0 0 1 0 0,1 1 0 0 0,-1 1-1 0 0,1 0 1 0 0,1 0-1 0 0,0 1 1 0 0,0 0-1 0 0,0 1 1 0 0,1 0-1 0 0,1 0 1 0 0,0 1 0 0 0,0 0-1 0 0,1 1 1 0 0,0 0-1 0 0,1 0 1 0 0,1 0-1 0 0,0 1 1 0 0,0-1-1 0 0,1 1 1 0 0,1 0 0 0 0,0 1-1 0 0,1-1 1 0 0,1 0-1 0 0,0 1 1 0 0,0-1-1 0 0,1 1 1 0 0,1-1-1 0 0,1 4 58 0 0,1-9-89 0 0,0 1-1 0 0,1-1 0 0 0,0 0 0 0 0,1 0 1 0 0,0 0-1 0 0,0 0 0 0 0,0-1 0 0 0,1 0 1 0 0,0 0-1 0 0,0 0 0 0 0,1-1 0 0 0,0 0 1 0 0,0 0-1 0 0,1-1 0 0 0,-1 0 0 0 0,1 0 1 0 0,0-1-1 0 0,3 1 90 0 0,98 35-8801 0 0,-81-34 200 0 0</inkml:trace>
  <inkml:trace contextRef="#ctx0" brushRef="#br0" timeOffset="-6577.602">11758 60 18324 0 0,'0'0'-377'0'0,"0"0"-628"0"0,0 0-283 0 0,0 0 238 0 0,0 0 637 0 0,0 0 682 0 0,0 0 170 0 0,0 0-20 0 0,0 0 1 0 0,0 0-1 0 0,0 0 8 0 0,0 0 10 0 0,1 26-30 0 0,1 84-51 0 0,-37 23 527 0 0,28-112-826 0 0,2-7-32 0 0,0 0-1 0 0,1 0 0 0 0,1 0 1 0 0,0 0-1 0 0,0 0 1 0 0,2 1-1 0 0,0-1 0 0 0,0 1 1 0 0,1-1-1 0 0,2 8-24 0 0,3-15 128 0 0,0 0-1 0 0,0-1 1 0 0,0 1 0 0 0,1-1 0 0 0,0 0-1 0 0,1-1 1 0 0,-1 1 0 0 0,1-1 0 0 0,0-1-1 0 0,0 1 1 0 0,0-1 0 0 0,1 0-1 0 0,0-1 1 0 0,-1 0 0 0 0,1 0 0 0 0,0-1-1 0 0,1 0 1 0 0,-1 0 0 0 0,0-1-1 0 0,2 0-127 0 0,25 9 200 0 0,164 66-890 0 0,-194-71-2995 0 0,-4 0-3030 0 0,0-3 3159 0 0,-1 3-3520 0 0</inkml:trace>
  <inkml:trace contextRef="#ctx0" brushRef="#br0" timeOffset="1355.365">5798 1476 1344 0 0,'0'0'1033'0'0,"0"0"-20"0"0,0 0 53 0 0,0 0 71 0 0,0 0 163 0 0,0 0 157 0 0,0 0 94 0 0,0 0 97 0 0,0 0 52 0 0,1-26-50 0 0,0-3-1060 0 0,6-93 3021 0 0,1 122-926 0 0,20 93-2561 0 0,-20-17-106 0 0,-3 1 0 0 0,-3 0 0 0 0,-4 0 0 0 0,-7 39-18 0 0,2-5 1 0 0,-33 793 35 0 0,62-808 1299 0 0,-23-106 1695 0 0,4-17-2639 0 0,-2 17-173 0 0,-4-309-1612 0 0,-4 251-3671 0 0,-1 0-4486 0 0,5 54-1431 0 0</inkml:trace>
  <inkml:trace contextRef="#ctx0" brushRef="#br0" timeOffset="1877.702">5929 1361 20380 0 0,'0'0'376'0'0,"0"0"-42"0"0,0 0-62 0 0,0 0-72 0 0,0 0-100 0 0,0 0-97 0 0,0 0-114 0 0,0 0-81 0 0,0 0 63 0 0,0 0 157 0 0,0 0 181 0 0,0 0 139 0 0,0 0 33 0 0,-8-13-66 0 0,-18-39-109 0 0,27 50-202 0 0,0 1 1 0 0,0-1-1 0 0,0 1 1 0 0,1-1-1 0 0,-1 1 1 0 0,0 0-1 0 0,1-1 1 0 0,-1 1-1 0 0,1 0 1 0 0,-1 0-1 0 0,1 0 1 0 0,-1 0-1 0 0,1 0 1 0 0,0 0-1 0 0,0 1 1 0 0,-1-1-1 0 0,1 1 1 0 0,0-1 0 0 0,0 1-1 0 0,0-1 1 0 0,0 1-1 0 0,0 0 1 0 0,-1 0-1 0 0,1 0 1 0 0,0 0-1 0 0,0 0 1 0 0,0 1-1 0 0,0-1 1 0 0,0 1-1 0 0,-1-1 1 0 0,3 1-5 0 0,4-1 2 0 0,27-3-14 0 0,0 0 1 0 0,1 3-1 0 0,-1 0 0 0 0,1 3 0 0 0,-1 1 1 0 0,0 1-1 0 0,0 2 0 0 0,-1 2 0 0 0,0 1 1 0 0,0 1-1 0 0,-1 2 0 0 0,-1 1 0 0 0,0 2 1 0 0,-1 1-1 0 0,0 2 0 0 0,12 11 12 0 0,-34-21-15 0 0,-1 0-1 0 0,0 1 0 0 0,0 0 1 0 0,-1 0-1 0 0,-1 0 1 0 0,0 1-1 0 0,0 1 1 0 0,-1-1-1 0 0,0 0 0 0 0,-1 1 1 0 0,-1 0-1 0 0,0 0 1 0 0,0 0-1 0 0,-1 1 1 0 0,-1-1-1 0 0,0 1 0 0 0,-1-1 1 0 0,0 1-1 0 0,-1-1 1 0 0,0 0-1 0 0,-1 1 1 0 0,0-1-1 0 0,-1 0 0 0 0,0 0 1 0 0,-1 0-1 0 0,-1-1 1 0 0,0 1-1 0 0,0-1 1 0 0,-1 0-1 0 0,-1 0 0 0 0,-4 5 16 0 0,-17 25 40 0 0,-2-2-1 0 0,-1-2 0 0 0,-2 0 1 0 0,-2-3-1 0 0,-1 0 0 0 0,-1-3 1 0 0,-2-1-1 0 0,-1-2 0 0 0,-1-1 1 0 0,-2-2-1 0 0,0-3 1 0 0,-21 8-40 0 0,-106 61-189 0 0,170-88 173 0 0,0 0 0 0 0,-1 0 0 0 0,1 0 0 0 0,0 0 0 0 0,1 0 0 0 0,-1 0 0 0 0,0 0 0 0 0,1-1-1 0 0,0 1 1 0 0,-1 0 0 0 0,1 0 0 0 0,0 0 0 0 0,1 0 0 0 0,-1-1 0 0 0,0 1 0 0 0,1-1 0 0 0,0 1-1 0 0,-1-1 1 0 0,1 1 0 0 0,0-1 0 0 0,0 0 0 0 0,0 0 0 0 0,1 0 0 0 0,-1 0 0 0 0,0 0-1 0 0,1-1 1 0 0,-1 1 0 0 0,1-1 0 0 0,0 1 0 0 0,-1-1 0 0 0,1 0 0 0 0,0 0 0 0 0,0 0 0 0 0,0-1-1 0 0,0 1 1 0 0,0-1 16 0 0,472 213 765 0 0,-192-46-525 0 0,-290-185 775 0 0,3 2-4337 0 0,2 0-3365 0 0,2 10-2578 0 0</inkml:trace>
  <inkml:trace contextRef="#ctx0" brushRef="#br0" timeOffset="2256.226">7038 2641 18284 0 0,'0'0'569'0'0,"0"0"-1007"0"0,0 0-312 0 0,0 0 121 0 0,0 0 283 0 0,0 0 242 0 0,0 0 186 0 0,0 0 143 0 0,0 0 122 0 0,0 0 147 0 0,0 0 120 0 0,0 0 89 0 0,11 24 33 0 0,36 74-49 0 0,-46-95-647 0 0,-1-1 0 0 0,1 0 1 0 0,0 0-1 0 0,0 0 0 0 0,1 0 1 0 0,-1 0-1 0 0,0 0 0 0 0,1 0 1 0 0,-1-1-1 0 0,1 1 1 0 0,0 0-1 0 0,-1-1 0 0 0,1 1 1 0 0,0-1-1 0 0,0 0 0 0 0,0 1 1 0 0,0-1-1 0 0,0 0 0 0 0,0 0 1 0 0,1 0-1 0 0,-1-1 0 0 0,0 1 1 0 0,0-1-1 0 0,1 1 0 0 0,-1-1 1 0 0,0 0-1 0 0,1 1 0 0 0,-1-1 1 0 0,0 0-1 0 0,3-1-40 0 0,6 1 169 0 0,4 1-75 0 0,1-1-1 0 0,-1-1 1 0 0,1 0 0 0 0,-1-1 0 0 0,1 0 0 0 0,-1-2 0 0 0,0 0 0 0 0,0 0 0 0 0,0-2 0 0 0,-1 1-1 0 0,0-2 1 0 0,0 0 0 0 0,0-1 0 0 0,6-5-94 0 0,-13 8 35 0 0,0 0 0 0 0,0 0 0 0 0,-1 0 0 0 0,0-1 0 0 0,0 0 0 0 0,0 0 0 0 0,-1 0 0 0 0,0-1 0 0 0,0 0 0 0 0,0 0 0 0 0,-1 0 0 0 0,0-1 0 0 0,-1 1 0 0 0,0-1 0 0 0,0 0 0 0 0,0 0 0 0 0,-1 0 0 0 0,-1 0 0 0 0,1-1 0 0 0,-1 1 0 0 0,0 0 0 0 0,-1-1 0 0 0,0 1 0 0 0,0-1 0 0 0,-1 1 0 0 0,0 0 0 0 0,-2-6-35 0 0,-3 3-40 0 0,-1 0 0 0 0,0 1-1 0 0,-1 0 1 0 0,0 0 0 0 0,0 1 0 0 0,-1 0 0 0 0,0 0 0 0 0,0 1 0 0 0,-1 0 0 0 0,-1 1 0 0 0,1 0 0 0 0,-1 1-1 0 0,0 0 1 0 0,0 0 0 0 0,-1 1 0 0 0,0 1 0 0 0,1 0 0 0 0,-2 1 0 0 0,1 0 0 0 0,0 0 0 0 0,-1 2-1 0 0,1-1 1 0 0,-1 2 0 0 0,1 0 0 0 0,-1 0 0 0 0,1 1 0 0 0,-12 2 40 0 0,10-3-32 0 0,1 0 0 0 0,0 0 0 0 0,-1 1 0 0 0,1 1-1 0 0,0 0 1 0 0,0 1 0 0 0,0 1 0 0 0,0 0 0 0 0,0 0 0 0 0,1 1 0 0 0,0 1 0 0 0,0 0 0 0 0,0 1 0 0 0,1 0 0 0 0,0 0 0 0 0,0 2-1 0 0,1-1 1 0 0,0 1 0 0 0,1 1 0 0 0,0-1 0 0 0,0 2 0 0 0,1-1 0 0 0,0 1 0 0 0,1 0 0 0 0,0 1 0 0 0,1 0 0 0 0,0 0-1 0 0,1 0 1 0 0,1 1 0 0 0,-1 0 0 0 0,2 0 0 0 0,0 0 0 0 0,0 2 32 0 0,4-9-100 0 0,0-1 0 0 0,0 1 0 0 0,0 0 0 0 0,1-1 1 0 0,0 1-1 0 0,0-1 0 0 0,0 0 0 0 0,1 0 0 0 0,0 0 0 0 0,0 0 0 0 0,0 0 0 0 0,0 0 1 0 0,1-1-1 0 0,0 1 0 0 0,0-1 0 0 0,0 0 0 0 0,0-1 0 0 0,1 1 0 0 0,0-1 0 0 0,-1 1 0 0 0,6 1 100 0 0,69 34-8052 0 0,-54-29-2456 0 0</inkml:trace>
  <inkml:trace contextRef="#ctx0" brushRef="#br0" timeOffset="3736.091">8522 1586 6145 0 0,'0'0'2215'0'0,"0"0"-313"0"0,0 0-297 0 0,0 0-176 0 0,0 0-166 0 0,0 0-212 0 0,0 0-232 0 0,0 0-184 0 0,0 0-129 0 0,0 0-109 0 0,0 0-116 0 0,0 0-80 0 0,0 0-65 0 0,-1-11-100 0 0,0 8 4216 0 0,56 35-4279 0 0,135 84 313 0 0,201 89-286 0 0,-100-56 193 0 0,-328-105 694 0 0,-103 44-826 0 0,-55 46-658 0 0,148-75-4056 0 0,16 13-3969 0 0,28-57-1779 0 0</inkml:trace>
  <inkml:trace contextRef="#ctx0" brushRef="#br0" timeOffset="4321.289">10668 1522 5913 0 0,'0'0'2078'0'0,"0"0"81"0"0,0 0-176 0 0,0 0-328 0 0,0 0-313 0 0,0 0-381 0 0,0 0-416 0 0,0 0-405 0 0,0 0-447 0 0,0 0-377 0 0,0 0 16 0 0,0 0 241 0 0,-8-4 372 0 0,4 1 55 0 0,4 4 22 0 0,0 0 0 0 0,1 0-1 0 0,-1-1 1 0 0,1 1 0 0 0,-1 0 0 0 0,0 0 0 0 0,0 0 0 0 0,1 0 0 0 0,-1-1 0 0 0,0 1 0 0 0,0 0 0 0 0,0 0 0 0 0,0 0 0 0 0,0 0-1 0 0,0 0 1 0 0,0 0 0 0 0,0 0 0 0 0,0-1 0 0 0,-1 1 0 0 0,1 0 0 0 0,0 0 0 0 0,-1 0 0 0 0,1 0 0 0 0,0 0 0 0 0,-1-1 0 0 0,1 1 0 0 0,-1 0-1 0 0,1 0 1 0 0,-1-1 0 0 0,1 1 0 0 0,-1 0 0 0 0,0-1 0 0 0,1 1 0 0 0,-1-1 0 0 0,0 1 0 0 0,0-1 0 0 0,1 1 0 0 0,-1-1 0 0 0,0 1-1 0 0,0-1 1 0 0,0 0 0 0 0,1 0 0 0 0,-1 1 0 0 0,0-1 0 0 0,0 0 0 0 0,0 0 0 0 0,0 0 0 0 0,0 0 0 0 0,0 0 0 0 0,0 0 0 0 0,1 0 0 0 0,-1 0-1 0 0,0 0 1 0 0,0 0 0 0 0,0 0 0 0 0,0-1 0 0 0,0 1 0 0 0,0 0-22 0 0,79 405 2645 0 0,-64 80-1739 0 0,-24-364 384 0 0,-2-162 667 0 0,2 14-2770 0 0,-5-57-4956 0 0,6 2-7400 0 0,8 64 10216 0 0</inkml:trace>
  <inkml:trace contextRef="#ctx0" brushRef="#br0" timeOffset="4741.853">10756 1499 6977 0 0,'0'0'2102'0'0,"0"0"-185"0"0,0 0-382 0 0,29-12-259 0 0,95-36-148 0 0,28 33 957 0 0,-124 17-1788 0 0,3 1-110 0 0,-1 1 1 0 0,1 2-1 0 0,-1 0 0 0 0,-1 3 0 0 0,0 0 1 0 0,0 2-1 0 0,0 1 0 0 0,-1 1-187 0 0,-16-8 12 0 0,0 2-1 0 0,-1-1 0 0 0,1 1 1 0 0,-1 1-1 0 0,-1 0 0 0 0,0 1 1 0 0,0 0-1 0 0,0 0 0 0 0,-1 1 1 0 0,0 0-1 0 0,-1 1 0 0 0,-1 0 1 0 0,1 0-1 0 0,-2 0 0 0 0,1 1 1 0 0,-2 0-1 0 0,1 1 0 0 0,-2-1 1 0 0,2 8-12 0 0,-5-13 40 0 0,0 0 0 0 0,0-1 1 0 0,-1 1-1 0 0,0 0 0 0 0,0 0 0 0 0,-1-1 1 0 0,0 1-1 0 0,0 0 0 0 0,0-1 0 0 0,-1 1 1 0 0,0-1-1 0 0,0 1 0 0 0,-1-1 0 0 0,0 0 1 0 0,0 0-1 0 0,0 0 0 0 0,-1 0 0 0 0,0-1 1 0 0,0 0-1 0 0,0 1 0 0 0,-1-1 0 0 0,0-1 1 0 0,0 1-1 0 0,0-1 0 0 0,0 0 0 0 0,-1 0 1 0 0,0 0-1 0 0,-5 2-40 0 0,-189 74 887 0 0,164-69-891 0 0,-40 11 105 0 0,-152 65-205 0 0,226-86 80 0 0,1 0 0 0 0,-1 0 0 0 0,0 0 0 0 0,1 0 1 0 0,-1 1-1 0 0,1-1 0 0 0,0 0 0 0 0,-1 1 0 0 0,1-1 0 0 0,0 1 0 0 0,0-1 1 0 0,0 1-1 0 0,0 0 0 0 0,0-1 0 0 0,0 1 0 0 0,0 0 0 0 0,0 0 0 0 0,1 0 0 0 0,-1 0 1 0 0,1 0-1 0 0,0 0 0 0 0,-1-1 0 0 0,1 1 0 0 0,0 0 0 0 0,0 0 0 0 0,0 0 1 0 0,0 0-1 0 0,1 0 0 0 0,-1 0 0 0 0,0 0 0 0 0,1 0 0 0 0,-1 0 0 0 0,1 0 1 0 0,0-1-1 0 0,0 1 0 0 0,0 0 0 0 0,0 0 0 0 0,0-1 0 0 0,0 1 0 0 0,0 0 1 0 0,0-1-1 0 0,1 0 0 0 0,-1 1 0 0 0,2 0 24 0 0,69 59 122 0 0,444 212 1849 0 0,-303-148-650 0 0,-212-125-681 0 0,-1 0 70 0 0,-41-37-1265 0 0,21 15-5631 0 0,15 18 540 0 0,1 1-5031 0 0</inkml:trace>
  <inkml:trace contextRef="#ctx0" brushRef="#br0" timeOffset="5572.524">12010 2466 6377 0 0,'0'0'3198'0'0,"0"0"-213"0"0,0 0-552 0 0,0 0-586 0 0,0 0-515 0 0,0 0-484 0 0,0 0-465 0 0,0 0-389 0 0,0 0-248 0 0,0 0-10 0 0,0 0 146 0 0,0 0 198 0 0,3 2 128 0 0,0 4-153 0 0,0 0-1 0 0,0 0 0 0 0,-1 0 1 0 0,0 1-1 0 0,0-1 0 0 0,-1 1 0 0 0,1-1 1 0 0,-1 1-1 0 0,-1-1 0 0 0,1 1 0 0 0,-1 0 1 0 0,-1-1-1 0 0,1 1 0 0 0,-1 0 1 0 0,0-1-1 0 0,0 1 0 0 0,-1 1-54 0 0,-1 18 140 0 0,-4 236 652 0 0,7-260-749 0 0,1-1 0 0 0,-1 1-1 0 0,0-1 1 0 0,0 1-1 0 0,1-1 1 0 0,-1 1-1 0 0,1-1 1 0 0,0 1-1 0 0,-1-1 1 0 0,1 1-1 0 0,0-1 1 0 0,0 0 0 0 0,0 1-1 0 0,0-1 1 0 0,0 0-1 0 0,0 0 1 0 0,0 0-1 0 0,0 1 1 0 0,0-1-1 0 0,1-1 1 0 0,-1 1-1 0 0,0 0 1 0 0,1 0 0 0 0,-1 0-1 0 0,1-1 1 0 0,-1 1-1 0 0,1-1 1 0 0,-1 1-1 0 0,1-1 1 0 0,-1 1-1 0 0,1-1 1 0 0,-1 0-1 0 0,1 0 1 0 0,0 0-1 0 0,-1 0 1 0 0,1 0 0 0 0,-1 0-1 0 0,1 0 1 0 0,-1-1-1 0 0,1 1 1 0 0,0-1-1 0 0,-1 1 1 0 0,1-1-1 0 0,-1 1 1 0 0,0-1-1 0 0,1 0 1 0 0,-1 1 0 0 0,0-1-1 0 0,1 0 1 0 0,-1 0-1 0 0,0 0 1 0 0,0 0-1 0 0,0-1 1 0 0,1 1-43 0 0,77-64 617 0 0,-74 60-688 0 0,5-4 65 0 0,-2 3 20 0 0,1-1-1 0 0,-1 1 0 0 0,0-1 1 0 0,-1-1-1 0 0,0 0 0 0 0,0 0 1 0 0,0 0-1 0 0,-1-1 0 0 0,-1 0 1 0 0,1 0-1 0 0,-1 0 0 0 0,-1-1 1 0 0,0 0-1 0 0,0 0 0 0 0,-1 0 1 0 0,0 0-1 0 0,-1 0 0 0 0,0-1 1 0 0,-1 1-1 0 0,1-8-13 0 0,-28 43-1391 0 0,21-5 1380 0 0,0-1 1 0 0,1 1-1 0 0,1 0 0 0 0,1 0 0 0 0,1 0 0 0 0,1 1 0 0 0,0-1 1 0 0,2 0-1 0 0,0 0 0 0 0,1 0 0 0 0,1 0 0 0 0,1-1 1 0 0,1 1-1 0 0,0-1 0 0 0,2-1 0 0 0,0 1 0 0 0,1-1 1 0 0,1 0-1 0 0,2 2 11 0 0,-5-12 16 0 0,0 0 1 0 0,0 0-1 0 0,0-1 1 0 0,1 0-1 0 0,0 0 1 0 0,1 0-1 0 0,-1-1 0 0 0,1-1 1 0 0,0 0-1 0 0,1 0 1 0 0,-1 0-1 0 0,1-1 1 0 0,0-1-1 0 0,0 0 1 0 0,0 0-1 0 0,0-1 1 0 0,1 0-1 0 0,-1-1 0 0 0,1 0 1 0 0,-1 0-1 0 0,1-1 1 0 0,-1-1-1 0 0,1 0 1 0 0,-1 0-1 0 0,1-1 1 0 0,-1 0-1 0 0,0-1 1 0 0,0 0-1 0 0,9-5-16 0 0,-4 3 74 0 0,1-1 1 0 0,-1-1-1 0 0,0 0 1 0 0,-1-2-1 0 0,0 1 1 0 0,0-2-1 0 0,-1 0 1 0 0,0 0-1 0 0,-1-1 1 0 0,0-1-1 0 0,0 0 1 0 0,-2 0-1 0 0,1-1 1 0 0,-2-1-1 0 0,0 0 1 0 0,0 0-1 0 0,-1-1 1 0 0,-1 0-1 0 0,0 0-74 0 0,-5 6 41 0 0,0 0 0 0 0,0 1 0 0 0,-1-1-1 0 0,0 0 1 0 0,-1 0 0 0 0,0 0 0 0 0,0 0 0 0 0,0 0-1 0 0,-2 0 1 0 0,1 0 0 0 0,-1 1 0 0 0,0-1 0 0 0,-1 0-1 0 0,0 1 1 0 0,0 0 0 0 0,-1-1 0 0 0,0 1 0 0 0,0 1-1 0 0,-1-1 1 0 0,0 1 0 0 0,0 0 0 0 0,-1 0 0 0 0,0 0-1 0 0,0 1 1 0 0,-3-3-41 0 0,-194-139 481 0 0,158 121-20 0 0,45 27-432 0 0,1 0-1 0 0,0 0 1 0 0,0 0 0 0 0,-1 0 0 0 0,1 0-1 0 0,0-1 1 0 0,-1 1 0 0 0,1 0-1 0 0,0 0 1 0 0,-1 0 0 0 0,1-1 0 0 0,-1 1-1 0 0,1 0 1 0 0,0 0 0 0 0,-1-1 0 0 0,1 1-1 0 0,-1-1 1 0 0,1 1 0 0 0,-1-1-1 0 0,1 1 1 0 0,-1 0 0 0 0,1-1 0 0 0,-1 0-1 0 0,1 1 1 0 0,-1-1 0 0 0,0 1-1 0 0,1-1 1 0 0,-1 1 0 0 0,0-1 0 0 0,1 0-1 0 0,-1 1 1 0 0,0-1 0 0 0,0 0 0 0 0,0 1-1 0 0,0-1 1 0 0,1 0 0 0 0,-1 1-1 0 0,0-1 1 0 0,0 0 0 0 0,0 0 0 0 0,-1 1-1 0 0,1-1 1 0 0,0 0 0 0 0,0 1 0 0 0,0-1-1 0 0,0 0 1 0 0,-1 1 0 0 0,1-1-1 0 0,0 1 1 0 0,-1-1 0 0 0,1 0 0 0 0,0 1-1 0 0,-1-1 1 0 0,1 1 0 0 0,-1-1-1 0 0,1 1 1 0 0,-1-1 0 0 0,1 1 0 0 0,-1-1-1 0 0,1 1 1 0 0,-1 0 0 0 0,0-1-29 0 0,10-2-190 0 0,80-23 204 0 0,2 4-1 0 0,0 4 1 0 0,47-2-14 0 0,6-2-125 0 0,-60 8-596 0 0,151-27-968 0 0,-81 6-8213 0 0,-131 29-1215 0 0</inkml:trace>
  <inkml:trace contextRef="#ctx0" brushRef="#br0" timeOffset="7459.117">546 654 11610 0 0,'0'0'4459'0'0,"0"0"-3080"0"0,0 0-1486 0 0,0 0-497 0 0,0 0-200 0 0,0 0 221 0 0,0 0 456 0 0,0 0 203 0 0,0 0 120 0 0,-9 34 42 0 0,-29 112 11 0 0,-21 239 1210 0 0,38-246-730 0 0,-175 1484 1032 0 0,188-1232-2000 0 0,35-327 1989 0 0,-27-64-1393 0 0,0 0-31 0 0,0 0-54 0 0,0 0-86 0 0,42 0 37 0 0,294 16 108 0 0,168 47-105 0 0,-269-31-123 0 0,592 49 93 0 0,-271-63-8 0 0,1034-56 277 0 0,11 0-232 0 0,319 86 35 0 0,-1660-37-176 0 0,2607 16 136 0 0,-1802-31-145 0 0,425 60-43 0 0,-1105-35-56 0 0,219-7 26 0 0,-602-14 1 0 0,3 1 22 0 0,0-1-1 0 0,1 1 1 0 0,-1-1 0 0 0,0 1 0 0 0,1-1-1 0 0,-1-1 1 0 0,0 1 0 0 0,1-1 0 0 0,-1 0-1 0 0,0 0 1 0 0,0-1 0 0 0,0 1 0 0 0,0-1 0 0 0,0 0-1 0 0,0-1 1 0 0,-1 1 0 0 0,1-1 0 0 0,-1 0-1 0 0,1 0 1 0 0,-1 0 0 0 0,0-1 0 0 0,0 1-1 0 0,0-1 1 0 0,-1 0 0 0 0,3-4-33 0 0,-9 1-15 0 0,-1 0 0 0 0,0 1 0 0 0,-1-1 0 0 0,1 1 0 0 0,-1 0 0 0 0,0 0 0 0 0,0 0 0 0 0,-1 1 0 0 0,0-1 0 0 0,0 1 0 0 0,0 1 0 0 0,-1-1 0 0 0,1 1 0 0 0,-1 0 0 0 0,0 1 0 0 0,-1 0 0 0 0,1 0 0 0 0,-4-1 15 0 0,9 3-6 0 0,-53-22-157 0 0,46 21 142 0 0,0 0-1 0 0,1 0 0 0 0,0-1 1 0 0,-1 0-1 0 0,1 0 1 0 0,0-1-1 0 0,0 0 1 0 0,1-1-1 0 0,-1 1 1 0 0,1-2-1 0 0,0 1 0 0 0,1-1 1 0 0,-1 0-1 0 0,1 0 1 0 0,0 0-1 0 0,0-1 1 0 0,1 0-1 0 0,0-1 0 0 0,0 1 1 0 0,1-1-1 0 0,0 0 1 0 0,0 0-1 0 0,1 0 1 0 0,-2-7 21 0 0,5-19-135 0 0,1-1 0 0 0,2 0 1 0 0,2 0-1 0 0,1 1 0 0 0,1 0 1 0 0,2 0-1 0 0,2 1 0 0 0,8-19 135 0 0,13-47-144 0 0,78-284 398 0 0,-16-5 0 0 0,4-133-254 0 0,-93 477 67 0 0,16-95 136 0 0,-7-1 0 0 0,-6-1 0 0 0,-7-45-203 0 0,0 182-19 0 0,-1 1 0 0 0,1-1 0 0 0,-1 0 0 0 0,0 1 0 0 0,0-1 0 0 0,-1 0 0 0 0,1 1 0 0 0,-1-1 0 0 0,0 1 0 0 0,0-1 0 0 0,0 1 0 0 0,0-1 0 0 0,0 1 0 0 0,-1-1 0 0 0,0 1 0 0 0,1 0 0 0 0,-1 0 0 0 0,-1 0-1 0 0,1 0 1 0 0,0 0 0 0 0,-1 1 0 0 0,1-1 0 0 0,-1 1 0 0 0,0-1 0 0 0,0 1 0 0 0,0 0 0 0 0,0 0 0 0 0,0 0 0 0 0,0 1 0 0 0,-1-1 0 0 0,1 1 0 0 0,0-1 0 0 0,-1 1 0 0 0,1 0 0 0 0,-1 1 0 0 0,0-1 0 0 0,1 1 0 0 0,-1-1 0 0 0,0 1 19 0 0,-19 3-73 0 0,0 1 1 0 0,1 0 0 0 0,-1 2 0 0 0,1 1 0 0 0,1 0 0 0 0,-1 2-1 0 0,2 0 1 0 0,-1 1 0 0 0,-2 3 72 0 0,-68 29 8 0 0,-27-7 29 0 0,-1-5 0 0 0,-1-6 0 0 0,-1-4 0 0 0,-1-7 0 0 0,-1-4 0 0 0,1-6 0 0 0,-25-6-37 0 0,38 4 13 0 0,-1184-7 343 0 0,-397-87-356 0 0,-1372-22-33 0 0,1319 179 15 0 0,-518-7 112 0 0,1559-106 99 0 0,-364-85-193 0 0,395 43-136 0 0,244 55-666 0 0,148 35-6911 0 0,202 6-3516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2:46.9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 0 13963 0 0,'0'0'660'0'0,"0"0"-1012"0"0,0 0-1398 0 0,0 0-469 0 0,0 0 177 0 0,0 0 829 0 0,-1 27 1038 0 0,-17 343 921 0 0,7-226-207 0 0,-3 8 282 0 0,7 0 0 0 0,11 107-821 0 0,-1-232 119 0 0,2-1-1 0 0,0 1 0 0 0,2-1 0 0 0,1 0 0 0 0,1-1 0 0 0,1 0 0 0 0,1 0 0 0 0,1-1 1 0 0,1-1-1 0 0,1 0 0 0 0,2 0 0 0 0,0-2 0 0 0,1 0 0 0 0,11 10-118 0 0,-13-12 1228 0 0,-31-22-1507 0 0,-3-3-1630 0 0,-26-7-3647 0 0,27 9 619 0 0</inkml:trace>
  <inkml:trace contextRef="#ctx0" brushRef="#br0" timeOffset="1">215 871 13875 0 0,'0'0'3353'0'0,"0"0"-3209"0"0,0 0-272 0 0,0 0-320 0 0,0 0-49 0 0,0 0-71 0 0,183-60-320 0 0,-154 70-760 0 0,-2 1-1097 0 0,-4 0-503 0 0,-6-2-3066 0 0,-7-3 5426 0 0</inkml:trace>
  <inkml:trace contextRef="#ctx0" brushRef="#br0" timeOffset="433.075">618 1406 320 0 0,'0'0'1912'0'0,"0"0"142"0"0,0 0 79 0 0,0 0-92 0 0,0 0-392 0 0,0 0-436 0 0,28 11-306 0 0,90 31-219 0 0,26-28 1141 0 0,-129-15-1645 0 0,1 0 0 0 0,-1-1 0 0 0,0 0 0 0 0,0-1 0 0 0,0-1 0 0 0,0-1 0 0 0,-1 0 0 0 0,1-1 0 0 0,-1 0 0 0 0,-1-1 0 0 0,1-1 0 0 0,-1 0 0 0 0,0 0 0 0 0,-1-2 0 0 0,0 1 0 0 0,-1-2 0 0 0,0 0 1 0 0,0 0-1 0 0,1-3-184 0 0,-11 12-70 0 0,0 0 1 0 0,0-1 0 0 0,0 1 0 0 0,0-1 0 0 0,0 1 0 0 0,-1-1 0 0 0,1 0 0 0 0,-1 1 0 0 0,0-1 0 0 0,1 1-1 0 0,-1-1 1 0 0,-1 0 0 0 0,1 1 0 0 0,0-1 0 0 0,0 0 0 0 0,-1 1 0 0 0,0-1 0 0 0,1 1 0 0 0,-1-1-1 0 0,0 1 1 0 0,0-1 0 0 0,0 1 0 0 0,-1-1 0 0 0,1 1 0 0 0,-1 0 0 0 0,1 0 0 0 0,-1 0 0 0 0,0 0 0 0 0,0 0-1 0 0,1 0 1 0 0,-1 0 0 0 0,-1 1 0 0 0,1-1 0 0 0,0 1 0 0 0,0-1 0 0 0,-1 1 0 0 0,1 0 0 0 0,0 0-1 0 0,-1 0 1 0 0,1 0 0 0 0,-1 0 0 0 0,1 1 0 0 0,-1-1 0 0 0,-2 1 69 0 0,-122-26-2782 0 0,107 22 2541 0 0,0 1 1 0 0,0 1-1 0 0,0 1 1 0 0,0 1-1 0 0,0 0 0 0 0,-1 2 1 0 0,1 0-1 0 0,0 1 1 0 0,0 2-1 0 0,1 0 1 0 0,-1 0-1 0 0,1 2 0 0 0,1 1 1 0 0,-1 0-1 0 0,1 1 1 0 0,0 1-1 0 0,1 1 0 0 0,0 0 1 0 0,1 1-1 0 0,-3 4 241 0 0,17-14 15 0 0,0 0-1 0 0,0 0 1 0 0,1 0 0 0 0,-1 0-1 0 0,0 1 1 0 0,1-1-1 0 0,0 1 1 0 0,-1-1 0 0 0,1 1-1 0 0,0-1 1 0 0,0 1-1 0 0,0 0 1 0 0,1-1 0 0 0,-1 1-1 0 0,1 0 1 0 0,-1 0-1 0 0,1-1 1 0 0,0 1 0 0 0,0 0-1 0 0,0 0 1 0 0,1 0-1 0 0,-1-1 1 0 0,0 1-1 0 0,1 0 1 0 0,0 0 0 0 0,0-1-1 0 0,0 1 1 0 0,0 0-1 0 0,0-1 1 0 0,0 1 0 0 0,1-1-1 0 0,-1 0 1 0 0,1 1-1 0 0,0-1 1 0 0,0 0 0 0 0,0 0-1 0 0,0 0 1 0 0,0 0-1 0 0,0 0 1 0 0,2 1-15 0 0,107 39 4825 0 0,27-33-1338 0 0,74 18-1415 0 0,-114 29-2188 0 0,-88-48-268 0 0,1 0 0 0 0,-1-1 0 0 0,1 0 0 0 0,0-1 0 0 0,1-1 0 0 0,0 1 0 0 0,0-2 0 0 0,0 1 0 0 0,0-2 0 0 0,0 0 0 0 0,1 0 0 0 0,8 0 384 0 0,47-6-9099 0 0,-53-2 4346 0 0</inkml:trace>
  <inkml:trace contextRef="#ctx0" brushRef="#br0" timeOffset="658.385">1009 745 21405 0 0,'0'0'1200'0'0,"0"0"-32"0"0,0 0-416 0 0,0 0-576 0 0,0 0-312 0 0,0 0-216 0 0,0 0-32 0 0,0 0-16 0 0,167-6-312 0 0,-111 29-552 0 0,7 4-833 0 0,2 4-1544 0 0,-15-7-1224 0 0,-13-9-5985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2:42.7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296 12 4889 0 0,'0'0'1523'0'0,"0"0"-185"0"0,0 0-118 0 0,0 0-311 0 0,0 0-499 0 0,0 0-689 0 0,0 0-757 0 0,0 0-386 0 0,0 0-329 0 0,0 0 288 0 0,0 0 572 0 0,-2-5 338 0 0,-16-2 674 0 0,1 50 371 0 0,9-18-289 0 0,-33 105 289 0 0,7 1 1 0 0,5 2-1 0 0,6 1 1 0 0,6 1-1 0 0,2 88-492 0 0,7 207 771 0 0,38-252 1192 0 0,-36-205 7531 0 0,0-21-8925 0 0,1 6-587 0 0,-20-111-121 0 0,-2-11-78 0 0,6-2-1 0 0,3-118 218 0 0,15 261-119 0 0,1 0 1 0 0,1 0-1 0 0,1 1 0 0 0,2-1 0 0 0,0 0 0 0 0,1 1 0 0 0,1-1 0 0 0,1 1 0 0 0,1 0 0 0 0,1 0 1 0 0,0 1-1 0 0,2-1 0 0 0,1 2 0 0 0,0 0 0 0 0,2 0 0 0 0,0 1 0 0 0,1 0 0 0 0,1 1 0 0 0,1 0 1 0 0,1 2-1 0 0,0-1 119 0 0,23-6-282 0 0,1 3 0 0 0,0 1-1 0 0,2 2 1 0 0,0 1 0 0 0,0 3 0 0 0,2 1 0 0 0,-1 2 0 0 0,1 2 0 0 0,1 3 0 0 0,-1 1-1 0 0,1 2 1 0 0,0 2 0 0 0,11 2 282 0 0,-42-4-111 0 0,1 0 0 0 0,0 2 0 0 0,0-1 0 0 0,0 2 0 0 0,0 0 0 0 0,0 0 0 0 0,-1 2 0 0 0,1 0 0 0 0,-1 0 0 0 0,1 1 0 0 0,-1 1 1 0 0,0 1-1 0 0,-1 0 0 0 0,1 0 0 0 0,-1 2 0 0 0,-1-1 0 0 0,1 2 0 0 0,-1 0 0 0 0,-1 0 0 0 0,1 1 0 0 0,-2 0 0 0 0,1 1 0 0 0,0 3 111 0 0,-9-9 14 0 0,0 0 0 0 0,-1 0 1 0 0,0 0-1 0 0,0 0 0 0 0,0 1 1 0 0,0-1-1 0 0,-1 0 1 0 0,0 1-1 0 0,0-1 0 0 0,0 1 1 0 0,-1-1-1 0 0,0 0 0 0 0,0 1 1 0 0,0-1-1 0 0,-1 0 0 0 0,0 0 1 0 0,0 0-1 0 0,0 0 0 0 0,0 0 1 0 0,-1-1-1 0 0,0 1 0 0 0,0-1 1 0 0,0 1-1 0 0,-1-1 0 0 0,1 0 1 0 0,-4 2-15 0 0,-117 97 1139 0 0,101-87-1098 0 0,-540 380 653 0 0,538-374-716 0 0,-118 119-256 0 0,137-134 220 0 0,1 0 0 0 0,0 0 1 0 0,0 0-1 0 0,1 1 0 0 0,0-1 1 0 0,0 1-1 0 0,0 0 0 0 0,2 0 1 0 0,-1 1-1 0 0,1-1 0 0 0,0 1 1 0 0,0-1-1 0 0,1 1 0 0 0,0-1 1 0 0,1 1-1 0 0,0 0 0 0 0,0 0 1 0 0,1-1-1 0 0,0 1 0 0 0,2 8 58 0 0,4-6-7 0 0,0-1 1 0 0,0 1-1 0 0,1-1 0 0 0,0 0 0 0 0,1-1 0 0 0,0 0 1 0 0,0-1-1 0 0,1 0 0 0 0,0 0 0 0 0,0-1 0 0 0,1 0 1 0 0,0-1-1 0 0,0 0 0 0 0,1-1 0 0 0,0 0 0 0 0,0-1 0 0 0,0 0 1 0 0,0-1-1 0 0,2 0 7 0 0,578 130 1013 0 0,-581-131-1773 0 0,19 5 2207 0 0,-26-4-4484 0 0,-8 0-3859 0 0,1-1 4804 0 0</inkml:trace>
  <inkml:trace contextRef="#ctx0" brushRef="#br0" timeOffset="312.672">1091 1318 11682 0 0,'0'0'-437'0'0,"0"0"-1179"0"0,0 0-565 0 0,0 0-7 0 0,0 0 642 0 0,0 0 1177 0 0,0 0 441 0 0,0 0 16 0 0,0 0-7 0 0,0 0 2 0 0,0 0-14 0 0,0 0 11 0 0,18 9 59 0 0,74 37 1221 0 0,-82-44 4658 0 0,-7-7-3438 0 0,-14-20-6566 0 0,-7 21-3956 0 0,16 4 5955 0 0</inkml:trace>
  <inkml:trace contextRef="#ctx0" brushRef="#br0" timeOffset="1614.181">1614 1218 0 0 0,'0'0'135'0'0,"0"0"287"0"0,-2 5 97 0 0,1-3-396 0 0,1 0-1 0 0,0 0 1 0 0,-1 0-1 0 0,1 0 1 0 0,0 1-1 0 0,0-1 1 0 0,0 0-1 0 0,0 0 1 0 0,0 0-1 0 0,1 0 1 0 0,-1 0-1 0 0,0 0 0 0 0,1 0 1 0 0,0 0-1 0 0,-1 0 1 0 0,1 0-1 0 0,0-1 1 0 0,0 1-1 0 0,0 0 1 0 0,0 0-1 0 0,1-1 1 0 0,-1 1-1 0 0,0 0 1 0 0,1-1-1 0 0,-1 0 1 0 0,1 1-1 0 0,-1-1 1 0 0,1 0-1 0 0,0 1 1 0 0,-1-1-1 0 0,1 0 1 0 0,0-1-1 0 0,0 1 1 0 0,0 0-1 0 0,0 0 1 0 0,0-1-1 0 0,0 1 0 0 0,0-1 1 0 0,0 1-1 0 0,0-1 1 0 0,0 0-1 0 0,0 0 1 0 0,0 0-1 0 0,1 0-122 0 0,11 5 284 0 0,1 1 0 0 0,-1-2 0 0 0,1 0 0 0 0,0-1 0 0 0,0 0 0 0 0,0-1 0 0 0,0-1 0 0 0,0-1 0 0 0,0 0 0 0 0,1 0-1 0 0,-1-2 1 0 0,0 0 0 0 0,0-1 0 0 0,0 0 0 0 0,-1-1 0 0 0,1-1 0 0 0,-1 0 0 0 0,0-1 0 0 0,0 0 0 0 0,-1-1 0 0 0,1-1 0 0 0,-2 0-1 0 0,1-1 1 0 0,-1 0 0 0 0,-1-1 0 0 0,1-1 0 0 0,-2 1 0 0 0,8-10-284 0 0,-16 17-19 0 0,-1 1 0 0 0,1-1 0 0 0,-1 0 0 0 0,1 0 0 0 0,-1 1 0 0 0,0-1 0 0 0,0 0 0 0 0,0 0 1 0 0,0 0-1 0 0,-1 0 0 0 0,1 0 0 0 0,-1 0 0 0 0,0 0 0 0 0,0 0 0 0 0,0 0 0 0 0,0 0 0 0 0,0 0 0 0 0,-1-1 0 0 0,1 1 0 0 0,-1 1 0 0 0,0-1 0 0 0,0 0 0 0 0,0 0 0 0 0,0 0 0 0 0,-1 0 0 0 0,1 1 0 0 0,-1-1 1 0 0,1 0-1 0 0,-1 1 0 0 0,0-1 0 0 0,0 1 0 0 0,0 0 0 0 0,-1 0 0 0 0,1 0 0 0 0,0 0 0 0 0,-1 0 0 0 0,1 0 0 0 0,-1 1 0 0 0,0-1 0 0 0,1 1 0 0 0,-1 0 0 0 0,0 0 0 0 0,0 0 0 0 0,0 0 0 0 0,0 0 0 0 0,-1 0 19 0 0,-143-15-2654 0 0,134 15 2541 0 0,0 1 0 0 0,0 1 1 0 0,0 0-1 0 0,0 1 0 0 0,0 0 0 0 0,1 1 1 0 0,-1 0-1 0 0,1 1 0 0 0,0 0 0 0 0,0 1 1 0 0,0 1-1 0 0,0 0 0 0 0,1 0 0 0 0,0 1 0 0 0,0 1 1 0 0,1 0-1 0 0,0 0 0 0 0,0 1 0 0 0,1 0 1 0 0,0 1-1 0 0,1 0 0 0 0,0 0 0 0 0,1 1 1 0 0,0 0-1 0 0,0 0 0 0 0,1 0 0 0 0,1 1 0 0 0,0 0 1 0 0,0 0-1 0 0,1 1 0 0 0,1-1 0 0 0,0 1 1 0 0,1 0-1 0 0,-1 9 113 0 0,5-15 129 0 0,-1 0-1 0 0,1 0 1 0 0,0 0 0 0 0,1 0 0 0 0,0-1 0 0 0,0 1-1 0 0,0-1 1 0 0,1 0 0 0 0,0 0 0 0 0,0 0 0 0 0,0 0-1 0 0,1-1 1 0 0,0 0 0 0 0,0 0 0 0 0,0 0 0 0 0,1 0-1 0 0,-1-1 1 0 0,1 0 0 0 0,0 0 0 0 0,1 0 0 0 0,-1-1-1 0 0,0 0 1 0 0,4 1-129 0 0,161 43 2396 0 0,-141-41-2144 0 0,1-2-1 0 0,0-1 0 0 0,0-2 0 0 0,-1-1 1 0 0,1-1-1 0 0,0-2 0 0 0,0-1 0 0 0,-1-1 1 0 0,0-1-1 0 0,0-2 0 0 0,-1-1 0 0 0,0-2 1 0 0,0-1-1 0 0,-1 0 0 0 0,20-14-251 0 0,-42 21 108 0 0,-1 0-1 0 0,1 0 1 0 0,-1-1-1 0 0,0 0 1 0 0,0 0-1 0 0,-1 0 1 0 0,1 0-1 0 0,-1 0 1 0 0,-1-1-1 0 0,0 0 1 0 0,1 0-1 0 0,-2 0 1 0 0,1 0-1 0 0,-1-1 1 0 0,0 1-1 0 0,-1 0 1 0 0,0-1-1 0 0,0 1 1 0 0,-1-1-1 0 0,1 0 1 0 0,-2 1 0 0 0,0-6-108 0 0,0 8-95 0 0,0 1 0 0 0,0 0 0 0 0,0-1 0 0 0,-1 1 0 0 0,1 0 1 0 0,-1 0-1 0 0,0 0 0 0 0,-1 0 0 0 0,1 0 0 0 0,-1 1 0 0 0,0-1 1 0 0,1 1-1 0 0,-1 0 0 0 0,-1-1 0 0 0,1 1 0 0 0,0 1 0 0 0,-1-1 1 0 0,0 0-1 0 0,0 1 0 0 0,1 0 0 0 0,-1 0 0 0 0,0 0 0 0 0,-1 0 1 0 0,1 1-1 0 0,-3-1 95 0 0,-4 6-7072 0 0,49 39 6421 0 0,-7-25 924 0 0,1-2 0 0 0,0-2 0 0 0,1-1 0 0 0,1-1 0 0 0,0-2 0 0 0,0-1 0 0 0,1-2-273 0 0,201 74-135 0 0,-237-81 149 0 0,0 0 0 0 0,-1 0 0 0 0,1 0 1 0 0,-1 0-1 0 0,1 1 0 0 0,-1-1 0 0 0,1 0 0 0 0,0 1 0 0 0,-1-1 0 0 0,1 1 0 0 0,0-1 0 0 0,-1 1 0 0 0,1 0 0 0 0,0-1 1 0 0,0 1-1 0 0,0 0 0 0 0,-1 0 0 0 0,1 0 0 0 0,0 0 0 0 0,0 0 0 0 0,0 0 0 0 0,1 0 0 0 0,-1 0 0 0 0,0 0 0 0 0,0 1 1 0 0,1-1-1 0 0,-1 0 0 0 0,0 1 0 0 0,1-1 0 0 0,-1 0 0 0 0,1 1 0 0 0,0-1 0 0 0,-1 0 0 0 0,1 1 0 0 0,0-1 0 0 0,0 1 1 0 0,0-1-1 0 0,0 1 0 0 0,0-1 0 0 0,0 0 0 0 0,1 1 0 0 0,-1-1 0 0 0,0 1 0 0 0,1-1 0 0 0,-1 0 0 0 0,1 1 0 0 0,-1-1 1 0 0,1 0-1 0 0,0 1 0 0 0,-1-1 0 0 0,1 0 0 0 0,0 0 0 0 0,0 0 0 0 0,0 0 0 0 0,0 0 0 0 0,0 0 0 0 0,0 0 0 0 0,0 0 1 0 0,0 0-1 0 0,0 0 0 0 0,1 0 0 0 0,-1-1 0 0 0,0 1 0 0 0,1-1 0 0 0,-1 1 0 0 0,0-1 0 0 0,1 1 0 0 0,-1-1 0 0 0,1 0-14 0 0,-45 17 326 0 0,0-2 0 0 0,-1-3 0 0 0,-1-1 0 0 0,0-2 0 0 0,0-2-1 0 0,-21 0-325 0 0,99-30-3410 0 0,220-73 937 0 0,-183 73 2869 0 0,0-2-1 0 0,-2-4 1 0 0,-1-2 0 0 0,23-17-396 0 0,-51 16 4761 0 0,-39 32-4576 0 0,-18 11-3775 0 0,-8 26 3064 0 0,17-23 144 0 0,7-11 388 0 0,-1-1 0 0 0,1 1 1 0 0,0 0-1 0 0,0 0 1 0 0,0-1-1 0 0,0 1 0 0 0,1 1 1 0 0,-1-1-1 0 0,1 0 1 0 0,0 0-1 0 0,0 1 0 0 0,0-1 1 0 0,0 0-1 0 0,0 1 1 0 0,1-1-1 0 0,0 1 0 0 0,0-1 1 0 0,0 1-1 0 0,0-1 1 0 0,0 1-1 0 0,0-1 0 0 0,1 0 1 0 0,0 1-1 0 0,0-1 1 0 0,0 1-1 0 0,0-1 0 0 0,0 0 1 0 0,1 0-1 0 0,-1 0 1 0 0,1 0-1 0 0,0 0 0 0 0,0 0 1 0 0,0 0-1 0 0,0 0 1 0 0,1-1-1 0 0,-1 1 0 0 0,1-1 1 0 0,-1 0-1 0 0,1 0 1 0 0,0 0-1 0 0,0 0 0 0 0,0 0 1 0 0,0-1-1 0 0,0 1 0 0 0,0-1 1 0 0,1 0-1 0 0,-1 1 1 0 0,0-2-1 0 0,2 2-6 0 0,81 15-269 0 0,-29-14-4015 0 0,-37-2-781 0 0</inkml:trace>
  <inkml:trace contextRef="#ctx0" brushRef="#br0" timeOffset="1855.855">2887 766 18316 0 0,'0'0'224'0'0,"0"0"-8"0"0,0 0-112 0 0,0 0-888 0 0,0 0-1257 0 0,0 0-167 0 0,0 0-409 0 0,0 0 89 0 0,0 0 583 0 0,0 0-143 0 0,0 0 248 0 0,0 0-969 0 0,0 0 2809 0 0</inkml:trace>
  <inkml:trace contextRef="#ctx0" brushRef="#br0" timeOffset="2134.674">3621 1076 17444 0 0,'0'0'90'0'0,"0"0"-179"0"0,0 0-604 0 0,0 0-929 0 0,0 0-260 0 0,0 0 100 0 0,0 0 453 0 0,0 0 815 0 0,0 0 284 0 0,0 0 112 0 0,0 0 162 0 0,16 15 92 0 0,57 43 27 0 0,82 3 580 0 0,-93-36-631 0 0,-2 1 0 0 0,-1 4 0 0 0,-2 1 0 0 0,26 21-112 0 0,-82-52 19 0 0,0 0-1 0 0,-1 0 1 0 0,1 0 0 0 0,0 0-1 0 0,-1 0 1 0 0,1 0-1 0 0,0 0 1 0 0,-1 0 0 0 0,1 0-1 0 0,0 1 1 0 0,-1-1 0 0 0,1 0-1 0 0,0 0 1 0 0,-1 1 0 0 0,1-1-1 0 0,0 0 1 0 0,-1 1-1 0 0,1-1 1 0 0,-1 0 0 0 0,1 1-1 0 0,-1-1 1 0 0,1 1 0 0 0,-1-1-1 0 0,1 1 1 0 0,-1-1 0 0 0,1 1-1 0 0,-1-1 1 0 0,0 1 0 0 0,1 0-1 0 0,-1-1 1 0 0,0 1-1 0 0,1 0 1 0 0,-1-1 0 0 0,0 1-1 0 0,0 0 1 0 0,0-1 0 0 0,0 1-1 0 0,0 0 1 0 0,1-1 0 0 0,-1 1-1 0 0,0 0 1 0 0,-1-1-1 0 0,1 1 1 0 0,0 0 0 0 0,0-1-1 0 0,0 1 1 0 0,0 0 0 0 0,0-1-1 0 0,-1 1 1 0 0,1 0 0 0 0,0-1-1 0 0,-1 1 1 0 0,1 0 0 0 0,0-1-1 0 0,-1 1 1 0 0,1-1-1 0 0,-1 1 1 0 0,1-1 0 0 0,-1 1-1 0 0,1-1 1 0 0,-1 1 0 0 0,1-1-1 0 0,-1 0 1 0 0,1 1 0 0 0,-1-1-1 0 0,0 1-18 0 0,-50 3 3505 0 0,37-4-3604 0 0,-52 4 467 0 0,-227-8-502 0 0,291 4 3 0 0,-39-14-2169 0 0,32-10-7303 0 0,12 18 5958 0 0</inkml:trace>
  <inkml:trace contextRef="#ctx0" brushRef="#br0" timeOffset="2599.468">4554 335 13195 0 0,'0'0'796'0'0,"0"0"-153"0"0,0 0-312 0 0,0 0-769 0 0,0 0-1272 0 0,0 0-846 0 0,0 0-134 0 0,0 0 468 0 0,0 0 1069 0 0,0 0 726 0 0,0 0 220 0 0,0 0 190 0 0,-2 13 243 0 0,8 197 2667 0 0,19-4-1005 0 0,-16-109-1389 0 0,4-1 1 0 0,4-1-1 0 0,27 82-499 0 0,-39-159 131 0 0,1 0 0 0 0,2 0 0 0 0,-1 0 0 0 0,2-1 0 0 0,0 0 0 0 0,1-1 0 0 0,1 0 0 0 0,1-1 0 0 0,0 0 0 0 0,1 0-1 0 0,2 0-130 0 0,-1-12 6747 0 0,1-13-4302 0 0,24-42-4473 0 0,-36 46 2471 0 0,39-93 854 0 0,-39 99-1333 0 0,-1 0 1 0 0,0-1 0 0 0,0 2 0 0 0,1-1-1 0 0,-1 0 1 0 0,0 0 0 0 0,0 1-1 0 0,1-1 1 0 0,-1 1 0 0 0,0 0 0 0 0,0 0-1 0 0,0-1 1 0 0,0 1 0 0 0,0 1-1 0 0,0-1 1 0 0,0 0 0 0 0,0 0 0 0 0,0 1-1 0 0,-1-1 1 0 0,1 1 0 0 0,0 0-1 0 0,-1-1 1 0 0,0 1 0 0 0,1 0 0 0 0,-1 0-1 0 0,0 0 1 0 0,0 0 0 0 0,0 0-1 0 0,0 0 1 0 0,0 0 0 0 0,0 0 0 0 0,0 1 35 0 0,5 6 22 0 0,7 6-35 0 0,0 0 1 0 0,1 0 0 0 0,0-1-1 0 0,1-1 1 0 0,1 0-1 0 0,0-2 1 0 0,0 0 0 0 0,1 0-1 0 0,15 6 13 0 0,60 12-3864 0 0,-53-22-3623 0 0,-26-7-337 0 0</inkml:trace>
  <inkml:trace contextRef="#ctx0" brushRef="#br0" timeOffset="2792.795">5012 791 21445 0 0,'0'0'448'0'0,"0"0"-48"0"0,0 0-224 0 0,0 0-696 0 0,0 0-1345 0 0,0 0-559 0 0,0 0-897 0 0,0 0-840 0 0,0 0 672 0 0,0 0-3200 0 0</inkml:trace>
  <inkml:trace contextRef="#ctx0" brushRef="#br0" timeOffset="3090.218">4302 417 17252 0 0,'0'0'1000'0'0,"0"0"-472"0"0,0 0-632 0 0,0 0-404 0 0,0 0-131 0 0,30-8 202 0 0,104-22 229 0 0,51 35-510 0 0,-143 2 399 0 0,307 55-4662 0 0,-122-5-5092 0 0,-199-48 9280 0 0</inkml:trace>
  <inkml:trace contextRef="#ctx0" brushRef="#br0" timeOffset="3369.541">5343 1025 19004 0 0,'0'0'-307'0'0,"0"0"-125"0"0,0 0-65 0 0,0 0 154 0 0,28 7 144 0 0,91 25-26 0 0,-105-26 49 0 0,0 0-1 0 0,0 2 1 0 0,0-1-1 0 0,-1 1 1 0 0,-1 1-1 0 0,1 0 1 0 0,-1 1 0 0 0,-1 1-1 0 0,0-1 1 0 0,0 2-1 0 0,-1-1 1 0 0,-1 2 0 0 0,0-1-1 0 0,0 1 1 0 0,-1 1-1 0 0,-1-1 1 0 0,-1 1 0 0 0,0 0-1 0 0,4 13 177 0 0,-9-25-18 0 0,10 24-467 0 0,63 103 1228 0 0,-72-126-597 0 0,1 0 1 0 0,0-1-1 0 0,-1 1 0 0 0,1-1 0 0 0,0 0 0 0 0,0 0 0 0 0,0 0 1 0 0,1 0-1 0 0,-1-1 0 0 0,0 1 0 0 0,1-1 0 0 0,-1 0 0 0 0,1 0 1 0 0,-1 0-1 0 0,1 0 0 0 0,-1-1 0 0 0,1 1 0 0 0,0-1 0 0 0,-1 0 1 0 0,1 0-1 0 0,0 0 0 0 0,-1-1 0 0 0,1 1 0 0 0,-1-1 0 0 0,1 0 1 0 0,-1 0-1 0 0,1 0 0 0 0,-1 0 0 0 0,1-1 0 0 0,-1 0 0 0 0,0 1 1 0 0,0-1-1 0 0,0 0 0 0 0,0 0 0 0 0,0-1 0 0 0,0 1 0 0 0,1-3-146 0 0,11-9 127 0 0,0-1 0 0 0,-1-1 0 0 0,-1-1 0 0 0,-1 0 0 0 0,-1 0 0 0 0,0-1 0 0 0,-1 0 0 0 0,-1-1-1 0 0,0 0 1 0 0,-2-1 0 0 0,0 0 0 0 0,-2 0-127 0 0,73-147 90 0 0,-77 166-232 0 0,0 0 1 0 0,-1-1-1 0 0,1 1 1 0 0,0 0-1 0 0,0-1 0 0 0,0 1 1 0 0,0 0-1 0 0,1 0 1 0 0,-1 0-1 0 0,0 0 1 0 0,0 0-1 0 0,1 0 1 0 0,-1 0-1 0 0,0 0 0 0 0,1 0 1 0 0,-1 1-1 0 0,1-1 1 0 0,-1 1-1 0 0,1-1 1 0 0,-1 1-1 0 0,1-1 0 0 0,-1 1 1 0 0,1 0-1 0 0,0 0 1 0 0,-1 0-1 0 0,1 0 1 0 0,-1 0-1 0 0,1 0 1 0 0,-1 0-1 0 0,1 1 0 0 0,0-1 1 0 0,-1 0-1 0 0,1 1 1 0 0,-1-1-1 0 0,1 1 1 0 0,-1 0-1 0 0,1-1 0 0 0,-1 1 1 0 0,0 0-1 0 0,1 0 1 0 0,-1 0-1 0 0,0 0 1 0 0,0 0-1 0 0,0 0 1 0 0,0 0-1 0 0,0 1 0 0 0,0-1 1 0 0,0 0-1 0 0,0 1 1 0 0,0-1-1 0 0,0 0 1 0 0,-1 1-1 0 0,1-1 0 0 0,-1 1 1 0 0,1-1-1 0 0,-1 1 1 0 0,1-1-1 0 0,-1 1 1 0 0,0 0-1 0 0,0-1 0 0 0,0 1 1 0 0,0-1-1 0 0,0 1 1 0 0,0 0-1 0 0,0-1 1 0 0,0 1-1 0 0,-1-1 142 0 0,15 30-6000 0 0,-9-21 575 0 0</inkml:trace>
  <inkml:trace contextRef="#ctx0" brushRef="#br0" timeOffset="3751.531">6641 1072 18156 0 0,'0'0'788'0'0,"0"0"-900"0"0,0 0-836 0 0,0 0-323 0 0,0 0 231 0 0,0 0 508 0 0,0 0 498 0 0,0 0 114 0 0,0 0-28 0 0,-3 27-97 0 0,-11 134-610 0 0,14-157 522 0 0,0 1-1 0 0,0-1 1 0 0,0 1 0 0 0,0-1-1 0 0,0 1 1 0 0,1-1-1 0 0,0 0 1 0 0,0 1 0 0 0,0-1-1 0 0,0 0 1 0 0,1 0 0 0 0,0 0-1 0 0,0 0 1 0 0,0 0-1 0 0,0 0 1 0 0,0 0 0 0 0,1-1-1 0 0,0 1 1 0 0,0-1-1 0 0,0 0 1 0 0,0 0 0 0 0,0 0-1 0 0,1 0 1 0 0,-1 0 0 0 0,3 1 133 0 0,47 11-5621 0 0,-46-15 137 0 0</inkml:trace>
  <inkml:trace contextRef="#ctx0" brushRef="#br0" timeOffset="3752.531">6535 142 20972 0 0,'0'0'233'0'0,"0"0"-49"0"0,0 0-224 0 0,0 0-1217 0 0,0 0-591 0 0,0 0-817 0 0,0 0-1464 0 0,0 0 377 0 0,0 0-3946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2:48.3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1192 18524 0 0,'0'0'19'0'0,"0"0"-333"0"0,0 0-589 0 0,0 0-381 0 0,0 0-99 0 0,0 0 190 0 0,0 0 380 0 0,0 0 237 0 0,0 0 128 0 0,0 0 113 0 0,27 1 114 0 0,83 3 88 0 0,-11 23 1612 0 0,102-36 1258 0 0,-181 6-2761 0 0,0-2 0 0 0,0 0 0 0 0,-1 0 0 0 0,1-2 0 0 0,-1-1 0 0 0,0 0 0 0 0,-1-1 0 0 0,0-1 0 0 0,-1-1 0 0 0,0-1 0 0 0,0 0 0 0 0,-1-1 1 0 0,12-13 23 0 0,-26 25-45 0 0,0-1 1 0 0,0 1 0 0 0,0 0 0 0 0,0-1 0 0 0,0 1 0 0 0,0-1 0 0 0,0 0 0 0 0,-1 0 0 0 0,1 0 0 0 0,-1 0-1 0 0,0 0 1 0 0,1 0 0 0 0,-1 0 0 0 0,0 0 0 0 0,0 0 0 0 0,0 0 0 0 0,0-1 0 0 0,-1 1 0 0 0,1 0 0 0 0,-1-1-1 0 0,1 1 1 0 0,-1-1 0 0 0,0 1 0 0 0,0-1 0 0 0,0 1 0 0 0,0 0 0 0 0,0-1 0 0 0,0 1 0 0 0,-1-1 0 0 0,1 1-1 0 0,-1 0 1 0 0,0-1 0 0 0,0 1 0 0 0,0 0 0 0 0,0 0 0 0 0,0 0 0 0 0,0-1 0 0 0,-1 1 0 0 0,1 0 0 0 0,-1 1 0 0 0,1-1-1 0 0,-1 0 1 0 0,0 0 0 0 0,1 1 0 0 0,-1-1 0 0 0,0 1 0 0 0,0-1 0 0 0,0 1 0 0 0,-1 0 0 0 0,1 0 0 0 0,0 0-1 0 0,0 0 1 0 0,0 0 0 0 0,-1 0 0 0 0,1 1 0 0 0,-1-1 0 0 0,1 1 0 0 0,0 0 0 0 0,-1-1 0 0 0,1 1 0 0 0,-2 1 44 0 0,-14-2-242 0 0,1 1 1 0 0,-1 1-1 0 0,0 1 1 0 0,1 1-1 0 0,-1 0 1 0 0,1 2-1 0 0,0-1 1 0 0,0 2-1 0 0,0 0 1 0 0,1 2 0 0 0,0-1-1 0 0,0 2 1 0 0,1 0-1 0 0,0 1 1 0 0,1 0-1 0 0,0 1 1 0 0,-10 11 241 0 0,21-18 48 0 0,-1 1 0 0 0,1-1 1 0 0,0 1-1 0 0,1 0 0 0 0,-1 0 1 0 0,1 1-1 0 0,0-1 0 0 0,0 0 1 0 0,0 1-1 0 0,1 0 0 0 0,0-1 1 0 0,0 1-1 0 0,0 0 0 0 0,1-1 1 0 0,0 1-1 0 0,0 0 0 0 0,0-1 0 0 0,1 1 1 0 0,0 0-1 0 0,0-1 0 0 0,0 1 1 0 0,1-1-1 0 0,0 1 0 0 0,0-1 1 0 0,0 0-1 0 0,1 1 0 0 0,-1-1 1 0 0,1 0-1 0 0,0-1 0 0 0,1 1 1 0 0,-1-1-1 0 0,1 1 0 0 0,0-1 1 0 0,0 0-1 0 0,1 0 0 0 0,-1-1 1 0 0,1 1-1 0 0,-1-1 0 0 0,1 0 1 0 0,0 0-1 0 0,0-1 0 0 0,1 0 1 0 0,-1 1-50 0 0,187 78 1322 0 0,-60-49-6885 0 0,-105-27-320 0 0</inkml:trace>
  <inkml:trace contextRef="#ctx0" brushRef="#br0" timeOffset="451.558">991 1376 16388 0 0,'0'0'762'0'0,"0"0"-642"0"0,0 0-1017 0 0,0 0-533 0 0,0 0 61 0 0,0 0 427 0 0,0 0 703 0 0,0 0 437 0 0,0 0 119 0 0,0 0 15 0 0,28 4-12 0 0,139 15 252 0 0,4-40 567 0 0,-156 18-1312 0 0,0 0-1 0 0,-1-2 1 0 0,1 0-1 0 0,-1 0 0 0 0,0-1 1 0 0,0-1-1 0 0,-1 0 0 0 0,1-1 1 0 0,-2-1-1 0 0,1 0 0 0 0,-1 0 1 0 0,-1-1-1 0 0,0-1 1 0 0,0 0-1 0 0,-1 0 0 0 0,1-3 174 0 0,-9 11-26 0 0,0 0 0 0 0,0 0 0 0 0,0-1 0 0 0,-1 1 0 0 0,1 0 0 0 0,-1-1 0 0 0,0 1 0 0 0,0-1 0 0 0,0 0 0 0 0,0 1 0 0 0,-1-1 0 0 0,0 0 0 0 0,1 0-1 0 0,-1 1 1 0 0,-1-1 0 0 0,1 0 0 0 0,0 0 0 0 0,-1 1 0 0 0,0-1 0 0 0,0 0 0 0 0,0 1 0 0 0,0-1 0 0 0,-1 1 0 0 0,1-1 0 0 0,-1 1 0 0 0,0 0 0 0 0,0 0 0 0 0,0-1-1 0 0,0 1 1 0 0,-1 1 0 0 0,1-1 0 0 0,-1 0 0 0 0,0 1 0 0 0,0-1 0 0 0,0 1 0 0 0,0 0 0 0 0,0 0 0 0 0,0 0 0 0 0,0 0 0 0 0,-1 1 0 0 0,1-1 0 0 0,-1 1 26 0 0,-155-40-2266 0 0,153 40 2217 0 0,1 1 1 0 0,-1 0-1 0 0,1-1 1 0 0,-1 2-1 0 0,1-1 1 0 0,-1 1-1 0 0,1 0 1 0 0,-1 0-1 0 0,1 0 1 0 0,0 1-1 0 0,0 0 0 0 0,-1 0 1 0 0,1 0-1 0 0,0 1 1 0 0,1 0-1 0 0,-1 0 1 0 0,0 0-1 0 0,1 0 1 0 0,0 1-1 0 0,0-1 1 0 0,0 1-1 0 0,0 0 1 0 0,0 1-1 0 0,1-1 1 0 0,0 0-1 0 0,0 1 1 0 0,0 0-1 0 0,0 0 1 0 0,1 0-1 0 0,0 0 1 0 0,0 0-1 0 0,0 0 1 0 0,1 1-1 0 0,0-1 1 0 0,0 1-1 0 0,0-1 1 0 0,0 1-1 0 0,1-1 1 0 0,0 1-1 0 0,0 2 49 0 0,4 20 226 0 0,1 1 1 0 0,0-1-1 0 0,3 0 0 0 0,0 0 0 0 0,1-1 1 0 0,2 0-1 0 0,1 0 0 0 0,1-1 0 0 0,2 0-226 0 0,26 62 159 0 0,93 281 216 0 0,-127-348-309 0 0,-4-8 41 0 0,0 1 1 0 0,1-2-1 0 0,1 1 0 0 0,0 0 1 0 0,1-1-1 0 0,0 0 1 0 0,1 0-1 0 0,0-1 0 0 0,1 0 1 0 0,0 0-1 0 0,4 3-107 0 0,-3-15 4877 0 0,-3-12-3882 0 0,4-38-9841 0 0,-8 41 811 0 0</inkml:trace>
  <inkml:trace contextRef="#ctx0" brushRef="#br0" timeOffset="1124.689">1478 1452 14531 0 0,'0'0'1500'0'0,"0"0"-146"0"0,0 0-534 0 0,0 0-733 0 0,0 0-693 0 0,0 0-347 0 0,0 0-26 0 0,0 0 314 0 0,0 0 487 0 0,0 0 224 0 0,0 0 68 0 0,28-11 29 0 0,175-65 372 0 0,-201 75-473 0 0,24-6-93 0 0,-2-2 0 0 0,1-1 0 0 0,-2 0 0 0 0,1-2 0 0 0,-1-1-1 0 0,-1-1 1 0 0,0 0 0 0 0,-1-2 0 0 0,-1-1 0 0 0,-1 0 0 0 0,0-1 0 0 0,7-11 51 0 0,-9-43 2282 0 0,-17 71-2644 0 0,0 1-550 0 0,0 9-3802 0 0,1 27 4523 0 0,1-25 335 0 0,2 1 1 0 0,-1-1-1 0 0,2 0 0 0 0,-1 0 1 0 0,1-1-1 0 0,1 0 0 0 0,0 1 1 0 0,1-2-1 0 0,-1 1 0 0 0,2-1 0 0 0,0 0 1 0 0,0 0-1 0 0,0-1 0 0 0,1 0 1 0 0,0-1-1 0 0,0 0 0 0 0,1 0 1 0 0,0-1-1 0 0,1-1 0 0 0,-1 1 1 0 0,1-1-1 0 0,0-1 0 0 0,0 0 0 0 0,0-1 1 0 0,1 0-1 0 0,-1-1 0 0 0,1 0 1 0 0,-1-1-1 0 0,3 0-144 0 0,-4 0 79 0 0,0-2 0 0 0,0 1 0 0 0,0-1 0 0 0,0-1 0 0 0,0 0 0 0 0,-1 0 0 0 0,1-1-1 0 0,0 0 1 0 0,-1-1 0 0 0,0 0 0 0 0,0 0 0 0 0,0-1 0 0 0,0 0 0 0 0,-1-1 0 0 0,0 0 0 0 0,0 0 0 0 0,0 0 0 0 0,-1-1 0 0 0,0-1 0 0 0,0 1 0 0 0,-1-1 0 0 0,0 0-1 0 0,0-1 1 0 0,-1 1 0 0 0,0-1 0 0 0,-1 0 0 0 0,0 0 0 0 0,0-1 0 0 0,-1 1 0 0 0,0-1 0 0 0,0 0 0 0 0,-1 1 0 0 0,-1-1 0 0 0,0 0 0 0 0,0 0 0 0 0,-1 0 0 0 0,0-9-79 0 0,-10 0-866 0 0,10 31-2841 0 0,9 6 3897 0 0,2 0 0 0 0,0-1 0 0 0,1-1 0 0 0,0 0 0 0 0,2-1 0 0 0,0 0 0 0 0,0-1 0 0 0,1 0 0 0 0,1-1 0 0 0,0-1 0 0 0,1-1 0 0 0,0 0 0 0 0,1-1 0 0 0,0-1 0 0 0,1-1 0 0 0,0-1 0 0 0,0 0 0 0 0,0-1 0 0 0,18 2-190 0 0,-27-6 4 0 0,-1-1 0 0 0,1-1 1 0 0,-1 0-1 0 0,1 0 1 0 0,-1-1-1 0 0,1 0 0 0 0,-1 0 1 0 0,0-1-1 0 0,1 0 0 0 0,-1-1 1 0 0,0 0-1 0 0,0-1 1 0 0,-1 0-1 0 0,1 0 0 0 0,-1-1 1 0 0,0 0-1 0 0,0 0 0 0 0,0-1 1 0 0,-1 0-1 0 0,0 0 1 0 0,0-1-1 0 0,0 0 0 0 0,-1 0 1 0 0,0-1-1 0 0,0 1 0 0 0,-1-1 1 0 0,0-1-1 0 0,-1 1 0 0 0,0-1 1 0 0,0 1-1 0 0,0-1 1 0 0,-1 0-1 0 0,-1-1 0 0 0,0 1 1 0 0,0 0-1 0 0,0-5-4 0 0,0-59 1880 0 0,24 98-5387 0 0,137 128 4120 0 0,-29-83-4768 0 0,-78-48-2088 0 0,-38-16 94 0 0</inkml:trace>
  <inkml:trace contextRef="#ctx0" brushRef="#br0" timeOffset="1374.452">2878 507 15491 0 0,'0'0'4609'0'0,"0"0"-4521"0"0,0 0-128 0 0,0 0-920 0 0,0 0-1656 0 0,0 0-233 0 0,0 0-240 0 0,0 0 337 0 0,0 0 1215 0 0,0 0-47 0 0,0 0 192 0 0,0 0 416 0 0,0 0 223 0 0,53 60-31 0 0,-38-44-72 0 0,-3-6 856 0 0</inkml:trace>
  <inkml:trace contextRef="#ctx0" brushRef="#br0" timeOffset="1718.459">3524 817 14019 0 0,'0'0'-1550'0'0,"0"0"-295"0"0,0 0-149 0 0,0 0 631 0 0,0 0 1009 0 0,1 29 332 0 0,23 214 173 0 0,-17-215-70 0 0,1 0 0 0 0,2-1 0 0 0,1 0 0 0 0,1-1 1 0 0,2 0-1 0 0,0-1 0 0 0,1-1 0 0 0,2 0 1 0 0,0-1-1 0 0,3 1-81 0 0,-10-12 409 0 0,1-1 0 0 0,0 0 0 0 0,1-1 0 0 0,0 0 0 0 0,1-1-1 0 0,0 0 1 0 0,0-1 0 0 0,1-1 0 0 0,0 0 0 0 0,0 0 0 0 0,0-2 0 0 0,1 0 0 0 0,0 0 0 0 0,0-2 0 0 0,0 0 0 0 0,1 0 0 0 0,-1-1-1 0 0,1-1 1 0 0,5-1-409 0 0,-15-1 228 0 0,1 0-1 0 0,-1 0 1 0 0,0-1-1 0 0,0 0 1 0 0,1 0-1 0 0,-1 0 1 0 0,-1-1-1 0 0,1 0 1 0 0,0 0-1 0 0,-1 0 1 0 0,1-1-1 0 0,-1 0 1 0 0,0 0-1 0 0,0 0 1 0 0,-1-1-1 0 0,1 0 1 0 0,-1 0-1 0 0,0 0 1 0 0,0 0-1 0 0,-1 0 1 0 0,1-1-1 0 0,-1 0 1 0 0,-1 1-1 0 0,1-1 1 0 0,-1 0-1 0 0,0-1 0 0 0,0 1 1 0 0,0-2-228 0 0,27-183 1039 0 0,-23 2-1087 0 0,-3 187-359 0 0,0 1 1 0 0,0 0-1 0 0,0 0 1 0 0,0 1-1 0 0,0-1 1 0 0,0 0-1 0 0,1 1 0 0 0,-1 0 1 0 0,0 0-1 0 0,0 0 1 0 0,0 0-1 0 0,0 1 1 0 0,1-1-1 0 0,-1 1 1 0 0,0-1-1 0 0,0 1 1 0 0,0 0-1 0 0,0 1 1 0 0,0-1-1 0 0,0 0 1 0 0,-1 1-1 0 0,1-1 1 0 0,0 1-1 0 0,-1 0 1 0 0,1 0-1 0 0,-1 0 1 0 0,0 0-1 0 0,1 1 1 0 0,-1-1-1 0 0,0 1 1 0 0,1 1 406 0 0,-2-3-367 0 0,14 12-3405 0 0,-3-4-2471 0 0</inkml:trace>
  <inkml:trace contextRef="#ctx0" brushRef="#br0" timeOffset="2214.964">4717 1250 12299 0 0,'0'0'5358'0'0,"0"0"-4395"0"0,0 0-1743 0 0,0 0-754 0 0,0 0 23 0 0,0 0 356 0 0,0 0 482 0 0,0 0 630 0 0,0 0 140 0 0,0 0-11 0 0,0 0 31 0 0,0 0 51 0 0,15 16 122 0 0,48 51 167 0 0,-60-64-357 0 0,1 0 1 0 0,-1 0-1 0 0,1-1 1 0 0,0 1-1 0 0,0-1 0 0 0,0 0 1 0 0,0 0-1 0 0,0 0 1 0 0,0-1-1 0 0,0 0 0 0 0,1 1 1 0 0,-1-1-1 0 0,0-1 1 0 0,1 1-1 0 0,-1-1 0 0 0,1 0 1 0 0,-1 0-1 0 0,1 0 1 0 0,-1 0-1 0 0,1-1 0 0 0,-1 0 1 0 0,2 0-101 0 0,14-1 405 0 0,12-1-132 0 0,0-1 1 0 0,0-1-1 0 0,0-2 1 0 0,-1-1-1 0 0,0-2 1 0 0,0-1 0 0 0,-1-1-1 0 0,-1-2 1 0 0,0 0-1 0 0,-1-3 1 0 0,25-18-274 0 0,-45 30 21 0 0,0-1 0 0 0,-1-1 1 0 0,0 1-1 0 0,0-1 1 0 0,-1 0-1 0 0,0-1 1 0 0,0 0-1 0 0,-1 0 0 0 0,0 0 1 0 0,0 0-1 0 0,-1-1 1 0 0,0 0-1 0 0,-1 0 0 0 0,1 0 1 0 0,-2 0-1 0 0,1-1 1 0 0,0-7-22 0 0,-3 13-106 0 0,0-1 0 0 0,-1 1 0 0 0,1 0 0 0 0,-1-1-1 0 0,0 1 1 0 0,0-1 0 0 0,0 1 0 0 0,0 0 0 0 0,-1 0 0 0 0,0 0 0 0 0,0 0 0 0 0,0 0 0 0 0,0 0 0 0 0,-1 0 0 0 0,1 1 0 0 0,-1-1 0 0 0,0 1 0 0 0,0 0 0 0 0,0 0 0 0 0,-1 0 0 0 0,1 0 0 0 0,-1 0 0 0 0,1 1-1 0 0,-1-1 1 0 0,-4-1 106 0 0,-7-2-290 0 0,-1 1 0 0 0,0 0 0 0 0,-1 1 0 0 0,1 1 0 0 0,-1 1 0 0 0,0 0 0 0 0,1 1 0 0 0,-1 0 0 0 0,0 2-1 0 0,0 0 1 0 0,1 1 0 0 0,-1 1 0 0 0,1 0 0 0 0,-1 1 0 0 0,1 1 0 0 0,0 0 0 0 0,1 1 0 0 0,-1 1 0 0 0,1 0 0 0 0,1 2-1 0 0,-2 0 291 0 0,10-5-146 0 0,0 0 0 0 0,0 0 0 0 0,0 1 0 0 0,1-1 0 0 0,0 1-1 0 0,0 0 1 0 0,0 1 0 0 0,1-1 0 0 0,-1 1 0 0 0,1 0-1 0 0,1 0 1 0 0,-1 0 0 0 0,1 1 0 0 0,0-1 0 0 0,0 1 0 0 0,1-1-1 0 0,0 1 1 0 0,0 0 0 0 0,1 0 0 0 0,-1 5 146 0 0,2-7 67 0 0,0 1 0 0 0,1-1 0 0 0,0 0 0 0 0,0 1 1 0 0,0-1-1 0 0,0 0 0 0 0,1 0 0 0 0,-1 0 0 0 0,2 0 0 0 0,-1 0 0 0 0,0 0 1 0 0,1 0-1 0 0,0-1 0 0 0,0 1 0 0 0,0-1 0 0 0,1 0 0 0 0,-1 0 0 0 0,3 1-67 0 0,15 10 439 0 0,0-2-1 0 0,1 0 0 0 0,0-2 0 0 0,1 0 0 0 0,0-2 1 0 0,1-1-1 0 0,0 0 0 0 0,0-2 0 0 0,1-1 1 0 0,0 0-1 0 0,0-2 0 0 0,0-1 0 0 0,0-1 0 0 0,0-1 1 0 0,0-2-1 0 0,0 0 0 0 0,0-2 0 0 0,0 0 1 0 0,8-4-439 0 0,-28 7 65 0 0,3 0-131 0 0,-1 0 1 0 0,0 1 0 0 0,0 0-1 0 0,1 0 1 0 0,-1 0 0 0 0,0 1 0 0 0,1 0-1 0 0,-1 0 1 0 0,0 1 0 0 0,0 0 0 0 0,0 0-1 0 0,0 1 1 0 0,-1 0 0 0 0,1 0-1 0 0,-1 1 1 0 0,1-1 0 0 0,-1 1 0 0 0,3 3 65 0 0,7 3-37 0 0,1 0 1 0 0,0-1 0 0 0,1 0 0 0 0,0-2 0 0 0,0 0 0 0 0,1-1 0 0 0,0-1 0 0 0,0 0 0 0 0,0-2 0 0 0,0 0-1 0 0,1-1 1 0 0,-1-1 0 0 0,2-1 36 0 0,108-4-5066 0 0,-46-10-2629 0 0,-58 8 4042 0 0</inkml:trace>
  <inkml:trace contextRef="#ctx0" brushRef="#br0" timeOffset="3052.243">6314 0 15491 0 0,'0'0'967'0'0,"0"0"-37"0"0,0 0-464 0 0,0 0-1282 0 0,0 0-1712 0 0,0 0-508 0 0,0 0 151 0 0,0 0 945 0 0,0 0 1456 0 0,0 0 424 0 0,0 0 140 0 0,0 0 162 0 0,0 0 220 0 0,-2 27 191 0 0,-9 207 1620 0 0,15-164-1755 0 0,3 0-1 0 0,3 0 0 0 0,4-1 0 0 0,2-1 1 0 0,3 0-1 0 0,19 42-517 0 0,-21-68 197 0 0,2-1-1 0 0,2 0 1 0 0,1-2 0 0 0,2 0 0 0 0,2-2 0 0 0,2 0 0 0 0,1-2-1 0 0,1-1 1 0 0,2-2 0 0 0,32 25-197 0 0,-53-47 302 0 0,1-1 1 0 0,0 0-1 0 0,1 0 0 0 0,0-2 0 0 0,0 1 1 0 0,1-2-1 0 0,0 0 0 0 0,0 0 0 0 0,0-1 0 0 0,1-1 1 0 0,0-1-1 0 0,0 0 0 0 0,0-1 0 0 0,0 0 1 0 0,0-1-1 0 0,14-1-302 0 0,-27-1 34 0 0,0 1 1 0 0,0 0-1 0 0,0-1 1 0 0,0 0-1 0 0,0 1 1 0 0,0-1-1 0 0,0 0 1 0 0,0 0-1 0 0,-1 0 1 0 0,1 0-1 0 0,0 0 1 0 0,-1 0-1 0 0,1-1 1 0 0,0 1-1 0 0,-1-1 1 0 0,0 1-1 0 0,1-1 1 0 0,-1 1-1 0 0,0-1 1 0 0,0 0-1 0 0,0 1 1 0 0,0-1-1 0 0,0 0 1 0 0,0 0-1 0 0,-1 0 1 0 0,1 0-1 0 0,0 0 1 0 0,-1 0-1 0 0,0 0 1 0 0,1 0-1 0 0,-1 0 1 0 0,0 0-1 0 0,0 0 1 0 0,0 0-1 0 0,0 0 1 0 0,-1 0-1 0 0,1 0 1 0 0,-1 0-1 0 0,1 0 1 0 0,-1 0-1 0 0,1 0 1 0 0,-1 0-1 0 0,-1-1-34 0 0,-46-76-1882 0 0,32 62 1612 0 0,-1 1 1 0 0,0 1-1 0 0,-1 1 0 0 0,-1 0 0 0 0,0 1 0 0 0,-1 1 1 0 0,-1 1-1 0 0,0 1 0 0 0,0 1 0 0 0,-9-2 270 0 0,29 10-90 0 0,0 0-1 0 0,0 0 1 0 0,-1 0 0 0 0,1 1-1 0 0,0-1 1 0 0,0 1 0 0 0,-1-1-1 0 0,1 1 1 0 0,0-1 0 0 0,-1 1-1 0 0,1 0 1 0 0,-1-1-1 0 0,1 1 1 0 0,0 0 0 0 0,-1 0-1 0 0,1 0 1 0 0,-1 0 0 0 0,1 0-1 0 0,0 1 1 0 0,-1-1-1 0 0,1 0 1 0 0,-1 1 0 0 0,1-1-1 0 0,0 1 1 0 0,0-1 0 0 0,-1 1-1 0 0,1 0 1 0 0,0-1 0 0 0,0 1-1 0 0,0 0 1 0 0,-1 0-1 0 0,1 0 1 0 0,0 0 0 0 0,0 0-1 0 0,0 0 1 0 0,1 0 0 0 0,-1 0-1 0 0,0 0 1 0 0,0 0-1 0 0,1 1 1 0 0,-1-1 0 0 0,0 0-1 0 0,1 1 1 0 0,-1-1 0 0 0,1 0-1 0 0,0 1 1 0 0,-1-1 0 0 0,1 0-1 0 0,0 2 91 0 0,31 65 847 0 0,-2-39-277 0 0,2-1 0 0 0,1-1-1 0 0,1-2 1 0 0,1-1 0 0 0,1-2-1 0 0,1-1 1 0 0,1-2-1 0 0,15 5-569 0 0,-37-16 153 0 0,1 0 0 0 0,-1-1 0 0 0,1-1 0 0 0,1 0 0 0 0,-1-1 0 0 0,1-1 0 0 0,0 0 0 0 0,0-1 0 0 0,0-1 0 0 0,0-1 0 0 0,0-1 0 0 0,0 0 0 0 0,0-1 0 0 0,0-1 0 0 0,1 0 0 0 0,-2-1 0 0 0,1-1 0 0 0,0-1 0 0 0,-1 0-1 0 0,0-1 1 0 0,0-1 0 0 0,-1-1 0 0 0,1 0 0 0 0,-2-1 0 0 0,1 0 0 0 0,-1-1 0 0 0,-1-1 0 0 0,0 0 0 0 0,6-7-153 0 0,-14 8-25 0 0,-1 0 0 0 0,1-1 0 0 0,-2 0 1 0 0,0 0-1 0 0,0 0 0 0 0,-1 0 0 0 0,0 0 0 0 0,-1 0 0 0 0,0-1 0 0 0,-1 1 1 0 0,0 0-1 0 0,-1-1 0 0 0,0 1 0 0 0,-1 0 0 0 0,0 0 0 0 0,0 0 0 0 0,-5-9 25 0 0,5 7 40 0 0,13 25-4991 0 0,19 20 5179 0 0,142 157 912 0 0,-164-183-1043 0 0,0 0-1 0 0,0-1 1 0 0,1 1-1 0 0,-1-1 1 0 0,2-1-1 0 0,-1 0 1 0 0,0 0 0 0 0,1-1-1 0 0,-1 0 1 0 0,1-1-1 0 0,0 0 1 0 0,0 0-1 0 0,0-1 1 0 0,0 0 0 0 0,0-1-1 0 0,0 0 1 0 0,0-1-1 0 0,0 0 1 0 0,0-1-1 0 0,0 0 1 0 0,0 0 0 0 0,0-1-1 0 0,-1 0 1 0 0,2-1-97 0 0,-1-1 31 0 0,1 0 1 0 0,-1 0-1 0 0,-1-1 1 0 0,1 0-1 0 0,-1-1 1 0 0,0 0-1 0 0,-1-1 1 0 0,0 1-1 0 0,0-2 1 0 0,0 1-1 0 0,-1-1 1 0 0,0 0-1 0 0,-1 0 1 0 0,0-1 0 0 0,-1 0-1 0 0,0 0 1 0 0,0 0-1 0 0,-1-1 1 0 0,0 0-1 0 0,-1 0 1 0 0,-1 0-1 0 0,2-7-31 0 0,17-32-2083 0 0,-15 60-1028 0 0,3 20 2883 0 0,-5-16 238 0 0,-1-2 82 0 0,1 0-1 0 0,1-1 1 0 0,0 0-1 0 0,0 0 1 0 0,1 0-1 0 0,0-1 1 0 0,1 0-1 0 0,0 0 1 0 0,1-1-1 0 0,0 1 1 0 0,1-2-1 0 0,-1 1 1 0 0,1-1-1 0 0,1-1 0 0 0,0 0 1 0 0,0 0-1 0 0,0-1 1 0 0,1 0-1 0 0,0 0 1 0 0,0-1-1 0 0,1-1 1 0 0,3 1-92 0 0,4 2-2583 0 0,-1 2-6075 0 0,-16-6 2407 0 0</inkml:trace>
  <inkml:trace contextRef="#ctx0" brushRef="#br0" timeOffset="4245.654">8851 93 1536 0 0,'0'0'1133'0'0,"0"0"-120"0"0,0 0-209 0 0,0 0-204 0 0,0 0-165 0 0,0 0-124 0 0,0 0-51 0 0,0 0-132 0 0,0 0-269 0 0,0 0-375 0 0,0 0-337 0 0,0 0-102 0 0,0 0 179 0 0,6-1 350 0 0,-4 1 452 0 0,-1 0 0 0 0,1 0 0 0 0,0 0 1 0 0,-1 0-1 0 0,1 0 0 0 0,0 1 0 0 0,-1-1 1 0 0,1 1-1 0 0,-1-1 0 0 0,1 1 0 0 0,-1-1 1 0 0,1 1-1 0 0,-1 0 0 0 0,1 0 0 0 0,-1 0 1 0 0,0 0-1 0 0,1 0 0 0 0,-1 0 0 0 0,0 0 1 0 0,0 0-1 0 0,0 1 0 0 0,0-1 0 0 0,0 0 1 0 0,0 1-1 0 0,0-1 0 0 0,0 0 0 0 0,0 1 1 0 0,-1-1-1 0 0,1 1 0 0 0,-1 0 0 0 0,1-1 1 0 0,-1 1-1 0 0,1-1 0 0 0,-1 1 0 0 0,0 0 1 0 0,0-1-1 0 0,0 1 0 0 0,0 0 0 0 0,0-1 1 0 0,0 1-1 0 0,-1 0 0 0 0,1-1 0 0 0,0 1 1 0 0,-1-1-1 0 0,0 2-26 0 0,4 19 283 0 0,80 767 3326 0 0,-78-756-3459 0 0,1-1 0 0 0,2 0-1 0 0,1-1 1 0 0,2 1 0 0 0,1-2 0 0 0,1 0 0 0 0,2 1-150 0 0,-8-19 393 0 0,0 1 0 0 0,2-1-1 0 0,-1-1 1 0 0,2 1-1 0 0,-1-2 1 0 0,2 1 0 0 0,-1-1-1 0 0,1-1 1 0 0,1 0-1 0 0,11 7-392 0 0,-16-12 395 0 0,-1-1 0 0 0,1-1 0 0 0,0 1-1 0 0,1-1 1 0 0,-1 0 0 0 0,0-1-1 0 0,0 0 1 0 0,1 0 0 0 0,-1 0 0 0 0,1-1-1 0 0,-1 0 1 0 0,1-1 0 0 0,-1 0 0 0 0,0 0-1 0 0,1 0 1 0 0,-1-1 0 0 0,0 0-1 0 0,3-2-394 0 0,-2 2 2 0 0,-1 0-1 0 0,1-1 0 0 0,-1 0 0 0 0,0 0 0 0 0,0-1 0 0 0,0 0 0 0 0,0 0 0 0 0,-1-1 0 0 0,1 0 0 0 0,-1 0 0 0 0,-1 0 0 0 0,1-1 0 0 0,-1 0 0 0 0,0 0 0 0 0,0 0 0 0 0,0-1 0 0 0,-1 0 0 0 0,0 1 0 0 0,-1-2 0 0 0,1 1 0 0 0,-1 0 0 0 0,-1-1 0 0 0,1 1 0 0 0,-1-1 1 0 0,-1 0-1 0 0,1-5-1 0 0,-2 6-219 0 0,0 0 0 0 0,-1 0 1 0 0,0 0-1 0 0,0 1 0 0 0,0-1 1 0 0,-1 0-1 0 0,0 0 1 0 0,0 1-1 0 0,-1-1 0 0 0,0 1 1 0 0,0 0-1 0 0,-1 0 0 0 0,1 0 1 0 0,-1 0-1 0 0,-1 1 1 0 0,1-1-1 0 0,-1 1 0 0 0,0 0 1 0 0,0 1-1 0 0,0-1 1 0 0,-1 1-1 0 0,1 0 0 0 0,-1 0 1 0 0,0 0-1 0 0,0 1 0 0 0,-1 0 1 0 0,1 1-1 0 0,-1-1 1 0 0,-1 1 218 0 0,7 9-6083 0 0,16 26 7183 0 0,39 27 3732 0 0,52 15-2132 0 0,-90-65-2468 0 0,6 5-39 0 0,1-1 0 0 0,1-1 0 0 0,0 0 0 0 0,0-2 0 0 0,1-1 0 0 0,1-1 0 0 0,0-1 0 0 0,0-2 0 0 0,0 0 0 0 0,1-2 0 0 0,0 0 0 0 0,0-2 0 0 0,0-1 0 0 0,0-2 0 0 0,0 0 0 0 0,1-2-193 0 0,-13-12-2482 0 0,-41-11-7924 0 0,15 20 4031 0 0</inkml:trace>
  <inkml:trace contextRef="#ctx0" brushRef="#br0" timeOffset="4497.749">8816 426 22517 0 0,'0'0'887'0'0,"0"0"-28"0"0,0 0-149 0 0,0 0-303 0 0,0 0-324 0 0,0 0-231 0 0,33-18-122 0 0,106-53-56 0 0,-134 69 297 0 0,-1 1 1 0 0,1-1-1 0 0,0 1 1 0 0,0 0-1 0 0,-1 0 1 0 0,1 1-1 0 0,0-1 0 0 0,0 1 1 0 0,0 0-1 0 0,0 1 1 0 0,-1-1-1 0 0,1 1 1 0 0,0 0-1 0 0,0 0 1 0 0,-1 0-1 0 0,1 1 1 0 0,0-1-1 0 0,-1 1 1 0 0,0 0-1 0 0,1 1 1 0 0,-1-1-1 0 0,0 1 1 0 0,2 1 28 0 0,12 7-182 0 0,210 116-3580 0 0,-143-78 61 0 0,-1-2-3306 0 0,-59-32-1164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7:11.1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1 23429 0 0,'0'0'64'0'0,"0"0"-305"0"0,0 0-509 0 0,0 0-113 0 0,0 0 146 0 0,0 0 282 0 0,0 0 344 0 0,0 0 71 0 0,0 0-5 0 0,0 0 41 0 0,0 0 25 0 0,-2 28 31 0 0,-3 133 202 0 0,5-155-221 0 0,-1-1 1 0 0,1 1 0 0 0,0-1-1 0 0,0 1 1 0 0,0-1 0 0 0,1 1-1 0 0,0-1 1 0 0,0 0-1 0 0,1 1 1 0 0,-1-1 0 0 0,1 0-1 0 0,0 0 1 0 0,0 0 0 0 0,1 0-1 0 0,0 0 1 0 0,-1 0 0 0 0,2-1-1 0 0,-1 1 1 0 0,0-1-1 0 0,1 0 1 0 0,0 0 0 0 0,0 0-1 0 0,0-1 1 0 0,1 1 0 0 0,-1-1-1 0 0,1 0 1 0 0,-1 0-1 0 0,1-1 1 0 0,0 1 0 0 0,0-1-1 0 0,0 0 1 0 0,1-1 0 0 0,-1 1-1 0 0,0-1 1 0 0,1 0 0 0 0,-1 0-1 0 0,3-1-53 0 0,7 0 27 0 0,1-2 0 0 0,-1 0-1 0 0,0-1 1 0 0,0 0 0 0 0,0-1-1 0 0,0-1 1 0 0,0 0 0 0 0,-1-1-1 0 0,0-1 1 0 0,0 0 0 0 0,-1-1-1 0 0,0 0 1 0 0,0-1 0 0 0,-1-1-1 0 0,0 0 1 0 0,0 0 0 0 0,-1-1-1 0 0,-1-1 1 0 0,0 0 0 0 0,-1 0-1 0 0,0-1 1 0 0,3-5-27 0 0,-11 26 37 0 0,0-1 0 0 0,1 1-1 0 0,0 0 1 0 0,0 0 0 0 0,0-1 0 0 0,1 1 0 0 0,1-1-1 0 0,-1 0 1 0 0,1 0 0 0 0,0 0 0 0 0,1-1-1 0 0,-1 1 1 0 0,1-1 0 0 0,1 0 0 0 0,-1 0 0 0 0,1-1-1 0 0,1 1-36 0 0,5 0 10 0 0,0-1 0 0 0,0-1 0 0 0,1 0 0 0 0,0-1 0 0 0,-1 0 0 0 0,1 0 0 0 0,0-2 0 0 0,0 0 0 0 0,0 0 0 0 0,1-1-1 0 0,-1-1 1 0 0,0 0 0 0 0,0-1 0 0 0,0 0 0 0 0,-1-1 0 0 0,1 0 0 0 0,0-1 0 0 0,-1-1 0 0 0,0 0 0 0 0,0 0-1 0 0,0-2 1 0 0,-1 1 0 0 0,0-1 0 0 0,0-1 0 0 0,-1 0 0 0 0,0 0 0 0 0,0-1 0 0 0,-1 0 0 0 0,0-1 0 0 0,-1 0 0 0 0,0-1-1 0 0,0 1 1 0 0,-1-1 0 0 0,-1-1 0 0 0,0 1 0 0 0,0-1 0 0 0,-1 0 0 0 0,-1-1 0 0 0,0 1 0 0 0,-1-1 0 0 0,0 0 0 0 0,1-11-10 0 0,-4 21 34 0 0,-17-39 1764 0 0,-6 99-2221 0 0,22-50 435 0 0,0 0 0 0 0,1 0-1 0 0,0 0 1 0 0,1 0 0 0 0,-1 0-1 0 0,1 0 1 0 0,1 0 0 0 0,-1 0-1 0 0,1 0 1 0 0,1-1 0 0 0,-1 1 0 0 0,1-1-1 0 0,0 1 1 0 0,0-1 0 0 0,1 0-1 0 0,0 0 1 0 0,0 0 0 0 0,0-1-1 0 0,1 1 1 0 0,0-1 0 0 0,0 0-1 0 0,0-1 1 0 0,5 4-12 0 0,142 92-287 0 0,-138-93 158 0 0,53 29-951 0 0,0 1-2240 0 0,-21-11-3655 0 0,-19-10-4438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27:16.1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21748 1317 15563 0 0,'0'0'1139'0'0,"0"0"-260"0"0,0 0-576 0 0,0 0-527 0 0,0 0-215 0 0,0 0 39 0 0,0 0 163 0 0,0 0 129 0 0,26-2 86 0 0,178-6 65 0 0,-99 8-107 0 0,40 0 115 0 0,-50 0-4348 0 0,-104 6 1039 0 0,-11 8 3168 0 0,-178 79 94 0 0,-133 77 3317 0 0,327-167-3230 0 0,3-4-28 0 0,-1 1 0 0 0,1 0 0 0 0,0 0 0 0 0,-1 1 0 0 0,1-1 0 0 0,0 0 0 0 0,-1 0 1 0 0,1 1-1 0 0,0-1 0 0 0,-1 1 0 0 0,1-1 0 0 0,0 1 0 0 0,0-1 0 0 0,0 1 0 0 0,-1 0 0 0 0,1-1 1 0 0,0 1-1 0 0,0 0 0 0 0,0 0 0 0 0,0 0 0 0 0,0 0 0 0 0,1 0 0 0 0,-1 0 0 0 0,0 0 1 0 0,0 0-1 0 0,1 1 0 0 0,-1-1 0 0 0,0 0 0 0 0,1 0 0 0 0,-1 1 0 0 0,1-1 0 0 0,0 0 0 0 0,-1 1 1 0 0,1-1-1 0 0,0 0 0 0 0,0 1 0 0 0,0-1 0 0 0,0 0 0 0 0,0 1 0 0 0,0-1 0 0 0,0 0 1 0 0,0 1-1 0 0,1-1 0 0 0,-1 0 0 0 0,0 1 0 0 0,1-1 0 0 0,-1 0 0 0 0,1 0 0 0 0,0 1 0 0 0,-1-1 1 0 0,1 0-1 0 0,0 0 0 0 0,0 0 0 0 0,0 0 0 0 0,0 0 0 0 0,-1 0 0 0 0,1 0 0 0 0,1 0 1 0 0,-1 0-1 0 0,0-1 0 0 0,0 1-63 0 0,29 7 509 0 0,0-1 1 0 0,1-2 0 0 0,-1-2-1 0 0,1 0 1 0 0,0-2-1 0 0,0-1 1 0 0,12-3-510 0 0,35 2 192 0 0,127 11-1264 0 0,-72 5-7370 0 0,-97-10-1908 0 0</inkml:trace>
  <inkml:trace contextRef="#ctx0" brushRef="#br0" timeOffset="818.943">26086 645 14803 0 0,'0'0'1075'0'0,"0"0"-279"0"0,0 0-529 0 0,0 0-504 0 0,0 0-181 0 0,0 0 114 0 0,0 0 196 0 0,0 0 171 0 0,0 0 89 0 0,30 4 37 0 0,93 15 5 0 0,74 49 635 0 0,-162-58-651 0 0,0-2 1 0 0,1-1-1 0 0,0-2 1 0 0,0-1-1 0 0,0-2 0 0 0,1-2 1 0 0,-1-1-1 0 0,0-1 1 0 0,0-3-1 0 0,0-1 0 0 0,-1-1 1 0 0,1-2-1 0 0,-2-1 1 0 0,1-2-1 0 0,-2-2 0 0 0,0-1 1 0 0,0-1-1 0 0,-2-2 1 0 0,0-1-1 0 0,-1-2 0 0 0,-1 0 1 0 0,-1-2-1 0 0,0-2 1 0 0,-2 0-1 0 0,-2-1 0 0 0,16-22-178 0 0,-33 38 9 0 0,-1 0 0 0 0,1 0 0 0 0,-2-1 0 0 0,0 0 0 0 0,0 0 0 0 0,-1 0 0 0 0,0 0-1 0 0,-1-1 1 0 0,0 0 0 0 0,-1 0 0 0 0,0 0 0 0 0,-1 0 0 0 0,0 0 0 0 0,-1 0 0 0 0,0 0-1 0 0,-1 0 1 0 0,-1 0 0 0 0,0 0 0 0 0,0 1 0 0 0,-1-1 0 0 0,-1 0 0 0 0,0 1 0 0 0,0 0-1 0 0,-1 0 1 0 0,-1 0 0 0 0,0 0 0 0 0,0 1 0 0 0,-1 0 0 0 0,0 1 0 0 0,-1-1 0 0 0,0 1-1 0 0,0 1 1 0 0,-1-1 0 0 0,0 2 0 0 0,-1-1 0 0 0,0 1 0 0 0,0 1 0 0 0,-3-2-9 0 0,1 1-55 0 0,-1 1 1 0 0,0 1 0 0 0,0 0-1 0 0,0 1 1 0 0,0 0 0 0 0,-1 1-1 0 0,1 0 1 0 0,-1 2 0 0 0,0-1-1 0 0,0 2 1 0 0,0-1 0 0 0,0 2-1 0 0,0 0 1 0 0,0 1 0 0 0,1 0-1 0 0,-1 1 1 0 0,1 0 0 0 0,-1 2-1 0 0,1-1 1 0 0,0 1-1 0 0,1 1 1 0 0,-1 1 0 0 0,-2 1 54 0 0,-16 10-41 0 0,1 1 1 0 0,0 1-1 0 0,2 2 1 0 0,0 1-1 0 0,2 1 1 0 0,0 2 0 0 0,2 0-1 0 0,-12 17 41 0 0,4-1 36 0 0,1 2-1 0 0,2 1 1 0 0,2 1-1 0 0,2 1 1 0 0,2 1-1 0 0,3 1 1 0 0,1 1-1 0 0,3 1 1 0 0,2 0-1 0 0,2 1 1 0 0,3 1-1 0 0,1-1 1 0 0,3 1-1 0 0,3 1 1 0 0,1-1-1 0 0,7 39-35 0 0,-3-70 93 0 0,1-1 1 0 0,2 0-1 0 0,0 0 0 0 0,1 0 0 0 0,1-1 0 0 0,1 0 0 0 0,1-1 1 0 0,0 0-1 0 0,2 0 0 0 0,0-1 0 0 0,1-1 0 0 0,1 0 0 0 0,0-1 1 0 0,1 0-1 0 0,1-1 0 0 0,1-1 0 0 0,0 0 0 0 0,0-2 1 0 0,1 0-1 0 0,1 0 0 0 0,0-2 0 0 0,1-1 0 0 0,0 0 0 0 0,0-1 1 0 0,1-1-1 0 0,0-1 0 0 0,0-1 0 0 0,0-1 0 0 0,1-1 0 0 0,17 0-93 0 0,-36-3-3 0 0,0 0-1 0 0,0 0 0 0 0,0 0 0 0 0,0 0 0 0 0,0-1 1 0 0,0 1-1 0 0,0-1 0 0 0,0 0 0 0 0,0 0 0 0 0,0 0 1 0 0,-1 0-1 0 0,1 0 0 0 0,0-1 0 0 0,-1 1 0 0 0,1-1 1 0 0,-1 1-1 0 0,0-1 0 0 0,1 0 0 0 0,-1 0 0 0 0,0 0 1 0 0,0-1-1 0 0,0 1 0 0 0,-1 0 0 0 0,1-1 0 0 0,0 1 1 0 0,-1-1-1 0 0,0 0 0 0 0,1 1 0 0 0,-1-1 0 0 0,0-2 4 0 0,-3-24-4009 0 0,-16 1-5488 0 0,13 22-381 0 0</inkml:trace>
  <inkml:trace contextRef="#ctx0" brushRef="#br0" timeOffset="1406.091">27748 1167 16588 0 0,'0'0'4509'0'0,"0"0"-3707"0"0,0 0-1132 0 0,0 0-313 0 0,0 0-297 0 0,0 0 1 0 0,0 0 221 0 0,0 0 330 0 0,0 0 479 0 0,0 0 165 0 0,0 0 67 0 0,0 0 42 0 0,17-6 12 0 0,118-51 457 0 0,-72 23-628 0 0,-35 22-228 0 0,-1-2 0 0 0,0 0-1 0 0,-1-2 1 0 0,0-1-1 0 0,-1-1 1 0 0,-1-1 0 0 0,-1-2-1 0 0,-1 0 1 0 0,-1-1-1 0 0,0-1 1 0 0,7-13 22 0 0,-20 13-306 0 0,-14 28-2413 0 0,-4 17 2649 0 0,2 1 1 0 0,0-1-1 0 0,1 1 0 0 0,1 0 0 0 0,2 1 0 0 0,0-1 0 0 0,1 1 0 0 0,2 0 1 0 0,0 20 69 0 0,26 128 259 0 0,2 2-116 0 0,-30-171-81 0 0,-1 1 0 0 0,1-2 0 0 0,0 1 0 0 0,-1 0 0 0 0,1-1 0 0 0,-1 1 0 0 0,0-1 0 0 0,0 0 0 0 0,0-1 0 0 0,0 1 0 0 0,0-1 0 0 0,0 1 0 0 0,0-1 0 0 0,-1 0 0 0 0,1-1 1 0 0,0 1-1 0 0,-1-1 0 0 0,1 0 0 0 0,-4 0-62 0 0,4 0 37 0 0,-239-1 960 0 0,242 1-929 0 0,1 0-25 0 0,36 4-550 0 0,240 9 2062 0 0,-184-14-1365 0 0,26-16 1273 0 0,-151-13-4505 0 0,-6 22-6704 0 0,30 8 2541 0 0</inkml:trace>
  <inkml:trace contextRef="#ctx0" brushRef="#br0" timeOffset="2023.865">29056 1027 19604 0 0,'0'0'-133'0'0,"0"0"-242"0"0,0 0-358 0 0,0 0-388 0 0,0 0-176 0 0,0 0 134 0 0,0 0 304 0 0,0 0 387 0 0,0 0 288 0 0,0 0 166 0 0,0 0 144 0 0,0 0 158 0 0,0 0 140 0 0,16 3 91 0 0,123 1 890 0 0,-82-15-1055 0 0,-14 6-529 0 0,-1-2 1 0 0,0-3 0 0 0,-1-1-1 0 0,0-1 1 0 0,-1-3-1 0 0,0-1 1 0 0,-1-2 0 0 0,-1-2-1 0 0,18-13 179 0 0,-53 32 22 0 0,0 0 1 0 0,-1 0-1 0 0,1-1 0 0 0,0 0 1 0 0,-1 1-1 0 0,1-1 0 0 0,-1 0 0 0 0,0 0 1 0 0,1-1-1 0 0,-1 1 0 0 0,0 0 0 0 0,0-1 1 0 0,-1 1-1 0 0,1-1 0 0 0,0 0 1 0 0,-1 1-1 0 0,1-1 0 0 0,-1 0 0 0 0,0 0 1 0 0,0 0-1 0 0,0 0 0 0 0,-1 0 0 0 0,1 0 1 0 0,-1 0-1 0 0,1 0 0 0 0,-1 0 0 0 0,0 0 1 0 0,0 0-1 0 0,-1-1 0 0 0,1 1 1 0 0,-1 0-1 0 0,1 0 0 0 0,-1 0 0 0 0,0 0 1 0 0,0 0-1 0 0,0 0 0 0 0,0 1 0 0 0,-1-1 1 0 0,1 0-1 0 0,-1 0 0 0 0,0 1 1 0 0,0-1-1 0 0,0 1 0 0 0,0 0 0 0 0,0 0 1 0 0,0-1-1 0 0,-1 1 0 0 0,1 0 0 0 0,-1 1 1 0 0,1-1-1 0 0,-1 0 0 0 0,0 1 1 0 0,1 0-1 0 0,-1-1 0 0 0,0 1 0 0 0,0 0 1 0 0,0 1-1 0 0,0-1 0 0 0,0 0 0 0 0,-3 1-22 0 0,-20-2-54 0 0,0 1 0 0 0,0 2 0 0 0,0 1 0 0 0,1 0-1 0 0,-1 2 1 0 0,1 1 0 0 0,-1 1 0 0 0,2 2 0 0 0,-1 0-1 0 0,1 1 1 0 0,0 2 0 0 0,1 0 0 0 0,0 2 0 0 0,-4 3 54 0 0,22-13 16 0 0,1 0 0 0 0,-1 0 0 0 0,0 1 0 0 0,1 0 0 0 0,0 0 0 0 0,0 0 0 0 0,0 0 0 0 0,0 0 0 0 0,1 1 0 0 0,0 0 0 0 0,-1-1 0 0 0,2 1 0 0 0,-1 1 0 0 0,1-1 0 0 0,-1 0 0 0 0,2 0 0 0 0,-1 1 0 0 0,0 0 0 0 0,1-1 0 0 0,0 1 0 0 0,1-1 0 0 0,-1 1 0 0 0,1 0 0 0 0,0 0 0 0 0,0-1 0 0 0,1 1 0 0 0,-1 0 0 0 0,2-1 0 0 0,-1 1 0 0 0,0 0 0 0 0,1-1 0 0 0,0 0 0 0 0,0 1 0 0 0,1-1 0 0 0,-1 0 0 0 0,1 0 0 0 0,0 0 0 0 0,1-1 0 0 0,-1 1 0 0 0,1-1 0 0 0,0 1 0 0 0,3 1-16 0 0,137 106 557 0 0,-121-97-563 0 0,1 0 0 0 0,-2 2 0 0 0,0 0 0 0 0,-1 2 0 0 0,-1 0 0 0 0,-1 1 0 0 0,0 2 0 0 0,13 20 6 0 0,-31-41 1 0 0,4 5-19 0 0,-1 0 0 0 0,1 0 0 0 0,-1 1 0 0 0,0-1 0 0 0,0 1 0 0 0,-1 0 0 0 0,0 0 0 0 0,0 0 0 0 0,-1 0 0 0 0,0 1 1 0 0,0-1-1 0 0,-1 1 0 0 0,0-1 0 0 0,0 1 0 0 0,0 0 0 0 0,-1-1 0 0 0,-1 1 0 0 0,1 0 0 0 0,-1-1 0 0 0,0 1 0 0 0,-1 0 18 0 0,-6-4 126 0 0,0 0-1 0 0,-1 0 1 0 0,1-1-1 0 0,-1 0 1 0 0,1-1-1 0 0,-1 0 1 0 0,0 0-1 0 0,0-1 1 0 0,0 0-1 0 0,0-1 1 0 0,0 0-1 0 0,0 0 1 0 0,0-1-1 0 0,0 0 1 0 0,0 0-1 0 0,0-1 1 0 0,-7-2-126 0 0,-22-3 196 0 0,-1-1 0 0 0,1-2-1 0 0,1-2 1 0 0,0-1 0 0 0,0-2 0 0 0,2-2 0 0 0,0-1-1 0 0,0-1 1 0 0,2-2 0 0 0,1-2 0 0 0,-3-3-196 0 0,33 25 15 0 0,1 0 0 0 0,-1 0 0 0 0,0-1 0 0 0,1 1 1 0 0,-1 0-1 0 0,1-1 0 0 0,-1 1 0 0 0,1-1 0 0 0,0 1 1 0 0,0-1-1 0 0,0 0 0 0 0,0 1 0 0 0,0-1 0 0 0,0 0 1 0 0,0 0-1 0 0,0 0 0 0 0,1 0 0 0 0,-1 0 0 0 0,1 0 1 0 0,-1 0-1 0 0,1 0 0 0 0,0 0 0 0 0,0 0 0 0 0,0 0 1 0 0,0 0-1 0 0,0 0 0 0 0,0 0 0 0 0,0 0 0 0 0,1 0 0 0 0,-1 0 1 0 0,1 0-1 0 0,0 0 0 0 0,-1 0 0 0 0,1 0 0 0 0,0 1 1 0 0,0-1-1 0 0,0 0 0 0 0,1 1 0 0 0,-1-1 0 0 0,0 0 1 0 0,0 1-1 0 0,1-1 0 0 0,-1 1 0 0 0,1 0 0 0 0,-1-1 1 0 0,1 1-1 0 0,0 0 0 0 0,0 0 0 0 0,-1 0 0 0 0,1 0 1 0 0,1 0-16 0 0,103-40-1142 0 0,-105 40 1149 0 0,215-36-1810 0 0,-73 26-6993 0 0,-105 8-663 0 0</inkml:trace>
  <inkml:trace contextRef="#ctx0" brushRef="#br0" timeOffset="-4777.065">18277 1098 4161 0 0,'0'0'1704'0'0,"0"0"-18"0"0,0 0-220 0 0,0 0-181 0 0,0 0-178 0 0,0 0-228 0 0,0 0-210 0 0,0 0-164 0 0,0 0-97 0 0,0 0-79 0 0,0 0-74 0 0,-4-5-78 0 0,-14-20 386 0 0,15 36-7311 0 0,-1 5 2065 0 0,4-11 920 0 0</inkml:trace>
  <inkml:trace contextRef="#ctx0" brushRef="#br0" timeOffset="-3950.733">18058 1224 7314 0 0,'0'0'490'0'0,"0"0"-256"0"0,0 0-397 0 0,0 0-266 0 0,0 0-60 0 0,0 0 25 0 0,0 0 86 0 0,0 0 156 0 0,0 0 98 0 0,0 0 94 0 0,0 0 102 0 0,0 0 110 0 0,0 0 121 0 0,-2 7 74 0 0,1-5-254 0 0,0 0-1 0 0,1 1 0 0 0,-1-1 0 0 0,1 0 0 0 0,0 0 0 0 0,-1 1 0 0 0,1-1 1 0 0,0 0-1 0 0,1 0 0 0 0,-1 1 0 0 0,0-1 0 0 0,1 0 0 0 0,-1 0 0 0 0,1 0 1 0 0,-1 1-1 0 0,1-1 0 0 0,0 0 0 0 0,0 0 0 0 0,0 0 0 0 0,0 0 0 0 0,0 0 1 0 0,1-1-1 0 0,-1 1 0 0 0,1 0 0 0 0,-1 0 0 0 0,1-1 0 0 0,0 1 1 0 0,-1-1-1 0 0,1 0 0 0 0,0 1 0 0 0,0-1 0 0 0,0 0 0 0 0,0 0 0 0 0,0 0 1 0 0,0 0-1 0 0,0 0 0 0 0,0-1 0 0 0,1 1 0 0 0,-1-1-122 0 0,16 8 466 0 0,0-1 0 0 0,0 0 0 0 0,1-2-1 0 0,0 0 1 0 0,0-1 0 0 0,0-1 0 0 0,1-1 0 0 0,-1 0 0 0 0,15-2-466 0 0,4-2 265 0 0,1-1 0 0 0,-1-3 0 0 0,-1-1 1 0 0,1-1-1 0 0,-1-2 0 0 0,-1-2 0 0 0,11-6-265 0 0,-3 0 230 0 0,0-2-1 0 0,-2-3 1 0 0,-1-1-1 0 0,0-1 1 0 0,-2-3-1 0 0,-1-1 0 0 0,8-11-229 0 0,-28 25 77 0 0,-1-2 0 0 0,-1 0 0 0 0,-1 0 0 0 0,0-2 0 0 0,-2 0 0 0 0,0 0 0 0 0,-1-1-1 0 0,0-1 1 0 0,-2 0 0 0 0,-1-1 0 0 0,0 1 0 0 0,-2-2 0 0 0,-1 1 0 0 0,0-1 0 0 0,1-17-77 0 0,-6 28-55 0 0,-1-1 0 0 0,-1 1 0 0 0,1 0 0 0 0,-2 0 0 0 0,0 0 0 0 0,0 0 0 0 0,-1 0 0 0 0,-1 0 0 0 0,0 1 0 0 0,-1-1 0 0 0,0 1 1 0 0,0 0-1 0 0,-1 1 0 0 0,-1-1 0 0 0,1 1 0 0 0,-2 0 0 0 0,0 1 0 0 0,0 0 0 0 0,0 0 0 0 0,-1 1 0 0 0,0 0 0 0 0,-1 0 0 0 0,0 1 0 0 0,0 0 1 0 0,-1 1-1 0 0,0 0 0 0 0,0 1 0 0 0,0 0 0 0 0,0 1 0 0 0,-1 0 0 0 0,0 1 0 0 0,0 0 0 0 0,0 1 0 0 0,0 0 0 0 0,0 1 0 0 0,0 0 0 0 0,0 1 0 0 0,0 0 1 0 0,-1 1-1 0 0,1 1 0 0 0,0 0 0 0 0,0 0 0 0 0,-6 3 55 0 0,-9 4-51 0 0,1 2 0 0 0,-1 0 0 0 0,2 2 0 0 0,0 1 0 0 0,1 1 0 0 0,0 1 0 0 0,1 0 0 0 0,1 2 0 0 0,0 1 0 0 0,2 1 0 0 0,0 1 0 0 0,1 0 0 0 0,2 1 0 0 0,0 1 0 0 0,-14 25 51 0 0,-4 13 79 0 0,3 2 0 0 0,3 1 0 0 0,2 1-1 0 0,3 1 1 0 0,-13 65-79 0 0,20-74 135 0 0,4 1 0 0 0,2 1 0 0 0,2 0 0 0 0,3 0 0 0 0,3 1 0 0 0,2 0 0 0 0,3-1 0 0 0,2 1 0 0 0,3-1-1 0 0,3 0 1 0 0,2-1 0 0 0,3 0 0 0 0,2-1 0 0 0,3-1 0 0 0,2 0 0 0 0,3-2 0 0 0,1-1 0 0 0,4 0 0 0 0,1-3 0 0 0,3 0 0 0 0,1-3 0 0 0,25 25-135 0 0,96 75 717 0 0,-160-150 975 0 0,-12-12-172 0 0,-6 1-3505 0 0,0 13-3634 0 0,7 25-3762 0 0,13-16 1955 0 0</inkml:trace>
  <inkml:trace contextRef="#ctx0" brushRef="#br0" timeOffset="-1790.981">19240 2486 5745 0 0,'0'0'1264'0'0,"0"0"-319"0"0,0 0-528 0 0,0 0-518 0 0,0 0-477 0 0,0 0-454 0 0,0 0-198 0 0,0 0 189 0 0,0 0 438 0 0,0 0 522 0 0,0 0 336 0 0,0 0 134 0 0,0 0 92 0 0,-2 17 23 0 0,-15 322 3127 0 0,16-277-3350 0 0,-1-19 18 0 0,1 0 0 0 0,3 0 1 0 0,1 0-1 0 0,2 0 0 0 0,2 0 1 0 0,2-1-1 0 0,12 34-299 0 0,-20-76 130 0 0,-1 0-1 0 0,1 0 1 0 0,-1-1-1 0 0,0 1 1 0 0,1 0-1 0 0,-1 0 1 0 0,1 0 0 0 0,-1 0-1 0 0,1 0 1 0 0,-1 0-1 0 0,1 0 1 0 0,-1 0-1 0 0,1 0 1 0 0,-1 0-1 0 0,1 0 1 0 0,-1 1 0 0 0,1-1-1 0 0,-1 0 1 0 0,1 0-1 0 0,-1 0 1 0 0,1 1-1 0 0,-1-1 1 0 0,0 0-1 0 0,1 0 1 0 0,-1 1 0 0 0,1-1-1 0 0,-1 0 1 0 0,0 1-1 0 0,1-1 1 0 0,-1 0-1 0 0,0 1 1 0 0,1-1-1 0 0,-1 1 1 0 0,0-1 0 0 0,0 1-1 0 0,0-1 1 0 0,1 1-1 0 0,-1-1 1 0 0,0 0-1 0 0,0 1 1 0 0,0-1 0 0 0,0 1-1 0 0,0-1 1 0 0,0 1-1 0 0,0 0-129 0 0,0-50 4136 0 0,0 41-5761 0 0,-19-75-2407 0 0,-3 31-2515 0 0,17 41 4277 0 0,-2-4-4563 0 0</inkml:trace>
  <inkml:trace contextRef="#ctx0" brushRef="#br0" timeOffset="-1492.74">18844 2459 20676 0 0,'0'0'701'0'0,"0"0"-140"0"0,0 0-326 0 0,0 0-370 0 0,0 0-160 0 0,0 0 2 0 0,0 0 78 0 0,27-7 118 0 0,207-32 52 0 0,216 27-757 0 0,-477 33-3104 0 0,19-11-440 0 0,4-2-4558 0 0,3-4 5769 0 0</inkml:trace>
  <inkml:trace contextRef="#ctx0" brushRef="#br0" timeOffset="-1140.966">19853 2348 19292 0 0,'0'0'-19'0'0,"0"0"-214"0"0,0 0-215 0 0,0 0 4 0 0,0 0 152 0 0,0 0 132 0 0,0 0 102 0 0,0 0 28 0 0,0 0-22 0 0,-2 26-50 0 0,-7 81-62 0 0,8-106 175 0 0,1 1 0 0 0,-1 0 0 0 0,0 0 0 0 0,1 0 0 0 0,-1-1 0 0 0,1 1 0 0 0,0 0 0 0 0,0 0 0 0 0,0 0 0 0 0,0 0 0 0 0,0 0 0 0 0,0 0 0 0 0,0 0 0 0 0,0 0 0 0 0,1 0 0 0 0,-1 0 0 0 0,1-1 0 0 0,-1 1 0 0 0,1 0 0 0 0,0 0 0 0 0,0 0 0 0 0,0-1 0 0 0,0 1 0 0 0,0-1 0 0 0,0 1 0 0 0,0 0 0 0 0,1-1 0 0 0,-1 0 0 0 0,0 1 0 0 0,1-1 0 0 0,-1 0 0 0 0,1 0 0 0 0,0 0 0 0 0,-1 0 0 0 0,1 0 0 0 0,0 0 0 0 0,0 0 0 0 0,-1-1 0 0 0,1 1 0 0 0,0 0 0 0 0,0-1 0 0 0,0 0 0 0 0,0 1 0 0 0,0-1 0 0 0,0 0 0 0 0,0 0 0 0 0,0 0 0 0 0,-1 0 0 0 0,1-1 0 0 0,0 1 0 0 0,1-1-11 0 0,73-37 859 0 0,-74 36-1018 0 0,4-2 138 0 0,0 1 0 0 0,-1-1 1 0 0,0 0-1 0 0,0 0 1 0 0,0-1-1 0 0,0 1 1 0 0,-1-1-1 0 0,0 0 0 0 0,0-1 1 0 0,0 1-1 0 0,0-1 1 0 0,-1 1-1 0 0,0-1 0 0 0,0 0 1 0 0,-1 0-1 0 0,0-1 1 0 0,0 1-1 0 0,0 0 0 0 0,-1-1 1 0 0,0 1-1 0 0,0-1 1 0 0,0 1-1 0 0,-1-1 1 0 0,0 1-1 0 0,-1-1 0 0 0,1 0 1 0 0,-1 1-1 0 0,0-1 1 0 0,-1 1-1 0 0,1 0 0 0 0,-2-1 1 0 0,1 1-1 0 0,0 0 1 0 0,-1 0-1 0 0,0 0 0 0 0,-1 1 1 0 0,1-1-1 0 0,-1 1 1 0 0,0-1-1 0 0,0 1 1 0 0,-1 1-1 0 0,0-1 0 0 0,1 1 1 0 0,-2-1-1 0 0,1 1 1 0 0,0 1-1 0 0,-1-1 0 0 0,-1 0 21 0 0,1 3-68 0 0,-1-1-1 0 0,0 1 0 0 0,0 1 1 0 0,0-1-1 0 0,-1 1 0 0 0,1 1 0 0 0,0-1 1 0 0,0 1-1 0 0,0 0 0 0 0,0 1 1 0 0,1-1-1 0 0,-1 1 0 0 0,0 1 0 0 0,1-1 1 0 0,-1 1-1 0 0,1 0 0 0 0,0 1 1 0 0,0 0-1 0 0,0 0 0 0 0,0 0 0 0 0,1 0 1 0 0,0 1-1 0 0,0 0 0 0 0,0 0 1 0 0,0 1-1 0 0,1-1 0 0 0,0 1 1 0 0,0 0-1 0 0,0 0 0 0 0,1 0 0 0 0,0 0 1 0 0,0 1-1 0 0,1 0 0 0 0,-1-1 1 0 0,2 1-1 0 0,-1 0 0 0 0,1 0 0 0 0,0 0 1 0 0,0 0-1 0 0,1 0 0 0 0,0 0 1 0 0,0 0-1 0 0,0 0 0 0 0,2 7 69 0 0,21 16-3470 0 0,-4-12-2159 0 0,-17-17 5030 0 0,9 9-4242 0 0</inkml:trace>
  <inkml:trace contextRef="#ctx0" brushRef="#br0" timeOffset="-697.252">20187 2620 3913 0 0,'0'0'-71'0'0,"0"0"-189"0"0,0 0 140 0 0,0 0 364 0 0,0 0 182 0 0,0 0 47 0 0,0 0 84 0 0,26-2 180 0 0,83-9 195 0 0,87-49 4919 0 0,-147 39-4953 0 0,80-34 445 0 0,-206 47-2098 0 0,38 19 876 0 0,1 1 0 0 0,1 2 0 0 0,0 1 0 0 0,1 2 0 0 0,1 2 0 0 0,0 1 0 0 0,2 1 0 0 0,0 2 0 0 0,1 2 0 0 0,-25 25-121 0 0,44-40 82 0 0,0 1 0 0 0,0 0 0 0 0,1 1 1 0 0,1 0-1 0 0,0 1 0 0 0,0 0 0 0 0,1 0 0 0 0,1 2 1 0 0,1-1-1 0 0,0 1 0 0 0,0 0 0 0 0,2 0 0 0 0,0 1 0 0 0,0 0 1 0 0,2 0-1 0 0,0 1 0 0 0,1-1 0 0 0,0 1 0 0 0,2 0 0 0 0,0 0 1 0 0,1 4-83 0 0,1-15 69 0 0,1 0 0 0 0,0 0 0 0 0,1 0 0 0 0,-1 0 0 0 0,1 0 1 0 0,0-1-1 0 0,1 1 0 0 0,-1-1 0 0 0,1 0 0 0 0,0 0 0 0 0,0 0 1 0 0,1 0-1 0 0,-1-1 0 0 0,1 0 0 0 0,0 0 0 0 0,1 0 0 0 0,-1 0 1 0 0,0-1-1 0 0,1 0 0 0 0,0 0 0 0 0,0-1 0 0 0,0 1 0 0 0,0-1 0 0 0,1 0-69 0 0,154 30 949 0 0,-81-25-971 0 0,1-5-1 0 0,-1-3 1 0 0,0-3-1 0 0,44-10 23 0 0,159-66-3857 0 0,-273 76 3243 0 0,41-24-1050 0 0,-35-2-6198 0 0,-16 25 2237 0 0</inkml:trace>
  <inkml:trace contextRef="#ctx0" brushRef="#br0" timeOffset="2741.121">23045 2442 8402 0 0,'0'0'2180'0'0,"0"0"149"0"0,0 0-195 0 0,0 0-667 0 0,0 0-766 0 0,0 0-636 0 0,0 0-323 0 0,0 0 136 0 0,0 0 362 0 0,30-12 274 0 0,98-37 101 0 0,120-2 935 0 0,-192 45-1353 0 0,392-31 832 0 0,153 20-1029 0 0,-211 8 178 0 0,656-26 278 0 0,2177-47 837 0 0,-1250 71-1047 0 0,-1921 10-246 0 0,69-1-5 0 0,1-5 0 0 0,0-5 0 0 0,103-26 5 0 0,-181 21-666 0 0,-89 12-2850 0 0,-45 8-686 0 0,30 3-1485 0 0,20-1-3443 0 0</inkml:trace>
  <inkml:trace contextRef="#ctx0" brushRef="#br0" timeOffset="3727.878">24068 3805 10554 0 0,'0'0'-409'0'0,"0"0"-226"0"0,0 0 284 0 0,0 0 494 0 0,0 0 425 0 0,0 0 80 0 0,0 0-76 0 0,25 6-25 0 0,83 15-31 0 0,-94-20-260 0 0,1 0 0 0 0,-1-1-1 0 0,0 0 1 0 0,1-1 0 0 0,-1-1 0 0 0,0-1-1 0 0,0 0 1 0 0,0 0 0 0 0,0-2-1 0 0,-1 1 1 0 0,1-2 0 0 0,-1 0 0 0 0,-1 0-1 0 0,1-1 1 0 0,-1-1 0 0 0,0 0 0 0 0,-1-1-1 0 0,0 0 1 0 0,0-1 0 0 0,2-3-256 0 0,5-1 181 0 0,-1 0 1 0 0,-1-2-1 0 0,-1 1 0 0 0,0-2 1 0 0,-1 0-1 0 0,-1-1 1 0 0,0 0-1 0 0,-2-1 1 0 0,0 0-1 0 0,-1-1 1 0 0,-1 0-1 0 0,-1-1 0 0 0,0 0 1 0 0,-2 0-1 0 0,-1-1 1 0 0,0 1-1 0 0,-2-1 1 0 0,0 0-1 0 0,-1 0 0 0 0,-2-3-181 0 0,-7-10-125 0 0,-10 62-2431 0 0,8 21 2486 0 0,1 0 0 0 0,3 1 0 0 0,2-1 0 0 0,3 1 1 0 0,4 42 69 0 0,-2-28 19 0 0,37 519 577 0 0,-40-576-558 0 0,-1-1-1 0 0,0 0 0 0 0,1 0 0 0 0,-1-1 1 0 0,-1 1-1 0 0,1 0 0 0 0,-1-1 0 0 0,0 1 1 0 0,0-1-1 0 0,0 0 0 0 0,-1 0 0 0 0,1 0 1 0 0,-1 0-1 0 0,0-1 0 0 0,0 0 0 0 0,0 0 1 0 0,-1 0-1 0 0,1 0 0 0 0,-1 0 0 0 0,0-1 1 0 0,1 0-1 0 0,-1 0 0 0 0,0 0 0 0 0,0-1 1 0 0,0 1-1 0 0,-1-1 0 0 0,1 0 0 0 0,0-1 1 0 0,0 1-1 0 0,-1-1 0 0 0,1 0 0 0 0,0-1 1 0 0,0 1-1 0 0,-1-1 0 0 0,1 0 0 0 0,0 0 1 0 0,0-1-1 0 0,0 1 0 0 0,-3-2-37 0 0,-26 2-64 0 0,-315-27 526 0 0,624 18 836 0 0,159-1-990 0 0,-444 10-2515 0 0,-8 0-1083 0 0,6 2-1949 0 0,2 0-4627 0 0</inkml:trace>
  <inkml:trace contextRef="#ctx0" brushRef="#br0" timeOffset="4775.295">25871 3565 7274 0 0,'0'0'1916'0'0,"0"0"-233"0"0,0 0-397 0 0,0 0-710 0 0,0 0-910 0 0,0 0-865 0 0,0 0-390 0 0,0 0 143 0 0,0 0 581 0 0,0 0 755 0 0,0 0 410 0 0,0 0 103 0 0,0 0 0 0 0,-1 21-4 0 0,2 155 671 0 0,-2-136-734 0 0,3 0 0 0 0,1 0-1 0 0,2-1 1 0 0,1 1 0 0 0,2-1-1 0 0,5 8-335 0 0,-23-55-1088 0 0,-29-25-5346 0 0,1 1 2842 0 0,18 16 4156 0 0,-64-60-2291 0 0,61 47 5707 0 0,3-3 5500 0 0,29 29-5284 0 0,35-2-4132 0 0,172 7 1593 0 0,-77 2-4554 0 0,-46-7-6940 0 0,-86 2 3690 0 0</inkml:trace>
  <inkml:trace contextRef="#ctx0" brushRef="#br0" timeOffset="5377.236">27236 3345 18724 0 0,'0'0'121'0'0,"0"0"-413"0"0,0 0-603 0 0,0 0-590 0 0,0 0 23 0 0,0 0 307 0 0,0 0 462 0 0,0 0 530 0 0,0 0 87 0 0,0 0-19 0 0,0 0 1 0 0,-1 27 55 0 0,-5 84 130 0 0,-43 68 854 0 0,32-129-630 0 0,-3 0-1 0 0,-2-2 1 0 0,-2 0-1 0 0,-3-2 1 0 0,-27 39-315 0 0,49-79 71 0 0,1-1 1 0 0,-1 1 0 0 0,-1-1 0 0 0,1 0 0 0 0,-1 0 0 0 0,1 0 0 0 0,-1-1 0 0 0,-1 0-1 0 0,1 0 1 0 0,-1-1 0 0 0,1 0 0 0 0,-1 0 0 0 0,0 0 0 0 0,0-1 0 0 0,0 0 0 0 0,0 0 0 0 0,-1-1-1 0 0,1 0 1 0 0,0 0 0 0 0,-1 0 0 0 0,1-1 0 0 0,0-1 0 0 0,-1 1 0 0 0,1-1 0 0 0,0 0-1 0 0,-1-1 1 0 0,1 1 0 0 0,0-2 0 0 0,0 1 0 0 0,0-1 0 0 0,0 0 0 0 0,1 0 0 0 0,-1-1 0 0 0,1 0-1 0 0,0 0 1 0 0,0 0 0 0 0,0-1 0 0 0,1 0 0 0 0,-1 0 0 0 0,1-1 0 0 0,1 1 0 0 0,-1-1-1 0 0,1 0 1 0 0,0 0 0 0 0,0 0 0 0 0,0-1 0 0 0,1 0 0 0 0,0 1 0 0 0,1-1 0 0 0,-2-4-72 0 0,13-175-286 0 0,-7 181 300 0 0,0-1 1 0 0,0 1 0 0 0,0-1-1 0 0,1 1 1 0 0,0 0 0 0 0,0 0 0 0 0,0 0-1 0 0,1 0 1 0 0,-1 1 0 0 0,1 0 0 0 0,0-1-1 0 0,0 1 1 0 0,1 1 0 0 0,-1-1 0 0 0,1 0-1 0 0,0 1 1 0 0,0 0 0 0 0,0 0 0 0 0,0 1-1 0 0,1 0 1 0 0,-1 0 0 0 0,1 0 0 0 0,-1 0-1 0 0,1 1 1 0 0,0 0 0 0 0,-1 0-1 0 0,1 0 1 0 0,0 1 0 0 0,0 0 0 0 0,3 0-15 0 0,2 3 8 0 0,1 1 1 0 0,-1 0 0 0 0,0 1-1 0 0,0 0 1 0 0,0 1 0 0 0,0 0 0 0 0,-1 0-1 0 0,0 1 1 0 0,-1 1 0 0 0,1-1-1 0 0,-2 2 1 0 0,1-1 0 0 0,-1 1 0 0 0,0 1-1 0 0,-1-1 1 0 0,0 1 0 0 0,0 0-1 0 0,-1 1 1 0 0,1 4-9 0 0,14 14 41 0 0,6 9 10 0 0,-10-12 52 0 0,1 0-1 0 0,0-2 0 0 0,2 0 0 0 0,1-1 0 0 0,1-1 1 0 0,0-1-1 0 0,2-1 0 0 0,1-1 0 0 0,19 11-102 0 0,0-22-115 0 0,-30-12-2983 0 0,-2-4-4224 0 0,-9 5-2075 0 0</inkml:trace>
  <inkml:trace contextRef="#ctx0" brushRef="#br0" timeOffset="9310.723">28289 2678 0 0 0,'0'0'620'0'0,"0"0"694"0"0,0 0 333 0 0,0 0 118 0 0,0 0 17 0 0,0 0-64 0 0,0 0-156 0 0,0-8-207 0 0,0-31 1424 0 0,-24 59-4492 0 0,-42 66 2083 0 0,4 4 0 0 0,4 2-1 0 0,4 2 1 0 0,4 3-1 0 0,4 1 1 0 0,5 3 0 0 0,-6 33-370 0 0,23-42 127 0 0,4 1 1 0 0,5 1-1 0 0,3 0 1 0 0,4 1-1 0 0,5 0 1 0 0,4 0-1 0 0,4 0 1 0 0,4 0-1 0 0,4-1 1 0 0,6 7-128 0 0,-1-18 121 0 0,4 0 0 0 0,4-2 1 0 0,3-1-1 0 0,4-1 0 0 0,3-1 1 0 0,4-2-1 0 0,34 48-121 0 0,9-25 1327 0 0,-83-99-591 0 0,0 0 215 0 0,0 0 73 0 0,0 0-126 0 0,-31-23 1285 0 0,13 11-2200 0 0,-7-6-2936 0 0,25 15-7420 0 0,0 2 496 0 0</inkml:trace>
  <inkml:trace contextRef="#ctx0" brushRef="#br0" timeOffset="10465.345">28351 3809 4969 0 0,'0'0'576'0'0,"0"0"-449"0"0,0 0-397 0 0,0 0-234 0 0,0 0-90 0 0,0 0 49 0 0,0 0 225 0 0,0 0 360 0 0,0 0 402 0 0,0 0 326 0 0,0 0 194 0 0,0 0 43 0 0,0 0-125 0 0,0 0-202 0 0,39-7 1812 0 0,-24-2-2146 0 0,-1-1 1 0 0,0 0 0 0 0,0-2 0 0 0,-1 1 0 0 0,-1-2 0 0 0,0 1 0 0 0,-1-2 0 0 0,0 1 0 0 0,2-7-345 0 0,14-13 299 0 0,70-104 2366 0 0,-121 261-5269 0 0,39 245 2116 0 0,-15-366 479 0 0,1 0-1 0 0,-1-1 0 0 0,0 1 1 0 0,0 0-1 0 0,-1-1 0 0 0,1 1 0 0 0,-1 0 1 0 0,1-1-1 0 0,-1 1 0 0 0,0-1 1 0 0,1 1-1 0 0,-2-1 0 0 0,1 1 1 0 0,0-1-1 0 0,0 1 0 0 0,-1-1 1 0 0,1 0-1 0 0,-1 0 0 0 0,0 0 1 0 0,1 0-1 0 0,-1 0 0 0 0,0 0 1 0 0,0 0-1 0 0,0-1 0 0 0,-1 1 0 0 0,1-1 1 0 0,0 1-1 0 0,-1-1 0 0 0,1 0 1 0 0,0 0-1 0 0,-1 0 0 0 0,1 0 1 0 0,-1-1-1 0 0,0 1 0 0 0,1-1 1 0 0,-1 1-1 0 0,0-1 0 0 0,1 0 1 0 0,-1 0-1 0 0,0 0 0 0 0,1 0 1 0 0,-3-1 9 0 0,-388 67 362 0 0,475-60 1163 0 0,156-15 526 0 0,178 9-1802 0 0,-441-2-1687 0 0,-1-2-5838 0 0,19 2-1471 0 0</inkml:trace>
  <inkml:trace contextRef="#ctx0" brushRef="#br0" timeOffset="13751.218">29841 3650 0 0 0,'0'0'577'0'0,"0"0"101"0"0,0 0-2 0 0,0 1 18 0 0,-2 2 9275 0 0,2-3-10690 0 0,0-7-2272 0 0,0 3-1931 0 0,0 2 968 0 0</inkml:trace>
  <inkml:trace contextRef="#ctx0" brushRef="#br0" timeOffset="14495.249">29798 3641 0 0 0,'7'-4'985'0'0,"7"-5"435"0"0,-9 2-1516 0 0,-3 6-1789 0 0,-2 1 1461 0 0</inkml:trace>
  <inkml:trace contextRef="#ctx0" brushRef="#br0" timeOffset="15154.456">29845 3673 32 0 0,'0'0'717'0'0,"0"0"-131"0"0,0 0-142 0 0,0 0-63 0 0,0 0 81 0 0,0 0 183 0 0,0 0 285 0 0,0 0 273 0 0,0 0 106 0 0,0 0-24 0 0,0 0-141 0 0,0 0-229 0 0,0 0-270 0 0,-1 13-3608 0 0,-2 44 3262 0 0,3 186 1446 0 0,2-225-3381 0 0,3-2 4350 0 0,-11-16 3763 0 0,-11-11-8653 0 0,11 7 42 0 0,-3-2-4671 0 0,5 4 586 0 0</inkml:trace>
  <inkml:trace contextRef="#ctx0" brushRef="#br0" timeOffset="15454.505">29566 3863 12571 0 0,'0'0'1577'0'0,"0"0"-1478"0"0,0 0-795 0 0,0 0-179 0 0,0 0 91 0 0,0 0 413 0 0,0 0 563 0 0,0 0 348 0 0,0 0 287 0 0,0 0 223 0 0,0 0 134 0 0,29-1 32 0 0,181-8 1553 0 0,17-11-1312 0 0,-220 16-2910 0 0,-1-4 5592 0 0,-3 4-6567 0 0,0 2-3908 0 0,-1 2-4976 0 0,2 0 7946 0 0</inkml:trace>
  <inkml:trace contextRef="#ctx0" brushRef="#br0" timeOffset="16856.688">30885 3357 4641 0 0,'0'0'147'0'0,"0"0"-610"0"0,0 0-569 0 0,0 0-119 0 0,0 0 208 0 0,0 0 413 0 0,0 0 472 0 0,0 0 223 0 0,0 0 149 0 0,0 0 143 0 0,0 0 143 0 0,0 0 219 0 0,0 0 177 0 0,-1 25 126 0 0,-14 174 2213 0 0,6-112-1921 0 0,0-22-924 0 0,3 1 1 0 0,4 0-1 0 0,2-1 1 0 0,7 54-491 0 0,28-37 3258 0 0,-35-82-2678 0 0,0 0 30 0 0,0 0 5 0 0,0 0-24 0 0,0 0-95 0 0,0 0-113 0 0,0 0-130 0 0,-14-30-12241 0 0,8 23 5395 0 0</inkml:trace>
  <inkml:trace contextRef="#ctx0" brushRef="#br0" timeOffset="17210.537">30462 3357 18772 0 0,'0'0'559'0'0,"0"0"-236"0"0,0 0-247 0 0,0 0-208 0 0,0 0-7 0 0,0 0 148 0 0,0 0 142 0 0,0 0 94 0 0,30-3 69 0 0,184-20 741 0 0,230-48 1158 0 0,-445 71-2766 0 0,-1 1-4970 0 0,1 1-5578 0 0,1-1 4832 0 0</inkml:trace>
  <inkml:trace contextRef="#ctx0" brushRef="#br0" timeOffset="17553.267">31134 3242 0 0 0,'0'0'659'0'0,"0"0"69"0"0,0 0-27 0 0,0 0-128 0 0,0 0-164 0 0,0 0-156 0 0,0 0-123 0 0,0 0-82 0 0,0 0-68 0 0,13 2-55 0 0,38 8-69 0 0,-45-5-3174 0 0,-35-4 3374 0 0,28-3-56 0 0</inkml:trace>
  <inkml:trace contextRef="#ctx0" brushRef="#br0" timeOffset="17842.554">31134 3242 0 0 0</inkml:trace>
  <inkml:trace contextRef="#ctx0" brushRef="#br0" timeOffset="18125.311">31134 3242 0 0 0,'-6'8'908'0'0,"11"7"773"0"0,2-12-396 0 0,52 30 1484 0 0,-49-33-2385 0 0,0 0-1 0 0,0 0 1 0 0,0-1 0 0 0,0 0 0 0 0,-1-1 0 0 0,1 0 0 0 0,0-1 0 0 0,-1 0 0 0 0,0 0-1 0 0,0-1 1 0 0,0 0 0 0 0,0-1 0 0 0,0 0 0 0 0,-1 0 0 0 0,0-1 0 0 0,0 0 0 0 0,-1-1-1 0 0,1 1 1 0 0,4-7-384 0 0,-10 11 20 0 0,-1 1 0 0 0,0-1-1 0 0,0 1 1 0 0,1-1 0 0 0,-1 0-1 0 0,0 1 1 0 0,0-1 0 0 0,0 0-1 0 0,-1 0 1 0 0,1 0-1 0 0,0 0 1 0 0,-1 1 0 0 0,1-1-1 0 0,-1 0 1 0 0,0 0 0 0 0,1 0-1 0 0,-1 0 1 0 0,0 0 0 0 0,0 0-1 0 0,-1 0 1 0 0,1-1 0 0 0,0 2-1 0 0,-1-1 1 0 0,1 0 0 0 0,-1 0-1 0 0,1 0 1 0 0,-1 0 0 0 0,0 0-1 0 0,0 0 1 0 0,0 0 0 0 0,0 1-1 0 0,0-1 1 0 0,0 0 0 0 0,0 1-1 0 0,-1-1 1 0 0,1 1-1 0 0,-1 0 1 0 0,1-1 0 0 0,-1 1-1 0 0,1 0 1 0 0,-1 0 0 0 0,0 0-1 0 0,0 0 1 0 0,0 0 0 0 0,1 0-1 0 0,-1 0 1 0 0,0 1 0 0 0,0-1-20 0 0,-99 1-1848 0 0,98 0 1825 0 0,-1 1 1 0 0,1 0-1 0 0,0 0 0 0 0,0 0 0 0 0,-1 0 1 0 0,1 0-1 0 0,0 1 0 0 0,0-1 1 0 0,0 1-1 0 0,0 0 0 0 0,0 0 0 0 0,1 0 1 0 0,-1 0-1 0 0,0 0 0 0 0,1 1 0 0 0,0-1 1 0 0,-1 1-1 0 0,1 0 0 0 0,0 0 1 0 0,1 0-1 0 0,-1 0 0 0 0,0 0 0 0 0,1 0 1 0 0,0 0-1 0 0,-1 0 0 0 0,1 0 0 0 0,1 1 1 0 0,-1-1-1 0 0,0 1 0 0 0,1-1 1 0 0,0 0-1 0 0,-1 1 0 0 0,1-1 0 0 0,1 1 1 0 0,-1-1-1 0 0,0 1 0 0 0,1-1 0 0 0,0 0 1 0 0,0 1-1 0 0,0-1 0 0 0,0 0 1 0 0,0 0-1 0 0,1 0 0 0 0,-1 0 0 0 0,1 0 1 0 0,0 0-1 0 0,1 2 23 0 0,25 14-3117 0 0,-8-9-2128 0 0,-10-7 1643 0 0</inkml:trace>
  <inkml:trace contextRef="#ctx0" brushRef="#br0" timeOffset="18574.88">31592 3454 5889 0 0,'0'0'559'0'0,"0"0"-415"0"0,0 0-181 0 0,0 0 71 0 0,0 0 138 0 0,0 0 66 0 0,0 0 51 0 0,0 0 127 0 0,0 0 171 0 0,0 0 144 0 0,0 0 76 0 0,0 0 17 0 0,0 0-29 0 0,0 0-58 0 0,0 0-74 0 0,14-4-136 0 0,44-12-126 0 0,-103 5-3788 0 0,18 17 3497 0 0,1 1 1 0 0,0 2 0 0 0,1 0-1 0 0,-1 2 1 0 0,2 1-1 0 0,0 0 1 0 0,0 2 0 0 0,1 1-1 0 0,1 1 1 0 0,1 0-1 0 0,0 2 1 0 0,-4 6-111 0 0,12-12 44 0 0,0 2 1 0 0,1-1-1 0 0,1 2 1 0 0,0-1-1 0 0,1 2 1 0 0,1-1-1 0 0,1 1 1 0 0,0 1-1 0 0,-1 3-44 0 0,7-15 59 0 0,0 1-1 0 0,0-1 1 0 0,0 1-1 0 0,1-1 1 0 0,0 1-1 0 0,0 0 0 0 0,1-1 1 0 0,-1 1-1 0 0,1 0 1 0 0,0 0-1 0 0,1-1 1 0 0,-1 1-1 0 0,1 0 1 0 0,1-1-1 0 0,-1 1 0 0 0,1-1 1 0 0,-1 1-1 0 0,2-1 1 0 0,-1 0-1 0 0,1 1 1 0 0,-1-1-1 0 0,1-1 1 0 0,1 1-1 0 0,-1 0 0 0 0,1-1 1 0 0,0 1-1 0 0,0-1 1 0 0,0 0-1 0 0,0-1 1 0 0,5 4-59 0 0,14 4 284 0 0,2 0-1 0 0,-1-1 1 0 0,2-2 0 0 0,-1-1 0 0 0,1 0 0 0 0,0-2 0 0 0,0-1 0 0 0,0-2 0 0 0,1 0 0 0 0,-1-1-1 0 0,1-2 1 0 0,25-4-284 0 0,13 4 86 0 0,137-20-932 0 0,-187 7-581 0 0,-36-5-8857 0 0,13 17 5479 0 0</inkml:trace>
  <inkml:trace contextRef="#ctx0" brushRef="#br0" timeOffset="19078.575">31394 2497 5945 0 0,'0'0'2287'0'0,"0"0"-1380"0"0,0 0-167 0 0,0 0 225 0 0,0 0-54 0 0,0 0-135 0 0,0 0-266 0 0,0 0-283 0 0,0 0-83 0 0,0 0 27 0 0,0 0 153 0 0,0 0 208 0 0,0 0 132 0 0,15-2 62 0 0,137 19 1049 0 0,-84 10-1625 0 0,-1 2 1 0 0,-2 4 0 0 0,-1 2-1 0 0,-1 3 1 0 0,-2 2-1 0 0,41 38-150 0 0,-76-56 23 0 0,-2 0 0 0 0,0 2 0 0 0,-2 0-1 0 0,0 2 1 0 0,-2 0 0 0 0,-1 2-1 0 0,-1 0 1 0 0,-2 1 0 0 0,0 0-1 0 0,-2 1 1 0 0,-1 1 0 0 0,-2 0 0 0 0,-1 1-1 0 0,-2 0 1 0 0,5 33-23 0 0,-11 12 164 0 0,-4 1 0 0 0,-3-1 0 0 0,-4 1-1 0 0,-3-2 1 0 0,-3 1 0 0 0,-4-2 0 0 0,-2-1 0 0 0,-4 0 0 0 0,-4-2-1 0 0,-2-1 1 0 0,-4-1 0 0 0,-2-2 0 0 0,-45 61-164 0 0,11-18 20 0 0,-5-2 0 0 0,-5-4-1 0 0,-4-3 1 0 0,-4-5 0 0 0,-5-3 0 0 0,-3-4 0 0 0,-4-5 0 0 0,-4-4 0 0 0,-81 45-20 0 0,23-27-1991 0 0,56-37-2937 0 0,20-12-6141 0 0</inkml:trace>
  <inkml:trace contextRef="#ctx0" brushRef="#br0" timeOffset="23808.4">27000 5243 6777 0 0,'0'0'2062'0'0,"0"0"-197"0"0,0 0-486 0 0,0 0-537 0 0,0 0-377 0 0,0 0-257 0 0,0 0-212 0 0,0 0-2 0 0,0 0 113 0 0,0 0 201 0 0,0 0 197 0 0,-6 16 48 0 0,-65 266 1262 0 0,59-89-1547 0 0,8 0 0 0 0,8 0 1 0 0,10 0-1 0 0,26 125-268 0 0,9-59 670 0 0,-43-246-1526 0 0,-12-28-7400 0 0,4 11-771 0 0</inkml:trace>
  <inkml:trace contextRef="#ctx0" brushRef="#br0" timeOffset="24228.331">27056 5236 11050 0 0,'0'0'635'0'0,"0"0"69"0"0,0 0 91 0 0,0 0-127 0 0,0 0-248 0 0,0 0-234 0 0,0 0-249 0 0,0 0-106 0 0,0 0 31 0 0,0 0 110 0 0,0 0 106 0 0,0 0 86 0 0,-27 5 72 0 0,-87 19 72 0 0,-19 54 647 0 0,45-21-736 0 0,-3-3 0 0 0,-2-5 0 0 0,-2-3 0 0 0,-32 7-219 0 0,121-51-133 0 0,-16 6 140 0 0,28-17-228 0 0,56-35 304 0 0,2 2 0 0 0,2 3 1 0 0,1 3-1 0 0,2 3 0 0 0,2 3 0 0 0,20-3-83 0 0,-87 30 65 0 0,0 1 1 0 0,1 0 0 0 0,-1 1-1 0 0,1-1 1 0 0,-1 1-1 0 0,1 0 1 0 0,-1 0-1 0 0,1 0 1 0 0,0 0-1 0 0,-1 1 1 0 0,1 0-1 0 0,0 0 1 0 0,-1 0-1 0 0,1 1 1 0 0,0-1-1 0 0,-1 1 1 0 0,1 0-1 0 0,-1 0 1 0 0,1 1 0 0 0,-1-1-1 0 0,1 1 1 0 0,-1 0-1 0 0,0 1 1 0 0,0-1-1 0 0,0 1 1 0 0,0-1-1 0 0,-1 1 1 0 0,1 0-1 0 0,-1 0-65 0 0,25 28 127 0 0,0-2 0 0 0,2-1 1 0 0,0-2-1 0 0,2 0 0 0 0,1-3 0 0 0,2 0 0 0 0,28 13-127 0 0,-33-19-373 0 0,35 20-3923 0 0,-35-19-5149 0 0</inkml:trace>
  <inkml:trace contextRef="#ctx0" brushRef="#br0" timeOffset="25309.082">24860 7343 9426 0 0,'0'0'204'0'0,"0"0"-359"0"0,0 0-166 0 0,0 0 20 0 0,0 0 70 0 0,0 0 107 0 0,0 0 90 0 0,0 0 56 0 0,0 0 70 0 0,0 0 91 0 0,0 0 91 0 0,-6 13 102 0 0,-13 42 96 0 0,20-53-389 0 0,0 0 0 0 0,0-1 1 0 0,0 0-1 0 0,0 1 0 0 0,0-1 0 0 0,1 0 0 0 0,-1 1 0 0 0,0-1 0 0 0,1 0 0 0 0,-1 0 0 0 0,1 0 0 0 0,-1 0 0 0 0,1 0 0 0 0,0-1 0 0 0,-1 1 0 0 0,1 0 0 0 0,0-1 0 0 0,0 1 0 0 0,-1-1 0 0 0,1 0 0 0 0,0 1 0 0 0,0-1 0 0 0,-1 0 0 0 0,1 0 0 0 0,0 0 0 0 0,0-1 0 0 0,0 1 0 0 0,-1 0 0 0 0,1-1 0 0 0,0 1 0 0 0,0-1 0 0 0,-1 1 0 0 0,1-1 0 0 0,0 0 0 0 0,1 0-83 0 0,3 0 94 0 0,0-1-1 0 0,0 1 1 0 0,0-1 0 0 0,0 0-1 0 0,0-1 1 0 0,0 1-1 0 0,-1-1 1 0 0,1-1-1 0 0,-1 1 1 0 0,0-1-1 0 0,0 1 1 0 0,0-1-1 0 0,0-1 1 0 0,-1 1-1 0 0,1-1 1 0 0,-1 0-1 0 0,0 0 1 0 0,-1 0-1 0 0,1 0 1 0 0,-1-1 0 0 0,0 1-1 0 0,-1-1 1 0 0,1 0-1 0 0,-1 0 1 0 0,0 0-1 0 0,0 0 1 0 0,-1 0-1 0 0,0 0 1 0 0,0 0-1 0 0,0-1-93 0 0,-5 2-73 0 0,-1 0-1 0 0,1 1 0 0 0,0 0 1 0 0,-1 0-1 0 0,0 0 0 0 0,0 1 1 0 0,0-1-1 0 0,-1 1 0 0 0,1 0 1 0 0,-1 1-1 0 0,1-1 0 0 0,-1 1 0 0 0,0 0 1 0 0,0 1-1 0 0,0-1 0 0 0,0 1 1 0 0,0 0-1 0 0,0 1 0 0 0,-1 0 1 0 0,1 0-1 0 0,0 0 0 0 0,0 0 1 0 0,0 1-1 0 0,-1 0 74 0 0,-24 1 165 0 0,-1 2 0 0 0,1 1 0 0 0,0 1 0 0 0,1 1 0 0 0,0 2 0 0 0,0 1-1 0 0,0 2 1 0 0,2 0 0 0 0,-1 2 0 0 0,2 2 0 0 0,0 0 0 0 0,-9 8-165 0 0,31-21 23 0 0,-1 1 0 0 0,1-1 0 0 0,0 1 0 0 0,1-1 0 0 0,-1 2 1 0 0,1-1-1 0 0,-1 0 0 0 0,1 1 0 0 0,0 0 0 0 0,1 0 0 0 0,-1 0 0 0 0,1 0 0 0 0,0 1 0 0 0,1-1 0 0 0,-1 1 0 0 0,1-1 0 0 0,0 1 0 0 0,0 0 1 0 0,1 0-1 0 0,0 0 0 0 0,0 0 0 0 0,0 0 0 0 0,1 1 0 0 0,0-1 0 0 0,0 0 0 0 0,0 0 0 0 0,1 0 0 0 0,0 0 0 0 0,0 0 0 0 0,1 0 1 0 0,-1 0-1 0 0,1 0 0 0 0,1 0 0 0 0,-1-1 0 0 0,1 1 0 0 0,0-1 0 0 0,0 0 0 0 0,1 1 0 0 0,-1-1 0 0 0,1-1 0 0 0,0 1 0 0 0,0-1 0 0 0,1 1 1 0 0,0-1-1 0 0,-1-1 0 0 0,1 1 0 0 0,1-1 0 0 0,-1 1 0 0 0,0-1-23 0 0,28 7 157 0 0,0 0 0 0 0,0-2 0 0 0,1-2 0 0 0,0-1 0 0 0,0-1 1 0 0,0-2-1 0 0,1-2 0 0 0,-1-1 0 0 0,0-1 0 0 0,23-6-157 0 0,-32 8-159 0 0,-1-2 0 0 0,1-1 0 0 0,-1-1 0 0 0,0-1 0 0 0,0-1 1 0 0,-1-1-1 0 0,1-1 0 0 0,-2-1 0 0 0,1-1 0 0 0,-1-1 0 0 0,-1-1 0 0 0,0-1 0 0 0,-1-1 0 0 0,6-6 159 0 0,-14 3 1185 0 0,-1 27-139 0 0,-10-7-1149 0 0,6 4 159 0 0,0 0-1 0 0,0 0 1 0 0,0 0 0 0 0,1-1 0 0 0,0-1 0 0 0,0 1 0 0 0,0-1 0 0 0,1 0 0 0 0,0-1 0 0 0,0 0 0 0 0,0-1 0 0 0,1 0 0 0 0,-1 0-1 0 0,1-1 1 0 0,-1 0 0 0 0,1 0 0 0 0,0-1 0 0 0,0-1 0 0 0,-1 1 0 0 0,1-2 0 0 0,0 1 0 0 0,0-2 0 0 0,0 1 0 0 0,-1-1 0 0 0,1 0-1 0 0,-1-1 1 0 0,0 0 0 0 0,9-5-56 0 0,4 3-59 0 0,0-1 0 0 0,-1-1 0 0 0,0-1 0 0 0,0-1-1 0 0,-1 0 1 0 0,0-2 0 0 0,-1 0 0 0 0,0-2 0 0 0,-1 0 0 0 0,0 0 0 0 0,-1-2-1 0 0,-1 0 1 0 0,0-1 0 0 0,13-18 59 0 0,-27 30-31 0 0,-1 1 0 0 0,1-1 1 0 0,-1 0-1 0 0,1 0 0 0 0,-1 0 0 0 0,0 0 0 0 0,0 0 0 0 0,-1-1 1 0 0,0 1-1 0 0,1 0 0 0 0,-1 0 0 0 0,0 0 0 0 0,-1-1 0 0 0,1 1 1 0 0,-1 0-1 0 0,0 0 0 0 0,0 0 0 0 0,0 0 0 0 0,-1 0 0 0 0,1 0 1 0 0,-1 0-1 0 0,0 1 0 0 0,0-1 0 0 0,0 0 0 0 0,-1 1 0 0 0,1 0 0 0 0,-1-1 1 0 0,0 1-1 0 0,0 0 0 0 0,0 0 0 0 0,0 1 0 0 0,0-1 0 0 0,-1 1 1 0 0,1-1-1 0 0,-1 1 0 0 0,0 0 0 0 0,1 1 0 0 0,-1-1 0 0 0,0 0 1 0 0,0 1-1 0 0,0 0 0 0 0,0 0 0 0 0,-1 0 0 0 0,1 1 0 0 0,0-1 1 0 0,0 1-1 0 0,0 0 0 0 0,-1 0 0 0 0,-2 1 31 0 0,-8-1 19 0 0,0 0 1 0 0,0 1-1 0 0,0 0 0 0 0,0 2 1 0 0,0-1-1 0 0,1 2 0 0 0,-1 0 1 0 0,1 1-1 0 0,0 0 0 0 0,0 1 1 0 0,1 1-1 0 0,-1 0 0 0 0,1 1 1 0 0,1 0-1 0 0,0 1 1 0 0,0 0-1 0 0,0 1 0 0 0,2 1 1 0 0,-1-1-1 0 0,1 2 0 0 0,1-1 1 0 0,-3 6-20 0 0,9-13-12 0 0,0 0 1 0 0,1 1-1 0 0,-1-1 1 0 0,1 1-1 0 0,0-1 1 0 0,1 1 0 0 0,-1 0-1 0 0,1 0 1 0 0,0 0-1 0 0,0 0 1 0 0,1 0 0 0 0,-1 0-1 0 0,1 0 1 0 0,0 0-1 0 0,1 0 1 0 0,-1 0-1 0 0,1 0 1 0 0,0 0 0 0 0,0 0-1 0 0,0 0 1 0 0,1-1-1 0 0,0 1 1 0 0,0 0 0 0 0,0-1-1 0 0,0 1 1 0 0,1-1-1 0 0,-1 0 1 0 0,1 0 0 0 0,1 0-1 0 0,-1 0 1 0 0,0 0-1 0 0,1-1 1 0 0,0 1-1 0 0,0-1 1 0 0,0 0 0 0 0,0 0-1 0 0,0-1 1 0 0,0 1-1 0 0,1-1 1 0 0,-1 0 0 0 0,1 0-1 0 0,0 0 1 0 0,3 0 11 0 0,83 21-3625 0 0,-30-16-5457 0 0,-35-5 4217 0 0</inkml:trace>
  <inkml:trace contextRef="#ctx0" brushRef="#br0" timeOffset="26584.344">26047 7435 9938 0 0,'0'0'-316'0'0,"0"0"-127"0"0,0 0 185 0 0,0 0 211 0 0,0 0 236 0 0,0 0 237 0 0,0 0 124 0 0,0 0 105 0 0,0 0 25 0 0,0 0-54 0 0,0 0-66 0 0,0 0-57 0 0,0 0-24 0 0,17 16 2 0 0,54 44-14 0 0,7-43 538 0 0,-65-20-857 0 0,6 1-164 0 0,0-1 1 0 0,0-1-1 0 0,0 0 0 0 0,-1-2 0 0 0,0 0 0 0 0,0-1 0 0 0,0-1 0 0 0,-1-1 0 0 0,0 0 0 0 0,-1-1 0 0 0,0-1 1 0 0,0-1-1 0 0,3-3 16 0 0,-17 14-23 0 0,-1-1 1 0 0,1 1 0 0 0,0 0 0 0 0,-1 0 0 0 0,1-1 0 0 0,-1 1-1 0 0,0-1 1 0 0,1 1 0 0 0,-1-1 0 0 0,0 0 0 0 0,0 1 0 0 0,0-1-1 0 0,0 0 1 0 0,0 0 0 0 0,0 0 0 0 0,0 0 0 0 0,-1 0 0 0 0,1 0-1 0 0,-1 0 1 0 0,1 0 0 0 0,-1 0 0 0 0,0 0 0 0 0,0 0 0 0 0,0 0-1 0 0,0 0 1 0 0,0 0 0 0 0,-1 0 0 0 0,1 0 0 0 0,0 0 0 0 0,-1 0-1 0 0,0 0 1 0 0,1 0 0 0 0,-1 0 0 0 0,0 0 0 0 0,0 0 0 0 0,0 1-1 0 0,0-1 1 0 0,0 0 0 0 0,-1 1 0 0 0,1-1 0 0 0,0 0 0 0 0,-1 1-1 0 0,1 0 1 0 0,-1-1 0 0 0,0 1 0 0 0,0-1 22 0 0,-96-24-1192 0 0,79 25 1413 0 0,0 0 0 0 0,0 2 0 0 0,0 0 0 0 0,0 1 0 0 0,0 1 0 0 0,1 1 0 0 0,-1 0 0 0 0,1 2 0 0 0,0 0 0 0 0,0 1 0 0 0,1 1-1 0 0,0 0 1 0 0,1 1 0 0 0,-1 1 0 0 0,2 1 0 0 0,-1 0 0 0 0,-5 6-221 0 0,19-14 20 0 0,-1 0 1 0 0,1 0-1 0 0,0 0 1 0 0,0 1-1 0 0,0-1 0 0 0,0 0 1 0 0,0 1-1 0 0,1 0 1 0 0,-1-1-1 0 0,1 1 0 0 0,0 0 1 0 0,0 0-1 0 0,0-1 1 0 0,1 1-1 0 0,0 0 1 0 0,-1 0-1 0 0,1 0 0 0 0,0 0 1 0 0,1 0-1 0 0,-1 0 1 0 0,1 0-1 0 0,0-1 0 0 0,0 1 1 0 0,0 0-1 0 0,0 0 1 0 0,1-1-1 0 0,-1 1 0 0 0,1-1 1 0 0,0 1-1 0 0,0-1 1 0 0,0 0-1 0 0,1 0 0 0 0,-1 0 1 0 0,1 0-1 0 0,0 0 1 0 0,0 0-1 0 0,0 0-20 0 0,130 69 1024 0 0,-57-58-840 0 0,1-2 0 0 0,0-4-1 0 0,0-4 1 0 0,1-3 0 0 0,-1-3 0 0 0,4-4-184 0 0,-32 3-20 0 0,0-3 0 0 0,0-2-1 0 0,0-3 1 0 0,-1-1 0 0 0,-1-2 0 0 0,0-3 0 0 0,-1-1 0 0 0,-1-3 0 0 0,39-24 20 0 0,-61 31 72 0 0,0-1 1 0 0,-2-1-1 0 0,0-1 0 0 0,0 0 1 0 0,-2-2-1 0 0,0-1 1 0 0,-1 0-1 0 0,-1-1 1 0 0,-1-1-1 0 0,-1 0 1 0 0,-1-1-1 0 0,-1-1 1 0 0,-1 0-1 0 0,-2-1 0 0 0,0 0 1 0 0,-1-1-1 0 0,-2 0 1 0 0,5-24-73 0 0,-7 22 77 0 0,-1 1 0 0 0,-1-1 0 0 0,-1 0 0 0 0,-1 0 1 0 0,-2 0-1 0 0,-1 0 0 0 0,-1 0 0 0 0,-2 0 0 0 0,0 1 0 0 0,-2-1 1 0 0,-1 1-1 0 0,-1 1 0 0 0,-1 0 0 0 0,-2-2-77 0 0,11 28-33 0 0,0-1 0 0 0,0 1 0 0 0,1 0 1 0 0,-1-1-1 0 0,0 1 0 0 0,0 0 0 0 0,0 0 0 0 0,0-1 0 0 0,1 1 0 0 0,-1 0 1 0 0,0 0-1 0 0,0 0 0 0 0,0 0 0 0 0,0 0 0 0 0,0 0 0 0 0,1 0 0 0 0,-1 0 1 0 0,0 1-1 0 0,0-1 0 0 0,0 0 0 0 0,0 0 0 0 0,1 1 0 0 0,-1-1 0 0 0,0 0 1 0 0,0 1-1 0 0,1-1 0 0 0,-1 1 0 0 0,0-1 0 0 0,1 1 0 0 0,-1-1 0 0 0,0 1 1 0 0,1 0-1 0 0,-1-1 0 0 0,1 1 0 0 0,-1 0 0 0 0,1 0 0 0 0,-1-1 0 0 0,1 1 0 0 0,-1 0 1 0 0,1 0-1 0 0,0-1 0 0 0,0 1 0 0 0,-1 0 0 0 0,1 0 0 0 0,0 0 0 0 0,0 0 1 0 0,0-1-1 0 0,0 1 0 0 0,0 0 0 0 0,0 0 0 0 0,0 0 0 0 0,0 0 0 0 0,0 0 1 0 0,0-1-1 0 0,1 1 0 0 0,-1 0 0 0 0,0 0 0 0 0,0 0 0 0 0,1-1 0 0 0,-1 1 1 0 0,1 0-1 0 0,-1 0 0 0 0,1-1 0 0 0,-1 1 0 0 0,1 0 33 0 0,-11 76 74 0 0,6 67 194 0 0,8 0 0 0 0,13 79-268 0 0,3 80 83 0 0,6 340-299 0 0,-25-641 231 0 0,0 0-1 0 0,-1 1 1 0 0,1-1-1 0 0,-1 0 1 0 0,1 1-1 0 0,-1-1 1 0 0,0 0-1 0 0,0 1 1 0 0,0-1-1 0 0,0 1 1 0 0,-1-1-1 0 0,1 0 1 0 0,0 1-1 0 0,-1-1 1 0 0,0 0-1 0 0,1 0 1 0 0,-1 1-1 0 0,0-1 1 0 0,0 0-1 0 0,0 0 1 0 0,-1 0-1 0 0,1 0 1 0 0,0 0-1 0 0,-1 0 1 0 0,0 0-1 0 0,1-1 1 0 0,-1 1-1 0 0,0 0 1 0 0,0-1-1 0 0,0 0 1 0 0,0 1-1 0 0,0-1 1 0 0,0 0-1 0 0,0 0 1 0 0,0 0-1 0 0,0 0 1 0 0,0 0-1 0 0,-1-1 1 0 0,1 1-1 0 0,0-1 1 0 0,-1 1-1 0 0,1-1 1 0 0,0 0-1 0 0,-1 0 1 0 0,1 0-1 0 0,-1 0 1 0 0,1 0-1 0 0,0-1 1 0 0,-1 1-1 0 0,1-1 1 0 0,0 1-1 0 0,-1-1 1 0 0,1 0-1 0 0,0 0 1 0 0,-1-1-15 0 0,-17-7-157 0 0,0-1 0 0 0,1-2 0 0 0,0 0 1 0 0,1 0-1 0 0,0-2 0 0 0,1 0 1 0 0,1-1-1 0 0,0-1 0 0 0,1 0 1 0 0,1-1-1 0 0,0-1 0 0 0,-9-17 157 0 0,21 31 12 0 0,0 1-1 0 0,0 0 1 0 0,0-1-1 0 0,0 0 1 0 0,1 1 0 0 0,-1-1-1 0 0,1 0 1 0 0,0 0-1 0 0,0 0 1 0 0,1 0 0 0 0,-1 1-1 0 0,1-1 1 0 0,0 0-1 0 0,0 0 1 0 0,0 0 0 0 0,0 0-1 0 0,1 0 1 0 0,0 0-1 0 0,-1 0 1 0 0,2 0 0 0 0,-1 0-1 0 0,0 1 1 0 0,1-1-1 0 0,-1 0 1 0 0,1 1-1 0 0,0-1 1 0 0,1 1 0 0 0,-1 0-1 0 0,0 0 1 0 0,1 0-1 0 0,0 0 1 0 0,-1 0 0 0 0,3-1-12 0 0,120-82-799 0 0,-97 70 868 0 0,52-30 63 0 0,-37 25-705 0 0,0-1 0 0 0,-2-3 1 0 0,0-1-1 0 0,-2-2 0 0 0,-1-1 0 0 0,-2-2 0 0 0,0-2 0 0 0,-3-1 0 0 0,0-2 0 0 0,-3-1 1 0 0,-1-1-1 0 0,5-12 573 0 0,-5-8-357 0 0,-4-1 1 0 0,-1-1 0 0 0,-4-1 0 0 0,9-42 356 0 0,-17 47 1482 0 0,-3 0 0 0 0,-1-1 1 0 0,-4 1-1 0 0,-1-1 0 0 0,-4-22-1482 0 0,1 75 133 0 0,0 0 0 0 0,0 0 0 0 0,0 0-1 0 0,0 0 1 0 0,-1 0 0 0 0,1 0 0 0 0,-1 0 0 0 0,0 0-1 0 0,0 0 1 0 0,-1 0 0 0 0,1 0 0 0 0,-1 1 0 0 0,0-1-1 0 0,0 1 1 0 0,0-1 0 0 0,0 1 0 0 0,0 0-1 0 0,-1-1 1 0 0,0 1 0 0 0,1 1 0 0 0,-3-3-133 0 0,-23 74-1286 0 0,19 4 1321 0 0,4 0-1 0 0,2 0 1 0 0,4 0-1 0 0,3 0 1 0 0,3 0-1 0 0,9 34-34 0 0,-2 8 15 0 0,74 596-375 0 0,-43-561 30 0 0,-47-148 360 0 0,0 1-1 0 0,-1-1 1 0 0,1 1 0 0 0,-1-1-1 0 0,0 0 1 0 0,0 0 0 0 0,0 0-1 0 0,0 0 1 0 0,0-1 0 0 0,0 1-1 0 0,0-1 1 0 0,-1 0 0 0 0,1 0-1 0 0,-1 0 1 0 0,1 0 0 0 0,0 0-1 0 0,-1-1 1 0 0,1 0 0 0 0,-1 0-1 0 0,0 0 1 0 0,1 0 0 0 0,-1 0-1 0 0,1-1 1 0 0,-1 1 0 0 0,1-1-1 0 0,0 0 1 0 0,-1 0 0 0 0,1 0-1 0 0,0-1 1 0 0,-2 0-30 0 0,0 2-59 0 0,-343-55-597 0 0,342 54 668 0 0,0 0 0 0 0,0 0 0 0 0,0 0 0 0 0,1-1 0 0 0,-1 1-1 0 0,0-1 1 0 0,1-1 0 0 0,-1 1 0 0 0,1-1 0 0 0,0 0 0 0 0,0 0 0 0 0,0-1 0 0 0,1 1 0 0 0,-1-1 0 0 0,1 0 0 0 0,-1 0 0 0 0,1-1 0 0 0,1 1 0 0 0,-1-1 0 0 0,1 0 0 0 0,-1 0-1 0 0,2 0 1 0 0,-1 0 0 0 0,0-1 0 0 0,1 1 0 0 0,0-1 0 0 0,0 1 0 0 0,1-1 0 0 0,-1 0 0 0 0,1 0 0 0 0,1 1 0 0 0,-1-1 0 0 0,1 0 0 0 0,0 0 0 0 0,0 0 0 0 0,1 0-1 0 0,0 0 1 0 0,0 0 0 0 0,0 0 0 0 0,0 1 0 0 0,2-2-12 0 0,11-14-11 0 0,0 0 0 0 0,2 1 0 0 0,1 1 0 0 0,0 0 0 0 0,1 2-1 0 0,1 0 1 0 0,1 1 0 0 0,0 0 0 0 0,1 2 0 0 0,1 1 0 0 0,0 0 0 0 0,1 2-1 0 0,0 1 1 0 0,1 0 0 0 0,0 2 0 0 0,0 0 0 0 0,3 2 11 0 0,254-55-743 0 0,-159 61-7884 0 0,-106 3 4142 0 0,-5 0-1391 0 0</inkml:trace>
  <inkml:trace contextRef="#ctx0" brushRef="#br0" timeOffset="26834.737">28868 7568 17028 0 0,'0'0'5249'0'0,"0"0"-4777"0"0,0 0-216 0 0,0 0-176 0 0,0 0-120 0 0,0 0 16 0 0,0 0-16 0 0,0 0-24 0 0,0 0-16 0 0,0 0-48 0 0,0 0-16 0 0,0 0-96 0 0,0 0-208 0 0,0 0-417 0 0,58 109-975 0 0,-58-92-2409 0 0,0-5-8041 0 0</inkml:trace>
  <inkml:trace contextRef="#ctx0" brushRef="#br0" timeOffset="28584.872">23534 8654 0 0 0,'0'0'299'0'0,"0"0"277"0"0,0 0 271 0 0,0 0 236 0 0,3-15 169 0 0,15-67 1508 0 0,-13 63 1915 0 0,-6 33-3459 0 0,1 11-1143 0 0,-42 608 3403 0 0,37-493-5182 0 0,10-130 389 0 0,2-16-6272 0 0,-6 1 1944 0 0</inkml:trace>
  <inkml:trace contextRef="#ctx0" brushRef="#br0" timeOffset="28854.363">22688 8498 17548 0 0,'0'0'405'0'0,"0"0"41"0"0,0 0-98 0 0,0 0-271 0 0,0 0-193 0 0,0 0-120 0 0,0 0 40 0 0,0 0 229 0 0,0 0 205 0 0,0 0 134 0 0,29-8 57 0 0,99-21-27 0 0,84 22 431 0 0,702-21-460 0 0,-721-2-1267 0 0,-114 7-2454 0 0,-77 22 2914 0 0,-1 1-2057 0 0,0 0-5254 0 0,-1 0 1701 0 0</inkml:trace>
  <inkml:trace contextRef="#ctx0" brushRef="#br0" timeOffset="29795.775">23832 9153 16852 0 0,'0'0'489'0'0,"0"0"-505"0"0,0 0 27 0 0,26 0 147 0 0,184 0 449 0 0,37-6 429 0 0,-244 5-1065 0 0,-1 0-1 0 0,1 0 0 0 0,-1-1 0 0 0,1 1 0 0 0,-1 0 1 0 0,0-1-1 0 0,0 0 0 0 0,0 1 0 0 0,0-1 0 0 0,0 0 1 0 0,0 0-1 0 0,0 0 0 0 0,0 0 0 0 0,-1-1 0 0 0,1 1 1 0 0,-1 0-1 0 0,0-1 0 0 0,1 1 0 0 0,-1-1 0 0 0,0 1 1 0 0,0-1-1 0 0,-1 0 0 0 0,1 1 0 0 0,-1-1 0 0 0,1 0 1 0 0,-1 0-1 0 0,0 1 0 0 0,0-1 0 0 0,0 0 0 0 0,0 0 1 0 0,-1 1-1 0 0,1-1 0 0 0,-1 0 0 0 0,1 1 0 0 0,-1-1 1 0 0,0 0-1 0 0,0 1 0 0 0,0-1 0 0 0,-1 1 0 0 0,1 0 1 0 0,0-1-1 0 0,-1 1 0 0 0,0 0 0 0 0,1 0 0 0 0,-1 0 1 0 0,0 0-1 0 0,0 0 0 0 0,0 0 0 0 0,0 0 0 0 0,-1 1 1 0 0,1-1-1 0 0,0 1 0 0 0,-1 0 0 0 0,1-1 0 0 0,-1 1 1 0 0,1 0-1 0 0,-1 1 0 0 0,-1-2 30 0 0,-7-4-123 0 0,1 1 0 0 0,-1-1-1 0 0,0 1 1 0 0,-1 1 0 0 0,1 0 0 0 0,-1 1-1 0 0,0 0 1 0 0,0 1 0 0 0,1 0 0 0 0,-2 1-1 0 0,1 0 1 0 0,0 1 0 0 0,0 0 0 0 0,0 1 0 0 0,0 1-1 0 0,0 0 1 0 0,0 0 0 0 0,0 1 0 0 0,-10 4 123 0 0,13-4 53 0 0,1 1-1 0 0,0-1 1 0 0,1 1 0 0 0,-1 0 0 0 0,1 1 0 0 0,0 0 0 0 0,0 0 0 0 0,0 1 0 0 0,0 0 0 0 0,1 0 0 0 0,0 0-1 0 0,1 1 1 0 0,-1 0 0 0 0,1 0 0 0 0,1 0 0 0 0,-1 1 0 0 0,1-1 0 0 0,0 1 0 0 0,1 0 0 0 0,0 0 0 0 0,0 1-1 0 0,1-1 1 0 0,0 0 0 0 0,0 1 0 0 0,1 0 0 0 0,0-1 0 0 0,1 1 0 0 0,0 0-53 0 0,1-3 59 0 0,-1 1 0 0 0,2-1 0 0 0,-1 0 0 0 0,1 1-1 0 0,0-1 1 0 0,0 0 0 0 0,0 0 0 0 0,1 0 0 0 0,0 0 0 0 0,0-1 0 0 0,1 1 0 0 0,0-1 0 0 0,0 0 0 0 0,0 0 0 0 0,0 0 0 0 0,1 0 0 0 0,0-1-1 0 0,0 0 1 0 0,0 0 0 0 0,0 0 0 0 0,1-1 0 0 0,-1 1 0 0 0,1-1 0 0 0,0 0 0 0 0,0-1 0 0 0,0 0 0 0 0,5 2-59 0 0,178 29 1008 0 0,-163-30-1026 0 0,0-2 0 0 0,0 0 0 0 0,0-2-1 0 0,0-1 1 0 0,-1-1 0 0 0,1-1 0 0 0,0-1 0 0 0,-1-1-1 0 0,0-1 1 0 0,-1-2 0 0 0,1 0 0 0 0,-2-2 0 0 0,1 0 0 0 0,-2-2-1 0 0,1 0 1 0 0,-2-2 0 0 0,0 0 0 0 0,-1-2 0 0 0,16-15 18 0 0,-33 27 39 0 0,0 1 1 0 0,0-1-1 0 0,0 1 1 0 0,-1-1 0 0 0,0 0-1 0 0,0 0 1 0 0,0 0-1 0 0,0 0 1 0 0,-1 0 0 0 0,0-1-1 0 0,0 1 1 0 0,0 0-1 0 0,-1-1 1 0 0,0 1-1 0 0,0 0 1 0 0,0-1 0 0 0,-1 1-1 0 0,0 0 1 0 0,0-1-1 0 0,0 1 1 0 0,0 0 0 0 0,-3-5-40 0 0,4 9-23 0 0,-1 1 0 0 0,1-1 1 0 0,-1 1-1 0 0,1-1 0 0 0,-1 0 1 0 0,1 1-1 0 0,-1-1 0 0 0,0 1 1 0 0,1-1-1 0 0,-1 1 0 0 0,0 0 1 0 0,0-1-1 0 0,1 1 1 0 0,-1 0-1 0 0,0-1 0 0 0,0 1 1 0 0,1 0-1 0 0,-1 0 0 0 0,0 0 1 0 0,0-1-1 0 0,0 1 0 0 0,1 0 1 0 0,-1 0-1 0 0,0 0 0 0 0,0 1 1 0 0,0-1-1 0 0,1 0 1 0 0,-1 0-1 0 0,0 0 0 0 0,0 0 1 0 0,1 1-1 0 0,-1-1 0 0 0,0 0 1 0 0,0 1-1 0 0,1-1 0 0 0,-1 1 1 0 0,0-1-1 0 0,1 1 1 0 0,-1-1-1 0 0,0 1 0 0 0,1-1 1 0 0,-1 1-1 0 0,1 0 0 0 0,-1-1 1 0 0,1 1-1 0 0,-1 0 0 0 0,1-1 1 0 0,0 1-1 0 0,-1 0 0 0 0,1-1 1 0 0,0 1-1 0 0,0 0 1 0 0,-1 0-1 0 0,1 0 0 0 0,0-1 1 0 0,0 1-1 0 0,0 0 0 0 0,0 0 1 0 0,0 0-1 0 0,0-1 0 0 0,0 1 1 0 0,0 0 22 0 0,-9 52-54 0 0,8-46 109 0 0,1-1 0 0 0,-1 0 0 0 0,1 0-1 0 0,1 1 1 0 0,-1-1 0 0 0,1 0 0 0 0,0 0 0 0 0,0 0 0 0 0,1 0 0 0 0,0 0 0 0 0,0 0-1 0 0,0 0 1 0 0,1 0 0 0 0,0-1 0 0 0,0 1 0 0 0,0-1 0 0 0,1 0 0 0 0,0 0 0 0 0,0 0 0 0 0,0-1-1 0 0,0 1 1 0 0,1-1 0 0 0,0 0 0 0 0,0 0 0 0 0,0 0 0 0 0,0-1 0 0 0,1 0 0 0 0,-1 0-1 0 0,1 0 1 0 0,0-1 0 0 0,0 0 0 0 0,-1 0 0 0 0,2 0-55 0 0,4 0 42 0 0,0 1-1 0 0,1-2 1 0 0,-1 1 0 0 0,1-1 0 0 0,0-1-1 0 0,-1 0 1 0 0,1-1 0 0 0,0 0 0 0 0,-1-1-1 0 0,1 0 1 0 0,-1-1 0 0 0,0 0 0 0 0,0-1-1 0 0,0 0 1 0 0,0-1 0 0 0,-1 0 0 0 0,1-1-1 0 0,-1 0 1 0 0,-1 0 0 0 0,1-1 0 0 0,-1 0-1 0 0,0-1 1 0 0,-1 0 0 0 0,0-1 0 0 0,0 1-1 0 0,-1-1 1 0 0,0-1 0 0 0,0 0-1 0 0,-1 0 1 0 0,-1 0 0 0 0,1 0 0 0 0,-2-1-1 0 0,1 0 1 0 0,-2 0 0 0 0,1 0 0 0 0,-2 0-1 0 0,1-1 1 0 0,-1 1 0 0 0,-1-1 0 0 0,0-2-42 0 0,-6-5-219 0 0,1 27-1511 0 0,3 1 1769 0 0,0-1-1 0 0,1 1 1 0 0,0-1 0 0 0,0 1-1 0 0,1-1 1 0 0,0 1-1 0 0,0-1 1 0 0,1 1-1 0 0,0-1 1 0 0,1 0 0 0 0,0 0-1 0 0,0 0 1 0 0,1 0-1 0 0,0-1 1 0 0,0 1-1 0 0,1-1 1 0 0,-1 0 0 0 0,2 0-1 0 0,-1-1 1 0 0,1 0-1 0 0,0 0 1 0 0,0 0-1 0 0,1 0 1 0 0,-1-1 0 0 0,1 0-1 0 0,1-1 1 0 0,-1 1-1 0 0,1-1 1 0 0,-1-1-1 0 0,1 0 1 0 0,0 0 0 0 0,0 0-1 0 0,1-1 1 0 0,-1 0-1 0 0,0-1 1 0 0,1 1 0 0 0,-1-2-1 0 0,1 1 1 0 0,-1-1-1 0 0,3-1-38 0 0,-3-1-138 0 0,0-1 0 0 0,0 0 0 0 0,0-1 0 0 0,0 0 0 0 0,0 0 0 0 0,-1 0 0 0 0,1-1 0 0 0,-1 0 0 0 0,-1-1 0 0 0,1 0 0 0 0,-1 0 0 0 0,0 0 0 0 0,0 0 0 0 0,-1-1 0 0 0,1 0 0 0 0,-2-1 0 0 0,1 1 0 0 0,-1-1 0 0 0,0 0 0 0 0,-1 1 0 0 0,1-2 0 0 0,-2 1 0 0 0,1 0 138 0 0,5-78 987 0 0,-13 80-107 0 0,7 31-953 0 0,4-8 160 0 0,0 0-1 0 0,1-1 1 0 0,1 0 0 0 0,0 0-1 0 0,2-1 1 0 0,-1 0 0 0 0,2 0-1 0 0,0-1 1 0 0,1-1 0 0 0,0 0-1 0 0,1 0 1 0 0,0-1 0 0 0,1-1 0 0 0,0 0-1 0 0,7 2-86 0 0,35 16-3949 0 0,5-8-4151 0 0,-44-17-1062 0 0</inkml:trace>
  <inkml:trace contextRef="#ctx0" brushRef="#br0" timeOffset="31258.4">25978 8960 18180 0 0,'0'0'-548'0'0,"0"0"-51"0"0,0 0 274 0 0,0 0 325 0 0,0 0 240 0 0,0 0 137 0 0,9 26 28 0 0,58 183 653 0 0,79 531 397 0 0,-117-658-814 0 0,-28-96 2555 0 0,0-12-2948 0 0,-53-539-2978 0 0,53 557 2677 0 0,0 1 0 0 0,0-1 0 0 0,1 1 0 0 0,0-1 0 0 0,0 1 0 0 0,1 0 0 0 0,0 0 0 0 0,0 0 0 0 0,1 0 0 0 0,0 0 1 0 0,0 1-1 0 0,0-1 0 0 0,1 1 0 0 0,0 0 0 0 0,0 1 0 0 0,0-1 0 0 0,1 1 0 0 0,0 0 0 0 0,0 1 0 0 0,0-1 0 0 0,1 1 0 0 0,-1 0 0 0 0,1 1 0 0 0,0-1 0 0 0,0 1 0 0 0,1 1 0 0 0,-1-1 0 0 0,0 1 0 0 0,1 1 1 0 0,-1-1-1 0 0,1 1 0 0 0,0 1 0 0 0,-1-1 0 0 0,1 1 0 0 0,0 1 0 0 0,-1-1 0 0 0,7 2 53 0 0,29-3-132 0 0,1 2 1 0 0,0 2-1 0 0,-1 1 1 0 0,0 3 0 0 0,0 1-1 0 0,-1 3 1 0 0,15 5 131 0 0,-58-16-31 0 0,1 1 1 0 0,-1-1-1 0 0,1 0 1 0 0,0 1 0 0 0,-1-1-1 0 0,1 0 1 0 0,0 1-1 0 0,-1-1 1 0 0,1 1 0 0 0,0-1-1 0 0,0 0 1 0 0,-1 1-1 0 0,1-1 1 0 0,0 1 0 0 0,0-1-1 0 0,0 1 1 0 0,0-1 0 0 0,0 1-1 0 0,0-1 1 0 0,-1 1-1 0 0,1-1 1 0 0,0 1 0 0 0,0-1-1 0 0,0 1 1 0 0,1-1-1 0 0,-1 1 1 0 0,0-1 0 0 0,0 1-1 0 0,0-1 1 0 0,0 1-1 0 0,0-1 1 0 0,1 0 0 0 0,-1 1-1 0 0,0-1 1 0 0,0 1-1 0 0,1-1 1 0 0,-1 1 0 0 0,0-1-1 0 0,0 0 1 0 0,1 1-1 0 0,-1-1 31 0 0,-66 2 1054 0 0,58-2-1128 0 0,-192-14 1317 0 0,200 14-1203 0 0,35 2-567 0 0,14 3 566 0 0,0-3 0 0 0,1-1 0 0 0,-1-2 0 0 0,0-3 0 0 0,0-2 0 0 0,0-2 0 0 0,-1-2-1 0 0,0-2 1 0 0,-1-2 0 0 0,0-2 0 0 0,32-17-39 0 0,-73 30-45 0 0,0 1 44 0 0,0 0 0 0 0,-1 0-1 0 0,1 0 1 0 0,0-1 0 0 0,-1 0-1 0 0,1 0 1 0 0,-1 0 0 0 0,0-1-1 0 0,0 1 1 0 0,0-1-1 0 0,0-1 1 0 0,-1 1 0 0 0,0-1-1 0 0,0 1 1 0 0,0-1 0 0 0,0 0-1 0 0,-1-1 1 0 0,0 1 0 0 0,0 0-1 0 0,0-1 1 0 0,-1 0 0 0 0,0 0-1 0 0,0 0 1 0 0,0 0 0 0 0,-1 0-1 0 0,1-3 2 0 0,-5 5-10 0 0,1 1 0 0 0,-1-1 0 0 0,0 1-1 0 0,0 0 1 0 0,-1 0 0 0 0,1 0 0 0 0,-1 1 0 0 0,1-1 0 0 0,-1 1-1 0 0,0 0 1 0 0,0 0 0 0 0,0 0 0 0 0,0 0 0 0 0,0 1 0 0 0,-1 0-1 0 0,1 0 1 0 0,0 0 0 0 0,-1 0 0 0 0,1 1 0 0 0,0-1-1 0 0,-1 1 1 0 0,1 0 0 0 0,-1 0 0 0 0,1 1 0 0 0,0-1 0 0 0,-1 1-1 0 0,1 0 1 0 0,0 1 0 0 0,0-1 0 0 0,-1 1 0 0 0,1-1-1 0 0,0 1 1 0 0,1 0 0 0 0,-1 1 0 0 0,0-1 0 0 0,0 1 0 0 0,1-1-1 0 0,-1 2 11 0 0,0 1 42 0 0,0 0 0 0 0,0 1-1 0 0,1-1 1 0 0,0 1 0 0 0,0 0 0 0 0,1 0-1 0 0,-1 0 1 0 0,1 0 0 0 0,1 0-1 0 0,-1 0 1 0 0,1 0 0 0 0,0 1-1 0 0,0-1 1 0 0,1 1 0 0 0,0-1-1 0 0,0 0 1 0 0,0 1 0 0 0,1-1-1 0 0,0 1 1 0 0,0-1 0 0 0,1 0-1 0 0,0 0 1 0 0,0 0 0 0 0,0 0-1 0 0,1 0 1 0 0,0 0 0 0 0,0-1 0 0 0,0 1-1 0 0,1-1 1 0 0,0 0 0 0 0,0 0-1 0 0,0 0 1 0 0,0 0 0 0 0,1-1-1 0 0,0 0 1 0 0,0 0 0 0 0,0 0-1 0 0,1 0 1 0 0,-1-1 0 0 0,1 0-1 0 0,0 0 1 0 0,-1 0 0 0 0,1-1-1 0 0,1 0 1 0 0,-1 0 0 0 0,0-1 0 0 0,1 0-42 0 0,15 6-70 0 0,0-1 0 0 0,0-1 0 0 0,1-1 0 0 0,-1-1 0 0 0,1-2 0 0 0,0 0 0 0 0,-1-1 0 0 0,1-1 0 0 0,0-1 0 0 0,-1-1 0 0 0,1-1 0 0 0,-1-1 0 0 0,0-1 0 0 0,-1-1 0 0 0,1-1 0 0 0,-1-1 1 0 0,-1 0-1 0 0,14-10 70 0 0,-30 16-36 0 0,0 0 1 0 0,0 0-1 0 0,0-1 1 0 0,0 1 0 0 0,-1-1-1 0 0,0 0 1 0 0,0 0-1 0 0,0 0 1 0 0,0 0-1 0 0,0 0 1 0 0,-1-1 0 0 0,0 1-1 0 0,0-1 1 0 0,0 0-1 0 0,-1 1 1 0 0,1-1 0 0 0,-1 0-1 0 0,0 0 1 0 0,-1 0-1 0 0,1 0 1 0 0,-1 0 0 0 0,0 0-1 0 0,0 0 1 0 0,-1 0-1 0 0,1 0 1 0 0,-1 0-1 0 0,0 0 1 0 0,0 0 0 0 0,-1 0-1 0 0,0 1 1 0 0,1-1-1 0 0,-2 0 1 0 0,1 1 0 0 0,0 0-1 0 0,-1-1 1 0 0,0 1-1 0 0,0 0 1 0 0,0 0 0 0 0,0 1-1 0 0,-1-1 1 0 0,0 1-1 0 0,0-1 1 0 0,0 1-1 0 0,0 0 1 0 0,0 1 0 0 0,0-1-1 0 0,-3-1 36 0 0,-8-7 98 0 0,-1 0 0 0 0,0 1-1 0 0,0 1 1 0 0,-1 1-1 0 0,0 0 1 0 0,-1 1 0 0 0,0 0-1 0 0,0 2 1 0 0,0 0 0 0 0,0 1-1 0 0,-1 1 1 0 0,0 1 0 0 0,0 0-1 0 0,-2 2-97 0 0,47 25-395 0 0,1-18 505 0 0,1-1-1 0 0,0-1 0 0 0,0-1 0 0 0,0-2 0 0 0,0 0 0 0 0,0-2 0 0 0,0-2 1 0 0,3-1-110 0 0,13 2-143 0 0,207-22-724 0 0,-263 55 1733 0 0,2-19-810 0 0,0 1 0 0 0,2-1 0 0 0,-1 1 0 0 0,2 1-1 0 0,0 0 1 0 0,1 0 0 0 0,0 0 0 0 0,1 0 0 0 0,1 1 0 0 0,0 0 0 0 0,1 0 0 0 0,0 11-56 0 0,5-23 17 0 0,1 0 1 0 0,0 1 0 0 0,0-1 0 0 0,0 0-1 0 0,0-1 1 0 0,1 1 0 0 0,-1-1-1 0 0,1 1 1 0 0,0-1 0 0 0,0 0 0 0 0,0 0-1 0 0,0-1 1 0 0,1 1 0 0 0,-1-1 0 0 0,1 0-1 0 0,-1 0 1 0 0,1-1 0 0 0,0 1-1 0 0,0-1 1 0 0,0 0 0 0 0,-1 0 0 0 0,1-1-1 0 0,0 1 1 0 0,0-1 0 0 0,0 0-1 0 0,0 0 1 0 0,0-1 0 0 0,0 0 0 0 0,0 0-1 0 0,0 0 1 0 0,2-1-18 0 0,4 2-85 0 0,8-2-38 0 0,-1 0 0 0 0,1-2 1 0 0,-1 0-1 0 0,0-1 0 0 0,0-1 1 0 0,-1 0-1 0 0,1-1 0 0 0,-1-1 1 0 0,11-8 122 0 0,82-32-76 0 0,-77 120 1070 0 0,-25-69-901 0 0,1 0-1 0 0,-1 0 0 0 0,0-1 0 0 0,1 0 0 0 0,-1-1 1 0 0,1 0-1 0 0,0 0 0 0 0,-1 0 0 0 0,1-1 0 0 0,0-1 1 0 0,-1 0-1 0 0,1 0 0 0 0,0 0 0 0 0,-1-1 0 0 0,1-1 0 0 0,0 0-92 0 0,136-51-100 0 0,-140 52 52 0 0,0-1 0 0 0,0 1 0 0 0,0-1 0 0 0,-1 0 0 0 0,1-1 0 0 0,-1 1 0 0 0,0-1 0 0 0,0 0 0 0 0,0 0 0 0 0,0 0 0 0 0,0-1 0 0 0,-1 1 0 0 0,0-1 0 0 0,0 0 0 0 0,0 0 0 0 0,-1 0 0 0 0,0 0 0 0 0,0 0 0 0 0,0 0 0 0 0,0-1 0 0 0,-1 1 0 0 0,0-1 0 0 0,0 1 0 0 0,0-1 0 0 0,-1-5 48 0 0,-1 7-92 0 0,0 0 0 0 0,0 1-1 0 0,-1-1 1 0 0,1 0 0 0 0,-1 0 0 0 0,0 1 0 0 0,0-1-1 0 0,0 1 1 0 0,-1 0 0 0 0,1 0 0 0 0,-1-1-1 0 0,0 2 1 0 0,1-1 0 0 0,-1 0 0 0 0,-1 0 0 0 0,1 1-1 0 0,0 0 1 0 0,-1 0 0 0 0,1 0 0 0 0,-1 0-1 0 0,0 0 1 0 0,1 1 0 0 0,-1-1 0 0 0,0 1 0 0 0,0 0-1 0 0,0 0 1 0 0,0 1 0 0 0,0-1 0 0 0,-3 1 92 0 0,-123-3-431 0 0,20 46 1091 0 0,107-42-638 0 0,0 1 0 0 0,1 0 0 0 0,-1 0 1 0 0,1 0-1 0 0,0 0 0 0 0,0 0 1 0 0,0 1-1 0 0,0-1 0 0 0,0 1 1 0 0,0-1-1 0 0,1 1 0 0 0,-1 0 0 0 0,1-1 1 0 0,-1 1-1 0 0,1 0 0 0 0,0 0 1 0 0,1 0-1 0 0,-1 0 0 0 0,0 0 0 0 0,1 0 1 0 0,-1 0-1 0 0,1 0 0 0 0,0 1 1 0 0,0-1-1 0 0,0 0 0 0 0,1 0 1 0 0,-1 0-1 0 0,1 0 0 0 0,0 0 0 0 0,0 0 1 0 0,0 0-1 0 0,0 0 0 0 0,0 0 1 0 0,0-1-1 0 0,1 1 0 0 0,1 1-22 0 0,6 5 115 0 0,0-1 1 0 0,1-1-1 0 0,-1 1 0 0 0,2-2 1 0 0,-1 1-1 0 0,1-2 0 0 0,0 1 0 0 0,1-1 1 0 0,-1-1-1 0 0,1 0 0 0 0,0-1 0 0 0,0 0 1 0 0,0-1-1 0 0,0 0 0 0 0,9 0-115 0 0,-10 0 46 0 0,355 48 192 0 0,-301-49-4129 0 0,-24-11-5897 0 0,-30 5 2066 0 0</inkml:trace>
  <inkml:trace contextRef="#ctx0" brushRef="#br0" timeOffset="31865.992">29154 8229 20796 0 0,'0'0'-290'0'0,"0"0"-362"0"0,0 0-194 0 0,0 0 51 0 0,0 0 214 0 0,0 0 341 0 0,0 0 230 0 0,-3 26 130 0 0,-13 196 738 0 0,14-123-357 0 0,-1 35-39 0 0,5 0 1 0 0,16 102-463 0 0,44-65 167 0 0,-60-167-110 0 0,1 0-1 0 0,0 0 1 0 0,-1 0-1 0 0,2 0 1 0 0,-1 0 0 0 0,0-1-1 0 0,1 1 1 0 0,0-1-1 0 0,0 0 1 0 0,0 0-1 0 0,0 0 1 0 0,0-1 0 0 0,1 1-1 0 0,-1-1 1 0 0,1 0-1 0 0,-1 0 1 0 0,1-1-1 0 0,0 1 1 0 0,0-1 0 0 0,-1 0-1 0 0,1-1 1 0 0,0 1-1 0 0,0-1 1 0 0,0 0-1 0 0,0 0 1 0 0,0 0 0 0 0,0-1-1 0 0,0 0 1 0 0,0 0-1 0 0,0 0 1 0 0,0 0-1 0 0,-1-1 1 0 0,1 0 0 0 0,4-2-57 0 0,6-5-46 0 0,0-1 0 0 0,-1 0 0 0 0,0-2 0 0 0,0 1 0 0 0,-2-2 0 0 0,1 0 0 0 0,-1 0 0 0 0,-1-1 0 0 0,-1-1 0 0 0,0 1 0 0 0,0-2 0 0 0,-2 1 0 0 0,0-1 0 0 0,-1-1 0 0 0,0 0 0 0 0,-2 1 1 0 0,0-2-1 0 0,0 1 0 0 0,-2-1 0 0 0,0 1 0 0 0,-1-1 0 0 0,-1 0 46 0 0,-1 20-6 0 0,0 158 797 0 0,1-154-742 0 0,0-1 1 0 0,1 1 0 0 0,0 0 0 0 0,-1-1 0 0 0,2 1 0 0 0,-1-1 0 0 0,1 0 0 0 0,-1 0 0 0 0,2 0 0 0 0,-1 0 0 0 0,0 0 0 0 0,1-1 0 0 0,0 1-1 0 0,0-1 1 0 0,0 0 0 0 0,1 0 0 0 0,-1-1 0 0 0,1 1 0 0 0,0-1 0 0 0,0 0 0 0 0,0 0 0 0 0,0-1 0 0 0,1 1 0 0 0,-1-1 0 0 0,1 0-1 0 0,-1-1 1 0 0,1 1 0 0 0,0-1 0 0 0,0 0-50 0 0,3-1-43 0 0,0-1 0 0 0,0 1 1 0 0,0-2-1 0 0,0 1 0 0 0,0-1 0 0 0,0 0 0 0 0,0-1 0 0 0,-1 0 0 0 0,1-1 0 0 0,-1 1 0 0 0,0-1 0 0 0,0-1 0 0 0,0 0 0 0 0,-1 0 0 0 0,0-1 1 0 0,0 1-1 0 0,0-1 0 0 0,0-1 0 0 0,-1 0 0 0 0,0 1 0 0 0,-1-2 0 0 0,1 1 0 0 0,-1-1 0 0 0,-1 0 0 0 0,0 0 0 0 0,0 0 0 0 0,0 0 0 0 0,-1-1 1 0 0,0 0-1 0 0,-1 1 0 0 0,0-1 0 0 0,0 0 0 0 0,-1 0 0 0 0,0 0 0 0 0,-1 0 0 0 0,0 0 0 0 0,0-1 0 0 0,-1-2 43 0 0,-1-14 67 0 0,2 27-154 0 0,4 14-14 0 0,1-3 233 0 0,-1-1-1 0 0,2 0 1 0 0,0 0 0 0 0,0 0 0 0 0,1 0-1 0 0,0-1 1 0 0,1 0 0 0 0,0-1-1 0 0,1 0 1 0 0,0 0 0 0 0,0-1 0 0 0,1 0-1 0 0,0 0 1 0 0,0-1 0 0 0,1 0-1 0 0,0-1 1 0 0,0-1 0 0 0,1 0 0 0 0,-1 0-1 0 0,1-1 1 0 0,11 3-132 0 0,125 15-1944 0 0,-12-45-7985 0 0,-118 16 627 0 0</inkml:trace>
  <inkml:trace contextRef="#ctx0" brushRef="#br0" timeOffset="32152.134">28938 8481 20580 0 0,'0'0'633'0'0,"0"0"-513"0"0,0 0-64 0 0,220-71-32 0 0,-138 60-8 0 0,11 5-8 0 0,3 1-8 0 0,-2 4 40 0 0,0 1-128 0 0,-1 0-240 0 0,-5 1-337 0 0,-6 5-591 0 0,-4 2-808 0 0,-7 1-1497 0 0,-19-1-1536 0 0,-20-2-3321 0 0</inkml:trace>
  <inkml:trace contextRef="#ctx0" brushRef="#br0" timeOffset="32705.928">30464 8779 21613 0 0,'0'0'-132'0'0,"0"0"-467"0"0,0 0-224 0 0,0 0 85 0 0,0 0 214 0 0,0 0 359 0 0,0 0 222 0 0,0 0 55 0 0,0 0-14 0 0,0 0-40 0 0,0 0 4 0 0,26 1 31 0 0,173 3 275 0 0,-103 14-749 0 0,-94-17 369 0 0,0 0 1 0 0,0 0-1 0 0,0 0 0 0 0,0 0 1 0 0,0 1-1 0 0,0-1 1 0 0,0 1-1 0 0,-1-1 0 0 0,1 1 1 0 0,0 0-1 0 0,-1-1 1 0 0,0 1-1 0 0,1 0 1 0 0,-1 0-1 0 0,0 0 0 0 0,0 0 1 0 0,0 0-1 0 0,0 0 1 0 0,0 1-1 0 0,0-1 0 0 0,-1 0 1 0 0,1 0-1 0 0,-1 1 1 0 0,0-1-1 0 0,1 0 0 0 0,-1 1 1 0 0,0-1-1 0 0,0 0 1 0 0,-1 0-1 0 0,1 1 0 0 0,0-1 1 0 0,-1 0-1 0 0,1 1 1 0 0,-1-1-1 0 0,0 0 0 0 0,0 0 1 0 0,0 0-1 0 0,0 0 1 0 0,-1 2 11 0 0,-6 13 191 0 0,4-12-149 0 0,0 1 0 0 0,0-1-1 0 0,0 1 1 0 0,1-1 0 0 0,-1 1-1 0 0,1 0 1 0 0,1 0 0 0 0,-1 0-1 0 0,1 1 1 0 0,0-1 0 0 0,1 1-1 0 0,-1-1 1 0 0,1 1 0 0 0,0 0 0 0 0,1-1-1 0 0,0 1 1 0 0,0 0 0 0 0,0-1-1 0 0,1 1 1 0 0,0-1 0 0 0,0 1-1 0 0,1 0 1 0 0,0-1 0 0 0,0 0-1 0 0,0 1 1 0 0,1-1 0 0 0,0 0-1 0 0,0 0 1 0 0,1-1 0 0 0,-1 1-1 0 0,1-1 1 0 0,1 0 0 0 0,-1 0-1 0 0,1 0 1 0 0,-1 0 0 0 0,1-1-1 0 0,3 2-41 0 0,11 1 138 0 0,1 0 0 0 0,0-2 0 0 0,0 0 0 0 0,1-2-1 0 0,-1 0 1 0 0,1-1 0 0 0,0-1 0 0 0,-1-1 0 0 0,1-1-1 0 0,13-2-137 0 0,34 0 44 0 0,-47 4-19 0 0,0 1 0 0 0,-1 1 1 0 0,1 1-1 0 0,-1 1 0 0 0,0 0 0 0 0,0 2 0 0 0,0 0 0 0 0,8 5-25 0 0,-16-10 8 0 0,0-1 0 0 0,0-1-1 0 0,1 1 1 0 0,-1-2 0 0 0,1 0-1 0 0,-1 0 1 0 0,0-2-1 0 0,0 1 1 0 0,0-1 0 0 0,0-1-1 0 0,0 0 1 0 0,-1-1 0 0 0,0 0-1 0 0,0-1 1 0 0,0 0-1 0 0,0 0 1 0 0,-1-1 0 0 0,0-1-1 0 0,-1 0 1 0 0,0 0 0 0 0,0-1-1 0 0,0 0 1 0 0,-1 0-1 0 0,-1-1 1 0 0,0 0 0 0 0,0 0-1 0 0,-1-1 1 0 0,0 0 0 0 0,-1 0-1 0 0,0-1 1 0 0,0 1-1 0 0,0-8-7 0 0,-4 17-36 0 0,0 0 0 0 0,-1 0 0 0 0,1 0 0 0 0,-1 0 0 0 0,0 0 0 0 0,0 0 0 0 0,1 0 0 0 0,-1 0-1 0 0,0 0 1 0 0,-1 1 0 0 0,1-1 0 0 0,0 0 0 0 0,-1 0 0 0 0,1 0 0 0 0,-1 0 0 0 0,1 0 0 0 0,-1 0-1 0 0,0 1 1 0 0,0-1 0 0 0,0 0 0 0 0,0 1 0 0 0,0-1 0 0 0,0 0 0 0 0,0 1 0 0 0,-1-1 0 0 0,1 1-1 0 0,0 0 1 0 0,-1-1 0 0 0,1 1 0 0 0,-1 0 0 0 0,0 0 0 0 0,1 0 0 0 0,-1 0 0 0 0,0 0 0 0 0,1 1-1 0 0,-1-1 1 0 0,0 0 0 0 0,0 1 0 0 0,0-1 0 0 0,0 1 0 0 0,0 0 0 0 0,0 0 0 0 0,0-1 0 0 0,0 1-1 0 0,0 1 1 0 0,1-1 0 0 0,-1 0 0 0 0,0 0 0 0 0,-1 1 36 0 0,-100 18-7 0 0,-26 51 717 0 0,125-68-691 0 0,1 1 1 0 0,-1 0 0 0 0,0 0 0 0 0,1 0 0 0 0,0 1 0 0 0,0-1-1 0 0,0 1 1 0 0,0 0 0 0 0,1 0 0 0 0,-1 0 0 0 0,1 0-1 0 0,0 0 1 0 0,0 0 0 0 0,1 1 0 0 0,-1-1 0 0 0,1 1 0 0 0,0-1-1 0 0,0 1 1 0 0,0-1 0 0 0,1 1 0 0 0,-1 0 0 0 0,1-1 0 0 0,1 1-1 0 0,-1 0 1 0 0,0-1 0 0 0,1 1 0 0 0,0-1 0 0 0,0 1 0 0 0,1-1-1 0 0,-1 1-19 0 0,7 4 90 0 0,0 0-1 0 0,0-1 0 0 0,1 0 0 0 0,-1 0 0 0 0,2-1 1 0 0,-1 0-1 0 0,1-1 0 0 0,0 0 0 0 0,1 0 1 0 0,0-1-1 0 0,-1-1 0 0 0,1 0 0 0 0,1 0 0 0 0,-1-1 1 0 0,10 2-90 0 0,-16-4 8 0 0,240 54-274 0 0,-112-30-3126 0 0,-4 10-7572 0 0,-103-27 2464 0 0</inkml:trace>
  <inkml:trace contextRef="#ctx0" brushRef="#br0" timeOffset="33519.396">24094 10314 16331 0 0,'0'0'-210'0'0,"0"0"-188"0"0,0 0 49 0 0,0 0 178 0 0,0 0 149 0 0,0 0 103 0 0,0 0 66 0 0,27-9 46 0 0,82-30 67 0 0,-104 37-163 0 0,0 1-1 0 0,0-1 1 0 0,0 0 0 0 0,0 0-1 0 0,0 0 1 0 0,0-1 0 0 0,-1 0 0 0 0,1 0-1 0 0,-1 0 1 0 0,0 0 0 0 0,0-1-1 0 0,0 1 1 0 0,0-1 0 0 0,-1 0-1 0 0,0-1 1 0 0,0 1 0 0 0,0 0-1 0 0,0-1 1 0 0,1-3-97 0 0,0 0 268 0 0,-3 7-234 0 0,0 0 0 0 0,0-1 1 0 0,-1 1-1 0 0,1 0 1 0 0,0-1-1 0 0,-1 1 1 0 0,0 0-1 0 0,1-1 1 0 0,-1 1-1 0 0,0-1 1 0 0,0 1-1 0 0,1-1 1 0 0,-1 1-1 0 0,0-1 1 0 0,-1 1-1 0 0,1-1 1 0 0,0 1-1 0 0,0-1 1 0 0,-1 1-1 0 0,1-1 1 0 0,-1 1-1 0 0,1-1 1 0 0,-1 1-1 0 0,1 0 1 0 0,-1-1-1 0 0,0 1 1 0 0,0 0-1 0 0,0 0 1 0 0,0-1-1 0 0,0 1 1 0 0,0 0-1 0 0,0 0 1 0 0,0 0-1 0 0,0 0 0 0 0,0 0 1 0 0,0 1-1 0 0,-1-1 1 0 0,1 0-1 0 0,0 0 1 0 0,-1 1-1 0 0,1-1 1 0 0,-1 1-1 0 0,1-1 1 0 0,0 1-1 0 0,-1 0 1 0 0,1-1-1 0 0,-1 1 1 0 0,1 0-1 0 0,-1 0 1 0 0,1 0-1 0 0,-1 0 1 0 0,1 1-1 0 0,-1-1 1 0 0,0 0-35 0 0,-90 5-842 0 0,66 2 835 0 0,0 1 0 0 0,1 1 1 0 0,0 2-1 0 0,0 0 0 0 0,1 2 1 0 0,1 0-1 0 0,0 1 0 0 0,1 2 1 0 0,1 0-1 0 0,-2 3 7 0 0,21-17-5 0 0,-1-1 0 0 0,1 1 0 0 0,0 0 0 0 0,0 0 0 0 0,0 0 0 0 0,0 0 0 0 0,0 0 0 0 0,0 0 0 0 0,1 0 0 0 0,-1 1 0 0 0,1-1 0 0 0,-1 1 0 0 0,1-1 0 0 0,0 1 0 0 0,0 0 0 0 0,0-1 0 0 0,0 1 0 0 0,1 0 0 0 0,-1-1 0 0 0,1 1 0 0 0,0 0 0 0 0,0 0 0 0 0,0 0 0 0 0,0-1 0 0 0,0 1 0 0 0,0 0 0 0 0,1 0 0 0 0,-1 0-1 0 0,1-1 1 0 0,0 1 0 0 0,0 0 0 0 0,0-1 0 0 0,0 1 0 0 0,0-1 0 0 0,1 1 0 0 0,-1-1 0 0 0,1 1 0 0 0,-1-1 0 0 0,1 0 0 0 0,0 0 0 0 0,0 0 0 0 0,0 0 0 0 0,0 0 0 0 0,1 0 0 0 0,-1-1 0 0 0,0 1 0 0 0,1-1 0 0 0,-1 1 5 0 0,133 62 474 0 0,-124-60-474 0 0,56 19-34 0 0,173 78 84 0 0,-230-96-81 0 0,0 2 0 0 0,0-1 0 0 0,-1 1 0 0 0,0 0 0 0 0,0 1 0 0 0,-1 0-1 0 0,0 1 1 0 0,0-1 0 0 0,-1 1 0 0 0,0 1 0 0 0,0 0 0 0 0,-1 0 0 0 0,-1 0-1 0 0,0 0 1 0 0,0 1 0 0 0,-1 0 0 0 0,0 0 0 0 0,-1 0 0 0 0,0 0 0 0 0,0 3 31 0 0,-3-10 37 0 0,1 1 0 0 0,-1-1 1 0 0,0 1-1 0 0,0-1 0 0 0,0 0 0 0 0,0 1 1 0 0,-1-1-1 0 0,0 1 0 0 0,0-1 1 0 0,0 0-1 0 0,0 1 0 0 0,-1-1 1 0 0,1 0-1 0 0,-1 0 0 0 0,0 0 1 0 0,-1 0-1 0 0,1 0 0 0 0,-1-1 0 0 0,1 1 1 0 0,-1-1-1 0 0,0 0 0 0 0,-1 1 1 0 0,1-1-1 0 0,0-1 0 0 0,-1 1 1 0 0,0 0-1 0 0,1-1 0 0 0,-1 0 1 0 0,0 0-1 0 0,0 0 0 0 0,0 0 0 0 0,-1-1 1 0 0,1 1-1 0 0,0-1 0 0 0,0 0 1 0 0,-1-1-1 0 0,1 1 0 0 0,-1-1 1 0 0,1 1-1 0 0,-2-2-37 0 0,-22 5 233 0 0,0-2 0 0 0,0-2 0 0 0,0 0 0 0 0,0-2 0 0 0,0-1 1 0 0,0-1-1 0 0,0-1 0 0 0,1-1 0 0 0,0-2 0 0 0,0-1 0 0 0,1-1 0 0 0,0-1 0 0 0,1-1 0 0 0,-17-12-233 0 0,36 20-98 0 0,0-1 0 0 0,0 1 0 0 0,0-2-1 0 0,0 1 1 0 0,1 0 0 0 0,0-1 0 0 0,0 0 0 0 0,0-1-1 0 0,1 1 1 0 0,0-1 0 0 0,0 1 0 0 0,1-1 0 0 0,-1 0-1 0 0,-1-7 99 0 0,5 11-229 0 0,0 1-1 0 0,0-1 1 0 0,-1 1-1 0 0,1-1 1 0 0,1 1-1 0 0,-1-1 0 0 0,0 1 1 0 0,1-1-1 0 0,-1 1 1 0 0,1-1-1 0 0,0 1 1 0 0,0-1-1 0 0,0 1 1 0 0,0 0-1 0 0,0 0 0 0 0,0-1 1 0 0,1 1-1 0 0,-1 0 1 0 0,1 0-1 0 0,-1 0 1 0 0,1 0-1 0 0,0 1 1 0 0,0-1-1 0 0,0 0 0 0 0,0 1 1 0 0,0-1-1 0 0,0 1 1 0 0,0 0-1 0 0,1 0 1 0 0,-1 0-1 0 0,0 0 230 0 0,53-22-8355 0 0,-34 17 1899 0 0</inkml:trace>
  <inkml:trace contextRef="#ctx0" brushRef="#br0" timeOffset="33826.176">24810 10671 19380 0 0,'0'0'-184'0'0,"0"0"-193"0"0,0 0 87 0 0,0 0 160 0 0,0 0 195 0 0,0 0 63 0 0,0 0 31 0 0,0 0 63 0 0,0 0 88 0 0,0 0 45 0 0,0 0 7 0 0,0 0-16 0 0,0 0-9 0 0,18 27 27 0 0,61 78 18 0 0,-78-103-353 0 0,0 0 0 0 0,0 0 1 0 0,0 0-1 0 0,1 0 0 0 0,-1 0 1 0 0,0 0-1 0 0,1 0 1 0 0,0-1-1 0 0,0 1 0 0 0,-1 0 1 0 0,1-1-1 0 0,0 0 0 0 0,0 1 1 0 0,0-1-1 0 0,0 0 0 0 0,1 0 1 0 0,-1 0-1 0 0,0 0 1 0 0,0 0-1 0 0,1-1 0 0 0,-1 1 1 0 0,0-1-1 0 0,1 1 0 0 0,-1-1 1 0 0,1 0-1 0 0,-1 0 0 0 0,0 0 1 0 0,1 0-1 0 0,-1 0 1 0 0,1-1-1 0 0,-1 0-29 0 0,11 0 158 0 0,-2-1-129 0 0,1 0 0 0 0,-1 0 0 0 0,1-1 0 0 0,-1 0 1 0 0,0-1-1 0 0,0-1 0 0 0,0 1 0 0 0,-1-2 0 0 0,0 1 0 0 0,0-2 1 0 0,0 1-1 0 0,-1-1 0 0 0,0-1 0 0 0,0 0 0 0 0,-1 0 0 0 0,0 0 1 0 0,0-1-1 0 0,-1 0 0 0 0,0-1 0 0 0,0 0 0 0 0,-1 0 0 0 0,-1 0 1 0 0,0-1-1 0 0,0 1 0 0 0,-1-1 0 0 0,0-1 0 0 0,-1 1 0 0 0,0 0 0 0 0,-1-1 1 0 0,1-11-30 0 0,-4 17-91 0 0,0 0 1 0 0,0-1 0 0 0,0 1 0 0 0,0 0 0 0 0,-1 0 0 0 0,0 0-1 0 0,-1 0 1 0 0,1 0 0 0 0,-1 0 0 0 0,0 1 0 0 0,0-1-1 0 0,-1 1 1 0 0,0 0 0 0 0,0 0 0 0 0,0 0 0 0 0,0 0-1 0 0,-1 1 1 0 0,0 0 0 0 0,0 0 0 0 0,0 0 0 0 0,0 0-1 0 0,-1 1 1 0 0,1 0 0 0 0,-1 0 0 0 0,0 1 0 0 0,-1-1 90 0 0,-8-3-157 0 0,-1 0 1 0 0,0 1-1 0 0,0 0 0 0 0,-1 2 1 0 0,1 0-1 0 0,-1 1 1 0 0,1 0-1 0 0,-1 2 1 0 0,-8 0 156 0 0,9 2-6 0 0,0 1 1 0 0,1 0-1 0 0,-1 1 1 0 0,1 1-1 0 0,0 1 1 0 0,0 0 0 0 0,1 0-1 0 0,0 2 1 0 0,0 0-1 0 0,1 0 1 0 0,0 1-1 0 0,-6 6 6 0 0,14-12 4 0 0,0 1-1 0 0,1-1 0 0 0,-1 1 0 0 0,1 0 0 0 0,0 1 0 0 0,0-1 0 0 0,0 1 1 0 0,0 0-1 0 0,1 0 0 0 0,0 0 0 0 0,0 0 0 0 0,0 0 0 0 0,1 1 0 0 0,0-1 0 0 0,0 1 1 0 0,0 0-1 0 0,1 0 0 0 0,-1-1 0 0 0,2 1 0 0 0,-1 0 0 0 0,0 0 0 0 0,1 0 0 0 0,0 0 1 0 0,1 0-1 0 0,-1 0 0 0 0,1 0 0 0 0,0 0 0 0 0,1 0 0 0 0,-1-1 0 0 0,1 1 0 0 0,1 0 1 0 0,-1-1-1 0 0,1 0 0 0 0,0 2-3 0 0,2-1-116 0 0,-1 0-1 0 0,1 0 1 0 0,0-1 0 0 0,1 0-1 0 0,-1 0 1 0 0,1 0 0 0 0,0-1-1 0 0,0 1 1 0 0,1-1 0 0 0,-1-1-1 0 0,1 1 1 0 0,0-1 0 0 0,0-1-1 0 0,0 1 1 0 0,0-1 0 0 0,2 0 116 0 0,74 13-8968 0 0,-56-13 138 0 0</inkml:trace>
  <inkml:trace contextRef="#ctx0" brushRef="#br0" timeOffset="34459.096">25322 9990 17812 0 0,'0'0'-456'0'0,"0"0"-601"0"0,0 0-212 0 0,0 0 151 0 0,0 0 457 0 0,0 0 717 0 0,0 0 335 0 0,0 0 151 0 0,0 0 109 0 0,10 28 11 0 0,70 196 754 0 0,-33-42-897 0 0,-36-128-357 0 0,3-1-1 0 0,1-1 0 0 0,3 0 0 0 0,2-1 1 0 0,5 3-162 0 0,-24-50 40 0 0,0 0 0 0 0,1-1 1 0 0,0 1-1 0 0,0-1 0 0 0,0 1 1 0 0,0-1-1 0 0,0 0 0 0 0,1 1 1 0 0,0-1-1 0 0,-1-1 0 0 0,1 1 1 0 0,0 0-1 0 0,0-1 0 0 0,1 1 1 0 0,-1-1-1 0 0,0 0 1 0 0,1 0-1 0 0,0 0 0 0 0,-1-1 1 0 0,1 1-1 0 0,0-1 0 0 0,0 0 1 0 0,-1 0-1 0 0,1 0 0 0 0,0 0 1 0 0,0-1-1 0 0,0 0 0 0 0,0 0 1 0 0,0 0-1 0 0,0 0 0 0 0,0 0 1 0 0,0-1-1 0 0,0 0 0 0 0,0 0 1 0 0,0 0-1 0 0,0 0 1 0 0,0-1-1 0 0,-1 1 0 0 0,1-1 1 0 0,-1 0-1 0 0,1 0 0 0 0,-1 0 1 0 0,1-1-41 0 0,8-7-245 0 0,-1 0 1 0 0,0 0 0 0 0,0-1 0 0 0,-1-1 0 0 0,0 1 0 0 0,-1-2 0 0 0,-1 1 0 0 0,0-1-1 0 0,-1 0 1 0 0,0-1 0 0 0,-1 0 0 0 0,0 0 0 0 0,-1 0 0 0 0,-1-1 0 0 0,0 0 0 0 0,-1 0-1 0 0,-1 0 1 0 0,0-1 244 0 0,-24 39 1030 0 0,18-18-952 0 0,0-1 0 0 0,1 1 0 0 0,0 0 0 0 0,0 0 0 0 0,0 0-1 0 0,1 1 1 0 0,0-1 0 0 0,0 1 0 0 0,0-1 0 0 0,1 1 0 0 0,0 0 0 0 0,0 0 0 0 0,0 0 0 0 0,0-1 0 0 0,1 1 0 0 0,0 0 0 0 0,1 0 0 0 0,-1 0-1 0 0,1 0 1 0 0,0 0 0 0 0,1-1 0 0 0,-1 1 0 0 0,1 0 0 0 0,0-1 0 0 0,0 0 0 0 0,1 1 0 0 0,0-1 0 0 0,0 0 0 0 0,0 0 0 0 0,0 0 0 0 0,1-1 0 0 0,0 1-1 0 0,0-1 1 0 0,0 0 0 0 0,0 0 0 0 0,1 0 0 0 0,0-1 0 0 0,0 1 0 0 0,0-1 0 0 0,0 0 0 0 0,0-1 0 0 0,0 1 0 0 0,1-1 0 0 0,1 0-78 0 0,14-1-59 0 0,0-2 1 0 0,0 0-1 0 0,0-1 1 0 0,0-2-1 0 0,0 0 1 0 0,-1-1 0 0 0,1-1-1 0 0,-1 0 1 0 0,-1-2-1 0 0,1-1 1 0 0,-1 0-1 0 0,-1-1 1 0 0,0-1-1 0 0,0-1 1 0 0,-1 0 0 0 0,-1-2-1 0 0,12-10 59 0 0,-23 21-3 0 0,0-1 1 0 0,0 1-1 0 0,0-1 0 0 0,-1 0 0 0 0,1 0 0 0 0,-1-1 1 0 0,0 1-1 0 0,0-1 0 0 0,-1 0 0 0 0,1 0 0 0 0,-1 0 1 0 0,0 0-1 0 0,0-1 0 0 0,-1 1 0 0 0,0-1 1 0 0,0 0-1 0 0,0 0 0 0 0,0 1 0 0 0,-1-1 0 0 0,0 0 1 0 0,0 0-1 0 0,-1-1 0 0 0,0 0 3 0 0,-2 6 20 0 0,1 0 1 0 0,-1 0-1 0 0,0 0 0 0 0,0 0 0 0 0,0 0 1 0 0,0 0-1 0 0,0 0 0 0 0,0 1 0 0 0,0-1 1 0 0,0 1-1 0 0,0-1 0 0 0,0 1 0 0 0,0 0 1 0 0,0 0-1 0 0,0 0 0 0 0,0 0 0 0 0,0 0 1 0 0,0 0-1 0 0,0 1 0 0 0,0-1 0 0 0,0 1 1 0 0,0-1-1 0 0,0 1 0 0 0,0 0 0 0 0,0 0 1 0 0,0 0-1 0 0,0 0 0 0 0,0 0 0 0 0,1 0 1 0 0,-1 0-1 0 0,0 1 0 0 0,1-1 0 0 0,-1 1 1 0 0,1-1-1 0 0,0 1 0 0 0,-1 0 0 0 0,1-1 1 0 0,0 1-1 0 0,0 0 0 0 0,0 0 0 0 0,0 0 1 0 0,0 0-1 0 0,0 1-20 0 0,-2 3 68 0 0,1-1-1 0 0,0 0 1 0 0,0 1 0 0 0,0 0-1 0 0,1-1 1 0 0,0 1 0 0 0,0 0-1 0 0,0 0 1 0 0,0 0 0 0 0,1 0-1 0 0,0 0 1 0 0,1 0 0 0 0,-1 0-1 0 0,1-1 1 0 0,0 1 0 0 0,1 0-1 0 0,-1 0 1 0 0,1-1 0 0 0,0 1-1 0 0,0-1 1 0 0,1 1 0 0 0,0-1-1 0 0,0 0 1 0 0,0 0 0 0 0,1 0-1 0 0,-1-1 1 0 0,1 1 0 0 0,0-1-1 0 0,0 0 1 0 0,4 3-68 0 0,3 3 4 0 0,0-1 0 0 0,0 0 1 0 0,1 0-1 0 0,0-1 0 0 0,1-1 0 0 0,0 0 0 0 0,0-1 1 0 0,0 0-1 0 0,1-1 0 0 0,-1 0 0 0 0,1-1 0 0 0,2-1-4 0 0,58 4-2411 0 0,-24-7-2966 0 0,-29 0 928 0 0,3 0-5301 0 0</inkml:trace>
  <inkml:trace contextRef="#ctx0" brushRef="#br0" timeOffset="35070.46">26752 10266 17636 0 0,'0'0'775'0'0,"0"0"-257"0"0,0 0-340 0 0,0 0-302 0 0,0 0-90 0 0,0 0 100 0 0,0 0 158 0 0,0 0 152 0 0,0 0 42 0 0,0 0-6 0 0,0 0-65 0 0,26 0-51 0 0,162 10 50 0 0,102 36-48 0 0,-325-17-2114 0 0,-64 10 1976 0 0,64-28-37 0 0,0 1 1 0 0,1 2 0 0 0,0 2-1 0 0,1 0 1 0 0,1 2 0 0 0,1 2-1 0 0,1 1 1 0 0,0 1-1 0 0,2 2 1 0 0,0 0 0 0 0,-6 11 56 0 0,31-33 22 0 0,0 0-1 0 0,1 1 1 0 0,0 0 0 0 0,-1-1 0 0 0,1 1 0 0 0,0 0-1 0 0,1 0 1 0 0,-1 0 0 0 0,0 1 0 0 0,1-1 0 0 0,0 0-1 0 0,-1 1 1 0 0,1-1 0 0 0,1 1 0 0 0,-1-1 0 0 0,0 1-1 0 0,1-1 1 0 0,0 1 0 0 0,0-1 0 0 0,0 1 0 0 0,0-1-1 0 0,1 1 1 0 0,-1-1 0 0 0,1 1 0 0 0,0-1 0 0 0,0 1-1 0 0,0-1 1 0 0,0 0 0 0 0,1 1 0 0 0,-1-1 0 0 0,1 0-1 0 0,0 0 1 0 0,0 0 0 0 0,0 0 0 0 0,0 0 0 0 0,0-1-1 0 0,1 1 1 0 0,-1-1 0 0 0,1 1 0 0 0,0-1 0 0 0,0 0-1 0 0,0 0 1 0 0,0 0 0 0 0,0-1 0 0 0,0 1 0 0 0,0-1-1 0 0,1 1 1 0 0,-1-1 0 0 0,1 0-22 0 0,28 9 160 0 0,2-2 1 0 0,-1-1 0 0 0,1-1-1 0 0,0-2 1 0 0,0-1-1 0 0,1-2 1 0 0,-1-2-1 0 0,10-2-160 0 0,-11 3 32 0 0,-16 1 3 0 0,1-1 0 0 0,-1 0 0 0 0,0-2-1 0 0,0 0 1 0 0,0 0 0 0 0,0-2 0 0 0,0 0 0 0 0,0-1-1 0 0,-1-1 1 0 0,0 0 0 0 0,0-1 0 0 0,-1-1 0 0 0,1 0-1 0 0,-2-1 1 0 0,1-1 0 0 0,-1 0 0 0 0,-1-1 0 0 0,0-1-1 0 0,-1 0 1 0 0,0 0 0 0 0,0-2 0 0 0,3-5-35 0 0,-14 16 43 0 0,0 1 1 0 0,1 0-1 0 0,-1-1 1 0 0,0 1-1 0 0,-1-1 1 0 0,1 1-1 0 0,0-1 1 0 0,-1 1-1 0 0,1-1 1 0 0,-1 0 0 0 0,0 1-1 0 0,0-1 1 0 0,0 0-1 0 0,0 1 1 0 0,0-1-1 0 0,-1 0 1 0 0,1 1-1 0 0,-1-1 1 0 0,0 1-1 0 0,0-1 1 0 0,0 1-1 0 0,0-1 1 0 0,0 1-1 0 0,0 0 1 0 0,-2-2-44 0 0,13 42 163 0 0,-2-24-59 0 0,0-1 0 0 0,0 1 1 0 0,1-1-1 0 0,1-1 0 0 0,0 0 0 0 0,1 0 1 0 0,0-1-1 0 0,1 0 0 0 0,0-1 1 0 0,1-1-1 0 0,0 0 0 0 0,0 0 1 0 0,1-1-1 0 0,0-1 0 0 0,0 0 0 0 0,1-1 1 0 0,-1-1-1 0 0,2 0 0 0 0,7 1-104 0 0,45-3-3725 0 0,-1-18-3989 0 0,-53 10-3301 0 0</inkml:trace>
  <inkml:trace contextRef="#ctx0" brushRef="#br0" timeOffset="35324.823">27444 10076 22917 0 0,'0'0'688'0'0,"0"0"-144"0"0,0 0-216 0 0,0 0-328 0 0,0 0-280 0 0,0 0-96 0 0,0 0-32 0 0,0 0 40 0 0,0 0 32 0 0,0 0-200 0 0,0 0-240 0 0,0 0-233 0 0,0 0-311 0 0,0 0-328 0 0,130-35-497 0 0,-113 50-927 0 0,-3-5-1201 0 0,-3 0-3105 0 0</inkml:trace>
  <inkml:trace contextRef="#ctx0" brushRef="#br0" timeOffset="35579.781">28061 10661 22149 0 0,'0'0'871'0'0,"0"0"-602"0"0,0 0-221 0 0,0 0 3 0 0,0 0 26 0 0,0 0-5 0 0,0 0 9 0 0,0 0-7 0 0,0 0-2 0 0,0 0 30 0 0,26 7 34 0 0,83 24 27 0 0,-105-30-142 0 0,-1 1-1 0 0,1-1 0 0 0,0 0 1 0 0,0 0-1 0 0,0-1 0 0 0,-1 1 1 0 0,1-1-1 0 0,0 1 0 0 0,0-1 1 0 0,0-1-1 0 0,0 1 1 0 0,0 0-1 0 0,0-1 0 0 0,-1 0 1 0 0,1 0-1 0 0,0 0 0 0 0,0 0 1 0 0,-1-1-1 0 0,1 1 1 0 0,-1-1-1 0 0,1 0 0 0 0,-1 0 1 0 0,0 0-1 0 0,0-1 0 0 0,2-1-20 0 0,9-6 33 0 0,-8 7-122 0 0,-1 0 1 0 0,0 1 0 0 0,1-2-1 0 0,-1 1 1 0 0,0-1-1 0 0,-1 0 1 0 0,1 0 0 0 0,-1 0-1 0 0,0 0 1 0 0,0-1 0 0 0,0 0-1 0 0,0 0 1 0 0,-1 0 0 0 0,0 0-1 0 0,0 0 1 0 0,0-1 0 0 0,-1 1-1 0 0,1-1 1 0 0,-2 0-1 0 0,1 0 1 0 0,0 0 0 0 0,-1 0-1 0 0,0 0 1 0 0,-1 0 0 0 0,1 0-1 0 0,-1 0 1 0 0,0 0 0 0 0,-1 0-1 0 0,0 0 1 0 0,0 0-1 0 0,0 0 1 0 0,0 0 0 0 0,-1 0-1 0 0,0 0 1 0 0,0 1 0 0 0,-1-1-1 0 0,1 1 1 0 0,-1-1 0 0 0,-1 1-1 0 0,1 0 1 0 0,-1 0 0 0 0,1 0-1 0 0,-2 1 1 0 0,1-1-1 0 0,0 1 1 0 0,-1 0 0 0 0,0 0-1 0 0,0 1 1 0 0,0 0 0 0 0,0-1-1 0 0,-3 0 89 0 0,-5 0-82 0 0,0 1-1 0 0,0 0 0 0 0,-1 1 0 0 0,1 0 0 0 0,-1 1 0 0 0,0 1 1 0 0,1 0-1 0 0,-1 0 0 0 0,0 2 0 0 0,1 0 0 0 0,-1 0 1 0 0,1 1-1 0 0,0 1 0 0 0,0 0 0 0 0,0 1 0 0 0,0 0 0 0 0,-7 5 83 0 0,12-6-17 0 0,1 0 0 0 0,-1 0-1 0 0,1 0 1 0 0,0 1 0 0 0,0 0-1 0 0,0 0 1 0 0,0 1 0 0 0,1 0-1 0 0,0 0 1 0 0,1 0 0 0 0,-1 1-1 0 0,1 0 1 0 0,0 0 0 0 0,1 0-1 0 0,0 1 1 0 0,0-1-1 0 0,1 1 1 0 0,-1 0 0 0 0,2 0-1 0 0,-1 1 1 0 0,1-1 0 0 0,0 0-1 0 0,1 1 1 0 0,0-1 0 0 0,1 1-1 0 0,-1-1 1 0 0,1 1 0 0 0,1 3 17 0 0,26 33-3074 0 0,2-25-3939 0 0,-14-11-1207 0 0</inkml:trace>
  <inkml:trace contextRef="#ctx0" brushRef="#br0" timeOffset="36126.536">28719 10401 20980 0 0,'0'0'75'0'0,"0"0"-488"0"0,0 0-170 0 0,0 0 103 0 0,0 0 181 0 0,0 0 204 0 0,0 0 178 0 0,0 0 140 0 0,0 0 90 0 0,0 0 45 0 0,0 0-12 0 0,0 26-44 0 0,0 85-58 0 0,0-104-208 0 0,0 0 0 0 0,0 0-1 0 0,1 0 1 0 0,0 0 0 0 0,1 1 0 0 0,-1-2 0 0 0,1 1 0 0 0,1 0 0 0 0,-1 0 0 0 0,1-1 0 0 0,0 1-1 0 0,1-1 1 0 0,0 0 0 0 0,0 0 0 0 0,0 0 0 0 0,0 0 0 0 0,1-1 0 0 0,0 0 0 0 0,0 0-1 0 0,1 0 1 0 0,1 1-36 0 0,1-2-104 0 0,0 0-1 0 0,1 0 1 0 0,-1-1-1 0 0,1 0 1 0 0,0-1-1 0 0,0 0 1 0 0,0 0 0 0 0,0-1-1 0 0,0 0 1 0 0,0 0-1 0 0,0-1 1 0 0,1-1-1 0 0,-1 1 1 0 0,0-1-1 0 0,0-1 1 0 0,0 0-1 0 0,0 0 1 0 0,0-1-1 0 0,-1 0 1 0 0,1 0-1 0 0,-1-1 1 0 0,0 0-1 0 0,0-1 1 0 0,0 0-1 0 0,0 0 1 0 0,2-3 104 0 0,102-35 489 0 0,-106 44-363 0 0,-1 0-1 0 0,0 1 0 0 0,-1-1 1 0 0,1 1-1 0 0,0 1 1 0 0,0-1-1 0 0,-1 1 0 0 0,1-1 1 0 0,-1 1-1 0 0,0 1 1 0 0,0-1-1 0 0,0 0 0 0 0,-1 1 1 0 0,1 0-1 0 0,-1 0 1 0 0,0 0-1 0 0,0 0 0 0 0,0 1 1 0 0,0-1-1 0 0,-1 1 0 0 0,1 0-125 0 0,32 37 268 0 0,-22-34-234 0 0,0-2 0 0 0,1 1 1 0 0,0-2-1 0 0,0 0 0 0 0,1-1 1 0 0,-1 0-1 0 0,1-1 0 0 0,0 0 1 0 0,0-2-1 0 0,0 0 0 0 0,0 0 1 0 0,0-1-1 0 0,0-1 0 0 0,0-1 1 0 0,0 0-1 0 0,0-1 0 0 0,-1 0 1 0 0,1-2-1 0 0,5-1-34 0 0,4-2-54 0 0,1-1 0 0 0,-1-1 0 0 0,-1-1 0 0 0,0-1 0 0 0,-1-1 0 0 0,0-1 0 0 0,-1-1-1 0 0,0-1 1 0 0,-1-1 0 0 0,-1 0 0 0 0,-1-2 0 0 0,0 0 0 0 0,9-15 54 0 0,4-82-585 0 0,-31 113 584 0 0,0 0 1 0 0,0 0-1 0 0,0 0 0 0 0,0 0 0 0 0,-1 0 0 0 0,1 0 1 0 0,-1 1-1 0 0,0-1 0 0 0,0 0 0 0 0,0 0 1 0 0,0 1-1 0 0,-1-1 0 0 0,1 1 0 0 0,-1-1 0 0 0,1 1 1 0 0,-1 0-1 0 0,0-1 0 0 0,0 1 0 0 0,0 0 0 0 0,0 0 1 0 0,0 0-1 0 0,-1 1 0 0 0,1-1 0 0 0,-1 0 1 0 0,1 1-1 0 0,-1 0 0 0 0,1-1 0 0 0,-1 1 0 0 0,0 0 1 0 0,0 0-1 0 0,1 1 0 0 0,-1-1 0 0 0,0 1 0 0 0,0-1 1 0 0,0 1-1 0 0,0 0 0 0 0,0 0 0 0 0,-2 0 1 0 0,-3 1 53 0 0,0 1 1 0 0,0 0-1 0 0,0 0 0 0 0,0 1 0 0 0,1 0 0 0 0,-1 0 0 0 0,1 0 0 0 0,0 1 1 0 0,0 0-1 0 0,0 1 0 0 0,0 0 0 0 0,1 0 0 0 0,0 0 0 0 0,0 1 0 0 0,0 0 1 0 0,1 0-1 0 0,0 0 0 0 0,0 0 0 0 0,0 1 0 0 0,1 0 0 0 0,0 0 0 0 0,0 1 1 0 0,1-1-1 0 0,0 1 0 0 0,0-1 0 0 0,1 1 0 0 0,0 0 0 0 0,0 0 0 0 0,1 0 1 0 0,0 0-1 0 0,1 0 0 0 0,-1 0 0 0 0,1 1 0 0 0,1-1 0 0 0,0 0 0 0 0,0 0 1 0 0,1 0-1 0 0,-1 0 0 0 0,2 0 0 0 0,-1-1 0 0 0,1 1 0 0 0,0 0 0 0 0,1-1 1 0 0,0 0-1 0 0,0 0 0 0 0,3 3-53 0 0,5 7 54 0 0,2 1 0 0 0,0-2 0 0 0,1 0 0 0 0,0-1 0 0 0,2 0 0 0 0,0-2 0 0 0,0 0 0 0 0,1 0 1 0 0,1-2-1 0 0,0 0 0 0 0,0-1 0 0 0,1-1 0 0 0,0-1 0 0 0,1-1 0 0 0,4 0-54 0 0,90 23-3331 0 0,-4-12-5021 0 0,-71-13-3356 0 0</inkml:trace>
  <inkml:trace contextRef="#ctx0" brushRef="#br0" timeOffset="57608.578">28564 3275 10170 0 0,'0'0'1390'0'0,"0"0"-191"0"0,0 0-311 0 0,0 0-348 0 0,0 0-192 0 0,0 0-161 0 0,0 0-118 0 0,0 0 41 0 0,0 0 95 0 0,0 0 86 0 0,0 0 50 0 0,1-7-1 0 0,2-8-88 0 0,1 33-399 0 0,-15 484 3158 0 0,2-362-2841 0 0,-8 214 1293 0 0,18-354-1397 0 0,-1-1 0 0 0,0 1 0 0 0,1 0 0 0 0,-1 0-1 0 0,0-1 1 0 0,1 1 0 0 0,-1 0 0 0 0,1 0 0 0 0,-1 0 0 0 0,0-1 0 0 0,1 1 0 0 0,-1 0-1 0 0,1 0 1 0 0,-1 0 0 0 0,0 0 0 0 0,1 0 0 0 0,-1 0 0 0 0,1 0 0 0 0,-1 0-1 0 0,1 0 1 0 0,-1 0 0 0 0,1 0 0 0 0,-1 0 0 0 0,0 0 0 0 0,1 0 0 0 0,-1 0 0 0 0,1 1-1 0 0,-1-1 1 0 0,0 0 0 0 0,1 0 0 0 0,-1 0 0 0 0,1 1 0 0 0,-1-1 0 0 0,0 0-1 0 0,1 1 1 0 0,-1-1 0 0 0,0 0 0 0 0,1 0 0 0 0,-1 1 0 0 0,0-1 0 0 0,0 1 0 0 0,1-1-1 0 0,-1 0 1 0 0,0 1 0 0 0,0-1 0 0 0,0 0 0 0 0,0 1 0 0 0,1 0-66 0 0,15-44-457 0 0,-12-7-2179 0 0,-4 16-2906 0 0,0 19 614 0 0,0 1-5498 0 0</inkml:trace>
  <inkml:trace contextRef="#ctx0" brushRef="#br0" timeOffset="57931.6">27971 3257 23341 0 0,'0'0'243'0'0,"0"0"-14"0"0,0 0-146 0 0,0 0-267 0 0,0 0-180 0 0,0 0-55 0 0,0 0 87 0 0,0 0 230 0 0,28-18 176 0 0,91-56 117 0 0,-26 50 231 0 0,-73 24-303 0 0,1053-27 2466 0 0,-989 22-2597 0 0,-83 5-114 0 0,-1 0-58 0 0,0 0-61 0 0,-31 28-1128 0 0,-55 40-3195 0 0,26-27-7255 0 0,46-32 4268 0 0</inkml:trace>
  <inkml:trace contextRef="#ctx0" brushRef="#br0" timeOffset="58847.745">29318 3012 3217 0 0,'0'0'-167'0'0,"0"0"-510"0"0,0 0 75 0 0,0 0 477 0 0,0 0 321 0 0,0 0 82 0 0,0 0-25 0 0,0 0-23 0 0,0 0 22 0 0,0 0 79 0 0,0 0 106 0 0,0 0 122 0 0,0 0 73 0 0,8 18 14 0 0,23 55 47 0 0,-30-71-540 0 0,0 0-1 0 0,0 0 1 0 0,1 0 0 0 0,-1 0-1 0 0,0 0 1 0 0,0-1-1 0 0,1 1 1 0 0,0 0-1 0 0,-1 0 1 0 0,1-1-1 0 0,0 0 1 0 0,-1 1 0 0 0,1-1-1 0 0,0 0 1 0 0,0 1-1 0 0,0-1 1 0 0,0 0-1 0 0,0-1 1 0 0,1 1 0 0 0,-1 0-1 0 0,0-1 1 0 0,0 1-1 0 0,0-1 1 0 0,1 1-1 0 0,-1-1 1 0 0,0 0-1 0 0,1 0 1 0 0,-1 0 0 0 0,0-1-1 0 0,0 1 1 0 0,1 0-1 0 0,-1-1 1 0 0,2 0-153 0 0,5 0 908 0 0,-3 0-711 0 0,-1 0-1 0 0,0-1 1 0 0,1 1 0 0 0,-1-1 0 0 0,0 0 0 0 0,0 0-1 0 0,-1-1 1 0 0,1 0 0 0 0,0 1 0 0 0,-1-2-1 0 0,0 1 1 0 0,1 0 0 0 0,-1-1 0 0 0,0 0-1 0 0,-1 0 1 0 0,1 0 0 0 0,-1 0 0 0 0,0-1-1 0 0,0 1 1 0 0,0-1 0 0 0,-1 0 0 0 0,1 0 0 0 0,-1 0-1 0 0,0 0 1 0 0,-1 0 0 0 0,1-2-197 0 0,-1 4 8 0 0,0 0 1 0 0,0 0 0 0 0,0-1-1 0 0,-1 1 1 0 0,0 0-1 0 0,1 0 1 0 0,-1 0-1 0 0,0-1 1 0 0,-1 1 0 0 0,1 0-1 0 0,0 0 1 0 0,-1 0-1 0 0,0 0 1 0 0,0 0-1 0 0,0 0 1 0 0,0 0 0 0 0,0 0-1 0 0,-1 0 1 0 0,1 0-1 0 0,-1 0 1 0 0,0 0-1 0 0,1 1 1 0 0,-1-1 0 0 0,-1 1-1 0 0,1 0 1 0 0,0-1-1 0 0,0 1 1 0 0,-1 0-1 0 0,0 0 1 0 0,1 1 0 0 0,-1-1-1 0 0,0 0 1 0 0,0 1-1 0 0,0 0 1 0 0,0-1-1 0 0,0 1 1 0 0,0 0 0 0 0,0 1-1 0 0,0-1 1 0 0,0 1-1 0 0,0-1 1 0 0,-1 1-1 0 0,1 0 1 0 0,-1 0-9 0 0,0-1-40 0 0,-1 0 0 0 0,1 1-1 0 0,0-1 1 0 0,-1 1 0 0 0,1 0 0 0 0,-1 1-1 0 0,1-1 1 0 0,0 1 0 0 0,-1-1 0 0 0,1 1-1 0 0,0 0 1 0 0,0 1 0 0 0,0-1 0 0 0,0 1-1 0 0,0 0 1 0 0,0 0 0 0 0,0 0 0 0 0,0 0-1 0 0,1 1 1 0 0,-1 0 0 0 0,1-1 0 0 0,0 1-1 0 0,0 0 1 0 0,0 1 0 0 0,0-1 0 0 0,0 1-1 0 0,1-1 1 0 0,-1 1 0 0 0,1 0 0 0 0,0 0-1 0 0,0 0 1 0 0,1 0 0 0 0,-1 0 0 0 0,1 0-1 0 0,0 0 1 0 0,0 0 0 0 0,0 1 0 0 0,1-1-1 0 0,-1 0 1 0 0,1 1 0 0 0,0-1 0 0 0,0 0-1 0 0,1 1 1 0 0,-1 0 40 0 0,61 62-2426 0 0,-8-37-3974 0 0,-51-28 5925 0 0,22 8-6042 0 0</inkml:trace>
  <inkml:trace contextRef="#ctx0" brushRef="#br0" timeOffset="59853.76">29873 3796 9514 0 0,'0'0'2701'0'0,"0"0"-781"0"0,0 0-612 0 0,0 0-416 0 0,0 0-247 0 0,0 0-184 0 0,0 0-104 0 0,0 0 1 0 0,0 0 31 0 0,0 0-2 0 0,0 0-12 0 0,0 0-50 0 0,0 0-62 0 0,13-8-46 0 0,41-28-55 0 0,35 27 315 0 0,81-11 890 0 0,-214 13-519 0 0,-37 7-944 0 0,1 4-1 0 0,-1 3 1 0 0,2 4-1 0 0,-1 3 0 0 0,-14 8 97 0 0,38-4 31 0 0,110-21 347 0 0,0-5-83 0 0,5-1-273 0 0,0 2-1 0 0,1 3 1 0 0,0 2-1 0 0,37 5-21 0 0,-98-3-15 0 0,1-1-1 0 0,-1 1 1 0 0,1 0-1 0 0,-1 0 1 0 0,1-1-1 0 0,-1 1 1 0 0,0 0-1 0 0,1 0 1 0 0,-1 0-1 0 0,0 0 1 0 0,1 0-1 0 0,-1 0 1 0 0,1 0 0 0 0,-1 0-1 0 0,0 0 1 0 0,1 0-1 0 0,-1 1 1 0 0,0-1-1 0 0,1 0 1 0 0,-1 0-1 0 0,1 0 1 0 0,-1 1-1 0 0,1-1 1 0 0,-1 0 0 0 0,1 1-1 0 0,-1-1 1 0 0,1 0-1 0 0,-1 1 1 0 0,1-1-1 0 0,-1 1 1 0 0,1-1-1 0 0,-1 1 1 0 0,1-1-1 0 0,0 1 1 0 0,-1-1-1 0 0,1 1 1 0 0,0-1 0 0 0,-1 1-1 0 0,1 0 1 0 0,0-1-1 0 0,0 1 1 0 0,0-1-1 0 0,0 1 1 0 0,0 0-1 0 0,-1-1 1 0 0,1 1-1 0 0,0-1 1 0 0,0 1 0 0 0,0 0-1 0 0,1-1 1 0 0,-1 1-1 0 0,0 0 1 0 0,0-1-1 0 0,0 1 1 0 0,0-1-1 0 0,0 1 1 0 0,1 0-1 0 0,-1-1 1 0 0,0 1-1 0 0,1-1 1 0 0,-1 1 0 0 0,0-1-1 0 0,1 1 1 0 0,-1-1-1 0 0,1 1 1 0 0,-1-1 15 0 0,-60 25 428 0 0,-319 76-221 0 0,376-101-257 0 0,0 1 1 0 0,1 0 0 0 0,-1 0-1 0 0,0 0 1 0 0,1 0 0 0 0,0 1-1 0 0,-1-1 1 0 0,1 1 0 0 0,0-1-1 0 0,-1 1 1 0 0,1 0 0 0 0,0 0-1 0 0,0 0 1 0 0,1 0 0 0 0,-1 0-1 0 0,0 0 1 0 0,1 0 0 0 0,-1 1-1 0 0,1-1 1 0 0,0 1 0 0 0,0-1 0 0 0,0 1-1 0 0,0-1 1 0 0,0 1 0 0 0,0 0-1 0 0,1-1 1 0 0,-1 1 0 0 0,1 0-1 0 0,0 0 1 0 0,0-1 0 0 0,0 1-1 0 0,0 0 1 0 0,0 0 0 0 0,1-1-1 0 0,-1 1 1 0 0,1 0 0 0 0,0-1-1 0 0,-1 1 1 0 0,1 0 0 0 0,1-1-1 0 0,-1 1 1 0 0,0-1 0 0 0,0 0-1 0 0,1 1 1 0 0,0-1 0 0 0,-1 0-1 0 0,1 0 1 0 0,0 0 0 0 0,0 0 0 0 0,0 0-1 0 0,0 0 1 0 0,1-1 0 0 0,-1 1-1 0 0,0-1 1 0 0,1 1 0 0 0,-1-1-1 0 0,1 0 1 0 0,-1 0 0 0 0,1 0-1 0 0,1 0 50 0 0,21 4 0 0 0,0 0 0 0 0,0-2 0 0 0,-1-1 0 0 0,1-2 0 0 0,0 0 0 0 0,0-1 0 0 0,0-2-1 0 0,0 0 1 0 0,0-2 0 0 0,-1 0 0 0 0,0-2 0 0 0,0-1 0 0 0,6-3 0 0 0,131-63 1515 0 0,-159 73-1472 0 0,-1 0 1 0 0,0 0-1 0 0,0 0 0 0 0,0 0 1 0 0,-1 0-1 0 0,1 0 0 0 0,0 0 1 0 0,0 0-1 0 0,0 0 0 0 0,-1-1 1 0 0,1 1-1 0 0,-1 0 0 0 0,1 0 1 0 0,-1-1-1 0 0,1 1 0 0 0,-1 0 1 0 0,0 0-1 0 0,0-1 0 0 0,1 1 1 0 0,-1-1-1 0 0,0 1 0 0 0,0 0 1 0 0,0-1-1 0 0,-1 1 0 0 0,1 0 1 0 0,0-1-1 0 0,0 1 0 0 0,-1 0 1 0 0,1-1-1 0 0,-1 1 0 0 0,1 0 1 0 0,-1 0-1 0 0,0 0 0 0 0,1-1 1 0 0,-1 1-1 0 0,0 0 0 0 0,0 0 1 0 0,0 0-1 0 0,1 0 0 0 0,-1 0 1 0 0,0 0-1 0 0,-1 0 0 0 0,1 1 1 0 0,0-1-1 0 0,0 0 0 0 0,0 0 1 0 0,0 1-1 0 0,-1-1 0 0 0,1 1 1 0 0,0-1-1 0 0,0 1 0 0 0,-2-1-43 0 0,-71-21-163 0 0,54 19 8 0 0,0 1 0 0 0,0 1 0 0 0,-1 0 1 0 0,1 2-1 0 0,0 0 0 0 0,0 2 0 0 0,0 0 0 0 0,1 1 1 0 0,-1 1-1 0 0,1 0 0 0 0,0 2 0 0 0,0 0 0 0 0,1 2 1 0 0,-1 0 154 0 0,4 9-4648 0 0,15-2-5134 0 0,4-9 2847 0 0</inkml:trace>
  <inkml:trace contextRef="#ctx0" brushRef="#br0" timeOffset="60747.23">30364 3485 3745 0 0,'0'0'1834'0'0,"0"0"-266"0"0,0 0-293 0 0,0 0-292 0 0,0 0-232 0 0,0 0-170 0 0,0 0-64 0 0,0 0 6 0 0,0 0 8 0 0,0 0 37 0 0,0 0 20 0 0,0 0 40 0 0,0 0 76 0 0,-15 2 33 0 0,13-2-552 0 0,-48 7 355 0 0,53-6 2470 0 0,146-36 806 0 0,55-91-3092 0 0,-141 82-259 0 0,-13 11-278 0 0,-1-2-1 0 0,-2-2 1 0 0,-2-3-1 0 0,-2-1 0 0 0,6-10-186 0 0,-37 16-538 0 0,-38 71 25 0 0,17-18 516 0 0,1 0 0 0 0,0 1 0 0 0,2 0-1 0 0,0 1 1 0 0,1-1 0 0 0,1 1-1 0 0,1 0 1 0 0,1 0 0 0 0,0 0-1 0 0,2 1 1 0 0,0-1 0 0 0,1 0 0 0 0,2 2-3 0 0,-4 80-2 0 0,-65 491-69 0 0,41-410-308 0 0,22-181 387 0 0,-1 0 0 0 0,1 0 0 0 0,-1-1 0 0 0,1 1 0 0 0,-1-1 0 0 0,0 1 0 0 0,0-1 0 0 0,0-1 0 0 0,1 1-1 0 0,-1 0 1 0 0,0-1 0 0 0,0 0 0 0 0,0 0 0 0 0,0 0 0 0 0,0 0 0 0 0,0-1 0 0 0,0 1 0 0 0,0-1 0 0 0,0 0-1 0 0,1 0 1 0 0,-1-1 0 0 0,0 1 0 0 0,1-1 0 0 0,-1 0 0 0 0,1 0 0 0 0,-1 0 0 0 0,0-1-8 0 0,-18-4-232 0 0,-33-3-41 0 0,-1 3 0 0 0,0 2 0 0 0,0 3 0 0 0,0 2 0 0 0,-34 5 273 0 0,55-3 43 0 0,-82 4 137 0 0,197-4-380 0 0,451-65 482 0 0,-361 54-2135 0 0,-133 8-3398 0 0,-1 1-4770 0 0,-32 0 4486 0 0</inkml:trace>
  <inkml:trace contextRef="#ctx0" brushRef="#br0" timeOffset="61502.666">31422 3699 3153 0 0,'0'0'2296'0'0,"0"0"246"0"0,0 0 252 0 0,0 0-59 0 0,0 0-401 0 0,0 0-526 0 0,0 0-459 0 0,0 0-340 0 0,0 0-207 0 0,0 0-147 0 0,0 0-138 0 0,0 0-117 0 0,0 0-109 0 0,12-15-91 0 0,43-48-55 0 0,84-23 299 0 0,0-36 445 0 0,-136 118-885 0 0,-1 1-1 0 0,1-1 1 0 0,0 0-1 0 0,-1 0 0 0 0,0-1 1 0 0,0 1-1 0 0,0 0 1 0 0,0-1-1 0 0,-1 1 1 0 0,0-1-1 0 0,0 1 1 0 0,0-1-1 0 0,0 1 0 0 0,-1-1 1 0 0,0 0-1 0 0,0 0 1 0 0,0 1-1 0 0,0-1 1 0 0,-1 0-1 0 0,0 1 1 0 0,0-1-1 0 0,0 1 0 0 0,0-1 1 0 0,-1 1-1 0 0,0-1 1 0 0,0 1-1 0 0,0 0 1 0 0,0 0-1 0 0,-1 0 0 0 0,1 0 1 0 0,-1 0-1 0 0,0 1 1 0 0,0-1-1 0 0,-1 1 1 0 0,1 0-1 0 0,-1 0 1 0 0,0-1-4 0 0,-18-8-88 0 0,-1 2 1 0 0,0 0-1 0 0,0 1 1 0 0,-1 2-1 0 0,0 0 1 0 0,0 1-1 0 0,-1 2 1 0 0,1 0-1 0 0,-1 2 1 0 0,0 1-1 0 0,0 1 1 0 0,0 0-1 0 0,1 2 1 0 0,-1 1-1 0 0,0 2 1 0 0,1 0-1 0 0,0 1 1 0 0,0 1-1 0 0,1 2 1 0 0,-7 3 87 0 0,9-5 13 0 0,1 0-1 0 0,0 2 1 0 0,0 0 0 0 0,1 1-1 0 0,0 1 1 0 0,1 1 0 0 0,0 1 0 0 0,-14 13-13 0 0,27-22 1 0 0,0 1-1 0 0,0 0 1 0 0,0 0 0 0 0,1 0 0 0 0,0 0 0 0 0,0 1 0 0 0,0-1 0 0 0,1 1 0 0 0,0 0 0 0 0,0 0 0 0 0,0 0 0 0 0,1 1 0 0 0,0-1 0 0 0,0 0-1 0 0,1 1 1 0 0,0 0 0 0 0,0-1 0 0 0,0 1 0 0 0,1 0 0 0 0,0-1 0 0 0,0 1 0 0 0,0 0 0 0 0,1 0 0 0 0,0-1 0 0 0,1 1 0 0 0,0-1-1 0 0,0 1 1 0 0,0-1 0 0 0,0 0 0 0 0,3 4-1 0 0,13 16 70 0 0,1-1 0 0 0,1-1 0 0 0,1-1 0 0 0,1-1 0 0 0,1-1 0 0 0,1-1 0 0 0,1-1 0 0 0,0-1 0 0 0,2-1 0 0 0,0-1 0 0 0,25 10-70 0 0,19 15 80 0 0,313 196-251 0 0,-385-237 168 0 0,0 0-1 0 0,-1 0 1 0 0,1 0 0 0 0,0 0 0 0 0,0 0-1 0 0,0 0 1 0 0,0 0 0 0 0,-1 0 0 0 0,1 0-1 0 0,0 1 1 0 0,0-1 0 0 0,0 1 0 0 0,0-1-1 0 0,0 1 1 0 0,0-1 0 0 0,0 1-1 0 0,0-1 1 0 0,0 1 0 0 0,0 0 0 0 0,0 0-1 0 0,0 0 1 0 0,1-1 0 0 0,-1 1 0 0 0,0 0-1 0 0,0 0 1 0 0,1 0 0 0 0,-1 0-1 0 0,1 0 1 0 0,-1 0 0 0 0,1 0 0 0 0,-1 0-1 0 0,1 0 1 0 0,0 1 0 0 0,-1-1 0 0 0,1 0-1 0 0,0 0 1 0 0,0 0 0 0 0,0 0-1 0 0,0 0 1 0 0,0 1 0 0 0,0-1 0 0 0,0 0-1 0 0,0 0 1 0 0,1 0 0 0 0,-1 0 0 0 0,0 0-1 0 0,1 1 1 0 0,-1-1 0 0 0,0 0-1 0 0,1 0 1 0 0,0 0 0 0 0,-1 0 0 0 0,1 0-1 0 0,-1 0 1 0 0,1 0 0 0 0,0-1 0 0 0,0 1-1 0 0,0 0 1 0 0,0 0 0 0 0,-1 0-1 0 0,1-1 1 0 0,0 1 0 0 0,0-1 0 0 0,1 2 3 0 0,-66 7 198 0 0,0-3 1 0 0,-1-2 0 0 0,0-4-1 0 0,-59-6-198 0 0,80 4 133 0 0,0-1-1 0 0,0-2 1 0 0,1-2-1 0 0,0-2 1 0 0,0-2-1 0 0,1-2 0 0 0,-12-6-132 0 0,53 18 32 0 0,-1 1 0 0 0,1-1-1 0 0,-1 0 1 0 0,1 1 0 0 0,-1-1-1 0 0,1 0 1 0 0,-1 0 0 0 0,1 0-1 0 0,0 0 1 0 0,-1 0 0 0 0,1 0-1 0 0,0-1 1 0 0,0 1 0 0 0,0 0-1 0 0,0 0 1 0 0,0-1 0 0 0,0 1-1 0 0,0-1 1 0 0,0 1 0 0 0,1-1-1 0 0,-1 1 1 0 0,0-1 0 0 0,1 0-1 0 0,0 1 1 0 0,-1-1-1 0 0,1 1 1 0 0,0-1 0 0 0,0 0-1 0 0,0 0 1 0 0,0 1 0 0 0,0-1-1 0 0,0 0 1 0 0,0 1 0 0 0,0-1-1 0 0,1 0 1 0 0,-1 1 0 0 0,1-1-1 0 0,-1 1 1 0 0,1-1 0 0 0,0 1-1 0 0,0-1 1 0 0,-1 1 0 0 0,1-1-1 0 0,0 1 1 0 0,0 0 0 0 0,0-1-1 0 0,1 1 1 0 0,-1 0 0 0 0,0 0-1 0 0,0 0 1 0 0,2-1-32 0 0,74-57-188 0 0,-16 28 168 0 0,1 3-1 0 0,1 3 0 0 0,1 2 1 0 0,1 3-1 0 0,8 2 21 0 0,113-38-1716 0 0,-11-20-4089 0 0,-147 59-130 0 0,-11 5-5202 0 0</inkml:trace>
  <inkml:trace contextRef="#ctx0" brushRef="#br0" timeOffset="62722.663">29782 3948 11178 0 0,'0'0'1182'0'0,"0"0"-358"0"0,0 0-336 0 0,0 0-189 0 0,0 0-139 0 0,0 0-101 0 0,0 0-67 0 0,0 0 12 0 0,0 0 81 0 0,0 0 114 0 0,0 0 106 0 0,-21-7 73 0 0,-64-20 28 0 0,16 37 725 0 0,58-4-889 0 0,-54 32 552 0 0,108-43 1550 0 0,273-66-1771 0 0,-433 107 189 0 0,-140-30 803 0 0,508-1-2225 0 0,-42-7 1083 0 0,-208-7 1995 0 0,-51-15-2420 0 0,2 13 21 0 0,0 3 0 0 0,0 1 1 0 0,-1 2-1 0 0,0 3 0 0 0,1 2 0 0 0,-35 4-19 0 0,67-3 27 0 0,-39 7-205 0 0,137-6-3722 0 0,-8-5-171 0 0,-25-1-2672 0 0,-47 3 6369 0 0,27-2-9651 0 0</inkml:trace>
  <inkml:trace contextRef="#ctx0" brushRef="#br0" timeOffset="63363.727">29257 3015 3713 0 0,'0'0'631'0'0,"0"0"-646"0"0,0 0-73 0 0,0 0 441 0 0,0 0 478 0 0,0 0 235 0 0,0 0 114 0 0,0 0 87 0 0,0 0 68 0 0,0 0-38 0 0,0 0-94 0 0,0 0-124 0 0,0 0-135 0 0,6 7-142 0 0,-1 0-602 0 0,1 0 0 0 0,0 0 0 0 0,0 0 0 0 0,1-1 0 0 0,0 0 0 0 0,0 0 0 0 0,1-1 0 0 0,-1 0 0 0 0,1 0 0 0 0,0 0 0 0 0,1-1-1 0 0,-1-1 1 0 0,1 1 0 0 0,-1-2 0 0 0,4 2-200 0 0,110-6 990 0 0,-119 2-967 0 0,-1 0 0 0 0,1-1-1 0 0,0 1 1 0 0,0-1 0 0 0,0 1-1 0 0,-1-1 1 0 0,1 0 0 0 0,-1 0-1 0 0,1 0 1 0 0,0 0 0 0 0,-1-1 0 0 0,0 1-1 0 0,1-1 1 0 0,-1 0 0 0 0,0 1-1 0 0,0-1 1 0 0,0 0 0 0 0,0 0-1 0 0,0 0 1 0 0,0-1 0 0 0,-1 1 0 0 0,1 0-1 0 0,-1-1 1 0 0,1 1 0 0 0,-1-1-1 0 0,0 1 1 0 0,0-1 0 0 0,0 1-1 0 0,0-1 1 0 0,-1 0 0 0 0,1 0-1 0 0,-1 1 1 0 0,1-1 0 0 0,-1 0 0 0 0,0 0-1 0 0,0 0 1 0 0,-1 1 0 0 0,1-1-1 0 0,0 0 1 0 0,-1-1-23 0 0,-4-3-15 0 0,1 1-1 0 0,-1 0 0 0 0,0 0 1 0 0,-1 0-1 0 0,0 1 1 0 0,1 0-1 0 0,-2 0 1 0 0,1 0-1 0 0,0 1 1 0 0,-1 0-1 0 0,0 0 1 0 0,0 1-1 0 0,0 0 0 0 0,-1 0 1 0 0,1 1-1 0 0,0-1 1 0 0,-1 2-1 0 0,0-1 1 0 0,1 1-1 0 0,-1 0 1 0 0,0 1-1 0 0,0 0 1 0 0,-5 0 15 0 0,9 0 62 0 0,-95 4 1336 0 0,97-3-1405 0 0,0-1 1 0 0,0 0 0 0 0,0 1 0 0 0,1-1 0 0 0,-1 1-1 0 0,0-1 1 0 0,0 1 0 0 0,0 0 0 0 0,1 0-1 0 0,-1 0 1 0 0,0 0 0 0 0,1 0 0 0 0,-1 0 0 0 0,1 0-1 0 0,-1 1 1 0 0,1-1 0 0 0,0 1 0 0 0,-1-1 0 0 0,1 1-1 0 0,0-1 1 0 0,0 1 0 0 0,0-1 0 0 0,0 1-1 0 0,0 0 1 0 0,1 0 0 0 0,-1 0 0 0 0,0-1 0 0 0,1 1-1 0 0,0 0 1 0 0,-1 0 0 0 0,1 0 0 0 0,0 0 0 0 0,0 0-1 0 0,0 0 1 0 0,0 0 0 0 0,0 0 0 0 0,0 0-1 0 0,1 0 1 0 0,-1-1 0 0 0,1 1 0 0 0,-1 0 0 0 0,1 0-1 0 0,0 0 1 0 0,-1-1 0 0 0,1 1 0 0 0,0 0-1 0 0,0-1 1 0 0,1 2 6 0 0,64 62-1778 0 0,-11-36-5120 0 0,-49-26 5324 0 0,17 9-9403 0 0</inkml:trace>
  <inkml:trace contextRef="#ctx0" brushRef="#br0" timeOffset="64707.481">29630 3795 11018 0 0,'0'0'3692'0'0,"0"0"-1952"0"0,0 0-1214 0 0,0 0-608 0 0,0 0-418 0 0,0 0-285 0 0,0 0-78 0 0,0 0 227 0 0,0 0 333 0 0,0 0 302 0 0,0 0 190 0 0,0 0 28 0 0,0 0-29 0 0,0 6-28 0 0,0 30 66 0 0,63-33 2554 0 0,-28-11-2294 0 0,0-1-1 0 0,-1-2 1 0 0,-1-1-1 0 0,0-2 1 0 0,0-1-1 0 0,5-5-485 0 0,-62 20 2264 0 0,-31-1-2985 0 0,-276 78 549 0 0,434-76-72 0 0,364-22 241 0 0,-588 50 445 0 0,-246 21-58 0 0,341-38-651 0 0,39-4-349 0 0,47-2 593 0 0,309-5 415 0 0,-287-2 2276 0 0,-137 0-2747 0 0,1 2 1 0 0,0 3 0 0 0,0 2-1 0 0,0 3 1 0 0,1 2 0 0 0,0 2-1 0 0,-2 3 79 0 0,28-3-2221 0 0,13 0-6216 0 0,11-8-3195 0 0</inkml:trace>
  <inkml:trace contextRef="#ctx0" brushRef="#br0" timeOffset="91780.433">28488 3470 10226 0 0,'0'0'940'0'0,"0"0"5"0"0,0 0-85 0 0,0 0-168 0 0,0 0 3 0 0,0 0 128 0 0,0 0 113 0 0,0 0 81 0 0,0 0-30 0 0,0 0-144 0 0,0 0-185 0 0,-4-14-173 0 0,-19-61 487 0 0,68 146-2614 0 0,-30-23 1674 0 0,-3 0-1 0 0,-2 0 0 0 0,-1 1 0 0 0,-3 0 1 0 0,-3 0-1 0 0,-1 1 0 0 0,-2-1 0 0 0,-3 0 0 0 0,-2 1 1 0 0,-9 40-32 0 0,-37 87 1887 0 0,56-159-2877 0 0,-4-18-3491 0 0,-2-3-4055 0 0,-1-1 906 0 0</inkml:trace>
  <inkml:trace contextRef="#ctx0" brushRef="#br0" timeOffset="92085.678">28167 3292 17452 0 0,'0'0'660'0'0,"0"0"-12"0"0,0 0-9 0 0,0 0-112 0 0,0 0-154 0 0,0 0-93 0 0,0 0-131 0 0,0 0-115 0 0,0 0-77 0 0,0 0-73 0 0,0 0-64 0 0,0 0-67 0 0,0 0-23 0 0,-5-8 24 0 0,-14-25 42 0 0,106 43 1498 0 0,459-61 1342 0 0,-179 22-3070 0 0,-391 79-369 0 0,23-40-2951 0 0,2-4-5318 0 0,0-4-251 0 0</inkml:trace>
  <inkml:trace contextRef="#ctx0" brushRef="#br0" timeOffset="92868.23">29304 3065 176 0 0,'0'0'1904'0'0,"0"0"-153"0"0,0 0-142 0 0,0 0-78 0 0,0 0-95 0 0,0 0-160 0 0,0 0-245 0 0,0 0-353 0 0,0 0-378 0 0,0 0-411 0 0,0 0-246 0 0,0 0-110 0 0,0 0 18 0 0,3-3 124 0 0,-2 2 316 0 0,0 0 0 0 0,0 0-1 0 0,0 1 1 0 0,1-1 0 0 0,-1 1-1 0 0,0-1 1 0 0,1 1-1 0 0,-1-1 1 0 0,0 1 0 0 0,1 0-1 0 0,-1 0 1 0 0,1 0 0 0 0,-1 0-1 0 0,0 0 1 0 0,1 0-1 0 0,-1 0 1 0 0,1 0 0 0 0,-1 0-1 0 0,0 1 1 0 0,1-1 0 0 0,-1 0-1 0 0,0 1 1 0 0,1 0-1 0 0,-1-1 1 0 0,0 1 0 0 0,1 0-1 0 0,-1-1 1 0 0,0 1-1 0 0,0 0 1 0 0,0 0 0 0 0,0 0-1 0 0,0 0 1 0 0,0 0 0 0 0,0 0-1 0 0,0 0 1 0 0,0 0-1 0 0,-1 1 1 0 0,1-1 0 0 0,0 0-1 0 0,-1 0 1 0 0,1 1 0 0 0,-1-1-1 0 0,1 0 1 0 0,-1 1-1 0 0,0 0 10 0 0,8 8-58 0 0,52 38 708 0 0,-9-40 5256 0 0,-26-38-2748 0 0,-19-36-2568 0 0,-7 64-654 0 0,0 0 1 0 0,0 1-1 0 0,0-1 1 0 0,-1 0-1 0 0,1 0 1 0 0,0 1 0 0 0,-1-1-1 0 0,0 1 1 0 0,1-1-1 0 0,-1 1 1 0 0,0-1-1 0 0,0 1 1 0 0,0 0-1 0 0,0 0 1 0 0,0 0-1 0 0,0 0 1 0 0,0 0-1 0 0,0 1 1 0 0,0-1-1 0 0,0 1 1 0 0,0-1-1 0 0,0 1 1 0 0,-1 0-1 0 0,1 0 1 0 0,0-1-1 0 0,0 2 1 0 0,0-1-1 0 0,-1 0 1 0 0,1 0-1 0 0,0 1 1 0 0,0-1-1 0 0,0 1 1 0 0,0 0-1 0 0,0 0 1 0 0,0-1 0 0 0,0 1-1 0 0,0 1 64 0 0,-76 37-1111 0 0,76-38 1143 0 0,-1 0 0 0 0,1 0 0 0 0,0 0 0 0 0,-1 0 0 0 0,1 1-1 0 0,0-1 1 0 0,0 0 0 0 0,0 1 0 0 0,0 0 0 0 0,0-1-1 0 0,1 1 1 0 0,-1 0 0 0 0,0 0 0 0 0,1 0 0 0 0,0 0 0 0 0,-1 0-1 0 0,1 0 1 0 0,0 0 0 0 0,0 1 0 0 0,0-1 0 0 0,0 0-1 0 0,0 1 1 0 0,1-1 0 0 0,-1 1 0 0 0,1-1 0 0 0,0 1 0 0 0,-1-1-1 0 0,1 1 1 0 0,0-1 0 0 0,0 1 0 0 0,1-1 0 0 0,-1 1-1 0 0,1-1 1 0 0,-1 1 0 0 0,1-1 0 0 0,0 0 0 0 0,-1 1-1 0 0,1-1 1 0 0,0 0 0 0 0,1 0 0 0 0,-1 1 0 0 0,0-1 0 0 0,1 0-1 0 0,-1 0 1 0 0,1 0 0 0 0,0-1 0 0 0,-1 1 0 0 0,1 0-1 0 0,0-1 1 0 0,0 1 0 0 0,0-1 0 0 0,0 1 0 0 0,1-1 0 0 0,-1 0-1 0 0,0 0 1 0 0,0 0 0 0 0,1 0 0 0 0,-1 0 0 0 0,1-1-1 0 0,-1 1 1 0 0,1-1 0 0 0,-1 0 0 0 0,1 1-32 0 0,1 0 100 0 0,0 1 0 0 0,1-1 1 0 0,-1 0-1 0 0,1 0 0 0 0,0 0 1 0 0,-1 0-1 0 0,1-1 0 0 0,0 0 0 0 0,-1 0 1 0 0,1 0-1 0 0,0 0 0 0 0,-1-1 1 0 0,1 0-1 0 0,-1 0 0 0 0,1 0 0 0 0,-1-1 1 0 0,1 1-1 0 0,-1-1 0 0 0,0 0 0 0 0,0 0 1 0 0,0-1-1 0 0,0 1 0 0 0,0-1 1 0 0,0 0-1 0 0,-1 0 0 0 0,1 0 0 0 0,-1 0 1 0 0,0-1-1 0 0,0 1 0 0 0,0-1 0 0 0,0 0 1 0 0,-1 0-1 0 0,1 0 0 0 0,-1 0 1 0 0,0 0-1 0 0,-1-1 0 0 0,1 1 0 0 0,-1-1 1 0 0,1 1-1 0 0,-1-1 0 0 0,-1 1 1 0 0,1-3-102 0 0,-3 4-51 0 0,0 1 0 0 0,-1-1-1 0 0,1 0 1 0 0,-1 1-1 0 0,0-1 1 0 0,0 1 0 0 0,0 0-1 0 0,0 0 1 0 0,0 0-1 0 0,0 0 1 0 0,-1 1-1 0 0,1-1 1 0 0,0 1 0 0 0,-1 0-1 0 0,1 0 1 0 0,-1 0-1 0 0,0 0 1 0 0,1 1-1 0 0,-1-1 1 0 0,0 1 0 0 0,1 0-1 0 0,-1 0 1 0 0,0 0-1 0 0,1 1 1 0 0,-1-1 0 0 0,1 1-1 0 0,-1 0 1 0 0,0 0-1 0 0,1 0 1 0 0,0 1-1 0 0,-1-1 1 0 0,1 1 0 0 0,0 0-1 0 0,0 0 1 0 0,0 0-1 0 0,0 0 1 0 0,0 0-1 0 0,0 1 1 0 0,-1 1 52 0 0,-19 48-1535 0 0,19-15-4560 0 0,4-18-4401 0 0</inkml:trace>
  <inkml:trace contextRef="#ctx0" brushRef="#br0" timeOffset="-102315.183">13223 10728 0 0 0,'0'0'632'0'0,"0"0"-41"0"0,0 0-60 0 0,6-11 3218 0 0,23 81-1238 0 0,-27-72 2784 0 0,8-20-4809 0 0,-9 18-470 0 0,0 1 1 0 0,0 0-1 0 0,0 0 1 0 0,-1-1-1 0 0,1 1 1 0 0,-1-1-1 0 0,0 1 1 0 0,0 0-1 0 0,0-1 1 0 0,-1 1-1 0 0,1 0 0 0 0,-1-1 1 0 0,1 1-1 0 0,-1 0 1 0 0,0-1-1 0 0,-1 1 1 0 0,1 0-1 0 0,-1 0 1 0 0,1 0-1 0 0,-1 0 1 0 0,0 0-1 0 0,0 1 0 0 0,0-1 1 0 0,0 0-1 0 0,0 1 1 0 0,-1 0-1 0 0,1-1 1 0 0,-1 1-1 0 0,0 0 1 0 0,0 0-1 0 0,1 1 1 0 0,-1-1-1 0 0,0 0 0 0 0,-1 1 1 0 0,1 0-1 0 0,0 0 1 0 0,0 0-1 0 0,0 0 1 0 0,-1 0-1 0 0,1 1 1 0 0,-1-1-1 0 0,1 1 1 0 0,0 0-1 0 0,-1 0 0 0 0,1 0 1 0 0,0 1-1 0 0,-1-1 1 0 0,1 1-1 0 0,0-1 1 0 0,-1 1-1 0 0,1 0 1 0 0,0 1-1 0 0,-1 0-16 0 0,-2 0-38 0 0,0 1 0 0 0,1 0 0 0 0,0 0 0 0 0,0 1 1 0 0,0-1-1 0 0,0 1 0 0 0,0 1 0 0 0,1-1 0 0 0,0 0 0 0 0,0 1 0 0 0,0 0 0 0 0,0 0 0 0 0,1 0 0 0 0,0 0 0 0 0,0 1 1 0 0,0-1-1 0 0,1 1 0 0 0,0 0 0 0 0,0 0 0 0 0,0 0 0 0 0,1 0 0 0 0,-1 0 0 0 0,2 0 0 0 0,-1 0 0 0 0,1 0 0 0 0,0 1 0 0 0,0-1 1 0 0,1 4 37 0 0,5-5 98 0 0,0-1 1 0 0,1 0 0 0 0,-1-1 0 0 0,1 0 0 0 0,0 0 0 0 0,0 0-1 0 0,0-1 1 0 0,1 0 0 0 0,-1 0 0 0 0,0 0 0 0 0,1-1 0 0 0,-1-1-1 0 0,1 1 1 0 0,-1-1 0 0 0,1 0 0 0 0,-1-1 0 0 0,1 0-1 0 0,-1 0 1 0 0,1-1-99 0 0,-6 3 32 0 0,1-1-1 0 0,-1 1 0 0 0,0-1 1 0 0,0 0-1 0 0,0 0 0 0 0,1 0 1 0 0,-1 0-1 0 0,0 0 0 0 0,0 0 1 0 0,0-1-1 0 0,0 1 1 0 0,1-1-1 0 0,-1 1 0 0 0,0-1 1 0 0,0 0-1 0 0,0 0 0 0 0,0 0 1 0 0,0 0-1 0 0,0 0 0 0 0,-1 0 1 0 0,1-1-1 0 0,0 1 0 0 0,-1 0 1 0 0,1-1-1 0 0,0 0 0 0 0,-1 1 1 0 0,0-1-1 0 0,1 0 0 0 0,-1 0 1 0 0,0 0-1 0 0,0 0 1 0 0,0 0-1 0 0,0 0 0 0 0,0 0 1 0 0,-1 0-1 0 0,1 0 0 0 0,-1 0 1 0 0,1 0-1 0 0,-1 0 0 0 0,0-1 1 0 0,0 1-1 0 0,0 0 0 0 0,0 0 1 0 0,0 0-1 0 0,0-1 0 0 0,-1 1 1 0 0,1 0-1 0 0,-1 0 0 0 0,1 0 1 0 0,-1 0-1 0 0,0 0 1 0 0,0 0-1 0 0,0 0 0 0 0,0 0 1 0 0,0 0-1 0 0,0 0 0 0 0,-1 0 1 0 0,1 1-1 0 0,0-1 0 0 0,-1 1 1 0 0,0-1-1 0 0,1 1 0 0 0,-1-1-31 0 0,-1-1-13 0 0,1 0 0 0 0,-1 0 0 0 0,0 0 0 0 0,0 0 0 0 0,-1 1-1 0 0,1-1 1 0 0,-1 1 0 0 0,1-1 0 0 0,-1 1 0 0 0,0 1 0 0 0,1-1 0 0 0,-1 0-1 0 0,0 1 1 0 0,0 0 0 0 0,0 0 0 0 0,0 0 0 0 0,-1 0 0 0 0,1 1 0 0 0,0 0-1 0 0,0-1 1 0 0,0 2 0 0 0,0-1 0 0 0,-1 0 0 0 0,1 1 0 0 0,0 0 0 0 0,0 0-1 0 0,0 0 1 0 0,0 0 0 0 0,0 1 0 0 0,0-1 0 0 0,1 1 0 0 0,-1 0-1 0 0,0 0 1 0 0,1 1 0 0 0,-1-1 0 0 0,1 1 0 0 0,0-1 0 0 0,0 1 0 0 0,0 0-1 0 0,0 1 1 0 0,1-1 0 0 0,-1 0 0 0 0,0 1 13 0 0,5 1 32 0 0,0-1-1 0 0,-1 1 1 0 0,2-1 0 0 0,-1 0 0 0 0,0 0 0 0 0,1 0-1 0 0,0 0 1 0 0,0-1 0 0 0,0 1 0 0 0,0-1-1 0 0,0 1 1 0 0,1-1 0 0 0,-1 0 0 0 0,1-1-1 0 0,0 1 1 0 0,0 0 0 0 0,0-1 0 0 0,1 0-1 0 0,-1 0 1 0 0,0-1 0 0 0,1 1 0 0 0,-1-1 0 0 0,1 0-1 0 0,-1 0 1 0 0,1 0 0 0 0,0 0 0 0 0,-1-1-1 0 0,1 0 1 0 0,0 0 0 0 0,0 0 0 0 0,-1-1-1 0 0,1 1 1 0 0,0-1-32 0 0,-3 0 19 0 0,0 0 0 0 0,1 1-1 0 0,-1-1 1 0 0,0 0 0 0 0,1 0 0 0 0,-1 0 0 0 0,0 0-1 0 0,0-1 1 0 0,0 1 0 0 0,0-1 0 0 0,0 1-1 0 0,0-1 1 0 0,-1 0 0 0 0,1 1 0 0 0,0-1 0 0 0,-1 0-1 0 0,1 0 1 0 0,-1 0 0 0 0,0-1 0 0 0,0 1-1 0 0,0 0 1 0 0,0 0 0 0 0,0-1 0 0 0,0 1-1 0 0,0 0 1 0 0,-1-1 0 0 0,1 1 0 0 0,-1-1 0 0 0,0 1-1 0 0,0 0 1 0 0,0-1 0 0 0,0 1 0 0 0,0-1-1 0 0,0 1 1 0 0,-1-1 0 0 0,1 1 0 0 0,-1-1-1 0 0,0 1 1 0 0,1 0 0 0 0,-1-1 0 0 0,0 1 0 0 0,0 0-1 0 0,-1 0 1 0 0,1 0 0 0 0,0 0 0 0 0,-1 0-1 0 0,1 0 1 0 0,-1 0 0 0 0,0 0 0 0 0,0 1-1 0 0,0-1 1 0 0,0 0 0 0 0,0 1 0 0 0,0 0 0 0 0,0-1-1 0 0,0 1 1 0 0,0 0 0 0 0,0 0 0 0 0,-1 0-1 0 0,1 1 1 0 0,0-1 0 0 0,-1 0 0 0 0,1 1 0 0 0,-1 0-1 0 0,1-1 1 0 0,-3 1-19 0 0,3 0-40 0 0,0-1-1 0 0,0 0 1 0 0,-1 1 0 0 0,1-1-1 0 0,0 1 1 0 0,0-1 0 0 0,0 1-1 0 0,-1 0 1 0 0,1 0 0 0 0,0 0-1 0 0,0 0 1 0 0,-1 1 0 0 0,1-1-1 0 0,0 1 1 0 0,0-1 0 0 0,0 1-1 0 0,0 0 1 0 0,0 0 0 0 0,0 0-1 0 0,0 0 1 0 0,0 0 0 0 0,0 0-1 0 0,0 0 1 0 0,0 1 0 0 0,1-1-1 0 0,-1 0 1 0 0,0 1 0 0 0,1 0-1 0 0,-1-1 1 0 0,1 1 0 0 0,0 0-1 0 0,0 0 1 0 0,0 0 0 0 0,0 0-1 0 0,0 0 1 0 0,0 0 0 0 0,0 0-1 0 0,0 0 1 0 0,1 0 0 0 0,-1 1-1 0 0,1-1 1 0 0,0 0 0 0 0,-1 0-1 0 0,1 0 1 0 0,0 1 0 0 0,1-1-1 0 0,-1 0 1 0 0,0 0 0 0 0,0 0-1 0 0,1 1 1 0 0,-1-1 0 0 0,1 0-1 0 0,0 1 41 0 0,3 0 43 0 0,-1 1 0 0 0,1-1-1 0 0,-1 1 1 0 0,1-1-1 0 0,0 0 1 0 0,1 0 0 0 0,-1-1-1 0 0,0 1 1 0 0,1-1-1 0 0,-1 0 1 0 0,1-1 0 0 0,0 1-1 0 0,0-1 1 0 0,-1 1-1 0 0,1-1 1 0 0,0-1 0 0 0,0 1-1 0 0,0-1 1 0 0,0 0 0 0 0,0 0-1 0 0,2 0-42 0 0,-5 0 33 0 0,0 1-1 0 0,0-1 1 0 0,0 0-1 0 0,0 0 1 0 0,0 0-1 0 0,0 0 1 0 0,0 0-1 0 0,0 0 1 0 0,0 0 0 0 0,0 0-1 0 0,0-1 1 0 0,0 1-1 0 0,0-1 1 0 0,0 0-1 0 0,0 0 1 0 0,0 1-1 0 0,0-1 1 0 0,0 0-1 0 0,0-1 1 0 0,-1 1 0 0 0,1 0-1 0 0,0 0 1 0 0,-1-1-1 0 0,1 1 1 0 0,-1-1-1 0 0,0 1 1 0 0,1-1-1 0 0,-1 0 1 0 0,0 1-1 0 0,0-1 1 0 0,0 0-1 0 0,0 0 1 0 0,0 0 0 0 0,-1 0-1 0 0,1 0 1 0 0,-1 0-1 0 0,1 0 1 0 0,-1 0-1 0 0,0 0 1 0 0,1 0-1 0 0,-1 0 1 0 0,0 0-1 0 0,0 0 1 0 0,-1 0-1 0 0,1 0 1 0 0,0 0 0 0 0,-1 0-1 0 0,1 0 1 0 0,-1 0-1 0 0,1 0 1 0 0,-1 0-1 0 0,0 0 1 0 0,0 0-1 0 0,0 0 1 0 0,-1-1-33 0 0,-1 0-1 0 0,0-1-1 0 0,-1 1 1 0 0,0 0 0 0 0,1 0-1 0 0,-1 1 1 0 0,0-1 0 0 0,0 1-1 0 0,0-1 1 0 0,-1 1 0 0 0,1 1 0 0 0,0-1-1 0 0,-1 0 1 0 0,1 1 0 0 0,-1 0-1 0 0,0 0 1 0 0,1 1 0 0 0,-1-1-1 0 0,0 1 1 0 0,1 0 0 0 0,-1 0-1 0 0,0 0 1 0 0,0 1 0 0 0,1 0 0 0 0,-1 0-1 0 0,1 0 1 0 0,-1 0 0 0 0,1 1-1 0 0,-1 0 1 0 0,1 0 0 0 0,0 0-1 0 0,0 0 1 0 0,0 1 0 0 0,0-1-1 0 0,0 1 1 0 0,0 0 0 0 0,1 0 0 0 0,0 1-1 0 0,-1-1 1 0 0,1 1 0 0 0,0 0-1 0 0,1-1 1 0 0,-1 1 0 0 0,1 0-1 0 0,0 1 1 0 0,0-1 0 0 0,0 0-1 0 0,0 1 1 0 0,1-1 0 0 0,-1 1 0 0 0,1 1 1 0 0,-17 48-4750 0 0,15-45 2125 0 0,-1 5-7830 0 0</inkml:trace>
  <inkml:trace contextRef="#ctx0" brushRef="#br0" timeOffset="135822.587">13133 10726 0 0 0,'0'0'740'0'0,"0"0"314"0"0,0 0-63 0 0,0 0-299 0 0,0 0-316 0 0,0 0-295 0 0,0 0-198 0 0,0 0-63 0 0,0 0 26 0 0,0 0 94 0 0,0 0 82 0 0,-3-18 6858 0 0,1 12-6949 0 0,-75-23 974 0 0,109 48-3859 0 0,13 7 3873 0 0,-41-32 3578 0 0,-30-28-4857 0 0,21 30 304 0 0,1 1-1 0 0,-1-1 1 0 0,1 1 0 0 0,-1 0 0 0 0,0 1-1 0 0,0-1 1 0 0,0 1 0 0 0,0 0-1 0 0,-1 0 1 0 0,1 0 0 0 0,-1 1 0 0 0,1 0-1 0 0,-1 0 1 0 0,1 1 0 0 0,-1-1 0 0 0,1 1-1 0 0,-1 0 1 0 0,0 1 0 0 0,1-1 0 0 0,-1 1-1 0 0,-1 1 57 0 0,5 0-223 0 0,0 0-1 0 0,0 1 0 0 0,1-1 0 0 0,-1 1 1 0 0,1-1-1 0 0,0 1 0 0 0,-1 0 0 0 0,1-1 1 0 0,0 1-1 0 0,1 0 0 0 0,-1 0 0 0 0,0 0 1 0 0,1 0-1 0 0,0 0 0 0 0,-1 0 0 0 0,1 0 1 0 0,0 0-1 0 0,1-1 0 0 0,-1 1 0 0 0,0 0 1 0 0,1 0-1 0 0,0 0 0 0 0,0 0 0 0 0,0 0 1 0 0,0 0-1 0 0,0-1 0 0 0,0 1 0 0 0,1-1 1 0 0,-1 1-1 0 0,1-1 0 0 0,0 1 0 0 0,-1-1 1 0 0,1 0-1 0 0,0 1 0 0 0,2 0 224 0 0,3 7-4250 0 0</inkml:trace>
  <inkml:trace contextRef="#ctx0" brushRef="#br0" timeOffset="138229.1">13054 10761 0 0 0,'0'0'289'0'0,"0"0"-33"0"0,0 0-180 0 0,0 0-154 0 0,0 0-66 0 0,0 0-7 0 0,0 0 40 0 0,-43-3 4258 0 0,10-18-4215 0 0,15 19-4100 0 0,16 2 4120 0 0</inkml:trace>
  <inkml:trace contextRef="#ctx0" brushRef="#br0" timeOffset="139095.593">13025 10690 0 0 0,'0'0'99'0'0,"0"0"150"0"0,0 0 102 0 0,0 0 100 0 0,0 0 71 0 0,0 0 4 0 0,-2-6-70 0 0,-10-28-719 0 0,-32 34-958 0 0,-44-7 815 0 0,88 7 301 0 0,0 0 17 0 0,0 0 16 0 0,0 0 18 0 0,4 4-391 0 0,-2-2 445 0 0</inkml:trace>
  <inkml:trace contextRef="#ctx0" brushRef="#br0" timeOffset="140430.228">13040 10699 0 0 0,'0'0'232'0'0,"0"0"221"0"0,0 0-94 0 0,0 0-128 0 0,0 0-86 0 0,0 0-62 0 0,0 0-14 0 0,0 0 23 0 0,0 0 50 0 0,0 0 64 0 0,0 0 30 0 0,0-5-2 0 0,0 4-259 0 0,0 0-1 0 0,1 1 1 0 0,-1-1 0 0 0,0 0-1 0 0,0 0 1 0 0,0 0-1 0 0,0 0 1 0 0,0 1 0 0 0,0-1-1 0 0,0 0 1 0 0,-1 0 0 0 0,1 0-1 0 0,0 0 1 0 0,0 1 0 0 0,-1-1-1 0 0,1 0 1 0 0,0 0 0 0 0,-1 1-1 0 0,1-1 1 0 0,-1 0 0 0 0,1 0-1 0 0,-1 1 1 0 0,1-1 0 0 0,-1 1-1 0 0,1-1 1 0 0,-1 0 0 0 0,0 1-1 0 0,1-1 1 0 0,-1 1 0 0 0,0 0-1 0 0,0-1 1 0 0,1 1 0 0 0,-1-1-1 0 0,0 1 1 0 0,0 0 0 0 0,1 0-1 0 0,-1-1 1 0 0,0 1 0 0 0,0 0-1 0 0,0 0 1 0 0,0 0 0 0 0,1 0-1 0 0,-1 0 1 0 0,0 0 0 0 0,0 0-1 0 0,0 0 1 0 0,0 0 0 0 0,1 1-1 0 0,-1-1 1 0 0,0 0 0 0 0,0 0-1 0 0,0 1 26 0 0,-15-1 962 0 0,-35-29-101 0 0,-43-42 1904 0 0,26 35-4088 0 0,67 36 1179 0 0,-52 4-404 0 0,52 8-3181 0 0,2-10 3721 0 0</inkml:trace>
  <inkml:trace contextRef="#ctx0" brushRef="#br0" timeOffset="141865.782">12946 10603 0 0 0,'0'0'69'0'0,"0"0"177"0"0,-13 12-324 0 0,3-16 8220 0 0,-28-27-5635 0 0,-59 12-4436 0 0,91 50-6932 0 0,6-29 8765 0 0</inkml:trace>
  <inkml:trace contextRef="#ctx0" brushRef="#br0" timeOffset="142547.456">12960 10670 0 0 0,'-35'-7'63'0'0,"-30"-21"2265"0"0,15 22-2586 0 0,-44-20 1232 0 0,65 2-624 0 0,-69-28-3807 0 0,95 52 3457 0 0</inkml:trace>
  <inkml:trace contextRef="#ctx0" brushRef="#br0" timeOffset="142836.969">12215 10337 0 0 0,'0'0'0'0'0,"0"0"0"0"0</inkml:trace>
  <inkml:trace contextRef="#ctx0" brushRef="#br0" timeOffset="143228.492">12215 10337 0 0 0,'-10'-17'95'0'0,"-42"13"-86"0"0,52 4 119 0 0,0 0 5 0 0,0 0-15 0 0,0 0-37 0 0,0 0-61 0 0,-42 0-604 0 0,-2 3 584 0 0,40-3 0 0 0</inkml:trace>
  <inkml:trace contextRef="#ctx0" brushRef="#br0" timeOffset="143483.334">11899 10259 0 0 0,'0'0'0'0'0,"0"0"0"0"0,0 0 0 0 0,0 0 0 0 0,0 0 0 0 0,0 0 0 0 0,0 0 0 0 0,0 0 0 0 0,0 0 0 0 0,0 0 0 0 0,0 0 0 0 0,0 0 0 0 0</inkml:trace>
  <inkml:trace contextRef="#ctx0" brushRef="#br0" timeOffset="146536.066">12637 10557 0 0 0,'0'0'111'0'0,"-19"-10"-47"0"0,-144-80 256 0 0,-167-28 84 0 0,173 66-20 0 0,-21-24 2007 0 0,86 29-695 0 0,57 21-922 0 0,-175-41-753 0 0,117 24 719 0 0,6 33-2588 0 0,47 14-523 0 0,1-46 4033 0 0,-88 0-1818 0 0,48 25 380 0 0,-328-205 1931 0 0,152 100-1801 0 0,52 58-611 0 0,21-19 566 0 0,-224-65 290 0 0,128 24-288 0 0,-140-27-154 0 0,96 28 11 0 0,10-18-137 0 0,91 42 176 0 0,50 11-47 0 0,35-8 603 0 0,-145-42-653 0 0,137 80-114 0 0,129 55-788 0 0,7 19-6541 0 0,8-13 5979 0 0</inkml:trace>
  <inkml:trace contextRef="#ctx0" brushRef="#br0" timeOffset="150143.171">6170 12679 0 0 0,'0'0'420'0'0,"0"0"607"0"0,0 0 199 0 0,0 0-37 0 0,0 0-110 0 0,0 0-157 0 0,0 0-166 0 0,0 0-185 0 0,0 0-206 0 0,29 41-184 0 0,7-57 4763 0 0,-7-106-5723 0 0,-30 120 786 0 0,0 0 0 0 0,0 0-1 0 0,0-1 1 0 0,-1 1 0 0 0,1 0-1 0 0,-1 0 1 0 0,1 0 0 0 0,-1 0-1 0 0,0 1 1 0 0,0-1 0 0 0,1 0-1 0 0,-1 1 1 0 0,0-1 0 0 0,-1 1-1 0 0,1 0 1 0 0,0-1 0 0 0,0 1-1 0 0,-1 0 1 0 0,1 1 0 0 0,0-1-1 0 0,-1 0 1 0 0,1 1 0 0 0,-1-1-1 0 0,1 1 1 0 0,-1 0 0 0 0,1-1-1 0 0,-1 1 1 0 0,1 0 0 0 0,-1 1-1 0 0,1-1 1 0 0,-1 0 0 0 0,1 1-1 0 0,0 0 1 0 0,-1-1 0 0 0,1 1-1 0 0,-1 0 1 0 0,1 0 0 0 0,0 0-1 0 0,0 1 1 0 0,0-1 0 0 0,0 0-1 0 0,0 1 1 0 0,0-1 0 0 0,0 1-1 0 0,0 0 1 0 0,0 0 0 0 0,1 0-1 0 0,-1 0 1 0 0,1 0 0 0 0,-2 2-7 0 0,-2 1-43 0 0,0 0 1 0 0,1 0-1 0 0,-1 1 0 0 0,1 0 1 0 0,0-1-1 0 0,0 2 1 0 0,1-1-1 0 0,0 0 1 0 0,0 1-1 0 0,1-1 1 0 0,-1 1-1 0 0,1 0 0 0 0,1 0 1 0 0,-1 0-1 0 0,1 0 1 0 0,1 0-1 0 0,-1 0 1 0 0,1 0-1 0 0,0 0 1 0 0,1 0-1 0 0,1 6 43 0 0,2-9 61 0 0,1 0 1 0 0,0-1-1 0 0,1 0 0 0 0,-1 0 1 0 0,0 0-1 0 0,1 0 1 0 0,0-1-1 0 0,0 0 0 0 0,0 0 1 0 0,0-1-1 0 0,0 0 0 0 0,0 0 1 0 0,0 0-1 0 0,0 0 0 0 0,0-1 1 0 0,0 0-1 0 0,0-1 0 0 0,1 1 1 0 0,-1-1-1 0 0,0 0 0 0 0,0-1 1 0 0,0 0-1 0 0,-1 1 0 0 0,1-2 1 0 0,0 1-1 0 0,-1-1 0 0 0,1 0 1 0 0,-1 0-1 0 0,0 0 0 0 0,3-3-61 0 0,-6 4 63 0 0,0-1-1 0 0,0 1 1 0 0,-1 0-1 0 0,1-1 1 0 0,-1 0-1 0 0,0 1 0 0 0,1-1 1 0 0,-1 0-1 0 0,0 0 1 0 0,-1 1-1 0 0,1-1 1 0 0,0 0-1 0 0,-1 0 0 0 0,0 0 1 0 0,1 0-1 0 0,-1 0 1 0 0,0 0-1 0 0,-1 0 1 0 0,1 0-1 0 0,-1 0 0 0 0,1 0 1 0 0,-1 0-1 0 0,0 1 1 0 0,0-1-1 0 0,0 0 1 0 0,0 0-1 0 0,0 1 0 0 0,-1-1 1 0 0,1 1-1 0 0,-1-1 1 0 0,0 1-1 0 0,0 0 0 0 0,0-1 1 0 0,0 1-1 0 0,0 0-62 0 0,-61-27-2275 0 0,62 30 2240 0 0,0 1-1 0 0,-1-1 1 0 0,1 0 0 0 0,0 0 0 0 0,0 1 0 0 0,0-1 0 0 0,-1 1-1 0 0,1-1 1 0 0,1 1 0 0 0,-1-1 0 0 0,0 1 0 0 0,0 0 0 0 0,1-1-1 0 0,-1 1 1 0 0,1 0 0 0 0,-1 0 0 0 0,1-1 0 0 0,0 1-1 0 0,-1 0 1 0 0,1 0 0 0 0,0-1 0 0 0,0 1 0 0 0,1 0 0 0 0,-1 0-1 0 0,0 0 1 0 0,0-1 0 0 0,1 1 0 0 0,-1 0 0 0 0,1 0 0 0 0,0-1-1 0 0,-1 1 1 0 0,1 0 0 0 0,0-1 0 0 0,0 1 0 0 0,0-1 0 0 0,0 1-1 0 0,0-1 1 0 0,1 0 0 0 0,-1 1 0 0 0,1 0 35 0 0,-1-1 86 0 0,-1 0 0 0 0,1 1 0 0 0,0-1 1 0 0,0 0-1 0 0,0 1 0 0 0,0-1 0 0 0,0 0 0 0 0,0 0 0 0 0,0 0 1 0 0,0 0-1 0 0,0 0 0 0 0,0 0 0 0 0,0 0 0 0 0,1 0 0 0 0,-1-1 1 0 0,0 1-1 0 0,1 0 0 0 0,-1-1 0 0 0,1 1 0 0 0,-1-1 0 0 0,1 0 1 0 0,-1 1-1 0 0,1-1 0 0 0,-1 0 0 0 0,1 0 0 0 0,-1 0 0 0 0,1 0 1 0 0,-1 0-1 0 0,1 0 0 0 0,-1 0 0 0 0,1 0 0 0 0,-1-1 1 0 0,0 1-1 0 0,1-1 0 0 0,-1 1 0 0 0,1-1 0 0 0,-1 1 0 0 0,0-1 1 0 0,1 0-1 0 0,-1 0 0 0 0,0 0 0 0 0,0 0 0 0 0,1 0 0 0 0,-1 0 1 0 0,0 0-1 0 0,0 0 0 0 0,0 0 0 0 0,0 0 0 0 0,-1 0 0 0 0,1-1 1 0 0,0 1-1 0 0,0 0 0 0 0,-1-1 0 0 0,1 1 0 0 0,-1-1 0 0 0,1 1 1 0 0,-1 0-1 0 0,0-1 0 0 0,1 1 0 0 0,-1-1 0 0 0,0 1 1 0 0,0-1-1 0 0,0 1 0 0 0,0-1 0 0 0,0-1-86 0 0,-40-6-812 0 0,43 9-6776 0 0,11-2 1042 0 0,-9 3 4207 0 0</inkml:trace>
  <inkml:trace contextRef="#ctx0" brushRef="#br0" timeOffset="156794.745">6215 12581 0 0 0,'0'0'0'0'0</inkml:trace>
  <inkml:trace contextRef="#ctx0" brushRef="#br0" timeOffset="157551.593">6215 12581 0 0 0,'-7'2'17'0'0,"5"-1"82"0"0,2-1 72 0 0,0 0 50 0 0,0 0 58 0 0,0 0 29 0 0,0 0 24 0 0,0 0-24 0 0,0 0-53 0 0,0 0-63 0 0,0 0-58 0 0,0 0-27 0 0,0 0-19 0 0,0 0-41 0 0,0 0-31 0 0,0 0-48 0 0,0 0-21 0 0,0 0-1 0 0,0 0 12 0 0,0 0 7 0 0,0 0 28 0 0,0 0 30 0 0,0 0-3 0 0,3-19 3820 0 0,1 0-6887 0 0,3 26 9 0 0,-7-5 2889 0 0</inkml:trace>
  <inkml:trace contextRef="#ctx0" brushRef="#br0" timeOffset="162773.257">6208 12599 624 0 0,'0'0'1162'0'0,"0"0"-507"0"0,0 0-399 0 0,0 0-183 0 0,0 0 18 0 0,0 0 63 0 0,0 0 60 0 0,0 0 102 0 0,0 0 101 0 0,0 0 101 0 0,0 0 75 0 0,0 0 15 0 0,0 0-6 0 0,0-7-32 0 0,6-106 3463 0 0,-5-63-1525 0 0,-10 79-2375 0 0,6-229 844 0 0,21 221-838 0 0,-13-143-208 0 0,-4 243 51 0 0,2-35 158 0 0,-1 0 0 0 0,-1-1 0 0 0,-3 1 0 0 0,-1 0 1 0 0,-2 0-1 0 0,-8-33-140 0 0,-13-274 1465 0 0,30-19-299 0 0,-25-15-449 0 0,-8 10-406 0 0,18 50-223 0 0,7-65-164 0 0,33 129 372 0 0,-19 79-276 0 0,-11-247 162 0 0,-8 321-375 0 0,43-22 891 0 0,-36 62 684 0 0,-4 36-1299 0 0,10 27-5814 0 0,12 17 5745 0 0,0-1 0 0 0,1-1 0 0 0,1-1 1 0 0,0 0-1 0 0,1-1 0 0 0,1-1 0 0 0,-1-1 1 0 0,2-1-1 0 0,1 0-14 0 0,158 11 1416 0 0,-93 36-1644 0 0,75 11 364 0 0,48-32 59 0 0,-37 48-179 0 0,-8-1 72 0 0,-106-75 86 0 0,-49-8-181 0 0,-1 2 1 0 0,1-1-1 0 0,-1 1 1 0 0,1 1-1 0 0,-1 0 1 0 0,1 0-1 0 0,-1 1 1 0 0,0 0-1 0 0,0 1 1 0 0,-1-1-1 0 0,1 2 1 0 0,-1-1-1 0 0,1 1 7 0 0,347 162 9 0 0,-110-39 45 0 0,-185-105 3 0 0,180 90-154 0 0,-177-73 130 0 0,1-3 0 0 0,2-3 1 0 0,1-3-1 0 0,1-2 0 0 0,10-1-33 0 0,52 8 80 0 0,-101-29-98 0 0,1 0 0 0 0,-1 2 0 0 0,-1 2-1 0 0,0 0 1 0 0,0 2 0 0 0,-1 1-1 0 0,3 4 19 0 0,236 128 26 0 0,54-32 70 0 0,133 30 53 0 0,-89-23-89 0 0,-127-47 38 0 0,-5 17 28 0 0,-17-2-180 0 0,26 0 171 0 0,155 122-124 0 0,-12-103 47 0 0,22 76-33 0 0,-73-131 46 0 0,-273-33-1370 0 0,-37 11-6957 0 0,-22-21-632 0 0</inkml:trace>
  <inkml:trace contextRef="#ctx0" brushRef="#br0" timeOffset="164270.981">6220 7805 0 0 0,'0'0'205'0'0,"0"0"709"0"0,0 0 97 0 0,0 0-111 0 0,-8 6 1102 0 0,49 14 292 0 0,-21-17 1180 0 0,-16-17 100 0 0,-8-15-3085 0 0,2 24-564 0 0,-1 1 0 0 0,1 0 0 0 0,-1 0 0 0 0,0-1 0 0 0,0 2 0 0 0,0-1 0 0 0,0 0 0 0 0,-1 1 0 0 0,1-1-1 0 0,-1 1 1 0 0,0 0 0 0 0,0 1 0 0 0,0-1 0 0 0,0 0 0 0 0,-1 1 0 0 0,1 0 0 0 0,-1 0 0 0 0,0 1 0 0 0,1-1 0 0 0,-1 1 0 0 0,0 0 0 0 0,0 0 0 0 0,0 0 0 0 0,0 1-1 0 0,1 0 1 0 0,-1 0 0 0 0,0 0 0 0 0,0 1 0 0 0,0-1 0 0 0,0 1 0 0 0,0 0 0 0 0,1 1 0 0 0,-1-1 0 0 0,0 1 0 0 0,1 0 0 0 0,-1 0 0 0 0,1 0 0 0 0,-4 3 75 0 0,-10 6-118 0 0,1 1 0 0 0,0 1 0 0 0,1 1 0 0 0,0 0 0 0 0,1 1 0 0 0,1 1 0 0 0,1 0 0 0 0,0 0 0 0 0,-1 4 118 0 0,14-19 38 0 0,-1 1 0 0 0,0 0 0 0 0,1 0 0 0 0,-1 0 0 0 0,1 0 0 0 0,-1 0 0 0 0,1 0 0 0 0,0 0 0 0 0,0 0 0 0 0,0 0 0 0 0,0 0 0 0 0,0 0 0 0 0,1 0 0 0 0,-1 0 0 0 0,1 0 0 0 0,-1 0 0 0 0,1 0 0 0 0,-1 0 0 0 0,1 0 0 0 0,0 0 0 0 0,0-1 0 0 0,0 1 0 0 0,0 0 0 0 0,0-1-1 0 0,1 1 1 0 0,-1 0 0 0 0,0-1 0 0 0,1 0 0 0 0,-1 1 0 0 0,1-1 0 0 0,0 0 0 0 0,-1 0 0 0 0,1 0 0 0 0,0 0 0 0 0,0 0 0 0 0,-1 0 0 0 0,1 0 0 0 0,0 0 0 0 0,0-1 0 0 0,0 1 0 0 0,0-1 0 0 0,0 0 0 0 0,1 1-38 0 0,100 21 1146 0 0,-96-21-1160 0 0,121 0 2230 0 0,-124-2-2076 0 0,-1 0-1 0 0,1-1 1 0 0,-1 1 0 0 0,1 0-1 0 0,-1-1 1 0 0,1 0 0 0 0,-1 0-1 0 0,0 0 1 0 0,0 0 0 0 0,0-1 0 0 0,0 1-1 0 0,-1-1 1 0 0,1 1 0 0 0,-1-1-1 0 0,1 0 1 0 0,-1 0 0 0 0,0 0-1 0 0,0-1 1 0 0,0 1 0 0 0,-1 0 0 0 0,1-1-1 0 0,-1 1 1 0 0,0-1 0 0 0,0 1-1 0 0,0-1 1 0 0,0 0 0 0 0,-1 1 0 0 0,1-1-1 0 0,-1 0 1 0 0,0 1 0 0 0,0-1-1 0 0,-1-2-139 0 0,-1-9-23 0 0,-1 0-1 0 0,0-1 1 0 0,-1 1-1 0 0,-1 0 1 0 0,0 1 0 0 0,-2-1-1 0 0,1 1 1 0 0,-2 0-1 0 0,0 1 1 0 0,-6-9 23 0 0,13 21-83 0 0,0 0-1 0 0,0 0 1 0 0,0 0 0 0 0,-1 0 0 0 0,1 0 0 0 0,0 0 0 0 0,-1 0 0 0 0,1 0-1 0 0,0 0 1 0 0,-1 1 0 0 0,1-1 0 0 0,-1 1 0 0 0,1-1 0 0 0,-1 1 0 0 0,0-1-1 0 0,1 1 1 0 0,-1 0 0 0 0,1 0 0 0 0,-1 0 0 0 0,1 0 0 0 0,-1 0 0 0 0,0 0 0 0 0,1 0-1 0 0,-1 1 1 0 0,1-1 0 0 0,-1 0 0 0 0,1 1 0 0 0,-1-1 0 0 0,1 1 0 0 0,-1 0-1 0 0,1 0 1 0 0,-1-1 0 0 0,1 1 0 0 0,0 0 0 0 0,-1 0 0 0 0,1 0 0 0 0,0 0 0 0 0,0 0-1 0 0,0 1 1 0 0,0-1 0 0 0,0 0 0 0 0,0 0 0 0 0,0 1 0 0 0,0-1 0 0 0,1 1-1 0 0,-1-1 84 0 0,-45 66-1100 0 0,44-62 1099 0 0,-1 0 1 0 0,1 0 0 0 0,0 0-1 0 0,0 0 1 0 0,1 0 0 0 0,0 0-1 0 0,-1 1 1 0 0,2-1 0 0 0,-1 0-1 0 0,1 1 1 0 0,-1-1 0 0 0,2 1-1 0 0,-1-1 1 0 0,0 0 0 0 0,1 1-1 0 0,0-1 1 0 0,1 0 0 0 0,-1 1-1 0 0,1-1 1 0 0,0 0 0 0 0,0 0-1 0 0,0 0 1 0 0,1 0 0 0 0,0-1-1 0 0,0 1 1 0 0,0-1 0 0 0,0 0-1 0 0,1 0 1 0 0,-1 0 0 0 0,1 0-1 0 0,0 0 1 0 0,1-1 0 0 0,-1 0-1 0 0,1 0 1 0 0,-1 0 0 0 0,1 0-1 0 0,0-1 1 0 0,0 1 0 0 0,0-1-1 0 0,0-1 1 0 0,0 1 0 0 0,0-1-1 0 0,1 0 1 0 0,-1 0 0 0 0,0 0-1 0 0,1-1 1 0 0,-1 0 0 0 0,5 0 0 0 0,-7 0 123 0 0,1 0 1 0 0,-1 0 0 0 0,1 0 0 0 0,-1 0-1 0 0,1-1 1 0 0,-1 1 0 0 0,0-1 0 0 0,1 0-1 0 0,-1 0 1 0 0,0 0 0 0 0,1-1-1 0 0,-1 1 1 0 0,0-1 0 0 0,0 1 0 0 0,0-1-1 0 0,-1 0 1 0 0,1 0 0 0 0,0-1 0 0 0,-1 1-1 0 0,1-1 1 0 0,-1 1 0 0 0,0-1 0 0 0,0 0-1 0 0,0 1 1 0 0,0-1 0 0 0,0 0 0 0 0,-1 0-1 0 0,1-1 1 0 0,-1 1 0 0 0,0 0 0 0 0,0 0-1 0 0,0-1 1 0 0,0 1 0 0 0,-1 0 0 0 0,1-1-1 0 0,-1 1 1 0 0,0-1 0 0 0,0 1-1 0 0,0-1 1 0 0,0 1 0 0 0,-1-1 0 0 0,0 0-124 0 0,1-3-14 0 0,-1 1 1 0 0,0-1 0 0 0,0 1-1 0 0,-1-1 1 0 0,0 1-1 0 0,0 0 1 0 0,0 0 0 0 0,-1 0-1 0 0,0 0 1 0 0,0 0 0 0 0,-1 1-1 0 0,1-1 1 0 0,-1 1-1 0 0,-1 0 1 0 0,1 0 0 0 0,-1 0-1 0 0,1 1 1 0 0,-1 0 0 0 0,0 0-1 0 0,-1 0 1 0 0,1 0-1 0 0,-1 1 1 0 0,0 0 0 0 0,0 0-1 0 0,0 0 1 0 0,0 1-1 0 0,0 0 1 0 0,0 0 0 0 0,-1 1-1 0 0,1 0 1 0 0,-1 0 0 0 0,-5 0 13 0 0,7 4-148 0 0,0 0 0 0 0,0 0 0 0 0,1 1-1 0 0,-1-1 1 0 0,1 1 0 0 0,0 0 0 0 0,0 1 0 0 0,0-1 0 0 0,0 1 0 0 0,1 0 0 0 0,0 0 0 0 0,0 0 0 0 0,0 0 0 0 0,1 0 0 0 0,0 1 0 0 0,0-1 0 0 0,0 1 0 0 0,0-1 0 0 0,1 1 0 0 0,0 0 148 0 0,-12 54-3057 0 0,7-20-2625 0 0,3-19-2612 0 0</inkml:trace>
  <inkml:trace contextRef="#ctx0" brushRef="#br0" timeOffset="171094.445">6076 7742 2248 0 0,'0'0'1313'0'0,"0"0"-602"0"0,0 0-678 0 0,0 0-456 0 0,0 0-253 0 0,0 0-4 0 0,0 0 144 0 0,0 0 297 0 0,0 0 311 0 0,0 0 93 0 0,0 0 43 0 0,2 9 90 0 0,20 165 1613 0 0,-42 5 1288 0 0,40 74-2056 0 0,6 216 771 0 0,9 133-667 0 0,-22-246-44 0 0,9 190-256 0 0,-39-361 1237 0 0,58 236-1692 0 0,-65-135 1842 0 0,8 129-2041 0 0,18 39-249 0 0,30-35 1467 0 0,-31-339 271 0 0,-29 24-297 0 0,28-114-5418 0 0,4-4-4024 0 0,-1 5-3680 0 0</inkml:trace>
  <inkml:trace contextRef="#ctx0" brushRef="#br0" timeOffset="174210.795">1923 7925 0 0 0,'0'0'313'0'0,"0"0"-18"0"0,0 0-111 0 0,0 0-102 0 0,0 0-81 0 0,0 0-38 0 0,0 0-11 0 0,0 0 23 0 0,-2-4 716 0 0,-7-20 9790 0 0,6 17-11490 0 0,114 14 4349 0 0,-18-1-2114 0 0,-93-6-1075 0 0,0 0 11 0 0,0 0 24 0 0,0 0 28 0 0,0 0 28 0 0,0 0 30 0 0,0 0 36 0 0,0 0 49 0 0,0 0 41 0 0,0 0 25 0 0,0 0 11 0 0,0 0-10 0 0,0 0-16 0 0,0 0-18 0 0,0 0-31 0 0,1 3-10781 0 0,0-2 4786 0 0,18 2 1669 0 0,-16-3 3770 0 0</inkml:trace>
  <inkml:trace contextRef="#ctx0" brushRef="#br0" timeOffset="175963.891">2032 7858 0 0 0,'0'0'561'0'0,"0"0"64"0"0,0 0 5 0 0,0 0 80 0 0,0 0 107 0 0,0 0 77 0 0,0 0 131 0 0,0 0 81 0 0,0 0 6 0 0,0 0-29 0 0,0 0-113 0 0,0 0-127 0 0,0 0-126 0 0,-6-6-152 0 0,-22-18-112 0 0,16 8 3105 0 0,25 12-5317 0 0,-12 4 1693 0 0,140 65-143 0 0,169-32 2521 0 0,-24-20-1223 0 0,93 6-352 0 0,-53-17 29 0 0,253-14-152 0 0,-515 7-522 0 0,-19 0-90 0 0,1 2-1 0 0,-1 2 0 0 0,1 2 1 0 0,-1 2-1 0 0,39 8-1 0 0,307 17 193 0 0,-264-11-68 0 0,0-4-1 0 0,113-5-124 0 0,24-8 137 0 0,-97 15 386 0 0,-167-15-511 0 0,17 2-1580 0 0,-20 15-8628 0 0,0-12 1594 0 0</inkml:trace>
  <inkml:trace contextRef="#ctx0" brushRef="#br0" timeOffset="177563.353">2418 7625 4305 0 0,'0'0'1272'0'0,"0"0"-556"0"0,0 0-453 0 0,0 0-202 0 0,0 0-57 0 0,0 0 24 0 0,0 0 108 0 0,0 0 222 0 0,0 0 257 0 0,0 0 203 0 0,0 0 75 0 0,0 0-101 0 0,0 0-176 0 0,-65 17 1346 0 0,31-8-859 0 0,-158 67-481 0 0,183-70-659 0 0,-1-1 0 0 0,1 1 0 0 0,1 1-1 0 0,-1 0 1 0 0,1 0 0 0 0,0 1 0 0 0,1-1-1 0 0,-1 2 1 0 0,2-1 0 0 0,-1 1 0 0 0,1 0-1 0 0,0 0 1 0 0,1 1 0 0 0,0 0 0 0 0,1 0-1 0 0,0 0 1 0 0,0 1 37 0 0,-45 33 2705 0 0,101 11-2132 0 0,39-42 1016 0 0,-82-14-1576 0 0,1 1-1 0 0,0 1 1 0 0,-1 0 0 0 0,1 0-1 0 0,-1 1 1 0 0,1 0 0 0 0,-1 1-1 0 0,0 0 1 0 0,0 0 0 0 0,0 1-1 0 0,0 0 1 0 0,-1 1 0 0 0,6 3-13 0 0,10-4 1891 0 0,-30-43 1479 0 0,1 10-4044 0 0,4-148 87 0 0,2 148-5084 0 0,3 272 5892 0 0,-4-335 5495 0 0,-34-62-5292 0 0,32 162-3977 0 0,-5 37 3117 0 0,13 63 124 0 0,8-37-5847 0 0,-10-55 1296 0 0,-1-4-3467 0 0</inkml:trace>
  <inkml:trace contextRef="#ctx0" brushRef="#br0" timeOffset="179101.779">1455 1611 2088 0 0,'0'0'773'0'0,"0"0"-125"0"0,0 0-105 0 0,0 0-150 0 0,0 0-114 0 0,0 0-59 0 0,0 0-90 0 0,0 0-84 0 0,0 0-60 0 0,0 0-36 0 0,0 0-9 0 0,-20-26 27 0 0,-59-76 28 0 0,78 100-12 0 0,0 0 0 0 0,0 0 0 0 0,0 0 0 0 0,0 0 0 0 0,0 1-1 0 0,0-1 1 0 0,-1 0 0 0 0,1 0 0 0 0,-1 1 0 0 0,1-1 0 0 0,-1 1 0 0 0,1-1 0 0 0,-1 1 0 0 0,0 0-1 0 0,0-1 1 0 0,0 1 0 0 0,0 0 0 0 0,0 0 0 0 0,0 1 0 0 0,0-1 0 0 0,0 0 0 0 0,0 1 0 0 0,0-1-1 0 0,0 1 1 0 0,-1-1 0 0 0,1 1 0 0 0,0 0 0 0 0,0 0 0 0 0,0 0 0 0 0,-1 0 0 0 0,1 1 0 0 0,-1-1 16 0 0,-8 3-154 0 0,-7 1 96 0 0,1 1 1 0 0,0 0-1 0 0,0 2 0 0 0,1 0 1 0 0,0 1-1 0 0,0 1 1 0 0,1 0-1 0 0,0 1 1 0 0,0 0-1 0 0,1 2 1 0 0,1-1-1 0 0,0 2 1 0 0,0 0-1 0 0,-4 7 58 0 0,3-7-11 0 0,-102 103-5 0 0,4 6 0 0 0,6 4 0 0 0,5 4 0 0 0,-81 143 16 0 0,125-170 66 0 0,6 2-1 0 0,4 2 0 0 0,4 2 0 0 0,6 2 0 0 0,4 2 0 0 0,6 0 0 0 0,4 2 1 0 0,4 7-66 0 0,-20 245 396 0 0,8 327-396 0 0,30-641-32 0 0,-8 220 57 0 0,4 410 2228 0 0,11-594-1983 0 0,4-1 1 0 0,4-1-1 0 0,4 0 1 0 0,4-1 0 0 0,3-1-1 0 0,4-1 1 0 0,4-1-1 0 0,22 36-270 0 0,-44-97 290 0 0,2 0 0 0 0,0 0-1 0 0,1-2 1 0 0,1 0 0 0 0,1 0 0 0 0,1-1 0 0 0,15 13-290 0 0,-25-26 227 0 0,0-1 0 0 0,0 1 0 0 0,1-1 0 0 0,0-1 0 0 0,0 1 0 0 0,0-2 0 0 0,0 1 0 0 0,1-1 0 0 0,-1 0 0 0 0,1 0 0 0 0,0-1 0 0 0,0-1 0 0 0,0 1 0 0 0,0-1 1 0 0,0-1-1 0 0,0 0 0 0 0,0 0 0 0 0,0-1 0 0 0,0 0 0 0 0,0 0 0 0 0,0-1 0 0 0,0 0 0 0 0,1-1-227 0 0,27-16 337 0 0,-1-2-1 0 0,-1-1 0 0 0,-1-1 1 0 0,0-2-1 0 0,-2-2 1 0 0,-2-1-1 0 0,0-1 1 0 0,-2-1-1 0 0,-1-2 1 0 0,-1 0-1 0 0,-2-2 1 0 0,-2-1-1 0 0,6-13-336 0 0,-23 41 39 0 0,264-477 649 0 0,-194 325-662 0 0,-6-3-1 0 0,-8-3 0 0 0,-7-2 1 0 0,-7-3-1 0 0,-8-1 0 0 0,-8-2 1 0 0,-6-1-1 0 0,-9-1 0 0 0,-7-22-25 0 0,3-48 192 0 0,-12 0-1 0 0,-9 0 0 0 0,-12 1 1 0 0,-37-161-192 0 0,50 370-54 0 0,-1 1 0 0 0,-1 0 0 0 0,-2 0 0 0 0,-1 1-1 0 0,-2 1 1 0 0,-1 1 0 0 0,-13-19 54 0 0,23 41-127 0 0,0 0-1 0 0,0 1 1 0 0,-1-1-1 0 0,-1 1 0 0 0,1 1 1 0 0,-1 0-1 0 0,0 0 1 0 0,-1 0-1 0 0,1 1 0 0 0,-1 0 1 0 0,-1 1-1 0 0,1 0 1 0 0,-1 0-1 0 0,0 1 0 0 0,0 1 1 0 0,0-1-1 0 0,0 1 1 0 0,-1 1-1 0 0,1 0 0 0 0,-1 1 1 0 0,0 0-1 0 0,1 0 1 0 0,-1 1-1 0 0,0 1 0 0 0,1 0 1 0 0,-1 0-1 0 0,0 1 128 0 0,-22 9-638 0 0,1 2-1 0 0,0 1 1 0 0,1 1-1 0 0,0 1 1 0 0,1 2-1 0 0,2 2 1 0 0,0 0-1 0 0,1 2 1 0 0,0 1 0 0 0,2 1-1 0 0,1 1 1 0 0,-1 4 638 0 0,-38 37-3807 0 0,18-14-2986 0 0</inkml:trace>
  <inkml:trace contextRef="#ctx0" brushRef="#br0" timeOffset="183843.154">1081 8059 0 0 0,'0'0'0'0'0</inkml:trace>
  <inkml:trace contextRef="#ctx0" brushRef="#br0" timeOffset="184269.233">1081 8059 2833 0 0</inkml:trace>
  <inkml:trace contextRef="#ctx0" brushRef="#br0" timeOffset="184519.909">1081 8059 2833 0 0,'43'-35'646'0'0,"-35"21"371"0"0,-2 12-2918 0 0,2 2 640 0 0,0 0-73 0 0</inkml:trace>
  <inkml:trace contextRef="#ctx0" brushRef="#br0" timeOffset="186278.27">1050 7759 2336 0 0,'0'0'1459'0'0,"0"0"-170"0"0,0 0-137 0 0,0 0-70 0 0,0 0-4 0 0,0 0-31 0 0,0 0-78 0 0,0 0-107 0 0,0 0-159 0 0,0 0-115 0 0,0 0-80 0 0,0 0-55 0 0,0 0-44 0 0,0 0-66 0 0,0 0-82 0 0,-5-5-81 0 0,0 1-176 0 0,-1-1 1 0 0,0 1-1 0 0,0 1 0 0 0,0-1 0 0 0,0 1 1 0 0,-1 0-1 0 0,1 1 0 0 0,-1 0 0 0 0,0 0 1 0 0,0 0-1 0 0,0 0 0 0 0,0 1 0 0 0,0 1 1 0 0,0-1-1 0 0,0 1 0 0 0,-5 1-4 0 0,-8-2-109 0 0,1 1 0 0 0,0 1 1 0 0,0 1-1 0 0,0 0 0 0 0,1 2 0 0 0,-1 0 0 0 0,1 1 0 0 0,-1 1 0 0 0,2 1 1 0 0,-1 0-1 0 0,1 1 0 0 0,0 1 0 0 0,0 1 0 0 0,1 0 0 0 0,1 1 0 0 0,-2 3 109 0 0,-180 214-1334 0 0,135-145 1165 0 0,49-58 117 0 0,1 0 0 0 0,0 1-1 0 0,2 0 1 0 0,2 1 0 0 0,0 0-1 0 0,2 1 1 0 0,0-1 0 0 0,2 1-1 0 0,1 0 1 0 0,2 0-1 0 0,0 0 1 0 0,2 1 0 0 0,1-1-1 0 0,4 14 53 0 0,-4 59 45 0 0,1-46-33 0 0,2 0 0 0 0,2 0 0 0 0,3-1-1 0 0,2 0 1 0 0,3-1 0 0 0,1 0-1 0 0,4-1 1 0 0,1-1 0 0 0,2-1 0 0 0,3-1-1 0 0,2-2 1 0 0,1 0 0 0 0,3-2 0 0 0,6 3-12 0 0,8 9 65 0 0,3-2 0 0 0,2-3 0 0 0,2-2 0 0 0,2-2 0 0 0,3-2 0 0 0,1-3 0 0 0,2-3 0 0 0,2-3 0 0 0,1-2 0 0 0,32 10-65 0 0,80 20 266 0 0,3-7 0 0 0,2-8 0 0 0,2-9 0 0 0,2-7-266 0 0,117 1 716 0 0,1-14 0 0 0,1-13-1 0 0,0-13 1 0 0,-1-14 0 0 0,133-30-716 0 0,-380 43 144 0 0,2445-176 1421 0 0,-83-188 640 0 0,-1449 159-128 0 0,732-270-2077 0 0,-99-82 1233 0 0,-388 76-756 0 0,-1031 418-501 0 0,-237 51-1159 0 0,34 6-3332 0 0,7 1-6128 0 0,11 7 2995 0 0</inkml:trace>
  <inkml:trace contextRef="#ctx0" brushRef="#br0" timeOffset="187856.14">15351 6803 8770 0 0,'0'0'1716'0'0,"0"0"-238"0"0,0 0-602 0 0,0 0-424 0 0,0 0-220 0 0,0 0-201 0 0,0 0-276 0 0,0 0-330 0 0,0 0-297 0 0,0 0 94 0 0,0 0 305 0 0,0 0 415 0 0,8 11 684 0 0,-19 109 14 0 0,11 356 412 0 0,27-301 142 0 0,-29-191 3187 0 0,4-20-4531 0 0,-1 12-403 0 0,-44-346-8876 0 0,13 185 9333 0 0,17 0 6375 0 0,13 180-6225 0 0,0 1 0 0 0,1 0 0 0 0,0 0 0 0 0,-1-1 0 0 0,2 1 0 0 0,-1 0 0 0 0,0 0 0 0 0,1 0 0 0 0,0 0 0 0 0,0 0 0 0 0,0 0 0 0 0,0 1 0 0 0,1-1 0 0 0,-1 1 0 0 0,1-1 0 0 0,0 1 0 0 0,0 0 0 0 0,0 0 0 0 0,0 0 0 0 0,1 1 0 0 0,-1-1 0 0 0,1 1 0 0 0,0 0 0 0 0,-1 0 0 0 0,1 0 0 0 0,0 0 0 0 0,0 1 0 0 0,1-1 1 0 0,-1 1-1 0 0,0 0 0 0 0,0 1 0 0 0,0-1 0 0 0,4 0-54 0 0,149 2-930 0 0,-127 3 857 0 0,0 2 0 0 0,0 1 0 0 0,0 1 1 0 0,-1 1-1 0 0,-1 2 0 0 0,0 1 0 0 0,0 1 0 0 0,-1 1 0 0 0,-1 2 0 0 0,0 0 0 0 0,-1 2 0 0 0,-1 1 0 0 0,6 7 73 0 0,-28-24-17 0 0,1 0 0 0 0,-1 0-1 0 0,0 0 1 0 0,0 0 0 0 0,0 1-1 0 0,0-1 1 0 0,0 1 0 0 0,0-1-1 0 0,-1 1 1 0 0,1 0 0 0 0,-1 0 0 0 0,0-1-1 0 0,0 1 1 0 0,0 0 0 0 0,0 0-1 0 0,0 0 1 0 0,-1 0 0 0 0,1 0 0 0 0,-1 0-1 0 0,0 0 1 0 0,0 1 0 0 0,0-1-1 0 0,0 0 1 0 0,-1 0 0 0 0,1 0 0 0 0,-1 0-1 0 0,0 0 1 0 0,0 0 0 0 0,0 0-1 0 0,0 0 1 0 0,0-1 0 0 0,0 1 0 0 0,-1 0-1 0 0,0-1 1 0 0,1 1 0 0 0,-1-1-1 0 0,0 1 1 0 0,0-1 0 0 0,0 0 0 0 0,-1 0-1 0 0,1 0 1 0 0,-1 0 0 0 0,1 0-1 0 0,-3 1 18 0 0,-132 64 990 0 0,121-61-958 0 0,-46 17 171 0 0,23-10-153 0 0,0 1 0 0 0,0 3 0 0 0,2 1 0 0 0,0 1 0 0 0,-28 22-50 0 0,63-41-24 0 0,0 1 0 0 0,0 0 0 0 0,0 0 0 0 0,0 0 1 0 0,1 1-1 0 0,-1-1 0 0 0,0 0 0 0 0,1 1 1 0 0,-1-1-1 0 0,1 1 0 0 0,0-1 0 0 0,-1 1 0 0 0,1-1 1 0 0,0 1-1 0 0,0 0 0 0 0,0 0 0 0 0,0 0 1 0 0,0 0-1 0 0,0 0 0 0 0,1 0 0 0 0,-1 0 1 0 0,1 0-1 0 0,-1 0 0 0 0,1 0 0 0 0,0 0 0 0 0,0 0 1 0 0,0 0-1 0 0,0 0 0 0 0,0 0 0 0 0,0 0 1 0 0,1 1-1 0 0,-1-1 0 0 0,1 0 0 0 0,-1 0 0 0 0,1 0 1 0 0,0 0-1 0 0,0-1 0 0 0,0 1 0 0 0,0 0 1 0 0,0 0-1 0 0,0 0 0 0 0,0-1 0 0 0,2 2 24 0 0,83 39 165 0 0,393 9 453 0 0,-447-69 2619 0 0,-5-52-2654 0 0,-23 57-413 0 0,5-14-47 0 0,-2 0 1 0 0,0-1 0 0 0,-2 0 0 0 0,-1 0-1 0 0,-1 0 1 0 0,-1 0 0 0 0,-2-1 0 0 0,-1 1-1 0 0,-2-7-123 0 0,3 35-97 0 0,0 1 0 0 0,-1-1 0 0 0,1 0 0 0 0,-1 0 0 0 0,1 1-1 0 0,0-1 1 0 0,-1 0 0 0 0,1 0 0 0 0,-1 0 0 0 0,1 1 0 0 0,-1-1-1 0 0,1 0 1 0 0,-1 0 0 0 0,1 0 0 0 0,-1 0 0 0 0,1 0 0 0 0,-1 0 0 0 0,1 0-1 0 0,0 0 1 0 0,-1 0 0 0 0,1 0 0 0 0,-1 0 0 0 0,1 0 0 0 0,-1 0 0 0 0,1-1-1 0 0,-1 1 1 0 0,1 0 0 0 0,-1 0 0 0 0,1 0 0 0 0,0-1 0 0 0,-1 1-1 0 0,1 0 1 0 0,0 0 0 0 0,-1-1 0 0 0,1 1 0 0 0,-1 0 0 0 0,1-1 97 0 0,-9 54-1029 0 0,22 152 1363 0 0,-12-197-295 0 0,1-1 0 0 0,0 1 1 0 0,1-1-1 0 0,-1 0 1 0 0,1 1-1 0 0,1-1 0 0 0,-1-1 1 0 0,1 1-1 0 0,1-1 1 0 0,-1 1-1 0 0,1-1 0 0 0,0 0 1 0 0,0-1-1 0 0,1 1 1 0 0,0-1-1 0 0,0 0 0 0 0,0-1 1 0 0,0 1-1 0 0,1-1 1 0 0,-1 0-1 0 0,1-1 0 0 0,0 0 1 0 0,1 0-1 0 0,-1 0 1 0 0,4 0-40 0 0,-6-2 96 0 0,0-1 1 0 0,1 1 0 0 0,-1-1 0 0 0,0 0-1 0 0,1-1 1 0 0,-1 1 0 0 0,1-1 0 0 0,-1 0 0 0 0,0 0-1 0 0,0-1 1 0 0,1 1 0 0 0,-1-1 0 0 0,0-1 0 0 0,0 1-1 0 0,-1 0 1 0 0,1-1 0 0 0,-1 0 0 0 0,1 0 0 0 0,-1-1-1 0 0,0 1 1 0 0,0-1 0 0 0,0 0 0 0 0,0 0-1 0 0,-1 0 1 0 0,0-1 0 0 0,0 1 0 0 0,0-1 0 0 0,0 1-1 0 0,-1-1 1 0 0,0 0 0 0 0,0 0 0 0 0,1-5-97 0 0,3-4 85 0 0,-1 0 1 0 0,-1 0 0 0 0,0-1-1 0 0,-1 0 1 0 0,-1 1 0 0 0,0-1-1 0 0,-1 0 1 0 0,-1 0 0 0 0,0 0-1 0 0,-1 0 1 0 0,-2-8-86 0 0,-48-67-172 0 0,50 90-273 0 0,1 0-332 0 0,17 19-2288 0 0,-9-10 3084 0 0,12 7 47 0 0,0-1-1 0 0,2-1 1 0 0,-1-1-1 0 0,2-1 0 0 0,0 0 1 0 0,0-2-1 0 0,1-1 1 0 0,0-1-1 0 0,1-1 1 0 0,-1-1-1 0 0,9 1-65 0 0,61 18-326 0 0,-94-25 310 0 0,-1 1 0 0 0,1-1 1 0 0,-1 0-1 0 0,1 0 0 0 0,-1 1 1 0 0,1-1-1 0 0,-1 0 0 0 0,1 0 0 0 0,0 1 1 0 0,-1-1-1 0 0,1 0 0 0 0,-1 1 0 0 0,1-1 1 0 0,0 1-1 0 0,0-1 0 0 0,-1 1 0 0 0,1-1 1 0 0,0 0-1 0 0,-1 1 0 0 0,1-1 1 0 0,0 1-1 0 0,0-1 0 0 0,0 1 0 0 0,0-1 1 0 0,0 1-1 0 0,-1-1 0 0 0,1 1 0 0 0,0 0 1 0 0,0-1-1 0 0,0 1 0 0 0,0-1 0 0 0,0 1 1 0 0,1-1-1 0 0,-1 1 0 0 0,0-1 1 0 0,0 1-1 0 0,0-1 0 0 0,0 1 0 0 0,0-1 1 0 0,1 1-1 0 0,-1-1 0 0 0,0 1 0 0 0,1-1 1 0 0,-1 0-1 0 0,0 1 0 0 0,1-1 0 0 0,-1 1 1 0 0,0-1-1 0 0,1 0 0 0 0,-1 1 1 0 0,1-1-1 0 0,-1 0 0 0 0,0 0 0 0 0,1 1 1 0 0,-1-1-1 0 0,1 0 0 0 0,-1 0 0 0 0,1 1 1 0 0,-1-1-1 0 0,1 0 0 0 0,-1 0 1 0 0,1 0-1 0 0,-1 0 0 0 0,1 0 0 0 0,-1 0 1 0 0,1 0-1 0 0,0 0 0 0 0,-1 0 0 0 0,1 0 1 0 0,-1 0 15 0 0,-44 21 686 0 0,35-18-622 0 0,-20 11 166 0 0,-1-2 1 0 0,0-2-1 0 0,-1 0 0 0 0,0-2 0 0 0,0-2 0 0 0,-1 0 1 0 0,1-2-1 0 0,-9-1-230 0 0,62-36-1580 0 0,182-97-461 0 0,-5 4 4454 0 0,-190 114-291 0 0,-20 41-2696 0 0,11-24 589 0 0,1-1 1 0 0,0 1-1 0 0,0 0 0 0 0,0 0 0 0 0,1 0 1 0 0,0-1-1 0 0,0 1 0 0 0,0-1 1 0 0,0 1-1 0 0,1-1 0 0 0,0 0 0 0 0,-1 0 1 0 0,2 0-1 0 0,-1 0 0 0 0,0-1 1 0 0,1 1-1 0 0,0-1 0 0 0,-1 0 0 0 0,1 0 1 0 0,0 0-1 0 0,1 0 0 0 0,-1-1 1 0 0,0 0-1 0 0,1 0 0 0 0,0 0 1 0 0,-1 0-1 0 0,1-1 0 0 0,0 0 0 0 0,0 0 1 0 0,0 0-1 0 0,0 0 0 0 0,0-1 1 0 0,2 0-16 0 0,30 6-3422 0 0,-4-3-3567 0 0,-24-2-1605 0 0</inkml:trace>
  <inkml:trace contextRef="#ctx0" brushRef="#br0" timeOffset="188131.174">16817 6532 21613 0 0,'0'0'680'0'0,"0"0"-352"0"0,0 0-128 0 0,0 0-368 0 0,0 0-496 0 0,0 0-441 0 0,0 0-63 0 0,0 0 48 0 0,0 0 320 0 0,0 0 176 0 0,0 0-169 0 0,0 0-223 0 0,0 0-384 0 0,0 0-520 0 0,54 41-897 0 0,-45-27-576 0 0,1-5-2440 0 0</inkml:trace>
  <inkml:trace contextRef="#ctx0" brushRef="#br0" timeOffset="188380.896">17061 6858 13371 0 0,'0'0'-467'0'0,"0"0"-300"0"0,0 0-337 0 0,0 0-115 0 0,0 0 115 0 0,0 0 292 0 0,0 0 353 0 0,0 0 276 0 0,0 0 198 0 0,0 0 201 0 0,0 0 281 0 0,0 0 240 0 0,5 5 157 0 0,123 40 1662 0 0,-114-42-2520 0 0,9 1-72 0 0,-1 2-1 0 0,1 0 1 0 0,-1 1-1 0 0,0 1 1 0 0,-1 1-1 0 0,0 1 1 0 0,0 1-1 0 0,-1 1 1 0 0,5 4 36 0 0,-23-15 2 0 0,-1 0 1 0 0,1 1-1 0 0,-1-1 1 0 0,1 0 0 0 0,-1 0-1 0 0,0 1 1 0 0,0-1-1 0 0,1 1 1 0 0,-1-1 0 0 0,0 1-1 0 0,0 0 1 0 0,-1-1 0 0 0,1 1-1 0 0,0 0 1 0 0,-1-1-1 0 0,1 1 1 0 0,0 0 0 0 0,-1 0-1 0 0,0 0 1 0 0,0 0-1 0 0,1-1 1 0 0,-1 1 0 0 0,0 0-1 0 0,0 0 1 0 0,-1 0-1 0 0,1 0 1 0 0,0 0 0 0 0,-1-1-1 0 0,1 1 1 0 0,-1 0 0 0 0,1 0-1 0 0,-1 0 1 0 0,0-1-1 0 0,0 1 1 0 0,0 0 0 0 0,0-1-1 0 0,0 1 1 0 0,0-1-1 0 0,0 1 1 0 0,0-1 0 0 0,-1 0-1 0 0,1 1 1 0 0,-1-1 0 0 0,1 0-1 0 0,-1 0 1 0 0,1 0-1 0 0,-1 0 1 0 0,-1 0-3 0 0,-84 41 1203 0 0,-154 17-64 0 0,218-50-2799 0 0,36-11-6909 0 0,-5-1 4452 0 0</inkml:trace>
  <inkml:trace contextRef="#ctx0" brushRef="#br0" timeOffset="188829.338">17520 6241 8474 0 0,'0'0'5450'0'0,"0"0"-3909"0"0,0 0-1071 0 0,0 0-248 0 0,0 0-204 0 0,0 0-190 0 0,0 0-308 0 0,0 0-501 0 0,0 0-469 0 0,0 0 52 0 0,0 0 330 0 0,0 0 561 0 0,-6-6 616 0 0,-15 0 441 0 0,47 65 165 0 0,-5-15-497 0 0,9 38 25 0 0,-4 2 0 0 0,-4 1 0 0 0,5 47-243 0 0,35 129 615 0 0,-8-144 420 0 0,-34-127 2935 0 0,11-34-3370 0 0,-26 36-401 0 0,126-259-750 0 0,-114 348-599 0 0,-16-72 1210 0 0,0-1 0 0 0,0 0-1 0 0,1 0 1 0 0,1 0-1 0 0,-1 0 1 0 0,1 0 0 0 0,0-1-1 0 0,1 1 1 0 0,0-1-1 0 0,0 1 1 0 0,0-2 0 0 0,1 1-1 0 0,0 0 1 0 0,1-1-1 0 0,-1 0 1 0 0,2 0-60 0 0,49 12-4112 0 0,-47-18-781 0 0,0 0-4214 0 0</inkml:trace>
  <inkml:trace contextRef="#ctx0" brushRef="#br0" timeOffset="189077.856">17974 6382 21477 0 0,'0'0'24'0'0,"0"0"-256"0"0,0 0-465 0 0,0 0-663 0 0,0 0-664 0 0,0 0-521 0 0,0 0-608 0 0,0 0-319 0 0,0 0 327 0 0,0 0-1728 0 0</inkml:trace>
  <inkml:trace contextRef="#ctx0" brushRef="#br0" timeOffset="189228.174">17296 6166 16275 0 0,'0'0'1857'0'0,"0"0"-1497"0"0,0 0-272 0 0,0 0-336 0 0,0 0-224 0 0,0 0 96 0 0,0 0 152 0 0,163-106 120 0 0,-115 97 40 0 0,1 1-24 0 0,0 0 0 0 0,4 2-104 0 0,3 0-233 0 0,4 0-519 0 0,-4 0-1056 0 0,-15 3-1441 0 0,-12 0-6473 0 0</inkml:trace>
  <inkml:trace contextRef="#ctx0" brushRef="#br0" timeOffset="189547.425">18397 6513 13099 0 0,'0'0'-660'0'0,"0"0"-173"0"0,0 0 313 0 0,0 0 467 0 0,0 0 93 0 0,0 0-21 0 0,11 28-54 0 0,58 155 66 0 0,-14-77 2365 0 0,-39-111 3365 0 0,3-30-4936 0 0,-15 28-305 0 0,117-293 1227 0 0,-119 295-1865 0 0,21-50 171 0 0,1 30-2845 0 0,-17 26-3678 0 0,1 18-1752 0 0,-7-13 3434 0 0</inkml:trace>
  <inkml:trace contextRef="#ctx0" brushRef="#br0" timeOffset="189833.197">18942 6397 19996 0 0,'0'0'596'0'0,"0"0"-669"0"0,0 0-830 0 0,0 0-190 0 0,0 0 168 0 0,0 0 348 0 0,0 0 364 0 0,0 0 22 0 0,0 0 88 0 0,0 0 133 0 0,2 26 127 0 0,6 178 631 0 0,17-146-350 0 0,-7-57-3324 0 0,6-14-4015 0 0,-17 6-1239 0 0</inkml:trace>
  <inkml:trace contextRef="#ctx0" brushRef="#br0" timeOffset="190113.289">18900 5886 20556 0 0,'0'0'-192'0'0,"0"0"-480"0"0,0 0-544 0 0,0 0-672 0 0,0 0-457 0 0,0 0-320 0 0,0 0-303 0 0,0 0 239 0 0,0 0 345 0 0,0 0 615 0 0,0 0 41 0 0</inkml:trace>
  <inkml:trace contextRef="#ctx0" brushRef="#br0" timeOffset="190380.814">19351 5511 16516 0 0,'0'0'-805'0'0,"0"0"-202"0"0,0 0-21 0 0,0 0 517 0 0,0 0 261 0 0,-1 28 135 0 0,-7 217 103 0 0,-10 19 484 0 0,6 140 550 0 0,12-396-965 0 0,0 1 0 0 0,1-1 1 0 0,0 1-1 0 0,1-1 0 0 0,0 1 1 0 0,0-1-1 0 0,1 0 0 0 0,0 0 1 0 0,1 0-1 0 0,-1 0 1 0 0,2 0-1 0 0,-1-1 0 0 0,1 0 1 0 0,0 0-1 0 0,3 3-57 0 0,-8-9 421 0 0,5-21-11220 0 0,-5 14 6035 0 0</inkml:trace>
  <inkml:trace contextRef="#ctx0" brushRef="#br0" timeOffset="190381.814">19277 6108 19268 0 0,'0'0'1288'0'0,"0"0"-175"0"0,0 0-457 0 0,0 0-504 0 0,0 0-344 0 0,0 0-112 0 0,0 0-24 0 0,0 0 96 0 0,0 0 88 0 0,0 0-40 0 0,0 0-137 0 0,0 0-335 0 0,176-86-448 0 0,-149 81-592 0 0,2 1-929 0 0,5-1-1032 0 0,-11 0-504 0 0,-5 2-2712 0 0</inkml:trace>
  <inkml:trace contextRef="#ctx0" brushRef="#br0" timeOffset="190806.383">19660 6411 0 0 0,'0'0'1259'0'0,"0"0"563"0"0,0 0 183 0 0,0 0 53 0 0,0 0-39 0 0,0 0-108 0 0,0 0-226 0 0,0 0-293 0 0,0 0-274 0 0,0 0-268 0 0,28-4-213 0 0,91-16-155 0 0,-112 19-408 0 0,0 0 1 0 0,0-1-1 0 0,0 0 0 0 0,0 0 0 0 0,0 0 0 0 0,0-1 0 0 0,-1 0 0 0 0,1-1 1 0 0,-1 1-1 0 0,0-1 0 0 0,0-1 0 0 0,0 1 0 0 0,-1-1 0 0 0,1 0 0 0 0,2-4-74 0 0,4-2 143 0 0,-10 10-146 0 0,1 0 0 0 0,-1 0 0 0 0,0 0 0 0 0,1-1 0 0 0,-1 1-1 0 0,0-1 1 0 0,0 1 0 0 0,0-1 0 0 0,0 0 0 0 0,0 0 0 0 0,-1 1 0 0 0,1-1-1 0 0,0-1 1 0 0,-1 1 0 0 0,0 0 0 0 0,1 0 0 0 0,-1-1 0 0 0,0 1 0 0 0,0 0 0 0 0,0-1-1 0 0,0 1 1 0 0,-1-1 0 0 0,1 1 0 0 0,-1-1 0 0 0,0 1 0 0 0,1-1 0 0 0,-1 0-1 0 0,0 1 1 0 0,0-1 0 0 0,-1 1 0 0 0,1-1 0 0 0,0 0 0 0 0,-1 1 0 0 0,0-1-1 0 0,0 1 1 0 0,1-1 0 0 0,-1 1 0 0 0,-1 0 0 0 0,1-1 0 0 0,0 1 0 0 0,-1 0 0 0 0,1 0-1 0 0,-1 0 1 0 0,1 0 0 0 0,-1 0 0 0 0,0 0 0 0 0,0 0 0 0 0,0 1 0 0 0,0-1-1 0 0,0 1 1 0 0,0-1 0 0 0,-1 1 0 0 0,1 0 0 0 0,-2-1 3 0 0,-8 0-96 0 0,0 0 0 0 0,0 1 1 0 0,0 1-1 0 0,0 0 0 0 0,0 1 0 0 0,0 0 1 0 0,0 0-1 0 0,0 2 0 0 0,0-1 0 0 0,0 2 1 0 0,1-1-1 0 0,0 1 0 0 0,-1 1 0 0 0,2 0 0 0 0,-1 1 1 0 0,1 0-1 0 0,-1 1 0 0 0,2 0 0 0 0,-1 0 1 0 0,1 1-1 0 0,0 0 0 0 0,1 1 0 0 0,0 0 1 0 0,0 0-1 0 0,1 1 0 0 0,-2 3 96 0 0,7-11 28 0 0,0 0 1 0 0,1 0-1 0 0,-1 1 0 0 0,1-1 1 0 0,0 1-1 0 0,-1-1 0 0 0,1 1 1 0 0,1-1-1 0 0,-1 1 0 0 0,0 0 1 0 0,1-1-1 0 0,-1 1 0 0 0,1 0 1 0 0,0 0-1 0 0,0-1 0 0 0,0 1 1 0 0,0 0-1 0 0,0 0 0 0 0,0-1 1 0 0,1 1-1 0 0,0 0 0 0 0,-1 0 1 0 0,1-1-1 0 0,0 1 0 0 0,0-1 1 0 0,1 1-1 0 0,-1-1 0 0 0,0 1 1 0 0,1-1-1 0 0,-1 0 0 0 0,1 0 1 0 0,0 0-1 0 0,0 0 0 0 0,0 0 1 0 0,0 0-1 0 0,0 0 0 0 0,0 0 1 0 0,1-1-1 0 0,-1 1 0 0 0,0-1 1 0 0,1 0-1 0 0,-1 0 0 0 0,1 0 1 0 0,0 0-1 0 0,-1 0 0 0 0,1 0 1 0 0,0-1-1 0 0,-1 1 0 0 0,2-1-28 0 0,141 17 1614 0 0,105-60 1521 0 0,-215 34-2968 0 0,16-6-2240 0 0,-23-8-9389 0 0,-25 18 2859 0 0</inkml:trace>
  <inkml:trace contextRef="#ctx0" brushRef="#br0" timeOffset="190964.293">20087 5753 23445 0 0,'0'0'1136'0'0,"0"0"-112"0"0,0 0-519 0 0,0 0-457 0 0,0 0-312 0 0,0 0-97 0 0,0 0 9 0 0,0 0 88 0 0,0 0 96 0 0,0 0-8 0 0,0 0-104 0 0,0 0-200 0 0,167 27-248 0 0,-139-9-416 0 0,-1 2-881 0 0,0 1-1455 0 0,-7-4-1826 0 0,-8-5-5824 0 0</inkml:trace>
  <inkml:trace contextRef="#ctx0" brushRef="#br0" timeOffset="191774.912">16067 7955 15195 0 0,'0'0'828'0'0,"0"0"-469"0"0,0 0-646 0 0,0 0-219 0 0,0 0 99 0 0,0 0 156 0 0,0 0 154 0 0,0 0 153 0 0,-9 29 61 0 0,-23 92 19 0 0,24 27 138 0 0,7-122-196 0 0,1-1 0 0 0,1 1 0 0 0,1-1 0 0 0,2 0 0 0 0,0 0 1 0 0,2 0-1 0 0,0 0 0 0 0,2-1 0 0 0,1 0 0 0 0,5 9-78 0 0,-14-34 49 0 0,0 0-1 0 0,0 1 1 0 0,0-1-1 0 0,0 0 1 0 0,1 0-1 0 0,-1 1 1 0 0,0-1-1 0 0,1 0 1 0 0,-1 0-1 0 0,0 1 1 0 0,1-1-1 0 0,-1 0 1 0 0,1 1-1 0 0,-1-1 1 0 0,1 0-1 0 0,0 1 1 0 0,-1-1-1 0 0,1 1 1 0 0,0-1-1 0 0,-1 1 1 0 0,1 0-1 0 0,0-1 1 0 0,-1 1-1 0 0,1-1 1 0 0,0 1-1 0 0,0 0 1 0 0,-1 0-1 0 0,1-1 1 0 0,0 1-1 0 0,0 0 1 0 0,0 0-1 0 0,-1 0 1 0 0,1 0-1 0 0,0 0 1 0 0,0 0-1 0 0,0 0 1 0 0,0 0-1 0 0,-1 1 1 0 0,1-1-1 0 0,0 0 1 0 0,0 0-1 0 0,-1 1 1 0 0,1-1-1 0 0,0 0 1 0 0,0 1-1 0 0,-1-1 1 0 0,1 0-1 0 0,0 1 1 0 0,-1-1-1 0 0,1 1 1 0 0,-1 0-1 0 0,1-1 1 0 0,0 1-1 0 0,-1-1 1 0 0,1 1-1 0 0,-1 0 1 0 0,0-1-1 0 0,1 1 1 0 0,-1 0-1 0 0,0 0 1 0 0,1-1-1 0 0,-1 1 1 0 0,0 0-1 0 0,0 0 1 0 0,1 0-1 0 0,-1-1 1 0 0,0 1-1 0 0,0 0 1 0 0,0 0-49 0 0,13-72 1731 0 0,-12 60-1980 0 0,3-338 1231 0 0,35 367-2265 0 0,-31-12 1295 0 0,0 0 0 0 0,1-1 0 0 0,-1 0 0 0 0,1-1 0 0 0,0 0 0 0 0,0 0 0 0 0,0-1 0 0 0,0 0 0 0 0,1 0 0 0 0,-1-1 0 0 0,1-1 0 0 0,0 1 0 0 0,0-2 0 0 0,-1 1 0 0 0,1-1 0 0 0,0-1 0 0 0,0 0 0 0 0,-1 0 1 0 0,1-1-1 0 0,0 0 0 0 0,-1-1 0 0 0,0 0 0 0 0,1 0 0 0 0,-1-1 0 0 0,-1 0 0 0 0,1-1 0 0 0,0 0 0 0 0,-1 0 0 0 0,2-3-12 0 0,3-1-97 0 0,0-1-1 0 0,-1 0 1 0 0,0-1 0 0 0,-1 0-1 0 0,-1-1 1 0 0,1-1 0 0 0,-2 1-1 0 0,0-1 1 0 0,0-1 0 0 0,-2 0-1 0 0,1 0 1 0 0,-2 0 0 0 0,0-1-1 0 0,0 0 1 0 0,-2 0 0 0 0,0-1-1 0 0,2-14 98 0 0,0-109 452 0 0,-6 110-3139 0 0,24 148 4446 0 0,-5-30-1148 0 0,37 280 501 0 0,-41-350-1230 0 0,1-18-4902 0 0,-10-1 908 0 0,-2 0-6273 0 0</inkml:trace>
  <inkml:trace contextRef="#ctx0" brushRef="#br0" timeOffset="192151.96">16980 8062 21733 0 0,'0'0'552'0'0,"0"0"-248"0"0,0 0-432 0 0,0 0-258 0 0,0 0-67 0 0,0 0 52 0 0,0 0 140 0 0,0 0 196 0 0,0 0 162 0 0,0 0 118 0 0,0 0 64 0 0,0 0 8 0 0,0 0-55 0 0,27-10-8 0 0,219-23-920 0 0,-245 35 643 0 0,1 0 0 0 0,-1 1 1 0 0,0-1-1 0 0,0 0 0 0 0,0 1 1 0 0,0-1-1 0 0,-1 0 0 0 0,1 1 1 0 0,-1-1-1 0 0,1 1 0 0 0,-1-1 1 0 0,0 1-1 0 0,0 0 0 0 0,0-1 1 0 0,0 1-1 0 0,-1-1 0 0 0,1 1 1 0 0,-1-1-1 0 0,1 1 0 0 0,-1-1 1 0 0,0 0-1 0 0,0 1 0 0 0,0-1 1 0 0,0 0-1 0 0,0 1 1 0 0,-1-1-1 0 0,1 0 0 0 0,-1 0 1 0 0,1 0-1 0 0,-1 0 0 0 0,0 0 53 0 0,-34 51 71 0 0,-36 88 13 0 0,72-140-59 0 0,0 1 1 0 0,1 0-1 0 0,-1-1 0 0 0,0 1 1 0 0,1-1-1 0 0,-1 1 0 0 0,1-1 1 0 0,-1 1-1 0 0,1-1 0 0 0,0 0 0 0 0,0 1 1 0 0,0-1-1 0 0,-1 0 0 0 0,1 1 1 0 0,0-1-1 0 0,1 0 0 0 0,-1 0 1 0 0,0 0-1 0 0,0 0 0 0 0,0 0 1 0 0,1 0-1 0 0,-1 0 0 0 0,0 0 1 0 0,1-1-1 0 0,-1 1 0 0 0,1 0 1 0 0,-1-1-1 0 0,1 1 0 0 0,-1-1 1 0 0,1 0-1 0 0,0 1 0 0 0,-1-1 0 0 0,1 0 1 0 0,-1 0-1 0 0,1 0 0 0 0,-1 0 1 0 0,1 0-1 0 0,0-1 0 0 0,-1 1 1 0 0,1 0-1 0 0,-1-1 0 0 0,1 1 1 0 0,-1-1-1 0 0,1 1 0 0 0,-1-1-25 0 0,80-18-120 0 0,-51 7-662 0 0,48-18-4134 0 0,-4-4-5607 0 0,-58 25 5670 0 0</inkml:trace>
  <inkml:trace contextRef="#ctx0" brushRef="#br0" timeOffset="192488.622">17830 7894 11362 0 0,'0'0'3116'0'0,"0"0"-614"0"0,0 0-794 0 0,0 0-608 0 0,0 0-413 0 0,0 0-342 0 0,0 0-285 0 0,0 0-209 0 0,0 0-103 0 0,0 0 11 0 0,0 0 89 0 0,0 0 104 0 0,12 36 544 0 0,-4-33-376 0 0,0-1 1 0 0,0 0-1 0 0,0-1 0 0 0,0 0 1 0 0,1 0-1 0 0,-1-1 1 0 0,0 0-1 0 0,1 0 1 0 0,-1-1-1 0 0,0 0 0 0 0,1 0 1 0 0,-1-1-1 0 0,0 0 1 0 0,0-1-1 0 0,0 0 1 0 0,-1 0-1 0 0,1 0 0 0 0,-1-1 1 0 0,3-2-121 0 0,-5 4 20 0 0,14-7 16 0 0,0-2-1 0 0,0 0 1 0 0,-1 0-1 0 0,-1-2 1 0 0,0 0 0 0 0,0-1-1 0 0,-2-1 1 0 0,1-1-1 0 0,-2 0 1 0 0,0-1-1 0 0,-1 0 1 0 0,4-9-36 0 0,-11 17-54 0 0,0 0 1 0 0,-1 0-1 0 0,0 0 0 0 0,-1 0 0 0 0,0-1 1 0 0,0 0-1 0 0,-1 0 0 0 0,0 0 1 0 0,-1 0-1 0 0,0 0 0 0 0,-1-1 0 0 0,0 1 1 0 0,-1 0-1 0 0,0-1 0 0 0,0 1 1 0 0,-1 0-1 0 0,0-1 0 0 0,-1 1 1 0 0,0 0-1 0 0,-1 0 0 0 0,0 0 0 0 0,-1 0 1 0 0,0 0-1 0 0,0 1 0 0 0,-1 0 1 0 0,-4-7 53 0 0,4 10-45 0 0,0-1 1 0 0,-1 1 0 0 0,1 0 0 0 0,-1 0 0 0 0,0 1 0 0 0,-1-1-1 0 0,1 1 1 0 0,-1 1 0 0 0,0-1 0 0 0,0 1 0 0 0,-1 1-1 0 0,1-1 1 0 0,-1 1 0 0 0,0 1 0 0 0,0-1 0 0 0,0 1-1 0 0,0 1 1 0 0,0-1 0 0 0,0 1 0 0 0,0 1 0 0 0,0-1-1 0 0,-1 1 1 0 0,1 1 0 0 0,0 0 0 0 0,0 0 0 0 0,0 0 0 0 0,0 1-1 0 0,0 1 1 0 0,0-1 0 0 0,0 1 44 0 0,-7 3-6 0 0,0 0 0 0 0,0 1-1 0 0,1 0 1 0 0,0 1 0 0 0,0 1 0 0 0,1 0-1 0 0,0 1 1 0 0,1 0 0 0 0,0 1 0 0 0,0 0 0 0 0,1 1-1 0 0,1 0 1 0 0,0 1 0 0 0,1 0 0 0 0,0 2 6 0 0,-2 6-106 0 0,1 0 1 0 0,1 1-1 0 0,1 0 0 0 0,1 0 1 0 0,2 0-1 0 0,0 1 1 0 0,1 0-1 0 0,1 1 0 0 0,1-1 1 0 0,1 0-1 0 0,1 6 106 0 0,5 31-4387 0 0,6-2-3931 0 0,-6-36 1731 0 0</inkml:trace>
  <inkml:trace contextRef="#ctx0" brushRef="#br0" timeOffset="193304.396">16006 9012 14347 0 0,'0'0'1471'0'0,"0"0"-657"0"0,0 0-997 0 0,0 0-465 0 0,0 0-6 0 0,0 0 243 0 0,0 0 374 0 0,0 0 189 0 0,0 0 95 0 0,0 0 50 0 0,0 0 37 0 0,3 29-1 0 0,29 194 557 0 0,-27-203-766 0 0,-4-8-21 0 0,1 1 0 0 0,1-1-1 0 0,0 1 1 0 0,1-1 0 0 0,0 0 0 0 0,0 0-1 0 0,2-1 1 0 0,-1 1 0 0 0,2-1 0 0 0,-1 0-1 0 0,1-1 1 0 0,3 3-103 0 0,-9-12 85 0 0,0-1 0 0 0,0 1 0 0 0,-1-1 0 0 0,1 1 0 0 0,0-1 0 0 0,0 1 0 0 0,0-1 0 0 0,0 0 0 0 0,0 1 0 0 0,0-1 0 0 0,0 0 0 0 0,-1 0 0 0 0,1 0 0 0 0,0 0 0 0 0,0 0 0 0 0,0 0 0 0 0,0 0 0 0 0,0 0 0 0 0,0 0 0 0 0,0 0 0 0 0,0-1 0 0 0,0 1 0 0 0,0 0 0 0 0,0 0 0 0 0,-1-1 0 0 0,1 1 0 0 0,0-1 0 0 0,0 1 0 0 0,0-1 0 0 0,-1 1 0 0 0,1-1 0 0 0,0 1 0 0 0,0-1 0 0 0,-1 0 0 0 0,1 0 0 0 0,-1 1 0 0 0,1-1 0 0 0,0 0 0 0 0,-1 0 0 0 0,0 1 0 0 0,1-1 0 0 0,-1 0 0 0 0,1 0 0 0 0,-1 0 0 0 0,0 0 0 0 0,0 0 0 0 0,1 0 0 0 0,-1 0 0 0 0,0 0 0 0 0,0 1 0 0 0,0-1 0 0 0,0 0 0 0 0,0 0 0 0 0,0 0 0 0 0,-1-1-85 0 0,-3-57 416 0 0,-3 55-477 0 0,1 0-1 0 0,-1 0 1 0 0,1 1 0 0 0,-1 0 0 0 0,0 0 0 0 0,0 1 0 0 0,0 0 0 0 0,-1 0-1 0 0,1 1 1 0 0,-1 0 0 0 0,1 0 0 0 0,0 0 0 0 0,-1 1 0 0 0,1 0 0 0 0,-1 1 0 0 0,1 0-1 0 0,-1 0 1 0 0,1 0 0 0 0,0 1 0 0 0,-1 0 0 0 0,1 1 0 0 0,0-1 0 0 0,0 1-1 0 0,1 1 1 0 0,-1-1 0 0 0,1 1 0 0 0,-1 1 0 0 0,1-1 0 0 0,1 1 0 0 0,-1 0-1 0 0,1 0 1 0 0,-1 0 0 0 0,1 1 0 0 0,1 0 0 0 0,-1 0 0 0 0,1 0 0 0 0,0 1 0 0 0,1-1-1 0 0,-1 1 1 0 0,1 0 0 0 0,1 0 0 0 0,-1 0 0 0 0,1 0 0 0 0,-1 6 61 0 0,-1 13 12 0 0,1 0 0 0 0,2 0 1 0 0,0 0-1 0 0,2 0 0 0 0,1 0 0 0 0,0 1 1 0 0,2-2-1 0 0,2 1 0 0 0,0-1 1 0 0,1 1-1 0 0,2-2 0 0 0,0 1 0 0 0,2-1 1 0 0,0-1-1 0 0,2 0 0 0 0,1 0-12 0 0,62 158 68 0 0,-66-153-29 0 0,-2 0 0 0 0,-1 0 1 0 0,-1 1-1 0 0,-1 0 0 0 0,-2 0 0 0 0,0 0 1 0 0,-3 16-40 0 0,-67-27 1660 0 0,44-18-1727 0 0,0 0 1 0 0,1-1-1 0 0,-1-1 0 0 0,0-1 0 0 0,1-1 1 0 0,-1-1-1 0 0,1-1 0 0 0,1-1 1 0 0,-1-1-1 0 0,1-1 0 0 0,0-1 1 0 0,1 0-1 0 0,1-2 0 0 0,-1 0 1 0 0,2-1-1 0 0,-4-4 67 0 0,20 14-104 0 0,-1 0 1 0 0,1 0-1 0 0,-1 0 1 0 0,1-1-1 0 0,0 1 0 0 0,0 0 1 0 0,0-1-1 0 0,1 0 1 0 0,0 1-1 0 0,-1-1 0 0 0,1 0 1 0 0,0 0-1 0 0,1 0 0 0 0,-1 1 1 0 0,1-1-1 0 0,-1 0 1 0 0,1 0-1 0 0,0 0 0 0 0,1 0 1 0 0,-1 0-1 0 0,1 0 1 0 0,0 0-1 0 0,0 0 0 0 0,0 1 1 0 0,0-1-1 0 0,1 0 1 0 0,-1 1-1 0 0,1-1 0 0 0,0 1 1 0 0,0-1-1 0 0,0 1 1 0 0,1 0-1 0 0,-1 0 0 0 0,1 0 1 0 0,0 0-1 0 0,2-2 104 0 0,116-92-1276 0 0,-25 38-141 0 0,-16 9-2439 0 0,-3-1-4280 0 0,-60 40 4709 0 0</inkml:trace>
  <inkml:trace contextRef="#ctx0" brushRef="#br0" timeOffset="193650.753">16190 9673 4881 0 0,'0'0'3197'0'0,"0"0"-746"0"0,0 0-573 0 0,0 0-317 0 0,0 0-156 0 0,0 0-177 0 0,0 0-205 0 0,0 0-218 0 0,0 0-221 0 0,0 0-173 0 0,0 0-79 0 0,0 0-13 0 0,12-1-12 0 0,235-58 590 0 0,-232 56-891 0 0,0-2-1 0 0,0 0 1 0 0,0 0 0 0 0,-1-2-1 0 0,0 0 1 0 0,0 0 0 0 0,-1-1-1 0 0,0-1 1 0 0,-1 0 0 0 0,1-1-1 0 0,-2 0 1 0 0,1-1-1 0 0,-2 0 1 0 0,1-1 0 0 0,-2 0-1 0 0,1-1 1 0 0,-2 0 0 0 0,2-3-6 0 0,-10 12-18 0 0,1 0 0 0 0,-1-1 0 0 0,0 1 0 0 0,-1 0 1 0 0,1-1-1 0 0,-1 1 0 0 0,0 0 0 0 0,0-1 1 0 0,0 1-1 0 0,-1 0 0 0 0,1 0 0 0 0,-1 0 0 0 0,0 0 1 0 0,0 0-1 0 0,-1 1 0 0 0,1-1 0 0 0,-1 0 1 0 0,1 1-1 0 0,-1 0 0 0 0,0 0 0 0 0,-1 0 1 0 0,1 0-1 0 0,0 0 0 0 0,-1 1 0 0 0,1-1 0 0 0,-1 1 1 0 0,0 0-1 0 0,0 0 0 0 0,0 0 0 0 0,0 1 1 0 0,0-1-1 0 0,0 1 0 0 0,-1 0 0 0 0,1 0 0 0 0,0 1 1 0 0,-1-1-1 0 0,1 1 0 0 0,0 0 0 0 0,-1 0 1 0 0,1 0-1 0 0,-1 1 0 0 0,1 0 0 0 0,0 0 0 0 0,0 0 1 0 0,-1 0-1 0 0,1 0 0 0 0,0 1 0 0 0,0 0 1 0 0,0 0-1 0 0,1 0 0 0 0,-1 0 0 0 0,0 1 1 0 0,1-1-1 0 0,-1 1 0 0 0,1 0 0 0 0,0 0 0 0 0,0 0 1 0 0,0 0-1 0 0,0 1 0 0 0,1-1 0 0 0,-1 1 1 0 0,1 0-1 0 0,0 0 0 0 0,0 0 0 0 0,0 0 0 0 0,1 0 1 0 0,-1 0 17 0 0,1 2 19 0 0,0 0 0 0 0,0 0 0 0 0,0 0 0 0 0,1 0 0 0 0,0-1 0 0 0,0 1 1 0 0,1 0-1 0 0,-1 0 0 0 0,1 0 0 0 0,1 0 0 0 0,-1-1 0 0 0,1 1 0 0 0,0 0 1 0 0,0-1-1 0 0,0 1 0 0 0,1-1 0 0 0,0 0 0 0 0,0 0 0 0 0,0 0 0 0 0,1 0 1 0 0,0-1-1 0 0,0 0 0 0 0,0 1 0 0 0,0-1 0 0 0,0 0 0 0 0,2 0-19 0 0,66 14-2866 0 0,-71-18 2586 0 0,26-1-7996 0 0,-16-2-989 0 0</inkml:trace>
  <inkml:trace contextRef="#ctx0" brushRef="#br0" timeOffset="194552.205">16795 9124 17716 0 0,'0'0'4037'0'0,"0"0"-2710"0"0,0 0-898 0 0,0 0-394 0 0,0 0-251 0 0,0 0-124 0 0,0 0-12 0 0,0 0 78 0 0,0 0 125 0 0,0 0 129 0 0,0 0 74 0 0,0 0 33 0 0,0 0 32 0 0,1-5-27 0 0,1 3-86 0 0,0-1 0 0 0,0 1 0 0 0,0 0 0 0 0,0-1 0 0 0,0 1 0 0 0,0 0 0 0 0,0 0 0 0 0,1 1 0 0 0,-1-1-1 0 0,1 0 1 0 0,0 1 0 0 0,-1-1 0 0 0,1 1 0 0 0,0 0 0 0 0,0 0 0 0 0,0 0 0 0 0,0 0 0 0 0,0 1 0 0 0,-1-1 0 0 0,1 1 0 0 0,1 0 0 0 0,-1 0 0 0 0,0 0 0 0 0,2 0-6 0 0,14-3-7 0 0,162-39-329 0 0,-179 45 284 0 0,0-1 1 0 0,0 1 0 0 0,-1 0-1 0 0,1 0 1 0 0,-1-1-1 0 0,1 1 1 0 0,-1 0 0 0 0,0 0-1 0 0,0 0 1 0 0,0 1-1 0 0,-1-1 1 0 0,1 0 0 0 0,-1 0-1 0 0,1 0 1 0 0,-1 1-1 0 0,0-1 1 0 0,0 0-1 0 0,-1 0 1 0 0,1 0 0 0 0,-1 1-1 0 0,1-1 1 0 0,-1 0-1 0 0,0 0 1 0 0,0 0 0 0 0,0 0-1 0 0,-1 0 1 0 0,1 0-1 0 0,-1-1 1 0 0,-1 2 51 0 0,1 7-26 0 0,-11 139 108 0 0,14-148-50 0 0,-1-1 1 0 0,1 1 0 0 0,0 0 0 0 0,0-1-1 0 0,0 1 1 0 0,0-1 0 0 0,0 1-1 0 0,1-1 1 0 0,-1 1 0 0 0,0-1-1 0 0,1 0 1 0 0,-1 0 0 0 0,1 1-1 0 0,-1-1 1 0 0,1 0 0 0 0,0 0-1 0 0,-1-1 1 0 0,1 1 0 0 0,0 0-1 0 0,-1-1 1 0 0,1 1 0 0 0,0-1-1 0 0,0 1 1 0 0,0-1 0 0 0,0 0-1 0 0,0 1 1 0 0,-1-1 0 0 0,1 0 0 0 0,0-1-1 0 0,0 1 1 0 0,0 0 0 0 0,0 0-1 0 0,0-1 1 0 0,0 1 0 0 0,-1-1-1 0 0,1 0 1 0 0,0 1 0 0 0,0-1-1 0 0,-1 0 1 0 0,1 0 0 0 0,0 0-33 0 0,69-43 638 0 0,-58 34-796 0 0,0-2 1 0 0,0 0 0 0 0,-1-1 0 0 0,-1 0 0 0 0,0 0-1 0 0,-1-1 1 0 0,0-1 0 0 0,-1 0 0 0 0,-1 0 0 0 0,0-1-1 0 0,-1 0 1 0 0,-1 0 0 0 0,0 0 0 0 0,-1-1 0 0 0,1-11 157 0 0,60 146-756 0 0,-65-116 796 0 0,0 1 1 0 0,1-1-1 0 0,-1 0 1 0 0,1 1 0 0 0,0-1-1 0 0,-1 0 1 0 0,1 0 0 0 0,0 0-1 0 0,0 0 1 0 0,1 0 0 0 0,-1-1-1 0 0,0 1 1 0 0,0-1-1 0 0,1 1 1 0 0,-1-1 0 0 0,1 0-1 0 0,-1 0 1 0 0,1 0 0 0 0,0 0-1 0 0,-1-1 1 0 0,1 1 0 0 0,0-1-1 0 0,0 1 1 0 0,-1-1-1 0 0,1 0 1 0 0,0 0 0 0 0,0 0-1 0 0,-1-1 1 0 0,1 1 0 0 0,0-1-1 0 0,0 1 1 0 0,-1-1 0 0 0,1 0-1 0 0,-1 0 1 0 0,1 0 0 0 0,0 0-1 0 0,-1 0 1 0 0,0-1-1 0 0,1 1 1 0 0,-1-1 0 0 0,0 0-1 0 0,0 1 1 0 0,0-1 0 0 0,0 0-1 0 0,0 0 1 0 0,1-3-41 0 0,71-110-534 0 0,-48-73-80 0 0,-26 188 451 0 0,1 26-437 0 0,-1-16 694 0 0,1-1 0 0 0,0 0 0 0 0,1 1 0 0 0,0-1 0 0 0,1 0 0 0 0,-1 0 0 0 0,2 0 0 0 0,-1-1 0 0 0,1 1 0 0 0,1-1 0 0 0,0 0 0 0 0,0 0 0 0 0,0 0 0 0 0,1-1 0 0 0,0 0-1 0 0,0 0 1 0 0,1 0 0 0 0,0-1 0 0 0,0 0 0 0 0,8 5-94 0 0,-7-13-75 0 0,-1 0-1 0 0,-1 0 0 0 0,1-1 1 0 0,0 0-1 0 0,-1 0 1 0 0,1-1-1 0 0,-1 0 0 0 0,0 0 1 0 0,0 0-1 0 0,0-1 1 0 0,-1 1-1 0 0,0-2 0 0 0,0 1 1 0 0,0 0-1 0 0,0-1 1 0 0,-1 0-1 0 0,0 0 0 0 0,0-1 1 0 0,-1 1-1 0 0,0-1 1 0 0,0 1-1 0 0,0-1 0 0 0,-1 0 1 0 0,0 0-1 0 0,0 0 1 0 0,0-7 75 0 0,34-136 1503 0 0,28 257-657 0 0,35-59-1132 0 0,-50-44-8707 0 0,-39-4-266 0 0</inkml:trace>
  <inkml:trace contextRef="#ctx0" brushRef="#br0" timeOffset="194997.737">18307 8709 17796 0 0,'0'0'3927'0'0,"0"0"-3089"0"0,0 0-1212 0 0,0 0-228 0 0,0 0 53 0 0,0 0 225 0 0,0 0 250 0 0,0 0 62 0 0,0 0 32 0 0,0 0 56 0 0,0 0 72 0 0,0 0 57 0 0,0 0 38 0 0,11 8 10 0 0,33 22-7 0 0,-41-29-224 0 0,0 0 1 0 0,0 0-1 0 0,0-1 1 0 0,0 1 0 0 0,0-1-1 0 0,1 1 1 0 0,-1-1-1 0 0,0 0 1 0 0,0-1 0 0 0,0 1-1 0 0,0 0 1 0 0,0-1 0 0 0,0 0-1 0 0,0 1 1 0 0,0-1-1 0 0,0-1 1 0 0,0 1 0 0 0,0 0-1 0 0,0-1 1 0 0,-1 1-1 0 0,1-1 1 0 0,0 0 0 0 0,-1 0-1 0 0,0 0 1 0 0,1 0-1 0 0,0-1-22 0 0,6-4 6 0 0,0 2-105 0 0,0 0-1 0 0,-1 0 1 0 0,1-1-1 0 0,-1 0 1 0 0,-1-1-1 0 0,1 0 1 0 0,-1 0-1 0 0,-1-1 0 0 0,1 0 1 0 0,-1 0-1 0 0,0 0 1 0 0,-1-1-1 0 0,0 1 1 0 0,0-2-1 0 0,-1 1 1 0 0,0 0-1 0 0,-1-1 1 0 0,0 1-1 0 0,-1-1 1 0 0,0 0-1 0 0,0 0 1 0 0,-1 0-1 0 0,0 0 1 0 0,-1 0-1 0 0,0-1 1 0 0,0 1-1 0 0,-1 0 1 0 0,-1 0-1 0 0,0-3 100 0 0,-1 9-61 0 0,-1-1 0 0 0,1 1-1 0 0,-1 0 1 0 0,0 0 0 0 0,0 1-1 0 0,0-1 1 0 0,0 1 0 0 0,0 0-1 0 0,-1 0 1 0 0,0 0 0 0 0,0 0-1 0 0,1 1 1 0 0,-1 0 0 0 0,-1 0 0 0 0,1 0-1 0 0,0 1 1 0 0,0 0 0 0 0,-1 0-1 0 0,1 0 1 0 0,0 1 0 0 0,-1-1-1 0 0,1 1 1 0 0,-1 1 0 0 0,1-1-1 0 0,0 1 1 0 0,-1 0 0 0 0,1 0-1 0 0,0 0 1 0 0,-1 1 0 0 0,1 0 0 0 0,-2 1 61 0 0,-5 1 58 0 0,1 0 0 0 0,0 0 1 0 0,0 1-1 0 0,0 1 1 0 0,1 0-1 0 0,-1 0 0 0 0,2 1 1 0 0,-1 1-1 0 0,1-1 1 0 0,0 1-1 0 0,0 1 0 0 0,1 0 1 0 0,0 0-1 0 0,1 1-58 0 0,4-6 65 0 0,-1 1 0 0 0,1 0 0 0 0,1 0 0 0 0,-1 0 0 0 0,1 1 0 0 0,0-1 0 0 0,0 1 0 0 0,0-1 0 0 0,1 1 0 0 0,0 0 0 0 0,0-1 0 0 0,0 1 0 0 0,1 0 0 0 0,0 0 0 0 0,0 0 0 0 0,0 0 0 0 0,1-1 0 0 0,0 1 0 0 0,0 0 0 0 0,0-1 0 0 0,1 1 0 0 0,0 0 0 0 0,0-1 0 0 0,0 0 0 0 0,1 0 0 0 0,0 1 0 0 0,0-1 0 0 0,0-1 0 0 0,0 1 0 0 0,1 0 0 0 0,0-1 0 0 0,0 0 0 0 0,0 0 0 0 0,1 0 0 0 0,-1 0 0 0 0,1-1 0 0 0,0 0 0 0 0,0 0 0 0 0,0 0 0 0 0,0 0 0 0 0,0-1 0 0 0,1 0 0 0 0,-1 0 0 0 0,1 0 0 0 0,-1-1 0 0 0,1 0 0 0 0,0 0 0 0 0,5 0-65 0 0,8-1 44 0 0,-1 0 0 0 0,1-1 1 0 0,-1-1-1 0 0,0 0 1 0 0,0-2-1 0 0,0 0 1 0 0,0-1-1 0 0,-1-1 0 0 0,1 0 1 0 0,-1-1-1 0 0,-1-1 1 0 0,0-1-1 0 0,8-5-44 0 0,46-23-4194 0 0,1 3-8916 0 0,-58 29 8276 0 0</inkml:trace>
  <inkml:trace contextRef="#ctx0" brushRef="#br0" timeOffset="195587.406">19072 8121 11026 0 0,'0'0'1479'0'0,"0"0"-286"0"0,0 0-451 0 0,0 0-265 0 0,0 0-49 0 0,0 0 98 0 0,0 0 124 0 0,0 0 117 0 0,0 0 54 0 0,0 0-67 0 0,0 0-148 0 0,0 0-256 0 0,-1-9-281 0 0,0 7-51 0 0,1 0-39 0 0,-1 0 1 0 0,1 0-1 0 0,0 0 0 0 0,-1 0 1 0 0,1 0-1 0 0,0 0 1 0 0,0 1-1 0 0,0-1 0 0 0,0 0 1 0 0,1 0-1 0 0,-1 0 1 0 0,0 0-1 0 0,1 0 1 0 0,-1 1-1 0 0,1-1 0 0 0,0 0 1 0 0,0 0-1 0 0,0 1 1 0 0,0-1-1 0 0,0 0 1 0 0,0 1-1 0 0,0-1 0 0 0,0 1 1 0 0,0 0-1 0 0,1-1 1 0 0,-1 1-1 0 0,1 0 1 0 0,-1 0-1 0 0,1-1 0 0 0,-1 1 1 0 0,1 1-1 0 0,0-1 1 0 0,-1 0-1 0 0,1 0 1 0 0,0 1-1 0 0,0-1 0 0 0,0 1 1 0 0,-1-1-1 0 0,1 1 1 0 0,2-1 20 0 0,338-119 141 0 0,-374 141-416 0 0,1 0-1 0 0,1 2 1 0 0,1 1 0 0 0,2 2-1 0 0,0 0 1 0 0,-18 25 275 0 0,14-14-30 0 0,1 1-1 0 0,2 2 1 0 0,1 1 0 0 0,3 1 0 0 0,1 0-1 0 0,-10 30 31 0 0,31-70 23 0 0,1 0 0 0 0,0 1-1 0 0,0-1 1 0 0,0 0-1 0 0,0 0 1 0 0,0 1 0 0 0,0-1-1 0 0,0 0 1 0 0,1 1 0 0 0,-1-1-1 0 0,1 1 1 0 0,0-1-1 0 0,-1 1 1 0 0,1-1 0 0 0,1 1-1 0 0,-1-1 1 0 0,0 1 0 0 0,0-1-1 0 0,1 1 1 0 0,0-1-1 0 0,-1 0 1 0 0,1 1 0 0 0,0-1-1 0 0,0 0 1 0 0,0 1 0 0 0,1-1-1 0 0,-1 0 1 0 0,0 0-1 0 0,1 0 1 0 0,-1 0 0 0 0,1 0-1 0 0,0-1 1 0 0,0 1 0 0 0,0 0-1 0 0,-1-1 1 0 0,2 1-1 0 0,-1-1 1 0 0,0 0 0 0 0,0 1-1 0 0,0-1 1 0 0,1 0 0 0 0,-1 0-1 0 0,0-1 1 0 0,1 1-1 0 0,-1 0 1 0 0,1-1 0 0 0,-1 0-1 0 0,1 1 1 0 0,-1-1 0 0 0,0 0-1 0 0,1 0 1 0 0,-1-1-1 0 0,1 1 1 0 0,1-1-23 0 0,17-2 155 0 0,0 0 0 0 0,0-2 0 0 0,0-1 1 0 0,-1 0-1 0 0,0-2 0 0 0,0 0 0 0 0,-1-1 0 0 0,0-1 1 0 0,0-1-1 0 0,-1-1 0 0 0,-1 0 0 0 0,0-1 0 0 0,-1-1 0 0 0,0-1 1 0 0,-1 0-1 0 0,-1-1 0 0 0,0-1-155 0 0,-7 10 139 0 0,0 0 0 0 0,0 0 0 0 0,-1-1 0 0 0,-1 0 0 0 0,1 0 0 0 0,-1-1 0 0 0,-1 1 1 0 0,1-1-1 0 0,-2 0 0 0 0,1 0 0 0 0,-1-1 0 0 0,0 1 0 0 0,-1-1 0 0 0,1-6-139 0 0,-3 16-73 0 0,0 0-122 0 0,0 0-120 0 0,6 45-1128 0 0,-3-39 1508 0 0,-1 1-1 0 0,1 0 0 0 0,0-1 1 0 0,1 0-1 0 0,-1 0 1 0 0,1 0-1 0 0,0 0 0 0 0,1 0 1 0 0,0-1-1 0 0,0 0 1 0 0,0 0-1 0 0,0 0 0 0 0,1-1 1 0 0,-1 1-1 0 0,1-1 1 0 0,0-1-1 0 0,1 1 0 0 0,-1-1 1 0 0,1 0-1 0 0,-1-1 1 0 0,2 1-65 0 0,25 4-3770 0 0,1-7-4324 0 0,-27-1-2566 0 0</inkml:trace>
  <inkml:trace contextRef="#ctx0" brushRef="#br0" timeOffset="195864.309">19576 7700 23413 0 0,'0'0'416'0'0,"0"0"-136"0"0,0 0-480 0 0,0 0-656 0 0,0 0-496 0 0,0 0-193 0 0,0 0-119 0 0,0 0 368 0 0,0 0 415 0 0,0 0 217 0 0,0 0 216 0 0,0 0-472 0 0,0 0-968 0 0,0 0-1353 0 0,-4 53-2368 0 0,7-45 2064 0 0</inkml:trace>
  <inkml:trace contextRef="#ctx0" brushRef="#br0" timeOffset="196123.58">19888 8139 13707 0 0,'0'0'1194'0'0,"0"0"-832"0"0,0 0-63 0 0,0 0 197 0 0,0 0 107 0 0,0 0 48 0 0,0 0-8 0 0,0 0-3 0 0,0 0 28 0 0,0 0 24 0 0,0 0 27 0 0,0 0-11 0 0,0 0-45 0 0,16 12-90 0 0,48 34-106 0 0,-63-45-442 0 0,0 0 0 0 0,1 0 0 0 0,-1-1 0 0 0,0 1 0 0 0,1 0 0 0 0,-1-1 0 0 0,1 1 0 0 0,-1 0 0 0 0,1-1 0 0 0,-1 0 0 0 0,1 1 0 0 0,-1-1 0 0 0,1 0 0 0 0,0 0 0 0 0,-1 0 0 0 0,1 0 0 0 0,-1 0 0 0 0,1 0 0 0 0,-1 0 0 0 0,1-1 0 0 0,-1 1 0 0 0,1-1 0 0 0,-1 1 0 0 0,1-1 0 0 0,-1 1 0 0 0,1-1 0 0 0,-1 0 0 0 0,0 0 0 0 0,1 1 0 0 0,-1-1 0 0 0,0 0 0 0 0,0 0 0 0 0,1 0 0 0 0,-1-1 0 0 0,0 1 0 0 0,0 0 0 0 0,0 0-25 0 0,4-5 78 0 0,5-1-119 0 0,0-1 1 0 0,0-1-1 0 0,-1 0 0 0 0,0 0 1 0 0,-1-1-1 0 0,0 0 1 0 0,0-1-1 0 0,-1 0 1 0 0,-1 0-1 0 0,0 0 0 0 0,0-1 1 0 0,-1 1-1 0 0,-1-1 1 0 0,0-1-1 0 0,0 1 1 0 0,-1-1-1 0 0,-1 1 0 0 0,0-1 1 0 0,-1 0-1 0 0,0 0 1 0 0,-1-5 40 0 0,-1 15-70 0 0,-1 1 0 0 0,1-1 0 0 0,0 0 0 0 0,-1 1 0 0 0,1 0 0 0 0,-1-1 0 0 0,0 1 1 0 0,0 0-1 0 0,0 0 0 0 0,0 0 0 0 0,0 0 0 0 0,-1 0 0 0 0,1 0 0 0 0,-1 0 0 0 0,1 1 0 0 0,-1-1 1 0 0,1 1-1 0 0,-1 0 0 0 0,0 0 0 0 0,0 0 0 0 0,1 0 0 0 0,-1 0 0 0 0,0 1 0 0 0,0-1 0 0 0,0 1 1 0 0,0 0-1 0 0,0 0 0 0 0,0 0 0 0 0,0 0 0 0 0,0 1 0 0 0,0-1 0 0 0,0 1 0 0 0,1-1 0 0 0,-1 1 1 0 0,0 0-1 0 0,0 0 0 0 0,0 0 0 0 0,1 1 0 0 0,-1-1 0 0 0,1 1 0 0 0,-1-1 0 0 0,1 1 1 0 0,0 0-1 0 0,-1 0 0 0 0,1 0 0 0 0,0 0 0 0 0,0 0 0 0 0,1 1 0 0 0,-1-1 0 0 0,0 1 0 0 0,1-1 1 0 0,-1 2 69 0 0,-6 4 2 0 0,1 0 0 0 0,0 1 1 0 0,0 0-1 0 0,1 1 0 0 0,0-1 1 0 0,1 1-1 0 0,0 0 1 0 0,1 0-1 0 0,0 1 0 0 0,0-1 1 0 0,1 1-1 0 0,0 0 1 0 0,1 0-1 0 0,1 0 0 0 0,0 0 1 0 0,0 0-1 0 0,1 1 0 0 0,0-1 1 0 0,1 0-3 0 0,21 12-2073 0 0,1-21-4981 0 0,-21-2 5465 0 0,4 0-7342 0 0</inkml:trace>
  <inkml:trace contextRef="#ctx0" brushRef="#br0" timeOffset="196659.807">20259 7721 21741 0 0,'0'0'813'0'0,"0"0"-435"0"0,0 0-581 0 0,0 0-404 0 0,0 0-32 0 0,0 0 142 0 0,0 0 258 0 0,0 0 270 0 0,0 0 77 0 0,0 0 8 0 0,0 0-12 0 0,0 0-17 0 0,4 18-19 0 0,38 138 253 0 0,-40-152-320 0 0,0-1-1 0 0,-1 1 1 0 0,2-1-1 0 0,-1 0 1 0 0,0 0-1 0 0,1 0 1 0 0,-1 0 0 0 0,1 0-1 0 0,0-1 1 0 0,0 1-1 0 0,0-1 1 0 0,0 1 0 0 0,0-1-1 0 0,1 0 1 0 0,-1-1-1 0 0,1 1 1 0 0,-1-1-1 0 0,1 1 1 0 0,0-1 0 0 0,0 0-1 0 0,-1 0 1 0 0,1-1-1 0 0,0 1 1 0 0,0-1-1 0 0,0 0 1 0 0,0 0 0 0 0,0 0-1 0 0,-1 0 1 0 0,1-1-1 0 0,0 1 1 0 0,0-1 0 0 0,0 0-1 0 0,-1 0 1 0 0,1-1-1 0 0,0 1 1 0 0,-1-1-1 0 0,1 0 1 0 0,-1 1 0 0 0,0-2-1 0 0,0 1 1 0 0,2-2-1 0 0,117-114-2399 0 0,-113 102 2641 0 0,-9 16-250 0 0,0 1 0 0 0,0-1 0 0 0,0 1 0 0 0,0-1 1 0 0,0 1-1 0 0,0-1 0 0 0,1 1 0 0 0,-1-1 0 0 0,0 1 0 0 0,0-1 1 0 0,0 0-1 0 0,0 1 0 0 0,1-1 0 0 0,-1 1 0 0 0,0-1 1 0 0,1 1-1 0 0,-1-1 0 0 0,0 0 0 0 0,1 1 0 0 0,-1-1 1 0 0,0 0-1 0 0,1 1 0 0 0,-1-1 0 0 0,1 0 0 0 0,-1 0 0 0 0,0 1 1 0 0,1-1-1 0 0,-1 0 0 0 0,1 0 0 0 0,-1 0 0 0 0,1 0 1 0 0,-1 1-1 0 0,1-1 0 0 0,-1 0 0 0 0,1 0 0 0 0,-1 0 1 0 0,1 0-1 0 0,-1 0 0 0 0,1 0 0 0 0,-1 0 0 0 0,1 0 0 0 0,-1-1 1 0 0,1 1-1 0 0,-1 0 0 0 0,0 0 0 0 0,1 0 0 0 0,-1 0 1 0 0,1-1-1 0 0,-1 1 0 0 0,1 0 0 0 0,-1 0 0 0 0,0-1 1 0 0,1 1-1 0 0,-1 0 0 0 0,1-1 0 0 0,-1 1 0 0 0,0-1 0 0 0,0 1 1 0 0,1 0-1 0 0,-1-1 0 0 0,0 1 8 0 0,3 3 86 0 0,-1 0 1 0 0,1 0-1 0 0,0 0 0 0 0,0 0 0 0 0,0 0 1 0 0,0-1-1 0 0,0 1 0 0 0,1-1 1 0 0,-1 0-1 0 0,1 0 0 0 0,-1 0 0 0 0,1-1 1 0 0,0 1-1 0 0,0-1 0 0 0,0 0 1 0 0,0 0-1 0 0,0 0 0 0 0,0 0 0 0 0,0-1 1 0 0,0 0-1 0 0,0 0 0 0 0,0 0 1 0 0,0 0-1 0 0,0 0 0 0 0,0-1 0 0 0,0 0 1 0 0,0 0-1 0 0,0 0 0 0 0,0 0 1 0 0,-1-1-1 0 0,1 1 0 0 0,0-1 0 0 0,0 0-86 0 0,112-79 929 0 0,-104 71-883 0 0,0 0 0 0 0,-1-1 0 0 0,-1 0 0 0 0,0 0 1 0 0,0-1-1 0 0,-1-1 0 0 0,0 0 0 0 0,-2 0 0 0 0,1-1 1 0 0,-1 1-1 0 0,-1-2 0 0 0,-1 1 0 0 0,0-1 0 0 0,-1 1 1 0 0,0-1-1 0 0,-1-1 0 0 0,-1 1 0 0 0,0 0 1 0 0,-1-1-1 0 0,-1-13-46 0 0,-1 27-8 0 0,1 1 1 0 0,0 0-1 0 0,0 0 1 0 0,-1 0-1 0 0,1-1 1 0 0,-1 1-1 0 0,1 0 1 0 0,-1 0-1 0 0,1 0 0 0 0,-1 0 1 0 0,0 0-1 0 0,0 0 1 0 0,1 0-1 0 0,-1 0 1 0 0,0 0-1 0 0,0 0 1 0 0,0 0-1 0 0,0 0 1 0 0,0 1-1 0 0,0-1 1 0 0,0 0-1 0 0,0 1 1 0 0,0-1-1 0 0,-1 1 1 0 0,1-1-1 0 0,0 1 1 0 0,0 0-1 0 0,-1-1 1 0 0,1 1-1 0 0,0 0 1 0 0,0 0-1 0 0,-1 0 0 0 0,1 0 1 0 0,0 0-1 0 0,0 0 1 0 0,-1 0-1 0 0,1 0 1 0 0,0 1-1 0 0,0-1 1 0 0,0 0-1 0 0,-1 1 1 0 0,1-1-1 0 0,0 1 1 0 0,0-1-1 0 0,0 1 1 0 0,0 0-1 0 0,0-1 1 0 0,0 1-1 0 0,0 0 1 0 0,0 0-1 0 0,0 0 1 0 0,0 0-1 0 0,0 0 0 0 0,0 0 1 0 0,1 0-1 0 0,-1 0 1 0 0,0 0-1 0 0,1 0 1 0 0,-1 0-1 0 0,1 0 1 0 0,-1 0-1 0 0,1 1 1 0 0,0-1-1 0 0,-1 0 1 0 0,1 0-1 0 0,0 1 1 0 0,0-1 7 0 0,-6 14-2 0 0,1 1 1 0 0,1 0 0 0 0,1 0 0 0 0,0 0 0 0 0,1 0 0 0 0,1 0 0 0 0,0 1-1 0 0,1-1 1 0 0,1 0 0 0 0,0 1 0 0 0,1-1 0 0 0,1 0 0 0 0,1 0-1 0 0,0 0 1 0 0,3 5 1 0 0,27 89-4854 0 0,-22-75 1324 0 0,-3-9-6595 0 0</inkml:trace>
  <inkml:trace contextRef="#ctx0" brushRef="#br0" timeOffset="199109.482">17561 9904 0 0 0,'0'0'696'0'0,"0"0"178"0"0,0 0-17 0 0,0 0-39 0 0,0 0-22 0 0,0 0-12 0 0,0 0-57 0 0,0 0-130 0 0,0 0-130 0 0,0 0-138 0 0,0 0-99 0 0,0 0-61 0 0,-3 9-17 0 0,-11 36 164 0 0,14-44-128 0 0,8-3 4094 0 0,10-6-2310 0 0,14-77 68 0 0,-32 83-2111 0 0,1 0 0 0 0,-1 0-1 0 0,0 0 1 0 0,0 0 0 0 0,0 0-1 0 0,-1 0 1 0 0,1 0 0 0 0,0 0-1 0 0,-1 0 1 0 0,1 0 0 0 0,-1 0 0 0 0,0 0-1 0 0,0 0 1 0 0,0 1 0 0 0,0-1-1 0 0,0 0 1 0 0,0 0 0 0 0,0 1-1 0 0,0-1 1 0 0,-1 0 0 0 0,1 1 0 0 0,-1 0-1 0 0,1-1 1 0 0,-1 1 0 0 0,1 0-1 0 0,-1 0 1 0 0,0 0 0 0 0,0 0-1 0 0,1 0 1 0 0,-1 0 0 0 0,0 0 0 0 0,0 0-1 0 0,0 1 1 0 0,0-1 0 0 0,0 1-1 0 0,0 0 1 0 0,0-1 0 0 0,0 1-1 0 0,0 0 1 0 0,0 0 0 0 0,-2 1 71 0 0,-8 0-73 0 0,-1 0-1 0 0,1 1 1 0 0,0 1 0 0 0,0 0 0 0 0,0 0-1 0 0,0 2 1 0 0,0-1 0 0 0,1 1 0 0 0,0 1-1 0 0,0 0 1 0 0,0 1 0 0 0,1 0 0 0 0,0 0 0 0 0,1 1-1 0 0,-1 1 1 0 0,1-1 0 0 0,1 2 0 0 0,0-1-1 0 0,0 1 1 0 0,1 0 0 0 0,0 0 0 0 0,1 1-1 0 0,0 0 1 0 0,-2 7 73 0 0,7-14 55 0 0,0-1 1 0 0,1 1-1 0 0,-1-1 0 0 0,1 1 0 0 0,0 0 0 0 0,0-1 1 0 0,0 1-1 0 0,1-1 0 0 0,-1 1 0 0 0,1 0 0 0 0,0-1 0 0 0,0 1 1 0 0,0-1-1 0 0,0 0 0 0 0,1 1 0 0 0,0-1 0 0 0,-1 0 1 0 0,1 0-1 0 0,0 0 0 0 0,0 0 0 0 0,1 0 0 0 0,-1 0 1 0 0,1-1-1 0 0,-1 1 0 0 0,1-1 0 0 0,0 0 0 0 0,0 0 1 0 0,0 0-1 0 0,0 0 0 0 0,0 0 0 0 0,1 0 0 0 0,-1-1 1 0 0,0 0-1 0 0,1 0 0 0 0,-1 0 0 0 0,1 0 0 0 0,-1 0 1 0 0,1-1-1 0 0,-1 1 0 0 0,1-1 0 0 0,0 0 0 0 0,-1 0 1 0 0,1 0-1 0 0,0-1 0 0 0,-1 1 0 0 0,1-1 0 0 0,-1 0 1 0 0,1 0-1 0 0,2-1-55 0 0,7 1 226 0 0,-1-1-1 0 0,0 0 1 0 0,1-1 0 0 0,-1 0 0 0 0,0-1 0 0 0,0 0-1 0 0,-1 0 1 0 0,1-2 0 0 0,-1 1 0 0 0,0-2 0 0 0,0 1-1 0 0,-1-1 1 0 0,0-1 0 0 0,0 0 0 0 0,-1 0-1 0 0,5-7-224 0 0,-15 17 39 0 0,1 0 1 0 0,-1 0 0 0 0,1 0 0 0 0,-1 0 0 0 0,1 1 0 0 0,0-1 0 0 0,0 0 0 0 0,-1 0-1 0 0,2 0 1 0 0,-1 0 0 0 0,0 0 0 0 0,0 1 0 0 0,1-1 0 0 0,-1 0 0 0 0,1 0 0 0 0,0 0 0 0 0,-1 0-1 0 0,1 0 1 0 0,0 0 0 0 0,0-1 0 0 0,0 1 0 0 0,0 0 0 0 0,1 0 0 0 0,-1-1 0 0 0,1 1-1 0 0,-1 0 1 0 0,1-1 0 0 0,-1 0 0 0 0,1 1 0 0 0,0-1 0 0 0,-1 0 0 0 0,3 1-41 0 0,8 4-7 0 0,1-1 0 0 0,0-1 0 0 0,0 0 1 0 0,1-1-1 0 0,-1 0 0 0 0,1-1 0 0 0,-1-1 1 0 0,1 0-1 0 0,0 0 0 0 0,-1-2 0 0 0,1 0 1 0 0,0 0-1 0 0,-1-1 0 0 0,1-1 0 0 0,-1 0 1 0 0,0-1-1 0 0,0 0 0 0 0,0-1 0 0 0,-1-1 0 0 0,1 0 1 0 0,-1-1-1 0 0,-1 0 0 0 0,1 0 0 0 0,-1-1 1 0 0,-1-1-1 0 0,1 0 0 0 0,3-5 7 0 0,4-8-178 0 0,-2 0-1 0 0,-1 0 0 0 0,0-2 1 0 0,-2 1-1 0 0,-1-2 1 0 0,-1 0-1 0 0,-1 0 1 0 0,-1-1-1 0 0,-1 0 0 0 0,-1-1 1 0 0,-2 0-1 0 0,-1 0 1 0 0,0 0-1 0 0,-3 0 1 0 0,0 0-1 0 0,-1-1 0 0 0,-2 1 1 0 0,-1 0-1 0 0,-5-23 179 0 0,-47-134 3864 0 0,35 218-4936 0 0,13 10 1167 0 0,1 0 1 0 0,2 0-1 0 0,3 1 1 0 0,1-1-1 0 0,5 34-95 0 0,-2-35 44 0 0,-1 8 3 0 0,-2-4 34 0 0,2 0-1 0 0,3-1 0 0 0,1 1 1 0 0,2-1-1 0 0,3 0 1 0 0,10 27-81 0 0,-20-69 64 0 0,0 0 0 0 0,0 0 0 0 0,1 0 1 0 0,-1 0-1 0 0,1 0 0 0 0,0 0 1 0 0,0-1-1 0 0,1 1 0 0 0,-1-1 0 0 0,1 0 1 0 0,-1 1-1 0 0,1-1 0 0 0,0 0 1 0 0,0-1-1 0 0,1 1 0 0 0,-1 0 1 0 0,0-1-1 0 0,1 0 0 0 0,0 0 0 0 0,-1 0 1 0 0,1 0-1 0 0,0-1 0 0 0,0 1 1 0 0,0-1-1 0 0,0 0 0 0 0,0 0 1 0 0,0 0-1 0 0,1-1 0 0 0,-1 0 0 0 0,0 0 1 0 0,0 0-1 0 0,0 0 0 0 0,0 0 1 0 0,1-1-1 0 0,-1 0 0 0 0,0 0 1 0 0,0 0-1 0 0,0 0 0 0 0,0 0 0 0 0,0-1 1 0 0,-1 0-1 0 0,2 0-64 0 0,22-24 15 0 0,-1 0-1 0 0,-1-1 1 0 0,-2-1 0 0 0,-1-2-1 0 0,-1 0 1 0 0,-1-1-1 0 0,-2-1 1 0 0,-2-1 0 0 0,0 0-1 0 0,-2-1 1 0 0,-2-1-1 0 0,-1 0 1 0 0,-2-1 0 0 0,-1 0-1 0 0,-2 0 1 0 0,-2 0-1 0 0,-1-1 1 0 0,-1 0 0 0 0,-3 0-1 0 0,-1 1 1 0 0,-1-1 0 0 0,-2 1-1 0 0,-7-26-14 0 0,-20-28-21 0 0,12 143-2752 0 0,14 6 2833 0 0,2-1 1 0 0,4 1-1 0 0,1-1 0 0 0,3 1 0 0 0,3-1 0 0 0,2 0 0 0 0,3 0 0 0 0,2-2 1 0 0,3 1-1 0 0,7 12-60 0 0,45 49-450 0 0,-34-91-2825 0 0,7-10-4625 0 0,-30-15-825 0 0</inkml:trace>
  <inkml:trace contextRef="#ctx0" brushRef="#br0" timeOffset="199535.971">18898 9863 15291 0 0,'0'0'5842'0'0,"0"0"-4557"0"0,0 0-1461 0 0,0 0-235 0 0,0 0 27 0 0,0 0 140 0 0,0 0 130 0 0,0 0 71 0 0,0 0 24 0 0,0 0 32 0 0,0 0 42 0 0,4 14 85 0 0,10 46 56 0 0,-13-59-170 0 0,0 1 0 0 0,-1-1-1 0 0,1 0 1 0 0,0 1-1 0 0,0-1 1 0 0,0 0 0 0 0,0 0-1 0 0,0 1 1 0 0,0-1 0 0 0,1 0-1 0 0,-1 0 1 0 0,0 0-1 0 0,0-1 1 0 0,1 1 0 0 0,-1 0-1 0 0,1 0 1 0 0,-1-1 0 0 0,1 1-1 0 0,-1-1 1 0 0,1 1-1 0 0,-1-1 1 0 0,1 1 0 0 0,-1-1-1 0 0,1 0 1 0 0,-1 0 0 0 0,1 0-1 0 0,0 0 1 0 0,-1 0-1 0 0,1 0 1 0 0,-1 0 0 0 0,1-1-1 0 0,-1 1 1 0 0,1-1 0 0 0,1 0-26 0 0,5 0 118 0 0,7 0-139 0 0,0-2 0 0 0,0 0 0 0 0,-1-1 0 0 0,1-1 0 0 0,-1 0 1 0 0,0-1-1 0 0,0 0 0 0 0,-1-1 0 0 0,0-1 0 0 0,0 0 0 0 0,0 0 0 0 0,-1-2 0 0 0,-1 1 1 0 0,0-1-1 0 0,0-1 0 0 0,-1 0 0 0 0,0-1 0 0 0,-1 0 0 0 0,0 0 0 0 0,6-13 21 0 0,-13 22-57 0 0,0 1 0 0 0,0-1 0 0 0,0 0 1 0 0,0 0-1 0 0,-1 0 0 0 0,1 0 0 0 0,-1 0 0 0 0,0 0 0 0 0,0-1 0 0 0,0 1 0 0 0,0 0 0 0 0,-1-1 0 0 0,1 1 0 0 0,-1 0 0 0 0,0-1 0 0 0,0 1 0 0 0,0-1 0 0 0,0 1 0 0 0,-1 0 0 0 0,1-1 0 0 0,-1 1 0 0 0,0 0 0 0 0,0 0 0 0 0,0-1 0 0 0,-1 1 0 0 0,1 0 0 0 0,-1 0 0 0 0,1 0 0 0 0,-1 0 0 0 0,0 1 0 0 0,0-1 0 0 0,0 0 1 0 0,-1 1-1 0 0,1-1 0 0 0,-1 1 0 0 0,1 0 0 0 0,-1 0 0 0 0,0 0 0 0 0,0 0 0 0 0,0 1 0 0 0,0-1 0 0 0,0 1 0 0 0,0-1 0 0 0,0 1 0 0 0,0 0 0 0 0,0 0 0 0 0,-1 1 0 0 0,1-1 0 0 0,-2 0 57 0 0,-10 1 38 0 0,-1 0-1 0 0,0 1 0 0 0,1 1 1 0 0,-1 0-1 0 0,1 1 1 0 0,0 1-1 0 0,0 0 0 0 0,0 1 1 0 0,0 1-1 0 0,1 0 1 0 0,0 1-1 0 0,0 0 0 0 0,1 1 1 0 0,0 1-1 0 0,0 0 1 0 0,1 1-1 0 0,0 0 1 0 0,1 1-1 0 0,-3 3-37 0 0,12-12 16 0 0,1-1-1 0 0,-1 1 1 0 0,0 0 0 0 0,1 0-1 0 0,-1 0 1 0 0,1 0 0 0 0,0 0-1 0 0,-1 0 1 0 0,1 1 0 0 0,0-1-1 0 0,1 0 1 0 0,-1 0-1 0 0,0 1 1 0 0,1-1 0 0 0,-1 1-1 0 0,1-1 1 0 0,-1 1 0 0 0,1-1-1 0 0,0 0 1 0 0,0 1 0 0 0,1-1-1 0 0,-1 1 1 0 0,0-1 0 0 0,1 1-1 0 0,-1-1 1 0 0,1 0 0 0 0,0 1-1 0 0,0-1 1 0 0,0 0 0 0 0,0 1-1 0 0,0-1 1 0 0,0 0 0 0 0,1 0-1 0 0,-1 0 1 0 0,1 0 0 0 0,-1 0-1 0 0,1-1 1 0 0,0 1 0 0 0,0 0-1 0 0,0-1 1 0 0,0 1 0 0 0,0-1-1 0 0,0 0 1 0 0,0 0 0 0 0,0 0-1 0 0,1 0 1 0 0,-1 0-1 0 0,0 0 1 0 0,1 0-16 0 0,121 26 883 0 0,-21-23-620 0 0,116 23-20 0 0,-164 20-1526 0 0,-41-1-7752 0 0,-14-33-974 0 0</inkml:trace>
  <inkml:trace contextRef="#ctx0" brushRef="#br0" timeOffset="200005.257">17629 10567 11450 0 0,'0'0'2456'0'0,"0"0"-752"0"0,0 0-908 0 0,0 0-548 0 0,0 0-225 0 0,0 0 34 0 0,0 0 166 0 0,0 0 110 0 0,0 0 47 0 0,0 0 15 0 0,-2 28-12 0 0,-16 191 538 0 0,-8 77 10 0 0,22-218-6644 0 0,4-88 156 0 0,0 2-3473 0 0</inkml:trace>
  <inkml:trace contextRef="#ctx0" brushRef="#br0" timeOffset="200260.28">16904 10570 22341 0 0,'0'0'621'0'0,"0"0"-231"0"0,0 0-458 0 0,0 0-295 0 0,0 0-53 0 0,0 0 94 0 0,0 0 230 0 0,0 0 118 0 0,31-1 60 0 0,225-1 609 0 0,-144 5-395 0 0,1-5-1 0 0,-1-5 1 0 0,0-5-1 0 0,-1-4 1 0 0,106-31-300 0 0,-128 6 117 0 0,-116 45-7890 0 0,14 1 1341 0 0,2 1-3876 0 0</inkml:trace>
  <inkml:trace contextRef="#ctx0" brushRef="#br0" timeOffset="201577.838">18251 10413 0 0 0,'0'0'423'0'0,"0"0"298"0"0,0 0-9 0 0,0 0-134 0 0,0 0-139 0 0,0 0-141 0 0,0 0-135 0 0,0 0-154 0 0,-8 1-368 0 0,7 0-2602 0 0,2 0 2938 0 0</inkml:trace>
  <inkml:trace contextRef="#ctx0" brushRef="#br0" timeOffset="201824.706">18251 10413 0 0 0,'-9'8'0'0'0,"9"-7"0"0"0,-2 2 0 0 0,2-1 0 0 0,0-1 0 0 0</inkml:trace>
  <inkml:trace contextRef="#ctx0" brushRef="#br0" timeOffset="204446.273">16817 11419 576 0 0,'0'0'3809'0'0,"0"0"-2387"0"0,0 0-1092 0 0,0 0-387 0 0,0 0-119 0 0,0 0 72 0 0,0 0 199 0 0,0 0 349 0 0,0 0 425 0 0,0 0 395 0 0,0 0 221 0 0,0 0-20 0 0,0 0-198 0 0,-43-23 3005 0 0,35 25-4317 0 0,1 0 0 0 0,0 0 0 0 0,0 1 0 0 0,1-1 0 0 0,-1 2 0 0 0,1-1 0 0 0,-1 1 0 0 0,1 0 0 0 0,0 0 0 0 0,0 1 0 0 0,1-1 0 0 0,-1 1 0 0 0,1 1 0 0 0,0-1 0 0 0,0 1 0 0 0,1-1 1 0 0,0 2-1 0 0,0-1 0 0 0,0 0 0 0 0,1 1 0 0 0,-1 2 45 0 0,-13 16-75 0 0,13-21 74 0 0,-286 425-103 0 0,278-407 76 0 0,0 0 0 0 0,2 1 0 0 0,0 0 0 0 0,1 0 0 0 0,2 1 1 0 0,0 0-1 0 0,2 0 0 0 0,1 1 0 0 0,-1 16 28 0 0,6-40 57 0 0,0 0-1 0 0,0-1 1 0 0,0 1 0 0 0,1-1-1 0 0,-1 1 1 0 0,0-1 0 0 0,1 1-1 0 0,-1-1 1 0 0,1 0-1 0 0,-1 1 1 0 0,0-1 0 0 0,1 0-1 0 0,-1 0 1 0 0,1 0 0 0 0,-1 0-1 0 0,0-1 1 0 0,1 1 0 0 0,-1 0-1 0 0,0 0 1 0 0,1-1 0 0 0,-1 1-1 0 0,0-1 1 0 0,1 1 0 0 0,-1-1-1 0 0,0 0 1 0 0,0 1-1 0 0,1-1 1 0 0,-1 0 0 0 0,0 0-1 0 0,0 0 1 0 0,0 0 0 0 0,0 0-1 0 0,0 0 1 0 0,0 0 0 0 0,-1 0-1 0 0,1 0 1 0 0,0-1 0 0 0,0 1-1 0 0,-1 0 1 0 0,1 0 0 0 0,-1-1-1 0 0,1 0-56 0 0,9-7 105 0 0,-1 0 0 0 0,0 0 0 0 0,-1-1 0 0 0,0 0 0 0 0,-1 0 0 0 0,0-1-1 0 0,0 0 1 0 0,-1 0 0 0 0,0-1 0 0 0,-1 0 0 0 0,-1 0 0 0 0,0 0 0 0 0,0 0 0 0 0,-1-1 0 0 0,-1 0-1 0 0,0 1 1 0 0,-1-1 0 0 0,0 0 0 0 0,-1 0 0 0 0,-1-7-105 0 0,0 16-29 0 0,-1 1 1 0 0,1-1-1 0 0,-1 1 0 0 0,0 0 0 0 0,0 0 1 0 0,0 0-1 0 0,-1 0 0 0 0,1 0 0 0 0,-1 0 1 0 0,1 0-1 0 0,-1 1 0 0 0,0-1 1 0 0,0 1-1 0 0,0 0 0 0 0,0 0 0 0 0,-1 0 1 0 0,1 0-1 0 0,0 1 0 0 0,-1-1 1 0 0,1 1-1 0 0,-1 0 0 0 0,0 0 0 0 0,1 0 1 0 0,-1 1-1 0 0,0-1 0 0 0,0 1 1 0 0,1 0-1 0 0,-1 0 0 0 0,0 0 0 0 0,0 0 1 0 0,-2 1 28 0 0,-114 34-688 0 0,96-19 655 0 0,1 1-1 0 0,1 1 1 0 0,1 0 0 0 0,0 2-1 0 0,2 1 1 0 0,0 0-1 0 0,1 1 1 0 0,1 1-1 0 0,2 1 1 0 0,0 0-1 0 0,1 1 1 0 0,2 0 0 0 0,0 2-1 0 0,0 5 34 0 0,11-31 21 0 0,0 0-1 0 0,0 1 1 0 0,0-1-1 0 0,1 0 1 0 0,-1 1-1 0 0,1-1 1 0 0,-1 1-1 0 0,1-1 1 0 0,-1 1-1 0 0,1-1 1 0 0,0 1-1 0 0,0-1 1 0 0,-1 1-1 0 0,1-1 1 0 0,0 1-1 0 0,0-1 1 0 0,1 1-1 0 0,-1-1 1 0 0,0 1-1 0 0,0-1 1 0 0,1 1-1 0 0,-1-1 1 0 0,1 0-1 0 0,-1 1 1 0 0,1-1-1 0 0,0 1 1 0 0,0-1-1 0 0,-1 0 0 0 0,1 0 1 0 0,0 0-1 0 0,0 1 1 0 0,0-1-1 0 0,0 0 1 0 0,1 0-1 0 0,-1 0 1 0 0,0 0-1 0 0,0 0 1 0 0,0-1-1 0 0,1 1 1 0 0,-1 0-1 0 0,0-1 1 0 0,1 1-1 0 0,-1-1 1 0 0,1 1-1 0 0,-1-1 1 0 0,1 1-1 0 0,-1-1 1 0 0,1 0-1 0 0,-1 0 1 0 0,1 0-1 0 0,-1 0 1 0 0,1 0-1 0 0,-1 0 1 0 0,1 0-1 0 0,-1-1 1 0 0,1 1-1 0 0,0 0-20 0 0,88-23 1454 0 0,-53 5-1059 0 0,-30 13-356 0 0,1 0-1 0 0,0 1 1 0 0,1 0 0 0 0,-1 1 0 0 0,1 0 0 0 0,-1 0 0 0 0,1 1 0 0 0,0 0 0 0 0,0 0 0 0 0,0 1-1 0 0,0 0 1 0 0,0 1 0 0 0,4 0-39 0 0,8 3 74 0 0,0-1-1 0 0,0-1 1 0 0,0-1 0 0 0,0-1-1 0 0,0-1 1 0 0,-1-1-1 0 0,1 0 1 0 0,0-2 0 0 0,-1 0-1 0 0,0-1 1 0 0,-1-2-1 0 0,1 1 1 0 0,-1-2 0 0 0,-1-1-1 0 0,1 0 1 0 0,9-9-74 0 0,-26 17-4 0 0,1 0 0 0 0,-1-1 0 0 0,0 1 0 0 0,0-1 0 0 0,0 1 0 0 0,-1-1 0 0 0,1 0 0 0 0,-1 1 0 0 0,1-1 0 0 0,-1 0 0 0 0,0 0 0 0 0,0 0 0 0 0,0 0 0 0 0,-1 0 0 0 0,1 0 0 0 0,-1 0 0 0 0,1-1 0 0 0,-1 1 0 0 0,0 0 0 0 0,0 0 0 0 0,-1 0 0 0 0,1 0 0 0 0,-1 0 0 0 0,1 0 0 0 0,-1 0 0 0 0,0 0 0 0 0,0 0 0 0 0,0 0 0 0 0,-1 0 0 0 0,1 0 0 0 0,-1 0 0 0 0,1 1 0 0 0,-1-1 0 0 0,0 1 0 0 0,0-1 0 0 0,0 1 0 0 0,0 0 0 0 0,-1 0 0 0 0,1 0 0 0 0,0 0 0 0 0,-1 0 0 0 0,0 0 0 0 0,1 1 0 0 0,-1-1 0 0 0,0 1 0 0 0,0 0 0 0 0,0-1 0 0 0,0 1 0 0 0,0 1 0 0 0,0-1 0 0 0,0 0 0 0 0,0 1 0 0 0,0 0 0 0 0,0 0 0 0 0,-1 0 0 0 0,1 0 0 0 0,0 0 0 0 0,0 0 0 0 0,0 1 0 0 0,0 0 0 0 0,-2 0 4 0 0,4 1-47 0 0,0 0-1 0 0,1 0 1 0 0,-1 0 0 0 0,1 0-1 0 0,0 1 1 0 0,0-1 0 0 0,0 0-1 0 0,0 0 1 0 0,0 0 0 0 0,0 0 0 0 0,0 0-1 0 0,1 1 1 0 0,-1-1 0 0 0,1 0-1 0 0,-1 0 1 0 0,1 0 0 0 0,0 0-1 0 0,0 0 1 0 0,0 0 0 0 0,0-1 0 0 0,0 1-1 0 0,1 0 1 0 0,-1 0 0 0 0,0-1-1 0 0,1 1 1 0 0,-1-1 0 0 0,1 1 0 0 0,0-1 47 0 0,7 9 70 0 0,0 0 1 0 0,1-1-1 0 0,0 0 1 0 0,0 0 0 0 0,1-1-1 0 0,0-1 1 0 0,1 0 0 0 0,0 0-1 0 0,0-2 1 0 0,0 1-1 0 0,1-1 1 0 0,0-1 0 0 0,0 0-1 0 0,0-1 1 0 0,0 0 0 0 0,0-1-1 0 0,1-1 1 0 0,-1 0 0 0 0,0-1-1 0 0,1 0 1 0 0,-1-1-1 0 0,1 0 1 0 0,-1-2 0 0 0,0 1-1 0 0,0-1 1 0 0,0-1 0 0 0,2-1-71 0 0,12-4 80 0 0,1-2-1 0 0,-2 0 1 0 0,0-2 0 0 0,0-1 0 0 0,-1-1 0 0 0,-1 0 0 0 0,-1-2 0 0 0,0-1 0 0 0,-1-1 0 0 0,-1-1 0 0 0,-1-1-1 0 0,5-7-79 0 0,-8 3 18 0 0,-1 0 0 0 0,-1 0 0 0 0,-1-1 0 0 0,-1-1 0 0 0,-1-1-1 0 0,-2 0 1 0 0,-1 0 0 0 0,-1-1 0 0 0,-1 1 0 0 0,-2-2 0 0 0,0 1 0 0 0,-3-1-1 0 0,0 0 1 0 0,-2 1 0 0 0,-1-1 0 0 0,-1-2-18 0 0,-38-101-210 0 0,31 208-2398 0 0,4 421 2701 0 0,19-238 101 0 0,-14-255-168 0 0,0-1 1 0 0,1 1-1 0 0,-1-1 1 0 0,1 1 0 0 0,0-1-1 0 0,0 0 1 0 0,0 1 0 0 0,0-1-1 0 0,0 0 1 0 0,0 1-1 0 0,1-1 1 0 0,-1 0 0 0 0,1 0-1 0 0,0 0 1 0 0,-1 0-1 0 0,1 0 1 0 0,0-1 0 0 0,0 1-1 0 0,0-1 1 0 0,0 1-1 0 0,0-1 1 0 0,1 1 0 0 0,-1-1-1 0 0,0 0 1 0 0,1 0-1 0 0,-1 0 1 0 0,0-1 0 0 0,1 1-1 0 0,-1 0 1 0 0,1-1-1 0 0,0 0 1 0 0,-1 1 0 0 0,1-1-1 0 0,-1 0 1 0 0,1-1-1 0 0,-1 1 1 0 0,1 0 0 0 0,-1-1-1 0 0,1 1 1 0 0,-1-1 0 0 0,1 0-1 0 0,-1 0 1 0 0,1 0-1 0 0,-1 0 1 0 0,0 0 0 0 0,0 0-1 0 0,1-1 1 0 0,-1 1-1 0 0,0-1 1 0 0,0 1 0 0 0,0-1-1 0 0,-1 0 1 0 0,1 0-1 0 0,0 0 1 0 0,-1 0 0 0 0,1 0-1 0 0,-1 0 1 0 0,0 0-1 0 0,1-1 1 0 0,-1 1 0 0 0,0-1-27 0 0,35-35 36 0 0,-2-2-1 0 0,-1-1 1 0 0,-2-2 0 0 0,-2-1 0 0 0,-2-1 0 0 0,-2-1 0 0 0,-2-1 0 0 0,-2-1 0 0 0,-2-2 0 0 0,-2 1 0 0 0,-3-2-1 0 0,3-25-35 0 0,-13 63-29 0 0,-2 0-1 0 0,0 0 1 0 0,0 0-1 0 0,-1 0 1 0 0,-1 0-1 0 0,0 0 1 0 0,0-1-1 0 0,-2 1 1 0 0,0 0-1 0 0,0 0 1 0 0,-1 1-1 0 0,-1-1 1 0 0,0 0-1 0 0,0 1 1 0 0,-4-6 29 0 0,5 19-59 0 0,1-1 0 0 0,-1 1 1 0 0,1 0-1 0 0,-1 0 0 0 0,1 0 1 0 0,0 0-1 0 0,-1 0 0 0 0,1 1 1 0 0,0-1-1 0 0,0 0 1 0 0,0 1-1 0 0,0 0 0 0 0,0 0 1 0 0,0-1-1 0 0,1 1 0 0 0,-1 0 1 0 0,0 0-1 0 0,1 1 0 0 0,-1-1 1 0 0,1 0-1 0 0,0 0 0 0 0,0 1 1 0 0,0-1-1 0 0,0 1 0 0 0,0-1 1 0 0,1 1-1 0 0,-1-1 0 0 0,1 1 1 0 0,0-1-1 0 0,-1 1 0 0 0,1-1 1 0 0,0 3 58 0 0,-2 1-32 0 0,-11 36 56 0 0,2 0 1 0 0,1 0-1 0 0,2 2 0 0 0,3-1 0 0 0,1 0 1 0 0,2 1-1 0 0,2 0 0 0 0,2-1 0 0 0,1 1 1 0 0,3-1-1 0 0,2 2-24 0 0,-8-37 8 0 0,1 1 0 0 0,0-1-1 0 0,0 0 1 0 0,0 0 0 0 0,1 0 0 0 0,1 0 0 0 0,0-1-1 0 0,0 1 1 0 0,0-1 0 0 0,1 1 0 0 0,0-1-1 0 0,0 0 1 0 0,0-1 0 0 0,1 1 0 0 0,0-1 0 0 0,1 0-1 0 0,0 0 1 0 0,0 0 0 0 0,0-1 0 0 0,0 0 0 0 0,1 0-1 0 0,0 0 1 0 0,0-1 0 0 0,0 0 0 0 0,0-1 0 0 0,1 0-1 0 0,-1 0 1 0 0,1 0 0 0 0,0-1 0 0 0,0 0 0 0 0,0 0-1 0 0,4-1-7 0 0,-1-1-246 0 0,0-2 0 0 0,0 1-1 0 0,0-1 1 0 0,0-1-1 0 0,0 0 1 0 0,0 0-1 0 0,-1-1 1 0 0,1-1-1 0 0,-1 0 1 0 0,0 0 0 0 0,0-1-1 0 0,-1 0 1 0 0,0-1-1 0 0,0 1 1 0 0,-1-2-1 0 0,1 0 1 0 0,0-1 246 0 0,47-60 1461 0 0,-59 89 1076 0 0,14 44-2139 0 0,-10-60-366 0 0,1 0-1 0 0,0 0 1 0 0,0 0-1 0 0,0 0 0 0 0,1-1 1 0 0,-1 1-1 0 0,1-1 1 0 0,0 1-1 0 0,0-1 1 0 0,0 0-1 0 0,0 0 1 0 0,1 0-1 0 0,-1-1 1 0 0,1 1-1 0 0,0-1 1 0 0,0 0-1 0 0,-1 0 1 0 0,2 0-1 0 0,-1 0 1 0 0,0-1-1 0 0,0 0 1 0 0,0 1-1 0 0,1-2 1 0 0,-1 1-1 0 0,0 0 0 0 0,1-1 1 0 0,-1 0-1 0 0,1 0 1 0 0,-1 0-1 0 0,0-1 1 0 0,1 1-1 0 0,-1-1 1 0 0,0 0-1 0 0,1 0 1 0 0,-1-1-1 0 0,2 0-31 0 0,139-80 163 0 0,-85-22-209 0 0,-59 102 30 0 0,-1-1 0 0 0,1 0 1 0 0,-1 0-1 0 0,1 1 0 0 0,-1-1 0 0 0,0 0 1 0 0,0 0-1 0 0,-1 0 0 0 0,1 1 0 0 0,-1-1 0 0 0,1 0 1 0 0,-1 0-1 0 0,0 1 0 0 0,0-1 0 0 0,0 0 0 0 0,0 1 1 0 0,0-1-1 0 0,-1 1 0 0 0,1-1 0 0 0,-1 1 1 0 0,0 0-1 0 0,0 0 0 0 0,1 0 0 0 0,-1 0 0 0 0,-1 0 1 0 0,1 0-1 0 0,0 0 0 0 0,0 1 0 0 0,-1-1 1 0 0,1 1-1 0 0,-1-1 0 0 0,1 1 0 0 0,-1 0 0 0 0,1 0 1 0 0,-1 0-1 0 0,0 1 0 0 0,0-1 0 0 0,1 1 0 0 0,-1-1 1 0 0,0 1-1 0 0,0 0 16 0 0,-4-1 8 0 0,0 1-1 0 0,0 0 1 0 0,0 1 0 0 0,0 0-1 0 0,0 0 1 0 0,0 0 0 0 0,0 1-1 0 0,0 0 1 0 0,0 0 0 0 0,1 0 0 0 0,-1 1-1 0 0,1 0 1 0 0,0 1 0 0 0,0-1-1 0 0,0 1 1 0 0,0 0 0 0 0,1 1-1 0 0,0-1 1 0 0,0 1 0 0 0,0 0-1 0 0,0 0 1 0 0,1 1 0 0 0,-1 0 0 0 0,1-1-1 0 0,1 1 1 0 0,-1 1 0 0 0,1-1-1 0 0,0 0 1 0 0,1 1 0 0 0,0-1-1 0 0,0 1 1 0 0,0 0 0 0 0,1 0-1 0 0,-1 0 1 0 0,2 0 0 0 0,-1 0 0 0 0,1 0-1 0 0,0 0 1 0 0,1 0 0 0 0,-1 0-1 0 0,1 0 1 0 0,1 0 0 0 0,-1 0-1 0 0,1-1 1 0 0,1 1 0 0 0,-1 0-1 0 0,1-1 1 0 0,0 0 0 0 0,0 0 0 0 0,1 1-1 0 0,0-2 1 0 0,3 5-8 0 0,7 1 88 0 0,1 0-1 0 0,1-1 1 0 0,0-1-1 0 0,0 0 1 0 0,1-1-1 0 0,0-1 1 0 0,0 0 0 0 0,0-1-1 0 0,1-1 1 0 0,0-1-1 0 0,0-1 1 0 0,1 0 0 0 0,-1-1-1 0 0,2-1-87 0 0,101 7-4717 0 0,-48-4-3701 0 0,-56-3-2414 0 0</inkml:trace>
  <inkml:trace contextRef="#ctx0" brushRef="#br0" timeOffset="205273.303">19053 11512 14571 0 0,'0'0'2015'0'0,"0"0"-745"0"0,0 0-867 0 0,0 0-443 0 0,0 0-118 0 0,0 0 73 0 0,0 0 114 0 0,0 0 105 0 0,0 0 88 0 0,0 0 72 0 0,12 29 28 0 0,34 95 18 0 0,-31 9 315 0 0,-18-91-483 0 0,-13 935 160 0 0,15-977-279 0 0,1 0 0 0 0,0-1 0 0 0,0 1 0 0 0,-1 0-1 0 0,1-1 1 0 0,0 1 0 0 0,0 0 0 0 0,-1 0 0 0 0,1-1-1 0 0,0 1 1 0 0,-1 0 0 0 0,1 0 0 0 0,0 0 0 0 0,-1 0-1 0 0,1-1 1 0 0,0 1 0 0 0,-1 0 0 0 0,1 0 0 0 0,0 0 0 0 0,-1 0-1 0 0,1 0 1 0 0,-1 0 0 0 0,1 0 0 0 0,0 0 0 0 0,-1 0-1 0 0,1 0 1 0 0,0 0 0 0 0,-1 0 0 0 0,1 0 0 0 0,-1 0-1 0 0,1 0 1 0 0,0 1 0 0 0,-1-1 0 0 0,1 0 0 0 0,0 0-1 0 0,-1 0 1 0 0,1 0 0 0 0,0 1 0 0 0,0-1 0 0 0,-1 0-1 0 0,1 0 1 0 0,0 1 0 0 0,-1-1 0 0 0,1 0 0 0 0,0 1-1 0 0,0-1 1 0 0,0 0 0 0 0,-1 1 0 0 0,1-1 0 0 0,0 0 0 0 0,0 1-1 0 0,0-1 1 0 0,0 0-53 0 0,-29-49 99 0 0,17 28 20 0 0,-2 1-148 0 0,-2-1-1 0 0,0 2 1 0 0,-1 0 0 0 0,0 1-1 0 0,-2 1 1 0 0,0 1 0 0 0,-1 0-1 0 0,0 1 1 0 0,-1 2 0 0 0,-1 0-1 0 0,0 1 1 0 0,-1 1 0 0 0,0 1-1 0 0,-1 1 1 0 0,0 2 0 0 0,0 0-1 0 0,-1 1 1 0 0,1 2 0 0 0,-1 0-1 0 0,-5 1 30 0 0,32 4-9 0 0,0-1-1 0 0,0 0 0 0 0,-1 1 1 0 0,1-1-1 0 0,-1 1 0 0 0,1 0 1 0 0,0-1-1 0 0,-1 1 0 0 0,1 0 1 0 0,-1 0-1 0 0,1 0 0 0 0,-1 0 1 0 0,0 0-1 0 0,0 1 0 0 0,1-1 1 0 0,-1 0-1 0 0,0 0 0 0 0,0 1 1 0 0,0-1-1 0 0,0 1 0 0 0,0-1 1 0 0,-1 1-1 0 0,1-1 0 0 0,0 1 1 0 0,-1 0-1 0 0,1-1 0 0 0,-1 1 1 0 0,1 0-1 0 0,-1-1 0 0 0,0 1 1 0 0,0 0-1 0 0,0 0 0 0 0,0-1 1 0 0,0 1-1 0 0,0 0 0 0 0,0-1 1 0 0,-1 1-1 0 0,1 0 0 0 0,0-1 1 0 0,-1 1-1 0 0,0 0 1 0 0,1-1-1 0 0,-1 1 0 0 0,0-1 1 0 0,0 1-1 0 0,0-1 0 0 0,0 1 1 0 0,0-1-1 0 0,0 0 0 0 0,0 1 1 0 0,0-1-1 0 0,-1 0 0 0 0,1 0 1 0 0,0 0-1 0 0,-1 0 0 0 0,1 0 1 0 0,-1 0-1 0 0,1 0 0 0 0,-1-1 1 0 0,0 1-1 0 0,1 0 0 0 0,-1-1 1 0 0,0 1-1 0 0,1-1 0 0 0,-1 0 1 0 0,0 0-1 0 0,1 1 0 0 0,-1-1 1 0 0,0 0-1 0 0,0-1 10 0 0,27 6-36 0 0,0-2 1 0 0,0-1-1 0 0,0-2 0 0 0,1 0 1 0 0,-1-1-1 0 0,0-2 0 0 0,0 0 1 0 0,0-2-1 0 0,-1 0 0 0 0,1-2 1 0 0,-1-1-1 0 0,-1-1 0 0 0,0-1 1 0 0,0 0-1 0 0,-1-2 0 0 0,17-12 36 0 0,-10 11-68 0 0,-1-1 0 0 0,0-1 0 0 0,-1-1 0 0 0,-1-2-1 0 0,0-1 1 0 0,-2-1 0 0 0,0-1 0 0 0,20-23 68 0 0,-43 44 30 0 0,1-1 0 0 0,-1 1 0 0 0,0-1 0 0 0,0 0 0 0 0,1 0 0 0 0,-1 0 0 0 0,0 0 0 0 0,0 1 1 0 0,0-1-1 0 0,0-1 0 0 0,0 1 0 0 0,-1 0 0 0 0,1 0 0 0 0,0 0 0 0 0,0 0 0 0 0,-1-1 0 0 0,1 1 0 0 0,-1 0 0 0 0,1-1 0 0 0,-1 1 0 0 0,1 0 1 0 0,-1-1-1 0 0,0 1 0 0 0,0 0 0 0 0,1-1 0 0 0,-1 1 0 0 0,0-1 0 0 0,0 1 0 0 0,-1 0 0 0 0,1-1 0 0 0,0 1 0 0 0,0-1 0 0 0,-1 1 0 0 0,1 0 0 0 0,-1-1 1 0 0,1 1-1 0 0,-1 0 0 0 0,1-1 0 0 0,-1 1 0 0 0,0 0 0 0 0,0 0 0 0 0,0 0 0 0 0,0 0 0 0 0,0 0 0 0 0,0 0 0 0 0,0 0 0 0 0,0 0 0 0 0,0 0 1 0 0,0 0-1 0 0,0 0 0 0 0,0 1 0 0 0,-1-1 0 0 0,1 0 0 0 0,0 1 0 0 0,-1-1 0 0 0,1 1 0 0 0,0 0 0 0 0,-1-1-30 0 0,0 3 7 0 0,-1 0-1 0 0,1 0 0 0 0,0 1 0 0 0,0-1 1 0 0,0 0-1 0 0,0 1 0 0 0,0-1 1 0 0,1 1-1 0 0,-1-1 0 0 0,1 1 1 0 0,-1 0-1 0 0,1 0 0 0 0,0 0 1 0 0,0 0-1 0 0,0 0 0 0 0,1 0 1 0 0,-1 0-1 0 0,1 0 0 0 0,0 0 0 0 0,-1 0 1 0 0,1 0-1 0 0,1 0 0 0 0,-1 0 1 0 0,0 0-1 0 0,1 0 0 0 0,0 0 1 0 0,-1 0-1 0 0,1 0 0 0 0,0 0 1 0 0,1 0-1 0 0,-1 0 0 0 0,0 0 1 0 0,1-1-1 0 0,0 1 0 0 0,-1-1 0 0 0,1 1 1 0 0,0-1-1 0 0,0 0 0 0 0,1 1 1 0 0,-1-1-1 0 0,0 0 0 0 0,1-1 1 0 0,-1 1-1 0 0,1 0 0 0 0,0 0-6 0 0,7 2 14 0 0,1-1 0 0 0,0 0 0 0 0,-1 0 0 0 0,1-1 0 0 0,0-1 0 0 0,0 1-1 0 0,0-2 1 0 0,1 0 0 0 0,-1 0 0 0 0,0-1 0 0 0,0 0 0 0 0,0-1 0 0 0,-1 0 0 0 0,1-1-1 0 0,0 0 1 0 0,-1 0 0 0 0,1-2 0 0 0,-1 1 0 0 0,0-1 0 0 0,-1 0 0 0 0,1-1 0 0 0,-1 0-1 0 0,0-1 1 0 0,-1 0 0 0 0,1 0 0 0 0,-1-1 0 0 0,-1 0 0 0 0,1-1 0 0 0,-2 1 0 0 0,1-1 0 0 0,-1-1-1 0 0,5-8-13 0 0,-10 14-55 0 0,-1 0-1 0 0,1-1 1 0 0,-1 1-1 0 0,0 0 0 0 0,0-1 1 0 0,0 1-1 0 0,0 0 1 0 0,-1-1-1 0 0,0 1 0 0 0,0 0 1 0 0,0 0-1 0 0,0 0 1 0 0,-1 0-1 0 0,1 0 0 0 0,-1 0 1 0 0,0 0-1 0 0,0 0 1 0 0,-1 0-1 0 0,1 1 0 0 0,-1-1 1 0 0,0 1-1 0 0,1 0 1 0 0,-2 0-1 0 0,1 0 0 0 0,0 0 1 0 0,-1 1-1 0 0,1-1 1 0 0,-1 1-1 0 0,0 0 0 0 0,1 0 1 0 0,-1 0-1 0 0,0 0 1 0 0,0 1-1 0 0,-1-1 0 0 0,1 1 1 0 0,-1 0 55 0 0,-9-3-116 0 0,-1-1 0 0 0,0 2 0 0 0,1 0 0 0 0,-1 1 0 0 0,0 0 0 0 0,-1 1 0 0 0,1 1-1 0 0,0 1 1 0 0,0 0 0 0 0,-3 1 116 0 0,14-2-66 0 0,-1 1-1 0 0,1-1 0 0 0,0 1 1 0 0,-1 0-1 0 0,1 1 0 0 0,0-1 1 0 0,0 0-1 0 0,0 1 0 0 0,0 0 1 0 0,0 0-1 0 0,0 1 0 0 0,0-1 1 0 0,1 1-1 0 0,-1-1 0 0 0,1 1 1 0 0,0 0-1 0 0,-1 1 1 0 0,2-1-1 0 0,-1 0 0 0 0,0 1 1 0 0,1 0-1 0 0,-1-1 0 0 0,1 1 1 0 0,0 0-1 0 0,0 0 0 0 0,1 0 1 0 0,-1 1-1 0 0,1-1 0 0 0,0 0 1 0 0,0 0-1 0 0,0 1 0 0 0,1-1 1 0 0,0 1-1 0 0,-1-1 0 0 0,2 0 1 0 0,-1 1-1 0 0,0-1 0 0 0,1 1 1 0 0,0-1-1 0 0,0 0 0 0 0,0 1 1 0 0,0-1-1 0 0,1 0 0 0 0,0 0 1 0 0,0 0-1 0 0,0 0 0 0 0,0 0 1 0 0,1-1-1 0 0,-1 1 0 0 0,1-1 1 0 0,0 1-1 0 0,0-1 0 0 0,0 0 1 0 0,0 0-1 0 0,1 0 1 0 0,-1 0-1 0 0,2 0 67 0 0,42 14-8291 0 0,-31-13-43 0 0</inkml:trace>
  <inkml:trace contextRef="#ctx0" brushRef="#br0" timeOffset="206126.393">19657 11957 20284 0 0,'0'0'-108'0'0,"0"0"-176"0"0,0 0-165 0 0,0 0-13 0 0,0 0 132 0 0,0 0 179 0 0,0 0 195 0 0,0 0 204 0 0,0 0 164 0 0,0 0 100 0 0,0 0 34 0 0,0 0-78 0 0,0 0-138 0 0,21 8-107 0 0,67 23-97 0 0,107-7-84 0 0,-193-21-63 0 0,-1-1-1 0 0,0 1 0 0 0,0 0 1 0 0,0 0-1 0 0,0 0 0 0 0,0 0 1 0 0,-1 0-1 0 0,1 0 0 0 0,-1 0 1 0 0,0 0-1 0 0,0 0 0 0 0,0 0 1 0 0,0 0-1 0 0,0 0 0 0 0,-1 1 1 0 0,1-1-1 0 0,-1 0 0 0 0,0-1 0 0 0,0 1 1 0 0,0 0-1 0 0,0 0 0 0 0,-1 0 1 0 0,1-1-1 0 0,-1 1 0 0 0,0 0 1 0 0,1-1-1 0 0,-1 0 0 0 0,0 1 1 0 0,-1-1-1 0 0,1 0 0 0 0,-2 2 22 0 0,-1 4 13 0 0,-16 26 20 0 0,12-21-19 0 0,0 0-1 0 0,1 1 0 0 0,0 0 0 0 0,1 0 0 0 0,1 1 0 0 0,0 0 0 0 0,1 0 0 0 0,1 0 0 0 0,0 1 0 0 0,0 10-13 0 0,50-29 1121 0 0,-24-11-1092 0 0,0-1 0 0 0,-1-1 0 0 0,-1 0 0 0 0,-1-2 0 0 0,0 0 0 0 0,-1-2 0 0 0,-1 0 0 0 0,-1 0 0 0 0,-1-2 0 0 0,-1 0 0 0 0,-1 0 0 0 0,8-18-29 0 0,-12-9-176 0 0,-29 84-1102 0 0,16-28 1340 0 0,0 1 0 0 0,0-1 0 0 0,1 1-1 0 0,0 0 1 0 0,0 0 0 0 0,1 0 0 0 0,0 1 0 0 0,0-1 0 0 0,1 0 0 0 0,0 1-1 0 0,1-1 1 0 0,0 1 0 0 0,0-1 0 0 0,1 1 0 0 0,0-1 0 0 0,0 1-1 0 0,1-1 1 0 0,0 0 0 0 0,1 0 0 0 0,-1 0 0 0 0,2 0 0 0 0,-1 0-1 0 0,1 0 1 0 0,0-1 0 0 0,1 0 0 0 0,0 0 0 0 0,0 0 0 0 0,0 0-1 0 0,1-1 1 0 0,5 4-62 0 0,-6-8 43 0 0,0-1 0 0 0,0 0 0 0 0,0-1-1 0 0,1 1 1 0 0,-1-1 0 0 0,0 0 0 0 0,1 0 0 0 0,-1-1-1 0 0,0 1 1 0 0,1-1 0 0 0,-1-1 0 0 0,0 1 0 0 0,0-1-1 0 0,0 0 1 0 0,0 0 0 0 0,0 0 0 0 0,-1 0-1 0 0,1-1 1 0 0,-1 0 0 0 0,1 0 0 0 0,-1 0 0 0 0,0-1-1 0 0,0 1 1 0 0,0-1 0 0 0,-1 0 0 0 0,1 0 0 0 0,-1-1-43 0 0,81-122-1294 0 0,-80 120 1197 0 0,0-1 1 0 0,-1 1 0 0 0,0-1 0 0 0,0 1 0 0 0,-1-1 0 0 0,0 0 0 0 0,-1 0 0 0 0,1 0 0 0 0,-1 0-1 0 0,-1 0 1 0 0,0 0 0 0 0,0-1 0 0 0,0 1 0 0 0,-1 0 0 0 0,-1-3 96 0 0,-15 47 469 0 0,12 82 664 0 0,5-115-1094 0 0,0 0 1 0 0,0 0-1 0 0,1 0 0 0 0,-1 0 0 0 0,1 0 1 0 0,0 0-1 0 0,0-1 0 0 0,0 1 1 0 0,0 0-1 0 0,0 0 0 0 0,1 0 0 0 0,-1-1 1 0 0,1 1-1 0 0,0-1 0 0 0,-1 1 1 0 0,1-1-1 0 0,1 0 0 0 0,-1 0 1 0 0,0 0-1 0 0,0 0 0 0 0,1 0 0 0 0,-1 0 1 0 0,1-1-1 0 0,-1 1 0 0 0,1-1 1 0 0,0 0-1 0 0,0 1 0 0 0,0-1 0 0 0,-1 0 1 0 0,1-1-1 0 0,0 1 0 0 0,0-1 1 0 0,0 1-1 0 0,0-1 0 0 0,0 0 1 0 0,3 0-40 0 0,77-61-323 0 0,-64 40-181 0 0,86-111-267 0 0,-104 218 2056 0 0,-2-78-1289 0 0,0 1-1 0 0,1 0 0 0 0,0-1 1 0 0,0 1-1 0 0,1 0 0 0 0,0 0 1 0 0,0-1-1 0 0,1 1 0 0 0,0 0 1 0 0,1-1-1 0 0,-1 0 0 0 0,2 0 1 0 0,-1 0-1 0 0,1 0 0 0 0,1 0 0 0 0,-1-1 1 0 0,1 1-1 0 0,0-1 0 0 0,1-1 1 0 0,0 1-1 0 0,0-1 0 0 0,0 0 1 0 0,1 0-1 0 0,0 0 0 0 0,0-1 1 0 0,0-1-1 0 0,1 1 0 0 0,0-1 1 0 0,0 0-1 0 0,0-1 0 0 0,0 0 0 0 0,0 0 1 0 0,1 0-1 0 0,-1-1 0 0 0,1-1 5 0 0,41 0-4177 0 0,-19-6-4840 0 0,-18 2-1575 0 0</inkml:trace>
  <inkml:trace contextRef="#ctx0" brushRef="#br0" timeOffset="206567.595">21118 12050 20500 0 0,'0'0'552'0'0,"0"0"-445"0"0,0 0-216 0 0,0 0 5 0 0,0 0 74 0 0,0 0 82 0 0,0 0 43 0 0,0 0 55 0 0,0 0 56 0 0,0 0 73 0 0,0 0 36 0 0,0 0 6 0 0,6 21-1 0 0,24 62-29 0 0,-29-81-275 0 0,-1 0 0 0 0,1-1 1 0 0,0 1-1 0 0,0-1 0 0 0,-1 1 0 0 0,1-1 1 0 0,0 1-1 0 0,0-1 0 0 0,0 0 0 0 0,1 1 1 0 0,-1-1-1 0 0,0 0 0 0 0,0 0 1 0 0,1 0-1 0 0,-1 0 0 0 0,1 0 0 0 0,-1 0 1 0 0,1 0-1 0 0,-1-1 0 0 0,1 1 0 0 0,-1 0 1 0 0,1-1-1 0 0,0 1 0 0 0,-1-1 0 0 0,1 0 1 0 0,0 0-1 0 0,-1 1 0 0 0,1-1 0 0 0,0 0 1 0 0,0 0-1 0 0,-1-1 0 0 0,1 1 0 0 0,0 0 1 0 0,-1-1-1 0 0,1 1 0 0 0,1-1-16 0 0,5 0 68 0 0,7-2-57 0 0,-1 0 0 0 0,1-1-1 0 0,-1 0 1 0 0,1-1 0 0 0,-1-1-1 0 0,-1 0 1 0 0,1-1 0 0 0,-1 0-1 0 0,0-1 1 0 0,-1-1 0 0 0,0 0-1 0 0,0-1 1 0 0,-1 0 0 0 0,0 0-1 0 0,-1-1 1 0 0,9-12-11 0 0,-17 21-62 0 0,0-1-1 0 0,-1 1 0 0 0,1 0 1 0 0,0-1-1 0 0,-1 0 1 0 0,1 1-1 0 0,-1-1 1 0 0,0 0-1 0 0,0 0 1 0 0,0 0-1 0 0,0 0 1 0 0,0 0-1 0 0,-1 0 1 0 0,0 0-1 0 0,1 0 1 0 0,-1 0-1 0 0,0 0 0 0 0,0 0 1 0 0,-1 0-1 0 0,1 0 1 0 0,0 0-1 0 0,-1 0 1 0 0,0 0-1 0 0,0 0 1 0 0,0 0-1 0 0,0 1 1 0 0,0-1-1 0 0,-1 0 1 0 0,1 1-1 0 0,-1-1 0 0 0,0 1 1 0 0,1-1-1 0 0,-1 1 1 0 0,-1 0-1 0 0,1-1 1 0 0,0 1-1 0 0,0 0 1 0 0,-1 1-1 0 0,1-1 1 0 0,-1 0-1 0 0,1 1 1 0 0,-1-1-1 0 0,0 1 1 0 0,0 0-1 0 0,1 0 0 0 0,-1 0 1 0 0,0 0-1 0 0,0 0 1 0 0,0 1-1 0 0,0-1 1 0 0,0 1-1 0 0,0 0 1 0 0,0 0-1 0 0,0 0 1 0 0,-1 0 62 0 0,-16 0 64 0 0,0 1 1 0 0,1 0-1 0 0,-1 1 1 0 0,0 1-1 0 0,1 1 1 0 0,-1 1-1 0 0,1 0 1 0 0,0 2-1 0 0,1 0 1 0 0,0 1-1 0 0,0 1 1 0 0,0 1-1 0 0,1 0 1 0 0,1 1-1 0 0,0 1 1 0 0,0 0 0 0 0,2 2-1 0 0,-1-1 1 0 0,1 2-1 0 0,1 0 1 0 0,-8 12-65 0 0,18-24 43 0 0,0-1-1 0 0,0 1 1 0 0,0 0 0 0 0,0 0 0 0 0,1 0 0 0 0,-1 0 0 0 0,1 0 0 0 0,0 1 0 0 0,0-1 0 0 0,0 1 0 0 0,0 0-1 0 0,1-1 1 0 0,-1 1 0 0 0,1 0 0 0 0,0 0 0 0 0,0 0 0 0 0,1 0 0 0 0,-1 0 0 0 0,1 0 0 0 0,0 0 0 0 0,0 0 0 0 0,0 0-1 0 0,0 0 1 0 0,1 0 0 0 0,-1 0 0 0 0,1 0 0 0 0,0 0 0 0 0,1 0 0 0 0,-1-1 0 0 0,0 1 0 0 0,1 0 0 0 0,0-1-1 0 0,0 1 1 0 0,0-1 0 0 0,1 1 0 0 0,-1-1 0 0 0,1 0 0 0 0,-1 0 0 0 0,1 0 0 0 0,0-1 0 0 0,0 1 0 0 0,1-1-1 0 0,-1 1 1 0 0,0-1 0 0 0,1 0 0 0 0,-1 0 0 0 0,4 1-43 0 0,136-14 1046 0 0,-125 7-1042 0 0,0 1 0 0 0,0 1 1 0 0,1 1-1 0 0,-1 0 0 0 0,0 1 0 0 0,1 1 1 0 0,-1 1-1 0 0,0 0 0 0 0,0 2 0 0 0,14 4-4 0 0,39 21-105 0 0,-51-20-198 0 0,0 0 0 0 0,1-2 0 0 0,0 0 0 0 0,0-1 1 0 0,0-1-1 0 0,1-1 0 0 0,0 0 0 0 0,13-1 303 0 0,41-6-5585 0 0,-26-7-3637 0 0,-32 4 1768 0 0</inkml:trace>
  <inkml:trace contextRef="#ctx0" brushRef="#br0" timeOffset="207252.507">21791 11872 13355 0 0,'0'0'911'0'0,"0"0"-570"0"0,0 0-462 0 0,0 0-90 0 0,0 0 94 0 0,0 0 205 0 0,0 0 282 0 0,0 0 269 0 0,0 0 209 0 0,0 0 103 0 0,0 0-65 0 0,0 0-177 0 0,0 0-199 0 0,32 5-169 0 0,204 24 179 0 0,-49-18 196 0 0,-186-10-714 0 0,0 0-1 0 0,0 1 1 0 0,-1-1-1 0 0,1 0 1 0 0,-1 1-1 0 0,1-1 0 0 0,-1 1 1 0 0,1-1-1 0 0,-1 1 1 0 0,0 0-1 0 0,1-1 0 0 0,-1 1 1 0 0,0-1-1 0 0,0 1 1 0 0,0-1-1 0 0,-1 1 0 0 0,1-1 1 0 0,0 1-1 0 0,-1 0 1 0 0,1-1-1 0 0,0 1 1 0 0,-1-1-1 0 0,0 0 0 0 0,1 1 1 0 0,-1-1-1 0 0,0 1 1 0 0,0-1-1 0 0,0 0 0 0 0,0 0 1 0 0,0 1-1 0 0,0-1 1 0 0,0 0-1 0 0,0 0 1 0 0,0 0-1 0 0,-1 0 0 0 0,1 0 1 0 0,0-1-1 0 0,-1 1 1 0 0,1 0-1 0 0,-1 0 0 0 0,1-1 1 0 0,0 1-1 0 0,-1-1 1 0 0,1 0-1 0 0,-1 1 0 0 0,0-1 1 0 0,1 0-1 0 0,-2 0-1 0 0,-2 5 38 0 0,-150 108 203 0 0,-97 90-412 0 0,251-203 176 0 0,0 1 0 0 0,1-1 0 0 0,-1 0 0 0 0,0 1 0 0 0,0-1 0 0 0,1 0 0 0 0,-1 1-1 0 0,0-1 1 0 0,0 1 0 0 0,1-1 0 0 0,-1 1 0 0 0,0-1 0 0 0,1 1 0 0 0,-1-1 0 0 0,1 1-1 0 0,-1 0 1 0 0,1-1 0 0 0,-1 1 0 0 0,1 0 0 0 0,-1-1 0 0 0,1 1 0 0 0,0 0-1 0 0,0 0 1 0 0,-1 0 0 0 0,1-1 0 0 0,0 1 0 0 0,0 0 0 0 0,0 0 0 0 0,-1 0 0 0 0,1 0-1 0 0,0-1 1 0 0,0 1 0 0 0,1 0 0 0 0,-1 0 0 0 0,0 0 0 0 0,0 0 0 0 0,0-1-1 0 0,0 1 1 0 0,1 0 0 0 0,-1 0 0 0 0,0-1 0 0 0,1 1 0 0 0,-1 0 0 0 0,1 0 0 0 0,-1-1-1 0 0,1 1 1 0 0,-1 0 0 0 0,1-1 0 0 0,-1 1 0 0 0,1-1 0 0 0,-1 1 0 0 0,1-1 0 0 0,0 1-1 0 0,-1-1 1 0 0,1 1 0 0 0,0-1 0 0 0,0 1-5 0 0,54-1 618 0 0,-42-1-609 0 0,264-26 295 0 0,-273 28-304 0 0,-1 1 0 0 0,1-1 1 0 0,-1 1-1 0 0,1-1 0 0 0,-1 1 1 0 0,0 0-1 0 0,1 0 1 0 0,-1 1-1 0 0,0-1 0 0 0,-1 1 1 0 0,1-1-1 0 0,0 1 0 0 0,-1 0 1 0 0,1 0-1 0 0,-1 0 0 0 0,0 0 1 0 0,0 1-1 0 0,0-1 0 0 0,-1 1 1 0 0,1-1-1 0 0,-1 1 1 0 0,0-1-1 0 0,0 1 0 0 0,0 0 1 0 0,0-1-1 0 0,0 1 0 0 0,-1 0 1 0 0,0 0-1 0 0,0 0 0 0 0,0 0 1 0 0,0-1-1 0 0,-1 1 0 0 0,1 0 1 0 0,-2 2-1 0 0,34-10 1023 0 0,168-49-2036 0 0,-112 40-5599 0 0,-81 7-3993 0 0,-9-5 6176 0 0,-16-24 3952 0 0,0 12 2287 0 0,2 1 3798 0 0,-1 3 6606 0 0,17 18-10759 0 0,0 1-663 0 0,0 0-461 0 0,10 40-295 0 0,-8-35-61 0 0,0 0 0 0 0,0 0 0 0 0,1 0-1 0 0,0 0 1 0 0,-1-1 0 0 0,2 1 0 0 0,-1-1 0 0 0,0 0 0 0 0,1 0-1 0 0,0 0 1 0 0,0 0 0 0 0,0-1 0 0 0,0 1 0 0 0,0-1 0 0 0,1 0 0 0 0,0-1-1 0 0,-1 1 1 0 0,1-1 0 0 0,0 1 0 0 0,0-2 0 0 0,1 1 0 0 0,-1 0-1 0 0,0-1 1 0 0,0 0 0 0 0,1 0 0 0 0,-1-1 0 0 0,1 0 0 0 0,-1 0-1 0 0,1 0 1 0 0,1-1 25 0 0,4-7-3513 0 0,-6 1-3256 0 0,-3 2-3964 0 0</inkml:trace>
  <inkml:trace contextRef="#ctx0" brushRef="#br0" timeOffset="207511.68">22396 11608 24349 0 0,'0'0'624'0'0,"0"0"-320"0"0,0 0-400 0 0,0 0-416 0 0,0 0-392 0 0,0 0-56 0 0,0 0-24 0 0,0 0 31 0 0,0 0 169 0 0,0 0 8 0 0,0 0 152 0 0,0 0 40 0 0,0 0-408 0 0,0 0-865 0 0,96 38-1631 0 0,-96-14-1258 0 0,3-7-2271 0 0</inkml:trace>
  <inkml:trace contextRef="#ctx0" brushRef="#br0" timeOffset="208346.236">22744 12295 17308 0 0,'0'0'6292'0'0,"0"0"-4860"0"0,0 0-1479 0 0,0 0-73 0 0,0 0 54 0 0,0 0 54 0 0,0 0 32 0 0,0 0 18 0 0,0 0 33 0 0,0 0 8 0 0,0 0 26 0 0,21 3 26 0 0,68 9-23 0 0,-85-12-96 0 0,1 1 0 0 0,-1-1 0 0 0,0 0-1 0 0,0-1 1 0 0,0 1 0 0 0,0-1 0 0 0,0 0 0 0 0,0 0 0 0 0,0 0 0 0 0,0 0 0 0 0,0-1 0 0 0,-1 1 0 0 0,1-1 0 0 0,0 0 0 0 0,-1 0 0 0 0,0-1 0 0 0,1 1 0 0 0,-1-1-1 0 0,0 0 1 0 0,0 1 0 0 0,1-3-12 0 0,8-6 30 0 0,-3 6-70 0 0,-1-1-1 0 0,0-1 1 0 0,0 1 0 0 0,-1-1 0 0 0,1-1 0 0 0,-2 1 0 0 0,1-1-1 0 0,-1 0 1 0 0,0-1 0 0 0,-1 1 0 0 0,0-1 0 0 0,0-1 0 0 0,-1 1-1 0 0,0 0 1 0 0,-1-1 0 0 0,0 0 0 0 0,0 0 0 0 0,-1 0 0 0 0,-1 0-1 0 0,1 0 1 0 0,-2 0 0 0 0,1 0 0 0 0,-1 0 0 0 0,-1-1 0 0 0,0-2 40 0 0,-3 9-70 0 0,0 1 0 0 0,0-1 0 0 0,0 1 0 0 0,-1 0 0 0 0,1 0 0 0 0,-1 0 0 0 0,0 1 0 0 0,0-1 0 0 0,0 1 0 0 0,0 1 0 0 0,0-1 0 0 0,0 0 0 0 0,0 1 1 0 0,0 0-1 0 0,-1 1 0 0 0,1-1 0 0 0,0 1 0 0 0,-1 0 0 0 0,1 0 0 0 0,0 0 0 0 0,-1 1 0 0 0,1 0 0 0 0,0 0 0 0 0,0 0 0 0 0,-1 1 0 0 0,1 0 0 0 0,0 0 1 0 0,1 0-1 0 0,-1 1 0 0 0,0-1 0 0 0,1 1 0 0 0,-3 1 70 0 0,-5 4-7 0 0,1 1 1 0 0,-1 0-1 0 0,2 0 1 0 0,-1 1-1 0 0,1 0 1 0 0,1 1-1 0 0,-1 0 1 0 0,2 0-1 0 0,0 1 1 0 0,0 0 0 0 0,1 1-1 0 0,1-1 1 0 0,0 1-1 0 0,1 1 1 0 0,0-1-1 0 0,1 1 1 0 0,0 0-1 0 0,1 0 1 0 0,1 0-1 0 0,0 0 1 0 0,1 10 6 0 0,1-22-23 0 0,0 1 0 0 0,0-1 0 0 0,1 0 0 0 0,-1 1 0 0 0,1-1 0 0 0,0 0 0 0 0,0 0 0 0 0,0 1 0 0 0,0-1 0 0 0,0 0 0 0 0,0 0 0 0 0,0 0 0 0 0,1 0 0 0 0,-1 0 0 0 0,1-1 0 0 0,0 1 0 0 0,-1 0 0 0 0,1-1 0 0 0,0 1-1 0 0,0-1 1 0 0,0 1 0 0 0,0-1 0 0 0,0 0 0 0 0,0 0 0 0 0,0 0 0 0 0,1 0 0 0 0,-1 0 0 0 0,0-1 0 0 0,1 1 0 0 0,-1-1 0 0 0,0 1 0 0 0,1-1 0 0 0,-1 0 0 0 0,0 0 0 0 0,1 0 0 0 0,-1 0 0 0 0,1 0 0 0 0,-1-1 0 0 0,2 0 23 0 0,93-26-2006 0 0,44-99 1214 0 0,-44-37 4564 0 0,-97 163-3767 0 0,0 1 1 0 0,0-1-1 0 0,1 1 1 0 0,-1-1-1 0 0,0 0 1 0 0,0 1-1 0 0,1-1 1 0 0,-1 0-1 0 0,0 1 1 0 0,1-1-1 0 0,-1 0 1 0 0,0 0-1 0 0,1 1 1 0 0,-1-1-1 0 0,0 0 1 0 0,1 0 0 0 0,-1 0-1 0 0,1 1 1 0 0,-1-1-1 0 0,0 0 1 0 0,1 0-1 0 0,-1 0 1 0 0,1 0-1 0 0,-1 0 1 0 0,0 0-1 0 0,1 0 1 0 0,-1 0-1 0 0,1 0 1 0 0,-1 0-1 0 0,1 0 1 0 0,-1 0-1 0 0,0 0 1 0 0,1 0-1 0 0,-1 0 1 0 0,1 0-1 0 0,-1-1 1 0 0,0 1-1 0 0,1 0 1 0 0,-1 0-1 0 0,1 0 1 0 0,-1-1-1 0 0,0 1 1 0 0,1 0-1 0 0,-1 0 1 0 0,0-1-1 0 0,0 1 1 0 0,1 0 0 0 0,-1-1-1 0 0,0 1 1 0 0,1 0-1 0 0,-1-1 1 0 0,0 1-1 0 0,0-1 1 0 0,0 1-1 0 0,0 0 1 0 0,1-1-1 0 0,-1 1 1 0 0,0-1-6 0 0,7 15 285 0 0,115 148 953 0 0,-117-161-1291 0 0,0 0 0 0 0,0-1 0 0 0,0 0 0 0 0,0 0 0 0 0,1 0 0 0 0,-1 0-1 0 0,0-1 1 0 0,0 0 0 0 0,0 0 0 0 0,0 0 0 0 0,0-1 0 0 0,0 1 0 0 0,0-1 0 0 0,0 0 0 0 0,-1-1 0 0 0,1 1 0 0 0,-1-1 0 0 0,1 0 0 0 0,-1 0 0 0 0,0-1 0 0 0,0 1 0 0 0,-1-1 0 0 0,1 1 0 0 0,-1-1 0 0 0,0 0-1 0 0,0-1 1 0 0,0 1 0 0 0,0-1 0 0 0,-1 1 0 0 0,1-1 0 0 0,-1 0 0 0 0,1-4 53 0 0,11-9-161 0 0,51-43 1530 0 0,-57 111-917 0 0,-8-43-427 0 0,0-1 0 0 0,1 0 0 0 0,0 1-1 0 0,0-1 1 0 0,0 0 0 0 0,1 0 0 0 0,0 0-1 0 0,0 0 1 0 0,1 0 0 0 0,0 0 0 0 0,0 0-1 0 0,0-1 1 0 0,1 0 0 0 0,-1 1-1 0 0,1-1 1 0 0,0-1 0 0 0,1 1 0 0 0,-1 0-1 0 0,1-1 1 0 0,0 0 0 0 0,0 0 0 0 0,0-1-1 0 0,1 1 1 0 0,-1-1 0 0 0,1 0 0 0 0,0-1-1 0 0,0 1 1 0 0,0-1 0 0 0,0 0-1 0 0,0-1 1 0 0,0 1 0 0 0,1-1 0 0 0,2 0-25 0 0,14-5-5 0 0,-1 0 0 0 0,-1-1 0 0 0,1-2 0 0 0,-1 0 1 0 0,0-1-1 0 0,0-1 0 0 0,-1-1 0 0 0,-1 0 0 0 0,1-2 1 0 0,-2 0-1 0 0,0-2 0 0 0,0 0 0 0 0,-1 0 0 0 0,-1-2 1 0 0,4-4 4 0 0,-15 15 0 0 0,0 0 1 0 0,0-1-1 0 0,0 1 1 0 0,0-1-1 0 0,-1 0 1 0 0,0 0-1 0 0,0 0 1 0 0,0-1-1 0 0,-1 1 1 0 0,0-1-1 0 0,0 0 1 0 0,-1 0-1 0 0,0 0 1 0 0,0 0-1 0 0,-1 0 1 0 0,1-1-1 0 0,-2 1 1 0 0,1 0-1 0 0,-1-1 1 0 0,0 1-1 0 0,-1-6 0 0 0,-3 10-16 0 0,-1-1 0 0 0,1 1-1 0 0,-1 0 1 0 0,0 0 0 0 0,1 1-1 0 0,-1 0 1 0 0,-1-1-1 0 0,1 2 1 0 0,0-1 0 0 0,0 0-1 0 0,-1 1 1 0 0,1 0 0 0 0,0 1-1 0 0,-1-1 1 0 0,1 1 0 0 0,-1 0-1 0 0,1 0 1 0 0,-1 1-1 0 0,1-1 1 0 0,-1 1 0 0 0,1 0-1 0 0,0 1 1 0 0,-1-1 0 0 0,1 1-1 0 0,0 0 1 0 0,-3 2 16 0 0,1-1 25 0 0,0 0 1 0 0,0 0-1 0 0,0 1 0 0 0,0-1 0 0 0,1 2 1 0 0,-1-1-1 0 0,1 1 0 0 0,0 0 1 0 0,0 0-1 0 0,1 0 0 0 0,-1 1 1 0 0,1 0-1 0 0,1 0 0 0 0,-1 1 1 0 0,1-1-1 0 0,0 1 0 0 0,0 0 0 0 0,1 0 1 0 0,0 0-1 0 0,0 0 0 0 0,1 1 1 0 0,0-1-1 0 0,0 1 0 0 0,1-1 1 0 0,0 1-1 0 0,0 0 0 0 0,0 0 1 0 0,1-1-1 0 0,1 1 0 0 0,-1 0 0 0 0,1 0 1 0 0,1-1-1 0 0,-1 1 0 0 0,1 0 1 0 0,1-1-1 0 0,-1 0 0 0 0,1 1 1 0 0,0-1-1 0 0,1 0 0 0 0,0-1 1 0 0,0 1-1 0 0,3 3-25 0 0,15 13 9 0 0,1 0 1 0 0,1-2-1 0 0,1 0 0 0 0,1-2 1 0 0,1-1-1 0 0,1-1 0 0 0,0-1 1 0 0,1-1-1 0 0,0-2 0 0 0,1-1 1 0 0,18 4-10 0 0,116 38-6007 0 0,-122-41 2813 0 0,-9-2-8374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1:35.4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1864 0 0,'0'0'-330'0'0,"0"0"-77"0"0,0 0 346 0 0,0 0 142 0 0,0 0 51 0 0,28 1 3 0 0,197 7 162 0 0,191-13-12 0 0,270 14 1948 0 0,622 136 734 0 0,155-108 1257 0 0,-981-67-2822 0 0,330-68-1402 0 0,-719 85 43 0 0,-16 0 770 0 0,-76 13-475 0 0,-1 0 77 0 0,0 0 12 0 0,0 0-103 0 0,0 0-211 0 0,0 0-269 0 0,0 0-329 0 0,-2 4-3097 0 0,-3 9 2479 0 0,-2 5 1311 0 0,1 21-325 0 0,1 1 0 0 0,2 0 0 0 0,2 0 1 0 0,1 0-1 0 0,2 0 0 0 0,3 9 117 0 0,3 78-194 0 0,62 1060-243 0 0,-70 551 3363 0 0,68-524-602 0 0,-22-577-897 0 0,-35-452-982 0 0,36 665 1357 0 0,-42 283-1802 0 0,-54-504 720 0 0,-103 457-720 0 0,117-859 321 0 0,10 1-1 0 0,10 2 1 0 0,11-1 0 0 0,9 1-1 0 0,13 29-320 0 0,165 1149-3894 0 0,-100-1059 730 0 0,-7-125-5776 0 0,-61-183 4846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1:36.5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502 867 0 0 0,'0'0'192'0'0,"-8"-29"109"0"0,-47-174 1261 0 0,10 130-615 0 0,45 72-1283 0 0,0 1-139 0 0,0 0-20 0 0,0 2 565 0 0,0-1-1 0 0,0 0 0 0 0,0 0 1 0 0,0 1-1 0 0,0-1 0 0 0,0 0 0 0 0,1 1 1 0 0,-1-1-1 0 0,0 0 0 0 0,1 0 1 0 0,-1 0-1 0 0,1 1 0 0 0,-1-1 0 0 0,1 0 1 0 0,0 0-1 0 0,-1 0 0 0 0,1 0 1 0 0,0 0-1 0 0,0 0 0 0 0,0 0 0 0 0,0 0 1 0 0,0 0-1 0 0,0 0 0 0 0,0-1 1 0 0,0 1-1 0 0,0 0 0 0 0,0-1 0 0 0,0 1 1 0 0,0-1-1 0 0,1 1 0 0 0,-1-1 1 0 0,0 1-1 0 0,0-1 0 0 0,1 0 0 0 0,-1 0 1 0 0,0 0-1 0 0,1 0 0 0 0,-1 0 1 0 0,0 0-1 0 0,0 0 0 0 0,1 0 0 0 0,-1 0 1 0 0,0 0-1 0 0,1-1-69 0 0,3-39 3916 0 0,-8 25-3506 0 0,0 0 1 0 0,0 0 0 0 0,-1 0 0 0 0,-1 1-1 0 0,-1 0 1 0 0,0 0 0 0 0,0 0 0 0 0,-2 0-1 0 0,0 1 1 0 0,0 0 0 0 0,-7-6-411 0 0,17 31-8872 0 0,-4 21 8173 0 0,1-9 818 0 0,6 52 235 0 0,4 0 0 0 0,4-1 1 0 0,2-1-1 0 0,4 0 0 0 0,16 38-354 0 0,-3-4 311 0 0,93 345 795 0 0,-21 5 0 0 0,-19 4 0 0 0,16 385-1106 0 0,-76-270 2421 0 0,-25 1 0 0 0,-26-1 0 0 0,-78 426-2421 0 0,-5-264 1638 0 0,-112 874-433 0 0,209-1505-1187 0 0,-64 592 383 0 0,21 316-401 0 0,76-189 242 0 0,-17-748-267 0 0,2 2-103 0 0,-2 1 1 0 0,-5 0-1 0 0,-2-1 0 0 0,-5 1 0 0 0,-3-1 1 0 0,-12 40 127 0 0,14-96-788 0 0,-2-2 1 0 0,-1 1 0 0 0,0-2-1 0 0,-2 0 1 0 0,0 0 0 0 0,-2-1-1 0 0,0-1 1 0 0,-1 0 0 0 0,-1-2-1 0 0,-1 0 1 0 0,-15 11 787 0 0,-53 57-3814 0 0,84-83 3595 0 0,-1 0-1 0 0,1 1 1 0 0,0 0-1 0 0,1-1 1 0 0,-1 1-1 0 0,0 0 1 0 0,1 0-1 0 0,0 1 1 0 0,0-1-1 0 0,0 0 1 0 0,1 1-1 0 0,0-1 1 0 0,-1 1-1 0 0,1-1 1 0 0,1 1-1 0 0,-1 0 1 0 0,1 0-1 0 0,0-1 1 0 0,0 1 219 0 0,18-2-2017 0 0,-11-3 1576 0 0</inkml:trace>
  <inkml:trace contextRef="#ctx0" brushRef="#br0" timeOffset="530.821">817 282 11234 0 0,'0'0'366'0'0,"0"0"26"0"0,0 0 35 0 0,-11-26 46 0 0,-32-80 41 0 0,42 105-554 0 0,0 0 0 0 0,-1 0 0 0 0,1 0 0 0 0,0 0 0 0 0,0 0 1 0 0,0 0-1 0 0,0 0 0 0 0,0-1 0 0 0,0 1 0 0 0,0 0 1 0 0,0-1-1 0 0,0 1 0 0 0,1-1 0 0 0,-1 1 0 0 0,1-1 1 0 0,-1 1-1 0 0,1-1 0 0 0,-1 1 0 0 0,1-1 0 0 0,0 1 0 0 0,0-1 1 0 0,0 1-1 0 0,0-1 0 0 0,0 0 0 0 0,0 1 0 0 0,0-1 1 0 0,0 1-1 0 0,1-1 0 0 0,-1 1 0 0 0,1-1 0 0 0,-1 1 1 0 0,1-1-1 0 0,-1 1 0 0 0,1-1 0 0 0,0 1 0 0 0,0 0 0 0 0,0-1 1 0 0,0 1-1 0 0,0 0 0 0 0,0 0 0 0 0,0-1 0 0 0,0 1 1 0 0,0 0-1 0 0,0 0 0 0 0,1 0 0 0 0,-1 1 0 0 0,0-1 1 0 0,1 0-1 0 0,-1 0 0 0 0,1 1 0 0 0,-1-1 0 0 0,1 1 0 0 0,-1-1 1 0 0,1 1-1 0 0,-1 0 0 0 0,1 0 0 0 0,0-1 0 0 0,-1 1 1 0 0,1 0-1 0 0,-1 0 0 0 0,1 1 0 0 0,-1-1 0 0 0,1 0 1 0 0,0 0-1 0 0,-1 1 0 0 0,1-1 0 0 0,-1 1 0 0 0,1-1 0 0 0,-1 1 1 0 0,1 0 39 0 0,16 1 217 0 0,1096 37 2406 0 0,1780-51 322 0 0,-605-89-1659 0 0,-2263 100-1248 0 0,190-11-111 0 0,-1 10 0 0 0,1 9-1 0 0,-1 10 1 0 0,-1 9 0 0 0,119 34 73 0 0,-208-18-3190 0 0,-56 8-7299 0 0,-60-42 6806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1:42.71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1365 4953 0 0,'0'0'1642'0'0,"0"0"-1182"0"0,0 0-313 0 0,0 0-49 0 0,0 0-66 0 0,0 0-45 0 0,4-27-55 0 0,13-83-20 0 0,29 30 987 0 0,-29 60-562 0 0,1 0 1 0 0,1 1 0 0 0,1 2-1 0 0,1 0 1 0 0,0 0 0 0 0,1 2 0 0 0,1 1-1 0 0,0 1 1 0 0,1 1 0 0 0,0 1-1 0 0,1 1 1 0 0,0 1 0 0 0,11-2-338 0 0,347-61-744 0 0,-353 68 900 0 0,337-39-546 0 0,354 7 390 0 0,1091 90-88 0 0,-1675-49 73 0 0,-1 5-1 0 0,0 6 0 0 0,-1 6 0 0 0,-2 6 0 0 0,0 5 0 0 0,-2 7 1 0 0,-2 5-1 0 0,69 37 16 0 0,-142-51-18 0 0,-1 3 1 0 0,-2 2-1 0 0,-1 3 1 0 0,-2 1-1 0 0,-2 3 0 0 0,-2 2 1 0 0,-2 2-1 0 0,-2 1 1 0 0,-2 3-1 0 0,-3 1 1 0 0,-2 2-1 0 0,-2 1 1 0 0,-2 2 17 0 0,23 55-73 0 0,-4 3-1 0 0,-5 1 1 0 0,-6 3 0 0 0,-4 1 0 0 0,-6 2 0 0 0,8 84 73 0 0,146 639 15 0 0,-150-630-49 0 0,3 198 34 0 0,-18-174 0 0 0,9 236 428 0 0,-22 96-428 0 0,-70 873 302 0 0,5 84-173 0 0,46-1006 124 0 0,-46 867 186 0 0,-8-13 127 0 0,51-186-410 0 0,14-997-48 0 0,8 0 1 0 0,31 185-109 0 0,-8-106-35 0 0,-7-53 142 0 0,10-1 0 0 0,13 16-107 0 0,110 316 595 0 0,-151-535-494 0 0,-1-1 1 0 0,2 0 0 0 0,0 0-1 0 0,1 0 1 0 0,0 0 0 0 0,1 0 0 0 0,0-1-1 0 0,1 0 1 0 0,1-1 0 0 0,0 1-1 0 0,0-1 1 0 0,2-1 0 0 0,-1 0 0 0 0,1 0-1 0 0,10 7-101 0 0,6 6 374 0 0,-24-21-264 0 0,0 0 0 0 0,1 0 0 0 0,-1 0 1 0 0,1-1-1 0 0,-1 1 0 0 0,1-1 0 0 0,0 0 0 0 0,0 1 0 0 0,0-2 0 0 0,0 1 0 0 0,1 0 0 0 0,-1 0 1 0 0,0-1-1 0 0,1 0 0 0 0,-1 0 0 0 0,1 0 0 0 0,-1 0 0 0 0,1 0 0 0 0,-1-1 0 0 0,1 1 1 0 0,0-1-1 0 0,-1 0 0 0 0,1 0 0 0 0,3-1-110 0 0,75 0 382 0 0,-62 4-541 0 0,95 37 152 0 0,21-35 550 0 0,-111-7-569 0 0,0 2-1 0 0,0 0 0 0 0,-1 2 0 0 0,1 1 1 0 0,0 1-1 0 0,-1 1 0 0 0,1 1 0 0 0,11 5 27 0 0,15 5 71 0 0,0-3 0 0 0,1-2 0 0 0,0-3 0 0 0,1-1 0 0 0,-1-3 0 0 0,1-3 0 0 0,0-1 0 0 0,0-3 0 0 0,22-5-71 0 0,-52 6 24 0 0,850 23 204 0 0,80-58 42 0 0,353 44-300 0 0,-356-15 178 0 0,-889 8-56 0 0,1-3 0 0 0,-1-2-1 0 0,0-4 1 0 0,-1-1 0 0 0,0-4-1 0 0,-1-2 1 0 0,0-2 0 0 0,-2-3-1 0 0,0-3 1 0 0,-1-2 0 0 0,25-18-92 0 0,-26 10 173 0 0,-2-3 0 0 0,-1-3 1 0 0,-2-1-1 0 0,-3-3 0 0 0,0-1 1 0 0,3-10-174 0 0,3-15 96 0 0,-3-1 0 0 0,-3-3 0 0 0,-3-2 1 0 0,-4-1-1 0 0,-3-2 0 0 0,-4-2 0 0 0,-3-1 1 0 0,11-56-97 0 0,8-66 76 0 0,-8-2 1 0 0,-10-1 0 0 0,-8-9-77 0 0,43-745-151 0 0,-49 722 226 0 0,-10-1 1 0 0,-11-1-1 0 0,-20-104-75 0 0,-24-15 132 0 0,7 64 85 0 0,2-196-217 0 0,26 115 28 0 0,-17 2 0 0 0,-52-225-28 0 0,14 249-107 0 0,6 48 112 0 0,12-3 0 0 0,14-1 0 0 0,11-53-5 0 0,36-25 21 0 0,17 1-1 0 0,71-341-20 0 0,-12 79 59 0 0,-16-218-59 0 0,-27 160 91 0 0,39-351-35 0 0,-54 346-135 0 0,-21 359-45 0 0,38-227 124 0 0,-44 540-64 0 0,2 0 1 0 0,1 0-1 0 0,2 0 0 0 0,1 1 0 0 0,2 0 1 0 0,1 0-1 0 0,2 1 0 0 0,2 1 0 0 0,1 0 0 0 0,1 1 1 0 0,2 0-1 0 0,1 2 0 0 0,2 1 0 0 0,1 0 1 0 0,1 2-1 0 0,1 0 0 0 0,2 2 0 0 0,1 1 1 0 0,0 1-1 0 0,2 2 0 0 0,14-8 64 0 0,39-3-114 0 0,2 5-1 0 0,2 2 1 0 0,0 5-1 0 0,1 4 1 0 0,1 3-1 0 0,0 4 1 0 0,1 4-1 0 0,-1 4 1 0 0,13 5 114 0 0,44-8-53 0 0,79-4 57 0 0,1818-13 102 0 0,-189 66-161 0 0,-1683-44 54 0 0,-69-1-151 0 0,0 3-1 0 0,0 6 1 0 0,57 12 152 0 0,-149-18-389 0 0,47 12-493 0 0,-33 6-5221 0 0,-33-12-5984 0 0,3-8 10688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1:43.0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26 15403 0 0,'0'0'1150'0'0,"0"0"-61"0"0,0 0-135 0 0,0 0-303 0 0,0 0-403 0 0,0 0-531 0 0,0 0-377 0 0,0 0-124 0 0,0 0 126 0 0,0 0 326 0 0,34-6 231 0 0,116-14 77 0 0,-19 46 2 0 0,-97-12 15 0 0,650 199 79 0 0,-324-105-252 0 0,-318-96 133 0 0,-27-9 77 0 0,1 1 0 0 0,0 0 0 0 0,-1 1 0 0 0,0 0 0 0 0,0 1 0 0 0,-1 1 0 0 0,1 1 0 0 0,-1 0-1 0 0,-1 0 1 0 0,0 1 0 0 0,0 1 0 0 0,-1 1 0 0 0,5 4-30 0 0,-16-9 32 0 0,0-1 0 0 0,0 1 0 0 0,0 0 0 0 0,-1 0 0 0 0,0 0 0 0 0,0 0 0 0 0,-1 0 0 0 0,1 0 0 0 0,-1 0 0 0 0,0 0 0 0 0,-1-1 0 0 0,0 1-1 0 0,0 0 1 0 0,0-1 0 0 0,0 1 0 0 0,-1-1 0 0 0,0 0 0 0 0,0 0 0 0 0,0 0 0 0 0,-1 0 0 0 0,1 0 0 0 0,-1-1 0 0 0,-1 0 0 0 0,1 0 0 0 0,0 0 0 0 0,-1 0 0 0 0,0 0 0 0 0,0-1-1 0 0,0 0 1 0 0,0 0 0 0 0,-6 1-32 0 0,-1 7 52 0 0,-62 50-31 0 0,-198 175-808 0 0,108-64-7983 0 0,129-130 406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1:47.8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8 997 7098 0 0,'0'0'973'0'0,"0"0"-107"0"0,0 0-226 0 0,0 0-404 0 0,0 0-459 0 0,0 0-453 0 0,0 0-371 0 0,0 0-56 0 0,0 0 215 0 0,0 0 304 0 0,0 0 302 0 0,-2-4 165 0 0,-2-2-1626 0 0,2-8 10711 0 0,14 13-7552 0 0,1152 10-1191 0 0,645 4 1053 0 0,-1306-13 737 0 0,-404-12-322 0 0,-117 10-5642 0 0,-9 0-6183 0 0,24 2 5468 0 0</inkml:trace>
  <inkml:trace contextRef="#ctx0" brushRef="#br0" timeOffset="574.405">2581 146 12355 0 0,'0'0'1471'0'0,"0"0"-610"0"0,0 0-14 0 0,0 0 27 0 0,0 0-122 0 0,0 0-247 0 0,0 0-280 0 0,0 0-206 0 0,0 0-132 0 0,0 0-58 0 0,0 0-18 0 0,0 0-6 0 0,0 0-12 0 0,-1-24-7 0 0,-2-72 4 0 0,3 95 204 0 0,0 0-1 0 0,0 0 1 0 0,0 0-1 0 0,0 0 1 0 0,0 0-1 0 0,0 0 1 0 0,1 0-1 0 0,-1 0 1 0 0,0 0-1 0 0,1 0 1 0 0,-1 0-1 0 0,0 0 1 0 0,1 0 0 0 0,-1 1-1 0 0,1-1 1 0 0,0 0-1 0 0,-1 0 1 0 0,1 0-1 0 0,0 1 1 0 0,-1-1-1 0 0,1 0 1 0 0,0 1-1 0 0,0-1 1 0 0,-1 0-1 0 0,1 1 1 0 0,0-1-1 0 0,0 1 1 0 0,0 0-1 0 0,0-1 1 0 0,0 1-1 0 0,0 0 1 0 0,0-1-1 0 0,0 1 1 0 0,0 0-1 0 0,0 0 1 0 0,0 0 0 0 0,0 0-1 0 0,0 0 1 0 0,0 0-1 0 0,0 0 1 0 0,0 0-1 0 0,0 0 1 0 0,0 1-1 0 0,0-1 1 0 0,0 0-1 0 0,0 0 1 0 0,0 1-1 0 0,0-1 1 0 0,-1 1-1 0 0,1-1 1 0 0,0 1-1 0 0,0-1 1 0 0,0 1-1 0 0,-1 0 1 0 0,1-1-1 0 0,0 1 1 0 0,0 0-1 0 0,-1 0 1 0 0,1 0 6 0 0,2 1-18 0 0,223 138-212 0 0,-75-37 325 0 0,-27-40 93 0 0,3-4-1 0 0,3-7 1 0 0,19 1-188 0 0,178 73 8 0 0,-224-84-31 0 0,-47-21-52 0 0,-1 2-1 0 0,-1 3 1 0 0,-2 2 0 0 0,0 2-1 0 0,45 36 76 0 0,-91-62-36 0 0,-1 1 1 0 0,0-1-1 0 0,0 1 1 0 0,0 0-1 0 0,-1 0 0 0 0,1 0 1 0 0,-1 1-1 0 0,-1-1 0 0 0,1 1 1 0 0,-1 0-1 0 0,0 0 1 0 0,0 1-1 0 0,-1-1 0 0 0,0 1 1 0 0,0-1-1 0 0,0 1 0 0 0,-1-1 1 0 0,0 1-1 0 0,0 0 0 0 0,-1 0 1 0 0,1 0-1 0 0,-2-1 1 0 0,1 1-1 0 0,-1 0 0 0 0,0 0 1 0 0,0-1-1 0 0,-1 1 0 0 0,0 0 1 0 0,0-1-1 0 0,-1 0 1 0 0,1 1-1 0 0,-1-1 0 0 0,-1 0 1 0 0,1 0-1 0 0,-1-1 0 0 0,0 1 1 0 0,0-1-1 0 0,-1 0 0 0 0,-3 3 37 0 0,-30 18 143 0 0,0-2 1 0 0,-2-1 0 0 0,-1-3 0 0 0,0-1 0 0 0,-2-2 0 0 0,0-2 0 0 0,0-2 0 0 0,-2-1-1 0 0,1-3 1 0 0,-1-1 0 0 0,-4-3-145 0 0,-331 41 1718 0 0,255-36-1762 0 0,1 5 1 0 0,1 5-1 0 0,-116 36 44 0 0,236-55-264 0 0,-75 31-2725 0 0,58-15-1003 0 0,12 2-3538 0 0,8-15 4268 0 0</inkml:trace>
  <inkml:trace contextRef="#ctx0" brushRef="#br0" timeOffset="1047.676">3083 312 16860 0 0,'0'0'558'0'0,"0"0"13"0"0,0 0-272 0 0,0 0-1077 0 0,0 0-946 0 0,0 0-139 0 0,0 0 312 0 0,0 0 693 0 0,0 0 754 0 0,0 0 127 0 0,0 0-24 0 0,-10 25-45 0 0,-31 83-12 0 0,18 80-51 0 0,22-126 94 0 0,-3 19 93 0 0,4 0 0 0 0,3 0 0 0 0,4 0 0 0 0,4-1 0 0 0,2 0 0 0 0,18 49-78 0 0,5 4 537 0 0,-40-171 8500 0 0,2-4-7037 0 0,-9-64-3123 0 0,-10-1 1103 0 0,-5 1-1 0 0,-4 0 0 0 0,-6 3 1 0 0,-23-46 20 0 0,52 133 880 0 0,6 16-1096 0 0,1 0-1 0 0,-1 1 0 0 0,1-1 0 0 0,-1 1 1 0 0,1-1-1 0 0,-1 0 0 0 0,1 0 1 0 0,-1 1-1 0 0,0-1 0 0 0,1 0 0 0 0,-1 0 1 0 0,1 0-1 0 0,-1 0 0 0 0,0 0 0 0 0,1 1 1 0 0,-1-1-1 0 0,0 0 0 0 0,1 0 1 0 0,-1-1-1 0 0,0 1 0 0 0,1 0 0 0 0,-1 0 1 0 0,1 0-1 0 0,-1 0 0 0 0,0-1 0 0 0,1 1 1 0 0,-1 0-1 0 0,1 0 0 0 0,-1-1 1 0 0,1 1-1 0 0,-1 0 0 0 0,1-1 0 0 0,-1 1 1 0 0,0-1 216 0 0,-3 87 101 0 0,3 0 0 0 0,4 1 0 0 0,3-2 0 0 0,5 1 0 0 0,3-1 0 0 0,9 20-101 0 0,-15-5-234 0 0,-16-70-2309 0 0,-8 0-3440 0 0,9-19-1416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18.7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661 1 7202 0 0,'0'0'1261'0'0,"0"0"109"0"0,0 0-73 0 0,0 0-331 0 0,0 0-463 0 0,0 0-706 0 0,0 0-605 0 0,0 0-212 0 0,0 0 127 0 0,0 0 385 0 0,0 0 372 0 0,0 0 162 0 0,6 11 56 0 0,20 139 534 0 0,-35 189 634 0 0,7 228 140 0 0,6-528-1164 0 0,1 0-1 0 0,1-1 1 0 0,3 0 0 0 0,1 0 0 0 0,2 0 0 0 0,1-2 0 0 0,2 1 0 0 0,1-2 0 0 0,2 0 0 0 0,17 24-226 0 0,-30-51-681 0 0,-5-8 826 0 0,0 0 0 0 0,-1 0 0 0 0,1 0 0 0 0,-1 1 0 0 0,1-1 1 0 0,-1 0-1 0 0,1 0 0 0 0,0 1 0 0 0,-1-1 0 0 0,1 0 0 0 0,0 1 0 0 0,-1-1 1 0 0,1 1-1 0 0,0-1 0 0 0,0 0 0 0 0,-1 1 0 0 0,1-1 0 0 0,0 1 0 0 0,0-1 1 0 0,0 1-1 0 0,-1-1 0 0 0,1 1 0 0 0,0-1 0 0 0,0 1 0 0 0,0-1 0 0 0,0 1 1 0 0,0-1-1 0 0,0 1 0 0 0,0-1 0 0 0,0 0 0 0 0,0 1 0 0 0,0-1 0 0 0,0 1 1 0 0,0-1-1 0 0,1 1 0 0 0,-1-1 0 0 0,0 1 0 0 0,0 0-145 0 0,-42-18 49 0 0,0 2-1 0 0,-1 2 0 0 0,-1 2 1 0 0,0 1-1 0 0,-1 3 0 0 0,0 2 1 0 0,-19 0-49 0 0,10 0-31 0 0,-262-7-709 0 0,313 12 696 0 0,0-1 0 0 0,1 1 0 0 0,-1-1-1 0 0,0 1 1 0 0,0 0 0 0 0,0 0 0 0 0,0 0 0 0 0,0 0-1 0 0,0 1 1 0 0,1-1 0 0 0,-1 1 0 0 0,0 0 0 0 0,0 0-1 0 0,1 0 1 0 0,-1 0 0 0 0,0 0 0 0 0,1 0 0 0 0,-1 1-1 0 0,1-1 1 0 0,-1 1 0 0 0,1 0 0 0 0,0 0 0 0 0,0 0 0 0 0,0 0-1 0 0,0 0 1 0 0,0 0 0 0 0,0 0 0 0 0,0 1 0 0 0,1-1-1 0 0,-1 1 1 0 0,1-1 0 0 0,0 1 0 0 0,0-1 0 0 0,0 1-1 0 0,0 0 1 0 0,0 0 0 0 0,1 0 0 0 0,-1-1 0 0 0,1 1 0 0 0,0 0-1 0 0,-1 0 1 0 0,1 0 0 0 0,1 0 0 0 0,-1 0 0 0 0,0 0-1 0 0,1-1 1 0 0,-1 1 0 0 0,1 0 0 0 0,0 0 0 0 0,0 0-1 0 0,0-1 1 0 0,1 2 44 0 0,20 10 105 0 0,-1-1-1 0 0,2 0 1 0 0,0-2 0 0 0,1-1-1 0 0,0-1 1 0 0,0-1-1 0 0,1-1 1 0 0,-1-1 0 0 0,2-1-1 0 0,-1-1 1 0 0,24 0-105 0 0,-29-1 27 0 0,81 11 48 0 0,1-4 1 0 0,0-4 0 0 0,80-8-76 0 0,-146 1 122 0 0,1-3 0 0 0,-1-1 0 0 0,-1-1 1 0 0,1-2-1 0 0,-1-2 0 0 0,-1-1 0 0 0,0-2 1 0 0,0-1-1 0 0,-2-1 0 0 0,1-2 0 0 0,-2-2 1 0 0,10-8-123 0 0,-20 5 385 0 0,-21 27-2953 0 0,-3 5 1957 0 0,1-5 654 0 0,0 1 1 0 0,0-1 0 0 0,0 1 0 0 0,1-1-1 0 0,0 1 1 0 0,0 0 0 0 0,0-1 0 0 0,1 1-1 0 0,-1 0 1 0 0,2 0 0 0 0,-1 0 0 0 0,0-1 0 0 0,1 1-1 0 0,0 0 1 0 0,1 0 0 0 0,-1-1 0 0 0,1 1-1 0 0,0-1 1 0 0,1 0 0 0 0,-1 1 0 0 0,1-1-1 0 0,0 0 1 0 0,0 0 0 0 0,0-1 0 0 0,1 1-1 0 0,0-1 1 0 0,0 0 0 0 0,0 0 0 0 0,0 0 0 0 0,1 0-1 0 0,-1-1 1 0 0,1 1 0 0 0,0-1 0 0 0,0 0-1 0 0,0-1 1 0 0,1 0 0 0 0,-1 1 0 0 0,4 0-44 0 0,25 2 105 0 0,-1-1 0 0 0,1-2 0 0 0,0 0 1 0 0,0-3-1 0 0,0-1 0 0 0,0-1 1 0 0,0-2-1 0 0,-1-2 0 0 0,0 0 0 0 0,0-3 1 0 0,-1 0-1 0 0,0-2 0 0 0,-1-2 1 0 0,0-1-1 0 0,-2-1 0 0 0,1-1 0 0 0,-2-2 1 0 0,10-9-106 0 0,-31 24-23 0 0,0 0 0 0 0,0-1-1 0 0,0 0 1 0 0,-1-1 0 0 0,0 0 0 0 0,0 1 0 0 0,0-2 0 0 0,-1 1 0 0 0,0-1 0 0 0,0 0 0 0 0,-1 0 0 0 0,1 0-1 0 0,-2-1 1 0 0,1 1 0 0 0,-1-1 0 0 0,0 0 0 0 0,-1 0 0 0 0,1 0 0 0 0,-2 0 0 0 0,1 0 0 0 0,-1-1 0 0 0,-1 1 0 0 0,1-1-1 0 0,-1 1 1 0 0,-1 0 0 0 0,1-1 0 0 0,-2 1 0 0 0,1 0 0 0 0,-1 0 0 0 0,0 0 0 0 0,-1 0 0 0 0,0 0 0 0 0,0 0 0 0 0,0 0-1 0 0,-1 1 1 0 0,-1 0 0 0 0,1 0 0 0 0,-5-6 23 0 0,-10-1-38 0 0,0 0 0 0 0,0 1 0 0 0,-2 1 0 0 0,1 1 0 0 0,-1 0 0 0 0,-1 2 0 0 0,0 1 0 0 0,0 0 0 0 0,-1 2 0 0 0,0 0 0 0 0,0 2-1 0 0,0 1 1 0 0,-1 0 0 0 0,1 2 0 0 0,-1 0 0 0 0,1 2 0 0 0,-1 1 0 0 0,1 0 0 0 0,0 2 0 0 0,0 1 0 0 0,0 1 0 0 0,0 0 0 0 0,1 2 0 0 0,0 1 0 0 0,1 0 0 0 0,-8 6 38 0 0,16-7-61 0 0,-1 0 0 0 0,2 1 0 0 0,-1 0 0 0 0,1 1 0 0 0,0 1 0 0 0,1 0 0 0 0,1 0 0 0 0,-1 1 1 0 0,2 1-1 0 0,0-1 0 0 0,0 2 0 0 0,1-1 0 0 0,1 1 0 0 0,0 0 0 0 0,1 1 0 0 0,1-1 0 0 0,0 1 0 0 0,1 0 0 0 0,0 1 1 0 0,2-1-1 0 0,-1 1 0 0 0,1 12 61 0 0,34 128-8897 0 0,-15-125 607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20.0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974 323 20340 0 0,'0'0'267'0'0,"0"0"-102"0"0,0 0-330 0 0,0 0-656 0 0,0 0-565 0 0,0 0-141 0 0,0 0 128 0 0,0 0 427 0 0,0 0 350 0 0,0 0 77 0 0,0 0 110 0 0,3 35 184 0 0,11 114 177 0 0,-39 107 376 0 0,16-190-205 0 0,-15 77 375 0 0,7 1-1 0 0,6 0 1 0 0,6 1 0 0 0,7 0 0 0 0,15 96-472 0 0,-14-224 52 0 0,-2-3-39 0 0,0 0 1 0 0,2 0-1 0 0,-1 0 1 0 0,2 0-1 0 0,0 0 0 0 0,0-1 1 0 0,1 0-1 0 0,1 0 1 0 0,1 0-1 0 0,-1 0 1 0 0,2-1-1 0 0,7 10-13 0 0,-13-24 64 0 0,-1 0 0 0 0,1 0 0 0 0,-1 0-1 0 0,1 0 1 0 0,-1 0 0 0 0,0 0 0 0 0,0 0 0 0 0,0 0 0 0 0,0-1 0 0 0,0 1 0 0 0,-1 0-1 0 0,1-1 1 0 0,-1 1 0 0 0,1 0 0 0 0,-1-1 0 0 0,0 1 0 0 0,0-1 0 0 0,0 1-1 0 0,0 0 1 0 0,-1-1 0 0 0,1 1 0 0 0,0-1 0 0 0,-1 1 0 0 0,0 0 0 0 0,1-1-1 0 0,-1 1 1 0 0,-1-1-64 0 0,-64-187-4032 0 0,-3 77-4993 0 0,47 78 4812 0 0</inkml:trace>
  <inkml:trace contextRef="#ctx0" brushRef="#br0" timeOffset="334.669">1 483 17956 0 0,'0'0'1247'0'0,"0"0"-78"0"0,0 0-232 0 0,0 0-323 0 0,29-28-188 0 0,99-84-139 0 0,-121 106-269 0 0,1 1 0 0 0,0 0 1 0 0,0 0-1 0 0,1 0 0 0 0,0 1 1 0 0,-1 0-1 0 0,1 1 0 0 0,1 0 1 0 0,-1 0-1 0 0,0 1 0 0 0,1 0 1 0 0,-1 1-1 0 0,1 0 0 0 0,4 0-18 0 0,16-1 32 0 0,171-13-18 0 0,1 8 0 0 0,-1 10 0 0 0,121 20-14 0 0,-177-13-41 0 0,190 19-2114 0 0,-335-29 2151 0 0,43 14-3202 0 0,-32 11-6834 0 0,-11-19 2520 0 0</inkml:trace>
  <inkml:trace contextRef="#ctx0" brushRef="#br0" timeOffset="540.161">433 1228 12411 0 0,'0'0'3548'0'0,"0"0"-1631"0"0,0 0-885 0 0,28-7-364 0 0,170-34 146 0 0,37 23-774 0 0,0 10 0 0 0,3 10-40 0 0,-76 11-2561 0 0,-59 11-6311 0 0,-82-17-165 0 0</inkml:trace>
  <inkml:trace contextRef="#ctx0" brushRef="#br0" timeOffset="1170.784">1854 1521 16428 0 0,'0'0'-769'0'0,"0"0"-102"0"0,0 0-9 0 0,0 0 208 0 0,30 3 257 0 0,211 24-259 0 0,-180-25 1456 0 0,0-3 0 0 0,0-3 0 0 0,0-2 1 0 0,0-3-1 0 0,18-7-782 0 0,106-13 972 0 0,-130 23-907 0 0,-26 5-67 0 0,0-2 0 0 0,0-1 0 0 0,-1-1 0 0 0,1-1 0 0 0,-1-2 0 0 0,0 0-1 0 0,-1-2 1 0 0,18-10 2 0 0,-41 18-27 0 0,-1 1-1 0 0,0-1 0 0 0,0 0 1 0 0,0-1-1 0 0,0 1 0 0 0,0-1 1 0 0,-1 1-1 0 0,1-1 0 0 0,-1 0 1 0 0,1 0-1 0 0,-1 0 0 0 0,0 0 1 0 0,0 0-1 0 0,-1 0 0 0 0,1-1 1 0 0,0 1-1 0 0,-1-1 0 0 0,0 1 1 0 0,0-1-1 0 0,0 1 0 0 0,0-1 1 0 0,-1 0-1 0 0,0 1 0 0 0,1-1 1 0 0,-1 0-1 0 0,-1 0 1 0 0,1 1-1 0 0,0-1 0 0 0,-1 0 1 0 0,0 1-1 0 0,0-1 0 0 0,0 1 1 0 0,0-1-1 0 0,0 1 0 0 0,-1-1 1 0 0,1 1-1 0 0,-1 0 0 0 0,0 0 1 0 0,0-1-1 0 0,-1 2 0 0 0,1-1 1 0 0,0 0-1 0 0,-1 0 0 0 0,0 1 1 0 0,0-1-1 0 0,0 1 0 0 0,0 0 1 0 0,0 0-1 0 0,0 0 0 0 0,-3-1 28 0 0,-17-10-65 0 0,-1 1 0 0 0,0 2 0 0 0,0 0-1 0 0,-1 2 1 0 0,0 0 0 0 0,-1 2-1 0 0,0 1 1 0 0,0 1 0 0 0,0 1 0 0 0,0 1-1 0 0,0 2 1 0 0,0 0 0 0 0,-1 2 0 0 0,1 1-1 0 0,0 1 1 0 0,0 1 0 0 0,1 1-1 0 0,-25 10 66 0 0,35-13 1 0 0,1 1 0 0 0,-1 0 0 0 0,0 2 0 0 0,1-1 0 0 0,0 2 0 0 0,1 0 0 0 0,-1 1 0 0 0,1 0 0 0 0,1 0-1 0 0,0 2 1 0 0,0 0 0 0 0,1 0 0 0 0,0 1 0 0 0,0 0 0 0 0,1 1 0 0 0,1 0 0 0 0,0 0 0 0 0,1 1 0 0 0,0 0 0 0 0,1 1-1 0 0,0 0 1 0 0,2 0 0 0 0,-1 0 0 0 0,2 1 0 0 0,0 0 0 0 0,0 0 0 0 0,1 0 0 0 0,1 0 0 0 0,1 0 0 0 0,0 1-1 0 0,2 12 0 0 0,1-19 80 0 0,1 1 0 0 0,0 0 0 0 0,1 0 0 0 0,0-1-1 0 0,1 0 1 0 0,0 0 0 0 0,0 0 0 0 0,1 0 0 0 0,0-1-1 0 0,0 0 1 0 0,1 0 0 0 0,0-1 0 0 0,0 0 0 0 0,1 0-1 0 0,0 0 1 0 0,0-1 0 0 0,1-1 0 0 0,0 1 0 0 0,0-1-1 0 0,0-1 1 0 0,3 2-80 0 0,211 56 1592 0 0,-185-56-1435 0 0,0-2 0 0 0,0-1 0 0 0,1-2 1 0 0,-1-2-1 0 0,1-1 0 0 0,-1-2 0 0 0,0-2 0 0 0,0-1 1 0 0,-1-2-1 0 0,0-2 0 0 0,0-1 0 0 0,-1-2 0 0 0,-1-2 1 0 0,0 0-1 0 0,-1-3 0 0 0,19-14-157 0 0,-44 26 0 0 0,0 0-1 0 0,-1-1 1 0 0,1 0-1 0 0,-2 0 1 0 0,1-1-1 0 0,-1 0 1 0 0,-1 0-1 0 0,0-1 1 0 0,0 1-1 0 0,-1-1 1 0 0,0-1-1 0 0,0 1 1 0 0,-1-1-1 0 0,-1 0 1 0 0,0 0-1 0 0,0 0 1 0 0,-1 0 0 0 0,-1 0-1 0 0,0 0 1 0 0,0-1-1 0 0,-1 1 1 0 0,0 0-1 0 0,-1-1 1 0 0,-1 1-1 0 0,0 0 1 0 0,0 0-1 0 0,-1 0 1 0 0,0 0-1 0 0,-1 0 1 0 0,0 1-1 0 0,-1-1 1 0 0,0 1-1 0 0,-1 0 1 0 0,0 0 0 0 0,-5-5-79 0 0,-1 0 1 0 0,0 1-1 0 0,-1 1 1 0 0,0 0-1 0 0,-1 1 1 0 0,0 0-1 0 0,-1 1 0 0 0,-1 1 1 0 0,1 0-1 0 0,-2 1 1 0 0,1 1-1 0 0,-1 1 0 0 0,-7-2 79 0 0,98 13-554 0 0,519-22 1182 0 0,-592 17-667 0 0,0 1-1 0 0,0 0 1 0 0,0-1 0 0 0,1 1-1 0 0,-1 0 1 0 0,0 0 0 0 0,0 0 0 0 0,0 0-1 0 0,0 0 1 0 0,0 0 0 0 0,0 0 0 0 0,0 0-1 0 0,1 0 1 0 0,-1 1 0 0 0,0-1 0 0 0,0 0-1 0 0,0 1 1 0 0,0-1 0 0 0,0 1 0 0 0,0-1-1 0 0,0 1 1 0 0,0-1 0 0 0,0 1-1 0 0,0 0 1 0 0,-1 0 0 0 0,1-1 0 0 0,0 1-1 0 0,0 0 1 0 0,0 0 0 0 0,-1 0 0 0 0,1 0-1 0 0,-1 0 1 0 0,1 0 0 0 0,-1 0 0 0 0,1 0-1 0 0,-1 0 1 0 0,1 0 0 0 0,-1 0-1 0 0,0 0 1 0 0,0 0 0 0 0,1 0 0 0 0,-1 0-1 0 0,0 0 1 0 0,0 1 0 0 0,0-1 0 0 0,0 0-1 0 0,0 0 1 0 0,0 0 0 0 0,-1 0 0 0 0,1 0-1 0 0,0 0 1 0 0,-1 0 0 0 0,1 0 0 0 0,-1 1 39 0 0,1 9 39 0 0,-13 134-154 0 0,3 82 716 0 0,12-217-547 0 0,0 0 1 0 0,1-1-1 0 0,-1 1 1 0 0,2-1 0 0 0,-1 0-1 0 0,1 0 1 0 0,1 0-1 0 0,0-1 1 0 0,0 1-1 0 0,0-1 1 0 0,1 0-1 0 0,0-1 1 0 0,1 1 0 0 0,0-1-1 0 0,0-1 1 0 0,0 1-1 0 0,1-1 1 0 0,0 0-1 0 0,0-1 1 0 0,1 0-1 0 0,8 4-54 0 0,-1-3-97 0 0,1 0-1 0 0,-1-1 0 0 0,1-1 0 0 0,0 0 0 0 0,0-2 1 0 0,0 0-1 0 0,1 0 0 0 0,-1-2 0 0 0,0 0 0 0 0,1-1 1 0 0,5-2 97 0 0,49-7-3245 0 0,-7-5-3362 0 0,-43 9-1383 0 0</inkml:trace>
  <inkml:trace contextRef="#ctx0" brushRef="#br0" timeOffset="1470.731">4707 1 16331 0 0,'0'0'235'0'0,"0"0"0"0"0,0 0-359 0 0,0 0-894 0 0,0 0-446 0 0,0 0-134 0 0,0 0 225 0 0,0 0 745 0 0,0 0 320 0 0,0 0 122 0 0,0 0 187 0 0,4 35 172 0 0,13 114 111 0 0,-26 86 932 0 0,-10 362 1123 0 0,20-557-2142 0 0,2 0 1 0 0,2-1-1 0 0,2 1 1 0 0,1-1-1 0 0,2 0 1 0 0,1-1-1 0 0,3 0 1 0 0,1-1-1 0 0,1 0 1 0 0,2-2-1 0 0,2 0 1 0 0,1-1-1 0 0,2-1 0 0 0,1-1 1 0 0,1-1-1 0 0,4 2-197 0 0,-14-19 1149 0 0,-45-41-1999 0 0,-26-12-3183 0 0,18 16-1459 0 0,13 9-2556 0 0</inkml:trace>
  <inkml:trace contextRef="#ctx0" brushRef="#br0" timeOffset="1840.282">4524 487 22165 0 0,'0'0'378'0'0,"0"0"-27"0"0,28-27-57 0 0,92-82-141 0 0,-115 103-163 0 0,1 1 0 0 0,0 1 0 0 0,0-1 0 0 0,1 1 0 0 0,-1 0 0 0 0,1 1 0 0 0,0 0 0 0 0,0 0 0 0 0,0 0 0 0 0,0 1 0 0 0,1 0 0 0 0,-1 0 0 0 0,0 1 0 0 0,1 0 0 0 0,0 0 0 0 0,-1 0 0 0 0,1 1 0 0 0,-1 1 0 0 0,1-1 0 0 0,1 1 10 0 0,22 1-87 0 0,26 1-228 0 0,0 2 0 0 0,0 2 0 0 0,0 3-1 0 0,-2 3 1 0 0,10 4 315 0 0,163 55-5160 0 0,-117-36 196 0 0,-11-4-1148 0 0,-66-22 870 0 0</inkml:trace>
  <inkml:trace contextRef="#ctx0" brushRef="#br0" timeOffset="2172.086">6224 130 17300 0 0,'0'0'-158'0'0,"0"0"-826"0"0,0 0-839 0 0,0 0-207 0 0,0 0 166 0 0,0 0 765 0 0,0 0 779 0 0,0 0 181 0 0,0 0 53 0 0,1 33 72 0 0,5 109 116 0 0,-22 69 1088 0 0,9-137-680 0 0,3 1 0 0 0,4 0 0 0 0,3-1 0 0 0,4 1 0 0 0,2-1 0 0 0,4 0-1 0 0,3-1 1 0 0,3-1 0 0 0,4-1 0 0 0,9 17-510 0 0,-11-37 324 0 0,3-1 1 0 0,2-2 0 0 0,1 0-1 0 0,3-2 1 0 0,2-1-1 0 0,2-2 1 0 0,1-1-1 0 0,7 3-324 0 0,-35-30 683 0 0,-21-16-3205 0 0,-4 0-3532 0 0,6 1-3823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19.5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966 0 8818 0 0,'0'0'4649'0'0,"0"0"-2475"0"0,0 0-749 0 0,0 0-484 0 0,0 0-735 0 0,0 0-1014 0 0,0 0-990 0 0,0 0-223 0 0,0 0 323 0 0,0 0 722 0 0,0 0 814 0 0,-5 13 284 0 0,-30 99 224 0 0,4 1 0 0 0,5 2 0 0 0,5 1 0 0 0,5 1 0 0 0,6 0 0 0 0,4 94-346 0 0,7-178 110 0 0,1 1 0 0 0,2 0 1 0 0,1-1-1 0 0,2 0 0 0 0,1 0 0 0 0,1 0 0 0 0,2-1 0 0 0,2-1 0 0 0,1 0 0 0 0,1-1 1 0 0,1 0-1 0 0,15 19-110 0 0,-77-45 2759 0 0,-58-15-2749 0 0,-1 5 0 0 0,0 4-1 0 0,-16 5-9 0 0,58-1-4 0 0,19-2-26 0 0,1 2 0 0 0,0 2 1 0 0,0 1-1 0 0,1 3 0 0 0,-1 2 0 0 0,2 1 0 0 0,-28 12 30 0 0,67-23-8 0 0,1 0 1 0 0,-1 0 0 0 0,0 0-1 0 0,1 1 1 0 0,-1-1-1 0 0,0 1 1 0 0,1-1-1 0 0,-1 1 1 0 0,0-1-1 0 0,1 1 1 0 0,-1 0 0 0 0,1 0-1 0 0,-1 0 1 0 0,1 0-1 0 0,0 0 1 0 0,-1 0-1 0 0,1 0 1 0 0,0 1-1 0 0,0-1 1 0 0,0 0 0 0 0,0 1-1 0 0,0-1 1 0 0,0 1-1 0 0,0-1 1 0 0,0 1-1 0 0,0-1 1 0 0,1 1-1 0 0,-1-1 1 0 0,1 1 0 0 0,-1 0-1 0 0,1 0 1 0 0,0-1-1 0 0,-1 1 1 0 0,1 0-1 0 0,0-1 1 0 0,0 1-1 0 0,0 0 1 0 0,1 0 0 0 0,-1-1-1 0 0,0 1 1 0 0,1 0-1 0 0,-1-1 1 0 0,1 1-1 0 0,-1 0 1 0 0,1-1-1 0 0,0 1 1 0 0,0-1 0 0 0,-1 1-1 0 0,1-1 1 0 0,0 1-1 0 0,0-1 1 0 0,1 0-1 0 0,-1 1 1 0 0,0-1-1 0 0,0 0 1 0 0,1 0 0 0 0,-1 0-1 0 0,1 0 1 0 0,-1 0-1 0 0,1 0 1 0 0,-1 0-1 0 0,1-1 1 0 0,-1 1-1 0 0,1-1 1 0 0,0 1 0 0 0,-1-1-1 0 0,2 1 8 0 0,26 6 237 0 0,1-1-1 0 0,1-1 1 0 0,-1-2-1 0 0,0-1 1 0 0,1-1-1 0 0,0-2 1 0 0,15-3-237 0 0,2 2 147 0 0,300-20 647 0 0,119-32-794 0 0,-143-3 404 0 0,-320 58-458 0 0,0 1 1 0 0,0 0 0 0 0,0 0-1 0 0,0 1 1 0 0,0-1 0 0 0,0 1-1 0 0,-1 0 1 0 0,1 0 0 0 0,-1 0-1 0 0,0 0 1 0 0,0 1 0 0 0,0-1-1 0 0,-1 1 1 0 0,1 0-1 0 0,-1 0 1 0 0,0-1 0 0 0,0 2-1 0 0,0-1 1 0 0,0 0 0 0 0,-1 0-1 0 0,0 1 1 0 0,0-1 0 0 0,0 1 53 0 0,11 22 16 0 0,-6-16-16 0 0,1-1 1 0 0,-1 0-1 0 0,2 0 1 0 0,-1-1-1 0 0,1 0 1 0 0,1 0-1 0 0,0 0 1 0 0,0-1-1 0 0,0-1 1 0 0,1 0-1 0 0,0 0 0 0 0,1-1 1 0 0,-1 0-1 0 0,3 0 0 0 0,45 14-2950 0 0,3-12-4223 0 0,-43-8-846 0 0</inkml:trace>
  <inkml:trace contextRef="#ctx0" brushRef="#br0" timeOffset="292.34">1814 544 21781 0 0,'0'0'672'0'0,"0"0"152"0"0,0 0-96 0 0,0 0-280 0 0,-64-153-304 0 0,64 148-424 0 0,2 5-608 0 0,8 0-96 0 0,10 11-96 0 0,3 4-201 0 0,7 5-143 0 0,4 4-881 0 0,1 5-1015 0 0,-6-6-841 0 0,-13-7-4713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16.6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487 78 16155 0 0,'0'0'3'0'0,"0"0"53"0"0,0 0 49 0 0,0 0-81 0 0,0 0-496 0 0,0 0-895 0 0,0 0-462 0 0,0 0-38 0 0,0 0 406 0 0,0 0 797 0 0,0 0 400 0 0,-3 10 72 0 0,-21 229-266 0 0,20-139 209 0 0,-16 1034 1049 0 0,20-1133-735 0 0,1-1-1 0 0,-1 1 1 0 0,1 0-1 0 0,-1-1 1 0 0,0 1-1 0 0,1 0 1 0 0,-1-1-1 0 0,0 1 0 0 0,1 0 1 0 0,-1 0-1 0 0,0-1 1 0 0,0 1-1 0 0,0 0 1 0 0,1 0-1 0 0,-1 0 1 0 0,0-1-1 0 0,0 1 0 0 0,0 0 1 0 0,-1 0-1 0 0,1 0 1 0 0,0-1-1 0 0,0 1 1 0 0,0 0-1 0 0,0 0 1 0 0,-1-1-1 0 0,1 1 0 0 0,0 0 1 0 0,-1-1-1 0 0,1 1 1 0 0,-1 0-1 0 0,1-1 1 0 0,-1 1-1 0 0,1 0 1 0 0,-1-1-1 0 0,1 1 1 0 0,-1-1-1 0 0,1 1 0 0 0,-1-1 1 0 0,0 1-1 0 0,1-1 1 0 0,-1 0-1 0 0,0 1 1 0 0,1-1-1 0 0,-1 0 1 0 0,0 1-1 0 0,0-1 0 0 0,1 0 1 0 0,-1 0-1 0 0,0 0 1 0 0,0 0-1 0 0,0 1 1 0 0,1-1-1 0 0,-1 0 1 0 0,0 0-1 0 0,0-1 0 0 0,1 1 1 0 0,-1 0-1 0 0,0 0 1 0 0,0 0-1 0 0,0 0 1 0 0,0-1-65 0 0,-35-38 3730 0 0,29 30-4334 0 0,-42-57 726 0 0,3-3 0 0 0,3-1 0 0 0,4-3 0 0 0,2 0 1 0 0,4-3-1 0 0,3-1 0 0 0,-10-47-122 0 0,25 74-128 0 0,3-1 1 0 0,2-1-1 0 0,3 0 1 0 0,1 0-1 0 0,2-44 128 0 0,4 94-70 0 0,-1 0-1 0 0,1 0 0 0 0,0 0 1 0 0,0 0-1 0 0,0 0 1 0 0,0 0-1 0 0,1 0 0 0 0,-1 0 1 0 0,0 0-1 0 0,1 0 1 0 0,0 0-1 0 0,-1 0 0 0 0,1 0 1 0 0,0 0-1 0 0,0 0 1 0 0,0 1-1 0 0,0-1 0 0 0,0 0 1 0 0,0 1-1 0 0,1-1 0 0 0,-1 0 1 0 0,1 1-1 0 0,-1 0 1 0 0,1-1-1 0 0,-1 1 0 0 0,1 0 1 0 0,0 0-1 0 0,0 0 1 0 0,-1 0-1 0 0,1 0 0 0 0,0 0 1 0 0,0 0-1 0 0,0 1 0 0 0,0-1 1 0 0,0 1-1 0 0,0-1 1 0 0,0 1-1 0 0,0 0 0 0 0,0 0 1 0 0,0 0-1 0 0,0 0 1 0 0,0 0-1 0 0,0 0 0 0 0,0 1 1 0 0,0-1-1 0 0,0 1 0 0 0,0-1 1 0 0,0 1-1 0 0,0 0 1 0 0,0 0-1 0 0,0 0 0 0 0,0 0 1 0 0,-1 0-1 0 0,1 0 1 0 0,0 0-1 0 0,-1 0 0 0 0,1 1 1 0 0,-1-1-1 0 0,1 1 71 0 0,35 24-88 0 0,0 2 0 0 0,-2 1 0 0 0,-2 1 0 0 0,0 2 1 0 0,-3 1-1 0 0,0 2 0 0 0,20 33 88 0 0,47 50 136 0 0,-68-86-26 0 0,1 0-1 0 0,2-2 1 0 0,1-2-1 0 0,2 0 1 0 0,0-3 0 0 0,2-1-1 0 0,0-1 1 0 0,13 3-110 0 0,-33-18-22 0 0,0 0 0 0 0,1-1 0 0 0,0-1 0 0 0,0-1 0 0 0,1-1 0 0 0,-1 0 0 0 0,1-2 0 0 0,0 0 0 0 0,0 0 0 0 0,0-2 0 0 0,0-1 0 0 0,0 0-1 0 0,-1-1 1 0 0,1-1 0 0 0,0-1 0 0 0,-1-1 0 0 0,0 0 0 0 0,0-1 0 0 0,0-1 0 0 0,3-3 22 0 0,4-4 138 0 0,0-2-1 0 0,-2-1 0 0 0,0-1 1 0 0,0 0-1 0 0,-2-2 0 0 0,-1-1 0 0 0,0 0 1 0 0,-1-2-1 0 0,-2 0 0 0 0,0 0 0 0 0,-1-2 1 0 0,-2 0-1 0 0,-1-1 0 0 0,10-26-137 0 0,0-6 400 0 0,-3 0 0 0 0,-2-2 0 0 0,-3 0 0 0 0,-3-1-1 0 0,-2 0 1 0 0,-1-33-400 0 0,-8-284 1298 0 0,7 487-6933 0 0,0 243 6190 0 0,-4 535 984 0 0,-4-858-1430 0 0,2 1-1 0 0,1 0 0 0 0,1-1 1 0 0,1 1-1 0 0,2-1 0 0 0,1 0 1 0 0,1-1-1 0 0,2 2-108 0 0,-4-32 1957 0 0,-6-39-8892 0 0,-1 36 4825 0 0,0-4-5133 0 0</inkml:trace>
  <inkml:trace contextRef="#ctx0" brushRef="#br0" timeOffset="887.594">2292 1224 16115 0 0,'0'0'-1473'0'0,"0"0"-73"0"0,0 0 70 0 0,0 0 557 0 0,0 0 794 0 0,0 0 227 0 0,0 0 30 0 0,11 29 10 0 0,37 94 22 0 0,-45-115-93 0 0,0-1 1 0 0,0 1 0 0 0,0 0 0 0 0,1-1-1 0 0,0 0 1 0 0,0 0 0 0 0,1 0-1 0 0,0 0 1 0 0,0-1 0 0 0,0 0 0 0 0,1 0-1 0 0,0 0 1 0 0,0-1 0 0 0,1 0 0 0 0,-1 0-1 0 0,1-1 1 0 0,0 1 0 0 0,0-1-1 0 0,1-1 1 0 0,-1 0 0 0 0,1 0 0 0 0,0 0-1 0 0,0-1 1 0 0,0 0 0 0 0,0 0-1 0 0,0-1 1 0 0,0 0 0 0 0,1-1 0 0 0,-1 0-1 0 0,0 0 1 0 0,0-1 0 0 0,0 1-1 0 0,0-2 1 0 0,3 0-72 0 0,18-6 227 0 0,-1-2 0 0 0,0 0 0 0 0,-1-2 0 0 0,0-1 0 0 0,-1-2 0 0 0,-1 0 0 0 0,0-1 0 0 0,1-3-227 0 0,-11 11 23 0 0,-1-1-1 0 0,1 0 1 0 0,-1-1-1 0 0,-1-1 1 0 0,0 0 0 0 0,0-1-1 0 0,-1 0 1 0 0,-1-1-1 0 0,0 0 1 0 0,-1-1 0 0 0,0 0-1 0 0,-1 0 1 0 0,-1-1 0 0 0,0-1-1 0 0,-1 1 1 0 0,-1-1-1 0 0,0 0 1 0 0,-1-1 0 0 0,-1 1-1 0 0,0-1 1 0 0,-1 0-1 0 0,0-12-22 0 0,-4 25-36 0 0,1 1-1 0 0,-1-1 1 0 0,0 0-1 0 0,0 1 0 0 0,-1 0 1 0 0,1-1-1 0 0,-1 1 1 0 0,1 0-1 0 0,-1-1 1 0 0,0 1-1 0 0,0 0 0 0 0,0 1 1 0 0,-1-1-1 0 0,1 0 1 0 0,-1 1-1 0 0,0-1 0 0 0,1 1 1 0 0,-1 0-1 0 0,0-1 1 0 0,0 1-1 0 0,0 1 1 0 0,-1-1-1 0 0,1 0 0 0 0,0 1 1 0 0,-1 0-1 0 0,1 0 1 0 0,-1 0-1 0 0,1 0 0 0 0,-1 0 1 0 0,0 1-1 0 0,1 0 1 0 0,-1 0-1 0 0,0 0 1 0 0,1 0-1 0 0,-4 1 37 0 0,-128 31-593 0 0,117-21 568 0 0,0 0 1 0 0,0 1 0 0 0,2 1 0 0 0,-1 0 0 0 0,1 1 0 0 0,1 1 0 0 0,1 1-1 0 0,0 0 1 0 0,1 0 0 0 0,1 2 0 0 0,0-1 0 0 0,1 2 0 0 0,1-1-1 0 0,1 2 1 0 0,1-1 0 0 0,0 1 0 0 0,2 0 0 0 0,0 0 0 0 0,1 1-1 0 0,2 0 1 0 0,0 0 0 0 0,1 0 0 0 0,0 0 0 0 0,2 0 0 0 0,1 1 0 0 0,2 10 24 0 0,0-22 67 0 0,1 0 0 0 0,0 0 0 0 0,1 0 1 0 0,0-1-1 0 0,1 1 0 0 0,0-1 0 0 0,0 0 1 0 0,1-1-1 0 0,0 1 0 0 0,0-2 1 0 0,1 1-1 0 0,0-1 0 0 0,0 0 0 0 0,1 0 1 0 0,0-1-1 0 0,0 0 0 0 0,1-1 1 0 0,-1 0-1 0 0,1-1 0 0 0,0 0 0 0 0,1 0 1 0 0,-1-1-1 0 0,5 1-67 0 0,12 3 94 0 0,0-2 0 0 0,1 0 0 0 0,0-2 0 0 0,0-1 1 0 0,0-1-1 0 0,0-2 0 0 0,-1-1 0 0 0,17-3-94 0 0,-10-1-308 0 0,-1-3-1 0 0,0 0 1 0 0,-1-2-1 0 0,0-2 1 0 0,-1 0-1 0 0,0-3 1 0 0,-1 0-1 0 0,-1-2 1 0 0,0-1-1 0 0,-2-1 1 0 0,0-2-1 0 0,-1 0 1 0 0,-2-2-1 0 0,0-1 1 0 0,-2 0-1 0 0,0-2 1 0 0,-2-1 0 0 0,-1 0-1 0 0,-1-1 1 0 0,7-19 308 0 0,11-22-888 0 0,-2-2-1 0 0,-4-1 1 0 0,-4-1 0 0 0,14-60 888 0 0,19-149 1155 0 0,-28-68 9252 0 0,-35 414-15453 0 0,-11 34 4507 0 0,1-9 618 0 0,-11 149 457 0 0,10 1-1 0 0,11 0 1 0 0,11 13-536 0 0,-8-224 114 0 0,2 1 1 0 0,1-1-1 0 0,1 1 1 0 0,1-1-1 0 0,1 0 0 0 0,1 0 1 0 0,2-1-1 0 0,1 0 1 0 0,0 0-1 0 0,2-1 1 0 0,1 0-1 0 0,2-1 0 0 0,0 0 1 0 0,1-1-1 0 0,7 7-114 0 0,-22-30 46 0 0,0 1 0 0 0,0 0 0 0 0,1-1 0 0 0,-1 1 0 0 0,0 0 0 0 0,0-1-1 0 0,0 1 1 0 0,1 0 0 0 0,-1-1 0 0 0,0 1 0 0 0,1 0 0 0 0,-1-1 0 0 0,1 1 0 0 0,-1-1-1 0 0,1 1 1 0 0,-1-1 0 0 0,1 1 0 0 0,-1-1 0 0 0,1 1 0 0 0,-1-1 0 0 0,1 0 0 0 0,-1 1 0 0 0,1-1-1 0 0,0 0 1 0 0,-1 1 0 0 0,1-1 0 0 0,0 0 0 0 0,-1 0 0 0 0,1 0 0 0 0,0 1 0 0 0,-1-1-1 0 0,1 0 1 0 0,0 0 0 0 0,-1 0 0 0 0,1 0 0 0 0,0 0 0 0 0,-1 0 0 0 0,1-1 0 0 0,0 1 0 0 0,-1 0-1 0 0,1 0 1 0 0,0 0 0 0 0,-1-1 0 0 0,1 1 0 0 0,0 0 0 0 0,-1-1 0 0 0,1 1 0 0 0,-1 0-1 0 0,1-1 1 0 0,0 1 0 0 0,-1-1 0 0 0,1 1 0 0 0,-1-1 0 0 0,0 1 0 0 0,1-1 0 0 0,-1 1-1 0 0,1-1 1 0 0,-1 1 0 0 0,0-1 0 0 0,1 0 0 0 0,-1 1 0 0 0,0-1 0 0 0,0 0 0 0 0,1 0-46 0 0,-2-51 1833 0 0,0 42-2509 0 0,-6-17 286 0 0,0 0-1 0 0,-2 1 0 0 0,-1-1 0 0 0,-1 2 1 0 0,-1 0-1 0 0,-2 0 0 0 0,0 1 0 0 0,-1 1 0 0 0,-2 0 1 0 0,0 1-1 0 0,-3-1 391 0 0,-3-8-439 0 0,-51-68-501 0 0,-91-127 411 0 0,65 71 2964 0 0,101 156-2404 0 0,0-1 0 0 0,0 1 0 0 0,0-1-1 0 0,0 1 1 0 0,0-1 0 0 0,1 1 0 0 0,-1-1 0 0 0,0 0 0 0 0,0 1-1 0 0,0-1 1 0 0,0 0 0 0 0,1 0 0 0 0,-1 0 0 0 0,0 0 0 0 0,0 0 0 0 0,0 0-1 0 0,0 0 1 0 0,1-1 0 0 0,-1 1 0 0 0,0 0 0 0 0,0-1 0 0 0,0 1-1 0 0,0-1 1 0 0,0 1 0 0 0,0-1 0 0 0,0 1 0 0 0,0-1 0 0 0,0 0 0 0 0,0 1-1 0 0,0-1 1 0 0,0 0 0 0 0,0 0 0 0 0,0 0 0 0 0,-1 0 0 0 0,1 0-1 0 0,0 0 1 0 0,-1 0 0 0 0,1 0 0 0 0,-1 0 0 0 0,1 0 0 0 0,-1 0 0 0 0,1 0-1 0 0,-1 0 1 0 0,0 0 0 0 0,1-1 0 0 0,-1 1 0 0 0,0 0 0 0 0,0 0 0 0 0,0 0-1 0 0,0 0 1 0 0,0-1 0 0 0,0 1 0 0 0,0 0 0 0 0,-1 0 0 0 0,1 0-1 0 0,0 0 1 0 0,-1-1 0 0 0,1 1 0 0 0,-1 0 0 0 0,1 0 0 0 0,-1 0 0 0 0,1 0-1 0 0,-1 0 1 0 0,0-1-31 0 0,10 3-156 0 0,735 58-240 0 0,-412-82-3668 0 0,-116-16-4352 0 0,-187 33 3828 0 0</inkml:trace>
  <inkml:trace contextRef="#ctx0" brushRef="#br0" timeOffset="1346.197">4436 1644 2345 0 0,'0'0'1034'0'0,"0"0"176"0"0,0 0 201 0 0,0 0 129 0 0,0 0-11 0 0,0 0-216 0 0,0 0-226 0 0,0 0-212 0 0,0 0-151 0 0,32 21-66 0 0,101 66-76 0 0,-126-82-513 0 0,0 0 0 0 0,0-1 0 0 0,1-1-1 0 0,-1 1 1 0 0,1-1 0 0 0,0 0-1 0 0,0-1 1 0 0,0 0 0 0 0,0 0-1 0 0,1-1 1 0 0,-1 0 0 0 0,0 0 0 0 0,1-1-1 0 0,-1 0 1 0 0,0-1 0 0 0,1 1-69 0 0,22-2 209 0 0,6 2-52 0 0,1-1 0 0 0,0-3 0 0 0,-1 0 0 0 0,0-3 1 0 0,0-1-1 0 0,-1-1 0 0 0,0-2 0 0 0,0-2 0 0 0,-1-1 1 0 0,-1-2-1 0 0,-1-1 0 0 0,0-2 0 0 0,-1-1 0 0 0,-1-2 1 0 0,21-19-158 0 0,-45 36 21 0 0,0 0 0 0 0,0-1 0 0 0,0 0 0 0 0,-1-1 0 0 0,0 1 0 0 0,-1-1 0 0 0,1 0 0 0 0,-1-1 0 0 0,0 1 0 0 0,-1-1 0 0 0,0 0 0 0 0,0 0 0 0 0,-1 0 0 0 0,0-1 0 0 0,0 1 0 0 0,-1-1 0 0 0,0 0 0 0 0,-1 1 0 0 0,0-1 0 0 0,0 0 0 0 0,-1 0 0 0 0,0 0 0 0 0,0 0 0 0 0,-1 0 0 0 0,0 0 0 0 0,-1 0 0 0 0,0 1 0 0 0,0-1 0 0 0,-1 1 0 0 0,0-1 1 0 0,-1 1-1 0 0,1 0 0 0 0,-2 0 0 0 0,1 0 0 0 0,-6-6-21 0 0,-5-1-54 0 0,-2 1 1 0 0,0 0 0 0 0,0 2 0 0 0,-1-1 0 0 0,-1 2 0 0 0,0 1 0 0 0,-1 0-1 0 0,1 1 1 0 0,-2 2 0 0 0,1 0 0 0 0,-1 0 0 0 0,0 2 0 0 0,-1 1-1 0 0,1 1 1 0 0,-1 0 0 0 0,1 2 0 0 0,-1 1 0 0 0,0 0 0 0 0,0 1-1 0 0,1 2 1 0 0,-1 0 0 0 0,1 1 0 0 0,0 2 0 0 0,0 0 0 0 0,0 1-1 0 0,1 1 1 0 0,0 0 0 0 0,1 2 0 0 0,0 0 0 0 0,0 2 0 0 0,1 0-1 0 0,0 1 1 0 0,1 0 0 0 0,1 2 0 0 0,0 0 0 0 0,1 0 0 0 0,-5 9 53 0 0,15-16-35 0 0,0 0 1 0 0,0 1-1 0 0,1-1 1 0 0,0 1-1 0 0,0 1 1 0 0,1-1 0 0 0,0 0-1 0 0,1 1 1 0 0,0-1-1 0 0,0 1 1 0 0,1 0 0 0 0,1-1-1 0 0,-1 1 1 0 0,2 0-1 0 0,-1 0 1 0 0,1-1-1 0 0,1 1 1 0 0,0 0 0 0 0,0-1-1 0 0,2 4 35 0 0,-1-3-310 0 0,2-1 1 0 0,-1 1-1 0 0,1-1 0 0 0,1-1 0 0 0,-1 1 0 0 0,2-1 0 0 0,-1 0 1 0 0,1 0-1 0 0,0 0 0 0 0,1-1 0 0 0,-1 0 0 0 0,8 3 310 0 0,80 47-7259 0 0,-62-40 2181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7:10.0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183 3 18772 0 0,'0'0'1183'0'0,"0"0"-37"0"0,0 0-316 0 0,0 0-394 0 0,0 0-396 0 0,0 0-310 0 0,0 0-164 0 0,0 0 14 0 0,0 0 161 0 0,0 0 211 0 0,0 0 199 0 0,0 0 117 0 0,9-2 43 0 0,137 13 454 0 0,125 56-710 0 0,-271-66-86 0 0,1 0 0 0 0,-1 0-1 0 0,1 0 1 0 0,-1 0 0 0 0,0-1 0 0 0,1 1 0 0 0,-1 0-1 0 0,0 0 1 0 0,0 0 0 0 0,0 0 0 0 0,1 0-1 0 0,-1 0 1 0 0,0 0 0 0 0,0 0 0 0 0,0 0-1 0 0,-1 0 1 0 0,1 0 0 0 0,0 0 0 0 0,0 0-1 0 0,-1 0 1 0 0,1 0 0 0 0,0 0 0 0 0,-1 0 0 0 0,1 0-1 0 0,-1 0 1 0 0,1-1 0 0 0,-1 1 0 0 0,1 0-1 0 0,-1 0 1 0 0,0 0 0 0 0,1-1 0 0 0,-1 1-1 0 0,0 0 1 0 0,0-1 0 0 0,1 1 0 0 0,-1-1-1 0 0,0 1 1 0 0,0-1 0 0 0,0 1 0 0 0,0-1-1 0 0,0 0 1 0 0,0 1 0 0 0,0-1 0 0 0,0 0 0 0 0,0 0-1 0 0,0 1 1 0 0,0-1 0 0 0,0 0 0 0 0,0 0 31 0 0,-5 5 16 0 0,-165 122 237 0 0,107-82-252 0 0,1 2-1 0 0,2 4 1 0 0,3 2-1 0 0,-10 14 0 0 0,16 16-141 0 0,52-81 149 0 0,-1 0-1 0 0,0 0 1 0 0,1 1-1 0 0,0-1 1 0 0,0 0 0 0 0,-1 0-1 0 0,1 1 1 0 0,1-1-1 0 0,-1 0 1 0 0,0 0-1 0 0,0 1 1 0 0,1-1-1 0 0,-1 0 1 0 0,1 0 0 0 0,0 0-1 0 0,0 0 1 0 0,0 0-1 0 0,0 0 1 0 0,0 0-1 0 0,0 0 1 0 0,0 0 0 0 0,0 0-1 0 0,1 0 1 0 0,-1-1-1 0 0,1 1 1 0 0,0-1-1 0 0,-1 1 1 0 0,1-1-1 0 0,0 0 1 0 0,0 1 0 0 0,0-1-1 0 0,0 0 1 0 0,0 0-1 0 0,0 0 1 0 0,0 0-1 0 0,0-1 1 0 0,0 1-1 0 0,0-1 1 0 0,1 1 0 0 0,-1-1-8 0 0,50 11 140 0 0,0-2 1 0 0,1-3-1 0 0,0-2 1 0 0,0-2-1 0 0,0-3 1 0 0,18-4-141 0 0,-57 5-2 0 0,27-4-396 0 0,-27-1-2478 0 0,-13 4 1124 0 0,-1 1-4475 0 0,0 0-3910 0 0</inkml:trace>
  <inkml:trace contextRef="#ctx0" brushRef="#br0" timeOffset="293.572">0 420 24197 0 0,'0'0'608'0'0,"0"0"-192"0"0,0 0-312 0 0,0 0-160 0 0,187-46 0 0 0,-128 43 24 0 0,4 1 0 0 0,2 2 0 0 0,-4 0-40 0 0,-3 4-72 0 0,-4 0-72 0 0,-3 1-120 0 0,-6-1-184 0 0,-2 2-320 0 0,-5 0-656 0 0,-2 2-1529 0 0,-14-2-1872 0 0,-6-1-7050 0 0</inkml:trace>
  <inkml:trace contextRef="#ctx0" brushRef="#br0" timeOffset="606.059">927 588 25045 0 0,'0'0'15'0'0,"0"0"-307"0"0,0 0-119 0 0,0 0 47 0 0,0 0 160 0 0,0 0 188 0 0,0 0 41 0 0,0 0 11 0 0,0 0 38 0 0,0 0 86 0 0,27 13 119 0 0,83 38 91 0 0,-2-32 1160 0 0,-79-21-1283 0 0,-14 2-189 0 0,-1-1 1 0 0,1 0 0 0 0,0-1 0 0 0,-1 0 0 0 0,0-2 0 0 0,1 1 0 0 0,-1-2-1 0 0,-1 0 1 0 0,1-1 0 0 0,-1 0 0 0 0,0-1 0 0 0,0 0 0 0 0,-1-1-1 0 0,0 0 1 0 0,0-1 0 0 0,-1-1 0 0 0,6-5-59 0 0,-15 12-13 0 0,1-1-1 0 0,-1 1 1 0 0,0-1-1 0 0,0 0 1 0 0,0 0 0 0 0,0 1-1 0 0,0-1 1 0 0,-1-1 0 0 0,0 1-1 0 0,0 0 1 0 0,0 0-1 0 0,0 0 1 0 0,-1-1 0 0 0,0 1-1 0 0,1 0 1 0 0,-2 0 0 0 0,1-1-1 0 0,0 1 1 0 0,-1 0 0 0 0,0 0-1 0 0,0-1 1 0 0,0 1-1 0 0,0 0 1 0 0,-1 0 0 0 0,0 0-1 0 0,0 0 1 0 0,0 1 0 0 0,0-1-1 0 0,0 0 1 0 0,-1 1 0 0 0,1 0-1 0 0,-1-1 1 0 0,0 1-1 0 0,0 0 1 0 0,-1 0 0 0 0,-1 0 13 0 0,-137-76-1115 0 0,121 73 1033 0 0,1 1 1 0 0,-1 1 0 0 0,0 1-1 0 0,0 1 1 0 0,0 0 0 0 0,0 2 0 0 0,0 1-1 0 0,0 0 1 0 0,0 2 0 0 0,0 0 0 0 0,1 1-1 0 0,-1 1 1 0 0,1 1 0 0 0,0 1 0 0 0,0 1-1 0 0,-11 6 82 0 0,27-11-99 0 0,0 0 0 0 0,1 0 0 0 0,-1 0 1 0 0,0 0-1 0 0,1 1 0 0 0,0 0 0 0 0,0-1 0 0 0,0 1 0 0 0,0 0 0 0 0,1 1 0 0 0,-1-1 0 0 0,1 0 0 0 0,0 1 0 0 0,0-1 0 0 0,1 1 0 0 0,-1 0 0 0 0,1-1 0 0 0,0 1 1 0 0,0 0-1 0 0,1 0 0 0 0,0 0 0 0 0,-1-1 0 0 0,2 1 0 0 0,-1 0 0 0 0,0 0 0 0 0,1 0 0 0 0,0 0 0 0 0,0-1 0 0 0,1 1 0 0 0,-1 0 0 0 0,1-1 0 0 0,0 1 0 0 0,0-1 1 0 0,0 1-1 0 0,1-1 0 0 0,0 0 0 0 0,-1 0 0 0 0,1 0 0 0 0,1-1 0 0 0,-1 1 0 0 0,1-1 0 0 0,-1 0 0 0 0,1 0 0 0 0,0 0 0 0 0,0 0 0 0 0,0 0 0 0 0,1-1 0 0 0,-1 0 1 0 0,2 1 98 0 0,62 29-8604 0 0,-45-23-1822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30.8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188 0 15595 0 0,'0'0'27'0'0,"0"0"-943"0"0,0 0-1062 0 0,0 0-261 0 0,0 0 153 0 0,0 0 886 0 0,0 0 1016 0 0,-4 29 256 0 0,-28 177 340 0 0,-11-43 617 0 0,7 2 1 0 0,8 1-1 0 0,6 1 0 0 0,8 1 0 0 0,7 14-1029 0 0,6-165 108 0 0,0-1 1 0 0,2 0-1 0 0,0 1 0 0 0,0-1 0 0 0,2 0 0 0 0,0 0 0 0 0,1 0 0 0 0,1 0 0 0 0,0-1 0 0 0,1 1 0 0 0,0-1 0 0 0,1-1 0 0 0,1 1 1 0 0,1-1-1 0 0,0-1 0 0 0,1 0 0 0 0,0 0 0 0 0,1 0 0 0 0,0-2 0 0 0,1 1 0 0 0,0-1 0 0 0,1-1 0 0 0,6 4-108 0 0,36-15 3580 0 0,-49-26-6297 0 0,-6 27 1459 0 0,1 12-2922 0 0,9 14 3908 0 0,3-13 495 0 0,0 0 0 0 0,1-1 1 0 0,0 0-1 0 0,1-1 0 0 0,1-1 1 0 0,-1 0-1 0 0,1-2 0 0 0,1 1 1 0 0,0-2-1 0 0,0 0 0 0 0,0-1 1 0 0,1-1-1 0 0,0-1 0 0 0,0 0 1 0 0,0-1-1 0 0,0-1 0 0 0,6-1-223 0 0,37 10 438 0 0,1-3 0 0 0,0-3 0 0 0,0-3 0 0 0,0-2 0 0 0,0-3 0 0 0,-1-3 0 0 0,1-2 0 0 0,-1-3 0 0 0,-1-3 0 0 0,0-2 0 0 0,-1-3 0 0 0,52-25-438 0 0,-107 43 3 0 0,1 0-1 0 0,-1-1 1 0 0,1 0-1 0 0,-1 0 1 0 0,0-1 0 0 0,0 1-1 0 0,0-1 1 0 0,0 0-1 0 0,0 0 1 0 0,-1 0-1 0 0,1 0 1 0 0,-1-1-1 0 0,0 0 1 0 0,0 1 0 0 0,0-1-1 0 0,0 0 1 0 0,-1 0-1 0 0,0-1 1 0 0,0 1-1 0 0,0 0 1 0 0,0-1 0 0 0,0 1-1 0 0,-1-1 1 0 0,0 0-1 0 0,0 1 1 0 0,-1-1-1 0 0,1 0 1 0 0,-1 0 0 0 0,0 0-1 0 0,0 1 1 0 0,0-1-1 0 0,-1 0 1 0 0,0 0-1 0 0,0 1 1 0 0,0-1 0 0 0,0 0-1 0 0,-1 1 1 0 0,1-1-1 0 0,-1 1 1 0 0,-3-4-3 0 0,-18-22-229 0 0,-2 1 1 0 0,-1 1-1 0 0,-1 1 0 0 0,-2 2 1 0 0,0 0-1 0 0,-2 2 1 0 0,0 2-1 0 0,-1 1 1 0 0,-2 1-1 0 0,-23-10 229 0 0,31 17-138 0 0,-1 2-1 0 0,0 0 1 0 0,0 1 0 0 0,-1 2-1 0 0,0 1 1 0 0,0 1 0 0 0,-14 0 138 0 0,33 4-75 0 0,0 0 0 0 0,1 1 1 0 0,-1 0-1 0 0,0 0 0 0 0,1 1 0 0 0,-1 0 1 0 0,1 0-1 0 0,-1 1 0 0 0,1 0 0 0 0,-1 1 1 0 0,1-1-1 0 0,0 2 0 0 0,0-1 0 0 0,1 1 1 0 0,-1 1-1 0 0,1-1 0 0 0,0 1 1 0 0,0 0-1 0 0,0 1 0 0 0,0 0 0 0 0,1 0 1 0 0,0 0-1 0 0,1 1 0 0 0,-1-1 0 0 0,1 1 1 0 0,-1 3 74 0 0,2-2 35 0 0,1 0 0 0 0,0 0 1 0 0,0 0-1 0 0,0 0 0 0 0,1 0 1 0 0,1 1-1 0 0,-1-1 0 0 0,1 1 0 0 0,1-1 1 0 0,0 1-1 0 0,0-1 0 0 0,0 1 1 0 0,1-1-1 0 0,1 1 0 0 0,-1-1 1 0 0,1 1-1 0 0,1-1 0 0 0,-1 0 0 0 0,1 0 1 0 0,1 0-1 0 0,0 0 0 0 0,0-1 1 0 0,0 0-1 0 0,1 0 0 0 0,0 0 1 0 0,0 0-1 0 0,1 0 0 0 0,0-1 0 0 0,0 0 1 0 0,3 1-36 0 0,8 9 217 0 0,2 0 0 0 0,0-2 0 0 0,0-1 1 0 0,2 0-1 0 0,-1-1 0 0 0,1-1 0 0 0,1-1 1 0 0,0-1-1 0 0,1-1 0 0 0,11 2-217 0 0,43 4 628 0 0,0-4 1 0 0,1-3-1 0 0,0-3 1 0 0,0-4-1 0 0,19-5-628 0 0,55 3 1330 0 0,-115 1-1356 0 0,0 3 0 0 0,0 1 1 0 0,0 1-1 0 0,-1 2 1 0 0,0 2-1 0 0,0 1 0 0 0,0 2 1 0 0,-2 2-1 0 0,1 0 0 0 0,-2 3 1 0 0,0 1-1 0 0,0 1 1 0 0,-2 2-1 0 0,7 6 26 0 0,14 40-4187 0 0,-52-11-6072 0 0,-7-42 3115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31.4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1139 64 4817 0 0,'0'0'687'0'0,"0"0"-112"0"0,0 0 209 0 0,0 0 181 0 0,0 0-86 0 0,0 0-280 0 0,0 0-531 0 0,0 0-400 0 0,0 0 0 0 0,0 0 279 0 0,0 0 502 0 0,12 3 427 0 0,-4-2-672 0 0,-7-1-169 0 0,1 0 0 0 0,-1-1 0 0 0,1 1 0 0 0,-1 0 0 0 0,1 0-1 0 0,-1 0 1 0 0,0 0 0 0 0,1 0 0 0 0,-1 0 0 0 0,1 0 0 0 0,-1 1 0 0 0,1-1 0 0 0,-1 1 0 0 0,0-1 0 0 0,1 1-1 0 0,-1-1 1 0 0,0 1 0 0 0,1 0 0 0 0,-1-1 0 0 0,0 1 0 0 0,0 0 0 0 0,0 0 0 0 0,0 0 0 0 0,1 0 0 0 0,-2 0-1 0 0,1 0 1 0 0,0 0 0 0 0,0 1 0 0 0,0-1 0 0 0,0 0 0 0 0,-1 0 0 0 0,1 1 0 0 0,0-1 0 0 0,-1 0 0 0 0,1 1-1 0 0,-1-1 1 0 0,0 1 0 0 0,1-1 0 0 0,-1 1 0 0 0,0-1 0 0 0,0 0 0 0 0,0 1 0 0 0,0-1 0 0 0,0 1 0 0 0,0-1-1 0 0,-1 1 1 0 0,1-1 0 0 0,-1 2-35 0 0,-28 72 251 0 0,2 2-1 0 0,4 1 1 0 0,4 0 0 0 0,2 2-1 0 0,5 0 1 0 0,3 1-1 0 0,3 0 1 0 0,4 0-1 0 0,3 0 1 0 0,11 63-251 0 0,12 149 1152 0 0,58 268-1152 0 0,-33-363 692 0 0,-57-211 1558 0 0,-15-14-3037 0 0,5 7-701 0 0,-23-33-3609 0 0,14 16-1310 0 0,12 16 1725 0 0</inkml:trace>
  <inkml:trace contextRef="#ctx0" brushRef="#br0" timeOffset="361.6">0 1209 14043 0 0,'0'0'1542'0'0,"0"0"15"0"0,0 0-274 0 0,0 0-757 0 0,0 0-858 0 0,0 0-390 0 0,0 0 13 0 0,0 0 313 0 0,0 0 534 0 0,33-3 205 0 0,216-13 320 0 0,656-5 490 0 0,-345 2-4011 0 0,-493 17 1185 0 0,39 0-2668 0 0,-37 1-1654 0 0,-51 1 1773 0 0</inkml:trace>
  <inkml:trace contextRef="#ctx0" brushRef="#br0" timeOffset="1092.487">1643 1897 20172 0 0,'0'0'6'0'0,"0"0"-46"0"0,0 0-20 0 0,34-9 12 0 0,112-29 42 0 0,125-14 1 0 0,-210 44 2 0 0,-1-3 1 0 0,0-2-1 0 0,-1-2 1 0 0,0-4-1 0 0,-2-1 1 0 0,0-4 0 0 0,13-9 2 0 0,-53 26 71 0 0,0-1 0 0 0,-1-1 0 0 0,-1-1 0 0 0,0 0 0 0 0,0-1 0 0 0,-1-1 0 0 0,0 0 0 0 0,-1-1 0 0 0,-1 0 0 0 0,0-1 0 0 0,0-1 0 0 0,-2 0 0 0 0,1 0 0 0 0,1-7-71 0 0,-11 18-87 0 0,0-1 0 0 0,0 0-1 0 0,0 1 1 0 0,-1-1-1 0 0,1 0 1 0 0,-1 1-1 0 0,0-1 1 0 0,-1 0-1 0 0,1 1 1 0 0,-1-1-1 0 0,0 0 1 0 0,0 1-1 0 0,-1-1 1 0 0,1 1-1 0 0,-1-1 1 0 0,0 1-1 0 0,0 0 1 0 0,-1 0-1 0 0,1 0 1 0 0,-1 0-1 0 0,0 0 1 0 0,0 0-1 0 0,0 1 1 0 0,0 0-1 0 0,-1-1 1 0 0,1 1 0 0 0,-1 0-1 0 0,0 1 1 0 0,0-1-1 0 0,0 1 1 0 0,0 0-1 0 0,0 0 1 0 0,-1 0-1 0 0,-2-1 88 0 0,-161-36-2545 0 0,141 39 2466 0 0,-1 2 0 0 0,1 0 0 0 0,0 2 0 0 0,0 1 1 0 0,0 1-1 0 0,0 1 0 0 0,1 1 0 0 0,0 2 0 0 0,1 1 1 0 0,0 0-1 0 0,1 2 0 0 0,0 1 0 0 0,-21 16 79 0 0,30-19 28 0 0,0 0 0 0 0,1 1 0 0 0,0 0 0 0 0,1 1 0 0 0,0 1 0 0 0,1 0 0 0 0,0 1 0 0 0,1 0 0 0 0,1 1 0 0 0,1 0 0 0 0,0 1 0 0 0,1 0 0 0 0,1 0 0 0 0,0 1-1 0 0,2-1 1 0 0,0 1 0 0 0,1 1 0 0 0,0-1 0 0 0,2 1 0 0 0,-1 13-28 0 0,4-23 38 0 0,0 0 0 0 0,0 0 0 0 0,1 0 0 0 0,0 0 1 0 0,0-1-1 0 0,1 1 0 0 0,0 0 0 0 0,1-1 0 0 0,0 0 0 0 0,0 0 0 0 0,0 0 0 0 0,1 0 0 0 0,1-1 0 0 0,-1 0 0 0 0,1 0 0 0 0,0 0 0 0 0,1-1 0 0 0,0 0 0 0 0,0 0 1 0 0,0-1-1 0 0,1 0 0 0 0,-1 0 0 0 0,1 0 0 0 0,0-1 0 0 0,1 0 0 0 0,-1-1 0 0 0,8 2-38 0 0,16 6 210 0 0,0-1 0 0 0,1-2 0 0 0,0-2 0 0 0,0-1 1 0 0,1-1-1 0 0,32-1-210 0 0,-24-2 147 0 0,0-2 0 0 0,0-3 0 0 0,-1 0 1 0 0,1-3-1 0 0,-1-2 0 0 0,0-1 0 0 0,-1-2 1 0 0,0-2-1 0 0,-1-1 0 0 0,-1-3 0 0 0,-1-1 1 0 0,0-1-1 0 0,-1-2 0 0 0,-2-2 0 0 0,0-1 1 0 0,-1-1-1 0 0,4-7-147 0 0,-29 25 98 0 0,0-1 0 0 0,0 1 1 0 0,-1-1-1 0 0,0 0 0 0 0,0-1 0 0 0,-1 1 1 0 0,0-1-1 0 0,-1-1 0 0 0,0 1 1 0 0,-1-1-1 0 0,0 0 0 0 0,-1 0 0 0 0,0 0 1 0 0,0 0-1 0 0,-1 0 0 0 0,-1-1 0 0 0,0 1 1 0 0,0-1-1 0 0,-2-5-98 0 0,1 16-41 0 0,-1 1 0 0 0,0-1 0 0 0,1 0 0 0 0,-1 1 0 0 0,0-1 1 0 0,0 1-1 0 0,0-1 0 0 0,0 1 0 0 0,0 0 0 0 0,1-1 0 0 0,-1 1 0 0 0,0 0 0 0 0,0-1 0 0 0,0 1 0 0 0,0 0 0 0 0,0 0 1 0 0,0 0-1 0 0,0 0 0 0 0,0 0 0 0 0,0 0 0 0 0,0 0 0 0 0,0 0 0 0 0,0 1 0 0 0,0-1 0 0 0,0 0 0 0 0,0 0 1 0 0,0 1-1 0 0,0-1 0 0 0,1 1 0 0 0,-1-1 0 0 0,0 1 0 0 0,0-1 0 0 0,0 1 0 0 0,1-1 0 0 0,-1 1 0 0 0,0 0 0 0 0,0-1 1 0 0,1 1-1 0 0,-1 0 0 0 0,1 0 0 0 0,-1-1 0 0 0,1 1 0 0 0,-1 0 0 0 0,1 0 0 0 0,-1 0 0 0 0,1 0 0 0 0,0 0 1 0 0,-1 0-1 0 0,1 0 0 0 0,0 0 0 0 0,0 0 0 0 0,0 0 0 0 0,0 0 0 0 0,0 0 0 0 0,0 0 0 0 0,0-1 0 0 0,0 1 0 0 0,0 0 1 0 0,0 0-1 0 0,1 0 0 0 0,-1 0 0 0 0,0 0 0 0 0,1 0 0 0 0,-1 0 0 0 0,0 0 0 0 0,1 0 0 0 0,-1 0 41 0 0,-5 20-16 0 0,1 1-1 0 0,1 0 1 0 0,1 0-1 0 0,0 0 1 0 0,2 0-1 0 0,0 0 1 0 0,2 0-1 0 0,0 0 1 0 0,2 0-1 0 0,2 9 17 0 0,-3-21 53 0 0,-1 0 1 0 0,1 0-1 0 0,1 0 0 0 0,-1-1 0 0 0,2 1 0 0 0,-1-1 0 0 0,1 0 1 0 0,1 0-1 0 0,0 0 0 0 0,0-1 0 0 0,0 0 0 0 0,1 0 0 0 0,1-1 1 0 0,-1 1-1 0 0,1-2 0 0 0,0 1 0 0 0,1-1 0 0 0,-1 0 0 0 0,1-1 0 0 0,0 0 1 0 0,1-1-1 0 0,-1 1 0 0 0,1-2-53 0 0,1 0 100 0 0,1-1-1 0 0,-1 0 1 0 0,1-1 0 0 0,0-1 0 0 0,-1 1-1 0 0,1-2 1 0 0,0 0 0 0 0,-1 0 0 0 0,1-1-1 0 0,-1-1 1 0 0,0 1 0 0 0,1-2 0 0 0,-1 0-1 0 0,-1 0 1 0 0,1-1 0 0 0,0 0-1 0 0,-1-1 1 0 0,0 0 0 0 0,-1-1 0 0 0,7-5-100 0 0,162-173 309 0 0,-82-10-662 0 0,-95 204-3930 0 0,3 16 3140 0 0,0 0 1223 0 0,1 16 198 0 0,-6-19-167 0 0,1 1 1 0 0,2 0-1 0 0,0 0 0 0 0,1-1 0 0 0,2 1 1 0 0,0-1-1 0 0,1 0 0 0 0,2 0 0 0 0,0-1 1 0 0,1 0-1 0 0,1-1 0 0 0,1 0 0 0 0,0 0 1 0 0,2-1-1 0 0,0 0 0 0 0,2-2 0 0 0,13 15-111 0 0,-22-29 76 0 0,0 1-1 0 0,0-1 0 0 0,0-1 1 0 0,0 1-1 0 0,0-1 0 0 0,1 0 1 0 0,0 0-1 0 0,-1-1 0 0 0,1 0 0 0 0,0 0 1 0 0,-1 0-1 0 0,1-1 0 0 0,0 0 1 0 0,0-1-1 0 0,-1 1 0 0 0,1-1 1 0 0,0-1-1 0 0,-1 1 0 0 0,1-1 1 0 0,-1 0-1 0 0,1-1 0 0 0,-1 1 1 0 0,0-1-1 0 0,0 0 0 0 0,0-1 1 0 0,-1 0-1 0 0,1 0 0 0 0,-1 0 0 0 0,0 0 1 0 0,0-1-1 0 0,0 0 0 0 0,0 0 1 0 0,1-3-76 0 0,9-9-14 0 0,0 0 0 0 0,-2-1 1 0 0,0-1-1 0 0,-1-1 0 0 0,-1 0 0 0 0,0 0 1 0 0,-2-1-1 0 0,0 0 0 0 0,2-14 14 0 0,7-156 343 0 0,-22 181-2160 0 0,4 37 86 0 0,5 1 1831 0 0,2 0 0 0 0,1-1-1 0 0,1 0 1 0 0,2-1-1 0 0,0 0 1 0 0,2 0-1 0 0,0-2 1 0 0,2 1-1 0 0,1-2 1 0 0,0 0-1 0 0,2-1 1 0 0,1 0 0 0 0,1-2-1 0 0,0 0 1 0 0,1-2-1 0 0,20 14-99 0 0,49 30-3398 0 0,5-9-3730 0 0,-69-42-1857 0 0</inkml:trace>
  <inkml:trace contextRef="#ctx0" brushRef="#br0" timeOffset="1613.634">5229 1437 23005 0 0,'0'0'-810'0'0,"0"0"-310"0"0,0 0-129 0 0,0 0 158 0 0,0 0 585 0 0,11 26 449 0 0,61 163 118 0 0,-42-83-61 0 0,-4 1 0 0 0,-5 1-1 0 0,-5 1 1 0 0,-4 0 0 0 0,-6 6 0 0 0,-2-29 24 0 0,-4-29 88 0 0,3 0-1 0 0,2 0 0 0 0,3 0 0 0 0,2 0 1 0 0,3-1-1 0 0,7 16-111 0 0,-17-78 3800 0 0,-13-85-3838 0 0,-3 13-220 0 0,-6-21-117 0 0,5-1 0 0 0,4 0-1 0 0,4-1 1 0 0,7-89 375 0 0,2 168-147 0 0,1-1 0 0 0,1 1 0 0 0,1 0 0 0 0,1 1 0 0 0,1-1 0 0 0,1 1 0 0 0,1 0 0 0 0,0 1 0 0 0,2 1 0 0 0,0-1 1 0 0,2 2-1 0 0,0 0 0 0 0,0 0 0 0 0,2 2 0 0 0,0 0 0 0 0,1 0 0 0 0,1 2 0 0 0,0 0 0 0 0,1 1 0 0 0,0 1 0 0 0,1 1 0 0 0,0 0 0 0 0,1 2 0 0 0,0 0 0 0 0,0 2 0 0 0,1 0 0 0 0,0 1 0 0 0,1 1 0 0 0,-1 1 0 0 0,5 1 147 0 0,9-3-178 0 0,0 1 0 0 0,1 2 0 0 0,0 2 0 0 0,-1 1 0 0 0,1 2-1 0 0,0 2 1 0 0,0 1 178 0 0,-33-5-38 0 0,0 0 0 0 0,0 0-1 0 0,0 0 1 0 0,0 1-1 0 0,1 0 1 0 0,-1 0 0 0 0,0 0-1 0 0,-1 1 1 0 0,1-1-1 0 0,0 1 1 0 0,0 0 0 0 0,0 0-1 0 0,-1 0 1 0 0,1 0 0 0 0,-1 1-1 0 0,0-1 1 0 0,0 1-1 0 0,0 0 1 0 0,0 0 0 0 0,0 0-1 0 0,-1 0 1 0 0,1 1 0 0 0,-1-1-1 0 0,0 1 1 0 0,0 0-1 0 0,0-1 1 0 0,0 1 0 0 0,-1 0-1 0 0,1 0 1 0 0,-1 0 0 0 0,0 0-1 0 0,0 0 1 0 0,-1 0-1 0 0,1 0 1 0 0,-1 1 0 0 0,0-1-1 0 0,0 0 1 0 0,0 0-1 0 0,-1 0 1 0 0,0 0 0 0 0,1 0-1 0 0,-1 1 1 0 0,-1-1 0 0 0,1-1-1 0 0,-1 2 39 0 0,-13 12 73 0 0,0-1-1 0 0,-1 0 1 0 0,-1-1 0 0 0,-1-1-1 0 0,0-1 1 0 0,0 0-1 0 0,-1-1 1 0 0,-1-1-1 0 0,0-1 1 0 0,-1-1 0 0 0,0-1-1 0 0,0-1 1 0 0,0 0-1 0 0,-1-2 1 0 0,0-1-1 0 0,0 0 1 0 0,-1-1 0 0 0,1-2-1 0 0,-22-1-72 0 0,-76 8-1350 0 0,41-7-5193 0 0,61-1-487 0 0</inkml:trace>
  <inkml:trace contextRef="#ctx0" brushRef="#br0" timeOffset="2761.393">6597 1631 17796 0 0,'0'0'1597'0'0,"0"0"-1232"0"0,0 0-493 0 0,0 0-171 0 0,0 0 71 0 0,29 6 102 0 0,92 21 33 0 0,144 48-3145 0 0,-247-76 3307 0 0,-1 0-1 0 0,1-1 1 0 0,-1-1-1 0 0,0 0 1 0 0,1-1-1 0 0,-1-1 1 0 0,-1-1-1 0 0,1-1 1 0 0,-1 0-1 0 0,0-1 1 0 0,-1 0-1 0 0,0-2 1 0 0,0 1-1 0 0,-1-2 1 0 0,0 0-1 0 0,-1-1 1 0 0,0 0-1 0 0,-1-1 1 0 0,0 0-1 0 0,-1-1 1 0 0,-1 0-1 0 0,0-2-68 0 0,-7 12-63 0 0,-1-1 0 0 0,0 1 0 0 0,0-1 0 0 0,0 1 0 0 0,0-1 0 0 0,-1 0 0 0 0,0 1 0 0 0,0-1 0 0 0,0 0 0 0 0,-1 0 0 0 0,0 0 1 0 0,1 0-1 0 0,-2 0 0 0 0,1 0 0 0 0,-1 0 0 0 0,1 0 0 0 0,-1 0 0 0 0,-1 1 0 0 0,1-1 0 0 0,-1 0 0 0 0,1 1 0 0 0,-2-1 0 0 0,1 1 0 0 0,0-1 0 0 0,-1 1 0 0 0,0 0 0 0 0,0 0 0 0 0,0 0 0 0 0,0 1 0 0 0,0-1 0 0 0,-1 1 0 0 0,0-1 0 0 0,0 1 1 0 0,0 0-1 0 0,0 1 0 0 0,0-1 0 0 0,0 1 0 0 0,-1 0 0 0 0,-3-2 63 0 0,-9-4-90 0 0,-1 1 0 0 0,-1 0-1 0 0,1 1 1 0 0,-1 1 0 0 0,0 1 0 0 0,0 1 0 0 0,0 0 0 0 0,-1 2 0 0 0,-14 0 90 0 0,26 1 8 0 0,0 0 0 0 0,-1 1 0 0 0,1 0-1 0 0,0 1 1 0 0,-1-1 0 0 0,1 2 0 0 0,0-1 0 0 0,0 1 0 0 0,1 0 0 0 0,-1 1 0 0 0,0 0-1 0 0,1 0 1 0 0,0 1 0 0 0,0 0 0 0 0,1 0 0 0 0,-1 0 0 0 0,1 1 0 0 0,0 0 0 0 0,0 0-1 0 0,1 1 1 0 0,0-1 0 0 0,0 1 0 0 0,1 0 0 0 0,-1 1 0 0 0,2-1 0 0 0,-1 1 0 0 0,1 0-1 0 0,0 0 1 0 0,1 0 0 0 0,-1 0 0 0 0,2 0 0 0 0,-1 5-8 0 0,-1 0 33 0 0,2 1-1 0 0,0-1 1 0 0,0 1 0 0 0,2 0 0 0 0,-1-1-1 0 0,2 1 1 0 0,0-1 0 0 0,0 1 0 0 0,2-1-1 0 0,-1 0 1 0 0,2 0 0 0 0,-1 0 0 0 0,2-1-1 0 0,0 0 1 0 0,0 0 0 0 0,1 0 0 0 0,1-1-1 0 0,0 0 1 0 0,0 0 0 0 0,2 0-33 0 0,5 2 93 0 0,0 0 0 0 0,2-1 0 0 0,-1-1 0 0 0,1 0 0 0 0,1-2 0 0 0,0 0 0 0 0,0 0-1 0 0,1-2 1 0 0,0 0 0 0 0,0-2 0 0 0,1 0 0 0 0,0-1 0 0 0,0-1 0 0 0,0 0 0 0 0,0-2 0 0 0,1 0-93 0 0,21-1 146 0 0,1-1 0 0 0,-1-2 0 0 0,0-2 0 0 0,0-1 0 0 0,-1-3-1 0 0,1-1 1 0 0,5-4-146 0 0,-22 7 174 0 0,0-1 0 0 0,-1-1-1 0 0,0-1 1 0 0,0-1 0 0 0,-1-1-1 0 0,0-1 1 0 0,-1-1 0 0 0,-1-1-1 0 0,0-1 1 0 0,-1-1 0 0 0,-1-1-1 0 0,0 0 1 0 0,-2-2 0 0 0,0 0-1 0 0,-1 0 1 0 0,-1-2 0 0 0,-1 0-1 0 0,7-16-173 0 0,-19 29-41 0 0,1 1 0 0 0,-2-1-1 0 0,1 0 1 0 0,-1 0 0 0 0,-1 0 0 0 0,1 0-1 0 0,-2 0 1 0 0,1 0 0 0 0,-1 0-1 0 0,0 0 1 0 0,-1 0 0 0 0,0 0-1 0 0,-1 1 1 0 0,0-1 0 0 0,0 1 0 0 0,0-1-1 0 0,-1 1 1 0 0,-1 0 0 0 0,1 1-1 0 0,-1-1 1 0 0,-1 1 0 0 0,1 0-1 0 0,-1 0 1 0 0,0 0 0 0 0,-1 1-1 0 0,0 0 1 0 0,0 0 0 0 0,0 1 0 0 0,-1 0-1 0 0,1 0 1 0 0,-1 1 0 0 0,0 0-1 0 0,0 0 1 0 0,-1 1 0 0 0,-3-1 41 0 0,6 12-3484 0 0,34 14 3427 0 0,-5-17 208 0 0,1-1 1 0 0,1-1-1 0 0,-1-2 1 0 0,0 0-1 0 0,1-1 1 0 0,-1-2-1 0 0,0 0 0 0 0,0-2 1 0 0,22-5-152 0 0,313-93 497 0 0,-484 232-1460 0 0,115-116 990 0 0,0 1 0 0 0,1 0 0 0 0,0 1 0 0 0,2 0 0 0 0,0 0-1 0 0,0 1 1 0 0,1-1 0 0 0,2 1 0 0 0,-1 1 0 0 0,2-1 0 0 0,0 1-1 0 0,1 2-26 0 0,2-13-9 0 0,-1 0 0 0 0,2 0 1 0 0,-1 1-1 0 0,1-1 0 0 0,0 0 0 0 0,0 0 0 0 0,1 0 0 0 0,0 0 0 0 0,0 0 0 0 0,1-1 0 0 0,-1 1 0 0 0,1-1 0 0 0,1 1 0 0 0,0-1 0 0 0,0 0 0 0 0,0 0 0 0 0,0-1 0 0 0,1 1 0 0 0,0-1 0 0 0,0 0 0 0 0,0 0 0 0 0,1-1 0 0 0,0 1 0 0 0,0-1 0 0 0,0-1 0 0 0,0 1 0 0 0,0-1 0 0 0,1 0 0 0 0,0 0 0 0 0,-1-1 1 0 0,2 1 8 0 0,23 3-444 0 0,0 0 0 0 0,1-2 0 0 0,-1-1 0 0 0,0-2 0 0 0,1-1 0 0 0,0-1 0 0 0,-1-2 1 0 0,0-1-1 0 0,0-1 0 0 0,0-2 0 0 0,25-9 444 0 0,79-12 2389 0 0,-130 27-2293 0 0,0 0 1 0 0,0 0-1 0 0,0 0 1 0 0,0 1-1 0 0,0-1 1 0 0,0 1-1 0 0,0 1 1 0 0,0-1-1 0 0,0 1 1 0 0,0 0-1 0 0,0 0 1 0 0,0 0-1 0 0,0 0 1 0 0,0 1-1 0 0,0 0 1 0 0,-1 0-1 0 0,1 0 1 0 0,-1 1-1 0 0,0 0 1 0 0,1 0-1 0 0,-1 0 1 0 0,-1 0-1 0 0,1 0 1 0 0,0 1-1 0 0,-1 0 1 0 0,1-1-1 0 0,-1 1 1 0 0,0 1-97 0 0,3 4 84 0 0,0 0-1 0 0,1-1 1 0 0,0 0 0 0 0,0 0 0 0 0,1 0 0 0 0,0-1 0 0 0,1 0 0 0 0,-1-1 0 0 0,1 0 0 0 0,1 0 0 0 0,-1-1 0 0 0,1 0 0 0 0,0-1 0 0 0,0 0 0 0 0,0 0 0 0 0,0-1 0 0 0,1 0 0 0 0,-1-1 0 0 0,1-1 0 0 0,0 1 0 0 0,0-2 0 0 0,3 1-84 0 0,25-4 87 0 0,-1-2 0 0 0,0-2 1 0 0,0-1-1 0 0,0-1 0 0 0,-1-3 0 0 0,-1-1 1 0 0,0-1-1 0 0,-1-2 0 0 0,0-2 1 0 0,-2-1-1 0 0,0-1 0 0 0,-1-2 1 0 0,13-13-88 0 0,-31 23-44 0 0,0 1 0 0 0,-1-2 0 0 0,-1 0 1 0 0,0 0-1 0 0,-1-1 0 0 0,-1-1 0 0 0,0 0 1 0 0,0 0-1 0 0,1-7 44 0 0,-9 18-53 0 0,1 0-1 0 0,-2 0 1 0 0,1 0 0 0 0,0 0-1 0 0,-1 0 1 0 0,0-1 0 0 0,0 1-1 0 0,0 0 1 0 0,0-1 0 0 0,-1 1-1 0 0,0-1 1 0 0,0 1 0 0 0,0-1-1 0 0,0 1 1 0 0,-1 0 0 0 0,1-1-1 0 0,-1 1 1 0 0,-1 0 0 0 0,1-1-1 0 0,0 1 1 0 0,-1 0-1 0 0,0 0 1 0 0,0 0 0 0 0,0 0-1 0 0,0 0 1 0 0,-1 1 0 0 0,0-1-1 0 0,0 1 1 0 0,0-1 0 0 0,0 1-1 0 0,0 0 1 0 0,0 0 0 0 0,-1 0-1 0 0,1 1 1 0 0,-1-1 0 0 0,0 1-1 0 0,0 0 1 0 0,0 0 0 0 0,-2 0 53 0 0,-12-4-38 0 0,0 1 0 0 0,0 1 0 0 0,0 1 1 0 0,0 0-1 0 0,0 2 0 0 0,0 0 0 0 0,-1 1 1 0 0,1 1-1 0 0,0 0 0 0 0,-1 1 0 0 0,1 1 0 0 0,0 1 1 0 0,1 1-1 0 0,-1 1 0 0 0,1 0 0 0 0,0 1 1 0 0,0 0-1 0 0,1 2 0 0 0,0 0 0 0 0,1 1 1 0 0,-1 0-1 0 0,-10 11 38 0 0,14-12-32 0 0,0 0 0 0 0,0 1 0 0 0,1 0 1 0 0,1 1-1 0 0,0 0 0 0 0,0 1 0 0 0,1 0 0 0 0,1 0 0 0 0,0 1 1 0 0,1 0-1 0 0,0 1 0 0 0,1-1 0 0 0,0 1 0 0 0,1 0 1 0 0,1 1-1 0 0,0-1 0 0 0,1 1 0 0 0,0 0 0 0 0,2 0 0 0 0,0 0 1 0 0,0 13 31 0 0,2-23 54 0 0,1-1 1 0 0,-1 1-1 0 0,1 0 1 0 0,0-1-1 0 0,0 1 1 0 0,0-1 0 0 0,1 1-1 0 0,-1-1 1 0 0,1 0-1 0 0,0 0 1 0 0,1 0-1 0 0,-1-1 1 0 0,1 1-1 0 0,-1-1 1 0 0,1 0 0 0 0,0 0-1 0 0,0 0 1 0 0,0 0-1 0 0,1-1 1 0 0,-1 1-1 0 0,1-1 1 0 0,-1-1 0 0 0,1 1-1 0 0,0 0 1 0 0,-1-1-1 0 0,1 0 1 0 0,2 0-55 0 0,144 16 1604 0 0,-138-17-1523 0 0,123 2 803 0 0,-45-2-672 0 0,-1 4 0 0 0,-1 3 0 0 0,1 5 0 0 0,4 4-212 0 0,-58-8-353 0 0,120 28-211 0 0,-54-17-7777 0 0,-77-15-1316 0 0</inkml:trace>
  <inkml:trace contextRef="#ctx0" brushRef="#br0" timeOffset="3489.467">10826 0 14539 0 0,'0'0'35'0'0,"0"0"-203"0"0,0 0-279 0 0,0 0-145 0 0,0 0 82 0 0,0 0 162 0 0,0 0 114 0 0,0 0 71 0 0,0 0 111 0 0,24 33 107 0 0,75 108 94 0 0,-95-135-125 0 0,0 1-1 0 0,-1 0 1 0 0,1-1-1 0 0,-1 2 1 0 0,-1-1-1 0 0,1 0 1 0 0,-1 0 0 0 0,-1 1-1 0 0,1-1 1 0 0,-1 1-1 0 0,0-1 1 0 0,-1 1-1 0 0,0 0 1 0 0,0-1 0 0 0,-2 6-24 0 0,1 16 107 0 0,-4 318 1447 0 0,-1-173-918 0 0,6 0 1 0 0,9-1 0 0 0,25 143-637 0 0,-32-297 127 0 0,1 0-1 0 0,1-1 1 0 0,0 1 0 0 0,2-1 0 0 0,0 0 0 0 0,1 0-1 0 0,0-1 1 0 0,2 0 0 0 0,0 0 0 0 0,0-1 0 0 0,2 0-1 0 0,0-1 1 0 0,7 7-127 0 0,-15-19 91 0 0,0-1 1 0 0,0 0-1 0 0,1 0 0 0 0,-1 0 0 0 0,0 0 0 0 0,1 0 0 0 0,-1-1 1 0 0,1 0-1 0 0,0 0 0 0 0,-1 0 0 0 0,1 0 0 0 0,0 0 1 0 0,0-1-1 0 0,-1 1 0 0 0,1-1 0 0 0,0 0 0 0 0,0 0 0 0 0,0-1 1 0 0,-1 1-1 0 0,1-1 0 0 0,0 0 0 0 0,0 0 0 0 0,-1 0 1 0 0,1 0-1 0 0,-1-1 0 0 0,1 1 0 0 0,-1-1 0 0 0,0 0 0 0 0,1 0 1 0 0,-1 0-1 0 0,0 0 0 0 0,0-1 0 0 0,0 1 0 0 0,-1-1 1 0 0,1 0-1 0 0,-1 0 0 0 0,1 0 0 0 0,-1 0 0 0 0,0 0-91 0 0,81-132 1060 0 0,-74 110-1059 0 0,-1-1 0 0 0,-1 0 0 0 0,-1 0 0 0 0,-2 0 0 0 0,0-1 0 0 0,-2 0 0 0 0,-1 0 0 0 0,-2-26-1 0 0,0 90-2289 0 0,18 203 331 0 0,-15-231 2055 0 0,0 1 0 0 0,0-1 1 0 0,1 0-1 0 0,0 1 0 0 0,1-1 1 0 0,0-1-1 0 0,0 1 0 0 0,1 0 1 0 0,0-1-1 0 0,1 0 0 0 0,-1 0 1 0 0,2-1-1 0 0,-1 1 0 0 0,1-2 1 0 0,0 1-1 0 0,0-1 0 0 0,1 1 1 0 0,0-2-1 0 0,0 1 0 0 0,0-1 1 0 0,1-1-1 0 0,-1 0 0 0 0,10 4-97 0 0,-4-8 80 0 0,0 0-1 0 0,-1-1 1 0 0,1 0 0 0 0,0-1-1 0 0,-1 0 1 0 0,1-1-1 0 0,-1-1 1 0 0,0 0-1 0 0,0-1 1 0 0,0 0-1 0 0,-1-1 1 0 0,0 0-1 0 0,0-1 1 0 0,0-1-1 0 0,-1 1 1 0 0,0-2-1 0 0,0 0 1 0 0,-1 0 0 0 0,-1-1-1 0 0,1 0 1 0 0,-1-1-1 0 0,-1 0 1 0 0,0 0-1 0 0,-1 0 1 0 0,4-8-80 0 0,0 3-41 0 0,0 1 1 0 0,-1-1-1 0 0,0-1 0 0 0,-1 0 1 0 0,-1 0-1 0 0,-1-1 0 0 0,-1 0 1 0 0,0 0-1 0 0,-1 0 0 0 0,-1-1 1 0 0,-1 0-1 0 0,0 0 1 0 0,-2 0-1 0 0,0 0 0 0 0,-1-9 41 0 0,0 27-681 0 0,-1 37-2292 0 0,-1-22 3072 0 0,1 0 0 0 0,1 0 0 0 0,0-1 0 0 0,1 1 0 0 0,0 0 0 0 0,1 0 0 0 0,1-1-1 0 0,0 1 1 0 0,1-1 0 0 0,0 0 0 0 0,1 0 0 0 0,1-1 0 0 0,0 1 0 0 0,0-1 0 0 0,1 0 0 0 0,1-1 0 0 0,0 0-1 0 0,1 0 1 0 0,0 0 0 0 0,0-1 0 0 0,1-1 0 0 0,0 0 0 0 0,1 0 0 0 0,0-1 0 0 0,8 5-99 0 0,10 3 58 0 0,0-2 1 0 0,1-1 0 0 0,0-1-1 0 0,0-2 1 0 0,1-1-1 0 0,1-1 1 0 0,0-1 0 0 0,0-3-1 0 0,0 0 1 0 0,0-2 0 0 0,1-1-1 0 0,24-3-58 0 0,91-23-3533 0 0,-14-31-5518 0 0,-115 45 1186 0 0</inkml:trace>
  <inkml:trace contextRef="#ctx0" brushRef="#br0" timeOffset="3823.397">10476 745 19940 0 0,'0'0'935'0'0,"0"0"-268"0"0,0 0-259 0 0,34-26-241 0 0,114-83-121 0 0,-136 102-50 0 0,0 0-1 0 0,0 1 1 0 0,0 0-1 0 0,1 1 1 0 0,0 0-1 0 0,0 1 1 0 0,0 1-1 0 0,0 0 1 0 0,1 0-1 0 0,-1 2 0 0 0,1-1 1 0 0,0 2 4 0 0,21-3-26 0 0,137-12-806 0 0,1 8 0 0 0,1 8 0 0 0,74 13 832 0 0,6 12-4626 0 0,-5 9-4392 0 0,-197-26 3075 0 0</inkml:trace>
  <inkml:trace contextRef="#ctx0" brushRef="#br0" timeOffset="4427.06">12659 1067 16740 0 0,'0'0'-34'0'0,"0"0"-248"0"0,0 0-272 0 0,0 0-67 0 0,27-4 142 0 0,207-16-1286 0 0,-32 7 93 0 0,-32 1 4957 0 0,-169 11-3287 0 0,1 0-1 0 0,0 1 1 0 0,-1-1 0 0 0,1 1 0 0 0,0 0 0 0 0,-1-1 0 0 0,1 1 0 0 0,0 0-1 0 0,0 0 1 0 0,-1 0 0 0 0,1 0 0 0 0,0 0 0 0 0,-1 1 0 0 0,1-1 0 0 0,0 1-1 0 0,-1-1 1 0 0,1 1 0 0 0,0-1 0 0 0,-1 1 0 0 0,1 0 0 0 0,-1 0 0 0 0,1 0-1 0 0,-1 0 1 0 0,1 0 0 0 0,-1 0 0 0 0,0 0 0 0 0,0 0 0 0 0,1 0 0 0 0,-1 1-1 0 0,0-1 1 0 0,0 0 0 0 0,0 1 0 0 0,0-1 0 0 0,-1 1 0 0 0,1-1 0 0 0,0 1-1 0 0,-1 0 1 0 0,1-1 0 0 0,-1 1 0 0 0,1 0 0 0 0,-1-1 0 0 0,0 1 0 0 0,0 0-1 0 0,1-1 1 0 0,-1 1 0 0 0,-1 0 0 0 0,1 0 0 0 0,0-1 0 0 0,0 1 0 0 0,-1 0-1 0 0,1-1 1 0 0,0 1 0 0 0,-1 0 0 0 0,0-1 0 0 0,1 1 0 0 0,-1 0 2 0 0,-116 185 297 0 0,106-173-288 0 0,1 0-1 0 0,0 1 1 0 0,1 0-1 0 0,1 0 0 0 0,0 1 1 0 0,1 0-1 0 0,1 0 1 0 0,0 1-1 0 0,2 0 1 0 0,0 0-1 0 0,0 0 1 0 0,1 4-9 0 0,6-16-51 0 0,0 0 1 0 0,0-1 0 0 0,0 1-1 0 0,0-1 1 0 0,1 1 0 0 0,0-1-1 0 0,0 0 1 0 0,0-1 0 0 0,1 1-1 0 0,-1-1 1 0 0,1 1 0 0 0,-1-1-1 0 0,1-1 1 0 0,0 1 0 0 0,0-1-1 0 0,1 0 1 0 0,-1 0 0 0 0,0 0-1 0 0,1-1 1 0 0,-1 1 0 0 0,1-2-1 0 0,0 1 1 0 0,-1 0 0 0 0,1-1-1 0 0,-1 0 1 0 0,1-1 0 0 0,0 1-1 0 0,-1-1 1 0 0,1 0 0 0 0,-1 0-1 0 0,4-2 51 0 0,5 3-337 0 0,94-15-778 0 0,38 3 4035 0 0,-23 114-2671 0 0,-106-91-110 0 0,1-1 0 0 0,0 0 1 0 0,0-2-1 0 0,1 0 0 0 0,-1-1 1 0 0,2 0-1 0 0,-1-2 0 0 0,1 0 1 0 0,0-1-1 0 0,0-2 0 0 0,0 0 1 0 0,0 0-1 0 0,1-2 1 0 0,-1-1-1 0 0,0 0 0 0 0,15-4-139 0 0,16-4 227 0 0,0-3 0 0 0,-1-1 0 0 0,-1-3 0 0 0,0-2 0 0 0,-1-2 0 0 0,-1-2-227 0 0,94-67 762 0 0,-135 85-786 0 0,-1 0 0 0 0,-1 0 0 0 0,1-1 0 0 0,-1 0 0 0 0,0 0 0 0 0,0 0 0 0 0,0-1 0 0 0,-1 1 0 0 0,1-1-1 0 0,-1 0 1 0 0,-1 0 0 0 0,1 0 0 0 0,-1 0 0 0 0,0 0 0 0 0,-1-1 0 0 0,1 1 0 0 0,-1-1 0 0 0,0 1 0 0 0,-1-1-1 0 0,0 1 1 0 0,0-1 0 0 0,0 1 0 0 0,-1-1 0 0 0,0 1 24 0 0,-4-4-107 0 0,-1 1 0 0 0,0 0-1 0 0,0 1 1 0 0,-1-1 0 0 0,0 1-1 0 0,-1 1 1 0 0,1-1 0 0 0,-2 1 0 0 0,1 1-1 0 0,-1 0 1 0 0,0 0 0 0 0,0 0 0 0 0,-1 1-1 0 0,1 1 1 0 0,-1-1 0 0 0,0 2 0 0 0,0-1-1 0 0,-1 1 1 0 0,1 1 0 0 0,-1 0 0 0 0,-1 0 107 0 0,-19-5 0 0 0,-1 1 1 0 0,0 1-1 0 0,1 2 1 0 0,-2 1 0 0 0,1 1-1 0 0,0 2 1 0 0,0 2-1 0 0,0 0 1 0 0,1 2 0 0 0,-1 2-1 0 0,1 1 1 0 0,0 1-1 0 0,1 1 1 0 0,0 2 0 0 0,1 1-1 0 0,0 2 1 0 0,1 0 0 0 0,0 2-1 0 0,2 1 1 0 0,0 1-1 0 0,1 2 1 0 0,1 0 0 0 0,1 1-1 0 0,0 3 0 0 0,18-19-22 0 0,-1 1 0 0 0,1 1-1 0 0,1-1 1 0 0,0 1 0 0 0,0 0 0 0 0,0 0-1 0 0,1 0 1 0 0,0 0 0 0 0,0 0-1 0 0,1 1 1 0 0,1-1 0 0 0,-1 1 0 0 0,1 0-1 0 0,0-1 1 0 0,1 1 0 0 0,0 0-1 0 0,1 2 23 0 0,2-7 91 0 0,1 1-1 0 0,-1-1 1 0 0,1 0-1 0 0,0 0 0 0 0,0-1 1 0 0,0 1-1 0 0,1-1 0 0 0,-1 0 1 0 0,1 0-1 0 0,0 0 1 0 0,0-1-1 0 0,0 1 0 0 0,0-1 1 0 0,0-1-1 0 0,0 1 0 0 0,0-1 1 0 0,1 0-1 0 0,-1 0 1 0 0,1 0-1 0 0,-1-1 0 0 0,1 1 1 0 0,-1-2-1 0 0,1 1 0 0 0,1-1-90 0 0,-7 1 3 0 0,84 2 927 0 0,0-5 0 0 0,0-3 0 0 0,69-15-930 0 0,197-9 2059 0 0,-337 31-2010 0 0,-1 0 0 0 0,1 1 0 0 0,-1 0 0 0 0,0 1 0 0 0,0 0 0 0 0,0 1 1 0 0,0 1-1 0 0,0 0 0 0 0,-1 0 0 0 0,0 1 0 0 0,0 1 0 0 0,-1 0 0 0 0,1 0 0 0 0,-2 1 1 0 0,1 0-1 0 0,-1 1 0 0 0,0 0 0 0 0,3 4-49 0 0,55 67-6551 0 0,-34-39-1536 0 0,-29-38-1391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26.4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976 0 10202 0 0,'0'0'474'0'0,"0"0"-74"0"0,0 0 50 0 0,0 0-27 0 0,0 0-385 0 0,0 0-720 0 0,0 0-487 0 0,0 0-100 0 0,0 0 362 0 0,0 0 719 0 0,0 0 391 0 0,0 0 82 0 0,-16 16 17 0 0,3-5-233 0 0,-80 112 462 0 0,68-39-217 0 0,4 1 0 0 0,3 0 0 0 0,4 2 0 0 0,3 0 0 0 0,5 0 0 0 0,3 0 0 0 0,4 1 0 0 0,8 41-314 0 0,-10-81 188 0 0,3-1 0 0 0,1 1-1 0 0,3-1 1 0 0,1 0-1 0 0,3-1 1 0 0,1 0-1 0 0,3 0 1 0 0,2-1-1 0 0,1-1 1 0 0,2-1 0 0 0,24 38-188 0 0,-28-64-805 0 0,-16-17 1010 0 0,1 0 0 0 0,-1 0 0 0 0,1 0 1 0 0,-1 0-1 0 0,1 1 0 0 0,-1-1 0 0 0,1 0 1 0 0,-1 0-1 0 0,1 0 0 0 0,-1 0 0 0 0,1 1 1 0 0,-1-1-1 0 0,1 0 0 0 0,-1 1 0 0 0,1-1 0 0 0,0 0 1 0 0,-1 1-1 0 0,1-1 0 0 0,0 0 0 0 0,-1 1 1 0 0,1-1-1 0 0,0 1 0 0 0,-1-1 0 0 0,1 0 1 0 0,0 1-1 0 0,0-1 0 0 0,0 1 0 0 0,-1-1 1 0 0,1 1-1 0 0,0-1 0 0 0,0 1 0 0 0,0-1 1 0 0,0 1-1 0 0,0-1-205 0 0,-304-54-405 0 0,230 46 360 0 0,-10-2-15 0 0,-277-9-386 0 0,358 18 396 0 0,-1 1 0 0 0,1 0 0 0 0,-1 0 0 0 0,1 0 0 0 0,-1 1 0 0 0,1-1 0 0 0,-1 1 0 0 0,1 0 0 0 0,-1 0 0 0 0,1 0 0 0 0,-1 0 0 0 0,1 1 0 0 0,0-1 0 0 0,0 1 0 0 0,0 0 0 0 0,0 0 0 0 0,0 0 0 0 0,0 0 0 0 0,0 1 0 0 0,1-1 1 0 0,-1 1-1 0 0,1 0 0 0 0,0-1 0 0 0,0 1 0 0 0,0 0 0 0 0,0 0 0 0 0,0 0 0 0 0,0 1 0 0 0,1-1 0 0 0,0 0 0 0 0,0 1 0 0 0,0-1 0 0 0,0 1 0 0 0,0-1 0 0 0,0 1 0 0 0,1-1 0 0 0,0 1 0 0 0,0-1 0 0 0,0 1 0 0 0,0 0 0 0 0,0-1 0 0 0,1 1 0 0 0,0-1 0 0 0,0 1 0 0 0,0-1 1 0 0,0 0-1 0 0,0 1 0 0 0,1-1 0 0 0,-1 0 0 0 0,1 0 0 0 0,0 1 0 0 0,0-2 0 0 0,0 1 0 0 0,2 2 50 0 0,19 15 130 0 0,2-1 0 0 0,0-1 1 0 0,1-2-1 0 0,0 0 0 0 0,2-2 0 0 0,-1-1 1 0 0,2-1-1 0 0,0-1 0 0 0,0-2 1 0 0,1-1-1 0 0,0-1 0 0 0,0-1 0 0 0,1-2 1 0 0,-1-1-1 0 0,1-2 0 0 0,19-1-130 0 0,4 4 111 0 0,0-2 1 0 0,0-2-1 0 0,1-2 0 0 0,-2-3 0 0 0,1-2 1 0 0,-1-3-1 0 0,0-2 0 0 0,-1-2 0 0 0,0-2 1 0 0,-1-3-1 0 0,-1-2 0 0 0,-1-2 0 0 0,-1-2 1 0 0,-2-2-1 0 0,0-3 0 0 0,-2-1 0 0 0,8-9-111 0 0,50-105 830 0 0,-100 141-865 0 0,0 0 0 0 0,0-1 0 0 0,0 1 0 0 0,-1-1-1 0 0,1 1 1 0 0,-1-1 0 0 0,-1 0 0 0 0,1 1 0 0 0,0-1 0 0 0,-1 0 0 0 0,0 0 0 0 0,0 1-1 0 0,-1-1 1 0 0,1 0 0 0 0,-1 0 0 0 0,0 1 0 0 0,0-1 0 0 0,-1 1 0 0 0,1-1-1 0 0,-1 1 1 0 0,0-1 0 0 0,0 1 0 0 0,0 0 0 0 0,-1 0 0 0 0,0 0 0 0 0,0 0-1 0 0,0 0 1 0 0,0 1 0 0 0,0-1 0 0 0,-1 1 0 0 0,1 0 0 0 0,-1 0 0 0 0,0 0-1 0 0,0 1 1 0 0,-2-2 35 0 0,0 2-86 0 0,0-1-1 0 0,0 1 0 0 0,0 0 1 0 0,-1 0-1 0 0,1 1 1 0 0,-1 0-1 0 0,1 0 1 0 0,-1 0-1 0 0,0 1 0 0 0,1 0 1 0 0,-1 1-1 0 0,1-1 1 0 0,-1 1-1 0 0,0 0 0 0 0,1 1 1 0 0,0-1-1 0 0,-1 1 1 0 0,1 1-1 0 0,0-1 1 0 0,0 1-1 0 0,0 0 0 0 0,0 1 1 0 0,1-1-1 0 0,-1 1 1 0 0,1 0-1 0 0,0 0 0 0 0,0 1 1 0 0,0 0 86 0 0,-7 6-10 0 0,0 1 0 0 0,1 0 1 0 0,0 0-1 0 0,1 1 0 0 0,0 1 0 0 0,1 0 1 0 0,1 0-1 0 0,0 0 0 0 0,1 1 0 0 0,-4 13 10 0 0,6-16 53 0 0,0 1 0 0 0,0 0 0 0 0,1-1 0 0 0,1 2 0 0 0,1-1 0 0 0,-1 0 0 0 0,2 0 0 0 0,0 1 0 0 0,1-1 0 0 0,0 1 0 0 0,1-1 0 0 0,0 0 0 0 0,1 1 0 0 0,1-1 0 0 0,0 0 0 0 0,1 0 0 0 0,0 0 0 0 0,1-1 0 0 0,0 1 0 0 0,1-1 0 0 0,1 0 0 0 0,0-1 0 0 0,0 0 0 0 0,1 0 0 0 0,0 0 0 0 0,1-1 0 0 0,0 0 0 0 0,1-1 0 0 0,0 0 0 0 0,1-1 0 0 0,0 0 0 0 0,0 0 0 0 0,0-1 0 0 0,1-1 0 0 0,0 0 0 0 0,0 0 0 0 0,2-1-53 0 0,17 1-66 0 0,0-1 0 0 0,0-2-1 0 0,0-1 1 0 0,0-2 0 0 0,1-1 0 0 0,-1-1 0 0 0,0-2 0 0 0,0 0 0 0 0,-1-3 0 0 0,1 0 66 0 0,81-25-3346 0 0,-9-4-3583 0 0,-73 24-1406 0 0</inkml:trace>
  <inkml:trace contextRef="#ctx0" brushRef="#br0" timeOffset="258.638">2625 113 8666 0 0,'0'0'5368'0'0,"0"0"-4457"0"0,0 0-1454 0 0,0 0-399 0 0,0 0 117 0 0,0 0 470 0 0,-9 25 232 0 0,-39 167 105 0 0,39 25 611 0 0,9 0 1 0 0,11-1-1 0 0,30 172-593 0 0,44-3 1159 0 0,-102-381 3116 0 0,-47-41-5449 0 0,54 30 863 0 0,-21-12-1381 0 0,-29-19-5916 0 0,42 24-960 0 0</inkml:trace>
  <inkml:trace contextRef="#ctx0" brushRef="#br0" timeOffset="544.198">2049 892 19692 0 0,'0'0'935'0'0,"0"0"-131"0"0,0 0-325 0 0,0 0-334 0 0,32-18-157 0 0,107-57-62 0 0,-8 53-72 0 0,-100 23 116 0 0,337 14-531 0 0,-1-1-3682 0 0,-258-14 1712 0 0,48 0-6741 0 0,-134 0 4086 0 0</inkml:trace>
  <inkml:trace contextRef="#ctx0" brushRef="#br0" timeOffset="1927.606">2903 1630 16307 0 0,'0'0'-490'0'0,"0"0"-54"0"0,0 0-21 0 0,0 0 197 0 0,0 0 340 0 0,32 2 124 0 0,235 15 178 0 0,-197-18-64 0 0,-1-2 1 0 0,0-4-1 0 0,-1-3 1 0 0,0-3-1 0 0,0-3 1 0 0,24-11-211 0 0,-31 8 128 0 0,-30 12-88 0 0,-1-2 0 0 0,0 0 1 0 0,0-2-1 0 0,-1-1 0 0 0,-1-2 0 0 0,0 0 0 0 0,-1-2 0 0 0,0-1 0 0 0,-2-2 0 0 0,0 0 0 0 0,2-4-40 0 0,-25 21-40 0 0,1 0-1 0 0,-1 0 0 0 0,0-1 1 0 0,0 1-1 0 0,0-1 0 0 0,0 1 1 0 0,0-1-1 0 0,-1 0 0 0 0,1 0 1 0 0,-1 0-1 0 0,0 0 0 0 0,0 0 1 0 0,0 0-1 0 0,0 0 0 0 0,-1 0 1 0 0,1 0-1 0 0,-1 0 0 0 0,1-1 1 0 0,-1 1-1 0 0,0 0 1 0 0,-1 0-1 0 0,1 0 0 0 0,0-1 1 0 0,-1 1-1 0 0,0 0 0 0 0,0 0 1 0 0,0 0-1 0 0,0 0 0 0 0,0 0 1 0 0,0 0-1 0 0,-1 0 0 0 0,0 0 1 0 0,1 1-1 0 0,-1-1 0 0 0,0 1 1 0 0,0-1-1 0 0,-1 1 0 0 0,1 0 1 0 0,-2-2 40 0 0,-119-46-2144 0 0,103 47 2089 0 0,1 2-1 0 0,-1 1 1 0 0,1 0-1 0 0,-1 1 1 0 0,1 1-1 0 0,0 1 0 0 0,0 1 1 0 0,0 0-1 0 0,0 1 1 0 0,0 2-1 0 0,1 0 1 0 0,0 0-1 0 0,0 2 0 0 0,1 0 1 0 0,1 1-1 0 0,-1 1 1 0 0,1 0-1 0 0,1 1 1 0 0,0 1-1 0 0,1 1 0 0 0,1 0 1 0 0,0 0-1 0 0,0 1 1 0 0,-5 10 55 0 0,16-21 30 0 0,-1 1 0 0 0,0 0 1 0 0,1 0-1 0 0,0 0 0 0 0,0-1 0 0 0,0 2 1 0 0,1-1-1 0 0,0 0 0 0 0,0 0 0 0 0,0 0 1 0 0,1 1-1 0 0,-1-1 0 0 0,1 0 1 0 0,1 1-1 0 0,-1-1 0 0 0,1 0 0 0 0,0 1 1 0 0,0-1-1 0 0,0 0 0 0 0,1 0 0 0 0,-1 0 1 0 0,1 0-1 0 0,1 0 0 0 0,-1 0 0 0 0,1-1 1 0 0,-1 1-1 0 0,1-1 0 0 0,1 0 1 0 0,-1 0-1 0 0,1 0 0 0 0,-1 0 0 0 0,1 0 1 0 0,0-1-1 0 0,1 0 0 0 0,1 2-30 0 0,9 5 203 0 0,0-1-1 0 0,0 0 1 0 0,1-1-1 0 0,0-1 1 0 0,0 0-1 0 0,1-2 1 0 0,0 0-1 0 0,0 0 1 0 0,0-2-1 0 0,6 1-202 0 0,24 2 81 0 0,0-1 0 0 0,0-3 0 0 0,0-1 0 0 0,0-3 0 0 0,0-2 0 0 0,0-2-1 0 0,0-1 1 0 0,-1-3 0 0 0,0-2 0 0 0,-1-2 0 0 0,-1-2 0 0 0,0-1-1 0 0,-1-3 1 0 0,-1-1 0 0 0,-1-3 0 0 0,28-20-81 0 0,-61 39 15 0 0,-1-1 0 0 0,0 1 0 0 0,0-1 0 0 0,-1 0 0 0 0,0-1 0 0 0,0 0 0 0 0,0 0 0 0 0,-1 0 0 0 0,0 0 0 0 0,0-1 0 0 0,-1 0 0 0 0,0 0-1 0 0,-1 0 1 0 0,1 0 0 0 0,-2-1 0 0 0,1 1 0 0 0,-1-1 0 0 0,0 0 0 0 0,-1 0 0 0 0,0 0 0 0 0,0 0 0 0 0,-1 0 0 0 0,0 0 0 0 0,-1 1 0 0 0,0-1 0 0 0,0 0 0 0 0,-1 0 0 0 0,0 0 0 0 0,-1 1 0 0 0,0-1 0 0 0,0 1 0 0 0,0 0 0 0 0,-1 0 0 0 0,-1 0-1 0 0,1 0 1 0 0,-1 1 0 0 0,-1 0 0 0 0,1 0 0 0 0,-1 0 0 0 0,0 1 0 0 0,-1-1 0 0 0,-6-4-15 0 0,-7 4-90 0 0,21 6-68 0 0,-1 1-1 0 0,0 0 1 0 0,0 0-1 0 0,0-1 1 0 0,1 1-1 0 0,-1 0 1 0 0,0 0-1 0 0,0-1 1 0 0,0 1-1 0 0,0 0 1 0 0,0 0-1 0 0,0-1 1 0 0,0 1-1 0 0,1 0 1 0 0,-1-1-1 0 0,0 1 1 0 0,0 0-1 0 0,0-1 1 0 0,0 1-1 0 0,0 0 1 0 0,0-1-1 0 0,0 1 159 0 0,527-32 867 0 0,-526 32-894 0 0,1 0 0 0 0,-1-1 0 0 0,1 1 0 0 0,-1 0 0 0 0,1 1 0 0 0,-1-1 0 0 0,1 0-1 0 0,-1 0 1 0 0,0 0 0 0 0,1 1 0 0 0,-1-1 0 0 0,1 1 0 0 0,-1-1 0 0 0,0 1 0 0 0,1 0 0 0 0,-1-1 0 0 0,0 1-1 0 0,1 0 1 0 0,-1 0 0 0 0,0 0 0 0 0,0 0 0 0 0,0 0 0 0 0,0 0 0 0 0,0 0 0 0 0,0 1 0 0 0,0-1-1 0 0,0 0 1 0 0,-1 0 0 0 0,1 1 0 0 0,0-1 0 0 0,-1 0 0 0 0,1 1 0 0 0,-1-1 0 0 0,0 1 0 0 0,1-1 0 0 0,-1 1-1 0 0,0-1 1 0 0,0 1 0 0 0,0-1 0 0 0,0 1 0 0 0,0-1 0 0 0,0 1 0 0 0,0-1 0 0 0,0 1 0 0 0,-1-1 0 0 0,1 0-1 0 0,-1 1 1 0 0,1-1 0 0 0,-1 1 0 0 0,1-1 0 0 0,-1 0 0 0 0,0 1 0 0 0,0-1 0 0 0,1 0 0 0 0,-1 0 27 0 0,-45 75 155 0 0,39-67-113 0 0,-5 3-15 0 0,1 1 1 0 0,0 1-1 0 0,0 0 1 0 0,2 1-1 0 0,-1 0 0 0 0,2 0 1 0 0,0 1-1 0 0,1-1 1 0 0,1 2-1 0 0,0-1 1 0 0,1 1-1 0 0,1 0 0 0 0,1 0 1 0 0,-1 8-28 0 0,5-18 78 0 0,-1 0 1 0 0,1 0-1 0 0,1 0 1 0 0,-1-1-1 0 0,1 1 1 0 0,0-1-1 0 0,1 1 1 0 0,-1-1-1 0 0,1 0 1 0 0,1 0-1 0 0,-1 0 1 0 0,1 0-1 0 0,0 0 1 0 0,0-1-1 0 0,1 0 1 0 0,0 0-1 0 0,-1 0 1 0 0,2 0-1 0 0,-1-1 1 0 0,0 0-1 0 0,1 0 1 0 0,0 0-1 0 0,0-1 1 0 0,0 0-1 0 0,1 0 1 0 0,-1-1-1 0 0,0 1 1 0 0,1-1-1 0 0,0-1 1 0 0,-1 1-1 0 0,1-1 1 0 0,0 0-1 0 0,0-1 0 0 0,0 0 1 0 0,0 0-79 0 0,24 5 75 0 0,1-1-1 0 0,-1-1 1 0 0,1-2 0 0 0,0-2 0 0 0,-1-1-1 0 0,1-1 1 0 0,-1-1 0 0 0,1-2 0 0 0,-1-2-1 0 0,-1 0 1 0 0,0-2 0 0 0,0-1 0 0 0,-1-2-1 0 0,0-1 1 0 0,-1-1 0 0 0,-1-1 0 0 0,0-1-1 0 0,-2-2 1 0 0,0 0 0 0 0,-1-2-1 0 0,-1-1 1 0 0,0 0 0 0 0,-2-2 0 0 0,-1-1-1 0 0,1-3-74 0 0,-8 10 114 0 0,-1 0 0 0 0,0-1 0 0 0,-2 0 0 0 0,0-1 0 0 0,-1 0 0 0 0,-1-1 0 0 0,-1 0 0 0 0,0 0 0 0 0,-2 0 0 0 0,-1-1 0 0 0,1-9-114 0 0,-5 30-540 0 0,0 1-596 0 0,-1 13-2110 0 0,-3 11 2943 0 0,-3 3 475 0 0,2 1 1 0 0,1-1-1 0 0,1 1 1 0 0,1 0-1 0 0,1 0 1 0 0,2 0-1 0 0,1 0 1 0 0,2 6-173 0 0,-3-26 90 0 0,0 0 1 0 0,0-1 0 0 0,1 1 0 0 0,0 0 0 0 0,1-1 0 0 0,0 1 0 0 0,0-1 0 0 0,0 0 0 0 0,1 0 0 0 0,0 0 0 0 0,0 0 0 0 0,1-1 0 0 0,0 0 0 0 0,0 0-1 0 0,0 0 1 0 0,1 0 0 0 0,0-1 0 0 0,0 0 0 0 0,0 0 0 0 0,1-1 0 0 0,-1 1 0 0 0,1-1 0 0 0,0-1 0 0 0,1 0 0 0 0,-1 0 0 0 0,0 0 0 0 0,1-1 0 0 0,0 0 0 0 0,-1 0-1 0 0,7 0-90 0 0,11-1 103 0 0,1-2 0 0 0,-1 0 0 0 0,0-2-1 0 0,1-1 1 0 0,-1-1 0 0 0,-1-1 0 0 0,1-1-1 0 0,-1-1 1 0 0,0-1 0 0 0,-1-2 0 0 0,0 0-1 0 0,-1-1 1 0 0,0-1 0 0 0,-1-1 0 0 0,0-1-1 0 0,-1-1 1 0 0,-1-1 0 0 0,-1-1 0 0 0,0 0-1 0 0,-1-1 1 0 0,4-7-103 0 0,38-121-741 0 0,-53 105-4307 0 0,-7 56 4932 0 0,7 185 540 0 0,-4-191-348 0 0,0 0 0 0 0,0 0 0 0 0,1-1 0 0 0,0 1 0 0 0,0 0 0 0 0,1-1 0 0 0,0 0 0 0 0,0 0 0 0 0,1 0 0 0 0,0 0 0 0 0,0-1 0 0 0,0 1 0 0 0,1-2 0 0 0,0 1 0 0 0,0 0 0 0 0,1-1 0 0 0,-1 0 0 0 0,1-1 0 0 0,0 1 0 0 0,0-1 0 0 0,1-1 0 0 0,-1 0 0 0 0,3 1-76 0 0,13 0 48 0 0,1-1 0 0 0,0-1 0 0 0,0-2-1 0 0,0 0 1 0 0,0-1 0 0 0,0-2 0 0 0,0 0 0 0 0,0-2-1 0 0,-1 0 1 0 0,0-2 0 0 0,0 0 0 0 0,0-2-1 0 0,-1 0 1 0 0,-1-2 0 0 0,1 0 0 0 0,-2-1-1 0 0,0-2 1 0 0,0 0 0 0 0,-1 0 0 0 0,-1-2 0 0 0,0-1-1 0 0,3-4-47 0 0,-10 11 8 0 0,-1-1 0 0 0,0 0 0 0 0,0 0-1 0 0,-1-1 1 0 0,0 0 0 0 0,-1 0-1 0 0,0-1 1 0 0,-1 0 0 0 0,-1-1 0 0 0,0 1-1 0 0,-1-1 1 0 0,0 0 0 0 0,-1-1 0 0 0,-1 1-1 0 0,0-3-7 0 0,-3 17-988 0 0,0 22-1887 0 0,-6 41 3168 0 0,3-55-214 0 0,0 0 0 0 0,0 1-1 0 0,1-1 1 0 0,0 0 0 0 0,1 1-1 0 0,0-1 1 0 0,0 1 0 0 0,1-1 0 0 0,0 1-1 0 0,0-1 1 0 0,1 1 0 0 0,0 0-1 0 0,1-1 1 0 0,0 0 0 0 0,0 1-1 0 0,1-1 1 0 0,0 0 0 0 0,0 0-1 0 0,1-1 1 0 0,0 1 0 0 0,0-1-1 0 0,1 1 1 0 0,0-1 0 0 0,0-1-1 0 0,0 1 1 0 0,1-1 0 0 0,0 0-1 0 0,1 0 1 0 0,-1 0 0 0 0,1-1-1 0 0,0 0 1 0 0,1-1 0 0 0,-1 0-1 0 0,4 2-78 0 0,10-4 105 0 0,1 0 0 0 0,-1-2 0 0 0,1 0 0 0 0,-1-2 0 0 0,1 0 0 0 0,-1-1 0 0 0,0-1 0 0 0,0-2 0 0 0,0 0 0 0 0,-1 0 0 0 0,0-2 0 0 0,0-1 0 0 0,-1 0 0 0 0,0-2 0 0 0,-1 0 0 0 0,0-1 0 0 0,0-1 0 0 0,-2 0 0 0 0,1-1 0 0 0,-2-1 0 0 0,0-1 0 0 0,-1 0 0 0 0,0-1 0 0 0,-1 0 0 0 0,-1-1-1 0 0,-1 0 1 0 0,4-10-105 0 0,-11 56-4303 0 0,34 106 5502 0 0,-31-121-1161 0 0,0 0 0 0 0,1 0 0 0 0,0-1 0 0 0,1 0 0 0 0,0 0 1 0 0,1-1-1 0 0,1-1 0 0 0,-1 1 0 0 0,2-2 0 0 0,-1 1 0 0 0,1-2 0 0 0,1 0 1 0 0,0 0-1 0 0,0-1 0 0 0,0-1 0 0 0,1 0 0 0 0,4 1-38 0 0,159 22-7804 0 0,-139-29 3917 0 0,-11 0-1087 0 0</inkml:trace>
  <inkml:trace contextRef="#ctx0" brushRef="#br0" timeOffset="2193.895">8124 318 24037 0 0,'0'0'144'0'0,"0"0"-16"0"0,0 0-296 0 0,0 0-744 0 0,0 0-344 0 0,0 0-793 0 0,0 0-1063 0 0,0 0-1041 0 0,0 0-984 0 0,0 0-2385 0 0</inkml:trace>
  <inkml:trace contextRef="#ctx0" brushRef="#br0" timeOffset="3693.774">8819 1104 9410 0 0,'0'0'1592'0'0,"0"0"-1504"0"0,0 0-180 0 0,0 0 347 0 0,0 0 109 0 0,0 0-40 0 0,0 0-58 0 0,0 0 2 0 0,7 29-2 0 0,21 90-32 0 0,-26-111-131 0 0,-1-1-1 0 0,2 0 1 0 0,-1 1 0 0 0,1-1 0 0 0,0 0-1 0 0,1 0 1 0 0,-1 0 0 0 0,1-1 0 0 0,1 1-1 0 0,-1-1 1 0 0,1 0 0 0 0,0 0 0 0 0,1-1-1 0 0,-1 1 1 0 0,1-1 0 0 0,0 0 0 0 0,1-1-1 0 0,-1 1 1 0 0,1-1 0 0 0,0-1 0 0 0,0 1-1 0 0,0-1 1 0 0,0 0 0 0 0,0-1 0 0 0,1 0-1 0 0,-1 0 1 0 0,1-1 0 0 0,0 1 0 0 0,-1-2-1 0 0,1 1 1 0 0,0-1 0 0 0,0 0 0 0 0,-1-1-1 0 0,1 0 1 0 0,0 0 0 0 0,-1 0 0 0 0,1-1-1 0 0,-1-1 1 0 0,1 1 0 0 0,-1-1 0 0 0,0 0-1 0 0,4-3-102 0 0,3 1-174 0 0,1 0 0 0 0,-1-2 0 0 0,0 1-1 0 0,0-2 1 0 0,-1 0 0 0 0,0-1 0 0 0,0 0-1 0 0,-1-1 1 0 0,-1 0 0 0 0,1-1 0 0 0,-2 0-1 0 0,1 0 1 0 0,-2-2 0 0 0,1 1-1 0 0,6-13 175 0 0,35-76 3624 0 0,-54 115-7015 0 0,3 20 3012 0 0,0-7 581 0 0,-2-17-123 0 0,1 0 0 0 0,0 1 0 0 0,1-1 0 0 0,1 0 0 0 0,-1 0 0 0 0,1 0 0 0 0,1 0 0 0 0,0 0 0 0 0,0 0-1 0 0,1 0 1 0 0,1 0 0 0 0,-1-1 0 0 0,1 1 0 0 0,1-1 0 0 0,0 0 0 0 0,0-1 0 0 0,1 1 0 0 0,0-1 0 0 0,0 0-1 0 0,1 0 1 0 0,0-1 0 0 0,0 0 0 0 0,1 0 0 0 0,0-1 0 0 0,0 0 0 0 0,1 0 0 0 0,0-1 0 0 0,0 0 0 0 0,0-1-1 0 0,0 1 1 0 0,6 0-79 0 0,7 1-660 0 0,0-1 0 0 0,1-2 0 0 0,-1 0 0 0 0,1-1 0 0 0,0-1 0 0 0,0-1 0 0 0,0-2 0 0 0,-1 0 0 0 0,1-1 0 0 0,-1-1-1 0 0,1-1 1 0 0,-1-1 0 0 0,-1-1 0 0 0,1-1 0 0 0,-1-1 0 0 0,-1-1 0 0 0,0-1 0 0 0,0 0 0 0 0,3-4 660 0 0,60-41 166 0 0,-5-5 3681 0 0,-28 36 3493 0 0,-6 57-6894 0 0,-37-22-299 0 0,0-2 1 0 0,1 1 0 0 0,0-1 0 0 0,0 0 0 0 0,1 0 0 0 0,0-1 0 0 0,0-1 0 0 0,1 1 0 0 0,0-1-1 0 0,0-1 1 0 0,0 0 0 0 0,1 0 0 0 0,0-1 0 0 0,-1-1 0 0 0,2 0 0 0 0,-1 0 0 0 0,0-1 0 0 0,0 0 0 0 0,1-1-1 0 0,7 0-147 0 0,4-2 190 0 0,1-1-1 0 0,0-1 1 0 0,-1-2-1 0 0,0 0 0 0 0,0-1 1 0 0,0-1-1 0 0,-1-1 1 0 0,21-11-190 0 0,85-68 410 0 0,-124 83-464 0 0,0 0-1 0 0,0 0 1 0 0,0-1 0 0 0,-1 1-1 0 0,0-1 1 0 0,0 1-1 0 0,0-1 1 0 0,-1 0 0 0 0,0 0-1 0 0,0-1 1 0 0,0 1 0 0 0,0 0-1 0 0,-1 0 1 0 0,0-1-1 0 0,0 1 1 0 0,0-1 0 0 0,-1 1-1 0 0,0-1 1 0 0,0 0-1 0 0,0 1 1 0 0,-1-1 0 0 0,0 1-1 0 0,0-1 1 0 0,0 1-1 0 0,0 0 1 0 0,-1-1 0 0 0,0 1-1 0 0,0 0 1 0 0,-1 0-1 0 0,0 0 1 0 0,1 0 0 0 0,-1 1-1 0 0,-1-1 1 0 0,1 1-1 0 0,-1 0 1 0 0,0 0 0 0 0,0 0-1 0 0,0 0 1 0 0,0 1 0 0 0,-1-1-1 0 0,1 1 1 0 0,-2 0 54 0 0,-12-11-194 0 0,-1 2 1 0 0,-1 0-1 0 0,1 1 1 0 0,-2 1-1 0 0,0 0 1 0 0,0 2-1 0 0,0 1 1 0 0,-1 0-1 0 0,0 2 1 0 0,-1 0-1 0 0,1 2 1 0 0,-1 0-1 0 0,1 2 1 0 0,-1 0-1 0 0,0 2 1 0 0,0 0-1 0 0,-8 3 194 0 0,18-3-55 0 0,0 0 0 0 0,0 1 0 0 0,0 1 0 0 0,0 0 0 0 0,0 1 0 0 0,1 0 0 0 0,0 1 0 0 0,-1 0-1 0 0,2 1 1 0 0,-1 1 0 0 0,1 0 0 0 0,0 0 0 0 0,0 1 0 0 0,1 0 0 0 0,0 1 0 0 0,1 0 0 0 0,0 1 0 0 0,0 0-1 0 0,1 0 1 0 0,0 1 0 0 0,1 0 0 0 0,0 0 0 0 0,1 1 0 0 0,0-1 0 0 0,1 1 0 0 0,0 1 0 0 0,1-1 0 0 0,0 1-1 0 0,1 0 1 0 0,0 5 55 0 0,3-11 69 0 0,-1-1 0 0 0,2 1 0 0 0,-1 0 0 0 0,1-1 0 0 0,0 1 0 0 0,0 0 0 0 0,1-1 0 0 0,0 1 0 0 0,0-1 0 0 0,0 0 0 0 0,1 0 0 0 0,0 0 0 0 0,0 0 0 0 0,1 0 0 0 0,0-1-1 0 0,0 1 1 0 0,0-1 0 0 0,0 0 0 0 0,1 0 0 0 0,0-1 0 0 0,0 1 0 0 0,0-1 0 0 0,1 0 0 0 0,-1 0 0 0 0,1-1 0 0 0,0 0 0 0 0,0 0 0 0 0,0 0 0 0 0,5 1-69 0 0,193 43 1837 0 0,54-48 648 0 0,-98 74-2020 0 0,-132-71-361 0 0,0-1-1 0 0,0-2 1 0 0,1-1 0 0 0,-1-1-1 0 0,-1-1 1 0 0,1-2-1 0 0,-1 0 1 0 0,0-2 0 0 0,0-1-1 0 0,-1-2 1 0 0,0 0-1 0 0,-1-1 1 0 0,0-2 0 0 0,-1-1-1 0 0,-1 0 1 0 0,13-12-104 0 0,-18 14-77 0 0,0 0 1 0 0,-1-1 0 0 0,0-1 0 0 0,-1-1-1 0 0,-1 0 1 0 0,-1-1 0 0 0,0-1-1 0 0,-1 0 1 0 0,-1-1 0 0 0,-1 0-1 0 0,0-1 1 0 0,-2 0 0 0 0,0-2 76 0 0,-7 19-43 0 0,-1 0 0 0 0,0-1 0 0 0,0 1 0 0 0,0-1 0 0 0,0 1 1 0 0,-1-1-1 0 0,1 1 0 0 0,-1-1 0 0 0,0 1 0 0 0,0-1 0 0 0,0 0 0 0 0,-1 1 1 0 0,1-1-1 0 0,-1 1 0 0 0,0-1 0 0 0,0 1 0 0 0,0-1 0 0 0,-1 1 1 0 0,1 0-1 0 0,-1 0 0 0 0,1-1 0 0 0,-1 1 0 0 0,0 0 0 0 0,0 1 0 0 0,-1-1 1 0 0,1 0-1 0 0,-1 0 0 0 0,1 1 0 0 0,-1 0 0 0 0,0-1 0 0 0,0 1 1 0 0,0 0-1 0 0,0 1 0 0 0,-2-2 43 0 0,-120-38-621 0 0,295 39 820 0 0,456 32-920 0 0,-541-20 208 0 0,-84-8 411 0 0,-1 0 0 0 0,0 0 1 0 0,1 0-1 0 0,-1 0 0 0 0,0 0 0 0 0,0 0 0 0 0,0 0 1 0 0,-1 0-1 0 0,1 0 0 0 0,0 0 0 0 0,-1 0 0 0 0,1 0 1 0 0,-1 0-1 0 0,1 0 0 0 0,-1 0 0 0 0,0-1 0 0 0,0 1 1 0 0,0 0-1 0 0,0-1 0 0 0,0 1 0 0 0,-1 0 0 0 0,1-1 1 0 0,0 1-1 0 0,-1-1 0 0 0,1 0 0 0 0,-1 1 1 0 0,1-1-1 0 0,-1 0 0 0 0,0 0 0 0 0,1 0 0 0 0,-1 0 1 0 0,0 0-1 0 0,-1 0 102 0 0,1 1-46 0 0,-61 53 78 0 0,-108 124 166 0 0,168-176-150 0 0,1 0 1 0 0,-1 1 0 0 0,1-1 0 0 0,0 1-1 0 0,0 0 1 0 0,0 0 0 0 0,1 0 0 0 0,-1 0-1 0 0,1 0 1 0 0,0 0 0 0 0,0 0 0 0 0,1 1-1 0 0,-1-1 1 0 0,1 0 0 0 0,0 0-1 0 0,0 1 1 0 0,0-1 0 0 0,1 0 0 0 0,-1 0-1 0 0,1 0 1 0 0,0 1 0 0 0,0-1 0 0 0,1 0-1 0 0,-1 0 1 0 0,1 0 0 0 0,0-1 0 0 0,0 1-1 0 0,0 0 1 0 0,1-1 0 0 0,-1 1 0 0 0,1-1-1 0 0,-1 0 1 0 0,1 0 0 0 0,1 0 0 0 0,-1 0-1 0 0,0 0 1 0 0,0-1 0 0 0,1 1 0 0 0,0-1-1 0 0,-1 0 1 0 0,1 0 0 0 0,0 0 0 0 0,0-1-1 0 0,0 1 1 0 0,0-1 0 0 0,0 0 0 0 0,1 0-1 0 0,-1-1 1 0 0,0 1 0 0 0,0-1-1 0 0,3 0-48 0 0,44 2 205 0 0,1-1-1 0 0,-1-4 0 0 0,0-1 1 0 0,0-2-1 0 0,-1-3 0 0 0,0-2 1 0 0,0-2-1 0 0,-1-3 1 0 0,31-14-205 0 0,-50 19 141 0 0,-1-2 0 0 0,-1 0 0 0 0,0-2 0 0 0,-1-1 1 0 0,0-1-1 0 0,14-14-141 0 0,-35 27 3 0 0,-1 0 0 0 0,0 0 0 0 0,0-1 0 0 0,0 0 0 0 0,0 0 0 0 0,-1 0 0 0 0,0 0 0 0 0,0-1 0 0 0,0 0 0 0 0,-1 1 0 0 0,0-1-1 0 0,0-1 1 0 0,0 1 0 0 0,-1 0 0 0 0,0-1 0 0 0,0 1 0 0 0,-1-1 0 0 0,0 0 0 0 0,0 0 0 0 0,0 1 0 0 0,-1-1 0 0 0,0 0 0 0 0,0 0 0 0 0,-1 0 0 0 0,0 1 0 0 0,0-1 0 0 0,0 0 0 0 0,-1 1 0 0 0,0-1 0 0 0,-1 1 0 0 0,1 0 0 0 0,-1-1 0 0 0,-2-1-3 0 0,1 1-43 0 0,-1 1 0 0 0,0 0 0 0 0,0 0 0 0 0,0 0 0 0 0,-1 0 0 0 0,0 1 0 0 0,0 0-1 0 0,0 0 1 0 0,-1 1 0 0 0,0-1 0 0 0,0 2 0 0 0,0-1 0 0 0,0 1 0 0 0,0 0 0 0 0,-1 0 0 0 0,0 1 0 0 0,1 0 0 0 0,-1 0 0 0 0,0 1 0 0 0,0 0 0 0 0,0 0-1 0 0,0 1 1 0 0,0 0 0 0 0,0 1 0 0 0,0 0 0 0 0,1 0 0 0 0,-1 0 0 0 0,0 1 0 0 0,0 0 0 0 0,1 1 0 0 0,-1-1 0 0 0,1 2 0 0 0,0-1 0 0 0,0 1 0 0 0,0 0-1 0 0,0 0 1 0 0,1 1 0 0 0,0 0 0 0 0,0 0 0 0 0,0 0 0 0 0,0 1 0 0 0,1 0 0 0 0,0 0 0 0 0,0 1 0 0 0,1-1 0 0 0,-1 1 0 0 0,0 3 43 0 0,0-4 32 0 0,0 1 1 0 0,1 1 0 0 0,0-1 0 0 0,0 1 0 0 0,0-1 0 0 0,1 1-1 0 0,0 0 1 0 0,1 0 0 0 0,0 0 0 0 0,0 1 0 0 0,0-1 0 0 0,1 0-1 0 0,1 1 1 0 0,-1-1 0 0 0,2 1 0 0 0,-1-1 0 0 0,1 1 0 0 0,0-1-1 0 0,1 0 1 0 0,-1 1 0 0 0,2-1 0 0 0,-1 0 0 0 0,1 0 0 0 0,1 0-1 0 0,-1-1 1 0 0,1 1 0 0 0,0-1 0 0 0,1 0 0 0 0,0 0 0 0 0,0 0-1 0 0,1-1 1 0 0,0 0 0 0 0,0 0 0 0 0,1 1-33 0 0,41 30 70 0 0,2-2-1 0 0,1-3 1 0 0,2-2 0 0 0,1-2 0 0 0,1-2-1 0 0,1-3 1 0 0,1-3 0 0 0,1-1 0 0 0,1-4-1 0 0,40 5-69 0 0,302 40-4476 0 0,-138-47-4527 0 0,-198-12 2166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24.6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127 1 7378 0 0,'0'0'608'0'0,"0"0"-415"0"0,0 0-125 0 0,0 0-151 0 0,0 0-225 0 0,0 0-125 0 0,0 0-46 0 0,0 0 84 0 0,0 0 182 0 0,0 0 144 0 0,0 0 99 0 0,-22 29 58 0 0,-64 95 46 0 0,84-120-120 0 0,-1 1 1 0 0,1-1-1 0 0,0 0 1 0 0,0 1-1 0 0,0 0 1 0 0,1-1-1 0 0,0 1 1 0 0,0 0-1 0 0,0 0 1 0 0,0 0-1 0 0,1-1 1 0 0,0 1-1 0 0,0 0 1 0 0,0 0-1 0 0,0 0 1 0 0,1 0-1 0 0,0 0 1 0 0,0 0-1 0 0,0-1 1 0 0,2 4-15 0 0,2 12 98 0 0,181 1043 2905 0 0,-182-1040-2973 0 0,21 134 763 0 0,-7 2-1 0 0,-4 89-792 0 0,-13-247 49 0 0,-1 1 1 0 0,1-1-1 0 0,-1 0 0 0 0,0 0 1 0 0,1 0-1 0 0,-1 0 0 0 0,0 1 0 0 0,0-1 1 0 0,0 0-1 0 0,0 0 0 0 0,0 0 0 0 0,0 1 1 0 0,0-1-1 0 0,0 0 0 0 0,0 0 1 0 0,-1 0-1 0 0,1 1 0 0 0,0-1 0 0 0,-1 0 1 0 0,1 0-1 0 0,-1 0 0 0 0,1 0 1 0 0,-1 0-1 0 0,0 0 0 0 0,1 0 0 0 0,-1 0 1 0 0,0 0-1 0 0,0 0 0 0 0,0 0 1 0 0,0 0-1 0 0,0-1 0 0 0,0 1 0 0 0,0 0 1 0 0,0-1-1 0 0,0 1 0 0 0,0-1 0 0 0,0 1 1 0 0,0-1-1 0 0,0 1 0 0 0,0-1 1 0 0,-1 0-1 0 0,1 1 0 0 0,0-1 0 0 0,0 0 1 0 0,0 0-1 0 0,-1 0 0 0 0,1 0 1 0 0,0 0-1 0 0,0 0 0 0 0,0-1 0 0 0,-1 1 1 0 0,1 0-1 0 0,0 0 0 0 0,0-1 1 0 0,0 1-1 0 0,0-1 0 0 0,0 1 0 0 0,-1-1 1 0 0,1 0-1 0 0,0 1 0 0 0,0-1 0 0 0,1 0 1 0 0,-1 1-1 0 0,0-1 0 0 0,0 0 1 0 0,0 0-1 0 0,0 0 0 0 0,1 0 0 0 0,-1 0 1 0 0,0 0-50 0 0,-64-67-1830 0 0,22 3-4288 0 0,30 44-909 0 0</inkml:trace>
  <inkml:trace contextRef="#ctx0" brushRef="#br0" timeOffset="337.393">358 423 16740 0 0,'0'0'145'0'0,"0"0"-149"0"0,0 0-151 0 0,29-12-86 0 0,100-39-33 0 0,-118 47 236 0 0,1 1-1 0 0,0 1 0 0 0,1 0 0 0 0,-1 0 1 0 0,0 1-1 0 0,1 1 0 0 0,-1 0 0 0 0,0 0 0 0 0,1 1 1 0 0,-1 1-1 0 0,0 0 0 0 0,0 1 0 0 0,0 0 1 0 0,3 2 38 0 0,11 2-74 0 0,14 4-106 0 0,0 1-1 0 0,0 2 0 0 0,-2 2 1 0 0,0 1-1 0 0,0 2 0 0 0,-2 2 0 0 0,-1 1 1 0 0,0 2-1 0 0,-2 1 0 0 0,-1 2 1 0 0,-1 1-1 0 0,-1 1 0 0 0,-1 2 0 0 0,20 29 181 0 0,-46-58-21 0 0,-1 0-1 0 0,0 0 0 0 0,0 1 0 0 0,1-1 0 0 0,-2 1 1 0 0,1 0-1 0 0,0 0 0 0 0,0-1 0 0 0,-1 1 0 0 0,0 0 1 0 0,1 0-1 0 0,-1 0 0 0 0,0 1 0 0 0,0-1 0 0 0,-1 0 0 0 0,1 0 1 0 0,-1 0-1 0 0,0 1 0 0 0,0-1 0 0 0,0 0 0 0 0,0 1 1 0 0,0-1-1 0 0,-1 0 0 0 0,1 0 0 0 0,-1 0 0 0 0,0 1 1 0 0,0-1-1 0 0,0 0 0 0 0,0 0 0 0 0,-1 0 0 0 0,1 0 0 0 0,-1-1 1 0 0,0 1-1 0 0,0 0 0 0 0,0-1 0 0 0,0 1 0 0 0,0-1 1 0 0,0 1-1 0 0,-1-1 0 0 0,1 0 0 0 0,-1 0 0 0 0,0 0 1 0 0,1-1-1 0 0,-1 1 0 0 0,-3 1 22 0 0,-54 16 276 0 0,-1-3 1 0 0,0-2 0 0 0,-1-4-1 0 0,0-1 1 0 0,-1-4-1 0 0,0-2 1 0 0,0-3-1 0 0,-6-3-276 0 0,33 3 122 0 0,-107-1 481 0 0,0-5 1 0 0,-132-25-604 0 0,187 5 1655 0 0,119 20-3769 0 0,452-32-1396 0 0,-166 51-5976 0 0,-268-6 7316 0 0</inkml:trace>
  <inkml:trace contextRef="#ctx0" brushRef="#br0" timeOffset="967.516">1561 1012 15123 0 0,'0'0'1150'0'0,"0"0"-175"0"0,0 0-498 0 0,0 0-482 0 0,0 0-439 0 0,0 0-465 0 0,0 0-227 0 0,0 0 163 0 0,0 0 386 0 0,0 0 522 0 0,0 0 334 0 0,0 0 52 0 0,0 0-31 0 0,24-11-40 0 0,182-81 199 0 0,-104 45-308 0 0,-53 27-259 0 0,-1-1 1 0 0,-2-3-1 0 0,0-1 0 0 0,-1-3 0 0 0,-2-1 1 0 0,-1-2-1 0 0,-1-2 0 0 0,22-24 118 0 0,-14-58 536 0 0,-49 112-554 0 0,0 0 0 0 0,0 0 0 0 0,0 0-1 0 0,0 0 1 0 0,-1-1 0 0 0,1 1 0 0 0,-1 0 0 0 0,0 0 0 0 0,0 0 0 0 0,0 1 0 0 0,0-1 0 0 0,-1 0 0 0 0,1 0 0 0 0,-1 0-1 0 0,0 1 1 0 0,1-1 0 0 0,-1 1 0 0 0,0 0 0 0 0,-1-1 0 0 0,1 1 0 0 0,0 0 0 0 0,-1 0 0 0 0,1 0 0 0 0,-1 1 0 0 0,1-1-1 0 0,-1 0 1 0 0,0 1 0 0 0,0 0 0 0 0,0 0 0 0 0,0 0 0 0 0,0 0 0 0 0,0 0 0 0 0,0 0 0 0 0,0 1 0 0 0,0 0 0 0 0,0-1-1 0 0,0 1 1 0 0,0 0 18 0 0,-17 1-30 0 0,1 0 0 0 0,0 1 0 0 0,0 1 0 0 0,0 1 0 0 0,0 0 0 0 0,1 2 0 0 0,0 0 0 0 0,0 1 0 0 0,0 0 0 0 0,1 2 0 0 0,0 0 0 0 0,1 1 0 0 0,0 1 0 0 0,0 0 0 0 0,1 1 0 0 0,1 1 0 0 0,0 0 0 0 0,0 1-1 0 0,2 0 1 0 0,0 1 0 0 0,0 1 0 0 0,1 0 0 0 0,1 0 0 0 0,1 1 0 0 0,1 0 0 0 0,0 1 0 0 0,1 0 0 0 0,1 0 0 0 0,0 0 0 0 0,2 1 0 0 0,0 0 0 0 0,-1 14 30 0 0,5-25 34 0 0,0 0 0 0 0,0 0 0 0 0,0-1 0 0 0,1 1 0 0 0,1 0 1 0 0,-1 0-1 0 0,1-1 0 0 0,0 1 0 0 0,1-1 0 0 0,0 1 0 0 0,0-1 0 0 0,1 0 0 0 0,-1 0 1 0 0,1-1-1 0 0,1 1 0 0 0,0-1 0 0 0,0 0 0 0 0,0 0 0 0 0,0 0 0 0 0,1-1 0 0 0,0 0 1 0 0,0 0-1 0 0,0 0 0 0 0,1-1 0 0 0,0 0 0 0 0,0 0 0 0 0,0-1 0 0 0,0 1 0 0 0,0-2 1 0 0,3 1-35 0 0,18 7 122 0 0,1-2 0 0 0,0-1 0 0 0,0-1 0 0 0,0-2 1 0 0,1-1-1 0 0,-1-1 0 0 0,15-2-122 0 0,-1 0 73 0 0,0-3 1 0 0,0-1-1 0 0,0-3 1 0 0,0-1 0 0 0,-1-2-1 0 0,-1-1 1 0 0,0-3-1 0 0,0-1 1 0 0,-2-3-1 0 0,0 0 1 0 0,0-3-1 0 0,-2-1 1 0 0,-1-2-1 0 0,-1-1 1 0 0,8-10-74 0 0,-36 31 18 0 0,-1-1 1 0 0,0 0-1 0 0,0 0 1 0 0,-1 0-1 0 0,0 0 1 0 0,0-1-1 0 0,0 0 1 0 0,-1 0-1 0 0,1 0 1 0 0,-1-1-1 0 0,-1 1 1 0 0,1-1-1 0 0,-1 0 1 0 0,-1 0 0 0 0,1 0-1 0 0,-1-1 1 0 0,0 1-1 0 0,-1 0 1 0 0,0-1-1 0 0,0 0 1 0 0,0 1-1 0 0,-1-1 1 0 0,0 1-1 0 0,-1-1 1 0 0,1 1-1 0 0,-2-1 1 0 0,1 1-1 0 0,-1-1 1 0 0,0 1-1 0 0,0 0 1 0 0,-1 0-1 0 0,0 0 1 0 0,-1 0-1 0 0,0 0-18 0 0,-6-5-148 0 0,0 1 0 0 0,-1 0 0 0 0,0 1-1 0 0,-1 1 1 0 0,0 0 0 0 0,-1 0 0 0 0,0 1-1 0 0,0 1 1 0 0,0 0 0 0 0,-1 1 0 0 0,0 0-1 0 0,-1 1 1 0 0,1 1 0 0 0,-1 0 0 0 0,0 1-1 0 0,0 1 1 0 0,0 0 0 0 0,0 1 0 0 0,-1 1 148 0 0,15 0-55 0 0,1 0 0 0 0,-1 1 1 0 0,1-1-1 0 0,-1 1 1 0 0,1-1-1 0 0,0 1 0 0 0,-1-1 1 0 0,1 1-1 0 0,0-1 1 0 0,-1 1-1 0 0,1-1 0 0 0,0 1 1 0 0,0-1-1 0 0,-1 1 0 0 0,1 0 1 0 0,0-1-1 0 0,0 1 1 0 0,0-1-1 0 0,0 1 0 0 0,0 0 1 0 0,0-1-1 0 0,0 1 1 0 0,0-1-1 0 0,0 1 0 0 0,0 0 1 0 0,0-1-1 0 0,0 1 1 0 0,0 0-1 0 0,1-1 0 0 0,-1 1 1 0 0,0-1-1 0 0,0 1 0 0 0,1-1 1 0 0,-1 1-1 0 0,0-1 1 0 0,1 1-1 0 0,-1-1 0 0 0,0 1 1 0 0,1-1-1 0 0,-1 1 1 0 0,1-1-1 0 0,-1 0 0 0 0,1 1 1 0 0,-1-1-1 0 0,1 1 1 0 0,-1-1-1 0 0,1 0 0 0 0,-1 0 1 0 0,1 1-1 0 0,0-1 0 0 0,-1 0 1 0 0,1 0-1 0 0,-1 0 1 0 0,1 0-1 0 0,0 0 0 0 0,-1 0 1 0 0,1 0-1 0 0,0 0 1 0 0,-1 0-1 0 0,1 0 55 0 0,24 6 118 0 0,-1-1 0 0 0,1-1 0 0 0,0-1 0 0 0,0-2-1 0 0,0 0 1 0 0,0-2 0 0 0,0 0 0 0 0,10-3-118 0 0,-14 2 35 0 0,325-20 473 0 0,-344 22-508 0 0,0 0 1 0 0,0 1-1 0 0,0-1 1 0 0,0 0-1 0 0,0 1 0 0 0,0 0 1 0 0,0-1-1 0 0,0 1 1 0 0,0 0-1 0 0,0 0 1 0 0,0 0-1 0 0,0 0 1 0 0,0 1-1 0 0,0-1 1 0 0,-1 0-1 0 0,1 1 1 0 0,-1-1-1 0 0,1 1 1 0 0,-1 0-1 0 0,1-1 1 0 0,-1 1-1 0 0,0 0 1 0 0,0 0-1 0 0,0 0 1 0 0,0 0-1 0 0,0 0 0 0 0,0 0 1 0 0,-1 0-1 0 0,1 0 1 0 0,-1 0-1 0 0,1 0 1 0 0,-1 0-1 0 0,0 0 1 0 0,0 1-1 0 0,0-1 1 0 0,0 0-1 0 0,0 0 1 0 0,0 0-1 0 0,-1 0 1 0 0,1 0-1 0 0,-1 1 0 0 0,-26 95 807 0 0,23-88-739 0 0,-44 176 605 0 0,47-179-640 0 0,0 1 1 0 0,1 0-1 0 0,0-1 1 0 0,0 1-1 0 0,1-1 1 0 0,0 1-1 0 0,0-1 1 0 0,1 1-1 0 0,0-1 1 0 0,0 1-1 0 0,0-1 1 0 0,1 0-1 0 0,1 0 1 0 0,-1-1-1 0 0,1 1 1 0 0,0-1-1 0 0,0 1 1 0 0,1-1-1 0 0,0 0 1 0 0,0-1-1 0 0,1 1 1 0 0,-1-1-1 0 0,7 4-33 0 0,2 0-46 0 0,1-1 0 0 0,0-1 0 0 0,0 0 0 0 0,1 0 0 0 0,0-2 0 0 0,0 0 0 0 0,0-1 0 0 0,0-1 0 0 0,1 0 0 0 0,4-1 46 0 0,174 4-3897 0 0,-142-6 1918 0 0,9 0-1355 0 0,-16-2-1608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2.2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897 417 3281 0 0,'0'0'386'0'0,"0"0"-133"0"0,0 0 28 0 0,31-16 42 0 0,185-96 405 0 0,-206 107-650 0 0,0-1 1 0 0,-1-1 0 0 0,0 0-1 0 0,0 0 1 0 0,-1-1-1 0 0,0 0 1 0 0,0 0 0 0 0,-1-1-1 0 0,0 0 1 0 0,-1 0-1 0 0,0-1 1 0 0,0 0-1 0 0,-1 0 1 0 0,0 0 0 0 0,0-1-1 0 0,2-10-78 0 0,-4-44 3195 0 0,-25-3 3402 0 0,22 69-6608 0 0,1-1 1 0 0,-1 1-1 0 0,0 0 0 0 0,1-1 1 0 0,-1 1-1 0 0,0 0 0 0 0,0-1 1 0 0,0 1-1 0 0,1 0 1 0 0,-1 0-1 0 0,0-1 0 0 0,0 1 1 0 0,0 0-1 0 0,0-1 0 0 0,-1 1 1 0 0,1 0-1 0 0,0 0 1 0 0,0-1-1 0 0,0 1 0 0 0,0 0 1 0 0,-1-1-1 0 0,1 1 1 0 0,0 0-1 0 0,-1-1 0 0 0,1 1 1 0 0,-1 0-1 0 0,1-1 0 0 0,0 1 1 0 0,-1-1-1 0 0,1 1 1 0 0,-1-1-1 0 0,0 1 0 0 0,1-1 1 0 0,-1 1-1 0 0,1-1 0 0 0,-1 1 1 0 0,0-1-1 0 0,1 0 1 0 0,-1 1-1 0 0,0-1 0 0 0,1 0 1 0 0,-1 0-1 0 0,0 0 0 0 0,1 1 1 0 0,-1-1-1 0 0,0 0 1 0 0,0 0-1 0 0,1 0 0 0 0,-1 0 1 0 0,0 0-1 0 0,0 0 0 0 0,1-1 1 0 0,-1 1-1 0 0,0 0 1 0 0,0 0-1 0 0,1 0 0 0 0,-1-1 1 0 0,0 1-1 0 0,1 0 1 0 0,-1-1-1 0 0,0 1 0 0 0,1 0 1 0 0,-1-1-1 0 0,1 1 0 0 0,-1-1 1 0 0,1 1-1 0 0,-1-1 1 0 0,1 0 10 0 0,-13 74-714 0 0,13-71 783 0 0,-11 184-28 0 0,7-1 0 0 0,9 1 1 0 0,17 82-42 0 0,-22-262 1 0 0,52 681 251 0 0,-52-686-146 0 0,0 1-1 0 0,-1-1 1 0 0,1 1-1 0 0,-1-1 1 0 0,1 1-1 0 0,-1-1 1 0 0,0 1-1 0 0,0-1 1 0 0,1 0 0 0 0,-1 1-1 0 0,0-1 1 0 0,0 0-1 0 0,0 0 1 0 0,-1 0-1 0 0,1 1 1 0 0,0-1-1 0 0,0 0 1 0 0,0-1-1 0 0,-1 1 1 0 0,1 0-1 0 0,-1 0 1 0 0,1 0-1 0 0,0-1 1 0 0,-1 1-1 0 0,1-1 1 0 0,-1 1-1 0 0,0-1 1 0 0,1 0-1 0 0,-1 1 1 0 0,1-1 0 0 0,-1 0-1 0 0,1 0 1 0 0,-1 0-1 0 0,0 0 1 0 0,1-1-1 0 0,-1 1 1 0 0,1 0-1 0 0,-1-1 1 0 0,1 1-1 0 0,-1-1 1 0 0,0 1-106 0 0,-83-21-148 0 0,67 16 160 0 0,-82-22-345 0 0,-1 4 0 0 0,-1 5 1 0 0,-1 4-1 0 0,-1 5 1 0 0,0 5-1 0 0,-34 4 333 0 0,113 2-35 0 0,0 0 0 0 0,0 2-1 0 0,0 1 1 0 0,1 1-1 0 0,0 1 1 0 0,0 1-1 0 0,1 0 1 0 0,-15 10 35 0 0,29-14-88 0 0,0 1 0 0 0,0 0 0 0 0,1 0 0 0 0,0 1 0 0 0,0 0 0 0 0,0 1 0 0 0,1 0 0 0 0,0 0 1 0 0,0 1-1 0 0,1-1 0 0 0,0 2 0 0 0,0-1 0 0 0,1 0 0 0 0,0 1 0 0 0,1 0 0 0 0,-1 0 0 0 0,2 1 0 0 0,-1-1 0 0 0,2 1 0 0 0,-1 0 1 0 0,1-1-1 0 0,0 7 88 0 0,1-6-55 0 0,1 0 1 0 0,0 0 0 0 0,1 0 0 0 0,0 0 0 0 0,1 0 0 0 0,0 0 0 0 0,0-1 0 0 0,1 1 0 0 0,0-1-1 0 0,1 0 1 0 0,0 1 0 0 0,0-2 0 0 0,1 1 0 0 0,0 0 0 0 0,1-1 0 0 0,0 0 0 0 0,0 0 0 0 0,1-1-1 0 0,-1 0 1 0 0,2 0 0 0 0,-1 0 0 0 0,1-1 0 0 0,0 0 0 0 0,0-1 0 0 0,1 0 0 0 0,1 1 54 0 0,36 15 169 0 0,0-1 0 0 0,2-2 0 0 0,1-2 0 0 0,0-2 0 0 0,0-3 0 0 0,1-2 0 0 0,1-2 0 0 0,0-2 0 0 0,-1-2 0 0 0,1-3 0 0 0,0-1 0 0 0,0-3 0 0 0,0-2 0 0 0,-1-3 0 0 0,0-1 0 0 0,25-11-169 0 0,19-2 325 0 0,-2-4 0 0 0,0-5 0 0 0,-2-3 0 0 0,56-32-325 0 0,-109 47 184 0 0,-1 0 1 0 0,0-3-1 0 0,-2-1 0 0 0,0-1 0 0 0,-2-2 0 0 0,-1-1 1 0 0,-1-1-1 0 0,-2-2 0 0 0,-1-1 0 0 0,-1-1 0 0 0,20-35-184 0 0,-39 56 128 0 0,-1-1 0 0 0,0 1 0 0 0,-1-2 0 0 0,0 1-1 0 0,-1 0 1 0 0,-1-1 0 0 0,0 0 0 0 0,-1 1 0 0 0,0-1-1 0 0,-1 0 1 0 0,0 0-128 0 0,-1 9-14 0 0,0 0 0 0 0,-1 0-1 0 0,1 1 1 0 0,-1-1 0 0 0,0 0-1 0 0,0 0 1 0 0,-1 1 0 0 0,1-1-1 0 0,-1 1 1 0 0,0 0 0 0 0,0-1-1 0 0,-1 1 1 0 0,1 0 0 0 0,-1 0-1 0 0,0 0 1 0 0,0 1 0 0 0,0-1 0 0 0,0 1-1 0 0,-1-1 1 0 0,1 1 0 0 0,-1 0-1 0 0,0 1 1 0 0,0-1 0 0 0,0 0-1 0 0,0 1 1 0 0,-1 0 0 0 0,1 0-1 0 0,0 1 1 0 0,-1-1 0 0 0,0 1-1 0 0,1 0 1 0 0,-1 0 0 0 0,-1 0 14 0 0,-12 0-77 0 0,1 0-1 0 0,0 2 1 0 0,0 0 0 0 0,-1 1 0 0 0,1 0 0 0 0,0 2 0 0 0,1 0 0 0 0,-1 1-1 0 0,1 0 1 0 0,-1 2 0 0 0,2 0 0 0 0,-1 0 0 0 0,1 2 0 0 0,0 0-1 0 0,1 0 1 0 0,0 1 0 0 0,0 1 0 0 0,1 1 0 0 0,1 0 0 0 0,0 0-1 0 0,0 1 1 0 0,2 1 0 0 0,-1-1 0 0 0,2 2 0 0 0,0 0 0 0 0,0 0-1 0 0,2 0 1 0 0,0 1 0 0 0,1 0 0 0 0,0 1 0 0 0,1-1 0 0 0,1 1 0 0 0,1 0-1 0 0,0 0 1 0 0,0 15 77 0 0,2-19 15 0 0,0 0 0 0 0,0 1 0 0 0,2-1-1 0 0,-1 0 1 0 0,2 1 0 0 0,0-1 0 0 0,1 0-1 0 0,0 0 1 0 0,0 0 0 0 0,2 0 0 0 0,0-1-1 0 0,0 0 1 0 0,1 0 0 0 0,0 0 0 0 0,1 0 0 0 0,1-1-1 0 0,-1 0 1 0 0,2-1 0 0 0,0 0 0 0 0,0 0-1 0 0,0-1 1 0 0,2 0 0 0 0,-1-1 0 0 0,1 0-1 0 0,0 0 1 0 0,0-1 0 0 0,3 0-15 0 0,9 4 78 0 0,0-2-1 0 0,1 0 1 0 0,1-2 0 0 0,-1 0-1 0 0,1-2 1 0 0,0-1 0 0 0,1-1-1 0 0,-1-1 1 0 0,0-1-1 0 0,1-1 1 0 0,-1-1 0 0 0,1-1-1 0 0,-1-2 1 0 0,0 0 0 0 0,0-2-1 0 0,-1-1 1 0 0,8-4-78 0 0,22-8 129 0 0,-2-2 1 0 0,0-2-1 0 0,-2-3 1 0 0,0-2-1 0 0,-2-2 0 0 0,-2-3 1 0 0,13-12-130 0 0,-19 14-27 0 0,-3-3-1 0 0,0-1 1 0 0,-3-1 0 0 0,-1-2 0 0 0,-1-2 0 0 0,-3-1 0 0 0,-1-1-1 0 0,-2-1 1 0 0,-2-1 0 0 0,-2-2 0 0 0,-1 0 0 0 0,-3-1 0 0 0,-2-1-1 0 0,-3 0 1 0 0,-1-1 0 0 0,-2-1 0 0 0,-3 0 0 0 0,-1 0 0 0 0,-2-35 27 0 0,-4 41 50 0 0,-1-1 1 0 0,-3 1 0 0 0,-1 0 0 0 0,-2 0 0 0 0,-2 0-1 0 0,-2 1 1 0 0,-2 1 0 0 0,-2 0 0 0 0,-2 0-1 0 0,-1 2 1 0 0,-2 0 0 0 0,-2 1 0 0 0,-19-24-51 0 0,40 59-42 0 0,-1 0 1 0 0,0 0-1 0 0,0 0 1 0 0,0 0-1 0 0,-1 1 1 0 0,1-1-1 0 0,-1 1 0 0 0,0 0 1 0 0,0 0-1 0 0,0 0 1 0 0,0 0-1 0 0,0 0 1 0 0,-1 0-1 0 0,0 1 1 0 0,1 0-1 0 0,-1 0 1 0 0,0 0-1 0 0,0 0 1 0 0,0 1-1 0 0,0-1 0 0 0,0 1 1 0 0,0 0-1 0 0,-1 0 1 0 0,1 0-1 0 0,0 1 1 0 0,0 0-1 0 0,-1 0 1 0 0,1 0-1 0 0,0 0 1 0 0,-1 1-1 0 0,1-1 0 0 0,0 1 1 0 0,0 0-1 0 0,-1 0 1 0 0,1 1-1 0 0,0-1 1 0 0,0 1-1 0 0,1 0 1 0 0,-1 0-1 0 0,-1 1 42 0 0,-6 19-114 0 0,2 0 1 0 0,0 1-1 0 0,2 0 0 0 0,0 1 1 0 0,1 0-1 0 0,2 0 0 0 0,0 0 0 0 0,2 0 1 0 0,1 0-1 0 0,0 1 0 0 0,2-1 0 0 0,4 24 114 0 0,-4-21-17 0 0,9 98 275 0 0,6 0-1 0 0,5-2 0 0 0,9 14-257 0 0,3 26 227 0 0,-12-49-102 0 0,2 17 71 0 0,6-1 1 0 0,6-2-1 0 0,10 16-196 0 0,-42-134 72 0 0,0 1-1 0 0,1-1 1 0 0,0 0 0 0 0,0-1-1 0 0,1 1 1 0 0,0-1 0 0 0,1 0-1 0 0,0 0 1 0 0,1 0 0 0 0,-1-1-1 0 0,2 0 1 0 0,-1 0 0 0 0,1-1-1 0 0,0 0 1 0 0,1 0 0 0 0,4 2-72 0 0,39-30 1849 0 0,-23-14-5135 0 0,-9 12-5778 0 0,-12 15-1165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5.5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17308 0 0,'0'0'-180'0'0,"0"0"-701"0"0,0 0-365 0 0,0 0-108 0 0,0 0 311 0 0,0 0 723 0 0,0 0 312 0 0,1 26 113 0 0,13 201 658 0 0,87 627 2074 0 0,-41-538-1986 0 0,-70-356-696 0 0,-2-9-8061 0 0,9 33 689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2.8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123 481 11450 0 0,'0'0'1932'0'0,"0"0"-1408"0"0,0 0-1443 0 0,0 0-650 0 0,0 0 34 0 0,0 0 698 0 0,0 0 869 0 0,0 0 281 0 0,0 0 130 0 0,12 31 111 0 0,35 102 2 0 0,-31-84-35 0 0,-3 0 1 0 0,-2 0-1 0 0,-3 1 1 0 0,-1 0 0 0 0,-1 27-522 0 0,1 7 479 0 0,51 642 1547 0 0,-57-656-314 0 0,-7-73 1036 0 0,-18-15-2191 0 0,8-2-1076 0 0,1 0 0 0 0,1-1 0 0 0,1-1-1 0 0,1 0 1 0 0,1-1 0 0 0,1 0 0 0 0,1-1 0 0 0,1 0 0 0 0,1 0 0 0 0,1-1 0 0 0,1 1 0 0 0,1-1 0 0 0,2-1 0 0 0,0-4 519 0 0,-10-43-1722 0 0,-26-127-1210 0 0,-27-170 1810 0 0,35-2 9736 0 0,30 369-8622 0 0,0-1-1 0 0,1 1 1 0 0,-1 0-1 0 0,1-1 1 0 0,0 1 0 0 0,0 0-1 0 0,0 0 1 0 0,0-1-1 0 0,0 1 1 0 0,1 0 0 0 0,-1 0-1 0 0,1 0 1 0 0,0 1 0 0 0,0-1-1 0 0,0 0 1 0 0,0 1-1 0 0,1-1 1 0 0,-1 1 0 0 0,1 0-1 0 0,-1 0 1 0 0,1 0-1 0 0,0 0 1 0 0,0 0 0 0 0,0 0-1 0 0,0 1 1 0 0,0-1 0 0 0,0 1-1 0 0,0 0 1 0 0,0 0-1 0 0,0 0 1 0 0,1 1 0 0 0,-1-1-1 0 0,0 1 1 0 0,3 0 8 0 0,128 2-1400 0 0,-116 0 1605 0 0,61 12-250 0 0,0 4 0 0 0,-1 3 0 0 0,-1 4 0 0 0,-1 3 1 0 0,-1 3-1 0 0,-2 4 0 0 0,25 17 45 0 0,270 144-60 0 0,-393-186 4260 0 0,-77-11-3351 0 0,-859-82 310 0 0,948 79-5885 0 0,32-2 1196 0 0,43-2-1067 0 0,-57 8 4049 0 0,33-5-2573 0 0,-8 1-1356 0 0</inkml:trace>
  <inkml:trace contextRef="#ctx0" brushRef="#br0" timeOffset="415.713">1698 592 12739 0 0,'0'0'1371'0'0,"0"0"-1166"0"0,0 0-889 0 0,0 0-227 0 0,0 0 171 0 0,0 0 272 0 0,0 0 221 0 0,0 0 152 0 0,0 0 125 0 0,0 0 47 0 0,0 0 23 0 0,-7 23 36 0 0,-21 71 41 0 0,28-91-136 0 0,-1-1 0 0 0,1 1 0 0 0,0 0 0 0 0,-1-1 0 0 0,1 1 0 0 0,0 0 0 0 0,1-1-1 0 0,-1 1 1 0 0,0-1 0 0 0,1 1 0 0 0,-1 0 0 0 0,1-1 0 0 0,0 1 0 0 0,0-1-1 0 0,0 1 1 0 0,0-1 0 0 0,0 0 0 0 0,1 1 0 0 0,-1-1 0 0 0,1 0 0 0 0,0 0 0 0 0,-1 0-1 0 0,1 0 1 0 0,0 0 0 0 0,0 0 0 0 0,0-1 0 0 0,0 1 0 0 0,1 0 0 0 0,-1-1-1 0 0,0 0 1 0 0,1 0 0 0 0,-1 1 0 0 0,0-2 0 0 0,1 1 0 0 0,0 0 0 0 0,-1 0-1 0 0,1-1 1 0 0,-1 1 0 0 0,1-1 0 0 0,0 0 0 0 0,0 0-41 0 0,3 2 106 0 0,12 1 36 0 0,1-1-1 0 0,0-1 0 0 0,1 0 1 0 0,-1-1-1 0 0,0-1 1 0 0,0-1-1 0 0,0-1 1 0 0,-1-1-1 0 0,1 0 0 0 0,-1-1 1 0 0,1-1-1 0 0,-2-1 1 0 0,1 0-1 0 0,-1-2 1 0 0,0 0-1 0 0,0 0 0 0 0,-1-2 1 0 0,-1 0-1 0 0,0-1 1 0 0,0 0-1 0 0,-2-1 1 0 0,8-9-142 0 0,-17 18-35 0 0,0 0 1 0 0,-1 0 0 0 0,1 0-1 0 0,-1-1 1 0 0,0 0 0 0 0,0 1-1 0 0,0-1 1 0 0,-1 0 0 0 0,1 0 0 0 0,-1-1-1 0 0,-1 1 1 0 0,1 0 0 0 0,-1-1-1 0 0,0 1 1 0 0,0-1 0 0 0,0 1-1 0 0,-1-1 1 0 0,0 0 0 0 0,0 1 0 0 0,0-1-1 0 0,-1 1 1 0 0,0-1 0 0 0,0 1-1 0 0,0-1 1 0 0,-1 1 0 0 0,0-1-1 0 0,0 1 1 0 0,0 0 0 0 0,-1 0 0 0 0,1 0-1 0 0,-1 0 1 0 0,0 1 0 0 0,-1-1-1 0 0,1 1 1 0 0,-1 0 0 0 0,0 0-1 0 0,-3-3 35 0 0,-6-4-106 0 0,0 0 0 0 0,0 1 0 0 0,-1 1 0 0 0,0 0 0 0 0,-1 1-1 0 0,1 1 1 0 0,-2 0 0 0 0,1 1 0 0 0,-1 0 0 0 0,0 1 0 0 0,0 1-1 0 0,-7 0 107 0 0,-6-1 85 0 0,-1 1 0 0 0,0 1 0 0 0,-1 2 0 0 0,1 1 0 0 0,0 2-1 0 0,0 0 1 0 0,0 2 0 0 0,1 2 0 0 0,-1 0 0 0 0,1 2 0 0 0,0 1-1 0 0,1 2 1 0 0,0 0 0 0 0,1 2 0 0 0,0 1 0 0 0,1 2 0 0 0,1 0-1 0 0,-14 12-84 0 0,33-22-68 0 0,0 0 0 0 0,1 0 0 0 0,-1 0 0 0 0,1 1-1 0 0,1 0 1 0 0,-1 0 0 0 0,1 0 0 0 0,0 1 0 0 0,1 0-1 0 0,0-1 1 0 0,0 1 0 0 0,1 0 0 0 0,-1 0 0 0 0,2 1-1 0 0,-1-1 1 0 0,1 0 0 0 0,1 1 0 0 0,-1-1 0 0 0,2 0-1 0 0,-1 1 1 0 0,1-1 0 0 0,0 0 0 0 0,1 1 0 0 0,0-1-1 0 0,0 0 1 0 0,0 0 0 0 0,1 0 0 0 0,1-1 0 0 0,-1 1-1 0 0,1-1 1 0 0,1 1 0 0 0,-1-1 0 0 0,1-1 0 0 0,0 1-1 0 0,1-1 1 0 0,0 0 0 0 0,0 0 0 0 0,0 0 0 0 0,0-1-1 0 0,1 0 1 0 0,0 0 0 0 0,0-1 0 0 0,0 0 0 0 0,1 0 68 0 0,87 40-5616 0 0,-60-32-1335 0 0</inkml:trace>
  <inkml:trace contextRef="#ctx0" brushRef="#br0" timeOffset="962.124">2902 160 0 0 0,'0'0'2016'0'0,"0"0"366"0"0,0 0 416 0 0,0 0 150 0 0,0 0-341 0 0,0 0-639 0 0,0 0-824 0 0,0 0-873 0 0,0 0-631 0 0,0 0-249 0 0,0 0 47 0 0,0-4 257 0 0,4 2 312 0 0,-1-1 0 0 0,1 1 0 0 0,0-1 1 0 0,0 1-1 0 0,0 0 0 0 0,0 0 0 0 0,0 1 0 0 0,0-1 1 0 0,1 1-1 0 0,-1 0 0 0 0,1 0 0 0 0,-1 1 0 0 0,1-1 0 0 0,-1 1 1 0 0,1 0-1 0 0,-1 0 0 0 0,1 0 0 0 0,-1 1 0 0 0,1 0 1 0 0,-1 0-1 0 0,4 1-7 0 0,17-1 31 0 0,46-2-36 0 0,0 4 0 0 0,0 3-1 0 0,0 3 1 0 0,3 4 5 0 0,-123 27 1074 0 0,-1-14-927 0 0,1 2 0 0 0,1 3 0 0 0,2 1 0 0 0,1 2 0 0 0,-30 31-147 0 0,59-50-18 0 0,0 0 0 0 0,2 2 0 0 0,0 0 0 0 0,1 0 0 0 0,0 1 0 0 0,2 1-1 0 0,0 0 1 0 0,1 0 0 0 0,1 1 0 0 0,0 1 0 0 0,2-1 0 0 0,1 1 0 0 0,0 0-1 0 0,2 1 1 0 0,0-1 0 0 0,1 7 18 0 0,3-22 19 0 0,0-1 0 0 0,1 0-1 0 0,-1 1 1 0 0,1-1 0 0 0,1 0 0 0 0,-1 0 0 0 0,1 0-1 0 0,0 0 1 0 0,0 0 0 0 0,0 0 0 0 0,1 0-1 0 0,0 0 1 0 0,-1-1 0 0 0,2 0 0 0 0,-1 1 0 0 0,1-1-1 0 0,-1 0 1 0 0,1-1 0 0 0,0 1 0 0 0,0-1-1 0 0,1 1 1 0 0,-1-1 0 0 0,1-1 0 0 0,-1 1 0 0 0,1-1-1 0 0,0 1 1 0 0,0-1 0 0 0,0-1 0 0 0,0 1-1 0 0,1-1 1 0 0,3 1-19 0 0,172 21 761 0 0,-117-21-862 0 0,-1-2 0 0 0,1-4 0 0 0,-1-2 0 0 0,0-3 0 0 0,0-3 0 0 0,-1-2 0 0 0,-1-4 0 0 0,24-10 101 0 0,-79 25-367 0 0,70-38-86 0 0,-60 20-2100 0 0,-12-5-3403 0 0,-5 20-1228 0 0</inkml:trace>
  <inkml:trace contextRef="#ctx0" brushRef="#br0" timeOffset="1217.863">2890 403 21733 0 0,'0'0'616'0'0,"0"0"-328"0"0,0 0-312 0 0,0 0-160 0 0,176-58-8 0 0,-111 58 48 0 0,5 0 8 0 0,5 5-96 0 0,-2 1-240 0 0,1 0-401 0 0,-4 0-583 0 0,-3-1-656 0 0,-3-2-513 0 0,-7-2-336 0 0,1-1-39 0 0,-2-3 159 0 0,-14-3 649 0 0,-15 2-1001 0 0</inkml:trace>
  <inkml:trace contextRef="#ctx0" brushRef="#br0" timeOffset="1561.076">4019 0 13027 0 0,'0'0'2834'0'0,"0"0"-1581"0"0,0 0-806 0 0,0 0-548 0 0,0 0-286 0 0,0 0-114 0 0,0 0 12 0 0,0 0 163 0 0,0 0 191 0 0,0 0 156 0 0,0 0 101 0 0,0 0 52 0 0,0 0 10 0 0,22 10-2 0 0,76 29-9 0 0,-84-36-107 0 0,1 1-1 0 0,0-2 1 0 0,0 0 0 0 0,0-1-1 0 0,0 0 1 0 0,0-1-1 0 0,0-1 1 0 0,0 0-1 0 0,0-1 1 0 0,2-1-66 0 0,31-3 247 0 0,2 2-22 0 0,-13 0-201 0 0,0 1 1 0 0,0 2-1 0 0,1 1 0 0 0,-1 2 1 0 0,0 2-1 0 0,15 4-24 0 0,-49-8-21 0 0,-1 0 1 0 0,0 0-1 0 0,0 1 1 0 0,1-1-1 0 0,-1 1 1 0 0,0 0-1 0 0,0 0 1 0 0,0 0-1 0 0,0 0 1 0 0,0 0-1 0 0,0 0 1 0 0,0 0-1 0 0,0 1 1 0 0,-1-1-1 0 0,1 1 1 0 0,0-1-1 0 0,-1 1 1 0 0,1 0-1 0 0,-1-1 1 0 0,0 1-1 0 0,1 0 1 0 0,-1 0-1 0 0,0 0 1 0 0,0 0-1 0 0,0 0 1 0 0,-1 0-1 0 0,1 0 1 0 0,0 1-1 0 0,-1-1 1 0 0,1 0-1 0 0,-1 0 1 0 0,0 0-1 0 0,0 1 1 0 0,0-1-1 0 0,0 0 1 0 0,0 1-1 0 0,0-1 1 0 0,0 0-1 0 0,-1 0 1 0 0,0 0-1 0 0,1 1 1 0 0,-1-1-1 0 0,0 0 1 0 0,0 0-1 0 0,0 0 1 0 0,0 0-1 0 0,0 0 1 0 0,0 0-1 0 0,-1-1 1 0 0,1 1-1 0 0,-1 0 1 0 0,1 0-1 0 0,-1-1 1 0 0,0 1-1 0 0,1-1 1 0 0,-1 0-1 0 0,0 1 1 0 0,0-1-1 0 0,0 0 21 0 0,-389 413 1307 0 0,379-397-1317 0 0,-1-3-4 0 0,0 1 0 0 0,1 1 0 0 0,1 0 0 0 0,0 1 0 0 0,1 0 0 0 0,1 1 0 0 0,1-1 0 0 0,0 2 0 0 0,2-1 0 0 0,0 1 1 0 0,1 0-1 0 0,0 0 0 0 0,2 1 0 0 0,0 3 14 0 0,6-18 76 0 0,1 1 0 0 0,0-1 0 0 0,0 0 0 0 0,0 0 0 0 0,0 0 0 0 0,1-1 0 0 0,0 0 1 0 0,0 0-1 0 0,0 0 0 0 0,0 0 0 0 0,1-1 0 0 0,-1 1 0 0 0,1-2 0 0 0,0 1 0 0 0,0-1 0 0 0,0 1 0 0 0,0-2 0 0 0,1 1 1 0 0,-1-1-1 0 0,0 0 0 0 0,1 0 0 0 0,-1 0 0 0 0,0-1 0 0 0,5-1-76 0 0,-11 2 5 0 0,54 7 33 0 0,0-3 1 0 0,0-2-1 0 0,0-2 1 0 0,0-2-1 0 0,0-3 0 0 0,0-2 1 0 0,-1-3-1 0 0,0-1 1 0 0,0-3-1 0 0,-1-3 1 0 0,21-10-39 0 0,22-30-2334 0 0,-57-3-7150 0 0,-35 47 1404 0 0</inkml:trace>
  <inkml:trace contextRef="#ctx0" brushRef="#br0" timeOffset="1816.932">4213 625 17868 0 0,'0'0'1039'0'0,"0"0"-430"0"0,0 0-534 0 0,0 0-245 0 0,31-8 10 0 0,102-27 46 0 0,300-42-1864 0 0,-191 24-1130 0 0,-10 1-1503 0 0,-78 29-2112 0 0,-129 20 3996 0 0</inkml:trace>
  <inkml:trace contextRef="#ctx0" brushRef="#br0" timeOffset="2050.778">5551 569 0 0 0,'0'0'1986'0'0,"0"0"-329"0"0,0 0-144 0 0,0 0-84 0 0,0 0-87 0 0,0 0-84 0 0,0 0-125 0 0,0 0-75 0 0,0 0-18 0 0,4 27 40 0 0,12 80 96 0 0,-16-106-1124 0 0,0 1-1 0 0,0-1 0 0 0,0 0 0 0 0,0 1 0 0 0,0-1 1 0 0,0 1-1 0 0,0-1 0 0 0,1 0 0 0 0,-1 1 0 0 0,0-1 1 0 0,1 0-1 0 0,-1 1 0 0 0,1-1 0 0 0,0 0 0 0 0,-1 0 1 0 0,1 0-1 0 0,0 1 0 0 0,0-1 0 0 0,-1 0 0 0 0,1 0 1 0 0,0 0-1 0 0,0 0 0 0 0,0 0 0 0 0,1 0 0 0 0,-1-1 1 0 0,0 1-1 0 0,0 0 0 0 0,0 0 0 0 0,0-1 0 0 0,1 1 1 0 0,-1-1-1 0 0,0 1 0 0 0,1-1 0 0 0,-1 0 0 0 0,0 1 1 0 0,1-1-1 0 0,-1 0 0 0 0,0 0 0 0 0,2 0-51 0 0,4 0 325 0 0,23 1-38 0 0,0-1 1 0 0,0-1-1 0 0,-1-2 0 0 0,1-1 0 0 0,0-2 0 0 0,-1 0 0 0 0,0-2 0 0 0,0-1 1 0 0,-1-2-1 0 0,-1 0 0 0 0,1-2 0 0 0,-2-1 0 0 0,0-1 0 0 0,-1-2 0 0 0,0 0 1 0 0,-1-2-288 0 0,-7 8 124 0 0,0-1 0 0 0,-1-1 0 0 0,0 0 0 0 0,-1-2 0 0 0,0 1 0 0 0,-1-2 0 0 0,-1 0 0 0 0,6-10-124 0 0,-16 21 6 0 0,0 0 1 0 0,0 0-1 0 0,-1-1 0 0 0,1 1 0 0 0,-1 0 1 0 0,0-1-1 0 0,-1 0 0 0 0,1 1 1 0 0,-1-1-1 0 0,0 0 0 0 0,-1 0 0 0 0,1 1 1 0 0,-1-1-1 0 0,-1 0 0 0 0,1 0 1 0 0,-1 0-1 0 0,0 1 0 0 0,0-1 0 0 0,0 0 1 0 0,-1 1-1 0 0,0-1 0 0 0,0 1 1 0 0,0-1-1 0 0,-1 1 0 0 0,0 0 0 0 0,0 0 1 0 0,0 0-1 0 0,-1 1 0 0 0,1-1 1 0 0,-1 1-1 0 0,0-1 0 0 0,-2 0-6 0 0,-13-9-42 0 0,0 0 0 0 0,-1 1 1 0 0,0 2-1 0 0,-1 0 0 0 0,-1 1 0 0 0,0 1 0 0 0,0 0 0 0 0,0 2 0 0 0,-1 1 1 0 0,0 1-1 0 0,-1 1 0 0 0,1 1 0 0 0,-1 1 0 0 0,1 0 0 0 0,-1 2 0 0 0,1 1 1 0 0,-1 1-1 0 0,-8 3 42 0 0,15-3-11 0 0,0 0 1 0 0,0 2-1 0 0,0 0 1 0 0,1 1-1 0 0,-1 0 1 0 0,1 1-1 0 0,0 1 1 0 0,1 1-1 0 0,-1 0 1 0 0,2 1-1 0 0,-1 1 1 0 0,1 0-1 0 0,1 1 1 0 0,0 0-1 0 0,0 1 1 0 0,1 1-1 0 0,1 0 1 0 0,0 0-1 0 0,1 1 1 0 0,0 1-1 0 0,1-1 1 0 0,1 1-1 0 0,-3 7 11 0 0,5-7-213 0 0,1-1 0 0 0,0 2 0 0 0,1-1 0 0 0,0 0 0 0 0,2 1 0 0 0,0-1 0 0 0,0 1 0 0 0,1 0 0 0 0,1 0 0 0 0,1 0 1 0 0,0-1-1 0 0,2 1 0 0 0,-1 0 0 0 0,2-1 0 0 0,0 0 0 0 0,0 0 0 0 0,2 1 213 0 0,19 40-3508 0 0,-6-19-1604 0 0,-1-8-4435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39.5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109 0 15803 0 0,'0'0'534'0'0,"0"0"-109"0"0,0 0-441 0 0,0 0-959 0 0,0 0-1040 0 0,0 0-216 0 0,0 0 248 0 0,0 0 829 0 0,0 0 1010 0 0,0 0 306 0 0,0 0 115 0 0,0 0 95 0 0,-14 32 32 0 0,-44 105-26 0 0,27 24 492 0 0,31-123-665 0 0,-6 154 626 0 0,9 0-1 0 0,8-1 1 0 0,8 3-831 0 0,-16-173 166 0 0,0 4 83 0 0,0 1 1 0 0,2-1-1 0 0,0-1 0 0 0,2 1 1 0 0,1-1-1 0 0,0 0 0 0 0,2 0 1 0 0,6 8-250 0 0,9-69 7323 0 0,-16 22-7410 0 0,0 0 1 0 0,2 1 0 0 0,-1 0 0 0 0,2 1 0 0 0,0 0-1 0 0,0 0 1 0 0,2 2 0 0 0,-1-1 0 0 0,1 2 0 0 0,1 0 0 0 0,0 1-1 0 0,0 0 1 0 0,1 1 0 0 0,0 1 0 0 0,0 0 0 0 0,1 1 0 0 0,0 1-1 0 0,0 1 1 0 0,7-1 86 0 0,31-4-342 0 0,1 2 0 0 0,-1 2-1 0 0,1 3 1 0 0,0 3 0 0 0,29 4 342 0 0,-48-3-119 0 0,0 2 0 0 0,-1 1 0 0 0,1 2 0 0 0,-1 2 0 0 0,-1 1 0 0 0,0 1 0 0 0,0 2 0 0 0,-1 2 0 0 0,-1 1 0 0 0,0 2 1 0 0,20 15 118 0 0,-49-31-23 0 0,0 0 0 0 0,0 0 1 0 0,-1 1-1 0 0,1-1 0 0 0,-1 1 1 0 0,1 0-1 0 0,-1 0 1 0 0,0 0-1 0 0,0 1 0 0 0,0-1 1 0 0,-1 1-1 0 0,1-1 1 0 0,-1 1-1 0 0,0 0 0 0 0,0 0 1 0 0,0 0-1 0 0,0 0 0 0 0,-1 0 1 0 0,0 1-1 0 0,1-1 1 0 0,-2 0-1 0 0,1 1 0 0 0,0-1 1 0 0,-1 1-1 0 0,0-1 1 0 0,0 1-1 0 0,0-1 0 0 0,-1 0 1 0 0,0 1-1 0 0,1-1 0 0 0,-1 1 1 0 0,-1-1-1 0 0,1 0 1 0 0,-1 0-1 0 0,1 0 0 0 0,-1 0 1 0 0,-1 0-1 0 0,1 0 1 0 0,0 0-1 0 0,-1-1 0 0 0,0 1 1 0 0,0-1-1 0 0,0 0 0 0 0,0 0 1 0 0,0 0-1 0 0,-1 0 1 0 0,1 0-1 0 0,-2 0 23 0 0,-31 9 295 0 0,0-2-1 0 0,0-1 1 0 0,-1-2 0 0 0,0-1-1 0 0,0-2 1 0 0,-1-2 0 0 0,1-1 0 0 0,-1-2-1 0 0,0-1-294 0 0,-23 1 145 0 0,-60-1-11 0 0,0-5 0 0 0,0-6 0 0 0,-2-6-134 0 0,-77-28-4207 0 0,138 26-4348 0 0,45 15 973 0 0</inkml:trace>
  <inkml:trace contextRef="#ctx0" brushRef="#br0" timeOffset="1110.862">1418 1254 13795 0 0,'0'0'611'0'0,"0"0"-538"0"0,0 0-14 0 0,0 0 91 0 0,0 0 36 0 0,0 0 10 0 0,26 27 37 0 0,83 82-9 0 0,-102-103-138 0 0,0 0 0 0 0,1-1-1 0 0,-1 0 1 0 0,1 0 0 0 0,1 0-1 0 0,-1-1 1 0 0,1-1 0 0 0,-1 1-1 0 0,1-1 1 0 0,0-1 0 0 0,0 0-1 0 0,0 0 1 0 0,1-1 0 0 0,-1 0-1 0 0,0 0 1 0 0,1-1 0 0 0,-1 0-1 0 0,0-1 1 0 0,0 0 0 0 0,1-1-1 0 0,-1 1 1 0 0,0-2 0 0 0,0 1-1 0 0,0-2 1 0 0,-1 1 0 0 0,1-1-1 0 0,-1 0 1 0 0,0-1 0 0 0,0 1-1 0 0,0-2 1 0 0,-1 1 0 0 0,1-1-1 0 0,-1 0 1 0 0,-1-1 0 0 0,1 0-1 0 0,-1 0 1 0 0,0 0-86 0 0,29-20 290 0 0,-16 14-182 0 0,-4 5-75 0 0,-1-1 0 0 0,0 0 0 0 0,-1 0 0 0 0,0-1 0 0 0,0-1 0 0 0,-1 0 0 0 0,0-1 0 0 0,-1 0 0 0 0,-1-1-1 0 0,0 0 1 0 0,0-1 0 0 0,-1 0 0 0 0,-1 0 0 0 0,-1-1 0 0 0,0 0 0 0 0,-1 0 0 0 0,3-9-33 0 0,-12 16-119 0 0,0 1 0 0 0,0-1 1 0 0,0 1-1 0 0,-1 0 0 0 0,0 0 0 0 0,0 0 0 0 0,0 0 1 0 0,-1 1-1 0 0,-1-1 0 0 0,1 1 0 0 0,-1 1 1 0 0,0-1-1 0 0,0 1 0 0 0,0 0 0 0 0,-1 0 0 0 0,1 1 1 0 0,-1 0-1 0 0,-1 0 0 0 0,1 0 0 0 0,0 1 0 0 0,-1 0 1 0 0,0 1-1 0 0,1 0 0 0 0,-1 0 0 0 0,0 0 1 0 0,0 1-1 0 0,0 1 0 0 0,0-1 0 0 0,-1 1 0 0 0,-1 1 119 0 0,-15-6-19 0 0,-1 2 1 0 0,1 1-1 0 0,-1 1 0 0 0,1 1 0 0 0,-1 1 0 0 0,1 2 0 0 0,0 0 0 0 0,-1 2 0 0 0,2 1 0 0 0,-1 0 0 0 0,1 2 0 0 0,0 1 0 0 0,0 1 0 0 0,1 1 0 0 0,0 1 0 0 0,1 1 0 0 0,1 0 0 0 0,0 2 0 0 0,1 1 0 0 0,0 0 0 0 0,2 2 0 0 0,0 0 0 0 0,-15 20 19 0 0,30-35 13 0 0,0 0-1 0 0,1 1 0 0 0,0-1 1 0 0,-1 1-1 0 0,1-1 0 0 0,1 1 1 0 0,-1 0-1 0 0,0 0 0 0 0,1 0 1 0 0,0 0-1 0 0,0 0 0 0 0,0 0 1 0 0,0 0-1 0 0,1 0 0 0 0,0 1 1 0 0,0-1-1 0 0,0 0 1 0 0,0 0-1 0 0,0 0 0 0 0,1 0 1 0 0,0 1-1 0 0,0-1 0 0 0,0 0 1 0 0,0 0-1 0 0,1-1 0 0 0,0 1 1 0 0,-1 0-1 0 0,1 0 0 0 0,1-1 1 0 0,-1 1-1 0 0,0-1 0 0 0,1 0 1 0 0,0 1-1 0 0,0-1 0 0 0,0 0 1 0 0,0-1-1 0 0,0 1 0 0 0,1-1 1 0 0,-1 1-1 0 0,1-1 0 0 0,-1 0 1 0 0,1 0-1 0 0,3 1-12 0 0,22 6 125 0 0,1-1-1 0 0,0-1 0 0 0,1-2 1 0 0,0 0-1 0 0,0-3 0 0 0,-1 0 1 0 0,1-2-1 0 0,0-1 1 0 0,1-2-125 0 0,4 2 56 0 0,396-30 587 0 0,-339 100-720 0 0,-79-66 201 0 0,0-1-1 0 0,-1 0 1 0 0,1-1 0 0 0,0-1 0 0 0,0 0-1 0 0,-1-1 1 0 0,1 0 0 0 0,0-1 0 0 0,-1-1-1 0 0,1 0 1 0 0,-1 0 0 0 0,0-2 0 0 0,0 1-1 0 0,0-2 1 0 0,-1 0 0 0 0,0 0 0 0 0,0-1-1 0 0,2-2-123 0 0,1 1 32 0 0,4 1 57 0 0,-1-1 1 0 0,-1-1-1 0 0,1 0 1 0 0,-2-2-1 0 0,1 0 1 0 0,-2 0-1 0 0,1-2 1 0 0,-2 0-1 0 0,0 0 0 0 0,0-2 1 0 0,-1 0-1 0 0,-1 0 1 0 0,0-1-1 0 0,3-8-89 0 0,-13 21-63 0 0,-1 0-1 0 0,0 0 0 0 0,-1-1 1 0 0,1 1-1 0 0,0 0 1 0 0,-1-1-1 0 0,0 1 0 0 0,0 0 1 0 0,0-1-1 0 0,0 1 0 0 0,0-1 1 0 0,-1 1-1 0 0,1 0 1 0 0,-1 0-1 0 0,0-1 0 0 0,0 1 1 0 0,0 0-1 0 0,0 0 1 0 0,-1 0-1 0 0,1 0 0 0 0,-1 0 1 0 0,0 0-1 0 0,0 0 0 0 0,0 1 1 0 0,0-1-1 0 0,-1 0 64 0 0,-55-20-570 0 0,58 23 604 0 0,41 0-1389 0 0,57 1 1263 0 0,1 3 0 0 0,0 5 0 0 0,-1 5 0 0 0,-1 3-1 0 0,-1 5 1 0 0,76 28 92 0 0,-163-48-58 0 0,0 0 0 0 0,0 1 0 0 0,0-1 0 0 0,0 2 0 0 0,0-1 0 0 0,-1 1 0 0 0,0 0 0 0 0,1 1 0 0 0,-2 0 0 0 0,1 1 0 0 0,-1-1 0 0 0,1 1 0 0 0,-2 1 0 0 0,1-1-1 0 0,-1 1 1 0 0,0 0 0 0 0,0 1 0 0 0,-1-1 0 0 0,0 1 0 0 0,0 0 0 0 0,-1 1 0 0 0,0-1 0 0 0,0 1 0 0 0,-1 0 0 0 0,0-1 0 0 0,-1 2 0 0 0,1 3 58 0 0,-8-6 87 0 0,1 1 0 0 0,-2-1-1 0 0,1-1 1 0 0,-1 1 0 0 0,0-1-1 0 0,0 0 1 0 0,-1 0 0 0 0,0 0 0 0 0,0-1-1 0 0,0 0 1 0 0,0-1 0 0 0,-1 1 0 0 0,0-2-1 0 0,0 1 1 0 0,0-1 0 0 0,0 0 0 0 0,-1-1-1 0 0,1 1 1 0 0,-1-2 0 0 0,0 1 0 0 0,1-1-1 0 0,-4-1-86 0 0,7 1 15 0 0,-34 7 228 0 0,-1-2-1 0 0,1-2 1 0 0,-1-2-1 0 0,0-1 1 0 0,0-3-1 0 0,-11-2-242 0 0,52 4 36 0 0,0-1-1 0 0,-1 1 1 0 0,1-1-1 0 0,0 0 1 0 0,0 1-1 0 0,-1-1 1 0 0,1 0 0 0 0,0 0-1 0 0,-1 0 1 0 0,1 1-1 0 0,-1-1 1 0 0,1 0-1 0 0,-1 0 1 0 0,1 0-1 0 0,-1 0 1 0 0,0 0 0 0 0,1 0-1 0 0,-1 0 1 0 0,0 0-1 0 0,0 0 1 0 0,0 0-1 0 0,1 0 1 0 0,-1 0-1 0 0,0 0 1 0 0,-1 0 0 0 0,1 0-1 0 0,0 0 1 0 0,0 0-1 0 0,0 0 1 0 0,-1 0-1 0 0,1 0 1 0 0,0 0-1 0 0,-1 0 1 0 0,1 0 0 0 0,-1 0-1 0 0,1 1 1 0 0,-1-1-1 0 0,1 0 1 0 0,-1 0-1 0 0,0 0 1 0 0,1 1-1 0 0,-1-1 1 0 0,0 0 0 0 0,0 1-1 0 0,1-1 1 0 0,-1 0-1 0 0,0 1 1 0 0,0-1-1 0 0,0 1 1 0 0,0 0-1 0 0,0-1 1 0 0,0 1 0 0 0,0 0-1 0 0,0-1 1 0 0,0 1-1 0 0,0 0-35 0 0,48-14-322 0 0,1 2 0 0 0,1 2 0 0 0,-1 2 0 0 0,1 2 0 0 0,25 2 322 0 0,50-8-120 0 0,-49 3 84 0 0,-13 6 100 0 0,-1-4-1 0 0,0-2 1 0 0,-1-2 0 0 0,0-4 0 0 0,-1-1 0 0 0,-1-4-1 0 0,-1-2 1 0 0,0-2 0 0 0,2-5-64 0 0,-53 25 31 0 0,0 1-1 0 0,-1-1 1 0 0,1-1-1 0 0,-1 1 1 0 0,1-1 0 0 0,-1 0-1 0 0,-1 0 1 0 0,1-1 0 0 0,-1 1-1 0 0,0-1 1 0 0,0 0 0 0 0,0 0-1 0 0,-1 0 1 0 0,0-1 0 0 0,0 1-1 0 0,-1-1 1 0 0,0 0-1 0 0,0 1 1 0 0,0-1 0 0 0,-1 0-1 0 0,0 0 1 0 0,0 0 0 0 0,-1 0-1 0 0,0 0 1 0 0,0-1 0 0 0,-1 1-1 0 0,0 0 1 0 0,0 0-1 0 0,-1 1 1 0 0,0-1 0 0 0,0 0-1 0 0,0 0 1 0 0,-1 1 0 0 0,0-1-1 0 0,0 1 1 0 0,0 0 0 0 0,-1 0-1 0 0,0 0 1 0 0,-1 1 0 0 0,1-1-31 0 0,1 0-29 0 0,0 1 1 0 0,0-1 0 0 0,0 1-1 0 0,-1 0 1 0 0,1 0 0 0 0,-1 0 0 0 0,-1 0-1 0 0,1 1 1 0 0,-1-1 0 0 0,1 1 0 0 0,-1 0-1 0 0,0 1 1 0 0,-1-1 0 0 0,1 1 0 0 0,-1 0-1 0 0,1 0 1 0 0,-1 1 0 0 0,0 0 0 0 0,0 0-1 0 0,0 0 1 0 0,0 1 0 0 0,-1-1 0 0 0,1 1-1 0 0,0 1 1 0 0,0 0 0 0 0,-1-1-1 0 0,1 2 1 0 0,0-1 0 0 0,-1 1 0 0 0,1 0-1 0 0,0 0 1 0 0,0 1 0 0 0,0 0 0 0 0,0 0-1 0 0,0 0 1 0 0,0 1 0 0 0,1 0 0 0 0,-1 0-1 0 0,1 0 1 0 0,0 1 0 0 0,0-1 0 0 0,0 1-1 0 0,0 1 1 0 0,1-1 0 0 0,-1 1 0 0 0,1-1-1 0 0,0 2 29 0 0,1 1 32 0 0,0 1 0 0 0,1-1 0 0 0,0 0 0 0 0,1 1-1 0 0,-1-1 1 0 0,1 1 0 0 0,1-1 0 0 0,0 1 0 0 0,0 0-1 0 0,0-1 1 0 0,1 1 0 0 0,0 0 0 0 0,0-1 0 0 0,1 0 0 0 0,0 1-1 0 0,1-1 1 0 0,-1 0 0 0 0,1 0 0 0 0,1 0 0 0 0,-1 0 0 0 0,1-1-1 0 0,0 1 1 0 0,1-1 0 0 0,0 0 0 0 0,2 3-32 0 0,148 132 967 0 0,-80-91-1062 0 0,1-2 0 0 0,3-4-1 0 0,2-3 1 0 0,1-4-1 0 0,73 22 96 0 0,41 6-3171 0 0,-1-5-3751 0 0,-126-40 3305 0 0,-24-7-3807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37.2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1536 132 8970 0 0,'0'0'2011'0'0,"0"0"81"0"0,0 0-287 0 0,0 0-493 0 0,0 0-393 0 0,0 0-320 0 0,2-26-234 0 0,6-79-149 0 0,-8 124-4977 0 0,1 20 3727 0 0,3 102 2991 0 0,-6 722-579 0 0,2-835-1253 0 0,2 0 0 0 0,1 0 0 0 0,1 0 0 0 0,2-1 1 0 0,0 0-1 0 0,2 0 0 0 0,1-1 0 0 0,8 16-125 0 0,-8-44 6646 0 0,-15-29-8279 0 0,6 31 1361 0 0,0 0 80 0 0,0 0 52 0 0,0 0 48 0 0,0 0 8 0 0,0 0 19 0 0,0 0 47 0 0,-32-1-1383 0 0,-48 25-8805 0 0,69-20 7490 0 0,-3 1-3941 0 0</inkml:trace>
  <inkml:trace contextRef="#ctx0" brushRef="#br0" timeOffset="727.046">747 1480 5857 0 0,'0'0'1889'0'0,"0"0"-382"0"0,0 0-515 0 0,0 0-411 0 0,0 0-255 0 0,0 0-168 0 0,0 0-94 0 0,0 0 40 0 0,0 0 75 0 0,0 0 79 0 0,0 0 42 0 0,0 0-14 0 0,-14-3-38 0 0,-34-16 1699 0 0,51 18-1731 0 0,1 0 0 0 0,0 0 0 0 0,-1 0-1 0 0,1-1 1 0 0,-1 0 0 0 0,0 1 0 0 0,1-1-1 0 0,-1-1 1 0 0,0 1 0 0 0,0 0 0 0 0,0-1-1 0 0,0 1 1 0 0,-1-1 0 0 0,1 0-1 0 0,-1 0 1 0 0,0 0 0 0 0,1 0 0 0 0,-1-1-1 0 0,-1 1 1 0 0,1 0 0 0 0,0-1 0 0 0,-1 0-1 0 0,0 1 1 0 0,0-1 0 0 0,1-3-216 0 0,-2 3-12 0 0,0 0 0 0 0,0 1 0 0 0,0-1 0 0 0,-1 0 0 0 0,1 0 0 0 0,-1 1 0 0 0,0-1 0 0 0,0 0 0 0 0,0 1 0 0 0,-1-1 0 0 0,1 1 0 0 0,-1-1 0 0 0,0 1 0 0 0,0 0 0 0 0,0 0 0 0 0,0 0 0 0 0,-1 0 1 0 0,1 0-1 0 0,-1 0 0 0 0,0 1 0 0 0,0-1 0 0 0,0 1 0 0 0,0 0 0 0 0,0 0 0 0 0,0 0 0 0 0,-2-1 12 0 0,-20-8-133 0 0,-1 1-1 0 0,0 0 1 0 0,0 2 0 0 0,-1 2-1 0 0,0 0 1 0 0,0 1 0 0 0,0 2-1 0 0,-1 1 1 0 0,1 1 0 0 0,-1 1 0 0 0,1 2-1 0 0,-1 1 1 0 0,1 0 0 0 0,0 2-1 0 0,0 2 1 0 0,1 0 0 0 0,0 2-1 0 0,0 0 1 0 0,0 2 0 0 0,2 1 0 0 0,-1 1-1 0 0,-21 16 134 0 0,42-28 11 0 0,0 0 0 0 0,0 1 0 0 0,0-1 1 0 0,0 1-1 0 0,0 0 0 0 0,1 0 0 0 0,-1 1 0 0 0,1-1 0 0 0,-1 1 0 0 0,1 0 0 0 0,0 0 0 0 0,0 0 0 0 0,0 0 0 0 0,1 0 0 0 0,-1 1 0 0 0,1-1 0 0 0,-1 1 1 0 0,1-1-1 0 0,0 1 0 0 0,1 0 0 0 0,-1 0 0 0 0,1 0 0 0 0,-1 0 0 0 0,1 0 0 0 0,0 0 0 0 0,1 1 0 0 0,-1-1 0 0 0,1 0 0 0 0,0 0 0 0 0,0 1 0 0 0,0-1 1 0 0,1 0-1 0 0,-1 0 0 0 0,1 1 0 0 0,0-1 0 0 0,0 0 0 0 0,0 0 0 0 0,1 0 0 0 0,0 0 0 0 0,-1 0 0 0 0,1-1 0 0 0,1 1 0 0 0,1 2-11 0 0,18 5 280 0 0,1-2 0 0 0,0 0 0 0 0,1-2 0 0 0,0 0-1 0 0,0-1 1 0 0,1-2 0 0 0,-1-1 0 0 0,1 0 0 0 0,0-2-1 0 0,0-1 1 0 0,0-1 0 0 0,17-3-280 0 0,-4 3 115 0 0,-29 3-23 0 0,0-1 1 0 0,0-1-1 0 0,0 0 0 0 0,0 0 1 0 0,0 0-1 0 0,0-1 1 0 0,0-1-1 0 0,0 1 0 0 0,0-1 1 0 0,0-1-1 0 0,-1 0 0 0 0,1 0 1 0 0,-1-1-1 0 0,0 0 0 0 0,0 0 1 0 0,0-1-1 0 0,0 0 0 0 0,-1 0 1 0 0,0-1-1 0 0,0 0 0 0 0,-1 0 1 0 0,1-1-1 0 0,-1 1 0 0 0,-1-1 1 0 0,1-1-1 0 0,-1 1 0 0 0,0-1 1 0 0,-1 0-1 0 0,0 0 0 0 0,0 0 1 0 0,-1-1-1 0 0,0 1 0 0 0,1-7-92 0 0,-4 16-64 0 0,1 0-1 0 0,-1-1 0 0 0,1 1 1 0 0,-1 0-1 0 0,1-1 0 0 0,-1 1 0 0 0,1 0 1 0 0,0-1-1 0 0,-1 1 0 0 0,1-1 0 0 0,0 1 1 0 0,-1-1-1 0 0,1 1 0 0 0,0-1 0 0 0,-1 1 1 0 0,1-1-1 0 0,0 0 0 0 0,0 1 1 0 0,0-1-1 0 0,-1 0 0 0 0,1 0 0 0 0,0 0 1 0 0,0 0-1 0 0,0 1 0 0 0,0-1 0 0 0,0 0 1 0 0,-1 0-1 0 0,1-1 0 0 0,0 1 0 0 0,0 0 1 0 0,0 0-1 0 0,0 0 0 0 0,-1-1 1 0 0,1 1-1 0 0,0 0 0 0 0,0-1 0 0 0,0 1 1 0 0,-1 0-1 0 0,1-1 0 0 0,0 1 0 0 0,-1-1 1 0 0,1 1-1 0 0,0-1 0 0 0,-1 0 0 0 0,1 1 1 0 0,-1-1-1 0 0,1 0 0 0 0,-1 1 1 0 0,1-1-1 0 0,-1 0 0 0 0,1 0 0 0 0,-1 1 1 0 0,0-1-1 0 0,1 0 0 0 0,-1 0 0 0 0,0 0 1 0 0,0 1-1 0 0,0-1 0 0 0,0 0 0 0 0,0 0 1 0 0,1 0-1 0 0,-1 0 0 0 0,-1 0 65 0 0,16 13 490 0 0,25 20-614 0 0,161 112 920 0 0,-46-83-3454 0 0,-109-51-853 0 0,-17-4-1668 0 0,-4-3-4399 0 0</inkml:trace>
  <inkml:trace contextRef="#ctx0" brushRef="#br0" timeOffset="1248.258">2091 270 13331 0 0,'0'0'1076'0'0,"0"0"-1280"0"0,0 0-899 0 0,0 0-309 0 0,0 0 20 0 0,0 0 502 0 0,0 0 539 0 0,0 0 146 0 0,0 0 94 0 0,0 0 146 0 0,0 0 166 0 0,0 0 167 0 0,15 29 142 0 0,48 93 135 0 0,-36-17 952 0 0,-26-75-1127 0 0,51 581 3134 0 0,-47-589-3466 0 0,0-1 1 0 0,1 0-1 0 0,2 0 0 0 0,0 0 1 0 0,1-1-1 0 0,1-1 1 0 0,0 1-1 0 0,2-2 0 0 0,0 1 1 0 0,1-2-1 0 0,1 1 0 0 0,1-2 1 0 0,6 6-139 0 0,-10-10-712 0 0,4 4-2085 0 0,-4-8-4143 0 0,-8-6-579 0 0</inkml:trace>
  <inkml:trace contextRef="#ctx0" brushRef="#br0" timeOffset="1822.194">2904 1460 10162 0 0,'0'0'2897'0'0,"0"0"-1929"0"0,0 0-643 0 0,0 0-71 0 0,0 0 30 0 0,0 0-1 0 0,0 0-49 0 0,29 6-80 0 0,146 32 218 0 0,-167-36-203 0 0,0 0 1 0 0,0-1-1 0 0,0 0 1 0 0,0 0-1 0 0,0-1 1 0 0,0 0-1 0 0,0 0 1 0 0,0-1-1 0 0,0 0 0 0 0,0 0 1 0 0,0-1-1 0 0,0 0 1 0 0,-1 0-1 0 0,1-1 1 0 0,-1 0-1 0 0,1 0 1 0 0,-1-1-1 0 0,0 0 1 0 0,0 0-1 0 0,-1-1 1 0 0,1 1-1 0 0,-1-2 1 0 0,0 1-1 0 0,0-1 1 0 0,-1 1-1 0 0,5-8-169 0 0,70-130 320 0 0,-79 138-400 0 0,0-1 0 0 0,0 1 0 0 0,0 0 0 0 0,-1 0 0 0 0,0-1 0 0 0,0 1 0 0 0,0 0 0 0 0,-1 0 0 0 0,1-1 0 0 0,-1 1 0 0 0,-1 0 0 0 0,1 0 0 0 0,-1 0 0 0 0,0 0 0 0 0,0 0 0 0 0,0 1 0 0 0,-1-1 0 0 0,1 0 0 0 0,-1 1 0 0 0,0 0 0 0 0,-1 0 0 0 0,1 0 0 0 0,-1 0 0 0 0,1 0 0 0 0,-1 1 0 0 0,0-1 0 0 0,-1 1 0 0 0,1 0 0 0 0,-5-2 80 0 0,-9-5-161 0 0,-1 0 0 0 0,0 2 0 0 0,0 0 0 0 0,-1 1 0 0 0,0 1 0 0 0,-1 1 1 0 0,1 0-1 0 0,-1 2 0 0 0,0 1 0 0 0,0 0 0 0 0,1 1 0 0 0,-1 2 0 0 0,-7 0 161 0 0,18 0-26 0 0,-1-1 1 0 0,0 1-1 0 0,1 1 0 0 0,-1 0 0 0 0,1 1 0 0 0,0 0 0 0 0,-1 0 0 0 0,1 1 0 0 0,1 0 0 0 0,-1 1 0 0 0,1 0 0 0 0,0 0 0 0 0,0 1 0 0 0,0 1 0 0 0,1-1 0 0 0,0 1 0 0 0,0 1 0 0 0,0 0 0 0 0,1 0 0 0 0,1 0 0 0 0,-1 1 0 0 0,1-1 1 0 0,1 2-1 0 0,0-1 0 0 0,0 0 0 0 0,-2 8 26 0 0,5-12 32 0 0,1 1 1 0 0,-1 0-1 0 0,1-1 1 0 0,1 1-1 0 0,-1 0 1 0 0,1 0-1 0 0,0-1 1 0 0,0 1-1 0 0,1 0 1 0 0,-1 0-1 0 0,1-1 1 0 0,0 1-1 0 0,1 0 1 0 0,0-1-1 0 0,0 0 1 0 0,0 1 0 0 0,0-1-1 0 0,1 0 1 0 0,0 0-1 0 0,0 0 1 0 0,0 0-1 0 0,1-1 1 0 0,0 1-1 0 0,-1-1 1 0 0,2 0-1 0 0,-1 0 1 0 0,0 0-1 0 0,1-1 1 0 0,0 1-1 0 0,-1-1 1 0 0,1 0-1 0 0,1-1 1 0 0,-1 1-1 0 0,0-1 1 0 0,4 1-33 0 0,206 50 1909 0 0,376-44 1005 0 0,-317-14-2909 0 0,-250 5-484 0 0,48 0-1326 0 0,-25 0-8942 0 0,-39 0 2239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6.2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76 263 18324 0 0,'0'0'267'0'0,"0"0"-18"0"0,0 0-20 0 0,-14-27-178 0 0,-39-83-303 0 0,52 109 236 0 0,0 0-1 0 0,0 0 1 0 0,1 0-1 0 0,-1 0 1 0 0,0 0-1 0 0,1 0 1 0 0,-1 0-1 0 0,1 0 1 0 0,-1 0-1 0 0,1-1 1 0 0,-1 1-1 0 0,1 0 1 0 0,0 0-1 0 0,0 0 1 0 0,0-1 0 0 0,-1 1-1 0 0,1 0 1 0 0,0 0-1 0 0,0-1 1 0 0,1 1-1 0 0,-1 0 1 0 0,0 0-1 0 0,0 0 1 0 0,1-1-1 0 0,-1 1 1 0 0,0 0-1 0 0,1 0 1 0 0,-1 0-1 0 0,1 0 1 0 0,0 0-1 0 0,-1 0 1 0 0,1 0 0 0 0,0 0-1 0 0,0 0 1 0 0,-1 0-1 0 0,1 0 1 0 0,0 0-1 0 0,0 1 1 0 0,0-1-1 0 0,0 0 1 0 0,0 1-1 0 0,0-1 1 0 0,0 0-1 0 0,0 1 1 0 0,1-1-1 0 0,-1 1 1 0 0,0 0-1 0 0,0-1 1 0 0,0 1 0 0 0,0 0-1 0 0,1 0 1 0 0,-1 0-1 0 0,0 0 1 0 0,0 0-1 0 0,2 0 17 0 0,4-1-149 0 0,79-19-4 0 0,1 4-1 0 0,0 4 0 0 0,1 4 1 0 0,22 3 153 0 0,-70 3 42 0 0,179-9 475 0 0,0 9 1 0 0,78 14-518 0 0,-225-6-17 0 0,0 3-1 0 0,-1 4 1 0 0,0 2 0 0 0,-2 3-1 0 0,0 4 1 0 0,-1 2 0 0 0,0 4 17 0 0,-62-27-14 0 0,0 1 0 0 0,0-1 0 0 0,-1 1 0 0 0,1 0 0 0 0,-1 1 0 0 0,1 0 0 0 0,-1-1 0 0 0,0 2 0 0 0,0-1 0 0 0,0 1 0 0 0,-1-1 1 0 0,1 1-1 0 0,-1 0 0 0 0,0 1 0 0 0,0-1 0 0 0,0 1 0 0 0,-1 0 0 0 0,1 0 0 0 0,-1 0 0 0 0,0 0 0 0 0,-1 1 0 0 0,1-1 0 0 0,-1 1 1 0 0,0-1-1 0 0,-1 1 0 0 0,1 0 0 0 0,-1 0 0 0 0,0 0 0 0 0,-1 0 0 0 0,1 0 0 0 0,-1 0 0 0 0,0 0 0 0 0,-1 0 0 0 0,0 0 0 0 0,1 0 1 0 0,-2-1-1 0 0,1 1 0 0 0,-1 0 0 0 0,0 0 14 0 0,-18 16 94 0 0,-1 0 0 0 0,0-1 0 0 0,-2-1 1 0 0,-1-1-1 0 0,0-1 0 0 0,-1-1 0 0 0,-1-1 0 0 0,-1-2 1 0 0,0 0-1 0 0,-1-2 0 0 0,-15 4-94 0 0,-142 54 270 0 0,-2-9 0 0 0,-192 36-270 0 0,191-57 155 0 0,268-38-1170 0 0,54-3 1255 0 0,45-1-127 0 0,1 7 1 0 0,0 8-1 0 0,52 16-113 0 0,-137-11-11 0 0,-1 4-1 0 0,-1 4 1 0 0,-2 4 0 0 0,0 5-1 0 0,24 15 12 0 0,-74-30-22 0 0,-1 2 0 0 0,0 1 0 0 0,-2 3 1 0 0,-1 0-1 0 0,-1 3 0 0 0,-2 1 0 0 0,0 1 0 0 0,-3 2 0 0 0,0 1 0 0 0,-2 1 0 0 0,-2 2 0 0 0,5 11 22 0 0,-26-42 17 0 0,-1 0 0 0 0,0 0 0 0 0,-1 1-1 0 0,1-1 1 0 0,-1 1 0 0 0,-1 0 0 0 0,1 0 0 0 0,-1 0 0 0 0,0 0 0 0 0,-1 1-1 0 0,1-1 1 0 0,-2 1 0 0 0,1 0 0 0 0,-1-1 0 0 0,0 1 0 0 0,-1 0-1 0 0,0 0 1 0 0,0 0 0 0 0,0 0 0 0 0,-1-1 0 0 0,0 1 0 0 0,-1 0 0 0 0,0 0-1 0 0,0-1 1 0 0,-1 1 0 0 0,0-1 0 0 0,0 0 0 0 0,0 0 0 0 0,-1 0 0 0 0,0 0-1 0 0,-1-1 1 0 0,1 0 0 0 0,-4 4-17 0 0,-23 5 209 0 0,0-1 0 0 0,0-1 0 0 0,-1-2-1 0 0,-1-1 1 0 0,0-2 0 0 0,0-1 0 0 0,-1-2 0 0 0,1-1 0 0 0,-23-1-209 0 0,18 1 115 0 0,-244 16 477 0 0,-1-13-1 0 0,-134-18-591 0 0,403 10 14 0 0,-131-1 282 0 0,-1-6-1 0 0,1-6 1 0 0,1-7-1 0 0,0-5 1 0 0,2-8-1 0 0,-51-21-295 0 0,187 52 26 0 0,-6 0 21 0 0,0-1 1 0 0,1-1-1 0 0,-1 1 1 0 0,1-2-1 0 0,1 0 1 0 0,-1 0-1 0 0,1-1 1 0 0,0 0-1 0 0,0-1 1 0 0,1 0-1 0 0,0 0 0 0 0,1-1 1 0 0,-3-3-48 0 0,11 11-38 0 0,-1-1 0 0 0,0 0 0 0 0,1 1 0 0 0,0-1 0 0 0,-1 0 0 0 0,1 1 0 0 0,0-1 0 0 0,0 0 0 0 0,0 1 0 0 0,0-1 0 0 0,0 0 0 0 0,0 0 1 0 0,0 1-1 0 0,1-1 0 0 0,-1 0 0 0 0,1 1 0 0 0,-1-1 0 0 0,1 1 0 0 0,-1-1 0 0 0,1 0 0 0 0,0 1 0 0 0,0-1 0 0 0,0 1 0 0 0,0 0 0 0 0,0-1 0 0 0,0 1 0 0 0,0 0 0 0 0,1 0 0 0 0,-1 0 0 0 0,0-1 0 0 0,1 1 0 0 0,-1 0 0 0 0,1 1 1 0 0,-1-1-1 0 0,1 0 0 0 0,-1 0 0 0 0,1 1 0 0 0,-1-1 0 0 0,1 1 0 0 0,0-1 0 0 0,-1 1 0 0 0,1 0 0 0 0,0 0 0 0 0,0-1 0 0 0,-1 1 0 0 0,2 1 38 0 0,90-14-1554 0 0,-87 13 1419 0 0,191 4-5481 0 0,-68 13-2905 0 0,-85-10 1341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7:07.9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1155 19796 0 0,'0'0'552'0'0,"0"0"-229"0"0,0 0-368 0 0,0 0-306 0 0,0 0-216 0 0,0 0-160 0 0,0 0-13 0 0,0 0 81 0 0,0 0 167 0 0,0 0 266 0 0,0 0 284 0 0,0 0 193 0 0,0 0 116 0 0,2 22 62 0 0,-1 122 198 0 0,-8 26-69 0 0,8-165-493 0 0,1 0 0 0 0,-1 0 0 0 0,1 0 0 0 0,0-1 0 0 0,0 1-1 0 0,0 0 1 0 0,0-1 0 0 0,1 1 0 0 0,0-1 0 0 0,0 0 0 0 0,0 0-1 0 0,0 0 1 0 0,1 0 0 0 0,0-1 0 0 0,0 1 0 0 0,0-1 0 0 0,0 0 0 0 0,0 0-1 0 0,0 0 1 0 0,1-1 0 0 0,-1 0 0 0 0,1 0 0 0 0,0 0 0 0 0,0 0-1 0 0,0-1 1 0 0,0 1 0 0 0,0-1 0 0 0,0-1 0 0 0,0 1 0 0 0,0-1 0 0 0,2 0-65 0 0,9 2 123 0 0,-1-1 0 0 0,1 0 0 0 0,-1-2 0 0 0,1 0 0 0 0,-1 0 0 0 0,1-1 0 0 0,-1-1 0 0 0,0-1 1 0 0,0 0-1 0 0,0-1 0 0 0,-1-1 0 0 0,1 0 0 0 0,-2-1 0 0 0,1 0 0 0 0,-1-1 0 0 0,0-1 1 0 0,0 0-1 0 0,-1 0 0 0 0,0-2 0 0 0,-1 1 0 0 0,0-2 0 0 0,2-3-123 0 0,-9 4 23 0 0,0-1-1 0 0,-1 0 1 0 0,-1 0-1 0 0,0 0 1 0 0,-1 0-1 0 0,0 0 1 0 0,-1 0-1 0 0,0 0 1 0 0,-1 0-1 0 0,0 0 1 0 0,-1 0-1 0 0,0 0 1 0 0,-1 0-1 0 0,0 0 1 0 0,-1 1-1 0 0,0 0 1 0 0,-1-1-1 0 0,0 2 1 0 0,-1-1-1 0 0,0 0 1 0 0,-1 1-1 0 0,0 1 1 0 0,-1-1-1 0 0,0 1 1 0 0,0 0-1 0 0,-1 1 1 0 0,0 0 0 0 0,0 0-1 0 0,-1 1 1 0 0,0 0-1 0 0,-1 1 1 0 0,1 0-1 0 0,-1 0 1 0 0,-2 0-23 0 0,12 6-487 0 0,1 0-300 0 0,25 28-3815 0 0,7-1 469 0 0,-9-11-1656 0 0,-7-8-3052 0 0</inkml:trace>
  <inkml:trace contextRef="#ctx0" brushRef="#br0" timeOffset="466.425">939 1152 21757 0 0,'0'0'532'0'0,"0"0"-143"0"0,0 0-287 0 0,0 0-137 0 0,0 0-42 0 0,0 0-44 0 0,0 0-8 0 0,0 0 17 0 0,0 0-4 0 0,0 0 1 0 0,0 0-19 0 0,0 0-85 0 0,0 0-106 0 0,1-5-85 0 0,0 2 367 0 0,1 0 0 0 0,-1 0 0 0 0,1 1 1 0 0,-1-1-1 0 0,1 1 0 0 0,0 0 0 0 0,0-1 0 0 0,0 1 0 0 0,0 0 0 0 0,1 0 0 0 0,-1 0 0 0 0,0 0 0 0 0,1 1 1 0 0,-1-1-1 0 0,1 1 0 0 0,0-1 0 0 0,0 1 0 0 0,-1 0 0 0 0,1 0 0 0 0,0 0 0 0 0,0 1 0 0 0,0-1 1 0 0,0 1-1 0 0,0-1 0 0 0,0 1 0 0 0,0 0 0 0 0,1 0 43 0 0,6-2-26 0 0,150-39 122 0 0,-160 40-61 0 0,-1 0 0 0 0,1 0 0 0 0,-1 0 0 0 0,0-1 0 0 0,1 1 0 0 0,-1 0 0 0 0,0 0 0 0 0,0 0 0 0 0,0 0 0 0 0,0 0 0 0 0,1 0 0 0 0,-1 0 0 0 0,-1 1 0 0 0,1-1 0 0 0,0 0 0 0 0,0 0 0 0 0,0 1 0 0 0,0-1 0 0 0,0 1 0 0 0,-1-1 0 0 0,1 1 0 0 0,0-1 0 0 0,-1 1 0 0 0,1 0 0 0 0,0 0 0 0 0,0 0 0 0 0,-1 0 0 0 0,1 0 0 0 0,0 0 0 0 0,-1 0 0 0 0,1 0 0 0 0,0 0 0 0 0,-1 0 0 0 0,1 1 0 0 0,0-1 1 0 0,-1 0-1 0 0,1 1 0 0 0,0-1 0 0 0,-1 2-35 0 0,-21-3-18 0 0,-1 2 0 0 0,1 1 0 0 0,-1 1 0 0 0,1 0 0 0 0,0 2 1 0 0,1 1-1 0 0,-1 1 0 0 0,1 0 0 0 0,0 2 0 0 0,1 1 1 0 0,-13 7 17 0 0,31-15-22 0 0,0 0 1 0 0,0 0 0 0 0,0 1 0 0 0,0-1 0 0 0,0 1 0 0 0,0-1 0 0 0,1 1 0 0 0,-1 0 0 0 0,1 0 0 0 0,0 0 0 0 0,0 0 0 0 0,0 1 0 0 0,0-1 0 0 0,1 0 0 0 0,-1 1 0 0 0,1-1 0 0 0,0 1 0 0 0,0 0 0 0 0,0-1 0 0 0,0 1 0 0 0,1 0 0 0 0,-1-1 0 0 0,1 1 0 0 0,0 0 0 0 0,0 0 0 0 0,1-1 0 0 0,-1 1 0 0 0,1 0 0 0 0,0 0 0 0 0,0-1 0 0 0,0 1 0 0 0,0-1-1 0 0,0 1 1 0 0,1-1 0 0 0,0 1 0 0 0,0-1 0 0 0,0 0 0 0 0,0 0 0 0 0,0 0 0 0 0,0 0 0 0 0,1 0 0 0 0,0-1 0 0 0,-1 1 0 0 0,1-1 0 0 0,0 1 0 0 0,0-1 0 0 0,1 0 0 0 0,-1 0 0 0 0,0 0 0 0 0,1-1 0 0 0,-1 1 0 0 0,1-1 21 0 0,146 56 139 0 0,-130-53-189 0 0,-1 1 1 0 0,0 1 0 0 0,0 1-1 0 0,-1 0 1 0 0,1 2 0 0 0,-2 0-1 0 0,1 0 1 0 0,-2 2 0 0 0,1 0-1 0 0,-1 1 1 0 0,-1 1 0 0 0,0 0-1 0 0,8 11 50 0 0,-20-22 35 0 0,-1 1 0 0 0,0-1-1 0 0,1 1 1 0 0,-1 0 0 0 0,0 0-1 0 0,-1 0 1 0 0,1 0 0 0 0,0 0-1 0 0,-1 0 1 0 0,0 1 0 0 0,0-1-1 0 0,0 0 1 0 0,0 1 0 0 0,0-1-1 0 0,-1 1 1 0 0,1-1 0 0 0,-1 1-1 0 0,0-1 1 0 0,0 1 0 0 0,0 0-1 0 0,-1-1 1 0 0,1 1 0 0 0,-1-1-1 0 0,0 0 1 0 0,0 1 0 0 0,0-1-1 0 0,0 0 1 0 0,-1 1 0 0 0,1-1-1 0 0,-1 0 1 0 0,0 0 0 0 0,0 0-1 0 0,0 0 1 0 0,0-1 0 0 0,0 1-1 0 0,-1 0 1 0 0,1-1 0 0 0,-1 0-1 0 0,0 1 1 0 0,0-1 0 0 0,0 0-1 0 0,0 0 1 0 0,0-1 0 0 0,0 1 0 0 0,0-1-1 0 0,0 0 1 0 0,-4 1-35 0 0,-13 5 239 0 0,-1-2 1 0 0,0 0 0 0 0,0-1-1 0 0,0-1 1 0 0,-1-1 0 0 0,1-1-1 0 0,-1-1 1 0 0,1-1 0 0 0,-1-1-1 0 0,1-1 1 0 0,0-1 0 0 0,0 0-1 0 0,-6-4-239 0 0,-30-42-1023 0 0,54 26-2375 0 0,10-3-3587 0 0,-1 16-3642 0 0</inkml:trace>
  <inkml:trace contextRef="#ctx0" brushRef="#br0" timeOffset="1143.357">1609 369 23653 0 0,'0'0'181'0'0,"0"0"-143"0"0,0 0-392 0 0,0 0-531 0 0,0 0-418 0 0,0 0 8 0 0,0 0 251 0 0,0 0 457 0 0,0 0 443 0 0,0 0 131 0 0,0 0 66 0 0,-1 27 76 0 0,7 206 477 0 0,62 247 707 0 0,-63-451-1253 0 0,-3-3 6 0 0,2-1 0 0 0,0 1 1 0 0,2-1-1 0 0,1 0 0 0 0,1-1 1 0 0,0 0-1 0 0,2 0 0 0 0,1 0 0 0 0,6 6-66 0 0,-17-28 41 0 0,1-1 0 0 0,0 1-1 0 0,0 0 1 0 0,0-1 0 0 0,-1 1-1 0 0,1-1 1 0 0,1 0-1 0 0,-1 1 1 0 0,0-1 0 0 0,0 0-1 0 0,0 1 1 0 0,1-1-1 0 0,-1 0 1 0 0,1 0 0 0 0,-1 0-1 0 0,1 0 1 0 0,-1 0 0 0 0,1-1-1 0 0,-1 1 1 0 0,1 0-1 0 0,0-1 1 0 0,-1 1 0 0 0,1-1-1 0 0,0 0 1 0 0,0 1-1 0 0,-1-1 1 0 0,1 0 0 0 0,0 0-1 0 0,0 0 1 0 0,-1 0-1 0 0,1-1 1 0 0,0 1 0 0 0,0 0-1 0 0,-1-1 1 0 0,1 1 0 0 0,0-1-1 0 0,-1 0 1 0 0,1 1-1 0 0,0-1 1 0 0,-1 0 0 0 0,1 0-1 0 0,-1 0 1 0 0,0 0-1 0 0,1 0 1 0 0,-1 0 0 0 0,0-1-1 0 0,1 1 1 0 0,-1 0-1 0 0,0-1 1 0 0,0 1 0 0 0,0-1-1 0 0,0 1 1 0 0,0-2-41 0 0,8-5-457 0 0,104-85-4911 0 0,-23 57 6344 0 0,-85 37-872 0 0,1 0 1 0 0,-1 1-1 0 0,0 0 0 0 0,0 0 1 0 0,0 1-1 0 0,0-1 0 0 0,0 1 1 0 0,0 0-1 0 0,-1 1 0 0 0,1-1 1 0 0,-1 1-1 0 0,0 0 0 0 0,0 0 1 0 0,0 0-1 0 0,-1 0 1 0 0,0 1-1 0 0,1-1 0 0 0,-1 2-104 0 0,12 11 221 0 0,-5-7-141 0 0,1-1 0 0 0,0 0 1 0 0,1-1-1 0 0,0-1 0 0 0,0 0 0 0 0,0 0 0 0 0,1-1 1 0 0,0-1-1 0 0,0 0 0 0 0,0 0 0 0 0,1-2 0 0 0,0 0 0 0 0,-1 0 1 0 0,1-1-1 0 0,0-1 0 0 0,0 0 0 0 0,0-1 0 0 0,0-1 1 0 0,0 0-1 0 0,10-2-80 0 0,2-1 98 0 0,0-1 1 0 0,-1-1 0 0 0,1-2-1 0 0,-2 0 1 0 0,1-1-1 0 0,-1-2 1 0 0,0-1 0 0 0,-1 0-1 0 0,-1-2 1 0 0,17-12-99 0 0,-33 23-21 0 0,-1 0 0 0 0,1-1 0 0 0,0 0 0 0 0,-1 0 0 0 0,0 0 0 0 0,0 0 0 0 0,0-1 0 0 0,-1 0 0 0 0,1 0 0 0 0,-1 0 0 0 0,0 0 0 0 0,-1-1 0 0 0,1 0 0 0 0,-1 0 0 0 0,0 0 0 0 0,0 0 0 0 0,-1 0 0 0 0,0 0 0 0 0,0-1 0 0 0,-1 1 0 0 0,1-1 0 0 0,-1 1 0 0 0,-1-1 0 0 0,1 0 0 0 0,-1 1 0 0 0,-1-1 0 0 0,1 0 0 0 0,-1 1 0 0 0,0-1 0 0 0,0 1 0 0 0,-1-1 0 0 0,0 1 0 0 0,0-1 0 0 0,0 1 0 0 0,-1 0 0 0 0,0 0 0 0 0,0 0-1 0 0,-1 1 1 0 0,0-1 0 0 0,0 1 0 0 0,0 0 0 0 0,0 0 0 0 0,-1 0 0 0 0,0 0 0 0 0,0 1 0 0 0,0 0 0 0 0,-1 0 0 0 0,1 0 0 0 0,-4-1 21 0 0,5 3-6 0 0,0 0 0 0 0,-1 0-1 0 0,1 1 1 0 0,0 0 0 0 0,-1-1 0 0 0,1 1-1 0 0,-1 1 1 0 0,0-1 0 0 0,1 1-1 0 0,-1-1 1 0 0,0 1 0 0 0,1 1-1 0 0,-1-1 1 0 0,0 1 0 0 0,1-1-1 0 0,-1 1 1 0 0,1 1 0 0 0,-1-1 0 0 0,1 1-1 0 0,0-1 1 0 0,-1 1 0 0 0,1 1-1 0 0,0-1 1 0 0,0 0 0 0 0,0 1-1 0 0,1 0 1 0 0,-1 0 0 0 0,1 0 0 0 0,-1 1-1 0 0,1-1 1 0 0,0 1 0 0 0,0-1-1 0 0,1 1 1 0 0,-1 0 0 0 0,1 0-1 0 0,0 0 1 0 0,0 0 0 0 0,0 1-1 0 0,0-1 1 0 0,1 1 0 0 0,0-1 0 0 0,0 1-1 0 0,0-1 1 0 0,0 1 0 0 0,1 0-1 0 0,0-1 1 0 0,0 1 0 0 0,0 0-1 0 0,0-1 1 0 0,1 1 0 0 0,0 0 0 0 0,0-1-1 0 0,0 1 1 0 0,1-1 0 0 0,0 4 6 0 0,8 3 75 0 0,1 1 0 0 0,0-1 0 0 0,0-1 0 0 0,1 0 0 0 0,0-1 0 0 0,0 0 0 0 0,1-1 0 0 0,1 0 0 0 0,-1-1 0 0 0,1 0 0 0 0,0-1 0 0 0,1-1 0 0 0,-1 0 0 0 0,1-1 0 0 0,0-1 0 0 0,0 0 1 0 0,0-1-1 0 0,10-1-75 0 0,236 20-1579 0 0,-173-25-1986 0 0,-4-6-3621 0 0,-47 4-3064 0 0</inkml:trace>
  <inkml:trace contextRef="#ctx0" brushRef="#br0" timeOffset="1614.279">3694 0 25966 0 0,'0'0'10'0'0,"0"0"-281"0"0,0 0-337 0 0,0 0-97 0 0,0 0 105 0 0,0 0 230 0 0,0 0 209 0 0,0 0 40 0 0,22 26-5 0 0,67 87 10 0 0,-29 12-82 0 0,-50-89 180 0 0,171 769-26 0 0,-155-701-53 0 0,-51-108 990 0 0,-357-143-681 0 0,258 125-669 0 0,123 24 457 0 0,0-1 1 0 0,0 1-1 0 0,0 0 1 0 0,0-1 0 0 0,1 1-1 0 0,-1 0 1 0 0,0-1-1 0 0,1 1 1 0 0,0 0-1 0 0,-1 0 1 0 0,1 0-1 0 0,0 0 1 0 0,0 0-1 0 0,0-1 1 0 0,0 1-1 0 0,0 0 1 0 0,0 0-1 0 0,0 0 1 0 0,1 0-1 0 0,-1-1 1 0 0,1 1-1 0 0,-1 0 1 0 0,1 0-1 0 0,0-1 1 0 0,0 1-1 0 0,0 0 1 0 0,0-1-1 0 0,0 1 1 0 0,0-1-1 0 0,0 1 1 0 0,0-1-1 0 0,1 0 1 0 0,-1 1-1 0 0,2 0 0 0 0,19 15 135 0 0,2-1-1 0 0,-1-1 1 0 0,2-1 0 0 0,0-1-1 0 0,1-1 1 0 0,0-1-1 0 0,1-1 1 0 0,0-2-1 0 0,0-1 1 0 0,1-1 0 0 0,5 0-135 0 0,107 13-1223 0 0,-47-15-6870 0 0,-68-2-2413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6.6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426 616 14859 0 0,'0'0'516'0'0,"0"0"-142"0"0,0 0-302 0 0,0 0-187 0 0,0 0-32 0 0,0 0 38 0 0,0 0 137 0 0,0 0 225 0 0,0 0 202 0 0,0 0 156 0 0,0 0 26 0 0,0 0-40 0 0,0 0-47 0 0,7 11-70 0 0,-7-10-474 0 0,4 4 60 0 0,-1 1 0 0 0,1-1-1 0 0,0 0 1 0 0,0 0 0 0 0,0 0-1 0 0,1 0 1 0 0,-1-1 0 0 0,1 1 0 0 0,0-1-1 0 0,1-1 1 0 0,-1 1 0 0 0,1-1-1 0 0,-1 0 1 0 0,1 0 0 0 0,0 0 0 0 0,0-1-1 0 0,5 2-65 0 0,12 1 98 0 0,-1-1 0 0 0,1-1 0 0 0,0-1-1 0 0,1 0 1 0 0,-1-2 0 0 0,0-1-1 0 0,0-1 1 0 0,0-1 0 0 0,0-1 0 0 0,-1 0-1 0 0,1-2 1 0 0,-1-1 0 0 0,0-1 0 0 0,-1-1-1 0 0,0 0 1 0 0,0-2 0 0 0,-1 0 0 0 0,0-1-1 0 0,-1-2 1 0 0,-1 1 0 0 0,10-11-98 0 0,-22 18-25 0 0,0-1 1 0 0,-1 0-1 0 0,0 0 1 0 0,0-1-1 0 0,0 1 0 0 0,-1-1 1 0 0,-1 0-1 0 0,1 0 1 0 0,-1 0-1 0 0,0-1 1 0 0,-1 1-1 0 0,0-1 1 0 0,0 1-1 0 0,-1-1 1 0 0,0 0-1 0 0,-1 0 1 0 0,0 1-1 0 0,0-1 0 0 0,-1 0 1 0 0,0 0-1 0 0,0 1 1 0 0,-1-1-1 0 0,-1 0 1 0 0,1 1-1 0 0,-1 0 1 0 0,0-1-1 0 0,-1 1 1 0 0,0 1-1 0 0,-1-2 25 0 0,-7-12-111 0 0,-2 0 0 0 0,0 1 0 0 0,0 1 1 0 0,-2 1-1 0 0,0 0 0 0 0,-2 1 0 0 0,0 0 0 0 0,0 2 0 0 0,-2 0 0 0 0,-1 0 111 0 0,-10-4-1 0 0,0 1-1 0 0,-2 1 1 0 0,0 2-1 0 0,0 1 1 0 0,-1 2-1 0 0,-1 1 1 0 0,0 2-1 0 0,-1 1 1 0 0,0 2-1 0 0,-33-1 2 0 0,49 5 12 0 0,0 1-1 0 0,-1 2 0 0 0,1 0 1 0 0,-1 1-1 0 0,1 0 0 0 0,0 2 0 0 0,0 1 1 0 0,1 0-1 0 0,-1 1 0 0 0,1 1 1 0 0,0 1-1 0 0,1 1 0 0 0,0 1 0 0 0,0 0 1 0 0,1 1-1 0 0,0 1 0 0 0,1 0 1 0 0,1 2-1 0 0,0-1 0 0 0,-1 3-11 0 0,9-8-17 0 0,0 1-1 0 0,1-1 1 0 0,0 1-1 0 0,1 0 1 0 0,-1 1-1 0 0,2-1 1 0 0,-1 1 0 0 0,1 0-1 0 0,1 0 1 0 0,0 1-1 0 0,0-1 1 0 0,1 1-1 0 0,0-1 1 0 0,1 1-1 0 0,1 0 1 0 0,-1 0 0 0 0,1-1-1 0 0,1 1 1 0 0,0 0-1 0 0,1-1 1 0 0,0 1-1 0 0,1-1 1 0 0,0 1-1 0 0,0-1 1 0 0,1 0 0 0 0,0 0-1 0 0,1-1 1 0 0,0 1-1 0 0,1-1 1 0 0,0 0-1 0 0,0 0 1 0 0,1-1-1 0 0,0 0 1 0 0,0 0 0 0 0,1-1-1 0 0,0 0 1 0 0,0 0-1 0 0,7 4 18 0 0,128 57-2429 0 0,-44-38-4762 0 0,-57-18-3073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6.9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 1 20724 0 0,'0'0'27'0'0,"0"0"-455"0"0,0 0-324 0 0,0 0-110 0 0,0 0 192 0 0,0 0 277 0 0,0 0 205 0 0,-4 26 100 0 0,-9 190 135 0 0,14-92 419 0 0,-3-75-289 0 0,2 0 0 0 0,2-1-1 0 0,2 1 1 0 0,3-1 0 0 0,1 0-1 0 0,3 0 1 0 0,10 27-177 0 0,10-23 445 0 0,-30-52-522 0 0,0 1 1 0 0,0-1 0 0 0,0 1-1 0 0,1-1 1 0 0,-1 1 0 0 0,0-1-1 0 0,0 0 1 0 0,0 0 0 0 0,1 0 0 0 0,-1 0-1 0 0,0 0 1 0 0,0 0 0 0 0,1 0-1 0 0,-1 0 1 0 0,0 0 0 0 0,0 0-1 0 0,0-1 1 0 0,1 1 0 0 0,-1 0 0 0 0,0-1-1 0 0,0 1 1 0 0,0-1 0 0 0,0 0-1 0 0,0 1 1 0 0,0-1 0 0 0,0 0 0 0 0,0 1-1 0 0,0-1 1 0 0,0 0 0 0 0,0 0-1 0 0,0 0 1 0 0,-1 0 0 0 0,1 0-1 0 0,0 0 1 0 0,-1 0 0 0 0,1 0 0 0 0,-1 0-1 0 0,1 0 1 0 0,-1 0 0 0 0,1-1-1 0 0,-1 1 1 0 0,0 0 0 0 0,1 0-1 0 0,-1-2 77 0 0,16-28-9406 0 0,-13 19 2605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7.3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21077 0 0,'0'0'838'0'0,"0"0"-419"0"0,0 0-556 0 0,0 0-487 0 0,0 0-103 0 0,0 0 164 0 0,0 0 343 0 0,30 2 211 0 0,178 13 86 0 0,7-1 415 0 0,1-9-1 0 0,165-19-491 0 0,-162 4-4607 0 0,0 6-6494 0 0,-203 4 5695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7.6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27 195 13363 0 0,'0'0'681'0'0,"0"0"-931"0"0,0 0-180 0 0,0 0 360 0 0,0 0 136 0 0,12 28 40 0 0,81 203 364 0 0,12 133 1641 0 0,-100-353-3183 0 0,4 5 3954 0 0,-7-27 2385 0 0,-133-302-10575 0 0,109 272 4148 0 0,1-1 0 0 0,3 0-1 0 0,1-2 1 0 0,3 0 0 0 0,-7-32 1160 0 0,13-55 2291 0 0,8 127-2124 0 0,1-1 1 0 0,0 1 0 0 0,0 0-1 0 0,0 0 1 0 0,1 0-1 0 0,-1 0 1 0 0,1 0 0 0 0,0 0-1 0 0,0 0 1 0 0,0 0 0 0 0,1 1-1 0 0,-1-1 1 0 0,1 1-1 0 0,0 0 1 0 0,0 0 0 0 0,0 0-1 0 0,0 0 1 0 0,1 0-1 0 0,-1 1 1 0 0,1-1 0 0 0,0 1-1 0 0,0 0 1 0 0,-1 0 0 0 0,1 0-1 0 0,1 1 1 0 0,-1-1-1 0 0,0 1 1 0 0,0 0 0 0 0,0 0-168 0 0,133-11 361 0 0,-126 12-270 0 0,579 55 297 0 0,-452-42-458 0 0,53 5-457 0 0,-65-2-4172 0 0,-98-9 461 0 0,-10 1-2034 0 0,-13-5 2071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8.0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98 461 1008 0 0,'0'0'2507'0'0,"0"0"-307"0"0,0 0-269 0 0,0 0-394 0 0,19 29-351 0 0,63 91-250 0 0,-71-105-612 0 0,1 1-1 0 0,0-2 0 0 0,1 0 1 0 0,1 0-1 0 0,0-1 1 0 0,1-1-1 0 0,0 0 0 0 0,0-1 1 0 0,2-1-1 0 0,9 5-323 0 0,-25-15 31 0 0,20 12 482 0 0,1-2 1 0 0,0-1 0 0 0,1-1-1 0 0,-1-1 1 0 0,1 0 0 0 0,1-2-1 0 0,-1-1 1 0 0,1-1 0 0 0,0 0-1 0 0,21-2-513 0 0,-6-2 239 0 0,0-2 0 0 0,-1-2 0 0 0,1-1 0 0 0,-1-2 0 0 0,0-1 0 0 0,-1-2 0 0 0,0-2 0 0 0,-1-1-1 0 0,0-2 1 0 0,0-3-239 0 0,-25 14 40 0 0,0-1 0 0 0,0 0 0 0 0,0 0 0 0 0,-1-2 0 0 0,0 1 0 0 0,0-1 0 0 0,-1-1 0 0 0,0 1 0 0 0,-1-2 0 0 0,0 1 0 0 0,0-1 0 0 0,-1 0 0 0 0,0-1 1 0 0,-1 0-1 0 0,0 0 0 0 0,-1 0 0 0 0,0-1 0 0 0,-1 1 0 0 0,0-1 0 0 0,-1 0 0 0 0,0 0 0 0 0,-1-1 0 0 0,0 1 0 0 0,-1-1 0 0 0,0 1 0 0 0,-1-1 0 0 0,-1 1 0 0 0,0-1 0 0 0,0 1 0 0 0,-1 0 0 0 0,-1 0 0 0 0,0-1 0 0 0,-1 2 0 0 0,0-1 0 0 0,-6-10-40 0 0,-2 1-63 0 0,-1 0 0 0 0,-2 0 0 0 0,0 1 1 0 0,-1 1-1 0 0,-1 0 0 0 0,-1 2 0 0 0,0 0 1 0 0,-1 1-1 0 0,-1 0 0 0 0,-1 2 0 0 0,0 1 0 0 0,0 0 1 0 0,-2 1-1 0 0,1 2 0 0 0,-1 0 0 0 0,-6 0 63 0 0,-15-5-40 0 0,-1 2 0 0 0,0 2-1 0 0,0 2 1 0 0,-1 2 0 0 0,-1 2-1 0 0,1 2 1 0 0,0 2 0 0 0,-16 3 40 0 0,42-2-15 0 0,1 1 0 0 0,0 0 0 0 0,0 2 1 0 0,1 0-1 0 0,-1 1 0 0 0,1 1 0 0 0,-1 0 1 0 0,1 2-1 0 0,1 0 0 0 0,-1 1 0 0 0,1 1 1 0 0,1 0-1 0 0,0 1 0 0 0,0 1 0 0 0,1 1 1 0 0,0 0-1 0 0,1 1 0 0 0,0 0 0 0 0,1 1 1 0 0,1 1-1 0 0,0 0 0 0 0,1 0 0 0 0,1 1 1 0 0,0 1-1 0 0,2 0 0 0 0,-1 0 0 0 0,2 0 0 0 0,0 1 1 0 0,1 0-1 0 0,1 3 15 0 0,2-7-184 0 0,1-1 0 0 0,1 1 1 0 0,0 0-1 0 0,1-1 0 0 0,0 1 0 0 0,1 0 0 0 0,1-1 1 0 0,0 1-1 0 0,1-1 0 0 0,1 1 0 0 0,-1-1 1 0 0,2 0-1 0 0,0 0 0 0 0,1-1 0 0 0,0 0 0 0 0,1 0 1 0 0,0 0-1 0 0,1-1 0 0 0,0 0 0 0 0,1 0 1 0 0,0-1-1 0 0,0 0 0 0 0,1-1 0 0 0,1 0 0 0 0,-1 0 1 0 0,8 3 183 0 0,94 54-8724 0 0,-74-48 500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8.5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151 212 20572 0 0,'0'0'-100'0'0,"0"0"-233"0"0,0 0-276 0 0,0 0-37 0 0,0 0 165 0 0,0 0 210 0 0,0 0 146 0 0,0 0 70 0 0,-18 30 24 0 0,-57 96-6 0 0,28 25-46 0 0,44-122 78 0 0,-3 195 145 0 0,5-223-119 0 0,1 0 1 0 0,0 0 0 0 0,0 1-1 0 0,0-1 1 0 0,0 0 0 0 0,0 1-1 0 0,0-1 1 0 0,0 0 0 0 0,0 1-1 0 0,0-1 1 0 0,1 0 0 0 0,-1 0-1 0 0,1 1 1 0 0,-1-1 0 0 0,1 0-1 0 0,-1 0 1 0 0,1 0 0 0 0,-1 0-1 0 0,1 1 1 0 0,0-1-1 0 0,0 0 1 0 0,0 0 0 0 0,0 0-1 0 0,-1 0 1 0 0,1-1 0 0 0,0 1-1 0 0,1 0 1 0 0,-1 0 0 0 0,0-1-1 0 0,0 1 1 0 0,0 0 0 0 0,0-1-1 0 0,1 1 1 0 0,-1-1 0 0 0,0 0-1 0 0,0 1 1 0 0,1-1 0 0 0,-1 0-1 0 0,0 0 1 0 0,0 0-1 0 0,1 0 1 0 0,-1 0 0 0 0,0 0-1 0 0,1 0 1 0 0,-1 0 0 0 0,0 0-1 0 0,1-1 1 0 0,-1 1 0 0 0,0 0-1 0 0,0-1 1 0 0,1 1 0 0 0,-1-1-1 0 0,0 0 1 0 0,0 1 0 0 0,0-1-1 0 0,0 0 1 0 0,0 0 0 0 0,0 0-1 0 0,0 0-21 0 0,54-59 1366 0 0,-38 32-1344 0 0,-1-1 1 0 0,-2 0-1 0 0,-1-1 1 0 0,-1-1-1 0 0,-2 0 0 0 0,-1-1 1 0 0,-1 0-1 0 0,-2 0 1 0 0,-1-1-1 0 0,-2 1 0 0 0,-1-1 1 0 0,-1 0-1 0 0,-2 0 0 0 0,-2 0-22 0 0,-32-87 1229 0 0,47 185-3738 0 0,-5-46 2566 0 0,0 0-1 0 0,2-1 1 0 0,0 0 0 0 0,0 0-1 0 0,2-1 1 0 0,0 0-1 0 0,1-1 1 0 0,1-1-1 0 0,0 0 1 0 0,1 0 0 0 0,1-2-1 0 0,0 1 1 0 0,1-2-1 0 0,0 0 1 0 0,1-1-1 0 0,0-1 1 0 0,1 0 0 0 0,0-2-1 0 0,0 0 1 0 0,1-1-1 0 0,0 0 1 0 0,0-2-1 0 0,1 0 1 0 0,-1-1 0 0 0,1-1-1 0 0,0-1 1 0 0,0-1-1 0 0,0-1 1 0 0,1-1 0 0 0,-1 0-1 0 0,-1-1 1 0 0,1-2-1 0 0,7-1-56 0 0,-4 0 41 0 0,0-1 0 0 0,-1-1-1 0 0,0-2 1 0 0,0 1 0 0 0,-1-2-1 0 0,0-1 1 0 0,-1-1 0 0 0,0-1-1 0 0,-1 0 1 0 0,0-1 0 0 0,-1-1-1 0 0,-1-1 1 0 0,-1-1 0 0 0,0 0-1 0 0,-1-1 1 0 0,0-1 0 0 0,-2 0-1 0 0,0-1 1 0 0,-2 0 0 0 0,0-1-1 0 0,-1 0 1 0 0,-1-1 0 0 0,-1 0-1 0 0,-1 0 1 0 0,-1-1 0 0 0,3-19-41 0 0,-9 39-3 0 0,1 0 1 0 0,-1 1 0 0 0,1-1-1 0 0,-1 1 1 0 0,0-1-1 0 0,0 0 1 0 0,0 1-1 0 0,-1-1 1 0 0,1 0 0 0 0,0 1-1 0 0,-1-1 1 0 0,0 1-1 0 0,0-1 1 0 0,0 1 0 0 0,0-1-1 0 0,0 1 1 0 0,0-1-1 0 0,-1 1 1 0 0,1 0-1 0 0,-1 0 1 0 0,1 0 0 0 0,-1 0-1 0 0,0 0 1 0 0,0 0-1 0 0,0 0 1 0 0,0 0 0 0 0,0 1-1 0 0,0-1 1 0 0,0 1-1 0 0,-1 0 1 0 0,1 0-1 0 0,-1 0 1 0 0,1 0 0 0 0,-1 0-1 0 0,1 0 1 0 0,-1 0-1 0 0,1 1 1 0 0,-1-1 0 0 0,0 1-1 0 0,1 0 1 0 0,-1 0-1 0 0,0 0 1 0 0,1 0-1 0 0,-1 0 1 0 0,0 1 0 0 0,1-1-1 0 0,-1 1 1 0 0,1 0-1 0 0,-1 0 1 0 0,1-1 0 0 0,-1 2-1 0 0,1-1 1 0 0,0 0-1 0 0,-1 0 1 0 0,1 1-1 0 0,0-1 1 0 0,0 1 0 0 0,0 0-1 0 0,-2 1 3 0 0,-11 23 17 0 0,0 1 0 0 0,2 0 0 0 0,1 0-1 0 0,2 1 1 0 0,0 1 0 0 0,2-1 0 0 0,1 2-1 0 0,1-1 1 0 0,2 1 0 0 0,1 0 0 0 0,1 0 0 0 0,1 0-1 0 0,2 0 1 0 0,1-1 0 0 0,2 7-17 0 0,-3 3-2 0 0,0-5-14 0 0,1 1 0 0 0,2-1 1 0 0,1 0-1 0 0,2-1 1 0 0,1 1-1 0 0,2-1 0 0 0,1-1 1 0 0,1 0-1 0 0,11 17 16 0 0,17 16-4112 0 0,9-7-4106 0 0,-36-46-1955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9.6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22 11995 0 0,'0'0'972'0'0,"0"0"-263"0"0,0 0-551 0 0,0 0-773 0 0,0 0-303 0 0,0 0 103 0 0,0 0 407 0 0,0 0 560 0 0,0 0 246 0 0,0 0 109 0 0,0 0 77 0 0,9 27 64 0 0,26 88 25 0 0,-17 85 1266 0 0,-20 361 67 0 0,-5-283-1291 0 0,21 169-715 0 0,7-306 808 0 0,-23-162 3758 0 0,6-20-4103 0 0,0 7-487 0 0,-13-263 336 0 0,7 288-358 0 0,0 0 0 0 0,0-1 0 0 0,2 1 0 0 0,-1 0 0 0 0,1-1 0 0 0,0 1 0 0 0,1-1 0 0 0,0 1 0 0 0,1 0 0 0 0,0-1-1 0 0,0 1 1 0 0,1 0 0 0 0,0 0 0 0 0,1 1 0 0 0,0-1 0 0 0,0 1 0 0 0,0-1 0 0 0,1 1 0 0 0,1 1 0 0 0,-1-1 0 0 0,1 1 0 0 0,1 0-1 0 0,-1 0 1 0 0,1 1 0 0 0,0 0 0 0 0,1 0 0 0 0,0 0 0 0 0,0 1 0 0 0,1 0 46 0 0,285-162-2315 0 0,-253 132 2129 0 0,-1-2 0 0 0,-2-1 1 0 0,-2-2-1 0 0,-1-2 0 0 0,-1-3 186 0 0,221-379 511 0 0,-244 405-475 0 0,18-34 793 0 0,-2-1-1 0 0,-2-1 0 0 0,-3-1 0 0 0,9-35-828 0 0,-62 244-423 0 0,7 0 1 0 0,7 2-1 0 0,7 0 0 0 0,7 58 423 0 0,1-82 95 0 0,6-1 1 0 0,6 0-1 0 0,5 0 0 0 0,6-1 0 0 0,31 99-95 0 0,-46-207 52 0 0,2 1 0 0 0,0-2 0 0 0,1 1 0 0 0,1-2 0 0 0,1 1 0 0 0,1-1 0 0 0,1-1-1 0 0,6 6-51 0 0,-16-19 46 0 0,1-1-1 0 0,0 1 0 0 0,0-1 0 0 0,0 0 0 0 0,1-1 0 0 0,-1 1 0 0 0,1-1 1 0 0,0 0-1 0 0,0 0 0 0 0,0 0 0 0 0,1-1 0 0 0,-1 0 0 0 0,0 0 0 0 0,1 0 0 0 0,-1 0 1 0 0,1-1-1 0 0,0 0 0 0 0,0-1 0 0 0,-1 1 0 0 0,1-1 0 0 0,0 0 0 0 0,0 0 1 0 0,-1-1-1 0 0,1 1 0 0 0,0-1 0 0 0,0-1 0 0 0,-1 1 0 0 0,1-1 0 0 0,-1 0 0 0 0,0 0 1 0 0,1-1-1 0 0,-1 1 0 0 0,0-1 0 0 0,0-1-45 0 0,55-51-1882 0 0,-31 11-6528 0 0,-24 32-1105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49.9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0 566 19084 0 0,'0'0'710'0'0,"0"0"-950"0"0,0 0-101 0 0,0 0 293 0 0,30 21 224 0 0,99 66 35 0 0,-80-58-96 0 0,0-1 1 0 0,2-3-1 0 0,1-3 0 0 0,1-1 0 0 0,31 6-115 0 0,-72-23 26 0 0,13 6 91 0 0,-1-1 0 0 0,2-1 0 0 0,-1-2 0 0 0,1 0 0 0 0,0-2 0 0 0,0 0 0 0 0,1-2 0 0 0,-1-1 0 0 0,0-1 1 0 0,1-2-1 0 0,-1 0 0 0 0,0-2 0 0 0,0-1 0 0 0,0 0 0 0 0,-1-2 0 0 0,1-2 0 0 0,-2 0 0 0 0,1-1 0 0 0,-1-1 0 0 0,-1-2 1 0 0,0 0-1 0 0,-1-1 0 0 0,-1-2 0 0 0,0 0 0 0 0,8-9-117 0 0,-21 16-36 0 0,-1 0 0 0 0,0-1 0 0 0,-1 0-1 0 0,0 0 1 0 0,-1 0 0 0 0,0-1 0 0 0,0 0 0 0 0,-1 0 0 0 0,-1 0-1 0 0,0 0 1 0 0,0-1 0 0 0,-1 1 0 0 0,-1-1 0 0 0,0 1 0 0 0,0-1 0 0 0,-1 0-1 0 0,-1 1 1 0 0,0-1 0 0 0,0 0 0 0 0,-1 1 0 0 0,-1-1 0 0 0,0 1 0 0 0,-3-7 36 0 0,-3-5-118 0 0,0 0 0 0 0,-2 0 0 0 0,0 1 0 0 0,-2 0 0 0 0,0 1 0 0 0,-2 1 0 0 0,0 0 0 0 0,-1 1 0 0 0,-1 0 0 0 0,-12-9 118 0 0,2 5 0 0 0,-1 1 0 0 0,-1 1 1 0 0,-1 1-1 0 0,0 2 0 0 0,-2 1 1 0 0,0 1-1 0 0,-1 2 0 0 0,0 1 0 0 0,-1 2 1 0 0,0 1-1 0 0,-23-3 0 0 0,38 9 20 0 0,0 1 0 0 0,0 1 0 0 0,0 1 0 0 0,0 0 0 0 0,0 1 0 0 0,0 2 0 0 0,0 0 0 0 0,0 0 0 0 0,0 2 0 0 0,0 0 0 0 0,1 2 0 0 0,0 0 0 0 0,0 1 0 0 0,0 0 0 0 0,1 2 0 0 0,0 0 0 0 0,1 0 0 0 0,0 2 0 0 0,0 0 0 0 0,1 1 0 0 0,1 1 0 0 0,-6 6-20 0 0,10-8-31 0 0,1 0 0 0 0,0 1 0 0 0,0 1 0 0 0,1 0 0 0 0,1 0 1 0 0,0 0-1 0 0,1 1 0 0 0,1-1 0 0 0,0 2 0 0 0,1-1 0 0 0,0 0 0 0 0,1 1 1 0 0,1 0-1 0 0,0 0 0 0 0,1 0 0 0 0,0 0 0 0 0,2-1 0 0 0,-1 1 1 0 0,2 0-1 0 0,0 0 0 0 0,1 0 0 0 0,0-1 0 0 0,1 1 0 0 0,1-1 0 0 0,0 0 1 0 0,1 0-1 0 0,1-1 0 0 0,0 0 0 0 0,1 0 0 0 0,0-1 0 0 0,9 11 31 0 0,75 62-2188 0 0,-24-40-3383 0 0,-28-22-3745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50.8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0 0 0,'0'0'1378'0'0,"0"0"-912"0"0,0 0-440 0 0,0 0-82 0 0,0 0 258 0 0,0 0 500 0 0,0 0 425 0 0,0 0 294 0 0,0 0 84 0 0,0 0-184 0 0,0 0-247 0 0,0 0-182 0 0,6 4-130 0 0,0 3-550 0 0,-1 0 0 0 0,0-1 0 0 0,0 2 0 0 0,0-1 0 0 0,-1 1 0 0 0,0-1 1 0 0,-1 1-1 0 0,0 0 0 0 0,0 0 0 0 0,0 1 0 0 0,-1-1 0 0 0,0 1 0 0 0,-1-1 1 0 0,0 2-213 0 0,18 159 1085 0 0,-7 0 0 0 0,-8 58-1085 0 0,0-38 278 0 0,21 234 2032 0 0,34 109-2310 0 0,-60-530 116 0 0,1-1-1 0 0,0 0 1 0 0,0 0 0 0 0,0 0 0 0 0,0 0 0 0 0,0 1-1 0 0,0-1 1 0 0,0 0 0 0 0,0 0 0 0 0,0 0-1 0 0,1 0 1 0 0,-1 1 0 0 0,0-1 0 0 0,1 0-1 0 0,-1 0 1 0 0,1 0 0 0 0,0 0 0 0 0,-1 0 0 0 0,1 0-1 0 0,0 0 1 0 0,-1 0 0 0 0,1 0 0 0 0,0 0-1 0 0,0-1 1 0 0,0 1 0 0 0,0 0 0 0 0,0 0-1 0 0,0-1 1 0 0,0 1 0 0 0,0-1 0 0 0,0 1-1 0 0,0-1 1 0 0,0 1 0 0 0,0-1 0 0 0,0 0 0 0 0,0 1-1 0 0,0-1 1 0 0,1 0 0 0 0,-1 0 0 0 0,0 0-1 0 0,0 0 1 0 0,0 0 0 0 0,1 0 0 0 0,-1 0-1 0 0,0 0 1 0 0,0 0 0 0 0,0-1 0 0 0,0 1-1 0 0,0 0 1 0 0,1-1 0 0 0,-1 1-116 0 0,10-1-448 0 0,26 2 454 0 0,-1 2 0 0 0,0 1 1 0 0,0 2-1 0 0,-1 1 0 0 0,1 2 1 0 0,16 7-7 0 0,78 18 18 0 0,-79-23 20 0 0,0-2 1 0 0,0-2-1 0 0,0-2 1 0 0,1-2-1 0 0,0-3 1 0 0,-1-2-1 0 0,38-7-38 0 0,-29-13 493 0 0,-59 21-497 0 0,0 1-1 0 0,0-1 0 0 0,-1 0 0 0 0,1 1 1 0 0,0-1-1 0 0,-1 0 0 0 0,1 0 1 0 0,-1 0-1 0 0,1 1 0 0 0,-1-1 0 0 0,1 0 1 0 0,-1 0-1 0 0,1 0 0 0 0,-1 0 0 0 0,0 0 1 0 0,0 0-1 0 0,1 0 0 0 0,-1 0 1 0 0,0 0-1 0 0,0 0 0 0 0,0 0 0 0 0,0 0 1 0 0,0 0-1 0 0,0 0 0 0 0,0 0 1 0 0,-1 0-1 0 0,1 0 0 0 0,0 0 0 0 0,0 0 1 0 0,-1 0-1 0 0,1 1 0 0 0,-1-1 1 0 0,1 0-1 0 0,-1 0 0 0 0,1 0 0 0 0,-1 0 1 0 0,1 1-1 0 0,-1-1 0 0 0,0 0 1 0 0,1 0-1 0 0,-1 1 0 0 0,0-1 0 0 0,0 1 1 0 0,0-1-1 0 0,1 0 0 0 0,-1 1 1 0 0,0 0-1 0 0,0-1 0 0 0,0 1 0 0 0,0 0 1 0 0,0-1-1 0 0,0 1 0 0 0,0 0 1 0 0,0 0-1 0 0,0 0 0 0 0,0 0 0 0 0,0-1 1 0 0,0 2-1 0 0,0-1 5 0 0,-8-4-307 0 0,0 0 0 0 0,0 1 1 0 0,0 0-1 0 0,0 1 0 0 0,-1 0 0 0 0,1 1 1 0 0,-1 0-1 0 0,1 0 0 0 0,-1 1 1 0 0,1 0-1 0 0,-1 1 0 0 0,1 0 0 0 0,-6 1 307 0 0,-13 7-4721 0 0,5 6-3520 0 0,19-10 647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51.2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54 550 23069 0 0,'0'0'317'0'0,"0"0"-275"0"0,0 0-405 0 0,0 0-305 0 0,0 0 1 0 0,0 0 171 0 0,0 0 260 0 0,0 0 252 0 0,0 0 96 0 0,0 0 60 0 0,0 0 68 0 0,0 0 41 0 0,26-1 26 0 0,84-3-30 0 0,15-38 177 0 0,-33 5-434 0 0,-59 27-55 0 0,-1-2-1 0 0,-1 0 1 0 0,0-2 0 0 0,-1-2 0 0 0,-1 0-1 0 0,0-2 1 0 0,-1-1 0 0 0,-1-2-1 0 0,-1 0 1 0 0,-1-2 0 0 0,13-15 35 0 0,-34 34-75 0 0,-1-1 1 0 0,0 0-1 0 0,0 0 1 0 0,-1 1-1 0 0,1-2 0 0 0,-1 1 1 0 0,0 0-1 0 0,0 0 1 0 0,-1-1-1 0 0,1 1 1 0 0,-1-1-1 0 0,-1 1 1 0 0,1-1-1 0 0,-1 1 0 0 0,0-1 1 0 0,0 1-1 0 0,0-1 1 0 0,-1 0-1 0 0,0 1 1 0 0,0-1-1 0 0,0 1 0 0 0,-1 0 1 0 0,0-1-1 0 0,0 1 1 0 0,0 0-1 0 0,-1 0 1 0 0,0 0-1 0 0,0 0 1 0 0,0 1-1 0 0,0-1 0 0 0,-1 1 1 0 0,1 0-1 0 0,-1 0 1 0 0,0 0-1 0 0,-1 0 1 0 0,1 1-1 0 0,-1 0 0 0 0,1 0 1 0 0,-1 0-1 0 0,0 0 1 0 0,0 1-1 0 0,0 0 1 0 0,0 0-1 0 0,-2-1 75 0 0,-13-5 51 0 0,-1 1-1 0 0,0 0 1 0 0,0 2-1 0 0,-1 0 0 0 0,1 2 1 0 0,-1 0-1 0 0,0 1 1 0 0,0 1-1 0 0,0 1 1 0 0,0 1-1 0 0,0 2 1 0 0,1 0-1 0 0,-1 0 1 0 0,1 2-1 0 0,-1 1 1 0 0,2 1-1 0 0,-1 1 1 0 0,1 0-1 0 0,0 2 0 0 0,1 0 1 0 0,0 1-1 0 0,0 1 1 0 0,1 0-1 0 0,1 2 1 0 0,0 0-1 0 0,1 1 1 0 0,1 1-1 0 0,0 0 1 0 0,1 1-1 0 0,1 0 1 0 0,0 1-1 0 0,2 1 1 0 0,0 0-1 0 0,1 1 1 0 0,1 0-1 0 0,0 0 0 0 0,2 1 1 0 0,1 0-1 0 0,0 0 1 0 0,1 0-1 0 0,2 1 1 0 0,0 0-1 0 0,1-1 1 0 0,1 1-1 0 0,2 8-50 0 0,1-19 67 0 0,1 0 0 0 0,1 0 0 0 0,0-1 0 0 0,0 1 0 0 0,1-1-1 0 0,0 0 1 0 0,1 0 0 0 0,0-1 0 0 0,0 1 0 0 0,1-2 0 0 0,1 1 0 0 0,-1-1-1 0 0,1 0 1 0 0,1 0 0 0 0,-1-1 0 0 0,1 0 0 0 0,1-1 0 0 0,-1 0 0 0 0,1 0 0 0 0,0-1-1 0 0,2 1-66 0 0,228 76 274 0 0,4-38-2759 0 0,-162-34-2114 0 0,-2-1-4710 0 0,-44-4 2545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7:06.1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494 171 5905 0 0,'0'0'472'0'0,"0"0"-640"0"0,0 0-456 0 0,0 0 192 0 0,0 0 160 0 0,0 0-72 0 0,0 0-72 0 0,0 0-48 0 0,0 0-40 0 0,0 0 72 0 0,0 0-649 0 0,0 0-559 0 0</inkml:trace>
  <inkml:trace contextRef="#ctx0" brushRef="#br0" timeOffset="515.574">379 1 15475 0 0,'0'0'574'0'0,"0"0"-215"0"0,0 0-442 0 0,0 0-599 0 0,0 0-617 0 0,0 0-366 0 0,0 0 51 0 0,0 0 414 0 0,0 0 632 0 0,0 0 513 0 0,0 0 311 0 0,0 0 192 0 0,0 0 107 0 0,-3 29 72 0 0,-15 168 804 0 0,15 491 1796 0 0,4-682-3216 0 0,-2 70 144 0 0,4 0-1 0 0,3 0 1 0 0,3-1 0 0 0,4 0-1 0 0,3-1 1 0 0,6 10-155 0 0,-10-58-28 0 0,-12-26 274 0 0,0 0 0 0 0,-1 0 0 0 0,1 0 0 0 0,0 0-1 0 0,-1 0 1 0 0,1 1 0 0 0,-1-1 0 0 0,1 0 0 0 0,0 0-1 0 0,-1 0 1 0 0,1 1 0 0 0,0-1 0 0 0,0 0 0 0 0,-1 0-1 0 0,1 1 1 0 0,0-1 0 0 0,-1 0 0 0 0,1 1-246 0 0,-30-34-2783 0 0,-30-30-8661 0 0,46 50 4549 0 0</inkml:trace>
  <inkml:trace contextRef="#ctx0" brushRef="#br0" timeOffset="991.146">0 296 18548 0 0,'0'0'3074'0'0,"0"0"-2064"0"0,0 0-633 0 0,29-25-178 0 0,92-75-99 0 0,-9 54-13 0 0,-88 42-68 0 0,26-6-88 0 0,0 2-1 0 0,1 3 0 0 0,0 1 0 0 0,0 3 0 0 0,0 2 0 0 0,0 3 1 0 0,-1 1-1 0 0,1 3 0 0 0,-1 2 0 0 0,-1 2 0 0 0,28 11 70 0 0,-26 9-2608 0 0,-28 1-6709 0 0,-20-24-220 0 0</inkml:trace>
  <inkml:trace contextRef="#ctx0" brushRef="#br0" timeOffset="1186.625">83 1000 16500 0 0,'0'0'2501'0'0,"0"0"-1887"0"0,0 0-410 0 0,28-2 119 0 0,179-13 514 0 0,397-40-94 0 0,-589 54-1292 0 0,29 2-1078 0 0,-24 13-8230 0 0,-17-8 168 0 0</inkml:trace>
  <inkml:trace contextRef="#ctx0" brushRef="#br0" timeOffset="1406.55">1209 282 19836 0 0,'0'0'254'0'0,"0"0"-248"0"0,0 0-562 0 0,0 0-483 0 0,0 0-30 0 0,0 0 189 0 0,0 0 370 0 0,0 0 354 0 0,0 0 89 0 0,0 0 50 0 0,0 0 82 0 0,0 0 94 0 0,2 22 97 0 0,11 170 898 0 0,-6 669 762 0 0,12-739-1018 0 0,-19-121-160 0 0,0-1 269 0 0,0 0 128 0 0,3-62 2798 0 0,0-1-4438 0 0,-3 63 307 0 0,0 0-156 0 0,0 0-155 0 0,0 0-176 0 0,0 37-3971 0 0,0-10 442 0 0,0-9-2762 0 0,0-12-1022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51.8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8594 0 0,'0'0'709'0'0,"0"0"-238"0"0,0 0-84 0 0,0 0-62 0 0,0 0-94 0 0,0 0-54 0 0,0 0-62 0 0,0 0-52 0 0,0 0-7 0 0,0 0 81 0 0,0 0 176 0 0,21 8 212 0 0,63 30 141 0 0,-82-37-621 0 0,0 1 0 0 0,-1-1 0 0 0,1 0 0 0 0,0 1 0 0 0,-1-1 0 0 0,1 1 0 0 0,-1 0-1 0 0,1 0 1 0 0,-1-1 0 0 0,0 1 0 0 0,0 0 0 0 0,0 0 0 0 0,0 0 0 0 0,0 0 0 0 0,0 0 0 0 0,-1 0-1 0 0,1 0 1 0 0,-1 1 0 0 0,1-1 0 0 0,-1 0 0 0 0,0 0 0 0 0,1 0 0 0 0,-1 0 0 0 0,-1 1 0 0 0,1-1-1 0 0,0 0 1 0 0,0 0 0 0 0,-1 0 0 0 0,0 2-45 0 0,0 9 280 0 0,-14 820 4624 0 0,1-2-4261 0 0,42-602-3 0 0,-20-225 337 0 0,-9-34-4771 0 0,-5 15-2036 0 0,3 1-5157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52.2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0 372 17668 0 0,'0'0'1004'0'0,"2"-27"35"0"0,7-88-99 0 0,-7 107-897 0 0,0 0 0 0 0,1 0 0 0 0,0 0 0 0 0,1 0 0 0 0,0 0 0 0 0,0 0 0 0 0,1 1 0 0 0,0 0 0 0 0,0 0 0 0 0,0 0 0 0 0,1 1 0 0 0,0 0 0 0 0,0 0 0 0 0,1 0 0 0 0,0 1 0 0 0,0 0 0 0 0,0 0 0 0 0,0 0 0 0 0,1 1 0 0 0,0 1 0 0 0,0-1 0 0 0,0 1 0 0 0,0 0 0 0 0,0 1 0 0 0,1 0 0 0 0,-1 0 0 0 0,7 1-43 0 0,-6-2 7 0 0,117-23 258 0 0,0 6 0 0 0,1 5-1 0 0,0 5 1 0 0,1 7 0 0 0,0 5 0 0 0,44 9-265 0 0,1198 55 754 0 0,-1197-64-724 0 0,56 2-34 0 0,-1-10 0 0 0,157-27 4 0 0,-318 18-182 0 0,-97 11-2757 0 0,-254 90-7134 0 0,214-60 5342 0 0,23-7-1528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53.0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1 559 16588 0 0,'0'0'1587'0'0,"0"0"-871"0"0,0 0-432 0 0,0 0-179 0 0,0 0-72 0 0,0 0 17 0 0,0 0 28 0 0,0 0 3 0 0,0 0 28 0 0,0 0 60 0 0,27 3 75 0 0,130 12 479 0 0,-131-18-532 0 0,1-2-1 0 0,-1 0 1 0 0,0-2 0 0 0,0-1 0 0 0,0-1-1 0 0,-2-2 1 0 0,1 0 0 0 0,-1-1-1 0 0,0-2-190 0 0,14-5 50 0 0,-13 10-51 0 0,0-1 1 0 0,-1-2-1 0 0,-1 0 1 0 0,0-2-1 0 0,0 0 1 0 0,-2-2-1 0 0,0 0 1 0 0,-1-1-1 0 0,0-1 1 0 0,-1-1-1 0 0,-2-1 1 0 0,0 0-1 0 0,-1-2 1 0 0,-1 0-1 0 0,0 0 1 0 0,6-18 0 0 0,-19 35-53 0 0,0 1-1 0 0,0-1 1 0 0,-1 0 0 0 0,1 0 0 0 0,-1-1 0 0 0,-1 1-1 0 0,1 0 1 0 0,-1 0 0 0 0,0 0 0 0 0,0 0 0 0 0,0-1-1 0 0,-1 1 1 0 0,1 0 0 0 0,-1 0 0 0 0,-1 0 0 0 0,1 0-1 0 0,-1 0 1 0 0,0 0 0 0 0,0 0 0 0 0,0 1 0 0 0,0-1-1 0 0,-1 1 1 0 0,0-1 0 0 0,0 1 0 0 0,0 0 0 0 0,-1 0-1 0 0,1 0 1 0 0,-1 1 0 0 0,0-1 0 0 0,0 1 0 0 0,0 0-1 0 0,-1 0 1 0 0,1 0 0 0 0,-1 1 0 0 0,1 0-1 0 0,-1-1 1 0 0,0 2 0 0 0,0-1 0 0 0,0 0 0 0 0,0 1-1 0 0,0 0 1 0 0,0 0 0 0 0,0 1 0 0 0,-1-1 0 0 0,1 1-1 0 0,0 0 1 0 0,-5 1 53 0 0,-11 3-12 0 0,0 1 0 0 0,1 1 0 0 0,-1 0 0 0 0,1 2-1 0 0,0 0 1 0 0,1 1 0 0 0,0 1 0 0 0,0 1 0 0 0,1 1-1 0 0,1 0 1 0 0,0 1 0 0 0,0 1 0 0 0,2 1 0 0 0,0 0-1 0 0,0 1 1 0 0,1 1 0 0 0,1 0 0 0 0,1 0 0 0 0,1 2-1 0 0,0-1 1 0 0,-4 13 12 0 0,10-22 29 0 0,0 0 0 0 0,1 0-1 0 0,0 0 1 0 0,0 1 0 0 0,1 0-1 0 0,1-1 1 0 0,-1 1 0 0 0,2 0 0 0 0,-1 0-1 0 0,1 0 1 0 0,1 1 0 0 0,0-1-1 0 0,0 0 1 0 0,1 0 0 0 0,0 0 0 0 0,1 0-1 0 0,0 0 1 0 0,1 0 0 0 0,0 0-1 0 0,0-1 1 0 0,1 1 0 0 0,0-1 0 0 0,1 0-1 0 0,0 0 1 0 0,0-1 0 0 0,1 1-1 0 0,0-1 1 0 0,1 0 0 0 0,0-1 0 0 0,0 0-1 0 0,0 0 1 0 0,1 0 0 0 0,0-1-1 0 0,6 3-28 0 0,15 4 84 0 0,0-1 0 0 0,1-1 0 0 0,1-2 0 0 0,-1-1 0 0 0,1-2 0 0 0,1 0 0 0 0,-1-3 0 0 0,1 0 0 0 0,0-2 0 0 0,-1-2 0 0 0,1 0-1 0 0,0-3 1 0 0,21-4-84 0 0,-24 6 10 0 0,-1-1-1 0 0,1-1 1 0 0,-1-2-1 0 0,0-1 1 0 0,-1-1-1 0 0,0-1 1 0 0,0-1-1 0 0,-1-2 1 0 0,0 0-1 0 0,-1-2 1 0 0,-1-1-1 0 0,0-1 1 0 0,-1-1 0 0 0,0-1-1 0 0,1-3-9 0 0,-19 15-14 0 0,0 0-1 0 0,-1 0 1 0 0,0 0 0 0 0,0 0-1 0 0,-1-1 1 0 0,1 1 0 0 0,-1-1-1 0 0,-1 0 1 0 0,1 0-1 0 0,-1 0 1 0 0,0 0 0 0 0,-1-1-1 0 0,0 1 1 0 0,0 0 0 0 0,-1-1-1 0 0,1 1 1 0 0,-2-1 0 0 0,1 1-1 0 0,-1-1 1 0 0,0 1-1 0 0,-1 0 1 0 0,1 0 0 0 0,-1-1-1 0 0,-1 1 1 0 0,0 0 0 0 0,0 1-1 0 0,0-1 1 0 0,0 1 0 0 0,-1-1-1 0 0,-2-1 15 0 0,3 8-45 0 0,-1 0 0 0 0,1 0-1 0 0,0 0 1 0 0,0 0 0 0 0,-1 1-1 0 0,1 0 1 0 0,0-1 0 0 0,0 1-1 0 0,0 1 1 0 0,0-1 0 0 0,0 0-1 0 0,0 1 1 0 0,0-1-1 0 0,0 1 1 0 0,1 0 0 0 0,-1 0-1 0 0,1 0 1 0 0,-1 0 0 0 0,1 0-1 0 0,0 1 1 0 0,0-1 0 0 0,0 1-1 0 0,0 0 1 0 0,0-1 0 0 0,0 1-1 0 0,1 0 1 0 0,-1 0 0 0 0,1 0-1 0 0,0 0 1 0 0,0 0 0 0 0,0 0-1 0 0,0 0 1 0 0,1 1 0 0 0,-1-1-1 0 0,1 0 1 0 0,0 0 0 0 0,0 2 45 0 0,-3 7 50 0 0,1-1 1 0 0,1 1 0 0 0,0-1-1 0 0,0 1 1 0 0,1 0 0 0 0,0 0 0 0 0,1-1-1 0 0,1 1 1 0 0,0 0 0 0 0,0-1-1 0 0,1 1 1 0 0,1-1 0 0 0,0 0 0 0 0,0 0-1 0 0,1-1 1 0 0,1 1 0 0 0,0-1-1 0 0,0 0 1 0 0,1 0 0 0 0,0-1 0 0 0,0 0-1 0 0,1 0 1 0 0,0-1 0 0 0,1 0-1 0 0,0 0 1 0 0,0-1 0 0 0,1 0 0 0 0,0-1-1 0 0,0 0 1 0 0,0-1 0 0 0,1 0-1 0 0,0 0 1 0 0,0-1 0 0 0,0-1 0 0 0,0 1-1 0 0,1-2 1 0 0,-1 0 0 0 0,8 0-51 0 0,-7 0-32 0 0,1-2 0 0 0,-1 0 1 0 0,0 0-1 0 0,1-1 0 0 0,-1 0 0 0 0,0-2 1 0 0,0 1-1 0 0,0-1 0 0 0,0-1 1 0 0,0 0-1 0 0,-1-1 0 0 0,0 0 0 0 0,0 0 1 0 0,0-1-1 0 0,0-1 0 0 0,-1 0 1 0 0,0 0-1 0 0,-1-1 0 0 0,0 0 0 0 0,0-1 1 0 0,0 0-1 0 0,-1 0 0 0 0,-1-1 1 0 0,0 0-1 0 0,0-1 0 0 0,-1 1 0 0 0,0-1 1 0 0,0 0-1 0 0,-2-1 0 0 0,1 1 1 0 0,-1-1-1 0 0,-1 0 0 0 0,0 0 1 0 0,-1 0-1 0 0,0 0 0 0 0,-1-6 32 0 0,-15-91-243 0 0,2 146-2409 0 0,10-15 2800 0 0,2 0 0 0 0,0 0 0 0 0,2 0 1 0 0,0 0-1 0 0,1 0 0 0 0,2-1 0 0 0,0 1 0 0 0,1-1 1 0 0,1 0-1 0 0,4 7-148 0 0,-7-20 85 0 0,0 0 0 0 0,0 0 0 0 0,0 0-1 0 0,1-1 1 0 0,0 1 0 0 0,1-1 0 0 0,-1 0 0 0 0,1-1 0 0 0,1 1 0 0 0,-1-1 0 0 0,1 0 0 0 0,0-1 0 0 0,1 0 0 0 0,-1 0 0 0 0,1 0 0 0 0,0-1 0 0 0,0-1-1 0 0,0 1 1 0 0,1-1 0 0 0,-1 0 0 0 0,1-1 0 0 0,0 0 0 0 0,0 0 0 0 0,-1-1 0 0 0,1 0 0 0 0,5-1-85 0 0,-3-3-20 0 0,1-1 0 0 0,0 0 0 0 0,-1 0-1 0 0,0-1 1 0 0,0-1 0 0 0,-1 0 0 0 0,1 0 0 0 0,-1-1 0 0 0,0-1 0 0 0,-1 0 0 0 0,0 0 0 0 0,0 0-1 0 0,-1-1 1 0 0,0-1 0 0 0,-1 1 0 0 0,1-1 0 0 0,-2 0 0 0 0,0-1 0 0 0,0 0 0 0 0,-1 0 0 0 0,0 0-1 0 0,-1 0 1 0 0,0-1 0 0 0,1-6 20 0 0,-1 0 50 0 0,-1 0 1 0 0,-1 0-1 0 0,0 0 0 0 0,-1 0 1 0 0,-1 0-1 0 0,-1 0 0 0 0,-1 0 0 0 0,0 0 1 0 0,-1 0-1 0 0,-3-8-50 0 0,1 137-1746 0 0,7-82 1772 0 0,1-1 0 0 0,1 1 0 0 0,1-1 0 0 0,1-1-1 0 0,2 1 1 0 0,1-1 0 0 0,1 0 0 0 0,13 24-26 0 0,33 57-8383 0 0,-45-89-1837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54.5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105 127 18276 0 0,'0'0'-1355'0'0,"0"0"-116"0"0,0 0-7 0 0,0 0 403 0 0,0 0 819 0 0,3 27 335 0 0,22 186 1323 0 0,15 155 3048 0 0,-23 186-3447 0 0,-1 27-448 0 0,-50-610 1781 0 0,9-12-2421 0 0,2-2 0 0 0,2 0 1 0 0,1-1-1 0 0,3-1 0 0 0,2-1 0 0 0,1 0 0 0 0,3-1 0 0 0,2 0 1 0 0,1 0-1 0 0,3-1 0 0 0,2 0 0 0 0,2 0 0 0 0,5-45 85 0 0,2 51-103 0 0,2 1 0 0 0,1 0 0 0 0,3 1-1 0 0,1 0 1 0 0,1 1 0 0 0,3 0 0 0 0,1 1 0 0 0,1 1-1 0 0,3 1 1 0 0,1 1 0 0 0,1 1 0 0 0,2 0 0 0 0,20-17 103 0 0,-29 34-177 0 0,1 0 0 0 0,2 2 1 0 0,-1 1-1 0 0,1 0 0 0 0,1 1 1 0 0,1 2-1 0 0,0 0 0 0 0,0 1 0 0 0,1 1 1 0 0,0 1-1 0 0,0 1 0 0 0,1 1 1 0 0,0 1-1 0 0,0 2 0 0 0,0 0 1 0 0,1 1-1 0 0,-1 2 0 0 0,1 0 1 0 0,-1 2-1 0 0,0 0 0 0 0,0 2 1 0 0,0 1-1 0 0,0 0 0 0 0,0 2 1 0 0,-1 1-1 0 0,0 1 0 0 0,1 2 177 0 0,-22-12-14 0 0,0 1-1 0 0,0 1 1 0 0,-1-1-1 0 0,1 0 1 0 0,0 0-1 0 0,0 1 1 0 0,0-1-1 0 0,0 1 1 0 0,0-1-1 0 0,-1 1 1 0 0,1 0-1 0 0,0 0 1 0 0,-1 0-1 0 0,1 0 1 0 0,0 0-1 0 0,-1 0 0 0 0,1 0 1 0 0,-1 0-1 0 0,0 1 1 0 0,1-1-1 0 0,-1 1 1 0 0,0-1-1 0 0,0 1 1 0 0,0-1-1 0 0,0 1 1 0 0,0-1-1 0 0,0 1 1 0 0,0 0-1 0 0,-1 0 1 0 0,1 0-1 0 0,-1-1 1 0 0,1 1-1 0 0,-1 0 1 0 0,0 0-1 0 0,0 0 1 0 0,1 0-1 0 0,-1 0 1 0 0,0 0-1 0 0,-1-1 1 0 0,1 1-1 0 0,0 0 1 0 0,-1 0-1 0 0,1 0 1 0 0,-1 0-1 0 0,1 0 0 0 0,-1-1 1 0 0,0 1-1 0 0,0 0 1 0 0,0-1-1 0 0,0 1 1 0 0,0 0-1 0 0,0-1 1 0 0,0 1-1 0 0,0-1 1 0 0,-1 0-1 0 0,1 1 1 0 0,0-1-1 0 0,-1 0 1 0 0,0 0-1 0 0,1 0 1 0 0,-1 0 14 0 0,-28 7 287 0 0,0-2 0 0 0,0-2 0 0 0,0 0 0 0 0,-1-2 0 0 0,1-2 0 0 0,-1 0 0 0 0,1-2 0 0 0,-9-3-287 0 0,30 5 28 0 0,-94-11 171 0 0,102 11 0 0 0,62-10-1000 0 0,109-9-574 0 0,-111 16-738 0 0,1-4 1 0 0,-1-2-1 0 0,-1-2 0 0 0,0-3 1 0 0,17-9 2112 0 0,5-36-608 0 0,-78 56 723 0 0,-1 0-1 0 0,1 1 1 0 0,0-1-1 0 0,-1 0 1 0 0,0 0 0 0 0,1 0-1 0 0,-1 0 1 0 0,-1 0-1 0 0,1 0 1 0 0,0 0 0 0 0,-1 0-1 0 0,1 0 1 0 0,-1 0-1 0 0,0-1 1 0 0,0 1 0 0 0,0 0-1 0 0,-1 0 1 0 0,1 0-1 0 0,-1 0 1 0 0,0 0 0 0 0,1 0-1 0 0,-1 0 1 0 0,-1 0-1 0 0,1 0 1 0 0,0 0-1 0 0,-1 0 1 0 0,1 0 0 0 0,-1 1-1 0 0,0-1 1 0 0,-1-1-115 0 0,-6-4 244 0 0,0-1 0 0 0,0 1 1 0 0,-1 0-1 0 0,0 1 0 0 0,-1 0 1 0 0,0 1-1 0 0,0 0 0 0 0,0 0 0 0 0,0 1 1 0 0,-1 1-1 0 0,0 0 0 0 0,0 1 1 0 0,0 0-1 0 0,0 0 0 0 0,-1 2 0 0 0,1-1 1 0 0,-1 2-1 0 0,1 0 0 0 0,-1 0 1 0 0,1 1-1 0 0,0 0 0 0 0,-1 1 0 0 0,-3 2-244 0 0,12-3 4 0 0,0-1-1 0 0,0 2 1 0 0,0-1-1 0 0,1 0 1 0 0,-1 1-1 0 0,0-1 1 0 0,0 1-1 0 0,1 0 0 0 0,-1 1 1 0 0,1-1-1 0 0,0 0 1 0 0,0 1-1 0 0,0 0 1 0 0,0 0-1 0 0,0 0 0 0 0,0 0 1 0 0,1 0-1 0 0,0 1 1 0 0,-1-1-1 0 0,1 1 1 0 0,0-1-1 0 0,1 1 1 0 0,-1 0-1 0 0,1-1 0 0 0,0 1 1 0 0,0 0-1 0 0,0 0 1 0 0,0 0-1 0 0,0 0 1 0 0,1 0-1 0 0,0 1 1 0 0,0-1-1 0 0,0 0 0 0 0,0 0 1 0 0,1 0-1 0 0,0 0 1 0 0,0 0-1 0 0,0 0 1 0 0,0 0-1 0 0,0 0 1 0 0,1-1-1 0 0,0 1 0 0 0,-1 0 1 0 0,2-1-1 0 0,-1 1 1 0 0,0-1-1 0 0,1 0 1 0 0,-1 0-1 0 0,1 0 1 0 0,0 0-1 0 0,0 0 0 0 0,0 0 1 0 0,0-1-1 0 0,1 1 1 0 0,1 0-4 0 0,14 8 85 0 0,1-1 0 0 0,0-1 0 0 0,0-1 0 0 0,1 0 1 0 0,0-2-1 0 0,0 0 0 0 0,1-2 0 0 0,21 3-85 0 0,177-3-3263 0 0,-213-3 3180 0 0,1 0 1 0 0,0-1-1 0 0,-1-1 0 0 0,1 1 1 0 0,-1-1-1 0 0,1 0 1 0 0,-1-1-1 0 0,1 0 0 0 0,-1 0 1 0 0,0-1-1 0 0,0 1 1 0 0,0-1-1 0 0,0-1 0 0 0,0 0 1 0 0,-1 0-1 0 0,0 0 1 0 0,1-1-1 0 0,-2 1 0 0 0,1-1 1 0 0,0-1-1 0 0,-1 1 1 0 0,0-1-1 0 0,-1 0 0 0 0,1 0 1 0 0,-1-1-1 0 0,0 1 1 0 0,0-1-1 0 0,-1 0 0 0 0,0 0 1 0 0,0 0-1 0 0,-1 0 1 0 0,0-1-1 0 0,0 0 83 0 0,-3-6 71 0 0,-1 1 0 0 0,0-1 0 0 0,-1 1 0 0 0,0 0 0 0 0,-1 0 0 0 0,-1 0 1 0 0,0 0-1 0 0,-1 1 0 0 0,0 0 0 0 0,-1 0 0 0 0,0 0 0 0 0,-1 1 0 0 0,0 0 0 0 0,-1 1 0 0 0,0 0 0 0 0,0 0 0 0 0,-1 1 0 0 0,-6-4-71 0 0,-76-101 5212 0 0,142 101-7049 0 0,294 12 1557 0 0,-343 0 272 0 0,-1 1 1 0 0,1-1-1 0 0,0 1 0 0 0,0-1 0 0 0,0 1 1 0 0,1-1-1 0 0,-1 1 0 0 0,0 0 0 0 0,0-1 0 0 0,0 1 1 0 0,0 0-1 0 0,0 0 0 0 0,0 0 0 0 0,0 0 1 0 0,1 0-1 0 0,-1 0 0 0 0,0 0 0 0 0,0 0 0 0 0,0 0 1 0 0,0 0-1 0 0,0 1 0 0 0,0-1 0 0 0,0 1 1 0 0,0-1-1 0 0,0 1 0 0 0,0-1 0 0 0,0 1 1 0 0,0-1-1 0 0,0 1 0 0 0,0 0 0 0 0,0-1 0 0 0,0 1 1 0 0,0 0-1 0 0,-1 0 0 0 0,1 0 0 0 0,0 0 1 0 0,-1 0-1 0 0,1-1 0 0 0,0 1 0 0 0,-1 0 0 0 0,1 1 1 0 0,-1-1-1 0 0,0 0 0 0 0,1 0 0 0 0,-1 0 1 0 0,0 0-1 0 0,0 0 0 0 0,0 0 0 0 0,1 0 0 0 0,-1 0 1 0 0,0 1-1 0 0,-1-1 0 0 0,1 0 0 0 0,0 0 1 0 0,0 0-1 0 0,0 0 0 0 0,-1 0 0 0 0,1 0 0 0 0,0 0 1 0 0,-1 0-1 0 0,1 0 0 0 0,-1 0 0 0 0,1 0 1 0 0,-1 0-1 0 0,0 1 8 0 0,-76 55 1387 0 0,58-46-1340 0 0,1 1 0 0 0,0 0 1 0 0,1 2-1 0 0,1 0 0 0 0,0 1 1 0 0,0 0-1 0 0,2 1 0 0 0,0 1 1 0 0,1 0-1 0 0,1 1 1 0 0,0 1-1 0 0,-3 8-47 0 0,13-24-27 0 0,1 1 0 0 0,-1 0 0 0 0,1 1 1 0 0,0-1-1 0 0,0 0 0 0 0,1 0 0 0 0,-1 0 0 0 0,1 1 0 0 0,-1-1 1 0 0,2 0-1 0 0,-1 0 0 0 0,0 1 0 0 0,1-1 0 0 0,0 0 0 0 0,-1 0 1 0 0,2 0-1 0 0,-1 0 0 0 0,0 0 0 0 0,1 0 0 0 0,0 0 1 0 0,0 0-1 0 0,0 0 0 0 0,0-1 0 0 0,1 1 0 0 0,0-1 0 0 0,-1 0 1 0 0,1 0-1 0 0,0 0 0 0 0,0 0 0 0 0,1 0 0 0 0,-1-1 0 0 0,3 2 27 0 0,134 43-4043 0 0,29-35-3244 0 0,-97-12 9625 0 0,-30 0 2911 0 0,-41 0-3990 0 0,-1 0-318 0 0,0 0-229 0 0,0 0-177 0 0,0 0-150 0 0,27 7 2604 0 0,-2-8-2702 0 0,-1-2-1 0 0,0-1 1 0 0,0-1 0 0 0,-1 0-1 0 0,1-2 1 0 0,-2-1 0 0 0,1-1-1 0 0,-1-1 1 0 0,0-1-1 0 0,-1 0 1 0 0,0-2 0 0 0,-1-1-1 0 0,0 0 1 0 0,-1-1 0 0 0,15-17-287 0 0,-31 29-54 0 0,0 0 0 0 0,-1 0 1 0 0,1 0-1 0 0,-1 0 1 0 0,0 0-1 0 0,0 0 0 0 0,0-1 1 0 0,-1 1-1 0 0,1-1 1 0 0,-1 1-1 0 0,0-1 0 0 0,0 0 1 0 0,0 1-1 0 0,0-1 1 0 0,-1 0-1 0 0,1 0 0 0 0,-1 0 1 0 0,0 1-1 0 0,0-1 1 0 0,0 0-1 0 0,-1 0 0 0 0,0 0 1 0 0,1 1-1 0 0,-1-1 1 0 0,0 0-1 0 0,-1 1 0 0 0,1-1 1 0 0,-1 1-1 0 0,0-1 1 0 0,1 1-1 0 0,-1 0 0 0 0,-1-1 1 0 0,1 1-1 0 0,0 0 1 0 0,-1 1-1 0 0,0-1 0 0 0,1 0 1 0 0,-1 1-1 0 0,0-1 1 0 0,-1 1-1 0 0,1 0 0 0 0,0 0 1 0 0,0 0-1 0 0,-1 1 1 0 0,1-1-1 0 0,-1 1 1 0 0,0 0-1 0 0,1 0 0 0 0,-1 0 1 0 0,0 0-1 0 0,0 1 1 0 0,1-1-1 0 0,-1 1 0 0 0,0 0 1 0 0,0 0-1 0 0,0 0 1 0 0,0 1-1 0 0,0 0 54 0 0,-8-2 3 0 0,1 1 0 0 0,-1 0 0 0 0,1 1-1 0 0,-1 0 1 0 0,1 1 0 0 0,-1 0 0 0 0,1 1 0 0 0,0 0 0 0 0,0 1 0 0 0,0 0-1 0 0,1 1 1 0 0,-1 0 0 0 0,1 0 0 0 0,0 1 0 0 0,0 1 0 0 0,1 0 0 0 0,0 0-1 0 0,0 0 1 0 0,1 1 0 0 0,0 1 0 0 0,0 0 0 0 0,1 0 0 0 0,0 0 0 0 0,1 1-1 0 0,0-1 1 0 0,0 2 0 0 0,1-1 0 0 0,0 1 0 0 0,1-1 0 0 0,0 1 0 0 0,1 0-1 0 0,0 1 1 0 0,1-1 0 0 0,0 1 0 0 0,0 10-3 0 0,8-13 100 0 0,-1 0-1 0 0,1 0 1 0 0,1 0 0 0 0,-1-1-1 0 0,1 0 1 0 0,1 0 0 0 0,0 0-1 0 0,0-1 1 0 0,0-1-1 0 0,1 1 1 0 0,0-1 0 0 0,0-1-1 0 0,0 1 1 0 0,1-2 0 0 0,0 1-1 0 0,0-1 1 0 0,0-1 0 0 0,1 0-1 0 0,-1 0 1 0 0,1-1 0 0 0,-1-1-1 0 0,1 1 1 0 0,0-2 0 0 0,-1 1-1 0 0,10-2-99 0 0,127 20 1134 0 0,-101 34-1580 0 0,-10-9-539 0 0,7-31-3231 0 0,-29-13-526 0 0,-3 0-3875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55.8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13451 0 0,'0'0'2020'0'0,"0"0"-1570"0"0,0 0-1133 0 0,0 0-945 0 0,0 0-376 0 0,0 0-17 0 0,0 0 563 0 0,0 0 859 0 0,0 0 506 0 0,0 0 465 0 0,0 0 428 0 0,0 0 235 0 0,17 30 60 0 0,52 98-53 0 0,-26 24 823 0 0,-39-114-1575 0 0,4 71 124 0 0,-5 0 0 0 0,-4 0 1 0 0,-11 56-415 0 0,4 267 590 0 0,31-311-83 0 0,-23-118-385 0 0,1 1 0 0 0,0-1 0 0 0,0 0 0 0 0,0 0 0 0 0,0-1 1 0 0,1 1-1 0 0,-1 0 0 0 0,1 0 0 0 0,-1-1 0 0 0,1 1 0 0 0,0 0 0 0 0,0-1 1 0 0,0 0-1 0 0,0 0 0 0 0,1 1 0 0 0,-1-1 0 0 0,1 0 0 0 0,-1-1 0 0 0,1 1 1 0 0,0 0-1 0 0,0-1 0 0 0,-1 0 0 0 0,1 1 0 0 0,0-1 0 0 0,0 0 1 0 0,0-1-1 0 0,0 1 0 0 0,0 0 0 0 0,1-1 0 0 0,-1 0 0 0 0,0 0 0 0 0,0 0 1 0 0,0 0-1 0 0,0 0 0 0 0,0-1 0 0 0,3 0-122 0 0,4-5 64 0 0,-1-1 1 0 0,0 0-1 0 0,0 0 0 0 0,-1-1 1 0 0,0 0-1 0 0,0-1 0 0 0,-1 0 0 0 0,0 0 1 0 0,-1 0-1 0 0,0-1 0 0 0,0 0 1 0 0,-1 0-1 0 0,0-1 0 0 0,-1 0 1 0 0,0 1-1 0 0,-1-1 0 0 0,0 0 0 0 0,-1-1 1 0 0,1-9-65 0 0,11-78 38 0 0,-9 66-3573 0 0,-7 47 3610 0 0,1 0-1 0 0,0 0 1 0 0,0-1 0 0 0,2 1-1 0 0,0 0 1 0 0,0-1 0 0 0,1 1-1 0 0,1 0 1 0 0,1-1 0 0 0,-1 0-1 0 0,2 0 1 0 0,0 0 0 0 0,1-1-1 0 0,0 1 1 0 0,0-1 0 0 0,2 0 0 0 0,-1-1-1 0 0,1 0 1 0 0,1 0 0 0 0,0-1-1 0 0,1 0 1 0 0,0-1 0 0 0,0 1-1 0 0,1-2 1 0 0,0 0 0 0 0,1 0-1 0 0,-1-1 1 0 0,1-1 0 0 0,1 0-1 0 0,-1 0 1 0 0,1-1 0 0 0,0-1-1 0 0,1 0 1 0 0,-1-1 0 0 0,6 1-75 0 0,-10-3-1 0 0,0-1 1 0 0,0 1 0 0 0,0-2-1 0 0,-1 1 1 0 0,1-1-1 0 0,0-1 1 0 0,0 1-1 0 0,0-1 1 0 0,-1-1 0 0 0,1 0-1 0 0,-1 0 1 0 0,0-1-1 0 0,0 1 1 0 0,0-2-1 0 0,-1 1 1 0 0,1-1 0 0 0,-1-1-1 0 0,0 1 1 0 0,0-1-1 0 0,-1 0 1 0 0,0-1-1 0 0,0 1 1 0 0,0-1 0 0 0,-1 0-1 0 0,0-1 1 0 0,0 0-1 0 0,-1 1 1 0 0,0-1-1 0 0,-1 0 1 0 0,1-1 0 0 0,-1 0-1 0 0,-1 1-43 0 0,0-1-1 0 0,0 0 0 0 0,-1 0 0 0 0,0 0 1 0 0,0 0-1 0 0,-1 0 0 0 0,0 0 0 0 0,0 0 1 0 0,-1 0-1 0 0,-1 1 0 0 0,1-1 0 0 0,-2 0 1 0 0,1 0-1 0 0,-1 1 0 0 0,0-1 0 0 0,-1 1 1 0 0,0 0-1 0 0,0 0 0 0 0,-1 0 0 0 0,0 1 1 0 0,0 0-1 0 0,-1 0 0 0 0,0 0 0 0 0,0 0 1 0 0,-1 1 44 0 0,6 5-38 0 0,0 0 0 0 0,-1 1 0 0 0,1-1 0 0 0,0 1 0 0 0,-1-1 0 0 0,1 1 0 0 0,0 0 0 0 0,-1-1 0 0 0,1 1 0 0 0,-1 0 0 0 0,1 0 0 0 0,0 0 0 0 0,-1 0 0 0 0,1 0 0 0 0,-1 0 0 0 0,1 1 0 0 0,0-1 0 0 0,-1 0 0 0 0,1 1 0 0 0,0-1 0 0 0,-1 1 0 0 0,1-1 0 0 0,0 1 0 0 0,0 0 0 0 0,-1-1 0 0 0,1 1 0 0 0,0 0 0 0 0,0 0 1 0 0,0 0-1 0 0,0 0 0 0 0,0 0 0 0 0,0 0 0 0 0,0 0 0 0 0,0 0 0 0 0,1 1 0 0 0,-1-1 0 0 0,0 0 0 0 0,1 0 0 0 0,-1 1 0 0 0,1-1 0 0 0,-1 0 0 0 0,1 1 0 0 0,0-1 0 0 0,-1 0 0 0 0,1 1 0 0 0,0-1 0 0 0,0 1 0 0 0,0-1 0 0 0,0 0 0 0 0,0 1 0 0 0,0-1 0 0 0,1 1 0 0 0,-1 0 38 0 0,1 82 282 0 0,3-69-213 0 0,1 0 1 0 0,1 0-1 0 0,0-1 1 0 0,1 0-1 0 0,1 0 1 0 0,0-1-1 0 0,1 0 1 0 0,0-1-1 0 0,1 0 1 0 0,0 0-1 0 0,1-1 1 0 0,1 0 0 0 0,0-1-1 0 0,0 0-69 0 0,-7-7 40 0 0,1-1 1 0 0,-1-1-1 0 0,1 1 0 0 0,0-1 1 0 0,-1 0-1 0 0,1 0 0 0 0,0 0 1 0 0,0-1-1 0 0,0 0 0 0 0,-1 0 1 0 0,1 0-1 0 0,0-1 1 0 0,0 0-1 0 0,0 0 0 0 0,-1-1 1 0 0,1 1-1 0 0,-1-1 0 0 0,1 0 1 0 0,-1-1-1 0 0,0 1 0 0 0,0-1 1 0 0,0 0-1 0 0,0 0 0 0 0,0-1 1 0 0,3-3-41 0 0,102-107-696 0 0,-105 105 680 0 0,1 1 0 0 0,-1-1-1 0 0,0 1 1 0 0,-1-1-1 0 0,0-1 1 0 0,0 1-1 0 0,-1-1 1 0 0,0 1 0 0 0,-1-1-1 0 0,0 0 1 0 0,-1 0-1 0 0,0 0 1 0 0,0 0-1 0 0,-1 0 1 0 0,0 0 0 0 0,-1 0-1 0 0,0 0 1 0 0,-1 0-1 0 0,0 0 1 0 0,0 1-1 0 0,-1-1 1 0 0,0 1 0 0 0,-1-1-1 0 0,0 1 1 0 0,-1 0-1 0 0,0 0 1 0 0,0 1-1 0 0,-4-5 17 0 0,-28-34 342 0 0,37 47-212 0 0,325 38-3781 0 0,-347-33 1101 0 0,-52 30 3025 0 0,66-32-391 0 0,0 0 0 0 0,1 1 1 0 0,0 0-1 0 0,-1 1 0 0 0,2 0 0 0 0,-1 0 0 0 0,0 0 1 0 0,1 1-1 0 0,0 0 0 0 0,0 0 0 0 0,1 1 1 0 0,0-1-1 0 0,0 1 0 0 0,0 0 0 0 0,1 1 0 0 0,0-1 1 0 0,1 1-1 0 0,-1 0 0 0 0,2-1 0 0 0,-1 2 1 0 0,1-1-1 0 0,0 0 0 0 0,0 0 0 0 0,1 1 1 0 0,1-1-1 0 0,-1 0 0 0 0,1 1 0 0 0,1-1 0 0 0,-1 1 1 0 0,1-1-1 0 0,1 0 0 0 0,0 1 0 0 0,0-1 1 0 0,0 0-1 0 0,1 0 0 0 0,0 0 0 0 0,1-1 0 0 0,0 1 1 0 0,4 6-85 0 0,6 3 131 0 0,1 0 1 0 0,1-2 0 0 0,0 1 0 0 0,1-2 0 0 0,0 0-1 0 0,1-1 1 0 0,1-1 0 0 0,0-1 0 0 0,0 0-1 0 0,1-2 1 0 0,0 0 0 0 0,1-1 0 0 0,0-1-1 0 0,1-1 1 0 0,-1-1 0 0 0,1-1 0 0 0,0-1 0 0 0,0-1-1 0 0,0 0 1 0 0,0-2 0 0 0,18-2-132 0 0,-36 1-34 0 0,0 0 0 0 0,-1 0 0 0 0,1 0 0 0 0,0-1 0 0 0,-1 1 0 0 0,0-1 0 0 0,1 0 0 0 0,-1 0 0 0 0,0 0 0 0 0,0-1 0 0 0,0 1 0 0 0,0-1 0 0 0,0 0 0 0 0,0 1 0 0 0,-1-1 0 0 0,1-1 0 0 0,-1 1 0 0 0,0 0 0 0 0,0 0 0 0 0,0-1 0 0 0,-1 1 0 0 0,1-1 0 0 0,-1 0 0 0 0,0 1 0 0 0,0-1 0 0 0,0 0 0 0 0,0 0 0 0 0,-1 1 0 0 0,1-1 0 0 0,-1 0 0 0 0,0 0 0 0 0,0 0 0 0 0,-1 0 0 0 0,1 0 0 0 0,-1 1 0 0 0,0-1 0 0 0,0 0 0 0 0,0 0 0 0 0,0 1 0 0 0,0-1 0 0 0,-1 0 0 0 0,0 1 0 0 0,0 0 0 0 0,0-1 0 0 0,0 1 0 0 0,0 0 0 0 0,-1 0 0 0 0,0 0 0 0 0,1 0 0 0 0,-1 1 0 0 0,0-1 0 0 0,0 1 0 0 0,0 0 0 0 0,-1 0 0 0 0,-1-1 34 0 0,-3-7-74 0 0,0 0 0 0 0,-1 1 1 0 0,-1 0-1 0 0,1 1 0 0 0,-1 0 0 0 0,-1 0 0 0 0,0 1 0 0 0,0 1 0 0 0,0 0 0 0 0,-1 0 1 0 0,1 1-1 0 0,-1 0 0 0 0,-1 1 0 0 0,1 1 0 0 0,0 0 0 0 0,-1 1 0 0 0,0 0 1 0 0,-10 0 73 0 0,21 2 29 0 0,0 1 1 0 0,0-1-1 0 0,0 1 1 0 0,0 0-1 0 0,0 0 1 0 0,0-1 0 0 0,0 1-1 0 0,0 1 1 0 0,1-1-1 0 0,-1 0 1 0 0,0 0 0 0 0,1 1-1 0 0,-1-1 1 0 0,1 1-1 0 0,-1-1 1 0 0,1 1-1 0 0,0-1 1 0 0,0 1 0 0 0,0 0-1 0 0,0 0 1 0 0,0 0-1 0 0,0 0 1 0 0,0 0 0 0 0,0 0-1 0 0,1 0 1 0 0,-1 0-1 0 0,1 0 1 0 0,0 0-1 0 0,-1 0 1 0 0,1 0 0 0 0,0 0-1 0 0,0 0 1 0 0,0 0-1 0 0,1 0 1 0 0,-1 0 0 0 0,0 0-1 0 0,1 0 1 0 0,-1 0-1 0 0,1 0 1 0 0,1 2-30 0 0,32 79 1269 0 0,-10-51-1256 0 0,1 0-1 0 0,2-2 1 0 0,1-1 0 0 0,2-1-1 0 0,0-2 1 0 0,2-1 0 0 0,0-1-1 0 0,13 5-12 0 0,64 36-2948 0 0,0-10-3743 0 0,-83-43 2329 0 0,-11-6-762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56.1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28 25533 0 0,'0'0'233'0'0,"0"0"-137"0"0,208-27-136 0 0,-99 34-81 0 0,14 18 1 0 0,10 8-24 0 0,-1 7-232 0 0,-4 1-416 0 0,-13 0-752 0 0,-10 0-1089 0 0,-11-3-1968 0 0,-30-9-1864 0 0,-24-11-2561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3:02.2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19428 0 0,'0'0'275'0'0,"0"0"-318"0"0,0 0-718 0 0,0 0-674 0 0,0 0-192 0 0,0 0 145 0 0,0 0 490 0 0,0 0 441 0 0,0 0 50 0 0,0 0-31 0 0,0 0 94 0 0,0 0 93 0 0,23 30 155 0 0,69 97 218 0 0,-85-118 18 0 0,-1 0 1 0 0,-1 0-1 0 0,1 0 0 0 0,-2 0 0 0 0,1 1 0 0 0,-1 0 0 0 0,-1 0 1 0 0,0 0-1 0 0,0 0 0 0 0,-1 1 0 0 0,0-1 0 0 0,-1 0 0 0 0,0 2-46 0 0,2 19 198 0 0,21 242 1085 0 0,-23-207-1072 0 0,3 0 0 0 0,2 0 0 0 0,4-1 1 0 0,3 0-1 0 0,2-1 0 0 0,3-1 1 0 0,10 20-212 0 0,-25-72 132 0 0,1 0 0 0 0,0 0 0 0 0,0 0 0 0 0,2-1 1 0 0,-1 1-1 0 0,1-1 0 0 0,0-1 0 0 0,1 1 0 0 0,0-1 0 0 0,1 0 1 0 0,0-1-1 0 0,0 1 0 0 0,1-2 0 0 0,0 1 0 0 0,1-1 1 0 0,-1-1-1 0 0,1 0 0 0 0,0 0 0 0 0,1-1 0 0 0,-1 0 0 0 0,1 0 1 0 0,0-2-1 0 0,0 1 0 0 0,1-1 0 0 0,-1-1 0 0 0,1 0 0 0 0,-1-1 1 0 0,1 0-1 0 0,0 0 0 0 0,-1-2 0 0 0,1 1 0 0 0,0-1 0 0 0,-1-1 1 0 0,1 0-1 0 0,-1-1 0 0 0,0 0 0 0 0,10-4-132 0 0,114-97 711 0 0,-132 100-754 0 0,0 1-1 0 0,-1 0 1 0 0,0-1-1 0 0,1 0 1 0 0,-1 0-1 0 0,0 1 1 0 0,-1-1-1 0 0,1 0 0 0 0,-1-1 1 0 0,0 1-1 0 0,0 0 1 0 0,0 0-1 0 0,0-1 1 0 0,-1 1-1 0 0,1 0 1 0 0,-1 0-1 0 0,0-1 0 0 0,-1 1 1 0 0,1 0-1 0 0,-1-1 1 0 0,0 1-1 0 0,0 0 1 0 0,0 0-1 0 0,0 0 1 0 0,-1 0-1 0 0,0 0 0 0 0,0 0 1 0 0,0 0-1 0 0,0 0 1 0 0,-1 1-1 0 0,1-1 1 0 0,-1 1-1 0 0,0 0 1 0 0,0-1-1 0 0,0 2 1 0 0,0-1-1 0 0,-3-2 44 0 0,5 3-32 0 0,-1-1 0 0 0,0 1 1 0 0,1 0-1 0 0,-1 0 0 0 0,0 0 0 0 0,0-1 1 0 0,0 2-1 0 0,-1-1 0 0 0,1 0 0 0 0,0 0 1 0 0,-1 1-1 0 0,1-1 0 0 0,-1 1 0 0 0,0 0 1 0 0,1 0-1 0 0,-1 0 0 0 0,0 0 0 0 0,0 0 1 0 0,1 1-1 0 0,-1-1 0 0 0,0 1 0 0 0,0 0 1 0 0,0-1-1 0 0,0 2 0 0 0,0-1 0 0 0,0 0 1 0 0,1 0-1 0 0,-1 1 0 0 0,0 0 0 0 0,0-1 1 0 0,0 1-1 0 0,1 0 0 0 0,-1 0 0 0 0,0 1 1 0 0,1-1-1 0 0,-1 0 0 0 0,1 1 0 0 0,-1 0 1 0 0,1 0-1 0 0,0-1 0 0 0,0 1 0 0 0,0 0 1 0 0,0 1-1 0 0,0-1 0 0 0,0 0 0 0 0,1 1 1 0 0,-1-1-1 0 0,1 1 0 0 0,-1-1 0 0 0,1 1 1 0 0,0-1-1 0 0,0 1 0 0 0,0 0 0 0 0,1 0 1 0 0,-1 0-1 0 0,1-1 0 0 0,-1 1 0 0 0,1 3 32 0 0,4 6 144 0 0,0 0 0 0 0,2 0 0 0 0,-1 0 0 0 0,1-1 0 0 0,1 0 0 0 0,0 0 0 0 0,0 0-1 0 0,1-1 1 0 0,1 0 0 0 0,0-1 0 0 0,0 0 0 0 0,1 0 0 0 0,0-1 0 0 0,0 0 0 0 0,1-1 0 0 0,0 0 0 0 0,0-1-1 0 0,0 0 1 0 0,1-1 0 0 0,0 0 0 0 0,0-1 0 0 0,1 0 0 0 0,-1-1 0 0 0,2 0-144 0 0,-5 1 31 0 0,315 90 1145 0 0,-182-66-3389 0 0,21 5-7855 0 0,-133-27 1146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3:06.2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1066 12819 0 0,'0'0'2176'0'0,"0"0"-289"0"0,0 0-546 0 0,0 0-629 0 0,0 0-591 0 0,0 0-614 0 0,0 0-453 0 0,0 0 9 0 0,0 0 270 0 0,0 0 460 0 0,0 0 456 0 0,7 2 145 0 0,36 9-170 0 0,2-3 1 0 0,-1-1-1 0 0,1-2 0 0 0,0-2 1 0 0,0-2-1 0 0,1-2 0 0 0,-1-2 1 0 0,0-2-1 0 0,-1-2 0 0 0,0-2 1 0 0,0-2-1 0 0,0-1 0 0 0,-2-3 1 0 0,29-14-225 0 0,20-34 702 0 0,-90 62-704 0 0,1-1 1 0 0,0 0-1 0 0,-1 0 0 0 0,1 1 1 0 0,-1-1-1 0 0,1 0 0 0 0,-1 0 1 0 0,0 0-1 0 0,0-1 0 0 0,0 1 1 0 0,0 0-1 0 0,0 0 0 0 0,-1-1 1 0 0,1 1-1 0 0,-1 0 0 0 0,1-1 1 0 0,-1 1-1 0 0,0 0 0 0 0,0-1 1 0 0,0 1-1 0 0,0 0 0 0 0,0-1 1 0 0,-1 1-1 0 0,1-1 0 0 0,-1 1 1 0 0,0 0-1 0 0,1 0 0 0 0,-1-1 1 0 0,0 1-1 0 0,0 0 0 0 0,0 0 1 0 0,-1 0-1 0 0,1 0 0 0 0,0 0 1 0 0,-1 0-1 0 0,1 0 0 0 0,-1 1 1 0 0,0-1-1 0 0,0 1 0 0 0,1-1 1 0 0,-1 1-1 0 0,0-1 0 0 0,-2 0 2 0 0,-13-5-168 0 0,1 0 0 0 0,-1 2-1 0 0,0 0 1 0 0,0 1 0 0 0,-1 0 0 0 0,1 2-1 0 0,-1 0 1 0 0,1 0 0 0 0,-1 2-1 0 0,0 1 1 0 0,1 0 0 0 0,-1 1 0 0 0,1 0-1 0 0,-1 2 1 0 0,1 0 0 0 0,-4 2 168 0 0,0 0-20 0 0,-1 0-1 0 0,1 1 1 0 0,0 1 0 0 0,0 1 0 0 0,1 1 0 0 0,1 1-1 0 0,-1 1 1 0 0,2 0 0 0 0,-11 10 20 0 0,22-16-1 0 0,0 0-1 0 0,0 1 0 0 0,0 0 1 0 0,1 0-1 0 0,0 0 1 0 0,1 1-1 0 0,-1 0 1 0 0,1 0-1 0 0,1 1 1 0 0,0-1-1 0 0,0 1 0 0 0,1 0 1 0 0,0 0-1 0 0,0 0 1 0 0,1 0-1 0 0,0 1 1 0 0,1-1-1 0 0,0 1 1 0 0,0-1-1 0 0,1 1 0 0 0,0-1 1 0 0,1 1-1 0 0,1 6 2 0 0,5-5 90 0 0,0-1 0 0 0,0 1 0 0 0,1-1-1 0 0,0-1 1 0 0,1 1 0 0 0,0-2 0 0 0,1 1-1 0 0,-1-1 1 0 0,2 0 0 0 0,-1-1 0 0 0,1-1-1 0 0,0 1 1 0 0,0-2 0 0 0,1 0 0 0 0,0 0 0 0 0,0-1-1 0 0,0 0 1 0 0,0-1 0 0 0,1 0 0 0 0,-1-1-1 0 0,1-1 1 0 0,0 0 0 0 0,4 0-90 0 0,20 6 118 0 0,1-2 1 0 0,0-1 0 0 0,0-1-1 0 0,0-2 1 0 0,0-2-1 0 0,0-2 1 0 0,0-1-1 0 0,-1-2 1 0 0,1-2 0 0 0,-1-1-1 0 0,-1-2 1 0 0,0-1-1 0 0,-1-2 1 0 0,0-1-1 0 0,-1-2 1 0 0,0-2 0 0 0,-2-1-1 0 0,0-1 1 0 0,-2-2-1 0 0,0 0 1 0 0,-2-3-1 0 0,0 0 1 0 0,12-18-119 0 0,-17 13 24 0 0,-2-1-1 0 0,-2-1 1 0 0,0-1-1 0 0,-3-1 1 0 0,-1-1-1 0 0,-1 0 1 0 0,-2 0-1 0 0,-2-1 1 0 0,-1-1-1 0 0,-2 0 1 0 0,-1 0-1 0 0,-2-11-23 0 0,0-32-8 0 0,-3 0 0 0 0,-4 0 0 0 0,-4 1 0 0 0,-3 0-1 0 0,-8-26 9 0 0,17 103-140 0 0,-5-29 382 0 0,1 38-5377 0 0,34 379 4714 0 0,-18-300 632 0 0,4 0-1 0 0,3-2 1 0 0,4 0-1 0 0,4-1 1 0 0,3-2-1 0 0,4 0 1 0 0,3-3-1 0 0,4 0 1 0 0,19 25-211 0 0,-54-96 85 0 0,-1 0-1 0 0,1 0 1 0 0,1 0 0 0 0,-1 0 0 0 0,1-1-1 0 0,0 0 1 0 0,0 0 0 0 0,0 0-1 0 0,1-1 1 0 0,0 0 0 0 0,-1-1-1 0 0,2 1 1 0 0,-1-1 0 0 0,0 0 0 0 0,0-1-1 0 0,1 0 1 0 0,0 0 0 0 0,-1-1-1 0 0,1 1 1 0 0,0-2 0 0 0,0 1 0 0 0,-1-1-1 0 0,1 0 1 0 0,0-1 0 0 0,0 0-1 0 0,0 0 1 0 0,-1-1 0 0 0,1 0-1 0 0,-1 0 1 0 0,1-1 0 0 0,3-1-85 0 0,148-90 560 0 0,-115 132-2562 0 0,-21-23 2124 0 0,2-1-1 0 0,0-1 1 0 0,1-1 0 0 0,0-2-1 0 0,0 0 1 0 0,1-2 0 0 0,1-1-1 0 0,-1-1 1 0 0,1-1-1 0 0,0-1 1 0 0,0-2 0 0 0,0-1-1 0 0,1-1 1 0 0,-1-2-1 0 0,0 0 1 0 0,10-4-122 0 0,-17 6 84 0 0,0-1 0 0 0,0-2 0 0 0,1 0-1 0 0,-2-1 1 0 0,1-1 0 0 0,0 0 0 0 0,-1-2 0 0 0,0-1 0 0 0,-1 0 0 0 0,1-1 0 0 0,-2-1-1 0 0,1-1 1 0 0,-2-1 0 0 0,1-1 0 0 0,-2 0 0 0 0,0-1 0 0 0,0 0 0 0 0,7-11-84 0 0,-19 18-55 0 0,-1-1 1 0 0,0 0-1 0 0,0 1 1 0 0,0-1 0 0 0,-1-1-1 0 0,-1 1 1 0 0,1 0 0 0 0,-1 0-1 0 0,-1-1 1 0 0,1 1-1 0 0,-1 0 1 0 0,-1-1 0 0 0,0 1-1 0 0,0 0 1 0 0,0-1-1 0 0,-1 1 1 0 0,0 0 0 0 0,-1 0-1 0 0,0 0 1 0 0,0 1-1 0 0,-1-1 1 0 0,0 1 0 0 0,0-1-1 0 0,-1 1 1 0 0,0 1-1 0 0,0-1 1 0 0,0 1 0 0 0,-1-1-1 0 0,0 2 1 0 0,0-1-1 0 0,-1 1 1 0 0,1 0 0 0 0,-1 0-1 0 0,0 1 1 0 0,-1-1-1 0 0,1 2 1 0 0,-1-1 0 0 0,1 1-1 0 0,-1 0 1 0 0,0 1-1 0 0,0 0 1 0 0,-1 0 0 0 0,1 1-1 0 0,0 0 1 0 0,-1 0 0 0 0,1 1-1 0 0,-2 0 55 0 0,7 2-16 0 0,0 1-1 0 0,0 0 0 0 0,0-1 1 0 0,0 1-1 0 0,0 1 1 0 0,0-1-1 0 0,1 0 0 0 0,0 1 1 0 0,-1-1-1 0 0,1 1 1 0 0,0 0-1 0 0,1-1 1 0 0,-1 1-1 0 0,1 0 0 0 0,0 0 1 0 0,0 0-1 0 0,0 0 1 0 0,0 0-1 0 0,1 1 0 0 0,-1-1 1 0 0,1 0-1 0 0,0 0 1 0 0,1 0-1 0 0,-1 0 0 0 0,1 0 1 0 0,0 1-1 0 0,-1-1 1 0 0,2 0-1 0 0,-1 0 1 0 0,0-1-1 0 0,1 1 0 0 0,0 0 1 0 0,0 0-1 0 0,0-1 1 0 0,0 1-1 0 0,1-1 0 0 0,-1 0 1 0 0,1 0-1 0 0,3 3 17 0 0,21 21 169 0 0,2-1 0 0 0,1-1 0 0 0,1-2 0 0 0,1-1 0 0 0,1-2 0 0 0,0-1-1 0 0,2-1 1 0 0,0-2 0 0 0,1-2 0 0 0,1-1 0 0 0,0-2-169 0 0,-27-7 5 0 0,474 156-1693 0 0,-321-115-1698 0 0,-2-4-3285 0 0,-96-25-1627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3:04.3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186 961 4081 0 0,'0'0'61'0'0,"0"0"-501"0"0,0 0-200 0 0,0 0 427 0 0,0 0 675 0 0,0 0 487 0 0,0 0 258 0 0,0 0 86 0 0,0 0 22 0 0,0 0-72 0 0,0 0-123 0 0,0 0-156 0 0,0 0-142 0 0,16 13-114 0 0,119 81 1147 0 0,-122-87-1589 0 0,0-1-1 0 0,1 0 1 0 0,-1-1-1 0 0,1 0 1 0 0,0-1-1 0 0,1-1 1 0 0,-1 0-1 0 0,1 0 1 0 0,-1-2 0 0 0,1 0-1 0 0,0-1 1 0 0,0 0-1 0 0,6-2-265 0 0,-15 1 141 0 0,1-1 1 0 0,-1 1-1 0 0,0-1 0 0 0,0-1 0 0 0,0 1 0 0 0,-1-1 1 0 0,1 0-1 0 0,-1-1 0 0 0,1 1 0 0 0,-1-1 0 0 0,0 0 1 0 0,0 0-1 0 0,-1-1 0 0 0,1 1 0 0 0,-1-1 0 0 0,0 0 1 0 0,0 0-1 0 0,-1-1 0 0 0,0 1 0 0 0,0-1 1 0 0,1-2-142 0 0,-1 3-40 0 0,-1 1 1 0 0,1-1-1 0 0,-1 0 1 0 0,-1 0-1 0 0,1 0 1 0 0,-1 0-1 0 0,0 0 1 0 0,0 0 0 0 0,0 0-1 0 0,0-1 1 0 0,-1 1-1 0 0,0 0 1 0 0,0 0-1 0 0,-1 0 1 0 0,0-1 0 0 0,1 1-1 0 0,-2 0 1 0 0,1 0-1 0 0,-1 0 1 0 0,1 0-1 0 0,-1 0 1 0 0,-1 1-1 0 0,1-1 1 0 0,-1 0 0 0 0,1 1-1 0 0,-1 0 1 0 0,-1 0-1 0 0,1 0 1 0 0,0 0-1 0 0,-1 0 1 0 0,0 0 0 0 0,0 1-1 0 0,0 0 1 0 0,0 0-1 0 0,-1 0 1 0 0,1 0-1 0 0,-5-1 40 0 0,-9-5-337 0 0,0 1 0 0 0,0 1 0 0 0,-1 1 1 0 0,0 0-1 0 0,0 2 0 0 0,0 0 0 0 0,-1 1 0 0 0,1 1 0 0 0,-12 0 337 0 0,15 0-31 0 0,-1 1-1 0 0,1 0 1 0 0,-1 1 0 0 0,1 1-1 0 0,-1 1 1 0 0,1 0 0 0 0,0 1 0 0 0,0 0-1 0 0,0 2 1 0 0,0 0 0 0 0,1 1-1 0 0,0 0 1 0 0,0 1 0 0 0,0 1 0 0 0,1 0-1 0 0,0 1 1 0 0,1 1 0 0 0,0 0-1 0 0,0 0 1 0 0,1 2 0 0 0,0-1 0 0 0,1 1-1 0 0,1 1 1 0 0,0 0 0 0 0,1 1-1 0 0,-7 11 32 0 0,14-20 33 0 0,0 1 1 0 0,1-1-1 0 0,-1 1 0 0 0,1-1 0 0 0,0 1 0 0 0,0 0 0 0 0,1-1 0 0 0,0 1 0 0 0,0 0 0 0 0,0-1 0 0 0,1 1 0 0 0,0 0 0 0 0,0-1 0 0 0,0 1 0 0 0,0 0 0 0 0,1-1 0 0 0,0 0 0 0 0,0 1 0 0 0,1-1 0 0 0,0 0 1 0 0,0 0-1 0 0,0 0 0 0 0,0-1 0 0 0,1 1 0 0 0,-1-1 0 0 0,1 0 0 0 0,0 0 0 0 0,1 0 0 0 0,-1 0 0 0 0,1-1 0 0 0,-1 1 0 0 0,1-1 0 0 0,0-1 0 0 0,3 2-33 0 0,9 5 207 0 0,0-2-1 0 0,1 0 1 0 0,0 0 0 0 0,0-2-1 0 0,0 0 1 0 0,1-1-1 0 0,0-1 1 0 0,0-1 0 0 0,16 0-207 0 0,-24-1 194 0 0,0 0 1 0 0,0-1-1 0 0,0 0 1 0 0,0-1-1 0 0,0 0 1 0 0,0-1-1 0 0,-1 0 1 0 0,1 0-1 0 0,0-1 1 0 0,-1-1-1 0 0,0 0 1 0 0,0 0-1 0 0,0-1 0 0 0,0 0 1 0 0,-1-1-1 0 0,0 0 1 0 0,0-1-1 0 0,8-6-194 0 0,-15 29-3393 0 0,28 33 3372 0 0,-12-38 135 0 0,0 0 0 0 0,0-1 0 0 0,1-1-1 0 0,0-1 1 0 0,1-1 0 0 0,0 0 0 0 0,0-2-1 0 0,0 0 1 0 0,1-1 0 0 0,-1-1 0 0 0,1-1-1 0 0,0-1 1 0 0,0-1 0 0 0,0-1 0 0 0,0 0 0 0 0,-1-2-1 0 0,1 0 1 0 0,0-2 0 0 0,-1 0 0 0 0,19-8-114 0 0,156-75 790 0 0,-188 83-737 0 0,0 1-1 0 0,-1-1 1 0 0,1 0-1 0 0,-1 0 1 0 0,0-1-1 0 0,0 0 0 0 0,-1 0 1 0 0,1 0-1 0 0,-1-1 1 0 0,-1 0-1 0 0,1 0 1 0 0,-1 0-1 0 0,-1 0 1 0 0,1-1-1 0 0,-1 1 1 0 0,0-1-1 0 0,-1 0 1 0 0,0 0-1 0 0,0 0 0 0 0,-1 0 1 0 0,0 0-1 0 0,0-1 1 0 0,-1 1-1 0 0,0-5-52 0 0,-6-2 152 0 0,-11 27-6421 0 0,16-3 6328 0 0,-1-1 1 0 0,2 1-1 0 0,-1-1 1 0 0,1 1-1 0 0,0-1 1 0 0,1 1-1 0 0,0-1 1 0 0,0 0-1 0 0,1 1 0 0 0,0-1 1 0 0,1 0-1 0 0,0 0 1 0 0,0 0-1 0 0,0 0 1 0 0,1-1-1 0 0,0 1 1 0 0,1-1-1 0 0,0 0 1 0 0,0 0-1 0 0,0-1 0 0 0,1 1 1 0 0,0-1-1 0 0,0-1 1 0 0,1 1-1 0 0,-1-1 1 0 0,1 0-1 0 0,0 0 1 0 0,1-1-1 0 0,-1 0 0 0 0,1 0 1 0 0,0-1-1 0 0,0 0 1 0 0,4 1-60 0 0,7 0 120 0 0,1-1-1 0 0,-1 0 1 0 0,1-2 0 0 0,0 0 0 0 0,-1-1-1 0 0,1-1 1 0 0,-1-1 0 0 0,1-1 0 0 0,-1-1-1 0 0,0 0 1 0 0,0-1 0 0 0,0-2 0 0 0,-1 1-1 0 0,0-2 1 0 0,0-1 0 0 0,-1 0 0 0 0,0-1-1 0 0,0-1 1 0 0,-1 0 0 0 0,7-8-120 0 0,42-81 616 0 0,-61 65-3787 0 0,0 47 3234 0 0,1 0 1 0 0,0-1-1 0 0,0 0 1 0 0,1 0-1 0 0,1 0 1 0 0,0 0-1 0 0,0-1 1 0 0,1-1-1 0 0,0 1 0 0 0,1-1 1 0 0,0 0-1 0 0,1-1 1 0 0,-1 0-1 0 0,2-1 1 0 0,-1 0-1 0 0,1 0 1 0 0,0-1-1 0 0,0-1 1 0 0,1 0-1 0 0,-1 0 1 0 0,1-1-1 0 0,0 0 1 0 0,0-1-1 0 0,1-1 1 0 0,-1 0-1 0 0,1-1 0 0 0,-1 0 1 0 0,1-1-1 0 0,-1 0 1 0 0,1-1-1 0 0,-1 0 1 0 0,11-3-64 0 0,-9 1 133 0 0,-1 0 1 0 0,0-1-1 0 0,0 0 0 0 0,0-1 1 0 0,0-1-1 0 0,-1 0 0 0 0,0-1 1 0 0,0 0-1 0 0,-1 0 0 0 0,0-2 1 0 0,0 1-1 0 0,2-4-133 0 0,14 32-3288 0 0,-12-8 3381 0 0,12 0 17 0 0,1-1 1 0 0,0-2 0 0 0,0 0 0 0 0,1-2-1 0 0,0-1 1 0 0,1-2 0 0 0,-1 0-1 0 0,1-2 1 0 0,0-2 0 0 0,20-1-111 0 0,-27 1 38 0 0,-9 0-28 0 0,20 4 114 0 0,1-2 1 0 0,-1-2-1 0 0,1-1 0 0 0,0-1 1 0 0,-1-2-1 0 0,0-2 0 0 0,0-1 1 0 0,0-1-1 0 0,-1-2 0 0 0,0-1 1 0 0,-1-2-1 0 0,17-10-124 0 0,-47 22 7 0 0,1 0 0 0 0,0-1-1 0 0,0 0 1 0 0,-1 0 0 0 0,1 1 0 0 0,-1-1 0 0 0,0-1 0 0 0,1 1-1 0 0,-1 0 1 0 0,0-1 0 0 0,0 1 0 0 0,-1-1 0 0 0,1 1-1 0 0,0-1 1 0 0,-1 0 0 0 0,0 0 0 0 0,1 0 0 0 0,-1 0 0 0 0,0 0-1 0 0,-1 0 1 0 0,1 0 0 0 0,0 0 0 0 0,-1 0 0 0 0,0 0-1 0 0,1 0 1 0 0,-1 0 0 0 0,-1 0 0 0 0,1-1 0 0 0,0 1-1 0 0,-1 0 1 0 0,0 0 0 0 0,1 0 0 0 0,-1 0 0 0 0,0 0 0 0 0,-1 0-1 0 0,1 0 1 0 0,0 1 0 0 0,-1-1 0 0 0,0 0 0 0 0,1 1-1 0 0,-1-1 1 0 0,-1 0-7 0 0,-107-84-2065 0 0,86 74 1909 0 0,-1 2 1 0 0,0 1-1 0 0,-1 1 1 0 0,0 1-1 0 0,0 1 0 0 0,-1 2 1 0 0,0 0-1 0 0,0 2 0 0 0,0 1 1 0 0,0 1-1 0 0,0 1 1 0 0,-1 2-1 0 0,-14 2 156 0 0,35-3-10 0 0,0 1 0 0 0,0-1 1 0 0,0 1-1 0 0,0 0 0 0 0,0 1 0 0 0,0 0 1 0 0,1 0-1 0 0,-1 0 0 0 0,1 1 0 0 0,0 0 1 0 0,0 0-1 0 0,0 0 0 0 0,1 1 1 0 0,0 0-1 0 0,-1 0 0 0 0,2 1 0 0 0,-1-1 1 0 0,1 1-1 0 0,-1 0 0 0 0,2 0 0 0 0,-1 0 1 0 0,1 1-1 0 0,0-1 0 0 0,0 1 0 0 0,1 0 1 0 0,-1 0-1 0 0,2 0 0 0 0,-1 0 0 0 0,1 0 1 0 0,0 0-1 0 0,0 0 0 0 0,1 1 0 0 0,0-1 1 0 0,1 0-1 0 0,-1 0 0 0 0,1 0 0 0 0,1 1 1 0 0,-1-1-1 0 0,1 0 0 0 0,0 0 0 0 0,1-1 1 0 0,0 1-1 0 0,0 0 0 0 0,0-1 1 0 0,1 0-1 0 0,0 0 10 0 0,13 12 154 0 0,0-1 0 0 0,2-1 1 0 0,0 0-1 0 0,1-2 0 0 0,0 0 1 0 0,1-1-1 0 0,0-2 0 0 0,1 0 1 0 0,1-1-1 0 0,-1-1 0 0 0,1-1 1 0 0,1-1-1 0 0,0-1 0 0 0,0-1 1 0 0,0-1-1 0 0,0-2 0 0 0,1 0 1 0 0,-1-2-1 0 0,1 0 0 0 0,-1-2 1 0 0,10-1-156 0 0,128-51 1595 0 0,-106 71-3385 0 0,-32-15 1697 0 0,0 0 0 0 0,0-1-1 0 0,0-2 1 0 0,0 0 0 0 0,0-2 0 0 0,0 0-1 0 0,-1-2 1 0 0,1 0 0 0 0,-1-2 0 0 0,0 0 0 0 0,-1-2-1 0 0,0-1 1 0 0,0 0 0 0 0,-1-2 0 0 0,0 0-1 0 0,-1-1 1 0 0,8-8 94 0 0,-9 7-175 0 0,-1-2 1 0 0,-1 0-1 0 0,0-1 0 0 0,-1-1 0 0 0,-1 0 0 0 0,0-2 1 0 0,-2 1-1 0 0,0-2 0 0 0,-1 1 0 0 0,-1-2 0 0 0,2-7 175 0 0,1-18 85 0 0,-1-1 0 0 0,-2 0 0 0 0,-2-1 0 0 0,-3-1 0 0 0,-2 1-1 0 0,-2-1 1 0 0,-2 1 0 0 0,-2-1 0 0 0,-2 1 0 0 0,-3 0 0 0 0,-2 0-1 0 0,-1 0 1 0 0,-12-27-85 0 0,18 64 61 0 0,1-4 29 0 0,-1 0 0 0 0,-1 0 0 0 0,-1 0 1 0 0,0 1-1 0 0,-1 0 0 0 0,0 0 0 0 0,-1 1 0 0 0,-1 0 1 0 0,0 0-1 0 0,-1 1 0 0 0,-1 0 0 0 0,0 0-90 0 0,8 13-109 0 0,-1 0-1 0 0,1 1 0 0 0,0-1 1 0 0,-1 1-1 0 0,1-1 1 0 0,0 1-1 0 0,0 0 0 0 0,0 0 1 0 0,-1 0-1 0 0,1 0 1 0 0,0 1-1 0 0,1-1 0 0 0,-1 1 1 0 0,0 0-1 0 0,0 0 1 0 0,1 0-1 0 0,-1 0 1 0 0,1 0-1 0 0,-1 1 0 0 0,1-1 1 0 0,0 1-1 0 0,0 0 1 0 0,0-1-1 0 0,1 1 0 0 0,-1 0 1 0 0,1 0-1 0 0,-1 0 1 0 0,1 0-1 0 0,0 0 0 0 0,0 0 1 0 0,0 1-1 0 0,1-1 1 0 0,-1 0-1 0 0,1 0 0 0 0,-1 1 1 0 0,1-1-1 0 0,0 0 1 0 0,1 2 109 0 0,-2-1 27 0 0,-9 49 140 0 0,3 0 0 0 0,2 0 0 0 0,3 1 1 0 0,2-1-1 0 0,2 1 0 0 0,2-1 0 0 0,3 0 0 0 0,2 0 0 0 0,7 17-167 0 0,-12-51-6 0 0,7 47 140 0 0,4 0-1 0 0,2-1 1 0 0,3-1-1 0 0,13 25-133 0 0,-25-69 88 0 0,1-1-1 0 0,0 0 1 0 0,1-1-1 0 0,2 0 1 0 0,-1-1-1 0 0,2 0 1 0 0,0-1-1 0 0,1 0 0 0 0,1-1 1 0 0,0-1-1 0 0,1 0 1 0 0,1-1-1 0 0,0-1 1 0 0,0 0-1 0 0,2-2 1 0 0,3 2-88 0 0,-13-8 123 0 0,0 0 1 0 0,0-1 0 0 0,0 0 0 0 0,0-1 0 0 0,1 0-1 0 0,-1 0 1 0 0,1-1 0 0 0,0 0 0 0 0,-1-1-1 0 0,1 0 1 0 0,-1-1 0 0 0,1 0 0 0 0,-1 0-1 0 0,1-1 1 0 0,-1 0 0 0 0,4-2-124 0 0,-1-1 174 0 0,0-1 0 0 0,0 0-1 0 0,-1-1 1 0 0,0 0 0 0 0,0-1 0 0 0,-1 0-1 0 0,0-1 1 0 0,0 0 0 0 0,-1 0 0 0 0,0-1-1 0 0,-1-1 1 0 0,0 1 0 0 0,0-1 0 0 0,-1-1 0 0 0,-1 1-1 0 0,0-1 1 0 0,1-4-174 0 0,-7 17-83 0 0,1-1-1 0 0,-1 1 0 0 0,0-1 1 0 0,0 1-1 0 0,0-1 1 0 0,1 1-1 0 0,-1-1 1 0 0,0 1-1 0 0,0-1 1 0 0,1 1-1 0 0,-1-1 1 0 0,1 1-1 0 0,-1-1 1 0 0,0 0-1 0 0,1 1 0 0 0,-1-1 1 0 0,1 0-1 0 0,-1 0 1 0 0,1 1-1 0 0,-1-1 1 0 0,1 0-1 0 0,-1 0 1 0 0,1 1-1 0 0,-1-1 1 0 0,1 0-1 0 0,-1 0 0 0 0,1 0 1 0 0,-1 0-1 0 0,1 0 1 0 0,-1 0-1 0 0,1 0 1 0 0,-1 0-1 0 0,1 0 1 0 0,-1 0-1 0 0,1 0 1 0 0,-1 0-1 0 0,1 0 1 0 0,0-1-1 0 0,-1 1 0 0 0,1 0 1 0 0,-1 0-1 0 0,0 0 1 0 0,1-1-1 0 0,-1 1 1 0 0,1 0-1 0 0,-1-1 1 0 0,1 1-1 0 0,-1 0 1 0 0,0-1-1 0 0,1 1 1 0 0,-1-1-1 0 0,0 1 0 0 0,1 0 1 0 0,-1-1-1 0 0,0 1 1 0 0,1-1-1 0 0,-1 1 1 0 0,0-1 83 0 0,10 20 400 0 0,1-4-401 0 0,0-2 1 0 0,1 0-1 0 0,0 0 0 0 0,1-1 0 0 0,0 0 0 0 0,1-2 1 0 0,1 1-1 0 0,0-2 0 0 0,0 0 0 0 0,0 0 0 0 0,8 1 1 0 0,45 17-3407 0 0,2-7-4707 0 0,-47-15 284 0 0</inkml:trace>
  <inkml:trace contextRef="#ctx0" brushRef="#br0" timeOffset="289.424">4336 414 18508 0 0,'0'0'592'0'0,"0"0"-88"0"0,0 0-48 0 0,0 0-472 0 0,0 0-1056 0 0,0 0-1000 0 0,0 0-513 0 0,0 0-480 0 0,0 0-127 0 0,0 0 519 0 0,0 0-2712 0 0</inkml:trace>
  <inkml:trace contextRef="#ctx0" brushRef="#br0" timeOffset="724.853">5380 964 8066 0 0,'0'0'2586'0'0,"0"0"-1857"0"0,0 0-825 0 0,0 0 36 0 0,0 0 271 0 0,0 0 53 0 0,0 0-64 0 0,0 0-43 0 0,29 13-10 0 0,143 65 165 0 0,15-18 357 0 0,-185-60-678 0 0,-1 0-1 0 0,0 1 1 0 0,0-1-1 0 0,0 1 1 0 0,0 0-1 0 0,0-1 0 0 0,-1 1 1 0 0,1 0-1 0 0,0-1 1 0 0,0 1-1 0 0,0 0 0 0 0,-1 0 1 0 0,1 0-1 0 0,0 0 1 0 0,-1-1-1 0 0,1 1 0 0 0,0 0 1 0 0,-1 0-1 0 0,1 0 1 0 0,-1 0-1 0 0,0 1 1 0 0,1-1-1 0 0,-1 0 0 0 0,0 0 1 0 0,0 0-1 0 0,0 0 1 0 0,0 0-1 0 0,0 0 0 0 0,0 0 1 0 0,0 1-1 0 0,0-1 1 0 0,0 0-1 0 0,0 0 0 0 0,0 0 1 0 0,-1 0-1 0 0,1 0 1 0 0,0 0-1 0 0,-1 0 1 0 0,1 0-1 0 0,-1 0 0 0 0,0 0 1 0 0,1 0-1 0 0,-1 0 1 0 0,0 0-1 0 0,1 0 0 0 0,-1 0 1 0 0,0-1-1 0 0,0 1 1 0 0,0 0-1 0 0,0-1 0 0 0,1 1 1 0 0,-1 0-1 0 0,0-1 1 0 0,-1 1 9 0 0,-52 33 704 0 0,-15-6-218 0 0,-1-3 0 0 0,0-3-1 0 0,-2-4 1 0 0,0-2-1 0 0,-1-4 1 0 0,-15-1-486 0 0,326-46-4300 0 0,128-32 2896 0 0,-154 15 3491 0 0,-5-14 4061 0 0,-206 65-6170 0 0,1 1-1 0 0,-1-1 0 0 0,0 1 1 0 0,1-1-1 0 0,-1 1 0 0 0,1 0 1 0 0,0 0-1 0 0,-1 0 0 0 0,1-1 1 0 0,-1 1-1 0 0,1 0 0 0 0,-1 1 1 0 0,1-1-1 0 0,-1 0 0 0 0,1 0 1 0 0,-1 1-1 0 0,1-1 0 0 0,-1 1 1 0 0,1-1-1 0 0,-1 1 1 0 0,0 0-1 0 0,1-1 0 0 0,-1 1 1 0 0,0 0-1 0 0,0 0 0 0 0,1 0 1 0 0,-1 0-1 0 0,0 0 0 0 0,0 0 1 0 0,0 1-1 0 0,0-1 0 0 0,0 0 1 0 0,-1 0-1 0 0,1 1 0 0 0,0-1 1 0 0,0 0-1 0 0,-1 1 0 0 0,1-1 1 0 0,-1 1-1 0 0,1-1 0 0 0,-1 1 1 0 0,0-1-1 0 0,0 1 0 0 0,1-1 1 0 0,-1 1-1 0 0,0 0 23 0 0,10 23 394 0 0,-6-19-384 0 0,1 1-1 0 0,0-1 1 0 0,0 0-1 0 0,0 0 1 0 0,1 0 0 0 0,0-1-1 0 0,0 0 1 0 0,0 0-1 0 0,1 0 1 0 0,0-1-1 0 0,0 0 1 0 0,0 0 0 0 0,0-1-1 0 0,0 0 1 0 0,1 0-1 0 0,-1-1 1 0 0,1 0-1 0 0,0 0 1 0 0,3 0-10 0 0,43 7-2890 0 0,-1-5-3942 0 0,-49-3 6087 0 0,12 0-7139 0 0</inkml:trace>
  <inkml:trace contextRef="#ctx0" brushRef="#br0" timeOffset="1103.26">6275 437 18036 0 0,'0'0'2152'0'0,"0"0"-23"0"0,0 0-841 0 0,-74-190-528 0 0,68 167-400 0 0,3 12-376 0 0,3 7-544 0 0,0 4-1088 0 0,0 0-385 0 0,4 10-183 0 0,2 9-369 0 0,7 5-287 0 0,-3-3-937 0 0,-4-6-5177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2:59.4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1147 268 9218 0 0,'0'0'1026'0'0,"0"0"-69"0"0,0 0-70 0 0,0 0-128 0 0,0 0-248 0 0,0 0-330 0 0,0 0-436 0 0,0 0-562 0 0,0 0-613 0 0,0 0-360 0 0,0 0 122 0 0,-1-10 422 0 0,0 2 1115 0 0,-2-15-513 0 0,2 58 813 0 0,-11 591 4346 0 0,11-561-4365 0 0,-2 3 96 0 0,3 0 0 0 0,3 0 0 0 0,2-1 0 0 0,4 1 0 0 0,2-1 1 0 0,4-1-1 0 0,13 37-246 0 0,-18-76 687 0 0,-21-47-699 0 0,-15-26-4887 0 0,0 11-849 0 0,16 24 3605 0 0</inkml:trace>
  <inkml:trace contextRef="#ctx0" brushRef="#br0" timeOffset="506.675">69 231 12483 0 0,'0'0'1551'0'0,"0"0"258"0"0,-10-26 36 0 0,-31-82-305 0 0,39 107-1528 0 0,1 0 0 0 0,0-1 1 0 0,-1 1-1 0 0,1-1 0 0 0,0 1 0 0 0,0-1 0 0 0,0 1 1 0 0,0-1-1 0 0,0 0 0 0 0,0 1 0 0 0,0-1 0 0 0,0 0 0 0 0,1 0 1 0 0,-1 0-1 0 0,1 0 0 0 0,-1 0 0 0 0,1 0 0 0 0,0 1 0 0 0,0-1 1 0 0,0 0-1 0 0,0 0 0 0 0,0 0 0 0 0,0 0 0 0 0,1 0 1 0 0,-1 0-1 0 0,0 0 0 0 0,1 0 0 0 0,0 0 0 0 0,-1 1 0 0 0,1-1 1 0 0,0 0-1 0 0,0 0 0 0 0,0 1 0 0 0,0-1 0 0 0,0 1 0 0 0,0-1 1 0 0,1 1-1 0 0,-1-1 0 0 0,0 1 0 0 0,1 0 0 0 0,-1 0 1 0 0,1-1-1 0 0,0 1 0 0 0,-1 0 0 0 0,1 0 0 0 0,0 1 0 0 0,0-1 1 0 0,-1 0-1 0 0,1 0 0 0 0,0 1 0 0 0,0 0 0 0 0,0-1 1 0 0,0 1-1 0 0,0 0 0 0 0,0 0 0 0 0,0 0 0 0 0,0 0 0 0 0,-1 0 1 0 0,1 0-1 0 0,0 0 0 0 0,0 1 0 0 0,0-1 0 0 0,1 1-12 0 0,10-1-141 0 0,85 4-53 0 0,-1 5 0 0 0,0 3 1 0 0,-1 5-1 0 0,72 23 194 0 0,183 29 125 0 0,-256-55-3 0 0,1-4-1 0 0,0-5 1 0 0,0-4 0 0 0,0-4-1 0 0,0-4 1 0 0,-1-4-1 0 0,0-5 1 0 0,-1-3 0 0 0,0-5-1 0 0,22-12-121 0 0,-49-8 2034 0 0,-116 42-5375 0 0,26 8 1617 0 0,0 2 0 0 0,1 0 0 0 0,0 1 0 0 0,0 1 0 0 0,1 1 0 0 0,0 1 0 0 0,1 0 0 0 0,-6 7 1724 0 0,21-16-609 0 0,-23 17-4103 0 0</inkml:trace>
  <inkml:trace contextRef="#ctx0" brushRef="#br0" timeOffset="824.034">2179 935 14291 0 0,'0'0'1092'0'0,"0"0"-178"0"0,0 0-486 0 0,0 0-1055 0 0,0 0-1117 0 0,0 0-309 0 0,0 0 157 0 0,0 0 629 0 0,0 0 858 0 0,0 0 266 0 0,0 0 135 0 0,0 0 141 0 0,0 0 121 0 0,-10 26 55 0 0,-63 179 379 0 0,69-197-601 0 0,0 1 1 0 0,0-1-1 0 0,1 1 0 0 0,1 0 0 0 0,0 0 0 0 0,0 0 1 0 0,0 1-1 0 0,1-1 0 0 0,1 0 0 0 0,-1 0 0 0 0,2 1 1 0 0,-1-1-1 0 0,1 0 0 0 0,1 1 0 0 0,-1-1 1 0 0,1 0-1 0 0,1 0 0 0 0,0-1 0 0 0,0 1 0 0 0,1 0 1 0 0,0-1-1 0 0,1 0 0 0 0,-1 0 0 0 0,2 0 0 0 0,-1 0 1 0 0,1-1-1 0 0,0 0 0 0 0,0 0 0 0 0,1-1 0 0 0,0 0 1 0 0,0 0-1 0 0,1 0 0 0 0,0-1 0 0 0,0 0 1 0 0,0-1-1 0 0,0 0 0 0 0,1 0 0 0 0,7 2-87 0 0,3-2 264 0 0,1-2 0 0 0,-1 0-1 0 0,1-1 1 0 0,0-1 0 0 0,-1-1 0 0 0,1 0-1 0 0,-1-2 1 0 0,1 0 0 0 0,-1-1-1 0 0,0-1 1 0 0,0-1 0 0 0,-1 0 0 0 0,1-2-1 0 0,-2 0 1 0 0,1-1 0 0 0,-1-1-1 0 0,0 0 1 0 0,-1-2 0 0 0,0 1 0 0 0,9-12-264 0 0,-21 19 89 0 0,-1-1 0 0 0,-1 0 0 0 0,1 0 0 0 0,-1 0 0 0 0,1 0 0 0 0,-2 0 0 0 0,1-1 0 0 0,0 1 0 0 0,-1 0 0 0 0,0-1 0 0 0,-1 1 0 0 0,1-1 0 0 0,-1 0 0 0 0,0 1 0 0 0,0-1 0 0 0,-1 1 0 0 0,1-1 0 0 0,-1 1 0 0 0,0-1 0 0 0,-1 1 0 0 0,0-1 0 0 0,1 1 0 0 0,-2 0 0 0 0,1 0 0 0 0,-1 0 0 0 0,1 0 1 0 0,-1 0-1 0 0,-3-3-89 0 0,-108-117-680 0 0,64 92-235 0 0,27 27-2349 0 0,20 10-1941 0 0,14 12 2064 0 0,17 3-1075 0 0,-15-12 593 0 0</inkml:trace>
  <inkml:trace contextRef="#ctx0" brushRef="#br0" timeOffset="1448.51">3222 12 9946 0 0,'0'0'443'0'0,"0"0"-7"0"0,0 0-205 0 0,0 0-630 0 0,0 0-401 0 0,0 0-190 0 0,0 0 1 0 0,0 0 125 0 0,0 0 83 0 0,0 0 57 0 0,0 0 91 0 0,0 0 197 0 0,3-6 266 0 0,0 0-12 0 0,-3 7 238 0 0,0 0 1 0 0,0-1 0 0 0,0 1 0 0 0,1-1 0 0 0,-1 1 0 0 0,0-1 0 0 0,0 1 0 0 0,1-1-1 0 0,-1 0 1 0 0,0 1 0 0 0,1-1 0 0 0,-1 1 0 0 0,0-1 0 0 0,1 0 0 0 0,-1 1 0 0 0,1-1 0 0 0,-1 0-1 0 0,1 1 1 0 0,-1-1 0 0 0,1 0 0 0 0,-1 1 0 0 0,1-1 0 0 0,-1 0 0 0 0,1 0 0 0 0,-1 0-1 0 0,1 0 1 0 0,-1 0 0 0 0,1 0 0 0 0,-1 1 0 0 0,1-1 0 0 0,-1 0 0 0 0,1 0 0 0 0,0-1 0 0 0,-1 1-1 0 0,1 0 1 0 0,-1 0 0 0 0,1 0 0 0 0,-1 0 0 0 0,1 0 0 0 0,-1-1 0 0 0,1 1 0 0 0,-1 0 0 0 0,1 0-1 0 0,-1-1 1 0 0,1 1 0 0 0,-1 0 0 0 0,0-1 0 0 0,1 1 0 0 0,-1 0-57 0 0,44 307 2398 0 0,-96 493-347 0 0,52-785-1956 0 0,1 1 0 0 0,0-1 0 0 0,1 0 0 0 0,1 0 0 0 0,0 0 0 0 0,2-1 0 0 0,-1 1-1 0 0,2-1 1 0 0,0 0 0 0 0,0 0 0 0 0,1 0 0 0 0,1-1 0 0 0,0 0 0 0 0,1-1 0 0 0,1 0 0 0 0,0 0 0 0 0,0-1 0 0 0,1 0 0 0 0,0-1 0 0 0,1 0 0 0 0,0-1 0 0 0,1-1 0 0 0,0 0 0 0 0,2 1-95 0 0,-11-7 90 0 0,-1 0 1 0 0,1-1-1 0 0,0 1 0 0 0,-1-1 1 0 0,1 0-1 0 0,0 0 0 0 0,0 0 1 0 0,0 0-1 0 0,0-1 0 0 0,0 0 1 0 0,0 0-1 0 0,0 0 0 0 0,0 0 1 0 0,-1 0-1 0 0,1-1 1 0 0,0 0-1 0 0,0 0 0 0 0,0 0 1 0 0,0 0-1 0 0,-1-1 0 0 0,1 1 1 0 0,-1-1-1 0 0,1 0 0 0 0,-1 0 1 0 0,1 0-1 0 0,-1 0 0 0 0,0-1 1 0 0,0 1-1 0 0,0-1 0 0 0,-1 0 1 0 0,1 0-1 0 0,0 0-90 0 0,-2-3-1945 0 0,-2 3-4677 0 0,0 2-1305 0 0</inkml:trace>
  <inkml:trace contextRef="#ctx0" brushRef="#br0" timeOffset="2122.328">3199 642 6321 0 0,'0'0'1414'0'0,"0"0"253"0"0,0 0 181 0 0,0 0-165 0 0,0 0-436 0 0,0 0-570 0 0,0 0-652 0 0,0 0-508 0 0,0 0-84 0 0,0 0 171 0 0,0 0 332 0 0,0 0 374 0 0,12-5 159 0 0,127-10 793 0 0,-92 22-1012 0 0,-1-1 1 0 0,1-3 0 0 0,0-2 0 0 0,0-2 0 0 0,0-2 0 0 0,0-1-1 0 0,-1-3 1 0 0,0-2 0 0 0,0-2 0 0 0,-1-2 0 0 0,0-2 0 0 0,24-13-251 0 0,-56 19 71 0 0,1-2 0 0 0,-2 1 1 0 0,1-2-1 0 0,-1 1 0 0 0,-1-2 1 0 0,0 0-1 0 0,-1 0 0 0 0,-1 0 1 0 0,0-2-1 0 0,-1 1 0 0 0,0-1 0 0 0,-1 0 1 0 0,0 0-1 0 0,-2-1 0 0 0,0 0 1 0 0,0 0-1 0 0,-2-1 0 0 0,0 1 1 0 0,-1-1-1 0 0,0 1 0 0 0,-2-1 1 0 0,0 0-1 0 0,0 1 0 0 0,-2-1 1 0 0,-1-5-72 0 0,-11-36-424 0 0,14 58-409 0 0,0 0-584 0 0,0 18-2964 0 0,49 431 5872 0 0,-45-240-1369 0 0,-5-135-26 0 0,3 1 1 0 0,3 0-1 0 0,3-1 1 0 0,7 18-97 0 0,-14-81 96 0 0,1 0 0 0 0,0-1 1 0 0,0 1-1 0 0,1 0 0 0 0,1-1 1 0 0,0 0-1 0 0,0 0 0 0 0,1 0 0 0 0,0 0 1 0 0,1-1-1 0 0,0 1 0 0 0,0-1 1 0 0,1-1-1 0 0,0 1 0 0 0,1-1 0 0 0,0-1 1 0 0,0 0-1 0 0,1 0 0 0 0,-1 0 0 0 0,2-1 1 0 0,-1 0-1 0 0,1-1 0 0 0,-1 0 1 0 0,1 0-1 0 0,1-1 0 0 0,-1-1 0 0 0,1 0 1 0 0,-1 0-1 0 0,1-1 0 0 0,0 0 1 0 0,2 0-97 0 0,8-4 172 0 0,0 0 0 0 0,0-1 0 0 0,-1-1 0 0 0,1-1 0 0 0,-1-1 1 0 0,0 0-1 0 0,0-2 0 0 0,-1 0 0 0 0,0-1 0 0 0,0-1 0 0 0,-1-1 1 0 0,-1-1-1 0 0,0 0 0 0 0,0-1 0 0 0,-1-1 0 0 0,-1-1 1 0 0,0 0-1 0 0,-1-1 0 0 0,0-1-172 0 0,-9 9-27 0 0,-1 0-1 0 0,1-1 1 0 0,-1 0 0 0 0,-1 0 0 0 0,0 0 0 0 0,0 0-1 0 0,-1 0 1 0 0,0-1 0 0 0,0 1 0 0 0,-1-1 0 0 0,0 1-1 0 0,-1-1 1 0 0,0 0 0 0 0,-1 1 0 0 0,0-1 0 0 0,0 1-1 0 0,-1-1 1 0 0,0 1 0 0 0,-1 0 0 0 0,0 0 0 0 0,0 0-1 0 0,-1 0 1 0 0,0 0 0 0 0,-1 1 0 0 0,0-1 0 0 0,0 1-1 0 0,-1 1 1 0 0,0-1 0 0 0,0 1 0 0 0,0 0 0 0 0,-1 0-1 0 0,-1 1 1 0 0,1 0 0 0 0,-1 0 0 0 0,-3-2 27 0 0,9 6-40 0 0,-1 1 0 0 0,1-1 1 0 0,0 0-1 0 0,-1 1 1 0 0,0-1-1 0 0,1 1 0 0 0,-1 0 1 0 0,0 0-1 0 0,0 0 1 0 0,1 0-1 0 0,-1 0 0 0 0,0 1 1 0 0,0-1-1 0 0,0 1 0 0 0,0 0 1 0 0,0 0-1 0 0,0 0 1 0 0,0 0-1 0 0,0 0 0 0 0,0 1 1 0 0,0-1-1 0 0,1 1 0 0 0,-1 0 1 0 0,0 0-1 0 0,0 0 1 0 0,0 0-1 0 0,1 1 0 0 0,-1-1 1 0 0,1 1-1 0 0,-1-1 1 0 0,1 1-1 0 0,0 0 0 0 0,-1 0 1 0 0,1 0-1 0 0,0 0 0 0 0,0 0 1 0 0,0 1-1 0 0,1-1 1 0 0,-1 1-1 0 0,1-1 0 0 0,-1 1 1 0 0,1-1-1 0 0,0 1 1 0 0,0 0-1 0 0,0 0 0 0 0,0-1 1 0 0,0 2 39 0 0,-21 142-455 0 0,27-123 506 0 0,1 0 0 0 0,1 0 1 0 0,2-1-1 0 0,0 0 0 0 0,1-1 0 0 0,1 0 0 0 0,1 0 0 0 0,0-2 0 0 0,2 1 0 0 0,1-1 1 0 0,0-1-1 0 0,1-1 0 0 0,1 0 0 0 0,0-1 0 0 0,1-1 0 0 0,1-1 0 0 0,1 0 0 0 0,0-2 1 0 0,0 0-1 0 0,1-1 0 0 0,1-1 0 0 0,0-1 0 0 0,0-1 0 0 0,13 2-51 0 0,203 44-3787 0 0,-78-52-6458 0 0,-132-5 4913 0 0</inkml:trace>
  <inkml:trace contextRef="#ctx0" brushRef="#br0" timeOffset="2454.024">3615 490 22701 0 0,'0'0'608'0'0,"0"0"-24"0"0,0 0-296 0 0,0 0-416 0 0,0 0-176 0 0,0 0 8 0 0,171-80 104 0 0,-85 85 88 0 0,18 3-176 0 0,7 1-288 0 0,4 1-368 0 0,7 1-505 0 0,1 1-463 0 0,-2-1-601 0 0,-1-1-959 0 0,-4 0-441 0 0,-31-4-2865 0 0,-30-2 5386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7:02.1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857 1094 23133 0 0,'0'0'421'0'0,"0"0"42"0"0,0 0-41 0 0,0 0-60 0 0,0 0-99 0 0,0 0-86 0 0,0 0-69 0 0,0 0-50 0 0,0 0-41 0 0,0 0-29 0 0,0 0-12 0 0,-4-22-8 0 0,-11-67-8 0 0,14 85-69 0 0,0 0 0 0 0,0 0 0 0 0,0 0 0 0 0,0 1-1 0 0,-1-1 1 0 0,1 0 0 0 0,-1 1 0 0 0,0-1 0 0 0,0 1 0 0 0,-1 0 0 0 0,1 0-1 0 0,0-1 1 0 0,-1 1 0 0 0,0 1 0 0 0,0-1 0 0 0,0 0 0 0 0,0 1 0 0 0,0 0-1 0 0,0-1 1 0 0,-1 1 0 0 0,1 1 0 0 0,-1-1 0 0 0,0 0 0 0 0,1 1 0 0 0,-1 0 0 0 0,0 0-1 0 0,0 0 1 0 0,0 0 0 0 0,1 0 0 0 0,-1 1 0 0 0,0 0 0 0 0,0 0 0 0 0,0 0-1 0 0,0 0 1 0 0,0 1 0 0 0,-1-1 109 0 0,-14-1-381 0 0,-35-4 66 0 0,-1 3 0 0 0,1 2 0 0 0,0 2 0 0 0,0 3 0 0 0,-31 7 315 0 0,63-8-43 0 0,1 1 0 0 0,-1 0 0 0 0,1 2 1 0 0,0 1-1 0 0,1 0 0 0 0,0 2 0 0 0,0 0 0 0 0,1 1 0 0 0,0 1 0 0 0,1 1 0 0 0,0 0 1 0 0,1 1-1 0 0,1 1 0 0 0,0 1 0 0 0,0 1 43 0 0,11-11 2 0 0,0-1 0 0 0,1 2-1 0 0,-1-1 1 0 0,1 0 0 0 0,0 1 0 0 0,1 0 0 0 0,0 0 0 0 0,0 0-1 0 0,0 0 1 0 0,1 0 0 0 0,0 1 0 0 0,0-1 0 0 0,1 1-1 0 0,0-1 1 0 0,0 1 0 0 0,1 0 0 0 0,0-1 0 0 0,0 1-1 0 0,1 0 1 0 0,0-1 0 0 0,0 1 0 0 0,1-1 0 0 0,0 1 0 0 0,0-1-1 0 0,1 0 1 0 0,0 0 0 0 0,0 0 0 0 0,1 0 0 0 0,0 0-1 0 0,0-1 1 0 0,0 1 0 0 0,1-1 0 0 0,0 0 0 0 0,0-1-1 0 0,0 1 1 0 0,1-1 0 0 0,0 0 0 0 0,0-1 0 0 0,1 1-2 0 0,26 9 227 0 0,0-1 0 0 0,1-2 0 0 0,1-2 0 0 0,-1-1 0 0 0,2-1 0 0 0,-1-2 0 0 0,1-1 0 0 0,-1-2 0 0 0,1-2 0 0 0,0-1 0 0 0,24-5-227 0 0,-37 6 21 0 0,-4 0 90 0 0,0-1 0 0 0,0 0 0 0 0,0-1 0 0 0,0-1 1 0 0,0-1-1 0 0,-1-1 0 0 0,1 0 0 0 0,-1-1 1 0 0,0-1-1 0 0,2-3-111 0 0,-20 10 264 0 0,0 0-48 0 0,0 0-136 0 0,3 35-1219 0 0,-1-29 1216 0 0,0 1 0 0 0,1-1-1 0 0,0 0 1 0 0,0 0 0 0 0,0-1 0 0 0,1 1 0 0 0,0-1-1 0 0,0 1 1 0 0,1-1 0 0 0,-1-1 0 0 0,1 1 0 0 0,0-1-1 0 0,0 1 1 0 0,1-1 0 0 0,-1-1 0 0 0,1 1 0 0 0,0-1-1 0 0,0 0 1 0 0,0 0 0 0 0,0-1 0 0 0,0 0 0 0 0,1 0-1 0 0,-1 0 1 0 0,1-1 0 0 0,-1 0 0 0 0,1 0 0 0 0,0-1-1 0 0,-1 0 1 0 0,1 0 0 0 0,0 0 0 0 0,-1-1 0 0 0,2 0-77 0 0,213-54 1249 0 0,-21-59-746 0 0,-194 109-510 0 0,0-1 0 0 0,1 0-1 0 0,-2 0 1 0 0,1 0 0 0 0,-1 0 0 0 0,0-1-1 0 0,0 0 1 0 0,-1 0 0 0 0,1 0-1 0 0,-2 0 1 0 0,1-1 0 0 0,-1 0 0 0 0,0 0-1 0 0,-1 0 1 0 0,0 0 0 0 0,0 0-1 0 0,-1 0 1 0 0,0 0 0 0 0,0-1 0 0 0,-1 1-1 0 0,0 0 1 0 0,0-1 0 0 0,-1 1-1 0 0,0 0 1 0 0,-1 0 0 0 0,0-2 7 0 0,-3 0-43 0 0,-1-1 0 0 0,-1 1 0 0 0,1 1 0 0 0,-2-1 0 0 0,1 1 1 0 0,-1 0-1 0 0,-1 1 0 0 0,0 0 0 0 0,0 0 0 0 0,0 1 0 0 0,-1 0 0 0 0,0 1 0 0 0,0 0 1 0 0,-1 0-1 0 0,1 1 0 0 0,-1 1 0 0 0,-1 0 0 0 0,1 0 0 0 0,0 1 0 0 0,-1 0 0 0 0,0 1 0 0 0,0 1 1 0 0,1 0-1 0 0,-1 0 0 0 0,0 1 0 0 0,0 1 0 0 0,0 0 0 0 0,0 0 0 0 0,1 1 0 0 0,-1 1 0 0 0,0 0 1 0 0,-2 2 42 0 0,3-1-45 0 0,0 1 0 0 0,0 1 0 0 0,0 0 0 0 0,1 1 0 0 0,0 0 1 0 0,0 0-1 0 0,1 1 0 0 0,0 0 0 0 0,1 1 0 0 0,-1 0 1 0 0,2 0-1 0 0,-1 1 0 0 0,-4 8 45 0 0,9-14-14 0 0,1 0-1 0 0,0 1 1 0 0,-1-1 0 0 0,1 1-1 0 0,1 0 1 0 0,-1 0 0 0 0,1-1 0 0 0,0 1-1 0 0,0 0 1 0 0,0 0 0 0 0,0 0 0 0 0,1 0-1 0 0,0 0 1 0 0,0 0 0 0 0,1 0-1 0 0,-1 0 1 0 0,1 0 0 0 0,0 0 0 0 0,1 0-1 0 0,-1 0 1 0 0,1 0 0 0 0,0-1-1 0 0,0 1 1 0 0,0 0 0 0 0,0-1 0 0 0,1 0-1 0 0,0 0 1 0 0,0 0 0 0 0,0 0-1 0 0,1 0 1 0 0,-1 0 0 0 0,1-1 0 0 0,0 0-1 0 0,0 1 15 0 0,90 52-1274 0 0,-28-30-6446 0 0,-44-18-3135 0 0</inkml:trace>
  <inkml:trace contextRef="#ctx0" brushRef="#br0" timeOffset="572.78">1679 1013 25621 0 0,'0'0'-66'0'0,"0"0"-318"0"0,0 0-391 0 0,0 0-65 0 0,0 0 138 0 0,0 0 290 0 0,0 0 336 0 0,0 0 104 0 0,0 0 0 0 0,0 0 0 0 0,9 26-8 0 0,27 80 3 0 0,-18-32 32 0 0,-19-70-17 0 0,1 0 0 0 0,0 0 0 0 0,0 0 0 0 0,0-1 0 0 0,0 1 0 0 0,1 0 0 0 0,0 0-1 0 0,0 0 1 0 0,0-1 0 0 0,0 1 0 0 0,0 0 0 0 0,1-1 0 0 0,-1 1 0 0 0,1-1 0 0 0,0 0 0 0 0,0 1 0 0 0,1-1-1 0 0,-1 0 1 0 0,0 0 0 0 0,1 0 0 0 0,0-1 0 0 0,0 1 0 0 0,0-1 0 0 0,0 1 0 0 0,0-1 0 0 0,0 0 0 0 0,1 0 0 0 0,-1 0-1 0 0,1-1 1 0 0,-1 1 0 0 0,1-1 0 0 0,-1 0 0 0 0,1 0 0 0 0,0 0 0 0 0,0-1 0 0 0,0 1 0 0 0,-1-1 0 0 0,1 0-1 0 0,2 0-37 0 0,8-2-6 0 0,-1-1-1 0 0,0 0 0 0 0,0-1 1 0 0,0-1-1 0 0,0 0 0 0 0,0 0 1 0 0,-1-2-1 0 0,0 1 0 0 0,-1-1 1 0 0,1-1-1 0 0,-1 0 0 0 0,-1-1 1 0 0,0 0-1 0 0,0-1 0 0 0,0 0 1 0 0,-2 0-1 0 0,1-1 0 0 0,-1 0 1 0 0,-1 0-1 0 0,0-1 0 0 0,0 0 1 0 0,3-10 6 0 0,6-73 319 0 0,-16 94-214 0 0,0 1-104 0 0,-8 45-1377 0 0,6-36 1428 0 0,0-1-1 0 0,1 1 1 0 0,0-1 0 0 0,1 1-1 0 0,0 0 1 0 0,0-1 0 0 0,1 1-1 0 0,0 0 1 0 0,0-1 0 0 0,1 1-1 0 0,0-1 1 0 0,1 0 0 0 0,0 0-1 0 0,0 0 1 0 0,1 0 0 0 0,0 0-1 0 0,0 0 1 0 0,1-1 0 0 0,0 0-1 0 0,0 0 1 0 0,0 0 0 0 0,1-1-1 0 0,0 0 1 0 0,1 0 0 0 0,-1 0-1 0 0,1-1 1 0 0,0 0 0 0 0,0 0-1 0 0,1-1 1 0 0,0 0 0 0 0,-1 0-1 0 0,1-1 1 0 0,1 0 0 0 0,-1 0-1 0 0,0-1 1 0 0,1 0 0 0 0,-1 0-1 0 0,1-1 1 0 0,4 0-52 0 0,-7 0 12 0 0,0-1-1 0 0,0 0 1 0 0,0-1 0 0 0,0 1-1 0 0,0-1 1 0 0,0 0 0 0 0,0-1 0 0 0,0 1-1 0 0,-1-1 1 0 0,1 0 0 0 0,0-1-1 0 0,-1 1 1 0 0,0-1 0 0 0,0 0-1 0 0,1-1 1 0 0,-2 1 0 0 0,1-1-1 0 0,0 0 1 0 0,-1 0 0 0 0,0-1 0 0 0,0 1-1 0 0,0-1 1 0 0,0 0 0 0 0,-1 0-1 0 0,2-2-11 0 0,46-148-34 0 0,-41 110 356 0 0,24 145-1846 0 0,70 55 2064 0 0,-37-107-9463 0 0,-57-43-973 0 0</inkml:trace>
  <inkml:trace contextRef="#ctx0" brushRef="#br0" timeOffset="1093.534">2951 931 21573 0 0,'0'0'-194'0'0,"0"0"-565"0"0,0 0-561 0 0,0 0-72 0 0,0 0 268 0 0,0 0 589 0 0,0 0 611 0 0,0 0 277 0 0,0 0 161 0 0,9 26 119 0 0,56 181 1373 0 0,56 443-4 0 0,-58-479-1326 0 0,-58-173 3535 0 0,-10-51-3564 0 0,-102-271-947 0 0,97 291 288 0 0,1-1 1 0 0,2 0-1 0 0,1-1 1 0 0,2 1-1 0 0,1-1 0 0 0,2 0 1 0 0,3-33 11 0 0,-1 60-67 0 0,1 0 1 0 0,0 0 0 0 0,1 1-1 0 0,-1-1 1 0 0,2 1 0 0 0,-1-1-1 0 0,1 1 1 0 0,0 0-1 0 0,0 1 1 0 0,1-1 0 0 0,0 1-1 0 0,0 0 1 0 0,1 0 0 0 0,0 0-1 0 0,0 1 1 0 0,0-1-1 0 0,0 2 1 0 0,1-1 0 0 0,0 1-1 0 0,0 0 1 0 0,0 0 0 0 0,0 1-1 0 0,1 0 1 0 0,-1 0-1 0 0,1 1 1 0 0,4-1 66 0 0,212-27-801 0 0,-217 30 780 0 0,14-2-64 0 0,0 1 1 0 0,0 1-1 0 0,1 1 1 0 0,-1 1-1 0 0,0 1 1 0 0,0 1-1 0 0,-1 1 1 0 0,1 0 0 0 0,-1 2-1 0 0,11 5 85 0 0,-30-12-21 0 0,-1 1 0 0 0,1-1 0 0 0,0 1 0 0 0,-1-1 0 0 0,1 1 0 0 0,-1-1 0 0 0,1 1 0 0 0,0 0 0 0 0,-1-1 0 0 0,0 1 0 0 0,1 0 0 0 0,-1-1 0 0 0,1 1 0 0 0,-1 0 0 0 0,0 0 0 0 0,1-1 0 0 0,-1 1 0 0 0,0 0 0 0 0,0 0 0 0 0,0 0 0 0 0,0-1 0 0 0,1 1 0 0 0,-1 0 0 0 0,0 0 0 0 0,0 0 0 0 0,-1 0 0 0 0,1-1 0 0 0,0 1 0 0 0,0 0 0 0 0,0 0 0 0 0,-1 0-1 0 0,1-1 1 0 0,0 1 0 0 0,0 0 0 0 0,-1 0 0 0 0,1-1 0 0 0,-1 1 0 0 0,1 0 0 0 0,-1-1 0 0 0,1 1 0 0 0,-1 0 0 0 0,1-1 0 0 0,-1 1 0 0 0,0-1 0 0 0,1 1 0 0 0,-1-1 0 0 0,0 1 0 0 0,1-1 0 0 0,-1 0 0 0 0,0 1 0 0 0,0-1 0 0 0,1 0 0 0 0,-1 0 0 0 0,0 1 0 0 0,0-1 0 0 0,0 0 0 0 0,0 0 0 0 0,1 0 0 0 0,-1 0 0 0 0,0 0 0 0 0,0 0 0 0 0,0 0 21 0 0,-64 24 363 0 0,60-22-363 0 0,-86 24 228 0 0,0-5 1 0 0,-2-3 0 0 0,0-5-1 0 0,-30-1-228 0 0,16-7-3504 0 0,1-3-3763 0 0,94-2-3537 0 0</inkml:trace>
  <inkml:trace contextRef="#ctx0" brushRef="#br0" timeOffset="1877.052">3935 1 23581 0 0,'0'0'-225'0'0,"0"0"-219"0"0,0 0-153 0 0,0 0-79 0 0,0 0 57 0 0,0 0 150 0 0,0 0 97 0 0,0 0 109 0 0,0 0 65 0 0,-18 26 66 0 0,-56 86 112 0 0,69-104 53 0 0,-1 2 0 0 0,2-1 1 0 0,-1 0-1 0 0,2 1 1 0 0,-1 0-1 0 0,1-1 0 0 0,1 2 1 0 0,-1-1-1 0 0,2 0 1 0 0,-1 0-1 0 0,2 1 0 0 0,-1-1 1 0 0,1 0-34 0 0,-1 22 160 0 0,-6 28 30 0 0,3 0 0 0 0,3 0 0 0 0,2 0 0 0 0,3 0 0 0 0,2-1 0 0 0,3 1 0 0 0,2-1 0 0 0,3-1 0 0 0,3 0 0 0 0,2-1 0 0 0,16 29-190 0 0,-26-67 71 0 0,2 0-1 0 0,0-1 1 0 0,2 0-1 0 0,0-1 0 0 0,0 0 1 0 0,2-1-1 0 0,0 0 1 0 0,0-2-1 0 0,2 0 1 0 0,0 0-1 0 0,0-2 1 0 0,1 0-1 0 0,1-1 1 0 0,0-1-1 0 0,0-1 1 0 0,1 0-1 0 0,0-2 1 0 0,1 0-1 0 0,0-1 1 0 0,0-1-1 0 0,0-1 1 0 0,0-1-1 0 0,1-1 1 0 0,-1-1-1 0 0,1-1 0 0 0,12-1-70 0 0,-26-1-3 0 0,-1 1-1 0 0,0-1 1 0 0,0 0-1 0 0,0 0 1 0 0,-1-1-1 0 0,1 0 1 0 0,0 0-1 0 0,-1 0 1 0 0,0-1-1 0 0,0 0 1 0 0,0-1-1 0 0,0 1 1 0 0,-1-1-1 0 0,1 0 1 0 0,-1 0-1 0 0,0-1 1 0 0,-1 1-1 0 0,0-1 1 0 0,1 0-1 0 0,-2-1 0 0 0,1 1 1 0 0,-1-1-1 0 0,0 1 1 0 0,0-1-1 0 0,-1 0 1 0 0,0 0-1 0 0,0 0 4 0 0,0-2-66 0 0,-1 1 0 0 0,0 0 0 0 0,0 0 0 0 0,-1-1 0 0 0,0 1 0 0 0,0-1 0 0 0,-1 1-1 0 0,0 0 1 0 0,0-1 0 0 0,-1 1 0 0 0,0 0 0 0 0,-1 0 0 0 0,0 0 0 0 0,0 1 0 0 0,-3-5 66 0 0,3 2-86 0 0,0 1-1 0 0,-1 0 1 0 0,0 0 0 0 0,-1 1 0 0 0,0-1 0 0 0,-1 1 0 0 0,1 0 0 0 0,-2 0 0 0 0,1 1 0 0 0,-1-1 0 0 0,0 1 0 0 0,0 1 0 0 0,-1 0 0 0 0,0 0 0 0 0,0 0 0 0 0,0 1 0 0 0,-1 0 0 0 0,0 1 0 0 0,0 0 0 0 0,0 0 0 0 0,-9-2 86 0 0,14 9-75 0 0,1 1 1 0 0,-1-1 0 0 0,1 1 0 0 0,0-1 0 0 0,0 1 0 0 0,0 0 0 0 0,0 0 0 0 0,1 0 0 0 0,-1 1 0 0 0,1-1 0 0 0,0 1 0 0 0,1-1 0 0 0,-1 1-1 0 0,1 0 1 0 0,0-1 0 0 0,0 1 0 0 0,0 0 0 0 0,1 0 0 0 0,-1 0 0 0 0,1 0 0 0 0,0 0 0 0 0,1 0 74 0 0,-1 7 73 0 0,1 1 1 0 0,1 0 0 0 0,0-1-1 0 0,0 0 1 0 0,1 1-1 0 0,1-1 1 0 0,0 0-1 0 0,1-1 1 0 0,0 1 0 0 0,0-1-1 0 0,1 0 1 0 0,1 0-1 0 0,0-1 1 0 0,1 1-1 0 0,0-2 1 0 0,0 1 0 0 0,1-1-1 0 0,0-1 1 0 0,1 1-1 0 0,-1-1 1 0 0,2-1 0 0 0,3 2-74 0 0,9 7 109 0 0,1-2 1 0 0,0 0 0 0 0,1-2 0 0 0,0 0 0 0 0,1-2 0 0 0,0-1-1 0 0,1-1 1 0 0,0-1 0 0 0,21 2-110 0 0,110-14 74 0 0,-153 4-74 0 0,-1-1 0 0 0,1 1-1 0 0,-1 0 1 0 0,1-1 0 0 0,-1 0-1 0 0,0 0 1 0 0,0-1 0 0 0,0 1 0 0 0,0-1-1 0 0,0 1 1 0 0,0-1 0 0 0,-1-1 0 0 0,0 1-1 0 0,1 0 1 0 0,-1-1 0 0 0,0 0-1 0 0,0 1 1 0 0,-1-1 0 0 0,1 0 0 0 0,-1-1-1 0 0,0 1 1 0 0,0 0 0 0 0,-1-1-1 0 0,1 1 1 0 0,-1-1 0 0 0,0 1 0 0 0,0-1-1 0 0,0 1 1 0 0,-1-1 0 0 0,1 0-1 0 0,-1-3 1 0 0,-2-10-58 0 0,0-1 0 0 0,0 1 0 0 0,-2 0 0 0 0,0 0 0 0 0,-1 1-1 0 0,-1-1 1 0 0,-1 1 0 0 0,0 1 0 0 0,-2-1 0 0 0,1 1 0 0 0,-2 0-1 0 0,0 1 1 0 0,-7-8 58 0 0,13 18 356 0 0,5 5-448 0 0,0 0 1 0 0,-1 0-1 0 0,1 0 1 0 0,-1-1-1 0 0,1 1 1 0 0,0 0 0 0 0,-1 0-1 0 0,1-1 1 0 0,-1 1-1 0 0,1 0 1 0 0,-1-1-1 0 0,1 1 1 0 0,-1-1 0 0 0,1 1-1 0 0,-1-1 1 0 0,0 1-1 0 0,1-1 1 0 0,-1 1 0 0 0,0-1-1 0 0,1 1 1 0 0,-1-1-1 0 0,0 1 1 0 0,0-1-1 0 0,1 1 1 0 0,-1-1 0 0 0,0 0-1 0 0,0 1 1 0 0,0-1-1 0 0,0 0 1 0 0,0 1-1 0 0,0-1 1 0 0,0 1 0 0 0,0-1-1 0 0,0 0 1 0 0,0 1-1 0 0,0-1 1 0 0,0 0 91 0 0,157 55 1029 0 0,-136-50-1015 0 0,-1 0-1 0 0,0 1 1 0 0,0 2-1 0 0,-1 0 1 0 0,0 1-1 0 0,0 0 1 0 0,-1 2 0 0 0,0 0-1 0 0,0 1 1 0 0,-1 1-1 0 0,-1 0 1 0 0,0 2 0 0 0,13 13-14 0 0,-26-25 25 0 0,-1 0 0 0 0,0 1 0 0 0,0-1 0 0 0,0 0 0 0 0,0 1 0 0 0,-1-1 1 0 0,1 1-1 0 0,0 0 0 0 0,-1 0 0 0 0,0-1 0 0 0,0 1 0 0 0,0 0 0 0 0,0 0 0 0 0,0 0 1 0 0,-1 0-1 0 0,1 0 0 0 0,-1 0 0 0 0,0 0 0 0 0,0 0 0 0 0,0 0 0 0 0,0 1 1 0 0,0-1-1 0 0,-1 0 0 0 0,1 0 0 0 0,-1 0 0 0 0,0 0 0 0 0,0 0 0 0 0,0-1 1 0 0,0 1-1 0 0,-1 0 0 0 0,1 0 0 0 0,-1-1 0 0 0,1 1 0 0 0,-1-1 0 0 0,0 1 1 0 0,0-1-1 0 0,0 0 0 0 0,0 0 0 0 0,-1 0 0 0 0,1 0 0 0 0,-1 0 0 0 0,1 0 0 0 0,-1-1 1 0 0,0 1-1 0 0,1-1 0 0 0,-1 1 0 0 0,0-1 0 0 0,0 0 0 0 0,0 0 0 0 0,0-1 1 0 0,0 1-1 0 0,0-1 0 0 0,0 1-25 0 0,-180-4 849 0 0,189-6-8251 0 0,30-7 510 0 0,-36 16 6674 0 0,19-7-3075 0 0,-4 1-737 0 0</inkml:trace>
  <inkml:trace contextRef="#ctx0" brushRef="#br0" timeOffset="2202.594">5478 1086 5937 0 0,'0'0'3544'0'0,"0"0"-66"0"0,0 0-458 0 0,0 0-562 0 0,0 0-519 0 0,0 0-445 0 0,0 0-347 0 0,0 0-312 0 0,0 0-290 0 0,0 0-238 0 0,0 0-190 0 0,0 0-167 0 0,16-20-86 0 0,47-62-59 0 0,-47 61-38 0 0,-16 21-37 0 0,0 0-19 0 0,0 0 6 0 0,29 11-1116 0 0,142 37 1984 0 0,-140-42-564 0 0,1 1 0 0 0,-2 1 0 0 0,1 2 0 0 0,-2 1 0 0 0,1 1 0 0 0,19 12-21 0 0,-47-23-8 0 0,1 1 1 0 0,-1-1 0 0 0,1 1-1 0 0,-1-1 1 0 0,0 1-1 0 0,0 0 1 0 0,0 0-1 0 0,0 0 1 0 0,0 0-1 0 0,0 0 1 0 0,0 1 0 0 0,-1-1-1 0 0,1 1 1 0 0,-1-1-1 0 0,0 1 1 0 0,1-1-1 0 0,-1 1 1 0 0,0-1-1 0 0,-1 1 1 0 0,1 0 0 0 0,0 0-1 0 0,-1 0 1 0 0,0-1-1 0 0,1 1 1 0 0,-1 0-1 0 0,0 0 1 0 0,-1 0-1 0 0,1 0 1 0 0,0-1 0 0 0,-1 1-1 0 0,1 0 1 0 0,-1 0-1 0 0,0-1 1 0 0,0 1-1 0 0,0 0 1 0 0,-1-1 0 0 0,1 1-1 0 0,0-1 1 0 0,-1 1-1 0 0,0-1 1 0 0,1 0-1 0 0,-1 0 1 0 0,0 0-1 0 0,0 0 1 0 0,-2 1 7 0 0,-106 81 356 0 0,93-75-349 0 0,-1 0 0 0 0,0-1-1 0 0,0-1 1 0 0,0-1 0 0 0,-1 0-1 0 0,0-2 1 0 0,0 0 0 0 0,0-1-1 0 0,-2-1-6 0 0,52-27-3601 0 0,201-80-13565 0 0,-204 92 15175 0 0</inkml:trace>
  <inkml:trace contextRef="#ctx0" brushRef="#br0" timeOffset="2465.504">6263 1076 4657 0 0,'0'0'4313'0'0,"0"0"-306"0"0,30-20-638 0 0,136-86 1049 0 0,-166 106-4406 0 0,1-1 0 0 0,-1 1 0 0 0,1 0 0 0 0,0-1 0 0 0,-1 1-1 0 0,1 0 1 0 0,-1-1 0 0 0,1 1 0 0 0,0 0 0 0 0,-1 0-1 0 0,1 0 1 0 0,0 0 0 0 0,-1 0 0 0 0,1 0 0 0 0,0 0-1 0 0,-1 0 1 0 0,1 0 0 0 0,-1 0 0 0 0,1 0 0 0 0,0 0 0 0 0,-1 0-1 0 0,1 0 1 0 0,0 0 0 0 0,-1 1 0 0 0,1-1 0 0 0,0 0-1 0 0,-1 1 1 0 0,1-1 0 0 0,-1 0 0 0 0,1 1 0 0 0,-1-1 0 0 0,1 1-1 0 0,-1-1 1 0 0,1 0 0 0 0,-1 1 0 0 0,1-1 0 0 0,-1 1-1 0 0,0 0 1 0 0,1-1 0 0 0,-1 1 0 0 0,0-1 0 0 0,1 1 0 0 0,-1 0-1 0 0,0-1 1 0 0,0 1 0 0 0,0-1 0 0 0,0 1 0 0 0,1 0-1 0 0,-1-1 1 0 0,0 1 0 0 0,0 0 0 0 0,0-1 0 0 0,0 1 0 0 0,0 0-1 0 0,-1-1 1 0 0,1 1 0 0 0,0 0 0 0 0,0-1 0 0 0,0 1-1 0 0,0 0 1 0 0,-1-1-12 0 0,-6 65-257 0 0,2-33 514 0 0,4-21-226 0 0,0-1 0 0 0,1 1 1 0 0,1 0-1 0 0,-1-1 1 0 0,2 1-1 0 0,-1-1 1 0 0,1 1-1 0 0,1-1 0 0 0,0 0 1 0 0,1 0-1 0 0,0 0 1 0 0,0 0-1 0 0,1-1 0 0 0,0 1 1 0 0,0-1-1 0 0,1-1 1 0 0,7 9-32 0 0,66 24-2228 0 0,-54-38-340 0 0,-8-3-2450 0 0,-2 0-4899 0 0</inkml:trace>
  <inkml:trace contextRef="#ctx0" brushRef="#br0" timeOffset="2715.869">6262 258 23709 0 0,'0'0'832'0'0,"0"0"-152"0"0,0 0-368 0 0,0 0-344 0 0,0 0-304 0 0,0 0-360 0 0,0 0-224 0 0,0 0 104 0 0,0 0 160 0 0,0 0 64 0 0,0 0-97 0 0,0 0-415 0 0,0 0-464 0 0,0 0-489 0 0,84 86-511 0 0,-59-52-673 0 0,-5-11-520 0 0,-6-7-2736 0 0</inkml:trace>
  <inkml:trace contextRef="#ctx0" brushRef="#br0" timeOffset="2943.3">6815 677 20348 0 0,'0'0'-158'0'0,"0"0"-430"0"0,0 0 10 0 0,0 0 343 0 0,0 0 303 0 0,0 0 75 0 0,2 31-16 0 0,15 204 138 0 0,-15-215-121 0 0,1 0-1 0 0,2 0 1 0 0,0 0-1 0 0,1-1 1 0 0,0 1 0 0 0,2-1-1 0 0,0-1 1 0 0,1 0-1 0 0,1 0 1 0 0,1-1-1 0 0,1 0 1 0 0,0 0-1 0 0,1-2 1 0 0,0 1 0 0 0,2-2-1 0 0,-1 0 1 0 0,8 4-144 0 0,-19-16 126 0 0,0-1 1 0 0,0 0-1 0 0,0-1 1 0 0,0 1-1 0 0,0 0 0 0 0,0-1 1 0 0,0 0-1 0 0,0 0 1 0 0,0 0-1 0 0,0 0 1 0 0,0 0-1 0 0,0 0 1 0 0,0-1-1 0 0,0 0 1 0 0,0 1-1 0 0,0-1 1 0 0,0 0-1 0 0,0 0 1 0 0,-1-1-1 0 0,1 1 1 0 0,0-1-1 0 0,-1 1 0 0 0,1-1 1 0 0,-1 0-1 0 0,0 0 1 0 0,1 0-1 0 0,-1 0 1 0 0,0 0-1 0 0,0-1 1 0 0,0 1-1 0 0,-1 0 1 0 0,1-1-1 0 0,0 0 1 0 0,-1 1-1 0 0,0-1 1 0 0,1 0-1 0 0,-1 0 0 0 0,0 0 1 0 0,-1 0-1 0 0,1 0 1 0 0,0 0-1 0 0,-1 0 1 0 0,0 0-1 0 0,0 0 1 0 0,0 0-1 0 0,0 0 1 0 0,0 0-1 0 0,0 0 1 0 0,-1 0-1 0 0,0-2-126 0 0,6-14-494 0 0,23-92 479 0 0,-21 72-241 0 0,2 0 0 0 0,1 1-1 0 0,2 0 1 0 0,2 1 0 0 0,1 0 0 0 0,2 1 0 0 0,2 1 0 0 0,1 1-1 0 0,17-22 257 0 0,-31 49-381 0 0,0 1-1 0 0,1 0 0 0 0,0 0 0 0 0,0 1 0 0 0,0 0 1 0 0,0 0-1 0 0,1 1 0 0 0,0 0 0 0 0,0 0 0 0 0,0 1 1 0 0,0 0-1 0 0,1 0 0 0 0,4 0 382 0 0,71 1-12326 0 0,-69 6 4274 0 0</inkml:trace>
  <inkml:trace contextRef="#ctx0" brushRef="#br0" timeOffset="3328.043">7612 989 7554 0 0,'0'0'4682'0'0,"0"0"-3191"0"0,0 0-878 0 0,0 0 73 0 0,0 0 1 0 0,0 0-106 0 0,0 0-145 0 0,0 0-62 0 0,11 29-4 0 0,35 90-40 0 0,-44-112-241 0 0,2 1 0 0 0,-1-1 1 0 0,1 0-1 0 0,0 0 0 0 0,0 0 0 0 0,1-1 0 0 0,0 1 1 0 0,0-1-1 0 0,0 0 0 0 0,1-1 0 0 0,0 1 1 0 0,0-1-1 0 0,1 0 0 0 0,-1-1 0 0 0,1 1 1 0 0,0-1-1 0 0,0-1 0 0 0,0 1 0 0 0,1-1 1 0 0,-1-1-1 0 0,1 1 0 0 0,0-1 0 0 0,7 1-89 0 0,4 1 185 0 0,1 0-1 0 0,-1-2 1 0 0,1 0-1 0 0,0-1 0 0 0,-1-1 1 0 0,1 0-1 0 0,0-2 1 0 0,0 0-1 0 0,-1-2 0 0 0,0 0 1 0 0,1-1-1 0 0,-1-1 1 0 0,-1 0-1 0 0,1-2 1 0 0,5-3-185 0 0,-15 6 30 0 0,0 1 1 0 0,0-1 0 0 0,-1-1 0 0 0,0 1 0 0 0,0-2 0 0 0,0 1-1 0 0,-1-1 1 0 0,0 0 0 0 0,0 0 0 0 0,0-1 0 0 0,-1 0 0 0 0,-1 0-1 0 0,1-1 1 0 0,-1 0 0 0 0,-1 1 0 0 0,1-2 0 0 0,-2 1 0 0 0,1 0 0 0 0,-1-1-1 0 0,-1 0 1 0 0,1 1 0 0 0,-2-1 0 0 0,1 0 0 0 0,-2 0 0 0 0,1 0-1 0 0,-1 0 1 0 0,-1 0 0 0 0,0 0 0 0 0,0 0 0 0 0,-2-7-31 0 0,1 9-67 0 0,0 0-1 0 0,0 1 1 0 0,-1-1 0 0 0,0 1 0 0 0,0 0 0 0 0,0-1 0 0 0,-1 2 0 0 0,0-1 0 0 0,-1 0 0 0 0,1 1 0 0 0,-1 0-1 0 0,-1 0 1 0 0,1 0 0 0 0,-1 1 0 0 0,0 0 0 0 0,0 0 0 0 0,-1 0 0 0 0,1 1 0 0 0,-1 0 0 0 0,0 0-1 0 0,0 1 1 0 0,0-1 0 0 0,-1 2 0 0 0,1-1 0 0 0,-1 1 0 0 0,1 0 0 0 0,-1 1 0 0 0,0-1 0 0 0,0 2-1 0 0,0-1 1 0 0,0 1 0 0 0,1 0 0 0 0,-1 1 0 0 0,0 0 0 0 0,0 0 0 0 0,0 1 0 0 0,1 0 0 0 0,-1 0 0 0 0,1 0-1 0 0,-1 1 1 0 0,1 1 0 0 0,0-1 0 0 0,0 1 0 0 0,0 0 0 0 0,1 1 0 0 0,-1-1 0 0 0,-4 6 67 0 0,8-6 60 0 0,0 0 1 0 0,0 1-1 0 0,0-1 1 0 0,1 1-1 0 0,0-1 1 0 0,0 1 0 0 0,0 0-1 0 0,0 0 1 0 0,1 0-1 0 0,0 0 1 0 0,0 0-1 0 0,0 0 1 0 0,1 0-1 0 0,-1 0 1 0 0,1 0 0 0 0,1 1-1 0 0,-1-1 1 0 0,1 0-1 0 0,0 0 1 0 0,0 0-1 0 0,0 0 1 0 0,0 0-1 0 0,1 0 1 0 0,0 0 0 0 0,0-1-1 0 0,1 1 1 0 0,-1-1-1 0 0,1 1 1 0 0,0-1-1 0 0,0 0 1 0 0,0 0 0 0 0,1 0-1 0 0,-1 0 1 0 0,2 0-61 0 0,142 108 1588 0 0,-86-84-1456 0 0,1-2-1 0 0,1-4 1 0 0,2-2-1 0 0,-1-3 1 0 0,2-3-1 0 0,10-1-131 0 0,150 37-1872 0 0,-174-33-1090 0 0,-19-1-4886 0 0,-21-9-2924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3:11.5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14775 224 8418 0 0,'0'0'2556'0'0,"0"0"165"0"0,0 0-209 0 0,0 0-531 0 0,0 0-870 0 0,0 0-1027 0 0,0 0-876 0 0,0 0-283 0 0,0 0 169 0 0,0 0 459 0 0,0 0 538 0 0,-9 10 157 0 0,8-9-240 0 0,-4 4 20 0 0,1 0 1 0 0,-1 0-1 0 0,1 0 1 0 0,1 0-1 0 0,-1 1 1 0 0,1-1-1 0 0,0 1 1 0 0,0 0-1 0 0,0 0 1 0 0,1 0-1 0 0,0 0 1 0 0,0 0-1 0 0,1 0 1 0 0,0 1-1 0 0,0-1 1 0 0,0 1-1 0 0,1 2-28 0 0,41 679 860 0 0,-3-115-191 0 0,-24-553-5495 0 0,52 20 6743 0 0,-28-26-1639 0 0,1-1 1 0 0,0-3-1 0 0,1-1 1 0 0,1-2-1 0 0,-1-1 1 0 0,1-3-1 0 0,-1-1 1 0 0,1-2-1 0 0,0-2 1 0 0,1-1-279 0 0,6 0 232 0 0,0-2-1 0 0,-1-1 1 0 0,0-3 0 0 0,-1-2 0 0 0,0-2 0 0 0,0-2 0 0 0,-2-2 0 0 0,0-2 0 0 0,16-10-232 0 0,-56 27 45 0 0,1 1-1 0 0,0-1 1 0 0,-1 0 0 0 0,1-1 0 0 0,-1 1 0 0 0,0-1-1 0 0,0 0 1 0 0,0 0 0 0 0,0 0 0 0 0,0-1 0 0 0,0 1-1 0 0,-1-1 1 0 0,0 0 0 0 0,0 0 0 0 0,0 0 0 0 0,0 0-1 0 0,-1-1 1 0 0,0 1 0 0 0,1-1 0 0 0,-2 1 0 0 0,1-1 0 0 0,0 0-1 0 0,-1 0 1 0 0,0 0 0 0 0,0 0 0 0 0,0 0 0 0 0,-1 0-1 0 0,0 0 1 0 0,0 0 0 0 0,0 0 0 0 0,-1 0 0 0 0,1 0-1 0 0,-1 0 1 0 0,0 0 0 0 0,-1 1 0 0 0,1-1 0 0 0,-1 0-1 0 0,0 0 1 0 0,0 1 0 0 0,-2-3-45 0 0,-20-13-256 0 0,-2 1 0 0 0,0 1 0 0 0,-1 1 0 0 0,-1 1 0 0 0,0 2 0 0 0,-1 1 0 0 0,-1 1 1 0 0,0 1-1 0 0,0 2 0 0 0,-1 1 0 0 0,0 2 0 0 0,-22-2 256 0 0,-72 3-431 0 0,122 6 410 0 0,0-1 0 0 0,0 1 0 0 0,0 0 0 0 0,0 0 1 0 0,0 0-1 0 0,0 1 0 0 0,0-1 0 0 0,1 1 0 0 0,-1-1 0 0 0,1 1 0 0 0,-1 0 1 0 0,1 0-1 0 0,-1 0 0 0 0,1 0 0 0 0,0 0 0 0 0,0 1 0 0 0,0-1 0 0 0,1 1 0 0 0,-1-1 1 0 0,0 1-1 0 0,1 0 0 0 0,0 0 0 0 0,0-1 0 0 0,0 1 0 0 0,0 0 0 0 0,0 0 1 0 0,0 0-1 0 0,1 0 0 0 0,-1 0 0 0 0,1 1 0 0 0,0-1 0 0 0,0 0 0 0 0,0 0 0 0 0,0 0 1 0 0,1 0-1 0 0,-1 0 0 0 0,2 3 21 0 0,4 8 75 0 0,0 0 1 0 0,1 0-1 0 0,1-1 1 0 0,0 1-1 0 0,1-2 1 0 0,0 1-1 0 0,1-1 1 0 0,1-1-1 0 0,0 0 1 0 0,0 0-1 0 0,1-1 0 0 0,0-1 1 0 0,1 0-1 0 0,0 0 1 0 0,0-1-1 0 0,1-1 1 0 0,2 0-76 0 0,30 17 211 0 0,1-2 1 0 0,1-3-1 0 0,0-1 1 0 0,2-3-1 0 0,0-1 1 0 0,0-3-1 0 0,1-2 1 0 0,0-3-1 0 0,1-1 1 0 0,0-3-1 0 0,-1-3 1 0 0,14-2-212 0 0,44-28 3627 0 0,-109 31-3599 0 0,28 8-815 0 0,73 62-1631 0 0,-39-18-7498 0 0,-49-39-699 0 0</inkml:trace>
  <inkml:trace contextRef="#ctx0" brushRef="#br0" timeOffset="1550.52">18697 815 0 0 0,'1'-29'1162'0'0,"2"-90"251"0"0,15 16 5135 0 0,-7 58 560 0 0,-13 76-10295 0 0,4 27 3363 0 0,0 13 719 0 0,-48 760 995 0 0,47-775-2176 0 0,0-11 5400 0 0,-3-82-1602 0 0,-12-181-3547 0 0,5 122-8 0 0,4 0 1 0 0,4-1 0 0 0,9-67 42 0 0,-5 145-80 0 0,0 0 1 0 0,1 1 0 0 0,1-1 0 0 0,1 1 0 0 0,1 0 0 0 0,0 1 0 0 0,1-1 0 0 0,1 1 0 0 0,0 1 0 0 0,2 0-1 0 0,0 0 1 0 0,0 1 0 0 0,2 0 0 0 0,-1 1 0 0 0,2 1 0 0 0,0 0 0 0 0,1 1 0 0 0,0 0 0 0 0,1 1 0 0 0,0 1-1 0 0,0 0 1 0 0,1 2 0 0 0,0 0 0 0 0,1 0 0 0 0,0 2 0 0 0,0 0 0 0 0,1 1 0 0 0,-1 1 0 0 0,14-1 79 0 0,-4 1-126 0 0,0 2 0 0 0,1 1 0 0 0,-1 1 0 0 0,0 1 0 0 0,0 1 0 0 0,0 2 0 0 0,0 1 0 0 0,-1 1 0 0 0,0 1 0 0 0,21 10 126 0 0,-37-13-61 0 0,-1 0 0 0 0,0 1-1 0 0,0 0 1 0 0,0 0 0 0 0,-1 1 0 0 0,0 1 0 0 0,0 0 0 0 0,0 0 0 0 0,-1 0 0 0 0,0 1 0 0 0,-1 1 0 0 0,0-1 0 0 0,0 1 0 0 0,-1 0 0 0 0,0 1 0 0 0,0-1-1 0 0,-1 1 1 0 0,-1 0 0 0 0,1 1 0 0 0,-2-1 0 0 0,1 1 0 0 0,-1-1 0 0 0,-1 1 0 0 0,0 0 0 0 0,-1 0 0 0 0,0 0 0 0 0,0 1 0 0 0,-2 2 61 0 0,-3 6-11 0 0,-2-1 0 0 0,-1 1 1 0 0,0-1-1 0 0,-2-1 0 0 0,0 1 1 0 0,-1-2-1 0 0,0 1 0 0 0,-2-1 1 0 0,0-1-1 0 0,-1 0 0 0 0,0-1 1 0 0,-2 0-1 0 0,1-1 0 0 0,-2 0 1 0 0,0-2-1 0 0,0 0 0 0 0,-1 0 1 0 0,-7 1 10 0 0,-281 164 133 0 0,304-176-150 0 0,-1 0 1 0 0,0 1-1 0 0,0-1 0 0 0,1 0 0 0 0,-1 1 1 0 0,1-1-1 0 0,-1 1 0 0 0,1 0 0 0 0,-1 0 1 0 0,1-1-1 0 0,0 1 0 0 0,0 0 0 0 0,0 0 1 0 0,0 0-1 0 0,0 0 0 0 0,1 0 0 0 0,-1 0 1 0 0,0 0-1 0 0,1 0 0 0 0,0 1 0 0 0,-1-1 1 0 0,1 0-1 0 0,0 0 0 0 0,0 0 0 0 0,0 0 0 0 0,1 1 1 0 0,-1-1-1 0 0,0 0 0 0 0,1 0 0 0 0,-1 0 1 0 0,1 0-1 0 0,0 0 0 0 0,0 0 0 0 0,0 0 1 0 0,0 0-1 0 0,0 0 0 0 0,0 0 0 0 0,0 0 1 0 0,1-1-1 0 0,-1 1 0 0 0,1 0 0 0 0,-1-1 1 0 0,1 1-1 0 0,0-1 0 0 0,-1 0 0 0 0,1 0 1 0 0,0 1-1 0 0,1-1 17 0 0,95 56 333 0 0,47-6 40 0 0,3-6-1 0 0,90 12-372 0 0,-208-50 19 0 0,127 13 2406 0 0,-132-85 111 0 0,-4-24-2893 0 0,11-137-564 0 0,-31 224 852 0 0,-1 1 1 0 0,1 0 0 0 0,-1-1 0 0 0,0 1 0 0 0,1 0 0 0 0,-1-1 0 0 0,0 1 0 0 0,0-1 0 0 0,0 1 0 0 0,0 0 0 0 0,0-1 0 0 0,0 1 0 0 0,-1-1 0 0 0,1 1 0 0 0,0 0 0 0 0,-1-1 0 0 0,1 1 0 0 0,-1 0 0 0 0,1-1-1 0 0,-1 1 1 0 0,1 0 0 0 0,-1 0 0 0 0,0-1 0 0 0,0 1 0 0 0,0 0 0 0 0,0 0 0 0 0,0 0 0 0 0,0 0 0 0 0,0 0 0 0 0,0 0 0 0 0,0 0 0 0 0,0 1 0 0 0,0-1 0 0 0,-1 0 0 0 0,1 1 0 0 0,0-1 0 0 0,-1 1-1 0 0,1-1 1 0 0,0 1 0 0 0,-1-1 0 0 0,1 1 0 0 0,-1 0 0 0 0,1 0 0 0 0,0 0 0 0 0,-1 0 0 0 0,1 0 0 0 0,-1 0 0 0 0,1 0 0 0 0,0 0 0 0 0,-1 0 0 0 0,1 1 0 0 0,-1-1 0 0 0,1 1 0 0 0,0-1 0 0 0,0 1-1 0 0,-1-1 1 0 0,1 1 0 0 0,0 0 0 0 0,0 0 0 0 0,0 0 0 0 0,-1-1 0 0 0,1 1 0 0 0,0 0 0 0 0,0 0 0 0 0,0 0 0 0 0,1 1 0 0 0,-1-1 0 0 0,-1 1 68 0 0,-4 4 17 0 0,-1 1 0 0 0,1 1 1 0 0,0-1-1 0 0,1 1 0 0 0,0 0 0 0 0,0 0 1 0 0,1 1-1 0 0,0-1 0 0 0,0 1 1 0 0,1 0-1 0 0,0 0 0 0 0,0 0 0 0 0,1 0 1 0 0,0 1-1 0 0,1-1 0 0 0,0 1 0 0 0,1-1 1 0 0,0 1-1 0 0,0-1 0 0 0,1 1 0 0 0,0-1 1 0 0,1 0-1 0 0,0 1 0 0 0,0-1 0 0 0,1 0 1 0 0,0 0-1 0 0,1 0 0 0 0,0-1 1 0 0,0 1-1 0 0,1-1 0 0 0,0 0 0 0 0,1 0 1 0 0,0-1-1 0 0,0 1 0 0 0,0-1 0 0 0,1 0-17 0 0,14 10 99 0 0,1 0 0 0 0,1-1-1 0 0,0-2 1 0 0,1 0 0 0 0,0-1-1 0 0,1-2 1 0 0,0 0-1 0 0,1-2 1 0 0,0-1 0 0 0,1-1-1 0 0,0-1 1 0 0,0-1 0 0 0,0-2-1 0 0,1 0 1 0 0,-1-2-1 0 0,1-1 1 0 0,-1-2 0 0 0,0 0-1 0 0,1-2 1 0 0,-1-1 0 0 0,0-1-1 0 0,-1-1 1 0 0,0-1 0 0 0,0-2-1 0 0,15-7-98 0 0,-27 10 74 0 0,-1 0 0 0 0,0-1 0 0 0,0 0 0 0 0,-1-1-1 0 0,0 0 1 0 0,0-1 0 0 0,-1 0 0 0 0,-1-1 0 0 0,0-1 0 0 0,9-11-74 0 0,-16 18 25 0 0,0 0 1 0 0,0 0 0 0 0,0-1 0 0 0,-1 1 0 0 0,1-1-1 0 0,-1 0 1 0 0,-1 0 0 0 0,1 0 0 0 0,-1 0 0 0 0,0 0-1 0 0,0 0 1 0 0,-1 0 0 0 0,0 0 0 0 0,0 0 0 0 0,0 0 0 0 0,-1 0-1 0 0,0 0 1 0 0,0-3-26 0 0,-27-39-585 0 0,1 27-1381 0 0,86 53-1304 0 0,-16-5 3738 0 0,171 51 544 0 0,-163-63-964 0 0,-1 1-1 0 0,-1 3 1 0 0,-1 2 0 0 0,-1 2 0 0 0,17 13-48 0 0,-62-36-21 0 0,-1 1 1 0 0,1-1 0 0 0,-1 0-1 0 0,0 1 1 0 0,1-1-1 0 0,-1 1 1 0 0,0-1-1 0 0,0 1 1 0 0,1 0-1 0 0,-1 0 1 0 0,0-1-1 0 0,0 1 1 0 0,0 0-1 0 0,0 0 1 0 0,0 0-1 0 0,0 0 1 0 0,0 0-1 0 0,0 0 1 0 0,0 1-1 0 0,-1-1 1 0 0,1 0 0 0 0,0 0-1 0 0,-1 1 1 0 0,1-1-1 0 0,-1 0 1 0 0,1 1-1 0 0,-1-1 1 0 0,0 0-1 0 0,0 1 1 0 0,1-1-1 0 0,-1 1 1 0 0,0-1-1 0 0,0 0 1 0 0,0 1-1 0 0,-1-1 1 0 0,1 1-1 0 0,0-1 1 0 0,0 0-1 0 0,-1 1 1 0 0,1-1-1 0 0,-1 0 1 0 0,1 1 0 0 0,-1-1-1 0 0,1 0 1 0 0,-1 0-1 0 0,0 0 1 0 0,0 1-1 0 0,0-1 1 0 0,0 0-1 0 0,0 0 1 0 0,0 0-1 0 0,0 0 1 0 0,0 0-1 0 0,0-1 1 0 0,0 1-1 0 0,0 0 1 0 0,0 0-1 0 0,-1-1 1 0 0,1 1-1 0 0,0-1 1 0 0,-1 1 0 0 0,1-1-1 0 0,0 1 1 0 0,-1-1-1 0 0,1 0 1 0 0,-1 0-1 0 0,1 0 1 0 0,-2 0 20 0 0,-44 20 160 0 0,-2-3 0 0 0,0-2 0 0 0,-1-1 1 0 0,0-4-1 0 0,-1-1 0 0 0,0-2 0 0 0,-20-2-160 0 0,69-5-27 0 0,-101-3 528 0 0,101 3-480 0 0,1-1-1 0 0,-1 1 1 0 0,0 0-1 0 0,0-1 0 0 0,0 1 1 0 0,1-1-1 0 0,-1 0 0 0 0,0 1 1 0 0,1-1-1 0 0,-1 0 1 0 0,0 0-1 0 0,1 0 0 0 0,-1 0 1 0 0,1-1-1 0 0,0 1 0 0 0,-1 0 1 0 0,1 0-1 0 0,0-1 1 0 0,0 1-1 0 0,0-1 0 0 0,0 1 1 0 0,0-1-1 0 0,0 0 0 0 0,0 1 1 0 0,0-1-1 0 0,1 0 1 0 0,-1 0-1 0 0,1 1 0 0 0,-1-1 1 0 0,1 0-1 0 0,0 0 0 0 0,-1 0 1 0 0,1 0-1 0 0,0 1 1 0 0,0-1-1 0 0,1 0 0 0 0,-1 0 1 0 0,0 0-1 0 0,0 0 0 0 0,1 1 1 0 0,0-1-1 0 0,-1 0 1 0 0,1 0-1 0 0,0 1 0 0 0,-1-1 1 0 0,1 0-1 0 0,0 1 0 0 0,0-1 1 0 0,1 1-1 0 0,-1-1 1 0 0,0 1-1 0 0,0 0-20 0 0,17-22-145 0 0,0 2 0 0 0,2 0 0 0 0,0 1 1 0 0,1 0-1 0 0,1 2 0 0 0,0 1 0 0 0,2 1 0 0 0,0 1 0 0 0,10-4 145 0 0,-26 13-11 0 0,57-35 253 0 0,1 3-1 0 0,3 2 1 0 0,0 3 0 0 0,2 4-1 0 0,8 0-241 0 0,-76 31-71 0 0,-1 0 0 0 0,1 0 0 0 0,-1 0 0 0 0,0 0-1 0 0,1 0 1 0 0,-1 1 0 0 0,0-1 0 0 0,0 1 0 0 0,-1-1 0 0 0,1 1 0 0 0,0 0-1 0 0,-1 0 1 0 0,0 0 0 0 0,0 0 0 0 0,0 0 0 0 0,0 0 0 0 0,0 0 0 0 0,0 0 0 0 0,-1 0-1 0 0,1 0 1 0 0,-1 1 0 0 0,0-1 0 0 0,0 0 0 0 0,0 0 0 0 0,-1 0 0 0 0,1 0-1 0 0,-1 1 1 0 0,0-1 0 0 0,1 0 0 0 0,-1 0 0 0 0,-1 1 71 0 0,2 22-29 0 0,1-13 103 0 0,0 0-1 0 0,1 0 1 0 0,0-1-1 0 0,1 1 1 0 0,0 0-1 0 0,1-1 1 0 0,0 0-1 0 0,1 0 1 0 0,1 0-1 0 0,0 0 1 0 0,0-1-1 0 0,1 0 1 0 0,1 0-1 0 0,0-1 1 0 0,0 0-1 0 0,1 0 0 0 0,0-1 1 0 0,0 0-1 0 0,1-1 1 0 0,1 0-1 0 0,7 4-73 0 0,108 27-2069 0 0,-58-35-1875 0 0,-24-5-1430 0 0,-22-2-2100 0 0</inkml:trace>
  <inkml:trace contextRef="#ctx0" brushRef="#br0" timeOffset="1801.164">21343 611 17764 0 0,'0'0'1168'0'0,"0"0"-264"0"0,0 0-496 0 0,0 0-952 0 0,0 0-792 0 0,0 0-264 0 0,0 0-209 0 0,0 0 217 0 0,0 0-56 0 0,0 0-761 0 0,0 0-352 0 0,0 0-23 0 0,0 0-977 0 0</inkml:trace>
  <inkml:trace contextRef="#ctx0" brushRef="#br0" timeOffset="2102.718">21729 1145 14323 0 0,'0'0'652'0'0,"0"0"-385"0"0,0 0-452 0 0,0 0-286 0 0,0 0-41 0 0,0 0 73 0 0,0 0 107 0 0,0 0 160 0 0,0 0 181 0 0,0 0 154 0 0,0 0 108 0 0,0 0 26 0 0,0 0-5 0 0,32 24 37 0 0,102 75 58 0 0,4-44 537 0 0,-112-50-882 0 0,0 2 0 0 0,0 0 0 0 0,0 1 0 0 0,-1 2 0 0 0,-1 1 0 0 0,1 1 0 0 0,-2 0 0 0 0,0 2 0 0 0,0 1 0 0 0,-2 1 0 0 0,0 1-1 0 0,0 0 1 0 0,-2 2 0 0 0,0 0 0 0 0,-1 1 0 0 0,2 5-42 0 0,-17-20-43 0 0,-1 1-1 0 0,1 0 1 0 0,-1 0-1 0 0,0-1 1 0 0,0 1-1 0 0,-1 0 0 0 0,0 0 1 0 0,0 1-1 0 0,0-1 1 0 0,-1 0-1 0 0,0 0 1 0 0,0 0-1 0 0,-1 0 1 0 0,1 1-1 0 0,-1-1 1 0 0,-1 0-1 0 0,1 0 1 0 0,-1 0-1 0 0,0-1 0 0 0,0 1 1 0 0,-1 0-1 0 0,0-1 1 0 0,0 1-1 0 0,0-1 1 0 0,-1 0-1 0 0,1 0 1 0 0,-1 0-1 0 0,0-1 1 0 0,-1 1-1 0 0,1-1 1 0 0,-1 0-1 0 0,0 0 1 0 0,-3 1 43 0 0,-5 4 133 0 0,-1 0 0 0 0,1-1 1 0 0,-2-1-1 0 0,1-1 0 0 0,-1 0 1 0 0,0 0-1 0 0,0-2 1 0 0,-1 0-1 0 0,0-1 0 0 0,1 0 1 0 0,-1-1-1 0 0,-10-1-133 0 0,1 1 101 0 0,1-1 0 0 0,-1-1-1 0 0,1-2 1 0 0,0 0 0 0 0,0-2 0 0 0,-1 0-1 0 0,2-2 1 0 0,-1-1 0 0 0,1 0 0 0 0,0-2-1 0 0,-10-6-100 0 0,1-29-2085 0 0,34 7-4198 0 0,3 26-486 0 0</inkml:trace>
  <inkml:trace contextRef="#ctx0" brushRef="#br0" timeOffset="2437.159">22865 189 21077 0 0,'0'0'4'0'0,"0"0"-525"0"0,0 0-383 0 0,0 0-159 0 0,0 0 112 0 0,0 0 402 0 0,0 0 274 0 0,-11 28 143 0 0,-35 96 78 0 0,42-108 53 0 0,0 0 0 0 0,2-1 0 0 0,-1 1 1 0 0,2 0-1 0 0,0 0 0 0 0,1 1 0 0 0,1-1 1 0 0,1 0-1 0 0,0 0 0 0 0,3 12 1 0 0,1 9-6 0 0,20 168-80 0 0,-8-43 80 0 0,8 0 1 0 0,22 66 5 0 0,-44-208 121 0 0,0-1 0 0 0,0 0 0 0 0,2 0 1 0 0,1 0-1 0 0,0 0 0 0 0,1-1 0 0 0,1-1 0 0 0,1 1 0 0 0,0-1 0 0 0,1-1 1 0 0,1 0-1 0 0,1 0 0 0 0,0-2 0 0 0,1 1 0 0 0,0-2 0 0 0,1 0 1 0 0,1 0-1 0 0,0-2 0 0 0,0 0 0 0 0,12 5-121 0 0,-25-14 83 0 0,1-1 0 0 0,0 0 0 0 0,0 0 0 0 0,0-1 0 0 0,0 1 0 0 0,0-1 0 0 0,-1 0 0 0 0,1 0 0 0 0,0 0-1 0 0,0 0 1 0 0,0-1 0 0 0,0 1 0 0 0,0-1 0 0 0,0 0 0 0 0,0-1 0 0 0,-1 1 0 0 0,1 0 0 0 0,0-1 0 0 0,-1 0 0 0 0,1 0 0 0 0,-1 0 0 0 0,0 0 0 0 0,0-1 0 0 0,0 1 0 0 0,0-1 0 0 0,0 0 0 0 0,0 0 0 0 0,1-2-84 0 0,0-3-86 0 0,-1 1-1 0 0,1-1 0 0 0,-2 1 1 0 0,1-1-1 0 0,-1 0 0 0 0,0 0 0 0 0,-1-1 1 0 0,1 1-1 0 0,-2 0 0 0 0,1 0 1 0 0,-1-1-1 0 0,-1 1 0 0 0,1 0 0 0 0,-1 0 1 0 0,-1 0-1 0 0,0 0 0 0 0,0 0 1 0 0,0 0-1 0 0,-1 0 0 0 0,0 0 88 0 0,-65-98 2055 0 0,67 106-2211 0 0,5 30-1988 0 0,3-14 2251 0 0,1 0 1 0 0,1-1-1 0 0,0 1 0 0 0,1-1 1 0 0,1-1-1 0 0,0 0 0 0 0,1-1 1 0 0,0 0-1 0 0,1-1 1 0 0,1 0-1 0 0,0-1 0 0 0,0 0 1 0 0,1-1-1 0 0,0-1 1 0 0,1-1-1 0 0,9 4-107 0 0,169 56-1838 0 0,-82-55-3208 0 0,-40-22-3787 0 0,-54 4 3565 0 0</inkml:trace>
  <inkml:trace contextRef="#ctx0" brushRef="#br0" timeOffset="2655.196">23306 823 17404 0 0,'0'0'2072'0'0,"0"0"-463"0"0,0 0-689 0 0,0 0-512 0 0,0 0-384 0 0,-123-155-448 0 0,115 155-512 0 0,0 0-609 0 0,-2 4-591 0 0,-4 7-617 0 0,-3 1-704 0 0,5-1-159 0 0,3-5-3954 0 0</inkml:trace>
  <inkml:trace contextRef="#ctx0" brushRef="#br0" timeOffset="2933.345">22327 388 14123 0 0,'0'0'5212'0'0,"0"0"-2950"0"0,0 0-1257 0 0,0 0-566 0 0,0 0-371 0 0,32-18-195 0 0,112-54-50 0 0,-133 68 160 0 0,1 0-1 0 0,0 1 1 0 0,0 0 0 0 0,0 1-1 0 0,0 0 1 0 0,0 1 0 0 0,0 0 0 0 0,0 1-1 0 0,1 0 1 0 0,-1 1 0 0 0,0 1-1 0 0,11 2 18 0 0,11 1-23 0 0,613 114-1157 0 0,-223-10-3260 0 0,-237-53-829 0 0,-68-14-1804 0 0,-87-30 2461 0 0</inkml:trace>
  <inkml:trace contextRef="#ctx0" brushRef="#br0" timeOffset="3126.297">23722 1054 0 0 0,'-11'25'341'0'0,"-34"87"392"0"0,40-101-464 0 0,1 0 0 0 0,0 0 1 0 0,1 0-1 0 0,0 1 0 0 0,1-1 1 0 0,0 1-1 0 0,1-1 0 0 0,1 1 1 0 0,-1 0-1 0 0,2-1 0 0 0,0 1 1 0 0,0 0-1 0 0,1-1 0 0 0,0 1 1 0 0,1-1-1 0 0,0 0 0 0 0,1 0 1 0 0,0 0-1 0 0,1 0 0 0 0,0-1 1 0 0,1 0-1 0 0,0 0 1 0 0,1 0-1 0 0,0 0 0 0 0,0-1 1 0 0,1-1-1 0 0,0 1 0 0 0,1-1 1 0 0,-1-1-1 0 0,2 1 0 0 0,-1-1 1 0 0,7 2-270 0 0,19 12 990 0 0,1-2-1 0 0,1-2 1 0 0,1-1 0 0 0,1-2 0 0 0,0-1 0 0 0,0-2 0 0 0,1-2 0 0 0,14 0-990 0 0,35 1 2738 0 0,-89-10-2089 0 0,0 0-18 0 0,0 0-38 0 0,40-79 1033 0 0,-8 20-1678 0 0,2 1 0 0 0,3 2 0 0 0,3 1 0 0 0,1 3 0 0 0,3 1 0 0 0,36-31 52 0 0,-74 76-91 0 0,1 1 0 0 0,0 0 0 0 0,-1 0 0 0 0,1 1 0 0 0,1 0 0 0 0,-1 0 0 0 0,0 1 0 0 0,1 0 0 0 0,0 0 0 0 0,0 0-1 0 0,0 1 1 0 0,0 1 0 0 0,0-1 0 0 0,0 1 0 0 0,1 1 0 0 0,-1 0 0 0 0,0 0 0 0 0,0 0 0 0 0,1 1 0 0 0,-1 0 0 0 0,0 1 0 0 0,0 0 0 0 0,0 0 0 0 0,0 0 0 0 0,0 1 0 0 0,-1 0 0 0 0,1 1 0 0 0,-1 0 0 0 0,0 0 0 0 0,0 1-1 0 0,0 0 1 0 0,-1 0 0 0 0,6 5 91 0 0,176 183-236 0 0,-123-116-2835 0 0,4-5-6498 0 0,-55-60 1913 0 0</inkml:trace>
  <inkml:trace contextRef="#ctx0" brushRef="#br0" timeOffset="3367.462">25239 1403 17452 0 0,'0'0'2240'0'0,"0"0"-1512"0"0,0 0-1040 0 0,0 0-328 0 0,0 0 96 0 0,0 0 320 0 0,0 0 192 0 0,0 0 32 0 0,0 0-48 0 0,-27 177-240 0 0,27-139-384 0 0,13-2-432 0 0,4-1-449 0 0,8-6-455 0 0,2-3-465 0 0,6-5-543 0 0,-10-9 191 0 0,-6-4-1856 0 0</inkml:trace>
  <inkml:trace contextRef="#ctx0" brushRef="#br0" timeOffset="3564.076">24956 262 19092 0 0,'0'0'1688'0'0,"0"0"-1464"0"0,0 0-71 0 0,0 0-145 0 0,-12-157-825 0 0,12 157-719 0 0,9 6-480 0 0,5 9-425 0 0,1 5-7 0 0,4 3-353 0 0,5 3 0 0 0,-4-8 121 0 0,-8-6-945 0 0</inkml:trace>
  <inkml:trace contextRef="#ctx0" brushRef="#br0" timeOffset="3747.083">25929 0 19588 0 0,'0'0'1230'0'0,"0"0"-738"0"0,0 0-943 0 0,0 0-482 0 0,0 0-56 0 0,0 0 283 0 0,0 0 480 0 0,0 0 149 0 0,-2 35 37 0 0,-8 116 56 0 0,33 260 236 0 0,-13-200-192 0 0,31 275 181 0 0,-29-427-153 0 0,4 0 0 0 0,1-1 0 0 0,3-1 0 0 0,3-1 0 0 0,2 0 0 0 0,5 2-88 0 0,-21-44 51 0 0,-10-14-92 0 0,1 0 0 0 0,0 0 0 0 0,-1 0 0 0 0,1 0 0 0 0,0 0 0 0 0,0 0-1 0 0,-1 0 1 0 0,1 0 0 0 0,0 1 0 0 0,0-1 0 0 0,-1 0 0 0 0,1 0 0 0 0,0 0 0 0 0,0 0 0 0 0,0 1-1 0 0,-1-1 1 0 0,1 0 0 0 0,0 0 0 0 0,0 1 0 0 0,0-1 0 0 0,0 0 0 0 0,0 0 0 0 0,-1 1 0 0 0,1-1-1 0 0,0 0 1 0 0,0 0 0 0 0,0 1 0 0 0,0-1 41 0 0,-74-36-11820 0 0,59 28 5755 0 0</inkml:trace>
  <inkml:trace contextRef="#ctx0" brushRef="#br0" timeOffset="3966.627">26186 953 18148 0 0,'0'0'1418'0'0,"0"0"-100"0"0,29-25-372 0 0,94-79-451 0 0,-117 98-510 0 0,1 0 0 0 0,0 1 0 0 0,0 0 1 0 0,1 0-1 0 0,-1 1 0 0 0,1 0 0 0 0,0 0 1 0 0,0 1-1 0 0,0 0 0 0 0,1 0 0 0 0,-1 1 1 0 0,1 0-1 0 0,0 1 0 0 0,-1 0 0 0 0,1 0 1 0 0,0 1-1 0 0,0 0 0 0 0,-1 0 0 0 0,1 1 0 0 0,4 1 15 0 0,6 0-107 0 0,158 39-3236 0 0,73 83-10360 0 0,-245-121 13479 0 0,-1 0-1 0 0,0 0 1 0 0,0 0 0 0 0,0 0 0 0 0,0 0 0 0 0,0 1-1 0 0,-1 0 1 0 0,1 0 0 0 0,-1 0 0 0 0,0 0 0 0 0,0 0-1 0 0,-1 1 1 0 0,1-1 0 0 0,-1 1 0 0 0,0 0 0 0 0,0-1 0 0 0,-1 1-1 0 0,1 0 1 0 0,0 5 224 0 0,0 3-616 0 0</inkml:trace>
  <inkml:trace contextRef="#ctx0" brushRef="#br0" timeOffset="4367.168">26674 1706 0 0 0,'0'0'2482'0'0,"0"0"673"0"0,0 0 259 0 0,0 0-128 0 0,0 0-540 0 0,0 0-749 0 0,0 0-638 0 0,26 1-433 0 0,83 1-281 0 0,16-32 414 0 0,-96 17-889 0 0,79-46 718 0 0,-106 58-930 0 0,0 0 0 0 0,0 0 0 0 0,0-1 0 0 0,0 1 1 0 0,-1-1-1 0 0,1 0 0 0 0,0 1 0 0 0,-1-1 0 0 0,1 0 1 0 0,-1 0-1 0 0,0 0 0 0 0,1 0 0 0 0,-1 0 0 0 0,0 0 1 0 0,0-1-1 0 0,-1 1 0 0 0,1 0 0 0 0,0 0 0 0 0,-1-1 1 0 0,1 1-1 0 0,-1 0 0 0 0,0-1 0 0 0,0 1 0 0 0,0-1 1 0 0,0 1-1 0 0,0 0 0 0 0,0-1 0 0 0,-1 1 0 0 0,1 0 1 0 0,-1-1-1 0 0,1 1 0 0 0,-1 0 0 0 0,0 0 0 0 0,0-1 1 0 0,0 1-1 0 0,0 0 0 0 0,-1 0 0 0 0,1 0 1 0 0,0 0-1 0 0,-1 0 0 0 0,0 1 0 0 0,1-1 0 0 0,-1 0 1 0 0,0 1-1 0 0,0-1 0 0 0,0 1 0 0 0,0 0 0 0 0,0-1 42 0 0,-21-10-303 0 0,-1 0 0 0 0,0 2-1 0 0,0 0 1 0 0,-1 2 0 0 0,-1 1-1 0 0,1 1 1 0 0,-1 1 0 0 0,0 1-1 0 0,0 1 1 0 0,0 2-1 0 0,0 0 1 0 0,-1 2 0 0 0,-4 1 303 0 0,13-1-82 0 0,-1 0 0 0 0,1 1 0 0 0,0 1 0 0 0,0 0 1 0 0,0 2-1 0 0,0 0 0 0 0,0 0 0 0 0,1 2 0 0 0,0 0 0 0 0,-2 3 82 0 0,13-7 7 0 0,-1 1-1 0 0,1 0 0 0 0,0 1 1 0 0,0-1-1 0 0,0 1 0 0 0,0 0 1 0 0,1 0-1 0 0,0 1 0 0 0,0 0 1 0 0,1 0-1 0 0,0 0 0 0 0,0 0 1 0 0,0 1-1 0 0,0-1 0 0 0,1 1 1 0 0,0 0-1 0 0,1 0 0 0 0,0 0 1 0 0,0 1-1 0 0,0-1 0 0 0,1 0 1 0 0,0 1-1 0 0,0-1 0 0 0,1 1 1 0 0,0 6-7 0 0,5-3 119 0 0,0-1-1 0 0,1 0 1 0 0,0 0 0 0 0,0-1 0 0 0,1 0 0 0 0,1 0 0 0 0,-1 0 0 0 0,1-1 0 0 0,1 0 0 0 0,-1 0-1 0 0,2-1 1 0 0,-1 0 0 0 0,1-1 0 0 0,-1 0 0 0 0,2-1 0 0 0,-1 0 0 0 0,1 0 0 0 0,-1-1 0 0 0,1-1-1 0 0,0 1 1 0 0,1-2 0 0 0,-1 0 0 0 0,3 0-119 0 0,-3 2 65 0 0,53 15 299 0 0,0-4 0 0 0,1-2 1 0 0,1-2-1 0 0,0-4 0 0 0,0-3 0 0 0,0-2 1 0 0,1-3-1 0 0,30-7-364 0 0,-95 8-51 0 0,1 0 1 0 0,-1-1-1 0 0,1 1 0 0 0,-1 0 0 0 0,1 0 1 0 0,-1 0-1 0 0,1 1 0 0 0,-1-1 1 0 0,1 1-1 0 0,-1-1 0 0 0,1 1 1 0 0,-1 0-1 0 0,0 0 0 0 0,1 0 1 0 0,-1 0-1 0 0,0 0 0 0 0,0 0 1 0 0,0 1-1 0 0,0-1 0 0 0,0 1 1 0 0,0-1-1 0 0,0 1 0 0 0,0 0 1 0 0,0 0-1 0 0,-1 0 0 0 0,1 0 1 0 0,-1 0-1 0 0,0 0 0 0 0,1 0 0 0 0,-1 2 51 0 0,17 20-386 0 0,30 6-3645 0 0,-11-23-3669 0 0,-27-6 108 0 0</inkml:trace>
  <inkml:trace contextRef="#ctx0" brushRef="#br0" timeOffset="4555.66">27253 905 22829 0 0,'0'0'1219'0'0,"0"0"-264"0"0,0 0-442 0 0,0 0-389 0 0,0 0-265 0 0,0 0-118 0 0,0 0 11 0 0,29 1 93 0 0,0 0 130 0 0,-13-1 17 0 0,-1 0 0 0 0,1 1 0 0 0,-1 1 1 0 0,0 0-1 0 0,1 1 0 0 0,-1 1 0 0 0,0 0 0 0 0,-1 1 0 0 0,1 1 0 0 0,11 6 8 0 0,321 154-231 0 0,-175-85-2644 0 0,-3 2-7416 0 0,-143-70-221 0 0</inkml:trace>
  <inkml:trace contextRef="#ctx0" brushRef="#br0" timeOffset="-4352.558">550 645 10314 0 0,'0'0'2590'0'0,"0"0"-720"0"0,0 0-995 0 0,0 0-1050 0 0,0 0-597 0 0,0 0 38 0 0,0 0 418 0 0,0 0 635 0 0,0 0 434 0 0,0 0 33 0 0,30 8-115 0 0,225 49 620 0 0,-120-44-390 0 0,2-6 1 0 0,132-11-902 0 0,-239 0 310 0 0,-19 2-8 0 0,-24 5-781 0 0,-218 101-1325 0 0,202-91 1761 0 0,0 1 0 0 0,1 1 1 0 0,1 2-1 0 0,0 0 0 0 0,2 2 0 0 0,0 1 1 0 0,1 0-1 0 0,1 2 0 0 0,0 1 0 0 0,2 1 1 0 0,1 1-1 0 0,1 0 0 0 0,1 2 0 0 0,2 0 1 0 0,0 1-1 0 0,2 0 0 0 0,1 1 0 0 0,-5 19 43 0 0,17-41 31 0 0,0 0 0 0 0,0 0 0 0 0,1-1 0 0 0,0 1 0 0 0,0 0 0 0 0,1 0 0 0 0,-1 0 0 0 0,2-1 0 0 0,-1 1 0 0 0,1-1-1 0 0,0 1 1 0 0,0-1 0 0 0,1 1 0 0 0,-1-1 0 0 0,2 0 0 0 0,-1 0 0 0 0,1-1 0 0 0,-1 1 0 0 0,2-1 0 0 0,-1 1 0 0 0,0-1 0 0 0,1-1 0 0 0,0 1-1 0 0,0-1 1 0 0,1 1 0 0 0,-1-1 0 0 0,1-1 0 0 0,0 1 0 0 0,0-1 0 0 0,0 0 0 0 0,0-1 0 0 0,1 1 0 0 0,-1-1 0 0 0,1 0 0 0 0,-1-1 0 0 0,1 0-1 0 0,3 0-29 0 0,26 3 186 0 0,0-2 0 0 0,0-2 0 0 0,0-1 0 0 0,0-2 0 0 0,0-1 0 0 0,-1-2 0 0 0,1-2 0 0 0,-1-1 0 0 0,-1-1 0 0 0,0-2 0 0 0,0-2 0 0 0,12-7-187 0 0,30-28 1972 0 0,-115 172-5471 0 0,37-114 3516 0 0,0 0 0 0 0,1 0 0 0 0,0 0 0 0 0,0 0-1 0 0,1 1 1 0 0,0-1 0 0 0,1 0 0 0 0,0 0 0 0 0,0 0-1 0 0,1 0 1 0 0,1 0 0 0 0,-1 0 0 0 0,1-1-1 0 0,0 1 1 0 0,1-1 0 0 0,0 0 0 0 0,1 0 0 0 0,-1 0-1 0 0,2 0 1 0 0,-1-1 0 0 0,1 0 0 0 0,0 0-1 0 0,0 0 1 0 0,1-1 0 0 0,0 0 0 0 0,0 0 0 0 0,0-1-1 0 0,1 0 1 0 0,0 0 0 0 0,0-1 0 0 0,0 0-1 0 0,1 0-16 0 0,155 19-2445 0 0,-108-26-1756 0 0,-4-5-3289 0 0,-24 3 2393 0 0</inkml:trace>
  <inkml:trace contextRef="#ctx0" brushRef="#br0" timeOffset="-4106.023">1506 742 22949 0 0,'0'0'648'0'0,"0"0"-136"0"0,0 0-168 0 0,0 0-464 0 0,0 0-776 0 0,0 0-160 0 0,0 0-120 0 0,0 0-57 0 0,0 0 145 0 0,0 0-680 0 0,0 0-737 0 0,0 0-800 0 0,0 0-231 0 0,0 0-529 0 0,114 94 360 0 0</inkml:trace>
  <inkml:trace contextRef="#ctx0" brushRef="#br0" timeOffset="-3372.127">2444 1721 12883 0 0,'0'0'1069'0'0,"0"0"-221"0"0,0 0-109 0 0,0 0 33 0 0,0 0-57 0 0,0 0-137 0 0,0 0-122 0 0,27-1-7 0 0,84-4 86 0 0,-107 5-477 0 0,-1-1 1 0 0,0 1-1 0 0,1-1 0 0 0,-1 0 0 0 0,1-1 0 0 0,-1 1 1 0 0,0-1-1 0 0,0 1 0 0 0,0-1 0 0 0,0 0 1 0 0,0 0-1 0 0,0 0 0 0 0,0 0 0 0 0,-1-1 1 0 0,1 1-1 0 0,-1-1 0 0 0,0 0 0 0 0,1 1 1 0 0,-1-1-1 0 0,-1 0 0 0 0,1 0 0 0 0,0-1 0 0 0,-1 1 1 0 0,1 0-1 0 0,-1 0 0 0 0,0-1 0 0 0,0 1 1 0 0,0-1-1 0 0,-1 1 0 0 0,1-1 0 0 0,-1 1 1 0 0,0-1-1 0 0,0 1 0 0 0,0-1 0 0 0,0 1 1 0 0,-1-1-1 0 0,1 1 0 0 0,-1-1 0 0 0,0 1 0 0 0,0-1 1 0 0,0 1-1 0 0,-1 0 0 0 0,1 0 0 0 0,-1 0 1 0 0,0-1-59 0 0,-5-11-161 0 0,-1 1 0 0 0,0 0 0 0 0,0 0 0 0 0,-2 1 0 0 0,0 0 0 0 0,0 1 0 0 0,-1 0 0 0 0,0 0 0 0 0,-1 1 0 0 0,-1 1 0 0 0,0 0 0 0 0,0 1 0 0 0,-1 0 0 0 0,0 1 0 0 0,0 1 0 0 0,-1 0 0 0 0,0 0 0 0 0,0 2 0 0 0,0 0 0 0 0,-1 1 0 0 0,0 0 0 0 0,0 2 0 0 0,0 0 0 0 0,0 0 0 0 0,0 1 0 0 0,0 1 0 0 0,-11 2 161 0 0,21-1-93 0 0,1 0-1 0 0,-1 0 0 0 0,1 0 1 0 0,0 1-1 0 0,0-1 0 0 0,-1 2 1 0 0,1-1-1 0 0,1 0 0 0 0,-1 1 1 0 0,0 0-1 0 0,0 0 0 0 0,1 0 1 0 0,0 1-1 0 0,0-1 0 0 0,0 1 1 0 0,0 0-1 0 0,0 0 0 0 0,1 1 1 0 0,0-1-1 0 0,0 1 0 0 0,0-1 1 0 0,0 1-1 0 0,1 0 0 0 0,0 0 1 0 0,0 0-1 0 0,0 1 0 0 0,1-1 1 0 0,-1 0-1 0 0,1 1 0 0 0,1-1 1 0 0,-1 1-1 0 0,1-1 0 0 0,0 5 94 0 0,21 185 151 0 0,1-133-52 0 0,2-1 0 0 0,3-1 0 0 0,3-1-1 0 0,16 21-98 0 0,67 139 23 0 0,-89-161 58 0 0,-3 1-1 0 0,-3 1 0 0 0,-2 1 0 0 0,-3 0 0 0 0,-2 1 0 0 0,-4 1 1 0 0,-2-1-1 0 0,-2 1 0 0 0,-4 0 0 0 0,-3 14-80 0 0,3-65 84 0 0,1 1 0 0 0,-2-1-1 0 0,0 0 1 0 0,0 0 0 0 0,-1 0 0 0 0,-1 0-1 0 0,0 0 1 0 0,0 0 0 0 0,-1-1 0 0 0,-1 0 0 0 0,-1 2-84 0 0,0-10 167 0 0,0 0 0 0 0,0-1 0 0 0,-1 0 0 0 0,1-1 0 0 0,0 1 0 0 0,0-1 0 0 0,-1-1 0 0 0,1 1 0 0 0,-1-1 0 0 0,1 0 0 0 0,0-1 0 0 0,-1 0 0 0 0,1 0 0 0 0,0-1 0 0 0,-1 0 0 0 0,1 0 0 0 0,0-1 0 0 0,1 1 0 0 0,-1-1 0 0 0,0-1 0 0 0,1 0 0 0 0,-1 0 0 0 0,0-1-167 0 0,-4 0 35 0 0,-43-22 136 0 0,2-4 0 0 0,0-1 0 0 0,2-3 1 0 0,2-1-1 0 0,1-3 0 0 0,2-2 0 0 0,2-2 0 0 0,-37-46-171 0 0,73 82-13 0 0,1 0 0 0 0,-1 0 0 0 0,1 0 0 0 0,1-1 0 0 0,-1 0 0 0 0,1 0 0 0 0,1 0 0 0 0,-1 0 0 0 0,1-1 0 0 0,1 0 0 0 0,0 0 0 0 0,0 0 0 0 0,1 0 0 0 0,0 0 0 0 0,0-1 0 0 0,1 1 0 0 0,0-1 0 0 0,1-4 13 0 0,3 8-89 0 0,1 1-1 0 0,-1-1 0 0 0,1 1 0 0 0,1 0 1 0 0,-1 0-1 0 0,1 0 0 0 0,-1 0 0 0 0,2 1 1 0 0,-1 0-1 0 0,0 0 0 0 0,1 0 0 0 0,0 1 1 0 0,-1 0-1 0 0,1 0 0 0 0,1 0 0 0 0,-1 1 1 0 0,5-2 89 0 0,-2 0-24 0 0,753-278 149 0 0,-454 110 82 0 0,-287 157-110 0 0,0 0 0 0 0,-1-1 0 0 0,-1-2 1 0 0,-1 0-1 0 0,0 0 0 0 0,-1-2 0 0 0,-1 0 1 0 0,-1-1-1 0 0,-1-1 0 0 0,-1 0 0 0 0,-1-1 1 0 0,5-14-98 0 0,-13 30 76 0 0,-1-1 1 0 0,0 1-1 0 0,-1-1 0 0 0,0 0 1 0 0,0 0-1 0 0,-1 0 1 0 0,0 0-1 0 0,0 0 1 0 0,0 0-1 0 0,-1-1 1 0 0,-1 1-1 0 0,1 0 1 0 0,-2 0-1 0 0,1 0 1 0 0,-1 0-1 0 0,0 0 0 0 0,0 0 1 0 0,-1 1-1 0 0,0-1 1 0 0,0 1-1 0 0,-3-4-76 0 0,4 11-72 0 0,0 1-1 0 0,0-1 1 0 0,0 1-1 0 0,0-1 0 0 0,0 1 1 0 0,0 0-1 0 0,0 0 1 0 0,0 0-1 0 0,0 0 1 0 0,0 0-1 0 0,1 0 0 0 0,-1 1 1 0 0,1-1-1 0 0,-1 1 1 0 0,1-1-1 0 0,-1 1 1 0 0,1-1-1 0 0,0 1 0 0 0,-1 0 1 0 0,1-1-1 0 0,0 1 1 0 0,0 0-1 0 0,0 0 1 0 0,1 0-1 0 0,-1 0 0 0 0,0 0 1 0 0,1 0-1 0 0,0 0 1 0 0,-1 0-1 0 0,1 0 1 0 0,0 0-1 0 0,0 0 1 0 0,0 1 72 0 0,-1-1-29 0 0,-3 9 27 0 0,-1 1-1 0 0,2-1 1 0 0,0 1-1 0 0,0 0 1 0 0,1 0-1 0 0,1 0 0 0 0,0 0 1 0 0,0 1-1 0 0,1-1 1 0 0,1 0-1 0 0,0 0 1 0 0,1 0-1 0 0,0 0 1 0 0,0 0-1 0 0,2 0 1 0 0,-1 0-1 0 0,2-1 1 0 0,-1 0-1 0 0,2 1 1 0 0,-1-2-1 0 0,1 1 1 0 0,1-1-1 0 0,0 0 1 0 0,1 0-1 0 0,0-1 1 0 0,0 0-1 0 0,1 0 1 0 0,0-1-1 0 0,0 0 1 0 0,1-1-1 0 0,0 0 1 0 0,0 0-1 0 0,1-1 1 0 0,0-1-1 0 0,7 4 3 0 0,3-4 69 0 0,-1-1 0 0 0,1-1 0 0 0,-1-1 1 0 0,1 0-1 0 0,0-2 0 0 0,0 0 0 0 0,0-1 0 0 0,-1-1 0 0 0,1-2 0 0 0,0 1 1 0 0,-1-2-1 0 0,0-1 0 0 0,0-1 0 0 0,-1 0 0 0 0,0-2 0 0 0,0 0 0 0 0,-1-1 1 0 0,0 0-1 0 0,-1-2 0 0 0,0 0 0 0 0,0-1 0 0 0,-2-1 0 0 0,1 0 0 0 0,-2-1 1 0 0,0-1-1 0 0,-1 0 0 0 0,-1-1 0 0 0,0 0 0 0 0,-1-1 0 0 0,-1 0 0 0 0,-1-1 1 0 0,7-19-70 0 0,-13 29 18 0 0,0 0 1 0 0,-1 0-1 0 0,0 0 1 0 0,0 0-1 0 0,-1-1 1 0 0,-1 1-1 0 0,1 0 1 0 0,-2-1-1 0 0,1 1 1 0 0,-1-1-1 0 0,0 1 1 0 0,-1 0-1 0 0,0 0 1 0 0,-1 0-1 0 0,0 0 1 0 0,0 0-1 0 0,-5-8-18 0 0,4 35-3242 0 0,6 31 3012 0 0,4-30 252 0 0,0 0 1 0 0,2 0 0 0 0,0-1 0 0 0,1 0 0 0 0,1 0 0 0 0,0-1 0 0 0,2-1 0 0 0,0 0 0 0 0,0 0 0 0 0,2-1 0 0 0,0-1 0 0 0,0 0-1 0 0,1-1 1 0 0,1-1 0 0 0,9 5-23 0 0,70 39-4100 0 0,6-18-6082 0 0,-82-33 4491 0 0</inkml:trace>
  <inkml:trace contextRef="#ctx0" brushRef="#br0" timeOffset="-2922.623">4520 1771 8178 0 0,'0'0'4217'0'0,"0"0"-885"0"0,0 0-1194 0 0,0 0-1078 0 0,0 0-922 0 0,0 0-764 0 0,0 0-303 0 0,0 0 105 0 0,0 0 329 0 0,0 0 409 0 0,0 0 200 0 0,0 0 54 0 0,11 9 32 0 0,-5-4-194 0 0,3 3 132 0 0,0-1 0 0 0,0 0 0 0 0,0-1 0 0 0,1 0 0 0 0,0 0 0 0 0,1-1 0 0 0,-1 0 0 0 0,1-1 1 0 0,0 0-1 0 0,0 0 0 0 0,0-2 0 0 0,5 2-138 0 0,-1-4 153 0 0,1-1-1 0 0,-1-1 1 0 0,1 0 0 0 0,-1-1-1 0 0,0 0 1 0 0,0-2 0 0 0,-1 1-1 0 0,1-2 1 0 0,-1 0 0 0 0,0-1-1 0 0,-1 0 1 0 0,1-1 0 0 0,-1 0-1 0 0,-1-1 1 0 0,0-1 0 0 0,0 0-1 0 0,-1 0 1 0 0,0-1 0 0 0,-1-1-1 0 0,0 0 1 0 0,3-5-153 0 0,-10 13-25 0 0,-1 1 0 0 0,1-1 1 0 0,-1 0-1 0 0,0 0 0 0 0,0 0 0 0 0,0 0 0 0 0,0 0 1 0 0,-1-1-1 0 0,0 1 0 0 0,0-1 0 0 0,0 1 1 0 0,0 0-1 0 0,-1-1 0 0 0,0 1 0 0 0,0-1 0 0 0,0 1 1 0 0,0-1-1 0 0,-1 1 0 0 0,1-1 0 0 0,-1 1 0 0 0,0-1 1 0 0,-1 1-1 0 0,1 0 0 0 0,-1-1 0 0 0,0 1 1 0 0,0 0-1 0 0,0 0 0 0 0,-1 1 0 0 0,1-1 0 0 0,-1 0 1 0 0,0 1-1 0 0,0-1 0 0 0,0 1 0 0 0,0 0 0 0 0,-1 0 1 0 0,1 0-1 0 0,-1 1 0 0 0,0-1 0 0 0,-1 0 25 0 0,-11-7-255 0 0,0 0 0 0 0,-1 1-1 0 0,0 1 1 0 0,-1 1-1 0 0,0 0 1 0 0,0 2-1 0 0,0-1 1 0 0,-18-1 255 0 0,16 2-42 0 0,0 1 0 0 0,-1 1-1 0 0,1 1 1 0 0,-1 1 0 0 0,1 0 0 0 0,-1 2 0 0 0,1 0 0 0 0,-1 2-1 0 0,1 0 1 0 0,-1 1 0 0 0,1 1 0 0 0,1 1 0 0 0,-1 1 0 0 0,1 0-1 0 0,0 1 1 0 0,1 2 0 0 0,-1 0 0 0 0,2 0 0 0 0,0 2 0 0 0,0 0-1 0 0,-3 5 43 0 0,16-13 2 0 0,0 1-1 0 0,1-1 1 0 0,-1 1-1 0 0,1 0 1 0 0,0 0-1 0 0,1 0 1 0 0,0 0-1 0 0,-1 0 1 0 0,1 1-1 0 0,1-1 0 0 0,-1 1 1 0 0,1-1-1 0 0,0 1 1 0 0,0 0-1 0 0,1-1 1 0 0,0 1-1 0 0,0 0 1 0 0,0-1-1 0 0,1 1 1 0 0,-1 0-1 0 0,1-1 0 0 0,1 1 1 0 0,-1 0-1 0 0,1-1 1 0 0,0 0-1 0 0,0 1 1 0 0,1-1-1 0 0,-1 0 1 0 0,1 0-1 0 0,0 0 1 0 0,1-1-1 0 0,-1 1 1 0 0,1-1-1 0 0,0 0 0 0 0,2 3-1 0 0,8 6 112 0 0,-1-1-1 0 0,2 0 0 0 0,0-1 1 0 0,0-1-1 0 0,1 0 0 0 0,0-1 1 0 0,1-1-1 0 0,0 0 0 0 0,0-2 1 0 0,11 4-112 0 0,21 1 253 0 0,1-3 0 0 0,-1-1 1 0 0,2-2-1 0 0,-1-3 1 0 0,0-2-1 0 0,1-2 0 0 0,-1-3 1 0 0,0-1-1 0 0,-1-3 1 0 0,0-1-1 0 0,0-3 0 0 0,26-12-253 0 0,-70 22-5 0 0,1 1 1 0 0,0 0-1 0 0,0 0 0 0 0,0 0 0 0 0,0 0 0 0 0,0 1 0 0 0,0 0 0 0 0,0 0 0 0 0,1 1 0 0 0,-1 0 0 0 0,0 0 0 0 0,0 0 1 0 0,1 1-1 0 0,-1 0 0 0 0,0 0 0 0 0,0 1 0 0 0,0-1 0 0 0,0 1 0 0 0,0 1 0 0 0,-1-1 0 0 0,1 1 0 0 0,0 0 0 0 0,-1 0 1 0 0,0 0-1 0 0,4 4 5 0 0,1 0-310 0 0,0-1 1 0 0,0 0-1 0 0,0-1 1 0 0,1 0-1 0 0,0-1 1 0 0,0 0-1 0 0,0-1 1 0 0,0 0-1 0 0,1 0 1 0 0,-1-1-1 0 0,1-1 1 0 0,3 0 309 0 0,86-7-10401 0 0,-80 2 2875 0 0</inkml:trace>
  <inkml:trace contextRef="#ctx0" brushRef="#br0" timeOffset="-2464.442">5893 1298 12379 0 0,'0'0'2622'0'0,"0"0"-905"0"0,0 0-1142 0 0,0 0-1072 0 0,0 0-420 0 0,0 0 61 0 0,0 0 371 0 0,0 0 426 0 0,0 0 147 0 0,0 0 61 0 0,0 26 70 0 0,1 82 227 0 0,1-84-193 0 0,1-1 0 0 0,1 0 1 0 0,1 0-1 0 0,1 0 0 0 0,1-1 1 0 0,0 0-1 0 0,2 0 0 0 0,6 8-253 0 0,6 21-13 0 0,-10-25 35 0 0,-1 4 76 0 0,2-2 1 0 0,0 1 0 0 0,2-2-1 0 0,2 0 1 0 0,0 0 0 0 0,16 17-99 0 0,-31-49 4766 0 0,-28-55-4467 0 0,-8 7-391 0 0,25 41 107 0 0,0 0 0 0 0,1-1 0 0 0,1 0 0 0 0,0-1 0 0 0,0 0 0 0 0,1 0 0 0 0,1 0 0 0 0,1-1 0 0 0,0 0 0 0 0,1 0 0 0 0,0 0 0 0 0,1 0 0 0 0,1-1 0 0 0,1 1 0 0 0,0-8-15 0 0,2 16-19 0 0,1 1 0 0 0,0 0 0 0 0,1 0-1 0 0,-1 0 1 0 0,1 0 0 0 0,0 0 0 0 0,1 1-1 0 0,-1-1 1 0 0,1 1 0 0 0,0 0 0 0 0,1 0-1 0 0,-1 0 1 0 0,1 1 0 0 0,0-1 0 0 0,0 1-1 0 0,0 0 1 0 0,0 1 0 0 0,1-1 0 0 0,0 1-1 0 0,0 0 1 0 0,0 1 0 0 0,0-1 0 0 0,0 1-1 0 0,0 0 1 0 0,1 1 19 0 0,166-32-200 0 0,-166 32 177 0 0,399-11-590 0 0,-325 28-2297 0 0,-31 2-7154 0 0,-42-14 1389 0 0</inkml:trace>
  <inkml:trace contextRef="#ctx0" brushRef="#br0" timeOffset="-995.772">7738 435 21012 0 0,'0'0'643'0'0,"0"0"-115"0"0,0 0-346 0 0,0 0-465 0 0,0 0-328 0 0,0 0-200 0 0,0 0-14 0 0,0 0 109 0 0,0 0 118 0 0,0 0 117 0 0,0 0 85 0 0,0 0 82 0 0,0 0 50 0 0,15 24 50 0 0,48 80 79 0 0,-35 29 90 0 0,-27-89 89 0 0,7 58 39 0 0,-8-31 22 0 0,3-1-1 0 0,3 0 0 0 0,4-1 0 0 0,2 0 1 0 0,3 0-1 0 0,3-1 0 0 0,3-1 0 0 0,4-1 1 0 0,1-1-1 0 0,4-2 0 0 0,3-1 1 0 0,4 4-105 0 0,-7-23 784 0 0,-69-49 1428 0 0,-598-96-3349 0 0,501 93 222 0 0,136 10 896 0 0,-1 0 0 0 0,0 1 0 0 0,0-1 0 0 0,0 1 0 0 0,1-1 0 0 0,-1 1 0 0 0,1-1 0 0 0,-1 1 0 0 0,1-1 0 0 0,0 1 0 0 0,0-1 0 0 0,-1 1 0 0 0,1 0 0 0 0,0-1 0 0 0,0 1 0 0 0,0-1 0 0 0,1 1 0 0 0,-1-1 0 0 0,0 1 0 0 0,1 0 0 0 0,-1-1 0 0 0,1 1 0 0 0,-1-1 0 0 0,1 1 0 0 0,0-1 0 0 0,0 0 0 0 0,-1 1 0 0 0,1-1 0 0 0,0 0 0 0 0,0 0 0 0 0,0 1 0 0 0,1-1 0 0 0,0 1 19 0 0,16 12 148 0 0,1 0-1 0 0,1-1 1 0 0,0-1 0 0 0,1 0 0 0 0,1-2 0 0 0,-1 0-1 0 0,2-2 1 0 0,-1 0 0 0 0,1-2 0 0 0,0 0-1 0 0,0-2 1 0 0,17 1-148 0 0,-36-4 15 0 0,59 14 133 0 0,0-3-1 0 0,0-2 0 0 0,0-4 1 0 0,1-2-1 0 0,0-3 0 0 0,0-2 1 0 0,0-4-1 0 0,0-2 1 0 0,-1-3-1 0 0,0-3 0 0 0,-1-2 1 0 0,-1-4-1 0 0,0-1 0 0 0,5-7-147 0 0,-58 24 91 0 0,0 0 0 0 0,-1 0 0 0 0,1-1-1 0 0,-1 1 1 0 0,0-2 0 0 0,0 1 0 0 0,-1-1-1 0 0,1 0 1 0 0,-1-1 0 0 0,0 1 0 0 0,-1-1-1 0 0,1 0 1 0 0,-1-1 0 0 0,0 1 0 0 0,-1-1-1 0 0,1 0 1 0 0,-2 0 0 0 0,1-1 0 0 0,-1 1-1 0 0,0-1 1 0 0,0 0 0 0 0,-1 0 0 0 0,1-5-91 0 0,23 63-3022 0 0,-16-42 3106 0 0,1-2 0 0 0,0 0 1 0 0,0 0-1 0 0,0-1 0 0 0,1 0 0 0 0,0-1 1 0 0,-1 0-1 0 0,2-1 0 0 0,-1 0 0 0 0,0-1 0 0 0,2 0-84 0 0,0 0 65 0 0,-1 0-1 0 0,0-1 1 0 0,1 0-1 0 0,-1-1 0 0 0,1-1 1 0 0,-1 0-1 0 0,1-1 1 0 0,-1 0-1 0 0,0-1 1 0 0,0-1-1 0 0,0 0 0 0 0,-1 0 1 0 0,1-2-1 0 0,-1 1 1 0 0,0-1-1 0 0,0-1 0 0 0,-1 0 1 0 0,0-1-1 0 0,0 0 1 0 0,8-9-65 0 0,-17 15-25 0 0,0-1 0 0 0,0 1 1 0 0,-1-1-1 0 0,1 0 0 0 0,0 1 1 0 0,-1-1-1 0 0,0 0 0 0 0,0 0 0 0 0,0 0 1 0 0,0 0-1 0 0,0 0 0 0 0,0 0 1 0 0,-1 0-1 0 0,1 0 0 0 0,-1-1 1 0 0,0 1-1 0 0,0 0 0 0 0,0 0 0 0 0,-1 0 1 0 0,1 0-1 0 0,-1 0 0 0 0,1 0 1 0 0,-1 0-1 0 0,0 0 0 0 0,0 0 1 0 0,-1 0-1 0 0,1 0 0 0 0,0 0 0 0 0,-1 0 1 0 0,0 1-1 0 0,0-1 0 0 0,0 1 1 0 0,0-1-1 0 0,0 1 0 0 0,0 0 1 0 0,0 0-1 0 0,-1 0 0 0 0,1 0 25 0 0,-104-66-1665 0 0,75 53 1449 0 0,-2 2 0 0 0,1 1 0 0 0,-2 1 0 0 0,1 2 0 0 0,-1 1 0 0 0,-1 2 0 0 0,1 1 0 0 0,-22 0 216 0 0,51 6-7 0 0,0 0 0 0 0,0 0 0 0 0,0 0 0 0 0,0 0 0 0 0,0 1 0 0 0,0 0 0 0 0,0 0 0 0 0,1 0 0 0 0,-1 0 1 0 0,1 1-1 0 0,0 0 0 0 0,0 0 0 0 0,0 0 0 0 0,0 0 0 0 0,0 1 0 0 0,0-1 0 0 0,1 1 0 0 0,0 0 0 0 0,0 0 0 0 0,0 1 0 0 0,0-1 0 0 0,1 0 0 0 0,-1 1 0 0 0,1 0 0 0 0,0-1 0 0 0,1 1 0 0 0,-1 0 0 0 0,1 0 0 0 0,0 0 0 0 0,0 0 0 0 0,1 0 0 0 0,-1 0 0 0 0,1 0 0 0 0,0 0 1 0 0,1 1-1 0 0,-1-1 0 0 0,1 0 0 0 0,0 0 0 0 0,0 0 0 0 0,0 0 0 0 0,1-1 0 0 0,0 1 0 0 0,0 0 0 0 0,0 0 0 0 0,1-1 0 0 0,-1 0 0 0 0,1 1 0 0 0,0-1 0 0 0,0 0 0 0 0,0 0 0 0 0,1-1 0 0 0,0 1 0 0 0,-1-1 0 0 0,1 1 0 0 0,1-1 7 0 0,16 12 136 0 0,1-1 0 0 0,0-1 0 0 0,1 0 0 0 0,0-2 0 0 0,1-1 0 0 0,0-1-1 0 0,1-1 1 0 0,0-1 0 0 0,0-1 0 0 0,1-1 0 0 0,-1-1 0 0 0,1-2 0 0 0,0 0-1 0 0,0-2 1 0 0,0-1 0 0 0,7-2-136 0 0,-14 3 124 0 0,0-1-1 0 0,0 0 0 0 0,0-2 1 0 0,-1 0-1 0 0,1-1 1 0 0,-1-1-1 0 0,0-1 0 0 0,0-1 1 0 0,0 0-1 0 0,-1-1 1 0 0,0-1-1 0 0,-1 0 0 0 0,0-1 1 0 0,0-1-1 0 0,5-6-123 0 0,4-32 1369 0 0,-25 49-1495 0 0,0 0-177 0 0,0 0-175 0 0,16 36-1699 0 0,-8-27 2237 0 0,0 1 0 0 0,1-1 1 0 0,-1-1-1 0 0,2 1 0 0 0,-1-1 0 0 0,1-1 0 0 0,0 0 0 0 0,1 0 0 0 0,-1-1 1 0 0,1-1-1 0 0,1 1 0 0 0,-1-2 0 0 0,1 0 0 0 0,0 0 0 0 0,-1-1 0 0 0,2 0 1 0 0,-1-1-1 0 0,0-1 0 0 0,0 0 0 0 0,1 0 0 0 0,4-2-60 0 0,10 1 55 0 0,1-1 0 0 0,-1-2 1 0 0,1-1-1 0 0,-1-1 0 0 0,-1-2 0 0 0,1 0 0 0 0,-1-2 0 0 0,0 0 0 0 0,3-4-55 0 0,-12 6 81 0 0,-1-2 0 0 0,0 0 0 0 0,0 0 0 0 0,-1-2 0 0 0,0 0 0 0 0,-1 0 0 0 0,0-2 0 0 0,-1 1-1 0 0,0-2 1 0 0,-1 0 0 0 0,-1 0 0 0 0,0-1 0 0 0,-1 0 0 0 0,1-4-81 0 0,15-93-2157 0 0,-26 128 2125 0 0,0-1 1 0 0,1 0-1 0 0,0 1 0 0 0,1-1 1 0 0,1 0-1 0 0,1 0 0 0 0,0 0 0 0 0,1 0 1 0 0,0-1-1 0 0,1 0 0 0 0,1 0 1 0 0,0 0-1 0 0,1-1 0 0 0,1 0 1 0 0,0 0-1 0 0,0-1 0 0 0,1 0 1 0 0,1-1-1 0 0,0 0 0 0 0,0-1 0 0 0,1 0 1 0 0,0-1-1 0 0,1 0 0 0 0,0-1 1 0 0,1-1-1 0 0,0 0 0 0 0,0 0 1 0 0,0-1-1 0 0,0-1 0 0 0,1-1 1 0 0,0 0-1 0 0,0-1 0 0 0,1 0 0 0 0,9-1 32 0 0,-17-4-36 0 0,1 0 0 0 0,0-1 0 0 0,-1 0 0 0 0,1 0 0 0 0,-1-1 0 0 0,0 0 0 0 0,0 0 0 0 0,-1-1 0 0 0,1 0 0 0 0,-1-1 0 0 0,0 0 0 0 0,0 0 0 0 0,-1 0 0 0 0,0-1 0 0 0,0 0 0 0 0,-1 0 0 0 0,1 0 0 0 0,-1-1 0 0 0,-1 1 0 0 0,2-5 36 0 0,27-32 430 0 0,-30 43-466 0 0,0 0 0 0 0,1 0-1 0 0,-1 1 1 0 0,1 0 0 0 0,-1 0 0 0 0,1 0 0 0 0,-1 0 0 0 0,1 0 0 0 0,-1 1 0 0 0,1-1 0 0 0,-1 1 0 0 0,0 0 0 0 0,1 0-1 0 0,-1 1 1 0 0,0-1 0 0 0,0 0 0 0 0,0 1 0 0 0,0 0 0 0 0,0 0 0 0 0,0 0 0 0 0,0 0 0 0 0,-1 0 0 0 0,1 1-1 0 0,-1-1 1 0 0,1 1 0 0 0,-1-1 0 0 0,1 3 36 0 0,20 12 129 0 0,7 0-221 0 0,0-2 1 0 0,2-1-1 0 0,-1-2 0 0 0,1-1 0 0 0,1-2 1 0 0,0 0-1 0 0,0-3 0 0 0,0-1 0 0 0,1-1 0 0 0,0-1 1 0 0,4-3 91 0 0,190 9-1964 0 0,303-1 6787 0 0,-519-7-4714 0 0,0-1-1 0 0,0-1 1 0 0,0 0 0 0 0,0 0-1 0 0,-1-1 1 0 0,1-1 0 0 0,-1 0-1 0 0,1-1 1 0 0,-1 0 0 0 0,0 0 0 0 0,0-1-1 0 0,-1-1 1 0 0,1 0 0 0 0,-1 0-1 0 0,0-1 1 0 0,-1 0 0 0 0,0-1-1 0 0,0 0 1 0 0,0 0 0 0 0,-1-1-1 0 0,-1 0 1 0 0,2-3-109 0 0,-7 8-17 0 0,-1 0-1 0 0,0-1 1 0 0,0 1 0 0 0,-1 0-1 0 0,1-1 1 0 0,-1 1-1 0 0,0-1 1 0 0,0 1 0 0 0,0-1-1 0 0,-1 1 1 0 0,1-1-1 0 0,-1 1 1 0 0,0-1 0 0 0,-1 1-1 0 0,1 0 1 0 0,-1 0 0 0 0,0 0-1 0 0,0 0 1 0 0,0 0-1 0 0,0 0 1 0 0,-1 0 0 0 0,1 1-1 0 0,-1-1 1 0 0,0 1-1 0 0,0 0 1 0 0,-1-1 0 0 0,1 2-1 0 0,0-1 1 0 0,-3-1 17 0 0,-115-68-1221 0 0,120 72 1222 0 0,-33-16-23 0 0,-1 2 0 0 0,0 1 0 0 0,-1 1 1 0 0,-1 3-1 0 0,0 1 0 0 0,0 1 0 0 0,-17 1 22 0 0,43 4-33 0 0,-1 1 0 0 0,1 1 0 0 0,0 0 0 0 0,-1 0 0 0 0,1 1 0 0 0,0 1 0 0 0,0 0 0 0 0,0 0 0 0 0,0 1 0 0 0,0 1 0 0 0,0 0 0 0 0,1 0 0 0 0,0 1 0 0 0,0 0 0 0 0,0 1 0 0 0,0 0 0 0 0,1 0 0 0 0,0 1 0 0 0,0 1 0 0 0,1-1 0 0 0,0 1 0 0 0,1 1 0 0 0,-1-1 0 0 0,1 1 0 0 0,1 1 0 0 0,-4 6 33 0 0,7-9-70 0 0,0 0 1 0 0,0 1 0 0 0,1-1-1 0 0,0 1 1 0 0,0 0 0 0 0,1-1-1 0 0,0 1 1 0 0,0 0-1 0 0,1 0 1 0 0,0 0 0 0 0,0-1-1 0 0,1 1 1 0 0,0 0 0 0 0,0 0-1 0 0,1-1 1 0 0,0 1-1 0 0,0-1 1 0 0,1 1 0 0 0,0-1-1 0 0,1 0 1 0 0,-1 0 0 0 0,1 0-1 0 0,0-1 1 0 0,2 2 69 0 0,78 92-8719 0 0,-56-74-1659 0 0</inkml:trace>
  <inkml:trace contextRef="#ctx0" brushRef="#br0" timeOffset="5970.724">19 3361 11658 0 0,'0'0'763'0'0,"0"0"51"0"0,0 0-155 0 0,0 0-417 0 0,0 0-491 0 0,0 0-522 0 0,0 0-574 0 0,0 0-388 0 0,0 0 177 0 0,0 0 625 0 0,0 0 808 0 0,-12 8 2296 0 0,9 28-1568 0 0,0 1 0 0 0,3 0 0 0 0,1-1 0 0 0,1 1 0 0 0,2-1 0 0 0,7 24-605 0 0,26 155 1120 0 0,-10-66-490 0 0,-6 0-1 0 0,0 112-629 0 0,-21-129 1088 0 0,-8-126 4928 0 0,-6-8-3576 0 0,14 2-2474 0 0,1 0 1 0 0,-1-1-1 0 0,0 1 0 0 0,0 0 1 0 0,1 0-1 0 0,-1-1 0 0 0,0 1 1 0 0,0-1-1 0 0,1 1 1 0 0,-1 0-1 0 0,0-1 0 0 0,0 1 1 0 0,0-1-1 0 0,0 1 0 0 0,0 0 1 0 0,0-1-1 0 0,0 1 0 0 0,1-1 1 0 0,-1 1-1 0 0,0 0 0 0 0,0-1 1 0 0,-1 1-1 0 0,1-1 0 0 0,0 1 1 0 0,0-1-1 0 0,0 1 0 0 0,0 0 1 0 0,0-1-1 0 0,0 1 0 0 0,-1-1 1 0 0,1 1-1 0 0,0 0 0 0 0,0-1 1 0 0,0 1-1 0 0,-1 0 0 0 0,1-1 1 0 0,0 1-1 0 0,-1 0 0 0 0,1-1 1 0 0,0 1-1 0 0,0 0 0 0 0,-1 0 1 0 0,1-1-1 0 0,-1 1 34 0 0,1017-53-987 0 0,-885 44 867 0 0,-165-23-12008 0 0,-2-1 2362 0 0,28 25 9094 0 0</inkml:trace>
  <inkml:trace contextRef="#ctx0" brushRef="#br0" timeOffset="6373.643">1114 4250 7378 0 0,'0'0'3262'0'0,"0"0"-643"0"0,0 0-845 0 0,0 0-701 0 0,0 0-529 0 0,0 0-349 0 0,0 0-190 0 0,0 0-67 0 0,0 0-9 0 0,29-1 11 0 0,96-3 24 0 0,62 42 113 0 0,113 14 121 0 0,-299-51-178 0 0,-1 0 1 0 0,0-1-1 0 0,1 1 0 0 0,-1 0 1 0 0,0-1-1 0 0,0 1 1 0 0,1 0-1 0 0,-1-1 1 0 0,0 1-1 0 0,0 0 1 0 0,0 0-1 0 0,0-1 1 0 0,0 1-1 0 0,0 0 1 0 0,0-1-1 0 0,0 1 1 0 0,0 0-1 0 0,0 0 1 0 0,-1-1-1 0 0,1 1 0 0 0,0 0 1 0 0,0-1-1 0 0,-1 1 1 0 0,1 0-1 0 0,0-1 1 0 0,-1 1-1 0 0,1 0 1 0 0,0-1-1 0 0,-1 1 1 0 0,1-1-1 0 0,-1 1 1 0 0,1-1-1 0 0,-1 1 1 0 0,0-1-1 0 0,1 1 1 0 0,-1-1-1 0 0,1 1 0 0 0,-1-1 1 0 0,0 0-1 0 0,1 0 1 0 0,-1 1-1 0 0,0-1 1 0 0,1 0-1 0 0,-1 0 1 0 0,0 0-1 0 0,0 1 1 0 0,1-1-1 0 0,-1 0 1 0 0,0 0-1 0 0,0 0 1 0 0,1 0-1 0 0,-1 0 1 0 0,0-1-1 0 0,1 1 0 0 0,-1 0 1 0 0,0 0-1 0 0,0 0 1 0 0,0-1-21 0 0,-2 3 88 0 0,-197 84 1547 0 0,-100 55-3313 0 0,253-100-1276 0 0,27-5-5044 0 0,17-23 822 0 0</inkml:trace>
  <inkml:trace contextRef="#ctx0" brushRef="#br0" timeOffset="7317.853">3514 3273 16235 0 0,'0'0'1526'0'0,"0"0"-87"0"0,0 0-413 0 0,0 0-601 0 0,0 0-620 0 0,0 0-638 0 0,0 0-295 0 0,0 0 54 0 0,0 0 337 0 0,0 0 467 0 0,0 0 209 0 0,0 0 51 0 0,0 0 24 0 0,-11 33 14 0 0,-32 109 27 0 0,29 15 125 0 0,16-106-126 0 0,-3 108 62 0 0,-1 39 105 0 0,9 1 0 0 0,11 27-221 0 0,18-45 1036 0 0,-62-188 1516 0 0,-52-23-2566 0 0,0 4-1 0 0,-1 4 0 0 0,-2 3 0 0 0,0 3 0 0 0,-50-1 15 0 0,13 7-251 0 0,117 11 215 0 0,0 0 0 0 0,1 0 0 0 0,-1 0 0 0 0,1 0 0 0 0,-1 0 0 0 0,1 1 0 0 0,-1-1 0 0 0,1 0 1 0 0,0 0-1 0 0,0 0 0 0 0,-1 0 0 0 0,1 0 0 0 0,0 0 0 0 0,0 1 0 0 0,0-1 0 0 0,0 0 0 0 0,0 0 0 0 0,1 0 0 0 0,-1 0 0 0 0,0 0 0 0 0,0 1 0 0 0,1-1 0 0 0,-1 0 0 0 0,1 0 0 0 0,-1 0 0 0 0,1 0 1 0 0,-1 0-1 0 0,1 0 0 0 0,0 0 0 0 0,-1 0 0 0 0,1-1 0 0 0,0 1 0 0 0,0 0 0 0 0,0 0 0 0 0,0-1 0 0 0,0 1 0 0 0,0 0 0 0 0,0-1 0 0 0,0 1 0 0 0,0-1 0 0 0,0 1 0 0 0,0-1 36 0 0,27 18 122 0 0,1-3-1 0 0,0 0 0 0 0,1-2 0 0 0,0-1 1 0 0,1-1-1 0 0,0-2 0 0 0,1-1 0 0 0,0-2 1 0 0,25 2-122 0 0,-39-4 18 0 0,55 11 69 0 0,0-3 1 0 0,1-3-1 0 0,1-4 1 0 0,-1-2-1 0 0,1-4 1 0 0,-1-3-1 0 0,0-4 0 0 0,0-2 1 0 0,28-10-88 0 0,65-61 278 0 0,-161 77-257 0 0,0 0 1 0 0,-1 0 0 0 0,0 0 0 0 0,0-1 0 0 0,0 0 0 0 0,-1 0 0 0 0,0 0-1 0 0,0-1 1 0 0,0 1 0 0 0,0-1 0 0 0,-1 0 0 0 0,0 0 0 0 0,0 0 0 0 0,-1-1-1 0 0,1 1 1 0 0,-1-1 0 0 0,-1 1 0 0 0,1-1 0 0 0,-1 0 0 0 0,-1 1 0 0 0,1-1-1 0 0,-1 0 1 0 0,0 0 0 0 0,0 1 0 0 0,-2-7-22 0 0,-3 3-108 0 0,-1 0 0 0 0,0 1 0 0 0,-1 0 0 0 0,0 0 0 0 0,-1 0 0 0 0,1 1 0 0 0,-2 0 0 0 0,1 1 0 0 0,-1 0 0 0 0,0 0 0 0 0,0 1 0 0 0,-1 0 0 0 0,0 0 0 0 0,0 1 0 0 0,-1 0 0 0 0,1 1 1 0 0,-1 1-1 0 0,0-1 0 0 0,0 2 0 0 0,0-1 0 0 0,0 2 0 0 0,0-1 0 0 0,0 2 0 0 0,-1-1 0 0 0,-8 2 108 0 0,14-2-14 0 0,0 1 0 0 0,-1 0 0 0 0,1 0 0 0 0,0 1 1 0 0,0-1-1 0 0,-1 1 0 0 0,1 1 0 0 0,0-1 0 0 0,0 1 0 0 0,0 0 1 0 0,0 1-1 0 0,1-1 0 0 0,-1 1 0 0 0,1 0 0 0 0,-1 0 0 0 0,1 1 1 0 0,0 0-1 0 0,0 0 0 0 0,0 0 0 0 0,1 0 0 0 0,0 1 1 0 0,0 0-1 0 0,0 0 0 0 0,0 0 0 0 0,1 0 0 0 0,-1 0 0 0 0,1 1 1 0 0,1 0-1 0 0,-1-1 0 0 0,1 1 0 0 0,0 0 0 0 0,0 0 0 0 0,1 0 1 0 0,0 1-1 0 0,0-1 0 0 0,0 0 0 0 0,1 0 0 0 0,0 2 14 0 0,0 5 57 0 0,0-1 0 0 0,1 1 1 0 0,0-1-1 0 0,1 1 0 0 0,1-1 0 0 0,0 0 0 0 0,0 0 0 0 0,1 0 0 0 0,1 0 0 0 0,0-1 0 0 0,0 1 0 0 0,1-1 0 0 0,1 0 0 0 0,0-1 0 0 0,0 0 1 0 0,1 0-1 0 0,1-1 0 0 0,-1 0 0 0 0,2 0 0 0 0,-1-1 0 0 0,1 0 0 0 0,0 0 0 0 0,0-1 0 0 0,1-1 0 0 0,0 0 0 0 0,1 0 0 0 0,-1-1 1 0 0,1-1-1 0 0,9 3-57 0 0,0 0 96 0 0,0 0 1 0 0,1-2 0 0 0,-1-1 0 0 0,1 0 0 0 0,0-2 0 0 0,1 0-1 0 0,-1-2 1 0 0,0 0 0 0 0,0-2 0 0 0,0 0 0 0 0,0-1 0 0 0,0-2-1 0 0,0 0 1 0 0,-1-1 0 0 0,0-1 0 0 0,14-7-97 0 0,-19 6 9 0 0,-1 0 1 0 0,0-1-1 0 0,0-1 1 0 0,-1 0-1 0 0,0-1 1 0 0,0-1-1 0 0,-2 0 1 0 0,1-1-1 0 0,-2 0 1 0 0,1-1-1 0 0,-2 0 1 0 0,0 0-1 0 0,-1-1 1 0 0,0-1-1 0 0,-1 0 1 0 0,-1 0-1 0 0,0 0 1 0 0,-2-1-1 0 0,0 0 1 0 0,0 0-1 0 0,-2 0 1 0 0,0-1-1 0 0,-1 0 1 0 0,-1 1-1 0 0,0-1 1 0 0,-2-8-10 0 0,-8-18-1052 0 0,8 75-2084 0 0,11 12 3295 0 0,2 0-1 0 0,1-1 1 0 0,3 0-1 0 0,1-1 1 0 0,2-1-1 0 0,2-1 1 0 0,2 0 0 0 0,1-2-1 0 0,18 20-158 0 0,-35-45 89 0 0,0-1-1 0 0,1 0 1 0 0,0-1-1 0 0,1 0 1 0 0,0 0-1 0 0,0-1 1 0 0,1 0-1 0 0,0 0 1 0 0,1-1-1 0 0,0-1 1 0 0,0 0-1 0 0,1 0 1 0 0,11 4-89 0 0,-19-12 131 0 0,-1 0-1 0 0,0-1 1 0 0,0 0 0 0 0,0 1-1 0 0,0-1 1 0 0,0-1 0 0 0,0 1-1 0 0,0 0 1 0 0,-1-1-1 0 0,1 1 1 0 0,-1-1 0 0 0,0 0-1 0 0,1 1 1 0 0,-1-1 0 0 0,-1 0-1 0 0,1-1 1 0 0,0 1 0 0 0,-1 0-1 0 0,1 0 1 0 0,-1-1 0 0 0,0 1-1 0 0,0-1 1 0 0,-1 1 0 0 0,1-1-1 0 0,-1 1 1 0 0,1-1-1 0 0,-1 1-130 0 0,4-12 158 0 0,92-381 391 0 0,-10 232-672 0 0,-81 159 20 0 0,-1 0 0 0 0,1 1 0 0 0,0-1 0 0 0,0 1 0 0 0,0 0 0 0 0,1 1 0 0 0,0-1 0 0 0,-1 1 0 0 0,1 0-1 0 0,0 1 1 0 0,1-1 0 0 0,-1 1 0 0 0,0 0 0 0 0,1 1 0 0 0,-1-1 0 0 0,1 1 0 0 0,-1 1 0 0 0,1-1 0 0 0,-1 1 0 0 0,1 0 0 0 0,-1 1 0 0 0,1-1 0 0 0,0 1-1 0 0,-1 1 1 0 0,0-1 0 0 0,1 1 0 0 0,0 0 103 0 0,52 31-4539 0 0,-26-4-3636 0 0,-22-17-762 0 0</inkml:trace>
  <inkml:trace contextRef="#ctx0" brushRef="#br0" timeOffset="7660.761">5476 4598 23189 0 0,'0'0'412'0'0,"0"0"-404"0"0,0 0-248 0 0,0 0-63 0 0,0 0 114 0 0,26 9 176 0 0,194 55-29 0 0,-195-62 98 0 0,1-1 0 0 0,0-1 1 0 0,0-1-1 0 0,-1-2 0 0 0,1 0 0 0 0,-1-1 0 0 0,0-2 0 0 0,0-1 0 0 0,0 0 1 0 0,-1-2-1 0 0,0-1 0 0 0,-1-1 0 0 0,0-1 0 0 0,-1-1 0 0 0,0-1 0 0 0,-1 0 1 0 0,0-2-1 0 0,-2-1 0 0 0,0 0 0 0 0,-1-1 0 0 0,7-9-56 0 0,-21 22-28 0 0,0 0 0 0 0,1 0 0 0 0,-2 0 0 0 0,1-1 0 0 0,-1 1 0 0 0,1-1 0 0 0,-2 0 0 0 0,1 0 0 0 0,-1 0 0 0 0,1 0 0 0 0,-2 0 0 0 0,1-1 0 0 0,-1 1 1 0 0,0-1-1 0 0,0 1 0 0 0,-1-1 0 0 0,1 1 0 0 0,-2-1 0 0 0,1 1 0 0 0,-1-1 0 0 0,0 1 0 0 0,0 0 0 0 0,-1-1 0 0 0,1 1 0 0 0,-1 0 0 0 0,-1 0 0 0 0,1 0 0 0 0,-1 0 0 0 0,0 0 0 0 0,-1 0 0 0 0,1 1 0 0 0,-1 0 0 0 0,0 0 0 0 0,-1 0 0 0 0,1 0 0 0 0,-1 0 0 0 0,0 1 0 0 0,0 0 0 0 0,0 0 0 0 0,-4-1 28 0 0,-9-8-97 0 0,-1 1 0 0 0,0 0 0 0 0,-1 2-1 0 0,0 0 1 0 0,-1 2 0 0 0,0 0 0 0 0,0 1-1 0 0,-1 1 1 0 0,0 1 0 0 0,0 1 0 0 0,0 1-1 0 0,0 1 1 0 0,0 1 0 0 0,-1 1 0 0 0,-19 2 97 0 0,28 0-36 0 0,0-1 1 0 0,0 2 0 0 0,1 0 0 0 0,-1 0-1 0 0,1 2 1 0 0,0-1 0 0 0,0 2 0 0 0,0-1-1 0 0,1 2 1 0 0,0 0 0 0 0,0 0-1 0 0,0 1 1 0 0,1 1 0 0 0,1 0 0 0 0,-1 0-1 0 0,1 1 1 0 0,1 0 0 0 0,0 1-1 0 0,0 0 1 0 0,1 1 0 0 0,1-1 0 0 0,0 2-1 0 0,0-1 1 0 0,1 1 0 0 0,-3 10 35 0 0,6-15-38 0 0,1 0 0 0 0,-1-1 0 0 0,1 2 1 0 0,1-1-1 0 0,0 0 0 0 0,0 0 0 0 0,0 0 0 0 0,1 0 1 0 0,1 1-1 0 0,-1-1 0 0 0,1 0 0 0 0,0 0 1 0 0,1 0-1 0 0,0 0 0 0 0,1 0 0 0 0,-1 0 0 0 0,1 0 1 0 0,1-1-1 0 0,-1 1 0 0 0,1-1 0 0 0,1 0 1 0 0,-1 0-1 0 0,1-1 0 0 0,5 5 38 0 0,105 74-5372 0 0,-82-70 362 0 0,-10-4-4243 0 0</inkml:trace>
  <inkml:trace contextRef="#ctx0" brushRef="#br0" timeOffset="8393.874">6516 4185 21381 0 0,'0'0'338'0'0,"0"0"-335"0"0,0 0-579 0 0,0 0-246 0 0,0 0 78 0 0,0 0 288 0 0,0 0 368 0 0,0 0 84 0 0,0 0 16 0 0,6 25 0 0 0,61 188 3 0 0,-65-204 45 0 0,0 0-1 0 0,0-1 1 0 0,1 1 0 0 0,1-1 0 0 0,-1 1 0 0 0,1-1 0 0 0,1-1 0 0 0,-1 1 0 0 0,1 0-1 0 0,1-1 1 0 0,0 0 0 0 0,0 0 0 0 0,0-1 0 0 0,0 0 0 0 0,1 0 0 0 0,0 0 0 0 0,1-1-1 0 0,-1 0 1 0 0,1 0 0 0 0,0-1 0 0 0,0 0 0 0 0,0 0 0 0 0,1-1 0 0 0,-1 0-1 0 0,1-1 1 0 0,0 0 0 0 0,0 0 0 0 0,7 0-60 0 0,-3-3 19 0 0,0-1 0 0 0,0 0-1 0 0,0-1 1 0 0,0-1 0 0 0,0 0-1 0 0,-1 0 1 0 0,0-2 0 0 0,0 1-1 0 0,0-2 1 0 0,-1 1 0 0 0,0-1 0 0 0,0-1-1 0 0,-1 0 1 0 0,0-1 0 0 0,0 0-1 0 0,-1 0 1 0 0,0-1 0 0 0,-1 0 0 0 0,0-1-1 0 0,0 0 1 0 0,-1 0 0 0 0,-1 0-1 0 0,0-1 1 0 0,0 0 0 0 0,-1 0 0 0 0,-1-1-1 0 0,0 0 1 0 0,-1 1 0 0 0,0-1-1 0 0,-1 0 1 0 0,0 0 0 0 0,-1-1 0 0 0,-1 1-1 0 0,0-9-18 0 0,0 22-190 0 0,0 0-277 0 0,0 37-1208 0 0,0-21 1740 0 0,0 1 0 0 0,1-1 0 0 0,1 0 0 0 0,1 0 0 0 0,0 0 1 0 0,1 0-1 0 0,0 0 0 0 0,2 0 0 0 0,0-1 0 0 0,0 0 0 0 0,2-1 0 0 0,0 1 1 0 0,0-1-1 0 0,1-1 0 0 0,1 0 0 0 0,0 0 0 0 0,1-1 0 0 0,1 0 0 0 0,-1-1 0 0 0,2 0 1 0 0,0-1-1 0 0,0 0 0 0 0,2 0-65 0 0,-3-4-166 0 0,-1-1-1 0 0,1 0 1 0 0,0-1 0 0 0,1 0-1 0 0,-1-1 1 0 0,1 0 0 0 0,0-1-1 0 0,-1-1 1 0 0,1 0 0 0 0,0 0 0 0 0,0-1-1 0 0,9-2 167 0 0,-11 0-760 0 0,0-1-1 0 0,0-1 0 0 0,0 1 0 0 0,0-2 0 0 0,-1 0 1 0 0,0 0-1 0 0,0 0 0 0 0,0-2 0 0 0,-1 1 1 0 0,1-1-1 0 0,-2 0 0 0 0,1-1 0 0 0,-1 0 1 0 0,0 0-1 0 0,-1-1 0 0 0,2-2 761 0 0,19-23 232 0 0,-2 1 3590 0 0,-4 5 3685 0 0,-10 31-3898 0 0,8 29-4275 0 0,-13-20 986 0 0,-2-2-262 0 0,1 0 1 0 0,1 0 0 0 0,-1-1-1 0 0,1 0 1 0 0,1-1 0 0 0,0 1-1 0 0,0-1 1 0 0,1-1 0 0 0,-1 0-1 0 0,2 0 1 0 0,-1 0 0 0 0,1-2-1 0 0,0 1 1 0 0,0-1 0 0 0,1 0-1 0 0,-1-1 1 0 0,1 0 0 0 0,0-1-1 0 0,0 0 1 0 0,0-1 0 0 0,1 0-1 0 0,-1-1 1 0 0,1 0 0 0 0,-1-1 0 0 0,0 0-1 0 0,1-1 1 0 0,-1 0 0 0 0,1-1-1 0 0,6-2-58 0 0,3-3 117 0 0,-1-1 0 0 0,1-1 0 0 0,-2-1 0 0 0,1 0 0 0 0,-1-2 0 0 0,-1 0 0 0 0,0-1 0 0 0,-1-1 0 0 0,-1-1 0 0 0,10-10-117 0 0,-20 19-14 0 0,0 0-1 0 0,-1-1 0 0 0,0 1 0 0 0,0-1 0 0 0,0 0 0 0 0,0 0 0 0 0,-1-1 0 0 0,-1 1 0 0 0,1-1 0 0 0,-1 0 0 0 0,-1 0 0 0 0,1 0 0 0 0,-1-1 0 0 0,-1 1 0 0 0,1 0 0 0 0,-1-1 0 0 0,-1 1 0 0 0,0-1 0 0 0,0 1 0 0 0,-1 0 0 0 0,0-1 0 0 0,0 1 0 0 0,-1-1 0 0 0,0 1 0 0 0,0 0 0 0 0,-1 0 0 0 0,0 0 0 0 0,-3-5 15 0 0,-5-1-35 0 0,0 1 0 0 0,-1 1 0 0 0,0 0 0 0 0,-1 0 1 0 0,-1 1-1 0 0,1 1 0 0 0,-2 0 0 0 0,1 1 0 0 0,-1 1 0 0 0,-1 0 0 0 0,0 1 0 0 0,0 1 0 0 0,0 0 1 0 0,0 2-1 0 0,-1-1 0 0 0,0 2 0 0 0,0 0 0 0 0,0 1 0 0 0,0 1 0 0 0,0 1 0 0 0,-1 0 0 0 0,1 1 1 0 0,0 1-1 0 0,0 0 0 0 0,0 2 0 0 0,0 0 0 0 0,1 0 0 0 0,0 2 0 0 0,-1 0 0 0 0,2 1 0 0 0,-1 1 35 0 0,4-1-75 0 0,1 0 0 0 0,0 1-1 0 0,1 1 1 0 0,0 0-1 0 0,0 0 1 0 0,1 1-1 0 0,0 0 1 0 0,0 1-1 0 0,1-1 1 0 0,1 2-1 0 0,0-1 1 0 0,1 1-1 0 0,0 0 1 0 0,0 1-1 0 0,2-1 1 0 0,-1 1-1 0 0,2 0 1 0 0,0 0-1 0 0,0 0 1 0 0,1 1-1 0 0,1-1 1 0 0,0 6 75 0 0,18 113-8538 0 0,-5-103-1999 0 0</inkml:trace>
  <inkml:trace contextRef="#ctx0" brushRef="#br0" timeOffset="10010.021">11424 4036 22669 0 0,'0'0'121'0'0,"0"0"-221"0"0,0 0-355 0 0,0 0-235 0 0,0 0 91 0 0,0 0 197 0 0,0 0 269 0 0,0 0 156 0 0,26 5-53 0 0,87 17-55 0 0,-97-21 93 0 0,0 0-1 0 0,1-1 1 0 0,-1 0 0 0 0,0-1-1 0 0,0-1 1 0 0,-1-1-1 0 0,1 0 1 0 0,0-1 0 0 0,-1-1-1 0 0,0 0 1 0 0,0-1 0 0 0,0 0-1 0 0,-1-2 1 0 0,0 1-1 0 0,0-2 1 0 0,-1 0 0 0 0,0-1-1 0 0,3-3-7 0 0,44-41 488 0 0,-59 53-524 0 0,0-1 1 0 0,0 1 0 0 0,1 0-1 0 0,-1 0 1 0 0,0 0 0 0 0,0-1-1 0 0,0 1 1 0 0,-1 0 0 0 0,1-1-1 0 0,0 1 1 0 0,0-1-1 0 0,-1 1 1 0 0,1-1 0 0 0,-1 1-1 0 0,1-1 1 0 0,-1 1 0 0 0,0-1-1 0 0,0 0 1 0 0,1 1 0 0 0,-1-1-1 0 0,0 0 1 0 0,0 1 0 0 0,-1-1-1 0 0,1 1 1 0 0,0-1 0 0 0,0 0-1 0 0,-1 1 1 0 0,1-1 0 0 0,-1 1-1 0 0,0-1 1 0 0,1 1 0 0 0,-1-1-1 0 0,0 1 1 0 0,0 0 0 0 0,0-1-1 0 0,0 1 1 0 0,0 0 0 0 0,0 0-1 0 0,0-1 1 0 0,0 1 0 0 0,-1 0-1 0 0,1 0 1 0 0,0 0 0 0 0,-1 1-1 0 0,1-1 36 0 0,-20-6-271 0 0,-1 1 0 0 0,1 1 0 0 0,-1 1 0 0 0,0 1-1 0 0,0 1 1 0 0,-1 0 0 0 0,1 2 0 0 0,0 1 0 0 0,0 1-1 0 0,0 1 1 0 0,-4 1 271 0 0,-12-2 162 0 0,0 1 1 0 0,0 2-1 0 0,0 2 0 0 0,0 2 0 0 0,1 1 0 0 0,1 1 1 0 0,0 3-1 0 0,1 0 0 0 0,0 3 0 0 0,1 0 0 0 0,1 3 1 0 0,1 0-1 0 0,0 3 0 0 0,2 0 0 0 0,1 2 0 0 0,-3 4-162 0 0,28-25 6 0 0,1 0-1 0 0,0 0 1 0 0,0 0-1 0 0,0 0 0 0 0,1 0 1 0 0,-1 0-1 0 0,1 1 1 0 0,0-1-1 0 0,0 1 0 0 0,0 0 1 0 0,1-1-1 0 0,0 1 0 0 0,0 0 1 0 0,0 0-1 0 0,1 0 1 0 0,-1 0-1 0 0,1 0 0 0 0,0 0 1 0 0,0 0-1 0 0,1 0 1 0 0,0 0-1 0 0,0-1 0 0 0,0 1 1 0 0,0 0-1 0 0,1 0 1 0 0,-1-1-1 0 0,1 1 0 0 0,1-1 1 0 0,-1 1-1 0 0,0-1 0 0 0,1 0 1 0 0,0 0-1 0 0,0 0 1 0 0,0 0-1 0 0,1 0 0 0 0,-1-1 1 0 0,1 0-1 0 0,0 0 1 0 0,0 0-1 0 0,0 0 0 0 0,0 0 1 0 0,1-1-1 0 0,-1 0 1 0 0,1 1-1 0 0,-1-2 0 0 0,1 1 1 0 0,2 0-6 0 0,39 13 188 0 0,1-1 0 0 0,0-3 0 0 0,1-2 0 0 0,0-2 0 0 0,1-2 0 0 0,0-2 0 0 0,-1-2 0 0 0,1-2 0 0 0,41-7-188 0 0,195-50 508 0 0,-282 58-531 0 0,0 0-1 0 0,-1 1 0 0 0,1 0 1 0 0,-1 0-1 0 0,1 0 1 0 0,-1 0-1 0 0,1 0 1 0 0,-1 0-1 0 0,1 0 0 0 0,-1 1 1 0 0,0-1-1 0 0,0 1 1 0 0,0 0-1 0 0,0 0 0 0 0,0-1 1 0 0,0 1-1 0 0,-1 0 1 0 0,1 1-1 0 0,0-1 0 0 0,-1 0 1 0 0,0 0-1 0 0,1 1 1 0 0,-1-1-1 0 0,0 1 0 0 0,0-1 1 0 0,-1 1-1 0 0,1-1 1 0 0,0 1-1 0 0,-1 0 0 0 0,0 0 24 0 0,28 44 93 0 0,-13-40-14 0 0,0 0-1 0 0,1-1 0 0 0,-1-1 0 0 0,1-1 0 0 0,1 0 0 0 0,-1-1 0 0 0,0-1 0 0 0,1 0 0 0 0,-1-1 0 0 0,1-1 0 0 0,0 0 0 0 0,-1-2 1 0 0,1 0-1 0 0,-1 0 0 0 0,0-2 0 0 0,0 0 0 0 0,0-1 0 0 0,0 0 0 0 0,-1-2 0 0 0,7-3-78 0 0,4 4-2 0 0,-2-1 1 0 0,1-2-1 0 0,-1 0 0 0 0,0-2 0 0 0,-1 0 0 0 0,0-2 1 0 0,-1 0-1 0 0,0-2 0 0 0,-1 0 0 0 0,-1-1 1 0 0,-1-1-1 0 0,3-5 2 0 0,-19 19-19 0 0,0 0 0 0 0,0-1 0 0 0,0 1 1 0 0,-1-1-1 0 0,0 0 0 0 0,1 1 0 0 0,-1-1 0 0 0,-1 0 0 0 0,1-1 1 0 0,-1 1-1 0 0,1 0 0 0 0,-1 0 0 0 0,-1-1 0 0 0,1 1 1 0 0,0 0-1 0 0,-1-1 0 0 0,0 1 0 0 0,0 0 0 0 0,0-1 0 0 0,-1 1 1 0 0,0-1-1 0 0,1 1 0 0 0,-1 0 0 0 0,-1 0 0 0 0,1-1 1 0 0,-1 1-1 0 0,1 0 0 0 0,-1 0 0 0 0,0 1 0 0 0,-1-1 0 0 0,1 0 1 0 0,-1 1-1 0 0,0-1 0 0 0,1 1 0 0 0,-2 0 0 0 0,1 0 1 0 0,0 0-1 0 0,0 0 0 0 0,-1 0 0 0 0,0 1 0 0 0,0-1 19 0 0,-8-5-85 0 0,-1 1-1 0 0,0 0 1 0 0,0 0 0 0 0,-1 1-1 0 0,0 1 1 0 0,0 0-1 0 0,0 1 1 0 0,0 1 0 0 0,-1 0-1 0 0,1 1 1 0 0,-15 0 85 0 0,11 0 21 0 0,-1 2 1 0 0,0 1 0 0 0,1 0-1 0 0,-1 1 1 0 0,1 1-1 0 0,-1 0 1 0 0,1 2 0 0 0,0 0-1 0 0,0 1 1 0 0,1 1 0 0 0,0 0-1 0 0,0 2 1 0 0,1 0-1 0 0,0 0 1 0 0,0 2 0 0 0,1 0-1 0 0,1 1 1 0 0,0 0-1 0 0,-6 7-21 0 0,18-17 0 0 0,-1 1 0 0 0,1-1 0 0 0,0 1 0 0 0,0 0 0 0 0,0 0 0 0 0,0 0 0 0 0,1 0 0 0 0,-1 0-1 0 0,1 0 1 0 0,0 0 0 0 0,0 0 0 0 0,0 0 0 0 0,0 1 0 0 0,0-1 0 0 0,1 0 0 0 0,-1 1 0 0 0,1-1-1 0 0,0 0 1 0 0,0 1 0 0 0,1-1 0 0 0,-1 0 0 0 0,0 1 0 0 0,1-1 0 0 0,0 0 0 0 0,0 0 0 0 0,0 1-1 0 0,0-1 1 0 0,1 0 0 0 0,-1 0 0 0 0,1 0 0 0 0,0 0 0 0 0,-1 0 0 0 0,1-1 0 0 0,1 1-1 0 0,-1-1 1 0 0,0 1 0 0 0,1-1 0 0 0,-1 0 0 0 0,1 0 0 0 0,-1 0 0 0 0,2 0 0 0 0,134 38 982 0 0,-90-38-876 0 0,0-2 0 0 0,-1-3 0 0 0,1-1-1 0 0,-1-3 1 0 0,0-1 0 0 0,0-3 0 0 0,-1-2 0 0 0,0-1 0 0 0,-2-3-1 0 0,0-1 1 0 0,13-10-106 0 0,-39 16 447 0 0,-19 12-503 0 0,1 1 0 0 0,0-1-1 0 0,0 1 1 0 0,0-1 0 0 0,0 0 0 0 0,0 1 0 0 0,0-1-1 0 0,0 1 1 0 0,0-1 0 0 0,0 0 0 0 0,0 1 0 0 0,0-1-1 0 0,0 1 1 0 0,0-1 0 0 0,0 0 0 0 0,1 1-1 0 0,-1-1 1 0 0,0 0 0 0 0,0 1 0 0 0,0-1 0 0 0,0 0-1 0 0,1 1 1 0 0,-1-1 0 0 0,0 0 0 0 0,0 1 0 0 0,1-1-1 0 0,-1 0 1 0 0,0 0 0 0 0,1 1 0 0 0,-1-1 0 0 0,0 0-1 0 0,1 0 1 0 0,-1 1 0 0 0,0-1 0 0 0,1 0 0 0 0,-1 0-1 0 0,0 0 1 0 0,1 0 0 0 0,-1 0 0 0 0,1 0 0 0 0,-1 0 56 0 0,-2 6 30 0 0,0-1-1 0 0,0 1 1 0 0,1 0 0 0 0,-1-1 0 0 0,1 1 0 0 0,0 0 0 0 0,1 0 0 0 0,0 0 0 0 0,0-1 0 0 0,0 1 0 0 0,0 0 0 0 0,1 0 0 0 0,0 0 0 0 0,0-1 0 0 0,1 1 0 0 0,-1 0 0 0 0,1-1 0 0 0,1 1 0 0 0,-1-1 0 0 0,1 0 0 0 0,0 0 0 0 0,0 0 0 0 0,0 0 0 0 0,1 0 0 0 0,-1-1 0 0 0,1 1-1 0 0,0-1 1 0 0,1 0 0 0 0,-1 0 0 0 0,1-1 0 0 0,0 1 0 0 0,0-1 0 0 0,0 0 0 0 0,0-1 0 0 0,0 1 0 0 0,1-1 0 0 0,-1 0 0 0 0,1 0 0 0 0,-1 0 0 0 0,1-1 0 0 0,0 0 0 0 0,0 0 0 0 0,0-1-30 0 0,27 2-25 0 0,0-1 1 0 0,0-2-1 0 0,-1-1 1 0 0,1-2-1 0 0,-1-1 1 0 0,0-1-1 0 0,0-2 1 0 0,0-1-1 0 0,-1-2 1 0 0,-1-1-1 0 0,0-1 1 0 0,0-2-1 0 0,12-9 25 0 0,-8-9 656 0 0,-34 33-637 0 0,0 0-138 0 0,0 0-133 0 0,-10 41-977 0 0,10-37 1248 0 0,0 0 0 0 0,0 0 0 0 0,1-1 1 0 0,0 1-1 0 0,-1 0 0 0 0,1-1 0 0 0,0 1 1 0 0,1-1-1 0 0,-1 1 0 0 0,0-1 0 0 0,1 1 1 0 0,0-1-1 0 0,0 0 0 0 0,0 0 0 0 0,0 0 0 0 0,1 0 1 0 0,-1 0-1 0 0,1 0 0 0 0,0-1 0 0 0,-1 1 1 0 0,1-1-1 0 0,0 0 0 0 0,1 0 0 0 0,-1 0 1 0 0,0 0-1 0 0,1 0 0 0 0,-1-1 0 0 0,1 0 1 0 0,-1 1-1 0 0,3-1-19 0 0,114 23 690 0 0,-111-23-788 0 0,1 1 1 0 0,0-1 0 0 0,-1 0 0 0 0,1-1 0 0 0,-1 0-1 0 0,1-1 1 0 0,0 0 0 0 0,-1 0 0 0 0,1-1 0 0 0,-1 0 0 0 0,0-1-1 0 0,0 0 1 0 0,0 0 0 0 0,0-1 0 0 0,0 0 0 0 0,-1-1 0 0 0,0 0-1 0 0,0 0 1 0 0,0-1 0 0 0,0 0 0 0 0,-1 0 0 0 0,0-1 0 0 0,0 0-1 0 0,-1 0 1 0 0,0 0 0 0 0,0-1 0 0 0,-1 0 0 0 0,0 0 0 0 0,0-1-1 0 0,-1 1 1 0 0,0-1 0 0 0,0 0 0 0 0,-1 0 0 0 0,-1 0 0 0 0,1-1-1 0 0,0-7 98 0 0,-38-100 2669 0 0,35 117-2632 0 0,21 8-1304 0 0,74 26 1481 0 0,0-4-1 0 0,3-4 0 0 0,59 7-213 0 0,66 17 18 0 0,-222-51-20 0 0,0 1 1 0 0,0-1-1 0 0,0 1 1 0 0,0 0-1 0 0,0-1 1 0 0,0 1-1 0 0,1 0 1 0 0,-1 0-1 0 0,0-1 1 0 0,0 1-1 0 0,0 0 1 0 0,0 0-1 0 0,0 0 0 0 0,0 0 1 0 0,0 1-1 0 0,0-1 1 0 0,0 0-1 0 0,0 0 1 0 0,0 1-1 0 0,0-1 1 0 0,0 1-1 0 0,0-1 1 0 0,0 1-1 0 0,0-1 1 0 0,0 1-1 0 0,0-1 1 0 0,0 1-1 0 0,0 0 1 0 0,0-1-1 0 0,-1 1 0 0 0,1 0 1 0 0,0 0-1 0 0,-1 0 1 0 0,1 0-1 0 0,0 0 1 0 0,-1-1-1 0 0,1 1 1 0 0,-1 0-1 0 0,0 0 1 0 0,1 0-1 0 0,-1 1 1 0 0,0-1-1 0 0,1 0 1 0 0,-1 0-1 0 0,0 0 1 0 0,0 0-1 0 0,0 0 0 0 0,0 0 1 0 0,0 0-1 0 0,0 0 1 0 0,0 0-1 0 0,-1 0 1 0 0,1 0-1 0 0,0 0 1 0 0,0 0-1 0 0,-1 1 1 0 0,1-1-1 0 0,-1-1 1 0 0,1 1-1 0 0,-1 0 1 0 0,1 0-1 0 0,-1 0 1 0 0,0 0-1 0 0,1 0 0 0 0,-1 0 1 0 0,0-1-1 0 0,0 1 1 0 0,0 0 1 0 0,-46 21 244 0 0,-1-3 0 0 0,0-1-1 0 0,-1-3 1 0 0,-1-2 0 0 0,0-2 0 0 0,-21 1-244 0 0,-40 10 6 0 0,-41 14-1300 0 0,474-131-4209 0 0,-4-18 5197 0 0,6-2 5266 0 0,-197 81-2516 0 0,-99 91-3155 0 0,-25-46 688 0 0,0 0 0 0 0,0-1 0 0 0,2 1-1 0 0,-1-1 1 0 0,1 1 0 0 0,1-1 0 0 0,0-1 0 0 0,0 1 0 0 0,1-1 0 0 0,0 0 0 0 0,1-1 0 0 0,0 0 0 0 0,0 0 0 0 0,0 0 0 0 0,1-1-1 0 0,1-1 1 0 0,-1 1 0 0 0,1-2 0 0 0,0 1 0 0 0,0-1 0 0 0,0-1 0 0 0,1 0 0 0 0,0 0 0 0 0,0-1 0 0 0,0 0 0 0 0,5 0 23 0 0,74-4-5149 0 0,-32-11-5298 0 0,-41 7 4450 0 0</inkml:trace>
  <inkml:trace contextRef="#ctx0" brushRef="#br0" timeOffset="10219.594">15078 3381 17524 0 0,'0'0'3897'0'0,"0"0"-3001"0"0,0 0-320 0 0,0 0-664 0 0,0 0-808 0 0,0 0-953 0 0,0 0-815 0 0,0 0-1265 0 0,0 0-736 0 0,0 0-4137 0 0</inkml:trace>
  <inkml:trace contextRef="#ctx0" brushRef="#br0" timeOffset="11514.19">16353 2773 21501 0 0,'0'0'1985'0'0,"0"0"-1827"0"0,0 0-877 0 0,0 0-197 0 0,0 0 50 0 0,0 0 331 0 0,5 30 431 0 0,22 179 86 0 0,-5 635-160 0 0,-21-818 226 0 0,2 1-1 0 0,0-1 1 0 0,2 0-1 0 0,0 0 0 0 0,2 0 1 0 0,1-1-1 0 0,2 0 1 0 0,0-1-1 0 0,1 0 0 0 0,1 0 1 0 0,2-1-1 0 0,0-1 0 0 0,16 19-47 0 0,-30-41 487 0 0,0 0 127 0 0,-32-14 531 0 0,-11-1-1386 0 0,-1 1 1 0 0,0 3-1 0 0,-1 1 0 0 0,-1 2 0 0 0,1 2 0 0 0,-1 2 0 0 0,0 3 0 0 0,-3 1 241 0 0,23-1-88 0 0,19 0 41 0 0,0 0-1 0 0,0 0 0 0 0,-1 0 0 0 0,1 1 0 0 0,0 0 1 0 0,0 1-1 0 0,0 0 0 0 0,0 0 0 0 0,-1 0 0 0 0,1 1 0 0 0,1 0 1 0 0,-1 1-1 0 0,0-1 0 0 0,0 1 0 0 0,1 0 0 0 0,0 1 1 0 0,0 0-1 0 0,0 0 0 0 0,-1 0 48 0 0,6-2 2 0 0,0 0-1 0 0,0-1 1 0 0,1 1 0 0 0,-1 0 0 0 0,0 0-1 0 0,1 0 1 0 0,-1-1 0 0 0,1 1-1 0 0,-1 0 1 0 0,1 0 0 0 0,0 0-1 0 0,0 0 1 0 0,0 0 0 0 0,0 0 0 0 0,0 0-1 0 0,0 0 1 0 0,1 0 0 0 0,-1 0-1 0 0,1-1 1 0 0,-1 1 0 0 0,1 0 0 0 0,0 0-1 0 0,-1 0 1 0 0,1-1 0 0 0,0 1-1 0 0,0 0 1 0 0,0-1 0 0 0,1 1-1 0 0,-1-1 1 0 0,0 1 0 0 0,0-1 0 0 0,1 0-1 0 0,-1 0 1 0 0,1 1 0 0 0,-1-1-1 0 0,1 0 1 0 0,0 0 0 0 0,-1 0-1 0 0,1-1 1 0 0,0 1-2 0 0,74 35 856 0 0,-9-19-779 0 0,0-3 1 0 0,2-3-1 0 0,-1-2 0 0 0,1-4 0 0 0,0-3 1 0 0,0-3-1 0 0,0-3 0 0 0,0-2 0 0 0,0-4 1 0 0,-1-3-1 0 0,-1-3 0 0 0,48-18-77 0 0,95-56 421 0 0,-204 86-393 0 0,1 1 0 0 0,-1-1 0 0 0,0 0 1 0 0,0-1-1 0 0,0 0 0 0 0,-1 0 0 0 0,0 0 1 0 0,0-1-1 0 0,0 1 0 0 0,0-1 0 0 0,-1 0 1 0 0,0 0-1 0 0,-1-1 0 0 0,1 1 1 0 0,-1-1-1 0 0,0 0 0 0 0,-1 0 0 0 0,0 0 1 0 0,0 0-1 0 0,0 0 0 0 0,-1-1 0 0 0,0 1 1 0 0,0 0-1 0 0,-1-1 0 0 0,0 1 0 0 0,0-1 1 0 0,-1 1-1 0 0,0 0 0 0 0,0-1-28 0 0,0 5-41 0 0,0-1-1 0 0,0 0 0 0 0,-1 1 0 0 0,1-1 0 0 0,-1 1 1 0 0,1 0-1 0 0,-1-1 0 0 0,0 1 0 0 0,-1 0 1 0 0,1 0-1 0 0,0 0 0 0 0,-1 0 0 0 0,0 1 1 0 0,1-1-1 0 0,-1 1 0 0 0,0-1 0 0 0,0 1 0 0 0,-1 0 1 0 0,1 0-1 0 0,0 1 0 0 0,-1-1 0 0 0,1 1 1 0 0,-1-1-1 0 0,0 1 0 0 0,1 0 0 0 0,-1 1 1 0 0,0-1-1 0 0,1 0 0 0 0,-1 1 0 0 0,0 0 0 0 0,0 0 1 0 0,1 0-1 0 0,-1 1 0 0 0,0-1 0 0 0,0 1 1 0 0,-1 0 41 0 0,-4 1-62 0 0,-1 0 1 0 0,1 1-1 0 0,0 0 1 0 0,0 0 0 0 0,0 1-1 0 0,1 0 1 0 0,-1 1-1 0 0,1-1 1 0 0,0 2 0 0 0,0-1-1 0 0,0 1 1 0 0,1 1-1 0 0,-6 5 62 0 0,8-7 13 0 0,1 1 0 0 0,-1-1 0 0 0,1 1 0 0 0,0 0 0 0 0,1 0 0 0 0,-1 1 0 0 0,1-1-1 0 0,0 1 1 0 0,1 0 0 0 0,0-1 0 0 0,0 1 0 0 0,0 0 0 0 0,1 0 0 0 0,0 0-1 0 0,0 1 1 0 0,1-1 0 0 0,0 0 0 0 0,0 0 0 0 0,1 0 0 0 0,0 0 0 0 0,0 0-1 0 0,0 0 1 0 0,1 0 0 0 0,0 0 0 0 0,1 0 0 0 0,-1 0 0 0 0,1-1 0 0 0,1 1 0 0 0,-1-1-1 0 0,1 0 1 0 0,0 0 0 0 0,0-1 0 0 0,1 1 0 0 0,0-1 0 0 0,0 0 0 0 0,0 0-1 0 0,0 0 1 0 0,1-1 0 0 0,0 0 0 0 0,0 0 0 0 0,0 0 0 0 0,0-1 0 0 0,1 0-1 0 0,0 0 1 0 0,4 1-13 0 0,12 3 35 0 0,1 0 0 0 0,0-2 0 0 0,0-1 0 0 0,1-1 0 0 0,-1-1 0 0 0,1-1 0 0 0,-1-1-1 0 0,1-2 1 0 0,-1 0 0 0 0,1-1 0 0 0,-1-2 0 0 0,0 0 0 0 0,0-2 0 0 0,-1 0 0 0 0,0-2 0 0 0,0 0 0 0 0,-1-2-1 0 0,12-8-34 0 0,-28 16 5 0 0,0 0 0 0 0,0-1 0 0 0,0 0 0 0 0,-1 0 0 0 0,0-1-1 0 0,0 1 1 0 0,0-1 0 0 0,0 0 0 0 0,-1-1 0 0 0,0 1 0 0 0,0-1-1 0 0,0 0 1 0 0,-1 0 0 0 0,0 0 0 0 0,0 0 0 0 0,0 0 0 0 0,-1-1-1 0 0,0 1 1 0 0,0-1 0 0 0,-1 0 0 0 0,0 0 0 0 0,0 1 0 0 0,0-1-1 0 0,-1 0 1 0 0,0 0 0 0 0,0 0 0 0 0,-1 0 0 0 0,0 0 0 0 0,0 1-1 0 0,-1-1 1 0 0,0 0 0 0 0,0 1 0 0 0,0-1 0 0 0,-1 1 0 0 0,0 0-1 0 0,0 0 1 0 0,0 0 0 0 0,-1 0 0 0 0,0 0 0 0 0,-3-2-5 0 0,-75-93-167 0 0,133 91-1340 0 0,384 0 1426 0 0,-434 9 60 0 0,0 1 0 0 0,0 0 0 0 0,0 0 0 0 0,1 0 0 0 0,-1 0 0 0 0,0 0 0 0 0,0 0 0 0 0,0 0 0 0 0,0 0 0 0 0,0 1 0 0 0,0-1 1 0 0,0 0-1 0 0,1 1 0 0 0,-1-1 0 0 0,0 1 0 0 0,0-1 0 0 0,0 1 0 0 0,0-1 0 0 0,-1 1 0 0 0,1 0 0 0 0,0-1 0 0 0,0 1 0 0 0,0 0 0 0 0,0 0 0 0 0,-1 0 0 0 0,1 0 1 0 0,0-1-1 0 0,-1 1 0 0 0,1 0 0 0 0,-1 0 0 0 0,1 0 0 0 0,-1 0 0 0 0,1 0 0 0 0,-1 1 0 0 0,0-1 0 0 0,1 0 0 0 0,-1 0 0 0 0,0 0 0 0 0,0 0 0 0 0,0 0 1 0 0,0 0-1 0 0,0 1 0 0 0,0-1 0 0 0,0 0 0 0 0,0 0 0 0 0,-1 0 0 0 0,1 0 0 0 0,0 0 0 0 0,-1 0 0 0 0,1 0 0 0 0,-1 0 0 0 0,1 0 0 0 0,-1 1 21 0 0,-36 65-8 0 0,26-49 91 0 0,8-13-68 0 0,-2 1 1 0 0,-1 1 1 0 0,1-1-1 0 0,0 1 1 0 0,0 0 0 0 0,1 1-1 0 0,0-1 1 0 0,1 1-1 0 0,-1-1 1 0 0,1 1-1 0 0,1 0 1 0 0,0 0-1 0 0,0 1 1 0 0,0-1-1 0 0,1 0 1 0 0,0 1-1 0 0,1-1 1 0 0,0 0-1 0 0,0 1 1 0 0,1-1-1 0 0,0 1 1 0 0,0-1-1 0 0,1 0 1 0 0,0 0-1 0 0,0 0 1 0 0,1 0 0 0 0,0 0-1 0 0,1 0 1 0 0,0-1-1 0 0,0 1 1 0 0,1 0-17 0 0,16 2 126 0 0,0-1 0 0 0,1-1-1 0 0,0 0 1 0 0,1-2 0 0 0,0 0 0 0 0,0-2 0 0 0,0 0 0 0 0,0-2 0 0 0,0 0 0 0 0,1-2 0 0 0,-1-1 0 0 0,0 0 0 0 0,1-2 0 0 0,19-5-126 0 0,324-64 476 0 0,-351 129-1520 0 0,-10-50 1101 0 0,0-2 1 0 0,0 1-1 0 0,1-1 1 0 0,0 0 0 0 0,0 0-1 0 0,0-1 1 0 0,0 0 0 0 0,1 0-1 0 0,0 0 1 0 0,0-1 0 0 0,0-1-1 0 0,0 1 1 0 0,0-1 0 0 0,0-1-1 0 0,1 1 1 0 0,-1-1-1 0 0,1-1 1 0 0,-1 0 0 0 0,1 0-1 0 0,-1 0 1 0 0,0-1 0 0 0,1-1-1 0 0,-1 1 1 0 0,0-1 0 0 0,0-1-1 0 0,1 0 1 0 0,-1 0-58 0 0,13 1 78 0 0,1-2 1 0 0,-1 0 0 0 0,0-2-1 0 0,0 0 1 0 0,0-2-1 0 0,-1 0 1 0 0,0-1-1 0 0,-1-1 1 0 0,0 0 0 0 0,0-2-1 0 0,-1 0 1 0 0,13-13-79 0 0,-29 23-18 0 0,0 0 1 0 0,0-1-1 0 0,-1 1 0 0 0,1 0 1 0 0,-1-1-1 0 0,1 1 0 0 0,-1-1 1 0 0,0 0-1 0 0,0 1 0 0 0,0-1 1 0 0,-1 0-1 0 0,1 0 1 0 0,-1 1-1 0 0,1-1 0 0 0,-1 0 1 0 0,0 0-1 0 0,0 0 0 0 0,0 0 1 0 0,-1 0-1 0 0,1 1 1 0 0,-1-1-1 0 0,1 0 0 0 0,-1 0 1 0 0,0 1-1 0 0,0-1 0 0 0,0 0 1 0 0,0 1-1 0 0,-1-1 1 0 0,1 1-1 0 0,-1-1 0 0 0,1 1 1 0 0,-1 0-1 0 0,0 0 0 0 0,0 0 1 0 0,0 0-1 0 0,-1-1 18 0 0,-87-61-1020 0 0,67 54 963 0 0,0 1 1 0 0,-1 2 0 0 0,0 0 0 0 0,0 1-1 0 0,-1 2 1 0 0,0 0 0 0 0,1 2-1 0 0,-1 0 1 0 0,0 2 0 0 0,0 1-1 0 0,0 1 1 0 0,0 1 0 0 0,0 1 0 0 0,-20 7 56 0 0,38-10-26 0 0,1 1 0 0 0,1 0 1 0 0,-1 1-1 0 0,0-1 1 0 0,1 1-1 0 0,-1 1 1 0 0,1-1-1 0 0,0 1 0 0 0,0-1 1 0 0,0 2-1 0 0,0-1 1 0 0,1 0-1 0 0,0 1 1 0 0,0 0-1 0 0,0 0 0 0 0,0 0 1 0 0,1 0-1 0 0,0 1 1 0 0,0-1-1 0 0,0 1 1 0 0,1 0-1 0 0,0 0 0 0 0,0 0 1 0 0,0 0-1 0 0,1 0 1 0 0,0 0-1 0 0,0 0 1 0 0,1 1-1 0 0,0-1 26 0 0,3-1 87 0 0,0 0 0 0 0,1 0 0 0 0,0 0 0 0 0,0-1 0 0 0,0 0 0 0 0,0 0 0 0 0,1 0 0 0 0,0 0 0 0 0,0 0 0 0 0,0-1 0 0 0,0 0 0 0 0,0 0 0 0 0,0-1 0 0 0,1 1 0 0 0,0-1 0 0 0,-1 0 0 0 0,1-1 0 0 0,0 0 0 0 0,0 1 0 0 0,0-2 0 0 0,5 1-87 0 0,-4 1 41 0 0,53 8 488 0 0,0-1 0 0 0,1-4-1 0 0,-1-2 1 0 0,37-4-529 0 0,-49 1 734 0 0,9 47-1089 0 0,64 10-1427 0 0,-78-48-1621 0 0,0-1-3501 0 0,-25-6-3748 0 0</inkml:trace>
  <inkml:trace contextRef="#ctx0" brushRef="#br0" timeOffset="12143.12">19816 3756 18708 0 0,'0'0'792'0'0,"0"0"-101"0"0,0 0-210 0 0,0 0-237 0 0,0 0-164 0 0,0 0-150 0 0,0 0-166 0 0,0 0-112 0 0,0 0-36 0 0,0 0 61 0 0,0 0 161 0 0,0 0 168 0 0,0 0 111 0 0,22-12 47 0 0,70-39-18 0 0,14 38 32 0 0,-84 17-158 0 0,299 59-53 0 0,-321-61 4 0 0,1-1 0 0 0,0 1 0 0 0,-1 0 0 0 0,0 0 0 0 0,1 0 0 0 0,-1 0 0 0 0,0-1 0 0 0,0 1 0 0 0,0 0 0 0 0,0 0 0 0 0,0 0 0 0 0,-1 0 0 0 0,1 0 0 0 0,0-1 0 0 0,-1 1 0 0 0,1 0 0 0 0,-1 0 0 0 0,0-1 0 0 0,0 1 0 0 0,0 0 0 0 0,0-1 0 0 0,0 1 0 0 0,0-1 0 0 0,0 1 0 0 0,0-1 0 0 0,0 1 0 0 0,-1-1 0 0 0,1 0 0 0 0,-1 0 0 0 0,1 0 0 0 0,-1 0 0 0 0,1 0 0 0 0,-1 0 0 0 0,1 0 0 0 0,-1 0 0 0 0,0 0 0 0 0,0-1 0 0 0,1 1 0 0 0,-1-1 0 0 0,0 1 0 0 0,0-1 0 0 0,0 0 1 0 0,0 0-1 0 0,0 0 0 0 0,1 0 0 0 0,-1 0 0 0 0,-2 0 29 0 0,-13 10 100 0 0,2-2-100 0 0,1 0 1 0 0,0 2-1 0 0,1-1 0 0 0,0 2 0 0 0,0-1 0 0 0,1 2 0 0 0,0 0 0 0 0,1 0 0 0 0,1 1 1 0 0,0 0-1 0 0,1 1 0 0 0,0 0 0 0 0,1 1 0 0 0,0-1 0 0 0,1 2 0 0 0,1-1 1 0 0,1 1-1 0 0,0 0 0 0 0,1 0 0 0 0,1 0 0 0 0,-2 12 0 0 0,9-19 83 0 0,1 0 0 0 0,0 0 1 0 0,0-1-1 0 0,0 0 0 0 0,1 0 0 0 0,0 0 0 0 0,1-1 0 0 0,0 0 1 0 0,0 0-1 0 0,0 0 0 0 0,1-1 0 0 0,0 0 0 0 0,0-1 0 0 0,1 0 1 0 0,-1 0-1 0 0,1-1 0 0 0,0 0 0 0 0,0 0 0 0 0,1-1 0 0 0,-1-1 0 0 0,1 1 1 0 0,-1-1-1 0 0,1-1 0 0 0,0 0 0 0 0,7 0-83 0 0,40 10 149 0 0,1-2-1 0 0,1-3 1 0 0,-1-3-1 0 0,1-2 1 0 0,0-3-1 0 0,0-2 1 0 0,-1-3-1 0 0,0-2 1 0 0,-1-3-1 0 0,0-2 1 0 0,37-15-149 0 0,-88 28 4 0 0,0 0 0 0 0,0 0 0 0 0,0-1 1 0 0,-1 1-1 0 0,1-1 0 0 0,0-1 0 0 0,-1 1 0 0 0,1-1 0 0 0,-1 0 1 0 0,0 0-1 0 0,0-1 0 0 0,0 0 0 0 0,0 1 0 0 0,0-2 1 0 0,-1 1-1 0 0,0 0 0 0 0,0-1 0 0 0,0 0 0 0 0,0 0 1 0 0,-1 0-1 0 0,0 0 0 0 0,0-1 0 0 0,-1 1 0 0 0,1-1 0 0 0,-1 0 1 0 0,0 1-1 0 0,0-1 0 0 0,-1 0 0 0 0,0 0 0 0 0,0 0 1 0 0,-1 0-1 0 0,1-1 0 0 0,-1 1 0 0 0,0 0 0 0 0,-1 0 0 0 0,0-4-3 0 0,-7-5-76 0 0,-1 1 0 0 0,0 0 0 0 0,0 1 0 0 0,-1 0 0 0 0,-1 0 0 0 0,0 1 0 0 0,-1 1 0 0 0,-1 0 0 0 0,1 0 0 0 0,-2 2 1 0 0,1-1-1 0 0,-1 2 0 0 0,-1 0 0 0 0,1 0 0 0 0,-1 1 0 0 0,-1 1 0 0 0,1 1 0 0 0,-14-3 75 0 0,-121 3 27 0 0,146 6-27 0 0,0 0 0 0 0,0 1 0 0 0,0-1 0 0 0,0 1 0 0 0,0 0 0 0 0,0 0 0 0 0,0 0 0 0 0,1 0 0 0 0,-1 1 0 0 0,1 0 0 0 0,0-1 0 0 0,-1 1 0 0 0,1 0 0 0 0,1 1 0 0 0,-1-1 0 0 0,0 0 0 0 0,1 1 0 0 0,-1 0 0 0 0,1-1 0 0 0,0 1 0 0 0,1 0 0 0 0,-1 0 0 0 0,0 0 0 0 0,1 0 0 0 0,0 1 0 0 0,0-1 0 0 0,1 0 0 0 0,-1 0 0 0 0,1 1 0 0 0,0-1 0 0 0,0 0 0 0 0,0 1 0 0 0,0 0 0 0 0,4 6 130 0 0,1-1 0 0 0,0 0 1 0 0,0-1-1 0 0,1 1 0 0 0,0-1 0 0 0,1 0 1 0 0,0-1-1 0 0,0 1 0 0 0,1-1 0 0 0,0-1 1 0 0,0 0-1 0 0,1 0 0 0 0,0 0 0 0 0,0-1 1 0 0,1 0-1 0 0,-1-1 0 0 0,1 0 0 0 0,0-1 1 0 0,1 0-1 0 0,-1 0 0 0 0,8 0-130 0 0,111 39 328 0 0,2-5 0 0 0,1-6 0 0 0,2-7 0 0 0,69 3-328 0 0,-134-18 2 0 0,213 26-413 0 0,3 0-2770 0 0,-99-4-8565 0 0,-166-27 1681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3:44.7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1097 19996 0 0,'0'0'1457'0'0,"0"0"-250"0"0,0 0-471 0 0,0 0-414 0 0,0 0-226 0 0,0 0-182 0 0,0 0-164 0 0,0 0-87 0 0,0 0-14 0 0,0 0 27 0 0,0 0 108 0 0,-2-5 129 0 0,3 5 97 0 0,-1 1 0 0 0,1-1 0 0 0,-1 0-1 0 0,1 0 1 0 0,-1 1 0 0 0,1-1-1 0 0,-1 0 1 0 0,1 0 0 0 0,-1 0 0 0 0,1 0-1 0 0,-1 0 1 0 0,1 0 0 0 0,-1 1-1 0 0,1-1 1 0 0,0-1 0 0 0,-1 1-1 0 0,1 0 1 0 0,-1 0 0 0 0,1 0 0 0 0,-1 0-1 0 0,1 0 1 0 0,-1 0 0 0 0,1-1-1 0 0,-1 1 1 0 0,1 0 0 0 0,-1 0 0 0 0,1-1-1 0 0,-1 1 1 0 0,1 0 0 0 0,-1-1-1 0 0,0 1 1 0 0,1-1 0 0 0,-1 1 0 0 0,1 0-1 0 0,-1-1 1 0 0,0 1 0 0 0,1-1-1 0 0,-1 1 1 0 0,0-1 0 0 0,0 1 0 0 0,1-1-1 0 0,-1 1 1 0 0,0-1 0 0 0,0 1-1 0 0,0-1 1 0 0,0 1 0 0 0,0-1 0 0 0,0 0-1 0 0,0 1 1 0 0,0-1 0 0 0,0 1-1 0 0,0-1 1 0 0,0 1 0 0 0,0-1-1 0 0,0 1-9 0 0,25 8 305 0 0,112 18 79 0 0,1-5 1 0 0,0-6-1 0 0,1-6 0 0 0,1-7 0 0 0,38-7-384 0 0,51 4 345 0 0,2333 2 1011 0 0,-2162-17-387 0 0,334-58-969 0 0,-543 36 576 0 0,-353 37-998 0 0,77-5-1823 0 0,30-2-6864 0 0,40 5-2507 0 0</inkml:trace>
  <inkml:trace contextRef="#ctx0" brushRef="#br0" timeOffset="533.162">4458 646 26382 0 0,'0'0'228'0'0,"0"0"-234"0"0,0 0-160 0 0,0 0-34 0 0,30 8 101 0 0,191 52 78 0 0,346 76 135 0 0,-559-135-111 0 0,-1-1 0 0 0,0 1-1 0 0,1-1 1 0 0,-1 2-1 0 0,0-1 1 0 0,0 1-1 0 0,0 0 1 0 0,0 0-1 0 0,0 0 1 0 0,0 1-1 0 0,0 1 1 0 0,-1-1-1 0 0,0 1 1 0 0,1 0-1 0 0,-1 0 1 0 0,-1 1-1 0 0,1 0 1 0 0,-1 0-1 0 0,0 0 1 0 0,0 0-1 0 0,0 1 0 0 0,-1 0 1 0 0,1 0-1 0 0,-2 0 1 0 0,2 2-3 0 0,-8 0 18 0 0,0-1 0 0 0,0 0 1 0 0,0 0-1 0 0,-1 0 0 0 0,0-1 0 0 0,-1 1 0 0 0,1-1 1 0 0,-1 0-1 0 0,-1 0 0 0 0,1 0 0 0 0,-1-1 0 0 0,0 0 1 0 0,0 0-1 0 0,0-1 0 0 0,-1 1 0 0 0,0-1 0 0 0,-4 2-18 0 0,-2 3 28 0 0,-163 97 250 0 0,-5 4-2120 0 0,75-21-9471 0 0,95-75-346 0 0</inkml:trace>
  <inkml:trace contextRef="#ctx0" brushRef="#br0" timeOffset="1327.512">7371 551 6801 0 0,'0'0'136'0'0,"0"0"-14"0"0,-26 17 87 0 0,-82 55 187 0 0,102-69-91 0 0,1 1 0 0 0,0 0 0 0 0,1 1 0 0 0,-1-1-1 0 0,1 1 1 0 0,0-1 0 0 0,0 1 0 0 0,0 1 0 0 0,0-1 0 0 0,1 0-1 0 0,0 1 1 0 0,0 0 0 0 0,1 0 0 0 0,0 0 0 0 0,0 0 0 0 0,0 0-1 0 0,1 0 1 0 0,-1 0 0 0 0,2 0 0 0 0,-1 1 0 0 0,1-1-1 0 0,-1 1 1 0 0,2-1 0 0 0,-1 0 0 0 0,1 1 0 0 0,0-1 0 0 0,0 0-1 0 0,3 6-304 0 0,-2-4 324 0 0,0 0 0 0 0,1 0 0 0 0,0-1 0 0 0,0 1 0 0 0,1-1 0 0 0,0 0 0 0 0,1 0 0 0 0,-1 0 0 0 0,1-1 0 0 0,1 0 0 0 0,-1 0 0 0 0,1 0 0 0 0,0 0 0 0 0,0-1-1 0 0,1 0 1 0 0,-1 0 0 0 0,1-1 0 0 0,4 2-324 0 0,8 4 231 0 0,0-1 0 0 0,1-2-1 0 0,0 0 1 0 0,1 0 0 0 0,0-2-1 0 0,0-1 1 0 0,0 0 0 0 0,0-2 0 0 0,0 0-1 0 0,11-2-230 0 0,-12 1 31 0 0,0-2 1 0 0,0-1-1 0 0,0 0 0 0 0,0-1 0 0 0,0-1 0 0 0,-1-1 1 0 0,1-1-1 0 0,-1-1 0 0 0,0 0 0 0 0,-1-1 1 0 0,0-1-1 0 0,0-1 0 0 0,-1-1 0 0 0,0 0 0 0 0,-1-1 1 0 0,-1-1-1 0 0,0 0 0 0 0,0-1 0 0 0,-1-1 0 0 0,-1 0 1 0 0,-1-1-1 0 0,0 0 0 0 0,-1-1 0 0 0,0-1 1 0 0,-2 1-1 0 0,0-2 0 0 0,-1 1 0 0 0,-1-1 0 0 0,0 0 1 0 0,-2-1-1 0 0,0 1 0 0 0,-2-1 0 0 0,0 0 0 0 0,-1 0 1 0 0,0 0-1 0 0,-2 0 0 0 0,-2-13-31 0 0,-5 10-132 0 0,-2 1 0 0 0,-1 1 0 0 0,0-1 1 0 0,-2 2-1 0 0,0-1 0 0 0,-2 2 0 0 0,0 0 0 0 0,-1 0 0 0 0,-1 1 0 0 0,0 1 0 0 0,-1 1 0 0 0,-1 0 1 0 0,-1 2-1 0 0,0 0 0 0 0,-1 0 0 0 0,0 2 0 0 0,-1 1 0 0 0,-1 1 0 0 0,-21-8 132 0 0,4 1-105 0 0,0 2 0 0 0,-1 2 0 0 0,0 2 0 0 0,-1 1 0 0 0,0 2 0 0 0,-1 2 0 0 0,1 1 0 0 0,-1 3 0 0 0,0 1 0 0 0,-6 3 105 0 0,30-1-11 0 0,1 0-1 0 0,-1 1 1 0 0,0 1-1 0 0,0 1 1 0 0,1 1-1 0 0,0 0 1 0 0,0 1-1 0 0,1 1 0 0 0,-1 1 1 0 0,1 0-1 0 0,1 1 1 0 0,0 0-1 0 0,0 2 1 0 0,1 0-1 0 0,0 0 1 0 0,1 1-1 0 0,0 1 1 0 0,1 0-1 0 0,0 1 0 0 0,1 0 1 0 0,1 1-1 0 0,0 0 1 0 0,1 0-1 0 0,-5 13 12 0 0,8-9 37 0 0,0 1-1 0 0,2 0 0 0 0,0 1 1 0 0,1-1-1 0 0,1 1 0 0 0,1-1 1 0 0,0 1-1 0 0,2-1 0 0 0,1 1 0 0 0,0 0 1 0 0,1-1-1 0 0,2 0 0 0 0,0 0 1 0 0,1 0-1 0 0,1-1 0 0 0,0 1 1 0 0,2-2-1 0 0,0 1 0 0 0,1-1 1 0 0,1-1-1 0 0,1 0 0 0 0,0 0 1 0 0,1-1-1 0 0,1-1 0 0 0,0 0 1 0 0,1-1-1 0 0,1 0 0 0 0,0-2 1 0 0,1 0-1 0 0,11 6-36 0 0,-3 1 48 0 0,1-2 0 0 0,1 0 0 0 0,0-2 0 0 0,1-1-1 0 0,1-1 1 0 0,0-1 0 0 0,0-2 0 0 0,1-1 0 0 0,1-2 0 0 0,-1 0 0 0 0,1-2 0 0 0,1-2 0 0 0,-1 0 0 0 0,30-3-48 0 0,-52-2 18 0 0,-1 0 1 0 0,0-1 0 0 0,1 0-1 0 0,-1-1 1 0 0,-1 1 0 0 0,1-1 0 0 0,0-1-1 0 0,-1 0 1 0 0,0 0 0 0 0,0 0-1 0 0,-1-1 1 0 0,1 0 0 0 0,-1 0-1 0 0,-1-1 1 0 0,1 1 0 0 0,-1-1 0 0 0,0 0-1 0 0,-1-1 1 0 0,1 1 0 0 0,-1-1-1 0 0,-1 0 1 0 0,0 0 0 0 0,0 0-1 0 0,0-1 1 0 0,-1 1 0 0 0,0-1 0 0 0,-1 1-1 0 0,0-1 1 0 0,0 0 0 0 0,-1 1-1 0 0,0-1 1 0 0,-1 0 0 0 0,0 1-1 0 0,0-1 1 0 0,0 1 0 0 0,-1-1 0 0 0,-1 1-1 0 0,0 0 1 0 0,0-1 0 0 0,0 1-1 0 0,-1 1 1 0 0,0-1 0 0 0,0 1-1 0 0,-1-1 1 0 0,0 1 0 0 0,-1 0 0 0 0,-4-4-19 0 0,4 0 6 0 0,-2-1 1 0 0,0 1-1 0 0,0 1 1 0 0,-1-1-1 0 0,-1 1 1 0 0,1 1-1 0 0,-1 0 1 0 0,-1 0-1 0 0,0 1 1 0 0,0 0-1 0 0,-1 1 1 0 0,0 1-1 0 0,0 0 1 0 0,0 0-1 0 0,-1 1 1 0 0,0 0-1 0 0,0 1 1 0 0,-9-1-7 0 0,20 7-8 0 0,1 1 0 0 0,-1-1 1 0 0,1 1-1 0 0,0-1 0 0 0,0 1 1 0 0,0 0-1 0 0,0-1 0 0 0,0 1 0 0 0,1 0 1 0 0,-1-1-1 0 0,1 1 0 0 0,0 0 1 0 0,0 0-1 0 0,0 0 0 0 0,0-1 0 0 0,0 1 1 0 0,0 0-1 0 0,1 0 0 0 0,0-1 1 0 0,-1 1-1 0 0,1 0 0 0 0,0-1 0 0 0,0 1 1 0 0,0 0-1 0 0,1-1 0 0 0,-1 1 1 0 0,1-1-1 0 0,1 2 8 0 0,18 29 113 0 0,2-1 1 0 0,2-2-1 0 0,1 0 0 0 0,1-2 1 0 0,1 0-1 0 0,1-2 0 0 0,2-2 1 0 0,0 0-1 0 0,2-2 0 0 0,0-2 1 0 0,9 3-114 0 0,-23-10 38 0 0,0 0 0 0 0,1-2 0 0 0,0 0-1 0 0,1-1 1 0 0,0-1 0 0 0,0-1 0 0 0,1-1 0 0 0,0-1 0 0 0,0-1 0 0 0,1-1 0 0 0,-1-1 0 0 0,1-1 0 0 0,0-1 0 0 0,0-1-1 0 0,0-1 1 0 0,0 0 0 0 0,-1-2 0 0 0,1-1 0 0 0,-1-1 0 0 0,0-1 0 0 0,19-7-38 0 0,-23 4-3 0 0,0 0 1 0 0,-1-1-1 0 0,0 0 0 0 0,-1-2 1 0 0,0 0-1 0 0,-1-1 0 0 0,0 0 1 0 0,-1-1-1 0 0,-1-1 0 0 0,0 0 1 0 0,-1-1-1 0 0,0 0 0 0 0,-2-1 1 0 0,0 0-1 0 0,0-1 0 0 0,-2 0 1 0 0,0 0-1 0 0,-2-1 0 0 0,0 0 1 0 0,0 0-1 0 0,-2 0 0 0 0,-1-1 1 0 0,0 0-1 0 0,-1 0 0 0 0,-1 1 1 0 0,-1-1-1 0 0,-1 0 0 0 0,-1 0 1 0 0,-3-14 2 0 0,4 31-25 0 0,1-1 1 0 0,-1 1 0 0 0,0 0 0 0 0,-1-1 0 0 0,1 1 0 0 0,0 0 0 0 0,-1 0 0 0 0,0 0-1 0 0,0 0 1 0 0,0 0 0 0 0,0 0 0 0 0,0 0 0 0 0,-1 0 0 0 0,1 1 0 0 0,-1 0 0 0 0,0-1-1 0 0,0 1 1 0 0,1 0 0 0 0,-2 0 0 0 0,1 0 0 0 0,0 1 0 0 0,-2-2 24 0 0,-19 75-663 0 0,24-42 682 0 0,1 0 0 0 0,2 0 0 0 0,1-1 0 0 0,1 0-1 0 0,1 0 1 0 0,2 0 0 0 0,1 0 0 0 0,1-1 0 0 0,1-1 0 0 0,2 0 0 0 0,1-1 0 0 0,1 0-1 0 0,6 7-18 0 0,-12-22 39 0 0,0 1 0 0 0,1-2 0 0 0,1 1 0 0 0,0-2-1 0 0,0 1 1 0 0,1-2 0 0 0,0 1 0 0 0,1-2 0 0 0,0 1-1 0 0,0-2 1 0 0,0 0 0 0 0,1 0 0 0 0,0-1 0 0 0,0-1-1 0 0,0-1 1 0 0,0 0 0 0 0,1 0 0 0 0,-1-2 0 0 0,1 1-1 0 0,0-2 1 0 0,0 0 0 0 0,-1-1 0 0 0,1-1 0 0 0,-1 0-1 0 0,1 0 1 0 0,-1-2 0 0 0,0 0 0 0 0,0 0 0 0 0,0-2-1 0 0,-1 1 1 0 0,13-8-39 0 0,0 2 48 0 0,-1-2 0 0 0,0 0-1 0 0,-1-2 1 0 0,0-1 0 0 0,-1 0-1 0 0,-1-2 1 0 0,-1-1 0 0 0,0 0-1 0 0,-1-1 1 0 0,-2-2 0 0 0,7-8-48 0 0,-17 19 16 0 0,0 0 1 0 0,-1 0-1 0 0,0 0 0 0 0,-1-1 1 0 0,0 0-1 0 0,-1-1 1 0 0,-1 1-1 0 0,1-1 1 0 0,-2 0-1 0 0,0 0 0 0 0,-1 0 1 0 0,0 0-1 0 0,0-1 1 0 0,-2 1-1 0 0,0 0 0 0 0,0-1 1 0 0,-1 1-1 0 0,-1 0 1 0 0,0-1-1 0 0,-1 1 1 0 0,0 0-1 0 0,-1 1 0 0 0,-1-1 1 0 0,0 1-1 0 0,0-1-16 0 0,-3-2-31 0 0,0 1-1 0 0,-1 0 0 0 0,0 0 1 0 0,-1 0-1 0 0,-1 1 0 0 0,0 1 1 0 0,-1 0-1 0 0,0 1 0 0 0,-1 0 1 0 0,0 0-1 0 0,0 2 0 0 0,-1-1 1 0 0,-1 2-1 0 0,0 0 1 0 0,0 1-1 0 0,0 0 0 0 0,-1 1 1 0 0,0 1-1 0 0,0 0 0 0 0,0 2 1 0 0,0 0-1 0 0,-13-1 32 0 0,27 4-66 0 0,-1 0 0 0 0,1 0 0 0 0,0 1-1 0 0,-1-1 1 0 0,1 1 0 0 0,0 0 0 0 0,0-1 0 0 0,-1 1 0 0 0,1 0 0 0 0,0 0-1 0 0,0 0 1 0 0,0 1 0 0 0,0-1 0 0 0,0 0 0 0 0,0 1 0 0 0,0-1 0 0 0,1 1-1 0 0,-1 0 1 0 0,0 0 0 0 0,1 0 0 0 0,0-1 0 0 0,-1 1 0 0 0,1 0 0 0 0,0 1-1 0 0,0-1 1 0 0,0 0 0 0 0,0 0 0 0 0,0 0 0 0 0,1 1 0 0 0,-1-1-1 0 0,1 0 1 0 0,-1 1 0 0 0,1-1 0 0 0,0 0 0 0 0,0 1 0 0 0,0-1 0 0 0,0 1-1 0 0,0-1 1 0 0,1 0 0 0 0,0 2 66 0 0,27 94-6351 0 0,-11-74 374 0 0,-3-6-4852 0 0</inkml:trace>
  <inkml:trace contextRef="#ctx0" brushRef="#br0" timeOffset="1797.993">10066 428 25533 0 0,'0'0'27'0'0,"0"0"-246"0"0,0 0-318 0 0,0 0-117 0 0,0 0 78 0 0,0 0 167 0 0,0 0 236 0 0,0 0 129 0 0,0 0 56 0 0,-3 30 60 0 0,-36 216 366 0 0,-37 76 106 0 0,113-395 2281 0 0,-6 16-2988 0 0,58-172-131 0 0,-41 95-2611 0 0,-41 121 1055 0 0,-3 11-2174 0 0,-2 4-4905 0 0,-1 4 255 0 0</inkml:trace>
  <inkml:trace contextRef="#ctx0" brushRef="#br0" timeOffset="2317.627">10949 469 25701 0 0,'0'0'965'0'0,"0"0"-533"0"0,0 0-338 0 0,0 0-342 0 0,0 0-178 0 0,0 0 23 0 0,0 0 111 0 0,0 0 118 0 0,0 0 132 0 0,0 0 30 0 0,0 0-7 0 0,0 0 12 0 0,-8 33 17 0 0,-31 103-6 0 0,-65 77 0 0 0,35-104-283 0 0,57-154 1119 0 0,10 2-863 0 0,2-1 0 0 0,2 1 0 0 0,1-1 0 0 0,3 1 1 0 0,1 0-1 0 0,2 0 0 0 0,2 1 0 0 0,2 0 0 0 0,2 1 0 0 0,5-6 23 0 0,-20 46-19 0 0,0 0-1 0 0,0 0 1 0 0,0 0 0 0 0,0 0-1 0 0,0 0 1 0 0,0 0-1 0 0,1 0 1 0 0,-1 0 0 0 0,1 0-1 0 0,-1 0 1 0 0,0 0 0 0 0,1 0-1 0 0,-1 0 1 0 0,1 1 0 0 0,0-1-1 0 0,-1 0 1 0 0,1 0 0 0 0,0 1-1 0 0,0-1 1 0 0,-1 0 0 0 0,1 1-1 0 0,0-1 1 0 0,0 0 0 0 0,0 1-1 0 0,0-1 1 0 0,0 1 0 0 0,0 0-1 0 0,-1-1 1 0 0,1 1 0 0 0,0 0-1 0 0,0-1 1 0 0,0 1 0 0 0,0 0-1 0 0,0 0 1 0 0,1 0 0 0 0,-1 0-1 0 0,0 0 1 0 0,0 0 0 0 0,0 0-1 0 0,0 0 1 0 0,0 1 0 0 0,0-1-1 0 0,0 0 1 0 0,0 1 0 0 0,-1-1-1 0 0,1 0 1 0 0,0 1-1 0 0,0-1 1 0 0,0 1 0 0 0,0 0-1 0 0,0-1 1 0 0,0 1 0 0 0,-1 0-1 0 0,1-1 1 0 0,0 1 0 0 0,-1 0-1 0 0,1 0 1 0 0,0-1 0 0 0,-1 1-1 0 0,1 0 1 0 0,-1 0 0 0 0,1 1 19 0 0,34 69-388 0 0,-30-58 487 0 0,-2-6-82 0 0,15 43 42 0 0,3-1 0 0 0,1-1 0 0 0,3-1 0 0 0,2-1 0 0 0,2-1 0 0 0,2-2 0 0 0,1-1 0 0 0,8 5-59 0 0,-20-31 55 0 0,-1-1-1 0 0,2-1 1 0 0,0-1-1 0 0,0-1 1 0 0,2-1 0 0 0,-1 0-1 0 0,1-2 1 0 0,1-1 0 0 0,-1 0-1 0 0,1-2 1 0 0,1-1-1 0 0,-1-1 1 0 0,1-1 0 0 0,-1-1-1 0 0,1-1 1 0 0,0-1-1 0 0,4-2-54 0 0,26-2 94 0 0,0-2-1 0 0,0-3 1 0 0,-1-3-1 0 0,0-1 1 0 0,-1-3-1 0 0,-1-2 1 0 0,10-7-94 0 0,-30 11 63 0 0,-1-1-1 0 0,0-1 1 0 0,-1-2 0 0 0,0-1-1 0 0,-2-1 1 0 0,0-1 0 0 0,-1-3-63 0 0,-20 19 15 0 0,-1 0 0 0 0,0 0 1 0 0,-1-1-1 0 0,0 0 0 0 0,1 0 1 0 0,-2 0-1 0 0,1-1 0 0 0,-1 0 1 0 0,0 0-1 0 0,0 0 0 0 0,-1 0 1 0 0,0 0-1 0 0,0-1 0 0 0,-1 1 1 0 0,0-1-1 0 0,0 0 0 0 0,-1 0 1 0 0,0 0-1 0 0,0 1 0 0 0,-1-1 0 0 0,0 0 1 0 0,-1 0-1 0 0,1 0 0 0 0,-2 0 1 0 0,1 0-1 0 0,-1 0 0 0 0,0 1 1 0 0,0-1-1 0 0,-1 1 0 0 0,0-1 1 0 0,-1 1-1 0 0,1 0 0 0 0,-3-3-15 0 0,-9-11-26 0 0,0 0-1 0 0,-1 0 0 0 0,-1 2 1 0 0,-1 0-1 0 0,-1 1 0 0 0,0 1 0 0 0,-2 1 1 0 0,0 1-1 0 0,0 0 0 0 0,-1 2 1 0 0,-1 0-1 0 0,0 2 0 0 0,-1 1 1 0 0,0 0-1 0 0,0 2 0 0 0,-1 1 1 0 0,-1 0-1 0 0,1 2 0 0 0,-16 0 27 0 0,37 4-122 0 0,0 1-1 0 0,0 0 1 0 0,0 0-1 0 0,0 0 1 0 0,0 0-1 0 0,0 1 0 0 0,0-1 1 0 0,0 1-1 0 0,0 0 1 0 0,0 0-1 0 0,0 1 1 0 0,1-1-1 0 0,-1 1 0 0 0,0 0 1 0 0,1 0-1 0 0,0 0 1 0 0,-1 0-1 0 0,1 1 1 0 0,0 0-1 0 0,0-1 0 0 0,0 1 1 0 0,1 0-1 0 0,-1 0 1 0 0,0 0-1 0 0,1 1 0 0 0,0-1 1 0 0,0 1-1 0 0,0-1 1 0 0,1 1-1 0 0,-1-1 1 0 0,1 1-1 0 0,-1 0 0 0 0,1 0 1 0 0,1 0-1 0 0,-1 0 1 0 0,0 0-1 0 0,1 0 1 0 0,0 0-1 0 0,0 0 0 0 0,0 0 1 0 0,0 0-1 0 0,1 0 1 0 0,0 0-1 0 0,0 0 1 0 0,0 1 122 0 0,25 39-3988 0 0,-2-19-2941 0 0,-8-11-3579 0 0</inkml:trace>
  <inkml:trace contextRef="#ctx0" brushRef="#br0" timeOffset="2671.702">12649 237 26038 0 0,'0'0'604'0'0,"0"0"-360"0"0,0 0-336 0 0,0 0-192 0 0,0 0 20 0 0,0 0 121 0 0,0 0 95 0 0,0 29 24 0 0,-5 217 21 0 0,-19 296-2024 0 0,24-502-2548 0 0,0-25-2050 0 0,0-7-4560 0 0</inkml:trace>
  <inkml:trace contextRef="#ctx0" brushRef="#br0" timeOffset="3296.104">12676 29 13395 0 0,'0'0'4993'0'0,"0"0"-3017"0"0,0 0-878 0 0,0 0-470 0 0,0 0-463 0 0,0 0-249 0 0,0 0-104 0 0,0 0 23 0 0,0 0 137 0 0,30-6 105 0 0,193-17 225 0 0,-29 35 237 0 0,-1 9 1 0 0,28 13-540 0 0,-153-20 16 0 0,-1 2 0 0 0,0 3 0 0 0,-2 3 0 0 0,-1 3 0 0 0,0 3 0 0 0,-2 2 0 0 0,47 33-16 0 0,-98-58-15 0 0,-1 0 1 0 0,0 1 0 0 0,-1 0 0 0 0,0 1 0 0 0,0 0-1 0 0,0 0 1 0 0,-1 1 0 0 0,0 0 0 0 0,0 0-1 0 0,-1 1 1 0 0,0 0 0 0 0,0 0 0 0 0,-1 1 0 0 0,-1 0-1 0 0,0 0 1 0 0,0 0 0 0 0,0 1 0 0 0,-2-1-1 0 0,1 1 1 0 0,-1 0 0 0 0,-1 0 0 0 0,0 1-1 0 0,-1-1 1 0 0,0 0 0 0 0,0 1 0 0 0,-1-1 0 0 0,-1 0-1 0 0,0 1 1 0 0,-1-1 0 0 0,-1 8 14 0 0,-10 4 25 0 0,-1 0 0 0 0,-1-1 1 0 0,-1-1-1 0 0,0 0 0 0 0,-2-1 0 0 0,0-1 1 0 0,-1-1-1 0 0,-1 0 0 0 0,-1-2 0 0 0,-1 0 1 0 0,0-1-1 0 0,-1-1 0 0 0,0-2 0 0 0,-1 0 1 0 0,0-1-1 0 0,-2-1-25 0 0,-105 36 188 0 0,-1-6 1 0 0,-2-5-1 0 0,-2-6 1 0 0,0-6-1 0 0,-121 3-188 0 0,226-22 29 0 0,-211 15 540 0 0,45-4-5343 0 0,254-23-5280 0 0,-30 5 5 0 0</inkml:trace>
  <inkml:trace contextRef="#ctx0" brushRef="#br0" timeOffset="3504.678">15078 330 15059 0 0,'0'0'1651'0'0,"0"0"-180"0"0,0 0-373 0 0,0 0-481 0 0,0 0-294 0 0,0 0-155 0 0,0 0-40 0 0,0 0 96 0 0,0 0 88 0 0,0 0 42 0 0,0 0-4 0 0,-11 31-44 0 0,-30 103-49 0 0,37-119-203 0 0,0 0 0 0 0,2 0 0 0 0,0 0-1 0 0,0 0 1 0 0,1 1 0 0 0,1-1 0 0 0,1 0 0 0 0,0 1-1 0 0,1-1 1 0 0,1 1-54 0 0,3 27 93 0 0,-5-26-409 0 0,41 213 652 0 0,8-146-8058 0 0,-41-74-2692 0 0</inkml:trace>
  <inkml:trace contextRef="#ctx0" brushRef="#br0" timeOffset="4237.083">18119 293 792 0 0,'0'0'5773'0'0,"0"0"-1946"0"0,0 0-860 0 0,0 0-517 0 0,0 0-453 0 0,0 0-368 0 0,0 0-302 0 0,0 0-270 0 0,0 0-290 0 0,0 0-307 0 0,0 0-297 0 0,8-10-187 0 0,24-27-112 0 0,-5 67-213 0 0,-25-26 322 0 0,6 28 21 0 0,-1-1 0 0 0,-1 1 0 0 0,-1 1 0 0 0,-2-1 0 0 0,-2 0 0 0 0,-1 1 1 0 0,-1-1-1 0 0,-2 2 6 0 0,2-2 12 0 0,-22 187-121 0 0,13-173-4107 0 0,-4-1-4302 0 0,13-42-1277 0 0</inkml:trace>
  <inkml:trace contextRef="#ctx0" brushRef="#br0" timeOffset="4769.22">17735 112 21973 0 0,'0'0'630'0'0,"0"0"-225"0"0,0 0-227 0 0,0 0-299 0 0,0 0-212 0 0,0 0-65 0 0,0 0 61 0 0,0 0 161 0 0,0 0 133 0 0,27-10 54 0 0,88-30 37 0 0,68 29 189 0 0,-87 14-237 0 0,1 3 0 0 0,-1 5 1 0 0,-1 4-1 0 0,0 4 0 0 0,-1 4 0 0 0,-1 4 0 0 0,70 32 0 0 0,-161-58 7 0 0,69 36-251 0 0,-70-37 228 0 0,1 1 0 0 0,-1-1 0 0 0,0 1-1 0 0,0-1 1 0 0,0 1 0 0 0,0-1 0 0 0,0 1 0 0 0,0 0 0 0 0,0 0 0 0 0,0-1 0 0 0,0 1 0 0 0,0 0 0 0 0,0 0 0 0 0,0 0 0 0 0,0 0 0 0 0,-1 0 0 0 0,1 0-1 0 0,0 0 1 0 0,-1 1 0 0 0,1-1 0 0 0,-1 0 0 0 0,1 0 0 0 0,-1 0 0 0 0,0 1 0 0 0,1-1 0 0 0,-1 0 0 0 0,0 0 0 0 0,0 1 0 0 0,0-1 0 0 0,0 0 0 0 0,0 0-1 0 0,0 1 1 0 0,0-1 0 0 0,-1 0 0 0 0,1 1 0 0 0,0-1 0 0 0,-1 0 0 0 0,1 0 0 0 0,-1 0 0 0 0,1 0 0 0 0,-1 1 0 0 0,1-1 0 0 0,-1 0 0 0 0,0 0 0 0 0,0 0-1 0 0,1 0 1 0 0,-1 0 0 0 0,0 0 0 0 0,0-1 0 0 0,0 1 0 0 0,0 0 0 0 0,0 0 0 0 0,0-1 0 0 0,0 1 0 0 0,-1 0 16 0 0,-26 12 89 0 0,-1-1 0 0 0,-1-1 1 0 0,0-2-1 0 0,0 0 0 0 0,-1-3 1 0 0,1 0-1 0 0,-22 0-89 0 0,8 1 54 0 0,-503 72 674 0 0,534-77-738 0 0,-70 32-408 0 0,141 6-73 0 0,-51-38 495 0 0,61 16 97 0 0,2-2 0 0 0,0-3 0 0 0,0-4 1 0 0,38 0-102 0 0,42 6 40 0 0,-85-10-52 0 0,-1 2-1 0 0,0 3 1 0 0,-1 3-1 0 0,0 2 1 0 0,-1 3-1 0 0,-1 3 1 0 0,0 3-1 0 0,-2 2 1 0 0,-1 3-1 0 0,45 31 13 0 0,-98-59-13 0 0,-1 1 0 0 0,0 0 0 0 0,0 0 0 0 0,0 0 1 0 0,0 1-1 0 0,0-1 0 0 0,-1 1 0 0 0,1 0 0 0 0,-1 0 0 0 0,1 0 0 0 0,-1 0 0 0 0,0 1 0 0 0,-1-1 0 0 0,1 1 1 0 0,0 0-1 0 0,-1 0 0 0 0,0 0 0 0 0,0 0 0 0 0,0 0 0 0 0,-1 0 0 0 0,1 0 0 0 0,-1 1 0 0 0,0-1 1 0 0,0 1-1 0 0,0-1 0 0 0,-1 1 0 0 0,0-1 0 0 0,0 1 0 0 0,0-1 0 0 0,0 1 0 0 0,-1-1 0 0 0,1 1 1 0 0,-1-1-1 0 0,0 1 0 0 0,-1-1 0 0 0,1 0 0 0 0,-1 1 0 0 0,0-1 0 0 0,0 0 0 0 0,0 0 0 0 0,0 0 1 0 0,-1-1-1 0 0,0 1 0 0 0,1-1 0 0 0,-3 2 13 0 0,-23 7 194 0 0,0-1 1 0 0,-1-2-1 0 0,-1-1 1 0 0,1-1-1 0 0,-1-1 1 0 0,-1-2-1 0 0,1-1 0 0 0,0-1 1 0 0,-22-3-195 0 0,19 3 125 0 0,-284 7 867 0 0,1-14 0 0 0,-240-37-992 0 0,496 32-144 0 0,85 0-2199 0 0,169-10-5345 0 0,-88 10 646 0 0,-56 4-786 0 0</inkml:trace>
  <inkml:trace contextRef="#ctx0" brushRef="#br0" timeOffset="5101.383">20030 365 24429 0 0,'0'0'175'0'0,"0"0"-228"0"0,0 0-321 0 0,0 0-174 0 0,0 0-5 0 0,0 0 134 0 0,0 0 215 0 0,0 0 116 0 0,0 0 58 0 0,2 27 56 0 0,10 178 162 0 0,-13-145-924 0 0,10 144 2195 0 0,7-140-4749 0 0,13-6-4456 0 0,-26-55-897 0 0</inkml:trace>
  <inkml:trace contextRef="#ctx0" brushRef="#br0" timeOffset="5508.551">21091 354 24125 0 0,'0'0'-61'0'0,"0"0"-359"0"0,0 0-302 0 0,0 0-141 0 0,0 0 97 0 0,0 0 316 0 0,0 0 270 0 0,0 0 132 0 0,0 0 71 0 0,0 0 49 0 0,26-4 14 0 0,78-10 2 0 0,1-17-588 0 0,-104 31 454 0 0,0-1-1 0 0,-1 1 0 0 0,1 0 0 0 0,0-1 1 0 0,0 1-1 0 0,0-1 0 0 0,0 1 0 0 0,-1-1 0 0 0,1 0 1 0 0,0 1-1 0 0,-1-1 0 0 0,1 0 0 0 0,0 1 1 0 0,-1-1-1 0 0,1 0 0 0 0,-1 0 0 0 0,1 1 1 0 0,-1-1-1 0 0,1 0 0 0 0,-1 0 0 0 0,0 0 1 0 0,1 0-1 0 0,-1 0 0 0 0,0 0 0 0 0,0 0 0 0 0,0 1 1 0 0,0-1-1 0 0,0 0 0 0 0,0 0 0 0 0,0 0 1 0 0,0 0-1 0 0,0 0 0 0 0,0 0 0 0 0,0 0 1 0 0,0 0-1 0 0,-1 0 0 0 0,1 0 0 0 0,0 0 1 0 0,-1 1-1 0 0,1-1 0 0 0,-1 0 0 0 0,1 0 0 0 0,-1 0 1 0 0,1 1-1 0 0,-1-1 0 0 0,0 0 0 0 0,1 0 1 0 0,-1 1-1 0 0,0-1 0 0 0,1 1 0 0 0,-1-1 1 0 0,0 1-1 0 0,0-1 0 0 0,0 1 0 0 0,0-1 1 0 0,1 1-1 0 0,-1 0 0 0 0,0-1 0 0 0,0 1 1 0 0,0 0-1 0 0,0 0 0 0 0,0 0 0 0 0,0-1 0 0 0,0 1 1 0 0,0 0 46 0 0,-64-17-827 0 0,22 12 1038 0 0,0 3 0 0 0,-1 2-1 0 0,1 1 1 0 0,-1 2 0 0 0,1 2-1 0 0,0 2 1 0 0,1 2 0 0 0,0 2 0 0 0,0 2-1 0 0,1 1 1 0 0,-11 7-211 0 0,46-19-5 0 0,-1 0 0 0 0,1 0-1 0 0,0 0 1 0 0,0 1 0 0 0,0 0 0 0 0,0 0 0 0 0,1 0-1 0 0,-1 1 1 0 0,1 0 0 0 0,0 0 0 0 0,0 0 0 0 0,0 1-1 0 0,0-1 1 0 0,1 1 0 0 0,0 0 0 0 0,0 1 0 0 0,0-1-1 0 0,1 1 1 0 0,0 0 0 0 0,0-1 0 0 0,0 1 0 0 0,1 1-1 0 0,-1-1 1 0 0,1 0 0 0 0,1 0 0 0 0,0 1-1 0 0,0-1 1 0 0,0 1 0 0 0,0-1 0 0 0,1 1 0 0 0,0 0-1 0 0,1-1 1 0 0,-1 1 0 0 0,1-1 0 0 0,1 1 0 0 0,-1-1-1 0 0,1 0 1 0 0,0 1 0 0 0,0-1 0 0 0,1 0 0 0 0,2 3 5 0 0,18 11 54 0 0,1-2 0 0 0,0-1 0 0 0,2 0 0 0 0,0-2 0 0 0,0-1 1 0 0,2-2-1 0 0,0 0 0 0 0,0-2 0 0 0,1-1 0 0 0,0-1 0 0 0,0-1 1 0 0,19 1-55 0 0,-13 0 31 0 0,164 36 72 0 0,231 68-133 0 0,-428-112 56 0 0,-1 0 0 0 0,1 0-1 0 0,0 0 1 0 0,0 0-1 0 0,0 0 1 0 0,0 0-1 0 0,0 0 1 0 0,-1 0-1 0 0,1 1 1 0 0,0-1-1 0 0,0 1 1 0 0,-1 0-1 0 0,1-1 1 0 0,0 1 0 0 0,0 0-1 0 0,-1 0 1 0 0,1 0-1 0 0,-1 0 1 0 0,1 0-1 0 0,-1 0 1 0 0,1 1-1 0 0,-1-1 1 0 0,0 0-1 0 0,0 1 1 0 0,0-1-1 0 0,0 1 1 0 0,0-1-1 0 0,0 1 1 0 0,0-1 0 0 0,0 1-1 0 0,0 0 1 0 0,-1 0-1 0 0,1-1 1 0 0,-1 1-1 0 0,1 0 1 0 0,-1 0-1 0 0,0 0 1 0 0,1 0-1 0 0,-1-1 1 0 0,0 1-1 0 0,0 0 1 0 0,-1 0 0 0 0,1 0-1 0 0,0 0 1 0 0,-1-1-1 0 0,1 1 1 0 0,-1 0-1 0 0,1 0 1 0 0,-1-1-1 0 0,0 1 1 0 0,0 0-1 0 0,0-1 1 0 0,0 1-1 0 0,0 0-25 0 0,-23 8 338 0 0,-1 0-1 0 0,0-2 0 0 0,0-1 1 0 0,-1-1-1 0 0,1-1 0 0 0,-1-1 0 0 0,-1-1 1 0 0,1-2-1 0 0,0 0 0 0 0,-25-4-337 0 0,17 4 163 0 0,-37 1-153 0 0,0-2 0 0 0,0-3 1 0 0,0-4-1 0 0,1-3 0 0 0,0-2 0 0 0,-4-5-10 0 0,36-3-1899 0 0,33 3-5955 0 0,5 11-3513 0 0</inkml:trace>
  <inkml:trace contextRef="#ctx0" brushRef="#br0" timeOffset="5862.183">22217 909 24413 0 0,'0'0'706'0'0,"0"0"-640"0"0,0 0-294 0 0,0 0-16 0 0,0 0 108 0 0,0 0 130 0 0,0 0 19 0 0,0 0 11 0 0,27 16 20 0 0,85 51 35 0 0,-107-64-54 0 0,0 1 1 0 0,0-1 0 0 0,1 0-1 0 0,-1-1 1 0 0,1 0 0 0 0,0 1-1 0 0,0-2 1 0 0,0 1 0 0 0,0-1-1 0 0,0 0 1 0 0,0 0 0 0 0,0 0-1 0 0,0-1 1 0 0,1 0 0 0 0,-1 0-1 0 0,0-1 1 0 0,0 0 0 0 0,4-1-26 0 0,6 0 74 0 0,22-6-47 0 0,0-2 0 0 0,-1-1 1 0 0,0-1-1 0 0,-1-3 0 0 0,0-1 1 0 0,-2-1-1 0 0,0-2 0 0 0,28-20-27 0 0,-51 33-41 0 0,-1 0 0 0 0,1-1 0 0 0,-1 0 0 0 0,-1-1 0 0 0,1 0-1 0 0,-1 0 1 0 0,-1-1 0 0 0,1 0 0 0 0,-2 0 0 0 0,1-1-1 0 0,-1 0 1 0 0,-1-1 0 0 0,0 1 0 0 0,0-1 0 0 0,-1 0-1 0 0,0-1 1 0 0,-1 1 0 0 0,-1-1 0 0 0,1 0 0 0 0,-2 0 0 0 0,0 0-1 0 0,0 0 1 0 0,-1 0 0 0 0,-1-1 0 0 0,0 1 0 0 0,-1 0-1 0 0,0 0 1 0 0,0-1 0 0 0,-2 1 0 0 0,1 0 0 0 0,-2 1 0 0 0,1-1-1 0 0,-2 0 1 0 0,-1-2 41 0 0,-11-5-55 0 0,-2 2-1 0 0,0 0 1 0 0,0 2 0 0 0,-1 0-1 0 0,-1 1 1 0 0,-1 1 0 0 0,0 1-1 0 0,0 1 1 0 0,-2 0-1 0 0,1 2 1 0 0,-1 1 0 0 0,0 1-1 0 0,0 1 1 0 0,-1 1 0 0 0,0 2-1 0 0,0 0 1 0 0,0 1-1 0 0,0 2 1 0 0,0 0 0 0 0,0 2-1 0 0,0 1 1 0 0,0 0 0 0 0,-22 8 55 0 0,20-6 31 0 0,0 1 0 0 0,0 1 0 0 0,1 2 0 0 0,0 1 0 0 0,1 1 0 0 0,0 0 0 0 0,0 2 0 0 0,2 1 0 0 0,0 2 0 0 0,-5 3-31 0 0,19-12-18 0 0,0 0 0 0 0,0 1 0 0 0,1-1-1 0 0,0 2 1 0 0,1-1 0 0 0,-1 1-1 0 0,2 0 1 0 0,-1 0 0 0 0,1 1 0 0 0,1 0-1 0 0,0 0 1 0 0,0 1 0 0 0,1-1 0 0 0,0 1-1 0 0,1 0 1 0 0,0 0 0 0 0,1 0 0 0 0,0 0-1 0 0,1 0 1 0 0,0 1 0 0 0,1-1 0 0 0,0 0-1 0 0,0 1 1 0 0,2-1 0 0 0,-1 0 0 0 0,2 2 18 0 0,0-3-144 0 0,1 1 0 0 0,0-1 1 0 0,0 0-1 0 0,1 0 0 0 0,1 0 1 0 0,0 0-1 0 0,0-1 0 0 0,1 0 1 0 0,0-1-1 0 0,0 1 0 0 0,1-1 1 0 0,0-1-1 0 0,4 3 144 0 0,75 48-7453 0 0,-55-43-3145 0 0</inkml:trace>
  <inkml:trace contextRef="#ctx0" brushRef="#br0" timeOffset="6785.605">23737 422 19236 0 0,'0'0'264'0'0,"0"0"-225"0"0,0 0-327 0 0,0 0-168 0 0,0 0 8 0 0,0 0 229 0 0,0 0 388 0 0,0 0 271 0 0,0 0 84 0 0,0 0-77 0 0,0 0-172 0 0,0 0-167 0 0,18-14-96 0 0,90-72 36 0 0,-107 86-77 0 0,0 0 1 0 0,0-1-1 0 0,1 1 1 0 0,-1-1-1 0 0,0 1 1 0 0,0-1-1 0 0,0 0 1 0 0,0 1-1 0 0,0-1 1 0 0,0 0-1 0 0,0 0 1 0 0,0 0-1 0 0,0 0 1 0 0,0 0-1 0 0,-1 0 0 0 0,1 0 1 0 0,0 0-1 0 0,0 0 1 0 0,-1 0-1 0 0,1 0 1 0 0,-1 0-1 0 0,1 0 1 0 0,-1 0-1 0 0,1-1 1 0 0,-1 1-1 0 0,0 0 1 0 0,0 0-1 0 0,0-1 1 0 0,0 1-1 0 0,0 0 0 0 0,0-1 1 0 0,0 1-1 0 0,0 0 1 0 0,0 0-1 0 0,0-1 1 0 0,-1 1-1 0 0,1 0 1 0 0,0 0-1 0 0,-1 0 1 0 0,1-1-1 0 0,-1 1 1 0 0,1 0-1 0 0,-1 0 1 0 0,0 0-1 0 0,0 0 0 0 0,1 0 1 0 0,-1 0-1 0 0,0 0 1 0 0,0 0-1 0 0,0 0 1 0 0,0 1-1 0 0,0-1 1 0 0,0 0-1 0 0,0 1 1 0 0,0-1-1 0 0,0 0 1 0 0,-1 1-1 0 0,1-1 1 0 0,0 1-1 0 0,0 0 1 0 0,0-1-1 0 0,-1 1 0 0 0,1 0 1 0 0,0 0-1 0 0,-1 0 29 0 0,-86-11-955 0 0,51 14 1174 0 0,0 2 0 0 0,0 1 0 0 0,0 3 0 0 0,1 0 0 0 0,1 3 0 0 0,-1 0 0 0 0,2 3 0 0 0,0 1 0 0 0,1 1 1 0 0,0 2-1 0 0,2 1 0 0 0,-6 6-219 0 0,21-14 51 0 0,-1 1 0 0 0,1 1 0 0 0,1 0 0 0 0,1 1 0 0 0,0 1 0 0 0,1 0 0 0 0,0 1 0 0 0,2 0 0 0 0,0 1 0 0 0,-8 18-51 0 0,15-28 19 0 0,0 0 0 0 0,1 0 1 0 0,1 0-1 0 0,-1 0 1 0 0,1 1-1 0 0,1-1 1 0 0,-1 0-1 0 0,1 1 1 0 0,1 0-1 0 0,0-1 0 0 0,0 1 1 0 0,1-1-1 0 0,0 1 1 0 0,0-1-1 0 0,1 1 1 0 0,0-1-1 0 0,0 0 1 0 0,1 1-1 0 0,0-1 0 0 0,1-1 1 0 0,-1 1-1 0 0,2 0 1 0 0,-1-1-1 0 0,1 0 1 0 0,0 0-1 0 0,0 0 0 0 0,5 3-19 0 0,14 8 53 0 0,1-2 0 0 0,0-1 0 0 0,1-1 0 0 0,1-1-1 0 0,0-2 1 0 0,1 0 0 0 0,0-2 0 0 0,1-1-1 0 0,-1-1 1 0 0,2-2 0 0 0,-1-1 0 0 0,0-1-1 0 0,1-1 1 0 0,-1-2 0 0 0,1-1 0 0 0,25-4-53 0 0,-31 6 50 0 0,-1-1-1 0 0,0-1 1 0 0,0-2 0 0 0,0 0 0 0 0,0-1 0 0 0,0-2 0 0 0,-1 0 0 0 0,0-1 0 0 0,0-1 0 0 0,-1-1 0 0 0,0-1-1 0 0,8-6-49 0 0,-27 15 25 0 0,-1 0 0 0 0,1 0 0 0 0,-1 0 0 0 0,1 0 0 0 0,-1 0 0 0 0,0 0 0 0 0,1-1 0 0 0,-1 1 0 0 0,0 0-1 0 0,0-1 1 0 0,0 1 0 0 0,0-1 0 0 0,0 1 0 0 0,0-1 0 0 0,-1 1 0 0 0,1-1 0 0 0,0 0 0 0 0,-1 1 0 0 0,1-1-1 0 0,-1 0 1 0 0,0 0 0 0 0,1 1 0 0 0,-1-1 0 0 0,0 0 0 0 0,0 0 0 0 0,0 1 0 0 0,0-1 0 0 0,-1 0 0 0 0,1 0 0 0 0,0 1-1 0 0,-1-1 1 0 0,1 0 0 0 0,-1 1 0 0 0,0-1 0 0 0,1 0 0 0 0,-1 1 0 0 0,0-1 0 0 0,0 1 0 0 0,0-1 0 0 0,0 1-1 0 0,0 0 1 0 0,-1-1 0 0 0,1 1 0 0 0,0 0 0 0 0,-1 0 0 0 0,1 0 0 0 0,0 0 0 0 0,-1 0 0 0 0,1 0 0 0 0,-1 0-1 0 0,0 0-24 0 0,-84-42-177 0 0,-85-6 637 0 0,171 47-429 0 0,-1 1 0 0 0,1-1 0 0 0,0 1 0 0 0,0-1 0 0 0,0 0 0 0 0,0 1 0 0 0,0-1 0 0 0,0 1 0 0 0,0-1 0 0 0,1 0 0 0 0,-1 1 0 0 0,1-1 0 0 0,-1 1 0 0 0,1-1 0 0 0,-1 1 0 0 0,1-1 0 0 0,0 1-1 0 0,0 0 1 0 0,-1-1 0 0 0,1 1 0 0 0,0 0 0 0 0,0 0 0 0 0,1 0 0 0 0,-1-1 0 0 0,0 1 0 0 0,0 0 0 0 0,0 0 0 0 0,1 1 0 0 0,-1-1 0 0 0,1 0 0 0 0,-1 0 0 0 0,0 1 0 0 0,1-1 0 0 0,-1 0 0 0 0,1 1 0 0 0,0 0 0 0 0,0-1-31 0 0,-1 0 13 0 0,56-31-134 0 0,2 3 0 0 0,2 2 1 0 0,0 3-1 0 0,1 2 0 0 0,1 3 1 0 0,36-4 120 0 0,167-19-223 0 0,-264 44 200 0 0,0 0 1 0 0,0 0 0 0 0,0 0-1 0 0,0 0 1 0 0,0 1 0 0 0,-1-1-1 0 0,1 0 1 0 0,-1 1-1 0 0,0-1 1 0 0,0 1 0 0 0,0-1-1 0 0,0 1 1 0 0,0 0 0 0 0,0-1-1 0 0,-1 1 1 0 0,1 0-1 0 0,-1 0 1 0 0,0-1 0 0 0,0 1-1 0 0,0 0 1 0 0,0 0-1 0 0,0-1 1 0 0,-1 1 0 0 0,1 0-1 0 0,-1 0 1 0 0,0-1 0 0 0,0 1-1 0 0,0 0 23 0 0,1 3 17 0 0,-64 229 223 0 0,20-102-110 0 0,31-49 22 0 0,33-94 1275 0 0,-5-13-1478 0 0,-2-1 1 0 0,0-1-1 0 0,-2 0 1 0 0,-1-1-1 0 0,0 0 1 0 0,-2-1-1 0 0,-1 0 1 0 0,-2 0-1 0 0,0 0 0 0 0,-2 0 1 0 0,-1-1-1 0 0,-1 0 1 0 0,-1 1-1 0 0,-2-1 1 0 0,-1 0-1 0 0,-1 1 1 0 0,-1 0-1 0 0,-7-23 51 0 0,15 63-1991 0 0,53 153 1991 0 0,-45-141 92 0 0,2-1 1 0 0,1-1-1 0 0,0-1 0 0 0,2 0 0 0 0,1 0 1 0 0,0-2-1 0 0,2 0 0 0 0,0-1 0 0 0,1-1 1 0 0,1-1-1 0 0,0-1 0 0 0,1-1 0 0 0,1 0 1 0 0,1-2-1 0 0,0-1 0 0 0,0-1 0 0 0,1-1 1 0 0,1-1-1 0 0,-1-1 0 0 0,1-1 0 0 0,1-1 1 0 0,-1-2-1 0 0,11 0-92 0 0,-17-1 40 0 0,0 0 0 0 0,0-2 0 0 0,1-1 0 0 0,-1 0 0 0 0,0-1 0 0 0,0-1 0 0 0,0-1 0 0 0,0-1 0 0 0,0-1 0 0 0,-1-1 0 0 0,1 0 0 0 0,-1-1 0 0 0,-1-1 0 0 0,0-1 0 0 0,0-1 0 0 0,0-1 0 0 0,-1 0 0 0 0,-1-1 0 0 0,5-4-40 0 0,-17 10-2 0 0,0 0 0 0 0,0-1 0 0 0,0 1 0 0 0,-1 0 1 0 0,0-1-1 0 0,0 0 0 0 0,0 0 0 0 0,-1 0 0 0 0,0 0 0 0 0,-1 0 0 0 0,1-1 0 0 0,-1 1 0 0 0,-1 0 0 0 0,1-1 1 0 0,-1 1-1 0 0,-1 0 0 0 0,1-1 0 0 0,-1 1 0 0 0,-1 0 0 0 0,1 0 0 0 0,-1 0 0 0 0,0 0 0 0 0,-1 0 0 0 0,0 0 0 0 0,0 0 1 0 0,0 1-1 0 0,-1-1 0 0 0,0 1 0 0 0,0 0 0 0 0,-1 0 0 0 0,-1-1 2 0 0,-167-163-197 0 0,118 128 231 0 0,-2 2-1 0 0,-2 2 1 0 0,-1 4-1 0 0,-1 1 1 0 0,-23-5-34 0 0,28 25-347 0 0,55 13 320 0 0,0-1 1 0 0,0 1-1 0 0,1 0 1 0 0,-1 0-1 0 0,0 0 0 0 0,0 1 1 0 0,0-1-1 0 0,0 0 1 0 0,1 0-1 0 0,-1 0 1 0 0,0 1-1 0 0,0-1 0 0 0,0 0 1 0 0,1 1-1 0 0,-1-1 1 0 0,0 0-1 0 0,1 1 0 0 0,-1-1 1 0 0,0 1-1 0 0,1-1 1 0 0,-1 1-1 0 0,1 0 1 0 0,-1-1-1 0 0,0 1 0 0 0,1 0 1 0 0,-1-1-1 0 0,1 1 1 0 0,0 0-1 0 0,-1-1 0 0 0,1 1 1 0 0,0 0-1 0 0,-1 0 1 0 0,1 0-1 0 0,0-1 1 0 0,0 1-1 0 0,0 0 0 0 0,0 0 1 0 0,0 0-1 0 0,0 0 1 0 0,0-1-1 0 0,0 1 1 0 0,0 0-1 0 0,0 0 0 0 0,0 0 1 0 0,0-1-1 0 0,0 1 1 0 0,1 0-1 0 0,-1 0 0 0 0,0 0 1 0 0,1-1-1 0 0,-1 1 1 0 0,1 0-1 0 0,-1-1 1 0 0,1 1-1 0 0,-1 0 0 0 0,1-1 1 0 0,-1 1-1 0 0,1 0 1 0 0,-1-1-1 0 0,1 1 0 0 0,0-1 1 0 0,-1 1-1 0 0,1-1 27 0 0,9 11-380 0 0,0-1 1 0 0,1 0-1 0 0,0-1 0 0 0,0 0 0 0 0,1-1 0 0 0,0 0 0 0 0,1 0 0 0 0,0-2 0 0 0,0 0 0 0 0,0 0 1 0 0,1-1-1 0 0,10 2 380 0 0,-16-4-489 0 0,39 14-4805 0 0,-12-5-5402 0 0</inkml:trace>
  <inkml:trace contextRef="#ctx0" brushRef="#br0" timeOffset="7267.094">26341 273 22597 0 0,'0'0'1261'0'0,"0"0"-595"0"0,0 0-715 0 0,0 0-348 0 0,0 0-61 0 0,0 0 92 0 0,0 0 190 0 0,0 0 82 0 0,-4 26 31 0 0,-17 84 56 0 0,-47 56 140 0 0,41-118-92 0 0,-220 335 435 0 0,279-448 2166 0 0,334-432-2809 0 0,-265 359 254 0 0,-85 175-1452 0 0,-6 1 1336 0 0,91 286 68 0 0,-92-304-19 0 0,1-1 0 0 0,0 0 1 0 0,2 0-1 0 0,0-1 0 0 0,1-1 0 0 0,1 0 1 0 0,1-1-1 0 0,0 0 0 0 0,1-1 1 0 0,1-1-1 0 0,0-1 0 0 0,0 0 0 0 0,2-1 1 0 0,8 4-21 0 0,4-2 79 0 0,0-2 0 0 0,1-1 0 0 0,0-1-1 0 0,1-1 1 0 0,0-3 0 0 0,0 0 0 0 0,1-2 0 0 0,0-1 0 0 0,-1-2 0 0 0,2-2-79 0 0,-35 1 20 0 0,1-1-1 0 0,0 1 1 0 0,-1-1 0 0 0,1 1-1 0 0,-1-1 1 0 0,1 1 0 0 0,-1-1-1 0 0,1 1 1 0 0,-1-1 0 0 0,0 0-1 0 0,1 1 1 0 0,-1-1 0 0 0,0 0-1 0 0,1 1 1 0 0,-1-1-1 0 0,0 0 1 0 0,0 0 0 0 0,0 1-1 0 0,0-1 1 0 0,0 0 0 0 0,0 0-1 0 0,0 1 1 0 0,0-1 0 0 0,0 0-1 0 0,0 0 1 0 0,0 1 0 0 0,0-1-1 0 0,0 0 1 0 0,-1 1-1 0 0,1-1 1 0 0,0 0 0 0 0,0 1-1 0 0,-1-1 1 0 0,1 0 0 0 0,-1 1-1 0 0,1-1 1 0 0,0 0 0 0 0,-1 1-1 0 0,1-1 1 0 0,-1 1 0 0 0,1-1-1 0 0,-1 1 1 0 0,0-1-1 0 0,1 1 1 0 0,-1 0 0 0 0,0-1-1 0 0,1 1 1 0 0,-1 0 0 0 0,0-1-1 0 0,1 1 1 0 0,-1 0 0 0 0,0 0-1 0 0,1-1 1 0 0,-1 1-1 0 0,0 0 1 0 0,0 0 0 0 0,1 0-1 0 0,-1 0 1 0 0,0 0 0 0 0,0 0-1 0 0,1 0 1 0 0,-1 0 0 0 0,0 1-1 0 0,1-1 1 0 0,-1 0 0 0 0,0 0-1 0 0,0 1 1 0 0,1-1-1 0 0,-1 0 1 0 0,0 1-20 0 0,-61-25-14 0 0,-1 2 0 0 0,0 4 0 0 0,-2 2 1 0 0,0 3-1 0 0,0 3 0 0 0,-1 3 0 0 0,-52 1 14 0 0,-309 2-517 0 0,149 32-5861 0 0,212-17-2935 0 0</inkml:trace>
  <inkml:trace contextRef="#ctx0" brushRef="#br0" timeOffset="7783.319">5012 1827 3745 0 0,'0'0'2646'0'0,"0"0"-99"0"0,0 0-149 0 0,0 0-172 0 0,0 0-91 0 0,0 0-123 0 0,0 0-228 0 0,0 0-318 0 0,0 0-351 0 0,0 0-313 0 0,0 0-284 0 0,0 0-216 0 0,-10-4-176 0 0,-29-9-122 0 0,55 63 54 0 0,10 18-46 0 0,-4 0 0 0 0,-2 2 0 0 0,-4 0 1 0 0,-3 1-1 0 0,-2 0 0 0 0,-3 21-12 0 0,-5-68-97 0 0,-1-12-23 0 0,1 0 0 0 0,-2 0 0 0 0,0 1 0 0 0,0-1 0 0 0,-1 1 0 0 0,-1-1 0 0 0,0 0 0 0 0,0 1 0 0 0,-1-1 0 0 0,-1 0 0 0 0,0 0 0 0 0,-1 0-1 0 0,0 0 1 0 0,-1-1 0 0 0,-1 2 120 0 0,2-11-168 0 0,-1-1 0 0 0,0 1 1 0 0,0 0-1 0 0,0-1 0 0 0,0 0 0 0 0,0 0 0 0 0,0-1 0 0 0,0 0 0 0 0,0 1 0 0 0,0-2 0 0 0,0 1 0 0 0,0 0 0 0 0,0-1 0 0 0,0 0 0 0 0,0 0 0 0 0,0-1 0 0 0,0 1 0 0 0,0-1 0 0 0,1 0 0 0 0,-1-1 0 0 0,1 1 0 0 0,-1-1 0 0 0,1 1 0 0 0,0-1 0 0 0,0-1 1 0 0,0 1-1 0 0,1 0 0 0 0,-1-1 0 0 0,1 0 0 0 0,-1 0 0 0 0,1 0 0 0 0,1 0 0 0 0,-2-2 168 0 0,-73-113-13018 0 0,67 98 9519 0 0</inkml:trace>
  <inkml:trace contextRef="#ctx0" brushRef="#br0" timeOffset="8125.048">4792 1947 2184 0 0,'0'0'3825'0'0,"0"0"160"0"0,2-26-352 0 0,8-81-838 0 0,28 38 476 0 0,-29 65-3192 0 0,0 1 1 0 0,-1 0-1 0 0,1 1 1 0 0,1 0-1 0 0,-1 0 0 0 0,0 1 1 0 0,0 0-1 0 0,1 0 1 0 0,-1 1-1 0 0,0 1 1 0 0,1-1-1 0 0,-1 1 1 0 0,0 1-1 0 0,0 0 0 0 0,9 3-79 0 0,21 6 79 0 0,1 1 1 0 0,-2 2-1 0 0,0 2 0 0 0,0 2 0 0 0,-2 1 0 0 0,0 2 0 0 0,-1 1 0 0 0,-2 2 0 0 0,0 1 0 0 0,-2 2 0 0 0,0 1 0 0 0,-2 1 0 0 0,-2 2 0 0 0,0 0 0 0 0,-2 2 0 0 0,7 14-79 0 0,-22-30 2 0 0,0 0 1 0 0,-1 2-1 0 0,0-1 1 0 0,-2 1 0 0 0,0 0-1 0 0,-1 0 1 0 0,-1 1-1 0 0,-1 0 1 0 0,0-1-1 0 0,-2 2 1 0 0,0-1 0 0 0,-2 0-1 0 0,0 0 1 0 0,-2 16-3 0 0,-6-22 56 0 0,0 0 1 0 0,0-1-1 0 0,-2 0 0 0 0,1 0 1 0 0,-2-1-1 0 0,1 0 1 0 0,-2-1-1 0 0,0 0 1 0 0,0-1-1 0 0,0-1 0 0 0,-2 0 1 0 0,1 0-1 0 0,-1-1 1 0 0,0-1-1 0 0,0 0 0 0 0,-1-1 1 0 0,0-1-1 0 0,0 0 1 0 0,-1-1-1 0 0,1-1 1 0 0,-1 0-1 0 0,0-1 0 0 0,0-1-56 0 0,-104 20 439 0 0,1-6 0 0 0,-2-5 0 0 0,0-5-1 0 0,-84-9-438 0 0,160 4 43 0 0,0-3 0 0 0,0-1-1 0 0,0-2 1 0 0,1-2 0 0 0,0-2-1 0 0,1-2 1 0 0,0-2 0 0 0,-7-4-43 0 0,46 16-50 0 0,-1 1 0 0 0,0-1 0 0 0,0 0 0 0 0,1 0 0 0 0,-1 0 0 0 0,1-1 0 0 0,0 1 0 0 0,-1-1 0 0 0,1 0 0 0 0,0-1 1 0 0,1 1-1 0 0,-1-1 0 0 0,1 1 0 0 0,-1-1 0 0 0,1 0 0 0 0,0 0 0 0 0,1 0 0 0 0,-1-1 0 0 0,1 1 0 0 0,0-1 0 0 0,0 0 0 0 0,0 1 0 0 0,0-1 0 0 0,1 0 1 0 0,0 0-1 0 0,0 0 0 0 0,0 0 0 0 0,1 0 0 0 0,-1 0 0 0 0,1 0 0 0 0,1 0 0 0 0,-1 0 0 0 0,1 0 0 0 0,-1 0 0 0 0,2 0 0 0 0,-1 0 0 0 0,0 0 0 0 0,1 0 1 0 0,0 1-1 0 0,0-1 0 0 0,1 0 50 0 0,13-10-698 0 0,2 1 0 0 0,0 0 0 0 0,1 2 1 0 0,0 0-1 0 0,1 1 0 0 0,0 1 0 0 0,1 0 0 0 0,0 2 1 0 0,1 0-1 0 0,-1 2 0 0 0,1 0 0 0 0,0 2 1 0 0,3 0 697 0 0,-13 1-621 0 0,56-12-4614 0 0,-19 4-3370 0 0</inkml:trace>
  <inkml:trace contextRef="#ctx0" brushRef="#br0" timeOffset="8474.534">5809 2433 13083 0 0,'0'0'3809'0'0,"0"0"-2656"0"0,0 0-813 0 0,0 0-177 0 0,0 0-64 0 0,0 0 6 0 0,0 0 30 0 0,0 0 57 0 0,0 0 61 0 0,0 0 54 0 0,0 0 57 0 0,0 0 52 0 0,5 20 76 0 0,20 58 54 0 0,-25-77-521 0 0,1 1 0 0 0,0-1 1 0 0,-1 0-1 0 0,1 1 1 0 0,0-1-1 0 0,-1 0 0 0 0,1 0 1 0 0,0 0-1 0 0,0 1 1 0 0,0-1-1 0 0,0 0 1 0 0,0 0-1 0 0,0 0 0 0 0,1-1 1 0 0,-1 1-1 0 0,0 0 1 0 0,0 0-1 0 0,1-1 0 0 0,-1 1 1 0 0,0-1-1 0 0,1 1 1 0 0,-1-1-1 0 0,0 1 1 0 0,1-1-1 0 0,-1 0 0 0 0,1 0 1 0 0,-1 0-1 0 0,1 0 1 0 0,-1 0-1 0 0,1 0 0 0 0,-1 0 1 0 0,0 0-1 0 0,1 0 1 0 0,-1-1-1 0 0,1 1-25 0 0,7-1 167 0 0,28-2-25 0 0,0-2 1 0 0,-1-1-1 0 0,1-2 1 0 0,-2-1-1 0 0,1-2 1 0 0,-1-2-1 0 0,-1 0 1 0 0,0-3-1 0 0,-1-1 1 0 0,-1-1-1 0 0,-1-2 1 0 0,9-8-143 0 0,-35 27-3 0 0,-1-1 1 0 0,0 0 0 0 0,0 0 0 0 0,0 0 0 0 0,0 0 0 0 0,0 0 0 0 0,0-1 0 0 0,-1 0-1 0 0,1 0 1 0 0,-1 0 0 0 0,0 0 0 0 0,0 0 0 0 0,0-1 0 0 0,0 1 0 0 0,0-1 0 0 0,-1 0 0 0 0,0 0-1 0 0,1 0 1 0 0,-2 0 0 0 0,1 0 0 0 0,0 0 0 0 0,-1-1 0 0 0,0 1 0 0 0,0 0 0 0 0,0-1 0 0 0,0 1-1 0 0,-1-1 1 0 0,0 1 0 0 0,0-1 0 0 0,0 1 0 0 0,0-1 0 0 0,-1 1 0 0 0,0-1 0 0 0,0 1-1 0 0,0-1 1 0 0,0 1 0 0 0,-1 0 0 0 0,1 0 0 0 0,-1-1 0 0 0,0 1 0 0 0,-1 0 2 0 0,-10-2-50 0 0,0-1 1 0 0,0 2-1 0 0,-1 0 1 0 0,0 0-1 0 0,0 2 1 0 0,0-1-1 0 0,0 2 1 0 0,-1 0-1 0 0,1 1 0 0 0,-1 0 1 0 0,1 1-1 0 0,-1 0 1 0 0,1 2-1 0 0,-1-1 1 0 0,1 2-1 0 0,0 0 1 0 0,0 1-1 0 0,0 0 1 0 0,0 1-1 0 0,1 1 1 0 0,-10 5 49 0 0,9-5 15 0 0,1 1 1 0 0,0 0 0 0 0,0 1 0 0 0,1 0 0 0 0,0 1-1 0 0,0 1 1 0 0,1 0 0 0 0,0 1 0 0 0,1-1 0 0 0,0 2-1 0 0,1 0 1 0 0,-1 2-16 0 0,7-10 7 0 0,0 2 0 0 0,0-1 0 0 0,0 0 0 0 0,1 0 0 0 0,0 1 0 0 0,0 0 0 0 0,0-1 0 0 0,0 1 0 0 0,1 0 0 0 0,0 0 0 0 0,0 0 0 0 0,1 0 0 0 0,0 0 0 0 0,0 0 0 0 0,0 0 0 0 0,1 0 0 0 0,0-1 0 0 0,0 1 0 0 0,0 0 0 0 0,1 0 0 0 0,0 0 0 0 0,0-1 0 0 0,0 1 0 0 0,1-1 0 0 0,-1 0 0 0 0,1 0 0 0 0,1 0 0 0 0,-1 0 0 0 0,1 0 0 0 0,0-1 0 0 0,2 3-7 0 0,17 9 54 0 0,0 0 0 0 0,2-2-1 0 0,-1-1 1 0 0,2-1 0 0 0,0-1-1 0 0,0-1 1 0 0,1-1 0 0 0,0-2-1 0 0,0 0 1 0 0,1-2 0 0 0,0-1-1 0 0,0-2 1 0 0,0 0 0 0 0,0-2-1 0 0,0-1 1 0 0,0-1 0 0 0,25-6-54 0 0,-13 4-446 0 0,1-1 1 0 0,-1-3-1 0 0,0-1 1 0 0,-1-2-1 0 0,0-1 1 0 0,-1-2-1 0 0,-1-2 1 0 0,0-2-1 0 0,29-18 446 0 0,51-53-6223 0 0,-22-20-5478 0 0,-78 83 9220 0 0</inkml:trace>
  <inkml:trace contextRef="#ctx0" brushRef="#br0" timeOffset="9012.145">7080 1676 0 0 0,'0'0'1139'0'0,"0"0"1447"0"0,-15-28 757 0 0,-4-10-2020 0 0,-12-24 374 0 0,-7-2 2217 0 0,35 59-3493 0 0,3 5-294 0 0,-1 1-1 0 0,1-1 1 0 0,0 0-1 0 0,-1 0 1 0 0,1 1-1 0 0,-1-1 1 0 0,1 0-1 0 0,-1 0 1 0 0,1 0-1 0 0,-1 0 0 0 0,1 1 1 0 0,-1-1-1 0 0,1 0 1 0 0,-1 0-1 0 0,1 0 1 0 0,-1 0-1 0 0,1 0 1 0 0,-1 0-1 0 0,1 0 1 0 0,-1-1-1 0 0,1 1 1 0 0,-1 0-1 0 0,1 0 1 0 0,-1 0-1 0 0,1 0 1 0 0,-1-1-1 0 0,1 1 0 0 0,0 0 1 0 0,-1 0-1 0 0,1-1 1 0 0,-1 1-1 0 0,1 0 1 0 0,0-1-1 0 0,-1 1 1 0 0,1 0-1 0 0,0-1 1 0 0,-1 1-1 0 0,1-1 1 0 0,0 1-1 0 0,-1 0 1 0 0,1-1-1 0 0,0 1 1 0 0,0-1-1 0 0,0 1 1 0 0,0-1-1 0 0,-1 1 0 0 0,1-1 1 0 0,0 1-1 0 0,0-1-126 0 0,47 242 1479 0 0,-27-122-1201 0 0,-5 1 0 0 0,-5 1 0 0 0,-5 0 0 0 0,-6 0 0 0 0,-9 49-278 0 0,-15 81 127 0 0,27-248-94 0 0,1 0 1 0 0,0 0-1 0 0,0 0 1 0 0,1-1-1 0 0,-1 1 1 0 0,1-1 0 0 0,-1 0-1 0 0,1 1 1 0 0,-1-2-1 0 0,1 1 1 0 0,0 0-1 0 0,0-1 1 0 0,0 0-1 0 0,0 0 1 0 0,0 0 0 0 0,0 0-1 0 0,1-1 1 0 0,-1 1-1 0 0,0-1 1 0 0,0 0-1 0 0,0 0 1 0 0,1-1-1 0 0,-1 1 1 0 0,0-1 0 0 0,0 0-1 0 0,0 0 1 0 0,0-1-1 0 0,0 1 1 0 0,0-1-1 0 0,0 1 1 0 0,0-2-34 0 0,29-4 95 0 0,-1 0-1 0 0,0-3 1 0 0,-1-1 0 0 0,0-1-1 0 0,-1-1 1 0 0,0-2 0 0 0,-1-1-1 0 0,-1-1 1 0 0,0-2 0 0 0,2-3-95 0 0,-26 18 16 0 0,0 0 0 0 0,-1 0 1 0 0,0 0-1 0 0,0 0 0 0 0,0-1 1 0 0,0 1-1 0 0,-1-1 1 0 0,1 0-1 0 0,-1 1 0 0 0,0-1 1 0 0,-1 0-1 0 0,1-1 0 0 0,-1 1 1 0 0,0 0-1 0 0,0 0 0 0 0,-1 0 1 0 0,0-1-1 0 0,1 1 0 0 0,-2 0 1 0 0,1 0-1 0 0,-1-1 0 0 0,0 1 1 0 0,0 0-1 0 0,0 0 0 0 0,0 0 1 0 0,-1 0-1 0 0,0 0 0 0 0,0 0 1 0 0,-1 0-1 0 0,1 1 0 0 0,-1-1 1 0 0,0 1-1 0 0,0 0 0 0 0,-1 0 1 0 0,1 0-1 0 0,-1 0 0 0 0,0 0 1 0 0,0 1-1 0 0,0-1 0 0 0,0 1 1 0 0,-1 1-1 0 0,1-1 0 0 0,-1 0 1 0 0,-3 0-17 0 0,-104-46-452 0 0,120 92-643 0 0,9-15 1161 0 0,2 0 0 0 0,0-1 0 0 0,2-1 0 0 0,1-1 0 0 0,1-1 0 0 0,1-1 1 0 0,2-1-1 0 0,0-1 0 0 0,0-1 0 0 0,2-1 0 0 0,1-2 0 0 0,6 2-66 0 0,-11-4-81 0 0,2-1-1 0 0,0-1 1 0 0,0-2 0 0 0,1 0-1 0 0,1-2 1 0 0,0-1 0 0 0,0-1-1 0 0,0-1 1 0 0,1-2 0 0 0,0 0-1 0 0,0-2 1 0 0,0-2 0 0 0,13-1 81 0 0,18-16-2239 0 0,-24-3-4132 0 0,-21 10-3569 0 0</inkml:trace>
  <inkml:trace contextRef="#ctx0" brushRef="#br0" timeOffset="9255.862">6738 1763 26150 0 0,'0'0'573'0'0,"0"0"-196"0"0,0 0-299 0 0,0 0-202 0 0,0 0-18 0 0,30-4 82 0 0,192-11 66 0 0,-191 16-266 0 0,423 26 252 0 0,-305-10-3012 0 0,-2 8-4236 0 0,-103-17-4313 0 0</inkml:trace>
  <inkml:trace contextRef="#ctx0" brushRef="#br0" timeOffset="10129.037">8055 2339 21349 0 0,'0'0'1098'0'0,"0"0"-639"0"0,0 0-360 0 0,0 0-204 0 0,0 0-27 0 0,0 0 82 0 0,0 0 60 0 0,0 0 23 0 0,30-4 18 0 0,216-15 213 0 0,-240 18-260 0 0,0 0 0 0 0,-1 0 1 0 0,1 0-1 0 0,0 1 0 0 0,0 0 0 0 0,0 0 1 0 0,-1 0-1 0 0,1 1 0 0 0,0 0 1 0 0,0 0-1 0 0,-1 0 0 0 0,1 1 1 0 0,0 0-1 0 0,-1 0 0 0 0,0 0 1 0 0,0 1-1 0 0,1 0 0 0 0,-1 0 0 0 0,-1 0 1 0 0,1 0-1 0 0,0 1 0 0 0,-1 0 1 0 0,0 0-1 0 0,0 0 0 0 0,0 1 1 0 0,0-1-1 0 0,-1 1 0 0 0,0 0 1 0 0,0 0-1 0 0,0 0 0 0 0,0 0 0 0 0,-1 0 1 0 0,0 1-1 0 0,0-1 0 0 0,0 1 1 0 0,-1 0-1 0 0,0-1 0 0 0,0 1 1 0 0,0 4-5 0 0,-2 35 229 0 0,0-35-198 0 0,0-1-1 0 0,0 1 1 0 0,1 0 0 0 0,0-1-1 0 0,1 1 1 0 0,0 0 0 0 0,1-1-1 0 0,0 0 1 0 0,0 1 0 0 0,1-1-1 0 0,0 0 1 0 0,1 0 0 0 0,0 0-31 0 0,0-7 46 0 0,0 0-1 0 0,0-1 1 0 0,0 0 0 0 0,0 1 0 0 0,0-2-1 0 0,1 1 1 0 0,-1 0 0 0 0,0-1 0 0 0,1 0 0 0 0,-1 0-1 0 0,0 0 1 0 0,0 0 0 0 0,1-1 0 0 0,-1 0 0 0 0,0 0-1 0 0,0 0 1 0 0,1 0 0 0 0,-1-1 0 0 0,0 1 0 0 0,0-1-1 0 0,-1 0 1 0 0,1 0 0 0 0,0-1 0 0 0,-1 1-1 0 0,1-1 1 0 0,-1 0 0 0 0,0 1 0 0 0,0-2 0 0 0,0 1-1 0 0,0 0-45 0 0,127-120 211 0 0,-119 111-214 0 0,0-1-1 0 0,-1-1 1 0 0,0 0 0 0 0,-2 0-1 0 0,1 0 1 0 0,-2-1-1 0 0,0-1 1 0 0,0 1 0 0 0,-2-1-1 0 0,0 0 1 0 0,-1-1 0 0 0,0 1-1 0 0,-2-1 1 0 0,0 1-1 0 0,0-1 4 0 0,-3 17-16 0 0,1 1 0 0 0,0-1-1 0 0,0 1 1 0 0,-1-1 0 0 0,1 1-1 0 0,0-1 1 0 0,-1 0 0 0 0,1 1-1 0 0,0-1 1 0 0,-1 1 0 0 0,1-1-1 0 0,-1 0 1 0 0,1 0 0 0 0,-1 1-1 0 0,1-1 1 0 0,-1 0-1 0 0,1 0 1 0 0,-1 1 0 0 0,1-1-1 0 0,-1 0 1 0 0,1 0 0 0 0,-1 0-1 0 0,1 0 1 0 0,-1 0 0 0 0,1 0-1 0 0,-1 0 1 0 0,1 0 0 0 0,-1 0-1 0 0,1 0 1 0 0,-1 0 0 0 0,0 0-1 0 0,1 0 1 0 0,-1 0 0 0 0,1 0-1 0 0,-1-1 1 0 0,1 1-1 0 0,-1 0 1 0 0,1 0 0 0 0,-1-1-1 0 0,1 1 1 0 0,0 0 0 0 0,-1-1-1 0 0,1 1 1 0 0,-1 0 0 0 0,1-1-1 0 0,0 1 1 0 0,-1 0 0 0 0,1-1-1 0 0,0 1 1 0 0,-1-1 0 0 0,1 1-1 0 0,0-1 1 0 0,0 1-1 0 0,-1-1 1 0 0,1 1 0 0 0,0-1-1 0 0,0 1 1 0 0,0-1 0 0 0,0 1-1 0 0,0-1 1 0 0,0 0 0 0 0,0 0 16 0 0,-28 40-120 0 0,22-30 154 0 0,1 1-1 0 0,1 0 1 0 0,0 0-1 0 0,0 1 1 0 0,1-1 0 0 0,0 1-1 0 0,0 0 1 0 0,2-1 0 0 0,-1 1-1 0 0,1 0 1 0 0,1 0 0 0 0,0 0-1 0 0,0 0 1 0 0,2 0 0 0 0,-1 0-1 0 0,1 0 1 0 0,0 0 0 0 0,1-1-1 0 0,1 1 1 0 0,-1-1 0 0 0,2 0-1 0 0,-1 0 1 0 0,2 0 0 0 0,-1-1-1 0 0,1 0 1 0 0,0 0 0 0 0,1 0-1 0 0,0 0 1 0 0,1-1 0 0 0,0-1-1 0 0,0 1 1 0 0,0-1 0 0 0,1-1-1 0 0,0 1 1 0 0,0-2 0 0 0,1 1-1 0 0,0-1 1 0 0,-1 0-1 0 0,2-1 1 0 0,-1-1 0 0 0,1 1-1 0 0,5 0-33 0 0,8-1 18 0 0,0 0 0 0 0,1-2 0 0 0,-1-1-1 0 0,1-1 1 0 0,-1 0 0 0 0,0-2 0 0 0,0-1-1 0 0,0-1 1 0 0,0-1 0 0 0,-1-1-1 0 0,1-1 1 0 0,-2-2 0 0 0,1 0 0 0 0,-2-1-1 0 0,1-1 1 0 0,-1-1 0 0 0,-1 0-1 0 0,-1-2 1 0 0,0-1 0 0 0,-1 0 0 0 0,16-17-18 0 0,-29 27-21 0 0,0 0 1 0 0,0 0 0 0 0,-1 0 0 0 0,1-1-1 0 0,-1 1 1 0 0,0-1 0 0 0,-1 0 0 0 0,0 0-1 0 0,0 0 1 0 0,-1-1 0 0 0,1 1 0 0 0,-1-1-1 0 0,-1 1 1 0 0,0-1 0 0 0,0 1 0 0 0,0-1-1 0 0,-1-5 21 0 0,-2 12-22 0 0,1 0-1 0 0,-1 1 0 0 0,1-1 0 0 0,-1 0 0 0 0,1 1 0 0 0,-1-1 0 0 0,1 1 0 0 0,-1-1 0 0 0,0 1 0 0 0,1-1 0 0 0,-1 1 0 0 0,1 0 0 0 0,-1 0 0 0 0,0 0 0 0 0,1 0 0 0 0,-1 0 0 0 0,0 1 0 0 0,1-1 0 0 0,-1 0 0 0 0,0 1 0 0 0,1-1 0 0 0,-1 1 0 0 0,1-1 0 0 0,-1 1 0 0 0,1 0 0 0 0,-1 0 0 0 0,1 0 0 0 0,-1 0 0 0 0,1 0 0 0 0,0 0 0 0 0,0 0 0 0 0,-1 0 0 0 0,1 0 0 0 0,0 1 0 0 0,0-1 0 0 0,0 0 0 0 0,0 1 0 0 0,1-1 0 0 0,-1 1 0 0 0,0-1 0 0 0,0 1 0 0 0,1-1 0 0 0,-1 1 0 0 0,1 0 0 0 0,0-1 1 0 0,-1 1-1 0 0,1-1 0 0 0,0 3 23 0 0,-4 3 33 0 0,0 0 1 0 0,1 1 0 0 0,0-1 0 0 0,1 1 0 0 0,-1 0 0 0 0,1 0 0 0 0,1 0 0 0 0,0 0 0 0 0,0 0-1 0 0,0 0 1 0 0,1 1 0 0 0,0-1 0 0 0,1 0 0 0 0,0 0 0 0 0,0 0 0 0 0,1 0 0 0 0,0 0-1 0 0,0 0 1 0 0,0 0 0 0 0,1-1 0 0 0,1 1 0 0 0,-1-1 0 0 0,1 0 0 0 0,1 0 0 0 0,-1 0-1 0 0,1 0 1 0 0,0-1 0 0 0,1 0 0 0 0,-1 0 0 0 0,1 0 0 0 0,0-1 0 0 0,1 0 0 0 0,-1 0 0 0 0,1 0-1 0 0,0-1 1 0 0,0 0 0 0 0,1-1 0 0 0,-1 1 0 0 0,1-1 0 0 0,0-1 0 0 0,-1 0 0 0 0,3 1-34 0 0,13-1 0 0 0,0 0 0 0 0,0-2 1 0 0,0 0-1 0 0,-1-2 0 0 0,1 0 1 0 0,0-1-1 0 0,0-2 0 0 0,-1 0 1 0 0,0-2-1 0 0,0 0 0 0 0,-1-1 1 0 0,0-2-1 0 0,0 0 0 0 0,-1-1 1 0 0,0-1-1 0 0,-1 0 0 0 0,0-2 1 0 0,-2 0-1 0 0,1-1 0 0 0,4-7 0 0 0,-16 17-26 0 0,-1-2 1 0 0,0 1-1 0 0,0 0 0 0 0,-1-1 0 0 0,1 0 1 0 0,-2 0-1 0 0,1 0 0 0 0,-1-1 0 0 0,0 1 1 0 0,0-1-1 0 0,-1 0 0 0 0,0 0 0 0 0,0 0 1 0 0,-1 0-1 0 0,0 0 0 0 0,-1-2 26 0 0,-18 34-416 0 0,15-15 460 0 0,-1 1 1 0 0,2-1-1 0 0,-1 0 0 0 0,1 1 0 0 0,1 0 0 0 0,0-1 1 0 0,0 1-1 0 0,1 0 0 0 0,0 0 0 0 0,1-1 1 0 0,0 1-1 0 0,0 0 0 0 0,1-1 0 0 0,1 1 0 0 0,-1-1 1 0 0,1 1-1 0 0,1-1 0 0 0,0 0 0 0 0,0-1 1 0 0,1 1-1 0 0,0-1 0 0 0,0 0 0 0 0,1 0 1 0 0,0 0-1 0 0,1-1 0 0 0,-1 0 0 0 0,1 0 0 0 0,1 0 1 0 0,-1-1-1 0 0,1-1 0 0 0,0 1 0 0 0,1-1 1 0 0,-1 0-1 0 0,1-1 0 0 0,0 0 0 0 0,0 0 0 0 0,0-1 1 0 0,1-1-1 0 0,-1 1 0 0 0,1-1 0 0 0,-1-1 1 0 0,1 0-1 0 0,9 0-44 0 0,8 0 12 0 0,-1-1 0 0 0,1-1 0 0 0,0-1 0 0 0,0-2 0 0 0,-1-1 0 0 0,0-1 0 0 0,0-1 0 0 0,0-1 0 0 0,-1-1 0 0 0,-1-1 0 0 0,1-2 0 0 0,-1 0 0 0 0,-1-2 0 0 0,-1 0 0 0 0,0-1 0 0 0,-1-2 0 0 0,0 0 0 0 0,13-15-12 0 0,-28 26 19 0 0,-1 0 1 0 0,1-1-1 0 0,-1 0 1 0 0,-1 0-1 0 0,1 0 1 0 0,-1 0-1 0 0,0-1 1 0 0,-1 0-1 0 0,0 0 1 0 0,0 0-1 0 0,-1 0 1 0 0,0 0-1 0 0,1-8-19 0 0,-18 59-174 0 0,14-34 164 0 0,0 1 1 0 0,0 0 0 0 0,1-1 0 0 0,0 1-1 0 0,1 0 1 0 0,0-1 0 0 0,1 1 0 0 0,0-1 0 0 0,0 1-1 0 0,1-1 1 0 0,0 0 0 0 0,1 0 0 0 0,0 0 0 0 0,0 0-1 0 0,1-1 1 0 0,0 0 0 0 0,0 0 0 0 0,1 0 0 0 0,0 0-1 0 0,1-1 1 0 0,0 0 0 0 0,0-1 0 0 0,0 1 0 0 0,1-1-1 0 0,0-1 1 0 0,0 1 0 0 0,0-2 0 0 0,1 1-1 0 0,-1-1 1 0 0,1 0 0 0 0,0-1 0 0 0,1 1 9 0 0,57 9-3560 0 0,2-20-3522 0 0,-54 2-4509 0 0</inkml:trace>
  <inkml:trace contextRef="#ctx0" brushRef="#br0" timeOffset="10410.286">10551 1859 25870 0 0,'0'0'768'0'0,"0"0"-208"0"0,0 0-440 0 0,0 0-280 0 0,0 0-152 0 0,0 0-48 0 0,0 0 16 0 0,0 0 48 0 0,0 0-17 0 0,0 0-55 0 0,0 0-120 0 0,0 0-120 0 0,0 0-264 0 0,172 44-560 0 0,-139-24-1321 0 0,-5-5-2936 0 0,-7-5-6602 0 0</inkml:trace>
  <inkml:trace contextRef="#ctx0" brushRef="#br0" timeOffset="11638.59">11184 2304 24061 0 0,'0'0'263'0'0,"0"0"-176"0"0,0 0-85 0 0,0 0-7 0 0,0 0 13 0 0,-1 26 13 0 0,-1 81 2 0 0,2-98-5 0 0,0 0 1 0 0,1 0-1 0 0,0-1 1 0 0,0 1 0 0 0,1 0-1 0 0,0 0 1 0 0,1-1-1 0 0,0 0 1 0 0,0 1-1 0 0,1-1 1 0 0,0 0-1 0 0,0 0 1 0 0,1-1-1 0 0,0 1 1 0 0,0-1-1 0 0,1 0 1 0 0,-1-1-1 0 0,5 4-18 0 0,3-2 35 0 0,0-1 0 0 0,1 0-1 0 0,0-1 1 0 0,1-1 0 0 0,-1 0-1 0 0,1-1 1 0 0,0 0 0 0 0,0-1-1 0 0,1-1 1 0 0,-1-1 0 0 0,0 0-1 0 0,1-1 1 0 0,-1 0 0 0 0,1-1-1 0 0,-1-1 1 0 0,0 0 0 0 0,0-1-1 0 0,0-1 1 0 0,0-1 0 0 0,-1 0-1 0 0,1 0 1 0 0,-1-2 0 0 0,-1 0-1 0 0,7-4-34 0 0,2 1 38 0 0,0-2 0 0 0,0 0 0 0 0,-1-2 0 0 0,-1 0-1 0 0,-1-1 1 0 0,0-1 0 0 0,-1-1 0 0 0,0-1 0 0 0,-2 0-1 0 0,0-1 1 0 0,-1-1 0 0 0,6-10-38 0 0,-25 38 33 0 0,1-1 1 0 0,1 1-1 0 0,-1 0 0 0 0,1 0 0 0 0,1-1 1 0 0,-1 2-1 0 0,1-1 0 0 0,1 0 1 0 0,0 0-1 0 0,0 0 0 0 0,0 0 0 0 0,1 0 1 0 0,0 0-1 0 0,1 0 0 0 0,0 0 1 0 0,0 0-1 0 0,1 0 0 0 0,-1-1 1 0 0,2 1-1 0 0,-1-1 0 0 0,1 0 0 0 0,0 0 1 0 0,1 0-1 0 0,0 0 0 0 0,0-1 1 0 0,0 0-1 0 0,1 0 0 0 0,-1 0 1 0 0,2-1-1 0 0,-1 1 0 0 0,0-2 0 0 0,8 5-33 0 0,119 32 570 0 0,4-62-4358 0 0,-6-37-4757 0 0,-16-18-5154 0 0,-95 67 29120 0 0,-23 26-9054 0 0,5 30-4937 0 0,8-44-1363 0 0,0-1-1 0 0,1 0 1 0 0,-1-1 0 0 0,0 0-1 0 0,1 0 1 0 0,-1-1 0 0 0,1 0 0 0 0,-1-1-1 0 0,1 0 1 0 0,-1-1 0 0 0,0 0-1 0 0,0-1 1 0 0,0 0 0 0 0,0-1-1 0 0,0 0 1 0 0,0 0 0 0 0,-1-1-1 0 0,0 0 1 0 0,0 0 0 0 0,0-1-1 0 0,-1-1 1 0 0,6-5-67 0 0,0 4 37 0 0,-4 3-58 0 0,0 0 1 0 0,-1-1-1 0 0,0 0 0 0 0,0 0 0 0 0,-1-1 0 0 0,0 0 0 0 0,0 0 1 0 0,0-1-1 0 0,-1 0 0 0 0,0 0 0 0 0,-1-1 0 0 0,0 0 0 0 0,0 0 0 0 0,-1 0 1 0 0,0-1-1 0 0,-1 0 0 0 0,0 0 0 0 0,0 0 0 0 0,0-5 21 0 0,-4 11-49 0 0,-1 1 1 0 0,1 0-1 0 0,-1 0 0 0 0,0 0 0 0 0,0-1 0 0 0,0 1 1 0 0,0 0-1 0 0,-1 0 0 0 0,0 0 0 0 0,1 1 0 0 0,-1-1 1 0 0,0 0-1 0 0,0 1 0 0 0,0-1 0 0 0,-1 1 0 0 0,1 0 1 0 0,0-1-1 0 0,-1 1 0 0 0,0 0 0 0 0,1 0 1 0 0,-1 1-1 0 0,0-1 0 0 0,0 1 0 0 0,0-1 0 0 0,0 1 1 0 0,0 0-1 0 0,-1 0 0 0 0,1 0 0 0 0,0 1 0 0 0,-3-1 49 0 0,-104-12-424 0 0,88 12 470 0 0,0 1 1 0 0,1 1-1 0 0,-1 1 0 0 0,0 1 1 0 0,0 1-1 0 0,1 1 0 0 0,0 1 1 0 0,0 1-1 0 0,1 0 0 0 0,-1 2 1 0 0,2 0-1 0 0,-1 2 1 0 0,1 0-1 0 0,1 1 0 0 0,0 0 1 0 0,1 2-1 0 0,-1 1-46 0 0,15-13 7 0 0,1 0-1 0 0,-1 1 1 0 0,1-1-1 0 0,0 1 1 0 0,0-1 0 0 0,0 1-1 0 0,0 0 1 0 0,0 0-1 0 0,1 0 1 0 0,-1 0-1 0 0,1 0 1 0 0,0 0 0 0 0,0 0-1 0 0,0 0 1 0 0,0 1-1 0 0,0-1 1 0 0,1 0 0 0 0,0 1-1 0 0,-1-1 1 0 0,1 0-1 0 0,0 1 1 0 0,1-1 0 0 0,-1 0-1 0 0,1 1 1 0 0,-1-1-1 0 0,1 0 1 0 0,0 0 0 0 0,0 1-1 0 0,1-1 1 0 0,-1 0-1 0 0,0 0 1 0 0,1 0 0 0 0,0 0-1 0 0,0-1 1 0 0,0 1-1 0 0,0 0 1 0 0,0-1-1 0 0,0 1 1 0 0,1-1 0 0 0,-1 0-1 0 0,1 0 1 0 0,0 0-1 0 0,0 0 1 0 0,0 0 0 0 0,-1-1-1 0 0,2 1 1 0 0,-1-1-1 0 0,0 0 1 0 0,0 0 0 0 0,0 0-1 0 0,0 0 1 0 0,2 0-7 0 0,38 7 78 0 0,0-1 0 0 0,1-2 0 0 0,-1-1 1 0 0,1-3-1 0 0,0-2 0 0 0,42-6-78 0 0,343-41 344 0 0,-280 121-137 0 0,-127-70-222 0 0,0 0 0 0 0,0-2 1 0 0,1-1-1 0 0,-1 0 0 0 0,0-2 0 0 0,1 0 0 0 0,-1-2 0 0 0,0 0 1 0 0,-1-2-1 0 0,1 0 0 0 0,-1-2 0 0 0,0 0 0 0 0,-1-1 1 0 0,0-1-1 0 0,0-1 0 0 0,-1-1 0 0 0,-1 0 0 0 0,0-2 1 0 0,9-8 14 0 0,71-102 16 0 0,-96 121-30 0 0,0 0 0 0 0,-1-1 0 0 0,1 1 0 0 0,-1 0 0 0 0,1-1-1 0 0,-1 1 1 0 0,0-1 0 0 0,0 0 0 0 0,-1 1 0 0 0,1-1 0 0 0,-1 0 0 0 0,0 1 0 0 0,0-1-1 0 0,0 0 1 0 0,0 0 0 0 0,0 1 0 0 0,-1-1 0 0 0,0 0 0 0 0,0 1 0 0 0,0-1 0 0 0,0 1 0 0 0,0-1-1 0 0,-1 1 1 0 0,0 0 0 0 0,0-1 0 0 0,0 1 0 0 0,0 0 0 0 0,0 0 0 0 0,0 0 0 0 0,-1 0 0 0 0,1 1-1 0 0,-1-1 1 0 0,0 1 0 0 0,0 0 0 0 0,0-1 0 0 0,0 1 0 0 0,0 0 0 0 0,-1 1 0 0 0,1-1-1 0 0,-1 0 15 0 0,-9-3-4 0 0,-1 1-1 0 0,0 0 1 0 0,0 1-1 0 0,0 0 1 0 0,0 1-1 0 0,0 0 1 0 0,-1 1-1 0 0,1 1 1 0 0,-1 1-1 0 0,1 0 0 0 0,0 0 1 0 0,0 1-1 0 0,0 1 1 0 0,0 1-1 0 0,0 0 1 0 0,0 1-1 0 0,1 0 1 0 0,0 1-1 0 0,0 0 1 0 0,0 1-1 0 0,1 1 0 0 0,-1 0 5 0 0,14-8-5 0 0,0 0-1 0 0,-1 0 0 0 0,1 0 0 0 0,0-1 0 0 0,0 1 0 0 0,0 0 1 0 0,-1 0-1 0 0,1 0 0 0 0,0 0 0 0 0,0 0 0 0 0,0 0 0 0 0,-1 0 0 0 0,1 1 1 0 0,0-1-1 0 0,0 0 0 0 0,-1 0 0 0 0,1 0 0 0 0,0 1 0 0 0,0-1 1 0 0,-1 1-1 0 0,1-1 0 0 0,0 0 0 0 0,-1 1 0 0 0,1-1 0 0 0,0 1 1 0 0,-1-1-1 0 0,1 1 0 0 0,-1 0 0 0 0,1-1 0 0 0,-1 1 0 0 0,1 0 0 0 0,-1-1 1 0 0,1 1-1 0 0,-1 0 0 0 0,0-1 0 0 0,0 1 0 0 0,1 0 0 0 0,-1 0 1 0 0,0 0-1 0 0,0-1 0 0 0,0 1 0 0 0,1 0 0 0 0,-1 0 0 0 0,0-1 1 0 0,0 1-1 0 0,0 0 0 0 0,-1 0 0 0 0,1 0 0 0 0,0-1 0 0 0,0 1 0 0 0,0 0 1 0 0,-1 0-1 0 0,1 0 0 0 0,0-1 0 0 0,0 1 0 0 0,-1 0 0 0 0,1-1 1 0 0,-1 1-1 0 0,1 0 0 0 0,-1-1 0 0 0,1 1 0 0 0,-1 0 0 0 0,1-1 1 0 0,-1 1-1 0 0,0-1 0 0 0,1 1 0 0 0,-1-1 6 0 0,68-3 162 0 0,287-85-35 0 0,-236 51-66 0 0,-6 10-82 0 0,-126 79-165 0 0,-19 7 272 0 0,20-40-91 0 0,1 1 0 0 0,0 1-1 0 0,2 0 1 0 0,0 0 0 0 0,1 1 0 0 0,2 0 0 0 0,0 1 0 0 0,1 0 0 0 0,1 0 0 0 0,2 0 0 0 0,-2 17 5 0 0,6-37 21 0 0,-1 1 1 0 0,1-1-1 0 0,-1 1 0 0 0,1-1 1 0 0,0 1-1 0 0,0-1 1 0 0,1 1-1 0 0,-1-1 1 0 0,1 0-1 0 0,-1 0 1 0 0,1 0-1 0 0,0 0 0 0 0,0 0 1 0 0,1 0-1 0 0,-1 0 1 0 0,0-1-1 0 0,1 1 1 0 0,0-1-1 0 0,0 0 0 0 0,-1 0 1 0 0,1 0-1 0 0,1 0 1 0 0,-1 0-1 0 0,0 0 1 0 0,0-1-1 0 0,0 0 1 0 0,1 0-1 0 0,-1 0 0 0 0,1 0 1 0 0,-1 0-1 0 0,1 0 1 0 0,-1-1-1 0 0,1 0 1 0 0,0 0-1 0 0,-1 0 0 0 0,1 0-21 0 0,134-19 620 0 0,-113 11-591 0 0,-1-1 0 0 0,0 0 0 0 0,0-2-1 0 0,-1-1 1 0 0,0-1 0 0 0,-1 0 0 0 0,-1-2 0 0 0,0-1 0 0 0,-1 0 0 0 0,-1-2 0 0 0,0 0 0 0 0,-1-1 0 0 0,-1-1 0 0 0,13-20-29 0 0,-28 35-4 0 0,1 0 0 0 0,-1 0 0 0 0,0 0 0 0 0,0 0 0 0 0,-1-1-1 0 0,0 1 1 0 0,0-1 0 0 0,0 1 0 0 0,0-1 0 0 0,-1 1 0 0 0,0-1 0 0 0,0 1 0 0 0,-1-1 0 0 0,1 0 0 0 0,-1 1-1 0 0,0-1 1 0 0,-1 1 0 0 0,1 0 0 0 0,-1 0 0 0 0,0-1 0 0 0,-1 1 0 0 0,1 0 0 0 0,-1 0 0 0 0,0 1-1 0 0,0-1 1 0 0,0 1 0 0 0,-1-1 0 0 0,0 1 0 0 0,1 0 0 0 0,-1 0 0 0 0,-1 1 0 0 0,1-1 0 0 0,-1 1 0 0 0,1 0-1 0 0,-1 0 1 0 0,0 1 0 0 0,0-1 0 0 0,0 1 0 0 0,0 0 0 0 0,-1 0 0 0 0,1 1 0 0 0,0 0 0 0 0,-1 0-1 0 0,1 0 1 0 0,-1 0 0 0 0,0 1 0 0 0,1 0 0 0 0,-1 0 0 0 0,1 1 0 0 0,-1-1 0 0 0,-3 2 4 0 0,4 2 15 0 0,0 0 0 0 0,0 0 0 0 0,0 0 1 0 0,1 1-1 0 0,-1-1 0 0 0,1 1 1 0 0,0 0-1 0 0,1 0 0 0 0,-1 1 0 0 0,1-1 1 0 0,0 1-1 0 0,0 0 0 0 0,1 0 0 0 0,0 0 1 0 0,0 0-1 0 0,0 0 0 0 0,1 0 0 0 0,0 1 1 0 0,0-1-1 0 0,0 0 0 0 0,1 1 0 0 0,0-1 1 0 0,0 1-1 0 0,1-1 0 0 0,0 1-15 0 0,4 12-12 0 0,0 1 0 0 0,2-1 0 0 0,0 0 0 0 0,1 0 0 0 0,1-1 0 0 0,1 0 0 0 0,0-1 0 0 0,2 0 0 0 0,0-1 0 0 0,0 0 0 0 0,2-1 0 0 0,0 0 0 0 0,0-1 0 0 0,2-1 0 0 0,-1 0 0 0 0,2-1 0 0 0,-1 0 0 0 0,2-2 0 0 0,0 0 0 0 0,0-1 0 0 0,7 2 12 0 0,133 64-1711 0 0,-51-34-4172 0 0,-64-27-4368 0 0</inkml:trace>
  <inkml:trace contextRef="#ctx0" brushRef="#br0" timeOffset="12628.721">16984 1559 20780 0 0,'0'0'1050'0'0,"0"0"-574"0"0,0 0-455 0 0,0 0-327 0 0,0 0-104 0 0,0 0 97 0 0,0 0 128 0 0,0 0 115 0 0,-14 33 92 0 0,-41 107 63 0 0,10 54 342 0 0,22-65-237 0 0,6 1 1 0 0,6 0 0 0 0,4 68-191 0 0,6-188 8 0 0,1 1 1 0 0,0 0 0 0 0,0-1 0 0 0,1 1-1 0 0,0-1 1 0 0,1 1 0 0 0,0-1 0 0 0,1 1-1 0 0,0-1 1 0 0,1 0 0 0 0,0 0 0 0 0,0-1 0 0 0,1 1-1 0 0,0-1 1 0 0,1 0 0 0 0,6 7-9 0 0,-5-13-65 0 0,1-1 0 0 0,0 0 0 0 0,1-1 0 0 0,-1 1 0 0 0,0-2 0 0 0,0 1 1 0 0,1-1-1 0 0,-1 0 0 0 0,0-1 0 0 0,0 0 0 0 0,1 0 0 0 0,-1-1 0 0 0,0 0 0 0 0,0 0 1 0 0,-1-1-1 0 0,1 0 0 0 0,0-1 0 0 0,-1 1 0 0 0,0-2 0 0 0,6-3 65 0 0,0 2-145 0 0,232-105-738 0 0,-243 112 941 0 0,1 0 0 0 0,-1 0 0 0 0,0 0 0 0 0,0 0 0 0 0,0 1 0 0 0,0-1 1 0 0,0 1-1 0 0,-1-1 0 0 0,1 1 0 0 0,0 0 0 0 0,-1 0 0 0 0,1 0 0 0 0,-1 0 0 0 0,0 0 0 0 0,0 0 0 0 0,1 0 0 0 0,-1 0 1 0 0,-1 1-1 0 0,1-1 0 0 0,0 0 0 0 0,-1 1 0 0 0,1-1 0 0 0,-1 0 0 0 0,1 1 0 0 0,-1-1 0 0 0,0 1 0 0 0,0-1 1 0 0,0 0-1 0 0,-1 1 0 0 0,1-1 0 0 0,0 1 0 0 0,-1-1 0 0 0,0 0 0 0 0,0 2-58 0 0,5 30 136 0 0,-3-29-108 0 0,1-1 0 0 0,-1 1 0 0 0,1-1 0 0 0,0 0-1 0 0,0 0 1 0 0,1 0 0 0 0,-1 0 0 0 0,1 0 0 0 0,0 0 0 0 0,0 0 0 0 0,0-1-1 0 0,1 1 1 0 0,-1-1 0 0 0,1 0 0 0 0,-1 0 0 0 0,1-1 0 0 0,0 1 0 0 0,0-1-1 0 0,1 0 1 0 0,-1 0 0 0 0,0 0 0 0 0,1 0 0 0 0,-1-1 0 0 0,1 1 0 0 0,0-1-1 0 0,-1-1 1 0 0,1 1 0 0 0,0-1 0 0 0,-1 1 0 0 0,1-1 0 0 0,0-1 0 0 0,0 1 0 0 0,-1-1-1 0 0,5-1-27 0 0,158-48 577 0 0,-142 41-563 0 0,-1 0 0 0 0,0-1 0 0 0,0-2 0 0 0,-1 0 0 0 0,-1-2 0 0 0,0 0 0 0 0,0-2 0 0 0,-2 0 0 0 0,0-1 0 0 0,-1-1 0 0 0,-1-1 0 0 0,0 0 0 0 0,-2-2 0 0 0,0 0 0 0 0,10-19-14 0 0,-24 36-14 0 0,-1 0 1 0 0,1 1-1 0 0,-1-1 1 0 0,0 0-1 0 0,0 0 1 0 0,-1 0 0 0 0,1 0-1 0 0,-1 0 1 0 0,0 0-1 0 0,0 0 1 0 0,0 0-1 0 0,0 0 1 0 0,-1 0-1 0 0,1 0 1 0 0,-1 0 0 0 0,0 0-1 0 0,-1 0 1 0 0,1 0-1 0 0,-1 0 1 0 0,1 1-1 0 0,-1-1 1 0 0,0 1-1 0 0,0-1 1 0 0,-1 1-1 0 0,1 0 1 0 0,-1 0 0 0 0,0 0-1 0 0,1 0 1 0 0,-1 0-1 0 0,-1 0 1 0 0,1 1-1 0 0,0 0 1 0 0,0 0-1 0 0,-1 0 1 0 0,0 0 0 0 0,1 0-1 0 0,-1 0 1 0 0,0 1-1 0 0,0 0 1 0 0,0 0-1 0 0,-1 0 14 0 0,-171-22-555 0 0,142 24 593 0 0,1 2 0 0 0,0 1 0 0 0,0 1 0 0 0,0 2 0 0 0,0 2 1 0 0,1 1-1 0 0,1 1 0 0 0,0 1 0 0 0,0 2 0 0 0,1 1 0 0 0,1 2 0 0 0,-4 4-38 0 0,28-19 12 0 0,1 0-1 0 0,-1 1 1 0 0,1 0 0 0 0,0 0-1 0 0,0 0 1 0 0,0 0-1 0 0,0 1 1 0 0,1 0-1 0 0,-1 0 1 0 0,1 0 0 0 0,0 0-1 0 0,0 0 1 0 0,0 0-1 0 0,0 1 1 0 0,1 0-1 0 0,0-1 1 0 0,0 1 0 0 0,0 0-1 0 0,1 0 1 0 0,0 0-1 0 0,0 0 1 0 0,0 0-1 0 0,0 0 1 0 0,1 0-1 0 0,0 1 1 0 0,0-1 0 0 0,0 0-1 0 0,0 0 1 0 0,1 0-1 0 0,0 0 1 0 0,0 0-1 0 0,1 0 1 0 0,-1 0 0 0 0,1 0-1 0 0,0 0 1 0 0,0 0-1 0 0,1-1 1 0 0,-1 1-1 0 0,1-1 1 0 0,0 0 0 0 0,1 0-1 0 0,-1 0 1 0 0,0 0-1 0 0,1 0 1 0 0,0-1-1 0 0,4 3-11 0 0,18 6 159 0 0,1-2 0 0 0,-1 0 0 0 0,2-2 0 0 0,-1-1-1 0 0,1-1 1 0 0,0-2 0 0 0,0-1 0 0 0,1-1 0 0 0,-1-1-1 0 0,26-3-158 0 0,-26 3 58 0 0,140-1 517 0 0,0-7 0 0 0,101-20-575 0 0,-267 26-9 0 0,-1 1 0 0 0,1-1 0 0 0,0 0 1 0 0,0 1-1 0 0,0-1 0 0 0,0 1 1 0 0,0 0-1 0 0,0 0 0 0 0,0-1 0 0 0,0 1 1 0 0,0 0-1 0 0,0 1 0 0 0,0-1 0 0 0,0 0 1 0 0,-1 1-1 0 0,1-1 0 0 0,0 1 0 0 0,0-1 1 0 0,0 1-1 0 0,0 0 0 0 0,0 0 1 0 0,-1 0-1 0 0,1 0 0 0 0,0 0 0 0 0,-1 0 1 0 0,1 0-1 0 0,-1 1 0 0 0,0-1 0 0 0,1 0 1 0 0,-1 1-1 0 0,0-1 0 0 0,0 1 0 0 0,1 0 1 0 0,-1-1-1 0 0,-1 1 0 0 0,1 0 1 0 0,0 0-1 0 0,0 0 0 0 0,-1-1 0 0 0,1 1 1 0 0,-1 0-1 0 0,1 1 9 0 0,24 38-2917 0 0,2-24-5817 0 0,-17-13-2357 0 0</inkml:trace>
  <inkml:trace contextRef="#ctx0" brushRef="#br0" timeOffset="12923.554">19206 1643 23405 0 0,'0'0'177'0'0,"0"0"-209"0"0,0 0-290 0 0,0 0-186 0 0,0 0-1 0 0,0 0 136 0 0,0 0 210 0 0,0 0 150 0 0,0 0 108 0 0,0 0 91 0 0,-1 30 68 0 0,-7 205 583 0 0,22 362 33 0 0,13-443-857 0 0,-74-206-9115 0 0,31 38 2823 0 0,5 2-2257 0 0</inkml:trace>
  <inkml:trace contextRef="#ctx0" brushRef="#br0" timeOffset="13275.878">18340 1681 23237 0 0,'0'0'1018'0'0,"0"0"-230"0"0,0 0-383 0 0,28-15-269 0 0,0-1-120 0 0,-14 7-12 0 0,1 0 0 0 0,0 2 0 0 0,0-1-1 0 0,0 2 1 0 0,1 0 0 0 0,0 1 0 0 0,0 1 0 0 0,0 0 0 0 0,1 1 0 0 0,-1 1 0 0 0,1 1-4 0 0,206-5-100 0 0,-1 9 1 0 0,0 11-1 0 0,0 9 1 0 0,-2 10-1 0 0,62 23 100 0 0,-200-40-1179 0 0,47 10-2128 0 0,-45-4-7831 0 0,-67-17 1617 0 0</inkml:trace>
  <inkml:trace contextRef="#ctx0" brushRef="#br0" timeOffset="14030.763">19617 2474 19052 0 0,'0'0'1012'0'0,"0"0"-613"0"0,0 0-98 0 0,29 5 90 0 0,206 33 1008 0 0,-202-30-1152 0 0,1-1 0 0 0,1-1 0 0 0,-1-2-1 0 0,1-2 1 0 0,-1-1 0 0 0,1-1 0 0 0,-1-2 0 0 0,1-2 0 0 0,-1-1-1 0 0,0-1 1 0 0,0-2 0 0 0,17-7-247 0 0,-46 13-17 0 0,0 0 1 0 0,-1 0-1 0 0,1-1 1 0 0,-1 1-1 0 0,0-1 0 0 0,0 0 1 0 0,0 0-1 0 0,0-1 0 0 0,-1 1 1 0 0,1-1-1 0 0,-1 1 1 0 0,0-1-1 0 0,0 0 0 0 0,0 0 1 0 0,0-1-1 0 0,-1 1 0 0 0,0-1 1 0 0,0 1-1 0 0,0-1 0 0 0,0 0 1 0 0,-1 1-1 0 0,0-1 1 0 0,0 0-1 0 0,0 0 0 0 0,0 0 1 0 0,-1 0-1 0 0,0 0 0 0 0,0 0 1 0 0,0 0-1 0 0,-1 0 1 0 0,0 0-1 0 0,0 0 0 0 0,0 0 1 0 0,0 0-1 0 0,-1 0 0 0 0,0 1 1 0 0,0-1-1 0 0,0 1 0 0 0,0-1 1 0 0,-1 1-1 0 0,0 0 1 0 0,0 0-1 0 0,0 0 0 0 0,0 0 1 0 0,0 0-1 0 0,-1 1 0 0 0,0 0 1 0 0,0 0-1 0 0,0 0 1 0 0,0 0-1 0 0,0 0 0 0 0,-1 1 1 0 0,-3-2 16 0 0,-11-3-40 0 0,0 0 1 0 0,-1 1 0 0 0,0 2-1 0 0,0 0 1 0 0,-1 1 0 0 0,1 1 0 0 0,0 0-1 0 0,-1 2 1 0 0,1 0 0 0 0,-1 2-1 0 0,1 0 1 0 0,-1 1 0 0 0,1 2 0 0 0,0-1-1 0 0,1 2 1 0 0,-1 1 0 0 0,1 1 0 0 0,1 0-1 0 0,-1 1 1 0 0,1 1 0 0 0,1 1-1 0 0,-7 5 40 0 0,18-12 16 0 0,1 0 0 0 0,-1 0 0 0 0,1 1 0 0 0,0 0 0 0 0,0 0-1 0 0,0 0 1 0 0,1 0 0 0 0,0 1 0 0 0,0 0 0 0 0,0 0-1 0 0,1 0 1 0 0,0 0 0 0 0,0 1 0 0 0,0-1 0 0 0,1 1 0 0 0,0-1-1 0 0,0 1 1 0 0,1 0 0 0 0,0 0 0 0 0,0 0 0 0 0,1 0 0 0 0,0 0-1 0 0,0 0 1 0 0,0 0 0 0 0,1 0 0 0 0,0 0 0 0 0,0 0-1 0 0,1 0 1 0 0,0-1 0 0 0,0 1 0 0 0,1-1 0 0 0,-1 1 0 0 0,1-1-1 0 0,1 0 1 0 0,-1 0 0 0 0,1 0 0 0 0,2 2-16 0 0,17 9 64 0 0,1-1 0 0 0,0-1 0 0 0,1-1 0 0 0,1-2 0 0 0,0 0 0 0 0,1-2 0 0 0,0-1 0 0 0,0 0 0 0 0,1-3 0 0 0,0 0 0 0 0,0-2 0 0 0,0 0 0 0 0,1-2 0 0 0,-1-2 0 0 0,1 0 0 0 0,0-2 0 0 0,-1-1 0 0 0,1-2-64 0 0,-2 4 16 0 0,1-2 0 0 0,-1-1 0 0 0,0-1 0 0 0,0-1 0 0 0,-1-1 0 0 0,1-2 0 0 0,-2 0 0 0 0,1-2 0 0 0,-2-1 0 0 0,1-1 0 0 0,-2-1 0 0 0,12-9-16 0 0,-33 22-17 0 0,1-1-1 0 0,-1 1 1 0 0,1-1-1 0 0,-1 0 1 0 0,0 0-1 0 0,0 0 1 0 0,0 0 0 0 0,0 0-1 0 0,0-1 1 0 0,0 1-1 0 0,0 0 1 0 0,-1-1-1 0 0,1 0 1 0 0,-1 1-1 0 0,0-1 1 0 0,0 0-1 0 0,0 0 1 0 0,0 1-1 0 0,0-1 1 0 0,-1 0 0 0 0,1 0-1 0 0,-1 0 1 0 0,0 0-1 0 0,0 0 1 0 0,0 0-1 0 0,0 0 1 0 0,0 0-1 0 0,-1 0 1 0 0,1 0-1 0 0,-1 0 1 0 0,0 0 0 0 0,0 1-1 0 0,0-1 1 0 0,0 0-1 0 0,-1 1 1 0 0,1-1-1 0 0,-1 0 1 0 0,1 1-1 0 0,-1 0 1 0 0,0-1-1 0 0,0 1 1 0 0,0 0 0 0 0,0 0-1 0 0,0 0 1 0 0,-1 0-1 0 0,1 0 1 0 0,0 1-1 0 0,-1-1 1 0 0,0 1-1 0 0,1-1 1 0 0,-1 1-1 0 0,0 0 1 0 0,0 0 0 0 0,1 0-1 0 0,-1 1 1 0 0,-3-1 17 0 0,4 3 2 0 0,-1 1 1 0 0,1 0-1 0 0,0-1 1 0 0,0 1-1 0 0,0 0 1 0 0,0 1-1 0 0,0-1 1 0 0,1 0-1 0 0,-1 0 1 0 0,1 1-1 0 0,0-1 1 0 0,0 1-1 0 0,0-1 1 0 0,1 1-1 0 0,-1-1 1 0 0,1 1-1 0 0,0-1 1 0 0,0 1-1 0 0,0 0 1 0 0,0-1-1 0 0,1 1 1 0 0,-1-1-1 0 0,1 1 1 0 0,1 2-3 0 0,2 5 53 0 0,1 0 1 0 0,0 0-1 0 0,0 0 1 0 0,1-1 0 0 0,0 0-1 0 0,1 0 1 0 0,0-1-1 0 0,1 0 1 0 0,-1 0 0 0 0,2-1-1 0 0,-1 0 1 0 0,1 0-1 0 0,1-1 1 0 0,-1 0 0 0 0,1-1-1 0 0,1 0 1 0 0,-1 0-1 0 0,1-1 1 0 0,0-1-1 0 0,0 0 1 0 0,0 0 0 0 0,0-1-1 0 0,1 0 1 0 0,-1-1-1 0 0,1-1 1 0 0,0 0 0 0 0,1 0-54 0 0,-4 1-14 0 0,0-1 0 0 0,0 0 0 0 0,0 0 0 0 0,0-1 1 0 0,0 0-1 0 0,0-1 0 0 0,0 0 0 0 0,0 0 0 0 0,0-1 1 0 0,-1 0-1 0 0,1 0 0 0 0,0-1 0 0 0,-1-1 1 0 0,0 1-1 0 0,1-1 0 0 0,-1 0 0 0 0,-1-1 0 0 0,1 0 1 0 0,-1 0-1 0 0,0-1 0 0 0,0 0 0 0 0,0 0 0 0 0,-1-1 1 0 0,0 0-1 0 0,0 0 0 0 0,-1 0 0 0 0,0 0 0 0 0,0-1 1 0 0,-1 0-1 0 0,0 0 0 0 0,0 0 0 0 0,-1-1 0 0 0,0 1 1 0 0,-1-1-1 0 0,1-1 14 0 0,-2-6-90 0 0,0 0-1 0 0,-2 0 1 0 0,1 0 0 0 0,-2 1-1 0 0,0-1 1 0 0,-1 0 0 0 0,-1 1 0 0 0,0 0-1 0 0,-1 0 1 0 0,-1 0 0 0 0,0 0 0 0 0,-1 1-1 0 0,-6-10 91 0 0,15 86-316 0 0,2-48 365 0 0,0 1-1 0 0,0-1 0 0 0,1 0 1 0 0,1 0-1 0 0,1 0 1 0 0,0-1-1 0 0,0 0 1 0 0,1 0-1 0 0,1-1 0 0 0,0 0 1 0 0,1-1-1 0 0,0 0 1 0 0,1 0-1 0 0,0-1 1 0 0,0 0-1 0 0,1-1 0 0 0,1-1 1 0 0,-1 0-1 0 0,1 0 1 0 0,1-2-1 0 0,-1 1 1 0 0,1-2-1 0 0,0 1 0 0 0,1-2 1 0 0,-1 0-1 0 0,1-1 1 0 0,0 0-1 0 0,0-2 1 0 0,0 1-1 0 0,0-2 0 0 0,0 0 1 0 0,9-1-49 0 0,-14-2-37 0 0,0 0 0 0 0,-1 0 1 0 0,0 0-1 0 0,0-1 0 0 0,0-1 0 0 0,0 0 1 0 0,-1 0-1 0 0,1 0 0 0 0,-2-1 1 0 0,1-1-1 0 0,0 1 0 0 0,-1-1 0 0 0,0 0 1 0 0,-1-1-1 0 0,0 1 0 0 0,0-1 0 0 0,0-1 1 0 0,-1 1-1 0 0,-1-1 0 0 0,1 0 1 0 0,-1 0-1 0 0,-1 0 0 0 0,0-1 0 0 0,0 1 1 0 0,0-1-1 0 0,-2 0 0 0 0,1 1 0 0 0,-1-1 1 0 0,0 0-1 0 0,-1 0 0 0 0,-1 0 1 0 0,1 0-1 0 0,-1 0 0 0 0,-1 1 0 0 0,0-1 1 0 0,0 0-1 0 0,-3-5 37 0 0,5 16 7 0 0,0-1-1 0 0,0 1 1 0 0,0 0 0 0 0,-1-1 0 0 0,1 1 0 0 0,0-1-1 0 0,0 1 1 0 0,-1-1 0 0 0,1 1 0 0 0,0 0 0 0 0,-1-1-1 0 0,1 1 1 0 0,0-1 0 0 0,-1 0 0 0 0,1 1-1 0 0,-1-1 1 0 0,1 1 0 0 0,-1-1 0 0 0,1 0 0 0 0,-1 1-1 0 0,1-1 1 0 0,-1 0 0 0 0,1 1 0 0 0,-1-1-1 0 0,1 0 1 0 0,-1 0 0 0 0,0 0 0 0 0,1 0 0 0 0,-1 1-1 0 0,1-1 1 0 0,-1 0 0 0 0,0 0 0 0 0,1 0 0 0 0,-1 0-1 0 0,0 0 1 0 0,1 0 0 0 0,-1-1 0 0 0,1 1-1 0 0,-1 0 1 0 0,0 0 0 0 0,1 0 0 0 0,-1 0 0 0 0,1-1-1 0 0,-1 1 1 0 0,1 0 0 0 0,-1-1 0 0 0,1 1-1 0 0,-1 0 1 0 0,1-1 0 0 0,-1 1 0 0 0,1-1 0 0 0,-1 1-1 0 0,1-1 1 0 0,0 1-7 0 0,1 63 227 0 0,7-37-148 0 0,2 0 0 0 0,0 0-1 0 0,2-1 1 0 0,1 0 0 0 0,1-1-1 0 0,1-1 1 0 0,15 17-79 0 0,57 61-895 0 0,-53-74-2803 0 0,5-6-4976 0 0,-24-14-2867 0 0</inkml:trace>
  <inkml:trace contextRef="#ctx0" brushRef="#br0" timeOffset="15510.087">22161 2266 19764 0 0,'0'0'-323'0'0,"0"0"-113"0"0,0 0 8 0 0,0 0 290 0 0,0 0 288 0 0,0 0 173 0 0,8 29 124 0 0,42 186 1409 0 0,-18 11-374 0 0,-10 2 0 0 0,-9 73-1482 0 0,-5-149 1703 0 0,-30-252-1875 0 0,5-2 1 0 0,4-1 0 0 0,5 0 0 0 0,4-70 171 0 0,3 160-75 0 0,1 0 0 0 0,1 0-1 0 0,1 0 1 0 0,-1 0-1 0 0,2 1 1 0 0,0-1-1 0 0,0 0 1 0 0,1 1-1 0 0,1 0 1 0 0,0 0 0 0 0,1 0-1 0 0,0 1 1 0 0,1 0-1 0 0,0 0 1 0 0,0 1-1 0 0,1-1 1 0 0,1 2-1 0 0,0-1 1 0 0,0 1 0 0 0,1 0-1 0 0,0 1 1 0 0,0 1-1 0 0,1-1 1 0 0,0 1-1 0 0,0 1 1 0 0,1 0 0 0 0,-1 1-1 0 0,2 0 1 0 0,-1 1-1 0 0,11-3 76 0 0,17 0-123 0 0,-1 1 0 0 0,0 2 0 0 0,1 1 0 0 0,0 3 0 0 0,0 1 0 0 0,-1 2 0 0 0,1 1 0 0 0,-1 2 0 0 0,0 2 0 0 0,0 2 0 0 0,10 5 123 0 0,-2 14-790 0 0,-46-28 778 0 0,-1 0 1 0 0,0 0 0 0 0,1 0-1 0 0,-1 0 1 0 0,0 0-1 0 0,0 1 1 0 0,0-1 0 0 0,0 0-1 0 0,0 0 1 0 0,0 0 0 0 0,0 0-1 0 0,0 0 1 0 0,-1 1 0 0 0,1-1-1 0 0,0 0 1 0 0,-1 0-1 0 0,1 0 1 0 0,0 0 0 0 0,-1 0-1 0 0,0 0 1 0 0,1 0 0 0 0,-1 0-1 0 0,0 0 1 0 0,1 0-1 0 0,-1 0 1 0 0,0 0 0 0 0,0-1-1 0 0,0 1 1 0 0,0 0 0 0 0,1 0-1 0 0,-1-1 1 0 0,0 1-1 0 0,0-1 1 0 0,-1 1 0 0 0,1-1-1 0 0,0 1 1 0 0,0-1 0 0 0,0 0-1 0 0,0 1 1 0 0,0-1 0 0 0,0 0-1 0 0,-1 0 1 0 0,1 0-1 0 0,0 0 1 0 0,0 0 11 0 0,-474 125 659 0 0,421-84-1117 0 0,92-36 845 0 0,51-8-435 0 0,1-4 0 0 0,-2-4 1 0 0,0-4-1 0 0,0-3 0 0 0,-2-4 0 0 0,0-4 0 0 0,40-20 48 0 0,-16-11-454 0 0,-106 55 468 0 0,-1 0 0 0 0,0-1 0 0 0,0 1 0 0 0,1-1 0 0 0,-2 1 1 0 0,1-1-1 0 0,0 0 0 0 0,0 0 0 0 0,-1 0 0 0 0,0 0 0 0 0,1 0 0 0 0,-1-1 0 0 0,-1 1 0 0 0,1-1 1 0 0,0 1-1 0 0,-1-1 0 0 0,0 0 0 0 0,0 0 0 0 0,0 1 0 0 0,0-1 0 0 0,0 0 0 0 0,-1 0 0 0 0,0 0 1 0 0,0 0-1 0 0,0 0 0 0 0,0 0 0 0 0,-1 0 0 0 0,1 0 0 0 0,-2-3-14 0 0,-4 0 21 0 0,0 1-1 0 0,-1 0 1 0 0,1 0-1 0 0,-1 0 1 0 0,-1 0 0 0 0,1 1-1 0 0,-1 1 1 0 0,0-1-1 0 0,0 1 1 0 0,0 1-1 0 0,-1-1 1 0 0,1 1 0 0 0,-1 1-1 0 0,0 0 1 0 0,1 0-1 0 0,-1 0 1 0 0,0 1 0 0 0,0 1-1 0 0,0 0 1 0 0,-1 0-1 0 0,1 0 1 0 0,0 1-1 0 0,-2 1-20 0 0,3-2 23 0 0,-1 0-1 0 0,1 0 1 0 0,-1 1-1 0 0,1 0 1 0 0,0 1-1 0 0,0 0 1 0 0,0 0-1 0 0,0 1 0 0 0,0 0 1 0 0,0 0-1 0 0,0 1 1 0 0,1 0-1 0 0,0 0 1 0 0,0 1-1 0 0,0 0 1 0 0,0 0-1 0 0,1 0 0 0 0,0 1 1 0 0,0 0-1 0 0,0 0 1 0 0,1 1-1 0 0,0 0 1 0 0,0-1-1 0 0,1 2 1 0 0,0-1-1 0 0,0 0 0 0 0,0 1 1 0 0,1 0-1 0 0,0 0 1 0 0,1 0-1 0 0,0 0 1 0 0,0 0-1 0 0,1 1 1 0 0,0-1-1 0 0,0 0 0 0 0,1 1 1 0 0,0-1-1 0 0,1 1 1 0 0,-1-1-1 0 0,2 0 1 0 0,-1 1-1 0 0,1-1 1 0 0,0 0-1 0 0,1 0 0 0 0,0 0 1 0 0,0-1-1 0 0,3 5-22 0 0,4-1 56 0 0,0 1-1 0 0,1-2 0 0 0,0 1 0 0 0,1-2 0 0 0,0 0 1 0 0,0 0-1 0 0,1-1 0 0 0,0 0 0 0 0,1-1 1 0 0,0-1-1 0 0,0 0 0 0 0,0-1 0 0 0,1 0 0 0 0,-1-1 1 0 0,1-1-1 0 0,0-1 0 0 0,0 0 0 0 0,0 0 1 0 0,0-2-1 0 0,1 0 0 0 0,4-1-55 0 0,6 0-58 0 0,0-1-1 0 0,0-2 1 0 0,0 0 0 0 0,-1-2 0 0 0,0 0-1 0 0,0-2 1 0 0,-1-1 0 0 0,1-1-1 0 0,-2-1 1 0 0,0-1 0 0 0,0-1-1 0 0,3-3 59 0 0,-21 12-26 0 0,0 1-1 0 0,1-1 0 0 0,-2 0 0 0 0,1 0 0 0 0,0-1 0 0 0,-1 1 0 0 0,0-1 0 0 0,0 0 0 0 0,0 0 0 0 0,-1 0 0 0 0,0-1 0 0 0,0 1 0 0 0,0-1 0 0 0,0 0 0 0 0,-1 0 0 0 0,0 0 0 0 0,0 0 0 0 0,-1 0 0 0 0,0 0 0 0 0,0-1 0 0 0,0 1 0 0 0,-1 0 0 0 0,0 0 0 0 0,0-1 0 0 0,-1 1 1 0 0,1 0-1 0 0,-1-1 0 0 0,-1 1 0 0 0,1 0 0 0 0,-1 0 0 0 0,0 0 0 0 0,0 0 0 0 0,-1 1 0 0 0,0-1 0 0 0,0 0 0 0 0,0 1 0 0 0,-1-1 27 0 0,-176-173 767 0 0,211 180-1437 0 0,450 48 582 0 0,-479-50 87 0 0,-1 1-1 0 0,1 0 1 0 0,0 0 0 0 0,-1 0-1 0 0,1 0 1 0 0,0 0-1 0 0,-1 0 1 0 0,1 0 0 0 0,0 1-1 0 0,-1-1 1 0 0,1 0-1 0 0,0 1 1 0 0,-1-1 0 0 0,1 1-1 0 0,-1 0 1 0 0,1 0-1 0 0,-1 0 1 0 0,1-1 0 0 0,-1 1-1 0 0,0 1 1 0 0,1-1-1 0 0,-1 0 1 0 0,0 0 0 0 0,0 0-1 0 0,0 1 1 0 0,0-1-1 0 0,0 0 1 0 0,0 1 0 0 0,0-1-1 0 0,0 1 1 0 0,-1-1-1 0 0,1 1 1 0 0,-1-1 0 0 0,1 1-1 0 0,-1 0 1 0 0,1-1-1 0 0,-1 1 1 0 0,0 0 0 0 0,0-1-1 0 0,0 1 1 0 0,0 0-1 0 0,0-1 1 0 0,0 1 0 0 0,0 0-1 0 0,-1-1 1 0 0,1 1-1 0 0,0 0 1 0 0,-1-1 0 0 0,0 1-1 0 0,1-1 1 0 0,-1 1-1 0 0,0-1 1 0 0,0 1 0 0 0,0-1-1 0 0,1 1 1 0 0,-2-1-1 0 0,1 0 1 0 0,0 0 0 0 0,0 1 1 0 0,-52 75 629 0 0,44-66-609 0 0,0-1 0 0 0,1 2-1 0 0,0-1 1 0 0,0 1 0 0 0,2 0 0 0 0,-1 0 0 0 0,2 1 0 0 0,0 0 0 0 0,0 0 0 0 0,1 0 0 0 0,1 1 0 0 0,0-1 0 0 0,0 1 0 0 0,1 7-20 0 0,5-16 48 0 0,0 1 1 0 0,1-1 0 0 0,-1 0 0 0 0,1 0-1 0 0,0 0 1 0 0,1-1 0 0 0,-1 1-1 0 0,1-1 1 0 0,0 0 0 0 0,0 0 0 0 0,0 0-1 0 0,0-1 1 0 0,1 0 0 0 0,0 0-1 0 0,-1 0 1 0 0,1-1 0 0 0,0 0-1 0 0,0 0 1 0 0,0 0 0 0 0,0-1 0 0 0,1 0-1 0 0,-1 0 1 0 0,0-1 0 0 0,1 0-1 0 0,-1 0 1 0 0,0 0 0 0 0,0-1 0 0 0,1 1-1 0 0,-1-2 1 0 0,0 1 0 0 0,1-1-49 0 0,2 2 13 0 0,22-3 14 0 0,0-1 0 0 0,0-1 0 0 0,-1-2 0 0 0,1-1 0 0 0,-1-1 0 0 0,-1-2 0 0 0,0-1 0 0 0,-1-1-1 0 0,27-17-26 0 0,-55 30-110 0 0,0 0-101 0 0,-27 75-493 0 0,27-73 739 0 0,-1-1-1 0 0,1 1 1 0 0,0 0 0 0 0,0 0 0 0 0,0 0-1 0 0,0 0 1 0 0,0 0 0 0 0,1-1-1 0 0,-1 1 1 0 0,1 0 0 0 0,-1 0 0 0 0,1 0-1 0 0,-1-1 1 0 0,1 1 0 0 0,0 0 0 0 0,0-1-1 0 0,0 1 1 0 0,0 0 0 0 0,0-1-1 0 0,0 1 1 0 0,0-1 0 0 0,1 0 0 0 0,-1 1-1 0 0,1-1 1 0 0,-1 0 0 0 0,1 0 0 0 0,-1 0-1 0 0,1 0 1 0 0,-1 0 0 0 0,1 0-1 0 0,0 0 1 0 0,0-1 0 0 0,-1 1 0 0 0,1-1-1 0 0,0 1 1 0 0,0-1 0 0 0,0 0 0 0 0,-1 1-1 0 0,1-1 1 0 0,0 0 0 0 0,0 0-1 0 0,0 0 1 0 0,0-1 0 0 0,0 1 0 0 0,-1 0-1 0 0,1-1 1 0 0,0 1 0 0 0,0-1 0 0 0,0 0-1 0 0,1 0-34 0 0,-2 1-4 0 0,16-1 45 0 0,0 0 0 0 0,0-1 0 0 0,0-1 0 0 0,0-1-1 0 0,0 0 1 0 0,-1-2 0 0 0,0 1 0 0 0,0-2 0 0 0,0 0-1 0 0,-1-1 1 0 0,0-1 0 0 0,0 0 0 0 0,-1-1 0 0 0,0 0-1 0 0,-1-1 1 0 0,0-1 0 0 0,-1 0 0 0 0,-1 0 0 0 0,1-2-1 0 0,1-3-40 0 0,-10 12-23 0 0,0 0 0 0 0,0 0-1 0 0,-1 0 1 0 0,0 0-1 0 0,0-1 1 0 0,0 1 0 0 0,-1-1-1 0 0,0 1 1 0 0,0-1-1 0 0,0 1 1 0 0,-1-1 0 0 0,0 0-1 0 0,0 1 1 0 0,0-1-1 0 0,-1 0 1 0 0,1 1 0 0 0,-1-1-1 0 0,-1 1 1 0 0,1-1-1 0 0,-1 1 1 0 0,0 0 0 0 0,0 0-1 0 0,0-1 1 0 0,-1 1-1 0 0,0 1 1 0 0,0-1 0 0 0,0 0-1 0 0,-1 1 1 0 0,0 0-1 0 0,1-1 1 0 0,-1 1 0 0 0,-1 1-1 0 0,1-1 1 0 0,0 1-1 0 0,-1 0 1 0 0,0 0 0 0 0,-4-2 23 0 0,-10-7-111 0 0,-2 1 0 0 0,1 0 0 0 0,-1 2 0 0 0,-1 0 0 0 0,1 2 0 0 0,-1 0 0 0 0,-1 2 0 0 0,-17-3 111 0 0,33 6-14 0 0,0-1 0 0 0,-1 1 0 0 0,1 0 0 0 0,-1 1 0 0 0,1 0 1 0 0,-1 0-1 0 0,1 1 0 0 0,-1 0 0 0 0,1 0 0 0 0,-1 0 0 0 0,1 1 0 0 0,-1 0 0 0 0,1 1 1 0 0,-1 0-1 0 0,1 0 0 0 0,0 0 0 0 0,0 1 0 0 0,0 0 0 0 0,0 1 0 0 0,0-1 0 0 0,1 1 1 0 0,0 1-1 0 0,0-1 0 0 0,0 1 0 0 0,0 0 0 0 0,1 0 0 0 0,-1 1 0 0 0,1-1 1 0 0,1 1-1 0 0,-1 1 0 0 0,1-1 0 0 0,0 0 0 0 0,1 1 0 0 0,-1 0 0 0 0,1 0 0 0 0,1 0 1 0 0,-1 0-1 0 0,1 0 0 0 0,0 1 0 0 0,0 2 14 0 0,7 1 98 0 0,-1-1 1 0 0,2 1-1 0 0,-1-1 1 0 0,1-1 0 0 0,1 1-1 0 0,0-1 1 0 0,0 0-1 0 0,1 0 1 0 0,0-1-1 0 0,0 0 1 0 0,1 0-1 0 0,0-1 1 0 0,0 0-1 0 0,1-1 1 0 0,0 0-1 0 0,0-1 1 0 0,1 0-1 0 0,-1 0 1 0 0,1-1-1 0 0,0 0 1 0 0,0-1-1 0 0,1 0-98 0 0,262 63 660 0 0,-191-37-672 0 0,-2-2-3338 0 0,-22-29-8006 0 0,-49-1 162 0 0</inkml:trace>
  <inkml:trace contextRef="#ctx0" brushRef="#br0" timeOffset="16060.677">25166 1526 23005 0 0,'0'0'209'0'0,"0"0"-307"0"0,0 0-313 0 0,0 0-133 0 0,0 0 34 0 0,0 0 194 0 0,0 0 192 0 0,0 0 107 0 0,-6 31 86 0 0,-20 101 91 0 0,11 160 886 0 0,-5-89-825 0 0,0 186-131 0 0,20-380-52 0 0,0-1 1 0 0,0 0-1 0 0,1 0 1 0 0,0 0-1 0 0,1 0 1 0 0,0 0 0 0 0,0 0-1 0 0,0 0 1 0 0,1-1-1 0 0,0 1 1 0 0,1-1 0 0 0,0 0-1 0 0,0 0 1 0 0,0 0-1 0 0,1 0 1 0 0,0-1 0 0 0,1 0-1 0 0,-1 0 1 0 0,1 0-1 0 0,0-1 1 0 0,0 1-1 0 0,1-2 1 0 0,0 1 0 0 0,-1-1-1 0 0,2 0 1 0 0,-1 0-1 0 0,0-1 1 0 0,1 1 0 0 0,-1-2-1 0 0,1 1 1 0 0,6 0-39 0 0,0-4 20 0 0,-1-1 0 0 0,1-1 0 0 0,-1 0 0 0 0,1-1 0 0 0,-1 0 0 0 0,0-1 0 0 0,-1 0 0 0 0,1-1-1 0 0,-1-1 1 0 0,0 0 0 0 0,-1 0 0 0 0,0-1 0 0 0,0-1 0 0 0,0 0 0 0 0,-1 0 0 0 0,-1-1 0 0 0,1 0 0 0 0,-2-1 0 0 0,1 0 0 0 0,-2 0 0 0 0,1-1 0 0 0,-2 0 0 0 0,1 0 0 0 0,-2 0 0 0 0,0-1 0 0 0,0 0 0 0 0,-1 0 0 0 0,-1-1 0 0 0,0 1 0 0 0,-1-1 0 0 0,0 1 0 0 0,-1-1 0 0 0,0 0 0 0 0,-2 0 0 0 0,0-10-20 0 0,-3 191 84 0 0,8-156-70 0 0,0 0 0 0 0,0-1 0 0 0,1 1 1 0 0,0-1-1 0 0,1 0 0 0 0,0 0 1 0 0,1-1-1 0 0,0 0 0 0 0,0 0 0 0 0,1-1 1 0 0,0 0-1 0 0,0 0 0 0 0,1 0 0 0 0,0-1 1 0 0,1-1-1 0 0,-1 0 0 0 0,1 0 1 0 0,0-1-1 0 0,1 0 0 0 0,-1 0 0 0 0,1-2 1 0 0,0 1-1 0 0,0-1 0 0 0,0-1 0 0 0,1 0 1 0 0,-1 0-1 0 0,1-1 0 0 0,-1-1 1 0 0,0 0-1 0 0,1 0 0 0 0,-1-1 0 0 0,1-1 1 0 0,-1 0-1 0 0,0 0 0 0 0,0-1 0 0 0,0 0 1 0 0,0-1-1 0 0,0-1 0 0 0,-1 0 1 0 0,0 0-1 0 0,0-1 0 0 0,0 0 0 0 0,-1 0 1 0 0,0-1-1 0 0,0-1 0 0 0,0 1 0 0 0,2-5-14 0 0,-4 0-23 0 0,0 0 0 0 0,-1 0-1 0 0,-1-1 1 0 0,0 1 0 0 0,0-1-1 0 0,-1-1 1 0 0,-1 1-1 0 0,-1 0 1 0 0,1-1 0 0 0,-2 0-1 0 0,0 1 1 0 0,-1-1-1 0 0,0 0 1 0 0,-1 0 0 0 0,-2-10 23 0 0,12 131-188 0 0,1-89 222 0 0,2-1 0 0 0,0-1 0 0 0,1 0 0 0 0,0-1 0 0 0,2 0 0 0 0,-1-1 0 0 0,2-1 1 0 0,0-1-1 0 0,0 0 0 0 0,1 0 0 0 0,1-2 0 0 0,0 0 0 0 0,0-1 0 0 0,1-1 0 0 0,7 1-34 0 0,108 19-9885 0 0,-117-28-1503 0 0</inkml:trace>
  <inkml:trace contextRef="#ctx0" brushRef="#br0" timeOffset="16270.737">24744 1857 24893 0 0,'0'0'728'0'0,"0"0"-247"0"0,0 0-369 0 0,0 0-136 0 0,223-55-40 0 0,-146 57 24 0 0,9 7-8 0 0,-3 2-64 0 0,5-2-97 0 0,-3 2-119 0 0,-2-1-176 0 0,-1 1-200 0 0,-3-1-288 0 0,-2 3-584 0 0,-7 0-1449 0 0,-18-2-2864 0 0,-17-5-6426 0 0</inkml:trace>
  <inkml:trace contextRef="#ctx0" brushRef="#br0" timeOffset="17210.008">26265 2315 21245 0 0,'0'0'188'0'0,"0"0"-220"0"0,0 0-88 0 0,27 3 46 0 0,198 16 120 0 0,154-43 944 0 0,-401 27-998 0 0,0 0 0 0 0,0 2 0 0 0,0 0-1 0 0,1 2 1 0 0,0 0 0 0 0,0 1 0 0 0,0 1-1 0 0,1 1 1 0 0,-1 2 8 0 0,11-7 13 0 0,0 1 0 0 0,1 0 1 0 0,0 0-1 0 0,0 1 0 0 0,1 0 0 0 0,-1 1 0 0 0,2 0 1 0 0,-1 0-1 0 0,1 1 0 0 0,0 0 0 0 0,1 0 0 0 0,0 0 1 0 0,1 1-1 0 0,-1 0 0 0 0,2 0 0 0 0,0 1 0 0 0,0-1 1 0 0,1 1-1 0 0,0 0 0 0 0,1-1 0 0 0,-1 9-13 0 0,5-9 29 0 0,1 0 0 0 0,0 0-1 0 0,0 0 1 0 0,1 0 0 0 0,1 0-1 0 0,0-1 1 0 0,0 0 0 0 0,1 0-1 0 0,0 0 1 0 0,0-1 0 0 0,1 0 0 0 0,0 0-1 0 0,0 0 1 0 0,1-1 0 0 0,0 0-1 0 0,1-1 1 0 0,-1 0 0 0 0,1 0-1 0 0,0-1 1 0 0,1 0 0 0 0,-1 0 0 0 0,1-1-1 0 0,0-1 1 0 0,0 0 0 0 0,4 1-29 0 0,10 2 5 0 0,-1 0 0 0 0,1-2 0 0 0,0-1 0 0 0,0-1 0 0 0,0-1 0 0 0,1-1 0 0 0,-1-1 0 0 0,0-1 0 0 0,0-2 0 0 0,0 0 0 0 0,0-1 0 0 0,-1-2 0 0 0,0 0 0 0 0,0-1 0 0 0,-1-2 0 0 0,17-9-5 0 0,-36 17 32 0 0,1-1 0 0 0,-1 0 0 0 0,0 0 0 0 0,-1 0 0 0 0,1 0 0 0 0,0 0 0 0 0,-1-1 0 0 0,0 1 0 0 0,0-1 0 0 0,0 1 0 0 0,0-1 0 0 0,-1 0 0 0 0,1 0 0 0 0,-1 0 0 0 0,0 0 0 0 0,0 0 0 0 0,0 0 0 0 0,-1 0 0 0 0,1 0 0 0 0,-1 0 0 0 0,0 0 1 0 0,0-1-1 0 0,-1 1 0 0 0,1 0 0 0 0,-1 0 0 0 0,-1-3-32 0 0,7-61-693 0 0,-5 66 609 0 0,1-1 1 0 0,0 1-1 0 0,0 0 0 0 0,0-1 1 0 0,1 1-1 0 0,-1 0 1 0 0,1 0-1 0 0,-1 0 1 0 0,1 0-1 0 0,-1 0 1 0 0,1 0-1 0 0,0 1 1 0 0,0-1-1 0 0,0 1 0 0 0,0-1 1 0 0,0 1-1 0 0,0 0 1 0 0,1-1-1 0 0,-1 1 1 0 0,0 0-1 0 0,1 0 1 0 0,-1 1-1 0 0,0-1 1 0 0,1 1-1 0 0,-1-1 0 0 0,1 1 1 0 0,-1 0-1 0 0,1-1 1 0 0,-1 1-1 0 0,1 0 1 0 0,-1 1-1 0 0,1-1 1 0 0,-1 0-1 0 0,1 1 1 0 0,-1 0-1 0 0,1-1 0 0 0,-1 1 1 0 0,0 0-1 0 0,1 0 1 0 0,-1 0-1 0 0,2 2 84 0 0,85 59-683 0 0,-80-53 633 0 0,2 3 118 0 0,0 0 0 0 0,1-1 0 0 0,0 0 0 0 0,0-1-1 0 0,1-1 1 0 0,0 0 0 0 0,1-1 0 0 0,0 0 0 0 0,14 6-68 0 0,-22-13 226 0 0,0 0 1 0 0,1 0 0 0 0,-1 0-1 0 0,0 0 1 0 0,0-1-1 0 0,0 0 1 0 0,0 0 0 0 0,1-1-1 0 0,-1 0 1 0 0,0 0-1 0 0,0 0 1 0 0,0-1-1 0 0,0 0 1 0 0,-1 0 0 0 0,1 0-1 0 0,0-1 1 0 0,-1 0-1 0 0,4-2-226 0 0,-2 2-12 0 0,-1 0-1 0 0,1-1 1 0 0,-1 0-1 0 0,0 0 0 0 0,0 0 1 0 0,-1 0-1 0 0,1-1 1 0 0,-1 0-1 0 0,0 0 0 0 0,0 0 1 0 0,-1-1-1 0 0,0 0 0 0 0,0 0 1 0 0,0 0-1 0 0,0 0 1 0 0,-1 0-1 0 0,0-1 0 0 0,-1 0 1 0 0,1 1-1 0 0,-1-1 1 0 0,-1 0-1 0 0,1 0 0 0 0,-1 0 1 0 0,0-1-1 0 0,-1 1 0 0 0,1 0 1 0 0,-2 0-1 0 0,1 0 1 0 0,-1 0-1 0 0,0 0 0 0 0,0 0 1 0 0,-1 0-1 0 0,0 0 1 0 0,0 0-1 0 0,-1 0 0 0 0,1 1 1 0 0,-3-3 12 0 0,-3-3-81 0 0,-1 1 0 0 0,0 0 1 0 0,-1 0-1 0 0,0 1 0 0 0,-1 0 1 0 0,0 1-1 0 0,0 0 0 0 0,-1 1 0 0 0,0 0 1 0 0,0 1-1 0 0,-1 0 0 0 0,0 1 1 0 0,-1 1-1 0 0,1 0 0 0 0,-2 0 81 0 0,9 3 19 0 0,-1 0 0 0 0,0 0-1 0 0,0 0 1 0 0,0 1 0 0 0,0 0-1 0 0,0 0 1 0 0,0 1 0 0 0,0 0-1 0 0,0 0 1 0 0,0 1 0 0 0,0-1-1 0 0,0 2 1 0 0,0-1-1 0 0,0 1 1 0 0,0 0 0 0 0,1 0-1 0 0,-1 1 1 0 0,1 0 0 0 0,-1 0-1 0 0,1 0 1 0 0,0 1 0 0 0,0 0-1 0 0,1 0 1 0 0,-1 1 0 0 0,1 0-1 0 0,0-1 1 0 0,0 2 0 0 0,1-1-1 0 0,-1 1 1 0 0,1-1 0 0 0,-1 3-19 0 0,2-3 60 0 0,1-1 1 0 0,0 1 0 0 0,0 0-1 0 0,0 0 1 0 0,1 0 0 0 0,-1 0 0 0 0,1 0-1 0 0,0 1 1 0 0,1-1 0 0 0,-1 0 0 0 0,1 0-1 0 0,0 1 1 0 0,0-1 0 0 0,1 0-1 0 0,-1 0 1 0 0,1 1 0 0 0,1-1 0 0 0,-1 0-1 0 0,1 0 1 0 0,-1 0 0 0 0,1 0 0 0 0,1-1-1 0 0,-1 1 1 0 0,1 0 0 0 0,0-1 0 0 0,0 0-1 0 0,0 1 1 0 0,0-1 0 0 0,1 0-1 0 0,0-1 1 0 0,0 1 0 0 0,0-1 0 0 0,0 0-1 0 0,3 2-60 0 0,160 89 1066 0 0,-43-50-1087 0 0,2-4 1 0 0,2-6 0 0 0,60 5 20 0 0,142 38-5079 0 0,-328-77 4885 0 0,37 13-3293 0 0,-17 1-5094 0 0,-15-8 37 0 0</inkml:trace>
  <inkml:trace contextRef="#ctx0" brushRef="#br0" timeOffset="18121.547">7180 3426 0 0 0,'0'0'1270'0'0,"0"0"759"0"0,0 0 463 0 0,28-10 141 0 0,88-31-40 0 0,-22-25 3841 0 0,-74 43-4954 0 0,102-123 2243 0 0,-118 139-3653 0 0,-1 0 0 0 0,1 0 0 0 0,-1 0 0 0 0,0 0 0 0 0,-1 0 0 0 0,0-1 0 0 0,0 1 0 0 0,0-1 0 0 0,-1 1-1 0 0,0-1 1 0 0,-1 1 0 0 0,1-1 0 0 0,-1 0 0 0 0,-2-6-70 0 0,0 10-54 0 0,-1-1-1 0 0,0 0 1 0 0,-1 1 0 0 0,1 0-1 0 0,-1 0 1 0 0,0 0-1 0 0,0 0 1 0 0,0 0 0 0 0,0 1-1 0 0,-1 0 1 0 0,1 0 0 0 0,-1 0-1 0 0,0 0 1 0 0,0 1-1 0 0,0 0 1 0 0,0 0 0 0 0,0 0-1 0 0,0 1 1 0 0,-1 0 0 0 0,1 0-1 0 0,-1 0 1 0 0,1 0-1 0 0,-1 1 1 0 0,1 0 0 0 0,-1 0-1 0 0,1 1 1 0 0,0-1 0 0 0,-1 1-1 0 0,1 0 1 0 0,-1 1-1 0 0,1-1 1 0 0,0 1 0 0 0,0 0-1 0 0,0 0 1 0 0,-3 3 54 0 0,2-2-27 0 0,0 1-1 0 0,0-1 1 0 0,1 1 0 0 0,0 1 0 0 0,-1-1-1 0 0,1 1 1 0 0,1 0 0 0 0,-1 0 0 0 0,1 1-1 0 0,0-1 1 0 0,0 1 0 0 0,1 0 0 0 0,-1 0-1 0 0,1 0 1 0 0,1 0 0 0 0,-1 1 0 0 0,1-1-1 0 0,0 1 1 0 0,0-1 0 0 0,1 1-1 0 0,0 0 1 0 0,0 0 0 0 0,1 0 0 0 0,0-1-1 0 0,0 1 1 0 0,0 0 0 0 0,1 0 0 0 0,0 0-1 0 0,1-1 1 0 0,-1 2 27 0 0,78 203 568 0 0,-64-181-565 0 0,-9-16 32 0 0,7 6-23 0 0,-2 2 0 0 0,0-1 0 0 0,-1 1 0 0 0,-2 1 0 0 0,0 0 0 0 0,-2 0 0 0 0,0 0 1 0 0,-1 1-1 0 0,-2 0 0 0 0,0 0 0 0 0,-2 0 0 0 0,0 0 0 0 0,-2 0 0 0 0,-2 14-12 0 0,-3-28 67 0 0,0-1 0 0 0,0 0-1 0 0,-1 0 1 0 0,0 0 0 0 0,0-1 0 0 0,-1 0-1 0 0,0 0 1 0 0,-1-1 0 0 0,1 0 0 0 0,-1 0-1 0 0,-1-1 1 0 0,1-1 0 0 0,-1 1-1 0 0,0-1 1 0 0,-1-1 0 0 0,1 0 0 0 0,-1-1-1 0 0,1 0 1 0 0,-1 0 0 0 0,0-1 0 0 0,0 0-1 0 0,0-1 1 0 0,-1-1 0 0 0,1 0-1 0 0,0 0 1 0 0,0-1 0 0 0,0 0 0 0 0,0-1-1 0 0,0 0 1 0 0,-7-3-67 0 0,-89-35-1487 0 0,77 17-3039 0 0,3-2-5512 0 0,20 17 2400 0 0</inkml:trace>
  <inkml:trace contextRef="#ctx0" brushRef="#br0" timeOffset="18385.359">6964 3541 20244 0 0,'0'0'110'0'0,"0"0"-200"0"0,0 0-164 0 0,0 0-58 0 0,0 0 79 0 0,0 0 172 0 0,32-7 74 0 0,106-22 38 0 0,208-2 1449 0 0,-150 26-1581 0 0,-127 4-3789 0 0,0-1-5841 0 0,-53 1 2405 0 0</inkml:trace>
  <inkml:trace contextRef="#ctx0" brushRef="#br0" timeOffset="18663.947">7814 3538 22341 0 0,'0'0'859'0'0,"0"0"-586"0"0,0 0-352 0 0,0 0-69 0 0,0 0 100 0 0,0 0 68 0 0,26 10 30 0 0,84 31 2 0 0,-91-35 4 0 0,1 0 1 0 0,0-2 0 0 0,0 0 0 0 0,0-1-1 0 0,0-1 1 0 0,1-1 0 0 0,-1-1-1 0 0,13-1-56 0 0,13 0 191 0 0,-32 1-163 0 0,0 0 0 0 0,1 0 1 0 0,-1-2-1 0 0,0 1 0 0 0,0-2 0 0 0,0 0 1 0 0,-1-1-1 0 0,1 0 0 0 0,-1-1 1 0 0,0 0-1 0 0,0-1 0 0 0,0-1 0 0 0,-1 0 1 0 0,0-1-1 0 0,0 0 0 0 0,-1-1 0 0 0,0 0 1 0 0,-1 0-1 0 0,1-1 0 0 0,2-5-28 0 0,-11 12-8 0 0,-1-1 0 0 0,1 1 0 0 0,-1 0 0 0 0,1 0 0 0 0,-1-1 0 0 0,0 1 0 0 0,-1 0 0 0 0,1-1-1 0 0,0 1 1 0 0,-1-1 0 0 0,0 1 0 0 0,0-1 0 0 0,0 1 0 0 0,0-1 0 0 0,-1 0 0 0 0,1 1 0 0 0,-1 0 0 0 0,0-1 0 0 0,0 1-1 0 0,0-1 1 0 0,0 1 0 0 0,-1 0 0 0 0,1 0 0 0 0,-1 0 0 0 0,0 0 0 0 0,0 0 0 0 0,0 0 0 0 0,0 0 0 0 0,-1 1 0 0 0,1-1-1 0 0,-1 1 1 0 0,1-1 0 0 0,-1 1 0 0 0,0 0 0 0 0,0 0 0 0 0,0 1 0 0 0,0-1 0 0 0,0 0 0 0 0,-1 1 0 0 0,0-1 8 0 0,-138-44-610 0 0,125 42 564 0 0,0 1 1 0 0,-1 0 0 0 0,1 1 0 0 0,-1 1-1 0 0,1 1 1 0 0,-1 1 0 0 0,1 0 0 0 0,-1 1-1 0 0,1 1 1 0 0,0 0 0 0 0,0 1 0 0 0,0 1-1 0 0,0 1 1 0 0,1 0 0 0 0,0 2 0 0 0,-12 7 45 0 0,26-14-16 0 0,0 0 1 0 0,0 1 0 0 0,0-1 0 0 0,1 1 0 0 0,-1-1 0 0 0,0 1 0 0 0,1 0 0 0 0,0 0 0 0 0,-1 0 0 0 0,1-1 0 0 0,0 1-1 0 0,0 0 1 0 0,0 1 0 0 0,0-1 0 0 0,0 0 0 0 0,1 0 0 0 0,-1 0 0 0 0,1 0 0 0 0,-1 1 0 0 0,1-1 0 0 0,0 0 0 0 0,0 1-1 0 0,0-1 1 0 0,0 0 0 0 0,0 0 0 0 0,1 1 0 0 0,-1-1 0 0 0,1 0 0 0 0,-1 0 0 0 0,1 1 0 0 0,0-1 0 0 0,0 0-1 0 0,0 0 1 0 0,0 0 0 0 0,0 0 0 0 0,0 0 0 0 0,0 0 0 0 0,1-1 0 0 0,-1 1 0 0 0,1 0 0 0 0,0-1 0 0 0,-1 1 0 0 0,1-1-1 0 0,1 1 16 0 0,87 58-446 0 0,13-25-1722 0 0,-32-19-4048 0 0,-57-12 3872 0 0,18 3-8369 0 0</inkml:trace>
  <inkml:trace contextRef="#ctx0" brushRef="#br0" timeOffset="20016.796">8703 3262 17020 0 0,'0'0'3031'0'0,"0"0"-1271"0"0,0 0-942 0 0,0 0-502 0 0,0 0-240 0 0,0 0-103 0 0,0 0-22 0 0,0 0 21 0 0,0 0 35 0 0,0 0 3 0 0,0 0 5 0 0,0 0 1 0 0,22 1 0 0 0,176 11 84 0 0,129-52-47 0 0,-425 100-656 0 0,67-42 683 0 0,7-7-11 0 0,1 2-1 0 0,0 0 0 0 0,1 2 0 0 0,0 0 1 0 0,1 2-1 0 0,1 0 0 0 0,1 1 1 0 0,0 1-1 0 0,1 1 0 0 0,2 1 0 0 0,-4 5-68 0 0,18-23 14 0 0,0 0 0 0 0,-1 0-1 0 0,2 0 1 0 0,-1 1 0 0 0,0-1 0 0 0,1 0-1 0 0,0 1 1 0 0,-1 0 0 0 0,1-1-1 0 0,1 1 1 0 0,-1-1 0 0 0,1 1-1 0 0,-1 0 1 0 0,1 0 0 0 0,0-1-1 0 0,0 1 1 0 0,0 0 0 0 0,1-1 0 0 0,0 1-1 0 0,-1 0 1 0 0,1-1 0 0 0,0 1-1 0 0,1-1 1 0 0,-1 1 0 0 0,1-1-1 0 0,-1 0 1 0 0,1 1 0 0 0,0-1 0 0 0,0 0-1 0 0,1 0 1 0 0,-1 0 0 0 0,0-1-1 0 0,1 1 1 0 0,0 0 0 0 0,0-1-1 0 0,0 0 1 0 0,0 0 0 0 0,0 0 0 0 0,0 0-1 0 0,0 0 1 0 0,1 0 0 0 0,-1-1-1 0 0,1 0 1 0 0,-1 1 0 0 0,1-2-1 0 0,-1 1 1 0 0,1 0 0 0 0,1 0-14 0 0,32-1 60 0 0,-1 0 0 0 0,0-3 1 0 0,0 0-1 0 0,-1-3 0 0 0,1-1 0 0 0,-1-1 1 0 0,-1-2-1 0 0,1-2 0 0 0,-2-1 1 0 0,0-1-1 0 0,0-2 0 0 0,-2-2 0 0 0,0 0 1 0 0,-1-2-1 0 0,4-5-60 0 0,-31 23 9 0 0,3-1 3 0 0,0 0 0 0 0,0 0-1 0 0,0-1 1 0 0,-1 1 0 0 0,0-1 0 0 0,1-1-1 0 0,-1 1 1 0 0,-1-1 0 0 0,1 0 0 0 0,-1 0-1 0 0,0 0 1 0 0,0 0 0 0 0,0-1 0 0 0,-1 0-1 0 0,1 1 1 0 0,-1-1 0 0 0,-1-1 0 0 0,1 1-1 0 0,-1 0 1 0 0,-1 0 0 0 0,1-1-1 0 0,-1 1 1 0 0,0-1 0 0 0,0 0 0 0 0,-1-4-12 0 0,0 10-6 0 0,0 0-1 0 0,-1 0 1 0 0,1 0 0 0 0,-1 1 0 0 0,0-1 0 0 0,1 0 0 0 0,-1 0 0 0 0,0 0-1 0 0,1 0 1 0 0,-1 0 0 0 0,0 1 0 0 0,0-1 0 0 0,0 0 0 0 0,1 1 0 0 0,-1-1-1 0 0,0 0 1 0 0,0 1 0 0 0,0-1 0 0 0,0 1 0 0 0,0 0 0 0 0,0-1 0 0 0,0 1-1 0 0,-1 0 1 0 0,1 0 0 0 0,0-1 0 0 0,0 1 0 0 0,0 0 0 0 0,0 0 0 0 0,0 0-1 0 0,0 0 1 0 0,0 1 0 0 0,0-1 0 0 0,0 0 0 0 0,-1 0 0 0 0,1 1 0 0 0,0-1-1 0 0,0 0 1 0 0,0 1 0 0 0,0-1 0 0 0,0 1 0 0 0,0-1 0 0 0,1 1 0 0 0,-1 0-1 0 0,0-1 1 0 0,0 1 0 0 0,0 0 0 0 0,0 0 0 0 0,1 0 0 0 0,-1-1 0 0 0,0 1-1 0 0,0 1 7 0 0,-36 45-289 0 0,34-39 318 0 0,1 0-1 0 0,0-1 1 0 0,0 1 0 0 0,0 0-1 0 0,1 0 1 0 0,0 0 0 0 0,1 0 0 0 0,-1 0-1 0 0,2 1 1 0 0,-1-1 0 0 0,1 0-1 0 0,0 0 1 0 0,1 0 0 0 0,0 0-1 0 0,0-1 1 0 0,1 1 0 0 0,0 0 0 0 0,0-1-1 0 0,1 0 1 0 0,0 0 0 0 0,0 0-1 0 0,0 0 1 0 0,1-1 0 0 0,0 1-1 0 0,1-1 1 0 0,-1 0 0 0 0,1-1 0 0 0,0 1-1 0 0,1-1 1 0 0,-1-1 0 0 0,1 1-1 0 0,0-1 1 0 0,0 0 0 0 0,0-1 0 0 0,1 1-1 0 0,-1-1 1 0 0,1-1 0 0 0,0 0-1 0 0,0 0 1 0 0,0 0 0 0 0,0-1-1 0 0,0 0 1 0 0,0-1 0 0 0,6 0-29 0 0,7 3-33 0 0,0-1 0 0 0,0-1 0 0 0,1-2 0 0 0,-1 0 0 0 0,0-1 0 0 0,0-1 0 0 0,0-1 0 0 0,-1 0 0 0 0,1-2 0 0 0,-1 0 0 0 0,0-2 0 0 0,0 0 0 0 0,-1-1 0 0 0,-1-1 0 0 0,1-1 0 0 0,-1 0 0 0 0,-1-2 0 0 0,0 0 0 0 0,-1-1 33 0 0,-11 10 1 0 0,-1 0-1 0 0,0-1 1 0 0,0 0-1 0 0,0 0 1 0 0,0 0-1 0 0,-1-1 1 0 0,0 1-1 0 0,0-1 1 0 0,0 0 0 0 0,-1 0-1 0 0,1 0 1 0 0,-1 0-1 0 0,-1 0 1 0 0,1 0-1 0 0,-1-1 1 0 0,-1 1-1 0 0,1 0 1 0 0,-1-1-1 0 0,0 1 1 0 0,0-1 0 0 0,-1 1-1 0 0,0-1 0 0 0,-18 33-15 0 0,18-20 50 0 0,1 0-1 0 0,-1 0 0 0 0,1 0 0 0 0,0 0 0 0 0,1 0 0 0 0,0-1 0 0 0,-1 1 1 0 0,2 0-1 0 0,-1 0 0 0 0,1 0 0 0 0,0-1 0 0 0,0 1 0 0 0,1-1 0 0 0,-1 1 0 0 0,1-1 1 0 0,0 0-1 0 0,1 0 0 0 0,-1 0 0 0 0,1-1 0 0 0,0 1 0 0 0,0-1 0 0 0,1 0 1 0 0,-1 0-1 0 0,1 0 0 0 0,0-1 0 0 0,0 1 0 0 0,0-1 0 0 0,0-1 0 0 0,1 1 1 0 0,3 1-35 0 0,18 6-205 0 0,0 0 1 0 0,1-2 0 0 0,0-1 0 0 0,0-1 0 0 0,1-2 0 0 0,-1-1 0 0 0,1-1 0 0 0,0-1 0 0 0,0-1-1 0 0,-1-2 1 0 0,1-1 0 0 0,-1-1 0 0 0,1-2 0 0 0,-1-1 0 0 0,-1-1 0 0 0,1-1 0 0 0,-1-1-1 0 0,23-13 205 0 0,-31 10 885 0 0,-19 14-821 0 0,0-1 0 0 0,0 0-1 0 0,0 1 1 0 0,0-1 0 0 0,0 1-1 0 0,-1-1 1 0 0,1 0 0 0 0,0 1-1 0 0,0-1 1 0 0,0 1 0 0 0,0-1-1 0 0,0 0 1 0 0,0 1 0 0 0,0-1 0 0 0,1 1-1 0 0,-1-1 1 0 0,0 0 0 0 0,0 1-1 0 0,0-1 1 0 0,0 1 0 0 0,0-1-1 0 0,1 0 1 0 0,-1 1 0 0 0,0-1 0 0 0,0 0-1 0 0,1 1 1 0 0,-1-1 0 0 0,0 0-1 0 0,0 1 1 0 0,1-1 0 0 0,-1 0-1 0 0,0 0 1 0 0,1 1 0 0 0,-1-1-1 0 0,0 0 1 0 0,1 0 0 0 0,-1 0 0 0 0,1 1-1 0 0,-1-1 1 0 0,0 0 0 0 0,1 0-1 0 0,-1 0 1 0 0,1 0 0 0 0,-1 0-1 0 0,0 0 1 0 0,1 0 0 0 0,-1 0 0 0 0,1 0-1 0 0,-1 0 1 0 0,1 0 0 0 0,-1 0-1 0 0,0 0 1 0 0,1 0 0 0 0,-1 0-1 0 0,1-1 1 0 0,-1 1-64 0 0,3 6 31 0 0,-1 0-1 0 0,2 0 1 0 0,-1-1-1 0 0,0 1 0 0 0,1-1 1 0 0,0 0-1 0 0,0 0 1 0 0,1 0-1 0 0,-1-1 1 0 0,1 1-1 0 0,0-1 1 0 0,1-1-1 0 0,-1 1 1 0 0,0 0-1 0 0,1-1 1 0 0,0 0-1 0 0,0-1 1 0 0,0 1-1 0 0,0-1 1 0 0,0 0-1 0 0,0-1 1 0 0,1 1-1 0 0,-1-1 1 0 0,1-1-1 0 0,-1 1 0 0 0,0-1 1 0 0,4 0-31 0 0,42 5 46 0 0,0-2 0 0 0,0-3 0 0 0,-1-2 0 0 0,1-2 1 0 0,0-2-1 0 0,-1-3 0 0 0,-1-2 0 0 0,1-2 0 0 0,-2-2 0 0 0,0-2 0 0 0,-1-3 0 0 0,2-2-46 0 0,46-54 178 0 0,-94 74-183 0 0,-1-1 0 0 0,1 1 0 0 0,0 0 0 0 0,0-1 0 0 0,-1 1 0 0 0,0-1 1 0 0,1 0-1 0 0,-1 1 0 0 0,0-1 0 0 0,0 0 0 0 0,-1 0 0 0 0,1 0 0 0 0,0 0 0 0 0,-1 1 0 0 0,0-1 0 0 0,0 0 0 0 0,0 0 0 0 0,0 0 0 0 0,0 0 0 0 0,0 0 1 0 0,-1 0-1 0 0,0 0 0 0 0,1 0 0 0 0,-1 1 0 0 0,0-1 0 0 0,0 0 0 0 0,-1 0 0 0 0,1 1 0 0 0,0-1 0 0 0,-1 1 0 0 0,0-1 0 0 0,1 1 0 0 0,-1 0 0 0 0,0 0 0 0 0,0 0 1 0 0,-1 0-1 0 0,1 0 0 0 0,0 0 0 0 0,-2-1 5 0 0,-22-11-47 0 0,-1 1 0 0 0,-1 2 0 0 0,0 0 1 0 0,0 2-1 0 0,-1 1 0 0 0,0 1 0 0 0,-1 1 1 0 0,0 2-1 0 0,1 1 0 0 0,-1 2 0 0 0,0 0 0 0 0,0 2 1 0 0,0 2-1 0 0,-19 3 47 0 0,35-6-8 0 0,-1 0 0 0 0,1 0 0 0 0,0 1 0 0 0,0 1 0 0 0,1 1 0 0 0,-1 0 0 0 0,0 0 0 0 0,1 2 0 0 0,0-1 0 0 0,0 2 0 0 0,0 0 0 0 0,0 0 0 0 0,1 1 0 0 0,0 1 0 0 0,1 0 0 0 0,0 0 0 0 0,0 1 0 0 0,1 1 0 0 0,-1 0 8 0 0,10-7 0 0 0,-1 0 0 0 0,1-1 0 0 0,0 1 1 0 0,0 0-1 0 0,1 0 0 0 0,-1 0 0 0 0,1-1 0 0 0,-1 1 0 0 0,1 0 1 0 0,0 0-1 0 0,0 0 0 0 0,0 0 0 0 0,0 0 0 0 0,1 0 1 0 0,-1 0-1 0 0,1 0 0 0 0,0-1 0 0 0,0 1 0 0 0,0 0 0 0 0,0 0 1 0 0,0-1-1 0 0,0 1 0 0 0,1-1 0 0 0,-1 1 0 0 0,1-1 0 0 0,0 1 1 0 0,0-1-1 0 0,0 0 0 0 0,0 0 0 0 0,0 0 0 0 0,0 0 1 0 0,1 0-1 0 0,-1-1 0 0 0,0 1 0 0 0,1-1 0 0 0,1 1 0 0 0,99 45 211 0 0,-34-31-136 0 0,0-4-1 0 0,1-2 0 0 0,0-4 0 0 0,0-2 0 0 0,0-4 1 0 0,1-2-1 0 0,-1-4 0 0 0,-1-3 0 0 0,33-9-74 0 0,125-10 546 0 0,-71 65-1161 0 0,-46-24-2399 0 0,-73-11-464 0 0,-1-2-3461 0 0,-21 0-4491 0 0</inkml:trace>
  <inkml:trace contextRef="#ctx0" brushRef="#br0" timeOffset="20591.074">12500 3113 10554 0 0,'0'0'3673'0'0,"0"0"-1211"0"0,0 0-728 0 0,0 0-473 0 0,0 0-275 0 0,0 0-187 0 0,0 0-146 0 0,0 0-118 0 0,0 0-131 0 0,0 0-155 0 0,0 0-65 0 0,0 0-40 0 0,27-7-30 0 0,85-22-4 0 0,50 24 118 0 0,-110 11-152 0 0,179 18 341 0 0,-232-22-422 0 0,1 0 0 0 0,-1 0 0 0 0,0 0 1 0 0,0 0-1 0 0,0 0 0 0 0,0 0 0 0 0,0 0 1 0 0,0 0-1 0 0,-1-1 0 0 0,1 1 0 0 0,-1-1 0 0 0,1 1 1 0 0,-1-1-1 0 0,0 1 0 0 0,1-1 0 0 0,-1 0 1 0 0,0 0-1 0 0,0 0 0 0 0,0 0 0 0 0,0 0 1 0 0,0 0-1 0 0,0 0 0 0 0,0-1 0 0 0,0 1 1 0 0,0-1-1 0 0,-1 1 0 0 0,1-1 0 0 0,0 0 1 0 0,0 0-1 0 0,-1 0 5 0 0,-121 40 42 0 0,76-28-60 0 0,0 3-1 0 0,1 2 1 0 0,1 2 0 0 0,1 2-1 0 0,1 2 1 0 0,-33 23 18 0 0,77-47 1 0 0,1 1-1 0 0,0 0 1 0 0,-1 0 0 0 0,1-1-1 0 0,0 1 1 0 0,-1 0 0 0 0,1 0-1 0 0,0 0 1 0 0,-1 0 0 0 0,1 0-1 0 0,0 0 1 0 0,0 0 0 0 0,-1 0-1 0 0,1 0 1 0 0,0 1 0 0 0,-1-1-1 0 0,1 0 1 0 0,0 0 0 0 0,-1 1-1 0 0,1-1 1 0 0,0 0 0 0 0,-1 1-1 0 0,1-1 1 0 0,-1 0 0 0 0,1 1-1 0 0,-1-1 1 0 0,1 1 0 0 0,-1-1-1 0 0,1 1 1 0 0,-1-1 0 0 0,1 1-1 0 0,-1 0 1 0 0,1-1 0 0 0,-1 1-1 0 0,0-1 1 0 0,1 1 0 0 0,-1 0-1 0 0,0-1 1 0 0,0 1 0 0 0,0 0-1 0 0,1-1 1 0 0,-1 1 0 0 0,0 0-1 0 0,0 0 1 0 0,0-1 0 0 0,0 1-1 0 0,0 0 1 0 0,0-1 0 0 0,0 1-1 0 0,-1 0 1 0 0,1-1 0 0 0,0 1-1 0 0,0 0 1 0 0,0-1 0 0 0,-1 1 0 0 0,1 0-1 0 0,0-1 1 0 0,-1 1 0 0 0,1 0-1 0 0,-1-1 1 0 0,1 1 0 0 0,0-1-1 0 0,-1 1 1 0 0,1-1 0 0 0,-1 1-1 0 0,0-1 1 0 0,1 1 0 0 0,-1-1-1 0 0,1 0 0 0 0,70 6 299 0 0,-63-5-305 0 0,58 1 74 0 0,16 5 55 0 0,0-5 0 0 0,1-3 0 0 0,-1-3 0 0 0,0-4-1 0 0,76-18-122 0 0,-70-4 1642 0 0,-86 30-1587 0 0,-1 0-54 0 0,0 0-25 0 0,0 6 26 0 0,1 0 1 0 0,0 0-1 0 0,0 0 0 0 0,1-1 1 0 0,-1 1-1 0 0,1 0 0 0 0,1-1 1 0 0,-1 1-1 0 0,1-1 0 0 0,0 0 0 0 0,0 0 1 0 0,0 0-1 0 0,1 0 0 0 0,0 0 1 0 0,0-1-1 0 0,0 0 0 0 0,0 1 1 0 0,1-2-1 0 0,0 1 0 0 0,-1 0 1 0 0,1-1-1 0 0,1 0 0 0 0,-1 0 0 0 0,0-1 1 0 0,1 1-1 0 0,-1-1 0 0 0,1 0 1 0 0,0-1-1 0 0,0 1 0 0 0,1-1-2 0 0,186 23-961 0 0,-164-24 44 0 0,61 1-3125 0 0,-32-6-6589 0 0,-38 1 46 0 0</inkml:trace>
  <inkml:trace contextRef="#ctx0" brushRef="#br0" timeOffset="20797.651">13575 2889 23013 0 0,'0'0'1350'0'0,"0"0"-634"0"0,0 0-395 0 0,0 0-317 0 0,0 0-177 0 0,0 0-82 0 0,0 0 14 0 0,0 0 77 0 0,0 0 40 0 0,0 0 9 0 0,0 0-13 0 0,0 0-60 0 0,0 0-147 0 0,22-8-320 0 0,69-21-573 0 0,-89 29 947 0 0,0-1 1 0 0,1 1-1 0 0,-1-1 0 0 0,1 1 0 0 0,-1 0 1 0 0,1 0-1 0 0,-1 0 0 0 0,1 0 0 0 0,-1 1 1 0 0,1-1-1 0 0,-1 1 0 0 0,0-1 1 0 0,1 1-1 0 0,-1 0 0 0 0,0 0 0 0 0,1 0 1 0 0,-1 0-1 0 0,0 1 0 0 0,0-1 1 0 0,0 0-1 0 0,0 1 0 0 0,0-1 0 0 0,0 1 1 0 0,0 0-1 0 0,-1 0 0 0 0,1 0 0 0 0,-1 0 1 0 0,2 1 280 0 0,4 5-4187 0 0,3 2-5564 0 0</inkml:trace>
  <inkml:trace contextRef="#ctx0" brushRef="#br0" timeOffset="21187.289">14043 3443 15819 0 0,'0'0'1686'0'0,"0"0"-1306"0"0,0 0-228 0 0,0 0 184 0 0,0 0 196 0 0,0 0 169 0 0,0 0 105 0 0,0 0 51 0 0,0 0 0 0 0,26 18-29 0 0,80 55-28 0 0,-17-44 1142 0 0,-72-30-1706 0 0,3 3-162 0 0,0-2 1 0 0,-1-1-1 0 0,1 0 0 0 0,-1-1 0 0 0,1-1 1 0 0,-1-1-1 0 0,0-1 0 0 0,0 0 0 0 0,0-2 1 0 0,-1 0-1 0 0,0-1 0 0 0,-1-1 0 0 0,1 0 1 0 0,-2-1-1 0 0,1-1 0 0 0,-1-1 0 0 0,-1 0 0 0 0,8-10-74 0 0,-20 18-5 0 0,0 0 0 0 0,-1 0-1 0 0,0 0 1 0 0,0 0 0 0 0,0-1-1 0 0,-1 1 1 0 0,0-1 0 0 0,1 1-1 0 0,-2-1 1 0 0,1 1-1 0 0,0-1 1 0 0,-1 0 0 0 0,0 1-1 0 0,0-1 1 0 0,0 0 0 0 0,-1 1-1 0 0,1-1 1 0 0,-1 0-1 0 0,0 1 1 0 0,-1-1 0 0 0,1 1-1 0 0,-1 0 1 0 0,0-1 0 0 0,0 1-1 0 0,0 0 1 0 0,0 0-1 0 0,-1 0 1 0 0,0 0 0 0 0,0 0-1 0 0,0 1 1 0 0,0 0 0 0 0,0-1-1 0 0,-1 1 1 0 0,1 0-1 0 0,-1 0 1 0 0,0 1 0 0 0,-2-2 5 0 0,-160-80-274 0 0,145 79 232 0 0,0 0 0 0 0,0 2 1 0 0,-1 0-1 0 0,1 2 0 0 0,-1 0 0 0 0,0 2 0 0 0,1 0 0 0 0,-9 2 42 0 0,24-2-17 0 0,0-1 0 0 0,0 1 0 0 0,1 0 0 0 0,-1 0 0 0 0,0 1 0 0 0,0-1 0 0 0,1 1 0 0 0,-1 1 0 0 0,1-1 0 0 0,-1 1 0 0 0,1 0 0 0 0,0 0 0 0 0,0 0 0 0 0,1 1 0 0 0,-1 0 0 0 0,1 0 0 0 0,-1 0 0 0 0,1 0 0 0 0,1 1 0 0 0,-1 0 0 0 0,0-1 1 0 0,1 1-1 0 0,0 1 0 0 0,0-1 0 0 0,1 0 0 0 0,0 1 0 0 0,0-1 0 0 0,0 1 0 0 0,0 0 0 0 0,1 0 0 0 0,-1 5 17 0 0,2-4-10 0 0,1 0-1 0 0,0-1 1 0 0,0 1 0 0 0,0-1-1 0 0,1 1 1 0 0,0-1 0 0 0,0 0-1 0 0,1 1 1 0 0,0-1 0 0 0,0-1-1 0 0,0 1 1 0 0,1 0 0 0 0,0-1-1 0 0,0 1 1 0 0,0-1 0 0 0,0 0-1 0 0,1-1 1 0 0,0 1 0 0 0,0-1-1 0 0,1 0 1 0 0,-1 0 0 0 0,1 0-1 0 0,2 1 11 0 0,145 64-2633 0 0,-104-54-353 0 0,-16-6-2141 0 0,-7-2-5055 0 0</inkml:trace>
  <inkml:trace contextRef="#ctx0" brushRef="#br0" timeOffset="21681.043">15210 3163 20596 0 0,'0'0'749'0'0,"0"0"-576"0"0,0 0-350 0 0,0 0-170 0 0,0 0 21 0 0,0 0 182 0 0,0 0 256 0 0,0 0 203 0 0,0 0 149 0 0,0 0 67 0 0,0 0-14 0 0,0 0-68 0 0,0 0-83 0 0,2 18-79 0 0,24 151 472 0 0,-25-159-739 0 0,1-1-1 0 0,0 1 1 0 0,0 0 0 0 0,1-1 0 0 0,0 1 0 0 0,1-1 0 0 0,0 0-1 0 0,0 0 1 0 0,1-1 0 0 0,0 1 0 0 0,1-1 0 0 0,0 0-1 0 0,0 0 1 0 0,1-1 0 0 0,-1 0 0 0 0,2 0 0 0 0,-1 0 0 0 0,1-1-1 0 0,0-1 1 0 0,0 1 0 0 0,1-1 0 0 0,-1 0 0 0 0,1-1-1 0 0,0 0 1 0 0,1 0 0 0 0,-1-1 0 0 0,1-1 0 0 0,3 2-20 0 0,12-2 29 0 0,0 0-1 0 0,0-2 1 0 0,0 0 0 0 0,1-2 0 0 0,-1-1 0 0 0,0-1 0 0 0,-1-1 0 0 0,1-1 0 0 0,-1-1 0 0 0,0-1 0 0 0,-1-1 0 0 0,0-2 0 0 0,0 0 0 0 0,-1-1-1 0 0,-1-1 1 0 0,0-1 0 0 0,0-1 0 0 0,-2-1 0 0 0,13-13-29 0 0,-12-15 924 0 0,-40 67-978 0 0,18-19 74 0 0,0 0 0 0 0,0 0 0 0 0,1 0 0 0 0,-1 1 0 0 0,1-1 0 0 0,0 0 0 0 0,1 1 0 0 0,-1-1 0 0 0,1 0 0 0 0,0 1 0 0 0,0-1 0 0 0,0 1 0 0 0,0-1 0 0 0,1 1 0 0 0,0-1 0 0 0,0 0 0 0 0,0 1 0 0 0,0-1 0 0 0,1 0 0 0 0,0 0 0 0 0,0 0 0 0 0,0 0 0 0 0,0 0 0 0 0,0 0 0 0 0,1-1 0 0 0,0 1 0 0 0,0-1 0 0 0,0 1 0 0 0,0-1 0 0 0,0 0 0 0 0,1-1 0 0 0,-1 1 0 0 0,1 0 0 0 0,0-1 0 0 0,-1 0 0 0 0,5 2-20 0 0,156 56 246 0 0,49-65-2027 0 0,-145-13-3490 0 0,-1-11-6931 0 0,-57 25 4192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3:24.2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1001 568 19452 0 0,'0'0'551'0'0,"0"0"-139"0"0,0 0-345 0 0,0 0-285 0 0,0 0-110 0 0,0 0-57 0 0,0 0 13 0 0,0 0 80 0 0,0 0 104 0 0,0 0 84 0 0,-13 32 44 0 0,-36 106 18 0 0,36-16-10 0 0,62 485 454 0 0,-40-533-334 0 0,14 64-28 0 0,-23-138-190 0 0,-18-15-8078 0 0,13 9-1049 0 0</inkml:trace>
  <inkml:trace contextRef="#ctx0" brushRef="#br0" timeOffset="299.83">1 645 21933 0 0,'0'0'924'0'0,"0"0"-29"0"0,0 0-90 0 0,0 0-201 0 0,0 0-334 0 0,0 0-338 0 0,0 0-180 0 0,0 0-52 0 0,0 0 89 0 0,0 0 143 0 0,29-20 45 0 0,105-61 17 0 0,-123 76 4 0 0,0 1 1 0 0,0 0 0 0 0,1 1 0 0 0,0 0 0 0 0,-1 1 0 0 0,1 0 0 0 0,0 1 0 0 0,0 0 0 0 0,0 1 0 0 0,0 1 0 0 0,0-1-1 0 0,0 2 2 0 0,30 0 2 0 0,1079-12 0 0 0,-1098 9-14 0 0,14 0-78 0 0,-1-1 1 0 0,1-1-1 0 0,-1-3 0 0 0,0-1 0 0 0,-1-1 0 0 0,0-2 0 0 0,16-7 90 0 0,-34 5-475 0 0,-30 12-1701 0 0,-33 11-2716 0 0,-18 18-6713 0 0,42-17 6897 0 0</inkml:trace>
  <inkml:trace contextRef="#ctx0" brushRef="#br0" timeOffset="1198.143">1391 1285 20884 0 0,'0'0'282'0'0,"0"0"-482"0"0,0 0-132 0 0,0 0 81 0 0,0 0 164 0 0,31 10 86 0 0,201 76 97 0 0,-201-73-51 0 0,-14-4-1 0 0,1 0 0 0 0,0-1 0 0 0,1-1 0 0 0,0-1-1 0 0,0-1 1 0 0,0-1 0 0 0,1 0 0 0 0,-1-1-1 0 0,1-1 1 0 0,0-1 0 0 0,11-1-44 0 0,-25-1-15 0 0,-1-1-1 0 0,0 1 1 0 0,0-1 0 0 0,1 1 0 0 0,-1-2-1 0 0,0 1 1 0 0,0 0 0 0 0,-1-1-1 0 0,1 0 1 0 0,0 0 0 0 0,-1-1 0 0 0,0 1-1 0 0,0-1 1 0 0,0 0 0 0 0,0 0 0 0 0,-1 0-1 0 0,1 0 1 0 0,-1-1 0 0 0,0 1 0 0 0,0-1-1 0 0,-1 0 1 0 0,1 0 0 0 0,-1 0 0 0 0,0 0-1 0 0,-1 0 1 0 0,1-1 0 0 0,-1 1 0 0 0,0 0-1 0 0,0-1 1 0 0,-1 1 0 0 0,1-1 0 0 0,-1 1-1 0 0,-1-1 1 0 0,1 1 0 0 0,-1-1-1 0 0,0 1 1 0 0,0-1 0 0 0,0 1 0 0 0,-1 0-1 0 0,0 0 1 0 0,0 0 0 0 0,0 0 0 0 0,-3-5 15 0 0,-5 0-134 0 0,-1-1 1 0 0,0 1 0 0 0,-1 1 0 0 0,0 0-1 0 0,0 1 1 0 0,0 0 0 0 0,-1 1 0 0 0,-1 0-1 0 0,1 1 1 0 0,-1 1 0 0 0,0 0-1 0 0,0 1 1 0 0,0 0 0 0 0,-15-1 133 0 0,21 3 9 0 0,-1 1 0 0 0,0 0 0 0 0,1 0-1 0 0,-1 1 1 0 0,1 0 0 0 0,-1 0 0 0 0,0 1 0 0 0,1 0 0 0 0,-1 0 0 0 0,1 1-1 0 0,-1 1 1 0 0,1-1 0 0 0,0 1 0 0 0,0 1 0 0 0,0-1 0 0 0,0 1-1 0 0,1 1 1 0 0,-1-1 0 0 0,1 1 0 0 0,0 0 0 0 0,1 1 0 0 0,-1 0 0 0 0,1 0-1 0 0,0 0 1 0 0,-4 7-9 0 0,6-7 2 0 0,1 0-1 0 0,0-1 1 0 0,0 1-1 0 0,0 0 1 0 0,1 0-1 0 0,0 1 1 0 0,0-1-1 0 0,1 0 1 0 0,-1 1-1 0 0,1-1 1 0 0,1 1-1 0 0,-1 0 1 0 0,1-1-1 0 0,0 1 1 0 0,1-1-1 0 0,-1 1 0 0 0,1 0 1 0 0,1-1-1 0 0,-1 0 1 0 0,1 1-1 0 0,0-1 1 0 0,1 0-1 0 0,-1 0 1 0 0,1 0-1 0 0,1 0 1 0 0,-1 0-1 0 0,1-1 1 0 0,0 0-1 0 0,0 0 1 0 0,0 0-1 0 0,1 0 1 0 0,1 1-2 0 0,8 7 94 0 0,0 0 1 0 0,1-1-1 0 0,1-1 1 0 0,0 0-1 0 0,0-2 1 0 0,1 1-1 0 0,0-2 1 0 0,0 0-1 0 0,1-2 1 0 0,12 4-95 0 0,4 0 114 0 0,1-2 0 0 0,0-1 1 0 0,0-2-1 0 0,0-2 1 0 0,1 0-1 0 0,0-3 1 0 0,-1-1-1 0 0,1-1 1 0 0,-1-3-1 0 0,0 0 1 0 0,0-2-1 0 0,0-2 0 0 0,-1-1 1 0 0,0-2-1 0 0,-1-1 1 0 0,0-2-1 0 0,7-5-114 0 0,-36 18 3 0 0,0 0-1 0 0,1-1 0 0 0,-1 0 0 0 0,0 1 1 0 0,-1-1-1 0 0,1 0 0 0 0,0-1 1 0 0,-1 1-1 0 0,0-1 0 0 0,0 1 0 0 0,0-1 1 0 0,0 0-1 0 0,0 0 0 0 0,-1-1 1 0 0,0 1-1 0 0,0 0 0 0 0,0-1 0 0 0,0 1 1 0 0,-1-1-1 0 0,0 0 0 0 0,0 1 1 0 0,0-1-1 0 0,0 0 0 0 0,-1 0 0 0 0,0 1 1 0 0,0-1-1 0 0,0 0 0 0 0,0 0 1 0 0,-1 0-1 0 0,0 0 0 0 0,0 1 0 0 0,0-1 1 0 0,-1 1-1 0 0,1-1 0 0 0,-1 1 1 0 0,0-1-1 0 0,-1 1 0 0 0,1 0 0 0 0,-1 0 1 0 0,1 0-1 0 0,-1 0 0 0 0,0 0 1 0 0,-1 1-1 0 0,1-1 0 0 0,-1 1 0 0 0,1 0 1 0 0,-1 0-1 0 0,0 0 0 0 0,-2 0-2 0 0,5 3-47 0 0,-1 0-1 0 0,1 0 1 0 0,0 0 0 0 0,-1 0-1 0 0,1 0 1 0 0,0 1-1 0 0,-1-1 1 0 0,1 0 0 0 0,0 1-1 0 0,-1-1 1 0 0,1 1-1 0 0,0 0 1 0 0,0-1-1 0 0,0 1 1 0 0,-1 0 0 0 0,1 0-1 0 0,0 0 1 0 0,0 0-1 0 0,0 0 1 0 0,0 0 0 0 0,1 0-1 0 0,-1 0 1 0 0,0 0-1 0 0,0 0 1 0 0,0 0 0 0 0,1 1-1 0 0,-1-1 1 0 0,1 0-1 0 0,-1 0 1 0 0,1 1-1 0 0,0-1 1 0 0,-1 0 0 0 0,1 1-1 0 0,0-1 1 0 0,0 0-1 0 0,0 1 1 0 0,0-1 0 0 0,0 1-1 0 0,0-1 1 0 0,0 0-1 0 0,0 1 1 0 0,1-1-1 0 0,-1 0 1 0 0,0 1 0 0 0,1-1-1 0 0,0 1 48 0 0,13 72-30 0 0,-9-62 97 0 0,1-1-1 0 0,1-1 1 0 0,-1 1 0 0 0,2-1-1 0 0,-1 0 1 0 0,1-1-1 0 0,1 0 1 0 0,0 0-1 0 0,0-1 1 0 0,1 0 0 0 0,0 0-1 0 0,0-1 1 0 0,1-1-1 0 0,0 0 1 0 0,0 0 0 0 0,0-1-1 0 0,1 0 1 0 0,-1-1-1 0 0,1 0 1 0 0,0-1-1 0 0,1-1 1 0 0,-1 0 0 0 0,0 0-1 0 0,1-1 1 0 0,-1-1-1 0 0,1 0 1 0 0,-1-1 0 0 0,0 0-1 0 0,1-1 1 0 0,-1 0-1 0 0,0-1 1 0 0,0 0 0 0 0,0-1-1 0 0,0 0 1 0 0,-1-1-1 0 0,0-1 1 0 0,0 0-1 0 0,0 0 1 0 0,0-1 0 0 0,-1 0-1 0 0,0-1 1 0 0,-1 0-1 0 0,1-1-66 0 0,-5 4-24 0 0,0 0-1 0 0,0 0 1 0 0,0-1-1 0 0,-1 1 0 0 0,1-1 1 0 0,-2 0-1 0 0,1 0 0 0 0,-1-1 1 0 0,0 1-1 0 0,0-1 0 0 0,0 0 1 0 0,-1 1-1 0 0,0-1 1 0 0,0 0-1 0 0,-1 0 0 0 0,0 0 1 0 0,-1-1-1 0 0,1 1 0 0 0,-1 0 1 0 0,0 0-1 0 0,-1 0 1 0 0,0 0-1 0 0,0 0 0 0 0,0 0 1 0 0,-1 0-1 0 0,0 0 0 0 0,-1 0 1 0 0,1 0-1 0 0,-1 1 0 0 0,-1 0 1 0 0,1-1-1 0 0,-1 1 1 0 0,0 0-1 0 0,0 0 25 0 0,3 6-13 0 0,0-1 0 0 0,1 1 0 0 0,-1-1 0 0 0,0 1 1 0 0,0 0-1 0 0,1-1 0 0 0,-1 1 0 0 0,0-1 0 0 0,0 1 0 0 0,0 0 0 0 0,1 0 0 0 0,-1 0 1 0 0,0-1-1 0 0,0 1 0 0 0,0 0 0 0 0,0 0 0 0 0,1 0 0 0 0,-1 0 0 0 0,0 0 1 0 0,0 0-1 0 0,0 1 0 0 0,0-1 0 0 0,1 0 0 0 0,-1 0 0 0 0,0 1 0 0 0,0-1 0 0 0,0 0 1 0 0,1 1-1 0 0,-1-1 0 0 0,0 1 0 0 0,0-1 0 0 0,1 1 0 0 0,-1-1 0 0 0,1 1 1 0 0,-1-1-1 0 0,0 1 0 0 0,1 0 0 0 0,-1-1 0 0 0,1 1 0 0 0,-1 0 0 0 0,1 0 0 0 0,0-1 1 0 0,-1 1-1 0 0,1 0 0 0 0,0 0 0 0 0,-1-1 0 0 0,1 1 0 0 0,0 0 0 0 0,0 0 0 0 0,0 0 1 0 0,0 0-1 0 0,0 0 0 0 0,0-1 0 0 0,0 1 0 0 0,0 0 0 0 0,0 0 0 0 0,0 0 1 0 0,0 0-1 0 0,1-1 0 0 0,-1 1 0 0 0,0 0 0 0 0,0 0 0 0 0,1 0 0 0 0,-1-1 0 0 0,1 1 1 0 0,-1 0 12 0 0,2 66-249 0 0,-1-58 281 0 0,1 0 0 0 0,0-1 0 0 0,0 1 0 0 0,1 0 0 0 0,0-1 0 0 0,0 0 0 0 0,1 1 0 0 0,1-1 0 0 0,-1-1 0 0 0,1 1 0 0 0,0-1 0 0 0,1 1 0 0 0,0-2 0 0 0,0 1 0 0 0,0-1 0 0 0,1 0 0 0 0,0 0 0 0 0,0 0 0 0 0,1-1 0 0 0,-1 0 1 0 0,1-1-1 0 0,0 0 0 0 0,0 0 0 0 0,1-1 0 0 0,-1 0 0 0 0,1 0 0 0 0,0-1 0 0 0,0 0 0 0 0,0 0 0 0 0,-1-1 0 0 0,1 0 0 0 0,1-1 0 0 0,-1 0 0 0 0,0-1 0 0 0,0 0 0 0 0,0 0 0 0 0,-1 0 0 0 0,1-1 0 0 0,0-1 0 0 0,0 0 0 0 0,-1 0 0 0 0,0 0 0 0 0,1-1 0 0 0,-1 0 0 0 0,-1-1 0 0 0,1 0 0 0 0,-1 0 0 0 0,0-1 0 0 0,1 0-32 0 0,-2-1 18 0 0,0 0 0 0 0,0-1 0 0 0,-1 0 1 0 0,0 0-1 0 0,0-1 0 0 0,-1 1 0 0 0,0-1 1 0 0,0 0-1 0 0,-1 0 0 0 0,0 0 0 0 0,-1 0 0 0 0,0-1 1 0 0,0 1-1 0 0,-1-1 0 0 0,0 1 0 0 0,-1-1 1 0 0,0 0-1 0 0,-1 1 0 0 0,1-1 0 0 0,-2 1 0 0 0,-1-6-18 0 0,-4 16-1886 0 0,15 53 1872 0 0,71 80 209 0 0,-65-118-118 0 0,1-1 0 0 0,1-1 0 0 0,0 0 0 0 0,1-1 1 0 0,0-1-1 0 0,1-1 0 0 0,0 0 0 0 0,1-2 0 0 0,0 0 1 0 0,4 0-78 0 0,57 14-4596 0 0,3-15-4796 0 0,-65-8 1978 0 0</inkml:trace>
  <inkml:trace contextRef="#ctx0" brushRef="#br0" timeOffset="2653.552">4065 1214 21173 0 0,'0'0'221'0'0,"0"0"-338"0"0,0 0-353 0 0,0 0-13 0 0,0 0 223 0 0,0 0 175 0 0,0 0 85 0 0,5 29 9 0 0,47 193 9 0 0,113 409 199 0 0,-98-465 74 0 0,-59-170 4725 0 0,-6-59-4550 0 0,-58-242-1154 0 0,53 289 639 0 0,0-1 0 0 0,2 1 0 0 0,-1-1-1 0 0,2 0 1 0 0,0 1 0 0 0,1-1 0 0 0,1 0 0 0 0,1 1-1 0 0,0-1 1 0 0,1 1 0 0 0,0 0 0 0 0,2 0 0 0 0,0 1 0 0 0,0 0-1 0 0,2 0 1 0 0,0 0 0 0 0,0 1 0 0 0,2 0 0 0 0,-1 0 0 0 0,2 1-1 0 0,0 1 1 0 0,0-1 0 0 0,1 2 0 0 0,12-9 49 0 0,14 2-115 0 0,1 1 1 0 0,0 2 0 0 0,1 1-1 0 0,1 2 1 0 0,0 3-1 0 0,1 0 1 0 0,0 3-1 0 0,0 2 1 0 0,0 1-1 0 0,1 2 1 0 0,-1 3 0 0 0,0 1-1 0 0,5 2 115 0 0,-32-5-12 0 0,-2 1-30 0 0,139 27-769 0 0,-152-26 795 0 0,0-1-1 0 0,-1 1 1 0 0,1-1-1 0 0,0 1 1 0 0,0-1-1 0 0,-1 0 1 0 0,1 1-1 0 0,0-1 0 0 0,-1 1 1 0 0,0-1-1 0 0,1 0 1 0 0,-1 1-1 0 0,0-1 1 0 0,1 0-1 0 0,-1 0 1 0 0,0 1-1 0 0,0-1 1 0 0,0 0-1 0 0,0 0 1 0 0,0 0-1 0 0,-1 0 1 0 0,1 0-1 0 0,0 0 0 0 0,0-1 1 0 0,-1 1-1 0 0,1 0 1 0 0,0-1-1 0 0,-1 1 1 0 0,1-1-1 0 0,-1 1 1 0 0,1-1-1 0 0,-1 0 1 0 0,1 1-1 0 0,0-1 1 0 0,-1 0-1 0 0,1 0 0 0 0,-1 0 1 0 0,1 0-1 0 0,-1 0 1 0 0,1-1-1 0 0,-1 1 1 0 0,1 0-1 0 0,-1-1 17 0 0,-1 2-16 0 0,-413 42 15 0 0,416-43-61 0 0,1 0-1 0 0,-1 0 1 0 0,0 0 0 0 0,0 1-1 0 0,1-1 1 0 0,-1 0-1 0 0,0 0 1 0 0,0 1 0 0 0,1-1-1 0 0,-1 0 1 0 0,0 1-1 0 0,0-1 1 0 0,0 0 0 0 0,0 1-1 0 0,1-1 1 0 0,-1 0-1 0 0,0 1 1 0 0,0-1 0 0 0,0 0-1 0 0,0 1 1 0 0,0-1-1 0 0,0 0 1 0 0,0 1 0 0 0,0-1-1 0 0,0 0 1 0 0,0 1 0 0 0,0-1-1 0 0,0 0 1 0 0,0 1-1 0 0,0-1 1 0 0,-1 0 0 0 0,1 1-1 0 0,0-1 1 0 0,0 0-1 0 0,0 1 1 0 0,0-1 0 0 0,-1 0-1 0 0,1 1 1 0 0,0-1-1 0 0,0 0 1 0 0,0 0 0 0 0,-1 1 62 0 0,41 8-367 0 0,34-5 6 0 0,-1-3 0 0 0,1-3 1 0 0,-1-3-1 0 0,0-3 0 0 0,0-4 0 0 0,-2-3 1 0 0,1-2-1 0 0,46-21 361 0 0,-100 33 74 0 0,0-2 0 0 0,0 0 0 0 0,0-1 0 0 0,-1-1 0 0 0,0 0 0 0 0,-1-1 0 0 0,0-1 0 0 0,-1-1 0 0 0,0 0-1 0 0,-1-1 1 0 0,8-9-74 0 0,-20 19 56 0 0,0 1 0 0 0,0-1 0 0 0,0 0 0 0 0,0 1 0 0 0,-1-1 0 0 0,0 0 0 0 0,1 0 0 0 0,-1-1 0 0 0,0 1-1 0 0,0 0 1 0 0,-1 0 0 0 0,1 0 0 0 0,-1-1 0 0 0,1 1 0 0 0,-1 0 0 0 0,0 0 0 0 0,0-1 0 0 0,-1 1 0 0 0,1 0-1 0 0,-1-1 1 0 0,1 1 0 0 0,-1 0 0 0 0,0 0 0 0 0,0 0 0 0 0,-1 0 0 0 0,1 0 0 0 0,0 0 0 0 0,-1 0 0 0 0,0 0-1 0 0,0 1 1 0 0,0-1 0 0 0,0 0 0 0 0,0 1 0 0 0,0 0 0 0 0,-1-1 0 0 0,1 1 0 0 0,-1 0 0 0 0,0 0 0 0 0,0 1-1 0 0,1-1 1 0 0,-1 1 0 0 0,-2-2-56 0 0,-132-48 297 0 0,-10 59-182 0 0,143-6-133 0 0,0-1-1 0 0,0 1 0 0 0,0 0 0 0 0,1 0 1 0 0,-1 0-1 0 0,0 0 0 0 0,1 1 1 0 0,0-1-1 0 0,0 1 0 0 0,0 0 1 0 0,0 0-1 0 0,0 0 0 0 0,0 0 1 0 0,1 0-1 0 0,-1 1 0 0 0,1-1 1 0 0,0 1-1 0 0,0 0 0 0 0,1 0 0 0 0,-1-1 1 0 0,1 1-1 0 0,0 0 0 0 0,-1 0 1 0 0,2 0-1 0 0,-1 1 0 0 0,0-1 1 0 0,1 0-1 0 0,0 0 0 0 0,0 0 1 0 0,0 0-1 0 0,1 1 0 0 0,-1-1 1 0 0,1 0-1 0 0,0 1 19 0 0,6 9 86 0 0,-1 0 1 0 0,1-1-1 0 0,1 0 1 0 0,1 0 0 0 0,0-1-1 0 0,0 0 1 0 0,1-1-1 0 0,1 0 1 0 0,0 0-1 0 0,0-1 1 0 0,1 0-1 0 0,0-1 1 0 0,1-1 0 0 0,0 0-1 0 0,0-1 1 0 0,0 0-1 0 0,1-1 1 0 0,0 0-1 0 0,4 0-86 0 0,7 5 63 0 0,1 0-1 0 0,0-2 0 0 0,0-1 1 0 0,1-1-1 0 0,1-1 0 0 0,-1-1 1 0 0,1-2-1 0 0,-1 0 0 0 0,1-2 1 0 0,0-2-1 0 0,0 0 0 0 0,0-1 1 0 0,-1-2-1 0 0,0-1 0 0 0,1-1 1 0 0,-2-2-1 0 0,1 0 0 0 0,-1-2 1 0 0,0-1-1 0 0,16-10-62 0 0,-37 17 13 0 0,0-1 0 0 0,0-1-1 0 0,-1 1 1 0 0,1-1 0 0 0,-1 0 0 0 0,-1 0-1 0 0,1 0 1 0 0,-1 0 0 0 0,0-1 0 0 0,0 1 0 0 0,-1-1-1 0 0,0 0 1 0 0,0 1 0 0 0,0-1 0 0 0,-1 0-1 0 0,0 0 1 0 0,-1 0 0 0 0,0-1 0 0 0,0 1-1 0 0,0 0 1 0 0,-1 0 0 0 0,0 0 0 0 0,0 0-1 0 0,-1 0 1 0 0,1 1 0 0 0,-2-1 0 0 0,1 0-1 0 0,-1 1 1 0 0,0-1 0 0 0,0 1 0 0 0,-1 0-1 0 0,0 0 1 0 0,0 0 0 0 0,0 1 0 0 0,-1-1-1 0 0,1 1 1 0 0,-1 0 0 0 0,-1 0 0 0 0,1 1 0 0 0,-1 0-1 0 0,0-1 1 0 0,0 2 0 0 0,0-1 0 0 0,-5-1-13 0 0,-64-44 41 0 0,74 48-32 0 0,32-3-869 0 0,347 9 480 0 0,-375-6 364 0 0,-1 1-1 0 0,0-1 1 0 0,1 1-1 0 0,-1-1 1 0 0,1 1-1 0 0,-1 0 1 0 0,1 0-1 0 0,-1 1 1 0 0,0-1-1 0 0,1 0 1 0 0,-1 1-1 0 0,0-1 1 0 0,1 1-1 0 0,-1 0 1 0 0,0 0-1 0 0,1 0 1 0 0,-1 0-1 0 0,0 0 1 0 0,0 0 0 0 0,0 1-1 0 0,0-1 1 0 0,0 1-1 0 0,0-1 1 0 0,-1 1-1 0 0,1 0 1 0 0,0 0-1 0 0,-1 0 1 0 0,0 0-1 0 0,1 0 1 0 0,-1 0-1 0 0,0 0 1 0 0,0 0-1 0 0,0 0 1 0 0,0 1-1 0 0,0-1 1 0 0,-1 0-1 0 0,1 1 1 0 0,-1-1 0 0 0,1 0-1 0 0,-1 1 1 0 0,0-1-1 0 0,0 1 1 0 0,0-1-1 0 0,0 1 1 0 0,0-1-1 0 0,-1 0 1 0 0,1 1-1 0 0,-1-1 1 0 0,0 0-1 0 0,1 1 1 0 0,-2 0 16 0 0,-20 31 524 0 0,-43 94-115 0 0,64-124-402 0 0,1 0 0 0 0,-1 0 0 0 0,1 0 0 0 0,0-1 0 0 0,0 1 0 0 0,0 0 1 0 0,0 0-1 0 0,1 0 0 0 0,-1 0 0 0 0,1 0 0 0 0,0 0 0 0 0,0 0 0 0 0,1-1 0 0 0,-1 1 0 0 0,1-1 1 0 0,0 1-1 0 0,0-1 0 0 0,0 1 0 0 0,0-1 0 0 0,0 0 0 0 0,1 0 0 0 0,-1 0 0 0 0,1 0 1 0 0,0-1-1 0 0,0 1 0 0 0,0-1 0 0 0,0 1 0 0 0,1-1 0 0 0,-1 0 0 0 0,1 0 0 0 0,-1-1 1 0 0,1 1-1 0 0,0-1 0 0 0,1 1-7 0 0,18 4-40 0 0,1-1 1 0 0,-1-1-1 0 0,1-1 1 0 0,0-2-1 0 0,-1 0 1 0 0,1-1 0 0 0,0-1-1 0 0,0-2 1 0 0,-1 0-1 0 0,1-2 1 0 0,-1 0-1 0 0,0-1 1 0 0,-1-2-1 0 0,1 0 1 0 0,-2-2-1 0 0,1 0 1 0 0,11-8 39 0 0,37-19 1891 0 0,-65 77-3006 0 0,0-32 1184 0 0,0-1 1 0 0,1 1-1 0 0,-1-1 0 0 0,1 0 0 0 0,1-1 0 0 0,-1 0 1 0 0,1 0-1 0 0,0 0 0 0 0,1-1 0 0 0,0 1 0 0 0,-1-2 1 0 0,1 1-1 0 0,1-1 0 0 0,-1-1 0 0 0,1 1 0 0 0,-1-2 1 0 0,1 1-1 0 0,0-1 0 0 0,0 0 0 0 0,0-1 0 0 0,0 0 1 0 0,0 0-1 0 0,0-1 0 0 0,1 0 0 0 0,-1-1 0 0 0,2 0-69 0 0,22-2 141 0 0,-1-1-1 0 0,1-2 1 0 0,-1-1-1 0 0,0-1 1 0 0,0-2-1 0 0,21-10-140 0 0,-32 13 84 0 0,-1-1 1 0 0,0-1-1 0 0,-1 0 1 0 0,0-2-1 0 0,-1 0 1 0 0,0-1-1 0 0,-1-1 0 0 0,0 0 1 0 0,-1-2-1 0 0,0 0 1 0 0,-1 0-1 0 0,-1-1 1 0 0,6-9-85 0 0,-18 21-28 0 0,0 0 1 0 0,-1 0 0 0 0,1 0-1 0 0,-1 0 1 0 0,1 0 0 0 0,-1 0-1 0 0,0 0 1 0 0,0 0-1 0 0,-1 0 1 0 0,0-1 0 0 0,1 1-1 0 0,-1 0 1 0 0,-1 0 0 0 0,1-1-1 0 0,-1 1 1 0 0,1 0 0 0 0,-1 0-1 0 0,0 0 1 0 0,-1 0 0 0 0,1 0-1 0 0,-1 0 1 0 0,1 0 0 0 0,-1 0-1 0 0,-1 1 1 0 0,1-1 0 0 0,0 0-1 0 0,-1 1 1 0 0,0 0 0 0 0,0 0-1 0 0,0 0 1 0 0,0 0-1 0 0,0 0 1 0 0,0 1 0 0 0,-1-1-1 0 0,1 1 1 0 0,-1 0 0 0 0,0 0-1 0 0,0 0 1 0 0,-1 0 27 0 0,-162-55-1119 0 0,142 54 1069 0 0,-1 0 1 0 0,1 2 0 0 0,-1 0-1 0 0,1 2 1 0 0,0 1-1 0 0,-1 1 1 0 0,-19 5 49 0 0,38-7-11 0 0,0 0 0 0 0,0 1 1 0 0,1 0-1 0 0,-1 0 0 0 0,1 0 0 0 0,-1 1 1 0 0,1 0-1 0 0,0 0 0 0 0,0 1 1 0 0,0 0-1 0 0,0 0 0 0 0,1 0 0 0 0,0 1 1 0 0,0-1-1 0 0,0 1 0 0 0,0 0 0 0 0,1 1 1 0 0,-1-1-1 0 0,2 1 0 0 0,-1 0 0 0 0,0 0 1 0 0,1 0-1 0 0,0 0 0 0 0,1 1 0 0 0,-1-1 1 0 0,1 1-1 0 0,1 0 0 0 0,-1 0 0 0 0,1-1 1 0 0,0 5 10 0 0,1-6 6 0 0,1 0 1 0 0,0-1 0 0 0,0 0-1 0 0,0 1 1 0 0,0-1-1 0 0,1 1 1 0 0,0-1 0 0 0,-1 0-1 0 0,2 0 1 0 0,-1 0 0 0 0,0 0-1 0 0,1 0 1 0 0,0-1-1 0 0,0 1 1 0 0,0-1 0 0 0,0 0-1 0 0,0 0 1 0 0,1 0 0 0 0,-1 0-1 0 0,1 0 1 0 0,0-1 0 0 0,0 1-1 0 0,0-1 1 0 0,0 0-1 0 0,0-1 1 0 0,1 1 0 0 0,-1-1-1 0 0,0 1 1 0 0,1-1-7 0 0,136 27 514 0 0,-140-28-511 0 0,486-7 1397 0 0,-476 8-1405 0 0,0 0 0 0 0,1 1 0 0 0,-1 0 0 0 0,0 1 0 0 0,0 0 0 0 0,0 1 0 0 0,0 0 0 0 0,0 1 0 0 0,-1 0 0 0 0,0 0 0 0 0,0 1 0 0 0,-1 1 0 0 0,1-1 0 0 0,5 7 5 0 0,-7-8-3 0 0,-1 0-232 0 0,0-2 0 0 0,0 1 1 0 0,0-1-1 0 0,1 0 0 0 0,-1 0 0 0 0,1-1 0 0 0,0 0 1 0 0,0-1-1 0 0,0 0 0 0 0,0 0 0 0 0,0 0 0 0 0,0-1 1 0 0,0-1-1 0 0,3 1 235 0 0,68-13-10739 0 0,-61 8 1028 0 0</inkml:trace>
  <inkml:trace contextRef="#ctx0" brushRef="#br0" timeOffset="3277.579">8468 110 22437 0 0,'0'0'511'0'0,"0"0"-283"0"0,0 0-582 0 0,0 0-403 0 0,0 0-59 0 0,0 0 169 0 0,0 0 313 0 0,0 0 233 0 0,5 27 78 0 0,31 189-137 0 0,24 286 552 0 0,-58-456-353 0 0,-1 36 43 0 0,4-1 1 0 0,3 0-1 0 0,4 0 0 0 0,13 39-82 0 0,-24-113 61 0 0,0 1 0 0 0,0-1-1 0 0,0 0 1 0 0,1 0-1 0 0,0 0 1 0 0,1 0-1 0 0,-1-1 1 0 0,1 1-1 0 0,1 0 1 0 0,-1-1 0 0 0,1 0-1 0 0,0 0 1 0 0,1 0-1 0 0,-1-1 1 0 0,1 1-1 0 0,0-1 1 0 0,1 0 0 0 0,-1 0-1 0 0,1-1 1 0 0,0 0-1 0 0,0 0 1 0 0,0 0-1 0 0,0-1 1 0 0,1 1-1 0 0,0-2 1 0 0,0 1 0 0 0,-1-1-1 0 0,1 0 1 0 0,0 0-1 0 0,1-1 1 0 0,-1 0-1 0 0,0 0 1 0 0,0-1-1 0 0,1 0 1 0 0,-1 0 0 0 0,0-1-1 0 0,0 1 1 0 0,0-2-1 0 0,2 1-60 0 0,9-7 72 0 0,-1 0 0 0 0,0-1-1 0 0,0 0 1 0 0,-1-2 0 0 0,0 0-1 0 0,-1-1 1 0 0,0 0 0 0 0,-1-1-1 0 0,0-1 1 0 0,-1 0 0 0 0,-1-1-1 0 0,0 0 1 0 0,-1-1 0 0 0,-1 0-1 0 0,0-1 1 0 0,-1 0 0 0 0,-1 0-1 0 0,-1-1 1 0 0,0 0 0 0 0,-1-1-1 0 0,-1 1 1 0 0,-1-1 0 0 0,0-6-72 0 0,-4 39-221 0 0,0 0 0 0 0,0-1 0 0 0,2 1 0 0 0,-1 0 0 0 0,2-1 0 0 0,0 1 0 0 0,0-1 1 0 0,2 0-1 0 0,-1 0 0 0 0,2 0 0 0 0,1 1 221 0 0,-3-4 59 0 0,1 0-1 0 0,0-1 1 0 0,0 1 0 0 0,1-1 0 0 0,1 0-1 0 0,0-1 1 0 0,0 0 0 0 0,0 0-1 0 0,1 0 1 0 0,0-1 0 0 0,1 0 0 0 0,-1-1-1 0 0,2 0 1 0 0,-1 0 0 0 0,0-1 0 0 0,1 0-1 0 0,0 0 1 0 0,0-1 0 0 0,0-1 0 0 0,1 0-1 0 0,-1 0 1 0 0,1-1 0 0 0,0 0-1 0 0,4-1-58 0 0,-2 0 22 0 0,0-1-1 0 0,1-1 1 0 0,-1-1-1 0 0,0 0 1 0 0,0 0-1 0 0,0-1 1 0 0,0-1-1 0 0,0 0 0 0 0,-1-1 1 0 0,0 0-1 0 0,0-1 1 0 0,0 0-1 0 0,-1-1 1 0 0,0-1-1 0 0,0 1 1 0 0,0-2-1 0 0,-1 1 0 0 0,-1-2 1 0 0,1 1-1 0 0,-2-1 1 0 0,1-1-1 0 0,-1 1 1 0 0,-1-1-1 0 0,0-1 1 0 0,0 1-1 0 0,-1-1 1 0 0,-1 0-1 0 0,0-1 0 0 0,-1 1 1 0 0,0-1-1 0 0,-1 0 1 0 0,0 0-1 0 0,-1 0 1 0 0,0 0-1 0 0,-2-1 1 0 0,1-2-22 0 0,-1-32 584 0 0,0 47-486 0 0,0 1-146 0 0,0 0-214 0 0,0 28-1169 0 0,4-13 1418 0 0,1 0 0 0 0,0 0 0 0 0,1 0 0 0 0,1 0 1 0 0,0-1-1 0 0,1 0 0 0 0,1-1 0 0 0,0 0 0 0 0,1 0 1 0 0,0-1-1 0 0,1 0 0 0 0,0-1 0 0 0,1 0 0 0 0,0-1 1 0 0,1 0-1 0 0,0-1 0 0 0,0 0 0 0 0,1-1 0 0 0,0-1 1 0 0,1 0-1 0 0,-1-1 0 0 0,1-1 0 0 0,0 0 0 0 0,1-1 1 0 0,9 1 12 0 0,93 8-3638 0 0,-41-24-6739 0 0,-61 6 1264 0 0</inkml:trace>
  <inkml:trace contextRef="#ctx0" brushRef="#br0" timeOffset="3540.311">8069 615 24365 0 0,'0'0'608'0'0,"0"0"-169"0"0,0 0-335 0 0,30-9-148 0 0,200-38-76 0 0,942 50-5120 0 0,-1075 1 1896 0 0,-33 1-3706 0 0,-34-2-2668 0 0</inkml:trace>
  <inkml:trace contextRef="#ctx0" brushRef="#br0" timeOffset="4295.28">9932 902 13131 0 0,'0'0'3703'0'0,"0"0"-2577"0"0,0 0-999 0 0,0 0-326 0 0,32 1 64 0 0,205 3 110 0 0,-19-7 946 0 0,-216 3-924 0 0,-1 0-1 0 0,1 0 1 0 0,-1 0-1 0 0,0 0 1 0 0,1 1-1 0 0,-1-1 1 0 0,1 0-1 0 0,-1 1 1 0 0,0-1-1 0 0,1 1 1 0 0,-1 0 0 0 0,0-1-1 0 0,0 1 1 0 0,0 0-1 0 0,0 0 1 0 0,1 0-1 0 0,-1 0 1 0 0,0 0-1 0 0,0 0 1 0 0,0 0-1 0 0,-1 0 1 0 0,1 0-1 0 0,0 0 1 0 0,0 1-1 0 0,-1-1 1 0 0,1 0-1 0 0,0 0 1 0 0,-1 1-1 0 0,0-1 1 0 0,1 0-1 0 0,-1 1 1 0 0,0-1-1 0 0,1 1 1 0 0,-1-1-1 0 0,0 0 1 0 0,0 1-1 0 0,0-1 1 0 0,0 1 0 0 0,-1-1-1 0 0,1 0 1 0 0,0 1-1 0 0,0-1 1 0 0,-1 1-1 0 0,1-1 1 0 0,-1 0-1 0 0,0 1 1 0 0,1-1-1 0 0,-1 0 1 0 0,0 0-1 0 0,0 1 4 0 0,-33 70 327 0 0,33-70-306 0 0,0-1-16 0 0,-6 10 19 0 0,-1 0 1 0 0,1 1-1 0 0,1 0 0 0 0,0 0 0 0 0,1 0 0 0 0,0 1 0 0 0,1-1 0 0 0,0 1 0 0 0,1 0 0 0 0,0 0 0 0 0,1 1 0 0 0,1-1 0 0 0,0 0 0 0 0,1 1 0 0 0,0 5-24 0 0,5-12 55 0 0,1-1-1 0 0,-1 1 0 0 0,1-1 0 0 0,0 0 0 0 0,0 0 1 0 0,1-1-1 0 0,-1 1 0 0 0,1-2 0 0 0,0 1 0 0 0,1-1 0 0 0,-1 0 1 0 0,1 0-1 0 0,0-1 0 0 0,0 0 0 0 0,0-1 0 0 0,0 1 0 0 0,1-2 1 0 0,-1 1-1 0 0,0-1 0 0 0,1 0 0 0 0,-1-1 0 0 0,1 0 1 0 0,-1 0-1 0 0,2-1-54 0 0,249-23-202 0 0,-257 23 180 0 0,0 0 0 0 0,0 0 0 0 0,0 0 0 0 0,0 1-1 0 0,1-1 1 0 0,-1 1 0 0 0,0-1 0 0 0,0 1 0 0 0,1 0-1 0 0,-1-1 1 0 0,0 1 0 0 0,0 0 0 0 0,1 1 0 0 0,-1-1-1 0 0,0 0 1 0 0,0 1 0 0 0,0-1 0 0 0,1 1 0 0 0,-1 0 0 0 0,0-1-1 0 0,0 1 1 0 0,0 0 0 0 0,0 0 0 0 0,0 1 0 0 0,0-1-1 0 0,0 0 1 0 0,-1 1 0 0 0,1-1 0 0 0,0 1 0 0 0,-1-1-1 0 0,1 1 1 0 0,-1 0 0 0 0,0 0 0 0 0,1 0 0 0 0,-1-1-1 0 0,1 3 23 0 0,5 1 115 0 0,0 0 0 0 0,1-1 0 0 0,-1 0 0 0 0,1-1 0 0 0,0 1 0 0 0,0-1 0 0 0,0-1 0 0 0,1 0 0 0 0,-1 0 0 0 0,0 0 0 0 0,1-1 0 0 0,0 0-1 0 0,-1-1 1 0 0,1 0 0 0 0,-1 0 0 0 0,1-1 0 0 0,-1 0 0 0 0,1-1 0 0 0,-1 0 0 0 0,1 0 0 0 0,-1 0 0 0 0,0-1 0 0 0,4-3-115 0 0,11 2 50 0 0,0-1 0 0 0,-1-1 1 0 0,0-1-1 0 0,0-2 1 0 0,-1 0-1 0 0,0-1 0 0 0,0 0 1 0 0,-1-2-1 0 0,-1-1 0 0 0,0 0 1 0 0,-1-2-1 0 0,0 0 1 0 0,7-8-51 0 0,-23 20-32 0 0,1 0 0 0 0,-1 0 1 0 0,0-1-1 0 0,0 1 0 0 0,0 0 1 0 0,0-1-1 0 0,-1 1 1 0 0,1-1-1 0 0,-1 0 0 0 0,0 1 1 0 0,0-1-1 0 0,0 0 0 0 0,-1 0 1 0 0,1 0-1 0 0,-1 1 1 0 0,0-1-1 0 0,0 0 0 0 0,0 0 1 0 0,-1 0-1 0 0,1 0 1 0 0,-1 1-1 0 0,0-1 0 0 0,0 0 1 0 0,0 1-1 0 0,-1-1 0 0 0,1 0 1 0 0,-1 1-1 0 0,0 0 1 0 0,0-1-1 0 0,0 1 0 0 0,0 0 1 0 0,-1 0-1 0 0,1 0 0 0 0,-1 0 1 0 0,0 1-1 0 0,0-1 1 0 0,0 1-1 0 0,0-1 0 0 0,-2 0 32 0 0,-142-61-887 0 0,-61 53 1187 0 0,200 11-312 0 0,0 1 1 0 0,1 1 0 0 0,-1-1 0 0 0,0 1-1 0 0,1 0 1 0 0,-1 1 0 0 0,1 0 0 0 0,0 0-1 0 0,-1 1 1 0 0,2 0 0 0 0,-1 0 0 0 0,0 0-1 0 0,1 1 1 0 0,0 0 0 0 0,0 0 0 0 0,0 1-1 0 0,1 0 1 0 0,0 0 0 0 0,0 0-1 0 0,0 0 1 0 0,1 1 0 0 0,0 0 0 0 0,0 0-1 0 0,-2 7 12 0 0,4-9 26 0 0,1 0 0 0 0,1-1-1 0 0,-1 1 1 0 0,1 0 0 0 0,0 0-1 0 0,0 0 1 0 0,0 0-1 0 0,1 0 1 0 0,0 0 0 0 0,0-1-1 0 0,0 1 1 0 0,0 0 0 0 0,1-1-1 0 0,-1 1 1 0 0,1-1 0 0 0,1 1-1 0 0,-1-1 1 0 0,1 0-1 0 0,-1 0 1 0 0,1 0 0 0 0,0 0-1 0 0,0 0 1 0 0,1-1 0 0 0,-1 1-1 0 0,1-1 1 0 0,0 0-1 0 0,0 0 1 0 0,0 0 0 0 0,2 0-26 0 0,131 64 1093 0 0,-88-55-753 0 0,1-3 0 0 0,0-1 0 0 0,0-3 1 0 0,1-2-1 0 0,36-4-340 0 0,217 28 735 0 0,-142 28-1932 0 0,-103-16-7148 0 0,-50-29-2145 0 0</inkml:trace>
  <inkml:trace contextRef="#ctx0" brushRef="#br0" timeOffset="4938.089">14442 951 0 0 0,'0'0'0'0'0,"0"0"0"0"0</inkml:trace>
  <inkml:trace contextRef="#ctx0" brushRef="#br0" timeOffset="6330.33">14442 951 1296 0 0,'37'7'2189'0'0,"-31"-61"14736"0"0,-6 54-16609 0 0,0 0-327 0 0,0 0-369 0 0,8 40-2465 0 0,-1-18 2961 0 0,1 1-1 0 0,1-2 1 0 0,0 1-1 0 0,2-1 1 0 0,1-1-1 0 0,0 0 0 0 0,2 0 1 0 0,5 5-116 0 0,-14-19 79 0 0,0-1-1 0 0,0 1 1 0 0,1-1 0 0 0,0 0 0 0 0,0-1 0 0 0,0 1 0 0 0,0-1-1 0 0,1 0 1 0 0,0-1 0 0 0,0 1 0 0 0,0-1 0 0 0,0-1-1 0 0,0 0 1 0 0,1 0 0 0 0,-1 0 0 0 0,1 0 0 0 0,-1-1-1 0 0,1-1 1 0 0,-1 1 0 0 0,1-1 0 0 0,0-1 0 0 0,-1 1-1 0 0,1-1 1 0 0,0-1 0 0 0,-1 1 0 0 0,0-1 0 0 0,4-2-79 0 0,0 0 72 0 0,-1 0 1 0 0,0-1-1 0 0,0-1 1 0 0,-1 1 0 0 0,1-2-1 0 0,-1 1 1 0 0,-1-1-1 0 0,1-1 1 0 0,-1 1 0 0 0,0-1-1 0 0,-1-1 1 0 0,0 1-1 0 0,0-1 1 0 0,-1-1-1 0 0,3-5-72 0 0,-6 10-46 0 0,-1 1 0 0 0,1-1 0 0 0,-1 0 0 0 0,0 0-1 0 0,0 0 1 0 0,-1-1 0 0 0,1 1 0 0 0,-1 0-1 0 0,0-1 1 0 0,-1 1 0 0 0,1-1 0 0 0,-1 1-1 0 0,0 0 1 0 0,-1-1 0 0 0,1 1 0 0 0,-1-1-1 0 0,0 1 1 0 0,0 0 0 0 0,-1-1 0 0 0,1 1 0 0 0,-1 0-1 0 0,-1 0 1 0 0,1 0 0 0 0,-1 0 0 0 0,1 1-1 0 0,-1-1 1 0 0,-1 1 0 0 0,1-1 0 0 0,-1 1-1 0 0,1 0 1 0 0,-1 1 0 0 0,0-1 46 0 0,-12-7-97 0 0,-1 2 1 0 0,1 0-1 0 0,-2 1 1 0 0,1 0-1 0 0,-1 1 1 0 0,0 1-1 0 0,0 1 1 0 0,-1 1-1 0 0,0 0 1 0 0,0 2-1 0 0,0 0 1 0 0,0 1-1 0 0,0 1 1 0 0,0 0-1 0 0,0 2 1 0 0,0 0-1 0 0,1 1 1 0 0,-1 1-1 0 0,0 1 0 0 0,1 0 1 0 0,0 2-1 0 0,1 0 1 0 0,-1 1-1 0 0,1 0 1 0 0,1 2-1 0 0,-1 0 1 0 0,2 0-1 0 0,-1 2 1 0 0,-8 9 96 0 0,19-17 12 0 0,-1 0 1 0 0,1 0-1 0 0,1 1 1 0 0,-1 0-1 0 0,1 0 1 0 0,0 0-1 0 0,0 1 1 0 0,0-1-1 0 0,1 1 1 0 0,0 0 0 0 0,0 0-1 0 0,0 0 1 0 0,1 0-1 0 0,0 1 1 0 0,0-1-1 0 0,1 1 1 0 0,0-1-1 0 0,0 1 1 0 0,0-1-1 0 0,1 1 1 0 0,0 0-1 0 0,0-1 1 0 0,0 1-1 0 0,1 0 1 0 0,0-1-1 0 0,1 1 1 0 0,0-1 0 0 0,-1 1-1 0 0,2-1 1 0 0,-1 0-1 0 0,1 0 1 0 0,0 0-1 0 0,0 0 1 0 0,1-1-1 0 0,0 1 1 0 0,0-1-1 0 0,0 0 1 0 0,4 3-13 0 0,16 6 167 0 0,1-2 0 0 0,1-1 1 0 0,0-2-1 0 0,1 0 0 0 0,0-1 0 0 0,0-2 1 0 0,1-1-1 0 0,-1-1 0 0 0,1-1 1 0 0,0-2-1 0 0,0-1 0 0 0,0-1 0 0 0,0-1 1 0 0,26-6-168 0 0,5 2 244 0 0,0-2 1 0 0,0-4 0 0 0,-1-2 0 0 0,36-14-245 0 0,-94 77-1355 0 0,-1-46 1379 0 0,0 0 0 0 0,1 1 0 0 0,-1-1 0 0 0,1 1 0 0 0,0-1 0 0 0,0 1 1 0 0,0-1-1 0 0,1 1 0 0 0,-1-1 0 0 0,1 1 0 0 0,-1-1 0 0 0,1 1 1 0 0,0-1-1 0 0,1 0 0 0 0,-1 1 0 0 0,0-1 0 0 0,1 0 0 0 0,0 0 0 0 0,0 0 1 0 0,0 0-1 0 0,0-1 0 0 0,0 1 0 0 0,1 0 0 0 0,-1-1 0 0 0,1 0 1 0 0,-1 1-1 0 0,1-1 0 0 0,0 0 0 0 0,0 0 0 0 0,0-1 0 0 0,0 1 0 0 0,0 0 1 0 0,1-1-1 0 0,-1 0 0 0 0,0 0 0 0 0,1 0 0 0 0,-1 0 0 0 0,1-1 1 0 0,-1 1-1 0 0,1-1 0 0 0,-1 0 0 0 0,1 0 0 0 0,-1 0 0 0 0,1 0 0 0 0,2-1-24 0 0,55-5 145 0 0,0-2-1 0 0,0-3 0 0 0,-1-2 0 0 0,0-3 0 0 0,-2-3 1 0 0,0-2-1 0 0,-1-3 0 0 0,-1-2 0 0 0,25-18-144 0 0,-50 32-51 0 0,0-1 1 0 0,0-2-1 0 0,-2-1 0 0 0,0-1 0 0 0,-1-2 1 0 0,-1-1-1 0 0,0-1 0 0 0,-2-1 0 0 0,0-1 1 0 0,-2-1-1 0 0,-1-1 0 0 0,0-2 1 0 0,-2 0-1 0 0,-1-1 0 0 0,-2 0 0 0 0,-1-2 1 0 0,0 0-1 0 0,-3-1 0 0 0,0 0 0 0 0,-2-1 1 0 0,-2 0-1 0 0,-1-1 0 0 0,1-14 51 0 0,-6 28-49 0 0,-2 0 0 0 0,-1 0 0 0 0,0-1 1 0 0,-1 1-1 0 0,-1 1 0 0 0,-1-1 0 0 0,-1 0 0 0 0,0 0 0 0 0,-1 1 0 0 0,-1 0 0 0 0,-1 0 0 0 0,-1 1 0 0 0,0 0 1 0 0,-1 0-1 0 0,-1 1 0 0 0,-1 0 0 0 0,0 0 0 0 0,-1 1 0 0 0,0 1 0 0 0,-2 0 0 0 0,-9-8 49 0 0,17 19-24 0 0,0-1 0 0 0,-1 1 0 0 0,1-1 0 0 0,-1 2 0 0 0,0-1 0 0 0,0 1 0 0 0,0 0 0 0 0,0 0 1 0 0,0 1-1 0 0,0 0 0 0 0,0 0 0 0 0,0 1 0 0 0,-1 0 0 0 0,1 0 0 0 0,0 1 0 0 0,0 0 0 0 0,0 0 0 0 0,0 1 0 0 0,0-1 0 0 0,0 2 0 0 0,0-1 0 0 0,0 1 0 0 0,1 0 0 0 0,-1 0 0 0 0,1 1 0 0 0,0 0 0 0 0,0 0 0 0 0,0 0 0 0 0,1 1 0 0 0,-1-1 0 0 0,1 2 0 0 0,0-1 0 0 0,1 0 0 0 0,-1 1 0 0 0,1 0 0 0 0,0 0 0 0 0,0 0 0 0 0,1 1 0 0 0,0-1 0 0 0,0 1 0 0 0,1 0 0 0 0,-1 0 0 0 0,0 7 24 0 0,-3 19 72 0 0,2 0 0 0 0,1 0 0 0 0,1 1 0 0 0,2 0 0 0 0,2-1 0 0 0,0 1 0 0 0,3-1 1 0 0,1 0-1 0 0,1 0 0 0 0,8 21-72 0 0,-3-9 81 0 0,1-1 1 0 0,2-1-1 0 0,2-1 0 0 0,2 0 1 0 0,2-1-1 0 0,1-1 1 0 0,2-1-1 0 0,22 26-81 0 0,-31-46 100 0 0,1 0 0 0 0,1-2 1 0 0,0 0-1 0 0,2-1 0 0 0,-1-1 0 0 0,2-1 0 0 0,0 0 0 0 0,1-2 0 0 0,0 0 0 0 0,0-1 0 0 0,1-2 0 0 0,1 0 0 0 0,0-1 0 0 0,0-1 0 0 0,1-1 0 0 0,-1-2 0 0 0,12 2-100 0 0,-8-4 126 0 0,0-1 1 0 0,1-2-1 0 0,-1 0 0 0 0,0-1 0 0 0,0-2 1 0 0,-1-1-1 0 0,1-1 0 0 0,-1-1 1 0 0,0-2-1 0 0,-1 0 0 0 0,0-2 0 0 0,0 0 1 0 0,-1-2-1 0 0,-1-1 0 0 0,0-1 1 0 0,-1 0-1 0 0,0-2 0 0 0,-2-1 0 0 0,15-15-126 0 0,-20 17-11 0 0,0-2-1 0 0,-2 1 0 0 0,0-2 1 0 0,0 0-1 0 0,-2 0 0 0 0,-1-1 1 0 0,0-1-1 0 0,-1 1 0 0 0,-2-1 1 0 0,0-1-1 0 0,-1 0 1 0 0,-1 0-1 0 0,-1 0 0 0 0,-1 0 1 0 0,0-18 11 0 0,-2 9-109 0 0,-1 0 0 0 0,-2-1 1 0 0,-1 1-1 0 0,-2 0 1 0 0,-1 1-1 0 0,-1-1 1 0 0,-2 1-1 0 0,0 1 1 0 0,-3 0-1 0 0,0 0 1 0 0,-2 1-1 0 0,0 0 0 0 0,-2 1 1 0 0,-1 1-1 0 0,-2 1 1 0 0,0 1-1 0 0,-2 0 1 0 0,-22-20 108 0 0,40 41-62 0 0,0 0 0 0 0,0 0 0 0 0,-1 0 0 0 0,1 1 0 0 0,-1-1 0 0 0,0 1 1 0 0,0 0-1 0 0,0 0 0 0 0,0 1 0 0 0,0-1 0 0 0,0 1 0 0 0,0-1 0 0 0,0 1 0 0 0,-1 1 1 0 0,1-1-1 0 0,0 1 0 0 0,-1-1 0 0 0,1 1 0 0 0,-1 0 0 0 0,1 1 0 0 0,0-1 0 0 0,-1 1 1 0 0,1 0-1 0 0,0 0 0 0 0,-1 0 0 0 0,1 1 0 0 0,0-1 0 0 0,0 1 0 0 0,0 0 0 0 0,0 0 1 0 0,1 1-1 0 0,-1-1 0 0 0,1 1 0 0 0,-1-1 0 0 0,1 1 0 0 0,0 0 0 0 0,0 1 0 0 0,0-1 0 0 0,0 0 1 0 0,1 1-1 0 0,-1 0 0 0 0,1-1 0 0 0,0 1 0 0 0,0 0 0 0 0,-1 4 62 0 0,-6 18 23 0 0,0 0 1 0 0,2 1-1 0 0,2 0 0 0 0,0 1 0 0 0,1-1 1 0 0,2 1-1 0 0,1-1 0 0 0,1 1 1 0 0,2 0-1 0 0,0-1 0 0 0,2 1 0 0 0,1-1 1 0 0,1 0-1 0 0,1 0 0 0 0,2-1 0 0 0,1 0 1 0 0,0 0-1 0 0,15 23-23 0 0,-6-6 87 0 0,1-1 0 0 0,3-1-1 0 0,1-1 1 0 0,2-1 0 0 0,1-1 0 0 0,3-1 0 0 0,0-2 0 0 0,3-1 0 0 0,1-2-1 0 0,1-1 1 0 0,1-1 0 0 0,2-3 0 0 0,1-1 0 0 0,1-1 0 0 0,1-2 0 0 0,39 14-87 0 0,-51-23 96 0 0,1-2 0 0 0,0-2 0 0 0,1-1 0 0 0,0-1 0 0 0,0-1 0 0 0,1-2 0 0 0,0-1 1 0 0,8-1-97 0 0,-28-3 37 0 0,0 0-1 0 0,1 0 1 0 0,-1-1 0 0 0,0-1 0 0 0,0 0 0 0 0,0-1 0 0 0,0 0 0 0 0,0 0 0 0 0,0-2 0 0 0,-1 1 0 0 0,0-2 0 0 0,0 1 0 0 0,0-1 0 0 0,-1-1 0 0 0,0 0 0 0 0,0-1 0 0 0,0 0-1 0 0,-1 0 1 0 0,-1-1 0 0 0,1 0 0 0 0,-1 0 0 0 0,5-9-37 0 0,4-47 1591 0 0,-17 65-1553 0 0,0 0-158 0 0,0 0-185 0 0,1 37-1155 0 0,4-29 1507 0 0,1-1-1 0 0,0 1 0 0 0,0-1 1 0 0,1-1-1 0 0,0 1 0 0 0,0-1 1 0 0,0 0-1 0 0,1-1 1 0 0,0 1-1 0 0,0-2 0 0 0,0 1 1 0 0,1-1-1 0 0,0 0 1 0 0,-1-1-1 0 0,1 0 0 0 0,1 0 1 0 0,-1-1-1 0 0,0-1 1 0 0,0 1-1 0 0,1-1 0 0 0,-1-1 1 0 0,1 0-1 0 0,3 0-46 0 0,5 2 61 0 0,-1 0 0 0 0,1-2-1 0 0,-1 0 1 0 0,1 0 0 0 0,0-2-1 0 0,-1 0 1 0 0,1-1 0 0 0,-1-1 0 0 0,0-1-1 0 0,0 0 1 0 0,-1-1 0 0 0,0-1-1 0 0,0 0 1 0 0,0-2 0 0 0,-1 1 0 0 0,0-2-1 0 0,0 0-60 0 0,-12 8-21 0 0,-1 0 0 0 0,0 0 1 0 0,0 0-1 0 0,0-1 0 0 0,0 1 0 0 0,0 0 0 0 0,0-1 0 0 0,0 1 0 0 0,-1-1 0 0 0,1 0 0 0 0,-1 0 0 0 0,0 1 1 0 0,0-1-1 0 0,0 0 0 0 0,0 0 0 0 0,0 0 0 0 0,0 0 0 0 0,-1 0 0 0 0,0 0 0 0 0,0 0 0 0 0,0 0 0 0 0,0 0 1 0 0,0-1-1 0 0,0 1 0 0 0,-1 0 0 0 0,1 0 0 0 0,-1 0 0 0 0,0 0 0 0 0,0 1 0 0 0,0-1 0 0 0,0 0 0 0 0,-1 0 1 0 0,1 0-1 0 0,-1 1 0 0 0,0-1 0 0 0,0 1 0 0 0,1 0 0 0 0,-2-1 0 0 0,1 1 0 0 0,-2-2 21 0 0,-106-65-1326 0 0,83 59 1258 0 0,-1 1-1 0 0,0 1 1 0 0,-1 2-1 0 0,1 1 1 0 0,-1 1-1 0 0,0 1 1 0 0,0 2-1 0 0,0 1 1 0 0,-1 1-1 0 0,1 1 1 0 0,0 2-1 0 0,1 1 1 0 0,-5 2 68 0 0,29-6 1 0 0,0-1 1 0 0,1 1 0 0 0,-1 0-1 0 0,0 1 1 0 0,1-1-1 0 0,0 1 1 0 0,-1-1 0 0 0,1 1-1 0 0,0 0 1 0 0,0 0 0 0 0,0 0-1 0 0,0 1 1 0 0,0-1 0 0 0,0 1-1 0 0,1-1 1 0 0,-1 1-1 0 0,1 0 1 0 0,0 0 0 0 0,0 0-1 0 0,0 1 1 0 0,0-1 0 0 0,0 0-1 0 0,1 1 1 0 0,0-1 0 0 0,-1 1-1 0 0,1-1 1 0 0,0 1 0 0 0,1 0-1 0 0,-1-1 1 0 0,1 1-1 0 0,0 0 1 0 0,-1-1 0 0 0,2 1-1 0 0,-1 0 1 0 0,0 0 0 0 0,1-1-1 0 0,0 1 1 0 0,0 0 0 0 0,0-1-1 0 0,0 1 1 0 0,0-1-1 0 0,1 1 1 0 0,-1-1 0 0 0,1 0-1 0 0,0 0 1 0 0,0 1 0 0 0,0-1-1 0 0,1-1 1 0 0,-1 1 0 0 0,1 0-1 0 0,0 0 1 0 0,-1-1-1 0 0,1 0 1 0 0,0 0 0 0 0,1 1-1 0 0,-1-2 1 0 0,1 2-2 0 0,29 12 228 0 0,1-1-1 0 0,0-1 1 0 0,1-2-1 0 0,0-2 1 0 0,1-1 0 0 0,0-1-1 0 0,0-3 1 0 0,0 0-1 0 0,1-3 1 0 0,10-1-228 0 0,-37 1 20 0 0,191 1 560 0 0,-29-1-5606 0 0,-153 1 1281 0 0,-7 0-1709 0 0,-2 1-4983 0 0</inkml:trace>
  <inkml:trace contextRef="#ctx0" brushRef="#br0" timeOffset="6721.748">19733 1355 24125 0 0,'0'0'634'0'0,"0"0"-209"0"0,0 0-292 0 0,0 0-221 0 0,0 0-70 0 0,0 0-6 0 0,29 4-14 0 0,92 12-16 0 0,49 31-276 0 0,-127-48 502 0 0,-1-1-1 0 0,0-2 0 0 0,0-2 1 0 0,-1-2-1 0 0,1-2 1 0 0,-2-1-1 0 0,1-2 0 0 0,-2-2 1 0 0,0-2-1 0 0,-1-1 1 0 0,2-4-32 0 0,-30 16-14 0 0,0-1 0 0 0,0 0 0 0 0,-1-1 0 0 0,1 0 1 0 0,-2-1-1 0 0,1 0 0 0 0,-1 0 0 0 0,-1-1 1 0 0,0 0-1 0 0,0 0 0 0 0,-1-1 0 0 0,0 0 1 0 0,1-3 13 0 0,-5 9-11 0 0,0 1 1 0 0,-1-1 0 0 0,1 1 0 0 0,-1-1 0 0 0,0 0 0 0 0,-1 0-1 0 0,1 1 1 0 0,-1-1 0 0 0,0 0 0 0 0,0 0 0 0 0,0 0 0 0 0,-1 0 0 0 0,1 1-1 0 0,-1-1 1 0 0,0 0 0 0 0,-1 1 0 0 0,1-1 0 0 0,-1 0 0 0 0,0 1 0 0 0,0 0-1 0 0,0-1 1 0 0,-1 1 0 0 0,0 0 0 0 0,0 0 0 0 0,0 1 0 0 0,0-1-1 0 0,0 0 1 0 0,-1 1 0 0 0,1 0 0 0 0,-1 0 0 0 0,0 0 0 0 0,0 0 0 0 0,0 1-1 0 0,-4-2 11 0 0,-2-2-64 0 0,0 1-1 0 0,-1 0 0 0 0,1 1 0 0 0,-1 0 1 0 0,0 0-1 0 0,0 2 0 0 0,0-1 1 0 0,0 1-1 0 0,0 1 0 0 0,-1 0 0 0 0,1 1 1 0 0,-1 0-1 0 0,1 0 0 0 0,0 1 0 0 0,-1 1 1 0 0,1 0-1 0 0,0 0 0 0 0,0 1 1 0 0,0 1-1 0 0,0 0 0 0 0,1 0 0 0 0,0 1 1 0 0,-1 1-1 0 0,2-1 0 0 0,-1 2 0 0 0,1-1 1 0 0,0 1-1 0 0,0 1 0 0 0,1-1 0 0 0,0 1 1 0 0,0 1-1 0 0,1 0 0 0 0,0 0 1 0 0,0 0-1 0 0,1 1 0 0 0,1 0 0 0 0,0 0 1 0 0,0 0-1 0 0,-2 8 65 0 0,-4 31 5 0 0,2 2 0 0 0,3-1 0 0 0,2 0 0 0 0,2 1 0 0 0,2 0 0 0 0,2 0 0 0 0,3-1 0 0 0,1 1 0 0 0,3-2 0 0 0,3 1 0 0 0,1-1 0 0 0,3 1-5 0 0,102 464 180 0 0,-111-500 1591 0 0,-3-45-3220 0 0,-1-51-6920 0 0,-3 56 2825 0 0,0 6-2467 0 0</inkml:trace>
  <inkml:trace contextRef="#ctx0" brushRef="#br0" timeOffset="7657.173">20101 1363 19380 0 0,'0'0'1562'0'0,"0"0"-685"0"0,0 0-777 0 0,0 0-392 0 0,0 0-49 0 0,0 0 114 0 0,0 0 207 0 0,0 0 63 0 0,29 13 25 0 0,93 43 12 0 0,-104-48-37 0 0,1-1 0 0 0,0-1 0 0 0,0-1 0 0 0,0 0 0 0 0,1-1 0 0 0,0-1 1 0 0,-1-1-1 0 0,1-1 0 0 0,0-1 0 0 0,0-1 0 0 0,12-2-43 0 0,-11 2 41 0 0,9-1-81 0 0,0-1-1 0 0,1-2 1 0 0,-1-1 0 0 0,-1-1 0 0 0,1-1 0 0 0,-1-2 0 0 0,-1-1 0 0 0,0-2 0 0 0,0 0 0 0 0,-1-2 0 0 0,-1-1 0 0 0,-1-1 0 0 0,0-1-1 0 0,-1-1 1 0 0,-1-1 0 0 0,-1-1 0 0 0,-1-1 0 0 0,0-2 40 0 0,-13 10 62 0 0,0 0-1 0 0,-1 0 1 0 0,0-1 0 0 0,-2 0-1 0 0,1-1 1 0 0,-2 1-1 0 0,0-1 1 0 0,-1 0 0 0 0,0 0-1 0 0,-2 0 1 0 0,1 0 0 0 0,-2-1-1 0 0,-1 1 1 0 0,0 0-1 0 0,-2-12-61 0 0,-19 0-605 0 0,5 76-329 0 0,17-28 996 0 0,1 0-1 0 0,0-1 0 0 0,1 1 0 0 0,2 0 0 0 0,0-1 0 0 0,0 1 1 0 0,2-1-1 0 0,1-1 0 0 0,0 1 0 0 0,1-1 0 0 0,1 0 0 0 0,1-1 0 0 0,0 0 1 0 0,1 0-1 0 0,1-2 0 0 0,1 1 0 0 0,0-1 0 0 0,1-1 0 0 0,0 0 1 0 0,1-1-1 0 0,1-1 0 0 0,7 4-61 0 0,-16-12 35 0 0,0 0 0 0 0,1-1 0 0 0,-1 0 0 0 0,1-1 0 0 0,0 0 0 0 0,-1 0-1 0 0,1 0 1 0 0,0-1 0 0 0,0-1 0 0 0,0 1 0 0 0,0-1 0 0 0,1 0 0 0 0,-1-1 0 0 0,0 0 0 0 0,0 0 0 0 0,-1-1 0 0 0,1 0 0 0 0,0 0-1 0 0,0-1 1 0 0,-1 0 0 0 0,0 0 0 0 0,1-1 0 0 0,-1 0 0 0 0,-1 0 0 0 0,1-1 0 0 0,-1 1 0 0 0,1-2 0 0 0,3-3-35 0 0,6-5-15 0 0,-1 0 0 0 0,0-1 1 0 0,-1-1-1 0 0,-1-1 0 0 0,0 0 1 0 0,-1 0-1 0 0,-1-2 0 0 0,-1 1 1 0 0,0-1-1 0 0,2-11 15 0 0,22-179 960 0 0,-34 209-1225 0 0,0 34-2080 0 0,2-17 2358 0 0,1 0 1 0 0,0 0-1 0 0,1-1 0 0 0,1 1 1 0 0,1-1-1 0 0,0 0 0 0 0,1 0 1 0 0,1-1-1 0 0,0 0 0 0 0,1 0 1 0 0,1-1-1 0 0,0 0 1 0 0,1-1-1 0 0,0 0 0 0 0,1-1 1 0 0,0 0-1 0 0,1-1 0 0 0,1 0 1 0 0,0-1-1 0 0,0 0 0 0 0,1-1 1 0 0,0-1-1 0 0,0-1 0 0 0,1 0 1 0 0,0-1-1 0 0,9 2-13 0 0,11 1-479 0 0,0-1 1 0 0,0-3-1 0 0,1-1 1 0 0,-1-1 0 0 0,1-2-1 0 0,-1-2 1 0 0,36-5 478 0 0,-24-1 918 0 0,-1-2 1 0 0,-1-2 0 0 0,0-2-1 0 0,0-2 1 0 0,36-18-919 0 0,-73 30 62 0 0,-1 0 0 0 0,1-1 0 0 0,-1 0 0 0 0,0 0 0 0 0,0-1 0 0 0,-1-1 0 0 0,1 1 0 0 0,-1-1 0 0 0,0 0 0 0 0,-1 0 0 0 0,1-1 0 0 0,-1 0 0 0 0,-1 0 0 0 0,1-1 0 0 0,-1 1 0 0 0,-1-1 0 0 0,1 0 0 0 0,-1-1 0 0 0,-1 1 0 0 0,1-1 0 0 0,-1 1 0 0 0,-1-1 0 0 0,0 0 0 0 0,0 0 0 0 0,-1 0 1 0 0,0-1-1 0 0,0 1 0 0 0,-1 0 0 0 0,-1 0 0 0 0,0-6-62 0 0,-4 5-87 0 0,-1-1 1 0 0,0 1 0 0 0,-1 0 0 0 0,0 1 0 0 0,0-1 0 0 0,-1 1 0 0 0,0 1 0 0 0,-1 0-1 0 0,0 0 1 0 0,0 1 0 0 0,-1 0 0 0 0,0 0 0 0 0,0 1 0 0 0,0 0 0 0 0,-1 1-1 0 0,0 0 1 0 0,0 1 0 0 0,0 0 0 0 0,-1 1 0 0 0,1 0 0 0 0,-1 1 0 0 0,0 0 0 0 0,1 1-1 0 0,-2 0 87 0 0,-193 0-922 0 0,198 2 880 0 0,0 0 1 0 0,1 1-1 0 0,-1-1 0 0 0,1 2 1 0 0,-1-1-1 0 0,1 1 1 0 0,0 0-1 0 0,0 1 1 0 0,1 0-1 0 0,-1 0 1 0 0,1 0-1 0 0,-1 1 0 0 0,1 0 1 0 0,1 0-1 0 0,-1 1 1 0 0,1-1-1 0 0,0 1 1 0 0,0 0-1 0 0,1 1 0 0 0,-1-1 1 0 0,1 1-1 0 0,1 0 1 0 0,-1 0-1 0 0,1 0 1 0 0,0 3 41 0 0,1-3 16 0 0,1 1 0 0 0,0-1-1 0 0,0 1 1 0 0,1 0 0 0 0,0-1 0 0 0,0 1 0 0 0,1 0 0 0 0,0-1 0 0 0,1 1 0 0 0,-1-1 0 0 0,1 1 0 0 0,1-1 0 0 0,-1 0 0 0 0,1 0 0 0 0,1 0-1 0 0,-1 0 1 0 0,1 0 0 0 0,0-1 0 0 0,1 0 0 0 0,-1 0 0 0 0,1 0 0 0 0,1 0 0 0 0,-1-1 0 0 0,1 0 0 0 0,0 0 0 0 0,0 0 0 0 0,4 2-16 0 0,190 91 750 0 0,-149-86-496 0 0,0-2 0 0 0,0-3 0 0 0,1-1-1 0 0,0-3 1 0 0,-1-3 0 0 0,4-1-254 0 0,-32 1 371 0 0,-23 0-307 0 0,0 0-128 0 0,1 4 47 0 0,-1 0 0 0 0,1 1 0 0 0,-1-1 0 0 0,1 0 1 0 0,1 0-1 0 0,-1 1 0 0 0,1-1 0 0 0,-1 0 1 0 0,1 0-1 0 0,0 0 0 0 0,1-1 0 0 0,-1 1 0 0 0,0-1 1 0 0,1 1-1 0 0,0-1 0 0 0,0 0 0 0 0,0 0 0 0 0,0 0 1 0 0,1 0-1 0 0,-1 0 0 0 0,1-1 0 0 0,0 0 0 0 0,0 1 1 0 0,-1-1-1 0 0,1-1 0 0 0,0 1 0 0 0,1-1 0 0 0,-1 1 1 0 0,1-1 16 0 0,134 22-2762 0 0,-124-22 1730 0 0,-10 0 639 0 0,31 1-3006 0 0,-13 0-1770 0 0,-4-2-5021 0 0</inkml:trace>
  <inkml:trace contextRef="#ctx0" brushRef="#br0" timeOffset="8294.21">23279 1 17500 0 0,'0'0'677'0'0,"0"0"-605"0"0,0 0-611 0 0,0 0-694 0 0,0 0-175 0 0,0 0 179 0 0,0 0 408 0 0,0 0 579 0 0,0 0 177 0 0,0 0 132 0 0,0 0 225 0 0,0 0 244 0 0,3 26 172 0 0,25 203 1462 0 0,24 640 302 0 0,-53-854-2382 0 0,1 0 0 0 0,1 0 0 0 0,0-1 0 0 0,1 1 0 0 0,1 0 0 0 0,0-1 0 0 0,1 1-1 0 0,0-1 1 0 0,1 0 0 0 0,1 0 0 0 0,0-1 0 0 0,1 0 0 0 0,0 0 0 0 0,1 0 0 0 0,1-1 0 0 0,0 0-1 0 0,0-1 1 0 0,1 0 0 0 0,1 0 0 0 0,0-1 0 0 0,0-1 0 0 0,1 0 0 0 0,0 0 0 0 0,1-1 0 0 0,-1-1-1 0 0,2 0 1 0 0,-1 0 0 0 0,1-2 0 0 0,0 0 0 0 0,8 2-90 0 0,-1-5 99 0 0,0-1 0 0 0,0 0 0 0 0,0-2 0 0 0,0-1 0 0 0,-1 0 0 0 0,1-2 0 0 0,0 0 0 0 0,-1-2 0 0 0,0 0 0 0 0,-1-1 0 0 0,1-1 0 0 0,-1 0 0 0 0,-1-2 0 0 0,1 0 0 0 0,-2-1 0 0 0,1-1 0 0 0,-2-1-1 0 0,0 0 1 0 0,0-1 0 0 0,-1-1 0 0 0,-1 0 0 0 0,0-1 0 0 0,-1 0 0 0 0,-1-1 0 0 0,-1-1 0 0 0,0 0 0 0 0,-2 0 0 0 0,6-14-99 0 0,-13 27-14 0 0,1 1 0 0 0,-1-1 0 0 0,0 0 0 0 0,0 0 0 0 0,-1 0 0 0 0,0 0-1 0 0,0 0 1 0 0,0 0 0 0 0,0 0 0 0 0,-1 0 0 0 0,0 0 0 0 0,0 0 0 0 0,0-1 0 0 0,-1 1 0 0 0,1 0-1 0 0,-1 0 1 0 0,0 0 0 0 0,-1 0 0 0 0,1 0 0 0 0,-1 0 0 0 0,0 0 0 0 0,-1 1 0 0 0,1-1 0 0 0,-1 1-1 0 0,0-1 1 0 0,0 1 0 0 0,0 0 0 0 0,0 0 0 0 0,-1 0 0 0 0,1 1 0 0 0,-1-1 0 0 0,0 1 0 0 0,-1 0 0 0 0,1 0-1 0 0,0 0 1 0 0,-1 1 0 0 0,1-1 0 0 0,-2 1 14 0 0,1 4-16 0 0,0 0 1 0 0,1 1-1 0 0,-1-1 0 0 0,1 1 1 0 0,0 0-1 0 0,0 1 0 0 0,0-1 0 0 0,0 1 1 0 0,1 0-1 0 0,-1 0 0 0 0,1 0 1 0 0,0 0-1 0 0,0 0 0 0 0,0 1 1 0 0,1-1-1 0 0,0 1 0 0 0,-1 0 0 0 0,2 0 1 0 0,-1 0-1 0 0,1 0 0 0 0,-1 0 1 0 0,1 0-1 0 0,1 0 0 0 0,-1 0 0 0 0,1 0 1 0 0,0 0-1 0 0,0 1 0 0 0,0-1 1 0 0,1 0-1 0 0,-1 0 0 0 0,2 0 0 0 0,-1 0 1 0 0,0 0-1 0 0,1 0 0 0 0,0 0 1 0 0,2 4 15 0 0,14 18 109 0 0,1-1 0 0 0,1-1-1 0 0,1 0 1 0 0,2-1 0 0 0,0-2 0 0 0,2 0 0 0 0,0-2 0 0 0,1-1 0 0 0,1 0 0 0 0,1-3 0 0 0,0 0 0 0 0,1-1 0 0 0,9 1-109 0 0,59 31-442 0 0,2-4 1 0 0,2-4-1 0 0,24 2 442 0 0,20-1-4416 0 0,0-7-5276 0 0,-104-25 385 0 0</inkml:trace>
  <inkml:trace contextRef="#ctx0" brushRef="#br0" timeOffset="9279.445">750 2375 8770 0 0,'0'0'123'0'0,"0"0"-59"0"0,0 0-27 0 0,0 0 18 0 0,30 1-61 0 0,192 13-745 0 0,-176-9 377 0 0,20 4 920 0 0,-28 2 2707 0 0,-37-11-3212 0 0,-1 1-1 0 0,1-1 1 0 0,0 1 0 0 0,-1-1-1 0 0,1 1 1 0 0,-1 0 0 0 0,1-1-1 0 0,-1 1 1 0 0,1-1 0 0 0,-1 1-1 0 0,1 0 1 0 0,-1 0-1 0 0,0-1 1 0 0,1 1 0 0 0,-1 0-1 0 0,0 0 1 0 0,1-1 0 0 0,-1 1-1 0 0,0 0 1 0 0,0 0 0 0 0,0 0-1 0 0,0-1 1 0 0,0 1-1 0 0,0 0 1 0 0,0 0 0 0 0,0 0-1 0 0,0-1 1 0 0,0 1 0 0 0,-1 0-1 0 0,1 0 1 0 0,0 0 0 0 0,0-1-1 0 0,-1 1 1 0 0,1 0-1 0 0,0-1 1 0 0,-1 1 0 0 0,1 0-1 0 0,-1-1 1 0 0,1 1 0 0 0,-1 0-1 0 0,1-1 1 0 0,-1 1 0 0 0,0-1-1 0 0,1 1 1 0 0,-1-1-1 0 0,0 1 1 0 0,1-1 0 0 0,-1 1-1 0 0,0-1 1 0 0,1 0 0 0 0,-1 1-1 0 0,0-1 1 0 0,0 0 0 0 0,0 0-1 0 0,1 0 1 0 0,-1 0-1 0 0,0 1 1 0 0,0-1 0 0 0,0 0-1 0 0,1 0 1 0 0,-1 0 0 0 0,0-1-1 0 0,0 1 1 0 0,0 0 0 0 0,1 0-1 0 0,-1 0 1 0 0,0-1-1 0 0,0 1-40 0 0,-13 2 17 0 0,-16-1-101 0 0,0 2 0 0 0,1 1 1 0 0,0 1-1 0 0,0 1 0 0 0,0 2 0 0 0,1 1 0 0 0,0 1 1 0 0,0 2-1 0 0,-24 14 84 0 0,-69 85-473 0 0,118-107 463 0 0,0-1 0 0 0,1 1 0 0 0,0 0 0 0 0,-1 0 0 0 0,1 0 0 0 0,1 0 0 0 0,-1 0 0 0 0,1 0 0 0 0,-1 0 0 0 0,1 1 0 0 0,0-1 0 0 0,1 0 1 0 0,-1 1-1 0 0,1-1 0 0 0,0 1 0 0 0,0-1 0 0 0,0 1 0 0 0,1-1 0 0 0,-1 1 0 0 0,1-1 0 0 0,0 0 0 0 0,0 1 0 0 0,1-1 0 0 0,-1 0 0 0 0,1 0 0 0 0,0 0 0 0 0,0 0 0 0 0,1 0 0 0 0,-1-1 0 0 0,1 1 0 0 0,-1 0 0 0 0,1-1 0 0 0,0 0 0 0 0,1 0 0 0 0,0 1 10 0 0,19 11 87 0 0,0-1-1 0 0,2-1 1 0 0,-1-1-1 0 0,2-2 0 0 0,-1 0 1 0 0,1-2-1 0 0,1 0 1 0 0,-1-2-1 0 0,1-1 0 0 0,1-1 1 0 0,17 0-87 0 0,-10 1 42 0 0,18 2-5 0 0,-26-5-66 0 0,-1 2 0 0 0,1 0 1 0 0,-1 2-1 0 0,0 1 0 0 0,0 1 0 0 0,-1 1 1 0 0,11 6 28 0 0,-35-14 27 0 0,1 0 0 0 0,-1-1 0 0 0,0 1 1 0 0,0 0-1 0 0,1 0 0 0 0,-1 0 0 0 0,0 0 1 0 0,0 0-1 0 0,0 0 0 0 0,0 0 1 0 0,0 0-1 0 0,0 0 0 0 0,0 1 0 0 0,0-1 1 0 0,-1 0-1 0 0,1 1 0 0 0,0-1 0 0 0,-1 0 1 0 0,1 1-1 0 0,-1-1 0 0 0,0 1 0 0 0,1-1 1 0 0,-1 1-1 0 0,0-1 0 0 0,0 1 0 0 0,0-1 1 0 0,0 1-1 0 0,0-1 0 0 0,0 1 1 0 0,0-1-1 0 0,0 1 0 0 0,-1-1 0 0 0,1 1 1 0 0,-1-1-1 0 0,1 0 0 0 0,-1 1 0 0 0,1-1 1 0 0,-1 0-1 0 0,0 1 0 0 0,0-1 0 0 0,0 0 1 0 0,0 0-1 0 0,0 1 0 0 0,0-1 1 0 0,0 0-1 0 0,-1 0-27 0 0,-60 52 2489 0 0,56-49-2453 0 0,-39 29 312 0 0,-2-3 0 0 0,-1-2 0 0 0,-1-2 0 0 0,-1-2 0 0 0,-1-2 1 0 0,-1-3-1 0 0,-1-1 0 0 0,0-4 0 0 0,-1-1 0 0 0,-1-3 0 0 0,0-2 0 0 0,0-3 0 0 0,-49-1-348 0 0,105-5-33 0 0,-1 1-1 0 0,1 0 1 0 0,-1-1-1 0 0,1 1 1 0 0,-1 0-1 0 0,0-1 1 0 0,1 1-1 0 0,-1 0 1 0 0,1-1-1 0 0,-1 1 1 0 0,0-1-1 0 0,0 1 1 0 0,1-1-1 0 0,-1 1 1 0 0,0-1-1 0 0,1 1 1 0 0,-1-1-1 0 0,0 1 1 0 0,0-1-1 0 0,0 1 1 0 0,0-1-1 0 0,0 1 1 0 0,0-1-1 0 0,0 0 1 0 0,0 1-1 0 0,0-1 1 0 0,0 1-1 0 0,0-1 1 0 0,0 1-1 0 0,0-1 1 0 0,0 1 0 0 0,0-1-1 0 0,0 0 1 0 0,-1 1-1 0 0,1-1 1 0 0,0 1-1 0 0,0-1 1 0 0,-1 1-1 0 0,1 0 1 0 0,0-1-1 0 0,-1 1 1 0 0,1-1-1 0 0,0 1 1 0 0,-1-1-1 0 0,1 1 1 0 0,-1 0-1 0 0,1-1 1 0 0,-1 1-1 0 0,1 0 1 0 0,-1 0-1 0 0,1-1 1 0 0,-1 1-1 0 0,1 0 1 0 0,-1 0-1 0 0,1 0 1 0 0,-1-1-1 0 0,1 1 1 0 0,-1 0-1 0 0,1 0 1 0 0,-1 0 33 0 0,44-27-3629 0 0,100-34-4633 0 0,8 11 3695 0 0,314-55 2452 0 0,-385 89 2054 0 0,134-25 3907 0 0,-84 16 4675 0 0,-129 25-8447 0 0,0 0 1 0 0,0 0 0 0 0,1-1 0 0 0,-1 1-1 0 0,0 0 1 0 0,0 0 0 0 0,1 0 0 0 0,-1 0-1 0 0,0 0 1 0 0,0 1 0 0 0,1-1-1 0 0,-1 0 1 0 0,0 0 0 0 0,0 1 0 0 0,0-1-1 0 0,1 1 1 0 0,-1-1 0 0 0,0 1 0 0 0,0 0-1 0 0,0-1 1 0 0,0 1 0 0 0,0 0 0 0 0,0 0-1 0 0,0 0 1 0 0,0-1 0 0 0,0 1 0 0 0,-1 0-1 0 0,1 0 1 0 0,0 0 0 0 0,0 0 0 0 0,-1 1-1 0 0,1-1 1 0 0,-1 0 0 0 0,1 0-1 0 0,-1 0 1 0 0,0 0 0 0 0,1 1 0 0 0,-1-1-1 0 0,0 0 1 0 0,0 0 0 0 0,0 1 0 0 0,0-1-1 0 0,0 0 1 0 0,0 0 0 0 0,0 1 0 0 0,0-1-1 0 0,0 0 1 0 0,-1 0 0 0 0,1 1 0 0 0,0-1-1 0 0,-1 0 1 0 0,1 0 0 0 0,-1 0 0 0 0,1 0-1 0 0,-1 0 1 0 0,0 1 0 0 0,1-1-1 0 0,-1 0 1 0 0,0 0 0 0 0,0-1 0 0 0,0 1-1 0 0,0 0 1 0 0,0 0-75 0 0,-2 9 65 0 0,0-3-48 0 0,0 0 0 0 0,0 0 0 0 0,1 0 0 0 0,-1 1 0 0 0,2-1 0 0 0,-1 1 0 0 0,1-1 0 0 0,0 1 1 0 0,1-1-1 0 0,-1 1 0 0 0,2 0 0 0 0,-1-1 0 0 0,1 1 0 0 0,0-1 0 0 0,0 1 0 0 0,1-1 0 0 0,0 0 0 0 0,1 1 1 0 0,0-1-1 0 0,0 0 0 0 0,0 0 0 0 0,1-1 0 0 0,0 1 0 0 0,0-1 0 0 0,0 0 0 0 0,1 0 0 0 0,0 0 0 0 0,0 0 1 0 0,1-1-1 0 0,0 0 0 0 0,0 0 0 0 0,0-1 0 0 0,0 0 0 0 0,6 3-17 0 0,114 14-334 0 0,-39-23-4736 0 0,-61 2 1487 0 0,-1-2-6354 0 0</inkml:trace>
  <inkml:trace contextRef="#ctx0" brushRef="#br0" timeOffset="9523.446">1771 2248 25141 0 0,'0'0'601'0'0,"0"0"-49"0"0,0 0-288 0 0,0 0-280 0 0,0 0-384 0 0,0 0-681 0 0,0 0-199 0 0,0 0-168 0 0,0 0-153 0 0,0 0 33 0 0,0 0-560 0 0,0 0-529 0 0,0 0-184 0 0,0 0-103 0 0,108 21 95 0 0,-80-4 417 0 0,-12-7-881 0 0</inkml:trace>
  <inkml:trace contextRef="#ctx0" brushRef="#br0" timeOffset="9785.101">3431 2127 21901 0 0,'0'0'608'0'0,"0"0"-148"0"0,0 0-323 0 0,0 0-514 0 0,0 0-501 0 0,0 0-130 0 0,0 0 73 0 0,0 0 322 0 0,0 0 433 0 0,0 0 168 0 0,0 0 92 0 0,0 0 34 0 0,-14 32 29 0 0,-44 101 16 0 0,32 26 262 0 0,27-123-323 0 0,-1 41 59 0 0,-4 1-48 0 0,4 0 0 0 0,3 0 0 0 0,3 0 0 0 0,4-1 0 0 0,3 0 0 0 0,4-1 0 0 0,19 52-109 0 0,-36-127 2 0 0,2 6 22 0 0,0 1 1 0 0,0-1 0 0 0,1 0-1 0 0,0 1 1 0 0,0-1-1 0 0,1-1 1 0 0,0 1-1 0 0,0 0 1 0 0,1-1 0 0 0,0 0-1 0 0,0 0 1 0 0,0 0-1 0 0,0-1 1 0 0,1 0-1 0 0,0 0 1 0 0,0 0 0 0 0,1-1-1 0 0,-1 0 1 0 0,1 0-1 0 0,0 0-24 0 0,19-49-6448 0 0,-22 33 1368 0 0,1 0-4923 0 0</inkml:trace>
  <inkml:trace contextRef="#ctx0" brushRef="#br0" timeOffset="10092.457">2837 2509 20916 0 0,'0'0'1541'0'0,"0"0"-528"0"0,0 0-482 0 0,0 0-571 0 0,0 0-288 0 0,0 0-11 0 0,0 0 113 0 0,31-3 176 0 0,193-1 70 0 0,402 54-1131 0 0,-360-39-9196 0 0,-224-10 279 0 0</inkml:trace>
  <inkml:trace contextRef="#ctx0" brushRef="#br0" timeOffset="10531.853">3937 2837 13003 0 0,'0'0'-106'0'0,"0"0"-59"0"0,0 0 85 0 0,0 0 288 0 0,0 0 124 0 0,0 0-34 0 0,33 8-62 0 0,104 21-60 0 0,76-22 941 0 0,-160-8-606 0 0,-34-1-454 0 0,-1 1-1 0 0,1 0 1 0 0,-1 1-1 0 0,1 1 0 0 0,-1 1 1 0 0,1 0-1 0 0,-1 2 1 0 0,0 0-1 0 0,0 1 1 0 0,-1 1-1 0 0,1 0 0 0 0,15 9-56 0 0,-31-12-7 0 0,0 1-1 0 0,-1-1 0 0 0,1 0 1 0 0,-1 1-1 0 0,0-1 0 0 0,0 1 1 0 0,0 0-1 0 0,-1-1 0 0 0,1 1 1 0 0,-1 0-1 0 0,1-1 0 0 0,-1 1 1 0 0,-1 0-1 0 0,1-1 0 0 0,0 1 0 0 0,-1 0 1 0 0,0-1-1 0 0,0 1 0 0 0,0 0 1 0 0,0-1-1 0 0,0 0 0 0 0,-1 1 1 0 0,0-1-1 0 0,1 0 0 0 0,-1 0 1 0 0,-1 1-1 0 0,1-1 0 0 0,0-1 1 0 0,-1 1-1 0 0,1 0 0 0 0,-1-1 1 0 0,0 1-1 0 0,0-1 0 0 0,0 0 0 0 0,0 0 1 0 0,0 0-1 0 0,0 0 0 0 0,-1-1 1 0 0,1 1-1 0 0,-3 0 8 0 0,-9 12 470 0 0,-2 1 15 0 0,11-11-420 0 0,0 1 0 0 0,0-1-1 0 0,0 1 1 0 0,1 0 0 0 0,0 1-1 0 0,0-1 1 0 0,0 1 0 0 0,1 0-1 0 0,0 0 1 0 0,0 0 0 0 0,0 1-1 0 0,1 0 1 0 0,0-1 0 0 0,0 1-1 0 0,1 0 1 0 0,0 0 0 0 0,0 1-1 0 0,1-1 1 0 0,-1 2-65 0 0,5-6 53 0 0,1-1 1 0 0,-1 1-1 0 0,0 0 0 0 0,1-1 1 0 0,-1 0-1 0 0,1 0 0 0 0,0 0 1 0 0,0 0-1 0 0,0-1 0 0 0,0 1 1 0 0,0-1-1 0 0,0 0 0 0 0,0 0 1 0 0,0-1-1 0 0,1 1 0 0 0,-1-1 1 0 0,0 0-1 0 0,0 0 0 0 0,0 0 1 0 0,1-1-1 0 0,-1 1 0 0 0,0-1 1 0 0,0 0-54 0 0,8 0 97 0 0,410-23-1332 0 0,-419 24 1238 0 0,1 1 1 0 0,-1-1-1 0 0,1 1 0 0 0,0-1 0 0 0,-1 1 1 0 0,1 0-1 0 0,-1 1 0 0 0,1-1 0 0 0,-1 1 1 0 0,0-1-1 0 0,0 1 0 0 0,0 0 0 0 0,0 0 1 0 0,0 0-1 0 0,0 1 0 0 0,0-1 0 0 0,0 1 1 0 0,-1-1-1 0 0,0 1 0 0 0,1 0 1 0 0,-1 0-1 0 0,0 0 0 0 0,0 0 0 0 0,-1 0 1 0 0,2 4-5 0 0,25 30 1054 0 0,-20-34-915 0 0,0 1 0 0 0,0-1 0 0 0,1 0-1 0 0,0-1 1 0 0,-1 0 0 0 0,1-1 0 0 0,0 0 0 0 0,0 0 0 0 0,0 0 0 0 0,0-1 0 0 0,0-1 0 0 0,0 0 0 0 0,0 0 0 0 0,-1 0 0 0 0,1-1 0 0 0,0-1-1 0 0,-1 1 1 0 0,1-1 0 0 0,1-2-138 0 0,17-3 126 0 0,-1-1-1 0 0,0-1 0 0 0,0-2 1 0 0,-1 0-1 0 0,-1-2 1 0 0,0 0-1 0 0,-1-2 0 0 0,-1 0 1 0 0,0-2-1 0 0,-2 0 0 0 0,0-2 1 0 0,5-7-126 0 0,-22 24-24 0 0,-1 0 0 0 0,1-1 0 0 0,-1 0 0 0 0,0 1 0 0 0,0-1-1 0 0,0 0 1 0 0,-1 0 0 0 0,0 0 0 0 0,1 0 0 0 0,-1 0 0 0 0,-1 0 0 0 0,1-1 0 0 0,-1 1 0 0 0,1 0 0 0 0,-1 0 0 0 0,0-1 0 0 0,-1 1 0 0 0,1 0 0 0 0,-1 0 0 0 0,0 0 0 0 0,0-1 0 0 0,0 1 0 0 0,0 0 0 0 0,-1 0 0 0 0,0 0 0 0 0,0 1 0 0 0,0-1 0 0 0,0 0 0 0 0,0 1 0 0 0,-1-1 0 0 0,0 1 0 0 0,1 0 0 0 0,-1 0 0 0 0,0 0 0 0 0,-1 0 0 0 0,1 1 0 0 0,0-1 0 0 0,-1 1-1 0 0,0 0 1 0 0,1 0 0 0 0,-1 0 0 0 0,0 0 0 0 0,0 0 0 0 0,0 1 0 0 0,0 0 0 0 0,0 0 0 0 0,-1 0 0 0 0,1 1 0 0 0,0-1 0 0 0,0 1 0 0 0,0 0 0 0 0,-1 0 0 0 0,0 0 24 0 0,-24-4-18 0 0,0 0 0 0 0,0 2 0 0 0,0 1 0 0 0,0 2 0 0 0,-1 1 0 0 0,1 0 0 0 0,1 3 0 0 0,-1 0 0 0 0,0 2 0 0 0,1 1 0 0 0,1 1-1 0 0,-1 1 1 0 0,2 2 0 0 0,-1 1 0 0 0,-20 14 18 0 0,-30 60-152 0 0,76-85 141 0 0,-1 1 0 0 0,1 0 0 0 0,-1-1 0 0 0,1 1 0 0 0,0 0 0 0 0,0 0 0 0 0,0 0 0 0 0,0 0 0 0 0,1 0 0 0 0,-1 0 0 0 0,1 0 1 0 0,0 0-1 0 0,-1 0 0 0 0,1 0 0 0 0,1 0 0 0 0,-1 0 0 0 0,0 0 0 0 0,1 0 0 0 0,0 0 0 0 0,0 0 0 0 0,-1 0 0 0 0,2-1 1 0 0,-1 1-1 0 0,0 0 0 0 0,1 0 0 0 0,-1-1 0 0 0,1 1 0 0 0,0-1 0 0 0,-1 1 0 0 0,1-1 0 0 0,1 0 0 0 0,-1 0 0 0 0,0 0 0 0 0,0 0 1 0 0,3 1 10 0 0,12 5-238 0 0,1-1 1 0 0,0-1 0 0 0,0-1 0 0 0,0 0 0 0 0,0-1 0 0 0,1-1 0 0 0,0-1-1 0 0,0-1 1 0 0,-1-1 0 0 0,1 0 0 0 0,0-1 0 0 0,3-2 237 0 0,31 2-2614 0 0,1 1-3029 0 0,-12-1-4607 0 0</inkml:trace>
  <inkml:trace contextRef="#ctx0" brushRef="#br0" timeOffset="10894.115">6000 2769 20140 0 0,'0'0'287'0'0,"0"0"-286"0"0,0 0-414 0 0,0 0-117 0 0,0 0 122 0 0,0 0 175 0 0,0 0 106 0 0,0 0 63 0 0,0 0 63 0 0,0 0 81 0 0,8 30 63 0 0,25 93 71 0 0,36 0 459 0 0,-42-90-531 0 0,-20-19-6 0 0,1-1 1 0 0,0 1-1 0 0,1-1 0 0 0,1-1 0 0 0,0 1 0 0 0,0-2 0 0 0,2 1 1 0 0,-1-2-1 0 0,1 1 0 0 0,1-2 0 0 0,0 0 0 0 0,0 0 0 0 0,0-1 0 0 0,1-1 1 0 0,1 0-1 0 0,-1-1 0 0 0,1 0 0 0 0,0-1 0 0 0,0-1 0 0 0,1-1 1 0 0,13 2-137 0 0,-21-9 171 0 0,0-1 1 0 0,-1-1 0 0 0,0 1-1 0 0,0-1 1 0 0,-1 0 0 0 0,1 0 0 0 0,-1-1-1 0 0,-1 0 1 0 0,1 0 0 0 0,-1-1 0 0 0,0 1-1 0 0,-1-1 1 0 0,0 0 0 0 0,0 0 0 0 0,-1 0-1 0 0,0-1 1 0 0,0 0 0 0 0,-1 1 0 0 0,1-10-172 0 0,-1 14 40 0 0,29-106 259 0 0,-24 77-294 0 0,2 1 0 0 0,1 0 0 0 0,1 0-1 0 0,2 1 1 0 0,2 1 0 0 0,8-15-5 0 0,-19 40-128 0 0,0 0 1 0 0,0 1-1 0 0,0-1 0 0 0,0 1 0 0 0,1 0 1 0 0,0 0-1 0 0,0 0 0 0 0,0 0 1 0 0,0 1-1 0 0,0 0 0 0 0,1 0 1 0 0,-1 0-1 0 0,1 1 0 0 0,0 0 1 0 0,0 0-1 0 0,0 1 0 0 0,0-1 0 0 0,0 1 1 0 0,0 0-1 0 0,0 1 0 0 0,0 0 1 0 0,0 0-1 0 0,1 0 0 0 0,-1 0 1 0 0,0 1-1 0 0,0 0 0 0 0,0 1 0 0 0,0-1 1 0 0,0 1-1 0 0,1 1 128 0 0,55 20-6570 0 0,-7 8-6191 0 0,-42-24 9528 0 0</inkml:trace>
  <inkml:trace contextRef="#ctx0" brushRef="#br0" timeOffset="11412.867">6930 3036 0 0 0,'0'0'2791'0'0,"0"0"-658"0"0,0 0-402 0 0,0 0-359 0 0,0 0-280 0 0,0 0-157 0 0,27 22-20 0 0,85 68 117 0 0,-104-84-651 0 0,1 1-1 0 0,-1-1 0 0 0,1-1 1 0 0,0 0-1 0 0,0 0 0 0 0,1 0 1 0 0,0-1-1 0 0,-1-1 1 0 0,1 0-1 0 0,0 0 0 0 0,1-1 1 0 0,-1 0-1 0 0,0 0 0 0 0,1-2 1 0 0,8 1-381 0 0,2 0 693 0 0,-2 0-411 0 0,-1 0-1 0 0,0-1 1 0 0,1-1 0 0 0,-1-1 0 0 0,0-1-1 0 0,0 0 1 0 0,0-1 0 0 0,0-1 0 0 0,0-1-1 0 0,-1-1 1 0 0,0 0 0 0 0,-1-1 0 0 0,1-1-1 0 0,-2 0 1 0 0,1-1 0 0 0,-1-1 0 0 0,-1 0-1 0 0,0-1 1 0 0,0-1 0 0 0,-1 0 0 0 0,-1-1-1 0 0,-1 0 1 0 0,5-7-282 0 0,-14 17-13 0 0,0 0-1 0 0,0 0 1 0 0,0 0-1 0 0,-1 0 1 0 0,0 0-1 0 0,0-1 1 0 0,0 1-1 0 0,0-1 1 0 0,0 1-1 0 0,-1 0 1 0 0,0-1-1 0 0,0 1 1 0 0,0-1-1 0 0,-1 1 1 0 0,1-1-1 0 0,-1 1 1 0 0,0-1-1 0 0,0 1 1 0 0,-1 0-1 0 0,1 0 1 0 0,-1-1 0 0 0,0 1-1 0 0,0 0 1 0 0,0 1-1 0 0,-1-1 1 0 0,1 0-1 0 0,-1 1 1 0 0,0-1-1 0 0,0 1 1 0 0,0 0-1 0 0,-1 0 1 0 0,1 0-1 0 0,-1 0 1 0 0,1 1-1 0 0,-1-1 1 0 0,0 1-1 0 0,-4-2 14 0 0,-164-46-1080 0 0,-12 72 659 0 0,178-20 403 0 0,1 0 0 0 0,0 0 0 0 0,0 0 0 0 0,-1 1 0 0 0,2 0 0 0 0,-1-1 0 0 0,0 2 0 0 0,0-1 0 0 0,1 1 0 0 0,0-1 0 0 0,0 1 0 0 0,0 0 0 0 0,0 1 0 0 0,1-1 0 0 0,-1 1 0 0 0,1-1-1 0 0,0 1 1 0 0,1 0 0 0 0,-1 0 0 0 0,1 0 0 0 0,0 1 0 0 0,0-1 0 0 0,1 1 0 0 0,-1-1 0 0 0,1 1 0 0 0,0-1 0 0 0,1 1 0 0 0,0-1 0 0 0,-1 1 0 0 0,2 0 0 0 0,-1 2 18 0 0,5 2 51 0 0,1-1 0 0 0,-1 0 0 0 0,2-1 0 0 0,-1 1 0 0 0,1-1 0 0 0,0 0 0 0 0,1-1 0 0 0,0 0 0 0 0,0 0 0 0 0,0-1 0 0 0,1 0 0 0 0,0 0 0 0 0,0-1 0 0 0,1 0 0 0 0,-1 0 0 0 0,1-1 0 0 0,0-1 1 0 0,0 0-1 0 0,1 0 0 0 0,-1-1 0 0 0,0 0 0 0 0,8 0-51 0 0,47 11 172 0 0,1-3 0 0 0,0-3 0 0 0,0-2 1 0 0,0-4-1 0 0,0-2 0 0 0,1-3 0 0 0,3-4-172 0 0,-61 6-42 0 0,1 0 0 0 0,-1 1-1 0 0,1 0 1 0 0,-1 0 0 0 0,1 1-1 0 0,0 0 1 0 0,-1 1 0 0 0,1 0-1 0 0,-1 1 1 0 0,1 0 0 0 0,-1 0-1 0 0,0 1 1 0 0,0 0-1 0 0,0 1 1 0 0,0 0 0 0 0,0 0-1 0 0,-1 1 1 0 0,0 0 0 0 0,0 0-1 0 0,0 1 1 0 0,-1 0 0 0 0,0 1-1 0 0,0-1 1 0 0,2 4 42 0 0,41 42-3658 0 0,-13-22-5544 0 0,-24-22-1323 0 0</inkml:trace>
  <inkml:trace contextRef="#ctx0" brushRef="#br0" timeOffset="11779.023">11293 2231 13211 0 0,'0'0'5509'0'0,"0"0"-3601"0"0,0 0-935 0 0,0 0-191 0 0,0 0-237 0 0,0 0-165 0 0,0 0-184 0 0,0 0-172 0 0,0 0-156 0 0,0 0-206 0 0,0 0-110 0 0,0 0 21 0 0,0 0 119 0 0,-7-10 200 0 0,2 2 110 0 0,-13-18 29 0 0,16 47 64 0 0,144 814 611 0 0,-92-620-1318 0 0,-42-206-1213 0 0,-6-20-5763 0 0,-2 6-2195 0 0</inkml:trace>
  <inkml:trace contextRef="#ctx0" brushRef="#br0" timeOffset="11997.015">12167 1934 15923 0 0,'0'0'4028'0'0,"0"0"-2256"0"0,0 0-930 0 0,0 0-719 0 0,0 0-381 0 0,0 0-85 0 0,0 0 137 0 0,0 0 208 0 0,0 0 80 0 0,0 0 26 0 0,-27 26-44 0 0,-89 83-30 0 0,-81 60 182 0 0,54-47-2123 0 0,52-31-5270 0 0,69-65-3597 0 0</inkml:trace>
  <inkml:trace contextRef="#ctx0" brushRef="#br0" timeOffset="12823.317">13001 3070 19220 0 0,'0'0'1187'0'0,"0"0"-437"0"0,0 0-765 0 0,0 0-373 0 0,0 0-14 0 0,0 0 112 0 0,0 0 151 0 0,0 0 151 0 0,0 0 51 0 0,0 0 49 0 0,14 12 50 0 0,44 39 33 0 0,-53-47-115 0 0,1-1 0 0 0,-1 0 0 0 0,1 0 0 0 0,0 0 0 0 0,0-1 0 0 0,0 0 0 0 0,1 0 0 0 0,-1 0 0 0 0,0-1 0 0 0,1 0 0 0 0,-1 0 0 0 0,1 0 0 0 0,-1-1 0 0 0,1 0 0 0 0,-1-1 0 0 0,1 1 0 0 0,-1-1 0 0 0,1 0 0 0 0,-1-1 0 0 0,6-2-80 0 0,5-1-16 0 0,-1-1 0 0 0,0 0 0 0 0,-1-1 0 0 0,1-1 0 0 0,-1-1 0 0 0,-1 0 0 0 0,0-1 0 0 0,0 0 0 0 0,-1-1 0 0 0,0-1 0 0 0,-1 0 0 0 0,0-1 0 0 0,-1 0 0 0 0,-1-1 0 0 0,0 0 0 0 0,-1 0 0 0 0,0-1 0 0 0,-1-1 16 0 0,-6 11-71 0 0,0 0 0 0 0,0 0 0 0 0,0-1 0 0 0,-1 1 0 0 0,0-1-1 0 0,0 1 1 0 0,0-1 0 0 0,-1 0 0 0 0,0 1 0 0 0,0-1 0 0 0,0 1 0 0 0,-1-1-1 0 0,1 0 1 0 0,-1 1 0 0 0,-1-1 0 0 0,1 1 0 0 0,-1 0 0 0 0,0-1 0 0 0,0 1 0 0 0,-1 0-1 0 0,1 0 1 0 0,-1 0 0 0 0,0 1 0 0 0,-1-1 0 0 0,1 1 0 0 0,-1-1 0 0 0,0 1-1 0 0,0 0 1 0 0,0 1 0 0 0,0-1 0 0 0,-1 1 0 0 0,0 0 0 0 0,1 0 0 0 0,-1 0-1 0 0,-4-1 72 0 0,-6-3-150 0 0,-1 0-1 0 0,0 1 0 0 0,0 1 1 0 0,0 0-1 0 0,-1 1 0 0 0,1 1 1 0 0,-1 0-1 0 0,0 2 0 0 0,0 0 0 0 0,0 1 1 0 0,-8 1 150 0 0,6 1 69 0 0,1 1 0 0 0,-1 1 0 0 0,1 1 0 0 0,0 1 0 0 0,0 0 0 0 0,1 1 0 0 0,-1 1 0 0 0,2 1 0 0 0,-1 0 0 0 0,-4 4-69 0 0,14-8 26 0 0,-1 0-1 0 0,1 0 1 0 0,0 1-1 0 0,1-1 1 0 0,-1 1-1 0 0,1 1 1 0 0,0-1-1 0 0,0 1 1 0 0,1 0-1 0 0,0 1 1 0 0,1-1 0 0 0,-1 1-1 0 0,1 0 1 0 0,1 0-1 0 0,-1 0 1 0 0,1 1-1 0 0,1-1 1 0 0,0 1-1 0 0,0-1 1 0 0,0 1-1 0 0,1 0 1 0 0,1 7-26 0 0,0-10 68 0 0,1-1 0 0 0,1 1-1 0 0,-1-1 1 0 0,1 1 0 0 0,0-1 0 0 0,0 0 0 0 0,1 1-1 0 0,-1-1 1 0 0,1-1 0 0 0,0 1 0 0 0,1 0 0 0 0,-1-1-1 0 0,1 1 1 0 0,0-1 0 0 0,0 0 0 0 0,0 0 0 0 0,0-1-1 0 0,1 1 1 0 0,0-1 0 0 0,-1 0 0 0 0,1 0 0 0 0,0-1-1 0 0,1 1 1 0 0,-1-1 0 0 0,0 0 0 0 0,1-1 0 0 0,1 1-68 0 0,155 25 1512 0 0,-120-24-1278 0 0,0-2 0 0 0,0-2 0 0 0,0-1-1 0 0,0-3 1 0 0,0-1 0 0 0,-1-3-1 0 0,0-1 1 0 0,7-4-234 0 0,-43 13 43 0 0,0 0 1 0 0,0 0-1 0 0,0 1 0 0 0,0-1 0 0 0,0 1 1 0 0,0 0-1 0 0,1 0 0 0 0,-1 1 1 0 0,0 0-1 0 0,0 0 0 0 0,0 0 0 0 0,0 0 1 0 0,-1 1-1 0 0,1 0 0 0 0,0 0 0 0 0,-1 0 1 0 0,1 0-1 0 0,0 2-43 0 0,41 14-91 0 0,100 3-3123 0 0,-49-19-7112 0 0,-68-2-511 0 0</inkml:trace>
  <inkml:trace contextRef="#ctx0" brushRef="#br0" timeOffset="13561.01">14626 2792 13243 0 0,'0'0'7172'0'0,"0"0"-5848"0"0,0 0-1876 0 0,0 0-279 0 0,0 0 59 0 0,0 0 265 0 0,0 0 357 0 0,0 0 152 0 0,0 0 52 0 0,0 0 66 0 0,0 0 102 0 0,0 0 99 0 0,0 0 53 0 0,15 3-3 0 0,145 9 413 0 0,-145-15-723 0 0,-5 3-133 0 0,1-1 1 0 0,-1-1-1 0 0,0 1 1 0 0,0-2 0 0 0,-1 1-1 0 0,1-1 1 0 0,0-1-1 0 0,-1 0 1 0 0,0 0 0 0 0,0-1-1 0 0,0 0 1 0 0,0 0-1 0 0,-1-1 1 0 0,0 0-1 0 0,0-1 1 0 0,-1 0 0 0 0,2-1 71 0 0,-8 6-36 0 0,0 1 1 0 0,0-1-1 0 0,0 0 1 0 0,-1 1-1 0 0,1-1 1 0 0,0 0 0 0 0,-1 0-1 0 0,1 1 1 0 0,-1-1-1 0 0,0 0 1 0 0,1 0-1 0 0,-1 0 1 0 0,0 0-1 0 0,0 0 1 0 0,0 0 0 0 0,-1 1-1 0 0,1-1 1 0 0,0 0-1 0 0,-1 0 1 0 0,1 0-1 0 0,-1 0 1 0 0,1 1-1 0 0,-1-1 1 0 0,0 0 0 0 0,0 1-1 0 0,0-1 1 0 0,0 0-1 0 0,0 1 1 0 0,0-1-1 0 0,0 1 1 0 0,-1-1-1 0 0,1 1 1 0 0,0 0 0 0 0,-1 0-1 0 0,1 0 1 0 0,-1 0-1 0 0,1 0 1 0 0,-1 0-1 0 0,0 0 1 0 0,1 0-1 0 0,-1 0 1 0 0,0 1 0 0 0,0-1-1 0 0,0 1 1 0 0,1-1-1 0 0,-1 1 1 0 0,0 0-1 0 0,0 0 1 0 0,0-1-1 0 0,-1 2 36 0 0,-105-9-1539 0 0,100 8 1551 0 0,-37 5 83 0 0,0 1-1 0 0,0 2 1 0 0,1 3-1 0 0,0 1 0 0 0,1 2 1 0 0,0 2-1 0 0,1 2 1 0 0,1 1-1 0 0,1 3 1 0 0,1 1-1 0 0,-13 11-94 0 0,-49 79 124 0 0,99-110-91 0 0,0 0 0 0 0,1 1 0 0 0,-1-1-1 0 0,1 1 1 0 0,0-1 0 0 0,1 1-1 0 0,-1 0 1 0 0,0-1 0 0 0,1 1-1 0 0,0 0 1 0 0,0-1 0 0 0,0 1 0 0 0,0 0-1 0 0,1-1 1 0 0,-1 1 0 0 0,1 0-1 0 0,0-1 1 0 0,0 1 0 0 0,0-1 0 0 0,1 1-1 0 0,-1-1 1 0 0,1 0 0 0 0,0 1-1 0 0,0-1 1 0 0,0 0 0 0 0,0 0-1 0 0,1 0 1 0 0,-1-1 0 0 0,1 1 0 0 0,-1-1-1 0 0,1 1 1 0 0,0-1 0 0 0,0 0-1 0 0,0 0 1 0 0,0 0 0 0 0,1 0-1 0 0,-1-1 1 0 0,3 2-33 0 0,21 7 199 0 0,0-2 0 0 0,0-1 0 0 0,1-1 0 0 0,0-1 0 0 0,0-1 0 0 0,0-2 0 0 0,0-1 0 0 0,0-1 0 0 0,28-3-199 0 0,11 1 141 0 0,436-44-511 0 0,-494 46 429 0 0,1 0 0 0 0,-1 1 1 0 0,0 0-1 0 0,1 0 0 0 0,-1 1 1 0 0,0 0-1 0 0,0 1 0 0 0,0 0 1 0 0,0 1-1 0 0,-1 0 0 0 0,1 0 1 0 0,-1 0-1 0 0,7 6-59 0 0,26 12 261 0 0,-18-16-114 0 0,0-1-1 0 0,0-1 1 0 0,0-1-1 0 0,1-1 1 0 0,0-1 0 0 0,-1-1-1 0 0,1-2 1 0 0,-1 0 0 0 0,1-1-1 0 0,-1-1 1 0 0,0-2-1 0 0,-1 0 1 0 0,1-1 0 0 0,-1-2-1 0 0,0 0 1 0 0,-1-1 0 0 0,0-1-1 0 0,7-6-146 0 0,-28 17 0 0 0,11-3 28 0 0,0-1 0 0 0,0 0 0 0 0,-1-1 0 0 0,0 0 1 0 0,0-1-1 0 0,0 0 0 0 0,-1 0 0 0 0,0-1 0 0 0,0 0 0 0 0,-1-1 0 0 0,1 1 1 0 0,-2-2-1 0 0,1 1 0 0 0,-1-1 0 0 0,0-1 0 0 0,-1 1 0 0 0,0-1 0 0 0,-1 0 1 0 0,0 0-1 0 0,-1 0 0 0 0,1-1 0 0 0,1-8-28 0 0,-10 12-72 0 0,0 1 1 0 0,-1 1-1 0 0,1-1 0 0 0,-1 0 1 0 0,0 1-1 0 0,0 0 1 0 0,-1 0-1 0 0,0 1 0 0 0,1 0 1 0 0,-2 0-1 0 0,1 0 0 0 0,0 0 1 0 0,-1 1-1 0 0,1 0 0 0 0,-1 1 1 0 0,0-1-1 0 0,0 1 1 0 0,0 1-1 0 0,0-1 0 0 0,0 1 1 0 0,-1 0-1 0 0,1 1 0 0 0,0 0 1 0 0,-1 0-1 0 0,1 1 0 0 0,0-1 1 0 0,0 2-1 0 0,-4 0 72 0 0,-9-1-36 0 0,-1 1-1 0 0,1 1 1 0 0,-1 0-1 0 0,1 2 1 0 0,0 0-1 0 0,0 1 1 0 0,1 2-1 0 0,0 0 0 0 0,0 0 1 0 0,1 2-1 0 0,0 1 1 0 0,-10 7 36 0 0,21-13-15 0 0,0 0-1 0 0,0 0 1 0 0,1 0 0 0 0,0 1 0 0 0,0-1 0 0 0,0 1-1 0 0,1 1 1 0 0,0-1 0 0 0,0 1 0 0 0,1 0-1 0 0,-1 0 1 0 0,2 1 0 0 0,-1-1 0 0 0,1 1 0 0 0,0 0-1 0 0,1 0 1 0 0,-1 0 0 0 0,2 0 0 0 0,-1 0-1 0 0,1 0 1 0 0,0 0 0 0 0,1 1 0 0 0,0-1 0 0 0,0 0-1 0 0,1 0 1 0 0,0 1 0 0 0,0-1 0 0 0,1 0-1 0 0,0 0 1 0 0,1 0 0 0 0,0 0 0 0 0,2 5 15 0 0,215 289 205 0 0,-192-250-208 0 0,-2 0 0 0 0,-2 1 0 0 0,-3 2 0 0 0,-2 0 0 0 0,2 18 3 0 0,42 115 67 0 0,-9-117-246 0 0,0-84-4652 0 0,-43 2 116 0 0,-6 2-4585 0 0</inkml:trace>
  <inkml:trace contextRef="#ctx0" brushRef="#br0" timeOffset="14449.186">15955 3223 14947 0 0,'0'0'7216'0'0,"0"0"-5699"0"0,0 0-1695 0 0,0 0-216 0 0,0 0-14 0 0,0 0 158 0 0,28 4 178 0 0,191 22-89 0 0,-170-30-17 0 0,-1-1 1 0 0,0-3-1 0 0,0-2 1 0 0,-1-3-1 0 0,0-1 1 0 0,-1-2-1 0 0,-1-2 1 0 0,0-3-1 0 0,-2-1 1 0 0,12-9 177 0 0,-36 23-24 0 0,-1-1 1 0 0,0-1-1 0 0,0 0 1 0 0,-1-1 0 0 0,0-1-1 0 0,-1-1 1 0 0,0 0-1 0 0,-1-1 1 0 0,-1 0-1 0 0,0-2 1 0 0,-1 1 0 0 0,-1-2-1 0 0,0 0 1 0 0,0-2 23 0 0,-13 19 20 0 0,0 0 1 0 0,1 0 0 0 0,-1 0 0 0 0,1 0-1 0 0,-1 0 1 0 0,0 0 0 0 0,1 0 0 0 0,-1 0 0 0 0,0 0-1 0 0,1 0 1 0 0,-1 0 0 0 0,1 0 0 0 0,-1-1-1 0 0,0 1 1 0 0,1 0 0 0 0,-1 0 0 0 0,1-1-1 0 0,-1 1 1 0 0,1 0 0 0 0,-1-1 0 0 0,1 1 0 0 0,-1-1-1 0 0,1 1 1 0 0,-1 0 0 0 0,1-1 0 0 0,-1 1-1 0 0,1-1 1 0 0,0 1 0 0 0,-1-1 0 0 0,1 0-1 0 0,0 1 1 0 0,0-1 0 0 0,-1 1 0 0 0,1-1 0 0 0,0 1-1 0 0,0-1 1 0 0,0 0 0 0 0,0 1 0 0 0,0-1-1 0 0,0 0 1 0 0,-1 1 0 0 0,2-1 0 0 0,-1 1-1 0 0,0-1 1 0 0,0 0 0 0 0,0 1 0 0 0,0-1 0 0 0,0 0-1 0 0,0 1 1 0 0,1-1 0 0 0,-1 1 0 0 0,0-1-1 0 0,0 1 1 0 0,1-1 0 0 0,-1 1 0 0 0,0-1-1 0 0,1 1 1 0 0,-1-1 0 0 0,1 1 0 0 0,-1-1 0 0 0,1 1-1 0 0,-1-1 1 0 0,1 1 0 0 0,-1 0 0 0 0,1-1-1 0 0,-1 1 1 0 0,1 0 0 0 0,-1-1 0 0 0,1 1-1 0 0,0 0-20 0 0,-37 32-374 0 0,33-27 405 0 0,0 0 1 0 0,-1 1-1 0 0,2-1 0 0 0,-1 0 1 0 0,1 1-1 0 0,0 0 1 0 0,0 0-1 0 0,0 0 1 0 0,1 0-1 0 0,0 0 1 0 0,0 0-1 0 0,1 0 1 0 0,-1 0-1 0 0,1 0 1 0 0,1 0-1 0 0,-1 0 1 0 0,1 0-1 0 0,0 0 1 0 0,0 0-1 0 0,1 0 1 0 0,0 0-1 0 0,0 0 1 0 0,0-1-1 0 0,1 1 1 0 0,0-1-1 0 0,0 0 1 0 0,0 1-1 0 0,0-1 1 0 0,1-1-1 0 0,0 1 1 0 0,0 0-1 0 0,1-1 1 0 0,-1 0-1 0 0,1 0 1 0 0,0 0-1 0 0,0-1 1 0 0,0 1-1 0 0,0-1 1 0 0,0-1-1 0 0,1 1 1 0 0,0-1-1 0 0,-1 0 1 0 0,1 0-1 0 0,3 0-31 0 0,4 3-39 0 0,0-1 1 0 0,0 0-1 0 0,1-1 0 0 0,-1-1 0 0 0,1 0 1 0 0,-1-1-1 0 0,1 0 0 0 0,0-1 0 0 0,0-1 0 0 0,-1 0 1 0 0,1-1-1 0 0,0 0 0 0 0,-1-1 0 0 0,0-1 1 0 0,1 0-1 0 0,-1-1 0 0 0,-1 0 0 0 0,1-1 1 0 0,-1 0-1 0 0,0-1 0 0 0,-1 0 0 0 0,1-1 1 0 0,-1-1-1 0 0,-1 0 0 0 0,0 0 0 0 0,0-1 0 0 0,-1 0 1 0 0,0 0-1 0 0,6-10 39 0 0,-10 2 140 0 0,12-2 891 0 0,-6 34-1065 0 0,0-1 0 0 0,1 0 0 0 0,0-1 0 0 0,1-1 0 0 0,1 0 1 0 0,-1 0-1 0 0,2-1 0 0 0,-1-1 0 0 0,1-1 0 0 0,1 0 0 0 0,0-1 0 0 0,0 0 0 0 0,0-1 1 0 0,1-1-1 0 0,-1-1 0 0 0,1 0 0 0 0,0-2 0 0 0,0 1 0 0 0,1-2 0 0 0,4 0 34 0 0,71-6-8000 0 0,-22 0 2262 0 0,-24 6 5223 0 0,-7 4 3497 0 0,1 6 4110 0 0,-9 2-6704 0 0,0-1 0 0 0,1-2 1 0 0,0-1-1 0 0,0-1 0 0 0,1-2 1 0 0,0-2-1 0 0,0-1 0 0 0,0-1 1 0 0,0-2-1 0 0,0-2 0 0 0,0-1 0 0 0,12-3-388 0 0,-36 5 49 0 0,-1 0 0 0 0,1 0 0 0 0,0-1 0 0 0,-1 0 0 0 0,0 0 0 0 0,1-1 0 0 0,-1-1 0 0 0,0 0 0 0 0,0 0 0 0 0,-1 0 0 0 0,1-1 0 0 0,-1 0 0 0 0,0-1 0 0 0,0 0-1 0 0,-1 0 1 0 0,0-1 0 0 0,0 0 0 0 0,0 0 0 0 0,-1-1 0 0 0,0 1 0 0 0,-1-1 0 0 0,1-1 0 0 0,-2 1 0 0 0,1-1 0 0 0,-1 0 0 0 0,3-8-49 0 0,-11 9-93 0 0,1 0 0 0 0,-1 1 0 0 0,0-1 1 0 0,-1 1-1 0 0,0 0 0 0 0,0 0 0 0 0,-1 1 0 0 0,1-1 1 0 0,-1 1-1 0 0,-1 0 0 0 0,1 1 0 0 0,-1 0 0 0 0,0 0 1 0 0,0 0-1 0 0,-1 1 0 0 0,1 0 0 0 0,-1 0 1 0 0,0 1-1 0 0,0 0 0 0 0,0 0 0 0 0,-8-1 93 0 0,10 2-22 0 0,-21-10-16 0 0,0 2 1 0 0,-1 1-1 0 0,0 1 1 0 0,-1 1-1 0 0,0 2 1 0 0,0 1-1 0 0,0 1 1 0 0,0 2 0 0 0,0 0-1 0 0,-1 2 1 0 0,1 1-1 0 0,-27 7 38 0 0,52-9 0 0 0,0 0-1 0 0,0 1 0 0 0,0 0 1 0 0,0 0-1 0 0,0 0 1 0 0,0 0-1 0 0,1 0 0 0 0,-1 1 1 0 0,1 0-1 0 0,-1 0 1 0 0,1 0-1 0 0,-1 0 0 0 0,1 0 1 0 0,0 1-1 0 0,0-1 1 0 0,0 1-1 0 0,1 0 0 0 0,-1 0 1 0 0,0 0-1 0 0,1 0 1 0 0,0 0-1 0 0,0 1 0 0 0,0-1 1 0 0,0 1-1 0 0,1-1 1 0 0,-1 1-1 0 0,1 0 0 0 0,0 0 1 0 0,0 0-1 0 0,0-1 1 0 0,0 1-1 0 0,1 0 0 0 0,0 0 1 0 0,0 0-1 0 0,0 0 1 0 0,0 0-1 0 0,0 0 0 0 0,1 0 1 0 0,0 0-1 0 0,0 0 1 0 0,0-1-1 0 0,0 1 0 0 0,1 0 1 0 0,-1 0-1 0 0,1-1 1 0 0,0 1-1 0 0,0-1 0 0 0,0 0 1 0 0,1 2 0 0 0,24 16 202 0 0,0 0 0 0 0,1-2 1 0 0,0-1-1 0 0,2-1 0 0 0,0-2 0 0 0,1-1 1 0 0,0-1-1 0 0,1-2 0 0 0,1-1 1 0 0,0-1-1 0 0,0-2 0 0 0,30 2-202 0 0,344 27 424 0 0,-176 18-1767 0 0,-156-33-1975 0 0,-1 0-3645 0 0,-44-12-3530 0 0</inkml:trace>
  <inkml:trace contextRef="#ctx0" brushRef="#br0" timeOffset="15158.4">21939 2179 13435 0 0,'0'0'2504'0'0,"0"0"-2174"0"0,0 0-801 0 0,0 0-145 0 0,0 0 34 0 0,0 0 250 0 0,0 0 344 0 0,0 0 248 0 0,0 0 198 0 0,0 0 154 0 0,-5 28 83 0 0,-12 91-11 0 0,45 45 780 0 0,-3 5-473 0 0,-7 1 0 0 0,-5 98-991 0 0,-9-169 153 0 0,-4-99-121 0 0,0-1 0 0 0,-1 0 0 0 0,1 0-1 0 0,-1 0 1 0 0,1 1 0 0 0,-1-1 0 0 0,1 0-1 0 0,-1 1 1 0 0,0-1 0 0 0,1 0 0 0 0,-1 1-1 0 0,0-1 1 0 0,0 1 0 0 0,1-1 0 0 0,-1 1-1 0 0,0-1 1 0 0,0 1 0 0 0,0 0 0 0 0,0-1-1 0 0,1 1 1 0 0,-1 0 0 0 0,0 0 0 0 0,0 0 0 0 0,0 0-1 0 0,0 0 1 0 0,0-1 0 0 0,0 2 0 0 0,0-1-1 0 0,0 0 1 0 0,0 0 0 0 0,1 0 0 0 0,-1 0-1 0 0,0 0 1 0 0,0 1 0 0 0,0-1 0 0 0,0 0-1 0 0,0 1 1 0 0,1-1 0 0 0,-1 1 0 0 0,0-1-1 0 0,0 1 1 0 0,1-1 0 0 0,-1 1 0 0 0,0 0-1 0 0,1-1 1 0 0,-1 1 0 0 0,0 0 0 0 0,1-1-1 0 0,-1 1 1 0 0,1 0 0 0 0,-1 0 0 0 0,1-1-1 0 0,0 1 1 0 0,-1 0 0 0 0,1 0 0 0 0,0 0-1 0 0,0 0 1 0 0,-1 0 0 0 0,1 0 0 0 0,0 0-1 0 0,0-1 1 0 0,0 1 0 0 0,0 0 0 0 0,0 0-1 0 0,0 0 1 0 0,0 0 0 0 0,1 0 0 0 0,-1 0-32 0 0,-14-9-174 0 0,-44-18-21 0 0,-1 3 0 0 0,0 2 0 0 0,-2 3 0 0 0,0 2 0 0 0,-38-3 195 0 0,56 10-94 0 0,-5-2-25 0 0,0 2 0 0 0,0 2 0 0 0,-1 2 0 0 0,0 2 0 0 0,1 3 0 0 0,-1 1 0 0 0,-3 3 119 0 0,50-4-1 0 0,-1-1-1 0 0,1 1 1 0 0,0 0-1 0 0,-1 0 0 0 0,1 0 1 0 0,0 0-1 0 0,-1 0 0 0 0,1 0 1 0 0,0 1-1 0 0,0-1 1 0 0,-1 1-1 0 0,1 0 0 0 0,0-1 1 0 0,0 1-1 0 0,0 0 0 0 0,0 0 1 0 0,0 0-1 0 0,0 1 1 0 0,0-1-1 0 0,0 0 0 0 0,0 1 1 0 0,0 0-1 0 0,1-1 0 0 0,-1 1 1 0 0,1 0-1 0 0,-1 0 1 0 0,1-1-1 0 0,0 1 0 0 0,0 0 1 0 0,-1 1-1 0 0,1-1 0 0 0,1 0 1 0 0,-1 0-1 0 0,0 0 1 0 0,1 0-1 0 0,-1 1 0 0 0,1-1 1 0 0,-1 0-1 0 0,1 1 0 0 0,0-1 1 0 0,0 0-1 0 0,0 1 1 0 0,0-1-1 0 0,1 0 0 0 0,-1 1 1 0 0,1-1-1 0 0,-1 0 0 0 0,1 0 1 0 0,0 0-1 0 0,0 1 1 0 0,0-1-1 0 0,0 0 0 0 0,0 0 1 0 0,0 0-1 0 0,1 1 2 0 0,17 9 255 0 0,1-1-1 0 0,0 0 1 0 0,0-2 0 0 0,1 0-1 0 0,0-1 1 0 0,1-1 0 0 0,0-1-1 0 0,0-1 1 0 0,0-1 0 0 0,5 0-255 0 0,0 1 88 0 0,76 14 60 0 0,2-4 0 0 0,-1-5 0 0 0,2-5 0 0 0,-1-4 0 0 0,0-5 0 0 0,85-14-148 0 0,-163 15 71 0 0,-1-1 0 0 0,0-1-1 0 0,0-1 1 0 0,0-2-1 0 0,-1 0 1 0 0,0-2-1 0 0,-1 0 1 0 0,0-2-1 0 0,-1-1 1 0 0,22-15-71 0 0,-17-21 1199 0 0,-28 49-1311 0 0,0 0-114 0 0,3 65-495 0 0,5-54 735 0 0,0-1 0 0 0,0-1 0 0 0,1 1 0 0 0,0-2 0 0 0,0 1 0 0 0,1-1 1 0 0,1 0-1 0 0,-1-1 0 0 0,1-1 0 0 0,0 1 0 0 0,1-2 0 0 0,-1 0 0 0 0,1 0 0 0 0,0-1 0 0 0,0 0 0 0 0,1-1 0 0 0,-1 0 0 0 0,12 0-14 0 0,154 13-1905 0 0,-119-21-1867 0 0,-3-9-4310 0 0,-38 8-2708 0 0</inkml:trace>
  <inkml:trace contextRef="#ctx0" brushRef="#br0" timeOffset="15573.692">22831 2548 21004 0 0,'0'0'2049'0'0,"0"0"-657"0"0,0 0-672 0 0,0 0-424 0 0,0 0-232 0 0,0 0-200 0 0,0 0-384 0 0,0 0-392 0 0,0 0-512 0 0,0 0-689 0 0,0 0-1183 0 0,0 0-1961 0 0,-160-144-6546 0 0</inkml:trace>
  <inkml:trace contextRef="#ctx0" brushRef="#br0" timeOffset="16559.443">885 3760 15683 0 0,'0'0'1994'0'0,"0"0"-284"0"0,0 0-522 0 0,0 0-481 0 0,0 0-284 0 0,0 0-185 0 0,0 0-152 0 0,0 0-68 0 0,0 0-23 0 0,0 0 14 0 0,-4-11 1 0 0,-11-32 0 0 0,25 123-3031 0 0,-23 68 2931 0 0,1-41 25 0 0,8 171 160 0 0,28 5 99 0 0,12-1-1 0 0,66 251-193 0 0,-100-523 6 0 0,4 18 9 0 0,29 258 199 0 0,-35-283-182 0 0,0-1 0 0 0,-1 1 0 0 0,1 0 0 0 0,-1 0 0 0 0,0-1-1 0 0,1 1 1 0 0,-1 0 0 0 0,0-1 0 0 0,-1 1 0 0 0,1-1 0 0 0,0 1 0 0 0,-1-1 0 0 0,1 0 0 0 0,-1 0-1 0 0,0 1 1 0 0,0-1 0 0 0,0 0 0 0 0,0 0 0 0 0,0-1 0 0 0,0 1 0 0 0,0 0 0 0 0,-1-1-1 0 0,1 1 1 0 0,-1-1 0 0 0,1 0 0 0 0,-1 0 0 0 0,1 0 0 0 0,-1 0 0 0 0,0 0 0 0 0,0-1 0 0 0,1 1-1 0 0,-1-1 1 0 0,0 0 0 0 0,0 0 0 0 0,1 0 0 0 0,-1 0 0 0 0,0 0 0 0 0,0 0 0 0 0,-1-1-32 0 0,-110-27 867 0 0,34-9-918 0 0,3-4 0 0 0,1-4 0 0 0,2-2 0 0 0,-33-31 51 0 0,86 64-46 0 0,0-1 0 0 0,0 0 0 0 0,1-2 0 0 0,1 0 0 0 0,1-1 0 0 0,1-1 0 0 0,0-1-1 0 0,1 0 1 0 0,2-1 0 0 0,0-1 0 0 0,1 0 0 0 0,1-1 0 0 0,1-1 0 0 0,-6-18 46 0 0,16 37 7 0 0,0 0 1 0 0,1 0 0 0 0,0 0-1 0 0,0 1 1 0 0,0-1-1 0 0,0 0 1 0 0,1 0 0 0 0,-1 0-1 0 0,1 0 1 0 0,1 1-1 0 0,-1-1 1 0 0,1 1 0 0 0,-1-1-1 0 0,1 1 1 0 0,1-1-1 0 0,-1 1 1 0 0,0 0-1 0 0,1 0 1 0 0,0 0 0 0 0,0 0-1 0 0,0 1 1 0 0,1-1-1 0 0,-1 1 1 0 0,1 0 0 0 0,0 0-1 0 0,0 0 1 0 0,0 0-1 0 0,0 1 1 0 0,0-1 0 0 0,1 1-1 0 0,3-1-7 0 0,156-44 236 0 0,-146 43-192 0 0,332-46 565 0 0,-228 38-518 0 0,0-6-1 0 0,-1-5 1 0 0,112-38-91 0 0,-129 9-1920 0 0,-42 6-7616 0 0,-48 40 2527 0 0,3 9 3553 0 0,37 32 3863 0 0,-28-16-986 0 0,59 19-676 0 0,54-24 12421 0 0,-132-15-10337 0 0,1 0 0 0 0,0-1 1 0 0,0 0-1 0 0,-1 0 0 0 0,1-1 0 0 0,-1 1 1 0 0,1-2-1 0 0,-1 1 0 0 0,0-1 0 0 0,-1-1 1 0 0,1 1-1 0 0,-1-1 0 0 0,0 0 0 0 0,0 0 1 0 0,3-4-830 0 0,35-79 1005 0 0,-40 78-1009 0 0,0 0-1 0 0,0-1 1 0 0,-1 1 0 0 0,0-1 0 0 0,-1 1 0 0 0,0-1-1 0 0,-1 0 1 0 0,0 0 0 0 0,0 0 0 0 0,-2 0 0 0 0,1 0 0 0 0,-1 1-1 0 0,-1-1 1 0 0,0 0 0 0 0,0 0 0 0 0,-1 1 0 0 0,0-1-1 0 0,-1 1 1 0 0,0 0 0 0 0,-1 0 0 0 0,0 1 0 0 0,-1-1 0 0 0,0 1-1 0 0,0 0 1 0 0,-1 0 0 0 0,0 1 0 0 0,0 0 0 0 0,-1 0 0 0 0,0 1-1 0 0,-1 0 5 0 0,-1 1-58 0 0,0 1-1 0 0,0 0 0 0 0,-1 0 1 0 0,1 1-1 0 0,-1 1 0 0 0,0 0 1 0 0,0 0-1 0 0,0 1 0 0 0,-1 0 1 0 0,1 1-1 0 0,0 1 1 0 0,-1 0-1 0 0,1 0 0 0 0,0 1 1 0 0,-1 0-1 0 0,1 1 0 0 0,0 1 1 0 0,0-1-1 0 0,0 2 0 0 0,0-1 1 0 0,1 2-1 0 0,0-1 0 0 0,-1 2 1 0 0,1-1-1 0 0,1 1 0 0 0,-1 1 1 0 0,1-1-1 0 0,1 2 0 0 0,-1-1 1 0 0,1 1-1 0 0,0 1 1 0 0,1-1-1 0 0,0 1 0 0 0,0 0 1 0 0,1 1-1 0 0,0 0 0 0 0,1 0 1 0 0,0 0-1 0 0,1 1 0 0 0,0-1 1 0 0,0 1-1 0 0,1 0 0 0 0,0 0 1 0 0,1 0-1 0 0,0 8 59 0 0,1-9-118 0 0,0-1-1 0 0,0 1 1 0 0,1 0 0 0 0,0-1 0 0 0,1 1-1 0 0,0-1 1 0 0,1 1 0 0 0,0-1-1 0 0,0 1 1 0 0,1-1 0 0 0,0 0-1 0 0,1 0 1 0 0,0 0 0 0 0,0-1 0 0 0,1 1-1 0 0,0-1 1 0 0,0 0 0 0 0,1-1-1 0 0,0 1 1 0 0,1-1 0 0 0,-1 0-1 0 0,1 0 1 0 0,1-1 0 0 0,7 5 118 0 0,27 14-3237 0 0,-13-10-1789 0 0,-4-4-4639 0 0</inkml:trace>
  <inkml:trace contextRef="#ctx0" brushRef="#br0" timeOffset="17346.533">2481 4410 21044 0 0,'0'0'529'0'0,"0"0"-160"0"0,0 0-317 0 0,0 0-269 0 0,0 0-189 0 0,0 0-37 0 0,0 0 41 0 0,0 0 140 0 0,0 0 186 0 0,0 0 116 0 0,0 0 98 0 0,0 0 94 0 0,0 0 57 0 0,11 7 15 0 0,180 48 554 0 0,-24-22-838 0 0,-165-29-45 0 0,1 1 0 0 0,-1-1 1 0 0,0 1-1 0 0,0-1 0 0 0,0 1 1 0 0,-1 0-1 0 0,1 0 1 0 0,-1 0-1 0 0,0-1 0 0 0,-1 1 1 0 0,1 0-1 0 0,-1 0 0 0 0,0 0 1 0 0,0 1-1 0 0,-1-1 0 0 0,0-1 1 0 0,1 1-1 0 0,-2 0 0 0 0,1 0 1 0 0,0 0-1 0 0,-1 0 1 0 0,0-1-1 0 0,0 1 0 0 0,0-1 1 0 0,-3 3 24 0 0,-73 173 136 0 0,78-179-122 0 0,-1 1-1 0 0,0-1 1 0 0,1 0 0 0 0,-1 0 0 0 0,1 1 0 0 0,-1-1 0 0 0,1 1 0 0 0,0-1 0 0 0,-1 0 0 0 0,1 1 0 0 0,0-1 0 0 0,0 0 0 0 0,0 1 0 0 0,0-1 0 0 0,0 1 0 0 0,1-1 0 0 0,-1 0-1 0 0,0 1 1 0 0,1-1 0 0 0,-1 0 0 0 0,0 1 0 0 0,1-1 0 0 0,0 0 0 0 0,-1 0 0 0 0,1 1 0 0 0,0-1 0 0 0,0 0 0 0 0,-1 0 0 0 0,1 0 0 0 0,0 0 0 0 0,0 0 0 0 0,0 0 0 0 0,0 0-1 0 0,1 0 1 0 0,-1 0 0 0 0,0-1 0 0 0,0 1 0 0 0,0 0 0 0 0,1-1 0 0 0,-1 1 0 0 0,0-1 0 0 0,1 1 0 0 0,-1-1 0 0 0,0 0 0 0 0,1 0 0 0 0,-1 1 0 0 0,0-1 0 0 0,1 0 0 0 0,-1 0-1 0 0,1 0 1 0 0,-1-1 0 0 0,0 1 0 0 0,1 0 0 0 0,-1 0 0 0 0,0-1 0 0 0,1 1 0 0 0,-1-1 0 0 0,0 1 0 0 0,2-1-14 0 0,88-33 612 0 0,-85 31-643 0 0,13-5 39 0 0,1-1 1 0 0,-1-1 0 0 0,-1-1 0 0 0,0-1-1 0 0,0 0 1 0 0,-2-1 0 0 0,1-1 0 0 0,-2-1-1 0 0,0 0 1 0 0,0-1 0 0 0,-2-1 0 0 0,0 0-1 0 0,0 0 1 0 0,-2-2 0 0 0,-1 1 0 0 0,2-5-9 0 0,-13-13 142 0 0,-21 84-1059 0 0,19-42 942 0 0,1 1 0 0 0,1 0 0 0 0,0 0 0 0 0,0 1 0 0 0,0-1 0 0 0,1 0 0 0 0,-1 0 0 0 0,2 0 0 0 0,-1 1 0 0 0,1-1 0 0 0,0 0 0 0 0,1 0 0 0 0,0 0 0 0 0,0 0 0 0 0,0-1 0 0 0,1 1 0 0 0,0 0 0 0 0,0-1 0 0 0,1 0 0 0 0,0 0 0 0 0,0 0 0 0 0,0 0 0 0 0,1 0 0 0 0,0-1 0 0 0,0 0 0 0 0,0 0 0 0 0,0 0 0 0 0,1-1 0 0 0,0 0 0 0 0,0 0 0 0 0,0 0 0 0 0,1-1 0 0 0,-1 0 0 0 0,1 0 0 0 0,0-1 0 0 0,-1 1 0 0 0,1-1 0 0 0,0-1 0 0 0,0 0 0 0 0,1 0 0 0 0,-1 0 0 0 0,0-1 0 0 0,0 1 0 0 0,5-2-25 0 0,9 3-49 0 0,-1 0 0 0 0,1-1-1 0 0,0-2 1 0 0,0 0 0 0 0,0-1 0 0 0,-1-1-1 0 0,1-1 1 0 0,-1-1 0 0 0,1 0 0 0 0,-2-2 0 0 0,1 0-1 0 0,-1-1 1 0 0,0-1 0 0 0,-1-1 0 0 0,0-1-1 0 0,0 0 1 0 0,-1-2 0 0 0,-1 0 0 0 0,0 0 0 0 0,-1-1-1 0 0,0-1 1 0 0,3-7 49 0 0,-15 19 5 0 0,0-1 0 0 0,-1 1 0 0 0,1-1 0 0 0,-1 0 0 0 0,0 0 0 0 0,0 0 0 0 0,-1 0 0 0 0,1 0 0 0 0,-1-1 0 0 0,0 1 0 0 0,0 0 0 0 0,0-1 0 0 0,-1 1 0 0 0,0-1 0 0 0,1 1 0 0 0,-2-1 0 0 0,1 1 0 0 0,0 0 0 0 0,-1-1 0 0 0,0 1 0 0 0,0-1 0 0 0,0 1 0 0 0,-1 0 0 0 0,1 0 0 0 0,-1 0 0 0 0,0 0 0 0 0,0 0 0 0 0,0 0 0 0 0,-1 0 0 0 0,1 1 0 0 0,-4-4-5 0 0,5 6-6 0 0,-1 1-1 0 0,1 0 1 0 0,0 0 0 0 0,-1-1 0 0 0,1 1 0 0 0,0 0 0 0 0,-1 0-1 0 0,1 0 1 0 0,0 0 0 0 0,-1 0 0 0 0,1 0 0 0 0,0 1 0 0 0,0-1-1 0 0,-1 0 1 0 0,1 1 0 0 0,0-1 0 0 0,0 1 0 0 0,-1-1 0 0 0,1 1-1 0 0,0 0 1 0 0,0-1 0 0 0,0 1 0 0 0,0 0 0 0 0,0 0 0 0 0,0 0-1 0 0,0 0 1 0 0,0 0 0 0 0,0 0 0 0 0,0 0 0 0 0,1 0-1 0 0,-1 0 1 0 0,0 0 0 0 0,1 1 0 0 0,-1-1 0 0 0,1 0 0 0 0,-1 0-1 0 0,1 1 1 0 0,-1-1 0 0 0,1 0 0 0 0,0 1 0 0 0,0-1 0 0 0,0 0-1 0 0,0 1 1 0 0,0-1 0 0 0,0 0 0 0 0,0 1 0 0 0,0-1 0 0 0,0 0-1 0 0,1 2 7 0 0,4 71 13 0 0,1-63 39 0 0,0 1 0 0 0,1-2 0 0 0,0 1 0 0 0,0-1-1 0 0,1 0 1 0 0,0 0 0 0 0,1-1 0 0 0,0 0-1 0 0,1-1 1 0 0,0 1 0 0 0,0-2 0 0 0,1 0 0 0 0,-1 0-1 0 0,2-1 1 0 0,-1 0 0 0 0,1-1 0 0 0,0 0 0 0 0,0-1-1 0 0,0-1 1 0 0,0 0 0 0 0,1 0 0 0 0,8 0-52 0 0,-13-2 6 0 0,1 0 1 0 0,0 0-1 0 0,0-1 1 0 0,0 0-1 0 0,0 0 1 0 0,0-1-1 0 0,0-1 1 0 0,0 1-1 0 0,0-1 1 0 0,-1-1 0 0 0,1 0-1 0 0,-1 0 1 0 0,0 0-1 0 0,1-1 1 0 0,-2-1-1 0 0,1 1 1 0 0,0-1-1 0 0,-1 0 1 0 0,0-1-1 0 0,0 0 1 0 0,-1 0-1 0 0,1-1 1 0 0,-1 1-1 0 0,-1-1 1 0 0,1 0 0 0 0,-1-1-1 0 0,-1 0 1 0 0,1 1-1 0 0,-1-1 1 0 0,-1-1-1 0 0,1 1 1 0 0,-1-2-7 0 0,0 3 12 0 0,-1-1-1 0 0,0 1 1 0 0,0-1 0 0 0,-1 0 0 0 0,0 1 0 0 0,0-1 0 0 0,-1 0 0 0 0,0 0 0 0 0,0 0-1 0 0,-1 0 1 0 0,0 1 0 0 0,0-1 0 0 0,-1 0 0 0 0,0 1 0 0 0,0-1 0 0 0,-1 1 0 0 0,0 0-1 0 0,0 0 1 0 0,-1 0 0 0 0,0 0 0 0 0,-4-5-12 0 0,16 49-1316 0 0,10-11 1276 0 0,1 1 1 0 0,1-2-1 0 0,1-1 1 0 0,1 0-1 0 0,1-2 1 0 0,1 0-1 0 0,1-2 1 0 0,1-1-1 0 0,1-1 1 0 0,0-1-1 0 0,1-1 1 0 0,1-2-1 0 0,4 1 40 0 0,13 1-3070 0 0,-16-9-3571 0 0,-15-5-4031 0 0</inkml:trace>
  <inkml:trace contextRef="#ctx0" brushRef="#br0" timeOffset="17918.195">4903 4579 18956 0 0,'0'0'882'0'0,"0"0"-924"0"0,0 0-337 0 0,0 0 59 0 0,0 0 178 0 0,0 0 102 0 0,0 0 44 0 0,0 0 25 0 0,0 0 52 0 0,0 0 101 0 0,0 0 127 0 0,0 0 113 0 0,23 24 58 0 0,76 72 1 0 0,-42-68 150 0 0,-47-30-515 0 0,4 2-108 0 0,0 0 1 0 0,0-1-1 0 0,0 0 0 0 0,0-1 1 0 0,0-1-1 0 0,0-1 0 0 0,-1 1 0 0 0,0-2 1 0 0,0 0-1 0 0,0-1 0 0 0,0 0 1 0 0,-1-1-1 0 0,0 0 0 0 0,0-1 1 0 0,-1 0-1 0 0,0-1 0 0 0,0 0 1 0 0,-1-1-1 0 0,0 0 0 0 0,-1 0 1 0 0,0-1-1 0 0,-1-1 0 0 0,0 1 1 0 0,-1-1-1 0 0,0-1 0 0 0,-1 1 0 0 0,0-1 1 0 0,-1 0-1 0 0,-1 0 0 0 0,0-1 1 0 0,-1 0-1 0 0,0 1 0 0 0,-1-1 1 0 0,0-9-9 0 0,-6 13-83 0 0,0 1 1 0 0,-2-1-1 0 0,1 1 1 0 0,-1 0-1 0 0,0 1 1 0 0,-1-1-1 0 0,0 1 1 0 0,0 0-1 0 0,-1 1 1 0 0,0 0 0 0 0,0 0-1 0 0,-1 1 1 0 0,0 0-1 0 0,0 0 1 0 0,0 1-1 0 0,-1 0 1 0 0,0 1-1 0 0,1 0 1 0 0,-2 1-1 0 0,1 0 1 0 0,0 0-1 0 0,-1 1 1 0 0,1 0-1 0 0,-1 1 1 0 0,-3 0 82 0 0,-3-2 31 0 0,-1 0 1 0 0,1 0-1 0 0,-1 2 1 0 0,1 0-1 0 0,-1 1 1 0 0,0 1-1 0 0,1 1 1 0 0,-1 0-1 0 0,1 1 1 0 0,-1 1-1 0 0,1 1 1 0 0,1 0-1 0 0,-1 1 1 0 0,1 1-1 0 0,0 0 1 0 0,0 2-1 0 0,1 0 1 0 0,0 0-1 0 0,0 1 1 0 0,1 1-1 0 0,1 1 1 0 0,0 0-1 0 0,-1 2-31 0 0,10-9 12 0 0,1 0 0 0 0,0 1 1 0 0,0-1-1 0 0,0 1 0 0 0,1 0 0 0 0,0 0 0 0 0,0 0 0 0 0,1 0 0 0 0,-1 0 1 0 0,1 0-1 0 0,0 0 0 0 0,1 0 0 0 0,0 1 0 0 0,0-1 0 0 0,0 0 0 0 0,1 0 1 0 0,0 0-1 0 0,0 1 0 0 0,0-1 0 0 0,1 0 0 0 0,0 0 0 0 0,0-1 1 0 0,0 1-1 0 0,1 0 0 0 0,0-1 0 0 0,0 1 0 0 0,0-1 0 0 0,1 0 0 0 0,0 0 1 0 0,0 0-1 0 0,0-1 0 0 0,1 1 0 0 0,-1-1 0 0 0,1 0 0 0 0,3 2-12 0 0,12 10 130 0 0,1-1 0 0 0,0-1-1 0 0,1-1 1 0 0,1-1 0 0 0,0 0 0 0 0,1-2-1 0 0,-1-1 1 0 0,5 0-130 0 0,198 19 613 0 0,-122-23-36 0 0,-5 37-52 0 0,8-57-3771 0 0,-39-6-7274 0 0,-49 15 513 0 0</inkml:trace>
  <inkml:trace contextRef="#ctx0" brushRef="#br0" timeOffset="18479.255">6003 4155 22309 0 0,'0'0'463'0'0,"0"0"-215"0"0,0 0-419 0 0,0 0-327 0 0,0 0-70 0 0,0 0 66 0 0,0 0 164 0 0,0 0 206 0 0,0 0 84 0 0,0 0 77 0 0,0 0 71 0 0,0 0 48 0 0,10 1 22 0 0,444 3 402 0 0,-486 29-1564 0 0,-169 59 1246 0 0,128-62-265 0 0,2 3 0 0 0,1 3 0 0 0,-57 40 11 0 0,123-74 5 0 0,1-1 0 0 0,-1 1 0 0 0,0-1 0 0 0,1 1 0 0 0,-1 0 0 0 0,1 0 0 0 0,-1 1 0 0 0,1-1 0 0 0,0 1-1 0 0,0-1 1 0 0,0 1 0 0 0,1 0 0 0 0,-1 0 0 0 0,1 0 0 0 0,-1 1 0 0 0,1-1 0 0 0,0 0 0 0 0,0 1 0 0 0,1 0 0 0 0,-1-1 0 0 0,1 1 0 0 0,0 0 0 0 0,0 0 0 0 0,0 0-1 0 0,0 0 1 0 0,1 0 0 0 0,-1 0 0 0 0,1 0 0 0 0,0 0 0 0 0,0 0 0 0 0,1 0 0 0 0,-1 0 0 0 0,1 0 0 0 0,0-1 0 0 0,0 1 0 0 0,0 0 0 0 0,0 0 0 0 0,1 0-1 0 0,-1-1 1 0 0,1 1 0 0 0,0-1 0 0 0,1 1 0 0 0,0 1-5 0 0,22 8 183 0 0,1-1-1 0 0,0-2 1 0 0,1 0-1 0 0,0-2 1 0 0,0-1-1 0 0,1-1 0 0 0,0-1 1 0 0,12 0-183 0 0,17 4 89 0 0,-29-2-7 0 0,1-1 0 0 0,0-2 0 0 0,0 0 1 0 0,0-2-1 0 0,0-2 0 0 0,0 0 1 0 0,0-2-1 0 0,0-1 0 0 0,0-2 1 0 0,0 0-1 0 0,-1-2 0 0 0,0-1 0 0 0,0-2 1 0 0,2-1-83 0 0,-20 4 493 0 0,-8 7 273 0 0,-1 28-662 0 0,4-19-120 0 0,0 0 0 0 0,0-1 0 0 0,1 0 0 0 0,0 0 0 0 0,0 0 1 0 0,1-1-1 0 0,0 0 0 0 0,0 0 0 0 0,1-1 0 0 0,-1 0 0 0 0,1 0 0 0 0,1-1 1 0 0,-1 0-1 0 0,1 0 0 0 0,0-1 0 0 0,0 0 0 0 0,0 0 0 0 0,1-1 1 0 0,-1-1-1 0 0,1 0 0 0 0,6 1 16 0 0,32 5-3442 0 0,-3-6-3311 0 0,-35-2-3397 0 0</inkml:trace>
  <inkml:trace contextRef="#ctx0" brushRef="#br0" timeOffset="18762.257">6622 4040 24765 0 0,'0'0'752'0'0,"0"0"-127"0"0,0 0-377 0 0,0 0-496 0 0,0 0-465 0 0,0 0-119 0 0,0 0-8 0 0,0 0 88 0 0,0 0 288 0 0,0 0 24 0 0,0 0-48 0 0,0 0-40 0 0,0 0-177 0 0,57 50-455 0 0,-34-29-736 0 0,0 2-1305 0 0,-5-6-1328 0 0,-4-5-5065 0 0</inkml:trace>
  <inkml:trace contextRef="#ctx0" brushRef="#br0" timeOffset="19074.096">7371 4661 12491 0 0,'0'0'2069'0'0,"0"0"-352"0"0,0 0-485 0 0,0 0-418 0 0,0 0-282 0 0,0 0-108 0 0,0 0-29 0 0,0 0 17 0 0,0 0 8 0 0,0 0-6 0 0,0 0 21 0 0,0 0 40 0 0,0 0 53 0 0,14 22 50 0 0,43 63 10 0 0,-57-84-549 0 0,1 1 0 0 0,0-1 1 0 0,-1 0-1 0 0,1 1 0 0 0,0-1 1 0 0,0 0-1 0 0,0 0 0 0 0,-1 1 1 0 0,1-1-1 0 0,1 0 0 0 0,-1 0 1 0 0,0 0-1 0 0,0 0 0 0 0,0 0 1 0 0,0 0-1 0 0,1-1 0 0 0,-1 1 1 0 0,0 0-1 0 0,1-1 0 0 0,-1 1 1 0 0,1-1-1 0 0,-1 1 0 0 0,1-1 1 0 0,-1 1-1 0 0,1-1 0 0 0,-1 0 1 0 0,1 0-1 0 0,-1 0 0 0 0,1 0 1 0 0,-1 0-1 0 0,1 0 0 0 0,-1 0 1 0 0,1-1-1 0 0,-1 1 0 0 0,1 0 1 0 0,-1-1-1 0 0,0 0 0 0 0,1 1 1 0 0,-1-1-1 0 0,1 0 1 0 0,-1 1-41 0 0,5-3 132 0 0,2 0-114 0 0,0 0 0 0 0,1 0 1 0 0,-1 0-1 0 0,-1-1 0 0 0,1-1 1 0 0,-1 1-1 0 0,1-1 0 0 0,-1 0 0 0 0,-1-1 1 0 0,1 0-1 0 0,-1 0 0 0 0,0 0 1 0 0,0-1-1 0 0,-1 0 0 0 0,0 0 1 0 0,0 0-1 0 0,0-1 0 0 0,-1 0 0 0 0,0 1 1 0 0,-1-1-1 0 0,0-1 0 0 0,0 1 1 0 0,-1 0-1 0 0,0-1 0 0 0,0 0 1 0 0,-1 1-1 0 0,0-1 0 0 0,0 0 1 0 0,-1 1-1 0 0,-1-1 0 0 0,1 0 0 0 0,-1 0 1 0 0,-1 1-1 0 0,0-1 0 0 0,0 1 1 0 0,0-1-1 0 0,-1 1 0 0 0,0 0 1 0 0,-3-4-18 0 0,-3 3-86 0 0,0 0 0 0 0,-1 0 1 0 0,0 1-1 0 0,-1 0 1 0 0,0 1-1 0 0,0 0 1 0 0,0 0-1 0 0,-1 2 0 0 0,0-1 1 0 0,0 1-1 0 0,0 1 1 0 0,-1 1-1 0 0,1-1 0 0 0,-1 2 1 0 0,0 0-1 0 0,0 0 1 0 0,0 1-1 0 0,0 1 1 0 0,0 0-1 0 0,0 1 0 0 0,0 0 1 0 0,0 1-1 0 0,-2 1 86 0 0,7-2-60 0 0,0 1-1 0 0,-1 0 1 0 0,1 0-1 0 0,0 1 0 0 0,0 0 1 0 0,0 0-1 0 0,0 1 1 0 0,1 0-1 0 0,-1 0 0 0 0,1 1 1 0 0,0 0-1 0 0,0 0 1 0 0,1 0-1 0 0,0 1 0 0 0,0 0 1 0 0,0 1-1 0 0,0-1 1 0 0,1 1-1 0 0,0 0 0 0 0,1 0 1 0 0,0 1-1 0 0,0-1 1 0 0,0 1-1 0 0,1 0 1 0 0,0 0-1 0 0,1 0 0 0 0,-1 1 1 0 0,2-1-1 0 0,-1 0 1 0 0,1 1-1 0 0,1-1 0 0 0,-1 1 1 0 0,1 0-1 0 0,1-1 1 0 0,0 3 60 0 0,0-4-154 0 0,0-1 1 0 0,0 0-1 0 0,1 0 1 0 0,0 0-1 0 0,0 0 1 0 0,1-1-1 0 0,-1 1 1 0 0,1-1-1 0 0,1 1 1 0 0,-1-1-1 0 0,1 0 1 0 0,0 0-1 0 0,0 0 1 0 0,0-1-1 0 0,0 1 1 0 0,1-1-1 0 0,0 0 1 0 0,0-1-1 0 0,0 1 1 0 0,0-1-1 0 0,3 1 154 0 0,76 35-10070 0 0,-62-31 1511 0 0</inkml:trace>
  <inkml:trace contextRef="#ctx0" brushRef="#br0" timeOffset="19617.753">8087 4345 22477 0 0,'0'0'837'0'0,"0"0"-281"0"0,0 0-444 0 0,0 0-433 0 0,0 0-235 0 0,0 0-6 0 0,0 0 116 0 0,0 0 196 0 0,0 0 185 0 0,0 0 73 0 0,0 0 17 0 0,0 0 15 0 0,-4 16 12 0 0,-11 126 179 0 0,17-132-197 0 0,-1 1 0 0 0,1-1 0 0 0,1 0 0 0 0,0 0 0 0 0,0-1 0 0 0,1 1 0 0 0,0-1 0 0 0,0 1 0 0 0,1-1-1 0 0,1-1 1 0 0,0 1 0 0 0,0-1 0 0 0,0 0 0 0 0,1 0 0 0 0,0-1 0 0 0,0 0 0 0 0,1 0 0 0 0,0 0 0 0 0,1-1 0 0 0,-1-1 0 0 0,1 1 0 0 0,0-1 0 0 0,0-1 0 0 0,1 0 0 0 0,-1 0 0 0 0,1-1 0 0 0,0 0-1 0 0,0 0 1 0 0,0-1 0 0 0,0-1 0 0 0,3 1-34 0 0,1-4 11 0 0,0 0 1 0 0,-1 0-1 0 0,1-2 0 0 0,-1 1 0 0 0,0-2 1 0 0,0 0-1 0 0,0 0 0 0 0,-1-1 0 0 0,0-1 0 0 0,0 0 1 0 0,0 0-1 0 0,-1-1 0 0 0,0-1 0 0 0,-1 0 0 0 0,8-8-11 0 0,8-5 146 0 0,14 87-802 0 0,-25-53 750 0 0,1-1 0 0 0,0 0 0 0 0,1-1 0 0 0,0-1 0 0 0,0 0 0 0 0,1-2 0 0 0,0 0 0 0 0,0-1 0 0 0,1-1 0 0 0,0 0 0 0 0,0-2 0 0 0,0 0 0 0 0,0-1 0 0 0,0-1 0 0 0,1 0 0 0 0,-1-2 0 0 0,0 0 0 0 0,1-2 0 0 0,-1 0 0 0 0,0-1 1 0 0,-1 0-1 0 0,1-2 0 0 0,-1 0 0 0 0,0-1 0 0 0,0-1-94 0 0,5 0 67 0 0,0 0 0 0 0,-1-2 0 0 0,0 0 0 0 0,0-2 0 0 0,-1 0 0 0 0,0-1 0 0 0,-1-1 0 0 0,-1-1 0 0 0,-1-1 0 0 0,0 0 0 0 0,-1-2 0 0 0,0 0 1 0 0,-2 0-1 0 0,11-18-67 0 0,-23 33 8 0 0,-1-1 0 0 0,0 0 0 0 0,0 0 0 0 0,0 0 0 0 0,-1 0 0 0 0,1 0 0 0 0,-1-1 0 0 0,0 1 0 0 0,0 0 0 0 0,0-1 1 0 0,-1 1-1 0 0,0 0 0 0 0,0-1 0 0 0,0 1 0 0 0,0-1 0 0 0,0 1 0 0 0,-1-1 0 0 0,0 1 0 0 0,0 0 0 0 0,0 0 0 0 0,-1-1 0 0 0,1 1 1 0 0,-1 0-1 0 0,0 0 0 0 0,0 0 0 0 0,-1 0 0 0 0,1 1 0 0 0,-1-1 0 0 0,1 1 0 0 0,-1-1 0 0 0,0 1 0 0 0,-1 0 0 0 0,1 0 0 0 0,0 0 1 0 0,-1 1-1 0 0,0-1 0 0 0,1 1 0 0 0,-1 0 0 0 0,0 0 0 0 0,0 0 0 0 0,-1 1 0 0 0,1-1 0 0 0,0 1 0 0 0,0 0 0 0 0,-1 0 1 0 0,1 0-1 0 0,0 1 0 0 0,-4 0-8 0 0,2 3-16 0 0,0 0 0 0 0,0 0 0 0 0,0 1 0 0 0,1 0 0 0 0,-1 0 0 0 0,1 1 0 0 0,0 0 0 0 0,0 0 1 0 0,0 0-1 0 0,1 0 0 0 0,0 1 0 0 0,0-1 0 0 0,0 1 0 0 0,1 0 0 0 0,0 1 0 0 0,0-1 0 0 0,0 0 1 0 0,1 1-1 0 0,0-1 0 0 0,0 1 0 0 0,1 0 0 0 0,0 0 0 0 0,0 0 0 0 0,1 0 0 0 0,-1-1 0 0 0,1 1 0 0 0,1 0 1 0 0,0 0-1 0 0,0 0 0 0 0,0 0 0 0 0,0 0 0 0 0,1-1 0 0 0,0 1 0 0 0,1-1 0 0 0,0 1 0 0 0,0-1 0 0 0,0 0 1 0 0,1 0 15 0 0,7 12 12 0 0,0-2 1 0 0,2 0 0 0 0,0 0 0 0 0,0-1-1 0 0,2 0 1 0 0,0-2 0 0 0,0 1 0 0 0,2-2-1 0 0,-1 0 1 0 0,1-1 0 0 0,1-1 0 0 0,0-1-1 0 0,1 0 1 0 0,18 6-13 0 0,122 32-2174 0 0,0-16-5688 0 0,-134-26 5794 0 0,17 1-9111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07.2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23829 0 0,'0'0'143'0'0,"0"0"-231"0"0,0 0-167 0 0,0 0 59 0 0,0 0 132 0 0,0 0 45 0 0,0 0 13 0 0,16 27 7 0 0,73 135-16 0 0,-31-50 434 0 0,-19-43-2161 0 0,-17-21-3785 0 0,-20-39-879 0 0,-1-4-3668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07.5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23885 0 0,'0'0'1480'0'0,"0"0"-479"0"0,0 0-553 0 0,0 0-352 0 0,0 0-312 0 0,0 0-272 0 0,0 0-201 0 0,0 0-199 0 0,0 0-312 0 0,0 0-712 0 0,0 0-2601 0 0,0 0-8194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09.3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478 105 8546 0 0,'0'0'5628'0'0,"0"0"-3493"0"0,0 0-1116 0 0,0 0-348 0 0,0 0-206 0 0,0 0-114 0 0,0 0-47 0 0,0 0-32 0 0,0 0-48 0 0,0 0-123 0 0,0 0-159 0 0,4-21-61 0 0,12-63 71 0 0,-52 180 843 0 0,-1 167-257 0 0,26-146-471 0 0,-11 203 301 0 0,22-319-329 0 0,0 0 0 0 0,1 0 0 0 0,-1 0 0 0 0,0 0 0 0 0,0 0 0 0 0,0 0 0 0 0,0 0 0 0 0,0 1 0 0 0,0-1 0 0 0,-1 0 0 0 0,1 0 0 0 0,0 0 1 0 0,0 0-1 0 0,-1 0 0 0 0,1 0 0 0 0,-1 0 0 0 0,1 0 0 0 0,-1 0 0 0 0,1 0 0 0 0,-1 0 0 0 0,0 0 0 0 0,1 0 0 0 0,-1 0 0 0 0,0-1 0 0 0,0 1 0 0 0,1 0 0 0 0,-1 0 0 0 0,0-1 0 0 0,0 1 0 0 0,0-1 0 0 0,0 1 0 0 0,0-1 0 0 0,0 1 0 0 0,0-1 0 0 0,0 1 0 0 0,0-1 0 0 0,0 0 0 0 0,-1 0 0 0 0,1 1 0 0 0,0-1 0 0 0,0 0 0 0 0,0 0 0 0 0,0 0 0 0 0,0 0 0 0 0,0-1 0 0 0,0 1 0 0 0,-1 0 0 0 0,1 0 0 0 0,0-1 0 0 0,0 1 0 0 0,0 0 0 0 0,0-1 0 0 0,0 1 1 0 0,0-1-1 0 0,0 1 0 0 0,0-1 0 0 0,0 0 0 0 0,1 1 0 0 0,-1-1 0 0 0,0 0 0 0 0,0 0 0 0 0,0 0 0 0 0,1 0 0 0 0,-1 1 0 0 0,0-1 0 0 0,1 0 0 0 0,-1-1-39 0 0,-20-9-389 0 0,3 1 311 0 0,0 2-1 0 0,-1 0 1 0 0,0 1-1 0 0,-1 1 0 0 0,0 1 1 0 0,1 0-1 0 0,-2 2 1 0 0,1 0-1 0 0,0 1 1 0 0,0 1-1 0 0,-1 1 1 0 0,1 1-1 0 0,0 1 1 0 0,-1 1-1 0 0,-6 2 79 0 0,28-5-7 0 0,0 0 0 0 0,0 0-1 0 0,0 0 1 0 0,0 0 0 0 0,0 0-1 0 0,0 1 1 0 0,0-1 0 0 0,0 0-1 0 0,-1 0 1 0 0,1 1 0 0 0,0-1-1 0 0,0 1 1 0 0,0-1 0 0 0,0 1-1 0 0,-1-1 1 0 0,1 1 0 0 0,0 0-1 0 0,-1-1 1 0 0,1 1 0 0 0,0 0-1 0 0,-1 0 1 0 0,1-1 0 0 0,-1 1-1 0 0,1 0 1 0 0,-1 0 0 0 0,0 0-1 0 0,1 0 1 0 0,-1-1 0 0 0,0 1-1 0 0,1 0 1 0 0,-1 0 0 0 0,0 0-1 0 0,0 0 1 0 0,0 0 0 0 0,0 0-1 0 0,0 0 1 0 0,0 0 0 0 0,0 0-1 0 0,0 0 1 0 0,0 0 0 0 0,0-1-1 0 0,-1 1 1 0 0,1 0-1 0 0,0 0 1 0 0,-1 0 0 0 0,1 0-1 0 0,0 0 1 0 0,-1 0 0 0 0,1-1-1 0 0,-1 1 1 0 0,0 0 0 0 0,1 0-1 0 0,-1-1 1 0 0,0 1 0 0 0,1-1-1 0 0,-1 1 1 0 0,0 0 0 0 0,1-1-1 0 0,-1 1 1 0 0,0-1 0 0 0,0 1-1 0 0,0-1 1 0 0,0 0 0 0 0,0 1-1 0 0,1-1 1 0 0,-1 0 0 0 0,0 0-1 0 0,0 1 8 0 0,74 27 956 0 0,0-10-762 0 0,1-2 1 0 0,1-4 0 0 0,1-4 0 0 0,-1-2 0 0 0,1-4 0 0 0,0-4 0 0 0,19-4-195 0 0,-66 4 87 0 0,0-1 0 0 0,0-2 0 0 0,-1-1 0 0 0,1-1 0 0 0,-1-2 0 0 0,-1 0 0 0 0,1-2 0 0 0,21-12-87 0 0,-46 21 1 0 0,-1-1-1 0 0,0 1 1 0 0,0 0-1 0 0,0 0 1 0 0,0-1-1 0 0,-1 1 1 0 0,1-1-1 0 0,-1 1 1 0 0,1-1-1 0 0,-1 0 1 0 0,0 0 0 0 0,0 0-1 0 0,0 1 1 0 0,-1-1-1 0 0,1 0 1 0 0,-1 0-1 0 0,1 0 1 0 0,-1 0-1 0 0,0 0 1 0 0,0 0-1 0 0,0 0 1 0 0,-1 0 0 0 0,1 0-1 0 0,-1 0 1 0 0,1 0-1 0 0,-1 0 1 0 0,0 0-1 0 0,0 0 1 0 0,-1 1-1 0 0,1-1 1 0 0,0 0-1 0 0,-1 1 1 0 0,0-1 0 0 0,1 1-1 0 0,-1-1 1 0 0,0 1-1 0 0,0 0 1 0 0,-1 0-1 0 0,1 0 1 0 0,0 0-1 0 0,-1 0 1 0 0,1 1-1 0 0,-1-1 1 0 0,1 1 0 0 0,-1-1-1 0 0,0 1 1 0 0,0 0-1 0 0,1 0 1 0 0,-1 0-1 0 0,0 1 1 0 0,0-1-1 0 0,0 0 1 0 0,0 1 0 0 0,0 0-1 0 0,0 0 1 0 0,-3 0-1 0 0,-4-4-52 0 0,-1 1-1 0 0,0 0 1 0 0,0 0 0 0 0,0 1 0 0 0,0 1 0 0 0,0 0 0 0 0,0 0 0 0 0,0 1 0 0 0,-1 0-1 0 0,1 1 1 0 0,0 1 0 0 0,-1 0 52 0 0,10-2-7 0 0,1 1-1 0 0,-1-1 1 0 0,1 1-1 0 0,0-1 1 0 0,0 1 0 0 0,-1 0-1 0 0,1 0 1 0 0,0-1-1 0 0,0 1 1 0 0,0 0 0 0 0,0 0-1 0 0,0 0 1 0 0,0 1-1 0 0,0-1 1 0 0,0 0-1 0 0,0 0 1 0 0,0 0 0 0 0,1 1-1 0 0,-1-1 1 0 0,0 0-1 0 0,1 1 1 0 0,-1-1-1 0 0,1 0 1 0 0,0 1 0 0 0,-1-1-1 0 0,1 1 1 0 0,0-1-1 0 0,0 0 1 0 0,0 1-1 0 0,0-1 1 0 0,0 1 0 0 0,0-1-1 0 0,0 1 1 0 0,1-1-1 0 0,-1 1 1 0 0,0-1 0 0 0,1 0-1 0 0,-1 1 1 0 0,1-1-1 0 0,0 0 1 0 0,-1 1-1 0 0,1-1 1 0 0,0 0 0 0 0,0 0-1 0 0,0 0 1 0 0,0 0-1 0 0,0 0 1 0 0,0 1 7 0 0,50 53 351 0 0,-23-38-272 0 0,1-2 0 0 0,0 0 0 0 0,1-2 1 0 0,1-1-1 0 0,0-2 0 0 0,1-1 0 0 0,-1-1 0 0 0,2-2 1 0 0,-1-1-1 0 0,1-2 0 0 0,-1-1 0 0 0,1-1 0 0 0,30-4-79 0 0,-34-1 16 0 0,-1-1-1 0 0,-1-1 1 0 0,1-2-1 0 0,-1-1 0 0 0,0-1 1 0 0,-1-1-1 0 0,0-1 0 0 0,-1-1 1 0 0,-1-2-1 0 0,0 0 1 0 0,0-1-1 0 0,-2-2 0 0 0,0 0 1 0 0,-1-2-1 0 0,-1 0 0 0 0,-1-1 1 0 0,-1-1-1 0 0,-1-1 1 0 0,-1 0-1 0 0,-1-1 0 0 0,-1-1 1 0 0,-1 0-1 0 0,-1-1 0 0 0,-1-1 1 0 0,-1 1-1 0 0,-2-2 1 0 0,-1 1-1 0 0,-1-1 0 0 0,-1 0 1 0 0,-2 0-1 0 0,0-1 0 0 0,-2 1 1 0 0,-1-1-1 0 0,-2-2-15 0 0,-46-83-570 0 0,46 112 544 0 0,1 0-1 0 0,0 0 1 0 0,-1 0 0 0 0,0 0 0 0 0,1 0-1 0 0,-1 0 1 0 0,0 0 0 0 0,0 1-1 0 0,0-1 1 0 0,0 1 0 0 0,0-1 0 0 0,0 1-1 0 0,0 0 1 0 0,-1 0 0 0 0,1 0 0 0 0,0 0-1 0 0,-1 0 1 0 0,1 1 0 0 0,-1-1-1 0 0,1 1 1 0 0,-1-1 0 0 0,1 1 0 0 0,-1 0-1 0 0,1 0 1 0 0,-1 0 0 0 0,1 0-1 0 0,-1 1 1 0 0,1-1 0 0 0,-1 1 0 0 0,1-1-1 0 0,0 1 1 0 0,-1 0 0 0 0,1 0 0 0 0,0 0-1 0 0,-1 0 1 0 0,1 0 0 0 0,0 1-1 0 0,0-1 1 0 0,0 0 0 0 0,0 1 0 0 0,0 0-1 0 0,0 0 1 0 0,1-1 0 0 0,-1 1-1 0 0,1 0 1 0 0,-1 1 26 0 0,-12 19 0 0 0,1 1 0 0 0,1 0 0 0 0,1 1 0 0 0,1 0 0 0 0,1 1 0 0 0,1 0 0 0 0,1 0-1 0 0,2 0 1 0 0,0 1 0 0 0,2 0 0 0 0,1 0 0 0 0,1 0 0 0 0,1 0 0 0 0,1 0 0 0 0,3 15 0 0 0,-3-13 15 0 0,1 1 0 0 0,1-1 1 0 0,1 0-1 0 0,2 0 0 0 0,1 0 1 0 0,1-1-1 0 0,1 0 0 0 0,2-1 1 0 0,0 0-1 0 0,5 5-15 0 0,-10-19 40 0 0,1-1 0 0 0,0 0 0 0 0,0 0 0 0 0,1-1 1 0 0,1 0-1 0 0,0-1 0 0 0,0 1 0 0 0,1-2 0 0 0,0 1 0 0 0,1-2 0 0 0,-1 1 1 0 0,1-1-1 0 0,1-1 0 0 0,-1 0 0 0 0,1-1 0 0 0,0 0 0 0 0,1 0 0 0 0,-1-1 0 0 0,1-1 1 0 0,0-1-1 0 0,0 1 0 0 0,0-2 0 0 0,2 0-40 0 0,14-1 60 0 0,0-1 0 0 0,-1-2 0 0 0,0-1-1 0 0,0-2 1 0 0,0 0 0 0 0,0-2 0 0 0,-1-1 0 0 0,0-1-1 0 0,-1-1 1 0 0,0-1 0 0 0,-1-2 0 0 0,-1 0 0 0 0,0-2 0 0 0,-1 0-1 0 0,0-2 1 0 0,-1-1 0 0 0,-2 0 0 0 0,0-1 0 0 0,0-2 0 0 0,-2 0-1 0 0,-1-1 1 0 0,7-13-60 0 0,-15 18-22 0 0,-1 0 0 0 0,-2 0 0 0 0,0-1 0 0 0,0 0-1 0 0,-2 0 1 0 0,0 0 0 0 0,-2-1 0 0 0,0 1 0 0 0,-1-1 0 0 0,0 1-1 0 0,-3-11 23 0 0,2 21-38 0 0,-1 0 0 0 0,0 1 0 0 0,0-1 0 0 0,-1 0 0 0 0,0 1-1 0 0,0-1 1 0 0,-1 1 0 0 0,-1 0 0 0 0,1 0 0 0 0,-1 0 0 0 0,0 0-1 0 0,-1 1 1 0 0,0 0 0 0 0,0 0 0 0 0,-1 0 0 0 0,0 0 0 0 0,0 1-1 0 0,0 0 1 0 0,-1 0 0 0 0,0 1 0 0 0,0 0 0 0 0,0 0 0 0 0,-1 0-1 0 0,1 1 1 0 0,-1 0 0 0 0,-4-1 38 0 0,8 4-9 0 0,-1-1 0 0 0,1 1-1 0 0,-1 0 1 0 0,1 0 0 0 0,-1 0 0 0 0,1 0 0 0 0,-1 1-1 0 0,0 0 1 0 0,1 0 0 0 0,-1 0 0 0 0,1 1 0 0 0,-1-1-1 0 0,0 1 1 0 0,1 0 0 0 0,-1 0 0 0 0,1 1-1 0 0,0-1 1 0 0,-1 1 0 0 0,1 0 0 0 0,0 0 0 0 0,0 1-1 0 0,0-1 1 0 0,0 1 0 0 0,1 0 0 0 0,-1 0 0 0 0,1 0-1 0 0,-1 0 1 0 0,1 1 0 0 0,0-1 0 0 0,1 1 0 0 0,-1 0-1 0 0,0 0 1 0 0,1 0 0 0 0,0 0 0 0 0,0 0 0 0 0,0 1-1 0 0,1-1 1 0 0,-1 0 9 0 0,-3 13 44 0 0,-1 0 0 0 0,2 0 0 0 0,0 1 0 0 0,1-1 0 0 0,1 1 1 0 0,1 0-1 0 0,0-1 0 0 0,2 1 0 0 0,0 9-44 0 0,3-5 46 0 0,0-1 1 0 0,1 0-1 0 0,1 0 1 0 0,1 0-1 0 0,1-1 1 0 0,1 0-1 0 0,0 0 1 0 0,2-1-1 0 0,0-1 1 0 0,1 1-1 0 0,1-2 1 0 0,0 0-1 0 0,2 0 1 0 0,0-2-1 0 0,0 0 1 0 0,2 0-1 0 0,0-2 1 0 0,0 0-1 0 0,1-1 1 0 0,7 3-47 0 0,31 17 86 0 0,3-2 1 0 0,0-2-1 0 0,2-4 0 0 0,0-2 1 0 0,2-2-1 0 0,10-2-86 0 0,225 40-1126 0 0,-234-50-3261 0 0,1-2-4035 0 0,-48-6-3314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21.1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252 16 13211 0 0,'0'0'853'0'0,"-27"-2"112"0"0,-191-12 2217 0 0,218 14-3192 0 0,1 1 0 0 0,0-1 0 0 0,0 0 1 0 0,-1 0-1 0 0,1 1 0 0 0,0-1 1 0 0,-1 1-1 0 0,1-1 0 0 0,0 0 0 0 0,-1 1 1 0 0,1-1-1 0 0,-1 1 0 0 0,1 0 1 0 0,0-1-1 0 0,-1 1 0 0 0,0-1 0 0 0,1 1 1 0 0,-1 0-1 0 0,1-1 0 0 0,-1 1 0 0 0,0 0 1 0 0,1 0-1 0 0,-1-1 0 0 0,0 1 1 0 0,0 0-1 0 0,0 0 0 0 0,1-1 0 0 0,-1 1 1 0 0,0 0-1 0 0,0 0 0 0 0,0 0 1 0 0,0-1-1 0 0,0 1 0 0 0,-1 0 0 0 0,1 0 1 0 0,0-1-1 0 0,0 1 0 0 0,0 0 1 0 0,-1 0-1 0 0,1-1 0 0 0,0 1 0 0 0,-1 0 1 0 0,1-1-1 0 0,-1 1 0 0 0,1 0 1 0 0,-1-1-1 0 0,1 1 0 0 0,-1-1 0 0 0,1 1 1 0 0,-1-1-1 0 0,1 1 0 0 0,-1-1 0 0 0,0 1 1 0 0,1-1-1 0 0,-1 1 0 0 0,0-1 1 0 0,1 0-1 0 0,-1 1 0 0 0,0-1 0 0 0,0 0 1 0 0,1 0-1 0 0,-1 0 0 0 0,0 0 1 0 0,0 1-1 0 0,0-1 0 0 0,1 0 0 0 0,-1 0 1 0 0,0 0-1 0 0,0-1 10 0 0,53 37 1767 0 0,-10-20-1114 0 0,0-3-1 0 0,1-2 1 0 0,0-1 0 0 0,1-2-1 0 0,0-3 1 0 0,1-1 0 0 0,20-2-653 0 0,-14 2 240 0 0,1392 25 1017 0 0,-1053-31-1163 0 0,1740 24 72 0 0,-1215 2-32 0 0,-836-10-421 0 0,-130 14-560 0 0,-334 37-3940 0 0,265-50 715 0 0,28-2-2204 0 0,25-4-3222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21.7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1284 47 13219 0 0,'0'0'1832'0'0,"0"0"-365"0"0,0 0-73 0 0,0 0-238 0 0,0 0-298 0 0,0 0-336 0 0,0 0-376 0 0,0 0-321 0 0,0 0-306 0 0,0 0-336 0 0,0 0-241 0 0,0 0 64 0 0,-8-11 250 0 0,-31-24 410 0 0,52 1192 2484 0 0,-22-393-1943 0 0,-17-590 421 0 0,9-173 3771 0 0,-14-30-4039 0 0,28 26-142 0 0,-31-32-290 0 0,-1 2 0 0 0,-2 1-1 0 0,-1 2 1 0 0,-2 2 0 0 0,-1 1 0 0 0,0 3-1 0 0,-2 1 1 0 0,-1 2 0 0 0,-14-4 72 0 0,32 16-75 0 0,0 0 1 0 0,-1 2 0 0 0,0 0-1 0 0,0 2 1 0 0,-1 1-1 0 0,1 2 1 0 0,-1 0 0 0 0,0 2-1 0 0,1 1 1 0 0,-1 1 0 0 0,1 2-1 0 0,-1 0 1 0 0,1 2-1 0 0,0 1 1 0 0,1 1 0 0 0,-25 11 74 0 0,31-10-67 0 0,0 2-1 0 0,1 0 1 0 0,0 0 0 0 0,1 2 0 0 0,0 1 0 0 0,1 0-1 0 0,1 1 1 0 0,0 0 0 0 0,1 2 0 0 0,0 0 0 0 0,1 0 0 0 0,1 3 67 0 0,6-10-42 0 0,1-1 1 0 0,1 2 0 0 0,0-1-1 0 0,0 1 1 0 0,1-1 0 0 0,0 1 0 0 0,1 0-1 0 0,1 0 1 0 0,-1 1 0 0 0,2-1 0 0 0,0 1-1 0 0,0-1 1 0 0,1 0 0 0 0,0 1 0 0 0,1-1-1 0 0,0 1 1 0 0,1-1 0 0 0,0 1 0 0 0,1-1-1 0 0,0 0 1 0 0,1 0 0 0 0,0-1 0 0 0,1 1-1 0 0,1 0 42 0 0,3 5 20 0 0,2 0 0 0 0,0-1-1 0 0,1-1 1 0 0,0 0 0 0 0,1 0-1 0 0,0-1 1 0 0,2-1 0 0 0,-1 0-1 0 0,1-1 1 0 0,1-1 0 0 0,0 0 0 0 0,0-1-1 0 0,1-1 1 0 0,0-1 0 0 0,1 0-1 0 0,-1-1 1 0 0,1-1 0 0 0,10 2-20 0 0,31 5 170 0 0,0-3 0 0 0,0-2 0 0 0,1-3 0 0 0,-1-2 0 0 0,12-4-170 0 0,17-1 171 0 0,0-4 0 0 0,-1-3 0 0 0,0-5 0 0 0,-1-3 0 0 0,-1-4 0 0 0,82-33-171 0 0,-147 49 113 0 0,0-2-1 0 0,-1 0 0 0 0,0-1 0 0 0,0-1 0 0 0,0-1 0 0 0,-2-1 0 0 0,1 0 0 0 0,-1-1 0 0 0,-1-1 0 0 0,-1-1 0 0 0,0 0 0 0 0,-1-1 0 0 0,0 0 0 0 0,9-16-112 0 0,-16-20-949 0 0,-18 41-2793 0 0,-8 5-4082 0 0,8 5-3249 0 0</inkml:trace>
  <inkml:trace contextRef="#ctx0" brushRef="#br0" timeOffset="678.984">3026 1117 12907 0 0,'0'0'1607'0'0,"0"0"45"0"0,0 0-244 0 0,0 0-435 0 0,0 0-331 0 0,0 0-276 0 0,0 0-266 0 0,0 0-304 0 0,0 0-303 0 0,0 0-266 0 0,0 0-60 0 0,0 0 155 0 0,-15-19 239 0 0,-47-59 259 0 0,61 78 184 0 0,0 0 1 0 0,0 0-1 0 0,0-1 0 0 0,0 1 1 0 0,0 0-1 0 0,0 0 0 0 0,-1 0 1 0 0,1 0-1 0 0,0 1 1 0 0,0-1-1 0 0,0 0 0 0 0,0 0 1 0 0,0 1-1 0 0,0-1 1 0 0,0 0-1 0 0,0 1 0 0 0,0-1 1 0 0,0 1-1 0 0,0 0 0 0 0,0-1 1 0 0,0 1-1 0 0,0 0 1 0 0,0-1-1 0 0,1 1 0 0 0,-1 0 1 0 0,0 0-1 0 0,0 0 1 0 0,1 0-1 0 0,-1-1 0 0 0,1 1 1 0 0,-1 0-1 0 0,1 0 0 0 0,-1 0 1 0 0,1 0-1 0 0,-1 1 1 0 0,1-1-1 0 0,0 0 0 0 0,0 0 1 0 0,0 0-1 0 0,-1 0 1 0 0,1 0-1 0 0,0 0 0 0 0,0 0 1 0 0,1 0-1 0 0,-1 1 0 0 0,0-1 1 0 0,0 0-1 0 0,0 0 1 0 0,1 0-1 0 0,-1 0 0 0 0,0 0 1 0 0,1 0-1 0 0,-1 0 1 0 0,1 0-1 0 0,0 0 0 0 0,-1 0 1 0 0,1 0-1 0 0,0 0 1 0 0,0 0-6 0 0,4 5 95 0 0,1-1-1 0 0,0 0 0 0 0,0 0 0 0 0,1 0 0 0 0,-1-1 1 0 0,1 0-1 0 0,0 0 0 0 0,0 0 0 0 0,0-1 0 0 0,1 0 1 0 0,-1-1-1 0 0,1 0 0 0 0,0 0 0 0 0,-1 0 0 0 0,1-1 1 0 0,0 0-1 0 0,7-1-93 0 0,447-28 969 0 0,-461 30-992 0 0,0 0 0 0 0,0-1-1 0 0,0 1 1 0 0,0 0-1 0 0,-1 0 1 0 0,1 0 0 0 0,-1 0-1 0 0,1 0 1 0 0,-1 0-1 0 0,0 0 1 0 0,0 0 0 0 0,0 0-1 0 0,0 0 1 0 0,0 0-1 0 0,0 0 1 0 0,0 0 0 0 0,-1 0-1 0 0,1 0 1 0 0,-1 0-1 0 0,1 0 1 0 0,-1 0-1 0 0,0-1 1 0 0,0 1 0 0 0,0 0-1 0 0,0 0 1 0 0,0-1-1 0 0,0 1 1 0 0,0 0 0 0 0,0-1-1 0 0,-1 1 1 0 0,1-1 23 0 0,-35 48 375 0 0,-3-2 1 0 0,-1-2 0 0 0,-2-1-1 0 0,-48 37-375 0 0,-3 5 124 0 0,-571 545 326 0 0,476-438-348 0 0,186-191-87 0 0,1 1 1 0 0,-1-1-1 0 0,0 0 1 0 0,1 0-1 0 0,-1 1 1 0 0,1-1-1 0 0,-1 1 1 0 0,1-1-1 0 0,0 1 1 0 0,0 0-1 0 0,1 0 1 0 0,-1-1-1 0 0,0 1 1 0 0,1 0-1 0 0,0 0 1 0 0,-1 0-1 0 0,1-1 1 0 0,0 1 0 0 0,1 0-1 0 0,-1 0 1 0 0,0 0-1 0 0,1 0 1 0 0,0-1-1 0 0,-1 1 1 0 0,1 0-1 0 0,0-1 1 0 0,0 1-1 0 0,1 0 1 0 0,-1-1-1 0 0,1 0 1 0 0,-1 1-1 0 0,1-1 1 0 0,0 0-1 0 0,0 0 1 0 0,-1 0-1 0 0,2 0 1 0 0,-1 0-1 0 0,0 0 1 0 0,0 0-1 0 0,1-1 1 0 0,-1 1-1 0 0,0-1 1 0 0,1 0 0 0 0,0 1-1 0 0,-1-1 1 0 0,1 0-1 0 0,0-1 1 0 0,-1 1-1 0 0,1 0 1 0 0,0-1-1 0 0,0 0 1 0 0,0 1-1 0 0,0-1 1 0 0,-1 0-1 0 0,2-1-15 0 0,49 8 433 0 0,0-3-1 0 0,0-2 0 0 0,0-3 1 0 0,47-6-433 0 0,-77 5 56 0 0,488-46 277 0 0,-490 46-404 0 0,0-1-1 0 0,0 0 1 0 0,0-2 0 0 0,-1 0-1 0 0,0-2 1 0 0,0 0-1 0 0,0-1 1 0 0,-1-1 0 0 0,0-1-1 0 0,-1 0 1 0 0,11-9 71 0 0,-19-25-3030 0 0,-33 20-5375 0 0,10 16-2229 0 0</inkml:trace>
  <inkml:trace contextRef="#ctx0" brushRef="#br0" timeOffset="871.584">2254 2005 25806 0 0,'0'0'680'0'0,"0"0"-72"0"0,0 0-144 0 0,197-156-272 0 0,-104 121-144 0 0,18 4-8 0 0,18 5-24 0 0,10 7-16 0 0,4 5-32 0 0,-4 8-168 0 0,-3 6-240 0 0,-15 0-384 0 0,-10 1-465 0 0,-21 5-591 0 0,-13 0-729 0 0,-16 1-1199 0 0,-23-3-1570 0 0,-13-1-6016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19.8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1372 0 14611 0 0,'0'0'2766'0'0,"0"0"-1863"0"0,0 0-819 0 0,0 0-700 0 0,0 0-636 0 0,0 0-70 0 0,0 0 263 0 0,0 0 490 0 0,0 0 465 0 0,0 0 100 0 0,-2 26 54 0 0,-7 342 1436 0 0,9-254-894 0 0,32 1223 1640 0 0,-6-850-1694 0 0,-27-486-466 0 0,0 1 0 0 0,-1-1 0 0 0,1 0 0 0 0,0 0 0 0 0,-1 0 0 0 0,1 0 0 0 0,-1 0-1 0 0,1-1 1 0 0,-1 1 0 0 0,0 0 0 0 0,1-1 0 0 0,-1 1 0 0 0,0-1 0 0 0,1 1 0 0 0,-1-1 0 0 0,0 0 0 0 0,1 0 0 0 0,-1 0 0 0 0,0 0 0 0 0,0 0 0 0 0,1 0 0 0 0,-1 0 0 0 0,0 0 0 0 0,1-1-1 0 0,-1 1 1 0 0,0-1 0 0 0,1 1 0 0 0,-1-1 0 0 0,0 0 0 0 0,1 0 0 0 0,-1 0 0 0 0,1 1 0 0 0,0-1 0 0 0,-1-1 0 0 0,1 1 0 0 0,0 0 0 0 0,-1-1-72 0 0,-7-2 67 0 0,-76-31-185 0 0,-2 3 0 0 0,0 5 0 0 0,-2 3 0 0 0,-1 4 0 0 0,0 4 0 0 0,-2 4 0 0 0,1 4 0 0 0,-1 3 0 0 0,0 5 1 0 0,-11 5 117 0 0,77-1-10 0 0,-1 0 1 0 0,0 2 0 0 0,1 2 0 0 0,0 0 0 0 0,1 1-1 0 0,0 2 1 0 0,-20 11 9 0 0,37-18-10 0 0,-1 2 0 0 0,0-1 0 0 0,1 1-1 0 0,0 1 1 0 0,1-1 0 0 0,-1 1 0 0 0,1 0 0 0 0,1 1 0 0 0,-1 0-1 0 0,1 0 1 0 0,1 0 0 0 0,-1 1 0 0 0,2 0 0 0 0,-1 0 0 0 0,1 0-1 0 0,0 1 1 0 0,1-1 0 0 0,0 1 0 0 0,1 0 0 0 0,0 0 0 0 0,0 0 0 0 0,1 2 10 0 0,0-1 16 0 0,1 1 1 0 0,0 0 0 0 0,1 0 0 0 0,0-1 0 0 0,1 1 0 0 0,1-1 0 0 0,-1 1-1 0 0,2-1 1 0 0,0 0 0 0 0,0 0 0 0 0,1 0 0 0 0,0-1 0 0 0,1 0 0 0 0,0 0-1 0 0,0 0 1 0 0,1 0 0 0 0,1-1 0 0 0,0-1 0 0 0,0 1 0 0 0,0-1 0 0 0,1 0-1 0 0,0-1 1 0 0,1 0 0 0 0,0-1 0 0 0,6 4-17 0 0,44 20 223 0 0,2-2 0 0 0,0-3-1 0 0,2-3 1 0 0,0-3 0 0 0,1-2 0 0 0,1-4 0 0 0,1-2 0 0 0,0-3 0 0 0,0-3-1 0 0,62-4-222 0 0,-64 5 138 0 0,1-4-1 0 0,-1-2 0 0 0,1-2 0 0 0,-1-4 0 0 0,1-3 1 0 0,-2-2-1 0 0,0-3 0 0 0,0-3 0 0 0,56-24-137 0 0,-111 37 102 0 0,1-1 0 0 0,-1 0 0 0 0,0-1 0 0 0,0 0 0 0 0,-1 0 0 0 0,0-1 0 0 0,0 0 0 0 0,0-1-1 0 0,-1 1 1 0 0,0-1 0 0 0,-1-1 0 0 0,0 1 0 0 0,0-1 0 0 0,-1 0 0 0 0,0-1 0 0 0,0 1 0 0 0,1-7-102 0 0,-17-65-1893 0 0,4 66-1371 0 0,3 4-5230 0 0,3 8-2614 0 0</inkml:trace>
  <inkml:trace contextRef="#ctx0" brushRef="#br0" timeOffset="311.538">3933 783 11522 0 0,'0'0'4040'0'0,"0"0"-3284"0"0,0 0-888 0 0,0 0-105 0 0,0 0-153 0 0,0 0-256 0 0,0 0-340 0 0,0 0-241 0 0,0 0 278 0 0,0 0 622 0 0,0 0 754 0 0,0 0 586 0 0,0 0 105 0 0,-8 7-139 0 0,0 2-837 0 0,1 0 1 0 0,0 0-1 0 0,1 1 1 0 0,0-1-1 0 0,1 2 1 0 0,0-1-1 0 0,0 0 1 0 0,1 1-1 0 0,0 0 1 0 0,1 0-1 0 0,0 0 1 0 0,1 0-1 0 0,0 1 1 0 0,1 1-143 0 0,-57 604 1343 0 0,48-456-1137 0 0,-30 654 701 0 0,24-795-582 0 0,-5-58-4885 0 0,16 26 81 0 0,-3-4-6219 0 0</inkml:trace>
  <inkml:trace contextRef="#ctx0" brushRef="#br0" timeOffset="828.464">2361 327 22453 0 0,'0'0'747'0'0,"-13"-32"34"0"0,-44-106-55 0 0,33 47 78 0 0,27 88-816 0 0,0 1 0 0 0,0 0 1 0 0,0-1-1 0 0,0 1 0 0 0,0 0 1 0 0,1 1-1 0 0,-1-1 0 0 0,1 1 0 0 0,-1-1 1 0 0,1 1-1 0 0,0 0 0 0 0,-1 0 1 0 0,1 1-1 0 0,0-1 0 0 0,0 1 1 0 0,-1 0-1 0 0,1 0 0 0 0,0 0 1 0 0,0 0-1 0 0,0 1 0 0 0,-1-1 0 0 0,1 1 1 0 0,0 0 11 0 0,11 0-50 0 0,424 15-151 0 0,67 28 201 0 0,212 11-36 0 0,-380-44 101 0 0,0-14 0 0 0,0-16 1 0 0,172-36-66 0 0,-184-2 40 0 0,-464 110-5085 0 0,-5 5 348 0 0,49-18-1805 0 0,37-16-2445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16.1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1024 413 9874 0 0,'0'0'778'0'0,"0"0"-42"0"0,0 0-117 0 0,0 0-229 0 0,0 0-74 0 0,27-15-10 0 0,131-74 457 0 0,-149 82-490 0 0,-1-1 1 0 0,0 0 0 0 0,-1 0-1 0 0,0-1 1 0 0,0 1 0 0 0,-1-2-1 0 0,0 1 1 0 0,0-1 0 0 0,-1 0-1 0 0,0 0 1 0 0,-1 0 0 0 0,0-1-1 0 0,-1 0 1 0 0,0 1 0 0 0,-1-1 0 0 0,0 0-1 0 0,-1 0 1 0 0,0-1 0 0 0,-1 1-1 0 0,0 0 1 0 0,0 0 0 0 0,-1 0-1 0 0,-3-11-273 0 0,3 19-83 0 0,0 0 0 0 0,0-1 0 0 0,-1 1 0 0 0,1 0 0 0 0,-1 0 0 0 0,0 0 0 0 0,0 0 0 0 0,0 0 0 0 0,0 1 0 0 0,0-1 0 0 0,-1 1 0 0 0,1-1-1 0 0,-1 1 1 0 0,0 0 0 0 0,0 0 0 0 0,0 0 0 0 0,0 0 0 0 0,0 0 0 0 0,0 1 0 0 0,0-1 0 0 0,0 1 0 0 0,-1 0 0 0 0,1 0 0 0 0,-1 0 0 0 0,1 1 0 0 0,-1-1 0 0 0,1 1 0 0 0,-1 0-1 0 0,1 0 1 0 0,-1 0 0 0 0,1 0 0 0 0,-2 1 83 0 0,-115 16-1827 0 0,80-3 1854 0 0,0 3-1 0 0,1 1 1 0 0,1 2 0 0 0,1 1-1 0 0,1 3 1 0 0,1 0-1 0 0,1 2 1 0 0,1 2-1 0 0,1 1 1 0 0,2 1 0 0 0,1 2-1 0 0,2 1 1 0 0,1 1-1 0 0,1 1 1 0 0,2 1 0 0 0,2 2-1 0 0,1 0 1 0 0,2 1-1 0 0,2 0 1 0 0,1 2-1 0 0,2 0 1 0 0,2 0 0 0 0,2 1-1 0 0,2 0 1 0 0,1 1-1 0 0,3-1 1 0 0,1 37-27 0 0,3-59 31 0 0,2 1 0 0 0,0-1-1 0 0,1-1 1 0 0,1 1 0 0 0,1 0 0 0 0,1-1 0 0 0,1 0 0 0 0,0-1 0 0 0,1 0-1 0 0,1 0 1 0 0,1-1 0 0 0,1 0 0 0 0,0-1 0 0 0,1 0 0 0 0,0-1 0 0 0,1 0 0 0 0,1-1-1 0 0,1-1 1 0 0,0-1 0 0 0,17 11-31 0 0,-10-8 141 0 0,0-1-1 0 0,2-1 1 0 0,-1-1 0 0 0,2-2-1 0 0,0 0 1 0 0,0-1 0 0 0,0-2-1 0 0,1-1 1 0 0,0-1 0 0 0,0-1-1 0 0,1-1 1 0 0,-1-2 0 0 0,1 0-1 0 0,-1-2 1 0 0,9-2-141 0 0,-28 2 152 0 0,-1 1 1 0 0,0-1-1 0 0,0 0 1 0 0,0-1-1 0 0,0 1 0 0 0,0-1 1 0 0,0-1-1 0 0,0 1 1 0 0,-1-1-1 0 0,1-1 0 0 0,-1 1 1 0 0,0-1-1 0 0,0 0 1 0 0,0 0-1 0 0,0-1 0 0 0,-1 0 1 0 0,0 0-1 0 0,0 0 1 0 0,0 0-1 0 0,-1-1 0 0 0,1 0 1 0 0,-1 0-1 0 0,-1 0 1 0 0,1 0-1 0 0,-1-1 1 0 0,0 1-1 0 0,-1-1 0 0 0,1 0 1 0 0,0-7-153 0 0,-5 13-38 0 0,0-1 0 0 0,0 0 1 0 0,0 1-1 0 0,0 0 0 0 0,-1-1 1 0 0,1 1-1 0 0,-1 0 1 0 0,1 0-1 0 0,-1 0 0 0 0,1 0 1 0 0,-1 1-1 0 0,1-1 0 0 0,-1 1 1 0 0,0 0-1 0 0,1-1 0 0 0,-1 1 1 0 0,0 0-1 0 0,1 1 1 0 0,-1-1-1 0 0,1 0 0 0 0,-1 1 1 0 0,0-1-1 0 0,1 1 0 0 0,-1 0 1 0 0,1 0-1 0 0,-1 0 0 0 0,1 0 1 0 0,0 0-1 0 0,-1 1 1 0 0,1-1-1 0 0,0 1 0 0 0,0 0 1 0 0,0-1-1 0 0,0 1 0 0 0,0 0 1 0 0,0 1 37 0 0,-39 35-113 0 0,1 2 1 0 0,2 2-1 0 0,3 1 0 0 0,1 2 1 0 0,2 1-1 0 0,2 2 1 0 0,2 1-1 0 0,3 1 1 0 0,1 1-1 0 0,3 1 0 0 0,2 1 1 0 0,-10 49 112 0 0,-157 502-942 0 0,186-605 975 0 0,0 0 0 0 0,0 0-1 0 0,0 0 1 0 0,0 0 0 0 0,0 0 0 0 0,0 0-1 0 0,0 0 1 0 0,-1 0 0 0 0,1 0 0 0 0,0 0-1 0 0,0 0 1 0 0,-1 0 0 0 0,1 0 0 0 0,-1 1-1 0 0,1-1 1 0 0,-1 0 0 0 0,1 0 0 0 0,-1 0-1 0 0,1 0 1 0 0,-1 1 0 0 0,0-1 0 0 0,1 0-1 0 0,-1 1 1 0 0,0-1 0 0 0,0 1 0 0 0,0-1-1 0 0,1 1 1 0 0,-1-1 0 0 0,0 1-1 0 0,0-1 1 0 0,0 1 0 0 0,0 0 0 0 0,0-1-1 0 0,0 1 1 0 0,0 0 0 0 0,0 0 0 0 0,0 0-1 0 0,0 0 1 0 0,0 0 0 0 0,0 0 0 0 0,0 0-1 0 0,0 0 1 0 0,0 0 0 0 0,0 0 0 0 0,0 0-1 0 0,1 1 1 0 0,-1-1 0 0 0,0 0 0 0 0,0 1-1 0 0,0-1 1 0 0,0 1 0 0 0,0-1 0 0 0,0 1-1 0 0,1-1 1 0 0,-1 1 0 0 0,0 0-1 0 0,0-1 1 0 0,1 1 0 0 0,-1 0 0 0 0,1-1-1 0 0,-1 1 1 0 0,0 0 0 0 0,1 0 0 0 0,-1 0-1 0 0,1 0-32 0 0,-8-16-298 0 0,-27-52-574 0 0,-4 0 0 0 0,-2 3 0 0 0,-3 1 0 0 0,-3 2 0 0 0,-13-9 872 0 0,3 13-1294 0 0,35 38 940 0 0,1-1 0 0 0,1-1 0 0 0,1 0 0 0 0,0-2 1 0 0,2 0-1 0 0,1 0 0 0 0,1-2 0 0 0,1 0 0 0 0,-1-6 354 0 0,13 27-116 0 0,1-1 0 0 0,0 0 0 0 0,0 0 0 0 0,0 0 0 0 0,1 0 0 0 0,0 0 0 0 0,0 0 0 0 0,0 0 0 0 0,0 0 0 0 0,1 0 1 0 0,0 0-1 0 0,0 0 0 0 0,0 0 0 0 0,1 0 0 0 0,-1 1 0 0 0,1-1 0 0 0,0 0 0 0 0,1 1 0 0 0,-1 0 0 0 0,1-1 0 0 0,0 1 0 0 0,0 0 0 0 0,0 0 0 0 0,1 1 1 0 0,-1-1-1 0 0,1 1 0 0 0,0-1 0 0 0,0 1 0 0 0,0 0 0 0 0,0 1 0 0 0,0-1 0 0 0,1 1 0 0 0,-1 0 0 0 0,1 0 0 0 0,0 0 0 0 0,0 1 0 0 0,-1-1 1 0 0,1 1-1 0 0,0 0 0 0 0,0 1 0 0 0,1-1 116 0 0,273-85 1489 0 0,-88 31 2189 0 0,-140 38-2701 0 0,99-30 2727 0 0,-2-7 0 0 0,102-54-3704 0 0,-19-39 915 0 0,-218 141-914 0 0,-1-1 1 0 0,0-1-1 0 0,-1 1 0 0 0,0-2 1 0 0,0 0-1 0 0,0 0 0 0 0,-1-1 1 0 0,-1 0-1 0 0,0-1 1 0 0,0 0-1 0 0,-1-1 0 0 0,0 1 1 0 0,-1-1-1 0 0,0-1 1 0 0,-1 0-1 0 0,-1 1 0 0 0,0-2 1 0 0,-1 1-1 0 0,0 0 0 0 0,-1-1 1 0 0,0 0-1 0 0,-1 0 1 0 0,-1 0-1 0 0,0 0 0 0 0,-1 0 1 0 0,-1 0-1 0 0,0-5-1 0 0,0 16-35 0 0,0 1-1 0 0,-1 0 0 0 0,1-1 1 0 0,0 1-1 0 0,-1 0 0 0 0,0 0 1 0 0,1 0-1 0 0,-1 0 1 0 0,0 0-1 0 0,0 0 0 0 0,0 1 1 0 0,0-1-1 0 0,0 0 1 0 0,0 1-1 0 0,-1 0 0 0 0,1-1 1 0 0,0 1-1 0 0,-1 0 0 0 0,1 0 1 0 0,-1 1-1 0 0,1-1 1 0 0,-1 0-1 0 0,0 1 0 0 0,1-1 1 0 0,-1 1-1 0 0,0 0 1 0 0,1 0-1 0 0,-1 0 0 0 0,1 0 1 0 0,-1 1-1 0 0,0-1 0 0 0,1 1 1 0 0,-1-1-1 0 0,1 1 1 0 0,-1 0-1 0 0,1 0 0 0 0,-1 0 1 0 0,1 0-1 0 0,0 1 1 0 0,-1-1-1 0 0,1 1 0 0 0,0-1 1 0 0,0 1-1 0 0,0 0 1 0 0,0 0-1 0 0,0 0 0 0 0,1 0 1 0 0,-1 0-1 0 0,1 0 0 0 0,-1 0 1 0 0,1 0-1 0 0,0 1 1 0 0,-1-1-1 0 0,1 1 0 0 0,1-1 1 0 0,-1 1-1 0 0,0-1 1 0 0,0 1-1 0 0,1-1 0 0 0,0 1 1 0 0,-1 0 35 0 0,-3 5-1 0 0,-1 1 0 0 0,1 0 0 0 0,1 0 0 0 0,0 0 0 0 0,0 0 0 0 0,1 0 0 0 0,0 0 0 0 0,0 1 1 0 0,1-1-1 0 0,0 1 0 0 0,1-1 0 0 0,0 1 0 0 0,1-1 0 0 0,0 1 0 0 0,0-1 0 0 0,1 1 0 0 0,0-1 0 0 0,0 0 1 0 0,1 0-1 0 0,1 0 0 0 0,-1 0 0 0 0,2 0 0 0 0,-1-1 0 0 0,1 0 0 0 0,0 0 0 0 0,1 0 0 0 0,0-1 0 0 0,0 1 1 0 0,0-1-1 0 0,1-1 0 0 0,0 1 0 0 0,1-1 0 0 0,-1-1 0 0 0,5 3 1 0 0,15 12-44 0 0,1-2 1 0 0,1-1-1 0 0,0-1 1 0 0,1-1-1 0 0,1-2 1 0 0,0-1-1 0 0,1-1 1 0 0,0-2-1 0 0,1-1 1 0 0,-1-2-1 0 0,9 0 44 0 0,46 3-4360 0 0,0-6-3853 0 0,-72-3 918 0 0</inkml:trace>
  <inkml:trace contextRef="#ctx0" brushRef="#br0" timeOffset="294.202">2172 1197 9186 0 0,'0'0'3711'0'0,"0"0"-569"0"0,0 0-800 0 0,0 0-648 0 0,0 0-540 0 0,0 0-474 0 0,0 0-395 0 0,0 0-346 0 0,0 0-287 0 0,0 0-188 0 0,0 0 5 0 0,0 0 140 0 0,17-6 230 0 0,76 69 833 0 0,-60-44-546 0 0,0-2 0 0 0,1-1 0 0 0,1-2-1 0 0,1-1 1 0 0,0-2 0 0 0,0-1 0 0 0,1-2 0 0 0,0-2 0 0 0,0-1 0 0 0,1-2 0 0 0,0-2 0 0 0,-1-1 0 0 0,1-2 0 0 0,-1-1 0 0 0,1-2 0 0 0,-1-2-1 0 0,0-1 1 0 0,-1-2 0 0 0,16-7-126 0 0,-47 16-8 0 0,-1 1 0 0 0,1-1-1 0 0,-1 0 1 0 0,1-1 0 0 0,0 1-1 0 0,-1-1 1 0 0,0 0 0 0 0,1 0-1 0 0,-1 0 1 0 0,0-1 0 0 0,0 0-1 0 0,0 1 1 0 0,-1-1 0 0 0,1 0-1 0 0,-1-1 1 0 0,0 1 0 0 0,1-1-1 0 0,-1 0 1 0 0,-1 1 0 0 0,1-1-1 0 0,-1 0 1 0 0,1-1 0 0 0,-1 1-1 0 0,0 0 1 0 0,-1-1 0 0 0,1 1-1 0 0,-1-1 1 0 0,0 1 0 0 0,0-1-1 0 0,0 0 1 0 0,-1 1 0 0 0,1-1-1 0 0,-1 0 1 0 0,0 0 0 0 0,-1 1-1 0 0,1-1 1 0 0,-1 0 0 0 0,0 0-1 0 0,0 1 1 0 0,0-1 0 0 0,-1 1-1 0 0,0-1 1 0 0,0 1 0 0 0,-1-3 8 0 0,-16-11-151 0 0,-1 1 0 0 0,-1 0 0 0 0,0 2 1 0 0,-1 0-1 0 0,0 1 0 0 0,-2 2 1 0 0,1 0-1 0 0,-1 1 0 0 0,-1 2 1 0 0,0 0-1 0 0,0 2 0 0 0,-2 1 151 0 0,-13-6-5 0 0,0 2 0 0 0,0 1 0 0 0,-1 3 0 0 0,0 1 0 0 0,-1 2 0 0 0,1 2 0 0 0,-41 4 5 0 0,77-3-45 0 0,0 0 0 0 0,1 0 0 0 0,-1 0 0 0 0,0 0 0 0 0,0 1 0 0 0,1 0 0 0 0,-1 0 0 0 0,1 0-1 0 0,-1 0 1 0 0,1 1 0 0 0,-1 0 0 0 0,1 0 0 0 0,0 0 0 0 0,0 0 0 0 0,0 0 0 0 0,0 1 0 0 0,0 0-1 0 0,0 0 1 0 0,1 0 0 0 0,-1 0 0 0 0,1 1 0 0 0,0 0 0 0 0,0-1 0 0 0,0 1 0 0 0,1 0-1 0 0,0 0 1 0 0,-1 0 0 0 0,1 1 0 0 0,0-1 0 0 0,1 0 0 0 0,-1 1 0 0 0,1-1 0 0 0,0 1 0 0 0,0 0-1 0 0,0-1 1 0 0,1 1 0 0 0,0 0 0 0 0,0-1 0 0 0,0 1 0 0 0,0 0 0 0 0,1 0 0 0 0,0-1 0 0 0,0 1-1 0 0,0-1 1 0 0,0 1 0 0 0,1-1 0 0 0,0 1 0 0 0,0-1 0 0 0,0 0 0 0 0,0 0 0 0 0,1 0-1 0 0,-1 0 1 0 0,1 1 45 0 0,135 63-3900 0 0,-38-45-2644 0 0,-85-19 4938 0 0,27 4-4973 0 0</inkml:trace>
  <inkml:trace contextRef="#ctx0" brushRef="#br0" timeOffset="877.436">3682 162 17860 0 0,'0'0'851'0'0,"0"0"-6"0"0,0 0-267 0 0,0 0-496 0 0,0 0-624 0 0,0 0-673 0 0,0 0-168 0 0,0 0 222 0 0,0 0 479 0 0,0 0 560 0 0,0 0 181 0 0,0 0 77 0 0,-2 20 59 0 0,-6 131 418 0 0,39 548 1328 0 0,-29-661-1844 0 0,2 0 1 0 0,2 0 0 0 0,1-1 0 0 0,2 0 0 0 0,1 0 0 0 0,9 19-98 0 0,-14-45 57 0 0,0 0 1 0 0,0 0-1 0 0,1-1 0 0 0,0 1 0 0 0,1-1 0 0 0,1-1 1 0 0,-1 1-1 0 0,1-1 0 0 0,1 0 0 0 0,-1-1 0 0 0,2 0 0 0 0,-1-1 1 0 0,1 0-1 0 0,0 0 0 0 0,0-1 0 0 0,1 0 0 0 0,0-1 1 0 0,0 0-1 0 0,0-1 0 0 0,1 0 0 0 0,0-1 0 0 0,4 1-57 0 0,17 1 201 0 0,0-2 0 0 0,0-1 0 0 0,0-2-1 0 0,1-2 1 0 0,-1 0 0 0 0,0-2 0 0 0,0-2-1 0 0,-1-1 1 0 0,0-1 0 0 0,0-2 0 0 0,0-1-1 0 0,-2-2 1 0 0,17-9-201 0 0,-40 19 8 0 0,0 0 1 0 0,0-1-1 0 0,0 0 1 0 0,-1 0-1 0 0,1 0 0 0 0,-1-1 1 0 0,0 0-1 0 0,0 0 0 0 0,-1 0 1 0 0,0-1-1 0 0,0 0 0 0 0,0 0 1 0 0,0 0-1 0 0,-1-1 0 0 0,0 1 1 0 0,-1-1-1 0 0,1 0 0 0 0,-1 0 1 0 0,-1-1-1 0 0,1 1 0 0 0,-1 0 1 0 0,-1-1-1 0 0,1 0 0 0 0,-1 1 1 0 0,0-1-1 0 0,-1 0 0 0 0,0 1 1 0 0,0-1-1 0 0,-1 0 1 0 0,0 1-1 0 0,-1-5-8 0 0,-2 5-27 0 0,-1 1 0 0 0,0 0 0 0 0,0 0 0 0 0,-1 0 0 0 0,0 0 0 0 0,0 1 0 0 0,0 0 0 0 0,0 1 0 0 0,-1-1 0 0 0,0 1 0 0 0,0 0 0 0 0,0 1 0 0 0,-1-1 0 0 0,1 2 0 0 0,-1-1 0 0 0,1 1 0 0 0,-1 0 0 0 0,0 0 0 0 0,0 1 0 0 0,0 0 0 0 0,0 1 0 0 0,0 0 0 0 0,0 0 0 0 0,0 0 0 0 0,0 1 0 0 0,1 1 0 0 0,-1-1 0 0 0,0 1 0 0 0,0 0 0 0 0,1 1 0 0 0,-1 0 1 0 0,1 0-1 0 0,0 1 0 0 0,0 0 0 0 0,0 0 0 0 0,0 0 0 0 0,1 1 0 0 0,0 0 0 0 0,-4 4 27 0 0,8-5-5 0 0,-1 0 0 0 0,1 0 1 0 0,0 0-1 0 0,1 0 1 0 0,-1 0-1 0 0,1 0 0 0 0,0 1 1 0 0,0-1-1 0 0,0 0 0 0 0,1 1 1 0 0,-1-1-1 0 0,1 1 0 0 0,0-1 1 0 0,1 1-1 0 0,-1-1 1 0 0,1 1-1 0 0,0-1 0 0 0,0 0 1 0 0,0 1-1 0 0,0-1 0 0 0,1 0 1 0 0,0 0-1 0 0,-1 0 1 0 0,2 0-1 0 0,-1 0 0 0 0,0 0 1 0 0,1 0-1 0 0,0-1 0 0 0,0 0 1 0 0,0 1-1 0 0,0-1 1 0 0,3 2 4 0 0,122 86 570 0 0,-80-69-774 0 0,0-3 0 0 0,2-1 0 0 0,0-3 0 0 0,0-2 0 0 0,1-2-1 0 0,1-2 1 0 0,47 1 204 0 0,207-4-8523 0 0,-252-10 3848 0 0,-17 0-2837 0 0</inkml:trace>
  <inkml:trace contextRef="#ctx0" brushRef="#br0" timeOffset="1158.88">3553 457 19316 0 0,'0'0'1444'0'0,"0"0"-177"0"0,0 0-268 0 0,0 0-511 0 0,0 0-470 0 0,0 0-265 0 0,0 0-82 0 0,33-9 99 0 0,1-1 192 0 0,184-24-88 0 0,545 72-1526 0 0,-510-7-1670 0 0,-5 13-3940 0 0,-194-31 3155 0 0,-17-4-2112 0 0</inkml:trace>
  <inkml:trace contextRef="#ctx0" brushRef="#br0" timeOffset="2109.217">5356 788 9098 0 0,'0'0'2507'0'0,"0"0"-1309"0"0,0 0-1025 0 0,0 0-445 0 0,0 0-103 0 0,0 0 35 0 0,0 0 112 0 0,0 0 168 0 0,0 0 186 0 0,0 0 255 0 0,0 0 226 0 0,0 0 154 0 0,0 0 34 0 0,14 18-84 0 0,44 53-142 0 0,116 56 604 0 0,-164-121-1189 0 0,0 0-1 0 0,0 1 1 0 0,-1-1 0 0 0,0 2 0 0 0,0 0 0 0 0,-1 0 0 0 0,0 0 0 0 0,0 1 0 0 0,-1 0 0 0 0,0 0 0 0 0,0 1 0 0 0,-1 0 0 0 0,-1 0 0 0 0,0 1 0 0 0,0 0 0 0 0,-1 0 0 0 0,0 0-1 0 0,-1 0 1 0 0,0 0 0 0 0,-1 1 0 0 0,0-1 0 0 0,-1 1 0 0 0,0 2 16 0 0,-1 1 54 0 0,-2-9 23 0 0,1-1 0 0 0,0 1 1 0 0,0-1-1 0 0,0 1 0 0 0,1 0 0 0 0,0-1 0 0 0,0 1 1 0 0,0 0-1 0 0,0-1 0 0 0,1 1 0 0 0,0-1 1 0 0,1 1-1 0 0,-1-1 0 0 0,1 1 0 0 0,0-1 0 0 0,0 0 1 0 0,0 0-1 0 0,1 0 0 0 0,0 0 0 0 0,0 0 1 0 0,0-1-1 0 0,1 1 0 0 0,-1-1 0 0 0,1 0 0 0 0,0 0 1 0 0,1 0-1 0 0,-1-1 0 0 0,0 1 0 0 0,1-1 1 0 0,0 0-1 0 0,0 0 0 0 0,0-1 0 0 0,0 1 0 0 0,5 0-77 0 0,10-2 210 0 0,0 0-1 0 0,1-2 0 0 0,-1-1 0 0 0,0 0 0 0 0,0-2 0 0 0,0 0 0 0 0,-1-1 1 0 0,1-1-1 0 0,-1-1 0 0 0,0 0 0 0 0,-1-2 0 0 0,0 0 0 0 0,0-1 0 0 0,-1-1 0 0 0,0 0 1 0 0,-1-1-1 0 0,0-1 0 0 0,-1-1 0 0 0,-1 0 0 0 0,0-1 0 0 0,-1 0 0 0 0,3-6-209 0 0,12-108 591 0 0,-25 175-3837 0 0,50 59 3709 0 0,-36-91-367 0 0,1 0-1 0 0,0-2 1 0 0,1 0 0 0 0,0-1-1 0 0,1 0 1 0 0,0-2 0 0 0,1-1 0 0 0,0 0-1 0 0,0-1 1 0 0,1-2 0 0 0,-1 0-1 0 0,1-1 1 0 0,0-1 0 0 0,1-2-1 0 0,-1 0 1 0 0,0-1 0 0 0,0-1 0 0 0,1-1-1 0 0,-1-1 1 0 0,0-1 0 0 0,-1-1-1 0 0,1-1 1 0 0,-1 0 0 0 0,0-2-1 0 0,0-1 1 0 0,-1 0 0 0 0,-1-1-1 0 0,1-2 1 0 0,2-2-96 0 0,-15 9 8 0 0,0 0 0 0 0,0 0 0 0 0,-1 0 0 0 0,0-1 0 0 0,0 0 0 0 0,0 0 0 0 0,-1-1 0 0 0,0 1 0 0 0,0-1 0 0 0,0-1 0 0 0,-1 1 0 0 0,0 0 0 0 0,-1-1 0 0 0,0 0 0 0 0,0 0 0 0 0,0 0 0 0 0,-1 0 0 0 0,-1 0 0 0 0,1-1 0 0 0,-1 1 0 0 0,0-1 0 0 0,-1 1 0 0 0,0 0 0 0 0,-1-1 0 0 0,1 1 0 0 0,-1-1 0 0 0,-1-1-8 0 0,1 10-79 0 0,1 0 0 0 0,0 1 0 0 0,-1-1-1 0 0,1 0 1 0 0,0 0 0 0 0,-1 0 0 0 0,1 0 0 0 0,-1 0-1 0 0,1 0 1 0 0,0 1 0 0 0,-1-1 0 0 0,1 0 0 0 0,0 0 0 0 0,-1 0-1 0 0,1 0 1 0 0,-1 0 0 0 0,1 0 0 0 0,0 0 0 0 0,-1-1-1 0 0,1 1 1 0 0,0 0 0 0 0,-1 0 0 0 0,1 0 0 0 0,0 0-1 0 0,-1 0 1 0 0,1-1 0 0 0,0 1 0 0 0,-1 0 0 0 0,1 0-1 0 0,0 0 1 0 0,-1-1 0 0 0,1 1 0 0 0,0 0 0 0 0,0-1-1 0 0,-1 1 80 0 0,3 43-805 0 0,5-29 896 0 0,2 0-1 0 0,0 0 1 0 0,0-1-1 0 0,1 0 1 0 0,1-1-1 0 0,0 0 1 0 0,1 0-1 0 0,0-1 1 0 0,0-1-1 0 0,1 0 1 0 0,1-1-1 0 0,0-1 1 0 0,0 0-1 0 0,0 0 1 0 0,1-1-1 0 0,0-1 1 0 0,1-1-1 0 0,-1 0 1 0 0,1-1-1 0 0,0-1 1 0 0,5 0-91 0 0,-3 1 3 0 0,1 0 1 0 0,-1-2-1 0 0,1 0 1 0 0,-1-1-1 0 0,1-1 1 0 0,-1-1-1 0 0,1 0 1 0 0,-1-2-1 0 0,0 0 1 0 0,0-1-1 0 0,0-1 1 0 0,0 0-1 0 0,-1-1 1 0 0,0-1-1 0 0,0-1 1 0 0,0-1-1 0 0,-1 0 1 0 0,12-9-4 0 0,-22 10 20 0 0,0 1 1 0 0,-1-1-1 0 0,0 0 1 0 0,0-1 0 0 0,0 1-1 0 0,-1-1 1 0 0,-1 0 0 0 0,1 0-1 0 0,-2 0 1 0 0,1 0 0 0 0,-1-1-1 0 0,0 1 1 0 0,-1-1-1 0 0,0 1 1 0 0,-1-1 0 0 0,0 1-1 0 0,-1-6-20 0 0,1 14-66 0 0,0 1-236 0 0,4 33-2050 0 0,0-18 2430 0 0,2 0 0 0 0,0 0 0 0 0,0-1 0 0 0,2 0 0 0 0,0 0 0 0 0,0-1 0 0 0,1 0 0 0 0,1 0 1 0 0,0-1-1 0 0,1 0 0 0 0,0-1 0 0 0,1 0 0 0 0,0-1 0 0 0,0 0 0 0 0,1-1 0 0 0,1 0 0 0 0,0-1 0 0 0,0-1 0 0 0,0 0 1 0 0,1-1-1 0 0,0-1 0 0 0,0 0 0 0 0,0-1 0 0 0,1 0 0 0 0,-1-2 0 0 0,1 1 0 0 0,0-2 0 0 0,0 0 0 0 0,0-1 0 0 0,0-1 1 0 0,-1 0-1 0 0,1-1 0 0 0,0-1 0 0 0,-1-1 0 0 0,1 0 0 0 0,-1 0 0 0 0,0-2 0 0 0,0 0 0 0 0,-1-1 0 0 0,0 0 0 0 0,0-1 1 0 0,-1 0-1 0 0,0-1 0 0 0,0-1 0 0 0,9-9-78 0 0,-14 9 84 0 0,-1 0 0 0 0,0-1 0 0 0,-1 1 0 0 0,0-1-1 0 0,-1-1 1 0 0,0 1 0 0 0,-1-1 0 0 0,0 1 0 0 0,-1-1 0 0 0,0 0 0 0 0,-1-1 0 0 0,0 1 0 0 0,-1 0 0 0 0,-1-1 0 0 0,0-7-84 0 0,0 20 140 0 0,39 57-1989 0 0,-17-30 1906 0 0,1-1 0 0 0,1-1-1 0 0,1 0 1 0 0,1-3 0 0 0,0 0-1 0 0,2-1 1 0 0,1-2-1 0 0,1-1 1 0 0,0-1 0 0 0,1-1-1 0 0,1-2 1 0 0,17 5-57 0 0,-8-6-1066 0 0,0-2-1 0 0,1-2 1 0 0,0-1 0 0 0,1-2-1 0 0,-1-2 1 0 0,16-2 1066 0 0,15-2-8627 0 0,-53 0-642 0 0</inkml:trace>
  <inkml:trace contextRef="#ctx0" brushRef="#br0" timeOffset="2379.079">8420 503 22565 0 0,'0'0'1496'0'0,"0"0"-464"0"0,0 0-303 0 0,0 0-377 0 0,-18-164-320 0 0,18 161-537 0 0,0 3-751 0 0,5 3-288 0 0,1 10-240 0 0,3 4-249 0 0,5 6-135 0 0,2 4-1073 0 0,-1-6-1072 0 0,-4-5-4049 0 0</inkml:trace>
  <inkml:trace contextRef="#ctx0" brushRef="#br0" timeOffset="2790.157">9810 1018 19116 0 0,'0'0'1259'0'0,"0"0"-265"0"0,0 0-436 0 0,0 0-326 0 0,29-5-180 0 0,92-15-68 0 0,28 20-2261 0 0,-147-2 2233 0 0,-1 0 0 0 0,1 0 1 0 0,-1 0-1 0 0,0 0 1 0 0,0 0-1 0 0,0 0 1 0 0,0 0-1 0 0,0 0 0 0 0,0-1 1 0 0,-1 1-1 0 0,1 0 1 0 0,-1 0-1 0 0,0-1 0 0 0,1 1 1 0 0,-1 0-1 0 0,0-1 1 0 0,0 1-1 0 0,-1 0 1 0 0,1-1-1 0 0,0 1 0 0 0,-1 0 1 0 0,1-1-1 0 0,-1 1 1 0 0,0 0-1 0 0,0 0 1 0 0,0 0-1 0 0,0-1 0 0 0,0 1 1 0 0,0 0-1 0 0,-1 0 1 0 0,1 1-1 0 0,0-1 0 0 0,-1 0 1 0 0,-1-1 43 0 0,-13-10-93 0 0,-2 0 1 0 0,0 1-1 0 0,0 1 1 0 0,-1 0-1 0 0,0 2 1 0 0,-1 0-1 0 0,0 1 1 0 0,0 1-1 0 0,-1 1 0 0 0,1 1 1 0 0,-2 1-1 0 0,1 0 1 0 0,0 2-1 0 0,-1 0 1 0 0,-19 2 92 0 0,25-2-12 0 0,1 1 1 0 0,-1 0 0 0 0,1 1-1 0 0,-1 1 1 0 0,1 1 0 0 0,0 0-1 0 0,-1 1 1 0 0,1 0 0 0 0,0 1-1 0 0,0 1 1 0 0,1 0 0 0 0,0 1-1 0 0,-1 1 1 0 0,2 0 0 0 0,-1 1-1 0 0,1 0 1 0 0,1 1 0 0 0,-1 1-1 0 0,2 0 1 0 0,-1 1 0 0 0,1 0-1 0 0,1 0 1 0 0,0 1 0 0 0,1 0-1 0 0,0 1 1 0 0,0 0 0 0 0,2 1-1 0 0,-4 8 12 0 0,8-14 27 0 0,1 0 1 0 0,0 1-1 0 0,1-1 0 0 0,0 0 0 0 0,0 1 0 0 0,0 0 0 0 0,1-1 1 0 0,1 1-1 0 0,0-1 0 0 0,0 1 0 0 0,0-1 0 0 0,1 0 0 0 0,0 1 1 0 0,1-1-1 0 0,0 0 0 0 0,0 0 0 0 0,1-1 0 0 0,0 1 0 0 0,0-1 1 0 0,0 1-1 0 0,1-1 0 0 0,1-1 0 0 0,-1 1 0 0 0,1-1 0 0 0,0 0 1 0 0,0 0-1 0 0,1 0 0 0 0,1 0-27 0 0,19 15 121 0 0,0-1 0 0 0,1-1-1 0 0,2-2 1 0 0,-1-1 0 0 0,2-1 0 0 0,18 5-121 0 0,-9-4-125 0 0,0-2 0 0 0,1-1 0 0 0,1-3 0 0 0,-1-1-1 0 0,2-2 1 0 0,-1-2 0 0 0,1-2 0 0 0,-1-2 0 0 0,1-2 0 0 0,41-5 125 0 0,-4-14 4701 0 0,-33 63-6015 0 0,-25-31 1491 0 0,2 0-1 0 0,-1-2 1 0 0,1 0-1 0 0,0-2 1 0 0,1-1-1 0 0,0 0 0 0 0,0-2 1 0 0,1-1-1 0 0,-1-1 1 0 0,1-1-1 0 0,0-2 1 0 0,-1 0-1 0 0,1-2 0 0 0,0 0 1 0 0,-1-2-1 0 0,0-1 1 0 0,25-8-177 0 0,136-53 1575 0 0,-180 63-1501 0 0,1 0-1 0 0,-1-1 1 0 0,0 0-1 0 0,0-1 1 0 0,0 1-1 0 0,0-1 1 0 0,-1 0-1 0 0,0 0 1 0 0,0-1-1 0 0,0 0 1 0 0,-1 0-1 0 0,0 0 1 0 0,0 0-1 0 0,0-1 1 0 0,-1 1-1 0 0,0-1 1 0 0,0 0-1 0 0,-1 0 1 0 0,0 0-1 0 0,0 0 1 0 0,0-1-1 0 0,-1 1 1 0 0,0 0-1 0 0,-1-8-73 0 0,0 10-25 0 0,-1-1 0 0 0,-1 1-1 0 0,1 0 1 0 0,-1-1 0 0 0,0 1 0 0 0,0 0-1 0 0,0 0 1 0 0,-1 0 0 0 0,1 0-1 0 0,-1 1 1 0 0,-1-1 0 0 0,1 1 0 0 0,-1 0-1 0 0,1 0 1 0 0,-1 0 0 0 0,0 0 0 0 0,-1 1-1 0 0,1-1 1 0 0,0 1 0 0 0,-1 0 0 0 0,0 0-1 0 0,0 1 1 0 0,0 0 0 0 0,0-1 0 0 0,0 2-1 0 0,0-1 1 0 0,-1 1 0 0 0,1-1 0 0 0,-1 1-1 0 0,-4 0 26 0 0,-5-2-77 0 0,1 1-1 0 0,-1 1 1 0 0,0 0 0 0 0,0 1-1 0 0,0 0 1 0 0,0 1-1 0 0,1 1 1 0 0,-1 0-1 0 0,0 1 1 0 0,1 1-1 0 0,-4 1 78 0 0,2 3-91 0 0,1 0 0 0 0,0 1 0 0 0,1 1-1 0 0,0 1 1 0 0,0 0 0 0 0,1 0 0 0 0,1 2-1 0 0,0-1 1 0 0,0 2 0 0 0,2-1 0 0 0,-1 1 0 0 0,2 1-1 0 0,0 0 1 0 0,1 0 0 0 0,-6 15 91 0 0,-40 88-3821 0 0,6-12-5386 0 0,33-76-1334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6:57.3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207 895 6297 0 0,'0'0'1359'0'0,"0"0"-110"0"0,0 0-216 0 0,0 0-191 0 0,0 0-136 0 0,0 0-89 0 0,0 0-93 0 0,0 0-6 0 0,0 0 71 0 0,0 0 77 0 0,0 0 120 0 0,-27-23 125 0 0,-79-68 82 0 0,70 65 103 0 0,40 34-1848 0 0,46 408 1439 0 0,-43-288-459 0 0,-7-65-104 0 0,3 0-1 0 0,3-1 1 0 0,2 1 0 0 0,4-1-1 0 0,2-1 1 0 0,14 38-124 0 0,-27-99 359 0 0,-1-1-1 0 0,1 1 1 0 0,-1 0 0 0 0,1 0 0 0 0,-1 0-1 0 0,1 0 1 0 0,-1 0 0 0 0,1 0 0 0 0,-1 0-1 0 0,1 0 1 0 0,-1 0 0 0 0,1 0 0 0 0,-1 0-1 0 0,1 0 1 0 0,-1 0 0 0 0,1 0 0 0 0,0 0-359 0 0,-16-63 93 0 0,-141-346 119 0 0,154 405-231 0 0,1 1 0 0 0,-1-1 0 0 0,1 0 1 0 0,0 0-1 0 0,1 1 0 0 0,-1-1 0 0 0,1 0 0 0 0,-1 0 1 0 0,1 0-1 0 0,1 0 0 0 0,-1 0 0 0 0,0 0 1 0 0,1 0-1 0 0,0 0 0 0 0,0 0 0 0 0,0 1 0 0 0,0-1 1 0 0,1 0-1 0 0,-1 1 0 0 0,1-1 0 0 0,0 1 0 0 0,0-1 1 0 0,0 1-1 0 0,1 0 0 0 0,-1 0 0 0 0,1 0 0 0 0,-1 0 1 0 0,1 0-1 0 0,0 1 0 0 0,0-1 0 0 0,1 1 1 0 0,-1 0-1 0 0,0 0 0 0 0,3-1 19 0 0,42-13-129 0 0,0 2 0 0 0,1 2-1 0 0,1 2 1 0 0,0 3 0 0 0,0 2 0 0 0,0 1 0 0 0,1 3 0 0 0,31 5 129 0 0,-53-4-66 0 0,128 10-1850 0 0,-107 4-2092 0 0,-5 10-4479 0 0,-35-18-859 0 0</inkml:trace>
  <inkml:trace contextRef="#ctx0" brushRef="#br0" timeOffset="886.162">667 1650 13787 0 0,'0'0'587'0'0,"0"0"-16"0"0,0 0 38 0 0,0 0 104 0 0,0 0 38 0 0,0 0-79 0 0,0 0-95 0 0,0 0-57 0 0,26 2-11 0 0,162 20 1569 0 0,-155-19-1892 0 0,0-1 0 0 0,0-1 0 0 0,0-2-1 0 0,0-1 1 0 0,0-2 0 0 0,0-1 0 0 0,0-2 0 0 0,-1-1 0 0 0,0-1 0 0 0,-1-2 0 0 0,0-1-1 0 0,-1-1 1 0 0,0-2 0 0 0,-1-1 0 0 0,0-2 0 0 0,-2 0-186 0 0,-23 16-26 0 0,1-1-1 0 0,-1 1 1 0 0,0 0 0 0 0,0-1 0 0 0,0 0 0 0 0,-1 0-1 0 0,1 0 1 0 0,-1-1 0 0 0,0 1 0 0 0,0-1 0 0 0,0 0-1 0 0,0 0 1 0 0,0 0 0 0 0,-1 0 0 0 0,0 0 0 0 0,0 0-1 0 0,0-1 1 0 0,0 1 0 0 0,-1-1 0 0 0,0 1 0 0 0,0-1-1 0 0,0 0 1 0 0,0 1 0 0 0,-1-1 0 0 0,0 0 0 0 0,0 0-1 0 0,0 1 1 0 0,0-1 0 0 0,-1 0 0 0 0,0 0 0 0 0,0 1-1 0 0,0-1 1 0 0,0 1 0 0 0,-1-1 0 0 0,0 1 0 0 0,0-1-1 0 0,0 1 1 0 0,0 0 0 0 0,-1 0 0 0 0,0 0 0 0 0,0 0-1 0 0,0 1 1 0 0,0-1 0 0 0,0 1 0 0 0,-1 0 0 0 0,1 0-1 0 0,-1 0 1 0 0,-3-2 26 0 0,-4-1-51 0 0,0 1-1 0 0,-1 0 0 0 0,1 1 0 0 0,-1 1 1 0 0,0 0-1 0 0,0 0 0 0 0,0 1 0 0 0,0 0 1 0 0,-1 1-1 0 0,1 1 0 0 0,0 0 0 0 0,-1 1 1 0 0,1 0-1 0 0,0 1 0 0 0,0 0 1 0 0,0 0-1 0 0,0 2 0 0 0,0 0 0 0 0,1 0 1 0 0,-1 1-1 0 0,1 0 0 0 0,0 1 0 0 0,0 0 1 0 0,1 1-1 0 0,0 0 0 0 0,0 0 0 0 0,1 1 1 0 0,0 1-1 0 0,0-1 0 0 0,1 2 1 0 0,0-1-1 0 0,1 1 0 0 0,0 0 0 0 0,0 0 1 0 0,1 1-1 0 0,0 0 0 0 0,1 0 0 0 0,1 1 1 0 0,0-1-1 0 0,0 1 0 0 0,1 0 0 0 0,0 0 1 0 0,0 10 51 0 0,2-13 27 0 0,1 0 1 0 0,0 1 0 0 0,0-1-1 0 0,1 0 1 0 0,0 0 0 0 0,1 0-1 0 0,0 0 1 0 0,0-1 0 0 0,1 1-1 0 0,0 0 1 0 0,0-1 0 0 0,1 0-1 0 0,0 0 1 0 0,1 0 0 0 0,0 0-1 0 0,0-1 1 0 0,0 1 0 0 0,1-1-1 0 0,0-1 1 0 0,1 1 0 0 0,0-1-1 0 0,-1 0 1 0 0,2-1 0 0 0,-1 1-1 0 0,1-2 1 0 0,0 1 0 0 0,1 0-28 0 0,13 6 87 0 0,0-1 0 0 0,0-1 1 0 0,0-2-1 0 0,1 0 1 0 0,1-1-1 0 0,-1-1 0 0 0,1-1 1 0 0,13 0-88 0 0,-4-2 39 0 0,0-1 0 0 0,0-2 0 0 0,0-1-1 0 0,0-1 1 0 0,0-2 0 0 0,0-2 0 0 0,-1 0 0 0 0,0-3 0 0 0,15-6-39 0 0,-36 12 34 0 0,-1 0 0 0 0,0 0 0 0 0,0-1 0 0 0,0-1-1 0 0,0 0 1 0 0,-1 0 0 0 0,0-1 0 0 0,0 0 0 0 0,-1 0 0 0 0,0-1-1 0 0,0 0 1 0 0,-1-1 0 0 0,0 0 0 0 0,-1 0 0 0 0,1 0 0 0 0,-2-1 0 0 0,1 0-1 0 0,-1 0 1 0 0,-1 0 0 0 0,0 0 0 0 0,0-1 0 0 0,-1 0 0 0 0,-1 0-1 0 0,0 0 1 0 0,0 0 0 0 0,-1 0 0 0 0,0 0 0 0 0,-1 0 0 0 0,0-1 0 0 0,-1 1-1 0 0,-1 0 1 0 0,1 0 0 0 0,-2 0 0 0 0,1 0 0 0 0,-2 0 0 0 0,1 1-1 0 0,-5-8-33 0 0,-61-78-208 0 0,69 96 10 0 0,0 0-157 0 0,28 33-1156 0 0,-9-17 1587 0 0,0-1 1 0 0,2-1-1 0 0,0 0 0 0 0,0-2 0 0 0,1 0 1 0 0,1-2-1 0 0,0 0 0 0 0,0-2 0 0 0,1 0 1 0 0,8 0-77 0 0,28 13 69 0 0,35 9-21 0 0,-67-23-55 0 0,1 1-1 0 0,-1 1 1 0 0,0 2-1 0 0,-1 1 0 0 0,-1 1 1 0 0,0 1-1 0 0,0 1 1 0 0,-2 1-1 0 0,4 5 8 0 0,-26-20 4 0 0,-1 0 1 0 0,0 0-1 0 0,1 0 0 0 0,-1 0 0 0 0,0 0 1 0 0,0 0-1 0 0,0 1 0 0 0,0-1 0 0 0,0 0 0 0 0,0 1 1 0 0,0-1-1 0 0,-1 1 0 0 0,1-1 0 0 0,0 1 1 0 0,-1-1-1 0 0,1 1 0 0 0,-1-1 0 0 0,0 1 1 0 0,1 0-1 0 0,-1-1 0 0 0,0 1 0 0 0,0-1 0 0 0,0 1 1 0 0,0 0-1 0 0,0-1 0 0 0,-1 1 0 0 0,1 0 1 0 0,0-1-1 0 0,-1 1 0 0 0,1-1 0 0 0,-1 1 1 0 0,1-1-1 0 0,-1 1 0 0 0,0-1 0 0 0,0 1 0 0 0,0-1 1 0 0,0 0-1 0 0,0 1 0 0 0,0-1 0 0 0,0 0 1 0 0,0 0-1 0 0,0 0 0 0 0,-1 0 0 0 0,1 0 1 0 0,0 0-1 0 0,-1 0 0 0 0,1 0 0 0 0,0 0 0 0 0,-1-1 1 0 0,1 1-1 0 0,-1-1 0 0 0,0 1 0 0 0,1-1 1 0 0,-1 1-1 0 0,-1-1-4 0 0,-93 26 870 0 0,92-26-852 0 0,-27 6 100 0 0,1-2 0 0 0,-1-2 0 0 0,0 0 0 0 0,0-2 0 0 0,0-1 0 0 0,-21-5-118 0 0,52 6-28 0 0,-1 1 0 0 0,0-1 1 0 0,0 0-1 0 0,1 0 1 0 0,-1-1-1 0 0,0 1 1 0 0,0 0-1 0 0,0 0 0 0 0,1 0 1 0 0,-1 0-1 0 0,0-1 1 0 0,0 1-1 0 0,1 0 1 0 0,-1-1-1 0 0,0 1 0 0 0,1-1 1 0 0,-1 1-1 0 0,0-1 1 0 0,1 1-1 0 0,-1-1 1 0 0,1 1-1 0 0,-1-1 1 0 0,1 1-1 0 0,-1-1 0 0 0,1 0 1 0 0,-1 1-1 0 0,1-1 1 0 0,0 0-1 0 0,-1 1 1 0 0,1-1-1 0 0,0 0 0 0 0,-1 0 1 0 0,1 1-1 0 0,0-1 1 0 0,0 0-1 0 0,0 0 1 0 0,0 0-1 0 0,0 1 0 0 0,0-1 1 0 0,0 0-1 0 0,0 0 1 0 0,0 0-1 0 0,0 1 1 0 0,0-1-1 0 0,0 0 1 0 0,1 0-1 0 0,-1 1 0 0 0,0-1 1 0 0,1 0-1 0 0,-1 0 1 0 0,0 1-1 0 0,1-1 1 0 0,-1 1-1 0 0,1-1 0 0 0,-1 0 1 0 0,1 1-1 0 0,-1-1 1 0 0,1 1-1 0 0,0-1 1 0 0,-1 1-1 0 0,1-1 0 0 0,0 1 1 0 0,-1-1-1 0 0,1 1 1 0 0,0 0-1 0 0,-1-1 1 0 0,1 1 27 0 0,54-38-2100 0 0,-49 35 2120 0 0,105-66-543 0 0,12-8 1586 0 0,3 6 0 0 0,119-49-1063 0 0,-243 119 20 0 0,-1 1 1 0 0,1-1-1 0 0,0 0 0 0 0,0 1 0 0 0,-1-1 0 0 0,1 1 0 0 0,0-1 0 0 0,0 1 1 0 0,0 0-1 0 0,0-1 0 0 0,0 1 0 0 0,0 0 0 0 0,-1 1 0 0 0,1-1 0 0 0,0 0 1 0 0,0 0-1 0 0,0 1 0 0 0,0-1 0 0 0,0 1 0 0 0,-1 0 0 0 0,1-1 0 0 0,0 1 1 0 0,0 0-1 0 0,-1 0 0 0 0,1 0 0 0 0,-1 0 0 0 0,1 0 0 0 0,-1 1 0 0 0,1-1 1 0 0,-1 0-1 0 0,0 1 0 0 0,0-1 0 0 0,1 1 0 0 0,-1-1 0 0 0,0 1 0 0 0,0 0 0 0 0,-1-1 1 0 0,1 1-1 0 0,0 0 0 0 0,0 0 0 0 0,-1 0 0 0 0,1-1 0 0 0,-1 1 0 0 0,0 0 1 0 0,0 0-1 0 0,1 0 0 0 0,-1 0 0 0 0,0 0 0 0 0,-1 0 0 0 0,1 0 0 0 0,0 1-20 0 0,0-2 3 0 0,13 48-62 0 0,-12-36 28 0 0,0 0-1 0 0,1 0 1 0 0,0-1-1 0 0,1 1 1 0 0,1-1-1 0 0,0 1 1 0 0,0-1-1 0 0,1-1 1 0 0,1 1-1 0 0,0-1 1 0 0,1 0-1 0 0,0 0 1 0 0,0 0 0 0 0,1-1-1 0 0,1-1 1 0 0,-1 1-1 0 0,2-1 1 0 0,-1-1-1 0 0,1 0 1 0 0,1 0-1 0 0,-1-1 1 0 0,1 0-1 0 0,0-1 1 0 0,1 0-1 0 0,11 4 32 0 0,45-1-3773 0 0,-23-12-4271 0 0,-27-1-2178 0 0</inkml:trace>
  <inkml:trace contextRef="#ctx0" brushRef="#br0" timeOffset="1240.65">2730 762 23245 0 0,'0'0'837'0'0,"0"0"-107"0"0,0 0-311 0 0,0 0-239 0 0,0 0-140 0 0,0 0-164 0 0,0 0-227 0 0,0 0-241 0 0,0 0-131 0 0,0 0-5 0 0,0 0 85 0 0,0 0 86 0 0,-14-4-66 0 0,4 1 506 0 0,-30-6-627 0 0,66 44-2052 0 0,32 11-4500 0 0,-37-30-1773 0 0</inkml:trace>
  <inkml:trace contextRef="#ctx0" brushRef="#br0" timeOffset="1568.201">3563 1256 23309 0 0,'0'0'659'0'0,"0"0"-212"0"0,0 0-310 0 0,0 0-162 0 0,0 0-95 0 0,0 0-79 0 0,0 0-39 0 0,0 0-19 0 0,0 0-24 0 0,0 0-29 0 0,0 0-12 0 0,0 0 24 0 0,0 0 85 0 0,6 3 86 0 0,58 24 165 0 0,-3-4-48 0 0,-1 2 1 0 0,-1 3-1 0 0,-1 3 0 0 0,-2 3 1 0 0,-1 1-1 0 0,31 29 10 0 0,-77-56-32 0 0,-1 0-1 0 0,0 0 1 0 0,-1 1 0 0 0,0 0-1 0 0,0 1 1 0 0,-1-1 0 0 0,-1 1-1 0 0,1 0 1 0 0,-1 1 0 0 0,-1 0-1 0 0,2 7 33 0 0,-5-14 7 0 0,0 0 0 0 0,0-1 0 0 0,0 1-1 0 0,-1 0 1 0 0,0 0 0 0 0,0-1-1 0 0,0 1 1 0 0,0 0 0 0 0,0 0-1 0 0,-1-1 1 0 0,0 1 0 0 0,0 0-1 0 0,0-1 1 0 0,0 1 0 0 0,0-1 0 0 0,-1 1-1 0 0,1-1 1 0 0,-1 0 0 0 0,0 1-1 0 0,0-1 1 0 0,0 0 0 0 0,-1 0-1 0 0,1-1 1 0 0,-1 1 0 0 0,0 0-1 0 0,1-1 1 0 0,-1 1 0 0 0,0-1 0 0 0,-1 0-1 0 0,1 0 1 0 0,0 0 0 0 0,0-1-1 0 0,-1 1 1 0 0,1-1 0 0 0,-1 0-1 0 0,1 0 1 0 0,-1 0-7 0 0,-24 7 118 0 0,1-2 1 0 0,-1-1-1 0 0,0-1 0 0 0,0-1 1 0 0,-1-2-1 0 0,1-1 0 0 0,0-1 1 0 0,-1-1-1 0 0,1-1 0 0 0,0-2 1 0 0,1-1-1 0 0,-1-1 0 0 0,1-2 1 0 0,0 0-1 0 0,0-2-118 0 0,21 8-350 0 0,-33-21-450 0 0,29-4-7891 0 0,10 20-1124 0 0</inkml:trace>
  <inkml:trace contextRef="#ctx0" brushRef="#br0" timeOffset="1901.054">4806 188 23429 0 0,'0'0'340'0'0,"0"0"-59"0"0,0 0-237 0 0,0 0-373 0 0,0 0-431 0 0,0 0-270 0 0,0 0 15 0 0,0 0 294 0 0,0 0 438 0 0,0 0 339 0 0,0 0 187 0 0,-16 28 45 0 0,-52 96 13 0 0,26 47 281 0 0,37-120-473 0 0,-10 65 136 0 0,6 2 0 0 0,4 0-1 0 0,5-1 1 0 0,7 10-245 0 0,-6-107 6 0 0,0-1 0 0 0,2 1 0 0 0,1 0 0 0 0,0-1 0 0 0,1 0 0 0 0,1 0-1 0 0,1 0 1 0 0,1-1 0 0 0,0 0 0 0 0,2 0 0 0 0,0-1 0 0 0,0 0 0 0 0,2-1 0 0 0,0 0 0 0 0,1-1-1 0 0,0 0 1 0 0,2-1 0 0 0,-1-1 0 0 0,2 0 0 0 0,0-1 0 0 0,0 0 0 0 0,1-2 0 0 0,0 0 0 0 0,1-1 0 0 0,0 0-1 0 0,0-2 1 0 0,1 0 0 0 0,0-1 0 0 0,0-1 0 0 0,1-1 0 0 0,17 2-6 0 0,-28-8-75 0 0,-1 0 0 0 0,0 0 1 0 0,0-1-1 0 0,0 0 0 0 0,0 0 1 0 0,0-1-1 0 0,0 0 0 0 0,-1 0 1 0 0,0-1-1 0 0,0 0 0 0 0,0 0 1 0 0,-1-1-1 0 0,1 1 0 0 0,-1-2 1 0 0,-1 1-1 0 0,1-1 0 0 0,-1 1 1 0 0,0-2-1 0 0,-1 1 0 0 0,1 0 1 0 0,-1-1-1 0 0,-1 0 0 0 0,0 0 0 0 0,0 0 1 0 0,0 0-1 0 0,-1 0 0 0 0,1-9 75 0 0,-2 28 51 0 0,1 0-1 0 0,0 0 0 0 0,1 0 1 0 0,0-1-1 0 0,1 1 0 0 0,0-1 0 0 0,1 0 1 0 0,0 0-1 0 0,0 0 0 0 0,1-1 1 0 0,0 1-1 0 0,1-1 0 0 0,0-1 1 0 0,0 1-1 0 0,1-1 0 0 0,0-1 0 0 0,1 1 1 0 0,-1-2-1 0 0,1 1 0 0 0,1-1 1 0 0,-1 0-1 0 0,1-1 0 0 0,0 0 1 0 0,0-1-1 0 0,1 0 0 0 0,-1 0 0 0 0,1-1 1 0 0,5 1-51 0 0,54 4-2808 0 0,-24-7-4460 0 0,-28-1-2064 0 0</inkml:trace>
  <inkml:trace contextRef="#ctx0" brushRef="#br0" timeOffset="2289.309">5443 1185 20660 0 0,'0'0'1825'0'0,"0"0"-809"0"0,0 0-304 0 0,0 0-296 0 0,0 0-224 0 0,0 0-160 0 0,0 0-168 0 0,0 0-208 0 0,0 0-232 0 0,-100-160-312 0 0,95 151-320 0 0,2 0-193 0 0,0-1-231 0 0,0-3-448 0 0,2 1-529 0 0,-2 3-1008 0 0,3 1-6745 0 0</inkml:trace>
  <inkml:trace contextRef="#ctx0" brushRef="#br0" timeOffset="2637.742">4484 477 24405 0 0,'0'0'808'0'0,"0"0"-63"0"0,0 0-181 0 0,0 0-254 0 0,0 0-263 0 0,0 0-212 0 0,0 0-89 0 0,0 0 9 0 0,0 0 113 0 0,0 0 83 0 0,31-3 27 0 0,105-7-10 0 0,38 41-345 0 0,-121-14 26 0 0,129 36-2652 0 0,-64-13-5694 0 0,-73-24-2470 0 0</inkml:trace>
  <inkml:trace contextRef="#ctx0" brushRef="#br0" timeOffset="2638.742">5913 1109 19476 0 0,'0'0'-909'0'0,"0"0"-245"0"0,0 0 0 0 0,0 0 310 0 0,0 0 447 0 0,0 0 310 0 0,0 0 94 0 0,0 0 44 0 0,0 0 61 0 0,0 0 104 0 0,0 0 138 0 0,0 0 116 0 0,19 29 55 0 0,62 91-11 0 0,3 39 666 0 0,-78-142-1065 0 0,1 0 0 0 0,1-1 1 0 0,1 1-1 0 0,0-2 0 0 0,1 1 1 0 0,0-1-1 0 0,2-1 0 0 0,-1 0 1 0 0,2 0-1 0 0,0-1 0 0 0,0-1 1 0 0,1 0-1 0 0,4 1-115 0 0,-15-12 128 0 0,0-1 0 0 0,0 1 0 0 0,1-1 1 0 0,-1 0-1 0 0,0 0 0 0 0,0 0 0 0 0,0-1 0 0 0,0 1 0 0 0,0-1 1 0 0,0 0-1 0 0,0 1 0 0 0,0-1 0 0 0,0-1 0 0 0,0 1 0 0 0,0 0 1 0 0,0-1-1 0 0,0 1 0 0 0,-1-1 0 0 0,1 0 0 0 0,-1 0 0 0 0,1 0 1 0 0,-1 0-1 0 0,0-1 0 0 0,0 1 0 0 0,0 0 0 0 0,0-1 1 0 0,0 0-1 0 0,-1 1 0 0 0,1-1 0 0 0,-1 0 0 0 0,1 0 0 0 0,-1 0 1 0 0,0 0-1 0 0,0 0 0 0 0,-1 0 0 0 0,1 0 0 0 0,0 0 0 0 0,-1 0 1 0 0,0 0-1 0 0,0-1 0 0 0,0 1 0 0 0,0 0 0 0 0,0 0 0 0 0,-1 0 1 0 0,0-2-129 0 0,5-11-35 0 0,51-303 1086 0 0,-55 317-1099 0 0,0 0-1 0 0,0 0 1 0 0,1-1 0 0 0,-1 1 0 0 0,1 0-1 0 0,-1 0 1 0 0,1-1 0 0 0,0 1-1 0 0,-1 0 1 0 0,1 0 0 0 0,0 0 0 0 0,1 0-1 0 0,-1 0 1 0 0,0 0 0 0 0,0 0-1 0 0,1 1 1 0 0,-1-1 0 0 0,1 0 0 0 0,0 1-1 0 0,-1-1 1 0 0,1 1 0 0 0,0 0-1 0 0,0-1 1 0 0,0 1 0 0 0,0 0 0 0 0,0 0-1 0 0,0 0 1 0 0,0 1 0 0 0,0-1-1 0 0,1 0 1 0 0,-1 1 0 0 0,0-1 0 0 0,2 1 48 0 0,68 28-6057 0 0,-57-16 1014 0 0,-3-2-4914 0 0</inkml:trace>
  <inkml:trace contextRef="#ctx0" brushRef="#br0" timeOffset="2994.022">6925 1244 25854 0 0,'0'0'754'0'0,"0"0"-838"0"0,0 0-509 0 0,0 0-38 0 0,0 0 139 0 0,0 0 239 0 0,0 0 225 0 0,8 27 46 0 0,46 169 9 0 0,-52-187-7 0 0,0 0 0 0 0,1 0-1 0 0,0-1 1 0 0,1 1 0 0 0,0-1 0 0 0,0 0-1 0 0,1 0 1 0 0,0 0 0 0 0,0-1 0 0 0,1 0 0 0 0,0 0-1 0 0,0 0 1 0 0,0-1 0 0 0,1 0 0 0 0,0 0 0 0 0,1 0-1 0 0,3 1-19 0 0,22-2-3506 0 0,5-17-3878 0 0,-31 8-3673 0 0</inkml:trace>
  <inkml:trace contextRef="#ctx0" brushRef="#br0" timeOffset="3269.927">6922 449 26966 0 0,'0'0'567'0'0,"0"0"-282"0"0,0 0-188 0 0,0 0-238 0 0,0 0-287 0 0,0 0-328 0 0,0 0-402 0 0,0 0-394 0 0,0 0-478 0 0,0 0-551 0 0,0 0-318 0 0,0 0-60 0 0,0 0 478 0 0,20-16 825 0 0,60-50 778 0 0,-2 40 13 0 0,-59 21-915 0 0,-5 1-3115 0 0</inkml:trace>
  <inkml:trace contextRef="#ctx0" brushRef="#br0" timeOffset="3270.927">7462 1 16323 0 0,'0'0'3025'0'0,"0"0"-479"0"0,0 0-947 0 0,0 0-743 0 0,0 0-626 0 0,0 0-601 0 0,0 0-508 0 0,0 0-85 0 0,0 0 180 0 0,0 0 340 0 0,0 0 406 0 0,0 0 133 0 0,12 29-26 0 0,40 99-1 0 0,7 128 132 0 0,-50-196-152 0 0,44 562 654 0 0,-51-598-649 0 0,1 1 1 0 0,1-1-1 0 0,1 0 1 0 0,2-1-1 0 0,0 1 0 0 0,1-1 1 0 0,2 0-1 0 0,0-1 1 0 0,1 0-1 0 0,2-1 1 0 0,0-1-1 0 0,1 1 0 0 0,1-2 1 0 0,7 7-54 0 0,-71-63-1045 0 0,-12 1-5111 0 0,18 11-1504 0 0,23 14-508 0 0</inkml:trace>
  <inkml:trace contextRef="#ctx0" brushRef="#br0" timeOffset="3539.423">7627 720 23221 0 0,'0'0'1008'0'0,"0"0"-216"0"0,0 0-320 0 0,162-78-328 0 0,-109 69-120 0 0,3 8-88 0 0,2 1-56 0 0,4 1-56 0 0,-3 7-200 0 0,2 1-392 0 0,-5 2-496 0 0,-5-2-641 0 0,-7 0-615 0 0,-2 1-489 0 0,-4-2-375 0 0,-12 0-121 0 0,-9-5-4601 0 0</inkml:trace>
  <inkml:trace contextRef="#ctx0" brushRef="#br0" timeOffset="3844.752">8229 1370 10978 0 0,'0'0'1333'0'0,"0"0"-269"0"0,0 0 79 0 0,0 0 62 0 0,0 0-111 0 0,0 0-302 0 0,0 0-276 0 0,26 23-109 0 0,83 70-12 0 0,-105-89-318 0 0,1 0 0 0 0,0 0-1 0 0,0 0 1 0 0,1 0 0 0 0,-1-1 0 0 0,1 0 0 0 0,-1 0 0 0 0,1-1 0 0 0,0 0 0 0 0,0 0 0 0 0,0 0 0 0 0,0-1 0 0 0,0 1 0 0 0,1-1 0 0 0,-1-1-1 0 0,0 1 1 0 0,1-1 0 0 0,-1-1 0 0 0,4 1-77 0 0,13-2 364 0 0,-10 2-189 0 0,-1-1-1 0 0,1-1 1 0 0,-1 0-1 0 0,1-1 0 0 0,-1 0 1 0 0,0-1-1 0 0,0 0 1 0 0,0-1-1 0 0,0 0 0 0 0,-1-1 1 0 0,0 0-1 0 0,0-1 1 0 0,-1 0-1 0 0,0-1 0 0 0,0 0 1 0 0,0-1-1 0 0,5-6-174 0 0,-13 10-22 0 0,1 1-1 0 0,-1-1 0 0 0,0 0 1 0 0,-1 0-1 0 0,1 0 1 0 0,-1 1-1 0 0,0-2 1 0 0,0 1-1 0 0,0 0 0 0 0,-1 0 1 0 0,1 0-1 0 0,-1 0 1 0 0,-1 0-1 0 0,1 0 1 0 0,-1 0-1 0 0,0-1 0 0 0,0 1 1 0 0,0 0-1 0 0,-1 1 1 0 0,0-1-1 0 0,0 0 1 0 0,0 0-1 0 0,0 1 1 0 0,-1-1-1 0 0,0 1 0 0 0,0 0 1 0 0,0 0-1 0 0,0 0 23 0 0,-104-106-747 0 0,98 102 724 0 0,1 0 0 0 0,-1 1-1 0 0,-1 0 1 0 0,0 0 0 0 0,1 1 0 0 0,-2 0-1 0 0,1 1 1 0 0,-1 0 0 0 0,0 0 0 0 0,0 1-1 0 0,0 1 1 0 0,0 0 0 0 0,-1 1 0 0 0,1 0-1 0 0,-1 0 1 0 0,0 1 0 0 0,1 1 0 0 0,-1 0-1 0 0,0 1 1 0 0,0 0 0 0 0,1 0 0 0 0,-1 1-1 0 0,1 1 1 0 0,0 0 0 0 0,-1 1 0 0 0,1 0-1 0 0,1 1 1 0 0,-1 0 0 0 0,1 0 0 0 0,-1 1-1 0 0,2 0 1 0 0,-1 1 0 0 0,1 0 0 0 0,0 1-1 0 0,0 0 1 0 0,1 0 0 0 0,-3 5 23 0 0,8-9 0 0 0,0 1 0 0 0,1-1 0 0 0,-1 1 0 0 0,1-1-1 0 0,0 1 1 0 0,1 0 0 0 0,-1 0 0 0 0,1 0 0 0 0,0 0 0 0 0,0 0 0 0 0,0 0 0 0 0,1 0 0 0 0,0 0 0 0 0,0 1 0 0 0,0-1-1 0 0,0 0 1 0 0,1 0 0 0 0,0 0 0 0 0,0 0 0 0 0,1 0 0 0 0,-1 0 0 0 0,1 0 0 0 0,0-1 0 0 0,0 1 0 0 0,1 0 0 0 0,-1-1-1 0 0,1 0 1 0 0,0 0 0 0 0,0 1 0 0 0,0-2 0 0 0,1 1 0 0 0,0 0 0 0 0,-1-1 0 0 0,1 1 0 0 0,0-1 0 0 0,1 0 0 0 0,2 1 0 0 0,12 9 231 0 0,1-1 0 0 0,0-1 1 0 0,0-1-1 0 0,1-1 0 0 0,0-1 1 0 0,1-1-1 0 0,21 5-231 0 0,282 21 2446 0 0,-157 46-3394 0 0,-87-67-4091 0 0,-27-11-4108 0 0,-52-1 8571 0 0,15 0-9254 0 0</inkml:trace>
  <inkml:trace contextRef="#ctx0" brushRef="#br0" timeOffset="4230.158">9059 822 20900 0 0,'0'0'2076'0'0,"0"0"-280"0"0,0 0-632 0 0,0 0-489 0 0,0 0-328 0 0,0 0-298 0 0,0 0-301 0 0,0 0-193 0 0,0 0-22 0 0,0 0 83 0 0,0 0 158 0 0,0 0 140 0 0,0 0-14 0 0,32-1-191 0 0,103 4-408 0 0,6 31-3166 0 0,-82-14-2480 0 0,-18-9-4733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12.1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1257 428 8050 0 0,'0'0'1763'0'0,"0"0"-315"0"0,0 0-716 0 0,0 0-778 0 0,0 0-569 0 0,0 0-277 0 0,0 0 33 0 0,0 0 315 0 0,0 0 402 0 0,0 0 289 0 0,0 0 177 0 0,7-3 56 0 0,38-10 678 0 0,-30 9-764 0 0,0 0 1 0 0,1 0 0 0 0,-1-2-1 0 0,-1 1 1 0 0,1-2 0 0 0,-1 0 0 0 0,0-1-1 0 0,-1 0 1 0 0,0-1 0 0 0,0-1 0 0 0,9-9-295 0 0,-21 18 18 0 0,0 0 1 0 0,0-1 0 0 0,-1 1-1 0 0,1 0 1 0 0,0-1 0 0 0,-1 1-1 0 0,1-1 1 0 0,-1 1 0 0 0,1-1-1 0 0,-1 1 1 0 0,0-1-1 0 0,0 1 1 0 0,1-1 0 0 0,-1 1-1 0 0,0-1 1 0 0,-1 1 0 0 0,1-1-1 0 0,0 1 1 0 0,0-1 0 0 0,-1 0-1 0 0,1 1 1 0 0,-1-1 0 0 0,1 1-1 0 0,-1 0 1 0 0,1-1 0 0 0,-1 1-1 0 0,0 0 1 0 0,0-1 0 0 0,0 1-1 0 0,0 0 1 0 0,0 0 0 0 0,0-1-1 0 0,0 1 1 0 0,0 0-1 0 0,0 0 1 0 0,0 0 0 0 0,-1 1-1 0 0,1-1 1 0 0,0 0 0 0 0,-1 0-1 0 0,1 1 1 0 0,-1-1 0 0 0,1 1-1 0 0,-1-1 1 0 0,1 1 0 0 0,-1-1-1 0 0,1 1 1 0 0,-1 0 0 0 0,0 0-19 0 0,-77-19-1432 0 0,28 18 1388 0 0,-1 3-1 0 0,1 2 0 0 0,-1 3 1 0 0,1 1-1 0 0,1 3 0 0 0,0 2 0 0 0,1 2 1 0 0,0 2-1 0 0,1 3 0 0 0,1 1 1 0 0,1 2-1 0 0,1 3 0 0 0,1 1 1 0 0,-6 8 44 0 0,-10 4 135 0 0,1 3 0 0 0,1 3 0 0 0,3 1 0 0 0,2 4 0 0 0,3 1 0 0 0,1 3 0 0 0,-13 22-135 0 0,37-43 8 0 0,2 0 0 0 0,2 2-1 0 0,1 0 1 0 0,1 2 0 0 0,2 0 0 0 0,2 1 0 0 0,1 0 0 0 0,2 1-1 0 0,2 1 1 0 0,2 0 0 0 0,1 0 0 0 0,2 1 0 0 0,0 30-8 0 0,6-52 38 0 0,0 0 1 0 0,1 0 0 0 0,1 0-1 0 0,1-1 1 0 0,0 1 0 0 0,2-1 0 0 0,0 0-1 0 0,1 0 1 0 0,0-1 0 0 0,2 0-1 0 0,0 0 1 0 0,0-1 0 0 0,2-1-1 0 0,0 1 1 0 0,1-2 0 0 0,0 1 0 0 0,2-2-1 0 0,-1 1 1 0 0,1-2 0 0 0,1 0-1 0 0,1-1 1 0 0,-1 0 0 0 0,1-2-1 0 0,1 1 1 0 0,4 0-39 0 0,22 10 89 0 0,0-3 0 0 0,2-1 0 0 0,-1-2 0 0 0,2-2 0 0 0,0-2 0 0 0,0-2 0 0 0,0-2 0 0 0,1-3 0 0 0,33-1-89 0 0,-59 0 40 0 0,0-1 0 0 0,0-1 0 0 0,0-1 0 0 0,-1-1 0 0 0,1 0 0 0 0,0-2 0 0 0,-1 0 0 0 0,0-2 0 0 0,0 0 0 0 0,0-1 0 0 0,-1-1 0 0 0,0-1 0 0 0,0 0 0 0 0,-1-2 0 0 0,-1 0 0 0 0,0-1 0 0 0,0-1 0 0 0,-1 0 0 0 0,-1-1 0 0 0,0-1 0 0 0,-1 0 0 0 0,0-1 0 0 0,-2-1 0 0 0,0 0 0 0 0,9-17-40 0 0,-18 26 51 0 0,-1-1 0 0 0,0 0 0 0 0,0 0 0 0 0,-1 0 0 0 0,0-1 0 0 0,0 1 0 0 0,-1 0-1 0 0,-1 0 1 0 0,1 0 0 0 0,-1-1 0 0 0,-1 1 0 0 0,0 0 0 0 0,0 0 0 0 0,-1 1 0 0 0,0-1 0 0 0,0 0 0 0 0,-1 1-1 0 0,0 0 1 0 0,-1 0 0 0 0,0 0 0 0 0,0 0 0 0 0,-1 1 0 0 0,0 0 0 0 0,0 0 0 0 0,0 0 0 0 0,-1 1 0 0 0,0 0 0 0 0,0 0-1 0 0,-1 1 1 0 0,-2-2-51 0 0,-8-5-47 0 0,0 1 1 0 0,-1 1-1 0 0,0 0 0 0 0,-1 1 0 0 0,0 1 0 0 0,0 1 0 0 0,0 1 0 0 0,-1 1 0 0 0,0 0 0 0 0,-1 2 0 0 0,1 0 0 0 0,-13 1 47 0 0,34 2-31 0 0,1 1 0 0 0,-1-1-1 0 0,0 0 1 0 0,0 1-1 0 0,1-1 1 0 0,-1 0 0 0 0,0 1-1 0 0,0-1 1 0 0,0 0-1 0 0,0 1 1 0 0,1-1-1 0 0,-1 0 1 0 0,0 1 0 0 0,0-1-1 0 0,0 1 1 0 0,0-1-1 0 0,0 0 1 0 0,0 1 0 0 0,0-1-1 0 0,0 1 1 0 0,0-1-1 0 0,0 0 1 0 0,0 1-1 0 0,0-1 1 0 0,-1 0 0 0 0,1 1-1 0 0,0-1 1 0 0,0 1-1 0 0,0-1 1 0 0,0 0 0 0 0,-1 1-1 0 0,1-1 1 0 0,0 0-1 0 0,0 0 1 0 0,0 1 0 0 0,-1-1-1 0 0,1 0 1 0 0,0 1-1 0 0,-1-1 1 0 0,1 0-1 0 0,0 0 32 0 0,42 16 403 0 0,15-11-39 0 0,0-2 0 0 0,0-3 1 0 0,0-3-1 0 0,0-2 0 0 0,0-2 0 0 0,50-15-364 0 0,-14 6 146 0 0,-38 7-40 0 0,-2 2 158 0 0,-1-2 1 0 0,0-2-1 0 0,0-3 0 0 0,47-19-264 0 0,-100 32 30 0 0,1 1 0 0 0,-1 0 0 0 0,1-1 0 0 0,-1 1 1 0 0,1 0-1 0 0,0-1 0 0 0,-1 1 0 0 0,1 0 0 0 0,-1-1 0 0 0,1 1 0 0 0,0-1 0 0 0,0 1 0 0 0,-1-1 1 0 0,1 1-1 0 0,0-1 0 0 0,0 1 0 0 0,-1-1 0 0 0,1 1 0 0 0,0-1 0 0 0,0 1 0 0 0,0-1 1 0 0,0 1-1 0 0,0-1 0 0 0,0 1 0 0 0,0-1 0 0 0,0 1 0 0 0,0-1 0 0 0,0 0 0 0 0,0 1 0 0 0,0-1 1 0 0,0 1-1 0 0,0-1 0 0 0,1 1 0 0 0,-1-1 0 0 0,0 1 0 0 0,0-1 0 0 0,1 1 0 0 0,-1-1 0 0 0,0 1 1 0 0,1 0-1 0 0,-1-1 0 0 0,0 1 0 0 0,1-1 0 0 0,-1 1 0 0 0,1-1-30 0 0,-57 2-1767 0 0,142-51-4275 0 0,75-83 8689 0 0,-144 118-1773 0 0,-18 16-875 0 0,1-1-1 0 0,0 1 1 0 0,0-1-1 0 0,0 0 0 0 0,0 1 1 0 0,0-1-1 0 0,0 1 1 0 0,0-1-1 0 0,0 1 0 0 0,0-1 1 0 0,0 1-1 0 0,0-1 1 0 0,0 1-1 0 0,0-1 0 0 0,0 0 1 0 0,1 1-1 0 0,-1-1 0 0 0,0 1 1 0 0,0-1-1 0 0,0 1 1 0 0,1-1-1 0 0,-1 0 0 0 0,0 1 1 0 0,1-1-1 0 0,-1 0 1 0 0,0 1-1 0 0,1-1 0 0 0,-1 0 1 0 0,0 1-1 0 0,1-1 1 0 0,-1 0-1 0 0,0 0 0 0 0,1 0 1 0 0,-1 1-1 0 0,1-1 1 0 0,-1 0-1 0 0,1 0 0 0 0,-1 0 1 0 0,0 0-1 0 0,1 0 1 0 0,-1 0-1 0 0,1 0 0 0 0,-1 0 1 0 0,1 0-1 0 0,-1 0 1 0 0,1 0-1 0 0,-1 0 0 0 0,1 0 1 0 0,-1 0-1 0 0,0 0 1 0 0,1 0-1 0 0,-1 0 0 0 0,1 0 1 0 0,-1-1-1 0 0,1 1 2 0 0,-2 15 72 0 0,-23 304 613 0 0,21-255-634 0 0,0-32-25 0 0,1 0 0 0 0,1 0-1 0 0,2 0 1 0 0,1 0 0 0 0,2 0 0 0 0,1 0 0 0 0,2 0 0 0 0,1-1 0 0 0,2 2-26 0 0,-10-31 59 0 0,0 0 1 0 0,0 0-1 0 0,0 0 1 0 0,1 0 0 0 0,-1-1-1 0 0,1 1 1 0 0,-1 0-1 0 0,1 0 1 0 0,0 0 0 0 0,0-1-1 0 0,0 1 1 0 0,0 0-1 0 0,0-1 1 0 0,0 1 0 0 0,0-1-1 0 0,0 1 1 0 0,1-1-1 0 0,-1 0 1 0 0,0 1 0 0 0,1-1-1 0 0,0 0 1 0 0,-1 0-1 0 0,1 0 1 0 0,-1 0 0 0 0,1 0-1 0 0,0-1 1 0 0,0 1-1 0 0,0 0 1 0 0,-1-1 0 0 0,1 1-1 0 0,0-1 1 0 0,0 0-1 0 0,0 1 1 0 0,0-1 0 0 0,0 0-1 0 0,0 0 1 0 0,0-1-1 0 0,-1 1 1 0 0,1 0-1 0 0,0 0 1 0 0,0-1 0 0 0,0 1-1 0 0,0-1 1 0 0,0 0-1 0 0,-1 0 1 0 0,1 1 0 0 0,0-1-1 0 0,-1 0 1 0 0,1 0-1 0 0,-1-1 1 0 0,1 1 0 0 0,-1 0-1 0 0,1 0 1 0 0,-1-1-1 0 0,0 1 1 0 0,0-1 0 0 0,1 1-1 0 0,-1-1 1 0 0,0 0-1 0 0,0 1 1 0 0,0-2-60 0 0,8-24 123 0 0,-1 0 0 0 0,-2 0-1 0 0,0-1 1 0 0,-2 0 0 0 0,-1 1 0 0 0,-1-2-1 0 0,-2 1 1 0 0,-1 0 0 0 0,0 0 0 0 0,-3 0 0 0 0,0 1-1 0 0,-4-12-122 0 0,-8-185-45 0 0,17 217 2 0 0,-1 0-1 0 0,2 0 1 0 0,-1-1 0 0 0,1 1-1 0 0,0 0 1 0 0,0 0-1 0 0,1 0 1 0 0,0 1 0 0 0,0-1-1 0 0,1 1 1 0 0,0 0-1 0 0,0-1 1 0 0,0 2-1 0 0,1-1 1 0 0,0 0 0 0 0,0 1-1 0 0,1 0 1 0 0,-1 0-1 0 0,1 1 1 0 0,0-1-1 0 0,0 1 1 0 0,0 1 0 0 0,1-1-1 0 0,-1 1 1 0 0,1 0-1 0 0,0 1 1 0 0,0-1 0 0 0,0 1-1 0 0,4 0 44 0 0,225-19-897 0 0,-202 22 942 0 0,12-1-217 0 0,252 9-197 0 0,-103 28-4851 0 0,-157-23 1675 0 0,-14 0-2253 0 0,-14-8-361 0 0</inkml:trace>
  <inkml:trace contextRef="#ctx0" brushRef="#br0" timeOffset="370.985">2908 1604 21381 0 0,'0'0'417'0'0,"0"0"-301"0"0,0 0-173 0 0,0 0-131 0 0,0 0-3 0 0,0 0 106 0 0,30 0 46 0 0,202 2-371 0 0,-200-3 338 0 0,-1-1 0 0 0,1-1-1 0 0,0-1 1 0 0,-1-2-1 0 0,0-2 1 0 0,0 0-1 0 0,-1-2 1 0 0,0-2-1 0 0,-1 0 1 0 0,0-2-1 0 0,-1-1 1 0 0,0-2-1 0 0,-2 0 1 0 0,0-2 0 0 0,-1 0-1 0 0,-1-2 1 0 0,0-1-1 0 0,4-8 73 0 0,-23 26 17 0 0,0 1 0 0 0,-1-1 0 0 0,0 0-1 0 0,0 0 1 0 0,0-1 0 0 0,-1 1 0 0 0,1-1 0 0 0,-1 0 0 0 0,0 0-1 0 0,-1 0 1 0 0,1 0 0 0 0,-1 0 0 0 0,0-1 0 0 0,0 1-1 0 0,0-1 1 0 0,-1 1 0 0 0,0-1 0 0 0,0 0 0 0 0,-1 0 0 0 0,1 1-1 0 0,-1-1 1 0 0,0 0 0 0 0,-1 0 0 0 0,0 1 0 0 0,1-1-1 0 0,-2 0 1 0 0,1 1 0 0 0,-1-1 0 0 0,0 1 0 0 0,0-1-1 0 0,0 1 1 0 0,-1 0 0 0 0,0 0 0 0 0,0 0 0 0 0,0 0 0 0 0,0 1-1 0 0,-1-1 1 0 0,0 1 0 0 0,0 0 0 0 0,0 0 0 0 0,-2-1-17 0 0,-18-3-220 0 0,-1 2 0 0 0,0 0 0 0 0,-1 2 0 0 0,1 0 0 0 0,-1 2 1 0 0,0 1-1 0 0,0 1 0 0 0,1 1 0 0 0,-1 1 0 0 0,0 2 0 0 0,1 0 0 0 0,0 2 1 0 0,0 1-1 0 0,-12 5 220 0 0,-2-1-82 0 0,1 1 0 0 0,0 3 0 0 0,1 1 0 0 0,0 1 0 0 0,2 2 0 0 0,-23 17 82 0 0,45-28-1 0 0,1 1 0 0 0,1 0-1 0 0,0 0 1 0 0,0 1-1 0 0,0 1 1 0 0,2-1-1 0 0,-1 2 1 0 0,1-1-1 0 0,1 2 1 0 0,0-1 0 0 0,1 1-1 0 0,0 0 1 0 0,1 0-1 0 0,0 1 1 0 0,1 0-1 0 0,1 0 1 0 0,0 0-1 0 0,1 0 1 0 0,-1 13 1 0 0,4-22 28 0 0,0 1-1 0 0,0 0 1 0 0,0 0 0 0 0,1-1 0 0 0,0 1 0 0 0,0-1-1 0 0,0 1 1 0 0,1-1 0 0 0,0 1 0 0 0,0-1-1 0 0,0 0 1 0 0,1 0 0 0 0,0 0 0 0 0,0 0-1 0 0,0 0 1 0 0,0-1 0 0 0,1 1 0 0 0,0-1-1 0 0,0 0 1 0 0,0 0 0 0 0,0 0 0 0 0,0-1 0 0 0,1 1-1 0 0,0-1 1 0 0,0 0 0 0 0,0-1 0 0 0,0 1-1 0 0,0-1 1 0 0,0 0 0 0 0,1 0 0 0 0,-1-1-1 0 0,1 1 1 0 0,-1-1 0 0 0,1 0 0 0 0,-1-1 0 0 0,2 1-28 0 0,18 2 171 0 0,0-1 0 0 0,0-1 0 0 0,0-2 0 0 0,0 0 0 0 0,0-1 1 0 0,0-2-1 0 0,17-4-171 0 0,314-120 2402 0 0,-354 127-2443 0 0,1 0 1 0 0,0 0 0 0 0,0 0 0 0 0,0 0-1 0 0,0 0 1 0 0,0 1 0 0 0,0-1-1 0 0,0 1 1 0 0,0 0 0 0 0,0-1 0 0 0,0 2-1 0 0,0-1 1 0 0,0 0 0 0 0,0 1 0 0 0,0-1-1 0 0,0 1 1 0 0,0 0 0 0 0,0 0 0 0 0,0 0-1 0 0,0 0 1 0 0,-1 0 0 0 0,1 1 0 0 0,0-1-1 0 0,-1 1 1 0 0,1 0 0 0 0,-1 0-1 0 0,0 0 1 0 0,0 0 0 0 0,1 0 0 0 0,-1 0-1 0 0,1 3 41 0 0,12 8 75 0 0,-2-4-238 0 0,1-1 0 0 0,0 0-1 0 0,0-1 1 0 0,1-1 0 0 0,0 0 0 0 0,1-1-1 0 0,-1 0 1 0 0,1-1 0 0 0,0-1 0 0 0,0-1-1 0 0,0 0 1 0 0,0-1 0 0 0,7-1 163 0 0,127-3-7396 0 0,-109-1 3046 0 0,-10 0-1941 0 0</inkml:trace>
  <inkml:trace contextRef="#ctx0" brushRef="#br0" timeOffset="882.26">5204 63 21309 0 0,'0'0'88'0'0,"0"0"-434"0"0,0 0-437 0 0,0 0-141 0 0,0 0 188 0 0,0 0 363 0 0,0 35 294 0 0,-4 212 111 0 0,-2 47 23 0 0,11 290-86 0 0,-6-561 21 0 0,1 1 0 0 0,1 0 0 0 0,1-1 0 0 0,1 1 0 0 0,1-1 0 0 0,1 0 0 0 0,1 0 0 0 0,1-1 0 0 0,1 1 0 0 0,1-1 0 0 0,1-1 0 0 0,1 0 0 0 0,1-1 0 0 0,1 0 0 0 0,0 0 0 0 0,2-1 0 0 0,0-1 0 0 0,1-1 0 0 0,0 0 0 0 0,5 2 10 0 0,-5-9 1890 0 0,-33-14 234 0 0,3 0-2864 0 0,-68-14-213 0 0,-1 3-1 0 0,0 5 1 0 0,-54 0 953 0 0,-8-2-419 0 0,11-4 214 0 0,51 5 36 0 0,-1 3 0 0 0,0 4 1 0 0,-79 6 168 0 0,162-3-6 0 0,0 1 0 0 0,-1-1 0 0 0,1 1 0 0 0,-1-1 1 0 0,1 1-1 0 0,-1 0 0 0 0,0-1 0 0 0,1 1 0 0 0,-1 0 1 0 0,1 0-1 0 0,-1 0 0 0 0,0 0 0 0 0,1 0 0 0 0,-1 1 1 0 0,1-1-1 0 0,-1 0 0 0 0,1 1 0 0 0,-1-1 0 0 0,1 1 0 0 0,-1 0 1 0 0,1-1-1 0 0,-1 1 0 0 0,1 0 0 0 0,0 0 0 0 0,0 0 1 0 0,-1 0-1 0 0,1 0 0 0 0,0 0 0 0 0,0 0 0 0 0,0 0 1 0 0,0 0-1 0 0,0 1 0 0 0,0-1 0 0 0,0 0 0 0 0,0 1 1 0 0,1-1-1 0 0,-1 1 0 0 0,1-1 0 0 0,-1 1 0 0 0,1-1 0 0 0,-1 1 1 0 0,1-1-1 0 0,0 1 0 0 0,0 0 0 0 0,-1-1 0 0 0,1 1 1 0 0,1-1-1 0 0,-1 1 0 0 0,0-1 0 0 0,0 1 0 0 0,0 0 1 0 0,1-1-1 0 0,-1 1 0 0 0,1-1 0 0 0,-1 1 0 0 0,1-1 1 0 0,0 1-1 0 0,-1-1 0 0 0,1 0 0 0 0,0 1 0 0 0,0-1 0 0 0,0 0 1 0 0,0 0-1 0 0,0 0 0 0 0,0 0 0 0 0,1 1 0 0 0,-1-1 1 0 0,0-1-1 0 0,1 1 0 0 0,0 1 6 0 0,27 10 305 0 0,1 0-1 0 0,0-2 1 0 0,1-2-1 0 0,-1-1 1 0 0,2-1 0 0 0,-1-1-1 0 0,0-2 1 0 0,1-1-1 0 0,27-2-304 0 0,-34 0 80 0 0,110 6 165 0 0,1-6 1 0 0,-1-6 0 0 0,0-7 0 0 0,0-5 0 0 0,-2-5 0 0 0,-1-7 0 0 0,-1-5 0 0 0,52-25-246 0 0,-166 53 109 0 0,-3 3 112 0 0,-1-1 0 0 0,0 0 0 0 0,0-1 0 0 0,0 0-1 0 0,0-1 1 0 0,-1-1 0 0 0,0 0 0 0 0,-1 0 0 0 0,0-1-1 0 0,0-1 1 0 0,-1 0 0 0 0,3-4-221 0 0,-17 23-97 0 0,-1 0 0 0 0,2 1 0 0 0,-1-1 0 0 0,2 1-1 0 0,-1-1 1 0 0,1 1 0 0 0,0 0 0 0 0,1 0 0 0 0,1 0 0 0 0,-1 0 0 0 0,1 0 0 0 0,1 0 0 0 0,0 0 0 0 0,0 0-1 0 0,1-1 1 0 0,1 1 0 0 0,-1 0 0 0 0,1-1 0 0 0,1 1 0 0 0,0-1 0 0 0,0 0 0 0 0,1 0 0 0 0,0-1 0 0 0,0 1-1 0 0,1-1 1 0 0,7 7 97 0 0,56 37-2914 0 0,-18-27-6898 0 0,-38-20 627 0 0</inkml:trace>
  <inkml:trace contextRef="#ctx0" brushRef="#br0" timeOffset="1209.298">5960 626 24245 0 0,'0'0'400'0'0,"0"0"-240"0"0,0 0-344 0 0,0 0-440 0 0,0 0-112 0 0,0 0-168 0 0,0 0-224 0 0,0 0-545 0 0,0 0-1279 0 0,0 0-1817 0 0,0 0-6834 0 0</inkml:trace>
  <inkml:trace contextRef="#ctx0" brushRef="#br0" timeOffset="1818.827">6708 1522 15059 0 0,'0'0'846'0'0,"0"0"-85"0"0,0 0-189 0 0,0 0-110 0 0,0 0-99 0 0,0 0-117 0 0,26 3-82 0 0,192 17 718 0 0,-200-21-755 0 0,0 0 1 0 0,0-2-1 0 0,-1 0 1 0 0,1-1 0 0 0,-1 0-1 0 0,0-2 1 0 0,-1 0-1 0 0,1-1 1 0 0,-1-1-1 0 0,0 0 1 0 0,-1-1 0 0 0,0 0-1 0 0,0-2 1 0 0,-1 0-1 0 0,0 0 1 0 0,-1-1-1 0 0,-1-1 1 0 0,0 0-1 0 0,0-1 1 0 0,3-7-128 0 0,-12 18-5 0 0,-1 0 1 0 0,1-1-1 0 0,-1 1 0 0 0,0-1 0 0 0,0 1 1 0 0,-1-1-1 0 0,1 0 0 0 0,-1 0 1 0 0,0 0-1 0 0,0 0 0 0 0,0 0 0 0 0,0 0 1 0 0,-1 0-1 0 0,0 0 0 0 0,0 0 1 0 0,0 0-1 0 0,0 0 0 0 0,0-1 0 0 0,-1 1 1 0 0,0 0-1 0 0,0 0 0 0 0,0 0 1 0 0,0 0-1 0 0,-1 1 0 0 0,1-1 0 0 0,-1 0 1 0 0,0 1-1 0 0,0-1 0 0 0,-1 1 1 0 0,1-1-1 0 0,-1 1 0 0 0,1 0 0 0 0,-1 0 1 0 0,0 0-1 0 0,0 0 0 0 0,0 1 0 0 0,-1-1 1 0 0,1 1-1 0 0,-1-1 5 0 0,-10-5-206 0 0,0 1-1 0 0,0 0 0 0 0,0 1 1 0 0,-1 0-1 0 0,0 1 1 0 0,0 1-1 0 0,0 0 0 0 0,0 1 1 0 0,-15 0 206 0 0,4 0-126 0 0,-1 2 1 0 0,0 1-1 0 0,1 1 1 0 0,-1 2-1 0 0,0 0 0 0 0,1 2 1 0 0,0 1-1 0 0,0 1 1 0 0,1 1-1 0 0,-1 1 126 0 0,15-5-17 0 0,1 1-1 0 0,-1 0 1 0 0,1 0-1 0 0,0 1 1 0 0,0 1-1 0 0,1-1 1 0 0,0 2-1 0 0,0-1 1 0 0,0 1-1 0 0,1 0 1 0 0,0 1 0 0 0,1 0-1 0 0,0 0 1 0 0,1 1-1 0 0,0 0 1 0 0,0 0-1 0 0,1 0 1 0 0,0 1-1 0 0,1 0 1 0 0,0 0-1 0 0,0 0 1 0 0,1 0-1 0 0,1 1 1 0 0,0-1 17 0 0,1-2 33 0 0,0 0 1 0 0,0 0-1 0 0,1 0 1 0 0,0 0-1 0 0,1 0 1 0 0,0 0-1 0 0,0 0 1 0 0,1 0-1 0 0,0 0 1 0 0,1-1-1 0 0,0 1 1 0 0,0-1-1 0 0,1 1 1 0 0,0-1-1 0 0,0 0 0 0 0,1-1 1 0 0,0 1-1 0 0,0-1 1 0 0,1 0-1 0 0,0 0 1 0 0,0-1-1 0 0,0 1 1 0 0,1-1-1 0 0,0-1 1 0 0,1 1-1 0 0,-1-1 1 0 0,1-1-1 0 0,0 1 1 0 0,0-1-1 0 0,6 1-33 0 0,16 5 150 0 0,2-2 0 0 0,-1-1 1 0 0,1-1-1 0 0,0-2 0 0 0,0-1 0 0 0,1-1 0 0 0,-1-2 0 0 0,0-2 0 0 0,0-1 1 0 0,0-1-1 0 0,0-1 0 0 0,0-2 0 0 0,-1-2 0 0 0,0-1 0 0 0,-1-1 0 0 0,0-1 1 0 0,6-5-151 0 0,-24 13 89 0 0,-1 0 1 0 0,-1 0 0 0 0,1-1-1 0 0,-1 0 1 0 0,1-1 0 0 0,-2 0-1 0 0,1-1 1 0 0,-1 0-1 0 0,0-1 1 0 0,0 0 0 0 0,-1 0-1 0 0,0 0 1 0 0,0-1 0 0 0,-1-1-1 0 0,0 1 1 0 0,-1-1 0 0 0,0 0-1 0 0,2-7-89 0 0,7 120-3385 0 0,-11-94 3444 0 0,1 0 0 0 0,0 0 1 0 0,1 0-1 0 0,0-1 0 0 0,1 1 0 0 0,0-2 1 0 0,0 1-1 0 0,0-1 0 0 0,1 0 0 0 0,0-1 1 0 0,1 1-1 0 0,-1-2 0 0 0,1 1 1 0 0,0-1-1 0 0,1-1 0 0 0,-1 1 0 0 0,1-2 1 0 0,0 1-1 0 0,0-1 0 0 0,0-1 0 0 0,0 0 1 0 0,0 0-1 0 0,1-1 0 0 0,4 0-59 0 0,6-3 131 0 0,0 0 0 0 0,0-1 0 0 0,0-1-1 0 0,0-1 1 0 0,-1 0 0 0 0,0-2 0 0 0,0 0 0 0 0,0-2 0 0 0,-1 0-1 0 0,0-1 1 0 0,-1-1 0 0 0,0-1 0 0 0,-1 0 0 0 0,0-1-1 0 0,-1-1 1 0 0,-1-1 0 0 0,0 0 0 0 0,0-1 0 0 0,-2 0-1 0 0,0-1 1 0 0,-1-1 0 0 0,-1 0 0 0 0,7-15-131 0 0,-18 33-20 0 0,0 1-1 0 0,1 0 1 0 0,-1-1-1 0 0,0 1 1 0 0,0 0 0 0 0,1-1-1 0 0,-1 1 1 0 0,1-1 0 0 0,-1 1-1 0 0,0 0 1 0 0,1-1 0 0 0,-1 1-1 0 0,1-1 1 0 0,0 0 0 0 0,-1 1-1 0 0,1-1 1 0 0,-1 1 0 0 0,1-1-1 0 0,-1 0 1 0 0,1 1 0 0 0,0-1-1 0 0,-1 0 1 0 0,1 0 0 0 0,0 0-1 0 0,-1 1 1 0 0,1-1 0 0 0,0 0-1 0 0,0 0 1 0 0,-1 0-1 0 0,1 0 1 0 0,0 0 0 0 0,-1 0-1 0 0,1 0 1 0 0,0 0 0 0 0,-1-1-1 0 0,1 1 1 0 0,0 0 0 0 0,-1 0-1 0 0,1 0 1 0 0,0-1 0 0 0,-1 1-1 0 0,1 0 1 0 0,-1-1 0 0 0,1 1-1 0 0,0-1 1 0 0,-1 1 0 0 0,1-1-1 0 0,-1 1 1 0 0,1-1 0 0 0,-1 1-1 0 0,0-1 1 0 0,1 1-1 0 0,-1-1 1 0 0,1 1 0 0 0,-1-1-1 0 0,0 0 1 0 0,0 1 0 0 0,1-1-1 0 0,-1 0 1 0 0,0 1 0 0 0,0-1-1 0 0,0 0 1 0 0,0 1 0 0 0,0-1-1 0 0,0 0 1 0 0,0 0 0 0 0,0 1-1 0 0,0-1 1 0 0,0 0 20 0 0,15 17 89 0 0,8 6-181 0 0,1-2 0 0 0,1-1 0 0 0,1-1 0 0 0,1-1 0 0 0,0-1 0 0 0,1-1 0 0 0,1-2 0 0 0,0-1 0 0 0,1-1 0 0 0,0-2 1 0 0,24 5 91 0 0,32 0-4506 0 0,2-8-4012 0 0,-65-4-536 0 0</inkml:trace>
  <inkml:trace contextRef="#ctx0" brushRef="#br0" timeOffset="2344.881">9269 1 23181 0 0,'0'0'352'0'0,"0"0"-289"0"0,0 0-474 0 0,0 0-237 0 0,0 0 16 0 0,0 0 220 0 0,0 0 324 0 0,2 29 66 0 0,9 180-60 0 0,-56 558-435 0 0,49-479 269 0 0,-1-274 269 0 0,-1-1 0 0 0,2 1 0 0 0,0-1 0 0 0,1 1 1 0 0,0-1-1 0 0,1-1 0 0 0,0 1 0 0 0,1-1 0 0 0,1 0 0 0 0,-1-1 1 0 0,2 1-1 0 0,0-2 0 0 0,0 1 0 0 0,1-1 0 0 0,0-1 0 0 0,1 0 0 0 0,0 0 1 0 0,0-1-1 0 0,5 2-21 0 0,-1-1 86 0 0,0-1 0 0 0,0-1 0 0 0,1 0 0 0 0,0-1 0 0 0,0-1 0 0 0,1 0 1 0 0,-1-1-1 0 0,1-1 0 0 0,0-1 0 0 0,0 0 0 0 0,0-1 0 0 0,0-1 0 0 0,0-1 0 0 0,0 0 1 0 0,0-1-1 0 0,0-1 0 0 0,0-1 0 0 0,-1 0 0 0 0,1-1 0 0 0,-1-1 0 0 0,0 0 0 0 0,-1-1 0 0 0,1-1 1 0 0,-2-1-1 0 0,1 0 0 0 0,-1 0 0 0 0,0-2 0 0 0,5-5-86 0 0,-15 10-35 0 0,-1 1-1 0 0,0-1 1 0 0,0 0-1 0 0,0 0 1 0 0,-1 0 0 0 0,1 0-1 0 0,-2 0 1 0 0,1-1 0 0 0,-1 1-1 0 0,0-1 1 0 0,0 1-1 0 0,-1-1 1 0 0,1 1 0 0 0,-2-1-1 0 0,1 1 1 0 0,-1-1-1 0 0,0 1 1 0 0,0-1 0 0 0,-1 1-1 0 0,1-1 1 0 0,-2 1 0 0 0,1 0-1 0 0,-1 0 1 0 0,1 0-1 0 0,-2 0 1 0 0,1 1 0 0 0,-1-1-1 0 0,1 1 1 0 0,-2 0-1 0 0,1 0 1 0 0,0 0 0 0 0,-1 1-1 0 0,0-1 1 0 0,0 1-1 0 0,-3-2 37 0 0,0-1-37 0 0,0 0 0 0 0,0 0 0 0 0,-1 1 1 0 0,0 0-1 0 0,0 0 0 0 0,0 1 1 0 0,-1 1-1 0 0,1-1 0 0 0,-1 1 0 0 0,0 1 1 0 0,-1 0-1 0 0,1 0 0 0 0,0 1 1 0 0,-1 0-1 0 0,0 1 0 0 0,1 0 0 0 0,-1 1 1 0 0,0 0-1 0 0,1 1 0 0 0,-1 0 1 0 0,-9 3 35 0 0,14-2-1 0 0,1 1 0 0 0,0 0 0 0 0,0 0 0 0 0,0 1-1 0 0,1-1 1 0 0,-1 1 0 0 0,1 0 0 0 0,0 0 0 0 0,0 1 0 0 0,1-1 0 0 0,-1 1 0 0 0,1 0 0 0 0,0 0 0 0 0,0 0 0 0 0,0 0 0 0 0,1 1 0 0 0,0-1 0 0 0,0 1 0 0 0,0-1 0 0 0,1 1 0 0 0,0 0 0 0 0,0-1 0 0 0,0 1 0 0 0,1 0 0 0 0,0 0 0 0 0,0 0 0 0 0,0 0 0 0 0,1-1 0 0 0,-1 1 0 0 0,2 0 0 0 0,-1 0 0 0 0,1-1 0 0 0,-1 1 0 0 0,2-1 0 0 0,-1 1 0 0 0,0-1 0 0 0,1 0 0 0 0,0 0 0 0 0,0 0 0 0 0,1 0 0 0 0,0-1 0 0 0,1 2 1 0 0,24 23 93 0 0,1-1 0 0 0,2-1 0 0 0,1-2 0 0 0,0-2 0 0 0,2-1 0 0 0,1-1-1 0 0,0-2 1 0 0,2-2 0 0 0,0-1 0 0 0,0-2 0 0 0,2-2 0 0 0,-1-1 0 0 0,2-2 0 0 0,-1-2 0 0 0,1-2 0 0 0,16 0-93 0 0,-51-5-11 0 0,23 6-230 0 0,0-2 0 0 0,0-1 0 0 0,0-1 1 0 0,1-2-1 0 0,-1 0 0 0 0,0-3 1 0 0,0 0-1 0 0,0-2 0 0 0,0 0 0 0 0,0-3 1 0 0,17-6 240 0 0,-18-23-3132 0 0,-29 6-4844 0 0,-3 19-1062 0 0</inkml:trace>
  <inkml:trace contextRef="#ctx0" brushRef="#br0" timeOffset="2610.779">8813 692 26286 0 0,'0'0'792'0'0,"0"0"0"0"0,0 0-312 0 0,0 0-200 0 0,169-168-144 0 0,-96 157-80 0 0,10 8-40 0 0,13 3-32 0 0,9 12-56 0 0,4 8-152 0 0,1 7-216 0 0,1 4-368 0 0,0 4-456 0 0,-6 3-833 0 0,-25-11-1936 0 0,-28-7-9098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24.4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63 756 11186 0 0,'0'0'2788'0'0,"0"0"-372"0"0,0 0-751 0 0,0 0-488 0 0,0 0-319 0 0,0 0-258 0 0,0 0-200 0 0,0 0-119 0 0,0 0-59 0 0,0 0-28 0 0,0 0-4 0 0,-6-11 19 0 0,-17-32 20 0 0,-8 2 2125 0 0,29 9-2313 0 0,1 0-1 0 0,2-1 0 0 0,1 1 0 0 0,1 0 1 0 0,2 0-1 0 0,1 1 0 0 0,1-1 0 0 0,2 1 1 0 0,1 1-1 0 0,13-28-40 0 0,-14 34 21 0 0,-1-1-73 0 0,-5 10-9 0 0,0 1 1 0 0,2-1-1 0 0,-1 1 1 0 0,2 0-1 0 0,0 0 1 0 0,0 1-1 0 0,1-1 1 0 0,1 2-1 0 0,0-1 1 0 0,1 1-1 0 0,1 0 1 0 0,-1 1-1 0 0,2 0 1 0 0,0 0-1 0 0,0 1 1 0 0,0 1-1 0 0,1 0 1 0 0,1 0 60 0 0,-8 8-78 0 0,-1 0 0 0 0,1 0 1 0 0,0 0-1 0 0,-1 0 0 0 0,1 1 0 0 0,0 0 0 0 0,-1 0 1 0 0,1 0-1 0 0,0 1 0 0 0,-1 0 0 0 0,1-1 1 0 0,-1 1-1 0 0,1 1 0 0 0,-1-1 0 0 0,1 1 1 0 0,-1 0-1 0 0,0 0 0 0 0,0 0 0 0 0,0 0 1 0 0,0 1-1 0 0,0 0 0 0 0,-1 0 0 0 0,1 0 1 0 0,-1 0-1 0 0,1 0 0 0 0,-1 1 0 0 0,0-1 0 0 0,-1 1 1 0 0,1 0-1 0 0,0 1 78 0 0,68 139-415 0 0,-57-108 418 0 0,-6-17 8 0 0,120 232-6 0 0,-120-239 48 0 0,0-1 0 0 0,1 0 0 0 0,0-1 0 0 0,1 1 0 0 0,0-2 0 0 0,1 1 0 0 0,0-2 0 0 0,0 1 0 0 0,1-2 0 0 0,0 1 0 0 0,0-2 0 0 0,0 1 0 0 0,1-2 0 0 0,0 0 0 0 0,1 0 0 0 0,-1-1 0 0 0,1-1 0 0 0,12 2-53 0 0,-14-5 84 0 0,1 0 1 0 0,0 0 0 0 0,0-2 0 0 0,-1 1-1 0 0,1-2 1 0 0,-1 0 0 0 0,0 0 0 0 0,0-1-1 0 0,0 0 1 0 0,0-1 0 0 0,0-1-1 0 0,-1 0 1 0 0,0 0 0 0 0,-1-1 0 0 0,1 0-1 0 0,-1-1 1 0 0,-1 0 0 0 0,1-1-1 0 0,-1 0 1 0 0,-1-1 0 0 0,0 1 0 0 0,0-2-1 0 0,-1 1 1 0 0,0-1 0 0 0,-1 0-1 0 0,0 0 1 0 0,-1-1 0 0 0,0 0 0 0 0,-1 0-1 0 0,0 0 1 0 0,-1 0 0 0 0,0 0 0 0 0,-1-1-1 0 0,0 0 1 0 0,-1 1 0 0 0,-1-1-1 0 0,0 0 1 0 0,-1-7-85 0 0,1 6-9 0 0,0 0 0 0 0,-1 0-1 0 0,-1 0 1 0 0,0 0 0 0 0,-1 0 0 0 0,0 0-1 0 0,-1 0 1 0 0,-1 1 0 0 0,0 0 0 0 0,-1 0 0 0 0,0 0-1 0 0,-1 1 1 0 0,-6-9 9 0 0,17 39-3434 0 0,2 15 3031 0 0,24 55-4941 0 0,-9-27-3641 0 0,-15-44 1775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25.1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0 362 18660 0 0,'0'0'839'0'0,"0"0"-142"0"0,0 0-349 0 0,0 0-266 0 0,0 0-141 0 0,0 0-109 0 0,0 0-35 0 0,0 0 46 0 0,0 0 112 0 0,0 0 147 0 0,0 0 88 0 0,0 0 50 0 0,13-12 16 0 0,100-84 601 0 0,-88 79-579 0 0,-4 3-97 0 0,0 0-1 0 0,-1-1 0 0 0,0-1 0 0 0,-1-1 1 0 0,-1-1-1 0 0,-1 0 0 0 0,0-1 0 0 0,-2-1 1 0 0,8-13-181 0 0,-14 48-3022 0 0,1 9 3065 0 0,1 1-1 0 0,0-2 1 0 0,2 0 0 0 0,1 0 0 0 0,1-1 0 0 0,1-1 0 0 0,1 0 0 0 0,0-1 0 0 0,2-1-1 0 0,0-1 1 0 0,1-1 0 0 0,1 0 0 0 0,1-2 0 0 0,0 0 0 0 0,0-2 0 0 0,2 0-1 0 0,0-2 1 0 0,0 0 0 0 0,1-2 0 0 0,0 0 0 0 0,24 3-43 0 0,-36-7 126 0 0,1 0 1 0 0,0-2-1 0 0,0 0 1 0 0,0 0-1 0 0,0-2 0 0 0,0 1 1 0 0,0-2-1 0 0,1 0 1 0 0,-1 0-1 0 0,0-2 0 0 0,0 0 1 0 0,0 0-1 0 0,0-1 1 0 0,0-1-1 0 0,0 0 0 0 0,-1-1 1 0 0,0-1-1 0 0,0 0 1 0 0,0-1-1 0 0,-1 0 0 0 0,0 0 1 0 0,0-2-1 0 0,-1 1 1 0 0,0-2-1 0 0,-1 1 0 0 0,1-1 1 0 0,-2-1-1 0 0,0 0 1 0 0,0 0-1 0 0,-1-1 1 0 0,0 0-1 0 0,-1 0 0 0 0,-1-1 1 0 0,0 0-1 0 0,0 0 1 0 0,-1-1-1 0 0,0-5-126 0 0,-3 2 31 0 0,-1 0 1 0 0,-1 0-1 0 0,0 0 0 0 0,-1 0 1 0 0,-1 0-1 0 0,-1 0 0 0 0,0 0 1 0 0,-2 1-1 0 0,0-1 0 0 0,0 1 1 0 0,-1 0-1 0 0,-7-11-31 0 0,73 74-7612 0 0,-40-32 2939 0 0,-4-3-4392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31.1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170 173 15603 0 0,'0'0'526'0'0,"0"0"-158"0"0,0 0-249 0 0,0 0-138 0 0,0 0-49 0 0,-26 12-23 0 0,-78 37-17 0 0,102-49 99 0 0,0 1-1 0 0,0-1 0 0 0,0 1 1 0 0,0 0-1 0 0,0 0 0 0 0,1 0 1 0 0,-1-1-1 0 0,0 2 0 0 0,0-1 1 0 0,0 0-1 0 0,1 0 1 0 0,-1 1-1 0 0,1-1 0 0 0,-1 1 1 0 0,1-1-1 0 0,-1 1 0 0 0,1-1 1 0 0,0 1-1 0 0,0 0 1 0 0,0 0-1 0 0,0 0 0 0 0,0 0 1 0 0,0-1-1 0 0,1 1 0 0 0,-1 0 1 0 0,1 0-1 0 0,-1 1 0 0 0,1-1 1 0 0,0 0-1 0 0,-1 0 1 0 0,1 0-1 0 0,0 0 0 0 0,0 0 1 0 0,1 0-1 0 0,-1 2 10 0 0,1 7-134 0 0,68-2 2692 0 0,414-80 1107 0 0,15 12-2435 0 0,501 6-1230 0 0,726 94 260 0 0,-894-5 61 0 0,0-35 1 0 0,156-48-322 0 0,-984 47 2 0 0,198-16 633 0 0,0-9 0 0 0,-2-9 0 0 0,73-27-635 0 0,-237 48 349 0 0,-49 3-565 0 0,-89 12-471 0 0,1 4 0 0 0,0 5 0 0 0,0 4 0 0 0,2 4 0 0 0,-81 28 687 0 0,-43 21-3647 0 0,8 4-3703 0 0,157-51-2225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32.7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 0 18684 0 0,'0'0'1423'0'0,"0"0"-369"0"0,0 0-742 0 0,0 0-708 0 0,0 0-414 0 0,0 0-72 0 0,0 0 62 0 0,0 0 210 0 0,0 0 208 0 0,0 0 117 0 0,0 0 137 0 0,0 0 156 0 0,5 27 108 0 0,15 87 22 0 0,-27 59 349 0 0,-36 603 857 0 0,41-697-1265 0 0,13 133 192 0 0,2-213 6339 0 0,29-56-6571 0 0,-25 10-17 0 0,-17 47-64 0 0,0 0-27 0 0,209-37-854 0 0,-36 7 980 0 0,-150-19 876 0 0,-20 37-962 0 0,1 1 0 0 0,1 0 0 0 0,0 0 0 0 0,0 1 0 0 0,1 0 0 0 0,1 0 0 0 0,-1 0 1 0 0,1 0-1 0 0,1 1 0 0 0,0 0 0 0 0,0 1 0 0 0,1 0 0 0 0,0 0 0 0 0,1 1 0 0 0,-1 0 1 0 0,1 1-1 0 0,0 0 0 0 0,1 0 0 0 0,0 1 0 0 0,0 1 0 0 0,0 0 0 0 0,0 0 0 0 0,9-1 29 0 0,21 2-111 0 0,-1 1 0 0 0,1 3 0 0 0,0 1 0 0 0,0 1 0 0 0,-1 3 0 0 0,0 2 0 0 0,0 1 0 0 0,0 2 0 0 0,-1 1 0 0 0,-1 2 0 0 0,25 14 111 0 0,-45-3-706 0 0,-60-14 220 0 0,28-9 716 0 0,-825 115 320 0 0,773-94-889 0 0,109 8 299 0 0,8-13 192 0 0,2-2 0 0 0,-1-2-1 0 0,2-2 1 0 0,0-3 0 0 0,0-2 0 0 0,1-3 0 0 0,15-2-152 0 0,-14 2 33 0 0,290 17 150 0 0,146-17-183 0 0,-402-7 70 0 0,-2-5 1 0 0,1-3-1 0 0,-1-4 1 0 0,-1-4-1 0 0,1-5-70 0 0,-80 23 18 0 0,0 0 1 0 0,0 0-1 0 0,0-1 0 0 0,0 0 0 0 0,-1-1 1 0 0,1 0-1 0 0,-1 0 0 0 0,0 0 1 0 0,0-1-1 0 0,0 0 0 0 0,0-1 1 0 0,-1 1-1 0 0,1-1 0 0 0,-1-1 0 0 0,0 1 1 0 0,-1-1-1 0 0,1 0 0 0 0,-1 0 1 0 0,-1-1-1 0 0,1 1 0 0 0,-1-1 0 0 0,0 0 1 0 0,0 0-1 0 0,-1-1 0 0 0,0 1 1 0 0,-1-1-1 0 0,1 1 0 0 0,-1-2-18 0 0,-50-143-577 0 0,47 150 577 0 0,53 100-2281 0 0,-39-72 2383 0 0,2-1-1 0 0,1-1 1 0 0,1 0 0 0 0,1-2-1 0 0,1 0 1 0 0,1 0 0 0 0,1-2 0 0 0,11 8-102 0 0,-24-23 70 0 0,1 1 1 0 0,0-2 0 0 0,0 1-1 0 0,0-1 1 0 0,0 0 0 0 0,1-1-1 0 0,0 0 1 0 0,-1-1 0 0 0,1 0-1 0 0,0 0 1 0 0,0-1-1 0 0,0 0 1 0 0,0-1 0 0 0,0 0-1 0 0,0-1 1 0 0,0 0 0 0 0,0 0-1 0 0,0-1 1 0 0,0-1 0 0 0,0 1-1 0 0,-1-2 1 0 0,1 1 0 0 0,-1-1-1 0 0,0-1 1 0 0,0 0 0 0 0,0 0-1 0 0,-1 0 1 0 0,5-5-71 0 0,14-10 77 0 0,-1-1 0 0 0,0-2 1 0 0,-2 0-1 0 0,-1-1 0 0 0,-1-2 1 0 0,-1 0-1 0 0,-1-1 0 0 0,0-3-77 0 0,53-131 18 0 0,-76 193-2581 0 0,10 67 2688 0 0,-7-91-69 0 0,0 1 0 0 0,0-1 0 0 0,1 1 0 0 0,0-1 0 0 0,1 0 1 0 0,0 1-1 0 0,0-1 0 0 0,1 0 0 0 0,0 0 0 0 0,0 0 0 0 0,1 0 0 0 0,0-1 1 0 0,0 0-1 0 0,1 1 0 0 0,0-1 0 0 0,0-1 0 0 0,1 1 0 0 0,-1-1 0 0 0,1 0 1 0 0,1 0-1 0 0,-1-1 0 0 0,1 0 0 0 0,0 0 0 0 0,0 0 0 0 0,1-1 1 0 0,-1 0-1 0 0,1-1 0 0 0,0 0 0 0 0,0 0 0 0 0,3 0-56 0 0,23-7 53 0 0,0-1-1 0 0,-1-2 1 0 0,0-2 0 0 0,-1-1-1 0 0,0-1 1 0 0,0-2 0 0 0,-1-1 0 0 0,-1-1-1 0 0,0-2 1 0 0,-1-1 0 0 0,-1-1-1 0 0,-1-2 1 0 0,-1-1 0 0 0,7-8-53 0 0,100-94 498 0 0,-103 171-1354 0 0,-17-27 915 0 0,1 0-1 0 0,1-1 0 0 0,0 0 1 0 0,2-1-1 0 0,0-1 0 0 0,1-1 1 0 0,1-1-1 0 0,0 0 1 0 0,1-1-1 0 0,1-1 0 0 0,0-1 1 0 0,0-1-1 0 0,9 2-58 0 0,305 95 180 0 0,-323-105-205 0 0,199 47-522 0 0,-112-28-2080 0 0,-3 2-5367 0 0,-59-16-3811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28.5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0 485 19692 0 0,'0'0'862'0'0,"0"0"-218"0"0,0 0-304 0 0,0 0-397 0 0,0 0-299 0 0,0 0-118 0 0,0 0 5 0 0,0 0 130 0 0,0 0 163 0 0,0 0 96 0 0,29-8 45 0 0,88-25 23 0 0,5 38 31 0 0,-89-1-19 0 0,215 48-187 0 0,-248-50 164 0 0,0 1 0 0 0,1-1 0 0 0,-1 1 0 0 0,0-1 0 0 0,0 1 0 0 0,0-1-1 0 0,-1 0 1 0 0,1 1 0 0 0,0-1 0 0 0,-1 1 0 0 0,0-1 0 0 0,1 0 0 0 0,-1 0 0 0 0,0 1 0 0 0,0-1 0 0 0,-1 0-1 0 0,1 0 1 0 0,0 0 0 0 0,-1 0 0 0 0,1 0 0 0 0,-1 0 0 0 0,1 0 0 0 0,-1-1 0 0 0,0 1 0 0 0,0-1 0 0 0,0 1-1 0 0,0-1 1 0 0,0 0 0 0 0,0 1 0 0 0,0-1 0 0 0,-1 0 0 0 0,1 0 0 0 0,0-1 0 0 0,-1 1 0 0 0,0 0 23 0 0,-4 4 5 0 0,-108 76 758 0 0,83-62-749 0 0,2 2-1 0 0,0 1 1 0 0,1 1 0 0 0,1 2 0 0 0,1 0 0 0 0,-7 12-14 0 0,33-36 1 0 0,-1 1 0 0 0,1-1 0 0 0,0 1 0 0 0,0-1 0 0 0,0 1 0 0 0,1-1 0 0 0,-1 1 0 0 0,0 0 0 0 0,0-1 0 0 0,1 1 0 0 0,-1 0 0 0 0,1-1-1 0 0,0 1 1 0 0,-1 0 0 0 0,1 0 0 0 0,0 0 0 0 0,0-1 0 0 0,0 1 0 0 0,0 0 0 0 0,1 0 0 0 0,-1 0 0 0 0,0-1 0 0 0,1 1 0 0 0,-1 0 0 0 0,1 0 0 0 0,0-1 0 0 0,-1 1 0 0 0,1-1 0 0 0,0 1 0 0 0,0 0 0 0 0,0-1 0 0 0,0 1 0 0 0,0-1 0 0 0,0 0 0 0 0,1 1 0 0 0,-1-1 0 0 0,0 0 0 0 0,1 0 0 0 0,-1 0 0 0 0,1 0 0 0 0,-1 0 0 0 0,1 0 0 0 0,0 0 0 0 0,-1-1 0 0 0,1 1 0 0 0,0 0 0 0 0,-1-1 0 0 0,3 1-1 0 0,95 25 504 0 0,-91-24-479 0 0,294 36 401 0 0,-219-33-458 0 0,0 4 0 0 0,-1 3 1 0 0,-1 4-1 0 0,0 4 1 0 0,-1 3-1 0 0,71 31 32 0 0,-144-52-17 0 0,0 1 0 0 0,-1-1 0 0 0,0 1 1 0 0,1 1-1 0 0,-1-1 0 0 0,-1 1 0 0 0,1 0 0 0 0,0 0 0 0 0,-1 1 1 0 0,0-1-1 0 0,0 1 0 0 0,0 0 0 0 0,-1 1 0 0 0,1-1 0 0 0,-1 1 0 0 0,0 0 1 0 0,-1 0-1 0 0,0 0 0 0 0,0 0 0 0 0,0 1 0 0 0,-1-1 0 0 0,0 1 1 0 0,0 0-1 0 0,0-1 0 0 0,-1 1 0 0 0,0 0 0 0 0,0 0 0 0 0,-1 0 0 0 0,0 0 1 0 0,0 0-1 0 0,-1 0 0 0 0,0 0 0 0 0,0 0 0 0 0,0 0 0 0 0,-1-1 1 0 0,0 1-1 0 0,-1 0 0 0 0,1-1 17 0 0,-17 25 139 0 0,-1-1 0 0 0,-1-1 0 0 0,-1-1 0 0 0,-2-1 0 0 0,-1-1 0 0 0,-1-1 0 0 0,-1-2 0 0 0,0 0 0 0 0,-2-2 0 0 0,-1-1 0 0 0,-1-1 0 0 0,0-2 0 0 0,-1-1 0 0 0,-1-1 0 0 0,-1-2 0 0 0,0-2 0 0 0,0-1 0 0 0,-1-1 0 0 0,0-2 0 0 0,-12 0-139 0 0,-364 67 507 0 0,408-74-75 0 0,1 0-3015 0 0,2-3-7523 0 0,0 3 9464 0 0,0-1-9333 0 0</inkml:trace>
  <inkml:trace contextRef="#ctx0" brushRef="#br0" timeOffset="624.614">1431 668 12307 0 0,'0'0'1085'0'0,"0"0"-63"0"0,0 0-291 0 0,0 0-389 0 0,0 0-252 0 0,0 0-184 0 0,0 0-58 0 0,0 0 32 0 0,0 0 55 0 0,0 0 65 0 0,0 0 12 0 0,29-26 24 0 0,91-79 65 0 0,-25 56 314 0 0,-72 45-284 0 0,21-6-136 0 0,-1 1 0 0 0,1 3 1 0 0,0 1-1 0 0,1 2 0 0 0,-1 2 1 0 0,0 2-1 0 0,1 2 0 0 0,-1 2 1 0 0,0 2-1 0 0,-1 2 0 0 0,0 1 1 0 0,0 3-1 0 0,-1 1 0 0 0,16 10 5 0 0,-55-24-48 0 0,1 1-1 0 0,-1 0 0 0 0,1 0 0 0 0,-1 1 1 0 0,0-1-1 0 0,1 1 0 0 0,-1 0 0 0 0,0 0 1 0 0,0 0-1 0 0,0 0 0 0 0,0 0 0 0 0,0 1 1 0 0,-1-1-1 0 0,1 1 0 0 0,-1 0 0 0 0,0 0 1 0 0,1-1-1 0 0,-1 2 0 0 0,0-1 0 0 0,-1 0 1 0 0,1 0-1 0 0,-1 1 0 0 0,1-1 1 0 0,-1 0-1 0 0,0 1 0 0 0,0 0 0 0 0,-1-1 1 0 0,1 1-1 0 0,-1-1 0 0 0,1 1 0 0 0,-1 0 1 0 0,-1-1-1 0 0,1 1 0 0 0,0 0 0 0 0,-1-1 1 0 0,1 1-1 0 0,-1 0 0 0 0,0-1 0 0 0,-1 1 1 0 0,0 2 48 0 0,-15 7 291 0 0,0-1 0 0 0,-1-1 1 0 0,0-1-1 0 0,0 0 0 0 0,-1-1 0 0 0,0-1 1 0 0,-1-1-1 0 0,1-1 0 0 0,-2-1 1 0 0,1 0-1 0 0,-5-1-291 0 0,-31 10 148 0 0,-138 55 176 0 0,192-69-336 0 0,2 1 1 0 0,-1 0-1 0 0,0 0 0 0 0,0-1 0 0 0,0 1 0 0 0,0 0 0 0 0,0 0 0 0 0,1 0 0 0 0,-1 0 0 0 0,0 0 0 0 0,1 0 0 0 0,-1 0 1 0 0,1 1-1 0 0,-1-1 0 0 0,1 0 0 0 0,0 0 0 0 0,-1 0 0 0 0,1 0 0 0 0,0 1 0 0 0,0-1 0 0 0,0 0 0 0 0,0 0 0 0 0,0 0 1 0 0,0 1-1 0 0,0-1 0 0 0,0 0 0 0 0,0 0 0 0 0,1 1 0 0 0,-1-1 0 0 0,0 0 0 0 0,1 0 0 0 0,-1 0 0 0 0,1 0 0 0 0,-1 0 0 0 0,1 0 1 0 0,0 0-1 0 0,-1 0 0 0 0,1 0 0 0 0,0 0 0 0 0,0 0 0 0 0,0 0 0 0 0,0 0 0 0 0,0-1 0 0 0,0 1 0 0 0,0 0 0 0 0,0 0 1 0 0,0-1-1 0 0,0 1 0 0 0,0-1 0 0 0,1 1 12 0 0,59 32 285 0 0,-59-33-277 0 0,501 157 570 0 0,-434-138-552 0 0,-34-13-53 0 0,0 2 0 0 0,-1 1 0 0 0,0 1 0 0 0,-1 2 0 0 0,0 2 0 0 0,-1 0 0 0 0,-1 2 0 0 0,0 2 0 0 0,-1 1 0 0 0,-1 1 0 0 0,-1 1 0 0 0,-1 2 0 0 0,-1 1-1 0 0,0 0 1 0 0,7 14 27 0 0,-28-31-23 0 0,0 1 0 0 0,-1 0 0 0 0,-1 0 0 0 0,1 0 0 0 0,-1 0 0 0 0,-1 1 0 0 0,1-1 0 0 0,-1 1 0 0 0,-1 0 0 0 0,0-1 0 0 0,0 1 0 0 0,-1 0 0 0 0,0 0 0 0 0,0 0 0 0 0,-1-1 0 0 0,0 1 0 0 0,-1 0 0 0 0,1 0 0 0 0,-4 5 23 0 0,0-1 164 0 0,-1-1-1 0 0,-1 0 0 0 0,0 0 1 0 0,0 0-1 0 0,-1-1 1 0 0,-1 0-1 0 0,0-1 1 0 0,0 0-1 0 0,-1-1 0 0 0,0 1 1 0 0,-1-2-1 0 0,0 0 1 0 0,0 0-1 0 0,-1-1 1 0 0,0 0-1 0 0,0-1 0 0 0,-1 0 1 0 0,-11 3-164 0 0,-55 12 521 0 0,-2-3 0 0 0,0-4 0 0 0,-1-3 0 0 0,0-4 0 0 0,0-4 0 0 0,-1-3 0 0 0,-21-5-521 0 0,-34 4 166 0 0,-254-5-688 0 0,440-4-6738 0 0,41 6-1818 0 0,-54 2 2222 0 0</inkml:trace>
  <inkml:trace contextRef="#ctx0" brushRef="#br0" timeOffset="1302.969">3544 191 9082 0 0,'0'0'2616'0'0,"0"0"-1839"0"0,0 0-1144 0 0,0 0-224 0 0,0 0 208 0 0,0 0 294 0 0,0 0 109 0 0,0 0 45 0 0,0 0 54 0 0,0 0 88 0 0,0 0 122 0 0,0 0 129 0 0,0 0 108 0 0,23 25 121 0 0,75 76 85 0 0,-28-70 570 0 0,-57-32-1026 0 0,18 1-13 0 0,1-1 1 0 0,-1-1-1 0 0,0-1 1 0 0,0-2-1 0 0,-1-2 0 0 0,1 0 1 0 0,-1-2-1 0 0,-1-2 1 0 0,0 0-1 0 0,0-2 0 0 0,-1-1 1 0 0,-1-1-1 0 0,0-2 1 0 0,19-15-304 0 0,-42 30 26 0 0,-1 0 1 0 0,1-1-1 0 0,-1 1 1 0 0,1-1-1 0 0,-1 1 1 0 0,0-1 0 0 0,0 0-1 0 0,0-1 1 0 0,-1 1-1 0 0,1 0 1 0 0,-1-1-1 0 0,1 1 1 0 0,-1-1-1 0 0,0 0 1 0 0,-1 0 0 0 0,1 0-1 0 0,-1 0 1 0 0,0 0-1 0 0,0 0 1 0 0,0 0-1 0 0,0 0 1 0 0,-1-1-1 0 0,1 1 1 0 0,-1 0 0 0 0,0 0-1 0 0,0 0 1 0 0,-1-1-1 0 0,0 1 1 0 0,1 0-1 0 0,-1 0 1 0 0,0 0-1 0 0,-1 0 1 0 0,1 0 0 0 0,-1 0-1 0 0,0 0 1 0 0,0 0-1 0 0,0 1 1 0 0,0-1-1 0 0,-1 1 1 0 0,0-1-1 0 0,1 1 1 0 0,-1 0 0 0 0,0 0-1 0 0,0 0 1 0 0,-1 1-1 0 0,-1-2-26 0 0,-10-3-50 0 0,-1 2-1 0 0,1 0 1 0 0,-1 1-1 0 0,0 0 1 0 0,0 1-1 0 0,-1 1 1 0 0,1 0-1 0 0,0 2 1 0 0,-1 0-1 0 0,1 0 1 0 0,0 2-1 0 0,-1 0 1 0 0,1 1-1 0 0,0 0 1 0 0,0 1-1 0 0,0 1 1 0 0,1 1-1 0 0,0 0 1 0 0,0 1-1 0 0,0 0 1 0 0,1 2-1 0 0,-9 6 51 0 0,19-10-74 0 0,0 0 0 0 0,0 0 1 0 0,0 0-1 0 0,1 1 0 0 0,0 0 0 0 0,0-1 0 0 0,0 1 0 0 0,1 0 0 0 0,-1 1 0 0 0,2-1 0 0 0,-1 0 0 0 0,1 1 0 0 0,0-1 0 0 0,0 1 0 0 0,0-1 0 0 0,1 1 0 0 0,0-1 0 0 0,1 1 0 0 0,-1-1 1 0 0,1 1-1 0 0,1-1 0 0 0,-1 0 0 0 0,1 1 0 0 0,0-1 0 0 0,0 0 0 0 0,1 0 0 0 0,0 0 0 0 0,0-1 0 0 0,0 1 0 0 0,1-1 0 0 0,0 1 0 0 0,0-1 0 0 0,0 0 0 0 0,1-1 0 0 0,-1 1 0 0 0,1-1 1 0 0,0 0-1 0 0,0 0 0 0 0,1 0 0 0 0,-1-1 0 0 0,1 1 0 0 0,0-2 0 0 0,0 1 0 0 0,0-1 0 0 0,0 1 74 0 0,93 51-7418 0 0,-61-37-2121 0 0</inkml:trace>
  <inkml:trace contextRef="#ctx0" brushRef="#br0" timeOffset="1822.027">5462 523 23117 0 0,'0'0'652'0'0,"0"0"-110"0"0,0 0-313 0 0,0 0-292 0 0,0 0-182 0 0,0 0-49 0 0,0 0 34 0 0,0 0 94 0 0,0 0 95 0 0,28-10 46 0 0,88-33 53 0 0,7-30 482 0 0,-161 89-5465 0 0,6-4 4875 0 0,-40 20 176 0 0,-118 47 93 0 0,4 9 1 0 0,3 7-1 0 0,5 9 0 0 0,-162 124-189 0 0,325-219 6 0 0,0 0 1 0 0,1 1-1 0 0,0 1 0 0 0,1 1 0 0 0,0-1 0 0 0,1 2 1 0 0,0 0-1 0 0,1 0 0 0 0,0 1 0 0 0,1 1 0 0 0,1 0 1 0 0,0 0-1 0 0,1 0 0 0 0,1 1 0 0 0,0 1 0 0 0,1-1 1 0 0,1 1-1 0 0,1 0 0 0 0,0 0 0 0 0,-1 17-6 0 0,10-25 82 0 0,0-1 0 0 0,1-1 0 0 0,0 1 0 0 0,0-1 0 0 0,1 0 0 0 0,-1 0 0 0 0,2-1 0 0 0,-1 0 0 0 0,1 0 0 0 0,0-1 0 0 0,0 0 0 0 0,0 0 0 0 0,1-1 0 0 0,-1 0 0 0 0,1 0 0 0 0,0-1 0 0 0,1 0 0 0 0,-1-1 0 0 0,0 0-1 0 0,1 0 1 0 0,-1-1 0 0 0,1-1 0 0 0,-1 1 0 0 0,1-2-82 0 0,105 14 541 0 0,0-6 0 0 0,0-5-1 0 0,112-12-540 0 0,51 0 176 0 0,-147 20-747 0 0,-174 15-512 0 0,-5-20 63 0 0,15-5-4542 0 0,21 0 777 0 0,4 0-5631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26.5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1119 0 0 0,'0'0'814'0'0,"0"0"750"0"0,0 0 295 0 0,0 0 64 0 0,0 0-37 0 0,0 0-66 0 0,0 0-44 0 0,0 0-31 0 0,0 0-135 0 0,0 0-233 0 0,0 0-311 0 0,1-6-342 0 0,0-3-443 0 0,1-3-427 0 0,2 28-767 0 0,10 506 1806 0 0,7-425 839 0 0,-18-103 2291 0 0,9-19-3188 0 0,63-209-409 0 0,-61 177-415 0 0,3 1-1 0 0,2 1 1 0 0,2 0-1 0 0,23-40-10 0 0,-44 93-64 0 0,1-1-1 0 0,-1 0 0 0 0,1 0 0 0 0,-1 0 0 0 0,1 1 0 0 0,0-1 1 0 0,0 0-1 0 0,0 1 0 0 0,0-1 0 0 0,0 1 0 0 0,1-1 0 0 0,-1 1 1 0 0,1 0-1 0 0,0 0 0 0 0,-1-1 0 0 0,1 1 0 0 0,0 0 0 0 0,0 0 1 0 0,0 1-1 0 0,1-1 0 0 0,-1 0 0 0 0,0 1 0 0 0,1-1 1 0 0,-1 1-1 0 0,1 0 0 0 0,-1 0 0 0 0,1 0 0 0 0,0 0 0 0 0,-1 0 1 0 0,1 1-1 0 0,0-1 0 0 0,0 1 0 0 0,0 0 0 0 0,-1 0 0 0 0,1 0 1 0 0,0 0-1 0 0,0 0 0 0 0,-1 0 0 0 0,1 1 0 0 0,0 0 0 0 0,0-1 1 0 0,-1 1-1 0 0,1 0 0 0 0,0 0 0 0 0,-1 0 0 0 0,1 1 0 0 0,-1-1 1 0 0,0 1-1 0 0,3 1 65 0 0,63 184-932 0 0,-64-165 993 0 0,1-1-1 0 0,1 1 1 0 0,1-1 0 0 0,0-1-1 0 0,2 1 1 0 0,1-1-1 0 0,0-1 1 0 0,13 19-61 0 0,-19-34 73 0 0,0 0 1 0 0,0 0-1 0 0,0 0 1 0 0,1-1-1 0 0,-1 1 1 0 0,1-1 0 0 0,0 0-1 0 0,0-1 1 0 0,0 1-1 0 0,0-1 1 0 0,0 0-1 0 0,1 0 1 0 0,-1-1-1 0 0,1 1 1 0 0,-1-1-1 0 0,1 0 1 0 0,0-1-1 0 0,-1 1 1 0 0,1-1-1 0 0,0 0 1 0 0,0-1-1 0 0,-1 1 1 0 0,1-1-1 0 0,-1 0 1 0 0,1-1-1 0 0,-1 1 1 0 0,1-1-1 0 0,-1 0 1 0 0,0-1-1 0 0,0 1 1 0 0,0-1-1 0 0,0 0 1 0 0,4-3-74 0 0,9-5 25 0 0,0-1 1 0 0,-1 0-1 0 0,-1-2 1 0 0,0 1-1 0 0,-1-2 1 0 0,0 0-1 0 0,-1-1 1 0 0,8-13-26 0 0,11-86-212 0 0,-33 114 109 0 0,0 1-140 0 0,0 0-195 0 0,6 32-2071 0 0,1-21 2570 0 0,1 0-1 0 0,0 0 1 0 0,0-1-1 0 0,1-1 1 0 0,0 1-1 0 0,1-1 1 0 0,0-1-1 0 0,1 0 1 0 0,-1 0-1 0 0,2-1 1 0 0,-1 0-1 0 0,1-1 1 0 0,0-1 0 0 0,0 0-1 0 0,0 0 1 0 0,1-1-1 0 0,-1-1 1 0 0,8 1-61 0 0,238 22 888 0 0,-214-24-793 0 0,0-1 1 0 0,0-2-1 0 0,-1-3 0 0 0,1-1 1 0 0,0-2-1 0 0,-1-2 0 0 0,-1-2 1 0 0,1-1-1 0 0,-2-3 0 0 0,0-1 1 0 0,-1-2-1 0 0,0-2 0 0 0,-2-2 1 0 0,18-13-96 0 0,-53 33-17 0 0,1 1-1 0 0,-1-1 1 0 0,1-1 0 0 0,-1 1 0 0 0,0 0-1 0 0,0-1 1 0 0,0 0 0 0 0,0 0 0 0 0,0 0-1 0 0,0 0 1 0 0,-1 0 0 0 0,0 0-1 0 0,1-1 1 0 0,-1 1 0 0 0,-1-1 0 0 0,1 1-1 0 0,0-1 1 0 0,-1 0 0 0 0,0 0 0 0 0,0 0-1 0 0,0 0 1 0 0,0 0 0 0 0,-1 0 0 0 0,1 0-1 0 0,-1 0 1 0 0,0 0 0 0 0,0 0 0 0 0,-1 0-1 0 0,1 0 1 0 0,-1 0 0 0 0,0 0 0 0 0,0 0-1 0 0,0 0 1 0 0,0 1 0 0 0,-1-1 0 0 0,0 0-1 0 0,0 1 1 0 0,0-1 0 0 0,0 1 0 0 0,0-1-1 0 0,-1 1 1 0 0,1 0 0 0 0,-1 0 0 0 0,0 0-1 0 0,0 1 1 0 0,0-1 0 0 0,0 0-1 0 0,0 1 1 0 0,-1 0 0 0 0,-3-2 17 0 0,-9 0-63 0 0,0 1 1 0 0,-1 0-1 0 0,0 1 1 0 0,1 1-1 0 0,-1 0 1 0 0,0 2-1 0 0,0 0 1 0 0,0 0-1 0 0,1 2 1 0 0,-1 0-1 0 0,1 1 0 0 0,0 0 1 0 0,0 2-1 0 0,0 0 1 0 0,1 0-1 0 0,0 2 1 0 0,0 0-1 0 0,0 0 1 0 0,1 1-1 0 0,-3 4 63 0 0,11-8 8 0 0,1-1-1 0 0,0 1 0 0 0,-1 1 1 0 0,2-1-1 0 0,-1 1 1 0 0,1 0-1 0 0,0 0 1 0 0,0 0-1 0 0,1 1 1 0 0,-1-1-1 0 0,1 1 1 0 0,1 0-1 0 0,-1-1 0 0 0,1 1 1 0 0,1 1-1 0 0,-1-1 1 0 0,1 0-1 0 0,0 0 1 0 0,1 0-1 0 0,0 1 1 0 0,0-1-1 0 0,0 0 1 0 0,1 1-1 0 0,0-1 0 0 0,1 0 1 0 0,-1 0-1 0 0,2 0 1 0 0,-1 0-1 0 0,1 0 1 0 0,-1-1-1 0 0,2 1 1 0 0,-1-1-1 0 0,1 0 1 0 0,0 1-1 0 0,0-2 0 0 0,1 1 1 0 0,0 0-1 0 0,0-1 1 0 0,0 0-1 0 0,1 0 1 0 0,-1-1-1 0 0,1 0 1 0 0,0 1-1 0 0,1-2-7 0 0,33 22-224 0 0,1-3 0 0 0,1-2 0 0 0,1-1 1 0 0,0-2-1 0 0,1-2 0 0 0,1-2 0 0 0,1-2 0 0 0,7-1 224 0 0,-1 3-1354 0 0,35 7-2971 0 0,-28-6-2143 0 0,-11-3-1960 0 0</inkml:trace>
  <inkml:trace contextRef="#ctx0" brushRef="#br0" timeOffset="550.184">3159 1 14403 0 0,'0'0'2091'0'0,"0"0"-999"0"0,0 0-430 0 0,0 0-626 0 0,0 0-736 0 0,0 0-328 0 0,0 0-7 0 0,0 0 372 0 0,0 0 497 0 0,0 0 194 0 0,0 0 110 0 0,0 0 53 0 0,0 31 34 0 0,3 105 31 0 0,57 135 727 0 0,-22-152-522 0 0,5-2 0 0 0,5-1 0 0 0,5-3-1 0 0,5-2 1 0 0,48 65-461 0 0,-31-75 630 0 0,-75-100-189 0 0,0-1 115 0 0,-45-1 822 0 0,-268-5-1201 0 0,-1 14 1 0 0,-22 15-178 0 0,322-21 16 0 0,-93 17 123 0 0,104-18-152 0 0,1-1 0 0 0,-1 1 0 0 0,0 0-1 0 0,1 0 1 0 0,0 0 0 0 0,-1 0-1 0 0,1 0 1 0 0,-1 0 0 0 0,1 1-1 0 0,0-1 1 0 0,0 1 0 0 0,0-1-1 0 0,0 1 1 0 0,0 0 0 0 0,0 0-1 0 0,0 0 1 0 0,1 0 0 0 0,-1 0-1 0 0,1 0 1 0 0,-1 1 0 0 0,1-1-1 0 0,0 0 1 0 0,0 1 0 0 0,0-1-1 0 0,0 1 1 0 0,0-1 0 0 0,1 1-1 0 0,-1 0 1 0 0,1-1 0 0 0,0 1-1 0 0,0 0 1 0 0,0-1 0 0 0,0 1-1 0 0,0 0 1 0 0,0 1 13 0 0,5 2 23 0 0,-1 1 0 0 0,1-1 1 0 0,0 0-1 0 0,0 0 0 0 0,0 0 0 0 0,1 0 0 0 0,0-1 1 0 0,0 0-1 0 0,1-1 0 0 0,-1 1 0 0 0,1-1 0 0 0,0 0 0 0 0,0-1 1 0 0,1 0-1 0 0,-1 0 0 0 0,1 0 0 0 0,-1-1 0 0 0,8 1-23 0 0,79 20 151 0 0,1-5 0 0 0,0-4-1 0 0,1-4 1 0 0,0-4-1 0 0,0-4 1 0 0,71-9-151 0 0,-102 6 31 0 0,34 0-15 0 0,0-4 0 0 0,0-4 0 0 0,-1-4 0 0 0,0-5 0 0 0,-2-4 0 0 0,0-4 0 0 0,47-22-16 0 0,-28-12 410 0 0,-111 57-354 0 0,0 1 0 0 0,0-1 0 0 0,0 1-1 0 0,-1-1 1 0 0,1 0 0 0 0,-1 0 0 0 0,0-1 0 0 0,0 1 0 0 0,0-1 0 0 0,0 1-1 0 0,0-1 1 0 0,-1 0 0 0 0,0 0 0 0 0,0 0 0 0 0,0-1 0 0 0,0 1-1 0 0,0 0 1 0 0,-1-1 0 0 0,0 1 0 0 0,0-1 0 0 0,0 1 0 0 0,-1-1 0 0 0,1 0-1 0 0,-1 1 1 0 0,0-1 0 0 0,-1 0-56 0 0,1 4-13 0 0,0 0 1 0 0,0 1-1 0 0,0-1 1 0 0,0 0-1 0 0,-1 1 0 0 0,1-1 1 0 0,0 0-1 0 0,0 1 1 0 0,-1-1-1 0 0,1 1 1 0 0,0-1-1 0 0,-1 0 0 0 0,1 1 1 0 0,-1-1-1 0 0,1 1 1 0 0,-1-1-1 0 0,1 1 0 0 0,-1-1 1 0 0,1 1-1 0 0,-1 0 1 0 0,0-1-1 0 0,1 1 0 0 0,-1 0 1 0 0,1-1-1 0 0,-1 1 1 0 0,0 0-1 0 0,1 0 0 0 0,-1-1 1 0 0,0 1-1 0 0,1 0 1 0 0,-1 0-1 0 0,0 0 0 0 0,0 0 1 0 0,1 0-1 0 0,-1 0 1 0 0,0 0-1 0 0,1 0 1 0 0,-1 0-1 0 0,0 0 0 0 0,1 1 1 0 0,-1-1-1 0 0,0 0 1 0 0,1 0-1 0 0,-1 1 0 0 0,0-1 1 0 0,1 0-1 0 0,-1 1 1 0 0,1-1-1 0 0,-1 1 0 0 0,1-1 1 0 0,-1 1-1 0 0,1-1 1 0 0,-1 1-1 0 0,1-1 0 0 0,-1 1 1 0 0,1-1-1 0 0,-1 1 1 0 0,1-1-1 0 0,0 1 0 0 0,0 0 1 0 0,-1-1-1 0 0,1 1 1 0 0,0 0-1 0 0,0-1 0 0 0,0 1 13 0 0,-28 40-641 0 0,27-35 639 0 0,-1 0 1 0 0,2-1 0 0 0,-1 1 0 0 0,0 0 0 0 0,1-1-1 0 0,0 1 1 0 0,1 0 0 0 0,-1 0 0 0 0,1-1-1 0 0,0 1 1 0 0,0 0 0 0 0,1-1 0 0 0,0 1-1 0 0,0-1 1 0 0,0 0 0 0 0,1 0 0 0 0,-1 0-1 0 0,1 0 1 0 0,0 0 0 0 0,1 0 0 0 0,-1-1-1 0 0,1 1 1 0 0,0-1 0 0 0,0 0 0 0 0,0 0-1 0 0,1-1 1 0 0,0 1 0 0 0,-1-1 0 0 0,1 0-1 0 0,0 0 2 0 0,161 76 147 0 0,66-45-2368 0 0,-154-37-1413 0 0,-2-5-3686 0 0,-45 3-3234 0 0</inkml:trace>
  <inkml:trace contextRef="#ctx0" brushRef="#br0" timeOffset="827.921">4449 499 22221 0 0,'0'0'600'0'0,"0"0"-39"0"0,0 0-223 0 0,0 0-405 0 0,0 0-454 0 0,0 0-244 0 0,0 0-116 0 0,0 0 18 0 0,0 0 120 0 0,0 0-70 0 0,0 0-137 0 0,0 0-66 0 0,0 0 88 0 0,10 23 170 0 0,37 72 103 0 0,52-11-1736 0 0,-68-66 868 0 0,5 5-2227 0 0,-8-6-3346 0 0</inkml:trace>
  <inkml:trace contextRef="#ctx0" brushRef="#br0" timeOffset="1017.085">5338 1530 2713 0 0,'0'0'3262'0'0,"0"0"280"0"0,0 0-246 0 0,27 17-522 0 0,87 57-671 0 0,-99-66-1761 0 0,1 1 0 0 0,-1-2-1 0 0,1 0 1 0 0,1-1 0 0 0,-1-1-1 0 0,1 0 1 0 0,0-1-1 0 0,0-1 1 0 0,1-1 0 0 0,-1 0-1 0 0,0-1 1 0 0,3-1-342 0 0,8 1 280 0 0,-7 2-112 0 0,1-2 0 0 0,-1 0-1 0 0,1-2 1 0 0,-1 0 0 0 0,1-1 0 0 0,-1-2-1 0 0,0 0 1 0 0,0-1 0 0 0,0-1 0 0 0,-1-1 0 0 0,1 0-1 0 0,-2-2 1 0 0,1-1 0 0 0,-1 0 0 0 0,-1-1-1 0 0,0-1 1 0 0,0-1 0 0 0,-1 0 0 0 0,-1-1-1 0 0,-1-1 1 0 0,0-1 0 0 0,0 0 0 0 0,-2-1-1 0 0,0 0 1 0 0,8-15-168 0 0,-17 20 10 0 0,0 0 0 0 0,0 0-1 0 0,-1-1 1 0 0,-1 0 0 0 0,0 0-1 0 0,0 1 1 0 0,-1-1 0 0 0,-1 0-1 0 0,0 0 1 0 0,-1 0 0 0 0,-1 0-1 0 0,0 0 1 0 0,0 1 0 0 0,-1-1-1 0 0,-1 1 1 0 0,0-1 0 0 0,-1 1-1 0 0,0 1 1 0 0,-1-1 0 0 0,0 1 0 0 0,-1 0-1 0 0,0 0 1 0 0,-1 0 0 0 0,0 1-1 0 0,-1 1 1 0 0,0-1 0 0 0,0 1-1 0 0,-1 1 1 0 0,0 0 0 0 0,0 0-1 0 0,-1 1 1 0 0,0 0 0 0 0,0 1-1 0 0,-1 0 1 0 0,-6-1-10 0 0,-16-10-48 0 0,-1 2 0 0 0,0 1 0 0 0,-2 2 0 0 0,1 1 0 0 0,-1 2 0 0 0,-1 2 1 0 0,1 1-1 0 0,-1 2 0 0 0,-5 2 48 0 0,23 1-39 0 0,-1 0-1 0 0,1 2 1 0 0,-1 0 0 0 0,1 2 0 0 0,0 0 0 0 0,0 1 0 0 0,0 1 0 0 0,0 1 0 0 0,1 0 0 0 0,0 2-1 0 0,0 0 1 0 0,1 1 0 0 0,0 1 0 0 0,1 1 0 0 0,0 0 0 0 0,1 2 0 0 0,-11 8 39 0 0,16-8-101 0 0,0 1 1 0 0,1 0 0 0 0,0 0-1 0 0,1 1 1 0 0,0 0-1 0 0,2 1 1 0 0,0 0 0 0 0,0 0-1 0 0,1 0 1 0 0,2 1-1 0 0,-1 0 1 0 0,2 0 0 0 0,0 0-1 0 0,1 0 1 0 0,1 0-1 0 0,0 1 1 0 0,2 8 100 0 0,11 81-2994 0 0,17-8-3449 0 0,-14-60-4167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4:39.5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1 445 10370 0 0,'0'0'526'0'0,"0"0"-4"0"0,0 0-24 0 0,0 0-317 0 0,0 0-510 0 0,0 0-339 0 0,0 0-393 0 0,0 0 95 0 0,0 0 465 0 0,0 0 339 0 0,0 0 475 0 0,11-12 333 0 0,-3 2-473 0 0,-4 5-83 0 0,0 0-1 0 0,0 0 1 0 0,1 0 0 0 0,-1 1 0 0 0,1-1 0 0 0,0 1-1 0 0,1 1 1 0 0,-1-1 0 0 0,1 1 0 0 0,-1-1-1 0 0,1 1 1 0 0,0 1 0 0 0,0 0 0 0 0,0-1 0 0 0,1 2-1 0 0,0-1-89 0 0,394-110 4523 0 0,68 30-3945 0 0,2 20 1 0 0,3 22 0 0 0,2 20-1 0 0,180 26-578 0 0,-533-6 127 0 0,1885 32 720 0 0,2115-117 871 0 0,-2891 98-635 0 0,343 82-1083 0 0,-839-21 27 0 0,1897 136 1114 0 0,-1585-195-230 0 0,-1034-15-743 0 0,18 1-1197 0 0,-44 5-1536 0 0,-133 24-2723 0 0,85-15 155 0 0,10-3-4689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5:05.277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3957 16359 4153 0 0,'0'0'193'0'0,"0"0"-135"0"0,0 0-204 0 0,0 0-23 0 0,0 0 88 0 0,0 0 138 0 0,0 0 204 0 0,0 0 321 0 0,0 0 429 0 0,0 0 438 0 0,0 0 317 0 0,-13 0 113 0 0,-6 1-1085 0 0,-11 1-27 0 0,-5-2 4449 0 0,81 18-4545 0 0,-4-9 98 0 0,1-3 0 0 0,-1-1 0 0 0,1-2 0 0 0,0-2 0 0 0,37-4-769 0 0,-31 1 314 0 0,879-32 1479 0 0,-117 45 1204 0 0,-810-11-2897 0 0,-1 0-3 0 0,0 0-21 0 0,-13-23-1264 0 0,-16-17-3972 0 0,13 20-3814 0 0,9 8-2819 0 0</inkml:trace>
  <inkml:trace contextRef="#ctx0" brushRef="#br0" timeOffset="-2197.542">1337 1621 13363 0 0,'0'0'855'0'0,"0"0"-7"0"0,0 0-169 0 0,0 0-239 0 0,0 0-220 0 0,0 0-229 0 0,0 0-216 0 0,0 0-104 0 0,0 0 2 0 0,0 0 121 0 0,0 0 143 0 0,-4-9 111 0 0,-10-28 53 0 0,11 28 9 0 0,3 9 90 0 0,0 0-75 0 0,0 0-169 0 0,0 0-232 0 0,0 0-351 0 0,0 0-262 0 0,27 16-221 0 0,39-12 3564 0 0,-45-4-2471 0 0,793 0 1646 0 0,-308 12-815 0 0,-207 0 753 0 0,1-14 0 0 0,123-22-1567 0 0,297-68 1535 0 0,-713 92-3166 0 0,-31 10-2551 0 0,9 1 25 0 0,0 1-3717 0 0,9-7 3285 0 0</inkml:trace>
  <inkml:trace contextRef="#ctx0" brushRef="#br0" timeOffset="-815.602">4322 1714 13379 0 0,'0'0'2154'0'0,"0"0"-382"0"0,0 0-684 0 0,0 0-612 0 0,0 0-546 0 0,0 0-589 0 0,0 0-541 0 0,0 0-297 0 0,0 0 121 0 0,0 0 432 0 0,0 0 504 0 0,0 0 402 0 0,0 0 174 0 0,7 25 286 0 0,-7 716 1720 0 0,-32-1-1 0 0,-75 355-2141 0 0,41-371 2341 0 0,26 416-2341 0 0,40-1103 55 0 0,-4 528 983 0 0,-26 7-1038 0 0,-148 770 901 0 0,97-922-289 0 0,-32 241-96 0 0,87-290-348 0 0,17 0 1 0 0,16 0-1 0 0,26 114-168 0 0,9 119 793 0 0,-27 47-793 0 0,17 408 884 0 0,-21-898-692 0 0,-7-1 0 0 0,-6 1 1 0 0,-8-1-1 0 0,-7 0 0 0 0,-21 81-192 0 0,17-128 87 0 0,5 1 1 0 0,4 0-1 0 0,5 65-87 0 0,7-173 7 0 0,-12 258 171 0 0,-33-96 269 0 0,9 23 133 0 0,29-116-456 0 0,-8 30-5 0 0,14-137-2902 0 0,-3 10-4047 0 0,-1 9-5221 0 0</inkml:trace>
  <inkml:trace contextRef="#ctx0" brushRef="#br0" timeOffset="1248.553">7320 1976 0 0 0,'0'0'128'0'0,"0"0"223"0"0,-11-29 56 0 0,-34-95 37 0 0,0-76 5103 0 0,11 45 4280 0 0,34 154-9836 0 0,0-1 1 0 0,0 1-1 0 0,-1-1 1 0 0,1 1-1 0 0,0-1 1 0 0,-1 1-1 0 0,1-1 1 0 0,-1 1-1 0 0,0 0 1 0 0,1-1-1 0 0,-1 1 1 0 0,0 0-1 0 0,0 0 1 0 0,0-1-1 0 0,0 1 1 0 0,0 0-1 0 0,0 0 1 0 0,0 0-1 0 0,0 0 1 0 0,-1 0-1 0 0,1 0 1 0 0,0 1-1 0 0,0-1 1 0 0,-1 0-1 0 0,1 1 1 0 0,-1-1-1 0 0,1 1 1 0 0,0-1-1 0 0,-1 1 1 0 0,1-1-1 0 0,-1 1 1 0 0,1 0-1 0 0,-1 0 1 0 0,1 0-1 0 0,-1 0 1 0 0,0 0 0 0 0,1 0-1 0 0,-1 0 1 0 0,1 1-1 0 0,0-1 1 0 0,-1 1-1 0 0,1-1 1 0 0,-1 1-1 0 0,1-1 1 0 0,-1 1-1 0 0,1 0 1 0 0,0-1-1 0 0,0 1 1 0 0,-1 0-1 0 0,1 0 1 0 0,0 0-1 0 0,0 0 1 0 0,0 0-1 0 0,0 0 1 0 0,0 0-1 0 0,0 1 1 0 0,0-1-1 0 0,0 0 9 0 0,-58 83-2603 0 0,55-78 2925 0 0,-21 50-397 0 0,2 2 1 0 0,2 0 0 0 0,4 1-1 0 0,1 1 1 0 0,4 0 0 0 0,2 1-1 0 0,2 0 1 0 0,3 1 0 0 0,3-1-1 0 0,3 1 1 0 0,4 21 74 0 0,-7 114 479 0 0,0-146-278 0 0,-16 460 2002 0 0,44 425-2203 0 0,112 105 642 0 0,-88-721-207 0 0,22 326 1419 0 0,-26 49-1854 0 0,-30-435 239 0 0,10 418 1858 0 0,-52 519-2097 0 0,-72 295 1135 0 0,-2 290 96 0 0,30-262-711 0 0,51-1310-307 0 0,-9 0 0 0 0,-10-2 0 0 0,-8-1 0 0 0,-9-3 0 0 0,-49 108-213 0 0,45-155 523 0 0,8 2 0 0 0,6 2 0 0 0,-22 162-523 0 0,18 52-6 0 0,44-401-2598 0 0,0 6-2993 0 0,3 3-6225 0 0</inkml:trace>
  <inkml:trace contextRef="#ctx0" brushRef="#br0" timeOffset="2117.563">7276 1799 13219 0 0,'0'0'1389'0'0,"0"0"62"0"0,0 0-136 0 0,-4-26-305 0 0,-14-138 457 0 0,54 170-1527 0 0,297 6 1614 0 0,-310-13-1512 0 0,1026-109 337 0 0,607 38 8 0 0,-1179 59-281 0 0,1793 36 855 0 0,-1593 21-754 0 0,99 5 414 0 0,126-34-621 0 0,-858-14 184 0 0,1-1 0 0 0,-1-3 0 0 0,0-2 1 0 0,0-1-1 0 0,0-3 0 0 0,-1-1 0 0 0,0-3 0 0 0,27-11-184 0 0,-67 23 42 0 0,1-1-1 0 0,0 1 0 0 0,-1-1 0 0 0,1 0 0 0 0,-1 0 0 0 0,0 0 0 0 0,0-1 0 0 0,1 1 0 0 0,-2-1 0 0 0,1 0 0 0 0,0 1 0 0 0,0-1 1 0 0,-1-1-1 0 0,0 1 0 0 0,1 0 0 0 0,-1-1 0 0 0,0 1 0 0 0,-1-1 0 0 0,1 1 0 0 0,-1-1 0 0 0,1 0 0 0 0,-1 0 0 0 0,0 1 1 0 0,-1-1-1 0 0,1 0 0 0 0,-1-1-41 0 0,-62 3-4005 0 0,-25 48-5291 0 0,75-39 6629 0 0,-12 8-7955 0 0</inkml:trace>
  <inkml:trace contextRef="#ctx0" brushRef="#br1" timeOffset="4534.282">5184 15020 9226 0 0,'0'0'2324'0'0,"0"0"-78"0"0,0 0-359 0 0,0 0-533 0 0,-2-26-364 0 0,-10-122 311 0 0,26 56 2153 0 0,-12 171-4909 0 0,-58 731 1567 0 0,55-764-21 0 0,7 187-282 0 0,37-86 1417 0 0,-42-186 476 0 0,0-2-4490 0 0,-4 13-504 0 0,0 7-2559 0 0,1 4-5197 0 0</inkml:trace>
  <inkml:trace contextRef="#ctx0" brushRef="#br1" timeOffset="4915.76">4394 14591 23189 0 0,'0'0'571'0'0,"0"0"53"0"0,0 0-113 0 0,0 0-237 0 0,0 0-180 0 0,0 0-122 0 0,0 0-27 0 0,0 0 32 0 0,28-24 46 0 0,96-72 34 0 0,-119 92-51 0 0,0 1 0 0 0,0 0 0 0 0,1 0 0 0 0,-1 0 0 0 0,1 1 0 0 0,0 0 0 0 0,0 0 0 0 0,0 0 0 0 0,0 1 0 0 0,0 0 0 0 0,0 0 0 0 0,0 0 0 0 0,0 1 0 0 0,0 0 0 0 0,0 0 0 0 0,0 1 0 0 0,5 0-6 0 0,12 1 26 0 0,788 86 773 0 0,-534-85 443 0 0,-298-5-87 0 0,-51 2-1656 0 0,68 0 323 0 0,1 1-1 0 0,0 0 0 0 0,0 0 0 0 0,-1 0 1 0 0,1 0-1 0 0,0 0 0 0 0,0 1 0 0 0,0-1 1 0 0,0 1-1 0 0,1 0 0 0 0,-1 0 0 0 0,0 0 1 0 0,1 0-1 0 0,-1 1 0 0 0,1-1 0 0 0,0 1 1 0 0,0-1-1 0 0,0 1 0 0 0,0 0 0 0 0,0 0 1 0 0,1-1-1 0 0,-1 1 0 0 0,0 2 179 0 0,-6 31-4506 0 0,7-11-3420 0 0,1-10-3271 0 0</inkml:trace>
  <inkml:trace contextRef="#ctx0" brushRef="#br1" timeOffset="6443.494">5953 15771 0 0 0,'0'0'0'0'0</inkml:trace>
  <inkml:trace contextRef="#ctx0" brushRef="#br1" timeOffset="6788.029">5842 15807 8138 0 0,'0'0'2100'0'0,"0"0"-303"0"0,0 0-330 0 0,0 0-140 0 0,0 0-107 0 0,0 0-47 0 0,0 0-83 0 0,0 0-158 0 0,0 0-202 0 0,0 0-262 0 0,0 0-239 0 0,0 0-142 0 0,3-3-85 0 0,65-12 129 0 0,46 24 342 0 0,1-4-1 0 0,-1-6 0 0 0,1-5 1 0 0,99-18-473 0 0,701-103 1463 0 0,-687 113-874 0 0,-177 39-1227 0 0,-51-24 524 0 0,0-1-27 0 0,0 0-55 0 0,0 0-78 0 0,0 0-96 0 0,0 0-147 0 0,-7-5-5618 0 0,5 4 868 0 0,-1-1-5010 0 0</inkml:trace>
  <inkml:trace contextRef="#ctx0" brushRef="#br1" timeOffset="7204.94">7832 15292 22917 0 0,'0'0'193'0'0,"0"0"18"0"0,0 0-111 0 0,0 0-220 0 0,0 0-251 0 0,0 0-277 0 0,0 0-187 0 0,0 0 18 0 0,0 0 221 0 0,0 0 297 0 0,0 0 252 0 0,0 0 167 0 0,0 0 76 0 0,-4 3 19 0 0,3-2-194 0 0,0 1-1 0 0,0-1 1 0 0,1 1-1 0 0,-1-1 1 0 0,0 1-1 0 0,1-1 1 0 0,-1 1-1 0 0,1 0 1 0 0,0 0-1 0 0,0-1 1 0 0,-1 1-1 0 0,1 0 1 0 0,0-1-1 0 0,0 1 1 0 0,1 0-1 0 0,-1-1 1 0 0,0 1-1 0 0,0 0 1 0 0,1-1 0 0 0,-1 1-1 0 0,1 0 1 0 0,0-1-1 0 0,-1 1 1 0 0,1-1-1 0 0,0 1 1 0 0,0-1-1 0 0,0 1 1 0 0,0-1-1 0 0,0 0 1 0 0,0 1-1 0 0,1-1 1 0 0,-1 0-1 0 0,0 0 1 0 0,0 0-1 0 0,1 0 1 0 0,-1 0-1 0 0,1 0 1 0 0,-1 0 0 0 0,1-1-1 0 0,-1 1 1 0 0,1 0-1 0 0,0-1 1 0 0,-1 1-1 0 0,1-1 1 0 0,0 0-1 0 0,-1 0 1 0 0,2 1-21 0 0,0 0 17 0 0,31 20 123 0 0,1-2 1 0 0,1-2 0 0 0,1-1 0 0 0,0-2-1 0 0,1-2 1 0 0,0-1 0 0 0,6-1-141 0 0,138 47 273 0 0,-3 39-307 0 0,-173-93 33 0 0,-1 1 1 0 0,0 0-1 0 0,0 0 0 0 0,0 0 1 0 0,0 1-1 0 0,0-1 0 0 0,-1 1 1 0 0,0 1-1 0 0,0-1 0 0 0,-1 0 1 0 0,1 1-1 0 0,-1 0 0 0 0,0 0 1 0 0,-1 0-1 0 0,1 0 0 0 0,-1 0 1 0 0,0 1-1 0 0,-1-1 1 0 0,0 0-1 0 0,0 1 0 0 0,0-1 1 0 0,-1 1-1 0 0,0 0 0 0 0,0-1 1 0 0,0 1-1 0 0,-1-1 0 0 0,0 1 1 0 0,0-1-1 0 0,-1 2 1 0 0,-8 5 78 0 0,0 0-1 0 0,0 0 0 0 0,-1-1 1 0 0,-1-1-1 0 0,0 0 1 0 0,-1-1-1 0 0,0 0 0 0 0,0 0 1 0 0,-1-2-1 0 0,0 0 1 0 0,-1 0-1 0 0,0-1 1 0 0,0-1-1 0 0,0-1 0 0 0,-1 0 1 0 0,1-1-1 0 0,-1 0 1 0 0,0-2-1 0 0,-1 0 0 0 0,0 0-77 0 0,-10 2 841 0 0,18-3-3729 0 0,2 0-8562 0 0,10-2 993 0 0</inkml:trace>
  <inkml:trace contextRef="#ctx0" brushRef="#br1" timeOffset="7914.029">9481 15360 20972 0 0,'0'0'722'0'0,"0"0"-186"0"0,0 0-220 0 0,0 0-309 0 0,0 0-250 0 0,0 0-102 0 0,0 0 13 0 0,0 0 136 0 0,0 0 130 0 0,0 0 58 0 0,0 0 34 0 0,0 0 7 0 0,17-4 8 0 0,56-11 13 0 0,15 25 258 0 0,557-19 226 0 0,-644 9-541 0 0,0 0-1 0 0,0-1 0 0 0,1 1 0 0 0,-1 0 0 0 0,0 0 0 0 0,0 0 0 0 0,0 0 1 0 0,0 0-1 0 0,0 0 0 0 0,0 0 0 0 0,1 0 0 0 0,-1 1 0 0 0,0-1 1 0 0,0 0-1 0 0,0 1 0 0 0,0-1 0 0 0,0 1 0 0 0,0-1 0 0 0,0 1 0 0 0,0-1 1 0 0,0 1-1 0 0,0 0 0 0 0,0-1 0 0 0,-1 1 0 0 0,1 0 0 0 0,0 0 0 0 0,0 0 1 0 0,-1 0-1 0 0,1 0 0 0 0,0 0 0 0 0,-1 0 0 0 0,1 0 0 0 0,-1 0 0 0 0,0 0 1 0 0,1 0-1 0 0,-1 0 0 0 0,0 0 0 0 0,1 0 0 0 0,-1 0 0 0 0,0 0 1 0 0,0 0-1 0 0,0 0 0 0 0,0 1 0 0 0,0-1 0 0 0,0 0 0 0 0,0 0 0 0 0,0 0 1 0 0,-1 0-1 0 0,1 0 0 0 0,0 0 0 0 0,-1 0 0 0 0,1 0 0 0 0,-1 0 0 0 0,1 0 1 0 0,-1 0-1 0 0,1 0 0 0 0,-1 0 0 0 0,0 0 0 0 0,1 0 0 0 0,-1 0 1 0 0,0 0-1 0 0,0-1 0 0 0,0 2 4 0 0,-58 63 312 0 0,51-58-300 0 0,-103 92 67 0 0,-4-6 0 0 0,-74 44-79 0 0,72-54 22 0 0,3 5 1 0 0,-82 83-23 0 0,184-162-4 0 0,1 1 1 0 0,0 1 0 0 0,0-1-1 0 0,1 2 1 0 0,1-1 0 0 0,0 2 0 0 0,0-1-1 0 0,1 1 1 0 0,1 0 0 0 0,0 1 0 0 0,1-1-1 0 0,0 1 1 0 0,1 1 0 0 0,1-1 0 0 0,0 1-1 0 0,1 0 1 0 0,1-1 0 0 0,-1 14 3 0 0,9-20 68 0 0,0 0 0 0 0,1-1 0 0 0,-1 0 0 0 0,1 0 0 0 0,1 0 0 0 0,-1-1 0 0 0,1 0-1 0 0,1-1 1 0 0,-1 1 0 0 0,1-2 0 0 0,-1 1 0 0 0,1-1 0 0 0,0 0 0 0 0,1-1 0 0 0,-1 0 0 0 0,1-1 0 0 0,-1 0 0 0 0,1 0 0 0 0,0-1 0 0 0,0-1 0 0 0,0 1 0 0 0,1-1-68 0 0,113 7 274 0 0,0-5 1 0 0,1-5-1 0 0,-2-5 1 0 0,1-6-1 0 0,80-22-274 0 0,39-21-45 0 0,-244 57-8 0 0,1 0 0 0 0,-1 0 0 0 0,1 0 0 0 0,-1 0 0 0 0,1-1-1 0 0,0 1 1 0 0,-1 0 0 0 0,1 0 0 0 0,-1 0 0 0 0,1-1 0 0 0,-1 1 0 0 0,1 0 0 0 0,0 0 0 0 0,-1-1 0 0 0,1 1 0 0 0,0 0 0 0 0,-1-1 0 0 0,1 1 0 0 0,0-1 0 0 0,0 1 0 0 0,-1 0 0 0 0,1-1 0 0 0,0 1 0 0 0,0-1 0 0 0,0 1 0 0 0,0 0 0 0 0,-1-1-1 0 0,1 1 1 0 0,0-1 0 0 0,0 1 0 0 0,0-1 0 0 0,0 1 0 0 0,0-1 0 0 0,0 1 0 0 0,0-1 0 0 0,0 1 0 0 0,0 0 0 0 0,0-1 0 0 0,1 1 0 0 0,-1-1 0 0 0,0 1 0 0 0,0-1 0 0 0,0 1 0 0 0,0-1 0 0 0,1 1 0 0 0,-1 0 0 0 0,0-1 0 0 0,0 1 0 0 0,1 0 0 0 0,-1-1-1 0 0,0 1 1 0 0,1 0 0 0 0,-1-1 0 0 0,0 1 0 0 0,1 0 0 0 0,-1-1 0 0 0,1 1 0 0 0,-1 0 0 0 0,1 0 53 0 0,-49-10-8087 0 0,44 10 5953 0 0,-15-2-8986 0 0</inkml:trace>
  <inkml:trace contextRef="#ctx0" brushRef="#br1" timeOffset="8282.038">9448 15911 25149 0 0,'0'0'250'0'0,"0"0"-81"0"0,0 0-122 0 0,26-12-97 0 0,86-36 50 0 0,-92 41 22 0 0,0 1-1 0 0,0 1 1 0 0,1 0-1 0 0,-1 2 1 0 0,1 0-1 0 0,0 2 0 0 0,0 0 1 0 0,-1 2-1 0 0,1 0-21 0 0,22-1 17 0 0,-21 1-52 0 0,0 0 0 0 0,0 2 0 0 0,0 0 0 0 0,-1 1 0 0 0,1 1 0 0 0,-1 2 0 0 0,0 0 0 0 0,0 1 0 0 0,-1 1 1 0 0,13 8 34 0 0,64 42-7182 0 0,-80-47 651 0 0,-4-3-4702 0 0</inkml:trace>
  <inkml:trace contextRef="#ctx0" brushRef="#br1" timeOffset="8765.292">11039 16228 24021 0 0,'0'0'792'0'0,"0"0"-305"0"0,0 0-323 0 0,0 0-305 0 0,0 0-105 0 0,0 0 6 0 0,0 0 79 0 0,0 0 81 0 0,0 0 44 0 0,0 0 27 0 0,0 0 34 0 0,0 0-12 0 0,11 31-3 0 0,30 96-4 0 0,-14 32 22 0 0,-26-153-112 0 0,0-7 97 0 0,-1 1-1 0 0,1-1 1 0 0,0 0 0 0 0,-1 1 0 0 0,1-1-1 0 0,0 0 1 0 0,-1 1 0 0 0,1-1 0 0 0,0 1-1 0 0,-1 0 1 0 0,1-1 0 0 0,0 1 0 0 0,0-1-1 0 0,0 1 1 0 0,0 0 0 0 0,-1 0 0 0 0,1-1 0 0 0,0 1-1 0 0,0 0 1 0 0,0 0 0 0 0,0 0 0 0 0,0 0-1 0 0,0 0 1 0 0,-1 0 0 0 0,1 0 0 0 0,0 0-1 0 0,0 1 1 0 0,0-1 0 0 0,0 0 0 0 0,0 0 0 0 0,-1 1-1 0 0,1-1 1 0 0,0 1 0 0 0,0-1 0 0 0,0 1-1 0 0,-1-1 1 0 0,1 1 0 0 0,0-1 0 0 0,-1 1-1 0 0,1-1 1 0 0,0 1 0 0 0,-1 0 0 0 0,1-1-1 0 0,-1 1 1 0 0,1 0 0 0 0,-1 0 0 0 0,0 0 0 0 0,1-1-1 0 0,-1 1 1 0 0,0 0 0 0 0,1 0 0 0 0,-1 0-1 0 0,0 0 1 0 0,0-1 0 0 0,0 1 0 0 0,0 0-1 0 0,1 0 1 0 0,-1 0 0 0 0,-1 0 0 0 0,1 0 0 0 0,0 0-1 0 0,0-1 1 0 0,0 1 0 0 0,0 0 0 0 0,-1 0-1 0 0,1 0 1 0 0,0 0-13 0 0,210-269-225 0 0,-204 261 200 0 0,1 0-1 0 0,-1 0 1 0 0,1 1 0 0 0,0 0 0 0 0,1 0 0 0 0,-1 1-1 0 0,1 0 1 0 0,0 0 0 0 0,1 1 0 0 0,-1 0 0 0 0,1 0 0 0 0,0 1-1 0 0,0 0 1 0 0,0 1 0 0 0,0 0 0 0 0,0 0 0 0 0,3 1 25 0 0,-9 4 0 0 0,1 0 0 0 0,-1 0 0 0 0,0 0 0 0 0,0 1 0 0 0,-1 0 0 0 0,1-1 0 0 0,-1 1 0 0 0,1 0 0 0 0,-1 0 0 0 0,0 0 0 0 0,-1 1 0 0 0,1-1 0 0 0,-1 0 1 0 0,0 1-1 0 0,0-1 0 0 0,0 1 0 0 0,-1-1 0 0 0,1 1 0 0 0,-1-1 0 0 0,0 1 0 0 0,0 0 0 0 0,-1 88 172 0 0,-1-78-156 0 0,1 1 1 0 0,1 0-1 0 0,0-1 0 0 0,1 1 0 0 0,0 0 1 0 0,2-1-1 0 0,0 1 0 0 0,0-1 1 0 0,6 12-17 0 0,-8-25 18 0 0,0 0 1 0 0,0 0 0 0 0,1 0 0 0 0,-1-1-1 0 0,1 1 1 0 0,0 0 0 0 0,-1-1 0 0 0,1 1-1 0 0,0-1 1 0 0,0 0 0 0 0,0 0 0 0 0,0 1-1 0 0,0-1 1 0 0,0 0 0 0 0,0-1 0 0 0,1 1-1 0 0,-1 0 1 0 0,0-1 0 0 0,0 1 0 0 0,1-1-1 0 0,-1 0 1 0 0,0 1 0 0 0,1-1 0 0 0,-1 0-1 0 0,0-1 1 0 0,1 1 0 0 0,-1 0 0 0 0,0-1-1 0 0,0 1 1 0 0,1-1 0 0 0,-1 0 0 0 0,0 1-1 0 0,0-1 1 0 0,0 0 0 0 0,0-1 0 0 0,0 1-1 0 0,1-1-18 0 0,81-48 41 0 0,-79 46-59 0 0,24-15-38 0 0,-2-1 1 0 0,0-1-1 0 0,-1-1 1 0 0,-1-1-1 0 0,-1-1 1 0 0,-2-2-1 0 0,0 0 1 0 0,11-21 55 0 0,-21 147 975 0 0,-7-87-983 0 0,2 0 1 0 0,-1-1-1 0 0,2 1 1 0 0,-1-2-1 0 0,2 1 1 0 0,-1-1 0 0 0,2 0-1 0 0,-1-1 1 0 0,2 0-1 0 0,-1-1 1 0 0,1 0-1 0 0,1 0 1 0 0,-1-2 0 0 0,1 1-1 0 0,1-1 1 0 0,-1-1-1 0 0,7 2 8 0 0,82 38-8858 0 0,-77-36 4329 0 0,-4-1-7179 0 0</inkml:trace>
  <inkml:trace contextRef="#ctx0" brushRef="#br1" timeOffset="9338.338">12894 16564 4441 0 0,'0'0'2386'0'0,"0"0"-1393"0"0,0 0-210 0 0,0 0 491 0 0,0 0 478 0 0,0 0 150 0 0,0 0-90 0 0,0 0-229 0 0,0 0-232 0 0,0 0-229 0 0,0 0-201 0 0,0 0-100 0 0,7 12-85 0 0,24 37-60 0 0,-28-46-584 0 0,1 0 1 0 0,0 0-1 0 0,-1-1 1 0 0,1 1-1 0 0,0-1 0 0 0,0 0 1 0 0,1 0-1 0 0,-1 0 1 0 0,0-1-1 0 0,1 1 1 0 0,-1-1-1 0 0,1 0 0 0 0,-1 0 1 0 0,1-1-1 0 0,0 1 1 0 0,-1-1-1 0 0,1 0 1 0 0,0 0-1 0 0,-1-1 0 0 0,1 0 1 0 0,1 0-93 0 0,9 1 129 0 0,4-1-72 0 0,-1-1-1 0 0,1-1 1 0 0,0 0 0 0 0,-1-1 0 0 0,0-1 0 0 0,0-1 0 0 0,0 0 0 0 0,-1-2 0 0 0,0 0 0 0 0,0-1 0 0 0,-1 0-1 0 0,1-2-56 0 0,-9 6 2 0 0,-1 0 0 0 0,0 0 0 0 0,0 0 0 0 0,0-1-1 0 0,0 0 1 0 0,-1-1 0 0 0,0 1 0 0 0,-1-1 0 0 0,1-1-1 0 0,-1 1 1 0 0,-1-1 0 0 0,1 1 0 0 0,-1-1 0 0 0,-1-1-1 0 0,0 1 1 0 0,0 0 0 0 0,0-1 0 0 0,-1 1 0 0 0,0-1-1 0 0,-1 0 1 0 0,0 0 0 0 0,0 0 0 0 0,-1 0 0 0 0,0 0-1 0 0,-1 0 1 0 0,0-2-2 0 0,-1 1-56 0 0,-1 1 0 0 0,0 0-1 0 0,-1 1 1 0 0,0-1 0 0 0,0 1 0 0 0,0-1-1 0 0,-1 1 1 0 0,-1 1 0 0 0,1-1 0 0 0,-1 1-1 0 0,-1 0 1 0 0,1 0 0 0 0,-1 1 0 0 0,0-1-1 0 0,-1 2 1 0 0,0-1 0 0 0,0 1-1 0 0,0 0 1 0 0,0 1 0 0 0,0 0 0 0 0,-1 0-1 0 0,-2 0 57 0 0,-205-39-768 0 0,203 40 767 0 0,-1 2 0 0 0,-1-1-1 0 0,1 2 1 0 0,0 0 0 0 0,0 0-1 0 0,0 1 1 0 0,0 1 0 0 0,0 1-1 0 0,0 0 1 0 0,1 0 0 0 0,-1 1-1 0 0,1 1 1 0 0,0 1 0 0 0,0 0-1 0 0,0 0 1 0 0,1 1 0 0 0,0 1-1 0 0,1 0 1 0 0,-1 0 0 0 0,2 1-1 0 0,-1 1 1 0 0,1 0 0 0 0,1 0-1 0 0,0 1 1 0 0,0 0 0 0 0,1 1-1 0 0,0 0 1 0 0,1 0 0 0 0,1 0-1 0 0,0 1 1 0 0,0 0 0 0 0,1 0-1 0 0,1 1 1 0 0,-1 4 1 0 0,5-9 51 0 0,0 0 0 0 0,0-1-1 0 0,1 1 1 0 0,0 0 0 0 0,0 0 0 0 0,1-1 0 0 0,0 1 0 0 0,1-1-1 0 0,0 1 1 0 0,0-1 0 0 0,1 0 0 0 0,0 0 0 0 0,0-1 0 0 0,1 1-1 0 0,0-1 1 0 0,0 0 0 0 0,1 0 0 0 0,0-1 0 0 0,0 1 0 0 0,0-1-1 0 0,1-1 1 0 0,0 1 0 0 0,0-1 0 0 0,1 0 0 0 0,-1-1-1 0 0,1 0 1 0 0,0 0 0 0 0,0 0 0 0 0,5 0-51 0 0,14 6 104 0 0,1 0 0 0 0,0-3-1 0 0,1 0 1 0 0,0-1 0 0 0,0-2 0 0 0,0-1 0 0 0,0-2-1 0 0,13-1-103 0 0,315-87 1826 0 0,-347 86-1837 0 0,-1 1 1 0 0,0 0-1 0 0,1 0 0 0 0,-1 1 0 0 0,0 0 0 0 0,1 1 1 0 0,-1 0-1 0 0,0 1 0 0 0,0 0 0 0 0,0 0 0 0 0,-1 1 1 0 0,1 0-1 0 0,-1 0 0 0 0,0 1 0 0 0,0 0 0 0 0,-1 0 1 0 0,2 2 10 0 0,0-1-70 0 0,22 6-3647 0 0,-10-9-7487 0 0,-15-3-69 0 0</inkml:trace>
  <inkml:trace contextRef="#ctx0" brushRef="#br1" timeOffset="9704.264">14260 16002 8938 0 0,'0'0'2395'0'0,"0"0"-273"0"0,0 0-536 0 0,0 0-678 0 0,0 0-532 0 0,0 0-203 0 0,0 0 63 0 0,0 0 211 0 0,0 0 268 0 0,0 0 52 0 0,0 0-98 0 0,0 0-99 0 0,-27 29-80 0 0,-89 94-30 0 0,-20 19 604 0 0,64-72-867 0 0,4 4 0 0 0,2 2 0 0 0,4 3 0 0 0,-33 59-197 0 0,171-177-7237 0 0,-55 27 1489 0 0,-3 2-3971 0 0</inkml:trace>
  <inkml:trace contextRef="#ctx0" brushRef="#br1" timeOffset="9878.606">13540 16134 23933 0 0,'0'0'675'0'0,"0"0"-148"0"0,0 0-297 0 0,0 0-142 0 0,0 0 59 0 0,0 0 124 0 0,0 0 152 0 0,0 0 31 0 0,0 0-22 0 0,27 31-82 0 0,93 101-71 0 0,106 66 350 0 0,-220-193-754 0 0,31 24-30 0 0,-1 3 0 0 0,-2 0 0 0 0,-1 3 0 0 0,-2 0 0 0 0,-1 2 0 0 0,7 15 155 0 0,16 85-10818 0 0,-47-109-1314 0 0</inkml:trace>
  <inkml:trace contextRef="#ctx0" brushRef="#br1" timeOffset="13656.645">1028 230 3857 0 0,'0'0'700'0'0,"0"0"-285"0"0,0 0-394 0 0,0 0-201 0 0,0 0 0 0 0,0 0 92 0 0,0 0 131 0 0,0 0 106 0 0,0 0 51 0 0,0 0 4 0 0,0 0-17 0 0,-7 5-19 0 0,-21 14-29 0 0,44 15 2757 0 0,-13-31-2754 0 0,6 15-42 0 0,-2 1 0 0 0,0 0 0 0 0,-2 1 1 0 0,0-1-1 0 0,-1 1 0 0 0,-1 0 0 0 0,0 0 1 0 0,-2 0-1 0 0,-1 0 0 0 0,0 0 1 0 0,-1 1-1 0 0,-1-1 0 0 0,-1 0 0 0 0,-1 0 1 0 0,-1-1-1 0 0,-1 1-100 0 0,-16 99 420 0 0,4 1-1 0 0,6 1 1 0 0,4 48-420 0 0,11-152-1571 0 0,2-6-4833 0 0,-5-9 2843 0 0</inkml:trace>
  <inkml:trace contextRef="#ctx0" brushRef="#br1" timeOffset="14018.037">1 288 15811 0 0,'0'0'853'0'0,"0"0"148"0"0,0 0 15 0 0,0 0-221 0 0,0 0-309 0 0,0 0-253 0 0,0 0-150 0 0,0 0-49 0 0,0 0 13 0 0,9-27 14 0 0,31-81-1 0 0,-40 106-58 0 0,1 0 0 0 0,-1 0 0 0 0,1 0-1 0 0,0 0 1 0 0,0 0 0 0 0,0 0 0 0 0,0 1-1 0 0,1-1 1 0 0,-1 0 0 0 0,0 0 0 0 0,1 1-1 0 0,-1-1 1 0 0,1 1 0 0 0,0-1 0 0 0,-1 1-1 0 0,1 0 1 0 0,0 0 0 0 0,0 0 0 0 0,0 0-1 0 0,0 0 1 0 0,0 0 0 0 0,0 0 0 0 0,0 0-1 0 0,0 1 1 0 0,0-1 0 0 0,0 1 0 0 0,1 0-1 0 0,-1-1 1 0 0,0 1 0 0 0,1 0-2 0 0,8-1 2 0 0,464-20 133 0 0,-59-8 36 0 0,208-34 399 0 0,-778 102-1383 0 0,103-15-3233 0 0,7 7-4526 0 0,36-22 592 0 0</inkml:trace>
  <inkml:trace contextRef="#ctx0" brushRef="#br1" timeOffset="14663.086">1828 832 808 0 0,'0'0'1587'0'0,"0"0"-37"0"0,0 0 69 0 0,0 0 93 0 0,0 0 15 0 0,0 0-74 0 0,0 0-110 0 0,0 0-134 0 0,0 0-203 0 0,0 0-255 0 0,0 0-247 0 0,26-23-260 0 0,79-70-204 0 0,-37 22-124 0 0,-69 72-122 0 0,1-1 0 0 0,-1 0-1 0 0,1 1 1 0 0,0-1 0 0 0,-1 0 0 0 0,1 1-1 0 0,-1-1 1 0 0,1 0 0 0 0,0 0 0 0 0,-1 0 0 0 0,1 1-1 0 0,-1-1 1 0 0,1 0 0 0 0,-1 0 0 0 0,1 0-1 0 0,-1 0 1 0 0,1 0 0 0 0,-1 0 0 0 0,1 0 0 0 0,-1 0-1 0 0,1 0 1 0 0,-1 0 0 0 0,1 0 0 0 0,-1 0-1 0 0,1 0 1 0 0,-1 0 0 0 0,1 0 0 0 0,-1 0 0 0 0,1-1-1 0 0,-1 1 1 0 0,1 0 0 0 0,0 0 0 0 0,-1-1-1 0 0,1 1 1 0 0,-1 0 0 0 0,1-1 0 0 0,0 1 0 0 0,-1 0-1 0 0,1-1 1 0 0,0 1 0 0 0,-1 0 0 0 0,1-1-1 0 0,0 1 1 0 0,0-1 0 0 0,-1 1 0 0 0,1-1 0 0 0,0 1-1 0 0,0-1 1 0 0,0 1 0 0 0,-1-1 0 0 0,1 1-1 0 0,0-1 1 0 0,0 1 0 0 0,0-1 0 0 0,0 1 6 0 0,-50 13-662 0 0,19-2 580 0 0,10-6 50 0 0,0 2 1 0 0,1 0 0 0 0,0 2-1 0 0,0 0 1 0 0,1 1 0 0 0,0 1-1 0 0,0 0 1 0 0,1 2 0 0 0,-8 8 31 0 0,24-19-21 0 0,0 0 1 0 0,1 0 0 0 0,-1 1 0 0 0,1-1-1 0 0,-1 0 1 0 0,1 1 0 0 0,0-1-1 0 0,0 1 1 0 0,0 0 0 0 0,0-1 0 0 0,0 1-1 0 0,1 0 1 0 0,-1-1 0 0 0,1 1-1 0 0,0 0 1 0 0,0-1 0 0 0,0 1 0 0 0,0 0-1 0 0,0 0 1 0 0,1-1 0 0 0,-1 1-1 0 0,1 0 1 0 0,0-1 0 0 0,0 1-1 0 0,-1 0 1 0 0,2-1 0 0 0,-1 1 0 0 0,0-1-1 0 0,0 0 1 0 0,1 1 0 0 0,0-1-1 0 0,-1 0 1 0 0,1 0 0 0 0,0 0 0 0 0,0 0-1 0 0,0 0 1 0 0,0 0 0 0 0,1 0 20 0 0,89 59 347 0 0,32-16-162 0 0,77 43-446 0 0,-197-85 252 0 0,-1-1 1 0 0,1 1-1 0 0,-1 0 0 0 0,0 0 1 0 0,0 0-1 0 0,0 0 1 0 0,-1 1-1 0 0,1-1 1 0 0,-1 1-1 0 0,0 0 1 0 0,0 0-1 0 0,0 0 1 0 0,0 0-1 0 0,-1 0 1 0 0,1 0-1 0 0,-1 0 1 0 0,0 0-1 0 0,0 1 0 0 0,-1-1 1 0 0,1 0-1 0 0,-1 0 1 0 0,0 1-1 0 0,0-1 1 0 0,-1 1-1 0 0,1-1 1 0 0,-1 0-1 0 0,0 0 1 0 0,0 1-1 0 0,0-1 1 0 0,-1 0-1 0 0,1 0 1 0 0,-1 0-1 0 0,0 0 0 0 0,0-1 1 0 0,-1 1-1 0 0,1 0 1 0 0,-1-1-1 0 0,0 0 1 0 0,1 1-1 0 0,-2-1 1 0 0,1 0-1 0 0,0 0 1 0 0,0-1-1 0 0,-1 1 1 0 0,0-1-1 0 0,1 0 0 0 0,-1 0 1 0 0,0 0-1 0 0,0 0 1 0 0,-1-1 8 0 0,-29 13 207 0 0,-1-1 1 0 0,-1-2-1 0 0,0-2 1 0 0,-1-2-1 0 0,0 0 1 0 0,0-3-1 0 0,0-1 1 0 0,0-2 0 0 0,-1-1-1 0 0,-6-3-207 0 0,27 3 137 0 0,-5 0 31 0 0,-52 1 395 0 0,-1-3 0 0 0,0-3 0 0 0,-68-15-563 0 0,211 11-6111 0 0,10 0-256 0 0,-49 6-198 0 0</inkml:trace>
  <inkml:trace contextRef="#ctx0" brushRef="#br1" timeOffset="15112.188">2662 773 13219 0 0,'0'0'-591'0'0,"0"0"-537"0"0,0 0-250 0 0,0 0 57 0 0,0 0 463 0 0,0 0 579 0 0,0 0 209 0 0,0 0 26 0 0,0 0 25 0 0,0 0 52 0 0,-2 29 66 0 0,-26 191 693 0 0,26-214-720 0 0,0 0 1 0 0,0 1-1 0 0,1-1 0 0 0,0 1 0 0 0,1-1 0 0 0,-1 1 1 0 0,1-1-1 0 0,0 1 0 0 0,1-1 0 0 0,0 1 0 0 0,0-1 0 0 0,0 1 1 0 0,0-1-1 0 0,1 0 0 0 0,0 0 0 0 0,1 0 0 0 0,0 0 1 0 0,0 0-1 0 0,0 0 0 0 0,0-1 0 0 0,1 1 0 0 0,0-1 1 0 0,0 0-1 0 0,0 0 0 0 0,1 0 0 0 0,-1-1 0 0 0,1 0 1 0 0,0 0-1 0 0,1 0 0 0 0,-1 0 0 0 0,1-1 0 0 0,0 0 1 0 0,-1 0-1 0 0,1 0 0 0 0,1-1 0 0 0,-1 0 0 0 0,4 1-72 0 0,17 2 293 0 0,1-1-1 0 0,0-2 0 0 0,0 0 0 0 0,-1-2 0 0 0,1-1 0 0 0,0-1 0 0 0,0-2 1 0 0,0-1-1 0 0,-1-1 0 0 0,0-1 0 0 0,0-1 0 0 0,-1-1 0 0 0,0-2 0 0 0,-1 0 1 0 0,8-6-293 0 0,-23 12 134 0 0,-1 0 1 0 0,1 0 0 0 0,-1-1-1 0 0,0 0 1 0 0,0 0-1 0 0,-1-1 1 0 0,0 0 0 0 0,0 0-1 0 0,-1-1 1 0 0,0 0-1 0 0,0-1 1 0 0,-1 0 0 0 0,0 0-1 0 0,0 0 1 0 0,-1 0 0 0 0,-1-1-1 0 0,1 0 1 0 0,-1 0-1 0 0,-1 0 1 0 0,0-1 0 0 0,-1 1-1 0 0,0-1 1 0 0,0 1 0 0 0,-1-1-1 0 0,0 0 1 0 0,-1 0-1 0 0,0 1 1 0 0,-1-1 0 0 0,0 0-1 0 0,-1 1 1 0 0,0-1 0 0 0,-1 1-1 0 0,0-1 1 0 0,-1 1-1 0 0,0 0 1 0 0,-2-5-135 0 0,-7-8 183 0 0,-1 0-1 0 0,-1 0 1 0 0,-1 2-1 0 0,-1 0 1 0 0,-1 1 0 0 0,0 1-1 0 0,-2 0 1 0 0,0 1-1 0 0,-1 2 1 0 0,-1 0 0 0 0,0 1-1 0 0,-1 1 1 0 0,-23-10-183 0 0,47 25-97 0 0,0-1 1 0 0,-1 0-1 0 0,1 1 1 0 0,0-1-1 0 0,-1 0 1 0 0,1 1 0 0 0,0-1-1 0 0,-1 1 1 0 0,1 0-1 0 0,-1-1 1 0 0,1 1-1 0 0,-1-1 1 0 0,1 1-1 0 0,-1 0 1 0 0,1-1-1 0 0,-1 1 1 0 0,1 0-1 0 0,-1-1 1 0 0,0 1-1 0 0,0 0 1 0 0,1 0-1 0 0,-1 0 1 0 0,0-1-1 0 0,0 1 1 0 0,0 0-1 0 0,0 0 1 0 0,0 0-1 0 0,0-1 1 0 0,0 1-1 0 0,0 0 1 0 0,0 0 0 0 0,0 0-1 0 0,0-1 1 0 0,0 1-1 0 0,-1 0 1 0 0,1 0-1 0 0,0-1 1 0 0,-1 1-1 0 0,1 0 1 0 0,0-1-1 0 0,-1 1 1 0 0,1 0-1 0 0,-1-1 1 0 0,1 1-1 0 0,-1 0 1 0 0,0-1-1 0 0,1 1 1 0 0,-1-1-1 0 0,1 1 1 0 0,-1-1-1 0 0,0 1 1 0 0,1-1-1 0 0,-1 0 1 0 0,0 1-1 0 0,0-1 1 0 0,1 0 0 0 0,-1 0-1 0 0,0 1 1 0 0,0-1-1 0 0,0 0 1 0 0,0 0 96 0 0,40 27-3000 0 0,-10-12-1761 0 0,-9-7-3114 0 0</inkml:trace>
  <inkml:trace contextRef="#ctx0" brushRef="#br1" timeOffset="15406.295">4144 586 3057 0 0,'0'0'1256'0'0,"0"0"182"0"0,0 0 153 0 0,0 0 94 0 0,0 0-191 0 0,0 0-387 0 0,0 0-478 0 0,0 0-377 0 0,0 0-194 0 0,0 0-68 0 0,0 0 29 0 0,0 0 2 0 0,-11 21 19 0 0,-37 74 39 0 0,43-82-60 0 0,0 0 0 0 0,1 0 0 0 0,0 1 0 0 0,1 0 0 0 0,1 0 0 0 0,0 0-1 0 0,1 0 1 0 0,0 0 0 0 0,1 0 0 0 0,2 11-19 0 0,-1 13 11 0 0,3-3 121 0 0,2 0-1 0 0,2-1 1 0 0,1 1-1 0 0,1-1 1 0 0,2-1-1 0 0,1 0 1 0 0,2-1-1 0 0,1 0 1 0 0,2-2-1 0 0,18 26-131 0 0,-20-29 395 0 0,-11-13-2104 0 0,-20-20-5982 0 0,9 3 2465 0 0</inkml:trace>
  <inkml:trace contextRef="#ctx0" brushRef="#br1" timeOffset="15687.56">3682 564 9650 0 0,'0'0'2169'0'0,"0"0"-32"0"0,0 0-459 0 0,1-26-558 0 0,5-83-453 0 0,-6 104-655 0 0,1 0 0 0 0,0 1 0 0 0,1-1 0 0 0,-1 1 0 0 0,1-1-1 0 0,0 1 1 0 0,0-1 0 0 0,0 1 0 0 0,0 0 0 0 0,1 0 0 0 0,0 0 0 0 0,0 0 0 0 0,0 1 0 0 0,0-1 0 0 0,0 1-1 0 0,1-1 1 0 0,0 1 0 0 0,-1 1 0 0 0,1-1 0 0 0,0 0 0 0 0,1 1 0 0 0,-1 0 0 0 0,0 0 0 0 0,1 0 0 0 0,-1 0 0 0 0,1 1-1 0 0,3-1-11 0 0,4-3-33 0 0,44-11-16 0 0,1 1-1 0 0,1 4 1 0 0,0 2 0 0 0,1 2 0 0 0,-1 3-1 0 0,1 3 1 0 0,0 2 0 0 0,6 3 49 0 0,-35-3-35 0 0,18 0-109 0 0,1 2-1 0 0,-1 2 1 0 0,0 3 0 0 0,-1 1 0 0 0,1 3 0 0 0,-2 1 0 0 0,0 3-1 0 0,-1 2 1 0 0,0 1 0 0 0,-2 3 0 0 0,40 26 144 0 0,-80-47-19 0 0,1 0 1 0 0,-1 0-1 0 0,0 1 0 0 0,0-1 1 0 0,0 1-1 0 0,0 0 0 0 0,0 0 0 0 0,0 0 1 0 0,0 0-1 0 0,-1 0 0 0 0,1 0 1 0 0,-1 1-1 0 0,0 0 0 0 0,0-1 0 0 0,0 1 1 0 0,0 0-1 0 0,0 0 0 0 0,0 0 1 0 0,-1 0-1 0 0,1 0 0 0 0,-1 0 1 0 0,0 1-1 0 0,0-1 0 0 0,0 0 0 0 0,-1 1 1 0 0,1-1-1 0 0,-1 1 0 0 0,1-1 1 0 0,-1 1-1 0 0,0-1 0 0 0,-1 0 1 0 0,1 1-1 0 0,-1-1 0 0 0,1 1 0 0 0,-1-1 1 0 0,0 0-1 0 0,0 1 0 0 0,-1-1 1 0 0,1 0-1 0 0,0 0 0 0 0,-2 1 19 0 0,-13 6 303 0 0,-1 0-1 0 0,0-2 1 0 0,0 0 0 0 0,-1 0-1 0 0,0-2 1 0 0,-1 0 0 0 0,1-2-1 0 0,-1 0 1 0 0,0-1 0 0 0,-3 0-303 0 0,-7 2 179 0 0,-119 14 531 0 0,1-7-1 0 0,-2-7 0 0 0,1-6 1 0 0,0-6-1 0 0,-28-11-709 0 0,60 9 102 0 0,93 7-227 0 0,-63-2-334 0 0,33 12-2963 0 0,38-1-1778 0 0,9-1-5408 0 0</inkml:trace>
  <inkml:trace contextRef="#ctx0" brushRef="#br1" timeOffset="25794.754">11548 3037 1584 0 0,'0'0'-386'0'0,"0"0"-53"0"0,0 0 8 0 0,0 0 223 0 0,16 18 128 0 0,50 54 199 0 0,18-22 1809 0 0,-54-41-1321 0 0,12 10-533 0 0,0 2 0 0 0,-2 2 1 0 0,0 2-1 0 0,-2 1 0 0 0,0 2 1 0 0,-2 1-1 0 0,-1 2 0 0 0,-2 1 0 0 0,-1 2 1 0 0,3 7-75 0 0,81 117 157 0 0,-79-103 20 0 0,2-2 0 0 0,2-1 0 0 0,3-2-1 0 0,2-2 1 0 0,9 4-177 0 0,482 342 2223 0 0,-356-249-1866 0 0,-6 8-1 0 0,35 49-356 0 0,427 366 317 0 0,448 378 906 0 0,-752-675-832 0 0,11-15-1 0 0,55 12-390 0 0,-264-180 12 0 0,-4 5-1 0 0,-4 7 0 0 0,-4 4 1 0 0,80 91-12 0 0,1229 1272-536 0 0,-651-657 40 0 0,-642-680 540 0 0,274 248 9 0 0,19-15-53 0 0,-160-133-38 0 0,176 199 38 0 0,-207-193-6 0 0,-208-203 4 0 0,232 222-316 0 0,205 260 318 0 0,-218-217-20 0 0,143 187 49 0 0,-217-237 223 0 0,10-8 0 0 0,42 26-252 0 0,283 301 416 0 0,-497-550-311 0 0,4 7 142 0 0,1 0-1 0 0,2-1 1 0 0,0-1 0 0 0,2-2 0 0 0,0 0 0 0 0,1-2 0 0 0,18 10-247 0 0,-19-25 7763 0 0,-27-24-5752 0 0,-34-26-6782 0 0,26 43 117 0 0,3 2-4322 0 0</inkml:trace>
  <inkml:trace contextRef="#ctx0" brushRef="#br1" timeOffset="27546.499">12018 1669 7450 0 0,'0'0'1405'0'0,"0"0"-110"0"0,0 0-72 0 0,0 0-171 0 0,0 0-329 0 0,0 0-620 0 0,0 0-882 0 0,0 0-733 0 0,0 0-171 0 0,0 0 264 0 0,0 0 615 0 0,-9 4 627 0 0,-8 94 403 0 0,-77 1114 825 0 0,19-610-131 0 0,18-169 1272 0 0,-1 401-2192 0 0,67-535 929 0 0,13-1-1 0 0,39 169-928 0 0,-31-281 227 0 0,-8 0-1 0 0,-8 2 1 0 0,-8 0 0 0 0,-9 0-1 0 0,-24 164-226 0 0,-47 28 786 0 0,-47 111-786 0 0,30-139 1460 0 0,-23 223-1460 0 0,86-155 379 0 0,55 213 216 0 0,1-65-367 0 0,-52 80-322 0 0,-5-303-154 0 0,14 1-1 0 0,25 248 249 0 0,3-137-2263 0 0,-6-439 1881 0 0,4-13-1967 0 0,-11-5 2063 0 0,0 0 205 0 0,-1-2 12 0 0,0 0 0 0 0,0 0 0 0 0,0 0 0 0 0,-1 0 0 0 0,1 0 0 0 0,-1 1 0 0 0,1-1 0 0 0,-1 0 0 0 0,1 1 0 0 0,-1-1 0 0 0,0 1 0 0 0,0 0 0 0 0,0-1 0 0 0,0 1 0 0 0,0 0 0 0 0,0 0 0 0 0,0 0 0 0 0,0 0 0 0 0,0 1 0 0 0,0-1 0 0 0,-1 1 0 0 0,1-1 0 0 0,0 1 0 0 0,-1 0 0 0 0,1-1 0 0 0,0 1 0 0 0,0 1 0 0 0,-1-1 0 0 0,1 0 0 0 0,0 0 0 0 0,0 1 0 0 0,-1-1 0 0 0,1 1 0 0 0,0 0 0 0 0,0 0 0 0 0,0 0 0 0 0,0 0 0 0 0,0 0 0 0 0,0 0 0 0 0,0 0-1 0 0,0 1 1 0 0,0-1 0 0 0,1 1 0 0 0,-1-1 0 0 0,0 1 0 0 0,1 0 0 0 0,0 0 0 0 0,-1 0 0 0 0,1-1 0 0 0,0 1 0 0 0,-1 2 69 0 0,-5 17-123 0 0,0 1 0 0 0,2-1-1 0 0,0 1 1 0 0,2 0 0 0 0,0 0 0 0 0,1 1-1 0 0,2-1 1 0 0,0 0 0 0 0,2 1-1 0 0,0-1 1 0 0,1 0 0 0 0,1 0-1 0 0,1 0 1 0 0,1-1 0 0 0,4 7 123 0 0,17 66 13 0 0,18 140 528 0 0,-46-232-449 0 0,-1 0 0 0 0,1 0 0 0 0,0 0 0 0 0,-1 0 0 0 0,1 0 0 0 0,-1 0 0 0 0,1 0 0 0 0,-1 0 0 0 0,0-1 0 0 0,0 1 0 0 0,0-1 0 0 0,0 1-1 0 0,0-1 1 0 0,0 0 0 0 0,0 0 0 0 0,-1 1 0 0 0,1-2 0 0 0,0 1 0 0 0,-1 0 0 0 0,1 0 0 0 0,0-1 0 0 0,-1 0 0 0 0,1 1 0 0 0,-1-1-1 0 0,1 0 1 0 0,-1 0 0 0 0,1 0 0 0 0,-3-1-92 0 0,-42-2-1221 0 0,36-4 668 0 0,1-1 1 0 0,1 0-1 0 0,-1-1 0 0 0,1 0 1 0 0,1 0-1 0 0,-1-1 1 0 0,2 0-1 0 0,-1 0 0 0 0,1-1 1 0 0,1 0-1 0 0,0 0 1 0 0,1-1-1 0 0,0 0 0 0 0,-3-11 553 0 0,-9-13-456 0 0,-4-7 690 0 0,-2 1 0 0 0,-2 2-1 0 0,-1 0 1 0 0,-3 2 0 0 0,-15-17-234 0 0,-73-43 5110 0 0,-23 41 3316 0 0,138 57-8431 0 0,1 0-1 0 0,-1 0 1 0 0,0 0 0 0 0,1 0 0 0 0,-1 0-1 0 0,1 0 1 0 0,-1 1 0 0 0,1-1 0 0 0,-1 1 0 0 0,1-1-1 0 0,-1 1 1 0 0,1-1 0 0 0,-1 1 0 0 0,1 0-1 0 0,-1 0 1 0 0,1-1 0 0 0,0 1 0 0 0,-1 0 0 0 0,1 0-1 0 0,0 0 1 0 0,0 1 0 0 0,0-1 0 0 0,0 0-1 0 0,0 0 1 0 0,0 1 0 0 0,0-1 0 0 0,0 0 0 0 0,1 1-1 0 0,-1-1 1 0 0,0 1 0 0 0,1-1 0 0 0,-1 1-1 0 0,1-1 1 0 0,0 1 0 0 0,-1 0 0 0 0,1-1 0 0 0,0 1-1 0 0,0-1 1 0 0,0 1 0 0 0,0-1 0 0 0,0 1-1 0 0,1 0 1 0 0,-1-1 0 0 0,0 1 0 0 0,1-1 0 0 0,-1 1-1 0 0,1-1 1 0 0,-1 1 0 0 0,1-1 0 0 0,0 1-1 0 0,0-1 1 0 0,0 0 0 0 0,0 1 0 0 0,0-1 0 0 0,0 0-1 0 0,0 0 1 0 0,0 0 0 0 0,0 0 0 0 0,0 0-1 0 0,1 1 6 0 0,20 38 357 0 0,2-2-1 0 0,2 0 0 0 0,1-1 0 0 0,2-2 1 0 0,16 15-357 0 0,59 75 427 0 0,-76-86-280 0 0,2-3 28 0 0,-2 1 0 0 0,-1 2 0 0 0,-2 1 0 0 0,-2 0-1 0 0,-2 2 1 0 0,-2 1 0 0 0,-1 0 0 0 0,5 24-175 0 0,-22-66 99 0 0,0-1 0 0 0,0 1 0 0 0,0-1 0 0 0,0 1 0 0 0,0-1 0 0 0,0 0 0 0 0,1 1 0 0 0,-1-1 0 0 0,0 0 0 0 0,0 0 0 0 0,0 0 0 0 0,1 0 0 0 0,-1 0 0 0 0,0 0 0 0 0,0 0 0 0 0,0 0 0 0 0,1-1 0 0 0,-1 1 0 0 0,0 0 0 0 0,0-1 0 0 0,0 1 0 0 0,0-1 0 0 0,0 1 0 0 0,0-1 0 0 0,0 1 0 0 0,0-1 0 0 0,0 0 0 0 0,0 0 0 0 0,0 1 0 0 0,0-1 0 0 0,0 0 0 0 0,-1 0 0 0 0,1 0 0 0 0,0 0 0 0 0,-1 0 0 0 0,1 0 0 0 0,0 0 0 0 0,-1 0 0 0 0,1 0 0 0 0,-1 0 0 0 0,1-1-98 0 0,2-1-74 0 0,359-383 1108 0 0,-167 180-1745 0 0,-53 55-2037 0 0,-3 2-6113 0 0,-83 90-2088 0 0</inkml:trace>
  <inkml:trace contextRef="#ctx0" brushRef="#br1" timeOffset="28612.092">12191 13454 9378 0 0,'0'0'1467'0'0,"0"0"-311"0"0,0 0 179 0 0,0 0 124 0 0,0 0-139 0 0,0 0-361 0 0,0 0-459 0 0,0 0-405 0 0,0 0-268 0 0,0 0-81 0 0,0 0 68 0 0,-4-13 123 0 0,-7-40 152 0 0,78 40 395 0 0,-22 11-430 0 0,-1 1 0 0 0,0 3 0 0 0,1 1 0 0 0,-1 2 0 0 0,0 3 0 0 0,-1 1 0 0 0,0 2 0 0 0,0 2 0 0 0,32 15-54 0 0,-73-27-10 0 0,0 0 1 0 0,0 0-1 0 0,0 0 1 0 0,0 0-1 0 0,-1 1 1 0 0,1-1-1 0 0,0 1 1 0 0,-1-1-1 0 0,1 1 1 0 0,-1-1-1 0 0,1 1 0 0 0,-1 0 1 0 0,0 0-1 0 0,0 0 1 0 0,0 0-1 0 0,0 0 1 0 0,0 0-1 0 0,0 0 1 0 0,-1 0-1 0 0,1 0 1 0 0,-1 0-1 0 0,1 1 1 0 0,-1-1-1 0 0,0 0 0 0 0,1 0 1 0 0,-1 0-1 0 0,-1 1 1 0 0,1-1-1 0 0,0 0 1 0 0,0 0-1 0 0,-1 0 1 0 0,1 0-1 0 0,-1 1 1 0 0,0-1-1 0 0,0 0 1 0 0,0 0-1 0 0,0 0 1 0 0,0 0-1 0 0,0 0 10 0 0,-59 80 261 0 0,45-65-255 0 0,-128 145 161 0 0,87-103-166 0 0,2 1 1 0 0,2 3-1 0 0,4 3 1 0 0,3 1-1 0 0,2 2 1 0 0,-6 21-2 0 0,45-84-5 0 0,1 0 1 0 0,-1 0 0 0 0,1 0-1 0 0,1 1 1 0 0,-1 0 0 0 0,1-1-1 0 0,0 1 1 0 0,1 0 0 0 0,0 0-1 0 0,0 0 1 0 0,0 0 0 0 0,1 0 0 0 0,0 0-1 0 0,0 0 1 0 0,1 0 0 0 0,0 0-1 0 0,0 0 1 0 0,1 0 0 0 0,-1-1-1 0 0,2 1 1 0 0,-1 0 0 0 0,1-1-1 0 0,0 0 1 0 0,0 1 0 0 0,1-1 0 0 0,-1 0-1 0 0,1-1 1 0 0,1 1 0 0 0,-1-1-1 0 0,1 1 1 0 0,0-2 0 0 0,0 1-1 0 0,1 0 1 0 0,-1-1 0 0 0,4 2 4 0 0,15 7 25 0 0,1-1 1 0 0,0 0 0 0 0,0-2-1 0 0,2-1 1 0 0,-1-1-1 0 0,1-2 1 0 0,0 0 0 0 0,0-2-1 0 0,8 0-25 0 0,151 0-4390 0 0,-91-22-5365 0 0,-78 14 5698 0 0</inkml:trace>
  <inkml:trace contextRef="#ctx0" brushRef="#br1" timeOffset="28878.35">12137 14184 21653 0 0,'0'0'320'0'0,"0"0"-56"0"0,0 0-72 0 0,0 0 32 0 0,206-75 104 0 0,-115 52-16 0 0,13 1-88 0 0,8 3-104 0 0,4 6-80 0 0,-2 5-80 0 0,-5 7-208 0 0,-4 1-440 0 0,-11 3-768 0 0,-12 6-1641 0 0,-21-2-2504 0 0,-23-2-6538 0 0</inkml:trace>
  <inkml:trace contextRef="#ctx0" brushRef="#br1" timeOffset="29861.131">12705 2782 7922 0 0,'0'0'332'0'0,"0"0"107"0"0,0 0 131 0 0,0 0 25 0 0,0 0-121 0 0,6-26-172 0 0,26-113-43 0 0,-29 136-309 0 0,1 1-1 0 0,-1-1 1 0 0,1 1 0 0 0,-1 0-1 0 0,1 0 1 0 0,0 1 0 0 0,0-1-1 0 0,0 1 1 0 0,0-1 0 0 0,0 1-1 0 0,0 1 1 0 0,0-1-1 0 0,0 1 1 0 0,0-1 0 0 0,0 1-1 0 0,1 0 1 0 0,-1 0 0 0 0,0 1-1 0 0,0 0 1 0 0,0-1 0 0 0,0 1-1 0 0,0 1 1 0 0,0-1 0 0 0,0 0-1 0 0,0 1 1 0 0,1 0 50 0 0,21 3 331 0 0,75 0 231 0 0,0-5-1 0 0,1-4 0 0 0,-1-5 0 0 0,-1-4 0 0 0,52-16-561 0 0,-32 9 334 0 0,1929-198 2303 0 0,-1729 192-2232 0 0,2473-62 908 0 0,-2138 91-1200 0 0,1079-20 285 0 0,-102-101-6 0 0,-1563 109-379 0 0,7-1-74 0 0,0 2 1 0 0,0 5-1 0 0,71 4 61 0 0,-112 5-59 0 0,0 2 0 0 0,-1 1 0 0 0,-1 1-1 0 0,1 2 1 0 0,-2 1 0 0 0,0 2 0 0 0,0 1 0 0 0,-2 2 0 0 0,27 19 59 0 0,-66-39-2122 0 0,-26-8-7856 0 0,26 8 4466 0 0</inkml:trace>
  <inkml:trace contextRef="#ctx0" brushRef="#br1" timeOffset="30464.415">23456 1662 13691 0 0,'0'0'771'0'0,"0"0"113"0"0,0 0-21 0 0,0 0-462 0 0,0 0-860 0 0,0 0-610 0 0,0 0-117 0 0,0 0 223 0 0,0 0 557 0 0,0 0 383 0 0,0 0 55 0 0,0 0-12 0 0,0 0 0 0 0,20 28-7 0 0,65 94 17 0 0,-72-107-4 0 0,0 1 1 0 0,1-2 0 0 0,1 1 0 0 0,0-2 0 0 0,1 0-1 0 0,0-1 1 0 0,1-1 0 0 0,1 0 0 0 0,-1-1-1 0 0,2-1 1 0 0,4 1-27 0 0,16 9 62 0 0,134 66 114 0 0,-73-39-171 0 0,-1 4 1 0 0,-3 5 0 0 0,-2 4-1 0 0,4 10-5 0 0,-94-68 0 0 0,0 1-1 0 0,-1 0 0 0 0,1 0 1 0 0,-1 1-1 0 0,1-1 0 0 0,-1 1 1 0 0,0-1-1 0 0,0 1 0 0 0,-1 0 1 0 0,1 0-1 0 0,0 0 0 0 0,-1 1 1 0 0,0-1-1 0 0,0 0 0 0 0,0 1 1 0 0,0 0-1 0 0,0-1 0 0 0,-1 1 0 0 0,1 0 1 0 0,-1 0-1 0 0,0 0 0 0 0,0 0 1 0 0,-1 0-1 0 0,1 0 0 0 0,-1 0 1 0 0,0 0-1 0 0,0 0 0 0 0,0 0 1 0 0,-1 0-1 0 0,0 0 0 0 0,1 0 1 0 0,-1 0-1 0 0,0 0 0 0 0,-1 0 1 0 0,1 0-1 0 0,-1-1 0 0 0,0 2 1 0 0,-184 130 2720 0 0,137-106-2467 0 0,10-5-150 0 0,-64 36 145 0 0,3 5-1 0 0,3 4 0 0 0,-76 71-247 0 0,113-67-1663 0 0,40-16-5321 0 0,19-42-1335 0 0</inkml:trace>
  <inkml:trace contextRef="#ctx0" brushRef="#br1" timeOffset="30762.745">25250 920 12275 0 0,'0'0'1512'0'0,"0"0"119"0"0,0 0-76 0 0,0 0-388 0 0,0 0-628 0 0,0 0-958 0 0,0 0-880 0 0,0 0-297 0 0,0 0 105 0 0,0 0 542 0 0,0 0 612 0 0,0 0 201 0 0,0 0 71 0 0,-5 20 74 0 0,-24 247 172 0 0,26-60 566 0 0,10 0-1 0 0,13 33-746 0 0,-4 47 586 0 0,-15-176 2219 0 0,-8-138-7132 0 0,4 20 1266 0 0,0-4-6420 0 0</inkml:trace>
  <inkml:trace contextRef="#ctx0" brushRef="#br1" timeOffset="31083.977">24379 1042 13587 0 0,'0'0'1748'0'0,"0"0"134"0"0,-11-30-74 0 0,-35-97-338 0 0,43 122-1382 0 0,1 1 0 0 0,0-1 0 0 0,0 0 0 0 0,0 0 0 0 0,0 0 0 0 0,1 0 0 0 0,0 0 0 0 0,0 0 0 0 0,0 0 0 0 0,1 0 0 0 0,0 0 1 0 0,0-1-1 0 0,0 1 0 0 0,0 0 0 0 0,1 0 0 0 0,0 0 0 0 0,0 0 0 0 0,0 0 0 0 0,1 0 0 0 0,0 0 0 0 0,0 0 0 0 0,0 0 0 0 0,0 1 0 0 0,1-1 0 0 0,0 1 0 0 0,-1 0 0 0 0,2 0 0 0 0,-1 0 0 0 0,3-3-88 0 0,126-27-238 0 0,-126 33 234 0 0,175-7-69 0 0,1 9 1 0 0,-1 7-1 0 0,0 8 0 0 0,31 14 73 0 0,-89-15-8 0 0,87 11 34 0 0,59 9 261 0 0,257 0-287 0 0,-524-35 224 0 0,-2 0 65 0 0,-46-17-1113 0 0,-136 23-2751 0 0,67 32-6180 0 0,96-29 576 0 0</inkml:trace>
  <inkml:trace contextRef="#ctx0" brushRef="#br1" timeOffset="31917.003">26607 1387 8018 0 0,'0'0'707'0'0,"0"0"7"0"0,0 0 120 0 0,0 0-9 0 0,0 0-383 0 0,0 0-741 0 0,0 0-700 0 0,0 0-176 0 0,0 0 170 0 0,0 0 466 0 0,0 0 512 0 0,-15 1 142 0 0,-136 48 588 0 0,111-24-488 0 0,1 2 1 0 0,1 1-1 0 0,1 2 0 0 0,2 1 1 0 0,1 2-1 0 0,1 2 1 0 0,3 0-1 0 0,0 2 0 0 0,-5 13-215 0 0,23-33 113 0 0,1 2-1 0 0,0-1 1 0 0,2 1-1 0 0,0 1 1 0 0,1 0-1 0 0,1 0 0 0 0,1 0 1 0 0,0 1-1 0 0,2 0 1 0 0,1 0-1 0 0,0 0 1 0 0,2 0-1 0 0,0 1 0 0 0,1-1 1 0 0,1 0-1 0 0,2 0 1 0 0,0 0-1 0 0,1 0 1 0 0,0 0-1 0 0,2 0 0 0 0,5 11-112 0 0,0-4 266 0 0,0 0 0 0 0,2-1 0 0 0,0-1 0 0 0,2 0 0 0 0,1-1 0 0 0,1 0-1 0 0,1-2 1 0 0,1 0 0 0 0,1-1 0 0 0,2-1 0 0 0,2 1-266 0 0,-8-14-212 0 0,8-6-7484 0 0,-19-2 5739 0 0,-1 0-3716 0 0</inkml:trace>
  <inkml:trace contextRef="#ctx0" brushRef="#br1" timeOffset="32305.393">26896 1505 16676 0 0,'0'0'218'0'0,"0"0"-20"0"0,0 0-68 0 0,0 0-410 0 0,0 0-771 0 0,0 0-365 0 0,0 0-24 0 0,0 0 368 0 0,0 0 710 0 0,0 0 349 0 0,0 0 86 0 0,0 0 26 0 0,0 0 25 0 0,15 7 15 0 0,198 59 621 0 0,35-5-770 0 0,-247-61-11 0 0,0 0-1 0 0,0 1 0 0 0,0-1 0 0 0,0 1 1 0 0,0-1-1 0 0,0 1 0 0 0,0-1 0 0 0,0 1 1 0 0,0 0-1 0 0,0 0 0 0 0,-1-1 0 0 0,1 1 1 0 0,0 0-1 0 0,0 0 0 0 0,-1 0 0 0 0,1 0 1 0 0,-1-1-1 0 0,1 1 0 0 0,-1 0 0 0 0,1 0 1 0 0,-1 0-1 0 0,0 0 0 0 0,1 0 0 0 0,-1 1 1 0 0,0-1-1 0 0,0 0 0 0 0,0 0 0 0 0,1 0 1 0 0,-1 0-1 0 0,-1 0 0 0 0,1 0 0 0 0,0 0 1 0 0,0 0-1 0 0,0 0 0 0 0,0 0 0 0 0,-1 0 1 0 0,1 0-1 0 0,0 0 0 0 0,-1 0 0 0 0,1 0 1 0 0,-1 0-1 0 0,1 0 0 0 0,-1 0 0 0 0,0 0 1 0 0,1 0-1 0 0,-1 0 0 0 0,0-1 0 0 0,0 1 1 0 0,0 0-1 0 0,1 0 0 0 0,-1-1 0 0 0,0 1 1 0 0,0-1-1 0 0,-1 1 22 0 0,-61 43 573 0 0,49-36-554 0 0,-348 278 719 0 0,349-277-712 0 0,1 1-1 0 0,0 0 0 0 0,1 1 1 0 0,0 0-1 0 0,1 0 0 0 0,0 1 1 0 0,1 1-1 0 0,0-1 0 0 0,1 1 1 0 0,0 1-1 0 0,1 0 0 0 0,0 0 1 0 0,2 0-1 0 0,0 1 1 0 0,0 0-1 0 0,1 0 0 0 0,1 0 1 0 0,0 0-1 0 0,1 1 0 0 0,1-1 1 0 0,1 0-1 0 0,0 1 0 0 0,1-1 1 0 0,0 1-1 0 0,2 2-25 0 0,1-10 121 0 0,0 0 0 0 0,1-1 1 0 0,0 0-1 0 0,0 0 0 0 0,1 0 0 0 0,0-1 1 0 0,0 0-1 0 0,0 0 0 0 0,1 0 0 0 0,0-1 0 0 0,0 0 1 0 0,0 0-1 0 0,1-1 0 0 0,0 0 0 0 0,0 0 1 0 0,0 0-1 0 0,0-1 0 0 0,0-1 0 0 0,1 0 1 0 0,-1 0-1 0 0,4 0-121 0 0,187 8 1277 0 0,-10-45-3006 0 0,-72-17-7383 0 0,-106 46 3375 0 0</inkml:trace>
  <inkml:trace contextRef="#ctx0" brushRef="#br1" timeOffset="32663.642">26814 2040 12091 0 0,'0'0'2119'0'0,"0"0"-79"0"0,0 0-450 0 0,0 0-878 0 0,0 0-893 0 0,0 0-215 0 0,30-8 146 0 0,103-24 147 0 0,58 34 51 0 0,-141 5 46 0 0,156 20-559 0 0,-66-8-2119 0 0,-1-4-4752 0 0,-104-11 557 0 0</inkml:trace>
  <inkml:trace contextRef="#ctx0" brushRef="#br1" timeOffset="32941.139">28162 1210 17812 0 0,'0'0'527'0'0,"0"0"-581"0"0,0 0-284 0 0,0 0-139 0 0,0 0 3 0 0,0 0 200 0 0,24 26 113 0 0,75 91 44 0 0,-88-101 107 0 0,-1 0 1 0 0,0 1-1 0 0,-2 0 1 0 0,1 0 0 0 0,-2 1-1 0 0,0 0 1 0 0,-2 1 0 0 0,0-1-1 0 0,-1 1 1 0 0,0 0 0 0 0,-2 0-1 0 0,1 14 10 0 0,-1-9 4 0 0,3 35-4 0 0,-4 0-1 0 0,-1 1 0 0 0,-4-1 0 0 0,-2 0 0 0 0,-2 0 0 0 0,-4-1 0 0 0,-1 0 0 0 0,-3-1 0 0 0,-3 0 0 0 0,-10 16 1 0 0,-22 43-801 0 0,-5-2 0 0 0,-5-3 1 0 0,-4-3-1 0 0,-32 34 801 0 0,-260 298-7721 0 0,274-351 2319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6:16.295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163 169 8378 0 0,'0'0'1028'0'0,"0"0"164"0"0,0 0 53 0 0,0 0-275 0 0,0 0-249 0 0,0 0-228 0 0,0 0-214 0 0,0 0-122 0 0,0 0-72 0 0,-26-22-45 0 0,-78-65-33 0 0,72 61-890 0 0,46 37-110 0 0,12 2 1093 0 0,1-1 1 0 0,0-1-1 0 0,1-1 1 0 0,0-2-1 0 0,0 0 1 0 0,1-2-1 0 0,0-2 1 0 0,0 0-1 0 0,3-2-100 0 0,5 3 65 0 0,890 62 610 0 0,-848-61-664 0 0,161 19 203 0 0,0-10-1 0 0,1-12 0 0 0,0-9 0 0 0,0-11 1 0 0,57-19-214 0 0,-160-10 1691 0 0,-138 46-1643 0 0,1-1 0 0 0,-1 1 0 0 0,1 0 1 0 0,-1-1-1 0 0,1 1 0 0 0,-1-1 0 0 0,1 1 0 0 0,-1-1 1 0 0,0 1-1 0 0,1-1 0 0 0,-1 1 0 0 0,0-1 1 0 0,0 1-1 0 0,1-1 0 0 0,-1 1 0 0 0,0-1 0 0 0,0 1 1 0 0,0-1-1 0 0,1 1 0 0 0,-1-1 0 0 0,0 0 1 0 0,0 1-1 0 0,0-1 0 0 0,0 1 0 0 0,0-1 0 0 0,0 0 1 0 0,0 1-1 0 0,0-1 0 0 0,-1 1 0 0 0,1-1 1 0 0,0 1-1 0 0,0-1 0 0 0,0 1 0 0 0,-1-1 0 0 0,1 0 1 0 0,0 1-1 0 0,-1-1 0 0 0,1 1 0 0 0,0 0 1 0 0,-1-1-1 0 0,1 1 0 0 0,0-1 0 0 0,-1 1 0 0 0,1-1 1 0 0,-1 1-1 0 0,1 0 0 0 0,-1-1 0 0 0,1 1 1 0 0,-1 0-1 0 0,1 0 0 0 0,-1-1 0 0 0,1 1 0 0 0,-1 0 1 0 0,0 0-1 0 0,1 0 0 0 0,-1 0 0 0 0,1 0 1 0 0,-1 0-1 0 0,1 0 0 0 0,-1 0 0 0 0,0 0 0 0 0,1 0 1 0 0,-1 0-1 0 0,1 0 0 0 0,-1 0 0 0 0,0 0 1 0 0,1 0-1 0 0,-1 1 0 0 0,1-1-48 0 0,-45-5-1378 0 0,40 6 1306 0 0,0 0-1 0 0,0 0 0 0 0,0 0 0 0 0,0 0 0 0 0,0 1 0 0 0,0 0 1 0 0,0 0-1 0 0,1 0 0 0 0,-1 0 0 0 0,1 1 0 0 0,-1 0 0 0 0,1 0 1 0 0,0 0-1 0 0,0 0 0 0 0,0 1 0 0 0,1 0 0 0 0,-1 0 0 0 0,1 0 1 0 0,0 0-1 0 0,0 0 0 0 0,0 0 0 0 0,1 1 0 0 0,-1-1 1 0 0,1 1-1 0 0,0 0 0 0 0,1 0 0 0 0,-1 0 0 0 0,0 3 73 0 0,-9 154-816 0 0,12-119 908 0 0,-23 1343 79 0 0,14 321 1236 0 0,12-1014 73 0 0,47 209-1480 0 0,102 786 578 0 0,-130-1412-521 0 0,126 2167 2059 0 0,-43-167-1884 0 0,-3-776 798 0 0,-6-597-722 0 0,20 145 620 0 0,-112-1006-917 0 0,1-13-3 0 0,-1 1 0 0 0,-2 0-1 0 0,0 0 1 0 0,-2 0 0 0 0,-2 0-1 0 0,-1 0 1 0 0,-1 0 0 0 0,-1 0-1 0 0,-1-1 1 0 0,-2 1 0 0 0,-2-1-1 0 0,0-1 1 0 0,-13 26-8 0 0,-22-15-1142 0 0,7-31-6859 0 0,29-8-3103 0 0</inkml:trace>
  <inkml:trace contextRef="#ctx0" brushRef="#br0" timeOffset="389.684">9479 827 0 0 0,'0'0'0'0'0</inkml:trace>
  <inkml:trace contextRef="#ctx0" brushRef="#br0" timeOffset="705.947">9666 540 0 0 0,'0'0'0'0'0,"0"0"0"0"0,0 0 0 0 0,0 0 0 0 0,0 0 0 0 0,0 0 0 0 0</inkml:trace>
  <inkml:trace contextRef="#ctx0" brushRef="#br0" timeOffset="1467.679">8176 204 0 0 0,'0'0'1150'0'0,"0"0"93"0"0,0 0-129 0 0,-9 27-319 0 0,-28 84-288 0 0,27-77-282 0 0,2 0 0 0 0,1 1-1 0 0,1 0 1 0 0,2 0 0 0 0,2 0 0 0 0,1 0-1 0 0,3 27-224 0 0,-2-24 137 0 0,52 399 1532 0 0,-46-98 749 0 0,-27 203-2418 0 0,0-110 552 0 0,15 442 3325 0 0,86 632-3877 0 0,-19-745 3196 0 0,-35 582-3196 0 0,-114 943 1659 0 0,-112-337-1109 0 0,162-1655-451 0 0,-42 605 356 0 0,37 140-455 0 0,28-590 189 0 0,-14 919 593 0 0,24-1282-575 0 0,3 0 0 0 0,4 0 0 0 0,3 0 0 0 0,5 0 0 0 0,3-1 0 0 0,4-1 0 0 0,6 8-207 0 0,70 147 464 0 0,-116-278-267 0 0,-2 1 1 0 0,-2 1-1 0 0,-1 1 0 0 0,-2 1 0 0 0,-1 2 0 0 0,-1 1 0 0 0,-2 1 0 0 0,-10-4-197 0 0,-12-3 3 0 0,-3 2 1 0 0,0 3 0 0 0,-2 3-1 0 0,-1 2 1 0 0,-2 4 0 0 0,0 1-1 0 0,-1 4 1 0 0,-1 3 0 0 0,-1 2-1 0 0,0 4 1 0 0,-55-2-4 0 0,-45 5-76 0 0,-1 8-1 0 0,1 6 1 0 0,1 8-1 0 0,-40 14 77 0 0,-1117 233 148 0 0,340 2-192 0 0,780-228-1317 0 0,169-41-1015 0 0,29-15-6572 0 0,10 8-2652 0 0</inkml:trace>
  <inkml:trace contextRef="#ctx0" brushRef="#br0" timeOffset="2568.591">8771 222 15755 0 0,'0'0'757'0'0,"0"0"200"0"0,0 0 118 0 0,0 0-117 0 0,0 0-196 0 0,0 0-252 0 0,0 0-272 0 0,0 0-228 0 0,0 0-154 0 0,0 0-131 0 0,0 0-104 0 0,-5-12-61 0 0,-15-38 24 0 0,62 33-79 0 0,932-75 539 0 0,3 42-1 0 0,421 53-43 0 0,-1357-3 0 0 0,2311 0 40 0 0,1181 18 508 0 0,574 96-412 0 0,-3995-112-140 0 0,1896-17 230 0 0,-1072-71 16 0 0,-907 80-347 0 0,-47 3-1023 0 0,-49 1-842 0 0,-38 2-2773 0 0,36 0-1352 0 0,41 0-12 0 0</inkml:trace>
  <inkml:trace contextRef="#ctx0" brushRef="#br1" timeOffset="8472.907">4378 14077 0 0 0,'0'0'0'0'0,"0"0"0"0"0,0 0 0 0 0,0 0 0 0 0,0 0 0 0 0,0 0 0 0 0</inkml:trace>
  <inkml:trace contextRef="#ctx0" brushRef="#br1" timeOffset="8734.276">4770 13653 8770 0 0,'0'0'951'0'0,"0"0"-160"0"0,0 0-67 0 0,0 0-208 0 0,0 0-173 0 0,0 0-126 0 0,0 0-106 0 0,0 0-70 0 0,0 0-24 0 0,0 0-13 0 0,0 0-20 0 0,0 0 16 0 0,-17-19 55 0 0,-68-76-328 0 0,90 134-165 0 0,14 19 1023 0 0,-4 0 0 0 0,-1 1 0 0 0,-4 1-1 0 0,2 38-584 0 0,11 727 3123 0 0,-24-706-526 0 0,-4-172-5596 0 0,0 18-3920 0 0,3 19-1779 0 0</inkml:trace>
  <inkml:trace contextRef="#ctx0" brushRef="#br1" timeOffset="9201.802">4004 13603 20572 0 0,'0'0'582'0'0,"0"0"-275"0"0,0 0 23 0 0,-27-24 21 0 0,-84-76-63 0 0,113 100-295 0 0,-1 0 1 0 0,1 0-1 0 0,0 0 0 0 0,0-1 0 0 0,-1 1 0 0 0,1 0 0 0 0,0-1 1 0 0,-1 1-1 0 0,1-1 0 0 0,0 1 0 0 0,-1-1 0 0 0,1 0 1 0 0,-1 0-1 0 0,1 0 0 0 0,-1 0 0 0 0,0 0 0 0 0,1 0 1 0 0,-1 0-1 0 0,0 0 0 0 0,0 0 0 0 0,1 0 0 0 0,-1-1 0 0 0,0 1 1 0 0,0-1-1 0 0,-1 1 0 0 0,1-1 0 0 0,0 1 0 0 0,0-1 1 0 0,-1 1-1 0 0,1-1 0 0 0,-1 0 0 0 0,1 1 0 0 0,-1-1 1 0 0,0 0-1 0 0,0 1 0 0 0,1-1 0 0 0,-1 0 0 0 0,0 1 0 0 0,-1-1 1 0 0,1 0-1 0 0,0 0 0 0 0,0 1 0 0 0,-1-1 0 0 0,1 0 1 0 0,-1 1-1 0 0,1-1 0 0 0,-1 1 0 0 0,0-1 0 0 0,0 1 1 0 0,0-1-1 0 0,0 1 0 0 0,0-1 0 0 0,0 1 0 0 0,0 0 0 0 0,0 0 1 0 0,0-1-1 0 0,-1 1 0 0 0,1 0 0 0 0,0 0 0 0 0,-1 0 1 0 0,1 0-1 0 0,-1 0 0 0 0,1 1 7 0 0,10-1 69 0 0,300-4 336 0 0,404 29-99 0 0,-664-24-250 0 0,24 2 154 0 0,-1-3 0 0 0,0-4 0 0 0,0-3 0 0 0,46-11-210 0 0,-255 73-3655 0 0,55 4-7859 0 0,67-44 3006 0 0</inkml:trace>
  <inkml:trace contextRef="#ctx0" brushRef="#br1" timeOffset="9932.289">5183 14751 19356 0 0,'0'0'-68'0'0,"0"0"-205"0"0,0 0-27 0 0,0 0 92 0 0,0 0 152 0 0,0 0 92 0 0,29-11 25 0 0,89-35 11 0 0,-101 39 33 0 0,0 0 0 0 0,-1-2-1 0 0,0 0 1 0 0,-1-1 0 0 0,0 0 0 0 0,0-1 0 0 0,-1-1 0 0 0,-1 0-1 0 0,0-1 1 0 0,-1-1 0 0 0,0 0 0 0 0,-1 0 0 0 0,0-1 0 0 0,-1-1-1 0 0,6-13-104 0 0,-11 20 15 0 0,0-1-1 0 0,-1 1 0 0 0,0-1 0 0 0,-1 0 0 0 0,0 0 1 0 0,0-1-1 0 0,-1 1 0 0 0,0-1 0 0 0,-1 1 1 0 0,0-1-1 0 0,-1 1 0 0 0,0-1 0 0 0,-1 0 0 0 0,0 1 1 0 0,0-1-1 0 0,-1 1 0 0 0,-1 0 0 0 0,-1-4-14 0 0,2 8-29 0 0,0 1 0 0 0,0-1 0 0 0,0 1 0 0 0,-1 0 0 0 0,0 0 0 0 0,0 0-1 0 0,0 0 1 0 0,-1 1 0 0 0,1-1 0 0 0,-1 1 0 0 0,0 0 0 0 0,-1 0 0 0 0,1 0-1 0 0,-1 1 1 0 0,1-1 0 0 0,-1 1 0 0 0,0 0 0 0 0,0 1 0 0 0,0-1 0 0 0,-1 1-1 0 0,1 0 1 0 0,-1 0 0 0 0,1 1 0 0 0,-1 0 0 0 0,0 0 0 0 0,1 0 0 0 0,-1 0-1 0 0,0 1 1 0 0,0 0 0 0 0,1 0 0 0 0,-1 1 0 0 0,0-1 0 0 0,0 1 0 0 0,-1 1 28 0 0,-7 4-17 0 0,-1 0-1 0 0,1 1 0 0 0,0 1 0 0 0,1 0 1 0 0,0 1-1 0 0,0 0 0 0 0,1 1 0 0 0,0 1 1 0 0,1 0-1 0 0,0 0 0 0 0,0 1 0 0 0,1 0 1 0 0,1 1-1 0 0,0 0 0 0 0,1 1 1 0 0,1-1-1 0 0,-6 15 19 0 0,5-12 27 0 0,2 0 0 0 0,0 1 0 0 0,0-1 0 0 0,2 1 0 0 0,0 0 0 0 0,1 1 1 0 0,0-1-1 0 0,2 1 0 0 0,0-1 0 0 0,1 1 0 0 0,1-1 0 0 0,1 6-27 0 0,-1-16 32 0 0,0 0 0 0 0,0 1 1 0 0,1-1-1 0 0,0 0 0 0 0,1 0 0 0 0,-1 0 0 0 0,1 0 0 0 0,0-1 0 0 0,1 1 0 0 0,0-1 0 0 0,0 0 0 0 0,0 0 0 0 0,1 0 1 0 0,0-1-1 0 0,0 1 0 0 0,0-1 0 0 0,1 0 0 0 0,0-1 0 0 0,0 1 0 0 0,0-1 0 0 0,0 0 0 0 0,1-1 0 0 0,-1 0 1 0 0,1 0-1 0 0,0 0 0 0 0,0-1 0 0 0,0 0 0 0 0,0 0 0 0 0,6 0-32 0 0,11-1 40 0 0,0-1 1 0 0,1-1-1 0 0,-1-2 1 0 0,0 0-1 0 0,-1-2 0 0 0,1 0 1 0 0,-1-2-1 0 0,0-1 1 0 0,0 0-1 0 0,-1-2 0 0 0,0 0 1 0 0,-1-2-1 0 0,0 0 0 0 0,-1-1 1 0 0,0-1-1 0 0,-1-1 1 0 0,-1-1-1 0 0,0-1 0 0 0,-1 0 1 0 0,-1-1-1 0 0,2-5-40 0 0,-6 9 91 0 0,-1 0-1 0 0,-1-1 0 0 0,-1-1 1 0 0,0 0-1 0 0,0 0 1 0 0,-2 0-1 0 0,0-1 1 0 0,-1 0-1 0 0,-1-1 0 0 0,0 1 1 0 0,-1-1-1 0 0,-1 0 1 0 0,-1 0-1 0 0,-1 0 0 0 0,0-6-90 0 0,-10 58-910 0 0,1-6 854 0 0,-2 254 97 0 0,11-273-31 0 0,0-1 0 0 0,1 1 0 0 0,0 0 0 0 0,0 0 0 0 0,1-1 0 0 0,0 1 0 0 0,1-1 0 0 0,0 0 0 0 0,0 0 0 0 0,0 0 0 0 0,1-1 0 0 0,0 1-1 0 0,1-1 1 0 0,0 0 0 0 0,0-1 0 0 0,0 1 0 0 0,2-1-10 0 0,-6-5 37 0 0,1 0 0 0 0,-1 0 0 0 0,1 0 0 0 0,-1-1 0 0 0,1 1 0 0 0,0-1 0 0 0,-1 0-1 0 0,1 1 1 0 0,0-1 0 0 0,0 0 0 0 0,-1-1 0 0 0,1 1 0 0 0,0 0 0 0 0,-1-1 0 0 0,1 0 0 0 0,-1 0-1 0 0,1 1 1 0 0,-1-1 0 0 0,1-1 0 0 0,-1 1 0 0 0,1 0 0 0 0,-1-1 0 0 0,0 1 0 0 0,0-1-1 0 0,0 1 1 0 0,0-1 0 0 0,0 0 0 0 0,0 0 0 0 0,0 0 0 0 0,0 0 0 0 0,-1 0 0 0 0,1-1 0 0 0,-1 1-1 0 0,1-2-36 0 0,47-83 227 0 0,-41 60-229 0 0,0 0-1 0 0,-2-1 1 0 0,-1 0 0 0 0,-1 0 0 0 0,-1 0 0 0 0,-2 0 0 0 0,-1-13 2 0 0,1 3 56 0 0,-1-53 324 0 0,0 91-396 0 0,61-9-801 0 0,211-8 36 0 0,-228 29-2902 0 0,-22 7-6354 0 0,-18-12 1626 0 0</inkml:trace>
  <inkml:trace contextRef="#ctx0" brushRef="#br1" timeOffset="10661.202">6620 14318 13315 0 0,'0'0'5554'0'0,"0"0"-4268"0"0,0 0-1337 0 0,0 0-425 0 0,0 0-219 0 0,0 0 103 0 0,0 0 260 0 0,0 0 360 0 0,0 0 247 0 0,0 0 90 0 0,0 0 10 0 0,0 29-52 0 0,0 224 188 0 0,-3-186-408 0 0,0-41-47 0 0,2 0 1 0 0,1 0-1 0 0,1 0 1 0 0,1 0-1 0 0,1-1 1 0 0,1 1-1 0 0,5 14-56 0 0,-9-38 43 0 0,1 1-1 0 0,0-1 0 0 0,0 0 1 0 0,0 1-1 0 0,0-1 0 0 0,0 0 0 0 0,0 1 1 0 0,0-1-1 0 0,1 0 0 0 0,-1 0 1 0 0,1 0-1 0 0,0 0 0 0 0,0 0 1 0 0,-1-1-1 0 0,1 1 0 0 0,0 0 1 0 0,0-1-1 0 0,1 0 0 0 0,-1 1 0 0 0,0-1 1 0 0,0 0-1 0 0,1 0 0 0 0,-1 0 1 0 0,1 0-1 0 0,-1-1 0 0 0,0 1 1 0 0,1 0-1 0 0,0-1 0 0 0,-1 0 1 0 0,1 0-1 0 0,-1 0 0 0 0,1 0 0 0 0,-1 0 1 0 0,1 0-1 0 0,-1-1 0 0 0,1 1 1 0 0,-1-1-1 0 0,1 0 0 0 0,-1 1 1 0 0,1-1-1 0 0,-1 0 0 0 0,0-1 0 0 0,0 1 1 0 0,1 0-1 0 0,-1-1 0 0 0,0 1 1 0 0,0-1-1 0 0,0 0 0 0 0,-1 1 1 0 0,1-1-1 0 0,0 0 0 0 0,-1 0 1 0 0,1 0-1 0 0,0-1-42 0 0,17-18-9 0 0,-2 1 0 0 0,0-2 0 0 0,-1 0 0 0 0,-1-1 0 0 0,-1-1 1 0 0,-2 0-1 0 0,0-1 0 0 0,-1 0 0 0 0,-2-1 0 0 0,0 0 0 0 0,-2-1 0 0 0,-1 1 0 0 0,-1-1 0 0 0,-1-1 0 0 0,-1-15 9 0 0,3-26-100 0 0,-6 69-161 0 0,0 0-242 0 0,6 30-1380 0 0,81 246 2443 0 0,-87-273-522 0 0,0 0-1 0 0,1 0 0 0 0,-1 0 0 0 0,1 0 0 0 0,-1-1 1 0 0,1 1-1 0 0,0 0 0 0 0,0 0 0 0 0,0-1 0 0 0,0 1 1 0 0,1-1-1 0 0,-1 1 0 0 0,1-1 0 0 0,0 1 0 0 0,-1-1 1 0 0,1 0-1 0 0,0 0 0 0 0,0 0 0 0 0,1 0 1 0 0,-1 0-1 0 0,0 0 0 0 0,1-1 0 0 0,-1 1 0 0 0,1-1 1 0 0,-1 1-1 0 0,1-1 0 0 0,0 0 0 0 0,-1 0 0 0 0,1 0 1 0 0,0-1-1 0 0,0 1 0 0 0,0-1 0 0 0,0 1 0 0 0,0-1 1 0 0,0 0-1 0 0,-1 0 0 0 0,1 0 0 0 0,0-1 1 0 0,0 1-1 0 0,0-1 0 0 0,0 1 0 0 0,0-1 0 0 0,-1 0 1 0 0,1 0-1 0 0,0 0 0 0 0,-1 0 0 0 0,1-1 0 0 0,-1 1 1 0 0,1-1-1 0 0,-1 0 0 0 0,2-1-37 0 0,12-11-18 0 0,-1 0 0 0 0,-1-2 0 0 0,0 1 0 0 0,-1-2 0 0 0,-1 0-1 0 0,-1 0 1 0 0,0-1 0 0 0,-1-1 0 0 0,-1 0 0 0 0,-1 0 0 0 0,0-1 0 0 0,-2 0 0 0 0,0 0 0 0 0,1-10 18 0 0,28 194 241 0 0,-31-152-324 0 0,1-1 0 0 0,0 1 0 0 0,0 0 0 0 0,1-1-1 0 0,1 0 1 0 0,0-1 0 0 0,1 0 0 0 0,-1 0 0 0 0,2 0 0 0 0,0-1 0 0 0,0 0 0 0 0,0-1-1 0 0,1 0 1 0 0,0 0 0 0 0,2 0 83 0 0,28 10-4015 0 0,4-8-3443 0 0,-30-8-2056 0 0</inkml:trace>
  <inkml:trace contextRef="#ctx0" brushRef="#br1" timeOffset="11063.947">7912 14780 21821 0 0,'0'0'616'0'0,"0"0"-320"0"0,0 0-329 0 0,0 0-89 0 0,0 0 49 0 0,0 0 38 0 0,0 0 43 0 0,0 0 13 0 0,0 0 2 0 0,0 0 16 0 0,0 0-14 0 0,0 0-12 0 0,0 0 4 0 0,14 19-12 0 0,46 58 31 0 0,-57-73-19 0 0,0-1-1 0 0,0 0 1 0 0,0 1 0 0 0,0-1-1 0 0,0 0 1 0 0,1 0 0 0 0,0-1-1 0 0,-1 1 1 0 0,1-1 0 0 0,0 0-1 0 0,0 0 1 0 0,0 0 0 0 0,0 0 0 0 0,1-1-1 0 0,-1 1 1 0 0,0-1 0 0 0,1 0-1 0 0,-1-1 1 0 0,1 1 0 0 0,-1-1-1 0 0,1 0 1 0 0,-1 0 0 0 0,1 0-1 0 0,-1-1 1 0 0,1 1-17 0 0,13-1 27 0 0,-6-1-69 0 0,1 0 0 0 0,-1-1 0 0 0,0-1-1 0 0,1 0 1 0 0,-2 0 0 0 0,1-1 0 0 0,0-1 0 0 0,-1 0 0 0 0,0 0 0 0 0,0-1 0 0 0,-1-1 0 0 0,0 1-1 0 0,0-2 1 0 0,-1 1 0 0 0,0-2 0 0 0,-1 1 0 0 0,0-1 0 0 0,0 0 0 0 0,-1-1 0 0 0,0 0-1 0 0,-1 0 1 0 0,0 0 0 0 0,-1-1 0 0 0,0 1 0 0 0,-1-1 0 0 0,0-1 0 0 0,-1 1 0 0 0,0-1 0 0 0,-1 1-1 0 0,-1-1 1 0 0,0 1 0 0 0,0-1 0 0 0,-2 0 0 0 0,1 0 0 0 0,-2 1 0 0 0,1-1 0 0 0,-2 0-1 0 0,0 1 1 0 0,0 0 0 0 0,-1 0 0 0 0,-1 0 0 0 0,0 0 0 0 0,-4-7 42 0 0,2 9 22 0 0,-1 0-1 0 0,-1 1 1 0 0,1 0 0 0 0,-1 0-1 0 0,-1 1 1 0 0,0 0 0 0 0,0 1-1 0 0,0 0 1 0 0,-1 1 0 0 0,0 0 0 0 0,0 0-1 0 0,-1 1 1 0 0,0 1 0 0 0,1 0-1 0 0,-1 0 1 0 0,-1 1 0 0 0,1 1-1 0 0,0 0 1 0 0,-1 1 0 0 0,1 0-1 0 0,-1 1 1 0 0,1 0 0 0 0,-1 1 0 0 0,1 0-1 0 0,-1 1 1 0 0,1 1 0 0 0,0 0-1 0 0,0 0 1 0 0,0 1 0 0 0,-11 6-22 0 0,7-5 7 0 0,0 1 1 0 0,0 1-1 0 0,0 1 1 0 0,1 0 0 0 0,0 1-1 0 0,1 0 1 0 0,0 1-1 0 0,0 1 1 0 0,1 0-1 0 0,0 1 1 0 0,1 0 0 0 0,1 1-1 0 0,0 0 1 0 0,0 1-1 0 0,2 0 1 0 0,-1 1 0 0 0,2 0-1 0 0,0 0 1 0 0,1 1-1 0 0,1 0 1 0 0,0 0-1 0 0,-1 10-7 0 0,5-17-123 0 0,1 0 0 0 0,0 0 0 0 0,0 0 0 0 0,1 1 0 0 0,1-1 0 0 0,-1 0 1 0 0,2 0-1 0 0,-1 0 0 0 0,1 0 0 0 0,0 0 0 0 0,1 0 0 0 0,0 0 0 0 0,1 0 0 0 0,2 3 123 0 0,20 25-3387 0 0,12-4-3422 0 0,-22-22-3381 0 0</inkml:trace>
  <inkml:trace contextRef="#ctx0" brushRef="#br1" timeOffset="11753.343">8494 14500 16804 0 0,'0'0'-67'0'0,"0"0"-460"0"0,0 0-236 0 0,0 0 14 0 0,0 0 206 0 0,0 0 399 0 0,0 0 295 0 0,0 0 170 0 0,0 0 175 0 0,0 0 128 0 0,0 0 18 0 0,8 27-45 0 0,38 171 598 0 0,-43-178-1098 0 0,26 108 695 0 0,-27-125-747 0 0,-1 0 0 0 0,1 0 0 0 0,-1 0-1 0 0,1-1 1 0 0,0 1 0 0 0,0 0 0 0 0,0-1 0 0 0,0 0-1 0 0,1 1 1 0 0,-1-1 0 0 0,0 0 0 0 0,1 0 0 0 0,0 0 0 0 0,-1 0-1 0 0,1-1 1 0 0,0 1 0 0 0,0-1 0 0 0,0 0 0 0 0,0 0-1 0 0,0 0 1 0 0,1 0 0 0 0,-1 0 0 0 0,0-1 0 0 0,0 1 0 0 0,0-1-1 0 0,1 0 1 0 0,-1 0 0 0 0,0 0 0 0 0,0 0 0 0 0,1-1-1 0 0,-1 1 1 0 0,0-1 0 0 0,0 0 0 0 0,0 0 0 0 0,0 0 0 0 0,0 0-1 0 0,3-2-44 0 0,19-11-261 0 0,-1-1-1 0 0,0-1 0 0 0,-2-1 0 0 0,0 0 0 0 0,0-2 0 0 0,-2-1 0 0 0,0-1 0 0 0,-2 0 1 0 0,0-1-1 0 0,-1-1 0 0 0,-2-1 0 0 0,0 0 0 0 0,-2-1 0 0 0,5-11 262 0 0,20-43 2313 0 0,-38 79-1788 0 0,-21 178 595 0 0,55-15-670 0 0,-32-159-501 0 0,0 0 1 0 0,1 0 0 0 0,-1 0 0 0 0,1-1 0 0 0,0 1 0 0 0,0-1 0 0 0,0 1 0 0 0,1-1-1 0 0,-1 0 1 0 0,1 0 0 0 0,0-1 0 0 0,0 1 0 0 0,0-1 0 0 0,0 0 0 0 0,0 0 0 0 0,0 0 0 0 0,1 0-1 0 0,-1-1 1 0 0,1 0 0 0 0,-1 0 0 0 0,1 0 0 0 0,-1 0 0 0 0,1-1 0 0 0,0 0 0 0 0,-1 0-1 0 0,1 0 1 0 0,0 0 0 0 0,-1-1 0 0 0,1 0 0 0 0,-1 0 0 0 0,1 0 0 0 0,-1 0 0 0 0,1-1 0 0 0,2-1 50 0 0,7-2-718 0 0,0-1 0 0 0,0 0 0 0 0,-1-1 0 0 0,0-1 0 0 0,0 0 0 0 0,0-1 0 0 0,-1 0 0 0 0,0-1 0 0 0,-1 0 0 0 0,0-1 0 0 0,-1 0 0 0 0,0-1 0 0 0,-1 0 0 0 0,0-1 0 0 0,6-12 718 0 0,22-51 2179 0 0,-9-7 6429 0 0,-3 218-7319 0 0,-22-125-1250 0 0,1 0-1 0 0,0 0 1 0 0,1 0-1 0 0,0 0 1 0 0,1-1-1 0 0,0 0 1 0 0,0 0-1 0 0,1-1 1 0 0,0 1-1 0 0,0-1 1 0 0,1-1-1 0 0,0 1 0 0 0,0-1 1 0 0,1-1-1 0 0,0 0 1 0 0,0 0-1 0 0,0-1 1 0 0,1 0-1 0 0,0 0 1 0 0,0-1-1 0 0,0 0 1 0 0,1-1-1 0 0,-1 0 0 0 0,1-1 1 0 0,-1 0-1 0 0,1-1 1 0 0,0 0-1 0 0,0-1 1 0 0,0 0-1 0 0,0 0 1 0 0,-1-1-1 0 0,1-1 1 0 0,0 0-1 0 0,-1 0 0 0 0,1-1 1 0 0,-1-1-1 0 0,6-2-38 0 0,-3 4-4 0 0,-1-2 0 0 0,1 0 0 0 0,-1 0 0 0 0,1-1-1 0 0,-1 0 1 0 0,-1-1 0 0 0,1-1 0 0 0,-1 0 0 0 0,0 0-1 0 0,-1-1 1 0 0,0-1 0 0 0,0 0 0 0 0,0 0 0 0 0,-1-1-1 0 0,-1 0 1 0 0,0 0 0 0 0,0-1 0 0 0,-1 0 0 0 0,0 0-1 0 0,-1-1 1 0 0,-1 0 0 0 0,1 0 0 0 0,-2 0-1 0 0,0-1 1 0 0,0 0 0 0 0,1-11 4 0 0,-5 20-19 0 0,1 0 0 0 0,-1 0 0 0 0,0 0-1 0 0,0 0 1 0 0,-1 0 0 0 0,1-1 0 0 0,-1 1 0 0 0,0 0-1 0 0,0 0 1 0 0,0 0 0 0 0,0 1 0 0 0,-1-1 0 0 0,0 0-1 0 0,0 0 1 0 0,0 1 0 0 0,0-1 0 0 0,0 1 0 0 0,-1 0-1 0 0,1-1 1 0 0,-1 1 0 0 0,0 1 0 0 0,0-1 0 0 0,0 0 0 0 0,0 1-1 0 0,-1-1 1 0 0,1 1 0 0 0,-1 0 0 0 0,1 0 0 0 0,-1 0-1 0 0,0 1 1 0 0,0-1 0 0 0,0 1 0 0 0,0 0 0 0 0,0 0-1 0 0,0 0 1 0 0,0 1 0 0 0,0-1 0 0 0,0 1 0 0 0,0 0-1 0 0,0 0 1 0 0,-3 1 19 0 0,1 3 21 0 0,1 0 0 0 0,-1 0 0 0 0,1 1 0 0 0,0 0 0 0 0,1 0 0 0 0,-1 0 0 0 0,1 0 0 0 0,0 1-1 0 0,0 0 1 0 0,1 0 0 0 0,0 0 0 0 0,0 0 0 0 0,0 0 0 0 0,1 1 0 0 0,0-1 0 0 0,0 1 0 0 0,0 0 0 0 0,1 0 0 0 0,0-1 0 0 0,1 1-1 0 0,-1 0 1 0 0,1 6-21 0 0,-2-4-4 0 0,-1 1 0 0 0,1-1 0 0 0,1 1 0 0 0,0 0-1 0 0,0-1 1 0 0,1 1 0 0 0,0 0 0 0 0,1 0 0 0 0,0-1-1 0 0,0 1 1 0 0,1 0 0 0 0,0-1 0 0 0,1 0 0 0 0,0 1 0 0 0,1-1-1 0 0,-1 0 1 0 0,2 0 0 0 0,-1-1 0 0 0,1 1 0 0 0,1-1-1 0 0,0 0 1 0 0,0-1 0 0 0,0 1 0 0 0,1-1 0 0 0,0-1 0 0 0,0 1-1 0 0,1-1 1 0 0,0 0 0 0 0,0-1 0 0 0,0 0 0 0 0,1 0-1 0 0,-1-1 1 0 0,1 0 0 0 0,0 0 0 0 0,1-1 0 0 0,3 1 4 0 0,145-12-4503 0 0,-14-49-7130 0 0,-118 42 6004 0 0</inkml:trace>
  <inkml:trace contextRef="#ctx0" brushRef="#br1" timeOffset="12087.877">10432 13675 17068 0 0,'0'0'1248'0'0,"0"0"-124"0"0,0 0-556 0 0,0 0-400 0 0,0 0-221 0 0,0 0-108 0 0,0 0-19 0 0,0 0 65 0 0,0 0 138 0 0,0 0 58 0 0,-11 28 43 0 0,-35 94 56 0 0,38-14 175 0 0,12-82-262 0 0,71 696 709 0 0,-72-700-817 0 0,-3 0-87 0 0,2-1-1 0 0,0 0 1 0 0,2 0-1 0 0,0 0 0 0 0,1 0 1 0 0,1-1-1 0 0,1 0 0 0 0,1 0 1 0 0,1 0-1 0 0,0-1 1 0 0,12 16 102 0 0,-21-34-8 0 0,1 0 0 0 0,-1 0 0 0 0,0 0 1 0 0,1-1-1 0 0,-1 1 0 0 0,1 0 0 0 0,-1 0 1 0 0,1 0-1 0 0,0 0 0 0 0,-1-1 0 0 0,1 1 1 0 0,0 0-1 0 0,0-1 0 0 0,-1 1 0 0 0,1 0 1 0 0,0-1-1 0 0,0 1 0 0 0,0-1 0 0 0,0 1 1 0 0,0-1-1 0 0,0 0 0 0 0,0 1 0 0 0,-1-1 1 0 0,1 0-1 0 0,0 0 0 0 0,0 0 0 0 0,0 1 1 0 0,0-1-1 0 0,0 0 0 0 0,0 0 0 0 0,0 0 1 0 0,0-1-1 0 0,0 1 0 0 0,0 0 0 0 0,0 0 1 0 0,0 0-1 0 0,0-1 0 0 0,0 1 0 0 0,0-1 1 0 0,0 1-1 0 0,0-1 0 0 0,0 1 0 0 0,0-1 1 0 0,-1 1-1 0 0,1-1 0 0 0,0 0 0 0 0,0 1 1 0 0,-1-1-1 0 0,1 0 0 0 0,0 0 0 0 0,-1 1 1 0 0,1-1-1 0 0,-1 0 0 0 0,1 0 0 0 0,-1 0 1 0 0,1 0-1 0 0,-1 0 0 0 0,0 0 0 0 0,1 0 1 0 0,-1 0-1 0 0,0 0 0 0 0,0 0 0 0 0,0-1 8 0 0,10-68-4782 0 0,-10 65 3757 0 0,1-21-4231 0 0,-1 6-3374 0 0</inkml:trace>
  <inkml:trace contextRef="#ctx0" brushRef="#br1" timeOffset="12352.506">10196 14232 17308 0 0,'0'0'5141'0'0,"0"0"-3858"0"0,0 0-1146 0 0,0 0-257 0 0,0 0-43 0 0,0 0 74 0 0,26 1 93 0 0,198 5 35 0 0,83-7-965 0 0,-205-3-3036 0 0,-1-2-5276 0 0,-78 4 352 0 0</inkml:trace>
  <inkml:trace contextRef="#ctx0" brushRef="#br1" timeOffset="12898.421">10931 14485 18860 0 0,'0'0'1011'0'0,"0"0"-803"0"0,0 0-363 0 0,0 0 18 0 0,0 0 145 0 0,0 0 97 0 0,0 0 41 0 0,0 0-24 0 0,0 0-31 0 0,0 0-50 0 0,28 17-47 0 0,91 52-52 0 0,-7-30-909 0 0,-83-35 321 0 0,108 11-4330 0 0,-151 4 10738 0 0,8-15-5698 0 0,-1 1-1 0 0,1 0 0 0 0,0 0 1 0 0,1 0-1 0 0,-1 1 0 0 0,1 0 0 0 0,0 0 1 0 0,1 0-1 0 0,0 1 0 0 0,-1 0 0 0 0,2-1 1 0 0,-1 2-1 0 0,1-1 0 0 0,0 0 1 0 0,1 0-1 0 0,0 1 0 0 0,0-1 0 0 0,0 1 1 0 0,1 0-1 0 0,0 0 0 0 0,1-1 0 0 0,0 1 1 0 0,0 0-1 0 0,0 0 0 0 0,1 0 0 0 0,1-1 1 0 0,-1 1-1 0 0,1 0 0 0 0,0-1 1 0 0,1 1-1 0 0,0-1 0 0 0,0 0 0 0 0,0 0 1 0 0,1 0-1 0 0,0-1 0 0 0,0 1 0 0 0,1-1 1 0 0,0 0-1 0 0,0 0 0 0 0,1 0 1 0 0,-1-1-1 0 0,1 0 0 0 0,1 1-63 0 0,17 4-43 0 0,0 0 0 0 0,0-2 0 0 0,1 0 0 0 0,0-2 1 0 0,0 0-1 0 0,1-2 0 0 0,0-1 0 0 0,0-1 0 0 0,-1-2 0 0 0,1 0 0 0 0,0-2 0 0 0,0 0 0 0 0,-1-2 0 0 0,1-1 1 0 0,0-1 42 0 0,155-10 328 0 0,28 27 1427 0 0,-200-9-1722 0 0,0-1 0 0 0,-1 0-1 0 0,1 0 1 0 0,0-1 0 0 0,0-1-1 0 0,0 1 1 0 0,0-1 0 0 0,0-1-1 0 0,-1 0 1 0 0,1 0 0 0 0,0 0-1 0 0,-1-1 1 0 0,0-1 0 0 0,0 1-1 0 0,0-1 1 0 0,0-1 0 0 0,0 1-1 0 0,-1-1 1 0 0,0-1 0 0 0,0 1 0 0 0,0-1-1 0 0,-1-1 1 0 0,0 1 0 0 0,0-1-1 0 0,-1 0 1 0 0,1 0 0 0 0,-1-1-1 0 0,-1 1 1 0 0,0-1 0 0 0,0 0-1 0 0,0 0 1 0 0,-1-1 0 0 0,0 1-1 0 0,0-4-32 0 0,-1 4 0 0 0,0-1 0 0 0,-1 1-1 0 0,1-1 1 0 0,-2 0 0 0 0,1 0-1 0 0,-1 0 1 0 0,-1 1 0 0 0,1-1-1 0 0,-2 0 1 0 0,1 0 0 0 0,-1 1-1 0 0,0-1 1 0 0,-1 1 0 0 0,0-1-1 0 0,0 1 1 0 0,-1 0 0 0 0,0 0-1 0 0,-1 1 1 0 0,1-1 0 0 0,-1 1-1 0 0,-1 0 1 0 0,0 0 0 0 0,1 1-1 0 0,-2-1 1 0 0,1 2 0 0 0,-1-1-1 0 0,0 0 1 0 0,0 1 0 0 0,-1 1-1 0 0,1-1 1 0 0,-1 1 0 0 0,0 0-1 0 0,0 1 1 0 0,-1 0 0 0 0,1 0-1 0 0,-1 1 1 0 0,1 0 0 0 0,-1 1-1 0 0,0-1 1 0 0,-7 1 0 0 0,6 0 15 0 0,0-1-1 0 0,0 1 1 0 0,-1 1 0 0 0,1 0 0 0 0,0 0 0 0 0,0 1-1 0 0,0 1 1 0 0,-1-1 0 0 0,1 2 0 0 0,1-1 0 0 0,-1 1-1 0 0,0 1 1 0 0,1 0 0 0 0,-1 0 0 0 0,1 1-1 0 0,0 0 1 0 0,1 1 0 0 0,-1 0 0 0 0,1 0 0 0 0,0 0-1 0 0,1 1 1 0 0,0 1 0 0 0,0-1 0 0 0,0 1-1 0 0,1 0 1 0 0,0 1 0 0 0,0-1 0 0 0,1 1 0 0 0,1 0-1 0 0,-1 1 1 0 0,1-1 0 0 0,1 1 0 0 0,0 0-1 0 0,0-1 1 0 0,1 2 0 0 0,0 4-15 0 0,2-6-31 0 0,1 1 1 0 0,0 0-1 0 0,1-1 0 0 0,0 1 1 0 0,0-1-1 0 0,1 1 0 0 0,0-1 1 0 0,1 0-1 0 0,0-1 0 0 0,1 1 1 0 0,0 0-1 0 0,0-1 0 0 0,0 0 1 0 0,1-1-1 0 0,1 1 0 0 0,-1-1 1 0 0,7 6 30 0 0,79 63-7422 0 0,-65-58-3986 0 0</inkml:trace>
  <inkml:trace contextRef="#ctx0" brushRef="#br1" timeOffset="13668.803">14683 13816 8202 0 0,'0'0'1592'0'0,"0"0"91"0"0,0 0 83 0 0,0 0-144 0 0,0 0-113 0 0,0 0-157 0 0,0 0-175 0 0,0 0-182 0 0,0 0-213 0 0,0 0-257 0 0,0 0-280 0 0,-2-18-245 0 0,0 0 66 0 0,-4-31-518 0 0,-3 88-30 0 0,0 585 1057 0 0,7-567-527 0 0,3-1 0 0 0,3 1 1 0 0,2-1-1 0 0,2-1 0 0 0,3 1 1 0 0,2-1-1 0 0,7 11-48 0 0,-9-44 327 0 0,-8-34-625 0 0,-4-15-2043 0 0,-1 0-3460 0 0,1 21 2354 0 0,-1-9-6488 0 0</inkml:trace>
  <inkml:trace contextRef="#ctx0" brushRef="#br1" timeOffset="14395.589">13983 13609 21381 0 0,'0'0'260'0'0,"0"0"45"0"0,0 0-20 0 0,0 0-115 0 0,0 0-162 0 0,0 0-158 0 0,0 0-94 0 0,0 0 11 0 0,0 0 84 0 0,30-24 85 0 0,100-75 94 0 0,-16 61 94 0 0,-86 37-80 0 0,99-15-3 0 0,2 7-1 0 0,-1 4 1 0 0,1 7-1 0 0,0 5 1 0 0,-1 6-1 0 0,46 13-40 0 0,-46 21-343 0 0,-127-44 342 0 0,0 0-1 0 0,0 0 0 0 0,-1 1 0 0 0,1-1 0 0 0,-1 0 1 0 0,0 0-1 0 0,0 1 0 0 0,0-1 0 0 0,0 0 0 0 0,0 1 1 0 0,-1-1-1 0 0,1 0 0 0 0,-1 0 0 0 0,0 1 1 0 0,0-1-1 0 0,0 0 0 0 0,0 0 0 0 0,-1 0 0 0 0,1 0 1 0 0,-1-1-1 0 0,0 1 0 0 0,0 0 0 0 0,0-1 1 0 0,0 1-1 0 0,0-1 0 0 0,-1 1 0 0 0,1-1 0 0 0,-1 0 1 0 0,1 0-1 0 0,-1 0 0 0 0,0-1 0 0 0,0 1 0 0 0,0 0 1 0 0,0-1-1 0 0,0 0 0 0 0,0 0 0 0 0,-1 0 2 0 0,3 1 6 0 0,-70 40 114 0 0,-1-3 0 0 0,-2-4-1 0 0,-1-2 1 0 0,-2-4 0 0 0,-1-3-1 0 0,-17 0-119 0 0,-106 39 102 0 0,202-65-111 0 0,-1 0 0 0 0,1-1 0 0 0,-1 1 0 0 0,1 0 0 0 0,-1 0-1 0 0,1-1 1 0 0,-1 1 0 0 0,1 0 0 0 0,-1 0 0 0 0,1 0 0 0 0,0 0-1 0 0,-1 0 1 0 0,1 0 0 0 0,-1 0 0 0 0,1 0 0 0 0,0 0 0 0 0,-1 0-1 0 0,1 0 1 0 0,-1 0 0 0 0,1 0 0 0 0,-1 1 0 0 0,1-1 0 0 0,0 0-1 0 0,-1 0 1 0 0,1 1 0 0 0,-1-1 0 0 0,1 0 0 0 0,-1 1 0 0 0,1-1-1 0 0,-1 0 1 0 0,0 1 0 0 0,1-1 0 0 0,-1 1 0 0 0,1-1 0 0 0,-1 1-1 0 0,0-1 1 0 0,1 1 0 0 0,-1-1 0 0 0,0 1 0 0 0,0-1-1 0 0,0 1 1 0 0,1-1 0 0 0,-1 1 0 0 0,0-1 0 0 0,0 1 0 0 0,0 0-1 0 0,0-1 1 0 0,0 1 0 0 0,0-1 0 0 0,0 1 0 0 0,0 0 0 0 0,0-1-1 0 0,0 1 1 0 0,0-1 0 0 0,0 1 0 0 0,0-1 0 0 0,-1 1 0 0 0,1 0-1 0 0,0-1 1 0 0,0 1 0 0 0,-1-1 0 0 0,1 1 0 0 0,0-1 0 0 0,-1 1-1 0 0,1-1 1 0 0,0 0 0 0 0,-1 1 0 0 0,1 0 9 0 0,60 15 142 0 0,-57-15-142 0 0,698 127 347 0 0,-630-115-364 0 0,-1 3 1 0 0,0 2-1 0 0,-1 4 1 0 0,-1 3 0 0 0,-1 3-1 0 0,-2 3 1 0 0,-1 2-1 0 0,-1 3 1 0 0,5 8 16 0 0,-55-34-23 0 0,0 1 1 0 0,0 0-1 0 0,-1 1 1 0 0,0 0-1 0 0,-1 1 1 0 0,-1 0-1 0 0,0 0 1 0 0,0 2 0 0 0,-2-1-1 0 0,0 1 1 0 0,0 0-1 0 0,-2 0 1 0 0,1 1-1 0 0,-2 0 1 0 0,0 0-1 0 0,-1 1 1 0 0,-1-1-1 0 0,-1 1 1 0 0,0 0-1 0 0,-1 0 1 0 0,-1-1 0 0 0,0 1-1 0 0,-1 0 1 0 0,-1 0-1 0 0,-1 0 1 0 0,0-1-1 0 0,-1 0 1 0 0,-1 1-1 0 0,0-1 1 0 0,-2-1-1 0 0,1 1 1 0 0,-6 6 22 0 0,-2-2 44 0 0,-1-2 0 0 0,-1 0 0 0 0,-1-1 0 0 0,0 0 0 0 0,-1-1 0 0 0,-1-2 0 0 0,-1 1 0 0 0,0-2 0 0 0,0-1 0 0 0,-1 0 0 0 0,-1-2 0 0 0,0 0 0 0 0,0-2 0 0 0,-23 6-43 0 0,-28 5 255 0 0,-2-2 1 0 0,1-5-1 0 0,-2-2 1 0 0,-6-3-257 0 0,1 3 169 0 0,0-4 1 0 0,0-3-1 0 0,-1-3 0 0 0,1-5 1 0 0,-1-2-1 0 0,2-5 1 0 0,-1-2-1 0 0,2-5 0 0 0,0-2 1 0 0,2-4-1 0 0,0-4 0 0 0,2-3 1 0 0,-19-13-170 0 0,89 42-12 0 0,-6-2-9 0 0,2 0-1 0 0,-1 0 0 0 0,0-1 1 0 0,1 0-1 0 0,0-1 0 0 0,1 1 0 0 0,-1-2 1 0 0,1 1-1 0 0,1-1 0 0 0,-1-1 0 0 0,1 1 1 0 0,1-1-1 0 0,0 0 0 0 0,0-1 1 0 0,0 0-1 0 0,2 1 0 0 0,-1-2 0 0 0,1 1 1 0 0,-2-10 21 0 0,9 15-361 0 0,0 1 1 0 0,1 0-1 0 0,0 1 0 0 0,0-1 1 0 0,0 1-1 0 0,1-1 1 0 0,-1 1-1 0 0,1 0 1 0 0,0 1-1 0 0,-1-1 1 0 0,1 1-1 0 0,0 0 0 0 0,0 0 1 0 0,1 1-1 0 0,-1-1 1 0 0,0 1-1 0 0,1 0 1 0 0,-1 1-1 0 0,0-1 1 0 0,1 1-1 0 0,-1 0 0 0 0,1 1 1 0 0,-1-1-1 0 0,1 1 1 0 0,-1 0-1 0 0,0 0 1 0 0,0 1-1 0 0,5 1 361 0 0,-8-3-227 0 0,34 7-5434 0 0,-8-1-3202 0 0</inkml:trace>
  <inkml:trace contextRef="#ctx0" brushRef="#br1" timeOffset="15386.041">16740 13783 17052 0 0,'0'0'1769'0'0,"0"0"-234"0"0,0 0-433 0 0,0 0-422 0 0,0 0-280 0 0,0 0-206 0 0,0 0-162 0 0,0 0-151 0 0,0 0-148 0 0,0 0-130 0 0,0 0-11 0 0,0 0 92 0 0,0 0 158 0 0,5 1 162 0 0,-1 7 18 0 0,0 0 0 0 0,0 0-1 0 0,0 0 1 0 0,-1 0 0 0 0,0 0 0 0 0,-1 1-1 0 0,0 0 1 0 0,0-1 0 0 0,-1 1 0 0 0,0 0-1 0 0,-1 0 1 0 0,0-1 0 0 0,0 1 0 0 0,-1 0-1 0 0,0 0 1 0 0,0 0 0 0 0,-1-1 0 0 0,0 1-1 0 0,-2 3-21 0 0,1 13 38 0 0,-33 261 153 0 0,12-124-56 0 0,8 1 0 0 0,5 129-135 0 0,10-281 60 0 0,1 1-1 0 0,0-1 0 0 0,1 1 1 0 0,0-1-1 0 0,1 0 0 0 0,1 0 0 0 0,-1 1 1 0 0,2-1-1 0 0,0-1 0 0 0,0 1 1 0 0,0-1-1 0 0,2 1 0 0 0,4 7-59 0 0,7-24 2882 0 0,-2-41-2778 0 0,-14 41 67 0 0,2-26-200 0 0,-2-1 0 0 0,-1 1 0 0 0,-2 0 1 0 0,-1 0-1 0 0,-1 0 0 0 0,-2 1 0 0 0,-1-1 0 0 0,-2 1 1 0 0,-1 0-1 0 0,-1 1 0 0 0,-1 1 0 0 0,-2 0 0 0 0,-1 0 1 0 0,-1 1-1 0 0,-6-5 29 0 0,15 17-540 0 0,17 19-629 0 0,8 5 1388 0 0,9-2-156 0 0,0-2 0 0 0,1 0 0 0 0,0-2-1 0 0,-1-1 1 0 0,1-1 0 0 0,0-1 0 0 0,0-2 0 0 0,-1-1-1 0 0,1-1 1 0 0,17-6-63 0 0,-6 4-3 0 0,-1-3 0 0 0,0-1 1 0 0,0-1-1 0 0,-1-3 0 0 0,0-1 0 0 0,-2-1 0 0 0,11-8 3 0 0,-33 16 17 0 0,1 0 1 0 0,-1-1-1 0 0,-1-1 0 0 0,0 0 0 0 0,0 0 1 0 0,-1-1-1 0 0,-1-1 0 0 0,0 0 1 0 0,0 0-1 0 0,-1-1 0 0 0,-1 0 0 0 0,-1 0 1 0 0,0-1-1 0 0,0 0 0 0 0,-2-1 1 0 0,0 1-1 0 0,-1-1 0 0 0,0 0 0 0 0,-1-1-17 0 0,1-12 88 0 0,-1-1 0 0 0,-1 1 0 0 0,-2-1 0 0 0,-1 0 0 0 0,-1 1 0 0 0,-1 0 0 0 0,-2-1 0 0 0,-1 1-1 0 0,-1 1 1 0 0,-2-1 0 0 0,-1 1 0 0 0,-6-11-88 0 0,6 36-828 0 0,7 38 632 0 0,5 47 344 0 0,66 451 508 0 0,-46-372-64 0 0,8-1-1 0 0,28 78-591 0 0,-34-161 531 0 0,-24-76-419 0 0,0-1-15 0 0,0 0-17 0 0,0 0-16 0 0,0 0-10 0 0,0 0-14 0 0,-17-20-3749 0 0,0 13-1075 0 0,6 3-1401 0 0,-2 1-5754 0 0</inkml:trace>
  <inkml:trace contextRef="#ctx0" brushRef="#br1" timeOffset="15948.257">13981 15882 15715 0 0,'0'0'1582'0'0,"0"0"-182"0"0,0 0-267 0 0,0 0-331 0 0,0 0-236 0 0,0 0-195 0 0,0 0-186 0 0,0 0-69 0 0,0 0 41 0 0,0 0 95 0 0,0 0 131 0 0,0 0 60 0 0,0 0-11 0 0,24-8-32 0 0,187-42 506 0 0,1486-5 94 0 0,-843 45-621 0 0,932-72 383 0 0,-1758 81-716 0 0,-9 0-28 0 0,-31 1-430 0 0,-227 36-4916 0 0,197-27 1824 0 0,1 1-5034 0 0</inkml:trace>
  <inkml:trace contextRef="#ctx0" brushRef="#br1" timeOffset="22342.589">15065 1548 2008 0 0,'0'0'975'0'0,"0"0"138"0"0,0 0 85 0 0,0 0 11 0 0,0 0 32 0 0,0 0 58 0 0,0 0-30 0 0,0 0-132 0 0,0 0-306 0 0,0 0-510 0 0,0 0-627 0 0,3-11-851 0 0,0-2 1504 0 0,6-11-4231 0 0,-6 64 1819 0 0,11 176 3522 0 0,-6-156-1227 0 0,-4 0 0 0 0,-2 0 0 0 0,-3 1-1 0 0,-6 38-229 0 0,0-50 321 0 0,-57 238 1424 0 0,44-261-1868 0 0,15-21-5607 0 0,5-5 1605 0 0</inkml:trace>
  <inkml:trace contextRef="#ctx0" brushRef="#br1" timeOffset="22790.124">15772 1846 16163 0 0,'0'0'-262'0'0,"0"0"-812"0"0,0 0-997 0 0,0 0-215 0 0,0 0 339 0 0,0 0 851 0 0,0 0 1032 0 0,0 0 292 0 0,-1 27 40 0 0,-5 184 734 0 0,19 43 801 0 0,-12-253-1652 0 0,-1 1 1 0 0,1-1 0 0 0,-1 0-1 0 0,1 0 1 0 0,0 0 0 0 0,-1 0-1 0 0,1 0 1 0 0,0 0-1 0 0,0 0 1 0 0,0 0 0 0 0,0 0-1 0 0,0 0 1 0 0,0 0 0 0 0,0 0-1 0 0,0-1 1 0 0,0 1 0 0 0,0 0-1 0 0,1-1 1 0 0,-1 1 0 0 0,0-1-1 0 0,0 1 1 0 0,1-1 0 0 0,-1 0-1 0 0,0 0 1 0 0,0 1 0 0 0,1-1-1 0 0,-1 0 1 0 0,0 0-1 0 0,1 0 1 0 0,-1 0 0 0 0,0 0-1 0 0,1-1 1 0 0,-1 1 0 0 0,0 0-1 0 0,0-1 1 0 0,1 1 0 0 0,-1-1-1 0 0,0 1 1 0 0,0-1 0 0 0,0 1-1 0 0,1-1 1 0 0,-1 0 0 0 0,0 0-1 0 0,0 1 1 0 0,0-1 0 0 0,0 0-1 0 0,0 0 1 0 0,-1 0 0 0 0,1 0-1 0 0,0 0 1 0 0,0 0-1 0 0,-1 0 1 0 0,1-1 0 0 0,0 1-1 0 0,-1 0 1 0 0,1-1-152 0 0,5-3-801 0 0,294-300 1041 0 0,-298 304-297 0 0,-1 0 0 0 0,0-1 0 0 0,1 1 1 0 0,0 0-1 0 0,-1 0 0 0 0,1 0 0 0 0,0 0 0 0 0,0 0 1 0 0,-1 0-1 0 0,1 1 0 0 0,0-1 0 0 0,0 1 1 0 0,0-1-1 0 0,0 1 0 0 0,0-1 0 0 0,0 1 0 0 0,0 0 1 0 0,0 0-1 0 0,0 0 0 0 0,0 0 0 0 0,0 1 0 0 0,0-1 1 0 0,0 0-1 0 0,0 1 0 0 0,0-1 0 0 0,-1 1 1 0 0,1 0-1 0 0,0 0 0 0 0,0 0 0 0 0,0 0 0 0 0,-1 0 1 0 0,1 0-1 0 0,0 0 0 0 0,-1 0 0 0 0,1 1 1 0 0,-1-1-1 0 0,0 0 0 0 0,1 1 0 0 0,-1-1 0 0 0,0 1 1 0 0,0 0-1 0 0,0-1 0 0 0,0 1 0 0 0,0 0 1 0 0,0 0-1 0 0,-1 0 0 0 0,1 0 0 0 0,-1 0 0 0 0,1-1 1 0 0,-1 1-1 0 0,1 0 0 0 0,-1 0 0 0 0,0 0 1 0 0,0 0-1 0 0,0 0 0 0 0,0 0 0 0 0,-1 0 0 0 0,1 0 1 0 0,0 0 56 0 0,6 16 362 0 0,81 174-104 0 0,19-83-326 0 0,-51-78-7318 0 0,-43-26-1025 0 0</inkml:trace>
  <inkml:trace contextRef="#ctx0" brushRef="#br1" timeOffset="23074.991">15015 1110 17180 0 0,'0'0'546'0'0,"0"0"216"0"0,-30-32 103 0 0,-95-103 34 0 0,118 130-733 0 0,1-1 0 0 0,0 0 0 0 0,0 0-1 0 0,0-1 1 0 0,1 0 0 0 0,0 0 0 0 0,0 0 0 0 0,0-1-1 0 0,1 1 1 0 0,0-1 0 0 0,1 0 0 0 0,0 0-1 0 0,0-1 1 0 0,1 1 0 0 0,0-1 0 0 0,0 1 0 0 0,1-1-1 0 0,0 0 1 0 0,1 1 0 0 0,-1-1 0 0 0,2-1-166 0 0,-1 3 102 0 0,44 12-2559 0 0,144 133-4569 0 0,-118-81-197 0 0,-44-37 93 0 0</inkml:trace>
  <inkml:trace contextRef="#ctx0" brushRef="#br1" timeOffset="23518.27">16748 814 19228 0 0,'0'0'316'0'0,"0"0"-273"0"0,0 0-247 0 0,0 0-300 0 0,0 0-298 0 0,0 0-206 0 0,0 0-163 0 0,0 0-71 0 0,0 0-15 0 0,0 0 59 0 0,25-2 250 0 0,78-1 348 0 0,-102 3 595 0 0,1 0 1 0 0,-1 0-1 0 0,0 0 1 0 0,1 1-1 0 0,-1-1 0 0 0,0 0 1 0 0,1 1-1 0 0,-1-1 1 0 0,0 1-1 0 0,0-1 0 0 0,1 1 1 0 0,-1-1-1 0 0,0 1 1 0 0,0 0-1 0 0,0 0 0 0 0,0-1 1 0 0,0 1-1 0 0,0 0 1 0 0,0 0-1 0 0,0 0 0 0 0,0 0 1 0 0,-1 0-1 0 0,1 1 1 0 0,0-1-1 0 0,-1 0 0 0 0,1 0 1 0 0,0 0-1 0 0,-1 1 1 0 0,0-1-1 0 0,1 0 0 0 0,-1 0 1 0 0,0 1-1 0 0,1-1 0 0 0,-1 0 1 0 0,0 1-1 0 0,0-1 1 0 0,0 0-1 0 0,0 1 0 0 0,0-1 1 0 0,-1 0-1 0 0,1 1 1 0 0,0-1-1 0 0,-1 0 0 0 0,1 1 1 0 0,-1-1 4 0 0,0 9 40 0 0,-9 255 1011 0 0,3-173-856 0 0,3 0 1 0 0,5 0-1 0 0,4 0 0 0 0,3 0 0 0 0,7 14-195 0 0,-3-50 82 0 0,3 0 0 0 0,2-1-1 0 0,2-1 1 0 0,22 42-82 0 0,-32-77 159 0 0,1 0 0 0 0,1 0 0 0 0,1-1 1 0 0,1 0-1 0 0,0-1 0 0 0,1 0 0 0 0,1-1 0 0 0,0-1 1 0 0,1 0-1 0 0,1-2 0 0 0,0 1 0 0 0,1-2 0 0 0,1-1 1 0 0,5 3-160 0 0,-14-10 211 0 0,0 0 0 0 0,1 0 0 0 0,0-1 0 0 0,0-1 0 0 0,0 0 0 0 0,0 0 1 0 0,0-1-1 0 0,1 0 0 0 0,-1-1 0 0 0,0-1 0 0 0,0 0 0 0 0,1 0 0 0 0,-1-1 1 0 0,0 0-1 0 0,0-1 0 0 0,-1 0 0 0 0,1-1 0 0 0,0 0 0 0 0,-1-1 1 0 0,6-4-212 0 0,-7 4 38 0 0,0 0 0 0 0,0-1 0 0 0,-1 0 1 0 0,0-1-1 0 0,0 0 0 0 0,0 0 0 0 0,-1-1 1 0 0,0 1-1 0 0,-1-2 0 0 0,0 1 1 0 0,0-1-1 0 0,-1 0 0 0 0,0 0 0 0 0,0 0 1 0 0,-1-1-1 0 0,-1 1 0 0 0,1-1 1 0 0,-1 0-1 0 0,-1 0 0 0 0,0-1 0 0 0,-1 1 1 0 0,1-5-39 0 0,-1 5-53 0 0,-1 0 1 0 0,0-1 0 0 0,0 1 0 0 0,-1 0 0 0 0,0 0 0 0 0,-1 0-1 0 0,0 1 1 0 0,0-1 0 0 0,-1 0 0 0 0,0 1 0 0 0,-1-1 0 0 0,0 1-1 0 0,-1 0 1 0 0,0 0 0 0 0,0 1 0 0 0,-1-1 0 0 0,0 1 0 0 0,0 1 0 0 0,-1-1-1 0 0,0 1 1 0 0,0 0 0 0 0,-1 0 0 0 0,0 1 0 0 0,0 0 0 0 0,-1 1-1 0 0,-4-3 53 0 0,9 7-84 0 0,1 0 0 0 0,-1 0-1 0 0,1 0 1 0 0,-1 0 0 0 0,0 0-1 0 0,1 1 1 0 0,-1 0 0 0 0,0 0-1 0 0,1 0 1 0 0,-1 0 0 0 0,0 1-1 0 0,1-1 1 0 0,-1 1-1 0 0,1 0 1 0 0,-1 0 0 0 0,1 0-1 0 0,-1 0 1 0 0,1 1 0 0 0,0 0-1 0 0,-1-1 1 0 0,1 1 0 0 0,0 0-1 0 0,0 1 1 0 0,0-1 0 0 0,1 0-1 0 0,-1 1 1 0 0,0 0 0 0 0,1-1-1 0 0,0 1 1 0 0,0 0 0 0 0,0 0-1 0 0,0 0 1 0 0,0 1-1 0 0,0-1 1 0 0,1 0 0 0 0,0 1-1 0 0,-1-1 1 0 0,1 1 0 0 0,0-1-1 0 0,1 1 1 0 0,-1 0 84 0 0,-2 6 0 0 0,0 1 0 0 0,0-1 0 0 0,1 1 1 0 0,1 0-1 0 0,-1-1 0 0 0,2 1 0 0 0,-1 0 0 0 0,2 0 0 0 0,-1 0 0 0 0,2 0 0 0 0,-1-1 0 0 0,2 1 1 0 0,2 10-1 0 0,10-1 208 0 0,2 0 1 0 0,0-1 0 0 0,1 0 0 0 0,0-2 0 0 0,2 0 0 0 0,0-1-1 0 0,1-1 1 0 0,0-1 0 0 0,1-1 0 0 0,1-1 0 0 0,0 0 0 0 0,1-2-1 0 0,0-1 1 0 0,0-1 0 0 0,1-1 0 0 0,0-1 0 0 0,1-1-209 0 0,218 41-1277 0 0,-162-41-1882 0 0,0-4-3333 0 0,-54-1-1451 0 0</inkml:trace>
  <inkml:trace contextRef="#ctx0" brushRef="#br1" timeOffset="23813.84">16789 1373 14315 0 0,'0'0'1947'0'0,"0"0"-60"0"0,0 0-124 0 0,0 0-416 0 0,0 0-469 0 0,0 0-509 0 0,0 0-393 0 0,0 0-212 0 0,0 0-35 0 0,0 0 118 0 0,0 0 104 0 0,34-26 53 0 0,118-80 16 0 0,-144 101-23 0 0,0 0 0 0 0,1 1 0 0 0,0 0 1 0 0,0 1-1 0 0,0 0 0 0 0,0 1 0 0 0,0-1 1 0 0,1 2-1 0 0,-1-1 0 0 0,1 1 1 0 0,-1 1-1 0 0,1 0 0 0 0,-1 0 0 0 0,8 1 3 0 0,17 1-28 0 0,314 26-2192 0 0,-123 19-7629 0 0,-179-34 188 0 0</inkml:trace>
  <inkml:trace contextRef="#ctx0" brushRef="#br1" timeOffset="25094.288">18382 1571 17708 0 0,'0'0'225'0'0,"0"0"-153"0"0,0 0-383 0 0,0 0-566 0 0,0 0-377 0 0,0 0-30 0 0,0 0 225 0 0,0 0 416 0 0,0 0 291 0 0,0 0 4 0 0,0 0-64 0 0,0 0-9 0 0,0 0 57 0 0,19 25 17 0 0,-9-5 554 0 0,1-1 0 0 0,0 0 0 0 0,1-1 1 0 0,1 0-1 0 0,1 0 0 0 0,0-2 0 0 0,2 0 0 0 0,-1 0 1 0 0,2-2-1 0 0,0 0 0 0 0,1-1 0 0 0,0 0 0 0 0,1-2 0 0 0,0 0 1 0 0,1-1-1 0 0,0-1 0 0 0,19 5-207 0 0,-11-7 270 0 0,1-1 1 0 0,0-1-1 0 0,0-2 0 0 0,0-1 1 0 0,0-1-1 0 0,1-2 0 0 0,16-2-270 0 0,-44 3 146 0 0,1-1 0 0 0,-1 1 0 0 0,0-1 0 0 0,0 0 0 0 0,0 1 0 0 0,0-1 0 0 0,0 0 0 0 0,0 0 0 0 0,0 0 0 0 0,0-1 0 0 0,0 1 0 0 0,-1 0 0 0 0,1-1 0 0 0,0 1 0 0 0,-1-1 0 0 0,1 0 0 0 0,-1 1 0 0 0,0-1 0 0 0,1 0 0 0 0,-1 0 0 0 0,0 0 0 0 0,0 0 0 0 0,0 0 0 0 0,0 0 0 0 0,-1 0 0 0 0,1 0 0 0 0,0-1 0 0 0,-1 1 0 0 0,0 0 0 0 0,1 0 0 0 0,-1 0 0 0 0,0-1 0 0 0,0 1-1 0 0,0 0 1 0 0,-1 0 0 0 0,1 0 0 0 0,-1-2-146 0 0,-25-21-1498 0 0,-6 34-2531 0 0,-4 43 3684 0 0,25-34 150 0 0,-106 117 527 0 0,98-118-315 0 0,1 0-1 0 0,1 1 0 0 0,1 1 0 0 0,0 1 1 0 0,1 0-1 0 0,1 1 0 0 0,1 1 1 0 0,1 0-1 0 0,1 0 0 0 0,1 1 0 0 0,1 1 1 0 0,-3 12-17 0 0,12-29 103 0 0,-1-1 0 0 0,1 0 0 0 0,0 0-1 0 0,0 0 1 0 0,0 1 0 0 0,1-1 0 0 0,0 0 0 0 0,0 0 0 0 0,1 0 0 0 0,0 0 0 0 0,0 0 0 0 0,0-1 0 0 0,1 1 0 0 0,0 0 0 0 0,0-1 0 0 0,0 0 0 0 0,0 0 0 0 0,1 0 0 0 0,0 0 0 0 0,0 0 0 0 0,1-1 0 0 0,-1 0-1 0 0,1 0 1 0 0,0 0 0 0 0,0 0 0 0 0,0-1 0 0 0,0 0 0 0 0,1 0 0 0 0,0 0 0 0 0,-1-1 0 0 0,1 0 0 0 0,0 0 0 0 0,0 0 0 0 0,0-1 0 0 0,0 0 0 0 0,5 1-103 0 0,24 4 322 0 0,1-1 0 0 0,0-1 1 0 0,0-2-1 0 0,0-2 0 0 0,0-1 0 0 0,0-2 1 0 0,0-2-1 0 0,0-1 0 0 0,-1-1 0 0 0,0-2 1 0 0,30-12-323 0 0,-48 16 23 0 0,1 0 1 0 0,-2-2-1 0 0,1 1 1 0 0,-1-2-1 0 0,0 0 1 0 0,0-1-1 0 0,-1-1 1 0 0,-1 0-1 0 0,1-1 1 0 0,-2-1-1 0 0,1 0 1 0 0,-2-1-1 0 0,0 0 1 0 0,0-1-1 0 0,-1 0 1 0 0,-1 0-1 0 0,0-2 1 0 0,-1 1-1 0 0,-1-1 1 0 0,0 0-1 0 0,-2-1 1 0 0,1 0-1 0 0,-2 0 1 0 0,0 0-1 0 0,-1-1 1 0 0,-1 1-1 0 0,-1-1 1 0 0,-1 0-1 0 0,0 0 1 0 0,-1 0-1 0 0,-1 0 1 0 0,0 0-1 0 0,-1 0 1 0 0,-2 1-1 0 0,0-5-23 0 0,0 11-23 0 0,0 0 0 0 0,0 0 1 0 0,-1 0-1 0 0,0 0 0 0 0,-1 1 0 0 0,0 0 0 0 0,-1 0 0 0 0,0 0 0 0 0,0 1 0 0 0,-1 0 0 0 0,0 1 0 0 0,-1 0 0 0 0,0 0 0 0 0,-1 0 23 0 0,12 9-1466 0 0,16 9-1414 0 0,61 25 3811 0 0,-9-21-767 0 0,1-3 0 0 0,1-3 1 0 0,-1-4-1 0 0,1-2 0 0 0,70-9-164 0 0,-125 8-52 0 0,-29 6-608 0 0,-15 7 395 0 0,10-4 198 0 0,2 0 1 0 0,0 0 0 0 0,0 2-1 0 0,1 0 1 0 0,0 0 0 0 0,1 1-1 0 0,0 1 1 0 0,1 0 0 0 0,1 1-1 0 0,0 0 1 0 0,1 1 0 0 0,1 0-1 0 0,0 0 1 0 0,2 1 0 0 0,-1 0-1 0 0,2 1 1 0 0,1 0 0 0 0,0 0 0 0 0,1 0-1 0 0,0 0 1 0 0,2 0 0 0 0,0 18 66 0 0,4-28 39 0 0,1 0 1 0 0,0 0 0 0 0,0 0 0 0 0,1-1 0 0 0,0 1 0 0 0,1-1 0 0 0,-1 0 0 0 0,2 0-1 0 0,-1 0 1 0 0,1-1 0 0 0,-1 0 0 0 0,2 0 0 0 0,-1 0 0 0 0,1-1 0 0 0,0 0-1 0 0,0 0 1 0 0,0-1 0 0 0,1 0 0 0 0,-1 0 0 0 0,1-1 0 0 0,0 1 0 0 0,0-2 0 0 0,0 1-1 0 0,1-1 1 0 0,4 0-40 0 0,217 20 1135 0 0,-169-23-599 0 0,-1-4 1 0 0,0-2-1 0 0,0-2 1 0 0,33-11-538 0 0,-42 61-1273 0 0,-27-32 1380 0 0,-1-1 1 0 0,2-1 0 0 0,-1-1-1 0 0,1-1 1 0 0,-1-1-1 0 0,2-1 1 0 0,-1-2 0 0 0,0 0-1 0 0,0-1 1 0 0,19-4-107 0 0,2 3 102 0 0,3-1 28 0 0,0-2 1 0 0,0-1-1 0 0,0-3 0 0 0,-1-3 1 0 0,0-1-1 0 0,0-2 0 0 0,-2-3 1 0 0,18-9-131 0 0,-56 24 8 0 0,0-1 1 0 0,-1-1 0 0 0,1 1 0 0 0,-1-1 0 0 0,0 0-1 0 0,0-1 1 0 0,0 1 0 0 0,0-1 0 0 0,-1-1-1 0 0,0 1 1 0 0,0-1 0 0 0,-1 0 0 0 0,1-1-1 0 0,-1 1 1 0 0,-1-1 0 0 0,1 0 0 0 0,-1-1 0 0 0,0 1-1 0 0,-1 0 1 0 0,0-1 0 0 0,0 0 0 0 0,0 0-1 0 0,-1 0 1 0 0,0 0 0 0 0,-1 0 0 0 0,0 0-1 0 0,0-1 1 0 0,-1 1 0 0 0,0 0 0 0 0,0-1 0 0 0,-1 1-1 0 0,0 0 1 0 0,-1 0 0 0 0,0 0 0 0 0,0 0-1 0 0,0 0 1 0 0,-1 0 0 0 0,0 0 0 0 0,-1 1-1 0 0,-2-4-8 0 0,-9-3-88 0 0,-1 2 0 0 0,-1-1-1 0 0,0 2 1 0 0,-1 0-1 0 0,0 2 1 0 0,0 0 0 0 0,-1 0-1 0 0,0 2 1 0 0,0 0-1 0 0,-1 2 1 0 0,0 0-1 0 0,0 1 1 0 0,-1 1 0 0 0,1 0-1 0 0,0 2 1 0 0,-1 1-1 0 0,0 0 1 0 0,1 2-1 0 0,0 0 1 0 0,-3 1 88 0 0,3-1-80 0 0,0 0 0 0 0,0 0 0 0 0,0 2 0 0 0,1 1 0 0 0,-1 0 0 0 0,1 1-1 0 0,0 1 1 0 0,1 1 0 0 0,0 1 0 0 0,0 1 0 0 0,1 0 0 0 0,0 1 0 0 0,1 1 0 0 0,0 0 0 0 0,1 1 0 0 0,0 1 0 0 0,1 0-1 0 0,1 1 1 0 0,-5 7 80 0 0,15-17-56 0 0,0 0-1 0 0,0-1 0 0 0,1 2 0 0 0,-1-1 0 0 0,1 0 0 0 0,0 0 0 0 0,0 1 1 0 0,1-1-1 0 0,0 1 0 0 0,0-1 0 0 0,0 1 0 0 0,1 0 0 0 0,-1-1 1 0 0,1 1-1 0 0,1 0 0 0 0,-1-1 0 0 0,1 1 0 0 0,0 0 0 0 0,0-1 0 0 0,1 1 1 0 0,0-1-1 0 0,0 1 0 0 0,0-1 0 0 0,0 0 0 0 0,1 0 0 0 0,0 0 1 0 0,0 0-1 0 0,0-1 0 0 0,1 1 0 0 0,-1-1 0 0 0,1 0 0 0 0,0 0 0 0 0,0 0 1 0 0,1 0-1 0 0,-1-1 0 0 0,1 0 0 0 0,0 0 0 0 0,0 0 0 0 0,0 0 1 0 0,3 0 56 0 0,151 49-4170 0 0,-50-36-5475 0 0,-70-12 5129 0 0</inkml:trace>
  <inkml:trace contextRef="#ctx0" brushRef="#br1" timeOffset="25980.226">22083 976 15163 0 0,'0'0'834'0'0,"0"0"-62"0"0,0 0-85 0 0,0 0-407 0 0,0 0-911 0 0,0 0-988 0 0,0 0-355 0 0,0 0 171 0 0,0 0 723 0 0,0 0 881 0 0,0 0 345 0 0,0 0 126 0 0,-18 14 56 0 0,2-3-221 0 0,11-8-70 0 0,-1 0 0 0 0,0 1 0 0 0,1 0 0 0 0,0 0 0 0 0,0 0 0 0 0,0 1 0 0 0,0-1 0 0 0,1 1 0 0 0,-1 0 0 0 0,1 1 0 0 0,1-1 0 0 0,-1 1 0 0 0,1 0 0 0 0,0 0 0 0 0,0 0 0 0 0,1 0 0 0 0,-1 0 1 0 0,2 0-1 0 0,-2 7-37 0 0,-25 156 1252 0 0,8 1 0 0 0,8 1 0 0 0,7 89-1252 0 0,10-219 78 0 0,0-1-1 0 0,3 0 0 0 0,1 0 0 0 0,3 0 0 0 0,0-1 1 0 0,3-1-1 0 0,1 0 0 0 0,2-2 0 0 0,16 25-77 0 0,-26-47-1237 0 0,4-2 4988 0 0,-4-31 1730 0 0,-11 5-5589 0 0,-1 0-1 0 0,-1 1 0 0 0,0-1 1 0 0,-1 1-1 0 0,0 0 0 0 0,-1 1 1 0 0,0-1-1 0 0,-1 1 0 0 0,0 1 1 0 0,-1-1-1 0 0,-1 2 0 0 0,1-1 1 0 0,-2 1-1 0 0,1 1 0 0 0,-5-3 109 0 0,-4-7 135 0 0,20 18-151 0 0,-1-1-1 0 0,1 0 1 0 0,-1 0-1 0 0,1 0 0 0 0,0 0 1 0 0,0 0-1 0 0,0 1 1 0 0,0-1-1 0 0,0 0 1 0 0,1 1-1 0 0,-1-1 1 0 0,0 1-1 0 0,1-1 1 0 0,-1 1-1 0 0,1 0 0 0 0,-1-1 1 0 0,1 1-1 0 0,0 0 1 0 0,-1 0-1 0 0,1 0 1 0 0,0 0-1 0 0,0 1 1 0 0,0-1-1 0 0,0 0 0 0 0,0 1 1 0 0,0-1-1 0 0,0 1 1 0 0,0 0-1 0 0,0 0 1 0 0,0-1-1 0 0,0 1 1 0 0,1 1 16 0 0,6-5-11 0 0,106-36-417 0 0,-72 27 471 0 0,0-1 1 0 0,-1-2 0 0 0,-1-2-1 0 0,-1-2 1 0 0,-1-2 0 0 0,0-1-1 0 0,32-27-43 0 0,-49 32 15 0 0,-1-2-1 0 0,-2 0 1 0 0,0-1-1 0 0,-1 0 1 0 0,-1-2-1 0 0,-1 0 1 0 0,-1-1-1 0 0,-1-1 1 0 0,-1 0-1 0 0,-2 0 0 0 0,0-2 1 0 0,-2 1-1 0 0,0-1 1 0 0,-2 0-1 0 0,-2-1 1 0 0,0 0-1 0 0,-1 0 1 0 0,-2 0-1 0 0,-1-13-14 0 0,-1 30 16 0 0,-24-172 136 0 0,13 190-5032 0 0,-1 35 4266 0 0,11 6 693 0 0,2 1 1 0 0,1-1-1 0 0,4 1 1 0 0,1-1-1 0 0,2 0 1 0 0,15 43-80 0 0,10 62 67 0 0,47 323 180 0 0,-76-455-105 0 0,1 0 0 0 0,0 0 0 0 0,2-1 0 0 0,0 0 0 0 0,2-1 0 0 0,0 0 0 0 0,1 0 0 0 0,4 4-142 0 0,-7-27 5758 0 0,2-30-5598 0 0,-7 24-1333 0 0,-2 8-1122 0 0,-1-1-10879 0 0,0 2 6435 0 0</inkml:trace>
  <inkml:trace contextRef="#ctx0" brushRef="#br1" timeOffset="26679.877">22454 1698 12355 0 0,'0'0'4067'0'0,"0"0"-3124"0"0,0 0-987 0 0,0 0-520 0 0,0 0-618 0 0,0 0-158 0 0,0 0 280 0 0,0 0 642 0 0,0 0 844 0 0,0 0 531 0 0,0 0 214 0 0,0 0 4 0 0,0 0-93 0 0,30-10-198 0 0,101-33-215 0 0,-101 35-450 0 0,0 2-1 0 0,1 0 0 0 0,-1 2 1 0 0,1 1-1 0 0,0 2 0 0 0,27 2-218 0 0,3-1 73 0 0,33-1-212 0 0,178-1-294 0 0,-91 7-3261 0 0,-158-2-114 0 0,-10 2-3437 0 0,-11-3 2060 0 0</inkml:trace>
  <inkml:trace contextRef="#ctx0" brushRef="#br1" timeOffset="27331.874">23589 2252 2208 0 0,'0'0'749'0'0,"0"0"-475"0"0,0 0-235 0 0,0 0 185 0 0,0 0 434 0 0,0 0 472 0 0,0 0 271 0 0,0 0-65 0 0,0 0-298 0 0,0 0-358 0 0,0 0-253 0 0,0 0-149 0 0,0 0-94 0 0,19 11-56 0 0,120 75 416 0 0,-125-79-291 0 0,0 0 0 0 0,1-1 1 0 0,-1 0-1 0 0,1-1 0 0 0,0-1 0 0 0,1 0 0 0 0,-1-1 0 0 0,1-1 0 0 0,0-1 0 0 0,-1 0 0 0 0,1-1 0 0 0,0 0 0 0 0,0-1 0 0 0,-1-1 0 0 0,1-1 0 0 0,-1 0 0 0 0,0-1 0 0 0,1 0 0 0 0,-2-2 0 0 0,1 1 0 0 0,-1-2 0 0 0,0 0 0 0 0,0-1 0 0 0,0 0 0 0 0,-1-1 0 0 0,-1 0 0 0 0,0-1 0 0 0,0-1 0 0 0,-1 0 0 0 0,0 0 0 0 0,-1-1 1 0 0,0-1-1 0 0,-1 0 0 0 0,7-11-253 0 0,-13 19-67 0 0,0 0 0 0 0,0-1 0 0 0,0 1 0 0 0,-1-1 0 0 0,0 1 0 0 0,0-1 0 0 0,-1 1 0 0 0,1-1 0 0 0,-1 0 0 0 0,0 0 0 0 0,-1 0 0 0 0,1 0 0 0 0,-1 0 0 0 0,-1 0 0 0 0,1 0 0 0 0,-1 0 0 0 0,0 1 0 0 0,0-1 0 0 0,-1 0 0 0 0,1 0 0 0 0,-1 1 0 0 0,0-1 0 0 0,-1 1 0 0 0,0-1 0 0 0,0 1 0 0 0,0 0 0 0 0,0 0 0 0 0,-1 1 0 0 0,1-1 0 0 0,-1 1 0 0 0,-1-1 1 0 0,1 1-1 0 0,0 0 0 0 0,-1 1 0 0 0,-2-2 67 0 0,-8-5-265 0 0,-1 0-1 0 0,0 1 1 0 0,0 1 0 0 0,0 0 0 0 0,-1 2 0 0 0,-1 0 0 0 0,1 0 0 0 0,-1 2 0 0 0,1 0 0 0 0,-1 1 0 0 0,-3 1 265 0 0,2-1-139 0 0,0 1 0 0 0,1 0-1 0 0,-1 2 1 0 0,0 0 0 0 0,0 1 0 0 0,1 1 0 0 0,-1 1 0 0 0,1 0 0 0 0,-1 2-1 0 0,1 0 1 0 0,0 1 0 0 0,1 0 0 0 0,0 2 0 0 0,0 0 0 0 0,0 1 0 0 0,1 1-1 0 0,0 0 1 0 0,1 1 0 0 0,0 1 0 0 0,1 0 0 0 0,0 1 0 0 0,1 1 0 0 0,1 0-1 0 0,0 0 1 0 0,1 1 0 0 0,0 1 0 0 0,-3 7 139 0 0,13-19 82 0 0,0 0-1 0 0,-1 0 1 0 0,2 0 0 0 0,-1 0-1 0 0,0 0 1 0 0,1 0-1 0 0,0 0 1 0 0,0 0 0 0 0,0 0-1 0 0,0 0 1 0 0,1 1 0 0 0,-1-1-1 0 0,1 0 1 0 0,0 0-1 0 0,0 0 1 0 0,1-1 0 0 0,-1 1-1 0 0,1 0 1 0 0,0 0 0 0 0,0-1-1 0 0,0 1 1 0 0,0-1-1 0 0,1 0 1 0 0,-1 0 0 0 0,1 0-1 0 0,0 0 1 0 0,0 0 0 0 0,0 0-1 0 0,0-1 1 0 0,1 1-1 0 0,-1-1 1 0 0,1 0 0 0 0,-1 0-1 0 0,1 0 1 0 0,0-1 0 0 0,0 1-1 0 0,0-1 1 0 0,2 1-82 0 0,160 34 3115 0 0,604-40 1077 0 0,-764 4-4267 0 0,1 1 0 0 0,-1 0-1 0 0,0 0 1 0 0,1 0 0 0 0,-1 1 0 0 0,0 0 0 0 0,0 1 0 0 0,0-1 0 0 0,0 1-1 0 0,-1 0 1 0 0,1 1 0 0 0,-1-1 0 0 0,1 1 0 0 0,-1 0 0 0 0,0 1-1 0 0,-1-1 1 0 0,1 1 0 0 0,-1 0 0 0 0,0 0 0 0 0,0 0 0 0 0,-1 0-1 0 0,1 1 1 0 0,-1 0 75 0 0,19 42-4219 0 0,-11 1-4903 0 0,-10-36 2898 0 0</inkml:trace>
  <inkml:trace contextRef="#ctx0" brushRef="#br1" timeOffset="28012.621">16029 3787 8658 0 0,'0'0'2678'0'0,"0"0"-146"0"0,0 0-507 0 0,0 0-536 0 0,0 0-498 0 0,0 0-436 0 0,0 0-382 0 0,0 0-245 0 0,0 0-132 0 0,0 0-33 0 0,0 0 1 0 0,0 0 25 0 0,0 0 46 0 0,16-7 39 0 0,49-23 81 0 0,-48 8 5220 0 0,-68-18-7515 0 0,18 33 1999 0 0,1 0 0 0 0,-1 3 0 0 0,-1 0-1 0 0,1 2 1 0 0,0 2 0 0 0,-1 1-1 0 0,1 2 1 0 0,-4 1 341 0 0,32-4-18 0 0,-36 3-22 0 0,0 2 0 0 0,0 1 0 0 0,1 3-1 0 0,-1 1 1 0 0,2 1 0 0 0,0 3 0 0 0,0 1 0 0 0,1 2 0 0 0,1 1 0 0 0,1 2 0 0 0,1 2 0 0 0,0 1 0 0 0,2 2-1 0 0,1 1 1 0 0,1 1 40 0 0,27-24 3 0 0,0-1-1 0 0,1 0 1 0 0,-1 1-1 0 0,1 0 1 0 0,0 0-1 0 0,0 0 1 0 0,0 0-1 0 0,0 0 0 0 0,1 0 1 0 0,-1 1-1 0 0,1 0 1 0 0,0-1-1 0 0,0 1 1 0 0,0 0-1 0 0,0 0 1 0 0,1 0-1 0 0,0 0 1 0 0,0 0-1 0 0,0 0 0 0 0,0 1 1 0 0,0-1-1 0 0,1 0 1 0 0,0 0-1 0 0,0 1 1 0 0,0-1-1 0 0,0 0 1 0 0,1 0-1 0 0,0 1 1 0 0,0-1-1 0 0,0 0 0 0 0,0 0 1 0 0,0 0-1 0 0,1 0 1 0 0,0 0-1 0 0,0 0 1 0 0,0-1-1 0 0,0 1 1 0 0,1 0-1 0 0,-1-1 1 0 0,1 0-1 0 0,0 0 0 0 0,0 0 1 0 0,0 0-1 0 0,3 2-2 0 0,19 4 367 0 0,1 0-1 0 0,-1-2 0 0 0,2-1 0 0 0,-1-1 1 0 0,1-1-1 0 0,-1-1 0 0 0,1-2 0 0 0,0 0 1 0 0,0-2-1 0 0,13-2-366 0 0,26 1 162 0 0,-18 5-59 0 0,-1-3 0 0 0,0-2 0 0 0,0-2 1 0 0,0-2-1 0 0,0-2 0 0 0,-1-2 0 0 0,0-2 0 0 0,-1-2 0 0 0,0-3 0 0 0,10-5-103 0 0,19 113-1630 0 0,-58-80 1675 0 0,0 0-1 0 0,1-1 1 0 0,0-1-1 0 0,0 0 0 0 0,1-2 1 0 0,0 0-1 0 0,0-1 1 0 0,16 3-45 0 0,28 4-3111 0 0,0-3-4623 0 0,-40-7-2401 0 0</inkml:trace>
  <inkml:trace contextRef="#ctx0" brushRef="#br1" timeOffset="28300.631">16137 3390 23637 0 0,'0'0'703'0'0,"0"0"-79"0"0,0 0-228 0 0,0 0-308 0 0,0 0-307 0 0,0 0-253 0 0,0 0-233 0 0,0 0-198 0 0,0 0-179 0 0,0 0-250 0 0,0 0-178 0 0,0 0-75 0 0,11-13-26 0 0,38-38-19 0 0,-47 52 1362 0 0,0 0-1 0 0,1 0 1 0 0,-1 0-1 0 0,0 0 1 0 0,1 0-1 0 0,-1 1 1 0 0,0-1-1 0 0,0 1 1 0 0,0-1-1 0 0,0 1 1 0 0,-1 0-1 0 0,1 0 1 0 0,0 0-1 0 0,-1 0 1 0 0,1 0-1 0 0,-1 0 1 0 0,1 0-1 0 0,-1 0 1 0 0,0 1-1 0 0,0-1 1 0 0,0 0-1 0 0,-1 1 1 0 0,1-1-1 0 0,0 1 1 0 0,-1-1-1 0 0,1 1 1 0 0,-1-1-1 0 0,0 1 1 0 0,0 0 268 0 0,3 7-2124 0 0,2 4-2365 0 0</inkml:trace>
  <inkml:trace contextRef="#ctx0" brushRef="#br1" timeOffset="28727.341">17270 3802 18404 0 0,'0'0'533'0'0,"0"0"-138"0"0,0 0-330 0 0,0 0-325 0 0,0 0-242 0 0,0 0-118 0 0,0 0-2 0 0,0 0 207 0 0,0 0 330 0 0,0 0 262 0 0,0 0 198 0 0,0 0 93 0 0,0 0-28 0 0,-7-4-24 0 0,3 3-377 0 0,1-1 0 0 0,0 1 0 0 0,0-1 0 0 0,-1 0 0 0 0,1 0 0 0 0,0 0 0 0 0,0 0 0 0 0,1 0 0 0 0,-1-1 0 0 0,0 0 0 0 0,1 1 0 0 0,0-1 0 0 0,-1 0 0 0 0,1 0 0 0 0,0 0 0 0 0,1 0-1 0 0,-1-1 1 0 0,0 1 0 0 0,1 0 0 0 0,0-1 0 0 0,0 1 0 0 0,0-1 0 0 0,0 1 0 0 0,0-1 0 0 0,1 1 0 0 0,0-1 0 0 0,-1 0 0 0 0,1 1 0 0 0,1-2-39 0 0,-1-20-2299 0 0,0 49-3683 0 0,0-3 4357 0 0,0-4 3428 0 0,4 461 1151 0 0,-3-481 3688 0 0,1-7-3346 0 0,12-63-3124 0 0,0-34-90 0 0,-12 80-135 0 0,0 0 0 0 0,2 0-1 0 0,0 1 1 0 0,2 0 0 0 0,1 0-1 0 0,1 0 1 0 0,2 0 0 0 0,0 2 0 0 0,1-1-1 0 0,4-3 54 0 0,52-16-2360 0 0,11 68-4128 0 0,-33 4-1682 0 0,-30-18 779 0 0</inkml:trace>
  <inkml:trace contextRef="#ctx0" brushRef="#br1" timeOffset="29467.648">18312 3685 19404 0 0,'0'0'19'0'0,"0"0"-417"0"0,0 0-799 0 0,0 0-384 0 0,0 0 57 0 0,0 0 413 0 0,0 0 683 0 0,0 0 305 0 0,0 0 78 0 0,0 0-7 0 0,0 0-25 0 0,0 0 33 0 0,0 0 157 0 0,-2 7 329 0 0,0-2-427 0 0,2-4 38 0 0,-1-1 1 0 0,1 1 0 0 0,-1 0-1 0 0,1 0 1 0 0,-1 0 0 0 0,1 0-1 0 0,0 0 1 0 0,-1 0 0 0 0,1 0-1 0 0,0 0 1 0 0,0 0 0 0 0,0 0-1 0 0,0 0 1 0 0,0 0 0 0 0,0 0-1 0 0,0 0 1 0 0,0 0 0 0 0,0 0 0 0 0,0 0-1 0 0,0 0 1 0 0,1 0 0 0 0,-1 0-1 0 0,0 0 1 0 0,1 0 0 0 0,-1 0-1 0 0,1-1 1 0 0,-1 1 0 0 0,1 0-1 0 0,-1 0 1 0 0,1 0 0 0 0,0 0-1 0 0,-1-1 1 0 0,1 1 0 0 0,0 0-1 0 0,-1-1 1 0 0,1 1 0 0 0,0-1-1 0 0,0 1 1 0 0,0-1 0 0 0,0 1-1 0 0,0-1 1 0 0,0 1 0 0 0,0-1-1 0 0,0 0 1 0 0,0 1 0 0 0,0-1-1 0 0,0 0 1 0 0,0 0 0 0 0,0 0-1 0 0,0 0 1 0 0,0 0 0 0 0,0 0-1 0 0,0 0 1 0 0,0 0 0 0 0,0-1-54 0 0,6 2 207 0 0,125 1 1001 0 0,-103-1-1514 0 0,0-2 0 0 0,0-1-1 0 0,0-1 1 0 0,0-2 0 0 0,-1 0 0 0 0,0-2 0 0 0,0-2 0 0 0,-1 0 0 0 0,22-11 306 0 0,-48 20-7 0 0,1 0 0 0 0,-1 0 1 0 0,1 0-1 0 0,-1-1 1 0 0,0 1-1 0 0,1-1 1 0 0,-1 1-1 0 0,0-1 0 0 0,1 1 1 0 0,-1-1-1 0 0,0 0 1 0 0,1 0-1 0 0,-1 1 1 0 0,0-1-1 0 0,0 0 0 0 0,0 0 1 0 0,0 0-1 0 0,0 0 1 0 0,0 0-1 0 0,0-1 1 0 0,0 1-1 0 0,-1 0 0 0 0,1 0 1 0 0,0-1-1 0 0,-1 1 1 0 0,1 0-1 0 0,0-1 0 0 0,-1 1 1 0 0,0 0-1 0 0,1-1 1 0 0,-1 1-1 0 0,0-1 1 0 0,0 1-1 0 0,0-1 0 0 0,0 1 1 0 0,0 0-1 0 0,0-1 1 0 0,0 1-1 0 0,0-1 1 0 0,-1 1-1 0 0,1-1 0 0 0,-1 1 1 0 0,1 0-1 0 0,-1-1 1 0 0,1 1-1 0 0,-1 0 1 0 0,0-1-1 0 0,1 1 0 0 0,-1 0 1 0 0,0 0-1 0 0,0 0 1 0 0,0 0-1 0 0,0 0 1 0 0,0 0-1 0 0,0 0 0 0 0,0 0 1 0 0,-1 0-1 0 0,1 0 1 0 0,0 1-1 0 0,0-1 1 0 0,-1 0-1 0 0,1 1 0 0 0,0-1 1 0 0,-1 1-1 0 0,1-1 1 0 0,-1 1-1 0 0,1 0 1 0 0,-1 0-1 0 0,1 0 0 0 0,-1 0 7 0 0,-169-9-2518 0 0,137 14 2705 0 0,0 1 0 0 0,0 2 0 0 0,1 1 0 0 0,0 1 0 0 0,0 2 0 0 0,-18 10-187 0 0,35-16 5 0 0,0 1 1 0 0,0 1-1 0 0,1 0 0 0 0,0 1 0 0 0,1 0 0 0 0,0 1 1 0 0,0 1-1 0 0,1 0 0 0 0,0 1 0 0 0,1 1 1 0 0,0 0-1 0 0,1 0 0 0 0,1 1 0 0 0,0 0 0 0 0,1 1 1 0 0,1 0-1 0 0,0 0 0 0 0,1 1 0 0 0,0 0 1 0 0,1 1-1 0 0,1-1 0 0 0,1 1 0 0 0,-1 12-5 0 0,5-24 93 0 0,1 0 0 0 0,0 0-1 0 0,0-1 1 0 0,0 1 0 0 0,1 0-1 0 0,0-1 1 0 0,0 1 0 0 0,0-1-1 0 0,0 0 1 0 0,1 1 0 0 0,-1-1-1 0 0,1-1 1 0 0,0 1 0 0 0,1 0-1 0 0,-1-1 1 0 0,0 1 0 0 0,1-1-1 0 0,0 0 1 0 0,0 0 0 0 0,0 0-1 0 0,0-1 1 0 0,0 0 0 0 0,1 1-1 0 0,-1-1 1 0 0,1-1 0 0 0,3 2-93 0 0,129 27 1951 0 0,-65-25-1542 0 0,0-3-1 0 0,0-3 1 0 0,0-3-1 0 0,0-4 0 0 0,0-2 1 0 0,-1-4-1 0 0,59-19-408 0 0,-128 32 19 0 0,-1 1-1 0 0,0 0 0 0 0,1-1 1 0 0,-1 1-1 0 0,0 0 1 0 0,1 0-1 0 0,-1 0 0 0 0,0 0 1 0 0,1 0-1 0 0,-1 0 0 0 0,0 0 1 0 0,1 1-1 0 0,-1-1 0 0 0,0 0 1 0 0,1 1-1 0 0,-1-1 0 0 0,0 1 1 0 0,0 0-1 0 0,0-1 1 0 0,1 1-1 0 0,-1 0 0 0 0,0-1 1 0 0,0 1-1 0 0,0 0 0 0 0,0 0 1 0 0,0 0-1 0 0,-1 0 0 0 0,1 0 1 0 0,0 0-1 0 0,0 0 0 0 0,0 1 1 0 0,-1-1-1 0 0,1 0 1 0 0,-1 0-1 0 0,1 0 0 0 0,-1 1 1 0 0,1-1-1 0 0,-1 0 0 0 0,0 1 1 0 0,0 0-19 0 0,10 17 130 0 0,-6-13-79 0 0,1 0 0 0 0,-1-1 0 0 0,1 1 1 0 0,0-1-1 0 0,1 0 0 0 0,0-1 0 0 0,-1 1 1 0 0,1-1-1 0 0,1 0 0 0 0,-1-1 0 0 0,0 1 1 0 0,1-1-1 0 0,0-1 0 0 0,0 1 0 0 0,0-1 1 0 0,0 0-1 0 0,0-1 0 0 0,0 1 1 0 0,0-1-1 0 0,1-1 0 0 0,-1 0 0 0 0,0 0 1 0 0,0 0-1 0 0,1-1 0 0 0,-1 0 0 0 0,0 0 1 0 0,0-1-1 0 0,6-1-51 0 0,7-2 85 0 0,-1-1 0 0 0,0-1 0 0 0,0 0 0 0 0,-1-2 0 0 0,0 0 0 0 0,0-1 0 0 0,-1-1 0 0 0,0 0 0 0 0,-1-1 0 0 0,2-3-85 0 0,-12 10-21 0 0,0-1 0 0 0,-1 0-1 0 0,0-1 1 0 0,1 1 0 0 0,-2-1-1 0 0,1 0 1 0 0,-1 0-1 0 0,0-1 1 0 0,-1 1 0 0 0,0-1-1 0 0,0 0 1 0 0,0 0 0 0 0,-1 0-1 0 0,0 0 1 0 0,-1 0 0 0 0,0-1-1 0 0,0 1 1 0 0,-1 0-1 0 0,0-1 1 0 0,0 1 0 0 0,-1 0-1 0 0,0-1 1 0 0,-1 1 0 0 0,0 0-1 0 0,0 0 1 0 0,0 0-1 0 0,-1 0 1 0 0,0 1 0 0 0,-1-1-1 0 0,0 1 1 0 0,0-1 0 0 0,-1 1-1 0 0,1 1 1 0 0,-1-1 0 0 0,-1 1-1 0 0,0 0 1 0 0,1 0-1 0 0,-2 0 1 0 0,1 1 0 0 0,-1 0-1 0 0,1 0 1 0 0,-2 0 0 0 0,1 1-1 0 0,0 0 1 0 0,-4 0 21 0 0,-3-3-47 0 0,0 2 0 0 0,-1 0 0 0 0,1 0 0 0 0,-1 1 0 0 0,0 1 0 0 0,0 1 0 0 0,0 0 0 0 0,-1 1 0 0 0,1 1 1 0 0,0 0-1 0 0,0 1 0 0 0,0 0 0 0 0,-1 1 0 0 0,-1 2 47 0 0,10-3-54 0 0,0 1 0 0 0,0-1 1 0 0,0 2-1 0 0,1-1 0 0 0,-1 1 0 0 0,1 0 1 0 0,-1 0-1 0 0,1 0 0 0 0,0 1 0 0 0,0 0 1 0 0,1 0-1 0 0,-1 1 0 0 0,1 0 0 0 0,0 0 1 0 0,0 0-1 0 0,1 0 0 0 0,0 1 0 0 0,0 0 1 0 0,0 0-1 0 0,0 0 0 0 0,1 0 0 0 0,0 0 1 0 0,0 1-1 0 0,1 0 0 0 0,0-1 0 0 0,0 1 1 0 0,0 0-1 0 0,1 0 0 0 0,0 0 0 0 0,0 0 1 0 0,1 3 53 0 0,1-3-78 0 0,-1 1 0 0 0,2 0 1 0 0,-1 0-1 0 0,1-1 0 0 0,0 1 1 0 0,1-1-1 0 0,0 0 1 0 0,0 1-1 0 0,0-1 0 0 0,1-1 1 0 0,0 1-1 0 0,1 0 0 0 0,-1-1 1 0 0,1 0-1 0 0,0 0 0 0 0,1 0 1 0 0,-1-1-1 0 0,1 0 0 0 0,0 0 1 0 0,1 0-1 0 0,-1-1 0 0 0,1 0 1 0 0,0 0-1 0 0,3 1 78 0 0,113 50-7765 0 0,-112-50 6281 0 0,24 8-7777 0 0</inkml:trace>
  <inkml:trace contextRef="#ctx0" brushRef="#br1" timeOffset="30168.622">20335 2727 6497 0 0,'0'0'1899'0'0,"0"0"-302"0"0,0 0-666 0 0,0 0-742 0 0,0 0-504 0 0,0 0-247 0 0,0 0 23 0 0,0 0 161 0 0,0 0 189 0 0,-26 22 209 0 0,-78 73 151 0 0,101-92-143 0 0,0 0 0 0 0,0 0 0 0 0,1 1 1 0 0,-1-1-1 0 0,1 1 0 0 0,-1-1 1 0 0,1 1-1 0 0,0 0 0 0 0,1 0 0 0 0,-1 0 1 0 0,1 0-1 0 0,0 0 0 0 0,0 0 0 0 0,0 1 1 0 0,0-1-1 0 0,1 0 0 0 0,0 1 1 0 0,-1-1-1 0 0,2 0 0 0 0,-1 0 0 0 0,0 1 1 0 0,1 0-29 0 0,1 15 206 0 0,3 105 830 0 0,5 0 0 0 0,6 0 1 0 0,20 72-1037 0 0,-26-145 162 0 0,2 0 1 0 0,3-1 0 0 0,2 0-1 0 0,2-2 1 0 0,2 0 0 0 0,2-1-1 0 0,24 36-162 0 0,-43-78 110 0 0,-1-1-1 0 0,1 0 1 0 0,0 0-1 0 0,0-1 1 0 0,0 1-1 0 0,1-1 0 0 0,-1 0 1 0 0,1 0-1 0 0,0 0 1 0 0,0-1-1 0 0,1 1 1 0 0,-1-1-1 0 0,1-1 1 0 0,0 1-1 0 0,-1-1 0 0 0,1 0 1 0 0,0 0-1 0 0,0-1 1 0 0,1 0-1 0 0,-1 0 1 0 0,0 0-1 0 0,0-1 0 0 0,0 1 1 0 0,1-2-1 0 0,-1 1 1 0 0,0-1-1 0 0,0 0 1 0 0,1 0-1 0 0,-1 0 1 0 0,0-1-1 0 0,-1 0 0 0 0,1 0 1 0 0,4-3-110 0 0,151-87-4402 0 0,-114 31 7242 0 0,-47 73-2722 0 0,0-1-1 0 0,0 0 0 0 0,1 0 1 0 0,0 0-1 0 0,1 0 0 0 0,0 0 1 0 0,1 0-1 0 0,0-1 0 0 0,1 1 1 0 0,0-1-1 0 0,1 0 0 0 0,0 1-117 0 0,2-2 106 0 0,0-1 0 0 0,0 0 0 0 0,1-1-1 0 0,0 1 1 0 0,0-1 0 0 0,0-1 0 0 0,1 0-1 0 0,0 0 1 0 0,1 0 0 0 0,-1-1-1 0 0,1-1 1 0 0,0 0 0 0 0,0 0 0 0 0,0-1-1 0 0,1 0 1 0 0,-1 0 0 0 0,1-2 0 0 0,-1 1-1 0 0,1-1 1 0 0,0-1 0 0 0,0 0-1 0 0,-1 0 1 0 0,2-1-106 0 0,8 0 80 0 0,0-1 0 0 0,0-1 0 0 0,0-1 0 0 0,-1 0 0 0 0,1-2 0 0 0,-1 0 0 0 0,-1-1 0 0 0,1-1 0 0 0,-1 0 0 0 0,0-2 0 0 0,-1 0 0 0 0,0-1-80 0 0,-12 8-50 0 0,-1-1 0 0 0,0 1 1 0 0,0-1-1 0 0,0 0 0 0 0,0 0 1 0 0,0-1-1 0 0,-1 1 0 0 0,0-1 1 0 0,0 1-1 0 0,0-1 0 0 0,-1 0 1 0 0,1 0-1 0 0,-1 0 0 0 0,0-1 0 0 0,-1 1 1 0 0,1 0-1 0 0,-1-1 0 0 0,0 1 1 0 0,0-1-1 0 0,-1 1 0 0 0,0-1 1 0 0,0 1-1 0 0,0-1 0 0 0,-1 1 1 0 0,1-1-1 0 0,-1 1 0 0 0,-1-1 1 0 0,1 1-1 0 0,-1-1 0 0 0,0 1 0 0 0,0 0 1 0 0,0 0-1 0 0,-1 0 0 0 0,0 0 1 0 0,0 1-1 0 0,0-1 0 0 0,0 1 1 0 0,-1 0-1 0 0,0-1 0 0 0,0 2 1 0 0,0-1-1 0 0,0 0 0 0 0,0 1 0 0 0,-1 0 1 0 0,0 0-1 0 0,-3-2 50 0 0,-9-5-41 0 0,-1 0 0 0 0,0 1 0 0 0,-1 0 0 0 0,0 2 0 0 0,0 0 1 0 0,-1 1-1 0 0,0 1 0 0 0,0 1 0 0 0,0 1 0 0 0,0 0 0 0 0,-1 2 0 0 0,1 0 0 0 0,-1 2 0 0 0,1 0 0 0 0,-1 1 0 0 0,-1 1 41 0 0,16-2 3 0 0,0 0-1 0 0,1 0 0 0 0,-1 0 1 0 0,1 1-1 0 0,-1 0 1 0 0,1 0-1 0 0,-1 0 0 0 0,1 1 1 0 0,0-1-1 0 0,0 1 0 0 0,0 0 1 0 0,1 1-1 0 0,-1-1 1 0 0,1 1-1 0 0,-1 0 0 0 0,1 0 1 0 0,1 1-1 0 0,-1-1 1 0 0,0 1-1 0 0,1 0 0 0 0,0 0 1 0 0,0 0-1 0 0,1 0 0 0 0,-1 0 1 0 0,1 1-1 0 0,0-1 1 0 0,1 1-1 0 0,-1-1 0 0 0,1 1 1 0 0,0 0-1 0 0,1-1 1 0 0,-1 1-1 0 0,1 0 0 0 0,0 0 1 0 0,1 0-1 0 0,-1-1 0 0 0,1 1 1 0 0,0 0-1 0 0,0-1 1 0 0,1 1-1 0 0,0-1 0 0 0,0 1 1 0 0,0-1-1 0 0,1 0 1 0 0,0 1-1 0 0,0-2 0 0 0,0 1 1 0 0,0 0-1 0 0,1 0 0 0 0,0-1 1 0 0,0 0-1 0 0,1 1-2 0 0,16 8 307 0 0,1-2 0 0 0,0 0 0 0 0,0-2 0 0 0,1 0 0 0 0,0-1 0 0 0,1-2 0 0 0,0 0 0 0 0,0-2 0 0 0,0-1 0 0 0,0 0 0 0 0,1-2 0 0 0,-1-1 0 0 0,1 0 0 0 0,-1-2 0 0 0,5-2-307 0 0,41 3 400 0 0,83 23-1186 0 0,-6 0-5408 0 0,-89-22-2084 0 0,-40 0 102 0 0</inkml:trace>
  <inkml:trace contextRef="#ctx0" brushRef="#br1" timeOffset="30754.933">21759 3454 15395 0 0,'0'0'1971'0'0,"0"0"-225"0"0,0 0-572 0 0,0 0-638 0 0,0 0-520 0 0,0 0-407 0 0,0 0-401 0 0,0 0-336 0 0,0 0-155 0 0,0 0 4 0 0,0 0 321 0 0,0 0 553 0 0,0-7 559 0 0,-1 0-130 0 0,1 7 8 0 0,0-1-1 0 0,0 0 1 0 0,-1 0 0 0 0,1 1 0 0 0,0-1 0 0 0,0 0-1 0 0,0 0 1 0 0,0 0 0 0 0,0 1 0 0 0,0-1 0 0 0,0 0-1 0 0,0 0 1 0 0,0 1 0 0 0,0-1 0 0 0,1 0 0 0 0,-1 0-1 0 0,0 1 1 0 0,1-1 0 0 0,-1 0 0 0 0,0 0 0 0 0,1 1-1 0 0,-1-1 1 0 0,0 0 0 0 0,1 1 0 0 0,-1-1 0 0 0,1 1-1 0 0,0-1 1 0 0,-1 1 0 0 0,1-1 0 0 0,-1 1 0 0 0,1-1-1 0 0,0 1 1 0 0,-1-1 0 0 0,1 1 0 0 0,0 0 0 0 0,-1-1-1 0 0,1 1 1 0 0,0 0 0 0 0,0 0 0 0 0,-1-1 0 0 0,1 1-1 0 0,0 0 1 0 0,0 0 0 0 0,0 0 0 0 0,-1 0 0 0 0,1 0-1 0 0,0 0 1 0 0,0 0 0 0 0,0 0 0 0 0,-1 1 0 0 0,1-1-1 0 0,0 0 1 0 0,0 0 0 0 0,-1 1 0 0 0,1-1 0 0 0,0 0-1 0 0,-1 1 1 0 0,1-1 0 0 0,0 1 0 0 0,-1-1 0 0 0,1 1-1 0 0,-1-1 1 0 0,1 1 0 0 0,0-1 0 0 0,-1 1 0 0 0,1-1-1 0 0,-1 1 1 0 0,0 0-32 0 0,60 14 614 0 0,1-3 1 0 0,0-2-1 0 0,0-3 0 0 0,60 0-614 0 0,-10 0 229 0 0,-120 1-3408 0 0,-73 31 3044 0 0,20-13 75 0 0,1 2-1 0 0,1 3 1 0 0,1 3 0 0 0,2 2-1 0 0,2 2 1 0 0,1 3 0 0 0,2 2-1 0 0,-42 47 61 0 0,90-88 13 0 0,1 0-1 0 0,-1 1 1 0 0,1 0-1 0 0,-1 0 1 0 0,1 0-1 0 0,0 0 1 0 0,0 0-1 0 0,1 1 1 0 0,-1-1-1 0 0,0 1 1 0 0,1-1-1 0 0,0 1 1 0 0,0 0-1 0 0,0 0 1 0 0,1 0-1 0 0,-1 1 1 0 0,1-1-1 0 0,0 0 0 0 0,0 0 1 0 0,1 1-1 0 0,-1-1 1 0 0,1 1-1 0 0,0-1 1 0 0,0 0-1 0 0,0 1 1 0 0,0-1-1 0 0,1 1 1 0 0,0-1-1 0 0,0 0 1 0 0,0 0-1 0 0,1 1 1 0 0,-1-1-1 0 0,1 0 1 0 0,0 0-1 0 0,0-1 1 0 0,0 1-1 0 0,1 0 1 0 0,-1-1-1 0 0,1 1 1 0 0,0-1-1 0 0,0 0 1 0 0,2 2-14 0 0,22 5 304 0 0,0 0-1 0 0,1-2 1 0 0,0-1-1 0 0,1-1 0 0 0,-1-1 1 0 0,1-2-1 0 0,0-1 0 0 0,0-1 1 0 0,0-1-1 0 0,1-2 1 0 0,4-2-303 0 0,-2 3 175 0 0,0-3 1 0 0,0 0 0 0 0,0-2 0 0 0,0-2 0 0 0,-1-1-1 0 0,0-1 1 0 0,-1-1 0 0 0,0-2 0 0 0,-1-1-1 0 0,-1-1 1 0 0,2-3-176 0 0,-24 15 82 0 0,-1-1-1 0 0,0 1 0 0 0,0-1 0 0 0,0 0 1 0 0,-1-1-1 0 0,1 1 0 0 0,-1-1 1 0 0,0 0-1 0 0,-1 0 0 0 0,1 0 0 0 0,-1 0 1 0 0,0-1-1 0 0,0 1 0 0 0,0-1 0 0 0,-1 0 1 0 0,0 1-1 0 0,0-1 0 0 0,-1-1 1 0 0,1-3-82 0 0,-2 10-402 0 0,0 0-169 0 0,0 0-110 0 0,0 0-69 0 0,0 47-1062 0 0,1-37 1931 0 0,0-1 0 0 0,0 0 0 0 0,1 0 0 0 0,0 0 0 0 0,1 0 0 0 0,0 0 0 0 0,0 0 0 0 0,1-1 0 0 0,0 1 0 0 0,0-1 0 0 0,1 0 0 0 0,0-1 0 0 0,1 1 0 0 0,-1-1 0 0 0,1 0 0 0 0,1 0 0 0 0,-1-1 0 0 0,1 1 0 0 0,1-2 0 0 0,-1 1 0 0 0,1-1 0 0 0,0 0 0 0 0,0 0 0 0 0,0-1 0 0 0,1 0-1 0 0,-1-1 1 0 0,2 0-119 0 0,77 19-1302 0 0,1-23-3475 0 0,-57-10-3386 0 0,-22 6 249 0 0</inkml:trace>
  <inkml:trace contextRef="#ctx0" brushRef="#br1" timeOffset="31012.514">22204 3235 15459 0 0,'0'0'4989'0'0,"0"0"-2876"0"0,0 0-985 0 0,0 0-529 0 0,0 0-520 0 0,0 0-465 0 0,0 0-362 0 0,0 0-178 0 0,0 0-46 0 0,0 0-79 0 0,0 0-150 0 0,0 0-234 0 0,0 0-240 0 0,20-8-151 0 0,62-19-138 0 0,-79 28 1755 0 0,0-1 0 0 0,0 1 0 0 0,0 0 0 0 0,0 0 0 0 0,0 0 0 0 0,0 0 1 0 0,-1 0-1 0 0,1 1 0 0 0,0-1 0 0 0,-1 1 0 0 0,1-1 0 0 0,-1 1 0 0 0,1 0 1 0 0,-1 0-1 0 0,0 0 0 0 0,0 1 0 0 0,0-1 0 0 0,0 1 0 0 0,0-1 0 0 0,-1 1 1 0 0,1-1-1 0 0,-1 1 0 0 0,1 0 0 0 0,-1 0 0 0 0,0-1 0 0 0,0 1 0 0 0,0 2 209 0 0,6 9-2147 0 0,4 4-2249 0 0</inkml:trace>
  <inkml:trace contextRef="#ctx0" brushRef="#br1" timeOffset="32015.029">23144 3877 18652 0 0,'0'0'1522'0'0,"0"0"-820"0"0,0 0-429 0 0,0 0-132 0 0,0 0-56 0 0,0 0-2 0 0,26 10-14 0 0,160 72 87 0 0,-179-79-109 0 0,0-1-1 0 0,0 1 1 0 0,0-1-1 0 0,1 0 1 0 0,-1-1-1 0 0,0 0 1 0 0,1 0-1 0 0,-1-1 1 0 0,1 0-1 0 0,-1 0 0 0 0,1 0 1 0 0,-1-1-1 0 0,1-1 1 0 0,-1 1-1 0 0,1-1 1 0 0,-1 0-1 0 0,0-1 1 0 0,0 1-1 0 0,0-1 1 0 0,-1-1-1 0 0,1 1 1 0 0,-1-1-1 0 0,1-1 1 0 0,-1 1-1 0 0,-1-1 1 0 0,1 0-1 0 0,-1 0 0 0 0,1-1 1 0 0,-2 1-1 0 0,1-1 1 0 0,-1 0-1 0 0,1-1 1 0 0,-2 1-1 0 0,1-1 1 0 0,-1 1-1 0 0,0-1 1 0 0,0 0-1 0 0,-1-1 1 0 0,0 1-1 0 0,0 0 1 0 0,-1 0-1 0 0,1-1 0 0 0,-2 1 1 0 0,1-1-1 0 0,-1-3-46 0 0,-3-1-128 0 0,-1 0-1 0 0,0 0 0 0 0,0 1 1 0 0,-1 0-1 0 0,-1 0 0 0 0,0 0 1 0 0,0 1-1 0 0,-1 0 0 0 0,0 0 1 0 0,-1 1-1 0 0,0-1 0 0 0,-1 2 1 0 0,1-1-1 0 0,-2 1 0 0 0,1 1 1 0 0,-1-1-1 0 0,0 2 0 0 0,-1-1 1 0 0,0 2-1 0 0,0-1 0 0 0,0 1 1 0 0,0 1-1 0 0,-1 0 0 0 0,0 1 1 0 0,0 0-1 0 0,0 1 0 0 0,0 0 1 0 0,0 1-1 0 0,0 0 0 0 0,0 1 1 0 0,-1 0-1 0 0,1 1 0 0 0,-4 1 129 0 0,5-1-60 0 0,1 1-1 0 0,0 1 0 0 0,0-1 1 0 0,0 1-1 0 0,1 1 1 0 0,-1 0-1 0 0,1 0 0 0 0,0 1 1 0 0,0 0-1 0 0,0 1 1 0 0,1 0-1 0 0,0 0 1 0 0,0 1-1 0 0,0 0 0 0 0,1 0 1 0 0,0 1-1 0 0,1 0 1 0 0,-1 0-1 0 0,2 0 0 0 0,-1 1 1 0 0,1 0-1 0 0,0 0 1 0 0,1 1-1 0 0,0-1 0 0 0,1 1 1 0 0,0 0-1 0 0,0 0 1 0 0,1 0-1 0 0,0 0 0 0 0,1 0 1 0 0,0 0-1 0 0,1 1 1 0 0,0-1-1 0 0,0 0 1 0 0,1 0-1 0 0,0 1 0 0 0,3 6 61 0 0,4-5 126 0 0,1-1 1 0 0,1 0-1 0 0,0 0 0 0 0,0-1 0 0 0,1-1 0 0 0,0 0 0 0 0,1 0 0 0 0,0-1 0 0 0,0 0 0 0 0,1-1 0 0 0,0-1 0 0 0,0 0 0 0 0,1-1 0 0 0,0 0 1 0 0,-1-1-1 0 0,1 0 0 0 0,1-2 0 0 0,-1 1 0 0 0,0-2 0 0 0,1 0 0 0 0,-1 0 0 0 0,1-2 0 0 0,-1 1 0 0 0,1-2 0 0 0,-1 0 0 0 0,6-2-126 0 0,2-4 154 0 0,1-1-1 0 0,-1-1 0 0 0,-1-2 0 0 0,0 0 1 0 0,0 0-1 0 0,-1-2 0 0 0,-1-1 1 0 0,0 0-1 0 0,-1-1 0 0 0,-1-2 0 0 0,-1 1 1 0 0,0-2-1 0 0,-1 0 0 0 0,-1-1 0 0 0,-1 0 1 0 0,-1-1-1 0 0,-1 0 0 0 0,0-1 0 0 0,5-18-153 0 0,-10 28-16 0 0,-6 11-25 0 0,0 0 1 0 0,0 0-1 0 0,0 1 1 0 0,0-1-1 0 0,0 0 1 0 0,0 0-1 0 0,1 0 1 0 0,-1 0-1 0 0,0 1 1 0 0,0-1-1 0 0,0 0 1 0 0,1 0-1 0 0,-1 1 1 0 0,0-1 0 0 0,1 0-1 0 0,-1 1 1 0 0,1-1-1 0 0,-1 0 1 0 0,1 1-1 0 0,-1-1 1 0 0,1 0-1 0 0,-1 1 1 0 0,1-1-1 0 0,0 1 1 0 0,-1-1-1 0 0,1 1 1 0 0,0 0-1 0 0,-1-1 1 0 0,1 1-1 0 0,0-1 1 0 0,0 1-1 0 0,-1 0 1 0 0,1 0-1 0 0,0 0 1 0 0,0-1-1 0 0,0 1 1 0 0,-1 0 0 0 0,1 0-1 0 0,0 0 1 0 0,0 0-1 0 0,0 0 1 0 0,0 0-1 0 0,-1 1 1 0 0,1-1-1 0 0,0 0 1 0 0,0 0-1 0 0,-1 0 1 0 0,1 1-1 0 0,0-1 1 0 0,0 0-1 0 0,-1 1 1 0 0,1-1-1 0 0,0 1 1 0 0,-1-1-1 0 0,1 1 1 0 0,0-1 40 0 0,15 50-1247 0 0,-2 45 1294 0 0,26 75 131 0 0,-36-164-125 0 0,1 0 0 0 0,0 0 0 0 0,0 0 0 0 0,0-1 0 0 0,1 1 0 0 0,-1-2 0 0 0,2 1 0 0 0,-1-1 0 0 0,0 1-1 0 0,1-2 1 0 0,-1 1 0 0 0,1-1 0 0 0,0 0 0 0 0,1 0 0 0 0,-1-1 0 0 0,0 0 0 0 0,1 0 0 0 0,-1-1 0 0 0,1 0 0 0 0,-1 0 0 0 0,1-1 0 0 0,-1 0 0 0 0,1 0 0 0 0,0-1-53 0 0,181-36-119 0 0,-171 29 172 0 0,0 0-1 0 0,-1-1 1 0 0,0-1-1 0 0,0-1 1 0 0,-1-1 0 0 0,-1 0-1 0 0,0 0 1 0 0,0-2-1 0 0,-2 0 1 0 0,1-1-1 0 0,-2 0 1 0 0,1-2-53 0 0,-5 37-3425 0 0,42 76 4085 0 0,-35-82-560 0 0,1-1-1 0 0,1 0 1 0 0,0-1-1 0 0,1-1 0 0 0,0-1 1 0 0,1 0-1 0 0,0-2 1 0 0,0 0-1 0 0,1-1 0 0 0,0-1 1 0 0,0 0-1 0 0,1-2 0 0 0,0-1 1 0 0,-1 0-1 0 0,1-1 1 0 0,0-2-1 0 0,0 0 0 0 0,0-1 1 0 0,0-1-1 0 0,0-1 1 0 0,7-2-100 0 0,-6 3 100 0 0,1-2 1 0 0,0 0-1 0 0,-1-2 1 0 0,1 0 0 0 0,-1-2-1 0 0,-1 0 1 0 0,0-1-1 0 0,0-1 1 0 0,-1-1 0 0 0,0-1-1 0 0,-1-1 1 0 0,0-1 0 0 0,-1 0-1 0 0,0-1 1 0 0,-2-1-1 0 0,0-1 1 0 0,0 0 0 0 0,1-6-101 0 0,-12 16-24 0 0,-1-1 1 0 0,-1 1 0 0 0,1-1-1 0 0,-1 0 1 0 0,-1 0 0 0 0,1 0-1 0 0,-2 0 1 0 0,1-1 0 0 0,-1 1-1 0 0,0 0 1 0 0,-1-1 0 0 0,0 1-1 0 0,0-1 1 0 0,0 1 0 0 0,-1-1-1 0 0,-1 1 1 0 0,0 0-1 0 0,0 0 1 0 0,0 0 0 0 0,-1 0-1 0 0,0 0 1 0 0,-1 0 0 0 0,0 0-1 0 0,0 1 1 0 0,0 0 0 0 0,-1 0-1 0 0,0 0 1 0 0,0 1 0 0 0,-1-1-1 0 0,0 1 1 0 0,0 1 0 0 0,-2-2 23 0 0,6 6-45 0 0,-1 0 0 0 0,1 0 0 0 0,-1 1 0 0 0,1-1-1 0 0,-1 1 1 0 0,0-1 0 0 0,1 1 0 0 0,-1 0 0 0 0,1 0 0 0 0,-1 0 0 0 0,0 0 0 0 0,1 1 0 0 0,-1-1 0 0 0,1 1 0 0 0,-1-1 0 0 0,0 1 0 0 0,1 0 0 0 0,0 0 0 0 0,-1 0 0 0 0,1 0 0 0 0,0 0-1 0 0,-1 1 1 0 0,1-1 0 0 0,0 1 0 0 0,0 0 0 0 0,0-1 0 0 0,0 1 0 0 0,0 0 0 0 0,1 0 0 0 0,-1 0 0 0 0,1 0 0 0 0,-1 1 0 0 0,1-1 0 0 0,0 0 0 0 0,-1 1 0 0 0,1-1 0 0 0,0 1 0 0 0,1-1-1 0 0,-1 1 1 0 0,0 1 45 0 0,-17 108-372 0 0,21-84 363 0 0,2 0 1 0 0,1 0-1 0 0,2-1 1 0 0,0 1-1 0 0,2-2 1 0 0,1 1-1 0 0,1-2 1 0 0,5 7 8 0 0,38 69-3325 0 0,-7-12-4810 0 0,-33-59-503 0 0</inkml:trace>
  <inkml:trace contextRef="#ctx0" brushRef="#br1" timeOffset="32872.046">14405 4244 0 0 0,'0'0'912'0'0,"0"0"-138"0"0,0 0-46 0 0,0 0 127 0 0,-25 0 130 0 0,-171-9 2672 0 0,-11 5 2230 0 0,-103 23-3268 0 0,-224 3 608 0 0,487-36 745 0 0,90-12-3329 0 0,-40 28-715 0 0,1-1 0 0 0,-1 1 0 0 0,0 0 1 0 0,0 0-1 0 0,-1 0 0 0 0,1 0 1 0 0,0 0-1 0 0,-1 1 0 0 0,1-1 1 0 0,-1 1-1 0 0,0 0 0 0 0,0 0 1 0 0,0 0-1 0 0,0 0 0 0 0,0 0 1 0 0,-1 0-1 0 0,1 0 0 0 0,-1 0 1 0 0,0 1-1 0 0,0-1 0 0 0,0 0 0 0 0,0 1 1 0 0,-1-1-1 0 0,1 1 0 0 0,-1-1 1 0 0,0 1-1 0 0,0-1 0 0 0,0 1 1 0 0,-1-1-1 0 0,1 1 0 0 0,-1-1 1 0 0,0 1-1 0 0,0-1 0 0 0,0 1 72 0 0,1 2-23 0 0,-35 373-202 0 0,9-194 215 0 0,1 229 24 0 0,17 0 0 0 0,28 169-14 0 0,-12-364-12 0 0,0 250 614 0 0,-1-483 4428 0 0,8-17-5650 0 0,124-5-60 0 0,-107 33 643 0 0,1191-133-55 0 0,-1056 126 68 0 0,-166 10-14 0 0,-1 0-34 0 0,0 0-65 0 0,0 0-53 0 0,0 0-71 0 0,-33-1-4177 0 0,-7-2-499 0 0,14-1-2597 0 0,16 3-617 0 0</inkml:trace>
  <inkml:trace contextRef="#ctx0" brushRef="#br1" timeOffset="33239.393">14606 6342 14211 0 0,'0'0'2521'0'0,"0"0"-22"0"0,0 0-684 0 0,0 0-718 0 0,0 0-572 0 0,0 0-515 0 0,0 0-479 0 0,0 0-166 0 0,0 0 44 0 0,0 0 172 0 0,0 0 258 0 0,0 0 84 0 0,0 0 15 0 0,12 16 18 0 0,-8-12 42 0 0,7 11 6 0 0,0-1 0 0 0,1-1 1 0 0,1 0-1 0 0,1 0 0 0 0,-1-1 1 0 0,2-1-1 0 0,0 0 0 0 0,13 7-4 0 0,19 1 65 0 0,1-2-1 0 0,1-2 0 0 0,1-2 0 0 0,-1-2 0 0 0,29 2-64 0 0,110 25 43 0 0,-185-37-51 0 0,0-1-1 0 0,-1 1 0 0 0,1 0 1 0 0,0-1-1 0 0,-1 1 0 0 0,1 1 0 0 0,-1-1 1 0 0,1 0-1 0 0,-1 0 0 0 0,1 1 1 0 0,-1 0-1 0 0,0-1 0 0 0,0 1 0 0 0,0 0 1 0 0,0 0-1 0 0,0 0 0 0 0,0 0 1 0 0,-1 0-1 0 0,1 1 0 0 0,-1-1 0 0 0,1 1 1 0 0,-1-1-1 0 0,0 1 0 0 0,0-1 1 0 0,0 1-1 0 0,0-1 0 0 0,-1 1 1 0 0,1 0-1 0 0,-1 0 0 0 0,1-1 0 0 0,-1 1 1 0 0,0 0-1 0 0,0 0 0 0 0,0-1 1 0 0,0 1-1 0 0,-1 0 0 0 0,1 0 0 0 0,-1-1 1 0 0,0 1-1 0 0,0 0 0 0 0,0-1 1 0 0,0 1-1 0 0,0-1 0 0 0,0 1 0 0 0,-1-1 1 0 0,0 2 8 0 0,-80 110 492 0 0,82-113-490 0 0,-17 18 45 0 0,0-1 1 0 0,-1-1-1 0 0,0 0 1 0 0,-2-1-1 0 0,0-2 1 0 0,0 0-1 0 0,-1 0 1 0 0,-20 7-48 0 0,-62 11-2242 0 0,82-28 617 0 0,1 0-1620 0 0,7-2-1850 0 0,4-1-3788 0 0</inkml:trace>
  <inkml:trace contextRef="#ctx0" brushRef="#br1" timeOffset="33889.806">16574 6527 13027 0 0,'0'0'843'0'0,"0"0"3"0"0,0 0-193 0 0,0 0-267 0 0,0 0-147 0 0,0 0-35 0 0,0 0-12 0 0,0 0 48 0 0,0 0 59 0 0,0 0 36 0 0,0 0 22 0 0,0 0 6 0 0,0 0-20 0 0,21-19-39 0 0,93-88 188 0 0,-114 107-500 0 0,-1 0 0 0 0,1 0 0 0 0,-1 0-1 0 0,1 0 1 0 0,-1 0 0 0 0,1 0 0 0 0,0 0 0 0 0,-1 0 0 0 0,1 0 0 0 0,-1 0 0 0 0,1 0 0 0 0,-1-1 0 0 0,1 1 0 0 0,0 0 0 0 0,-1 0 0 0 0,1 0 0 0 0,0-1 0 0 0,-1 1-1 0 0,1 0 1 0 0,0-1 0 0 0,-1 1 0 0 0,1 0 0 0 0,0-1 0 0 0,-1 1 0 0 0,1 0 0 0 0,0-1 0 0 0,0 1 0 0 0,0 0 0 0 0,-1-1 0 0 0,1 1 0 0 0,0-1 0 0 0,0 1 0 0 0,0-1-1 0 0,0 1 1 0 0,0 0 0 0 0,0-1 0 0 0,0 1 0 0 0,0-1 0 0 0,0 1 0 0 0,0-1 0 0 0,0 1 0 0 0,0 0 0 0 0,0-1 0 0 0,0 1 0 0 0,0-1 0 0 0,0 1 0 0 0,0-1-1 0 0,1 1 1 0 0,-1 0 0 0 0,0-1 0 0 0,0 1 0 0 0,0-1 0 0 0,1 1 0 0 0,-1 0 0 0 0,0-1 0 0 0,1 1 0 0 0,-1 0 0 0 0,0-1 0 0 0,1 1 0 0 0,-1 0 0 0 0,0 0 0 0 0,1-1-1 0 0,-1 1 9 0 0,-49-1-1940 0 0,39 2 1896 0 0,-33 0 42 0 0,-1 2-1 0 0,1 3 1 0 0,-1 1-1 0 0,2 2 1 0 0,-1 2 0 0 0,-12 7 2 0 0,51-19-27 0 0,1 1 1 0 0,0 1 0 0 0,-1-1 0 0 0,1 0-1 0 0,0 1 1 0 0,0 0 0 0 0,-1 0 0 0 0,1 0-1 0 0,0 0 1 0 0,0 0 0 0 0,0 0 0 0 0,0 1-1 0 0,0 0 1 0 0,1-1 0 0 0,-1 1 0 0 0,0 0 0 0 0,1 1-1 0 0,-1-1 1 0 0,1 0 0 0 0,0 1 0 0 0,0-1-1 0 0,0 1 1 0 0,0 0 0 0 0,0-1 0 0 0,1 1-1 0 0,-1 0 1 0 0,1 0 0 0 0,-1 0 0 0 0,1 0-1 0 0,0 0 1 0 0,0 1 0 0 0,1-1 0 0 0,-1 0 0 0 0,1 0-1 0 0,0 1 1 0 0,-1-1 0 0 0,1 0 0 0 0,1 1-1 0 0,-1-1 1 0 0,0 0 0 0 0,1 0 0 0 0,0 1-1 0 0,0-1 1 0 0,0 0 0 0 0,0 0 0 0 0,0 0-1 0 0,0 0 1 0 0,1 0 0 0 0,0 0 0 0 0,0 0-1 0 0,-1-1 1 0 0,4 3 26 0 0,22 10 187 0 0,1-2 0 0 0,1-1-1 0 0,0-1 1 0 0,1-2 0 0 0,0-1-1 0 0,0-1 1 0 0,12 0-187 0 0,36 10 88 0 0,-56-11-80 0 0,1-3-69 0 0,-1 0-1 0 0,1 2 0 0 0,-1 1 0 0 0,0 1 0 0 0,-1 0 1 0 0,0 2-1 0 0,0 0 0 0 0,-1 2 0 0 0,0 0 1 0 0,-1 1-1 0 0,0 1 0 0 0,-1 1 0 0 0,0 0 1 0 0,-1 1-1 0 0,-1 1 0 0 0,11 15 62 0 0,-24-28 31 0 0,-1 1 0 0 0,1-1-1 0 0,-1 1 1 0 0,0 0 0 0 0,0 0 0 0 0,-1 0 0 0 0,1 0-1 0 0,-1 0 1 0 0,0 0 0 0 0,0 0 0 0 0,0 0-1 0 0,-1 0 1 0 0,0 0 0 0 0,1 1 0 0 0,-1-1 0 0 0,-1 0-1 0 0,1 0 1 0 0,-1 1 0 0 0,1-1 0 0 0,-1 0-1 0 0,0 0 1 0 0,-1 0 0 0 0,1 0 0 0 0,-1 0 0 0 0,0 0-1 0 0,0 0 1 0 0,0-1 0 0 0,0 1 0 0 0,-1-1 0 0 0,1 1-1 0 0,-1-1 1 0 0,0 0 0 0 0,0 0 0 0 0,0 0-1 0 0,0 0 1 0 0,-1-1 0 0 0,1 1 0 0 0,-1-1 0 0 0,1 0-1 0 0,-1 0 1 0 0,0 0 0 0 0,0-1 0 0 0,0 1 0 0 0,0-1-1 0 0,0 0 1 0 0,0 0 0 0 0,0 0 0 0 0,-3 0-31 0 0,-54 8 703 0 0,0-2 0 0 0,-1-2 0 0 0,1-4 1 0 0,-1-2-1 0 0,1-3 0 0 0,-26-6-703 0 0,-32-19 592 0 0,119 26-644 0 0,0 1-1 0 0,-1-1 1 0 0,1 0 0 0 0,0 0-1 0 0,1 0 1 0 0,-1 0-1 0 0,0 0 1 0 0,1 0-1 0 0,0 1 1 0 0,0-1-1 0 0,0 0 1 0 0,0 0-1 0 0,0 1 1 0 0,0-1 0 0 0,1 1-1 0 0,-1-1 1 0 0,1 1-1 0 0,-1-1 1 0 0,1 1-1 0 0,0 0 1 0 0,0 0-1 0 0,0 0 1 0 0,1 0 0 0 0,-1 0-1 0 0,0 1 1 0 0,1-1-1 0 0,-1 0 1 0 0,1 1-1 0 0,-1 0 1 0 0,1 0-1 0 0,0 0 1 0 0,-1 0-1 0 0,1 0 1 0 0,0 0 0 0 0,0 1-1 0 0,1-1 53 0 0,0-1-63 0 0,76-35-270 0 0,1 4 1 0 0,2 3-1 0 0,1 4 0 0 0,1 4 0 0 0,47-5 333 0 0,-103 20-48 0 0,20-5 368 0 0,-1 2 0 0 0,1 2 1 0 0,1 2-1 0 0,-1 3 0 0 0,1 1 1 0 0,28 4-321 0 0,-71 1 13 0 0,-1 0 0 0 0,1 1 0 0 0,0 0 1 0 0,-1 0-1 0 0,0 0 0 0 0,0 1 0 0 0,0-1 0 0 0,0 1 1 0 0,-1 1-1 0 0,0-1 0 0 0,0 1 0 0 0,0 0 0 0 0,-1 0 1 0 0,0 1-1 0 0,0-1 0 0 0,0 1 0 0 0,-1 0 1 0 0,0 0-1 0 0,0 0 0 0 0,-1 2-13 0 0,18 28 98 0 0,-1-5-98 0 0,-12-16-43 0 0,0-1 0 0 0,2 1-1 0 0,0-2 1 0 0,1 0-1 0 0,0 0 1 0 0,1 0 0 0 0,0-2-1 0 0,1 1 1 0 0,1-1-1 0 0,0-1 1 0 0,0-1 0 0 0,1 1-1 0 0,11 4 44 0 0,26-10-4056 0 0,-19-16-4514 0 0,-20 4 1184 0 0</inkml:trace>
  <inkml:trace contextRef="#ctx0" brushRef="#br1" timeOffset="34252.135">16966 6076 23821 0 0,'0'0'744'0'0,"0"0"72"0"0,0 0-247 0 0,0 0-465 0 0,0 0-481 0 0,0 0-479 0 0,0 0-608 0 0,0 0-600 0 0,0 0-977 0 0,0 0-1608 0 0,0 0-5289 0 0</inkml:trace>
  <inkml:trace contextRef="#ctx0" brushRef="#br1" timeOffset="34972.898">18509 6417 12899 0 0,'0'0'2456'0'0,"0"0"-114"0"0,0 0-675 0 0,0 0-580 0 0,0 0-331 0 0,0 0-253 0 0,0 0-318 0 0,0 0-358 0 0,0 0-331 0 0,0 0-182 0 0,0 0 53 0 0,0 0 142 0 0,0 0 188 0 0,3-4 126 0 0,-2 4 173 0 0,0-1-1 0 0,0 1 1 0 0,0 0-1 0 0,0 0 1 0 0,0-1-1 0 0,0 1 1 0 0,0 0-1 0 0,0 0 1 0 0,0 0 0 0 0,0 0-1 0 0,0 0 1 0 0,0 0-1 0 0,0 1 1 0 0,0-1-1 0 0,-1 0 1 0 0,1 0-1 0 0,0 1 1 0 0,0-1-1 0 0,0 1 1 0 0,0-1 0 0 0,0 0-1 0 0,0 1 1 0 0,0 0-1 0 0,-1-1 1 0 0,1 1-1 0 0,0-1 1 0 0,-1 1-1 0 0,1 0 1 0 0,0 0 0 0 0,-1-1-1 0 0,1 1 1 0 0,-1 0-1 0 0,1 0 1 0 0,-1 0-1 0 0,1 0 1 0 0,-1 0-1 0 0,0 0 1 0 0,1 0-1 0 0,-1-1 1 0 0,0 1 0 0 0,0 0-1 0 0,1 0 1 0 0,-1 0-1 0 0,0 0 1 0 0,0 0-1 0 0,0 0 1 0 0,-1 0-1 0 0,1 0 1 0 0,0 0-1 0 0,0 0 1 0 0,0 0 0 0 0,-1 0-1 0 0,1 0 5 0 0,20 87 25 0 0,-16-69-21 0 0,-3-15-3 0 0,1 14 38 0 0,1 1 0 0 0,1-1 0 0 0,0 0 0 0 0,2-1 0 0 0,0 1 0 0 0,0-1 0 0 0,2 0 0 0 0,0-1 0 0 0,1 0-1 0 0,1 0 1 0 0,0-1 0 0 0,1 0 0 0 0,10 10-39 0 0,-15-24 104 0 0,-1 0 0 0 0,0 0-1 0 0,1-1 1 0 0,-1 1 0 0 0,0-1 0 0 0,1-1-1 0 0,-1 1 1 0 0,0-1 0 0 0,0 0 0 0 0,1 0-1 0 0,-1 0 1 0 0,0-1 0 0 0,0 0 0 0 0,0 0-1 0 0,0 0 1 0 0,-1-1 0 0 0,1 1 0 0 0,0-1-1 0 0,-1 0 1 0 0,0 0 0 0 0,0-1 0 0 0,0 1-1 0 0,0-1 1 0 0,0 0 0 0 0,2-4-104 0 0,9-4 17 0 0,16-11-16 0 0,-1-2-1 0 0,-1 0 0 0 0,-1-2 1 0 0,-1-2-1 0 0,-2 0 1 0 0,-1-2-1 0 0,16-25 0 0 0,-30 63-3123 0 0,6 50 3101 0 0,-9-31 9 0 0,-2-9 92 0 0,2-1-1 0 0,-1 0 1 0 0,2 0-1 0 0,0-1 1 0 0,1 0-1 0 0,1 0 1 0 0,0-1-1 0 0,0 0 1 0 0,2-1-1 0 0,7 8-78 0 0,-14-17 86 0 0,1 1-1 0 0,-1-1 1 0 0,1 0-1 0 0,-1 0 0 0 0,1 0 1 0 0,0-1-1 0 0,0 0 1 0 0,1 0-1 0 0,-1-1 0 0 0,1 0 1 0 0,-1 0-1 0 0,1 0 1 0 0,0-1-1 0 0,0 0 0 0 0,0 0 1 0 0,-1-1-1 0 0,1 0 1 0 0,0 0-1 0 0,0 0 0 0 0,0-1 1 0 0,0 0-1 0 0,0-1 1 0 0,-1 1-1 0 0,1-1 0 0 0,-1 0 1 0 0,1-1-1 0 0,-1 0 1 0 0,0 0-86 0 0,6-3 34 0 0,0 0 0 0 0,0-1 1 0 0,-1-1-1 0 0,0 0 0 0 0,-1 0 1 0 0,0-1-1 0 0,0 0 0 0 0,-1-1 1 0 0,0 0-1 0 0,-1 0 0 0 0,0-1 1 0 0,0 0-1 0 0,-1-1 0 0 0,-1 1 1 0 0,0-1-1 0 0,2-8-34 0 0,1 50-5812 0 0,72 87 8105 0 0,-71-111-2206 0 0,1 0 0 0 0,1 0 1 0 0,-1-1-1 0 0,1 0 0 0 0,0-1 0 0 0,0-1 1 0 0,0 0-1 0 0,1 0 0 0 0,-1-1 0 0 0,1-1 1 0 0,-1 0-1 0 0,1-1 0 0 0,0 0 1 0 0,-1-1-1 0 0,1 0 0 0 0,-1-1 0 0 0,1-1 1 0 0,-1 0-1 0 0,0 0 0 0 0,0-1 0 0 0,0-1 1 0 0,-1 0-1 0 0,1-1 0 0 0,-1 0 1 0 0,0 0-1 0 0,-1-1 0 0 0,0-1 0 0 0,0 0 1 0 0,0 0-1 0 0,-1-1 0 0 0,-1 0 0 0 0,1 0 1 0 0,-1-1-1 0 0,5-9-87 0 0,9-53 1288 0 0,17 113-2833 0 0,-17-21 1516 0 0,1 0 0 0 0,1-1 0 0 0,1-1 0 0 0,0-2 0 0 0,1 0 0 0 0,1-2 1 0 0,0 0-1 0 0,1-2 0 0 0,1-2 0 0 0,0 0 0 0 0,16 2 29 0 0,23-5-2562 0 0,-22-7-2088 0 0,-28 0 1103 0 0,1 0-5577 0 0</inkml:trace>
  <inkml:trace contextRef="#ctx0" brushRef="#br1" timeOffset="35227.637">20041 6018 22805 0 0,'0'0'648'0'0,"0"0"-48"0"0,0 0-368 0 0,0 0-696 0 0,0 0-728 0 0,0 0-192 0 0,0 0-377 0 0,0 0-295 0 0,0 0-569 0 0,0 0-1336 0 0,0 0-112 0 0,0 0-2696 0 0</inkml:trace>
  <inkml:trace contextRef="#ctx0" brushRef="#br1" timeOffset="35819.301">20874 6418 22861 0 0,'0'0'457'0'0,"0"0"-258"0"0,0 0-375 0 0,0 0-219 0 0,0 0 38 0 0,0 0 105 0 0,28 12-16 0 0,199 100-1405 0 0,56 38-382 0 0,-282-150 2063 0 0,1 0-1 0 0,-1 0 1 0 0,1 0-1 0 0,-1 0 0 0 0,1 0 1 0 0,-1 1-1 0 0,0-1 1 0 0,1 0-1 0 0,-1 1 0 0 0,1-1 1 0 0,-1 1-1 0 0,0 0 1 0 0,0-1-1 0 0,1 1 1 0 0,-1 0-1 0 0,0 0 0 0 0,0 0 1 0 0,0 0-1 0 0,0 0 1 0 0,0 0-1 0 0,0 0 1 0 0,0 0-1 0 0,0 1 0 0 0,0-1 1 0 0,0 0-1 0 0,-1 0 1 0 0,1 1-1 0 0,-1-1 0 0 0,1 0 1 0 0,-1 1-1 0 0,1-1 1 0 0,-1 1-1 0 0,0-1 1 0 0,1 1-1 0 0,-1-1 0 0 0,0 1 1 0 0,0-1-1 0 0,0 0 1 0 0,0 1-1 0 0,-1-1 1 0 0,1 1-1 0 0,0-1 0 0 0,-1 1 1 0 0,1-1-1 0 0,-1 1 1 0 0,1-1-1 0 0,-1 0 0 0 0,1 1 1 0 0,-1-1-1 0 0,0 0 1 0 0,0 0-1 0 0,0 0 1 0 0,0 1-1 0 0,0-1 0 0 0,0 0 1 0 0,0 0-1 0 0,0 0 1 0 0,0 0-1 0 0,0-1 1 0 0,0 1-1 0 0,-1 0 0 0 0,1 0 1 0 0,0-1-1 0 0,-1 1 1 0 0,1-1-1 0 0,-1 1 1 0 0,1-1-1 0 0,0 0 0 0 0,-1 1-7 0 0,-30 12 147 0 0,0-1 0 0 0,-1-1 0 0 0,0-2-1 0 0,-1-2 1 0 0,0 0 0 0 0,-32 0-147 0 0,-135 33 68 0 0,479-160-1087 0 0,251-123 3284 0 0,-520 239-2101 0 0,-8 3-147 0 0,1 0-1 0 0,-1 0 1 0 0,0 0-1 0 0,1 0 1 0 0,-1 0 0 0 0,1 0-1 0 0,-1 0 1 0 0,1 0-1 0 0,-1 0 1 0 0,1 1-1 0 0,-1-1 1 0 0,1 1 0 0 0,0-1-1 0 0,0 1 1 0 0,-1 0-1 0 0,1 0 1 0 0,0 0 0 0 0,-1 0-1 0 0,1 0 1 0 0,0 0-1 0 0,0 0 1 0 0,-1 0 0 0 0,1 0-1 0 0,0 1 1 0 0,-1-1-1 0 0,1 1 1 0 0,0 0 0 0 0,-1-1-1 0 0,1 1 1 0 0,-1 0-1 0 0,1 0 1 0 0,-1 0 0 0 0,1 0-1 0 0,-1 0 1 0 0,0 0-1 0 0,0 0 1 0 0,1 1-17 0 0,8 96-620 0 0,-10-85 650 0 0,-1 0-1 0 0,2 0 1 0 0,-1 0-1 0 0,2 0 0 0 0,0 0 1 0 0,0 0-1 0 0,2 0 1 0 0,-1-1-1 0 0,2 1 0 0 0,-1-1 1 0 0,2 0-1 0 0,-1-1 0 0 0,2 1 1 0 0,-1-1-1 0 0,2 0 1 0 0,4 5-30 0 0,-3-12 70 0 0,0-1 1 0 0,0-1 0 0 0,0 1-1 0 0,0-2 1 0 0,0 1 0 0 0,1-1-1 0 0,-1 0 1 0 0,0-1 0 0 0,1 0-1 0 0,-1-1 1 0 0,1 0 0 0 0,-1 0-1 0 0,0-1 1 0 0,0 0 0 0 0,0-1 0 0 0,0 0-1 0 0,0 0 1 0 0,0-1 0 0 0,-1 0-1 0 0,0-1 1 0 0,0 0 0 0 0,0 0-1 0 0,0 0 1 0 0,-1-1 0 0 0,0 0-1 0 0,4-5-70 0 0,9-3 55 0 0,-1-2 0 0 0,-1 0 0 0 0,0-1 0 0 0,-1 0 1 0 0,-1-2-1 0 0,-1 0 0 0 0,-1-1 0 0 0,0 0 0 0 0,-1-1 0 0 0,-2-1 0 0 0,0 0 0 0 0,-1 0 0 0 0,-1-1 0 0 0,-1 0 0 0 0,-2-1-55 0 0,-5 110-2869 0 0,0-73 2855 0 0,1 0 1 0 0,1 0-1 0 0,0 0 1 0 0,1 0-1 0 0,0 0 1 0 0,1-1-1 0 0,0 0 0 0 0,1 0 1 0 0,0 0-1 0 0,1 0 1 0 0,1-1-1 0 0,0-1 1 0 0,0 1-1 0 0,1-1 1 0 0,0-1-1 0 0,1 1 1 0 0,0-2-1 0 0,10 8 14 0 0,38 3-2965 0 0,-19-15-3748 0 0,-22-2-2227 0 0</inkml:trace>
  <inkml:trace contextRef="#ctx0" brushRef="#br1" timeOffset="36754.475">22899 6217 21109 0 0,'0'0'1318'0'0,"0"0"-505"0"0,0 0-264 0 0,0 0-312 0 0,0 0-379 0 0,0 0-373 0 0,0 0-436 0 0,0 0-357 0 0,0 0 32 0 0,0 0 229 0 0,0 0 369 0 0,0 0 402 0 0,0 0 148 0 0,18-13 73 0 0,62-41 51 0 0,21 36 234 0 0,-75 20-102 0 0,-23-2-117 0 0,13-2-47 0 0,0 1-1 0 0,0 1 0 0 0,0 0 1 0 0,0 1-1 0 0,0 1 0 0 0,0 1 1 0 0,0 0-1 0 0,0 1 0 0 0,-1 0 1 0 0,0 1-1 0 0,1 1 0 0 0,-2 1 0 0 0,1 0 1 0 0,-1 1-1 0 0,9 7 37 0 0,-21-14-122 0 0,-1 0 0 0 0,0 0-1 0 0,0 1 1 0 0,0-1 0 0 0,1 0 0 0 0,-1 1-1 0 0,0-1 1 0 0,-1 1 0 0 0,1 0 0 0 0,0-1-1 0 0,0 1 1 0 0,-1 0 0 0 0,1-1-1 0 0,-1 1 1 0 0,1 0 0 0 0,-1-1 0 0 0,0 1-1 0 0,0 0 1 0 0,1 0 0 0 0,-1 0 0 0 0,-1-1-1 0 0,1 1 1 0 0,0 0 0 0 0,0 0 0 0 0,-1 0-1 0 0,1-1 1 0 0,-1 1 0 0 0,1 0 0 0 0,-1-1-1 0 0,0 1 1 0 0,0 0 0 0 0,0 0 122 0 0,-76 70-902 0 0,59-59 1027 0 0,4-3 0 0 0,-122 112 459 0 0,131-116-555 0 0,-1 0 0 0 0,1 0-1 0 0,0 0 1 0 0,1 1 0 0 0,0 0 0 0 0,0 0 0 0 0,0 0 0 0 0,1 1-1 0 0,0-1 1 0 0,0 1 0 0 0,1-1 0 0 0,0 1 0 0 0,0 0 0 0 0,1 0-1 0 0,0 0 1 0 0,1 0 0 0 0,-1 0 0 0 0,2 0 0 0 0,-1 0 0 0 0,2 7-29 0 0,4-6 123 0 0,0 0 1 0 0,0-1-1 0 0,1 1 1 0 0,0-1-1 0 0,1 0 1 0 0,-1-1-1 0 0,2 0 1 0 0,-1 0-1 0 0,1-1 1 0 0,0 0-1 0 0,0 0 1 0 0,1-1-1 0 0,-1 0 1 0 0,1-1-1 0 0,0 0 1 0 0,1 0-1 0 0,-1-1 1 0 0,1-1-1 0 0,-1 0 1 0 0,1 0-1 0 0,0-1 1 0 0,-1 0-1 0 0,5-1-123 0 0,22 4 132 0 0,0-1 0 0 0,0-2 0 0 0,0-2 0 0 0,0-1 0 0 0,0-2 0 0 0,20-5-132 0 0,56-30 4423 0 0,-113 39-3839 0 0,0 0-265 0 0,0 0-325 0 0,0 0-319 0 0,0 5 292 0 0,0 0 0 0 0,1-1 0 0 0,0 1 0 0 0,-1 0 0 0 0,2 0 0 0 0,-1-1 0 0 0,0 1 1 0 0,1 0-1 0 0,0-1 0 0 0,0 1 0 0 0,0-1 0 0 0,1 0 0 0 0,-1 0 0 0 0,1 0 0 0 0,0 0 0 0 0,0 0 0 0 0,1-1 1 0 0,-1 1-1 0 0,1-1 0 0 0,0 0 0 0 0,0 0 0 0 0,0 0 0 0 0,0-1 0 0 0,0 1 0 0 0,0-1 0 0 0,1 0 0 0 0,-1 0 0 0 0,1-1 1 0 0,-1 1-1 0 0,1-1 0 0 0,0 0 0 0 0,0 0 0 0 0,0-1 0 0 0,1 1 33 0 0,172-16 1202 0 0,-156 7-1100 0 0,0 0 0 0 0,0-2 0 0 0,0 0 1 0 0,-1-2-1 0 0,-1 0 0 0 0,0-1 0 0 0,-1-2 1 0 0,15-13-103 0 0,-28 24-19 0 0,-1 0 1 0 0,-1-1-1 0 0,1 1 1 0 0,-1-1-1 0 0,0 0 1 0 0,0 0-1 0 0,0-1 1 0 0,0 1 0 0 0,-1-1-1 0 0,0 0 1 0 0,0 0-1 0 0,-1 0 1 0 0,0 0-1 0 0,0 0 1 0 0,0 0-1 0 0,-1-1 1 0 0,0 1-1 0 0,0-1 1 0 0,0 1 0 0 0,-1-1-1 0 0,0 1 1 0 0,0-1-1 0 0,-1 1 1 0 0,0-1-1 0 0,0 1 1 0 0,0-1-1 0 0,-1 1 1 0 0,0 0-1 0 0,0 0 1 0 0,-1 0 0 0 0,0 0-1 0 0,0 0 1 0 0,0 0-1 0 0,-2-1 19 0 0,-8-5-95 0 0,0 0 0 0 0,-1 1 0 0 0,-1 1 0 0 0,1 0-1 0 0,-2 0 1 0 0,1 2 0 0 0,-1 0 0 0 0,-1 1 0 0 0,0 0 0 0 0,1 2-1 0 0,-2 0 1 0 0,1 0 0 0 0,-1 2 0 0 0,1 0 0 0 0,-1 1 0 0 0,0 1-1 0 0,0 1 1 0 0,0 0 0 0 0,1 2 0 0 0,-1 0 0 0 0,0 0 0 0 0,1 2-1 0 0,-1 0 1 0 0,1 1 0 0 0,-2 2 95 0 0,10-5-13 0 0,0 0-1 0 0,0 1 1 0 0,1 0 0 0 0,-1 1-1 0 0,1 0 1 0 0,0 0 0 0 0,0 0-1 0 0,0 1 1 0 0,1 1 0 0 0,0-1-1 0 0,0 1 1 0 0,0 0 0 0 0,1 1-1 0 0,-1 0 1 0 0,2 0 0 0 0,-1 0-1 0 0,1 0 1 0 0,0 1 0 0 0,0 0-1 0 0,1 0 1 0 0,0 0 0 0 0,1 1-1 0 0,0-1 1 0 0,0 1 0 0 0,1 0-1 0 0,0 0 1 0 0,0 0 0 0 0,1 0-1 0 0,0 0 1 0 0,1 0 0 0 0,0 0-1 0 0,0 0 1 0 0,1 1 0 0 0,1 5 13 0 0,7-5 202 0 0,-1 0-1 0 0,1 0 1 0 0,1-1 0 0 0,0 0 0 0 0,0 0 0 0 0,1-1 0 0 0,0-1 0 0 0,0 0 0 0 0,1 0 0 0 0,0-1 0 0 0,0 0 0 0 0,0-1-1 0 0,1-1 1 0 0,0 0 0 0 0,-1-1 0 0 0,2 0 0 0 0,-1-1 0 0 0,0 0 0 0 0,0-1 0 0 0,4-1-202 0 0,314-5 1159 0 0,-186-6-766 0 0,-141 11-438 0 0,0-1 1 0 0,0 1-1 0 0,1 0 0 0 0,-1 0 0 0 0,0 0 0 0 0,0 1 0 0 0,0 0 1 0 0,0-1-1 0 0,0 1 0 0 0,0 1 0 0 0,0-1 0 0 0,0 0 0 0 0,-1 1 1 0 0,1 0-1 0 0,0 0 0 0 0,-1 0 0 0 0,1 0 0 0 0,-1 1 0 0 0,0-1 1 0 0,0 1-1 0 0,1 1 45 0 0,30 51-7557 0 0,-33-54 7365 0 0,3 7-5341 0 0,0-1-4996 0 0</inkml:trace>
  <inkml:trace contextRef="#ctx0" brushRef="#br1" timeOffset="37026.54">25589 6382 15883 0 0,'0'0'1779'0'0,"0"0"-252"0"0,0 0-158 0 0,0 0-386 0 0,0 0-550 0 0,0 0-572 0 0,0 0-562 0 0,0 0-397 0 0,0 0 43 0 0,0 0 315 0 0,0 0 399 0 0,0 0 334 0 0,0 0 97 0 0,4 6-9 0 0,99 320 836 0 0,-98-316-940 0 0,0-1 0 0 0,1 1 0 0 0,0-1 0 0 0,0-1-1 0 0,1 1 1 0 0,0-1 0 0 0,1 0 0 0 0,0-1 0 0 0,0 0-1 0 0,0 0 1 0 0,1-1 0 0 0,1 1 23 0 0,34 6-3010 0 0,5-21-3782 0 0,-36 3 308 0 0</inkml:trace>
  <inkml:trace contextRef="#ctx0" brushRef="#br1" timeOffset="37284.444">25635 5799 17620 0 0,'0'0'1873'0'0,"0"0"-83"0"0,0 0-455 0 0,-11-26-532 0 0,-31-82-348 0 0,43 87-7026 0 0,30 57 4744 0 0,-25-27 644 0 0,83 61-8686 0 0,-70-60 5443 0 0</inkml:trace>
  <inkml:trace contextRef="#ctx0" brushRef="#br1" timeOffset="37943.608">26530 5270 21597 0 0,'0'0'741'0'0,"0"0"-237"0"0,0 0-418 0 0,0 0-639 0 0,0 0-655 0 0,0 0-148 0 0,0 0 228 0 0,0 0 482 0 0,0 0 481 0 0,0 0 118 0 0,-1 27 24 0 0,-2 166-57 0 0,18-20 92 0 0,8-1 0 0 0,34 122-12 0 0,-46-249 195 0 0,2 0-1 0 0,2-1 0 0 0,3-1 0 0 0,1 0 0 0 0,1-2 0 0 0,3 0 0 0 0,1-1 0 0 0,2-2 0 0 0,2 0 0 0 0,1-2 0 0 0,2-1 1 0 0,2-2-1 0 0,19 16-194 0 0,73 10 783 0 0,-123-43-15588 0 0,-4-13 8557 0 0</inkml:trace>
  <inkml:trace contextRef="#ctx0" brushRef="#br1" timeOffset="38460.126">15858 7757 13995 0 0,'0'0'3242'0'0,"0"0"-2166"0"0,0 0-874 0 0,0 0-629 0 0,0 0-592 0 0,0 0-144 0 0,0 0 176 0 0,0 0 388 0 0,0 0 431 0 0,0 0 184 0 0,0 0 88 0 0,0 0 67 0 0,-16 31 20 0 0,-50 97 28 0 0,35 1 349 0 0,30-96-391 0 0,-5 35 122 0 0,1-26-115 0 0,1 0 0 0 0,2 0 0 0 0,1 0 1 0 0,3 0-1 0 0,1 0 0 0 0,3 0 0 0 0,1-1 0 0 0,2 4-184 0 0,-2-33 99 0 0,0 0 0 0 0,1-1 0 0 0,0 0 0 0 0,1 0-1 0 0,0 0 1 0 0,0-1 0 0 0,1-1 0 0 0,0 0 0 0 0,1 0 0 0 0,0-1-1 0 0,1 0 1 0 0,-1-1 0 0 0,1 0 0 0 0,1-1 0 0 0,-1-1 0 0 0,1 0-1 0 0,0 0 1 0 0,0-1 0 0 0,1-1 0 0 0,-1 0 0 0 0,1-1-1 0 0,0 0 1 0 0,-1-2 0 0 0,1 1 0 0 0,0-1 0 0 0,0-1 0 0 0,-1-1-1 0 0,1 0 1 0 0,0 0 0 0 0,3-3-99 0 0,-10 3 122 0 0,0 0 0 0 0,0-1-1 0 0,0 1 1 0 0,0-2 0 0 0,-1 1 0 0 0,1-1 0 0 0,-1 0-1 0 0,0 0 1 0 0,0 0 0 0 0,0-1 0 0 0,-1 0 0 0 0,0 0-1 0 0,0-1 1 0 0,0 1 0 0 0,-1-1 0 0 0,1 0 0 0 0,-1-1-1 0 0,-1 1 1 0 0,1 0 0 0 0,-1-1 0 0 0,0 0 0 0 0,-1 0-1 0 0,0 0 1 0 0,0 0 0 0 0,0 0 0 0 0,-1-1 0 0 0,0 1-1 0 0,0 0 1 0 0,-1-1 0 0 0,0 1 0 0 0,0 0 0 0 0,-1-1 0 0 0,-1-4-122 0 0,2 9-72 0 0,0-1 0 0 0,-1 1 1 0 0,1-1-1 0 0,-1 1 1 0 0,0-1-1 0 0,0 1 1 0 0,0 0-1 0 0,0 0 1 0 0,-1 0-1 0 0,1-1 1 0 0,-1 1-1 0 0,0 0 1 0 0,0 1-1 0 0,0-1 0 0 0,0 0 1 0 0,0 0-1 0 0,-1 1 1 0 0,1 0-1 0 0,-1-1 1 0 0,1 1-1 0 0,-1 0 1 0 0,0 0-1 0 0,0 0 1 0 0,0 1-1 0 0,0-1 0 0 0,-1 1 1 0 0,1 0-1 0 0,0 0 1 0 0,0 0-1 0 0,-1 0 1 0 0,1 0-1 0 0,-1 1 1 0 0,1-1-1 0 0,-1 1 1 0 0,1 0-1 0 0,-1 0 1 0 0,1 1-1 0 0,0-1 0 0 0,-1 0 1 0 0,1 1-1 0 0,-1 0 1 0 0,1 0-1 0 0,0 0 1 0 0,0 0-1 0 0,-1 1 1 0 0,1-1-1 0 0,0 1 1 0 0,0 0-1 0 0,0 0 0 0 0,1 0 1 0 0,-1 0-1 0 0,0 1 1 0 0,1-1-1 0 0,-1 0 1 0 0,1 1-1 0 0,0 0 1 0 0,0 0-1 0 0,0 0 1 0 0,-1 2 71 0 0,1 2 50 0 0,0 1 0 0 0,0 0-1 0 0,1 0 1 0 0,0 0 0 0 0,0 0 0 0 0,1 0 0 0 0,0 0 0 0 0,0 0 0 0 0,1 0 0 0 0,0 0 0 0 0,0 0 0 0 0,1-1 0 0 0,0 1 0 0 0,0 0 0 0 0,1-1 0 0 0,0 1 0 0 0,0-1 0 0 0,1 0-1 0 0,0 0 1 0 0,0 0 0 0 0,1-1 0 0 0,0 1 0 0 0,0-1 0 0 0,1 0 0 0 0,-1-1 0 0 0,1 1 0 0 0,0-1 0 0 0,1 0 0 0 0,-1 0 0 0 0,1-1 0 0 0,0 0 0 0 0,0 0 0 0 0,5 1-50 0 0,14 7 229 0 0,0-2-1 0 0,1 0 1 0 0,0-2 0 0 0,0-1 0 0 0,1-1 0 0 0,0-1 0 0 0,0-2 0 0 0,27 1-229 0 0,-11-3-28 0 0,-15 2-231 0 0,0-1 1 0 0,-1-1-1 0 0,1-2 0 0 0,0-1 0 0 0,0-1 1 0 0,-1-1-1 0 0,1-2 0 0 0,-1-1 1 0 0,-1-1-1 0 0,16-7 259 0 0,-41 14-536 0 0,10-7-519 0 0,-8 0-7076 0 0,-4 6-937 0 0</inkml:trace>
  <inkml:trace contextRef="#ctx0" brushRef="#br1" timeOffset="38946.536">15392 8096 16708 0 0,'0'0'656'0'0,"0"0"-60"0"0,0 0-303 0 0,0 0-338 0 0,0 0-167 0 0,0 0 70 0 0,0 0 327 0 0,34-21 293 0 0,114-68 152 0 0,2 47 539 0 0,-82 32-960 0 0,1 2 0 0 0,0 4 0 0 0,0 3 0 0 0,0 3 0 0 0,37 6-209 0 0,40 19-3538 0 0,-2 19-5251 0 0,-107-31 2890 0 0,-11-5 2764 0 0</inkml:trace>
  <inkml:trace contextRef="#ctx0" brushRef="#br1" timeOffset="39512.463">16970 8370 16644 0 0,'0'0'1771'0'0,"0"0"-259"0"0,0 0-544 0 0,0 0-426 0 0,0 0-282 0 0,0 0-319 0 0,0 0-404 0 0,0 0-405 0 0,0 0-280 0 0,0 0 62 0 0,0 0 265 0 0,0 0 369 0 0,0 0 348 0 0,2 3 126 0 0,35 171 617 0 0,-36-167-559 0 0,0 0 1 0 0,0 0-1 0 0,0 0 1 0 0,1 0-1 0 0,0-1 1 0 0,1 1-1 0 0,-1 0 0 0 0,1-1 1 0 0,0 0-1 0 0,1 0 1 0 0,0 0-1 0 0,0 0 0 0 0,0-1 1 0 0,0 1-1 0 0,1-1 1 0 0,0 0-1 0 0,0 0 1 0 0,1-1-1 0 0,-1 1 0 0 0,1-1 1 0 0,0-1-1 0 0,0 1 1 0 0,0-1-1 0 0,1 0 0 0 0,-1 0 1 0 0,1-1-1 0 0,-1 0 1 0 0,1 0-1 0 0,0 0 1 0 0,3-1-81 0 0,7-5 130 0 0,-1-1 1 0 0,1-1 0 0 0,-1 0 0 0 0,0-1 0 0 0,-1-1 0 0 0,1-1-1 0 0,-2 0 1 0 0,1 0 0 0 0,-1-2 0 0 0,-1 0 0 0 0,0 0 0 0 0,0-1 0 0 0,-1-1-1 0 0,-1 0 1 0 0,0-1 0 0 0,-1 0 0 0 0,0-1 0 0 0,4-10-131 0 0,-12 22-6 0 0,48-66-148 0 0,-49 68-114 0 0,-1 1-178 0 0,0 0-183 0 0,0 43-1301 0 0,-1-35 2008 0 0,0 0 0 0 0,0 0-1 0 0,1 0 1 0 0,0 0 0 0 0,1 0 0 0 0,0 0 0 0 0,0 0 0 0 0,0-1-1 0 0,1 1 1 0 0,1 0 0 0 0,-1-1 0 0 0,1 1 0 0 0,0-1 0 0 0,1 0-1 0 0,0 0 1 0 0,0 0 0 0 0,0-1 0 0 0,1 1 0 0 0,0-1 0 0 0,0 0-1 0 0,1 0 1 0 0,-1-1 0 0 0,1 0 0 0 0,1 0 0 0 0,-1 0 0 0 0,1-1-1 0 0,0 1 1 0 0,-1-2 0 0 0,2 1 0 0 0,-1-1 0 0 0,0 0 0 0 0,1-1-1 0 0,-1 1 1 0 0,1-1 0 0 0,0-1 0 0 0,5 1-78 0 0,5-3 70 0 0,0-2 1 0 0,0 1 0 0 0,0-2-1 0 0,0 0 1 0 0,0-2-1 0 0,-1 0 1 0 0,0 0-1 0 0,0-2 1 0 0,-1 0 0 0 0,0-1-1 0 0,0 0 1 0 0,-1-2-1 0 0,0 0 1 0 0,-1 0-1 0 0,0-1 1 0 0,-1-1 0 0 0,0 0-1 0 0,-1-1 1 0 0,0 0-1 0 0,-2-1 1 0 0,1-1-1 0 0,-2 1 1 0 0,5-13-71 0 0,-7-10-266 0 0,-9 60-1894 0 0,3-11 2250 0 0,1 0 0 0 0,0 0 0 0 0,0-1 0 0 0,1 1 0 0 0,0-1 0 0 0,1 1 0 0 0,0-1 0 0 0,1 0 0 0 0,0 0 0 0 0,0-1 0 0 0,1 0 0 0 0,0 0 0 0 0,1 0-1 0 0,0-1 1 0 0,1 0 0 0 0,-1 0 0 0 0,1 0 0 0 0,1-1 0 0 0,-1-1 0 0 0,1 1 0 0 0,1-2 0 0 0,-1 1 0 0 0,6 1-90 0 0,117 52-785 0 0,-4-27-4710 0 0,-69-23-2855 0 0,-42-7 220 0 0</inkml:trace>
  <inkml:trace contextRef="#ctx0" brushRef="#br1" timeOffset="40028.8">18570 8291 18596 0 0,'0'0'2078'0'0,"0"0"-1143"0"0,0 0-859 0 0,0 0-813 0 0,0 0-268 0 0,0 0 121 0 0,0 0 309 0 0,0 0 442 0 0,0 0 141 0 0,0 0 29 0 0,0 0 40 0 0,10 27 38 0 0,66 192 490 0 0,66 271 894 0 0,-129-432-1485 0 0,-6-19 24 0 0,1-2-1 0 0,2 1 1 0 0,2-1 0 0 0,1-1-1 0 0,2 0 1 0 0,2-1 0 0 0,1 1-38 0 0,-3-26 4408 0 0,-13-34-3459 0 0,-14-39-1312 0 0,-81-130 20 0 0,70 154 267 0 0,2-1 0 0 0,1 0-1 0 0,2-2 1 0 0,2 0 0 0 0,2-2 0 0 0,2 1-1 0 0,2-1 1 0 0,1-1 0 0 0,3 0 76 0 0,6 37-51 0 0,0 0 1 0 0,0 0 0 0 0,1 0 0 0 0,1 0 0 0 0,-1 0 0 0 0,1 0-1 0 0,0 0 1 0 0,1 0 0 0 0,0 1 0 0 0,0-1 0 0 0,1 1-1 0 0,0 0 1 0 0,0 0 0 0 0,1 0 0 0 0,-1 1 0 0 0,2-1-1 0 0,-1 1 1 0 0,1 0 0 0 0,-1 1 0 0 0,2-1 0 0 0,-1 1 0 0 0,0 0-1 0 0,1 1 1 0 0,0 0 0 0 0,0 0 0 0 0,1 0 0 0 0,-1 1-1 0 0,1 0 1 0 0,6-2 50 0 0,18-5-115 0 0,0 2 0 0 0,1 1 0 0 0,0 1 0 0 0,0 2 0 0 0,0 1 0 0 0,26 2 115 0 0,-26-2-56 0 0,0 2 0 0 0,0 1 0 0 0,0 2 1 0 0,0 1-1 0 0,0 1 0 0 0,-1 2 0 0 0,0 1 0 0 0,0 2 0 0 0,0 1 1 0 0,-1 1-1 0 0,-1 2 0 0 0,0 1 0 0 0,0 1 0 0 0,-2 2 0 0 0,1 2 56 0 0,-27-18-18 0 0,0 0-1 0 0,0 0 0 0 0,0 0 0 0 0,-1 1 0 0 0,1-1 0 0 0,0 1 1 0 0,-1-1-1 0 0,1 1 0 0 0,-1 0 0 0 0,1-1 0 0 0,-1 1 0 0 0,0 0 1 0 0,0 0-1 0 0,0 0 0 0 0,0 0 0 0 0,0 0 0 0 0,-1 0 1 0 0,1 0-1 0 0,0 0 0 0 0,-1 1 0 0 0,0-1 0 0 0,1 0 0 0 0,-1 0 1 0 0,0 0-1 0 0,0 1 0 0 0,0-1 0 0 0,0 0 0 0 0,-1 0 0 0 0,1 0 1 0 0,-1 1-1 0 0,1-1 0 0 0,-1 0 0 0 0,0 0 0 0 0,0 0 1 0 0,1 0-1 0 0,-1 0 0 0 0,-1 0 0 0 0,1 0 0 0 0,0-1 0 0 0,0 1 1 0 0,-1 0-1 0 0,1-1 0 0 0,-1 1 0 0 0,0-1 0 0 0,1 1 0 0 0,-1-1 1 0 0,0 0-1 0 0,0 1 0 0 0,0-1 0 0 0,0 0 0 0 0,0 0 1 0 0,0-1-1 0 0,0 1 0 0 0,0 0 0 0 0,0-1 0 0 0,0 1 0 0 0,0-1 1 0 0,-1 0-1 0 0,1 1 0 0 0,0-1 0 0 0,-1 0 19 0 0,-46 6-31 0 0,0-2 1 0 0,0-2-1 0 0,-1-2 0 0 0,1-2 0 0 0,0-3 0 0 0,1-1 0 0 0,-1-3 1 0 0,-19-7 30 0 0,28 8-627 0 0,-23-5-2530 0 0,43 7-811 0 0,0 0-3808 0 0,10 3 2747 0 0</inkml:trace>
  <inkml:trace contextRef="#ctx0" brushRef="#br1" timeOffset="40377.192">19885 8618 18004 0 0,'0'0'-454'0'0,"0"0"-171"0"0,0 0 181 0 0,0 0 347 0 0,0 0 187 0 0,0 0 50 0 0,0 0-12 0 0,0 0 10 0 0,0 0 28 0 0,0 0 74 0 0,27 21 142 0 0,87 64 133 0 0,-54-66 465 0 0,-52-22-779 0 0,230-122 1629 0 0,-226 119-1747 0 0,0 0 0 0 0,0-1-1 0 0,-1 0 1 0 0,0-1 0 0 0,0 0 0 0 0,-1-1 0 0 0,0 0 0 0 0,-1-1 0 0 0,0 0-1 0 0,0-1 1 0 0,-1 1 0 0 0,0-2 0 0 0,-1 1 0 0 0,-1-1 0 0 0,1 0 0 0 0,-2 0-1 0 0,0-1 1 0 0,0 1 0 0 0,-1-1 0 0 0,-1 0 0 0 0,0-1 0 0 0,-1 1 0 0 0,0-5-83 0 0,-5 11-74 0 0,-1 1-1 0 0,-1 0 1 0 0,1 0 0 0 0,-1 0 0 0 0,0 0 0 0 0,0 1 0 0 0,0-1 0 0 0,-1 1 0 0 0,0 1 0 0 0,0-1 0 0 0,0 1 0 0 0,-1 0-1 0 0,1 0 1 0 0,-1 1 0 0 0,0 0 0 0 0,0 0 0 0 0,0 1 0 0 0,0 0 0 0 0,-1 0 0 0 0,1 0 0 0 0,0 1 0 0 0,-1 0 0 0 0,1 1-1 0 0,-1 0 1 0 0,0 0 0 0 0,1 0 0 0 0,-1 1 74 0 0,-16-3-27 0 0,0 1 0 0 0,0 1-1 0 0,0 1 1 0 0,0 1 0 0 0,0 1 0 0 0,0 2-1 0 0,1 0 1 0 0,-1 1 0 0 0,2 1 0 0 0,-1 2-1 0 0,1 0 1 0 0,0 1 0 0 0,1 1 0 0 0,0 1 0 0 0,0 1-1 0 0,2 1 1 0 0,0 1 0 0 0,0 0 0 0 0,2 1-1 0 0,0 1 1 0 0,-4 7 27 0 0,17-19-95 0 0,0 1 0 0 0,1-1-1 0 0,0 1 1 0 0,0 0 0 0 0,0 0 0 0 0,1 1-1 0 0,0-1 1 0 0,0 0 0 0 0,1 1 0 0 0,-1-1-1 0 0,1 1 1 0 0,1 0 0 0 0,-1-1 0 0 0,1 1-1 0 0,1 0 1 0 0,-1-1 0 0 0,1 1 0 0 0,0-1-1 0 0,1 1 1 0 0,-1-1 0 0 0,1 1 0 0 0,0-1-1 0 0,1 0 1 0 0,0 0 0 0 0,0 0 95 0 0,76 78-9746 0 0,-55-68 1346 0 0</inkml:trace>
  <inkml:trace contextRef="#ctx0" brushRef="#br1" timeOffset="41936.738">22621 7474 20020 0 0,'0'0'287'0'0,"0"0"-12"0"0,0 0-53 0 0,0 0-132 0 0,0 0-180 0 0,0 0-204 0 0,0 0-261 0 0,0 0-248 0 0,0 0-193 0 0,0 0-15 0 0,0 0 271 0 0,-2-3 380 0 0,-10 139 1437 0 0,16-19-800 0 0,5-1 1 0 0,5 0-1 0 0,6-1 0 0 0,4-1 0 0 0,32 89-277 0 0,-11 0 739 0 0,-74-203 1131 0 0,-294-60-1808 0 0,241 46-211 0 0,0 3-1 0 0,-1 5 1 0 0,-81 3 149 0 0,161 2-25 0 0,0 0 0 0 0,1 0 0 0 0,-1 0 0 0 0,0 1 0 0 0,0 0 0 0 0,0-1 0 0 0,1 1 0 0 0,-1 0 0 0 0,0 0 0 0 0,0 1 0 0 0,0-1-1 0 0,0 0 1 0 0,1 1 0 0 0,-1 0 0 0 0,0 0 0 0 0,1 0 0 0 0,-1 0 0 0 0,0 0 0 0 0,1 0 0 0 0,-1 1 0 0 0,1-1 0 0 0,0 1 0 0 0,-1-1 0 0 0,1 1 0 0 0,0 0 0 0 0,0 0 0 0 0,0 0 0 0 0,0 0 0 0 0,1 1 0 0 0,-1-1 0 0 0,1 0-1 0 0,-1 1 1 0 0,1-1 0 0 0,0 1 0 0 0,0-1 0 0 0,0 1 0 0 0,0 0 0 0 0,0 0 0 0 0,0-1 0 0 0,1 1 0 0 0,0 0 0 0 0,-1 0 0 0 0,1 0 0 0 0,0-1 0 0 0,0 1 0 0 0,0 0 0 0 0,1 0 0 0 0,-1 0 0 0 0,1-1 0 0 0,0 1 0 0 0,0 0-1 0 0,-1 0 1 0 0,2-1 0 0 0,-1 1 0 0 0,0-1 0 0 0,0 1 0 0 0,1-1 0 0 0,0 0 0 0 0,-1 1 0 0 0,2 0 25 0 0,19 11 192 0 0,0-2-1 0 0,1 0 1 0 0,1-1-1 0 0,-1-1 1 0 0,2-2-1 0 0,-1 0 1 0 0,1-2-1 0 0,0 0 1 0 0,0-2-1 0 0,1-1 1 0 0,0-1-1 0 0,23-1-191 0 0,-34 0 23 0 0,70 11 74 0 0,1-4 1 0 0,0-4 0 0 0,0-4 0 0 0,0-3 0 0 0,0-4-1 0 0,0-4 1 0 0,-2-4 0 0 0,1-3 0 0 0,74-27-98 0 0,-62-12 1152 0 0,-26 75-1199 0 0,-58-17 120 0 0,0-1 1 0 0,0-1-1 0 0,0 0 0 0 0,-1-1 0 0 0,1 0 0 0 0,0-1 0 0 0,-1 0 0 0 0,1-1 0 0 0,-1-1 0 0 0,0 0 0 0 0,-1 0 1 0 0,1-1-1 0 0,-1-1 0 0 0,0 0 0 0 0,0 0 0 0 0,-1-1 0 0 0,0-1 0 0 0,-1 0 0 0 0,0 0 0 0 0,0 0 0 0 0,4-8-73 0 0,-11 14-13 0 0,-1-1-1 0 0,0 1 0 0 0,0-1 0 0 0,0 1 1 0 0,-1-1-1 0 0,1 1 0 0 0,-1-1 1 0 0,0 0-1 0 0,0 1 0 0 0,0-1 0 0 0,0 0 1 0 0,-1 1-1 0 0,1-1 0 0 0,-1 0 0 0 0,0 1 1 0 0,0-1-1 0 0,0 1 0 0 0,-1 0 0 0 0,1-1 1 0 0,-1 1-1 0 0,0 0 0 0 0,0 0 1 0 0,0 0-1 0 0,0 0 0 0 0,0 0 0 0 0,-1 0 1 0 0,0 1-1 0 0,1-1 0 0 0,-1 1 0 0 0,0 0 1 0 0,0-1-1 0 0,0 1 0 0 0,0 1 0 0 0,-1-1 1 0 0,-2-1 13 0 0,-125-47-663 0 0,-13 49-57 0 0,141 1 700 0 0,-1 1 0 0 0,1 0 0 0 0,0 0 1 0 0,-1 1-1 0 0,1-1 0 0 0,0 1 1 0 0,0-1-1 0 0,0 1 0 0 0,0 0 0 0 0,0 0 1 0 0,0 0-1 0 0,0 0 0 0 0,1 1 1 0 0,-1-1-1 0 0,1 1 0 0 0,0 0 0 0 0,0 0 1 0 0,0 0-1 0 0,0 0 0 0 0,0 0 1 0 0,1 0-1 0 0,-1 0 0 0 0,1 0 0 0 0,0 1 1 0 0,0-1-1 0 0,0 0 0 0 0,0 1 1 0 0,0-1-1 0 0,1 1 0 0 0,0-1 0 0 0,0 1 1 0 0,0-1-1 0 0,0 1 0 0 0,0 0 1 0 0,1-1-1 0 0,-1 1 0 0 0,1-1 0 0 0,0 0 1 0 0,1 2 19 0 0,4 5 82 0 0,0 0-1 0 0,1-1 1 0 0,0 0 0 0 0,0-1 0 0 0,1 0-1 0 0,0 0 1 0 0,0 0 0 0 0,1-1 0 0 0,0 0 0 0 0,1-1-1 0 0,-1 0 1 0 0,1 0 0 0 0,0-1 0 0 0,0 0-1 0 0,1-1 1 0 0,0-1 0 0 0,0 1 0 0 0,0-2-1 0 0,5 2-81 0 0,16 3 149 0 0,1-1-1 0 0,-1-2 1 0 0,1-1-1 0 0,0-1 1 0 0,0-2-1 0 0,27-4-148 0 0,1 29-180 0 0,63 3-487 0 0,-37-28-3999 0 0,-44-1-1432 0 0,-20 1-4932 0 0</inkml:trace>
  <inkml:trace contextRef="#ctx0" brushRef="#br1" timeOffset="42248.573">24042 7380 11698 0 0,'0'0'1273'0'0,"0"0"24"0"0,0 0-86 0 0,0 0-333 0 0,0 0-327 0 0,0 0-275 0 0,0 0-308 0 0,0 0-172 0 0,0 0-12 0 0,0 0 101 0 0,0 0 190 0 0,0 0 161 0 0,0 0 146 0 0,9 11 72 0 0,-5-6-399 0 0,1-1 1 0 0,-1 1 1 0 0,0 0 0 0 0,0 1-1 0 0,-1-1 1 0 0,1 0 0 0 0,-1 1-1 0 0,-1 0 1 0 0,1 0 0 0 0,-1 0-1 0 0,0 0 1 0 0,0 0 0 0 0,0 0-1 0 0,-1 1 1 0 0,0-1 0 0 0,0 0-1 0 0,-1 1-56 0 0,0 163 818 0 0,-5-100-626 0 0,4 0 0 0 0,2 0 0 0 0,4 0 0 0 0,2-1 0 0 0,4 1-1 0 0,2-2 1 0 0,4 1 0 0 0,2-2 0 0 0,28 62-192 0 0,-38-110 87 0 0,75 102 910 0 0,-78-136 794 0 0,-14-28-10049 0 0,2 33 2293 0 0,2 3-3957 0 0</inkml:trace>
  <inkml:trace contextRef="#ctx0" brushRef="#br1" timeOffset="42701.61">24525 7348 17740 0 0,'0'0'1248'0'0,"0"0"-212"0"0,0 0-517 0 0,0 0-794 0 0,0 0-605 0 0,0 0-104 0 0,0 0 226 0 0,0 0 440 0 0,0 0 502 0 0,0 0 212 0 0,0 0 28 0 0,-7 29 0 0 0,-22 95-8 0 0,19-73-129 0 0,3 1 0 0 0,2 0 0 0 0,2 0 0 0 0,2 0 0 0 0,4 17-287 0 0,-1 13 187 0 0,2-15-67 0 0,4 0 0 0 0,2-1 0 0 0,4 0 0 0 0,2-1 1 0 0,3-1-1 0 0,2 0 0 0 0,4-2 0 0 0,2 0 0 0 0,3-2 0 0 0,31 47-120 0 0,-48-88-79 0 0,7 9-127 0 0,-15-10-2688 0 0,-17-17-6593 0 0,8-1 158 0 0</inkml:trace>
  <inkml:trace contextRef="#ctx0" brushRef="#br1" timeOffset="43068.388">25086 7408 17220 0 0,'0'0'1580'0'0,"0"0"-372"0"0,0 0-586 0 0,0 0-690 0 0,0 0-606 0 0,0 0-199 0 0,0 0 129 0 0,0 0 315 0 0,0 0 436 0 0,0 0 240 0 0,0 0 33 0 0,-19 27-87 0 0,-145 191 59 0 0,153-205-476 0 0,-116 146 11 0 0,87-104-2630 0 0,3 0-3596 0 0,23-35-2663 0 0</inkml:trace>
  <inkml:trace contextRef="#ctx0" brushRef="#br1" timeOffset="43377.483">25250 8279 12547 0 0,'0'0'1244'0'0,"0"0"-824"0"0,0 0-107 0 0,0 0 88 0 0,0 0 136 0 0,0 0 144 0 0,0 0 77 0 0,0 0 5 0 0,0 0-70 0 0,0 0-126 0 0,0 0-140 0 0,0 0-118 0 0,0 0-61 0 0,18 21-40 0 0,54 67-13 0 0,-12-46-240 0 0,-41-41-7359 0 0,-13-1 1989 0 0,-3 0-2032 0 0</inkml:trace>
  <inkml:trace contextRef="#ctx0" brushRef="#br1" timeOffset="43378.483">25267 7672 23661 0 0,'0'0'280'0'0,"0"0"-56"0"0,0 0-192 0 0,0 0-440 0 0,0 0-600 0 0,0 0-488 0 0,0 0-617 0 0,0 0-239 0 0,0 0 39 0 0,0 0 9 0 0,0 0 271 0 0,0 0 113 0 0,0 0-9 0 0,0 0-71 0 0,55 71 40 0 0,-51-55-401 0 0</inkml:trace>
  <inkml:trace contextRef="#ctx0" brushRef="#br1" timeOffset="43688.323">25804 8212 23621 0 0,'0'0'443'0'0,"0"0"-303"0"0,0 0-334 0 0,0 0-239 0 0,0 0-70 0 0,0 0 94 0 0,0 0 131 0 0,0 0 156 0 0,0 0 79 0 0,0 0 19 0 0,0 0 15 0 0,0 0 31 0 0,8 11 4 0 0,78 87 32 0 0,-81-95-64 0 0,0 0-1 0 0,0 0 1 0 0,0 1-1 0 0,-1-1 0 0 0,0 1 1 0 0,1 0-1 0 0,-1 0 0 0 0,0 1 1 0 0,-1-1-1 0 0,1 1 0 0 0,-1 0 1 0 0,0 0-1 0 0,0 0 1 0 0,-1 0-1 0 0,1 0 0 0 0,-1 0 1 0 0,0 1-1 0 0,-1 0 0 0 0,1-1 1 0 0,-1 1-1 0 0,0 0 0 0 0,-1-1 1 0 0,1 1-1 0 0,-1 0 1 0 0,0 0-1 0 0,-1-1 0 0 0,1 1 1 0 0,-1 0-1 0 0,0 0 0 0 0,0-1 1 0 0,-1 1-1 0 0,0-1 0 0 0,0 1 1 0 0,0-1-1 0 0,-1 0 1 0 0,0 0-1 0 0,0 0 0 0 0,0 0 1 0 0,0 0-1 0 0,-1-1 0 0 0,-3 4 7 0 0,-4 1-21 0 0,-1-1 0 0 0,1-1 0 0 0,-1 0-1 0 0,-1-1 1 0 0,1 0 0 0 0,-1-1 0 0 0,0 0-1 0 0,-1-1 1 0 0,1-1 0 0 0,-1 0 0 0 0,1 0-1 0 0,-1-2 1 0 0,0 0 0 0 0,0 0 0 0 0,0-1-1 0 0,-1-1 22 0 0,-84-16-8205 0 0,82 10 424 0 0</inkml:trace>
  <inkml:trace contextRef="#ctx0" brushRef="#br1" timeOffset="43949.564">26435 7561 20604 0 0,'0'0'1583'0'0,"0"0"-1026"0"0,0 0-392 0 0,0 0-148 0 0,0 0-114 0 0,0 0-30 0 0,0 0-36 0 0,0 0-45 0 0,0 0-28 0 0,0 0-78 0 0,0 0-100 0 0,0 0 31 0 0,0 0 77 0 0,1-10 118 0 0,-1 5 177 0 0,2-24 2 0 0,-12 38 93 0 0,-2 30-24 0 0,2 1-1 0 0,1 0 1 0 0,2 1 0 0 0,2 0 0 0 0,2 0 0 0 0,2 0 0 0 0,1 0 0 0 0,2 0 0 0 0,4 18-60 0 0,-2-30 26 0 0,2 1 0 0 0,1-1 0 0 0,1-1 0 0 0,2 1 1 0 0,0-2-1 0 0,2 1 0 0 0,1-1 0 0 0,2-1 1 0 0,0-1-1 0 0,2 0 0 0 0,0-1 0 0 0,2 0 0 0 0,12 11-26 0 0,36 30-5262 0 0,5-10-5655 0 0,-70-55 5663 0 0</inkml:trace>
  <inkml:trace contextRef="#ctx0" brushRef="#br1" timeOffset="44217.914">25969 7864 12947 0 0,'0'0'5810'0'0,"0"0"-4024"0"0,0 0-1289 0 0,0 0-284 0 0,32-13-99 0 0,104-36 69 0 0,41 30 312 0 0,-124 21-385 0 0,464 35-621 0 0,-408-18-3439 0 0,-2 4-3699 0 0,-78-16-2396 0 0</inkml:trace>
  <inkml:trace contextRef="#ctx0" brushRef="#br1" timeOffset="44902.238">26895 8427 15979 0 0,'0'0'3921'0'0,"0"0"-3337"0"0,0 0-806 0 0,0 0 248 0 0,0 0 173 0 0,0 0 37 0 0,27 6-13 0 0,88 16-43 0 0,-97-19-85 0 0,0 0 0 0 0,0-2 0 0 0,1 0 0 0 0,-1-1 0 0 0,0-1 0 0 0,0-1 0 0 0,0-1 0 0 0,0 0 0 0 0,-1-1 0 0 0,1-1 0 0 0,-1 0 0 0 0,0-2 0 0 0,0 0 0 0 0,-1-1 0 0 0,0 0 0 0 0,6-5-95 0 0,-18 12-36 0 0,0-1 0 0 0,0 0 0 0 0,-1 1 1 0 0,1-1-1 0 0,0 0 0 0 0,-1-1 0 0 0,0 1 0 0 0,1-1 0 0 0,-1 1 0 0 0,0-1 0 0 0,0 0 0 0 0,0 0 0 0 0,-1 0 0 0 0,1-1 0 0 0,-1 1 1 0 0,0-1-1 0 0,0 1 0 0 0,0-1 0 0 0,0 0 0 0 0,-1 0 0 0 0,1 1 0 0 0,-1-1 0 0 0,0 0 0 0 0,0 0 0 0 0,0-1 0 0 0,-1 1 0 0 0,0 0 1 0 0,1 0-1 0 0,-1 0 0 0 0,-1 0 0 0 0,1 0 0 0 0,-1 0 0 0 0,1-1 0 0 0,-1 1 0 0 0,0 0 0 0 0,-1 1 0 0 0,1-1 0 0 0,-1 0 0 0 0,0 0 1 0 0,0 0-1 0 0,0 1 0 0 0,0-1 0 0 0,-2-1 36 0 0,-5-5-56 0 0,0 0 0 0 0,-1 1 0 0 0,0 1 0 0 0,0 0 0 0 0,-1 0 0 0 0,0 1 0 0 0,0 0 0 0 0,-1 1 0 0 0,0 0 0 0 0,0 1 0 0 0,0 0 0 0 0,-1 1 0 0 0,0 0 0 0 0,1 1 0 0 0,-1 1 0 0 0,0 0 0 0 0,-1 1 0 0 0,1 0 0 0 0,0 1 0 0 0,0 0 0 0 0,0 1 0 0 0,0 1 0 0 0,0 0 0 0 0,0 1 0 0 0,0 0 0 0 0,0 1 0 0 0,1 0 0 0 0,0 1-1 0 0,0 1 1 0 0,0 0 0 0 0,0 0 0 0 0,1 1 0 0 0,0 0 0 0 0,1 1 0 0 0,-1 1 0 0 0,-6 7 56 0 0,14-11 21 0 0,1-1-1 0 0,-1 1 1 0 0,1 0-1 0 0,1 0 0 0 0,-1 0 1 0 0,1 0-1 0 0,0 0 1 0 0,0 1-1 0 0,0-1 0 0 0,0 0 1 0 0,1 0-1 0 0,0 1 0 0 0,0-1 1 0 0,1 0-1 0 0,0 0 1 0 0,0 1-1 0 0,0-1 0 0 0,0 0 1 0 0,1 0-1 0 0,-1 0 1 0 0,1 0-1 0 0,1-1 0 0 0,-1 1 1 0 0,1 0-1 0 0,0-1 1 0 0,0 1-1 0 0,0-1 0 0 0,0 0 1 0 0,1 0-1 0 0,0-1 1 0 0,-1 1-1 0 0,2-1 0 0 0,-1 1 1 0 0,0-1-1 0 0,1-1 0 0 0,-1 1 1 0 0,1 0-1 0 0,0-1 1 0 0,-1 0-1 0 0,1 0 0 0 0,0-1 1 0 0,1 1-1 0 0,-1-1 1 0 0,0 0-1 0 0,1-1-20 0 0,28 8 67 0 0,1-2 0 0 0,0-1 0 0 0,0-2 0 0 0,0-1 0 0 0,1-2 0 0 0,-1-2 1 0 0,0-1-1 0 0,0-1 0 0 0,0-3 0 0 0,12-3-67 0 0,-47 10 0 0 0,9-2 132 0 0,-1 1 0 0 0,1-2 0 0 0,0 1 0 0 0,0-1-1 0 0,-1 0 1 0 0,0-1 0 0 0,0 0 0 0 0,0 0 0 0 0,0-1 0 0 0,-1 0 0 0 0,1 0 0 0 0,-1-1 0 0 0,3-3-132 0 0,-11 11 2 0 0,1-1 0 0 0,-1 1 0 0 0,1-1 0 0 0,0 1 0 0 0,0-1-1 0 0,0 1 1 0 0,0 0 0 0 0,0-1 0 0 0,0 1 0 0 0,0-1 0 0 0,1 1 0 0 0,-1 0 0 0 0,0-1 0 0 0,1 1 0 0 0,-1-1 0 0 0,1 1 0 0 0,0-1 0 0 0,-1 1 0 0 0,1-1 0 0 0,0 0 0 0 0,0 1 0 0 0,0-1 0 0 0,0 0-1 0 0,0 0 1 0 0,0 0 0 0 0,0 0 0 0 0,1 0 0 0 0,-1 0 0 0 0,0 0 0 0 0,1 0 0 0 0,-1 0 0 0 0,0 0 0 0 0,1-1 0 0 0,-1 1 0 0 0,1 0 0 0 0,-1-1 0 0 0,1 0 0 0 0,-1 1 0 0 0,1-1 0 0 0,0 0 0 0 0,-1 0-1 0 0,1 0 1 0 0,-1 0 0 0 0,1 0 0 0 0,0 0 0 0 0,-1 0 0 0 0,2-1-2 0 0,90 4 1138 0 0,-76-4-1107 0 0,0-1 0 0 0,0-1 0 0 0,-1-1 0 0 0,1 0-1 0 0,-1-1 1 0 0,0-1 0 0 0,0 0 0 0 0,-1-1 0 0 0,0-1-1 0 0,0 0 1 0 0,-1-1 0 0 0,0-1 0 0 0,0 0 0 0 0,-1-1-1 0 0,0 0 1 0 0,-1-1 0 0 0,-1-1 0 0 0,0 0 0 0 0,0 0-1 0 0,-2-1 1 0 0,6-9-31 0 0,-3-18-185 0 0,-13 49-1088 0 0,0 4 1219 0 0,0-8 91 0 0,1 1 0 0 0,0 0-1 0 0,1 0 1 0 0,-1 0 0 0 0,1-1 0 0 0,0 1 0 0 0,0 0 0 0 0,1-1-1 0 0,-1 1 1 0 0,1-1 0 0 0,0 1 0 0 0,0-1 0 0 0,0 0-1 0 0,1 0 1 0 0,0 0 0 0 0,-1 0 0 0 0,1 0 0 0 0,1-1 0 0 0,-1 1-1 0 0,0-1 1 0 0,1 0 0 0 0,0 0 0 0 0,0 0 0 0 0,0 0 0 0 0,0-1-1 0 0,0 1 1 0 0,0-1 0 0 0,1 0 0 0 0,-1-1 0 0 0,1 1 0 0 0,-1-1-1 0 0,1 0 1 0 0,4 1-37 0 0,1 1 1 0 0,-1-1 0 0 0,1 0-1 0 0,0-1 1 0 0,0 0-1 0 0,0 0 1 0 0,0-1 0 0 0,0-1-1 0 0,0 1 1 0 0,0-2 0 0 0,-1 1-1 0 0,1-1 1 0 0,0-1 0 0 0,-1 0-1 0 0,1 0 1 0 0,-1-1-1 0 0,2-1 0 0 0,45-30 502 0 0,-22 73-1010 0 0,-26-30 316 0 0,0-1 0 0 0,0 1 0 0 0,1-2 0 0 0,0 1 1 0 0,0-1-1 0 0,0-1 0 0 0,1 1 0 0 0,0-2 0 0 0,0 1 0 0 0,0-1 0 0 0,1-1 1 0 0,3 1 191 0 0,33 6-4078 0 0,0-3-3763 0 0,-29-6-1910 0 0</inkml:trace>
  <inkml:trace contextRef="#ctx0" brushRef="#br1" timeOffset="45372.91">29022 7260 15235 0 0,'0'0'4404'0'0,"0"0"-2916"0"0,0 0-1000 0 0,0 0-580 0 0,0 0-660 0 0,0 0-280 0 0,0 0 70 0 0,0 0 332 0 0,0 0 512 0 0,0 0 317 0 0,0 0 120 0 0,0 0 41 0 0,-5 26-4 0 0,-18 207 520 0 0,25-181-771 0 0,2 1 0 0 0,3-1 0 0 0,2 0 1 0 0,2-1-1 0 0,2 0 0 0 0,3-1 0 0 0,1 0 0 0 0,3-1 0 0 0,2-2 0 0 0,2 0 1 0 0,2-1-1 0 0,2-1 0 0 0,6 3-105 0 0,-22-32 17 0 0,0-1 0 0 0,1-1 0 0 0,1 0-1 0 0,0-1 1 0 0,0-1 0 0 0,2 0 0 0 0,-1-1 0 0 0,2 0 0 0 0,15 7-17 0 0,-32-19-11 0 0,0 1 1 0 0,-1-1-1 0 0,1 1 1 0 0,0 0-1 0 0,0-1 1 0 0,-1 1-1 0 0,1-1 1 0 0,0 1-1 0 0,0-1 1 0 0,0 1-1 0 0,0-1 0 0 0,0 1 1 0 0,0-1-1 0 0,0 1 1 0 0,0-1-1 0 0,0 1 1 0 0,0-1-1 0 0,0 1 1 0 0,0-1-1 0 0,0 1 1 0 0,0-1-1 0 0,0 1 0 0 0,0-1 1 0 0,1 1-1 0 0,-1-1 1 0 0,0 1-1 0 0,0 0 1 0 0,0-1-1 0 0,1 1 1 0 0,-1-1-1 0 0,0 1 1 0 0,1 0-1 0 0,-1-1 0 0 0,0 1 1 0 0,1 0-1 0 0,-1-1 1 0 0,1 1-1 0 0,-1 0 1 0 0,0-1-1 0 0,1 1 1 0 0,-1 0-1 0 0,1 0 1 0 0,-1 0-1 0 0,1-1 0 0 0,-1 1 1 0 0,1 0-1 0 0,-1 0 1 0 0,1 0-1 0 0,-1 0 1 0 0,1 0-1 0 0,-1 0 1 0 0,1 0-1 0 0,-1 0 1 0 0,1 0-1 0 0,-1 0 0 0 0,1 0 1 0 0,-1 0 10 0 0,-28-45-1283 0 0,26 42 1260 0 0,-52-78 2306 0 0,53 80-1557 0 0,1 1-80 0 0,0 0-143 0 0,0 0-212 0 0,42 19-196 0 0,8 5-49 0 0,1-2 1 0 0,1-2-1 0 0,0-3 1 0 0,1-2-1 0 0,1-2 1 0 0,32 2-47 0 0,91-18-5581 0 0,-140-6-2931 0 0,-26 7-833 0 0</inkml:trace>
  <inkml:trace contextRef="#ctx0" brushRef="#br1" timeOffset="45630.474">28791 7339 25910 0 0,'0'0'640'0'0,"0"0"-32"0"0,0 0-144 0 0,0 0-304 0 0,0 0-256 0 0,0 0-104 0 0,0 0 0 0 0,0 0 40 0 0,165-64 96 0 0,-122 70-8 0 0,2 4-16 0 0,1 2-88 0 0,-3 1-208 0 0,4 4-337 0 0,-5 1-711 0 0,-2 4-1680 0 0,-11-4-3178 0 0,-14-6-6617 0 0</inkml:trace>
  <inkml:trace contextRef="#ctx0" brushRef="#br1" timeOffset="46595.755">13647 9698 20788 0 0,'0'0'578'0'0,"0"0"-19"0"0,0 0-155 0 0,0 0-326 0 0,0 0-371 0 0,0 0-378 0 0,0 0-253 0 0,0 0 60 0 0,0 0 354 0 0,0 0 430 0 0,0 0 307 0 0,0 0 104 0 0,0 0-56 0 0,-4 17-95 0 0,-11 225 446 0 0,16-230-563 0 0,0 2-15 0 0,0 0 1 0 0,1-1-1 0 0,0 1 1 0 0,1-1-1 0 0,1 0 1 0 0,0 0-1 0 0,1 0 1 0 0,0-1 0 0 0,1 1-1 0 0,0-1 1 0 0,6 8-49 0 0,2-23 3443 0 0,9-21-2871 0 0,-20 20-379 0 0,27-33-258 0 0,2 2-1 0 0,2 0 1 0 0,1 3-1 0 0,2 1 1 0 0,1 1-1 0 0,1 3 1 0 0,27-15 65 0 0,-64 40-30 0 0,-1 0 1 0 0,1 1 0 0 0,0-1-1 0 0,-1 1 1 0 0,1 0 0 0 0,0 0-1 0 0,0-1 1 0 0,0 1 0 0 0,0 0-1 0 0,0 1 1 0 0,0-1 0 0 0,0 0-1 0 0,1 0 1 0 0,-1 1 0 0 0,0 0-1 0 0,0-1 1 0 0,0 1 0 0 0,1 0-1 0 0,-1 0 1 0 0,0 0 0 0 0,0 0-1 0 0,1 0 1 0 0,-1 1 0 0 0,0-1-1 0 0,0 1 1 0 0,0-1 0 0 0,0 1-1 0 0,0 0 1 0 0,0 0 0 0 0,0 0-1 0 0,0 0 1 0 0,0 0 0 0 0,0 0-1 0 0,0 1 1 0 0,0-1-1 0 0,-1 1 1 0 0,1-1 0 0 0,0 1-1 0 0,-1 0 1 0 0,0-1 0 0 0,1 1-1 0 0,-1 0 1 0 0,0 0 0 0 0,0 0-1 0 0,0 0 1 0 0,0 0 0 0 0,0 0-1 0 0,-1 0 1 0 0,1 0 0 0 0,0 2 29 0 0,11 94 109 0 0,-12-78-79 0 0,2-1 0 0 0,0 1 0 0 0,1-1 0 0 0,1 0 0 0 0,0 0 0 0 0,2 0 0 0 0,0-1 0 0 0,6 11-30 0 0,-7-27 57 0 0,-1 0 0 0 0,1 0-1 0 0,0 0 1 0 0,-1-1 0 0 0,1 1-1 0 0,0-1 1 0 0,0 0 0 0 0,0-1 0 0 0,0 1-1 0 0,0-1 1 0 0,0 0 0 0 0,0 0-1 0 0,0-1 1 0 0,0 0 0 0 0,0 1 0 0 0,0-2-1 0 0,0 1 1 0 0,-1 0 0 0 0,1-1-1 0 0,0 0 1 0 0,-1 0 0 0 0,1-1 0 0 0,-1 1-1 0 0,0-1 1 0 0,0 0 0 0 0,0 0-1 0 0,0 0 1 0 0,0 0 0 0 0,-1-1-1 0 0,1 0 1 0 0,-1 0 0 0 0,2-3-57 0 0,5 0-59 0 0,31-25-84 0 0,0-1-1 0 0,-2-1 0 0 0,-2-3 0 0 0,-1-1 0 0 0,-2-2 1 0 0,28-43 143 0 0,-47 146-1139 0 0,-12-50 1144 0 0,1-2 0 0 0,1 1 0 0 0,0 0 0 0 0,1-1 0 0 0,0 0 1 0 0,0 0-1 0 0,1 0 0 0 0,1-1 0 0 0,0 0 0 0 0,0-1 0 0 0,1 0 0 0 0,0 0 1 0 0,0 0-1 0 0,4 1-5 0 0,24 9-3813 0 0,4-9-3889 0 0,-28-10-3335 0 0</inkml:trace>
  <inkml:trace contextRef="#ctx0" brushRef="#br1" timeOffset="46908.609">13609 9037 25309 0 0,'0'0'433'0'0,"0"0"-73"0"0,0 0-176 0 0,0 0-368 0 0,0 0-425 0 0,0 0-391 0 0,0 0-112 0 0,0 0 120 0 0,0 0 248 0 0,0 0 127 0 0,0 0-247 0 0,0 0-360 0 0,0 0-520 0 0,0 0-769 0 0,124 62-1376 0 0,-102-46-6873 0 0</inkml:trace>
  <inkml:trace contextRef="#ctx0" brushRef="#br1" timeOffset="47747.482">15887 9919 19708 0 0,'0'0'1657'0'0,"0"0"-444"0"0,0 0-625 0 0,0 0-368 0 0,0 0-178 0 0,0 0-102 0 0,0 0-35 0 0,0 0 16 0 0,0 0 31 0 0,0 0 26 0 0,0 0 6 0 0,0 0 24 0 0,22-12 4 0 0,137-72 34 0 0,-157 84-54 0 0,-1-1-1 0 0,1 1 1 0 0,0 0-1 0 0,-1 0 1 0 0,1-1-1 0 0,0 1 1 0 0,-1-1-1 0 0,1 1 1 0 0,-1-1 0 0 0,1 0-1 0 0,-1 0 1 0 0,0 1-1 0 0,1-1 1 0 0,-1 0-1 0 0,0 0 1 0 0,1 0-1 0 0,-1-1 1 0 0,0 1-1 0 0,0 0 1 0 0,0 0-1 0 0,0-1 1 0 0,0 1-1 0 0,0-1 1 0 0,0 1-1 0 0,-1 0 1 0 0,1-1-1 0 0,0 0 1 0 0,-1 1-1 0 0,1-1 1 0 0,-1 1-1 0 0,0-1 1 0 0,0 0 0 0 0,1 1-1 0 0,-1-1 1 0 0,0 1-1 0 0,0-1 1 0 0,0 0-1 0 0,-1 1 1 0 0,1-1-1 0 0,0 0 1 0 0,-1 1-1 0 0,1-1 1 0 0,-1 1-1 0 0,1-1 1 0 0,-1 1-1 0 0,0-1 1 0 0,1 1-1 0 0,-1-1 1 0 0,0 1-1 0 0,0 0 1 0 0,0-1-1 0 0,0 1 1 0 0,0 0-1 0 0,-1 0 1 0 0,1 0 0 0 0,0 0-1 0 0,-1 0 1 0 0,1 0-1 0 0,0 0 1 0 0,-1 0-1 0 0,1 0 1 0 0,-1 1-1 0 0,1-1 1 0 0,-1 1-1 0 0,1-1 1 0 0,-1 1-1 0 0,0-1 1 0 0,1 1-1 0 0,-1 0 1 0 0,-1 0 8 0 0,-16-2-40 0 0,-1 0 1 0 0,1 2-1 0 0,-1 0 1 0 0,0 1-1 0 0,1 1 1 0 0,0 1-1 0 0,-1 1 1 0 0,1 0-1 0 0,0 1 1 0 0,1 2-1 0 0,-1 0 1 0 0,1 0-1 0 0,1 2 1 0 0,-1 0-1 0 0,1 1 1 0 0,1 1 0 0 0,0 1-1 0 0,-10 9 40 0 0,21-16 5 0 0,0-1 0 0 0,0 1 0 0 0,0 1 0 0 0,1-1 0 0 0,0 1 0 0 0,0-1 0 0 0,0 1 0 0 0,1 0 0 0 0,0 0 0 0 0,0 1 0 0 0,1-1 0 0 0,-1 1 0 0 0,1-1 0 0 0,1 1 0 0 0,-1 0 0 0 0,1 0 0 0 0,0 0 0 0 0,1 0 0 0 0,0-1 1 0 0,0 1-1 0 0,0 0 0 0 0,1 0 0 0 0,0 0 0 0 0,0 0 0 0 0,1 0 0 0 0,0-1 0 0 0,0 1 0 0 0,1-1 0 0 0,-1 1 0 0 0,2-1 0 0 0,-1 0 0 0 0,0 0 0 0 0,1 0 0 0 0,0-1 0 0 0,1 1 0 0 0,-1-1 0 0 0,1 0 0 0 0,0 0 0 0 0,0-1 0 0 0,1 1 0 0 0,-1-1 0 0 0,1 0 0 0 0,2 1-5 0 0,22 6 87 0 0,-1-1 1 0 0,2-2-1 0 0,-1 0 1 0 0,1-2-1 0 0,0-2 0 0 0,0-1 1 0 0,0-1-1 0 0,0-1 1 0 0,1-2-1 0 0,-1-1 0 0 0,0-2 1 0 0,0-1-1 0 0,12-4-87 0 0,-19 5 32 0 0,0 0 0 0 0,0-2 0 0 0,-1 0 0 0 0,0-2 0 0 0,0 0 0 0 0,0-2 0 0 0,-1 0 0 0 0,-1-2 0 0 0,0 0 0 0 0,-1-1-1 0 0,0-1 1 0 0,-1-1 0 0 0,0-1 0 0 0,-2-1 0 0 0,0 0 0 0 0,6-8-32 0 0,-20 20 68 0 0,-1 1 0 0 0,1 0 0 0 0,-1-1 0 0 0,0 0 0 0 0,0 0-1 0 0,0 0 1 0 0,0 0 0 0 0,-1 0 0 0 0,0 0 0 0 0,0 0 0 0 0,-1 0 0 0 0,1 0 0 0 0,-1-1 0 0 0,0 1-1 0 0,-1 0 1 0 0,1 0 0 0 0,-1 0 0 0 0,0 0 0 0 0,0 0 0 0 0,-1 0 0 0 0,1 0 0 0 0,-3-4-68 0 0,-26 58-1206 0 0,28-40 1226 0 0,1 1-1 0 0,1-1 1 0 0,0 1 0 0 0,0-1-1 0 0,0 0 1 0 0,2 1 0 0 0,-1-1-1 0 0,1 0 1 0 0,0 0 0 0 0,1 0-1 0 0,0 0 1 0 0,0 0 0 0 0,1-1-1 0 0,0 1 1 0 0,1-1 0 0 0,0 0-1 0 0,0 0 1 0 0,0-1 0 0 0,1 1-1 0 0,0-1 1 0 0,1 0 0 0 0,0-1-1 0 0,0 0 1 0 0,0 0-1 0 0,1 0 1 0 0,-1-1 0 0 0,1 0-1 0 0,1-1 1 0 0,-1 0 0 0 0,1 0-1 0 0,0-1 1 0 0,-1 0 0 0 0,1 0-1 0 0,1-1 1 0 0,-1 0 0 0 0,0 0-1 0 0,0-1 1 0 0,3-1-20 0 0,4-1 26 0 0,0 0 0 0 0,1-2 0 0 0,-1 0 0 0 0,0 0 0 0 0,-1-2 1 0 0,1 0-1 0 0,-1-1 0 0 0,0 0 0 0 0,0-1 0 0 0,-1-1 0 0 0,0 0 0 0 0,0-1 0 0 0,-1-1 0 0 0,0 0 1 0 0,0-1-1 0 0,-1 0 0 0 0,-1-1 0 0 0,0 0 0 0 0,-1 0 0 0 0,0-2 0 0 0,-1 1 0 0 0,0-1 0 0 0,-1 0 1 0 0,-1-1-1 0 0,0 0 0 0 0,-1 0 0 0 0,-1 0 0 0 0,0-1 0 0 0,-1 0 0 0 0,-1 0 0 0 0,0 0 0 0 0,-1 0 0 0 0,0-7-26 0 0,-2 23 11 0 0,0 0-182 0 0,-13 45-1073 0 0,11-28 1296 0 0,0 0 0 0 0,2 0 1 0 0,0 0-1 0 0,0 1 0 0 0,2-1 0 0 0,0 0 0 0 0,1 0 0 0 0,0 0 0 0 0,2-1 1 0 0,2 6-53 0 0,-5-16 14 0 0,0 1 1 0 0,1-1-1 0 0,0 0 1 0 0,0 0 0 0 0,1 0-1 0 0,0 0 1 0 0,0-1 0 0 0,0 0-1 0 0,0 0 1 0 0,1 0-1 0 0,0 0 1 0 0,0 0 0 0 0,0-1-1 0 0,1 0 1 0 0,-1 0 0 0 0,1-1-1 0 0,0 0 1 0 0,0 0-1 0 0,1 0 1 0 0,-1 0 0 0 0,0-1-1 0 0,1 0 1 0 0,-1-1 0 0 0,1 1-1 0 0,0-1 1 0 0,0-1-1 0 0,3 1-14 0 0,3-3-28 0 0,0-1 0 0 0,-1 0-1 0 0,1 0 1 0 0,-1-2 0 0 0,1 1 0 0 0,-1-2-1 0 0,-1 1 1 0 0,1-2 0 0 0,-1 0-1 0 0,0 0 1 0 0,-1-1 0 0 0,0 0 0 0 0,0 0-1 0 0,0-1 1 0 0,-1-1 0 0 0,-1 0-1 0 0,1 0 1 0 0,-2-1 0 0 0,0 1 0 0 0,0-2-1 0 0,0 1 1 0 0,-2-1 0 0 0,1 0-1 0 0,-2 0 1 0 0,0 0 0 0 0,0-1-1 0 0,-1 0 1 0 0,1-5 28 0 0,-2-2 333 0 0,0 5 264 0 0,-2 32-861 0 0,1-2 244 0 0,0 0 1 0 0,1-1-1 0 0,1 1 1 0 0,0-1-1 0 0,1 0 1 0 0,0 0-1 0 0,1 0 1 0 0,1-1-1 0 0,0 1 1 0 0,1-1-1 0 0,0-1 1 0 0,1 1-1 0 0,0-1 1 0 0,1-1-1 0 0,1 1 1 0 0,0-2-1 0 0,0 1 1 0 0,1-1-1 0 0,0-1 1 0 0,1 0-1 0 0,0-1 1 0 0,0 0-1 0 0,4 2 20 0 0,53 22-4660 0 0,5-14-4416 0 0,-54-14-1754 0 0</inkml:trace>
  <inkml:trace contextRef="#ctx0" brushRef="#br1" timeOffset="48473.629">17407 9324 25285 0 0,'0'0'1073'0'0,"0"0"-161"0"0,0 0-472 0 0,0 0-208 0 0,0 0-128 0 0,0 0-168 0 0,0 0-200 0 0,0 0-256 0 0,0 0-440 0 0,0 0-289 0 0,0 0-7 0 0,0 0 32 0 0,0 0-48 0 0,0 0-785 0 0,-33-12-2552 0 0,43 24-7489 0 0</inkml:trace>
  <inkml:trace contextRef="#ctx0" brushRef="#br1" timeOffset="49013.618">19371 9280 10138 0 0,'0'0'3961'0'0,"0"0"-2163"0"0,0 0-810 0 0,0 0-408 0 0,0 0-265 0 0,0 0-99 0 0,0 0 32 0 0,0 0 99 0 0,0 0 130 0 0,0 0 50 0 0,0 0-54 0 0,0 0-137 0 0,0 0-170 0 0,0-20-122 0 0,0-52-1321 0 0,14 588 2859 0 0,-5-379-432 0 0,-9-124-914 0 0,0 10-384 0 0,-6-16 5199 0 0,6-7-5056 0 0,0 0-19 0 0,0 0-15 0 0,0 0-14 0 0,0 0-30 0 0,0 0-14 0 0,0 0-16 0 0,0 0-17 0 0,0 0 4 0 0,0 0-14 0 0,0 0-6 0 0,0 0-6 0 0,0 0 0 0 0,0 0 31 0 0,0 0 37 0 0,0 0 49 0 0,0 0 42 0 0,0 0 30 0 0,0 0 17 0 0,0 0 4 0 0,0 0 9 0 0,0 0-10 0 0,0 0-11 0 0,0 0-28 0 0,0 0-58 0 0,0 0-121 0 0,0 0-262 0 0,-3 15-5722 0 0,1-9 977 0 0,-1 0-4842 0 0</inkml:trace>
  <inkml:trace contextRef="#ctx0" brushRef="#br1" timeOffset="49849.293">19748 10017 18036 0 0,'0'0'-216'0'0,"0"0"-639"0"0,0 0-215 0 0,0 0 317 0 0,0 0 570 0 0,0 0 451 0 0,0 0 120 0 0,0 0 24 0 0,0 0 10 0 0,0 0 27 0 0,0 0 31 0 0,0 0 7 0 0,0 0 28 0 0,15 21 36 0 0,47 61-2 0 0,-60-79-479 0 0,0 0 1 0 0,1-1-1 0 0,-1 1 0 0 0,1 0 0 0 0,-1-1 1 0 0,1 0-1 0 0,0 0 0 0 0,0 1 0 0 0,0-2 1 0 0,0 1-1 0 0,1 0 0 0 0,-1-1 0 0 0,0 1 1 0 0,1-1-1 0 0,-1 0 0 0 0,1 0 0 0 0,-1 0 1 0 0,1-1-1 0 0,-1 1 0 0 0,1-1 0 0 0,-1 0 1 0 0,1 0-1 0 0,0 0 0 0 0,-1 0 0 0 0,1-1 1 0 0,2 0-71 0 0,10 0 211 0 0,0 0-142 0 0,-1-1 1 0 0,1 0-1 0 0,-1-1 1 0 0,0 0-1 0 0,0-1 1 0 0,0-1-1 0 0,-1-1 1 0 0,0 0-1 0 0,0 0 1 0 0,0-2-1 0 0,-1 1 0 0 0,0-2 1 0 0,0 0-1 0 0,-1 0 1 0 0,0-1-1 0 0,-1-1 1 0 0,0 0-1 0 0,-1-1 1 0 0,0 0-1 0 0,-1 0 1 0 0,0-1-1 0 0,-1 0 0 0 0,0 0 1 0 0,-1-2-70 0 0,-5 11-22 0 0,0 0-1 0 0,-1-1 1 0 0,1 1 0 0 0,-1 0 0 0 0,0-1 0 0 0,0 1-1 0 0,-1-1 1 0 0,1 1 0 0 0,-1 0 0 0 0,0-1-1 0 0,0 1 1 0 0,-1-1 0 0 0,1 1 0 0 0,-1-1-1 0 0,0 1 1 0 0,0-1 0 0 0,0 1 0 0 0,-1 0 0 0 0,0 0-1 0 0,1 0 1 0 0,-2 0 0 0 0,1 0 0 0 0,0 0-1 0 0,-1 0 1 0 0,1 1 0 0 0,-1-1 0 0 0,0 1-1 0 0,-1 0 1 0 0,1 0 0 0 0,0 0 0 0 0,-1 0-1 0 0,0 0 1 0 0,1 1 0 0 0,-1 0 0 0 0,0 0 0 0 0,0 0-1 0 0,0 0 1 0 0,-1 0 0 0 0,0 1 22 0 0,-177-27-1376 0 0,161 28 1404 0 0,0 2 0 0 0,1 0 1 0 0,-1 1-1 0 0,1 1 0 0 0,0 1 0 0 0,0 1 1 0 0,0 1-1 0 0,1 1 0 0 0,0 0 1 0 0,0 1-1 0 0,1 1 0 0 0,1 1 0 0 0,-1 1 1 0 0,2 0-1 0 0,-15 14-28 0 0,28-23 12 0 0,0-1 0 0 0,1 1 1 0 0,0-1-1 0 0,-1 1 0 0 0,1 0 0 0 0,0 0 1 0 0,0 0-1 0 0,1 0 0 0 0,-1 0 1 0 0,1 0-1 0 0,-1 0 0 0 0,1 1 0 0 0,0-1 1 0 0,0 1-1 0 0,1-1 0 0 0,-1 0 0 0 0,1 1 1 0 0,-1-1-1 0 0,1 1 0 0 0,0-1 0 0 0,1 1 1 0 0,-1-1-1 0 0,0 1 0 0 0,1-1 1 0 0,0 1-1 0 0,0-1 0 0 0,0 1 0 0 0,0-1 1 0 0,1 0-1 0 0,-1 0 0 0 0,1 0 0 0 0,0 0 1 0 0,0 0-1 0 0,0 0 0 0 0,0 0 0 0 0,0 0 1 0 0,1-1-1 0 0,-1 1 0 0 0,1-1 1 0 0,-1 0-1 0 0,1 0 0 0 0,0 0 0 0 0,0 0 1 0 0,0 0-1 0 0,1-1-12 0 0,151 59 1263 0 0,-108-56-993 0 0,-1-2 0 0 0,1-2-1 0 0,-1-2 1 0 0,1-2 0 0 0,-1-2 0 0 0,34-9-270 0 0,6 45 1143 0 0,-50-10-2578 0 0,3-4-1771 0 0,-11-7-4682 0 0,-15-4-3502 0 0</inkml:trace>
  <inkml:trace contextRef="#ctx0" brushRef="#br1" timeOffset="50473.789">21937 9840 16588 0 0,'0'0'853'0'0,"0"0"-666"0"0,0 0-223 0 0,31-5 2 0 0,205-25 122 0 0,-213 28 27 0 0,-13 2 39 0 0,0 0 0 0 0,-1 0 0 0 0,1-1 0 0 0,0 0 0 0 0,0-1 0 0 0,-1 0 0 0 0,1-1 0 0 0,-1 0 0 0 0,0-1 0 0 0,1 1 0 0 0,-2-2 0 0 0,1 1 0 0 0,2-3-154 0 0,-10 6 22 0 0,0 0 1 0 0,0 0 0 0 0,0 1-1 0 0,0-1 1 0 0,-1 0-1 0 0,1 0 1 0 0,0 0-1 0 0,-1 0 1 0 0,1-1-1 0 0,-1 1 1 0 0,1 0 0 0 0,-1 0-1 0 0,1 0 1 0 0,-1 0-1 0 0,0 0 1 0 0,0-1-1 0 0,0 1 1 0 0,0 0-1 0 0,1 0 1 0 0,-1 0 0 0 0,-1-1-1 0 0,1 1 1 0 0,0 0-1 0 0,0 0 1 0 0,0 0-1 0 0,-1 0 1 0 0,1-1-1 0 0,0 1 1 0 0,-1 0 0 0 0,1 0-1 0 0,-1 0 1 0 0,0 0-1 0 0,1 0 1 0 0,-1 0-1 0 0,0 0 1 0 0,0 0-1 0 0,1 0 1 0 0,-1 0 0 0 0,0 1-1 0 0,0-1 1 0 0,0 0-1 0 0,0 0 1 0 0,0 1-1 0 0,0-1 1 0 0,0 1-1 0 0,0-1 1 0 0,0 1 0 0 0,0-1-1 0 0,-1 1-22 0 0,-58-24-1715 0 0,35 18 1647 0 0,0 2 0 0 0,-1 1 0 0 0,0 2-1 0 0,0 0 1 0 0,1 1 0 0 0,-1 2 0 0 0,0 0-1 0 0,1 2 1 0 0,-1 1 0 0 0,1 1 0 0 0,1 1-1 0 0,-1 1 1 0 0,1 1 0 0 0,0 1 0 0 0,1 2-1 0 0,0 0 1 0 0,-2 3 68 0 0,21-12 56 0 0,-1 1-1 0 0,1 0 1 0 0,0 0 0 0 0,0 0-1 0 0,1 0 1 0 0,-1 1-1 0 0,1-1 1 0 0,0 1-1 0 0,0 0 1 0 0,0 0 0 0 0,1 0-1 0 0,0 0 1 0 0,0 1-1 0 0,0-1 1 0 0,1 1 0 0 0,-1-1-1 0 0,1 1 1 0 0,1-1-1 0 0,-1 1 1 0 0,1 0-1 0 0,0-1 1 0 0,0 1 0 0 0,0 0-1 0 0,1-1 1 0 0,0 1-1 0 0,0-1 1 0 0,1 1 0 0 0,-1-1-1 0 0,1 1 1 0 0,0-1-1 0 0,1 0 1 0 0,-1 0 0 0 0,1 0-1 0 0,0 0 1 0 0,0 0-1 0 0,1-1 1 0 0,-1 0-1 0 0,1 1 1 0 0,0-1 0 0 0,0 0-1 0 0,1-1 1 0 0,-1 1-1 0 0,1-1 1 0 0,0 0 0 0 0,0 0-1 0 0,0 0 1 0 0,4 1-56 0 0,24 10 187 0 0,0-1 0 0 0,1-2 0 0 0,0-1 0 0 0,1-2 0 0 0,0-1 1 0 0,1-2-1 0 0,-1-1 0 0 0,1-2 0 0 0,0-2 0 0 0,-1-1 0 0 0,1-1 1 0 0,1-3-188 0 0,-25 5 100 0 0,-1-1 0 0 0,0 0 0 0 0,1-1 0 0 0,-1 0 0 0 0,0-1 0 0 0,-1 0 0 0 0,1-1 0 0 0,0 0 1 0 0,-1-1-1 0 0,0 0 0 0 0,0-1 0 0 0,0 0 0 0 0,-1 0 0 0 0,0-1 0 0 0,3-3-100 0 0,-8 17 7 0 0,-1 1 0 0 0,1-1 0 0 0,0 0 0 0 0,0 0 0 0 0,1-1 0 0 0,0 1 0 0 0,0-1 0 0 0,1 0 0 0 0,0 0 0 0 0,0-1 0 0 0,0 0 0 0 0,0 0 0 0 0,1 0 0 0 0,0-1 0 0 0,0 0 0 0 0,4 2-7 0 0,109 24-891 0 0,-79-27-2318 0 0,0-3-3925 0 0,-23 0-4025 0 0</inkml:trace>
  <inkml:trace contextRef="#ctx0" brushRef="#br1" timeOffset="50729.435">22660 9376 22997 0 0,'0'0'472'0'0,"0"0"-104"0"0,0 0-144 0 0,0 0-232 0 0,0 0-296 0 0,0 0-208 0 0,0 0-248 0 0,0 0-192 0 0,0 0 159 0 0,0 0 193 0 0,0 0 208 0 0,0 0 112 0 0,0 0-224 0 0,0 0-568 0 0,26-14-1193 0 0,-11 23-1816 0 0,-4-2-6153 0 0</inkml:trace>
  <inkml:trace contextRef="#ctx0" brushRef="#br1" timeOffset="51697.259">22951 9601 20396 0 0,'0'0'1093'0'0,"0"0"-308"0"0,0 0-363 0 0,0 0-238 0 0,0 0-131 0 0,0 0-61 0 0,0 0-25 0 0,0 0 57 0 0,0 0 46 0 0,0 0 26 0 0,0 0-13 0 0,0 0-38 0 0,15-2-21 0 0,39-3-91 0 0,0 2-1 0 0,0 3 0 0 0,0 2 1 0 0,44 8 67 0 0,-95-10 18 0 0,-1 0-44 0 0,1-1 0 0 0,0 1 0 0 0,0 0 0 0 0,0 0 0 0 0,0 0 1 0 0,-1 0-1 0 0,1 1 0 0 0,0-1 0 0 0,0 1 0 0 0,-1 0 0 0 0,1 0 0 0 0,0 0 1 0 0,-1 0-1 0 0,1 0 0 0 0,-1 0 0 0 0,1 1 0 0 0,-1-1 0 0 0,0 1 0 0 0,1-1 1 0 0,-1 1-1 0 0,0 0 0 0 0,0 0 0 0 0,0 0 0 0 0,-1 0 0 0 0,1 1 0 0 0,0-1 0 0 0,-1 0 1 0 0,1 1-1 0 0,-1-1 0 0 0,0 1 0 0 0,0-1 0 0 0,0 1 0 0 0,0 0 0 0 0,0 0 1 0 0,-1-1-1 0 0,1 1 0 0 0,-1 0 0 0 0,0 0 0 0 0,0-1 0 0 0,0 1 0 0 0,0 0 1 0 0,0 0-1 0 0,0 0 0 0 0,-1-1 0 0 0,1 1 26 0 0,-70 205 295 0 0,70-205-281 0 0,0 1 1 0 0,0 0-1 0 0,0-1 1 0 0,0 1 0 0 0,1 0-1 0 0,-1-1 1 0 0,1 1-1 0 0,0 0 1 0 0,0-1-1 0 0,0 1 1 0 0,1-1-1 0 0,-1 0 1 0 0,1 1 0 0 0,0-1-1 0 0,0 0 1 0 0,0 0-1 0 0,0 0 1 0 0,0 0-1 0 0,1-1 1 0 0,0 1 0 0 0,-1-1-1 0 0,1 1 1 0 0,0-1-1 0 0,0 0 1 0 0,0 0-1 0 0,0 0 1 0 0,1 0-1 0 0,-1-1 1 0 0,0 1 0 0 0,1-1-1 0 0,-1 0 1 0 0,1 0-1 0 0,-1 0 1 0 0,1-1-1 0 0,0 1 1 0 0,-1-1 0 0 0,4 0-15 0 0,68 6 1286 0 0,5-10-3761 0 0,-43 0-448 0 0,0-2 0 0 0,0-2 0 0 0,-1-1 0 0 0,0-2 1 0 0,-1-1-1 0 0,6-5 2923 0 0,54-34-3493 0 0,-88 46 1431 0 0,-2 1 4537 0 0,12-5 20321 0 0,-5 9-21278 0 0,174-55-955 0 0,-167 49-511 0 0,-9 4-6 0 0,1-1 0 0 0,-1 0 0 0 0,0-1 0 0 0,0 0 0 0 0,-1 0 0 0 0,1-1 0 0 0,-1 0 0 0 0,0-1 0 0 0,0 0 0 0 0,0 0 1 0 0,-1-1-1 0 0,0 0 0 0 0,7-9-46 0 0,-15 15-7 0 0,0 0 0 0 0,1 0 0 0 0,-1 0 0 0 0,0 0 0 0 0,1 0 0 0 0,-1-1 1 0 0,0 1-1 0 0,0 0 0 0 0,0 0 0 0 0,0 0 0 0 0,0-1 0 0 0,0 1 0 0 0,0 0 1 0 0,-1 0-1 0 0,1 0 0 0 0,0 0 0 0 0,-1-1 0 0 0,1 1 0 0 0,-1 0 0 0 0,1 0 1 0 0,-1 0-1 0 0,1 0 0 0 0,-1 0 0 0 0,0 0 0 0 0,1 0 0 0 0,-1 0 0 0 0,0 1 0 0 0,0-1 1 0 0,0 0-1 0 0,0 0 0 0 0,0 0 0 0 0,0 1 0 0 0,0-1 0 0 0,0 1 0 0 0,0-1 1 0 0,0 1-1 0 0,0-1 0 0 0,0 1 0 0 0,0 0 0 0 0,-1-1 0 0 0,1 1 0 0 0,0 0 1 0 0,0 0-1 0 0,0 0 0 0 0,0 0 0 0 0,-1 0 0 0 0,1 0 0 0 0,0 0 0 0 0,-1 0 7 0 0,-63-6-726 0 0,54 6 696 0 0,0 1 0 0 0,0 0 1 0 0,0 1-1 0 0,1 0 0 0 0,-1 0 0 0 0,0 1 1 0 0,1 1-1 0 0,0 0 0 0 0,0 0 0 0 0,0 1 1 0 0,0 0-1 0 0,1 1 0 0 0,0 0 0 0 0,0 0 1 0 0,0 1-1 0 0,1 0 0 0 0,0 1 0 0 0,0 0 1 0 0,1 0-1 0 0,0 0 0 0 0,1 1 0 0 0,0 0 1 0 0,0 1-1 0 0,1-1 0 0 0,0 1 0 0 0,0 0 1 0 0,1 0-1 0 0,1 0 0 0 0,-1 1 0 0 0,2 0 1 0 0,0-1-1 0 0,0 1 0 0 0,0 8 30 0 0,7-12-3 0 0,0 0-1 0 0,1-1 1 0 0,-1 1-1 0 0,1-1 1 0 0,1 0-1 0 0,-1 0 1 0 0,1-1-1 0 0,0 0 1 0 0,1 0-1 0 0,-1-1 1 0 0,1 0-1 0 0,0 0 1 0 0,0-1-1 0 0,0 1 1 0 0,0-2-1 0 0,0 1 1 0 0,1-2-1 0 0,-1 1 1 0 0,9 0 3 0 0,13 3-262 0 0,0 0 0 0 0,0-3 0 0 0,1 0 0 0 0,-1-2 0 0 0,0-1 0 0 0,1-2 0 0 0,-1-1 0 0 0,24-6 262 0 0,37 18 3281 0 0,-59-5-3206 0 0,1-2 0 0 0,0-1-1 0 0,0-2 1 0 0,0-1 0 0 0,0-2 0 0 0,-1-1 0 0 0,1-1-1 0 0,-2-2 1 0 0,1-1 0 0 0,-1-2 0 0 0,-1 0 0 0 0,15-10-75 0 0,-41 20-6 0 0,0 1 0 0 0,0-1 1 0 0,-1 1-1 0 0,1-1 0 0 0,-1 0 1 0 0,0 0-1 0 0,1-1 0 0 0,-1 1 0 0 0,0-1 1 0 0,0 1-1 0 0,0-1 0 0 0,-1 0 1 0 0,1 0-1 0 0,-1-1 0 0 0,0 1 1 0 0,1 0-1 0 0,-1-1 0 0 0,-1 1 1 0 0,1-1-1 0 0,-1 1 0 0 0,1-1 1 0 0,-1 0-1 0 0,0 0 0 0 0,0 0 0 0 0,-1 0 1 0 0,1 0-1 0 0,-1 0 0 0 0,0 0 1 0 0,0 0-1 0 0,0 0 0 0 0,0 0 1 0 0,-1 1-1 0 0,1-1 0 0 0,-1 0 1 0 0,0 0-1 0 0,-1 0 0 0 0,1 0 1 0 0,-1 1-1 0 0,1-1 0 0 0,-1 1 0 0 0,0-1 1 0 0,0 1-1 0 0,-1 0 0 0 0,1-1 1 0 0,-1 1-1 0 0,1 1 0 0 0,-1-1 1 0 0,0 0-1 0 0,0 0 6 0 0,-11-4-49 0 0,0-1-1 0 0,0 2 1 0 0,0 0 0 0 0,0 0 0 0 0,-1 1-1 0 0,0 1 1 0 0,0 1 0 0 0,0 0 0 0 0,-1 1-1 0 0,1 1 1 0 0,-1 0 0 0 0,1 1 0 0 0,-1 0-1 0 0,1 1 1 0 0,-1 1 0 0 0,1 1 0 0 0,0 0-1 0 0,0 1 1 0 0,0 1 0 0 0,0 0-1 0 0,1 1 1 0 0,0 0 0 0 0,0 1 0 0 0,1 1-1 0 0,-1 0 1 0 0,2 1 0 0 0,-1 0 0 0 0,1 1-1 0 0,1 1 1 0 0,0 0 0 0 0,-1 2 49 0 0,9-10-96 0 0,1-1 0 0 0,0 1 0 0 0,0 0 0 0 0,1 0-1 0 0,-1 0 1 0 0,0 1 0 0 0,1-1 0 0 0,0 0 0 0 0,0 0 0 0 0,0 1 0 0 0,0-1 0 0 0,0 1 0 0 0,1-1 0 0 0,0 1 0 0 0,0-1-1 0 0,0 1 1 0 0,0-1 0 0 0,0 1 0 0 0,0-1 0 0 0,1 1 0 0 0,0-1 0 0 0,0 1 0 0 0,0-1 0 0 0,0 0 0 0 0,0 1 0 0 0,1-1-1 0 0,0 0 1 0 0,0 1 96 0 0,54 36-8636 0 0,-40-35-776 0 0</inkml:trace>
  <inkml:trace contextRef="#ctx0" brushRef="#br1" timeOffset="52390.1">25231 8932 11939 0 0,'0'0'3502'0'0,"0"0"-1278"0"0,0 0-729 0 0,0 0-593 0 0,0 0-646 0 0,0 0-584 0 0,0 0-361 0 0,0 0-45 0 0,0 0 240 0 0,0 0 405 0 0,0 0 305 0 0,0 0 133 0 0,0 0 27 0 0,-8 30-2 0 0,-24 95-42 0 0,24 58 324 0 0,3 271-157 0 0,4-442-500 0 0,0-1 1 0 0,1 1-1 0 0,0 0 0 0 0,1-1 1 0 0,1 1-1 0 0,-1-1 1 0 0,2 0-1 0 0,0 1 0 0 0,0-1 1 0 0,1 0-1 0 0,0-1 0 0 0,1 1 1 0 0,0-1-1 0 0,1 1 1 0 0,0-2-1 0 0,1 1 0 0 0,0-1 1 0 0,0 0-1 0 0,1 0 1 0 0,0-1-1 0 0,0 0 0 0 0,1 0 1 0 0,0-1-1 0 0,1-1 1 0 0,-1 1-1 0 0,1-1 0 0 0,0-1 1 0 0,1 0-1 0 0,0 0 0 0 0,-1-1 1 0 0,1-1-1 0 0,1 1 1 0 0,-1-2-1 0 0,0 0 0 0 0,3 0 1 0 0,3 0-190 0 0,0-1-1 0 0,-1-1 0 0 0,1 0 1 0 0,0-2-1 0 0,0 1 0 0 0,0-2 0 0 0,-1-1 1 0 0,0 0-1 0 0,1-1 0 0 0,-1 0 1 0 0,-1-1-1 0 0,1-1 0 0 0,-1-1 1 0 0,0 0-1 0 0,-1-1 0 0 0,0 0 0 0 0,-1-1 1 0 0,1-1-1 0 0,-2 0 0 0 0,6-7 191 0 0,-19 4 4571 0 0,-25 43-3719 0 0,25-27-820 0 0,1 1 0 0 0,-1-1 1 0 0,1 0-1 0 0,0 1 0 0 0,-1-1 0 0 0,1 0 1 0 0,0 1-1 0 0,0-1 0 0 0,1 0 0 0 0,-1 1 1 0 0,0-1-1 0 0,1 0 0 0 0,-1 0 0 0 0,1 1 1 0 0,0-1-1 0 0,0 0 0 0 0,0 0 1 0 0,0 0-1 0 0,0 0 0 0 0,0 0 0 0 0,1 0 1 0 0,-1 0-1 0 0,1 0 0 0 0,-1-1 0 0 0,1 1 1 0 0,-1 0-1 0 0,1-1 0 0 0,0 1 0 0 0,0-1 1 0 0,0 0-1 0 0,0 0 0 0 0,0 0 0 0 0,0 0 1 0 0,0 0-1 0 0,1 0 0 0 0,-1 0 0 0 0,0 0 1 0 0,0-1-1 0 0,1 0 0 0 0,-1 1 1 0 0,0-1-1 0 0,1 0 0 0 0,-1 0 0 0 0,0 0 1 0 0,1 0-1 0 0,0-1-32 0 0,115-5 662 0 0,-97 0-619 0 0,1 0 0 0 0,-2-2 0 0 0,1 0 1 0 0,-1-1-1 0 0,0-1 0 0 0,-1-1 0 0 0,0 0 1 0 0,-1-2-1 0 0,12-10-43 0 0,-26 20-19 0 0,-1 0-1 0 0,0-1 1 0 0,0 1 0 0 0,-1-1-1 0 0,1 1 1 0 0,-1-1 0 0 0,0 0-1 0 0,0 0 1 0 0,0 0 0 0 0,0 0-1 0 0,-1 0 1 0 0,1-1 0 0 0,-1 1-1 0 0,0 0 1 0 0,-1-1 0 0 0,1 1-1 0 0,-1 0 1 0 0,0-1 0 0 0,0 1-1 0 0,0-1 1 0 0,0 1 0 0 0,-1-1-1 0 0,0 1 1 0 0,0 0 0 0 0,0-1-1 0 0,0 1 1 0 0,-1 0 0 0 0,1 0-1 0 0,-1 0 1 0 0,0 0 0 0 0,-1 0-1 0 0,1 0 1 0 0,-1 1 0 0 0,1-1-1 0 0,-1 1 1 0 0,0 0 0 0 0,-1 0-1 0 0,1 0 1 0 0,0 0-1 0 0,-1 0 1 0 0,0 1 0 0 0,1-1-1 0 0,-1 1 1 0 0,0 0 0 0 0,0 0-1 0 0,0 1 1 0 0,0-1 0 0 0,-1 1-1 0 0,1 0 1 0 0,-5-1 19 0 0,-4-3-12 0 0,-1 1-1 0 0,0 1 0 0 0,0 0 1 0 0,-1 1-1 0 0,1 1 0 0 0,0 0 1 0 0,-1 0-1 0 0,1 2 1 0 0,-1 0-1 0 0,1 0 0 0 0,0 2 1 0 0,0 0-1 0 0,0 0 1 0 0,0 1-1 0 0,0 1 0 0 0,1 0 1 0 0,-1 1-1 0 0,1 1 0 0 0,1 0 1 0 0,0 0-1 0 0,0 1 1 0 0,0 1-1 0 0,1 0 0 0 0,-6 6 13 0 0,15-13 11 0 0,-1 1 0 0 0,1-1 0 0 0,0 1 0 0 0,1-1 0 0 0,-1 1 0 0 0,0 0 0 0 0,1 0 0 0 0,-1 0 0 0 0,1 0 0 0 0,0 0 0 0 0,0 0 0 0 0,0 0 0 0 0,0 0 0 0 0,1 0 0 0 0,-1 0 0 0 0,1 1 0 0 0,0-1 0 0 0,0 0-1 0 0,0 0 1 0 0,0 1 0 0 0,1-1 0 0 0,-1 0 0 0 0,1 0 0 0 0,0 0 0 0 0,0 0 0 0 0,0 0 0 0 0,0 0 0 0 0,1 0 0 0 0,-1 0 0 0 0,1 0 0 0 0,-1 0 0 0 0,1 0 0 0 0,0-1 0 0 0,0 1 0 0 0,0-1 0 0 0,1 0 0 0 0,-1 0 0 0 0,1 1 0 0 0,-1-1-1 0 0,1-1 1 0 0,0 1 0 0 0,2 1-11 0 0,133 43 702 0 0,219-66-134 0 0,-330 17-569 0 0,-1 2-1 0 0,1 0 1 0 0,0 2-1 0 0,-1 1 1 0 0,1 1-1 0 0,-1 2 1 0 0,0 0-1 0 0,0 2 1 0 0,17 7 1 0 0,50 12-2383 0 0,-62-21-1745 0 0,1-3-4312 0 0,-22-2-1964 0 0</inkml:trace>
  <inkml:trace contextRef="#ctx0" brushRef="#br1" timeOffset="52929.952">26631 9508 15235 0 0,'0'0'2006'0'0,"0"0"-347"0"0,0 0-581 0 0,0 0-469 0 0,0 0-332 0 0,0 0-175 0 0,0 0-44 0 0,0 0 73 0 0,0 0 137 0 0,0 0 40 0 0,0 0-17 0 0,0 0-79 0 0,0 0-93 0 0,10-5-39 0 0,97-16 20 0 0,176 27 184 0 0,-267-5-844 0 0,-59 12 297 0 0,4 5 288 0 0,3-3-40 0 0,0 1 0 0 0,1 2 0 0 0,1 1 0 0 0,1 1 0 0 0,1 3 0 0 0,0 0 0 0 0,2 2 0 0 0,-21 23 15 0 0,48-47 11 0 0,1 1 0 0 0,-1 0 0 0 0,1-1 0 0 0,-1 1 0 0 0,1 0 0 0 0,0 1 0 0 0,0-1 0 0 0,0 0 0 0 0,1 1 0 0 0,-1-1 0 0 0,0 1 0 0 0,1-1 0 0 0,0 1 0 0 0,-1 0 0 0 0,1-1 0 0 0,0 1 0 0 0,0 0 0 0 0,1 0-1 0 0,-1 0 1 0 0,1 0 0 0 0,-1 0 0 0 0,1 0 0 0 0,0 0 0 0 0,0 0 0 0 0,0 0 0 0 0,1 0 0 0 0,-1 0 0 0 0,1 0 0 0 0,-1 0 0 0 0,1 0 0 0 0,0-1 0 0 0,0 1 0 0 0,0 0 0 0 0,1 0 0 0 0,-1-1 0 0 0,1 1 0 0 0,-1-1 0 0 0,1 1 0 0 0,0-1 0 0 0,0 0-1 0 0,0 1 1 0 0,0-1 0 0 0,0 0 0 0 0,1 0 0 0 0,-1-1 0 0 0,0 1 0 0 0,1 0 0 0 0,0-1 0 0 0,-1 0 0 0 0,1 1 0 0 0,0-1 0 0 0,0 0 0 0 0,0 0 0 0 0,-1-1 0 0 0,1 1 0 0 0,2 0-11 0 0,59 11 230 0 0,-1-3 0 0 0,1-3 0 0 0,1-2 0 0 0,-1-4 0 0 0,0-2 0 0 0,23-5-230 0 0,16-11 1847 0 0,-103 18-1583 0 0,0 0-57 0 0,0 0-60 0 0,0 0-53 0 0,0 0-54 0 0,0 0-56 0 0,0 0-54 0 0,0 0-45 0 0,0 0-13 0 0,17 17 20 0 0,-2-7-32 0 0,1 0 0 0 0,1-1 1 0 0,-1-1-1 0 0,1-1 0 0 0,0 0 1 0 0,1-1-1 0 0,0-1 0 0 0,0-1 0 0 0,0 0 1 0 0,13 0 139 0 0,15 0-4834 0 0,1-3-4121 0 0,-36-1-1914 0 0</inkml:trace>
  <inkml:trace contextRef="#ctx0" brushRef="#br1" timeOffset="53181.473">27277 9212 20740 0 0,'0'0'1525'0'0,"0"0"-193"0"0,0 0-406 0 0,0 0-361 0 0,0 0-266 0 0,0 0-167 0 0,0 0-108 0 0,0 0-126 0 0,0 0-126 0 0,0 0-148 0 0,0 0-193 0 0,0 0-186 0 0,-10-21 32 0 0,-18-55-766 0 0,88 142-3185 0 0,-25-29-2830 0 0,-22-23 21 0 0</inkml:trace>
  <inkml:trace contextRef="#ctx0" brushRef="#br1" timeOffset="53452.012">27920 9689 15283 0 0,'0'0'2295'0'0,"0"0"-605"0"0,0 0-523 0 0,0 0-288 0 0,0 0-207 0 0,26 11-168 0 0,166 71 415 0 0,-179-78-783 0 0,0 0 0 0 0,0 0 0 0 0,0-1 0 0 0,0-1 0 0 0,1 0 0 0 0,-1-1-1 0 0,1 0 1 0 0,-1-1 0 0 0,1-1 0 0 0,-1 0 0 0 0,0-1 0 0 0,1 0 0 0 0,-1-1 0 0 0,0 0 0 0 0,0-1 0 0 0,-1-1 0 0 0,1 0 0 0 0,-1-1-1 0 0,0 0 1 0 0,0-1 0 0 0,-1 0 0 0 0,0 0 0 0 0,0-2 0 0 0,2-2-136 0 0,-10 8 1 0 0,-1 0 1 0 0,0 0-1 0 0,0 0 0 0 0,0 0 0 0 0,0-1 0 0 0,0 1 1 0 0,-1-1-1 0 0,1 1 0 0 0,-1-1 0 0 0,0 1 1 0 0,0-1-1 0 0,-1 0 0 0 0,1 0 0 0 0,-1 1 1 0 0,0-1-1 0 0,1 0 0 0 0,-2 0 0 0 0,1 0 1 0 0,0 1-1 0 0,-1-1 0 0 0,0 0 0 0 0,0 0 1 0 0,0 1-1 0 0,0-1 0 0 0,0 1 0 0 0,-1-1 0 0 0,0 1 1 0 0,0-1-1 0 0,0 1 0 0 0,0 0 0 0 0,0 0 1 0 0,0 0-1 0 0,-1 0 0 0 0,0 1 0 0 0,1-1 1 0 0,-1 0-1 0 0,-2 0-1 0 0,-126-64-674 0 0,121 64 630 0 0,0 1 1 0 0,0-1-1 0 0,0 1 1 0 0,-1 1 0 0 0,1 0-1 0 0,0 0 1 0 0,-1 1-1 0 0,1 0 1 0 0,0 1-1 0 0,0 0 1 0 0,-1 1-1 0 0,1 0 1 0 0,0 1-1 0 0,0 0 1 0 0,1 0-1 0 0,-1 1 1 0 0,1 0-1 0 0,-1 1 1 0 0,1 0-1 0 0,1 1 1 0 0,-1-1-1 0 0,1 2 1 0 0,0-1-1 0 0,0 1 1 0 0,1 0 0 0 0,0 1-1 0 0,0 0 1 0 0,1 0-1 0 0,0 0 1 0 0,0 1-1 0 0,1 0 1 0 0,0 0-1 0 0,0 0 1 0 0,1 1-1 0 0,1-1 1 0 0,0 1-1 0 0,0 0 1 0 0,0 0-1 0 0,1 0 1 0 0,1 4 43 0 0,1-8-81 0 0,1 0 1 0 0,1 0-1 0 0,-1 0 0 0 0,1-1 1 0 0,0 1-1 0 0,0 0 0 0 0,1-1 1 0 0,0 0-1 0 0,0 1 1 0 0,0-1-1 0 0,0 0 0 0 0,1-1 1 0 0,0 1-1 0 0,0 0 0 0 0,0-1 1 0 0,1 0-1 0 0,-1 0 0 0 0,1-1 1 0 0,5 4 80 0 0,61 35-7714 0 0,-53-33-903 0 0</inkml:trace>
  <inkml:trace contextRef="#ctx0" brushRef="#br1" timeOffset="54124.48">28687 9476 23365 0 0,'0'0'232'0'0,"0"0"-276"0"0,0 0-409 0 0,0 0-202 0 0,0 0-64 0 0,0 0 152 0 0,0 0 308 0 0,0 0 163 0 0,0 0 155 0 0,0 0 84 0 0,0 0 49 0 0,0 0 11 0 0,15 10-21 0 0,47 33-32 0 0,-59-40-137 0 0,0 0 0 0 0,-1-1 0 0 0,1 1 0 0 0,-1 1 0 0 0,1-1 0 0 0,-1 0 0 0 0,0 0 0 0 0,0 1 0 0 0,0-1 0 0 0,-1 1 0 0 0,1 0 0 0 0,-1 0 0 0 0,0-1 0 0 0,0 1 0 0 0,0 0 0 0 0,-1 0 0 0 0,1 0 0 0 0,-1 0 0 0 0,0 0 0 0 0,0 2-13 0 0,1 12 4 0 0,-1-6 55 0 0,1-1 0 0 0,-1 0 0 0 0,2 1 0 0 0,0-1 0 0 0,0 0 0 0 0,1 0 0 0 0,0 0 0 0 0,1 0 0 0 0,0-1 0 0 0,1 1 0 0 0,0-1 0 0 0,0 0 0 0 0,1 0 0 0 0,1-1 0 0 0,0 0 0 0 0,0 0 0 0 0,1 0 0 0 0,0-1 0 0 0,0 0 0 0 0,0-1 0 0 0,1 0 0 0 0,1 0 0 0 0,-1-1 0 0 0,1 0 0 0 0,0-1 0 0 0,0 0 0 0 0,1 0 0 0 0,5 0-59 0 0,15 0 49 0 0,0-2-1 0 0,0-1 1 0 0,1-1 0 0 0,-1-2 0 0 0,0-1-1 0 0,1-2 1 0 0,-1-1 0 0 0,-1-1 0 0 0,1-1-1 0 0,-1-2 1 0 0,0-1 0 0 0,-1-2-1 0 0,0-1 1 0 0,-1-1 0 0 0,25-17-49 0 0,-43 25 86 0 0,-1-1 0 0 0,-1 0 0 0 0,1-1 0 0 0,-1 0 0 0 0,-1 0 0 0 0,1-1 0 0 0,-1 0 1 0 0,-1 0-1 0 0,0 0 0 0 0,0-1 0 0 0,-1 0 0 0 0,0 0 0 0 0,0-2-86 0 0,-3 8 4 0 0,-1 0 0 0 0,0 0 0 0 0,1 0 0 0 0,-1 0 0 0 0,-1 0-1 0 0,1 0 1 0 0,-1-1 0 0 0,1 1 0 0 0,-1 0 0 0 0,0-1 0 0 0,-1 1 0 0 0,1 0 0 0 0,-1 0 0 0 0,0-1 0 0 0,0 1 0 0 0,0 0 0 0 0,0 0-1 0 0,-1 0 1 0 0,0 0 0 0 0,0 0 0 0 0,0 1 0 0 0,0-1 0 0 0,0 0 0 0 0,-1 1 0 0 0,0 0 0 0 0,1-1 0 0 0,-1 1 0 0 0,-1 0 0 0 0,1 1 0 0 0,0-1-1 0 0,-1 0 1 0 0,1 1 0 0 0,-1 0 0 0 0,0 0 0 0 0,-1-1-4 0 0,1 1-3 0 0,0 0 0 0 0,1 0 0 0 0,-1 1 0 0 0,0-1 0 0 0,0 1 0 0 0,0 0 0 0 0,0 0-1 0 0,0 0 1 0 0,0 0 0 0 0,0 1 0 0 0,0 0 0 0 0,0 0 0 0 0,0 0 0 0 0,-1 0 0 0 0,1 0 0 0 0,0 1 0 0 0,0 0 0 0 0,0 0 0 0 0,0 0 0 0 0,0 0-1 0 0,1 1 1 0 0,-1 0 0 0 0,0-1 0 0 0,0 1 0 0 0,1 0 0 0 0,-1 1 0 0 0,1-1 0 0 0,0 1 0 0 0,0 0 0 0 0,0-1 0 0 0,0 1 0 0 0,0 1-1 0 0,1-1 1 0 0,-1 0 0 0 0,1 1 0 0 0,0-1 0 0 0,0 1 0 0 0,0-1 0 0 0,0 1 0 0 0,1 0 0 0 0,0 0 0 0 0,-1 0 0 0 0,2 0 0 0 0,-1 0 0 0 0,0 0-1 0 0,1 0 1 0 0,-1 0 0 0 0,1 0 0 0 0,0 1 0 0 0,1-1 0 0 0,-1 0 0 0 0,1 0 0 0 0,0 0 0 0 0,0 0 0 0 0,0 0 0 0 0,0 0 0 0 0,1 0-1 0 0,0 1 4 0 0,22 22 126 0 0,1-1 0 0 0,1-1 0 0 0,2-2 0 0 0,0 0 0 0 0,2-2-1 0 0,0-1 1 0 0,1-2 0 0 0,1 0 0 0 0,0-3 0 0 0,2 0-1 0 0,7 1-125 0 0,-38-15 2 0 0,432 149-1534 0 0,-287-112-2676 0 0,-1-5-5246 0 0,-112-26-1627 0 0</inkml:trace>
  <inkml:trace contextRef="#ctx0" brushRef="#br1" timeOffset="55944.54">19345 11551 4273 0 0,'0'0'1147'0'0,"0"0"250"0"0,0 0 276 0 0,0 0 193 0 0,0 0 59 0 0,0 0-222 0 0,0 0-396 0 0,0 0-363 0 0,0 0-377 0 0,0 0-359 0 0,0 0-209 0 0,25 8 20 0 0,6 3 127 0 0,1 0 1 0 0,0-2 0 0 0,0-2-1 0 0,1-1 1 0 0,0-1 0 0 0,0-2 0 0 0,0-1-1 0 0,0-2 1 0 0,0-1 0 0 0,0-1-1 0 0,0-2 1 0 0,0-2 0 0 0,0-1-1 0 0,-1-1 1 0 0,-1-2 0 0 0,1-1 0 0 0,-1-1-1 0 0,-1-2 1 0 0,-1-1 0 0 0,0-1-1 0 0,0-2 1 0 0,-2 0 0 0 0,0-2-1 0 0,10-12-146 0 0,-32 29 39 0 0,0 1 0 0 0,0-1 0 0 0,0 0 0 0 0,0-1 0 0 0,-1 1 0 0 0,0-1-1 0 0,1 0 1 0 0,-1 0 0 0 0,-1 0 0 0 0,1 0 0 0 0,-1-1 0 0 0,1 1 0 0 0,-1-1 0 0 0,-1 0-1 0 0,1 0 1 0 0,-1 0 0 0 0,0-1 0 0 0,0 1 0 0 0,0 0 0 0 0,-1-1 0 0 0,1 0-1 0 0,-2 1 1 0 0,1-1 0 0 0,0 1 0 0 0,-1-1 0 0 0,0 0 0 0 0,-1 1 0 0 0,1-1 0 0 0,-1 0-1 0 0,0 1 1 0 0,0-1 0 0 0,-1 1 0 0 0,0-1 0 0 0,0 1 0 0 0,0 0 0 0 0,0 0-1 0 0,-1 0 1 0 0,0 0 0 0 0,0 0 0 0 0,0 0 0 0 0,-1 1 0 0 0,0-2-39 0 0,-11 1-54 0 0,-1 0 0 0 0,1 0 0 0 0,-1 2 0 0 0,1 0 1 0 0,-1 1-1 0 0,0 0 0 0 0,0 1 0 0 0,0 1 0 0 0,0 1 0 0 0,0 0 1 0 0,0 1-1 0 0,0 0 0 0 0,0 2 0 0 0,1 0 0 0 0,-1 0 0 0 0,1 2 1 0 0,0 0-1 0 0,1 0 0 0 0,-1 1 0 0 0,1 1 0 0 0,1 1 0 0 0,-6 4 54 0 0,16-12-19 0 0,1-1-1 0 0,-1 1 0 0 0,1 0 0 0 0,-1 0 0 0 0,1 1 0 0 0,-1-1 0 0 0,1 0 1 0 0,0 1-1 0 0,0-1 0 0 0,0 1 0 0 0,0 0 0 0 0,0 0 0 0 0,0 0 0 0 0,0 0 1 0 0,0 0-1 0 0,1 0 0 0 0,-1 0 0 0 0,1 0 0 0 0,-1 1 0 0 0,1-1 0 0 0,0 1 1 0 0,0-1-1 0 0,0 1 0 0 0,1-1 0 0 0,-1 1 0 0 0,0 0 0 0 0,1-1 0 0 0,0 1 1 0 0,0 0-1 0 0,-1-1 0 0 0,2 1 0 0 0,-1 0 0 0 0,0-1 0 0 0,0 1 0 0 0,1 0 1 0 0,0-1-1 0 0,-1 1 0 0 0,1-1 0 0 0,0 1 0 0 0,0-1 0 0 0,0 1 0 0 0,1-1 1 0 0,-1 0-1 0 0,1 1 0 0 0,-1-1 0 0 0,1 0 0 0 0,0 0 0 0 0,0 0 0 0 0,-1 0 1 0 0,2 0-1 0 0,-1-1 0 0 0,0 1 0 0 0,0-1 0 0 0,0 1 0 0 0,3 0 20 0 0,15 8-46 0 0,1-1-1 0 0,0-1 1 0 0,0-1-1 0 0,1-1 0 0 0,0 0 1 0 0,0-2-1 0 0,1-1 1 0 0,10 0 46 0 0,108 5-6155 0 0,-123-7 4436 0 0,22-1-7963 0 0</inkml:trace>
  <inkml:trace contextRef="#ctx0" brushRef="#br1" timeOffset="56218.991">19882 10584 20692 0 0,'0'0'1041'0'0,"0"0"-81"0"0,0 0-312 0 0,0 0-640 0 0,0 0-328 0 0,0 0-160 0 0,0 0 72 0 0,0 0 248 0 0,0 0 152 0 0,202-35 24 0 0,-121 40 8 0 0,7 1-24 0 0,0 3-160 0 0,5 3-472 0 0,-1 2-673 0 0,3 4-1391 0 0,-26-4-2105 0 0,-21-5-6938 0 0</inkml:trace>
  <inkml:trace contextRef="#ctx0" brushRef="#br1" timeOffset="56587.266">21738 11121 17212 0 0,'0'0'1356'0'0,"0"0"-334"0"0,0 0-492 0 0,0 0-323 0 0,0 0-144 0 0,0 0-63 0 0,0 0-55 0 0,0 0 46 0 0,0 0 90 0 0,0 0 82 0 0,0 0 95 0 0,0 0 17 0 0,0 0-32 0 0,-1 19-62 0 0,6 150 66 0 0,-4-164-229 0 0,0 0 0 0 0,0 1 1 0 0,0-1-1 0 0,1 0 0 0 0,-1 0 0 0 0,1-1 0 0 0,0 1 0 0 0,1 0 1 0 0,-1 0-1 0 0,1-1 0 0 0,0 0 0 0 0,0 1 0 0 0,1-1 1 0 0,-1 0-1 0 0,1-1 0 0 0,0 1 0 0 0,0-1 0 0 0,0 1 1 0 0,0-1-1 0 0,0 0 0 0 0,1-1 0 0 0,0 1 0 0 0,-1-1 0 0 0,1 0 1 0 0,0 0-1 0 0,0 0 0 0 0,0-1 0 0 0,0 0 0 0 0,0 0 1 0 0,1 0-1 0 0,-1-1 0 0 0,0 1 0 0 0,0-1 0 0 0,1 0 0 0 0,-1-1 1 0 0,0 1-1 0 0,0-1 0 0 0,0 0 0 0 0,0-1 0 0 0,0 1 1 0 0,0-1-1 0 0,0 0 0 0 0,0 0 0 0 0,0 0-18 0 0,79-48-2715 0 0,-61 27-890 0 0,-3-3-3556 0 0,-14 17-1932 0 0</inkml:trace>
  <inkml:trace contextRef="#ctx0" brushRef="#br1" timeOffset="56843.508">21660 10688 19860 0 0,'0'0'3973'0'0,"0"0"-2949"0"0,0 0-856 0 0,-3-26-265 0 0,-7-80-356 0 0,10 104 392 0 0,0 1 0 0 0,0-1 0 0 0,1 0 0 0 0,-1 1 0 0 0,0-1 0 0 0,1 0 0 0 0,-1 1 0 0 0,1-1 1 0 0,-1 0-1 0 0,1 1 0 0 0,0-1 0 0 0,-1 1 0 0 0,1-1 0 0 0,0 1 0 0 0,0-1 0 0 0,0 1 0 0 0,0 0 1 0 0,1 0-1 0 0,-1-1 0 0 0,0 1 0 0 0,0 0 0 0 0,1 0 0 0 0,-1 0 0 0 0,1 0 0 0 0,-1 0 0 0 0,1 1 1 0 0,-1-1-1 0 0,1 0 0 0 0,0 1 0 0 0,-1-1 0 0 0,1 1 0 0 0,0 0 0 0 0,-1-1 0 0 0,1 1 0 0 0,0 0 0 0 0,-1 0 1 0 0,1 0-1 0 0,0 0 0 0 0,-1 0 0 0 0,1 1 0 0 0,0-1 0 0 0,-1 0 0 0 0,1 1 0 0 0,0-1 0 0 0,-1 1 1 0 0,1 0-1 0 0,-1-1 0 0 0,2 2 61 0 0,1-1-259 0 0,1 3-168 0 0,0-1 1 0 0,0 2 0 0 0,0-1 0 0 0,-1 0-1 0 0,1 1 1 0 0,-1 0 0 0 0,0 0 0 0 0,-1 0-1 0 0,1 1 1 0 0,-1-1 0 0 0,0 1 0 0 0,0 0-1 0 0,-1 0 1 0 0,1 0 0 0 0,-1 0 0 0 0,-1 0-1 0 0,1 0 1 0 0,-1 1 0 0 0,0-1 0 0 0,-1 1-1 0 0,1-1 1 0 0,-1 0 0 0 0,-1 1 0 0 0,1 1 426 0 0,7 38-6306 0 0,-4-27 1549 0 0</inkml:trace>
  <inkml:trace contextRef="#ctx0" brushRef="#br1" timeOffset="57081.089">22324 11084 21501 0 0,'0'0'968'0'0,"0"0"-840"0"0,0 0-622 0 0,0 0-171 0 0,0 0 83 0 0,0 0 232 0 0,0 0 312 0 0,0 0 73 0 0,0 0 10 0 0,6 31 2 0 0,18 96-4 0 0,-18 9 102 0 0,-4-134-103 0 0,1 0-1 0 0,0 1 1 0 0,0-1 0 0 0,0 0-1 0 0,1-1 1 0 0,-1 1 0 0 0,0 0-1 0 0,1-1 1 0 0,-1 0 0 0 0,1 0-1 0 0,-1 0 1 0 0,1 0 0 0 0,-1-1-1 0 0,1 1 1 0 0,0-1 0 0 0,-1 0-1 0 0,1 0 1 0 0,0 0 0 0 0,-1 0-1 0 0,1-1 1 0 0,0 0 0 0 0,-1 0-1 0 0,1 0 1 0 0,-1 0 0 0 0,1 0-1 0 0,-1 0 1 0 0,0-1 0 0 0,1 0-1 0 0,-1 0 1 0 0,0 0 0 0 0,0 0-1 0 0,1-2-41 0 0,-2 4-7 0 0,228-116-304 0 0,-221 109 249 0 0,-9 8 81 0 0,0-1-1 0 0,0 0 0 0 0,0 1 1 0 0,0-1-1 0 0,0 1 0 0 0,0-1 1 0 0,0 0-1 0 0,0 1 1 0 0,0-1-1 0 0,0 1 0 0 0,0-1 1 0 0,0 0-1 0 0,0 1 0 0 0,1-1 1 0 0,-1 1-1 0 0,0-1 1 0 0,0 0-1 0 0,0 1 0 0 0,1-1 1 0 0,-1 0-1 0 0,0 1 0 0 0,0-1 1 0 0,1 0-1 0 0,-1 1 1 0 0,0-1-1 0 0,1 0 0 0 0,-1 0 1 0 0,0 1-1 0 0,1-1 0 0 0,-1 0 1 0 0,0 0-1 0 0,1 0 1 0 0,-1 1-1 0 0,0-1 0 0 0,1 0 1 0 0,-1 0-1 0 0,1 0 0 0 0,-1 0 1 0 0,0 0-1 0 0,1 0 1 0 0,-1 0-1 0 0,1 0 0 0 0,-1 0 1 0 0,1 0-1 0 0,-1 0 0 0 0,0 0 1 0 0,1 0-1 0 0,-1 0 1 0 0,1 0-1 0 0,-1 0 0 0 0,0-1 1 0 0,1 1-1 0 0,-1 0 0 0 0,0 0 1 0 0,1 0-1 0 0,-1-1 1 0 0,0 1-1 0 0,1 0 0 0 0,-1 0 1 0 0,0-1-1 0 0,1 1 0 0 0,-1 0 1 0 0,0-1-1 0 0,0 1 1 0 0,1 0-1 0 0,-1-1-18 0 0,1 10 19 0 0,2 0 0 0 0,-1 0-1 0 0,1 0 1 0 0,0-1 0 0 0,1 1 0 0 0,0-1 0 0 0,0 0 0 0 0,1 0 0 0 0,0 0-1 0 0,0-1 1 0 0,1 0 0 0 0,-1 0 0 0 0,2 0 0 0 0,-1 0 0 0 0,1-1 0 0 0,0 0-1 0 0,1-1 1 0 0,-1 0 0 0 0,1 0 0 0 0,0 0 0 0 0,0-1 0 0 0,0 0 0 0 0,1-1-1 0 0,0 0 1 0 0,4 1-19 0 0,111 25-2821 0 0,-5-19-8021 0 0,-91-8 1085 0 0</inkml:trace>
  <inkml:trace contextRef="#ctx0" brushRef="#br1" timeOffset="57477.808">23454 10425 20524 0 0,'0'0'867'0'0,"0"0"-79"0"0,0 0-321 0 0,0 0-497 0 0,0 0-509 0 0,0 0-285 0 0,0 0-9 0 0,0 0 232 0 0,0 0 356 0 0,0 0 211 0 0,0 0 73 0 0,0 0 38 0 0,1 28 30 0 0,10 211 398 0 0,0 226 318 0 0,-12-452-781 0 0,0 1 0 0 0,2 0 1 0 0,-1-1-1 0 0,2 1 0 0 0,0 0 0 0 0,0-1 0 0 0,2 0 0 0 0,-1 1 1 0 0,2-1-1 0 0,0-1 0 0 0,0 1 0 0 0,1-1 0 0 0,0 0 0 0 0,1 0 0 0 0,1 0 1 0 0,0-1-1 0 0,1 0 0 0 0,-1-1 0 0 0,2 0 0 0 0,0-1 0 0 0,0 1 0 0 0,1-2 1 0 0,0 0-1 0 0,0 0 0 0 0,1-1 0 0 0,0 0 0 0 0,0-1 0 0 0,12 4-42 0 0,0-4 64 0 0,1-2 0 0 0,-1-1 0 0 0,0-1 0 0 0,1-1 0 0 0,0-2 1 0 0,-1 0-1 0 0,1-1 0 0 0,-1-2 0 0 0,0 0 0 0 0,0-2 0 0 0,0 0 0 0 0,-1-2 0 0 0,0 0 0 0 0,0-2 0 0 0,-1 0 0 0 0,12-9-64 0 0,-27 15 32 0 0,-1 0 1 0 0,0-1 0 0 0,0 0-1 0 0,0 0 1 0 0,-1 0 0 0 0,1-1-1 0 0,-1 0 1 0 0,0 0-1 0 0,-1 0 1 0 0,0 0 0 0 0,0-1-1 0 0,0 0 1 0 0,-1 0 0 0 0,0 0-1 0 0,0 0 1 0 0,0 0 0 0 0,-1-1-1 0 0,-1 1 1 0 0,1-1 0 0 0,-1 1-1 0 0,0-1 1 0 0,-1 1 0 0 0,0-1-1 0 0,0 0 1 0 0,0 0 0 0 0,-1 1-1 0 0,-1-3-32 0 0,2 8-10 0 0,-1 1-1 0 0,1-1 1 0 0,-1 1-1 0 0,1-1 1 0 0,-1 1-1 0 0,0 0 1 0 0,1-1-1 0 0,-1 1 1 0 0,0 0-1 0 0,0 0 1 0 0,0-1-1 0 0,0 1 1 0 0,0 0-1 0 0,0 0 1 0 0,-1 0-1 0 0,1 0 1 0 0,0 1-1 0 0,0-1 1 0 0,-1 0-1 0 0,1 0 1 0 0,0 1-1 0 0,-1-1 1 0 0,1 1-1 0 0,-1-1 1 0 0,1 1-1 0 0,-1-1 1 0 0,1 1 0 0 0,-1 0-1 0 0,1 0 1 0 0,-1 0-1 0 0,1 0 1 0 0,-1 0-1 0 0,1 0 1 0 0,-1 0-1 0 0,1 1 1 0 0,-1-1-1 0 0,1 0 1 0 0,-1 1-1 0 0,1-1 1 0 0,-1 1-1 0 0,1 0 1 0 0,0-1-1 0 0,-1 1 1 0 0,1 0-1 0 0,0 0 1 0 0,-1 0-1 0 0,1 0 1 0 0,0 0-1 0 0,0 0 1 0 0,0 0-1 0 0,0 0 1 0 0,0 1-1 0 0,0-1 1 0 0,1 0-1 0 0,-1 0 1 0 0,0 1-1 0 0,1-1 1 0 0,-1 1-1 0 0,0-1 1 0 0,1 1-1 0 0,0-1 1 0 0,-1 1-1 0 0,1-1 1 0 0,0 1-1 0 0,0-1 1 0 0,0 2 10 0 0,0 4 0 0 0,1 0 0 0 0,0 0 0 0 0,0 1 0 0 0,0-1 0 0 0,1 0 0 0 0,1 0 0 0 0,-1 0 0 0 0,1-1 0 0 0,0 1 0 0 0,0-1 0 0 0,1 1 0 0 0,0-1 0 0 0,0 0 0 0 0,0 0 0 0 0,1-1 0 0 0,0 1 0 0 0,0-1 0 0 0,1 0 0 0 0,-1 0 0 0 0,1-1-1 0 0,0 0 1 0 0,0 0 0 0 0,0 0 0 0 0,6 2 0 0 0,169 64-3037 0 0,-103-52-4797 0 0,-52-14-1122 0 0</inkml:trace>
  <inkml:trace contextRef="#ctx0" brushRef="#br1" timeOffset="57746.859">23144 10818 11987 0 0,'0'0'2357'0'0,"0"0"-754"0"0,0 0-684 0 0,0 0-576 0 0,0 0-296 0 0,28-12 29 0 0,94-40 138 0 0,-104 46-158 0 0,1 1-1 0 0,-1 0 1 0 0,1 2-1 0 0,0 0 0 0 0,1 1 1 0 0,-1 0-1 0 0,0 2 0 0 0,16 2-55 0 0,14-1 55 0 0,355 21-429 0 0,-271-1-3188 0 0,-3 7-4847 0 0,-88-18 2710 0 0</inkml:trace>
  <inkml:trace contextRef="#ctx0" brushRef="#br1" timeOffset="58202.002">24711 10998 13691 0 0,'0'0'1207'0'0,"0"0"-356"0"0,0 0-486 0 0,0 0-300 0 0,0 0-217 0 0,0 0-122 0 0,0 0-93 0 0,0 0-8 0 0,0 0 91 0 0,0 0 161 0 0,0 0 199 0 0,0 0 213 0 0,-2 4 151 0 0,35 84 962 0 0,-9-42-1336 0 0,7 71 453 0 0,-30-105-431 0 0,1 1 0 0 0,0-1 0 0 0,0 0 0 0 0,1 1 0 0 0,1-1 0 0 0,0-1 0 0 0,0 1 0 0 0,1 0 0 0 0,1-1 0 0 0,0 0 0 0 0,1 0 0 0 0,0-1 0 0 0,0 0 0 0 0,1 0 0 0 0,0-1 0 0 0,1 1 0 0 0,0-2 0 0 0,0 0 0 0 0,1 0 0 0 0,0 0 0 0 0,6 2-88 0 0,0-4 108 0 0,0 0 0 0 0,0-1 1 0 0,1 0-1 0 0,0-1 0 0 0,0-1 0 0 0,0-1 0 0 0,0-1 0 0 0,1 0 0 0 0,-1-1 0 0 0,0-1 1 0 0,0 0-1 0 0,0-1 0 0 0,0-1 0 0 0,0-1 0 0 0,0 0 0 0 0,-1-2 0 0 0,1 0 1 0 0,-1 0-1 0 0,-1-1 0 0 0,1-1 0 0 0,-1-1 0 0 0,-1 0 0 0 0,12-10-108 0 0,-22 16 40 0 0,-1 0-1 0 0,1 0 0 0 0,-1 0 1 0 0,1 0-1 0 0,-1-1 0 0 0,0 1 1 0 0,0-1-1 0 0,-1 0 1 0 0,1 0-1 0 0,-1 0 0 0 0,0 0 1 0 0,0-1-1 0 0,0 1 0 0 0,0-1 1 0 0,-1 1-1 0 0,0-1 0 0 0,0 1 1 0 0,0-1-1 0 0,0 0 0 0 0,-1 1 1 0 0,0-1-1 0 0,0 0 1 0 0,0 0-1 0 0,-1 1 0 0 0,1-1 1 0 0,-1 0-1 0 0,0 1 0 0 0,-1-1 1 0 0,1 1-1 0 0,-1-1 0 0 0,1 1 1 0 0,-2 0-1 0 0,-1-4-39 0 0,-3-3-62 0 0,0 0-1 0 0,-1 1 1 0 0,-1 0-1 0 0,0 1 1 0 0,0 0 0 0 0,-1 0-1 0 0,0 1 1 0 0,0 0-1 0 0,-1 1 1 0 0,0 0-1 0 0,-10-5 63 0 0,-136-45-46 0 0,225 46-990 0 0,437-16 933 0 0,-505 27 69 0 0,-1 1-1 0 0,1-1 1 0 0,0 0 0 0 0,0 1 0 0 0,-1-1 0 0 0,1 1 0 0 0,0-1-1 0 0,0 1 1 0 0,0-1 0 0 0,0 1 0 0 0,0-1 0 0 0,0 1 0 0 0,0-1-1 0 0,0 1 1 0 0,0-1 0 0 0,0 1 0 0 0,0-1 0 0 0,0 1-1 0 0,0-1 1 0 0,0 1 0 0 0,0-1 0 0 0,0 1 0 0 0,1-1 0 0 0,-1 1-1 0 0,0-1 1 0 0,0 0 0 0 0,1 1 0 0 0,-1-1 0 0 0,0 1-1 0 0,0-1 1 0 0,1 0 0 0 0,-1 1 34 0 0,-16 8 356 0 0,1 0-248 0 0,-117 87 172 0 0,128-92-289 0 0,0 0 1 0 0,0 0-1 0 0,0 0 1 0 0,0 0-1 0 0,0 0 1 0 0,1 1 0 0 0,0 0-1 0 0,0-1 1 0 0,1 1-1 0 0,-1 0 1 0 0,1 1-1 0 0,0-1 1 0 0,0 0 0 0 0,0 1-1 0 0,1-1 1 0 0,0 1-1 0 0,0-1 1 0 0,1 1-1 0 0,-1 0 1 0 0,1-1 0 0 0,0 1-1 0 0,1-1 1 0 0,0 1-1 0 0,-1 0 1 0 0,2-1-1 0 0,0 3 9 0 0,5 2-44 0 0,0-1-1 0 0,1 0 0 0 0,1 0 0 0 0,-1-1 0 0 0,1 0 1 0 0,1-1-1 0 0,-1 0 0 0 0,1-1 0 0 0,1 1 0 0 0,-1-2 0 0 0,1 0 1 0 0,0 0-1 0 0,0-1 0 0 0,0 0 0 0 0,1-1 0 0 0,7 2 45 0 0,5 3-818 0 0,41 15-3463 0 0,-21-9-2348 0 0,-21-7-1514 0 0</inkml:trace>
  <inkml:trace contextRef="#ctx0" brushRef="#br1" timeOffset="58928.656">26068 11506 16836 0 0,'0'0'2834'0'0,"0"0"-963"0"0,0 0-714 0 0,0 0-497 0 0,0 0-366 0 0,0 0-220 0 0,0 0-119 0 0,0 0-3 0 0,0 0 27 0 0,0 0 49 0 0,0 0 93 0 0,0 0 75 0 0,0 0 47 0 0,5-3 0 0 0,253-59 153 0 0,-243 58-388 0 0,17-2 54 0 0,0-3 1 0 0,0 0-1 0 0,-1-2 0 0 0,0-2 1 0 0,-1 0-1 0 0,0-2 0 0 0,-1-2 1 0 0,-1 0-1 0 0,13-12-62 0 0,-38 27-15 0 0,0-1-1 0 0,-1 1 1 0 0,1 0-1 0 0,-1-1 1 0 0,1 1-1 0 0,-1-1 1 0 0,0 1-1 0 0,0-1 1 0 0,0 0 0 0 0,-1 0-1 0 0,1 0 1 0 0,-1 0-1 0 0,1 0 1 0 0,-1-1-1 0 0,0 1 1 0 0,0 0-1 0 0,-1-1 1 0 0,1 1 0 0 0,-1 0-1 0 0,1-1 1 0 0,-1 1-1 0 0,0-1 1 0 0,0 1-1 0 0,-1 0 1 0 0,1-1-1 0 0,-1 1 1 0 0,0-1-1 0 0,1 1 1 0 0,-1 0 0 0 0,-1 0-1 0 0,1 0 1 0 0,0-1-1 0 0,-1 1 1 0 0,0 0-1 0 0,0 1 1 0 0,0-1-1 0 0,0 0 1 0 0,0 0 0 0 0,0 1-1 0 0,-1 0 1 0 0,1-1-1 0 0,-1 1 1 0 0,0 0-1 0 0,1 0 1 0 0,-1 0-1 0 0,0 1 1 0 0,0-1-1 0 0,0 1 1 0 0,-1-1 0 0 0,1 1-1 0 0,0 0 1 0 0,0 0-1 0 0,-2 0 16 0 0,-21-6-62 0 0,1 0-1 0 0,-1 2 1 0 0,0 1-1 0 0,0 1 1 0 0,0 1-1 0 0,-1 2 1 0 0,1 0-1 0 0,0 2 1 0 0,-1 1 0 0 0,1 1-1 0 0,1 1 1 0 0,-1 1-1 0 0,-21 8 63 0 0,38-12-104 0 0,0 1 0 0 0,0 0 0 0 0,1 0 0 0 0,-1 1 0 0 0,1 0 0 0 0,0 1 0 0 0,0 0 0 0 0,0 0 0 0 0,1 0 0 0 0,0 1 0 0 0,0 0 0 0 0,0 1 0 0 0,0-1 0 0 0,1 1 0 0 0,1 1 0 0 0,-1-1 0 0 0,1 1 0 0 0,0 0 0 0 0,1 0 0 0 0,0 0 0 0 0,0 1 0 0 0,0-1 0 0 0,2 1 0 0 0,-1 0 0 0 0,1 0 0 0 0,0 0-1 0 0,1 0 1 0 0,0 1 0 0 0,0-1 0 0 0,1 7 104 0 0,58 49-4467 0 0,-5-39-3756 0 0,-31-19 257 0 0</inkml:trace>
  <inkml:trace contextRef="#ctx0" brushRef="#br1" timeOffset="59484.922">27008 10572 0 0 0,'0'0'343'0'0,"0"0"508"0"0,0 0 273 0 0,0 0 140 0 0,0 0 118 0 0,0 0 73 0 0,0 0 54 0 0,0 0 22 0 0,0 0-62 0 0,5-12-73 0 0,16-38-80 0 0,-19 67 1589 0 0,-1 95-2532 0 0,-8 456 800 0 0,8-548-1142 0 0,2 0 1 0 0,0 1 0 0 0,1-1 0 0 0,1 0-1 0 0,1-1 1 0 0,1 1 0 0 0,1-1 0 0 0,0-1-1 0 0,1 1 1 0 0,1-1 0 0 0,9 11-32 0 0,-20-26-108 0 0,-18-19-3747 0 0,-10-8-4474 0 0,18 18 2181 0 0</inkml:trace>
  <inkml:trace contextRef="#ctx0" brushRef="#br1" timeOffset="60297.308">26781 10828 19132 0 0,'0'0'628'0'0,"0"0"-166"0"0,0 0-314 0 0,0 0-346 0 0,0 0-150 0 0,32-10 44 0 0,100-29 104 0 0,26 36-39 0 0,-123 5 301 0 0,-1-1 0 0 0,1-1 0 0 0,-1-2 1 0 0,1-2-1 0 0,-1-1 0 0 0,26-7-62 0 0,-51 10 39 0 0,0-1 1 0 0,-1 0-1 0 0,1-1 0 0 0,-1 1 1 0 0,0-2-1 0 0,0 1 1 0 0,0-1-1 0 0,-1 0 1 0 0,0-1-1 0 0,1 1 1 0 0,-2-1-1 0 0,1-1 1 0 0,-1 0-1 0 0,0 1 1 0 0,-1-2-1 0 0,1 1 1 0 0,-1-1-1 0 0,-1 0 1 0 0,1 0-1 0 0,-2 0 1 0 0,1 0-1 0 0,-1-1 1 0 0,0 1-1 0 0,-1-1 1 0 0,0 0-1 0 0,0 0 1 0 0,-1 0-1 0 0,0-2-39 0 0,-3-110 1500 0 0,-17 155-4715 0 0,7 24 3370 0 0,1 0-1 0 0,4 1 1 0 0,2 0 0 0 0,2 0-1 0 0,3 0 1 0 0,3 11-155 0 0,-1 33 95 0 0,-2-93-76 0 0,-4 17 28 0 0,2-1-1 0 0,1 1 0 0 0,1 0 0 0 0,1-1 0 0 0,2 1 0 0 0,0 0 0 0 0,2-1 0 0 0,1 0 0 0 0,1 0 1 0 0,1-1-1 0 0,1 0 0 0 0,2 0 0 0 0,0-1 0 0 0,2 0 0 0 0,0-1 0 0 0,2-1 0 0 0,0 0 0 0 0,6 4-46 0 0,-20-24 48 0 0,0 0-1 0 0,0-1 1 0 0,1 0-1 0 0,-1 1 1 0 0,0-1-1 0 0,1 0 1 0 0,0 0-1 0 0,-1 0 1 0 0,1 0-1 0 0,0 0 1 0 0,-1 0-1 0 0,1 0 1 0 0,0 0-1 0 0,0-1 1 0 0,0 1-1 0 0,0-1 1 0 0,0 1-1 0 0,-1-1 1 0 0,1 0-1 0 0,0 0 1 0 0,0 0-1 0 0,0 0 1 0 0,0 0-1 0 0,0 0 1 0 0,0 0-1 0 0,0-1 1 0 0,0 1-1 0 0,0-1 1 0 0,0 1-1 0 0,-1-1 1 0 0,1 0-1 0 0,0 0 1 0 0,0 0-1 0 0,-1 0 1 0 0,1 0-1 0 0,0 0 1 0 0,-1 0-1 0 0,1 0 1 0 0,-1-1-1 0 0,0 1 1 0 0,1-1-1 0 0,-1 1 1 0 0,0-1-1 0 0,0 1 1 0 0,0-1-1 0 0,0 0 1 0 0,0 0-1 0 0,0 1 1 0 0,-1-1-1 0 0,1 0 1 0 0,0 0-1 0 0,-1 0 1 0 0,0 0-1 0 0,1 0 1 0 0,-1-1-48 0 0,8-114-744 0 0,-15 93 445 0 0,-2 0 0 0 0,0 1-1 0 0,-2 0 1 0 0,0 0 0 0 0,-1 2 0 0 0,-2-1 0 0 0,0 2 0 0 0,-1 0 0 0 0,-1 0 299 0 0,-19-28-227 0 0,-158-218 1520 0 0,249 265-1913 0 0,554 91 569 0 0,-606-91 1 0 0,-1 1-1 0 0,0-1 1 0 0,1 1-1 0 0,-1 0 0 0 0,1 0 1 0 0,-1 0-1 0 0,0 1 1 0 0,1-1-1 0 0,-1 1 1 0 0,0 0-1 0 0,0 0 0 0 0,1 0 1 0 0,-1 0-1 0 0,0 1 1 0 0,0-1-1 0 0,0 1 1 0 0,0 0-1 0 0,-1 0 0 0 0,1 0 1 0 0,0 0-1 0 0,-1 0 1 0 0,0 0-1 0 0,1 1 0 0 0,-1-1 1 0 0,0 1-1 0 0,0 0 1 0 0,0 0-1 0 0,0 0 1 0 0,-1 0-1 0 0,1 0 0 0 0,-1 0 1 0 0,0 0-1 0 0,0 0 1 0 0,0 0-1 0 0,0 1 1 0 0,-1-1-1 0 0,1 0 0 0 0,-1 1 1 0 0,0-1-1 0 0,0 0 51 0 0,0 82 74 0 0,-3-73-21 0 0,1 1 1 0 0,1-1-1 0 0,0 0 0 0 0,0 1 1 0 0,1-1-1 0 0,1 1 0 0 0,0-1 1 0 0,1 1-1 0 0,0-1 1 0 0,1 0-1 0 0,1 0 0 0 0,0 0 1 0 0,0-1-1 0 0,1 1 1 0 0,0-1-1 0 0,1 0 0 0 0,1 0 1 0 0,-1-1-1 0 0,2 0 1 0 0,-1 0-1 0 0,2 0 0 0 0,-1-1 1 0 0,1-1-1 0 0,8 7-53 0 0,2-6 164 0 0,0-2-1 0 0,1 0 1 0 0,0-1-1 0 0,0-1 1 0 0,1 0-1 0 0,0-2 1 0 0,-1-1 0 0 0,1 0-1 0 0,0-2 1 0 0,0 0-1 0 0,0-1 1 0 0,0-1-1 0 0,-1-1 1 0 0,1-1-1 0 0,-1-1 1 0 0,0-1-1 0 0,0 0 1 0 0,0-2 0 0 0,11-6-164 0 0,-26 13 66 0 0,0 0 1 0 0,0 0 0 0 0,0-1 0 0 0,-1 0 0 0 0,1 0 0 0 0,0 0-1 0 0,-1 0 1 0 0,0-1 0 0 0,1 0 0 0 0,-1 0 0 0 0,0 0 0 0 0,0 0 0 0 0,-1-1-1 0 0,1 1 1 0 0,-1-1 0 0 0,1 0 0 0 0,-1 0 0 0 0,-1 0 0 0 0,1 0 0 0 0,0-1-1 0 0,-1 1 1 0 0,0-1 0 0 0,0 0 0 0 0,0 0 0 0 0,-1 1 0 0 0,0-1 0 0 0,0 0-1 0 0,0 0 1 0 0,0 0 0 0 0,-1 0 0 0 0,0 0 0 0 0,0-1 0 0 0,0 1-1 0 0,0 0 1 0 0,-1 0 0 0 0,0 0 0 0 0,0 0 0 0 0,-1 0 0 0 0,0-2-67 0 0,-11-5-31 0 0,0 0 0 0 0,-1 1 1 0 0,0 1-1 0 0,-1 0 0 0 0,0 1 0 0 0,0 1 1 0 0,-1 0-1 0 0,0 1 0 0 0,-1 0 0 0 0,0 2 1 0 0,0 0-1 0 0,0 1 0 0 0,0 0 0 0 0,0 2 1 0 0,-1 0-1 0 0,0 1 0 0 0,1 0 0 0 0,-16 3 31 0 0,19-5-21 0 0,-1 1-1 0 0,0 1 1 0 0,1 0 0 0 0,-1 1-1 0 0,1 1 1 0 0,-1 0-1 0 0,0 1 1 0 0,1 0 0 0 0,0 1-1 0 0,0 1 1 0 0,0 0-1 0 0,0 1 1 0 0,0 1-1 0 0,1 0 1 0 0,0 1 0 0 0,0 0-1 0 0,1 1 1 0 0,0 0-1 0 0,0 1 1 0 0,1 0-1 0 0,0 1 1 0 0,1 0 0 0 0,0 1-1 0 0,0 0 1 0 0,1 1-1 0 0,1 0 1 0 0,0 0 0 0 0,1 1-1 0 0,0 0 1 0 0,0 0-1 0 0,2 1 1 0 0,-1 0 21 0 0,4 4-141 0 0,1 0 1 0 0,0 0-1 0 0,2 0 1 0 0,0 0-1 0 0,1 0 0 0 0,0 0 1 0 0,2-1-1 0 0,0 1 1 0 0,1-1-1 0 0,0 0 1 0 0,2 0-1 0 0,0 0 1 0 0,3 3 140 0 0,30 56-3289 0 0,4-5-3571 0 0,-15-25-4644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6:56.1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22 346 20868 0 0,'0'0'1007'0'0,"0"0"-52"0"0,0 0-231 0 0,0 0-244 0 0,0 0-179 0 0,0 0-169 0 0,0 0-122 0 0,0 0-100 0 0,0 0-105 0 0,0 0-80 0 0,0 0-52 0 0,-4-11-31 0 0,-13-33 2 0 0,62 51-375 0 0,42 15 1026 0 0,1-4 1 0 0,0-4 0 0 0,1-4-1 0 0,49-2-295 0 0,-36-1 77 0 0,203 1 1523 0 0,-188-8-5973 0 0,-51-1-6599 0 0,-75 1 1313 0 0</inkml:trace>
  <inkml:trace contextRef="#ctx0" brushRef="#br0" timeOffset="738.78">990 18 23005 0 0,'0'0'561'0'0,"0"0"-375"0"0,0 0-353 0 0,0 0-176 0 0,0 0-26 0 0,0 0 70 0 0,28-4 120 0 0,86-9 50 0 0,-107 12 107 0 0,1 1 0 0 0,-1 0 0 0 0,0 1-1 0 0,0-1 1 0 0,1 1 0 0 0,-1 1 0 0 0,0-1 0 0 0,0 1 0 0 0,0 1-1 0 0,0-1 1 0 0,0 1 0 0 0,-1 0 0 0 0,1 1 0 0 0,-1-1 0 0 0,1 2 22 0 0,13 6-79 0 0,383 264-385 0 0,-274-198 552 0 0,-182-58 2023 0 0,12-11-2053 0 0,0 2 1 0 0,1 1-1 0 0,0 2 0 0 0,1 2 0 0 0,1 1 0 0 0,0 2 0 0 0,-21 16-58 0 0,-32 41-2391 0 0,24 24-3786 0 0,52-69 249 0 0,6-8-3573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8:45.683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23302 6 16556 0 0,'0'0'1040'0'0,"0"0"-69"0"0,0 0-83 0 0,0 0-209 0 0,0 0-151 0 0,0 0-113 0 0,0 0-166 0 0,0 0-142 0 0,0 0-131 0 0,0 0-158 0 0,0 0-123 0 0,0 0 17 0 0,0 0 118 0 0,7-3 168 0 0,-6 3 10 0 0,0-1 0 0 0,0 1 0 0 0,1 0 0 0 0,-1-1 0 0 0,0 1 0 0 0,0 0 1 0 0,0 0-1 0 0,1 0 0 0 0,-1 0 0 0 0,0 0 0 0 0,0 0 0 0 0,1 0 0 0 0,-1 0 0 0 0,0 0 1 0 0,0 0-1 0 0,0 1 0 0 0,1-1 0 0 0,-1 0 0 0 0,0 1 0 0 0,0-1 0 0 0,0 1 0 0 0,0 0 1 0 0,0-1-1 0 0,0 1 0 0 0,0 0 0 0 0,0-1 0 0 0,0 1 0 0 0,0 0 0 0 0,0 0 0 0 0,-1 0 1 0 0,1 0-1 0 0,0 0 0 0 0,-1 0 0 0 0,1 0 0 0 0,0 0 0 0 0,-1 0 0 0 0,1 0 0 0 0,-1 1 1 0 0,0-1-1 0 0,1 0 0 0 0,-1 0 0 0 0,0 0 0 0 0,0 1 0 0 0,0-1 0 0 0,1 0 0 0 0,-1 0 1 0 0,-1 0-1 0 0,1 1 0 0 0,0-1 0 0 0,0 0 0 0 0,0 0 0 0 0,-1 0 0 0 0,1 1 0 0 0,0-1 1 0 0,-1 0-1 0 0,1 0 0 0 0,-1 0 0 0 0,0 0 0 0 0,1 0 0 0 0,-1 0 0 0 0,0 0 0 0 0,1 0 1 0 0,-1 0-1 0 0,0 0 0 0 0,0 0 0 0 0,0-1 0 0 0,0 2-8 0 0,-1 11 42 0 0,-25 233 365 0 0,10 2-1 0 0,12 20-406 0 0,8-177 4 0 0,5-1 1 0 0,3 0 0 0 0,4-1 0 0 0,4 0-1 0 0,4-2 1 0 0,4 0 0 0 0,17 32-5 0 0,33 61-89 0 0,-81-178 145 0 0,1-1 1 0 0,0 1 0 0 0,-1-1 0 0 0,0 1 0 0 0,1-1-1 0 0,-1 0 1 0 0,0 0 0 0 0,0-1 0 0 0,1 1 0 0 0,-1-1-1 0 0,0 0 1 0 0,0 0 0 0 0,0 0 0 0 0,0-1 0 0 0,1 1-1 0 0,-1-1 1 0 0,0 0 0 0 0,0 0 0 0 0,1 0 0 0 0,-1 0-1 0 0,1-1 1 0 0,-4-1-57 0 0,-66-26-48 0 0,1-3 0 0 0,1-3-1 0 0,2-3 1 0 0,-25-20 48 0 0,92 57-21 0 0,-1 0 1 0 0,0 0-1 0 0,1 0 0 0 0,-1 0 1 0 0,1 0-1 0 0,-1-1 1 0 0,1 1-1 0 0,-1-1 0 0 0,1 1 1 0 0,0-1-1 0 0,0 0 0 0 0,0 0 1 0 0,0 0-1 0 0,0 0 0 0 0,0 0 1 0 0,0-1-1 0 0,1 1 1 0 0,-1-1-1 0 0,1 1 0 0 0,0-1 1 0 0,0 1-1 0 0,0-1 0 0 0,0 0 1 0 0,0 1-1 0 0,0-1 1 0 0,1 0-1 0 0,0 0 0 0 0,-1 0 1 0 0,1 1-1 0 0,0-1 0 0 0,0 0 1 0 0,0 0-1 0 0,1 0 1 0 0,-1 1-1 0 0,1-1 0 0 0,-1 0 1 0 0,1 0-1 0 0,0 1 0 0 0,0-1 1 0 0,0 0-1 0 0,1 1 1 0 0,-1-1-1 0 0,1 1 0 0 0,-1 0 1 0 0,3-3 20 0 0,24-15-90 0 0,1 1 0 0 0,1 1 1 0 0,0 2-1 0 0,2 1 1 0 0,0 1-1 0 0,0 2 0 0 0,1 1 1 0 0,1 2-1 0 0,-1 1 0 0 0,19-1 90 0 0,-7-2-21 0 0,223-43 285 0 0,-216 108-229 0 0,-41-50 118 0 0,0 0 1 0 0,1-1 0 0 0,-1-1-1 0 0,1 0 1 0 0,0 0-1 0 0,0-1 1 0 0,0-1-1 0 0,0 0 1 0 0,0 0-1 0 0,0-1 1 0 0,0-1-1 0 0,5-1-153 0 0,-7 1 13 0 0,28-1 11 0 0,-1-2 1 0 0,0-2-1 0 0,0-1 0 0 0,-1-2 0 0 0,0-1 1 0 0,0-2-1 0 0,-1-2 0 0 0,-1-1 1 0 0,13-10-25 0 0,-41 24-13 0 0,-1-2 1 0 0,-1 1-1 0 0,1 0 1 0 0,0-1 0 0 0,-1 0-1 0 0,0 0 1 0 0,0 0-1 0 0,0-1 1 0 0,0 1-1 0 0,-1-1 1 0 0,0 0 0 0 0,0 0-1 0 0,0 0 1 0 0,-1-1-1 0 0,1 1 1 0 0,-1 0 0 0 0,0-1-1 0 0,-1 0 1 0 0,1 1-1 0 0,-1-1 1 0 0,-1 0-1 0 0,1 0 1 0 0,-1 0 0 0 0,0 1-1 0 0,0-1 1 0 0,0 0-1 0 0,-1 0 1 0 0,0 0 0 0 0,0 0-1 0 0,0 1 1 0 0,-1-1-1 0 0,0 1 1 0 0,0-1-1 0 0,-1 1 1 0 0,1 0 0 0 0,-1 0-1 0 0,0 0 1 0 0,-1 0-1 0 0,1 0 1 0 0,-1 1 0 0 0,0-1-1 0 0,0 1 1 0 0,0 0-1 0 0,-1 0 1 0 0,-1-1 12 0 0,-12-1-28 0 0,0 0 0 0 0,-1 1 0 0 0,1 2 0 0 0,-1-1 1 0 0,0 2-1 0 0,0 1 0 0 0,0 0 0 0 0,0 1 0 0 0,0 1 0 0 0,1 1 0 0 0,-1 1 0 0 0,0 0 1 0 0,1 2-1 0 0,0 0 0 0 0,0 1 0 0 0,0 0 0 0 0,0 2 0 0 0,1 0 0 0 0,1 1 0 0 0,-11 7 28 0 0,25-16 0 0 0,-1 1 0 0 0,0 0 0 0 0,1 0 1 0 0,-1-1-1 0 0,1 1 0 0 0,-1 1 0 0 0,1-1 0 0 0,0 0 0 0 0,-1 1 0 0 0,1-1 0 0 0,0 1 0 0 0,0-1 0 0 0,0 1 0 0 0,0 0 0 0 0,0 0 0 0 0,1 0 0 0 0,-1 0 0 0 0,0 0 0 0 0,1 1 0 0 0,0-1 0 0 0,-1 0 0 0 0,1 1 0 0 0,0-1 0 0 0,0 1 0 0 0,1-1 0 0 0,-1 1 0 0 0,0-1 0 0 0,1 1 0 0 0,-1 0 0 0 0,1-1 0 0 0,0 1 0 0 0,0 0 0 0 0,0-1 0 0 0,0 1 0 0 0,1 0 0 0 0,-1-1 0 0 0,1 1 0 0 0,-1 0 0 0 0,1-1 0 0 0,0 1 0 0 0,0-1 0 0 0,0 1 0 0 0,0-1 0 0 0,1 0 0 0 0,-1 1 1 0 0,1-1-1 0 0,-1 0 0 0 0,1 0 0 0 0,0 0 0 0 0,0 0 0 0 0,0 0 0 0 0,0-1 0 0 0,0 1 0 0 0,0 0 0 0 0,0-1 0 0 0,2 1 0 0 0,25 7 85 0 0,1-2-1 0 0,-1-1 1 0 0,1-1 0 0 0,1-2 0 0 0,-1-1 0 0 0,0-1-1 0 0,1-2 1 0 0,12-2-85 0 0,8 1 11 0 0,-48 2 4 0 0,20 1 101 0 0,1-1-1 0 0,0-2 1 0 0,0 0 0 0 0,-1-1 0 0 0,1-2 0 0 0,-1 0 0 0 0,0-2 0 0 0,10-4-116 0 0,-33 11 276 0 0,0 0-15 0 0,0 0-66 0 0,0 0-118 0 0,0 0-171 0 0,0 17-609 0 0,-1-13 716 0 0,0 0 1 0 0,0-1-1 0 0,0 1 0 0 0,0-1 1 0 0,1 1-1 0 0,-1 0 0 0 0,1-1 1 0 0,0 1-1 0 0,0 0 0 0 0,1 0 1 0 0,-1-1-1 0 0,1 1 0 0 0,-1 0 1 0 0,1-1-1 0 0,0 1 0 0 0,1-1 1 0 0,-1 1-1 0 0,1-1 0 0 0,-1 0 1 0 0,1 1-1 0 0,0-1 0 0 0,0 0 1 0 0,1 0-1 0 0,-1 0 0 0 0,0-1 1 0 0,1 1-1 0 0,0 0 0 0 0,0-1 1 0 0,0 0-1 0 0,0 0 0 0 0,0 0 1 0 0,0 0-1 0 0,0 0 0 0 0,1 0 1 0 0,-1-1-1 0 0,0 0 0 0 0,1 1 1 0 0,0-2-1 0 0,-1 1 0 0 0,4 0-13 0 0,4 0 19 0 0,-1-1 1 0 0,0-1-1 0 0,0 1 0 0 0,0-2 0 0 0,0 1 1 0 0,0-2-1 0 0,0 1 0 0 0,0-1 0 0 0,0-1 1 0 0,-1 0-1 0 0,0 0 0 0 0,0-1 0 0 0,0 0 0 0 0,0 0 1 0 0,-1-1-1 0 0,0 0 0 0 0,0-1 0 0 0,0 0 1 0 0,4-6-20 0 0,134-236-360 0 0,-190 431-247 0 0,43-178 618 0 0,1 0 0 0 0,0 0 0 0 0,0 0 1 0 0,0 0-1 0 0,0 0 0 0 0,1 0 0 0 0,0 0 1 0 0,0 0-1 0 0,0 0 0 0 0,0 0 0 0 0,1-1 1 0 0,-1 1-1 0 0,1 0 0 0 0,0-1 0 0 0,0 1 1 0 0,0-1-1 0 0,0 0 0 0 0,1 0 0 0 0,0 0 0 0 0,-1 0 1 0 0,1 0-1 0 0,0 0 0 0 0,0-1 0 0 0,1 1 1 0 0,-1-1-1 0 0,0 0 0 0 0,1 0 0 0 0,0 0 1 0 0,-1 0-1 0 0,1-1 0 0 0,0 0 0 0 0,0 1 1 0 0,0-2-1 0 0,0 1 0 0 0,-1 0 0 0 0,1-1 0 0 0,1 1 1 0 0,-1-1-1 0 0,0 0 0 0 0,0-1-11 0 0,9 2-29 0 0,-1-1 1 0 0,0 0-1 0 0,1-1 0 0 0,-1 0 0 0 0,0-1 1 0 0,1-1-1 0 0,-1 0 0 0 0,-1 0 0 0 0,1-1 0 0 0,0-1 1 0 0,-1 0-1 0 0,0 0 0 0 0,0-1 0 0 0,0-1 1 0 0,-1 0-1 0 0,0 0 0 0 0,0-1 0 0 0,-1 0 0 0 0,0-1 1 0 0,-1 0-1 0 0,0 0 0 0 0,0-1 0 0 0,0 0 1 0 0,-2 0-1 0 0,1-1 0 0 0,4-10 29 0 0,21-73 1291 0 0,-32 94-1024 0 0,0 0-77 0 0,-10 32-586 0 0,7-22 413 0 0,1-1-1 0 0,0 1 0 0 0,0 0 0 0 0,1 0 1 0 0,0 0-1 0 0,0 0 0 0 0,1 0 1 0 0,1 0-1 0 0,-1 0 0 0 0,2 0 0 0 0,0 0 1 0 0,0-1-1 0 0,0 1 0 0 0,1-1 1 0 0,1 1-1 0 0,-1-1 0 0 0,2 0 0 0 0,-1 0 1 0 0,1 0-1 0 0,1-1 0 0 0,-1 0 0 0 0,1 0 1 0 0,1 0-1 0 0,1 1-16 0 0,64 51-1454 0 0,-37-33-4547 0 0,-21-16-5083 0 0</inkml:trace>
  <inkml:trace contextRef="#ctx0" brushRef="#br0" timeOffset="2184.218">25965 1175 3825 0 0,'0'0'2667'0'0,"0"0"-809"0"0,0 0-402 0 0,0 0-96 0 0,0 0-141 0 0,0 0-153 0 0,0 0-150 0 0,0 0-145 0 0,0 0-84 0 0,0 0-98 0 0,0 0-89 0 0,0 0-97 0 0,0 0-94 0 0,4-12-106 0 0,16-37-118 0 0,46 7-60 0 0,65-21 240 0 0,-132 63-247 0 0,1 0 1 0 0,-1 0-1 0 0,0 0 1 0 0,1 0-1 0 0,-1 0 0 0 0,0 0 1 0 0,0-1-1 0 0,1 1 1 0 0,-1 0-1 0 0,0 0 1 0 0,1 0-1 0 0,-1-1 0 0 0,0 1 1 0 0,1 0-1 0 0,-1-1 1 0 0,0 1-1 0 0,1-1 0 0 0,-1 1 1 0 0,1-1-1 0 0,-1 1 1 0 0,1-1-1 0 0,-1 1 1 0 0,1-1-1 0 0,-1 0 0 0 0,1 1 1 0 0,0-1-1 0 0,-1 1 1 0 0,1-1-1 0 0,0 0 0 0 0,-1 0 1 0 0,1 1-1 0 0,0-1 1 0 0,0 0-1 0 0,0 1 1 0 0,0-1-1 0 0,-1 0 0 0 0,1 0 1 0 0,0 1-1 0 0,0-1 1 0 0,1 0-1 0 0,-1 0 1 0 0,0 1-1 0 0,0-1 0 0 0,0 0 1 0 0,0 1-1 0 0,1-1 1 0 0,-1 0-1 0 0,0 1 0 0 0,1-1 1 0 0,-1 0-1 0 0,0 1 1 0 0,1-1-1 0 0,-1 0 1 0 0,1 1-1 0 0,-1-1 0 0 0,1 1 1 0 0,-1-1-1 0 0,1 1 1 0 0,-1-1-1 0 0,1 1 0 0 0,0 0 1 0 0,-1-1-1 0 0,1 1 1 0 0,0-1-19 0 0,-64 3-1491 0 0,27 6 1425 0 0,2 1-1 0 0,0 2 1 0 0,0 2 0 0 0,1 0-1 0 0,0 3 1 0 0,1 0 0 0 0,-20 16 66 0 0,49-32-23 0 0,0 2 1 0 0,1-1 0 0 0,-1 0-1 0 0,0 1 1 0 0,1-1 0 0 0,-1 1-1 0 0,1 0 1 0 0,-1 0 0 0 0,1 0-1 0 0,0 0 1 0 0,0 0 0 0 0,0 0-1 0 0,0 1 1 0 0,0-1 0 0 0,0 1-1 0 0,0-1 1 0 0,1 1 0 0 0,0 0-1 0 0,-1 0 1 0 0,1-1 0 0 0,0 1-1 0 0,0 0 1 0 0,1 0 0 0 0,-1 0-1 0 0,1 0 1 0 0,-1 0 0 0 0,1 0-1 0 0,0 0 1 0 0,0 0 0 0 0,0 1-1 0 0,1-1 1 0 0,-1 0 0 0 0,1 0-1 0 0,-1 0 1 0 0,1 0 0 0 0,0-1-1 0 0,0 1 1 0 0,1 0 0 0 0,-1 0-1 0 0,0 0 1 0 0,1-1 0 0 0,0 1-1 0 0,-1-1 1 0 0,1 1 0 0 0,0-1-1 0 0,1 0 1 0 0,-1 0 0 0 0,0 0-1 0 0,0 0 1 0 0,1 0 0 0 0,1 1 22 0 0,201 38 1316 0 0,-184-41-1247 0 0,1 2 0 0 0,0 0 0 0 0,-1 1 0 0 0,1 1 0 0 0,-1 2 0 0 0,0 0 0 0 0,0 1 0 0 0,-1 0 1 0 0,19 11-70 0 0,-34-15 42 0 0,-1 1 0 0 0,0-1 0 0 0,-1 0 0 0 0,1 1 0 0 0,0 0 0 0 0,-1 0 0 0 0,0 0 0 0 0,0 0 0 0 0,0 0 0 0 0,0 1 0 0 0,-1-1 0 0 0,0 1 0 0 0,0 0 0 0 0,0 0 0 0 0,0 0 0 0 0,-1 0 0 0 0,0 0 0 0 0,0 0 0 0 0,0 0 0 0 0,-1 0 0 0 0,0 0 0 0 0,0 0 0 0 0,0 0 0 0 0,0 1 0 0 0,-1-1 0 0 0,0 0 0 0 0,0 0 0 0 0,0 0 0 0 0,-2 2-42 0 0,-61 147 1294 0 0,58-144-1307 0 0,-18 37 136 0 0,-5 12-10 0 0,-3 0 0 0 0,-2-3 1 0 0,-3 0-1 0 0,-2-3 0 0 0,-36 38-113 0 0,67-84 91 0 0,0-1 1 0 0,-1 0-1 0 0,1 0 0 0 0,-1-1 0 0 0,0 0 1 0 0,-1 0-1 0 0,1-1 0 0 0,-1-1 0 0 0,0 0 1 0 0,0 0-1 0 0,0-1 0 0 0,0 0 0 0 0,0 0 1 0 0,-1-1-1 0 0,1-1 0 0 0,0 0 0 0 0,-1 0 0 0 0,1-1 1 0 0,0 0-1 0 0,-1-1 0 0 0,0 0-91 0 0,-210-69 837 0 0,198 62-819 0 0,0-1 0 0 0,0-1 0 0 0,1-1 1 0 0,1-1-1 0 0,0-1 0 0 0,0-1 0 0 0,1 0 0 0 0,-16-19-18 0 0,33 32-155 0 0,1 0-1 0 0,0 0 1 0 0,1-1-1 0 0,-1 1 1 0 0,0-1-1 0 0,1 0 1 0 0,-1 1-1 0 0,1-1 1 0 0,0 0-1 0 0,0 0 1 0 0,0 0-1 0 0,0 0 1 0 0,0 0-1 0 0,1 0 1 0 0,-1 0-1 0 0,1 0 1 0 0,0 0-1 0 0,0 0 0 0 0,0 0 1 0 0,0 0-1 0 0,1 0 1 0 0,-1 0-1 0 0,1 0 1 0 0,0 0-1 0 0,0 0 1 0 0,0 1-1 0 0,0-1 1 0 0,0 0-1 0 0,1 0 1 0 0,-1 0 155 0 0,44-41-10415 0 0,-28 34 1182 0 0</inkml:trace>
  <inkml:trace contextRef="#ctx0" brushRef="#br0" timeOffset="2918.294">26778 229 16652 0 0,'0'0'622'0'0,"0"0"17"0"0,0 0 43 0 0,0 0-198 0 0,0 0-328 0 0,0 0-468 0 0,0 0-556 0 0,0 0-62 0 0,0 0 283 0 0,0 0 487 0 0,0 0 520 0 0,0 0 136 0 0,-11 31-46 0 0,-36 104-42 0 0,16 87 561 0 0,26-161-755 0 0,3 0-1 0 0,2-1 1 0 0,3 1 0 0 0,8 39-214 0 0,-8-83 45 0 0,0-1 1 0 0,1 0-1 0 0,1 1 1 0 0,1-2-1 0 0,0 1 1 0 0,1-1-1 0 0,0 0 1 0 0,1 0-1 0 0,1-1 1 0 0,0 0-1 0 0,1 0 1 0 0,1-1-1 0 0,0 0 1 0 0,1-1-1 0 0,0-1 1 0 0,1 0-1 0 0,0 0 1 0 0,0-1-1 0 0,5 1-45 0 0,-15-9 93 0 0,0-1-1 0 0,1 0 0 0 0,-1 0 1 0 0,0 0-1 0 0,0 0 0 0 0,1 0 1 0 0,-1-1-1 0 0,0 1 1 0 0,1-1-1 0 0,-1 0 0 0 0,0 0 1 0 0,1 0-1 0 0,-1 0 0 0 0,1-1 1 0 0,-1 0-1 0 0,0 1 0 0 0,1-1 1 0 0,-1 0-1 0 0,0 0 0 0 0,0-1 1 0 0,0 1-1 0 0,0-1 0 0 0,0 0 1 0 0,0 1-1 0 0,0-1 0 0 0,-1-1 1 0 0,1 1-1 0 0,-1 0 0 0 0,1-1 1 0 0,-1 1-1 0 0,0-1 0 0 0,0 1 1 0 0,0-2-93 0 0,65-101 283 0 0,-63 98-333 0 0,58-131-373 0 0,-62 187-2262 0 0,1-25 2841 0 0,-3-9-66 0 0,1-1 1 0 0,0 0-1 0 0,1 0 1 0 0,1 1 0 0 0,0-1-1 0 0,1 0 1 0 0,0 0-1 0 0,1 0 1 0 0,1 0 0 0 0,0 0-1 0 0,1-1 1 0 0,0 0 0 0 0,1 0-1 0 0,1 0 1 0 0,0 0-1 0 0,0-1 1 0 0,1-1 0 0 0,1 1-1 0 0,0-1 1 0 0,1-1 0 0 0,5 6-91 0 0,-2-7 15 0 0,0 0 1 0 0,1-1-1 0 0,0-1 1 0 0,1 0 0 0 0,-1-1-1 0 0,1 0 1 0 0,0-1-1 0 0,1-1 1 0 0,-1-1 0 0 0,1 0-1 0 0,-1 0 1 0 0,1-2 0 0 0,0 0-1 0 0,0-1 1 0 0,0-1-1 0 0,0 0 1 0 0,-1-1 0 0 0,1 0-1 0 0,0-2 1 0 0,-1 0-1 0 0,0 0 1 0 0,0-2 0 0 0,0 0-1 0 0,-1 0 1 0 0,1-1 0 0 0,-2-1-1 0 0,1-1 1 0 0,-1 0-1 0 0,0 0 1 0 0,-1-1 0 0 0,0-1-1 0 0,-1 0 1 0 0,0-1-1 0 0,-1 0 1 0 0,0 0 0 0 0,-1-1-1 0 0,0-1 1 0 0,-1 1-1 0 0,-1-1 1 0 0,0-1 0 0 0,1-5-16 0 0,-7-123 421 0 0,-10 190-1165 0 0,8-36 804 0 0,1 0 1 0 0,0 1-1 0 0,1-1 0 0 0,0 0 0 0 0,1 1 1 0 0,0-1-1 0 0,0 0 0 0 0,1 0 0 0 0,1-1 1 0 0,0 1-1 0 0,0-1 0 0 0,1 0 1 0 0,1 0-1 0 0,0 0 0 0 0,0 0 0 0 0,1-1 1 0 0,0 0-1 0 0,0-1 0 0 0,1 0 1 0 0,1 1-61 0 0,-2-1 32 0 0,1-1 1 0 0,1 0 0 0 0,-1-1 0 0 0,1 0 0 0 0,1 0 0 0 0,-1 0 0 0 0,1-2 0 0 0,0 1 0 0 0,0-1 0 0 0,0 0 0 0 0,0-1 0 0 0,1 0 0 0 0,0-1 0 0 0,-1 0 0 0 0,1-1 0 0 0,0 0-1 0 0,0-1 1 0 0,0 0 0 0 0,0-1 0 0 0,-1 0 0 0 0,1 0 0 0 0,0-1 0 0 0,8-3-33 0 0,-13 6-3167 0 0,-5 6-4008 0 0,-2-3 2889 0 0,1 0-6318 0 0</inkml:trace>
  <inkml:trace contextRef="#ctx0" brushRef="#br0" timeOffset="3328.303">27944 448 21269 0 0,'0'0'1294'0'0,"0"0"-44"0"0,0 0-204 0 0,6-28-246 0 0,40-153 795 0 0,-73 314-9163 0 0,25-105 2136 0 0,2-7-5301 0 0</inkml:trace>
  <inkml:trace contextRef="#ctx0" brushRef="#br0" timeOffset="-9231.147">7374 241 20020 0 0,'0'0'458'0'0,"0"0"-232"0"0,0 0-396 0 0,0 0-293 0 0,0 0-17 0 0,0 0 157 0 0,0 0 230 0 0,0 0 90 0 0,0 0 22 0 0,0 0 47 0 0,10 30 40 0 0,33 100 33 0 0,-26 69 230 0 0,31 276-8 0 0,-44-453-902 0 0,-4-45-4858 0 0,-1-1-2252 0 0,1 13 1010 0 0</inkml:trace>
  <inkml:trace contextRef="#ctx0" brushRef="#br0" timeOffset="-9007.823">7197 545 10178 0 0,'0'0'2753'0'0,"0"0"-399"0"0,0 0-774 0 0,0 0-764 0 0,0 0-436 0 0,0 0-178 0 0,0 0 48 0 0,0 0 170 0 0,0 0 66 0 0,30-12-51 0 0,95-38-118 0 0,14 36 54 0 0,-112 17-347 0 0,9 1-211 0 0,0 2 0 0 0,0 2 0 0 0,-1 1 0 0 0,0 2 0 0 0,-1 1 0 0 0,15 8 187 0 0,53 30-10499 0 0,-88-42 1554 0 0</inkml:trace>
  <inkml:trace contextRef="#ctx0" brushRef="#br0" timeOffset="-8642.985">7855 1097 16219 0 0,'0'0'-497'0'0,"0"0"-86"0"0,0 0 282 0 0,0 0 617 0 0,0 0 451 0 0,0 0 120 0 0,0 0-54 0 0,27 6-109 0 0,84 20-130 0 0,-99-24-472 0 0,-1-1 1 0 0,1 1 0 0 0,0-2 0 0 0,-1 0-1 0 0,1 0 1 0 0,0-1 0 0 0,-1 0 0 0 0,1-1-1 0 0,-1-1 1 0 0,1 0 0 0 0,-1 0 0 0 0,0-1-1 0 0,0 0 1 0 0,-1-1 0 0 0,10-6-123 0 0,1 1 108 0 0,134-82 234 0 0,-151 89-360 0 0,0 0 0 0 0,0-1 0 0 0,0 0 0 0 0,0 0 0 0 0,-1 0 0 0 0,0 0 0 0 0,1 0 0 0 0,-2 0 0 0 0,1-1 0 0 0,0 0 0 0 0,-1 1 0 0 0,0-1 0 0 0,0 0 0 0 0,-1 0 0 0 0,1 0 0 0 0,-1 0 0 0 0,0-1 0 0 0,0 1 0 0 0,-1 0 0 0 0,1 0 0 0 0,-1-1 0 0 0,0 1 0 0 0,-1 0 0 0 0,1 0 0 0 0,-1-1 0 0 0,0 1 0 0 0,-1 0 0 0 0,1 0 0 0 0,-1 0 0 0 0,0 0 0 0 0,0 0 0 0 0,-3-3 18 0 0,1 2-64 0 0,0 0 0 0 0,0 0 0 0 0,-1 0 0 0 0,0 1 0 0 0,-1 0 0 0 0,1 0 0 0 0,-1 1 0 0 0,1-1 0 0 0,-2 1 0 0 0,1 0 0 0 0,0 1 0 0 0,-1-1 0 0 0,1 1 0 0 0,-1 1 0 0 0,0-1 0 0 0,0 1 1 0 0,0 0-1 0 0,0 1 0 0 0,-1-1 0 0 0,1 2 0 0 0,0-1 0 0 0,0 1 0 0 0,-1 0 0 0 0,1 0 0 0 0,0 1 0 0 0,-1 0 0 0 0,1 0 0 0 0,0 1 0 0 0,-3 1 64 0 0,-15 3 8 0 0,1 1 0 0 0,0 1 0 0 0,0 1 0 0 0,1 1 0 0 0,0 1 0 0 0,0 1 0 0 0,-19 14-8 0 0,34-22-7 0 0,1 0 0 0 0,-1 1 1 0 0,1 0-1 0 0,0 0 1 0 0,1 0-1 0 0,-1 1 0 0 0,1 0 1 0 0,0 1-1 0 0,1-1 1 0 0,-1 1-1 0 0,1 0 0 0 0,1 0 1 0 0,-1 1-1 0 0,1-1 0 0 0,1 1 1 0 0,-1 0-1 0 0,1 0 1 0 0,0 0-1 0 0,1 1 0 0 0,0-1 1 0 0,1 1-1 0 0,-1-1 1 0 0,2 1-1 0 0,-1-1 0 0 0,1 1 1 0 0,1 3 6 0 0,1-8-29 0 0,1 1 0 0 0,0-1 1 0 0,0 0-1 0 0,1 0 1 0 0,-1 0-1 0 0,1 0 0 0 0,0-1 1 0 0,0 0-1 0 0,0 1 0 0 0,1-1 1 0 0,-1-1-1 0 0,1 1 1 0 0,-1-1-1 0 0,1 1 0 0 0,0-1 1 0 0,0-1-1 0 0,0 1 0 0 0,0-1 1 0 0,0 0-1 0 0,1 0 1 0 0,4 0 28 0 0,68 8-3172 0 0,-40-8-1881 0 0,-10-1-4824 0 0</inkml:trace>
  <inkml:trace contextRef="#ctx0" brushRef="#br0" timeOffset="-7756.092">8742 112 12843 0 0,'0'0'3174'0'0,"0"0"-1542"0"0,0 0-720 0 0,0 0-612 0 0,0 0-596 0 0,0 0-503 0 0,0 0-51 0 0,0 0 236 0 0,0 0 437 0 0,0 0 476 0 0,0 0 137 0 0,0 0-27 0 0,-5 27-42 0 0,-21 204 393 0 0,26-199-672 0 0,-4 13 22 0 0,3 0 0 0 0,1 0 1 0 0,2-1-1 0 0,2 1 0 0 0,2-1 0 0 0,2 0 0 0 0,2 0 0 0 0,2-1 0 0 0,1 0 0 0 0,3-1 0 0 0,1 0 1 0 0,22 35-111 0 0,42-6-159 0 0,-8-84-6285 0 0,-17-31-3379 0 0,-35 23 13150 0 0,-12 12 1139 0 0,-9 9-1581 0 0,0 0-616 0 0,0 0-776 0 0,8 41 116 0 0,1-29-1560 0 0,0-1-1 0 0,0-1 0 0 0,2 0 0 0 0,-1 0 0 0 0,1-1 1 0 0,0 0-1 0 0,1-1 0 0 0,0 0 0 0 0,0-1 0 0 0,1 0 0 0 0,0-1 1 0 0,0-1-1 0 0,0 0 0 0 0,1 0 0 0 0,0-2 0 0 0,0 1 0 0 0,0-2 1 0 0,0 0-1 0 0,0-1 0 0 0,0 0 0 0 0,1-1 0 0 0,-1 0 1 0 0,0-2-1 0 0,7 0-48 0 0,-13 1-96 0 0,1 0 1 0 0,-1 0-1 0 0,1-1 0 0 0,-1 0 1 0 0,0 0-1 0 0,1-1 1 0 0,-1 0-1 0 0,0-1 0 0 0,-1 0 1 0 0,1 0-1 0 0,-1 0 1 0 0,0-1-1 0 0,0 0 0 0 0,0-1 1 0 0,0 1-1 0 0,-1-1 1 0 0,1-2 95 0 0,0 1 113 0 0,-1-1 1 0 0,0 0 0 0 0,-1 0 0 0 0,0 0-1 0 0,0-1 1 0 0,-1 1 0 0 0,0-1 0 0 0,0 0 0 0 0,-1-1-1 0 0,0 1 1 0 0,-1 0 0 0 0,0-1 0 0 0,0 1-1 0 0,-1-1 1 0 0,0-2-114 0 0,0 8 46 0 0,1 0 1 0 0,-1 0-1 0 0,0 0 0 0 0,0-1 1 0 0,-1 1-1 0 0,1 0 0 0 0,-1-1 0 0 0,0 1 1 0 0,0 0-1 0 0,0-1 0 0 0,-1 1 1 0 0,0 0-1 0 0,0-1 0 0 0,0 1 0 0 0,0 0 1 0 0,0 0-1 0 0,-1 0 0 0 0,0 0 1 0 0,0 0-1 0 0,0 0 0 0 0,0 0 0 0 0,0 1 1 0 0,-1-1-1 0 0,0 1 0 0 0,0 0 1 0 0,0 0-1 0 0,0 0 0 0 0,0 0 0 0 0,-1 0 1 0 0,1 0-1 0 0,-1 1 0 0 0,0 0 1 0 0,1 0-1 0 0,-1 0 0 0 0,0 0 1 0 0,0 1-1 0 0,-1-1 0 0 0,-1 0-46 0 0,-17 4-82 0 0,0 1-1 0 0,0 2 0 0 0,0 0 1 0 0,1 1-1 0 0,-1 1 1 0 0,2 1-1 0 0,-1 1 1 0 0,1 0-1 0 0,1 2 0 0 0,-1 1 1 0 0,1 1 82 0 0,16-11-7 0 0,1 0 0 0 0,0 0 0 0 0,0 0 0 0 0,0 0 0 0 0,0 0 0 0 0,0 1 0 0 0,0 0 0 0 0,1-1 0 0 0,-1 1 0 0 0,1 0 0 0 0,0 0 0 0 0,0 1 0 0 0,0-1 0 0 0,0 0 0 0 0,0 1 0 0 0,1-1 1 0 0,-1 1-1 0 0,1-1 0 0 0,0 1 0 0 0,0 0 0 0 0,1-1 0 0 0,-1 1 0 0 0,1 0 0 0 0,-1 0 0 0 0,1 0 0 0 0,1-1 0 0 0,-1 1 0 0 0,0 0 0 0 0,1 0 0 0 0,0-1 0 0 0,0 1 0 0 0,0 0 0 0 0,0-1 0 0 0,0 1 0 0 0,1-1 0 0 0,0 1 0 0 0,0-1 0 0 0,0 0 0 0 0,0 0 0 0 0,0 0 0 0 0,0 0 0 0 0,1 0 0 0 0,0 0 0 0 0,-1-1 1 0 0,1 1-1 0 0,0-1 0 0 0,0 0 0 0 0,1 0 0 0 0,-1 0 0 0 0,0 0 0 0 0,1 0 0 0 0,-1-1 0 0 0,1 1 0 0 0,2 0 7 0 0,18 6 75 0 0,-1-2 1 0 0,1 0-1 0 0,1-1 0 0 0,-1-1 1 0 0,1-2-1 0 0,-1 0 0 0 0,1-2 1 0 0,-1 0-1 0 0,1-2 0 0 0,8-2-75 0 0,0-20 1706 0 0,-24 34-1780 0 0,2 0 0 0 0,-1-1 0 0 0,2 0 0 0 0,-1-1 0 0 0,1 0 0 0 0,0-1 0 0 0,0 0 0 0 0,1-1 0 0 0,0 0 0 0 0,0-1 0 0 0,1-1 0 0 0,-1 0 0 0 0,1-1 0 0 0,0 0 0 0 0,0-1 0 0 0,0-1 0 0 0,0 0 0 0 0,0-1 0 0 0,0 0 0 0 0,1-1 0 0 0,7-2 74 0 0,33-4-2925 0 0,-20-1-4177 0 0,-18 3-3678 0 0</inkml:trace>
  <inkml:trace contextRef="#ctx0" brushRef="#br0" timeOffset="-7502.524">8406 457 19348 0 0,'0'0'256'0'0,"0"0"-224"0"0,0 0-296 0 0,0 0 168 0 0,175-49 216 0 0,-106 39 32 0 0,9 4-80 0 0,3 1-24 0 0,5 4-64 0 0,2 1-152 0 0,2 3-648 0 0,-2 6-1481 0 0,-21-3-2167 0 0,-20 0-7155 0 0</inkml:trace>
  <inkml:trace contextRef="#ctx0" brushRef="#br0" timeOffset="-7184.408">10284 100 19084 0 0,'0'0'687'0'0,"0"0"-236"0"0,0 0-419 0 0,0 0-462 0 0,0 0-133 0 0,0 0 55 0 0,0 0 199 0 0,0 0 330 0 0,0 0 133 0 0,0 0 39 0 0,-11 25 2 0 0,-70 191 265 0 0,62-137-378 0 0,4 1 1 0 0,4 0-1 0 0,3 0 1 0 0,3 1-1 0 0,4 0 1 0 0,8 65-83 0 0,-6-133 12 0 0,1-1 1 0 0,0 0 0 0 0,1 1 0 0 0,0-1 0 0 0,1 0 0 0 0,0-1 0 0 0,1 1-1 0 0,1-1 1 0 0,0 0 0 0 0,0 0 0 0 0,1 0 0 0 0,0-1 0 0 0,1 0 0 0 0,0-1-1 0 0,0 0 1 0 0,1 0 0 0 0,0 0 0 0 0,1-1 0 0 0,0-1 0 0 0,0 0-1 0 0,1 0 1 0 0,0-1 0 0 0,0 0 0 0 0,0-1 0 0 0,1 0 0 0 0,0-1 0 0 0,0 0-1 0 0,0-1 1 0 0,0 0 0 0 0,0-1 0 0 0,1-1 0 0 0,-1 0 0 0 0,3 0-13 0 0,5-1 43 0 0,0 0 1 0 0,0-1 0 0 0,0-1 0 0 0,0-1-1 0 0,0-1 1 0 0,-1-1 0 0 0,1 0 0 0 0,-1-1-1 0 0,0-2 1 0 0,-1 0 0 0 0,0-1-1 0 0,0 0 1 0 0,0-1 0 0 0,-2-2 0 0 0,1 1-1 0 0,-1-2 1 0 0,-1 0 0 0 0,-1-1 0 0 0,0 0-1 0 0,0-2 1 0 0,-1 1 0 0 0,-1-1 0 0 0,-1-1-1 0 0,6-12-43 0 0,-14 24-8 0 0,0 0 0 0 0,-1-1 0 0 0,0 1 0 0 0,0-1 0 0 0,0 1 0 0 0,0-1 0 0 0,-1 0 0 0 0,0 0 0 0 0,0 1 0 0 0,-1-1 0 0 0,0 0 0 0 0,0 0-1 0 0,0 0 1 0 0,-1 0 0 0 0,1 0 0 0 0,-1 1 0 0 0,-1-1 0 0 0,1 0 0 0 0,-1 1 0 0 0,0-1 0 0 0,0 1 0 0 0,-1-1 0 0 0,0 1 0 0 0,0 0 0 0 0,0 0 0 0 0,0 0 0 0 0,-1 1 0 0 0,0-1 0 0 0,0 1-1 0 0,0 0 1 0 0,0 0 0 0 0,-1 0 0 0 0,1 0 0 0 0,-1 1 0 0 0,0 0 0 0 0,0 0 0 0 0,0 0 0 0 0,-1 1 0 0 0,1 0 0 0 0,-1 0 0 0 0,1 0 0 0 0,-1 0 0 0 0,0 1 0 0 0,0 0 0 0 0,1 0 0 0 0,-1 1 0 0 0,-2 0 8 0 0,3 1 34 0 0,-1 1 1 0 0,1 0 0 0 0,0 0-1 0 0,0 1 1 0 0,0-1 0 0 0,0 1-1 0 0,1 0 1 0 0,-1 0 0 0 0,1 1-1 0 0,0 0 1 0 0,-1-1 0 0 0,2 1-1 0 0,-1 1 1 0 0,0-1 0 0 0,1 0-1 0 0,0 1 1 0 0,0 0 0 0 0,0 0-1 0 0,1 0 1 0 0,-1 0 0 0 0,1 0-1 0 0,0 0 1 0 0,1 1 0 0 0,-1-1-1 0 0,1 0 1 0 0,0 1 0 0 0,1-1-1 0 0,-1 1 1 0 0,1 0 0 0 0,0-1-1 0 0,1 1 1 0 0,-1-1 0 0 0,1 1-1 0 0,0-1 1 0 0,0 1 0 0 0,1-1-1 0 0,-1 1 1 0 0,1-1 0 0 0,1 0-1 0 0,-1 0 1 0 0,1 0 0 0 0,0 0 0 0 0,0-1-1 0 0,0 1 1 0 0,2 1-35 0 0,17 14 140 0 0,1-2 1 0 0,1 0-1 0 0,1-2 1 0 0,0-1-1 0 0,1-1 1 0 0,0-1-1 0 0,1-1 1 0 0,1-1-1 0 0,-1-2 1 0 0,2-1-1 0 0,16 3-140 0 0,-17-3-120 0 0,86 23-2260 0 0,-56-16-4288 0 0,-21-6-4869 0 0</inkml:trace>
  <inkml:trace contextRef="#ctx0" brushRef="#br0" timeOffset="-11725.544">2923 253 10058 0 0,'0'0'1754'0'0,"0"0"-603"0"0,0 0-780 0 0,0 0-845 0 0,0 0-609 0 0,0 0-2 0 0,0 0 352 0 0,0 0 603 0 0,0 0 559 0 0,0 0 205 0 0,0 0 15 0 0,0 0-70 0 0,-6 33-107 0 0,-33 184 207 0 0,27-142-325 0 0,3-1 0 0 0,3 1 0 0 0,4 0 0 0 0,3 0 0 0 0,3 0 0 0 0,8 28-354 0 0,7 105 1815 0 0,-12-218-4477 0 0,1-2-2797 0 0,-6 5-3630 0 0</inkml:trace>
  <inkml:trace contextRef="#ctx0" brushRef="#br0" timeOffset="-11405.42">2578 620 18148 0 0,'0'0'213'0'0,"0"0"-11"0"0,0 0-34 0 0,0 0-126 0 0,0 0-130 0 0,0 0-64 0 0,0 0 107 0 0,0 0 288 0 0,0 0 346 0 0,0 0 247 0 0,0 0 58 0 0,0 0-99 0 0,0 0-171 0 0,31-6-156 0 0,173-35 49 0 0,145-11-297 0 0,-114 45-3159 0 0,-189 17-467 0 0,-24 13-5623 0 0,-18-17 729 0 0</inkml:trace>
  <inkml:trace contextRef="#ctx0" brushRef="#br0" timeOffset="-10506.513">3376 1134 13003 0 0,'0'0'579'0'0,"0"0"-1084"0"0,0 0-189 0 0,0 0 504 0 0,0 0 573 0 0,0 0 234 0 0,0 0 50 0 0,0 0-12 0 0,28 3 17 0 0,87 13-40 0 0,-103-15-469 0 0,0 1 0 0 0,-1-2 0 0 0,1 1 0 0 0,0-2 1 0 0,0 1-1 0 0,-1-2 0 0 0,1 1 0 0 0,-1-2 0 0 0,1 1 0 0 0,-1-2 0 0 0,0 0 0 0 0,1 0-163 0 0,12-5 134 0 0,-11 5-86 0 0,8-1-75 0 0,0-1-1 0 0,0-2 1 0 0,0 0 0 0 0,-1-1-1 0 0,0 0 1 0 0,-1-2 0 0 0,0-1-1 0 0,-1 0 1 0 0,0-1-1 0 0,-1-1 1 0 0,13-13 27 0 0,-29 25-33 0 0,1-1 1 0 0,-1 0-1 0 0,0 1 1 0 0,1-1-1 0 0,-1 0 0 0 0,0 0 1 0 0,-1 0-1 0 0,1 1 1 0 0,0-1-1 0 0,-1 0 0 0 0,0 0 1 0 0,1 0-1 0 0,-1 0 1 0 0,0 0-1 0 0,-1 0 0 0 0,1 0 1 0 0,-1 0-1 0 0,1 0 0 0 0,-1 0 1 0 0,0 0-1 0 0,0 0 1 0 0,0 0-1 0 0,0 1 0 0 0,0-1 1 0 0,-1 0-1 0 0,1 1 1 0 0,-1-1-1 0 0,0 1 0 0 0,0 0 1 0 0,0-1-1 0 0,0 1 0 0 0,0 0 1 0 0,0 0-1 0 0,-1 0 1 0 0,1 1-1 0 0,-1-1 0 0 0,1 1 1 0 0,-1-1-1 0 0,0 1 1 0 0,1 0-1 0 0,-1 0 0 0 0,0 0 1 0 0,0 0-1 0 0,0 0 0 0 0,0 1 1 0 0,0-1-1 0 0,0 1 1 0 0,0 0-1 0 0,0 0 0 0 0,0 0 1 0 0,0 0-1 0 0,0 0 1 0 0,0 1-1 0 0,1-1 0 0 0,-1 1 1 0 0,0 0-1 0 0,-1 1 33 0 0,-13 2 29 0 0,0 1 0 0 0,1 0 0 0 0,0 1 0 0 0,0 1 0 0 0,0 1 0 0 0,1 1 0 0 0,0 0 0 0 0,1 0 1 0 0,0 2-1 0 0,1-1 0 0 0,0 2 0 0 0,0 0 0 0 0,1 0 0 0 0,-8 12-29 0 0,17-21 50 0 0,-1 1 1 0 0,1-1 0 0 0,0 1-1 0 0,0-1 1 0 0,0 1-1 0 0,1 0 1 0 0,-1 0 0 0 0,1 1-1 0 0,0-1 1 0 0,0 0-1 0 0,0 1 1 0 0,1-1 0 0 0,0 1-1 0 0,0-1 1 0 0,0 1-1 0 0,0 0 1 0 0,1-1 0 0 0,-1 1-1 0 0,1 0 1 0 0,1 0-1 0 0,-1-1 1 0 0,0 1 0 0 0,1 0-1 0 0,0-1 1 0 0,0 1-1 0 0,1-1 1 0 0,-1 1-1 0 0,1-1 1 0 0,0 1 0 0 0,0-1-1 0 0,1 0 1 0 0,-1 0-1 0 0,1 0 1 0 0,0 0 0 0 0,0-1-1 0 0,0 1 1 0 0,0-1-1 0 0,1 0 1 0 0,-1 0 0 0 0,1 0-1 0 0,0 0 1 0 0,0 0-1 0 0,0-1 1 0 0,0 0 0 0 0,0 0-1 0 0,1 0 1 0 0,-1 0-1 0 0,1-1 1 0 0,2 1-51 0 0,11 3 33 0 0,0-2 0 0 0,0 0 1 0 0,0-1-1 0 0,0 0 0 0 0,0-2 0 0 0,0 0 1 0 0,0-1-1 0 0,0-1 0 0 0,0-1 0 0 0,0 0 1 0 0,-1-1-1 0 0,1-1 0 0 0,-1-1 0 0 0,0-1 1 0 0,-1 0-1 0 0,0-1 0 0 0,0 0 0 0 0,0-2 1 0 0,-1 0-1 0 0,0 0 0 0 0,-1-1 0 0 0,0-1 1 0 0,-1-1-1 0 0,-1 0 0 0 0,0 0 0 0 0,0-1 1 0 0,3-8-34 0 0,-1-47 1328 0 0,-14 69-1240 0 0,0 0-274 0 0,0 35-1046 0 0,-1-29 1268 0 0,1-1 0 0 0,0 1 1 0 0,-1-1-1 0 0,2 1 0 0 0,-1 0 0 0 0,1-1 0 0 0,-1 1 0 0 0,2-1 0 0 0,-1 1 0 0 0,1-1 0 0 0,-1 1 1 0 0,1-1-1 0 0,1 0 0 0 0,-1 0 0 0 0,1 0 0 0 0,0 0 0 0 0,0-1 0 0 0,0 1 0 0 0,1-1 0 0 0,0 1 1 0 0,0-1-1 0 0,0 0 0 0 0,0-1 0 0 0,0 1 0 0 0,1-1 0 0 0,0 0 0 0 0,-1 0 0 0 0,1 0 0 0 0,0-1 1 0 0,1 1-1 0 0,-1-1 0 0 0,0-1 0 0 0,1 1 0 0 0,-1-1 0 0 0,1 0 0 0 0,-1 0 0 0 0,1 0 0 0 0,2-1-36 0 0,12 1-185 0 0,0-2 0 0 0,0 0-1 0 0,-1-2 1 0 0,1 0 0 0 0,-1-1-1 0 0,0 0 1 0 0,0-2-1 0 0,0 0 1 0 0,0-2 0 0 0,-1 0-1 0 0,-1 0 1 0 0,1-2 0 0 0,-1 0-1 0 0,-1-1 1 0 0,0-1 0 0 0,-1-1-1 0 0,0 0 1 0 0,-1 0-1 0 0,10-13 186 0 0,4-49 1989 0 0,-45 121-1860 0 0,15-42-99 0 0,1-1 0 0 0,-1 0 0 0 0,0 1 0 0 0,1 0 0 0 0,0-1 0 0 0,-1 1 0 0 0,2 0 0 0 0,-1 0 0 0 0,0-1 0 0 0,1 1 0 0 0,0 0 0 0 0,-1 0 0 0 0,2 0 0 0 0,-1 0 0 0 0,0 0 0 0 0,1-1 0 0 0,0 1 0 0 0,-1 0 0 0 0,2 0 0 0 0,-1-1 0 0 0,0 1 0 0 0,1 0 0 0 0,0-1 0 0 0,-1 0 0 0 0,1 1 0 0 0,1-1 0 0 0,-1 0 0 0 0,0 0 0 0 0,1 0 0 0 0,0 0-1 0 0,-1 0 1 0 0,1-1 0 0 0,0 1 0 0 0,0-1 0 0 0,1 0 0 0 0,-1 0 0 0 0,0 0 0 0 0,1 0 0 0 0,-1-1 0 0 0,1 1 0 0 0,0-1 0 0 0,-1 0 0 0 0,1 0 0 0 0,0 0 0 0 0,0-1 0 0 0,2 1-30 0 0,3-2-72 0 0,-1-1-1 0 0,0 0 1 0 0,1 0-1 0 0,-1 0 1 0 0,0-1-1 0 0,0 0 1 0 0,-1-1-1 0 0,1 0 1 0 0,-1 0-1 0 0,1-1 1 0 0,-1 1-1 0 0,-1-2 1 0 0,1 1-1 0 0,-1-1 1 0 0,0 0-1 0 0,0 0 1 0 0,0-1-1 0 0,-1 1 1 0 0,0-1-1 0 0,-1 0 1 0 0,1-1-1 0 0,-1 1 1 0 0,-1-1-1 0 0,1 0 1 0 0,-1 0-1 0 0,-1 0 1 0 0,1 0-1 0 0,-2-1 1 0 0,1 1-1 0 0,0-9 73 0 0,-2-8 170 0 0,0 36-231 0 0,3 9 139 0 0,0 0-1 0 0,2 0 0 0 0,0-1 0 0 0,1 0 1 0 0,1 0-1 0 0,0-1 0 0 0,2 0 0 0 0,0 0 1 0 0,1 0-1 0 0,1-2 0 0 0,0 1 1 0 0,1-1-1 0 0,1-1 0 0 0,1 0 0 0 0,0-1 1 0 0,2 1-78 0 0,25 14-3591 0 0,-11-13-4034 0 0,-17-10-1257 0 0</inkml:trace>
  <inkml:trace contextRef="#ctx0" brushRef="#br0" timeOffset="-9991.953">5370 924 15107 0 0,'0'0'755'0'0,"0"0"-843"0"0,0 0-700 0 0,0 0-296 0 0,0 0 109 0 0,0 0 481 0 0,0 0 645 0 0,0 0 357 0 0,0 0 126 0 0,0 0 27 0 0,0 0 7 0 0,5 27 3 0 0,31 191 828 0 0,-28-66-896 0 0,-7-90-428 0 0,3-1-1 0 0,3 1 0 0 0,2-1 0 0 0,11 35-174 0 0,21-15 934 0 0,-41-80-226 0 0,0-1 167 0 0,0 0-3 0 0,2-32 647 0 0,16-107-2756 0 0,57-274-1634 0 0,-71 399 2843 0 0,2-1-1 0 0,0 1 0 0 0,0 0 0 0 0,1 0 1 0 0,1 0-1 0 0,0 1 0 0 0,1 1 1 0 0,1-1-1 0 0,-1 1 0 0 0,2 1 0 0 0,0 0 1 0 0,0 0-1 0 0,1 2 0 0 0,0-1 0 0 0,1 1 1 0 0,0 1-1 0 0,1 0 0 0 0,-1 1 0 0 0,1 0 1 0 0,1 1-1 0 0,-1 1 0 0 0,1 0 0 0 0,0 1 1 0 0,0 1-1 0 0,0 0 0 0 0,1 1 0 0 0,-1 1 1 0 0,1 0-1 0 0,13 2 29 0 0,-25-2-2 0 0,0 0 0 0 0,1 0 0 0 0,-1 1 0 0 0,0-1 0 0 0,1 1-1 0 0,-1 0 1 0 0,0 1 0 0 0,1-1 0 0 0,-1 1 0 0 0,0 0 0 0 0,0 0 0 0 0,0 0 0 0 0,0 0 0 0 0,1 1 0 0 0,-2 0 0 0 0,1 0 0 0 0,0 0-1 0 0,0 0 1 0 0,-1 0 0 0 0,1 1 0 0 0,-1 0 0 0 0,0 0 0 0 0,1 0 0 0 0,-2 0 0 0 0,1 0 0 0 0,0 0 0 0 0,0 1 0 0 0,-1-1 0 0 0,0 1-1 0 0,0 0 1 0 0,0 0 0 0 0,0 0 0 0 0,-1 0 0 0 0,1 0 0 0 0,-1 0 0 0 0,0 0 0 0 0,0 1 0 0 0,-1-1 0 0 0,1 0 0 0 0,-1 0 0 0 0,0 1-1 0 0,0-1 1 0 0,0 0 0 0 0,-1 1 0 0 0,1-1 0 0 0,-1 0 0 0 0,0 0 0 0 0,-1 1 2 0 0,-12 9 171 0 0,0 0 0 0 0,-1-1 0 0 0,-1-1 0 0 0,0 0 0 0 0,-1-1 0 0 0,0-1 0 0 0,-1-1 0 0 0,0 0 0 0 0,0-1 0 0 0,-1-1 0 0 0,0-1 0 0 0,0-1 0 0 0,0 0 0 0 0,-3-1-171 0 0,-72 11 213 0 0,53-14-5966 0 0,40-2-106 0 0,1 0-3528 0 0</inkml:trace>
  <inkml:trace contextRef="#ctx0" brushRef="#br0" timeOffset="-9734.855">6256 985 11282 0 0,'0'0'4089'0'0,"0"0"-3821"0"0,0 0-929 0 0,0 0 339 0 0,0 0 382 0 0,0 0 211 0 0,0 0 63 0 0,0 0 0 0 0,0 0 18 0 0,0 0 22 0 0,29 24 9 0 0,87 76-3 0 0,-23-49 1300 0 0,-82-50-1339 0 0,-4-4-238 0 0,0 1-1 0 0,-1-1 0 0 0,1-1 1 0 0,-1 1-1 0 0,0-1 0 0 0,0 0 1 0 0,0 0-1 0 0,-1-1 0 0 0,0 0 0 0 0,1 0 1 0 0,-2 0-1 0 0,1 0 0 0 0,0-1 1 0 0,-1 0-1 0 0,0 0 0 0 0,-1 0 1 0 0,1 0-1 0 0,-1-1 0 0 0,0 1 0 0 0,-1-1 1 0 0,0 0-1 0 0,0 0 0 0 0,0 0 1 0 0,-1 0-1 0 0,0 0 0 0 0,0 0 1 0 0,-1 0-1 0 0,1 0 0 0 0,-2 0 0 0 0,1-1 1 0 0,-2-3-103 0 0,1 3-43 0 0,-1 0 1 0 0,-1 0 0 0 0,1 0-1 0 0,-1 0 1 0 0,0 0 0 0 0,-1 1-1 0 0,0 0 1 0 0,0 0-1 0 0,-1 0 1 0 0,0 0 0 0 0,0 0-1 0 0,0 1 1 0 0,-1 0 0 0 0,0 0-1 0 0,0 1 1 0 0,0 0-1 0 0,-1 0 1 0 0,0 0 0 0 0,0 1-1 0 0,0 0 1 0 0,-1 0 0 0 0,1 1-1 0 0,-1-1 1 0 0,0 2-1 0 0,0-1 1 0 0,0 1 0 0 0,0 1-1 0 0,0-1 1 0 0,0 1 0 0 0,-5 1 42 0 0,7-2-36 0 0,-1 1 0 0 0,0 0 0 0 0,0 0 1 0 0,1 1-1 0 0,-1 0 0 0 0,0 0 1 0 0,0 1-1 0 0,0 0 0 0 0,1 0 1 0 0,-1 0-1 0 0,0 1 0 0 0,1 0 0 0 0,-1 0 1 0 0,1 1-1 0 0,0 0 0 0 0,0 0 1 0 0,0 0-1 0 0,0 1 0 0 0,0 0 0 0 0,1 0 1 0 0,0 0-1 0 0,0 1 0 0 0,0-1 1 0 0,0 1-1 0 0,1 1 0 0 0,0-1 1 0 0,0 1-1 0 0,0-1 0 0 0,0 1 0 0 0,1 0 1 0 0,0 0-1 0 0,1 1 0 0 0,-1-1 1 0 0,1 1-1 0 0,0-1 0 0 0,0 5 36 0 0,1-3-62 0 0,1 1-1 0 0,0 0 1 0 0,0 0 0 0 0,1 0-1 0 0,0-1 1 0 0,0 1-1 0 0,1-1 1 0 0,0 1 0 0 0,1-1-1 0 0,0 1 1 0 0,0-1-1 0 0,1 0 1 0 0,0-1 0 0 0,0 1-1 0 0,1-1 1 0 0,0 1-1 0 0,0-1 1 0 0,1-1 0 0 0,0 1-1 0 0,0-1 1 0 0,1 1 62 0 0,57 47-4916 0 0,-38-35-2981 0 0</inkml:trace>
  <inkml:trace contextRef="#ctx0" brushRef="#br0" timeOffset="-13067.005">525 222 0 0 0,'0'0'553'0'0,"0"0"337"0"0,0 0-15 0 0,0 0-104 0 0,0 0-73 0 0,0 0-121 0 0,0 0-149 0 0,0 0-74 0 0,0 0-39 0 0,0 0-8 0 0,0 0 68 0 0,-2-13 73 0 0,-7-69 668 0 0,7 2-465 0 0,-7 48 4070 0 0,0 46-5345 0 0,1 485 1799 0 0,-3-396-1133 0 0,5 0 0 0 0,4 1 1 0 0,4-1-1 0 0,6 1-42 0 0,-7-84 105 0 0,1-1 0 0 0,1 1 0 0 0,1-1 0 0 0,1 0 0 0 0,1 0 0 0 0,0-1 0 0 0,1 0 0 0 0,1 0 0 0 0,1 0 0 0 0,1-1 0 0 0,0-1 0 0 0,1 1 0 0 0,0-2 0 0 0,2 1 0 0 0,0-2 0 0 0,11 10-105 0 0,9-11 1144 0 0,-25-11 2224 0 0,-6 94-2961 0 0,43-128-323 0 0,-8-2-4789 0 0,-10 14-4139 0 0,-18 14 1911 0 0</inkml:trace>
  <inkml:trace contextRef="#ctx0" brushRef="#br0" timeOffset="-12630.386">213 767 16532 0 0,'0'0'1290'0'0,"0"0"-48"0"0,0 0-328 0 0,0 0-480 0 0,0 0-346 0 0,0 0-188 0 0,0 0-16 0 0,0 0 151 0 0,0 0 144 0 0,0 0 41 0 0,0 0-32 0 0,31-7-55 0 0,101-20-38 0 0,88 20 40 0 0,-128 12-149 0 0,-59-5-368 0 0,132-8-2367 0 0,-112-4-2062 0 0,-3-8-3893 0 0,-45 17 4095 0 0</inkml:trace>
  <inkml:trace contextRef="#ctx0" brushRef="#br0" timeOffset="-12126.591">1274 925 14939 0 0,'0'0'1186'0'0,"0"0"-518"0"0,0 0-472 0 0,0 0-349 0 0,0 0-145 0 0,0 0 67 0 0,0 0 181 0 0,0 0 186 0 0,0 0 56 0 0,0 0-12 0 0,0 0-35 0 0,0 0-37 0 0,27-4-45 0 0,199-19-100 0 0,-158 21-1509 0 0,-25 2-2259 0 0,-15 0-1001 0 0,-14 0-2081 0 0</inkml:trace>
  <inkml:trace contextRef="#ctx0" brushRef="#br0" timeOffset="-12125.591">1433 1248 16748 0 0,'0'0'1953'0'0,"0"0"-834"0"0,0 0-868 0 0,0 0-232 0 0,0 0 225 0 0,0 0 202 0 0,0 0-45 0 0,28-3-137 0 0,178-7-119 0 0,-95 45-1479 0 0,-77-17-1813 0 0,-3 2-3448 0 0,-16-11-3919 0 0</inkml:trace>
  <inkml:trace contextRef="#ctx0" brushRef="#br0" timeOffset="-5271.549">13989 795 12651 0 0,'0'0'1863'0'0,"0"0"-206"0"0,0 0-214 0 0,0 0-134 0 0,0 0-234 0 0,0 0-293 0 0,0 0-195 0 0,0 0-99 0 0,0 0-81 0 0,0 0-87 0 0,0 0-84 0 0,0 0-68 0 0,53-43-513 0 0,12-24 1010 0 0,-104 64-1845 0 0,16 10 1110 0 0,0 1 1 0 0,1 0-1 0 0,0 2 0 0 0,0 1 1 0 0,1 1-1 0 0,0 1 1 0 0,1 1-1 0 0,1 0 0 0 0,-14 14 70 0 0,-60 85 65 0 0,91-109-70 0 0,0-1 0 0 0,1 1 1 0 0,-1 0-1 0 0,1 0 0 0 0,0 0 0 0 0,0 0 0 0 0,0 1 0 0 0,0-1 0 0 0,1 0 0 0 0,-1 0 1 0 0,1 0-1 0 0,0 1 0 0 0,0-1 0 0 0,1 0 0 0 0,0 0 0 0 0,-1 1 0 0 0,1-1 0 0 0,1 0 1 0 0,-1 0-1 0 0,0 0 0 0 0,1 0 0 0 0,0-1 0 0 0,0 1 0 0 0,0 0 0 0 0,1-1 0 0 0,-1 1 1 0 0,1-1-1 0 0,-1 0 0 0 0,1 0 0 0 0,0 0 0 0 0,1 0 0 0 0,-1 0 0 0 0,0-1 5 0 0,17 8-7 0 0,0-1 1 0 0,1-1-1 0 0,0-1 0 0 0,0-1 0 0 0,0-1 0 0 0,1-1 0 0 0,-1-1 0 0 0,1-1 1 0 0,0 0-1 0 0,0-2 0 0 0,0-1 0 0 0,0 0 0 0 0,0-2 0 0 0,0 0 7 0 0,20 0-631 0 0,-1-2 0 0 0,0-1 0 0 0,0-2 0 0 0,-1-2 0 0 0,0-2 1 0 0,-1-1-1 0 0,0-2 0 0 0,-1-2 0 0 0,20-13 631 0 0,-55 29 205 0 0,18-15 667 0 0,-15 1 4313 0 0,-26 91-4526 0 0,20-72-645 0 0,0 1 0 0 0,1-1 1 0 0,0 1-1 0 0,0-1 0 0 0,0 0 0 0 0,1 0 0 0 0,-1 0 0 0 0,1 1 0 0 0,0-1 1 0 0,0-1-1 0 0,0 1 0 0 0,1 0 0 0 0,-1-1 0 0 0,1 1 0 0 0,0-1 0 0 0,0 1 1 0 0,0-1-1 0 0,0 0 0 0 0,1-1 0 0 0,-1 1 0 0 0,1 0 0 0 0,0-1 0 0 0,-1 0 1 0 0,1 0-1 0 0,0 0 0 0 0,1-1 0 0 0,-1 1 0 0 0,0-1 0 0 0,2 1-14 0 0,65 13-2508 0 0,-6-12-7020 0 0,-44-3-1300 0 0</inkml:trace>
  <inkml:trace contextRef="#ctx0" brushRef="#br0" timeOffset="-4989.701">14636 378 22909 0 0,'0'0'763'0'0,"0"0"-128"0"0,0 0-110 0 0,0 0-185 0 0,0 0-180 0 0,0 0-236 0 0,0 0-252 0 0,0 0-175 0 0,0 0-94 0 0,0 0-85 0 0,0 0-46 0 0,0 0-117 0 0,0 0-238 0 0,-5-10-376 0 0,-3-5 1060 0 0,-1-6-2298 0 0,44 39-7597 0 0,-23-11 4653 0 0</inkml:trace>
  <inkml:trace contextRef="#ctx0" brushRef="#br0" timeOffset="-4443.304">15080 609 15475 0 0,'0'0'1103'0'0,"0"0"-704"0"0,0 0-658 0 0,0 0-181 0 0,0 0 151 0 0,0 0 338 0 0,0 0 272 0 0,0 0 65 0 0,0 0-18 0 0,0 0-55 0 0,0 0-53 0 0,0 0-36 0 0,26-2-34 0 0,139-8 33 0 0,-161 10-231 0 0,0 0 1 0 0,0 0-1 0 0,0 0 1 0 0,0 1 0 0 0,0-1-1 0 0,-1 1 1 0 0,1 0-1 0 0,0 0 1 0 0,0 0 0 0 0,-1 1-1 0 0,1-1 1 0 0,-1 1-1 0 0,1 0 1 0 0,-1 0 0 0 0,0 0-1 0 0,0 1 1 0 0,0-1 0 0 0,0 1-1 0 0,0 0 1 0 0,0-1-1 0 0,-1 1 1 0 0,1 0 0 0 0,-1 1-1 0 0,0-1 1 0 0,0 0-1 0 0,0 1 1 0 0,0-1 0 0 0,-1 1-1 0 0,1-1 1 0 0,-1 1-1 0 0,0 0 1 0 0,0 0 0 0 0,0 0-1 0 0,-1-1 1 0 0,1 1-1 0 0,-1 0 1 0 0,0 0 0 0 0,0 0-1 0 0,-1 0 1 0 0,1 0-1 0 0,-1 0 1 0 0,0-1 0 0 0,1 1-1 0 0,-2 0 1 0 0,1 0 0 0 0,-1 1 7 0 0,-12 44 742 0 0,-16 148 411 0 0,31-193-1131 0 0,-1-1 1 0 0,1 1 0 0 0,0 0 0 0 0,0-1 0 0 0,0 1 0 0 0,0-1 0 0 0,1 1 0 0 0,-1-1-1 0 0,1 0 1 0 0,0 1 0 0 0,0-1 0 0 0,0 0 0 0 0,0 0 0 0 0,1-1 0 0 0,-1 1 0 0 0,1 0-1 0 0,0-1 1 0 0,0 1 0 0 0,0-1 0 0 0,0 0 0 0 0,0 0 0 0 0,0 0 0 0 0,0-1 0 0 0,1 1-1 0 0,-1-1 1 0 0,1 1 0 0 0,-1-1 0 0 0,1 0 0 0 0,0-1 0 0 0,-1 1 0 0 0,1-1 0 0 0,0 1-1 0 0,-1-1 1 0 0,1 0 0 0 0,0-1 0 0 0,0 1 0 0 0,0-1-23 0 0,137-27-1341 0 0,-22-35-4268 0 0,-75 13 3987 0 0,-37-13 4635 0 0,-7 63-2927 0 0,0 1 0 0 0,0-1 0 0 0,0 1 0 0 0,-1-1 0 0 0,1 0 0 0 0,0 1 0 0 0,0-1 1 0 0,0 1-1 0 0,0-1 0 0 0,-1 0 0 0 0,1 1 0 0 0,0-1 0 0 0,0 0 0 0 0,-1 1 1 0 0,1-1-1 0 0,0 0 0 0 0,-1 1 0 0 0,1-1 0 0 0,0 0 0 0 0,-1 0 0 0 0,1 0 0 0 0,0 1 1 0 0,-1-1-1 0 0,1 0 0 0 0,0 0 0 0 0,-1 0 0 0 0,1 0 0 0 0,-1 1 0 0 0,1-1 0 0 0,0 0 1 0 0,-1 0-1 0 0,1 0 0 0 0,-1 0 0 0 0,1 0 0 0 0,-1 0 0 0 0,1 0 0 0 0,0 0 1 0 0,-1 0-1 0 0,1 0 0 0 0,-1-1 0 0 0,1 1 0 0 0,0 0 0 0 0,-1 0 0 0 0,1 0 0 0 0,-1 0 1 0 0,1-1-1 0 0,0 1 0 0 0,-1 0-86 0 0,-6 44 280 0 0,6-39-212 0 0,2 0-1 0 0,-1 0 1 0 0,1 0 0 0 0,-1-1-1 0 0,1 1 1 0 0,1 0 0 0 0,-1 0 0 0 0,1-1-1 0 0,-1 1 1 0 0,1-1 0 0 0,1 0-1 0 0,-1 1 1 0 0,1-1 0 0 0,-1 0-1 0 0,1 0 1 0 0,0 0 0 0 0,1-1 0 0 0,-1 1-1 0 0,1-1 1 0 0,-1 0 0 0 0,1 0-1 0 0,0 0 1 0 0,0 0 0 0 0,0-1 0 0 0,1 1-1 0 0,-1-1 1 0 0,1 0 0 0 0,-1-1-1 0 0,1 1 1 0 0,0-1 0 0 0,-1 0 0 0 0,1 0-1 0 0,0 0 1 0 0,3-1-68 0 0,172-2 369 0 0,-162-1-387 0 0,0 0 1 0 0,-1-1-1 0 0,0-1 0 0 0,1 0 0 0 0,-2-1 0 0 0,1-1 1 0 0,-1-1-1 0 0,0 0 0 0 0,-1-2 0 0 0,0 1 1 0 0,0-2-1 0 0,-1 0 0 0 0,0 0 0 0 0,-1-2 0 0 0,0 1 1 0 0,-1-2-1 0 0,-1 1 0 0 0,3-6 18 0 0,-13 18-7 0 0,0-1-1 0 0,0 1 1 0 0,0-1 0 0 0,0 1-1 0 0,0-1 1 0 0,0 1 0 0 0,-1-1-1 0 0,1 1 1 0 0,-1-1 0 0 0,1 0-1 0 0,-1 0 1 0 0,1 1-1 0 0,-1-1 1 0 0,0 0 0 0 0,0 0-1 0 0,0 1 1 0 0,0-1 0 0 0,0 0-1 0 0,0 0 1 0 0,0 1 0 0 0,-1-1-1 0 0,1 0 1 0 0,-1 0 0 0 0,1 1-1 0 0,-1-1 1 0 0,0 1 0 0 0,1-1-1 0 0,-1 0 1 0 0,0 1 0 0 0,0-1-1 0 0,0 1 1 0 0,0 0-1 0 0,-1-1 1 0 0,1 1 0 0 0,0 0-1 0 0,0 0 1 0 0,-1 0 0 0 0,1 0-1 0 0,-1 0 1 0 0,1 0 0 0 0,-1 0-1 0 0,1 0 1 0 0,-1 0 0 0 0,0 1-1 0 0,1-1 1 0 0,-1 1 0 0 0,0-1-1 0 0,1 1 1 0 0,-1 0 0 0 0,0 0-1 0 0,0-1 1 0 0,-1 1 7 0 0,-104-2-725 0 0,97 3 841 0 0,-8-1-134 0 0,-1 2-1 0 0,1 0 1 0 0,0 1-1 0 0,0 1 1 0 0,0 0-1 0 0,1 1 1 0 0,0 2-1 0 0,0-1 1 0 0,0 2-1 0 0,1 0 1 0 0,0 1-1 0 0,0 1 1 0 0,1 0-1 0 0,0 1 1 0 0,1 0-1 0 0,-6 8 19 0 0,17-16-13 0 0,1 0 0 0 0,0 0 0 0 0,0 1 0 0 0,0-1 0 0 0,0 1-1 0 0,1-1 1 0 0,-1 1 0 0 0,1-1 0 0 0,0 1 0 0 0,0 0 0 0 0,0-1 0 0 0,1 1 0 0 0,-1 0 0 0 0,1 0-1 0 0,0 0 1 0 0,0 0 0 0 0,0-1 0 0 0,1 1 0 0 0,-1 0 0 0 0,1 0 0 0 0,0-1 0 0 0,0 1 0 0 0,0 0-1 0 0,1-1 1 0 0,-1 1 0 0 0,1-1 0 0 0,0 1 0 0 0,0-1 0 0 0,0 0 0 0 0,0 0 0 0 0,0 0 0 0 0,1 0-1 0 0,0 0 1 0 0,-1-1 0 0 0,1 1 0 0 0,0-1 0 0 0,0 1 0 0 0,0-1 0 0 0,1 0 13 0 0,139 67-226 0 0,39-29-4555 0 0,-61-24-4963 0 0,-92-12 4363 0 0</inkml:trace>
  <inkml:trace contextRef="#ctx0" brushRef="#br0" timeOffset="-4003.364">16627 1114 3545 0 0,'0'0'4098'0'0,"0"0"-20"0"0,0 0-464 0 0,0 0-724 0 0,0 0-788 0 0,0 0-658 0 0,0 0-499 0 0,0 0-389 0 0,0 0-275 0 0,0 0-180 0 0,0 0-117 0 0,0 0-17 0 0,7-4 12 0 0,108-15 495 0 0,154-65-184 0 0,-220 64-295 0 0,-39 16 6 0 0,6 0-8 0 0,-1-2 1 0 0,0 1 0 0 0,-1-2 0 0 0,1 0 0 0 0,-1-1-1 0 0,-1-1 1 0 0,1 0 0 0 0,-2 0 0 0 0,1-1 0 0 0,-1-1-1 0 0,-1 0 1 0 0,10-11 6 0 0,-21 21-6 0 0,1 0-1 0 0,-1 0 0 0 0,1 0 1 0 0,-1 0-1 0 0,1 0 0 0 0,-1 0 1 0 0,0 0-1 0 0,1 0 0 0 0,-1 0 1 0 0,0 0-1 0 0,0 0 0 0 0,0 0 1 0 0,0-1-1 0 0,0 1 1 0 0,0 0-1 0 0,0 0 0 0 0,0 0 1 0 0,0 0-1 0 0,0 0 0 0 0,-1 0 1 0 0,1 0-1 0 0,0 0 0 0 0,-1 0 1 0 0,1 0-1 0 0,-1 0 0 0 0,1 0 1 0 0,-1 0-1 0 0,1 0 1 0 0,-1 0-1 0 0,0 0 0 0 0,0 1 1 0 0,1-1-1 0 0,-1 0 0 0 0,0 0 1 0 0,0 1-1 0 0,0-1 0 0 0,0 0 1 0 0,0 1-1 0 0,0-1 0 0 0,0 1 1 0 0,0 0-1 0 0,0-1 1 0 0,0 1-1 0 0,0 0 0 0 0,0-1 1 0 0,0 1-1 0 0,0 0 0 0 0,0 0 1 0 0,0 0-1 0 0,0 0 0 0 0,0 0 1 0 0,0 0-1 0 0,-1 0 7 0 0,-70-3-560 0 0,62 3 557 0 0,-22 1 1 0 0,1 1 1 0 0,-1 1-1 0 0,0 2 0 0 0,1 1 0 0 0,0 2 0 0 0,0 1 0 0 0,1 1 1 0 0,-25 13 1 0 0,52-23-72 0 0,0 1 0 0 0,1 0 0 0 0,-1 0 0 0 0,1 0 0 0 0,-1 0 1 0 0,1 0-1 0 0,-1 0 0 0 0,1 1 0 0 0,0-1 0 0 0,-1 1 0 0 0,1 0 1 0 0,0-1-1 0 0,0 1 0 0 0,0 0 0 0 0,0 0 0 0 0,1 1 0 0 0,-1-1 1 0 0,0 0-1 0 0,1 1 0 0 0,0-1 0 0 0,-1 0 0 0 0,1 1 0 0 0,0 0 1 0 0,0-1-1 0 0,1 1 0 0 0,-1-1 0 0 0,0 1 0 0 0,1 0 0 0 0,0 0 0 0 0,0-1 1 0 0,-1 1-1 0 0,2 0 0 0 0,-1 0 0 0 0,0-1 0 0 0,0 1 0 0 0,1 0 1 0 0,0 0-1 0 0,-1-1 0 0 0,1 1 0 0 0,0-1 0 0 0,0 1 0 0 0,1-1 1 0 0,-1 1-1 0 0,0-1 0 0 0,1 1 0 0 0,0-1 0 0 0,-1 0 0 0 0,1 0 1 0 0,0 0-1 0 0,0 0 0 0 0,0 0 0 0 0,0-1 0 0 0,2 2 72 0 0,23 6-3041 0 0,-9-4-1792 0 0,-2 0-5753 0 0</inkml:trace>
  <inkml:trace contextRef="#ctx0" brushRef="#br0" timeOffset="-3281.915">17444 31 17172 0 0,'0'0'1483'0'0,"0"0"-299"0"0,0 0-619 0 0,0 0-634 0 0,0 0-519 0 0,0 0-98 0 0,0 0 224 0 0,0 0 387 0 0,0 0 391 0 0,0 0 93 0 0,0 0-4 0 0,1 29-4 0 0,17 211 606 0 0,-7-101-613 0 0,35 209 37 0 0,-43-334-544 0 0,0-1-1 0 0,1 0 0 0 0,1 0 0 0 0,0-1 1 0 0,0 1-1 0 0,1-1 0 0 0,1 0 0 0 0,0-1 1 0 0,0 0-1 0 0,2 0 0 0 0,-1 0 0 0 0,1-1 1 0 0,1 0-1 0 0,-1-1 0 0 0,2 0 0 0 0,-1-1 1 0 0,1 0-1 0 0,1 0 0 0 0,-1-1 0 0 0,1-1 1 0 0,0 0-1 0 0,1-1 0 0 0,-1 0 0 0 0,1-1 1 0 0,0 0-1 0 0,0-1 0 0 0,5 1 114 0 0,-4-3-288 0 0,-1-1 1 0 0,1 0-1 0 0,-1-1 1 0 0,1 0-1 0 0,-1-1 0 0 0,0-1 1 0 0,0 0-1 0 0,0 0 1 0 0,0-1-1 0 0,0-1 0 0 0,-1 0 1 0 0,0-1-1 0 0,1-1 288 0 0,30-57 4629 0 0,-54 87-2016 0 0,9-22-2603 0 0,1 0 0 0 0,0 1 0 0 0,-1-1-1 0 0,1 1 1 0 0,0-1 0 0 0,0 1 0 0 0,0 0 0 0 0,0-1-1 0 0,0 1 1 0 0,0 0 0 0 0,1 0 0 0 0,-1-1 0 0 0,1 1 0 0 0,-1 0-1 0 0,1 0 1 0 0,0 0 0 0 0,-1 0 0 0 0,1 0 0 0 0,0 0 0 0 0,0 0-1 0 0,1 0 1 0 0,-1 0 0 0 0,0-1 0 0 0,1 1 0 0 0,-1 0-1 0 0,1 0 1 0 0,-1 0 0 0 0,1 0 0 0 0,0-1 0 0 0,0 1 0 0 0,0 0-1 0 0,0-1 1 0 0,0 1 0 0 0,0 0 0 0 0,0-1 0 0 0,0 1 0 0 0,1-1-1 0 0,-1 0 1 0 0,1 1-10 0 0,9 3 96 0 0,1 0-1 0 0,-1-1 0 0 0,1-1 1 0 0,0 0-1 0 0,0 0 0 0 0,0-1 1 0 0,0-1-1 0 0,0 0 0 0 0,0 0 1 0 0,0-1-1 0 0,0-1 0 0 0,1 0 1 0 0,7-2-96 0 0,-11 2 18 0 0,5 1 8 0 0,0-2-1 0 0,-1 1 1 0 0,1-2 0 0 0,0 0-1 0 0,-1 0 1 0 0,1-1 0 0 0,-1-1 0 0 0,0 0-1 0 0,0-1 1 0 0,-1-1 0 0 0,0 1-1 0 0,0-2 1 0 0,0 0 0 0 0,8-8-26 0 0,-18 13-12 0 0,0 0-1 0 0,0 0 1 0 0,0-1 0 0 0,0 1-1 0 0,-1-1 1 0 0,1 1 0 0 0,-1-1-1 0 0,0 0 1 0 0,0 1 0 0 0,-1-1-1 0 0,1 0 1 0 0,-1 0 0 0 0,0 0 0 0 0,0 1-1 0 0,0-1 1 0 0,0 0 0 0 0,0 0-1 0 0,-1 0 1 0 0,0 1 0 0 0,0-1-1 0 0,0 0 1 0 0,0 1 0 0 0,-1-1-1 0 0,1 1 1 0 0,-1-1 0 0 0,0 1-1 0 0,0 0 1 0 0,0 0 0 0 0,0 0 0 0 0,-1 0-1 0 0,1 0 1 0 0,-1 0 0 0 0,0 0-1 0 0,0 1 1 0 0,0 0 0 0 0,0-1-1 0 0,0 1 1 0 0,0 0 0 0 0,-1 1-1 0 0,1-1 1 0 0,-1 0 0 0 0,1 1 0 0 0,-1 0-1 0 0,0 0 1 0 0,1 0 0 0 0,-1 0-1 0 0,0 1 1 0 0,0-1 0 0 0,1 1-1 0 0,-1 0 1 0 0,0 0 0 0 0,-3 1 12 0 0,-2-2 4 0 0,0 0 0 0 0,0 1 0 0 0,0 0 0 0 0,0 1-1 0 0,0 0 1 0 0,0 0 0 0 0,0 1 0 0 0,0 0 0 0 0,0 0 0 0 0,1 1 0 0 0,-1 1 0 0 0,1-1 0 0 0,0 1 0 0 0,0 0 0 0 0,0 1 0 0 0,1 0 0 0 0,-1 0 0 0 0,1 1 0 0 0,0 0 0 0 0,1 0 0 0 0,-1 1 0 0 0,1 0-1 0 0,1 0 1 0 0,-1 0-4 0 0,5-3 29 0 0,0-1-1 0 0,0 1 0 0 0,0 0 1 0 0,1 0-1 0 0,-1-1 0 0 0,1 1 0 0 0,0 0 1 0 0,0 0-1 0 0,1 0 0 0 0,-1-1 1 0 0,1 1-1 0 0,-1 0 0 0 0,1 0 0 0 0,0-1 1 0 0,1 1-1 0 0,-1-1 0 0 0,1 1 1 0 0,-1-1-1 0 0,1 1 0 0 0,0-1 0 0 0,0 0 1 0 0,1 0-1 0 0,-1 0 0 0 0,1 0 1 0 0,-1-1-1 0 0,1 1 0 0 0,0 0 0 0 0,0-1 1 0 0,0 0-1 0 0,0 0 0 0 0,1 0 1 0 0,-1 0-1 0 0,1 0-28 0 0,120 53 557 0 0,189 10-1608 0 0,-214-49-2446 0 0,-2 3-3656 0 0,-67-12 1753 0 0,-8-3-2764 0 0</inkml:trace>
  <inkml:trace contextRef="#ctx0" brushRef="#br0" timeOffset="-2762.009">18847 589 14563 0 0,'0'0'1284'0'0,"0"0"-421"0"0,0 0-443 0 0,0 0-136 0 0,0 0 55 0 0,32-5-13 0 0,105-18-100 0 0,-97 19-140 0 0,-1 2 1 0 0,1 1-1 0 0,0 2 0 0 0,0 2 0 0 0,0 1 0 0 0,-1 3 1 0 0,11 3-87 0 0,14 2 43 0 0,175 41-98 0 0,-312-31 1037 0 0,47-14-973 0 0,-33 8-43 0 0,1 3 1 0 0,1 2-1 0 0,0 3 0 0 0,2 2 0 0 0,1 3 1 0 0,-46 33 33 0 0,96-61-21 0 0,1 1 1 0 0,-1-1 0 0 0,1 1 0 0 0,0 0-1 0 0,0 1 1 0 0,0-1 0 0 0,0 1-1 0 0,0-1 1 0 0,0 1 0 0 0,1 0 0 0 0,-1 0-1 0 0,1 0 1 0 0,0 0 0 0 0,0 0 0 0 0,0 0-1 0 0,0 1 1 0 0,0-1 0 0 0,1 1 0 0 0,0 0-1 0 0,-1-1 1 0 0,2 1 0 0 0,-1 0 0 0 0,0-1-1 0 0,1 1 1 0 0,-1 0 0 0 0,1 0 0 0 0,0 0-1 0 0,0 0 1 0 0,1-1 0 0 0,-1 1 0 0 0,1 0-1 0 0,0 0 1 0 0,0-1 0 0 0,0 1-1 0 0,0 0 1 0 0,1-1 0 0 0,-1 1 0 0 0,1-1-1 0 0,0 0 1 0 0,0 1 0 0 0,0-1 0 0 0,3 2 20 0 0,20 10 138 0 0,1-1 0 0 0,0-1 0 0 0,1-1 0 0 0,1-2 0 0 0,0 0 0 0 0,0-2 0 0 0,1-1 0 0 0,0-2 0 0 0,0-1 0 0 0,0-1 1 0 0,0-1-1 0 0,1-1 0 0 0,27-4-138 0 0,-41 3 111 0 0,-9 1 10 0 0,-1 1-1 0 0,1-1 1 0 0,0-1 0 0 0,0 1 0 0 0,-1-1 0 0 0,1 0 0 0 0,0-1 0 0 0,0 0 0 0 0,-1 0 0 0 0,1 0 0 0 0,-1-1 0 0 0,1 0 0 0 0,-1 0 0 0 0,1-1 0 0 0,-1 1 0 0 0,0-1 0 0 0,0-1 0 0 0,0 1-1 0 0,-1-1 1 0 0,1 0 0 0 0,-1-1 0 0 0,0 1 0 0 0,0-1 0 0 0,-1 0 0 0 0,1 0 0 0 0,2-4-121 0 0,-4 2 1461 0 0,-7 40-1755 0 0,8-26 213 0 0,0-1 1 0 0,0 0-1 0 0,1 1 0 0 0,0-2 0 0 0,0 1 1 0 0,0 0-1 0 0,1-1 0 0 0,0 0 1 0 0,0-1-1 0 0,0 1 0 0 0,1-1 0 0 0,-1 0 1 0 0,1-1-1 0 0,0 1 0 0 0,0-1 1 0 0,0-1-1 0 0,0 1 0 0 0,1-1 0 0 0,-1-1 1 0 0,1 1-1 0 0,-1-1 0 0 0,1 0 1 0 0,7-1 80 0 0,27 3-3366 0 0,-14-2-2657 0 0,-19-1 2629 0 0,7 0-7019 0 0</inkml:trace>
  <inkml:trace contextRef="#ctx0" brushRef="#br0" timeOffset="-2464.849">19670 497 20508 0 0,'0'0'1257'0'0,"0"0"-161"0"0,0 0-376 0 0,0 0-272 0 0,0 0-248 0 0,0 0-288 0 0,0 0-272 0 0,0 0-152 0 0,0 0-88 0 0,0 0-96 0 0,0 0-233 0 0,0 0-399 0 0,0 0-480 0 0,0 0-777 0 0,38-90-1144 0 0,-22 101-527 0 0,-4-4-3082 0 0</inkml:trace>
  <inkml:trace contextRef="#ctx0" brushRef="#br0" timeOffset="-2206.112">20309 992 6545 0 0,'0'0'1645'0'0,"0"0"-141"0"0,0 0-62 0 0,0 0-207 0 0,0 0-243 0 0,0 0-215 0 0,0 0-96 0 0,0 0-11 0 0,0 0 5 0 0,0 0 3 0 0,0 0-36 0 0,0 0-17 0 0,21 22 41 0 0,65 68 33 0 0,-35-68 605 0 0,-40-23-1221 0 0,-1 0 0 0 0,1 0 0 0 0,0-1 0 0 0,-1 0 0 0 0,1-1 0 0 0,-1-1 0 0 0,0 1 0 0 0,0-2 0 0 0,0 1 0 0 0,-1-1 0 0 0,0-1 0 0 0,0 1 0 0 0,0-2 0 0 0,0 1 0 0 0,-1-1 0 0 0,0-1 0 0 0,-1 1 0 0 0,1-1 0 0 0,-2-1 0 0 0,1 1 0 0 0,-1-1 0 0 0,0 0 0 0 0,-1-1 0 0 0,0 1 0 0 0,0-1 0 0 0,-1 0 0 0 0,-1 0 0 0 0,0 0 0 0 0,0-1 0 0 0,1-7-83 0 0,-4 12-4 0 0,0 0 0 0 0,0 1 0 0 0,0-1 0 0 0,-1 0 0 0 0,0 1 0 0 0,0-1 0 0 0,0 1-1 0 0,-1-1 1 0 0,0 1 0 0 0,0-1 0 0 0,0 1 0 0 0,-1 0 0 0 0,0 0 0 0 0,0 0 0 0 0,0 1-1 0 0,0-1 1 0 0,-1 1 0 0 0,0-1 0 0 0,0 1 0 0 0,0 0 0 0 0,0 1 0 0 0,0-1 0 0 0,-1 1 0 0 0,0 0-1 0 0,0 0 1 0 0,0 0 0 0 0,0 1 0 0 0,0-1 0 0 0,0 1 0 0 0,-1 0 0 0 0,1 1 0 0 0,-1 0 0 0 0,1-1-1 0 0,-1 2 1 0 0,-3-1 4 0 0,-9-1-36 0 0,1 0-1 0 0,0 1 1 0 0,-1 1-1 0 0,1 1 1 0 0,0 1-1 0 0,0 0 1 0 0,0 1-1 0 0,0 1 1 0 0,0 0-1 0 0,0 2 0 0 0,1 0 1 0 0,0 0-1 0 0,0 2 1 0 0,1 0-1 0 0,0 0 1 0 0,0 2-1 0 0,1 0 1 0 0,0 0-1 0 0,1 1 1 0 0,0 1-1 0 0,1 0 1 0 0,0 1-1 0 0,1 1 37 0 0,8-10-91 0 0,0 0-1 0 0,0 0 1 0 0,1 0-1 0 0,-1 0 1 0 0,1 1 0 0 0,0-1-1 0 0,0 1 1 0 0,1-1-1 0 0,-1 1 1 0 0,1 0-1 0 0,0 0 1 0 0,1 0 0 0 0,-1 0-1 0 0,1-1 1 0 0,0 1-1 0 0,0 0 1 0 0,0 0-1 0 0,1 0 1 0 0,-1 0 0 0 0,1 0-1 0 0,0-1 1 0 0,1 1-1 0 0,-1 0 1 0 0,1-1 0 0 0,0 1-1 0 0,0-1 1 0 0,1 1-1 0 0,-1-1 1 0 0,1 0-1 0 0,0 0 1 0 0,0 0 0 0 0,0-1-1 0 0,1 1 1 0 0,-1-1-1 0 0,1 0 1 0 0,0 0-1 0 0,0 0 1 0 0,0 0 0 0 0,0 0-1 0 0,0-1 1 0 0,1 0-1 0 0,-1 0 1 0 0,1 0-1 0 0,-1-1 1 0 0,1 1 0 0 0,0-1-1 0 0,4 1 92 0 0,34 9-3962 0 0,-14-5-1563 0 0,-2-2-2977 0 0</inkml:trace>
  <inkml:trace contextRef="#ctx0" brushRef="#br0" timeOffset="-1337.861">20759 795 13507 0 0,'0'0'3177'0'0,"0"0"-1837"0"0,0 0-677 0 0,0 0-325 0 0,0 0-395 0 0,0 0-415 0 0,0 0-256 0 0,0 0-14 0 0,0 0 237 0 0,0 0 299 0 0,0 0 248 0 0,0 0 170 0 0,0 0 21 0 0,-1 5-6 0 0,2 10-88 0 0,1-1 1 0 0,0 0-1 0 0,1 0 0 0 0,1 0 1 0 0,0-1-1 0 0,0 1 1 0 0,2-1-1 0 0,0 0 0 0 0,0 0 1 0 0,7 9-140 0 0,7 19 336 0 0,-12-29-253 0 0,1 1 0 0 0,0-1 1 0 0,0-1-1 0 0,2 0 1 0 0,-1 0-1 0 0,1-1 1 0 0,1-1-1 0 0,0 1 0 0 0,0-2 1 0 0,1 0-1 0 0,0 0 1 0 0,0-1-1 0 0,1-1 0 0 0,0 0 1 0 0,0-1-1 0 0,0-1 1 0 0,1 0-1 0 0,-1-1 0 0 0,1 0 1 0 0,0-1-1 0 0,0-1 1 0 0,0 0-1 0 0,0-1 0 0 0,0-1 1 0 0,0 0-1 0 0,0-1 1 0 0,-1-1-1 0 0,1 0 0 0 0,0-1 1 0 0,-1 0-1 0 0,0-2 1 0 0,0 1-1 0 0,-1-2 0 0 0,1 0 1 0 0,-1 0-1 0 0,-1-1 1 0 0,10-8-84 0 0,-17 11 92 0 0,-1 0 1 0 0,-1 0-1 0 0,1 0 0 0 0,-1 0 1 0 0,1 0-1 0 0,-2-1 1 0 0,1 0-1 0 0,-1 1 0 0 0,1-1 1 0 0,-2 0-1 0 0,1 0 1 0 0,-1 0-1 0 0,1 0 1 0 0,-2-1-1 0 0,1 1 0 0 0,-1 0 1 0 0,0 0-1 0 0,0 0 1 0 0,-1-1-1 0 0,0-2-92 0 0,-6 45-1320 0 0,11-26 1361 0 0,0-1 1 0 0,0 0-1 0 0,1 0 1 0 0,0 0 0 0 0,0-1-1 0 0,1 0 1 0 0,0 0-1 0 0,1 0 1 0 0,-1-1-1 0 0,2 0 1 0 0,-1 0-1 0 0,1 0 1 0 0,0-1 0 0 0,0 0-1 0 0,1-1 1 0 0,-1 0-1 0 0,1-1 1 0 0,0 1-1 0 0,6 0-41 0 0,2 4 76 0 0,1-1 0 0 0,0-1-1 0 0,1-1 1 0 0,0-1 0 0 0,-1 0 0 0 0,2-2-1 0 0,-1 0 1 0 0,0-1 0 0 0,1 0-1 0 0,-1-2 1 0 0,0-1 0 0 0,1 0 0 0 0,-1-1-1 0 0,0-1 1 0 0,0-1 0 0 0,0-1-1 0 0,0 0 1 0 0,-1-2 0 0 0,1 0 0 0 0,-2-1-1 0 0,1 0 1 0 0,8-8-76 0 0,-23 14 23 0 0,0-1 0 0 0,0-1 0 0 0,0 1 0 0 0,0 0 0 0 0,-1-1 0 0 0,0 1 0 0 0,0-1 0 0 0,0 0 0 0 0,0 0 0 0 0,0 0 0 0 0,-1 0 0 0 0,1 0 0 0 0,-1 0 0 0 0,0 0 0 0 0,-1 0 0 0 0,1 0 1 0 0,-1-1-1 0 0,0 1 0 0 0,0 0 0 0 0,0 0 0 0 0,0-1 0 0 0,-1 1 0 0 0,1 0 0 0 0,-1 0 0 0 0,0 0 0 0 0,-1-1 0 0 0,1 1 0 0 0,-1 1 0 0 0,0-1 0 0 0,0 0 0 0 0,0 0 0 0 0,0 1 0 0 0,0-1 0 0 0,-2-1-23 0 0,-109-97-716 0 0,110 99 709 0 0,-1 0 1 0 0,0 0-1 0 0,0 1 1 0 0,0-1-1 0 0,0 1 0 0 0,0 0 1 0 0,-1 0-1 0 0,1 1 1 0 0,0-1-1 0 0,-1 1 1 0 0,1 0-1 0 0,-1 0 1 0 0,0 1-1 0 0,1-1 1 0 0,-1 1-1 0 0,0 0 1 0 0,1 0-1 0 0,-1 1 1 0 0,0-1-1 0 0,1 1 0 0 0,-1 0 1 0 0,1 0-1 0 0,-1 1 1 0 0,1-1-1 0 0,-1 1 1 0 0,1 0-1 0 0,0 0 1 0 0,0 0-1 0 0,0 1 1 0 0,0 0-1 0 0,0-1 1 0 0,1 1-1 0 0,-1 1 1 0 0,1-1-1 0 0,0 0 0 0 0,0 1 1 0 0,0 0-1 0 0,0-1 1 0 0,1 1-1 0 0,-1 0 1 0 0,1 1-1 0 0,0-1 1 0 0,0 0-1 0 0,1 0 1 0 0,-1 1-1 0 0,1-1 1 0 0,0 1-1 0 0,0 0 1 0 0,0 0 6 0 0,5 8 42 0 0,0-1 1 0 0,0 1-1 0 0,2-1 1 0 0,-1 0 0 0 0,1 0-1 0 0,1-1 1 0 0,0 0 0 0 0,1 0-1 0 0,0 0 1 0 0,0-1-1 0 0,1 0 1 0 0,1-1 0 0 0,-1 0-1 0 0,2 0 1 0 0,-1-1-1 0 0,1-1 1 0 0,0 0 0 0 0,1 0-1 0 0,-1-1 1 0 0,1 0 0 0 0,1-1-1 0 0,-1-1 1 0 0,8 2-43 0 0,267 76-2006 0 0,-189-67-1576 0 0,-2-4-3650 0 0,-53-6-3951 0 0</inkml:trace>
  <inkml:trace contextRef="#ctx0" brushRef="#br0" timeOffset="-6038.382">12365 237 11835 0 0,'0'0'1872'0'0,"0"0"-290"0"0,0 0-394 0 0,0 0-385 0 0,0 0-263 0 0,0 0-279 0 0,0 0-298 0 0,0 0-302 0 0,0 0-304 0 0,0 0-110 0 0,0 0 157 0 0,0 0 282 0 0,0 0 365 0 0,-2 9 245 0 0,-6 35-178 0 0,3 2 0 0 0,1-1 0 0 0,2 1 0 0 0,3-1-1 0 0,1 1 1 0 0,3-1 0 0 0,1 0 0 0 0,2 0 0 0 0,2-1 0 0 0,13 32-118 0 0,-9-33 108 0 0,9 93 568 0 0,-26-131-640 0 0,0-1 0 0 0,-1 1 0 0 0,0-1 0 0 0,1 0 0 0 0,-2-1 0 0 0,1 1 0 0 0,0-1 0 0 0,-1 0 1 0 0,1 0-1 0 0,-1 0 0 0 0,0 0 0 0 0,0-1 0 0 0,0 0 0 0 0,0 0 0 0 0,-1 0 0 0 0,1-1 0 0 0,0 0 0 0 0,-1 0 0 0 0,1 0 0 0 0,-2 0-36 0 0,-11 3-81 0 0,-405 68-287 0 0,455-49-1096 0 0,3-16 2010 0 0,-1-1 1 0 0,1-2-1 0 0,0-1 0 0 0,0-2 0 0 0,0-1 1 0 0,33-4-547 0 0,-25 1 168 0 0,434-39 285 0 0,-386 14 1574 0 0,-91 27-1257 0 0,0 1-43 0 0,0 0-139 0 0,-6 26-2004 0 0,9-19 1390 0 0,-1-1 0 0 0,1 0 0 0 0,0 0 0 0 0,1 0 0 0 0,0 0 0 0 0,0-1 1 0 0,0 1-1 0 0,0-1 0 0 0,1 0 0 0 0,0 0 0 0 0,0-1 0 0 0,0 1 0 0 0,0-1 1 0 0,1 0-1 0 0,0-1 0 0 0,0 1 0 0 0,0-1 0 0 0,0 0 0 0 0,0-1 0 0 0,0 1 1 0 0,1-1-1 0 0,0-1 0 0 0,-1 1 0 0 0,1-1 0 0 0,0 0 0 0 0,6 0 26 0 0,67 4-10163 0 0,-65-5-809 0 0</inkml:trace>
  <inkml:trace contextRef="#ctx0" brushRef="#br0" timeOffset="-5726.216">12969 404 22101 0 0,'0'0'1092'0'0,"0"0"-41"0"0,0 0-262 0 0,0 0-233 0 0,0 0-194 0 0,0 0-187 0 0,0 0-179 0 0,0 0-139 0 0,0 0-156 0 0,0 0-177 0 0,0 0-181 0 0,0 0-108 0 0,0 0-39 0 0,-6-11-151 0 0,3 7 776 0 0,-12-29-1046 0 0,25 35-1957 0 0,20 19-4201 0 0,-17-11-2671 0 0</inkml:trace>
  <inkml:trace contextRef="#ctx0" brushRef="#br1" timeOffset="22431.048">3589 2996 11819 0 0,'0'0'2183'0'0,"0"0"-466"0"0,0 0-450 0 0,0 0-318 0 0,0 0-277 0 0,0 0-266 0 0,0 0-215 0 0,0 0-106 0 0,0 0-25 0 0,0 0 19 0 0,0 0 75 0 0,0 0 63 0 0,0 0 59 0 0,4 2 32 0 0,10 5-142 0 0,1-1-1 0 0,0 0 1 0 0,0-1-1 0 0,1-1 1 0 0,-1 0 0 0 0,1-1-1 0 0,0-1 1 0 0,0 0-1 0 0,0-1 1 0 0,0-1-1 0 0,0 0 1 0 0,2-2-166 0 0,125 13-1324 0 0,-129 1-3009 0 0,-11 0-5404 0 0,-3-8 2761 0 0</inkml:trace>
  <inkml:trace contextRef="#ctx0" brushRef="#br1" timeOffset="22758.804">3461 3452 24301 0 0,'0'0'382'0'0,"0"0"-218"0"0,0 0-235 0 0,0 0-50 0 0,0 0 87 0 0,0 0 117 0 0,0 0 33 0 0,27 0-4 0 0,132 3 91 0 0,182 44 237 0 0,-319-53-4188 0 0,-9 0-6945 0 0,-9 3-441 0 0</inkml:trace>
  <inkml:trace contextRef="#ctx0" brushRef="#br1" timeOffset="21595.037">2461 2465 0 0 0,'0'0'2051'0'0,"0"0"-25"0"0,0 0-22 0 0,0 0-11 0 0,0 0-58 0 0,0 0-123 0 0,0 0-114 0 0,0 0-210 0 0,0 0-286 0 0,0 0-265 0 0,0 0-237 0 0,0 0-182 0 0,0 0-143 0 0,-1-9-111 0 0,-1-25-108 0 0,2 25-116 0 0,0 9-94 0 0,0 0-102 0 0,9 37-397 0 0,15 218 1924 0 0,-10 1 1 0 0,-14 95-1372 0 0,2 53 236 0 0,2-363-325 0 0,-1 11 3867 0 0,-1-68-3025 0 0,-1 0 1279 0 0,-1 4-4022 0 0,-2 3-3788 0 0,-2 1-5258 0 0,3 6 1951 0 0</inkml:trace>
  <inkml:trace contextRef="#ctx0" brushRef="#br1" timeOffset="22015.119">2064 2938 21020 0 0,'0'0'33'0'0,"0"0"-250"0"0,0 0-156 0 0,0 0-11 0 0,0 0 184 0 0,0 0 268 0 0,0 0 187 0 0,0 0 93 0 0,0 0 61 0 0,28 2 51 0 0,182 14 885 0 0,-97-14-691 0 0,-1-5 0 0 0,1-4 1 0 0,-1-6-1 0 0,109-27-654 0 0,-176 39-253 0 0,-92 50-1225 0 0,26-28-2135 0 0,1 1-5682 0 0,15-15-1447 0 0</inkml:trace>
  <inkml:trace contextRef="#ctx0" brushRef="#br0" timeOffset="18118.795">822 2409 4537 0 0,'0'0'1967'0'0,"0"0"-544"0"0,0 0-353 0 0,0 0-33 0 0,0 0 78 0 0,0 0 32 0 0,0 0-140 0 0,0 0-250 0 0,0 0-278 0 0,0 0-266 0 0,0 0-173 0 0,10-11-122 0 0,27-31-102 0 0,-34 92 931 0 0,-91 124 457 0 0,49-112-1065 0 0,-96 160 69 0 0,-10-7 1 0 0,-9-6 0 0 0,-92 89-209 0 0,182-210-128 0 0,115-84 1037 0 0,183-54 1646 0 0,-248 48-8270 0 0,3 1-2899 0 0,5 1 2365 0 0</inkml:trace>
  <inkml:trace contextRef="#ctx0" brushRef="#br1" timeOffset="20262.724">762 2480 8514 0 0,'0'0'2095'0'0,"0"0"-385"0"0,0 0-485 0 0,0 0-286 0 0,0 0-165 0 0,0 0-164 0 0,0 0-166 0 0,0 0-81 0 0,0 0-21 0 0,0 0-14 0 0,6-9 8 0 0,18-26-17 0 0,-39 71 2682 0 0,-6 45-3166 0 0,10-37 360 0 0,-40 122-20 0 0,-7-2 1 0 0,-7-3-1 0 0,-7-3 0 0 0,-88 141-175 0 0,132-248 147 0 0,-2-1-1 0 0,-2-2 1 0 0,-2-1-1 0 0,-2-1 1 0 0,-3-2-1 0 0,-6 3-146 0 0,23-32 1216 0 0,23-27 835 0 0,32-32-1272 0 0,-11 32-805 0 0,1 0 1 0 0,0 1-1 0 0,1 1 0 0 0,0 2 0 0 0,0 0 0 0 0,1 2 0 0 0,-1 0 0 0 0,2 2 0 0 0,-1 0 0 0 0,0 2 1 0 0,1 1-1 0 0,-1 1 0 0 0,1 1 0 0 0,3 2 26 0 0,-10-3-19 0 0,367 35 7 0 0,65-32 1 0 0,-450-3-42 0 0,-1 0-35 0 0,0 0-53 0 0,0 0-104 0 0,-35-9-8503 0 0,24 5 2387 0 0,0 2-4255 0 0</inkml:trace>
  <inkml:trace contextRef="#ctx0" brushRef="#br1" timeOffset="20659.122">710 2295 12251 0 0,'0'0'3163'0'0,"0"0"-1005"0"0,0 0-534 0 0,0 0-394 0 0,0 0-318 0 0,0 0-257 0 0,0 0-242 0 0,0 0-289 0 0,0 0-203 0 0,0 0-75 0 0,0 0-10 0 0,0 0 80 0 0,0 0 105 0 0,10-3 67 0 0,-5 1-70 0 0,-4 1-12 0 0,0 0-1 0 0,0 0 1 0 0,0 0 0 0 0,0 1-1 0 0,1-1 1 0 0,-1 1-1 0 0,0-1 1 0 0,0 1-1 0 0,1-1 1 0 0,-1 1 0 0 0,0 0-1 0 0,0-1 1 0 0,1 1-1 0 0,-1 0 1 0 0,0 0-1 0 0,1 0 1 0 0,-1 0-1 0 0,0 0 1 0 0,1 1 0 0 0,-1-1-1 0 0,0 0 1 0 0,1 0-1 0 0,-1 1 1 0 0,0-1-1 0 0,0 1 1 0 0,0-1 0 0 0,1 1-1 0 0,-1 0 1 0 0,0-1-1 0 0,0 1 1 0 0,0 0-1 0 0,0 0 1 0 0,0 0 0 0 0,0 0-1 0 0,0 0 1 0 0,0 0-1 0 0,-1 0 1 0 0,1 0-1 0 0,0 0 1 0 0,0 0-1 0 0,-1 0 1 0 0,1 0 0 0 0,-1 1-1 0 0,1-1 1 0 0,-1 0-1 0 0,0 0 1 0 0,1 1-1 0 0,-1 0-5 0 0,10 55 210 0 0,-6-25-155 0 0,1-2 0 0 0,1 1 0 0 0,2-1 0 0 0,1 0 0 0 0,1 0 0 0 0,1-1 0 0 0,2 0 1 0 0,1-1-1 0 0,1-1 0 0 0,5 5-55 0 0,122 142 338 0 0,-60-78-97 0 0,-4 4-1 0 0,-5 3 1 0 0,21 46-241 0 0,162 364 156 0 0,-239-485-275 0 0,2 4 2697 0 0,-54-53-1115 0 0,25 15-1500 0 0,-1 1 1 0 0,0 0-1 0 0,0 0 1 0 0,0 1-1 0 0,0 0 0 0 0,-1 1 1 0 0,1 0-1 0 0,-1 1 1 0 0,0 0-1 0 0,0 1 0 0 0,0 1 1 0 0,0 0-1 0 0,1 0 1 0 0,-1 1-1 0 0,0 0 1 0 0,0 1-1 0 0,0 1 0 0 0,1 0 1 0 0,-6 2 36 0 0,-24 23-5064 0 0,12 14-5028 0 0,27-35-1431 0 0</inkml:trace>
  <inkml:trace contextRef="#ctx0" brushRef="#br1" timeOffset="26828.789">6127 2404 4209 0 0,'0'0'4050'0'0,"0"0"-2988"0"0,0 0-1230 0 0,0 0-331 0 0,0 0 29 0 0,0 0 220 0 0,0 0 288 0 0,0 0 241 0 0,0 0 128 0 0,0 0 92 0 0,0 0 66 0 0,4 12 46 0 0,40 254 3181 0 0,-55 159-2646 0 0,8-378-1038 0 0,-6 122 1806 0 0,9-162 1221 0 0,0-9-3234 0 0,-1-37-2855 0 0,-1 14-4531 0 0,0 15-1181 0 0</inkml:trace>
  <inkml:trace contextRef="#ctx0" brushRef="#br1" timeOffset="27298.569">5486 2295 19892 0 0,'0'0'224'0'0,"0"0"-309"0"0,0 0-164 0 0,0 0-34 0 0,0 0 112 0 0,0 0 280 0 0,0 0 170 0 0,32-16 69 0 0,104-46 47 0 0,-21 46 344 0 0,752 35 1779 0 0,-723-23-913 0 0,-261 22-3371 0 0,79-5-1934 0 0,3 4-4407 0 0,25-11-1689 0 0</inkml:trace>
  <inkml:trace contextRef="#ctx0" brushRef="#br1" timeOffset="28317.574">6586 3032 16163 0 0,'0'0'0'0'0,"0"0"-200"0"0,0 0-22 0 0,0 0 319 0 0,0 0 478 0 0,0 0 186 0 0,0 0-41 0 0,0 0-83 0 0,0 0-91 0 0,0 0-44 0 0,26 3-26 0 0,175 29 1130 0 0,-191-29-1549 0 0,0 0 0 0 0,0-1 0 0 0,0 0-1 0 0,0-1 1 0 0,1 0 0 0 0,-1 0 0 0 0,0-1 0 0 0,1-1 0 0 0,-1 0 0 0 0,0 0 0 0 0,0-1 0 0 0,0 0 0 0 0,0-1 0 0 0,0 0 0 0 0,0 0 0 0 0,-1-1 0 0 0,1 0 0 0 0,-1-1 0 0 0,0 0 0 0 0,0-1 0 0 0,-1 0 0 0 0,0 0 0 0 0,0 0 0 0 0,0-1 0 0 0,-1-1 0 0 0,0 1 0 0 0,0-1-1 0 0,-1 0 1 0 0,0-1 0 0 0,0 1 0 0 0,3-8-57 0 0,-8 9-17 0 0,1 0-1 0 0,-1 0 1 0 0,0 0-1 0 0,-1 0 1 0 0,1 0 0 0 0,-2-1-1 0 0,1 1 1 0 0,-1 0-1 0 0,0 0 1 0 0,0 0-1 0 0,-1 0 1 0 0,0 0-1 0 0,0 0 1 0 0,0 0-1 0 0,-1 1 1 0 0,0-1-1 0 0,-1 1 1 0 0,1 0 0 0 0,-1 0-1 0 0,-1 0 1 0 0,1 0-1 0 0,-1 1 1 0 0,0 0-1 0 0,0 0 1 0 0,0 0-1 0 0,-1 0 1 0 0,1 1-1 0 0,-1 0 1 0 0,-1 0-1 0 0,1 1 1 0 0,0-1 0 0 0,-1 1-1 0 0,1 1 1 0 0,-1-1-1 0 0,0 1 1 0 0,0 0-1 0 0,0 1 1 0 0,0 0-1 0 0,0 0 1 0 0,-1 0-1 0 0,1 1 1 0 0,0 0-1 0 0,0 1 1 0 0,0-1 0 0 0,0 1-1 0 0,0 1 1 0 0,0-1-1 0 0,0 1 1 0 0,0 1-1 0 0,0-1 1 0 0,0 1-1 0 0,1 0 1 0 0,-6 4 17 0 0,-1 4 8 0 0,1 1 0 0 0,1 0-1 0 0,0 1 1 0 0,0 1 0 0 0,1-1 0 0 0,1 2 0 0 0,0-1 0 0 0,1 1 0 0 0,1 0 0 0 0,0 1 0 0 0,1 0-1 0 0,1 0 1 0 0,0 0 0 0 0,2 1 0 0 0,-3 13-8 0 0,5-22 18 0 0,0 0 0 0 0,0 0 0 0 0,1 0 0 0 0,0 0 0 0 0,0 1 0 0 0,1-1 0 0 0,0 0-1 0 0,0 0 1 0 0,1 0 0 0 0,0 0 0 0 0,0-1 0 0 0,1 1 0 0 0,0-1 0 0 0,0 1 0 0 0,1-1 0 0 0,0 0 0 0 0,0 0 0 0 0,1 0-1 0 0,0-1 1 0 0,0 0 0 0 0,0 0 0 0 0,1 0 0 0 0,0 0 0 0 0,0-1 0 0 0,1 0 0 0 0,-1 0 0 0 0,1-1 0 0 0,0 0 0 0 0,0 0 0 0 0,1 0-1 0 0,-1-1 1 0 0,1 0 0 0 0,3 0-18 0 0,12 0-26 0 0,0-1 0 0 0,0-1 0 0 0,0 0 0 0 0,-1-2 0 0 0,1-1 0 0 0,0-1 0 0 0,-1-1 0 0 0,1-1 0 0 0,-1-1 0 0 0,0 0-1 0 0,-1-2 1 0 0,1-1 0 0 0,-2 0 0 0 0,1-2 0 0 0,-1 0 0 0 0,-1-1 0 0 0,0-1 0 0 0,4-5 26 0 0,-14 13 52 0 0,-1-1 0 0 0,1 0-1 0 0,-1-1 1 0 0,0 0 0 0 0,0 0 0 0 0,-1-1 0 0 0,0 0 0 0 0,0 0 0 0 0,-1-1 0 0 0,0 1-1 0 0,0-2 1 0 0,-1 1 0 0 0,-1 0 0 0 0,1-1 0 0 0,-1 0 0 0 0,-1 0 0 0 0,0 0 0 0 0,0-1-1 0 0,-1-3-51 0 0,-22 38 130 0 0,17-18-116 0 0,1 0 1 0 0,-1 1 0 0 0,1-1 0 0 0,0 1-1 0 0,0-1 1 0 0,1 1 0 0 0,0-1 0 0 0,0 1-1 0 0,1 0 1 0 0,0 0 0 0 0,0-1 0 0 0,0 1-1 0 0,1 0 1 0 0,0 0 0 0 0,0-1-1 0 0,1 1 1 0 0,0-1 0 0 0,0 1 0 0 0,0-1-1 0 0,1 0 1 0 0,0 0 0 0 0,0 0 0 0 0,1 0-1 0 0,-1 0 1 0 0,1-1 0 0 0,1 0 0 0 0,-1 0-1 0 0,1 0 1 0 0,-1 0 0 0 0,2-1-1 0 0,-1 1 1 0 0,0-1 0 0 0,1-1 0 0 0,0 1-1 0 0,0-1 1 0 0,0 0 0 0 0,0 0 0 0 0,0-1-1 0 0,0 1 1 0 0,1-1 0 0 0,-1-1 0 0 0,1 1-1 0 0,5-1-14 0 0,1-2 1 0 0,-1-1-1 0 0,0 0 0 0 0,0-1 1 0 0,0 0-1 0 0,0-1 1 0 0,0 0-1 0 0,-1-1 0 0 0,0 0 1 0 0,0-1-1 0 0,0 0 0 0 0,-1-1 1 0 0,1 0-1 0 0,-2 0 1 0 0,1-1-1 0 0,-1-1 0 0 0,0 0 1 0 0,-1 0-1 0 0,0 0 0 0 0,0-1 1 0 0,-1 0-1 0 0,-1-1 1 0 0,0 0-1 0 0,0 0 0 0 0,-1 0 1 0 0,0 0-1 0 0,-1-1 1 0 0,0 0-1 0 0,0-3 0 0 0,0-17 271 0 0,-7 52-117 0 0,1-10-144 0 0,2 0-1 0 0,-1 0 1 0 0,1 1-1 0 0,1-1 1 0 0,0 0-1 0 0,0 0 1 0 0,1 0-1 0 0,0 0 1 0 0,0 0 0 0 0,2-1-1 0 0,-1 1 1 0 0,1-1-1 0 0,0 0 1 0 0,1 0-1 0 0,0 0 1 0 0,0 0-1 0 0,1-1 1 0 0,1 0-1 0 0,-1 0 1 0 0,1-1-1 0 0,0 1 1 0 0,6 3-10 0 0,-6-8-22 0 0,0 0 0 0 0,-1-1 0 0 0,1 0 1 0 0,1-1-1 0 0,-1 1 0 0 0,0-1 1 0 0,0-1-1 0 0,0 1 0 0 0,1-1 0 0 0,-1 0 1 0 0,0-1-1 0 0,0 0 0 0 0,0 0 0 0 0,0-1 1 0 0,0 1-1 0 0,0-1 0 0 0,0-1 0 0 0,0 0 1 0 0,-1 0-1 0 0,1 0 0 0 0,-1 0 0 0 0,0-1 1 0 0,0 0-1 0 0,0-1 0 0 0,0 1 1 0 0,-1-1-1 0 0,0 0 0 0 0,0-1 0 0 0,0 1 1 0 0,1-4 21 0 0,5-4 66 0 0,0-1 1 0 0,-1 0 0 0 0,-1-1 0 0 0,0 0 0 0 0,-1-1 0 0 0,-1 0 0 0 0,0 0 0 0 0,-1 0-1 0 0,-1-1 1 0 0,-1 0 0 0 0,0 0 0 0 0,-1 0 0 0 0,-1-1 0 0 0,0-8-67 0 0,-2 26 198 0 0,0 0-64 0 0,0 42-246 0 0,0-28 134 0 0,1 0 0 0 0,0 1 0 0 0,2-1 0 0 0,-1 0 1 0 0,2 0-1 0 0,0 0 0 0 0,1-1 0 0 0,0 1 0 0 0,1-1 0 0 0,0 0 0 0 0,1-1 1 0 0,0 0-1 0 0,1 0 0 0 0,1 0 0 0 0,0-1 0 0 0,0 0 0 0 0,1-1 0 0 0,1 0 1 0 0,-1 0-1 0 0,4 0-22 0 0,108 31-2261 0 0,-67-41-3164 0 0,-33 0-1367 0 0,-6 0-4644 0 0</inkml:trace>
  <inkml:trace contextRef="#ctx0" brushRef="#br1" timeOffset="28623.982">8608 2819 16972 0 0,'0'0'338'0'0,"0"0"-175"0"0,0 0-24 0 0,0 0 2 0 0,0 0-20 0 0,0 0-52 0 0,0 0-68 0 0,0 0-17 0 0,0 0 65 0 0,0 0 126 0 0,0 0 154 0 0,0 0 127 0 0,0 0 66 0 0,2 10-35 0 0,96 231 1442 0 0,-14 319-1036 0 0,-83-571 2112 0 0,-6-67-3797 0 0,-23-51-4483 0 0,12 44-5545 0 0,12 59 1934 0 0</inkml:trace>
  <inkml:trace contextRef="#ctx0" brushRef="#br1" timeOffset="28966.637">8856 2783 12371 0 0,'0'0'1263'0'0,"0"0"-487"0"0,0 0-363 0 0,0 0-30 0 0,0 0 77 0 0,0 0 7 0 0,0 0-26 0 0,0 0-3 0 0,28 7-30 0 0,87 23-10 0 0,109 76 1642 0 0,-95-31-848 0 0,-128-74-1145 0 0,-1 0 1 0 0,1 0 0 0 0,0 0-1 0 0,-1 0 1 0 0,1 0-1 0 0,-1 0 1 0 0,1 0-1 0 0,-1 0 1 0 0,1 0 0 0 0,-1 0-1 0 0,0 0 1 0 0,0 0-1 0 0,1 0 1 0 0,-1 0-1 0 0,0 1 1 0 0,0-1 0 0 0,0 0-1 0 0,0 0 1 0 0,0 0-1 0 0,-1 0 1 0 0,1 0 0 0 0,0 0-1 0 0,0 0 1 0 0,-1 0-1 0 0,1 1 1 0 0,-1-1-1 0 0,1 0 1 0 0,-1 0 0 0 0,1-1-1 0 0,-1 1 1 0 0,1 0-1 0 0,-1 0 1 0 0,0 0-1 0 0,0 0 1 0 0,1 0 0 0 0,-1-1-1 0 0,0 1 1 0 0,0 0-1 0 0,0-1 1 0 0,0 1-1 0 0,0-1 1 0 0,0 1 0 0 0,0-1-1 0 0,0 1 1 0 0,0-1-1 0 0,0 1 1 0 0,0-1 0 0 0,0 0-1 0 0,0 0 1 0 0,-2 0-48 0 0,-61 16 925 0 0,60-15-906 0 0,-298 19-351 0 0,286-26-2872 0 0,21-6-9157 0 0,-1 8 3885 0 0</inkml:trace>
  <inkml:trace contextRef="#ctx0" brushRef="#br1" timeOffset="29304.921">9421 3099 8466 0 0,'0'0'3619'0'0,"0"0"-2541"0"0,0 0-533 0 0,0 0 351 0 0,0 0 287 0 0,0 0 104 0 0,0 0-66 0 0,0 0-217 0 0,0 0-171 0 0,0 0-138 0 0,0 0-97 0 0,28 16-44 0 0,86 51-51 0 0,-34-45 407 0 0,-62-24-726 0 0,3 1-80 0 0,0-1 0 0 0,-1 0 1 0 0,1-2-1 0 0,-1-1 1 0 0,0 0-1 0 0,0-1 0 0 0,-1-1 1 0 0,0-1-1 0 0,0-1 1 0 0,-1-1-1 0 0,0 0 0 0 0,-1-1 1 0 0,0-1-1 0 0,0-1 1 0 0,-2 0-1 0 0,1-1 0 0 0,-2-1 1 0 0,4-5-105 0 0,-14 13 29 0 0,0 0 1 0 0,-1 0-1 0 0,0 0 0 0 0,0 0 1 0 0,-1-1-1 0 0,0 1 1 0 0,0-1-1 0 0,-1 1 1 0 0,0-1-1 0 0,0 0 0 0 0,-1 1 1 0 0,0-1-1 0 0,0 0 1 0 0,-1 1-1 0 0,0-1 0 0 0,0 0 1 0 0,-1 1-1 0 0,0-1 1 0 0,0 1-1 0 0,-1 0 1 0 0,0-1-1 0 0,0 1 0 0 0,-1 1 1 0 0,0-1-1 0 0,0 0 1 0 0,0 1-1 0 0,-1 0 1 0 0,0 0-1 0 0,0 0 0 0 0,-1 1 1 0 0,1 0-1 0 0,-1 0 1 0 0,0 0-1 0 0,-1 1 0 0 0,1-1 1 0 0,-1 1-1 0 0,0 1 1 0 0,0 0-1 0 0,0 0 1 0 0,0 0-1 0 0,-1 1 0 0 0,1 0 1 0 0,-1 0-1 0 0,1 1 1 0 0,-1 0-1 0 0,0 0 0 0 0,1 1 1 0 0,-1 0-1 0 0,0 0 1 0 0,0 1-30 0 0,-13-2 26 0 0,1 2 0 0 0,-1 0 1 0 0,0 1-1 0 0,0 1 0 0 0,1 1 0 0 0,0 1 1 0 0,0 0-1 0 0,0 2 0 0 0,1 0 1 0 0,0 2-1 0 0,0 0 0 0 0,-4 3-26 0 0,16-8-39 0 0,0 0 0 0 0,0 1 0 0 0,0 0-1 0 0,1 0 1 0 0,0 1 0 0 0,0-1 0 0 0,0 1 0 0 0,1 0-1 0 0,0 1 1 0 0,0-1 0 0 0,1 1 0 0 0,-1 0 0 0 0,2 0-1 0 0,-1 1 1 0 0,1-1 0 0 0,0 1 0 0 0,0 0 0 0 0,1 0-1 0 0,0 0 1 0 0,0 0 0 0 0,1 0 0 0 0,0 0 0 0 0,1 0-1 0 0,0 0 1 0 0,0 1 0 0 0,1-1 0 0 0,0 0 0 0 0,0 0-1 0 0,1 0 1 0 0,-1 0 0 0 0,2 0 0 0 0,0 1 39 0 0,28 54-2651 0 0,-3-25-5720 0 0,-11-17-3825 0 0</inkml:trace>
  <inkml:trace contextRef="#ctx0" brushRef="#br1" timeOffset="31289.739">11408 2074 19060 0 0,'0'0'1043'0'0,"0"0"-310"0"0,0 0-239 0 0,0 0-217 0 0,0 0-113 0 0,0 0-116 0 0,0 0-177 0 0,0 0-140 0 0,0 0-50 0 0,0 0-99 0 0,0 0-43 0 0,-4-3 40 0 0,3 3 412 0 0,0 0 0 0 0,-1 0 0 0 0,1 0 1 0 0,0 0-1 0 0,-1 0 0 0 0,1 0 0 0 0,0 0 1 0 0,-1 0-1 0 0,1 1 0 0 0,0-1 0 0 0,0 0 1 0 0,-1 1-1 0 0,1-1 0 0 0,0 1 0 0 0,0 0 1 0 0,0-1-1 0 0,0 1 0 0 0,0 0 0 0 0,0-1 1 0 0,0 1-1 0 0,0 0 0 0 0,0 0 0 0 0,0 0 1 0 0,0 0-1 0 0,0 0 0 0 0,0 0 0 0 0,1 0 1 0 0,-1 0-1 0 0,0 1 0 0 0,1-1 0 0 0,-1 0 1 0 0,1 0-1 0 0,0 1 0 0 0,-1-1 0 0 0,1 0 1 0 0,0 0-1 0 0,0 1 0 0 0,-1-1 0 0 0,1 0 1 0 0,0 1-1 0 0,0-1 0 0 0,1 0 0 0 0,-1 0 1 0 0,0 1-1 0 0,0-1 0 0 0,1 0 0 0 0,-1 1 1 0 0,0-1-1 0 0,1 0 0 0 0,-1 0 0 0 0,1 0 1 0 0,0 0-1 0 0,-1 1 0 0 0,2-1 9 0 0,-3 10 58 0 0,-2 577 566 0 0,2-457-588 0 0,18 231 36 0 0,4-280 1199 0 0,-23-112 173 0 0,2 8-2819 0 0,-2-7-1925 0 0,1 10-2078 0 0,1 1-5707 0 0</inkml:trace>
  <inkml:trace contextRef="#ctx0" brushRef="#br1" timeOffset="31630.693">10363 2156 24165 0 0,'0'0'434'0'0,"0"0"-165"0"0,0 0-102 0 0,0 0-145 0 0,0 0-152 0 0,0 0-90 0 0,0 0-14 0 0,0 0 92 0 0,0 0 198 0 0,31-15 77 0 0,101-47 50 0 0,-21 44 113 0 0,-82 19-214 0 0,901 14 636 0 0,-360-18-1433 0 0,-538 19-2815 0 0,-41 9-5897 0 0,0-15-1268 0 0</inkml:trace>
  <inkml:trace contextRef="#ctx0" brushRef="#br1" timeOffset="32934.327">11639 2916 19380 0 0,'0'0'-307'0'0,"0"0"-38"0"0,0 0 140 0 0,26 0 123 0 0,182 4 558 0 0,55 12 1944 0 0,-260-17-2437 0 0,1 0 0 0 0,0-1 0 0 0,-1 1 1 0 0,1-1-1 0 0,-1 1 0 0 0,1-1 0 0 0,-1 0 1 0 0,0 0-1 0 0,1-1 0 0 0,-1 1 0 0 0,0-1 1 0 0,-1 1-1 0 0,1-1 0 0 0,0 0 0 0 0,-1 0 1 0 0,0 0-1 0 0,1-1 0 0 0,-1 1 0 0 0,-1 0 1 0 0,1-1-1 0 0,0 1 0 0 0,-1-1 1 0 0,0 0-1 0 0,1 1 0 0 0,-2-1 0 0 0,1 0 1 0 0,0 0-1 0 0,-1 0 0 0 0,0 0 0 0 0,1 0 1 0 0,-2 0-1 0 0,1 1 0 0 0,0-1 0 0 0,-1 0 1 0 0,0 0-1 0 0,0 0 0 0 0,0 1 0 0 0,0-1 1 0 0,0 0-1 0 0,-1 1 0 0 0,0-1 0 0 0,0 1 1 0 0,0-1-1 0 0,0 1 0 0 0,0 0 0 0 0,0 0 1 0 0,-1 0-1 0 0,0 0 0 0 0,0 0 0 0 0,1 1 1 0 0,-2-1-1 0 0,1 1 0 0 0,0 0 1 0 0,0 0-1 0 0,-1 0 0 0 0,-2-1 17 0 0,2-1-5 0 0,0-1-1 0 0,-1 1 1 0 0,0-1 0 0 0,0 1-1 0 0,0 1 1 0 0,0-1 0 0 0,0 1-1 0 0,-1 0 1 0 0,0 0 0 0 0,1 1-1 0 0,-1-1 1 0 0,0 1 0 0 0,0 0-1 0 0,0 1 1 0 0,-1 0 0 0 0,1 0-1 0 0,0 0 1 0 0,0 1 0 0 0,-1 0-1 0 0,1 0 1 0 0,0 0 0 0 0,-1 1-1 0 0,1 0 1 0 0,0 0 0 0 0,0 1-1 0 0,0-1 1 0 0,0 1 0 0 0,0 1-1 0 0,0-1 1 0 0,0 1 0 0 0,1 0-1 0 0,-1 0 1 0 0,1 1 0 0 0,0 0-1 0 0,0 0 1 0 0,0 0 0 0 0,1 0-1 0 0,-1 1 1 0 0,1-1 0 0 0,0 1-1 0 0,1 0 1 0 0,-1 1 0 0 0,1-1-1 0 0,0 1 1 0 0,0-1 0 0 0,0 1-1 0 0,1 0 1 0 0,0 0 0 0 0,0 0-1 0 0,1 0 1 0 0,0 0 0 0 0,0 1-1 0 0,0-1 6 0 0,1 8 69 0 0,1 0 0 0 0,1 0 0 0 0,0-1 0 0 0,1 1 0 0 0,0-1 0 0 0,1 1-1 0 0,0-1 1 0 0,1 0 0 0 0,1-1 0 0 0,0 1 0 0 0,1-1 0 0 0,0 0 0 0 0,1-1 0 0 0,0 0-1 0 0,0 0 1 0 0,2 0 0 0 0,-1-1 0 0 0,1-1 0 0 0,1 0 0 0 0,-1 0 0 0 0,2-1 0 0 0,-1 0 0 0 0,9 3-70 0 0,2 2-61 0 0,1-1 0 0 0,0-1 0 0 0,1-1 0 0 0,0-2 0 0 0,1 0 0 0 0,-1-1 0 0 0,1-2 0 0 0,1 0 0 0 0,-1-2 0 0 0,1-1 0 0 0,-1-1 0 0 0,14-1 62 0 0,-31-1-2 0 0,1 0 0 0 0,-1 0 0 0 0,0-1-1 0 0,1 0 1 0 0,-1 0 0 0 0,0-1 0 0 0,0 0-1 0 0,-1 0 1 0 0,1-1 0 0 0,-1 0 0 0 0,1 0-1 0 0,-1-1 1 0 0,0 0 0 0 0,-1 0-1 0 0,1 0 1 0 0,-1-1 0 0 0,0 0 0 0 0,-1-1-1 0 0,0 1 1 0 0,1-1 0 0 0,-2 0 0 0 0,1 0-1 0 0,-1 0 1 0 0,0-1 0 0 0,-1 0-1 0 0,0 0 1 0 0,0 0 0 0 0,-1 0 0 0 0,0 0-1 0 0,0 0 1 0 0,-1 0 0 0 0,0-1 0 0 0,0 1-1 0 0,-1-1 1 0 0,0 1 0 0 0,-1-1-1 0 0,1 1 1 0 0,-2 0 0 0 0,1-1 0 0 0,-1 1-1 0 0,0 0 1 0 0,-1 0 0 0 0,0 0 0 0 0,-1 0-1 0 0,1 1 1 0 0,-1-1 0 0 0,-4-4 2 0 0,-2-5 128 0 0,0 1 0 0 0,-1 1 0 0 0,-1 0 1 0 0,0 0-1 0 0,-1 1 0 0 0,-1 0 0 0 0,0 2 1 0 0,-1-1-1 0 0,0 2 0 0 0,-1 0 0 0 0,0 1 0 0 0,-1 0 1 0 0,0 1-1 0 0,-11-3-128 0 0,93 51-967 0 0,-22-29 969 0 0,0-1 1 0 0,1-3-1 0 0,1-1 1 0 0,-1-3-1 0 0,0-1 1 0 0,39-5-3 0 0,-52 3-8 0 0,56-9 464 0 0,-87 10-211 0 0,-23 10 251 0 0,13-5-499 0 0,1 1 0 0 0,-1 0 0 0 0,1 0-1 0 0,0 1 1 0 0,1 1 0 0 0,0-1 0 0 0,0 1-1 0 0,0 1 1 0 0,1 0 0 0 0,1-1 0 0 0,-1 2-1 0 0,1-1 1 0 0,1 1 0 0 0,0 0 0 0 0,0 0 0 0 0,1 1-1 0 0,1-1 1 0 0,-1 1 0 0 0,2 0 0 0 0,-1 0-1 0 0,2 0 1 0 0,-1 0 0 0 0,1 0 0 0 0,1 0 0 0 0,0 1-1 0 0,1-1 1 0 0,0 0 0 0 0,1 0 0 0 0,0 0-1 0 0,0 0 1 0 0,1 0 0 0 0,1-1 0 0 0,0 1-1 0 0,0-1 1 0 0,1 0 0 0 0,1 0 0 0 0,-1 0 0 0 0,3 0 3 0 0,2-3 28 0 0,0-1 1 0 0,0 0 0 0 0,1-1 0 0 0,0 0 0 0 0,0-1 0 0 0,1 0-1 0 0,-1-1 1 0 0,1 0 0 0 0,0 0 0 0 0,0-2 0 0 0,0 1 0 0 0,0-2 0 0 0,0 1-1 0 0,0-2 1 0 0,-1 0 0 0 0,1 0 0 0 0,0-1 0 0 0,0 0 0 0 0,0-1-1 0 0,-1-1 1 0 0,1 1 0 0 0,-1-2 0 0 0,0 0 0 0 0,-1 0 0 0 0,1-1 0 0 0,-1 0-1 0 0,6-5-28 0 0,-3 4 9 0 0,0 0-1 0 0,-1-1 1 0 0,0-1-1 0 0,0 0 1 0 0,-1 0-1 0 0,0-1 1 0 0,-1-1-1 0 0,0 0 1 0 0,-1 0-1 0 0,0-1 1 0 0,-1 0-1 0 0,0 0 1 0 0,0-1-1 0 0,-2 0 1 0 0,0-1-1 0 0,0 1 1 0 0,-1-1-1 0 0,-1 0 1 0 0,0 0-1 0 0,-1-1 0 0 0,0 1 1 0 0,-2-1-1 0 0,1 0 1 0 0,-2 1-1 0 0,0-4-8 0 0,-8-24-10 0 0,6 92-804 0 0,0-40 851 0 0,1 0 1 0 0,0 1-1 0 0,0-1 0 0 0,2 0 0 0 0,-1 1 0 0 0,1-1 0 0 0,1 1 0 0 0,-1-1 1 0 0,2 0-1 0 0,0 0 0 0 0,0 0 0 0 0,1 0 0 0 0,0-1 0 0 0,0 1 0 0 0,1-1 1 0 0,0 0-1 0 0,1 0 0 0 0,0-1 0 0 0,0 0 0 0 0,1 0 0 0 0,0 0 1 0 0,1-1-1 0 0,0 0 0 0 0,0 0 0 0 0,0-1 0 0 0,1 0 0 0 0,-1-1 0 0 0,2 0 1 0 0,-1 0-1 0 0,0 0 0 0 0,1-2 0 0 0,0 1 0 0 0,0-1 0 0 0,0 0 1 0 0,9 0-38 0 0,-5-6-14 0 0,-1-1 0 0 0,0 0 1 0 0,0-1-1 0 0,-1-1 1 0 0,0 0-1 0 0,0-1 1 0 0,0 0-1 0 0,0 0 0 0 0,-1-1 1 0 0,-1-1-1 0 0,1 0 1 0 0,-2-1-1 0 0,1 0 1 0 0,-1 0-1 0 0,-1-1 0 0 0,1 0 1 0 0,-2 0-1 0 0,0-1 1 0 0,0 0-1 0 0,-1 0 1 0 0,-1-1-1 0 0,0 1 0 0 0,0-1 1 0 0,-2-1-1 0 0,1 1 1 0 0,-2 0-1 0 0,0-1 1 0 0,0 0-1 0 0,-1-3 14 0 0,6-62 376 0 0,-7 78-495 0 0,1 33-593 0 0,-2-13 780 0 0,2-1-1 0 0,0 1 1 0 0,2 0 0 0 0,0 0-1 0 0,1-1 1 0 0,0 0-1 0 0,2 0 1 0 0,0 0-1 0 0,1 0 1 0 0,1-1 0 0 0,1 0-1 0 0,0-1 1 0 0,1 0-1 0 0,1 0 1 0 0,8 8-68 0 0,-16-20-8 0 0,1-1-1 0 0,0 0 1 0 0,1 0-1 0 0,-1 0 1 0 0,1-1 0 0 0,-1 1-1 0 0,1-1 1 0 0,0 0 0 0 0,0 0-1 0 0,-1-1 1 0 0,1 0 0 0 0,0 0-1 0 0,1 0 1 0 0,-1 0 0 0 0,0-1-1 0 0,0 1 1 0 0,0-1 0 0 0,0-1-1 0 0,1 1 1 0 0,-1-1 0 0 0,0 0-1 0 0,0 0 1 0 0,0 0-1 0 0,0-1 1 0 0,0 0 0 0 0,-1 1-1 0 0,1-2 1 0 0,0 1 0 0 0,-1-1-1 0 0,0 1 1 0 0,1-1 0 0 0,-1-1-1 0 0,0 1 1 0 0,0-1 8 0 0,6-5-48 0 0,0 0-1 0 0,0-1 1 0 0,-1-1 0 0 0,-1 1 0 0 0,0-2-1 0 0,0 1 1 0 0,-1-1 0 0 0,0 0 0 0 0,-1 0 0 0 0,-1-1-1 0 0,0 0 1 0 0,1-5 48 0 0,12-108 702 0 0,-19 137-678 0 0,0-1 0 0 0,1 1 0 0 0,1-1 1 0 0,0 1-1 0 0,0-1 0 0 0,1 1 0 0 0,0-1 1 0 0,1 0-1 0 0,0 0 0 0 0,0 0 1 0 0,1 0-1 0 0,1 0 0 0 0,0-1 0 0 0,0 0 1 0 0,0 0-1 0 0,1 0 0 0 0,1-1 0 0 0,0 0 1 0 0,0 0-1 0 0,0-1 0 0 0,1 0 1 0 0,0 0-1 0 0,0 0 0 0 0,1-1 0 0 0,3 1-24 0 0,52 18-717 0 0,-43-19-2675 0 0,1 0-4692 0 0,-12-5-3392 0 0</inkml:trace>
  <inkml:trace contextRef="#ctx0" brushRef="#br1" timeOffset="33268.408">14547 3021 14675 0 0,'0'0'3624'0'0,"0"0"-3631"0"0,0 0-909 0 0,0 0 188 0 0,0 0 477 0 0,0 0 572 0 0,0 0 270 0 0,0 0 105 0 0,0 0 30 0 0,0 0 35 0 0,0 0 31 0 0,0 0-36 0 0,0 0-90 0 0,16 12-177 0 0,87 62 246 0 0,-90-69-686 0 0,1 0 0 0 0,0-1 0 0 0,0-1 0 0 0,1 0 0 0 0,-1-1 0 0 0,1 0 0 0 0,-1-1 0 0 0,1-1-1 0 0,0 0 1 0 0,-1-1 0 0 0,1-1 0 0 0,-1 0 0 0 0,1-1 0 0 0,-1-1 0 0 0,0 0 0 0 0,0 0 0 0 0,0-2 0 0 0,-1 0 0 0 0,0 0 0 0 0,0-1-1 0 0,-1-1 1 0 0,1 0 0 0 0,-2-1 0 0 0,1 0 0 0 0,0-2-49 0 0,-6 7 8 0 0,0-1-1 0 0,-1-1 1 0 0,1 1-1 0 0,-1-1 1 0 0,-1 0-1 0 0,1 0 1 0 0,-1 0-1 0 0,0-1 1 0 0,0 0-1 0 0,-1 0 1 0 0,1 0-1 0 0,-2 0 1 0 0,1 0-1 0 0,-1 0 1 0 0,0-1 0 0 0,0 1-1 0 0,-1-1 1 0 0,0 1-1 0 0,-1-1 1 0 0,0 0-1 0 0,0 1 1 0 0,0-1-1 0 0,-1 0 1 0 0,0 1-1 0 0,-1-1 1 0 0,1 1-1 0 0,-1-1 1 0 0,-1 1-1 0 0,0 0 1 0 0,0 0-1 0 0,0 0 1 0 0,-1 0-1 0 0,0 1 1 0 0,0-1-1 0 0,0 1 1 0 0,-1 0-1 0 0,0 0 1 0 0,0 1-1 0 0,-1-1 1 0 0,0 1 0 0 0,0 0-1 0 0,0 1 1 0 0,0-1-1 0 0,-1 1 1 0 0,1 1-1 0 0,-1-1 1 0 0,0 1-1 0 0,0 0 1 0 0,-1 1-1 0 0,-1-1-7 0 0,-8 0 11 0 0,0 0-1 0 0,-1 1 1 0 0,1 1-1 0 0,0 1 1 0 0,0 1-1 0 0,-1 0 1 0 0,1 1-1 0 0,0 1 1 0 0,0 0-1 0 0,0 1 1 0 0,1 1-1 0 0,-1 1 1 0 0,1 0-1 0 0,1 1 1 0 0,-1 1-1 0 0,1 0 1 0 0,0 1-1 0 0,1 1 0 0 0,0 0 1 0 0,1 1-1 0 0,0 1 1 0 0,-10 10-11 0 0,20-17-31 0 0,-1 0 1 0 0,1 0-1 0 0,0 0 0 0 0,0 1 1 0 0,0-1-1 0 0,1 1 1 0 0,0-1-1 0 0,0 1 0 0 0,0 0 1 0 0,1 0-1 0 0,0 0 1 0 0,0 0-1 0 0,0 0 0 0 0,1 0 1 0 0,0 0-1 0 0,0 0 0 0 0,1 0 1 0 0,-1 0-1 0 0,1 0 1 0 0,1 0-1 0 0,-1-1 0 0 0,1 1 1 0 0,0 0-1 0 0,0-1 1 0 0,3 6 29 0 0,25 32-3340 0 0,11-7-4616 0 0,-24-25-3467 0 0</inkml:trace>
  <inkml:trace contextRef="#ctx0" brushRef="#br1" timeOffset="34901.953">15399 2755 20036 0 0,'0'0'-374'0'0,"0"0"-337"0"0,0 0-121 0 0,0 0 297 0 0,0 0 632 0 0,0 0 136 0 0,0 0-3 0 0,0 0 13 0 0,0 0 2 0 0,15 28 11 0 0,47 86-13 0 0,-38-17 332 0 0,-23-89-480 0 0,38 78 934 0 0,18-139 330 0 0,97-170-4441 0 0,-150 309 4058 0 0,-4-85-972 0 0,-2 4 29 0 0,0 1 0 0 0,1 0-1 0 0,0 0 1 0 0,0-1 0 0 0,0 1 0 0 0,0 0 0 0 0,1 0-1 0 0,0 0 1 0 0,0 0 0 0 0,1 0 0 0 0,0 0-1 0 0,0 0 1 0 0,0 0 0 0 0,0-1 0 0 0,1 1 0 0 0,0-1-1 0 0,1 1 1 0 0,-1-1 0 0 0,1 1 0 0 0,0-1-1 0 0,0 0 1 0 0,0 0 0 0 0,1-1 0 0 0,0 1 0 0 0,0-1-1 0 0,0 0 1 0 0,0 0 0 0 0,1 0 0 0 0,0 0 0 0 0,0-1-1 0 0,0 0 1 0 0,0 0 0 0 0,0 0 0 0 0,0 0-1 0 0,1-1 1 0 0,2 1-33 0 0,6-5-658 0 0,1 0 0 0 0,-1-1 0 0 0,1 0 0 0 0,-1-1 0 0 0,0 0 0 0 0,0-2 0 0 0,-1 1 0 0 0,1-2 0 0 0,-1 0 0 0 0,0 0 0 0 0,-1-1 0 0 0,0-1 0 0 0,0 0-1 0 0,-1 0 1 0 0,0-2 0 0 0,-1 1 0 0 0,2-3 658 0 0,23-33 1941 0 0,-9-2 4137 0 0,-7 45-4189 0 0,3 15-1806 0 0,112-32 577 0 0,-130 20-678 0 0,0 0-1 0 0,0 0 1 0 0,0 0 0 0 0,-1 0-1 0 0,1 0 1 0 0,0 1 0 0 0,0-1-1 0 0,-1 1 1 0 0,1 0 0 0 0,0 0-1 0 0,-1 1 1 0 0,1-1 0 0 0,-1 1-1 0 0,1 0 1 0 0,-1 0 0 0 0,0 0-1 0 0,0 0 1 0 0,0 0 0 0 0,0 1-1 0 0,0-1 1 0 0,0 1-1 0 0,-1 0 1 0 0,1 0 0 0 0,0 1 18 0 0,37 32-13 0 0,-37-34 48 0 0,0 0 0 0 0,0 0 1 0 0,1 0-1 0 0,-1 0 0 0 0,0-1 0 0 0,1 0 1 0 0,-1 1-1 0 0,1-1 0 0 0,0 0 0 0 0,-1-1 1 0 0,1 1-1 0 0,0-1 0 0 0,-1 1 1 0 0,1-1-1 0 0,0 0 0 0 0,-1-1 0 0 0,1 1 1 0 0,0 0-1 0 0,-1-1 0 0 0,1 0 1 0 0,0 0-1 0 0,-1 0 0 0 0,1-1 0 0 0,-1 1 1 0 0,0-1-1 0 0,1 1 0 0 0,-1-1 0 0 0,0 0 1 0 0,0-1-1 0 0,0 1 0 0 0,0 0 1 0 0,-1-1-1 0 0,3-1-35 0 0,70-114-1099 0 0,-47 67 840 0 0,-28 50 202 0 0,1 0-1 0 0,0 0 1 0 0,0 0 0 0 0,0 1-1 0 0,0-1 1 0 0,0 0-1 0 0,-1 0 1 0 0,1 0-1 0 0,0 0 1 0 0,-1 0 0 0 0,1 0-1 0 0,-1-1 1 0 0,1 1-1 0 0,-1 0 1 0 0,0 0-1 0 0,1 0 1 0 0,-1 0 0 0 0,0 0-1 0 0,0-1 1 0 0,0 1-1 0 0,0 0 1 0 0,0 0-1 0 0,0 0 1 0 0,0-1 0 0 0,0 1-1 0 0,0 0 1 0 0,-1 0-1 0 0,1 0 1 0 0,0 0-1 0 0,-1-1 1 0 0,1 1 0 0 0,-1 0-1 0 0,1 0 1 0 0,-1 0-1 0 0,0 0 1 0 0,1 0-1 0 0,-1 0 1 0 0,0 0 0 0 0,0 0-1 0 0,0 1 1 0 0,1-1-1 0 0,-1 0 1 0 0,0 0-1 0 0,0 1 1 0 0,0-1 0 0 0,0 0-1 0 0,-1 1 1 0 0,1-1-1 0 0,0 1 1 0 0,0 0-1 0 0,0-1 1 0 0,0 1 0 0 0,0 0-1 0 0,-1 0 1 0 0,1-1-1 0 0,0 1 1 0 0,0 0-1 0 0,0 0 1 0 0,-1 0 0 0 0,1 1-1 0 0,0-1 1 0 0,0 0-1 0 0,0 0 1 0 0,0 1-1 0 0,-1-1 58 0 0,-17-4 839 0 0,5 17 3762 0 0,7 66-3822 0 0,7-74-392 0 0,1 7-294 0 0,0 0 1 0 0,0 0-1 0 0,1 0 1 0 0,0-1-1 0 0,1 1 1 0 0,1 0-1 0 0,-1-1 1 0 0,2 0-1 0 0,0 0 1 0 0,0 0-1 0 0,1 0 1 0 0,0-1-1 0 0,1 0 1 0 0,0 0-1 0 0,1-1 1 0 0,0 0-1 0 0,0 0 1 0 0,1-1-1 0 0,1 1-93 0 0,-2-3-118 0 0,1 1 0 0 0,0-1-1 0 0,0-1 1 0 0,0 0 0 0 0,1 0 0 0 0,0-1 0 0 0,0 0-1 0 0,0-1 1 0 0,0 0 0 0 0,1 0 0 0 0,-1-1 0 0 0,1-1-1 0 0,-1 0 1 0 0,3 0 118 0 0,56-3-3635 0 0,-24-6-4759 0 0,-29 3-2383 0 0</inkml:trace>
  <inkml:trace contextRef="#ctx0" brushRef="#br1" timeOffset="35349.649">17021 1886 14347 0 0,'0'0'3894'0'0,"0"0"-3054"0"0,0 0-918 0 0,0 0-121 0 0,0 0 76 0 0,0 0 178 0 0,0 0 92 0 0,0 0 47 0 0,0 0 60 0 0,0 0 67 0 0,22 28 18 0 0,66 94 14 0 0,-60-25 192 0 0,-29-74-412 0 0,7 494 828 0 0,-5-502-1053 0 0,-1 1 0 0 0,2 0-1 0 0,0-1 1 0 0,1 1-1 0 0,0-1 1 0 0,2 0-1 0 0,-1 0 1 0 0,2 0 0 0 0,0 0-1 0 0,1-1 1 0 0,0 0-1 0 0,1-1 1 0 0,1 1 0 0 0,0-1-1 0 0,0-1 1 0 0,2 0-1 0 0,10 10 93 0 0,-11-17-1276 0 0,-9-5-2225 0 0,0 0-3374 0 0,-1 0 6856 0 0,0 0-8722 0 0</inkml:trace>
  <inkml:trace contextRef="#ctx0" brushRef="#br1" timeOffset="35510.181">16804 2322 20172 0 0,'0'0'4209'0'0,"0"0"-3126"0"0,0 0-899 0 0,0 0-165 0 0,27-5-1 0 0,193-21 217 0 0,82 82 149 0 0,-176-21-6514 0 0,-76-21 528 0 0,-35-9-720 0 0,-4-2-1928 0 0</inkml:trace>
  <inkml:trace contextRef="#ctx0" brushRef="#br1" timeOffset="36259.89">17462 2882 16412 0 0,'0'0'992'0'0,"0"0"-1027"0"0,0 0 99 0 0,0 0 124 0 0,0 0 45 0 0,30 12 16 0 0,98 37-17 0 0,-107-41 116 0 0,1-1 1 0 0,0-1 0 0 0,0-1 0 0 0,1-1 0 0 0,-1-2 0 0 0,1 0-1 0 0,0-1 1 0 0,0-1 0 0 0,21-3-349 0 0,-17 2 268 0 0,101-31 486 0 0,-125 31-733 0 0,0 0 0 0 0,-1 1 0 0 0,1-1 0 0 0,-1-1 0 0 0,1 1 0 0 0,-1 0 0 0 0,0-1 0 0 0,1 1 0 0 0,-1-1 0 0 0,0 1 0 0 0,0-1 0 0 0,0 0-1 0 0,0 0 1 0 0,0 0 0 0 0,-1 0 0 0 0,1-1 0 0 0,-1 1 0 0 0,1 0 0 0 0,-1-1 0 0 0,0 1 0 0 0,0-1 0 0 0,0 1 0 0 0,0-1 0 0 0,0 1 0 0 0,0-1 0 0 0,-1 0 0 0 0,1 0-1 0 0,-1 1 1 0 0,0-1 0 0 0,0 0 0 0 0,0 0 0 0 0,0 1 0 0 0,-1-1 0 0 0,1 0 0 0 0,-1 1 0 0 0,1-1 0 0 0,-1 0 0 0 0,0 1 0 0 0,0-1 0 0 0,0 1 0 0 0,0-1 0 0 0,-1 1-1 0 0,1 0 1 0 0,-1-1 0 0 0,0 1-21 0 0,-9-9-11 0 0,-1 1 0 0 0,-1 1 0 0 0,0 0 0 0 0,0 0 0 0 0,-1 1 0 0 0,0 1 1 0 0,0 1-1 0 0,-1 0 0 0 0,1 0 0 0 0,-1 2 0 0 0,-1-1 0 0 0,1 2 0 0 0,0 0 0 0 0,-1 1 0 0 0,0 1 0 0 0,0 1 0 0 0,1 0 0 0 0,-1 0 0 0 0,0 2 0 0 0,1 0 0 0 0,-1 1 0 0 0,1 0 0 0 0,0 1 0 0 0,0 1 0 0 0,0 0 0 0 0,-1 2 11 0 0,12-6 9 0 0,0 0 1 0 0,0 0-1 0 0,0 0 1 0 0,1 1-1 0 0,-1 0 1 0 0,0-1-1 0 0,1 1 1 0 0,-1 0-1 0 0,1 1 0 0 0,0-1 1 0 0,-1 1-1 0 0,1-1 1 0 0,0 1-1 0 0,1 0 1 0 0,-1 0-1 0 0,0 0 1 0 0,1 1-1 0 0,0-1 1 0 0,0 1-1 0 0,0-1 0 0 0,0 1 1 0 0,0 0-1 0 0,1-1 1 0 0,0 1-1 0 0,0 0 1 0 0,0 0-1 0 0,0 0 1 0 0,0 0-1 0 0,1 0 0 0 0,0 0 1 0 0,-1 0-1 0 0,2 0 1 0 0,-1 0-1 0 0,0 0 1 0 0,1 0-1 0 0,0 0 1 0 0,0 0-1 0 0,0 0 1 0 0,0 0-1 0 0,1 0 0 0 0,-1 0 1 0 0,1-1-1 0 0,0 1 1 0 0,0-1-1 0 0,1 1 1 0 0,0 0-10 0 0,10 7 106 0 0,1-1 0 0 0,0-1 1 0 0,1 0-1 0 0,-1 0 0 0 0,2-1 1 0 0,-1-1-1 0 0,1-1 0 0 0,1-1 1 0 0,-1 0-1 0 0,16 3-106 0 0,55 10-2127 0 0,2 1-6974 0 0,-73-14-2114 0 0</inkml:trace>
  <inkml:trace contextRef="#ctx0" brushRef="#br1" timeOffset="38353.027">9743 3973 12427 0 0,'0'0'2602'0'0,"0"0"-735"0"0,0 0-258 0 0,0 0-266 0 0,0 0-233 0 0,0 0-342 0 0,0 0-363 0 0,0 0-285 0 0,0 0-150 0 0,0 0-12 0 0,0 0 80 0 0,0 0 119 0 0,0 0 122 0 0,0 18 25 0 0,15 159 429 0 0,0-80-647 0 0,-5 1 0 0 0,-3 1 0 0 0,-5-1 0 0 0,-5 1 0 0 0,-10 63-86 0 0,4-139-284 0 0,-5-50-1803 0 0,12 23 1716 0 0,-12-37-5477 0 0,5 17-1306 0 0,3 9-1222 0 0</inkml:trace>
  <inkml:trace contextRef="#ctx0" brushRef="#br1" timeOffset="38944.094">9292 3854 21165 0 0,'0'0'1679'0'0,"0"0"-879"0"0,0 0-430 0 0,0 0-280 0 0,0 0-132 0 0,0 0 41 0 0,0 0 114 0 0,30-9 65 0 0,96-30 13 0 0,50 26 278 0 0,-5 13-308 0 0,1 7 1 0 0,-1 8-1 0 0,-1 7 0 0 0,151 41-161 0 0,-317-62-3 0 0,10 1-14 0 0,-1 0-1 0 0,1 1 1 0 0,-1 0 0 0 0,0 2-1 0 0,0-1 1 0 0,0 1-1 0 0,-1 1 1 0 0,1 0 0 0 0,-1 1-1 0 0,-1 1 1 0 0,1 0 0 0 0,-1 0-1 0 0,-1 1 1 0 0,0 0-1 0 0,0 1 1 0 0,5 7 17 0 0,-13-13-9 0 0,-1 0 0 0 0,1 0 1 0 0,-1 0-1 0 0,0 0 0 0 0,0 0 0 0 0,-1 0 0 0 0,1 0 0 0 0,-1 0 1 0 0,0 1-1 0 0,0-1 0 0 0,-1 0 0 0 0,1 0 0 0 0,-1 0 0 0 0,0 0 1 0 0,0 1-1 0 0,0-1 0 0 0,0 0 0 0 0,-1-1 0 0 0,0 1 1 0 0,0 0-1 0 0,0 0 0 0 0,0-1 0 0 0,0 1 0 0 0,-1-1 0 0 0,0 0 1 0 0,1 1-1 0 0,-1-1 0 0 0,0-1 0 0 0,-1 2 9 0 0,-104 71 104 0 0,19-36-15 0 0,-1-4 0 0 0,-2-4 0 0 0,-1-3 0 0 0,-1-5-1 0 0,-57 5-88 0 0,97-17 54 0 0,-178 31-315 0 0,519-48 334 0 0,311 14-6 0 0,-468 4-59 0 0,-2 6 0 0 0,0 6 0 0 0,60 22-8 0 0,-18 41-4 0 0,-166-84 5 0 0,1 0 1 0 0,-1 1 0 0 0,0-1 0 0 0,0 1-1 0 0,-1 0 1 0 0,1 0 0 0 0,-1 0-1 0 0,1 1 1 0 0,-1-1 0 0 0,-1 1 0 0 0,1 0-1 0 0,-1-1 1 0 0,0 1 0 0 0,0 0 0 0 0,0 0-1 0 0,0 1 1 0 0,-1-1 0 0 0,0 0-1 0 0,0 1 1 0 0,-1-1 0 0 0,1 0 0 0 0,-1 1-1 0 0,0-1 1 0 0,-1 1 0 0 0,1-1-1 0 0,-1 0 1 0 0,0 1 0 0 0,-1-1 0 0 0,1 0-1 0 0,-1 0 1 0 0,0 0 0 0 0,0 0-1 0 0,-2 3-1 0 0,-9 7 35 0 0,-1 0 0 0 0,-1-1-1 0 0,0-1 1 0 0,0-1-1 0 0,-1 0 1 0 0,-1-1 0 0 0,0 0-1 0 0,-1-1 1 0 0,0-2-1 0 0,0 1 1 0 0,-1-2 0 0 0,0-1-1 0 0,0 0 1 0 0,0-1-1 0 0,-1-1 1 0 0,-5 0-35 0 0,-103 19 325 0 0,-2-6 1 0 0,1-5-1 0 0,-1-6 1 0 0,-126-10-326 0 0,174 2 78 0 0,1-3 1 0 0,-1-5-1 0 0,2-2 1 0 0,0-4-1 0 0,0-4 1 0 0,2-3-1 0 0,0-4 1 0 0,-14-9-79 0 0,23-16 200 0 0,68 51-206 0 0,0 0-1 0 0,0-1 1 0 0,0 1-1 0 0,0 0 1 0 0,0-1-1 0 0,1 1 1 0 0,-1-1-1 0 0,0 0 1 0 0,1 1-1 0 0,-1-1 1 0 0,1 1 0 0 0,-1-1-1 0 0,1 0 1 0 0,0 1-1 0 0,0-1 1 0 0,0 0-1 0 0,0 1 1 0 0,0-1-1 0 0,0 0 1 0 0,0 1-1 0 0,0-1 1 0 0,1 0-1 0 0,-1 1 1 0 0,1-1-1 0 0,-1 0 1 0 0,1 1-1 0 0,0-1 1 0 0,-1 1-1 0 0,1-1 1 0 0,0 1-1 0 0,0 0 1 0 0,0-1-1 0 0,0 1 1 0 0,0 0-1 0 0,1 0 1 0 0,-1-1-1 0 0,0 1 1 0 0,0 0-1 0 0,1 0 1 0 0,-1 1-1 0 0,1-1 1 0 0,-1 0-1 0 0,1 0 1 0 0,-1 1-1 0 0,1-1 1 0 0,-1 0-1 0 0,1 1 1 0 0,0 0-1 0 0,0-1 7 0 0,31-10-245 0 0,1 2-1 0 0,-1 1 1 0 0,2 2-1 0 0,-1 1 1 0 0,1 1-1 0 0,-1 2 1 0 0,31 3 245 0 0,-26-2-406 0 0,164-2-2771 0 0,-69 6-5630 0 0,-81-1-2687 0 0</inkml:trace>
  <inkml:trace contextRef="#ctx0" brushRef="#br1" timeOffset="39613.103">11956 4047 23869 0 0,'0'0'269'0'0,"0"0"-150"0"0,0 0-226 0 0,0 0-134 0 0,0 0-11 0 0,0 0 68 0 0,0 0 109 0 0,0 0 95 0 0,0 0 47 0 0,0 0 45 0 0,0 0 41 0 0,0 0 18 0 0,0 0 16 0 0,13 23-7 0 0,38 76-27 0 0,-19 56 106 0 0,-19 346-55 0 0,1-433-76 0 0,-53-226 1024 0 0,-51-200-1174 0 0,84 307 96 0 0,36 94-456 0 0,-14-24 368 0 0,1 0 0 0 0,1-2 1 0 0,1 0-1 0 0,0 0 0 0 0,2-2 1 0 0,-1-1-1 0 0,2 0 0 0 0,0-2 1 0 0,0 0-1 0 0,1-1 1 0 0,1-2-1 0 0,0 0 0 0 0,0-2 1 0 0,0 0-1 0 0,1-2 0 0 0,0-1 1 0 0,0-1-1 0 0,0 0 0 0 0,1-2 1 0 0,-1-2-1 0 0,0 0 1 0 0,0-1-1 0 0,0-2 0 0 0,0 0 1 0 0,0-2-1 0 0,-1 0 0 0 0,1-2 1 0 0,-2-1-1 0 0,1-1 0 0 0,-2 0 1 0 0,6-5 13 0 0,-12 7 33 0 0,-2 0 1 0 0,1-1-1 0 0,-1 0 1 0 0,-1-1-1 0 0,1 0 1 0 0,-2-1-1 0 0,0-1 1 0 0,0 0-1 0 0,-1-1 1 0 0,0 0-1 0 0,-1-1 1 0 0,-1 0 0 0 0,0 0-1 0 0,-1-1 1 0 0,0 0-1 0 0,-2 0 1 0 0,0-1-1 0 0,0 0 1 0 0,-1 0-1 0 0,-1-1 1 0 0,-1 1-1 0 0,0-1 1 0 0,-2 0-1 0 0,1 1 1 0 0,-2-1-1 0 0,0 0 1 0 0,-2 0-1 0 0,1 0 1 0 0,-2 1-1 0 0,-1-3-33 0 0,-22-47 92 0 0,15 101-453 0 0,9 35 559 0 0,3-1-1 0 0,4 1 1 0 0,2-1-1 0 0,4 1 1 0 0,2-2 0 0 0,3 0-1 0 0,4-1 1 0 0,2-1-1 0 0,3-1 1 0 0,3-1 0 0 0,15 23-198 0 0,-40-81-23 0 0,-1 1 1 0 0,0 1 1 0 0,0-1-1 0 0,1 0 0 0 0,0 0 0 0 0,0-1 0 0 0,1 1 1 0 0,0-1-1 0 0,0 0 0 0 0,0 0 0 0 0,1 0 1 0 0,0 0-1 0 0,0-1 0 0 0,1 0 0 0 0,-1 0 0 0 0,1 0 1 0 0,0-1-1 0 0,0 1 0 0 0,1-1 0 0 0,-1-1 0 0 0,1 0 1 0 0,0 0-1 0 0,0 0 0 0 0,0 0 0 0 0,7 0 22 0 0,5-20-2055 0 0,-12 0-5853 0 0,-5 10-4147 0 0</inkml:trace>
  <inkml:trace contextRef="#ctx0" brushRef="#br1" timeOffset="36770.944">7358 4371 8890 0 0,'0'0'3813'0'0,"0"0"-2196"0"0,0 0-688 0 0,0 0-77 0 0,0 0-35 0 0,0 0-161 0 0,0 0-238 0 0,0 0-178 0 0,0 0-113 0 0,0 0-43 0 0,0 0-12 0 0,0 0 0 0 0,0 0 30 0 0,25-1 24 0 0,5-1-68 0 0,16-2-15 0 0,6 4 939 0 0,-43 1-847 0 0,-24 5-219 0 0,1-2-2513 0 0,2-1-3451 0 0,9-2 1267 0 0,1-1-1742 0 0</inkml:trace>
  <inkml:trace contextRef="#ctx0" brushRef="#br1" timeOffset="37987.265">7450 4361 5505 0 0,'0'0'528'0'0,"0"0"-549"0"0,0 0-263 0 0,0 0 56 0 0,0 0 203 0 0,0 0 275 0 0,0 0 292 0 0,0 0 381 0 0,0 0 407 0 0,0 0 236 0 0,0 0 30 0 0,0 0-155 0 0,0 0-314 0 0,3 1-216 0 0,1 0-705 0 0,1 0 0 0 0,-1 0 1 0 0,1-1-1 0 0,-1 0 0 0 0,0 0 1 0 0,1 0-1 0 0,-1 0 0 0 0,1 0 1 0 0,-1-1-1 0 0,1 0 0 0 0,-1 0 1 0 0,0 0-1 0 0,1-1 1 0 0,-1 1-1 0 0,0-1 0 0 0,0 0 1 0 0,0 0-1 0 0,0-1 0 0 0,-1 1 1 0 0,1-1-1 0 0,-1 0 0 0 0,1 0 1 0 0,-1 0-1 0 0,0 0 0 0 0,0 0 1 0 0,0-1-207 0 0,84-101 1146 0 0,-80 95-940 0 0,4-5-90 0 0,0-1-1 0 0,-1-1 1 0 0,-1 0 0 0 0,0 0-1 0 0,-2-1 1 0 0,0 0 0 0 0,-1 0-1 0 0,-1-1 1 0 0,0 1-1 0 0,-1-1 1 0 0,-2 0 0 0 0,0-1-1 0 0,0 1 1 0 0,-2-16-116 0 0,-23 57-2486 0 0,8 30 2586 0 0,-25-52 447 0 0,10 1-563 0 0,0 2 0 0 0,0 0 0 0 0,0 3 1 0 0,0 0-1 0 0,1 2 0 0 0,0 1 0 0 0,1 1 0 0 0,0 1 1 0 0,0 2-1 0 0,1 1 0 0 0,1 1 0 0 0,0 1 0 0 0,2 1 0 0 0,-1 1 1 0 0,-16 18 15 0 0,36-30 14 0 0,0 0 1 0 0,0 1 0 0 0,0 0 0 0 0,0 0-1 0 0,1 0 1 0 0,0 0 0 0 0,1 1 0 0 0,0 0-1 0 0,0-1 1 0 0,1 1 0 0 0,-1 0 0 0 0,2 1-1 0 0,-1-1 1 0 0,1 0 0 0 0,1 0 0 0 0,-1 1-1 0 0,1-1 1 0 0,1 0 0 0 0,-1 0 0 0 0,2 1 0 0 0,-1-1-1 0 0,1 0 1 0 0,0 0 0 0 0,1 0 0 0 0,0 0-1 0 0,0-1 1 0 0,0 1 0 0 0,1-1 0 0 0,0 0-1 0 0,1 0 1 0 0,0 0 0 0 0,0 0 0 0 0,0-1-1 0 0,1 0 1 0 0,0 0 0 0 0,0 0 0 0 0,0-1-1 0 0,1 0 1 0 0,0 0 0 0 0,0-1 0 0 0,0 0-1 0 0,0 0 1 0 0,1-1 0 0 0,0 1 0 0 0,6 0-15 0 0,-2-1 61 0 0,1-1 0 0 0,0-1 1 0 0,0 0-1 0 0,0-1 0 0 0,0 0 1 0 0,1-1-1 0 0,-1-1 0 0 0,-1 0 1 0 0,1 0-1 0 0,0-2 0 0 0,-1 1 0 0 0,1-2 1 0 0,-1 1-1 0 0,0-2 0 0 0,0 0 1 0 0,-1 0-1 0 0,0-1 0 0 0,0 0 1 0 0,-1-1-1 0 0,1 0 0 0 0,-2-1 1 0 0,1 0-1 0 0,-1 0 0 0 0,-1-1 1 0 0,0-1-1 0 0,0 1 0 0 0,-1-1 0 0 0,0 0 1 0 0,-1-1-1 0 0,0 1 0 0 0,-1-1 1 0 0,0-1-1 0 0,-1 1 0 0 0,0-1 1 0 0,-1 1-1 0 0,-1-1 0 0 0,0 0 1 0 0,-1 0-1 0 0,0-1-61 0 0,-1 15-12 0 0,-1 0 0 0 0,1 0 0 0 0,0 0 0 0 0,-1 0-1 0 0,1 0 1 0 0,-1 0 0 0 0,0 0 0 0 0,1 0 0 0 0,-1 0 0 0 0,0 0 0 0 0,1-1 0 0 0,-1 1 0 0 0,0 0 0 0 0,0-1 0 0 0,0 1 0 0 0,0 0-1 0 0,1-1 1 0 0,-1 1 0 0 0,0-1 0 0 0,0 1 0 0 0,0-1 0 0 0,0 0 0 0 0,0 1 0 0 0,0-1 0 0 0,0 0 0 0 0,-1 0 0 0 0,1 0 0 0 0,0 0-1 0 0,0 0 1 0 0,0 0 0 0 0,0 0 0 0 0,0 0 0 0 0,0 0 0 0 0,0 0 0 0 0,0 0 0 0 0,0-1 0 0 0,0 1 0 0 0,0-1 0 0 0,0 1-1 0 0,0 0 1 0 0,0-1 0 0 0,0 0 0 0 0,0 1 0 0 0,0-1 0 0 0,1 1 0 0 0,-1-1 0 0 0,0 0 0 0 0,0 0 0 0 0,1 1 0 0 0,-1-1 0 0 0,0 0-1 0 0,1 0 1 0 0,-1 0 0 0 0,1 0 0 0 0,-1 0 0 0 0,1 0 0 0 0,-1 0 0 0 0,1 0 0 0 0,0 0 0 0 0,-1 0 0 0 0,1 0 0 0 0,0 0 0 0 0,0 0-1 0 0,0 0 1 0 0,0-1 12 0 0,-2 12 30 0 0,0-1-1 0 0,1 1 1 0 0,1-1-1 0 0,-1 1 1 0 0,2 0-1 0 0,-1-1 1 0 0,1 1-1 0 0,1 0 1 0 0,0-1-1 0 0,0 0 1 0 0,0 1-1 0 0,2-1 0 0 0,-1 0 1 0 0,1 0-1 0 0,0 0 1 0 0,1-1-1 0 0,0 0 1 0 0,0 0-1 0 0,1 0 1 0 0,0 0-1 0 0,0-1 1 0 0,1 0-1 0 0,0 0 1 0 0,0-1-1 0 0,1 1-29 0 0,10 7 3 0 0,0-1 1 0 0,0 0-1 0 0,1-1 0 0 0,1-1 0 0 0,0-1 1 0 0,0-1-1 0 0,1-1 0 0 0,1 0 1 0 0,-1-2-1 0 0,10 1-3 0 0,69 4-2257 0 0,-34-10-6670 0 0,-56-1 6456 0 0,9 0-8334 0 0</inkml:trace>
  <inkml:trace contextRef="#ctx0" brushRef="#br1" timeOffset="42593.818">19050 2913 16892 0 0,'0'0'1691'0'0,"0"0"-755"0"0,0 0-564 0 0,0 0-204 0 0,0 0-64 0 0,0 0-13 0 0,0 0 18 0 0,0 0 74 0 0,0 0 69 0 0,0 0 16 0 0,0 0-11 0 0,56 5 1522 0 0,74 9-1131 0 0,1-5-1 0 0,1-7 0 0 0,27-6-647 0 0,16-18 750 0 0,-286 11 1190 0 0,-289-12-2272 0 0,333 17 313 0 0,66 6-78 0 0,34 2-1149 0 0,301 36 1434 0 0,-422-50 928 0 0,-173-11-4244 0 0,235 22 1928 0 0,-25 2-2500 0 0,16 2-3835 0 0,17 0-3910 0 0</inkml:trace>
  <inkml:trace contextRef="#ctx0" brushRef="#br1" timeOffset="48935.465">22096 2205 12803 0 0,'0'0'1665'0'0,"0"0"-984"0"0,0 0-777 0 0,0 0-322 0 0,0 0 94 0 0,0 0 283 0 0,0 0 306 0 0,0 0 262 0 0,0 0 57 0 0,0 0-17 0 0,0 0 0 0 0,4 25-7 0 0,27 177 889 0 0,-23 224-64 0 0,-13-289-2258 0 0,5-159-8545 0 0,0 13-465 0 0</inkml:trace>
  <inkml:trace contextRef="#ctx0" brushRef="#br1" timeOffset="49301.258">21501 2067 23813 0 0,'0'0'280'0'0,"0"0"-177"0"0,0 0-127 0 0,0 0-115 0 0,0 0-153 0 0,0 0-129 0 0,0 0-31 0 0,0 0 89 0 0,0 0 197 0 0,0 0 209 0 0,0 0 116 0 0,0 0 49 0 0,0 0 8 0 0,27-5 1 0 0,91-15 5 0 0,73 31 404 0 0,-17 4-440 0 0,0-7-1 0 0,1-9 0 0 0,-1-6 0 0 0,32-12-185 0 0,-206 19-200 0 0,0 1 0 0 0,0-1 0 0 0,-1 1 0 0 0,1-1 0 0 0,0 0 0 0 0,0 1 1 0 0,0-1-1 0 0,0 1 0 0 0,0-1 0 0 0,1 1 0 0 0,-1-1 0 0 0,0 1 0 0 0,0-1 1 0 0,0 1-1 0 0,0-1 0 0 0,0 0 0 0 0,1 1 0 0 0,-1-1 0 0 0,0 1 200 0 0,-27 11-2297 0 0,-8 8-2846 0 0,11-7-1235 0 0,11-7-777 0 0</inkml:trace>
  <inkml:trace contextRef="#ctx0" brushRef="#br1" timeOffset="50237.756">22511 2714 14787 0 0,'0'0'756'0'0,"0"0"-676"0"0,0 0 135 0 0,0 0 173 0 0,0 0 124 0 0,27 12 79 0 0,87 37 8 0 0,-98-43-259 0 0,1 0 0 0 0,0-1 0 0 0,0 0 0 0 0,0-2 0 0 0,0 0 0 0 0,1-1 0 0 0,-1 0 0 0 0,1-2 1 0 0,0 0-1 0 0,-1-1 0 0 0,15-2-340 0 0,-9 0 250 0 0,-2 2-183 0 0,1-1-1 0 0,-1-2 1 0 0,0 0-1 0 0,0-1 1 0 0,0-2-1 0 0,-1 0 1 0 0,0-1-1 0 0,0 0 0 0 0,-1-2 1 0 0,0 0-1 0 0,0-2 1 0 0,0 0-67 0 0,-17 9-46 0 0,1 0-1 0 0,-1 0 1 0 0,0 0 0 0 0,0 0 0 0 0,0 0-1 0 0,0 0 1 0 0,0 0 0 0 0,-1-1 0 0 0,0 1-1 0 0,1-1 1 0 0,-1 1 0 0 0,0-1 0 0 0,-1 1-1 0 0,1-1 1 0 0,-1 0 0 0 0,1 1 0 0 0,-1-1-1 0 0,0 0 1 0 0,-1 1 0 0 0,1-1 0 0 0,-1 0-1 0 0,1 1 1 0 0,-1-1 0 0 0,0 1 0 0 0,0-1-1 0 0,-1 1 1 0 0,1-1 0 0 0,-1 1 0 0 0,1 0-1 0 0,-1 0 1 0 0,0 0 0 0 0,0 0 0 0 0,-1 0-1 0 0,1 0 1 0 0,-1 0 0 0 0,1 1 0 0 0,-1-1-1 0 0,0 1 1 0 0,0 0 0 0 0,0 0 0 0 0,0 0-1 0 0,0 0 1 0 0,0 0 0 0 0,-1 1 0 0 0,1 0-1 0 0,-1-1 1 0 0,1 1 0 0 0,-1 0 0 0 0,1 1-1 0 0,-1-1 1 0 0,0 1 0 0 0,1-1 0 0 0,-1 1-1 0 0,0 0 1 0 0,1 1 0 0 0,-2-1 46 0 0,-9-1 27 0 0,0 0 0 0 0,-1 1 0 0 0,1 1 0 0 0,0 0 0 0 0,0 1-1 0 0,0 1 1 0 0,0 0 0 0 0,0 0 0 0 0,0 2 0 0 0,1 0 0 0 0,0 0 0 0 0,0 1 0 0 0,0 1 0 0 0,1 0 0 0 0,0 0 0 0 0,0 2 0 0 0,1-1-1 0 0,0 2 1 0 0,0-1 0 0 0,1 1 0 0 0,1 1 0 0 0,-1 0 0 0 0,2 0 0 0 0,0 1 0 0 0,0 0 0 0 0,1 0 0 0 0,0 1 0 0 0,1 0 0 0 0,1 0-1 0 0,0 0 1 0 0,1 1 0 0 0,0 0 0 0 0,1 0-27 0 0,3-9 49 0 0,1-1-1 0 0,0 1 1 0 0,0-1-1 0 0,0 1 0 0 0,1-1 1 0 0,-1 0-1 0 0,1 1 1 0 0,0-1-1 0 0,1 0 1 0 0,-1 0-1 0 0,1 0 1 0 0,-1 0-1 0 0,1-1 1 0 0,0 1-1 0 0,1-1 0 0 0,-1 0 1 0 0,0 0-1 0 0,1 0 1 0 0,0 0-1 0 0,0-1 1 0 0,0 1-1 0 0,0-1 1 0 0,0 0-1 0 0,0 0 1 0 0,0 0-1 0 0,1-1 1 0 0,-1 0-1 0 0,1 1 0 0 0,1-1-48 0 0,137 19 718 0 0,-113-19-814 0 0,1-1 1 0 0,-1-1-1 0 0,0-2 0 0 0,0-1 0 0 0,0-1 0 0 0,0-1 0 0 0,-1-2 1 0 0,0-1-1 0 0,-1-2 0 0 0,0 0 0 0 0,0-2 0 0 0,-1-1 0 0 0,-1-1 0 0 0,0-1 1 0 0,15-14 95 0 0,-37 27 12 0 0,-1-1 0 0 0,1 0 1 0 0,0 0-1 0 0,-1 0 0 0 0,0 0 1 0 0,0-1-1 0 0,0 1 0 0 0,-1-1 1 0 0,1 0-1 0 0,-1 0 1 0 0,0 0-1 0 0,-1 0 0 0 0,1 0 1 0 0,-1 0-1 0 0,0 0 0 0 0,0-1 1 0 0,-1 1-1 0 0,1 0 0 0 0,-1-3-12 0 0,-23 35-506 0 0,21-22 558 0 0,0 0 0 0 0,1 0 1 0 0,0 0-1 0 0,0 1 1 0 0,0-1-1 0 0,0 0 0 0 0,1 1 1 0 0,0-1-1 0 0,0 1 1 0 0,0-1-1 0 0,1 0 0 0 0,0 1 1 0 0,0-1-1 0 0,0 0 1 0 0,1 1-1 0 0,0-1 0 0 0,0 0 1 0 0,0 0-1 0 0,0-1 1 0 0,1 1-1 0 0,0 0 0 0 0,0-1 1 0 0,0 1-1 0 0,0-1 1 0 0,1 0-1 0 0,0 0 0 0 0,0 0 1 0 0,0-1-1 0 0,0 0 1 0 0,0 1-1 0 0,1-1 0 0 0,-1-1 1 0 0,1 1-1 0 0,0-1 1 0 0,0 0-1 0 0,0 0 0 0 0,0 0 1 0 0,0 0-1 0 0,1-1 1 0 0,-1 0-1 0 0,0 0 0 0 0,1-1 1 0 0,-1 1-1 0 0,0-1 1 0 0,1 0-1 0 0,-1-1 0 0 0,1 1 1 0 0,1-2-53 0 0,3 2-92 0 0,0 0 1 0 0,0-1-1 0 0,0-1 1 0 0,0 0-1 0 0,0 0 0 0 0,-1 0 1 0 0,1-2-1 0 0,-1 1 1 0 0,1-1-1 0 0,-1 0 1 0 0,0-1-1 0 0,-1 0 1 0 0,1 0-1 0 0,-1-1 1 0 0,0 0-1 0 0,-1-1 0 0 0,1 0 1 0 0,-1 0-1 0 0,-1 0 1 0 0,1-1-1 0 0,-1 0 1 0 0,0 0-1 0 0,-1-1 1 0 0,0 0-1 0 0,-1 0 1 0 0,1 0-1 0 0,-2 0 0 0 0,1 0 1 0 0,-1-1-1 0 0,-1 0 1 0 0,0 0-1 0 0,0 1 1 0 0,-1-1-1 0 0,0-8 92 0 0,-6 123 1626 0 0,7-97-1653 0 0,2-1 1 0 0,-1 1 0 0 0,1-1-1 0 0,0 0 1 0 0,0 0 0 0 0,1 0 0 0 0,0-1-1 0 0,0 0 1 0 0,0 0 0 0 0,1 0-1 0 0,0 0 1 0 0,0-1 0 0 0,1 0-1 0 0,0 0 1 0 0,-1-1 0 0 0,1 0-1 0 0,1 0 1 0 0,-1-1 0 0 0,1 0-1 0 0,-1 0 1 0 0,1 0 0 0 0,0-1-1 0 0,0 0 1 0 0,0-1 0 0 0,0 0-1 0 0,0 0 1 0 0,0-1 0 0 0,0 0-1 0 0,1 0 1 0 0,-1-1 0 0 0,0 0-1 0 0,0 0 1 0 0,0-1 0 0 0,0 0-1 0 0,-1-1 1 0 0,1 1 0 0 0,0-1-1 0 0,-1-1 1 0 0,0 0 0 0 0,0 0-1 0 0,0 0 1 0 0,0-1 0 0 0,-1 0-1 0 0,1 0 1 0 0,-1 0 0 0 0,-1-1-1 0 0,1 0 1 0 0,-1 0 0 0 0,0-1-1 0 0,0 0 1 0 0,-1 1 0 0 0,0-1-1 0 0,0-1 1 0 0,1-4 26 0 0,14-65 2114 0 0,-19 77-1773 0 0,0 0-147 0 0,0 0-150 0 0,6 37-442 0 0,-2-26 470 0 0,1 1-1 0 0,0-1 1 0 0,1 1-1 0 0,0-1 1 0 0,0-1 0 0 0,1 1-1 0 0,0-1 1 0 0,1-1-1 0 0,1 1 1 0 0,-1-1-1 0 0,1-1 1 0 0,1 1-1 0 0,-1-1 1 0 0,2-1-1 0 0,-1 0 1 0 0,10 4-72 0 0,24 7-4099 0 0,1-8-4388 0 0,-38-10-2610 0 0</inkml:trace>
  <inkml:trace contextRef="#ctx0" brushRef="#br1" timeOffset="50786.141">24759 2599 21173 0 0,'0'0'-349'0'0,"0"0"-547"0"0,0 0-9 0 0,0 0 418 0 0,0 0 436 0 0,0 0 299 0 0,0 0 163 0 0,3 28 81 0 0,17 182 820 0 0,-18-183-1121 0 0,0 46-3 0 0,3-1 0 0 0,3 0 0 0 0,4 0-1 0 0,3-1 1 0 0,21 61-188 0 0,-34-122 41 0 0,2-1-1 0 0,-1 1 1 0 0,2-1 0 0 0,-1 0-1 0 0,1-1 1 0 0,0 1-1 0 0,1-1 1 0 0,0 0 0 0 0,0 0-1 0 0,1-1 1 0 0,0 0-1 0 0,0 0 1 0 0,1 0 0 0 0,0-1-1 0 0,0 0 1 0 0,0-1 0 0 0,1 0-1 0 0,-1 0 1 0 0,1 0-1 0 0,1-2 1 0 0,-1 1 0 0 0,1-1-1 0 0,-1 0 1 0 0,5 0-41 0 0,-10-5 11 0 0,0-1 0 0 0,0 1 0 0 0,0-1 1 0 0,0 0-1 0 0,0 0 0 0 0,0-1 0 0 0,-1 1 0 0 0,0-1 0 0 0,0 1 0 0 0,0-1 1 0 0,0 0-1 0 0,0 0 0 0 0,-1-1 0 0 0,0 1 0 0 0,0 0 0 0 0,0-1 1 0 0,0 1-1 0 0,-1-1 0 0 0,1 0 0 0 0,-1 1 0 0 0,-1-1 0 0 0,1 0 0 0 0,-1 0 1 0 0,1 0-1 0 0,-1 0 0 0 0,-1 1 0 0 0,1-1 0 0 0,-1 0 0 0 0,0-3-11 0 0,1 3-28 0 0,-2-32-62 0 0,-2 0 1 0 0,-1 0 0 0 0,-2 1-1 0 0,-2 0 1 0 0,-1 0 0 0 0,-2 0-1 0 0,-1 2 1 0 0,-16-31 89 0 0,2 1 32 0 0,9 21 34 0 0,-26-112 133 0 0,111 147-2438 0 0,230 92 2096 0 0,-129-34-551 0 0,-167-49 706 0 0,-1 0 1 0 0,0 0-1 0 0,1 0 1 0 0,-1 1-1 0 0,0-1 1 0 0,0 0-1 0 0,0 0 1 0 0,0 1 0 0 0,0-1-1 0 0,0 0 1 0 0,0 0-1 0 0,0 1 1 0 0,0-1-1 0 0,-1 0 1 0 0,1 0-1 0 0,0 0 1 0 0,-1 1-1 0 0,1-1 1 0 0,-1 0 0 0 0,1 0-1 0 0,-1 0 1 0 0,0 0-1 0 0,0 0 1 0 0,1 0-1 0 0,-1 0 1 0 0,0 0-1 0 0,0 0 1 0 0,0 0-1 0 0,0-1 1 0 0,0 1 0 0 0,0 0-1 0 0,0-1 1 0 0,0 1-1 0 0,0 0 1 0 0,0-1-1 0 0,-1 1 1 0 0,1-1-1 0 0,0 0 1 0 0,0 1 0 0 0,0-1-1 0 0,-1 0 1 0 0,1 0-1 0 0,0 0 1 0 0,0 0-1 0 0,-1 0 1 0 0,1 0-1 0 0,0 0 1 0 0,0 0-1 0 0,-1 0 1 0 0,1-1 0 0 0,0 1-1 0 0,0 0 1 0 0,0-1-1 0 0,-1 1 1 0 0,1-1-1 0 0,0 0 1 0 0,0 1-1 0 0,0-1-12 0 0,-5 2-1 0 0,-307 29 1952 0 0,177-31-4925 0 0,16-1-7396 0 0,105 2 1183 0 0</inkml:trace>
  <inkml:trace contextRef="#ctx0" brushRef="#br1" timeOffset="51173.487">25614 2915 23557 0 0,'0'0'109'0'0,"0"0"-671"0"0,0 0-97 0 0,0 0 181 0 0,0 0 232 0 0,0 0 160 0 0,0 0 58 0 0,0 0 28 0 0,0 0 46 0 0,0 0 19 0 0,0 0 55 0 0,0 0 87 0 0,6 14 58 0 0,19 44 39 0 0,-24-56-289 0 0,0-1-1 0 0,0 0 1 0 0,1 0 0 0 0,-1 0-1 0 0,0 1 1 0 0,1-1-1 0 0,-1 0 1 0 0,1-1 0 0 0,-1 1-1 0 0,1 0 1 0 0,-1 0-1 0 0,1-1 1 0 0,-1 1 0 0 0,1-1-1 0 0,0 1 1 0 0,-1-1 0 0 0,1 1-1 0 0,0-1 1 0 0,0 0-1 0 0,-1 0 1 0 0,1 0 0 0 0,0 0-1 0 0,-1 0 1 0 0,1-1-1 0 0,0 1 1 0 0,-1 0 0 0 0,1-1-1 0 0,0 1 1 0 0,-1-1-1 0 0,1 0 1 0 0,0 1 0 0 0,-1-1-1 0 0,1 0 1 0 0,-1 0 0 0 0,1-1-15 0 0,4 0 24 0 0,164-86 41 0 0,-164 84-28 0 0,0-1 0 0 0,0 1 0 0 0,-1-1-1 0 0,1-1 1 0 0,-1 1 0 0 0,0-1 0 0 0,-1 0 0 0 0,1 0 0 0 0,-1-1 0 0 0,0 1 0 0 0,-1-1 0 0 0,0 0 0 0 0,0 0 0 0 0,0 0 0 0 0,-1 0-1 0 0,0 0 1 0 0,0-1 0 0 0,-1 1 0 0 0,0-1 0 0 0,0 1 0 0 0,-1-1 0 0 0,0 1 0 0 0,-1-8-37 0 0,0 11 8 0 0,0 0 1 0 0,-1 0 0 0 0,0 0-1 0 0,1 0 1 0 0,-1 0-1 0 0,-1 0 1 0 0,1 1 0 0 0,0-1-1 0 0,-1 1 1 0 0,0 0 0 0 0,0 0-1 0 0,0 0 1 0 0,0 0-1 0 0,0 0 1 0 0,-1 0 0 0 0,1 1-1 0 0,-1 0 1 0 0,0 0-1 0 0,0 0 1 0 0,0 0 0 0 0,0 0-1 0 0,0 1 1 0 0,0 0 0 0 0,0-1-1 0 0,0 2 1 0 0,0-1-1 0 0,-1 0 1 0 0,1 1-9 0 0,-125-6 623 0 0,116 7-569 0 0,0 1 1 0 0,0 1-1 0 0,1 0 1 0 0,-1 1-1 0 0,1 0 1 0 0,0 1-1 0 0,0 0 1 0 0,1 1-1 0 0,-1 0 1 0 0,1 1-1 0 0,1 0 1 0 0,-1 0-1 0 0,-5 7-54 0 0,12-11-41 0 0,0 1-1 0 0,0-1 0 0 0,0 1 0 0 0,1 0 0 0 0,-1 0 0 0 0,1 1 1 0 0,0-1-1 0 0,0 0 0 0 0,1 1 0 0 0,-1 0 0 0 0,1 0 0 0 0,0 0 1 0 0,0 0-1 0 0,1 0 0 0 0,-1 0 0 0 0,1 0 0 0 0,1 0 0 0 0,-1 1 1 0 0,1-1-1 0 0,-1 0 0 0 0,1 1 0 0 0,1-1 0 0 0,-1 0 0 0 0,1 1 1 0 0,0-1-1 0 0,0 0 0 0 0,1 0 0 0 0,-1 0 0 0 0,1 0 0 0 0,0 0 1 0 0,1 0-1 0 0,-1 0 0 0 0,4 4 42 0 0,16 21-1554 0 0,-5-11-2693 0 0,-1-3-7191 0 0</inkml:trace>
  <inkml:trace contextRef="#ctx0" brushRef="#br1" timeOffset="51955.036">26924 2611 21517 0 0,'0'0'-96'0'0,"0"0"-330"0"0,0 0-229 0 0,0 0 18 0 0,0 0 163 0 0,0 0 276 0 0,0 0 264 0 0,0 0 113 0 0,0 0 44 0 0,0 0-7 0 0,0 0-43 0 0,-4 26-29 0 0,-16 124 76 0 0,19-148-163 0 0,0 0-1 0 0,0 1 0 0 0,0-1 1 0 0,1 0-1 0 0,-1 0 0 0 0,1 1 1 0 0,0-1-1 0 0,0 0 1 0 0,0 1-1 0 0,0-1 0 0 0,0 1 1 0 0,0-1-1 0 0,1 0 0 0 0,-1 0 1 0 0,1 1-1 0 0,-1-1 0 0 0,1 0 1 0 0,0 0-1 0 0,0 1 0 0 0,0-1 1 0 0,0 0-1 0 0,0 0 1 0 0,1 0-1 0 0,-1-1 0 0 0,1 1 1 0 0,-1 0-1 0 0,1 0 0 0 0,0-1 1 0 0,-1 1-1 0 0,1-1 0 0 0,0 1 1 0 0,0-1-1 0 0,0 0 0 0 0,0 0 1 0 0,0 0-1 0 0,0 0 1 0 0,1 0-1 0 0,-1 0 0 0 0,0-1 1 0 0,0 1-1 0 0,1-1 0 0 0,-1 1 1 0 0,0-1-1 0 0,1 0 0 0 0,-1 0 1 0 0,0 0-1 0 0,1 0 0 0 0,-1 0 1 0 0,0-1-1 0 0,1 1 1 0 0,-1-1-1 0 0,0 1 0 0 0,0-1 1 0 0,2-1-57 0 0,149-177-132 0 0,-119 286-307 0 0,-29-101 440 0 0,1 0 0 0 0,0-1 0 0 0,1 1 0 0 0,-1-1 0 0 0,1 0 0 0 0,0-1 0 0 0,1 0 0 0 0,-1 0 0 0 0,1 0 0 0 0,-1-1 0 0 0,1 0 0 0 0,0-1 0 0 0,0 0 0 0 0,0 0 0 0 0,0 0 0 0 0,1-1 0 0 0,-1 0 0 0 0,0-1 0 0 0,1 0 0 0 0,-1 0 0 0 0,0-1 0 0 0,1 0 0 0 0,-1-1 0 0 0,0 0 0 0 0,0 0 0 0 0,0 0 0 0 0,0-1 0 0 0,0 0 0 0 0,-1-1 0 0 0,1 0 0 0 0,-1 0 0 0 0,0 0 0 0 0,0-1 0 0 0,-1 0 0 0 0,1-1 0 0 0,-1 1 0 0 0,0-1 0 0 0,-1 0 0 0 0,1-1 0 0 0,-1 1 0 0 0,0-3-1 0 0,1-16 637 0 0,-8 39 183 0 0,2-8-777 0 0,1 0 0 0 0,0 0 0 0 0,0 0 0 0 0,0-1 1 0 0,0 1-1 0 0,1 0 0 0 0,0 0 0 0 0,1-1 0 0 0,-1 1 1 0 0,1-1-1 0 0,0 0 0 0 0,0 0 0 0 0,0 0 1 0 0,1 0-1 0 0,0 0 0 0 0,0-1 0 0 0,0 0 0 0 0,1 0 1 0 0,-1 0-1 0 0,1 0 0 0 0,0 0 0 0 0,0-1 1 0 0,0 0-1 0 0,1 0 0 0 0,-1-1 0 0 0,5 2-43 0 0,74 21-2340 0 0,-3-18-8998 0 0,-66-7-154 0 0</inkml:trace>
  <inkml:trace contextRef="#ctx0" brushRef="#br1" timeOffset="52288.62">26910 2068 23837 0 0,'0'0'360'0'0,"0"0"-256"0"0,0 0-288 0 0,0 0-120 0 0,0 0-216 0 0,0 0-64 0 0,0 0 152 0 0,0 0 88 0 0,0 0 128 0 0,0 0-112 0 0,0 0-289 0 0,0 0-463 0 0,0 0-648 0 0,0 0-1073 0 0,175 6-2072 0 0,-158 0-5417 0 0</inkml:trace>
  <inkml:trace contextRef="#ctx0" brushRef="#br1" timeOffset="52710.699">27871 1859 24445 0 0,'0'0'27'0'0,"0"0"-255"0"0,0 0-251 0 0,0 0-156 0 0,0 0 66 0 0,0 0 233 0 0,0 0 264 0 0,0 0 224 0 0,0 0 58 0 0,0 0-5 0 0,4 27-28 0 0,24 197 276 0 0,17 358 50 0 0,-45-572-476 0 0,0-1-1 0 0,0 0 1 0 0,1 1-1 0 0,1-1 1 0 0,-1 0 0 0 0,2 0-1 0 0,-1 0 1 0 0,1 0-1 0 0,0 0 1 0 0,1-1 0 0 0,0 1-1 0 0,1-1 1 0 0,-1 0-1 0 0,1 0 1 0 0,1-1 0 0 0,0 1-1 0 0,0-1 1 0 0,0 0-1 0 0,1-1 1 0 0,0 0 0 0 0,0 0-1 0 0,0 0 1 0 0,1-1-1 0 0,0 0 1 0 0,0 0-1 0 0,1-1 1 0 0,-1 0 0 0 0,1-1-1 0 0,0 0 1 0 0,0 0-1 0 0,0-1 1 0 0,0 0 0 0 0,4 0-27 0 0,6 1 3 0 0,0-2 1 0 0,0 0 0 0 0,1-1 0 0 0,-1-1-1 0 0,0-1 1 0 0,0 0 0 0 0,0-2 0 0 0,0 0-1 0 0,-1-1 1 0 0,0-1 0 0 0,0-1 0 0 0,0 0-1 0 0,0-1 1 0 0,-1-1 0 0 0,-1-1 0 0 0,0-1-1 0 0,0 0 1 0 0,-1 0 0 0 0,0-2 0 0 0,-1 0-1 0 0,6-7-3 0 0,-18 16 6 0 0,-1 1-1 0 0,1 0 0 0 0,0-1 1 0 0,-1 1-1 0 0,0-1 0 0 0,0 0 1 0 0,0 1-1 0 0,0-1 0 0 0,-1 0 1 0 0,1 1-1 0 0,-1-1 0 0 0,0 0 1 0 0,0 0-1 0 0,-1 1 0 0 0,1-1 1 0 0,-1 0-1 0 0,1 0 0 0 0,-1 1 1 0 0,0-1-1 0 0,-1 1 0 0 0,1-1 1 0 0,-1 1-1 0 0,1-1 0 0 0,-1 1 1 0 0,0 0-1 0 0,0 0 0 0 0,-1 0 1 0 0,1 0-1 0 0,0 0 0 0 0,-1 0 1 0 0,0 1-1 0 0,0-1 0 0 0,0 1 1 0 0,0 0-1 0 0,0-1 0 0 0,0 2 1 0 0,0-1-1 0 0,-1 0 0 0 0,1 1 1 0 0,-1-1-1 0 0,1 1 0 0 0,-1 0 1 0 0,0 0-1 0 0,1 1 0 0 0,-1-1 1 0 0,0 1-1 0 0,0-1 0 0 0,0 1 1 0 0,-2 1-6 0 0,2-2 2 0 0,-1 0 1 0 0,1 1 0 0 0,-1-1-1 0 0,1 1 1 0 0,-1 0 0 0 0,0 1-1 0 0,1-1 1 0 0,-1 1-1 0 0,1 0 1 0 0,-1 0 0 0 0,1 0-1 0 0,0 0 1 0 0,-1 1 0 0 0,1 0-1 0 0,0 0 1 0 0,0 0 0 0 0,0 1-1 0 0,0-1 1 0 0,0 1 0 0 0,1 0-1 0 0,-1 0 1 0 0,1 0-1 0 0,0 0 1 0 0,0 1 0 0 0,0-1-1 0 0,0 1 1 0 0,1 0 0 0 0,-1 0-1 0 0,1 0 1 0 0,0 0 0 0 0,0 0-1 0 0,1 0 1 0 0,-1 1-1 0 0,1-1 1 0 0,0 1 0 0 0,0-1-1 0 0,0 1 1 0 0,1-1 0 0 0,-1 1-1 0 0,1-1 1 0 0,0 1 0 0 0,1 0-1 0 0,-1-1 1 0 0,1 1 0 0 0,0-1-1 0 0,0 1 1 0 0,0-1-1 0 0,0 0 1 0 0,3 5-3 0 0,6 2-41 0 0,1 0 0 0 0,1 0 0 0 0,-1-1 0 0 0,2 0 0 0 0,-1-1-1 0 0,1-1 1 0 0,1 0 0 0 0,-1-1 0 0 0,1 0 0 0 0,0-1 0 0 0,1-1 0 0 0,0 0 0 0 0,0-1 0 0 0,0 0-1 0 0,0-2 1 0 0,0 0 0 0 0,16 1 41 0 0,53 8-2048 0 0,-28-7-4208 0 0,-28-2-4716 0 0</inkml:trace>
  <inkml:trace contextRef="#ctx0" brushRef="#br1" timeOffset="53041.092">27564 2131 14323 0 0,'0'0'1791'0'0,"0"0"-361"0"0,0 0-374 0 0,0 0-229 0 0,0 0-240 0 0,0 0-79 0 0,0 0 108 0 0,26-9 36 0 0,7-3-446 0 0,125-22 536 0 0,-21 30-940 0 0,0 5-1 0 0,0 7 1 0 0,17 8 198 0 0,-35 2-4654 0 0,-1 6-4160 0 0,-82-16 139 0 0</inkml:trace>
  <inkml:trace contextRef="#ctx0" brushRef="#br1" timeOffset="53981.66">28670 2492 20660 0 0,'0'0'-252'0'0,"0"0"-369"0"0,0 0-65 0 0,0 0 196 0 0,0 0 354 0 0,0 0 362 0 0,0 0 134 0 0,0 0-26 0 0,0 0-93 0 0,0 0-78 0 0,0 0-2 0 0,26 0 17 0 0,79 0-14 0 0,-101-1-182 0 0,0 0 1 0 0,0 1 0 0 0,0 0 0 0 0,0 0 0 0 0,0 0-1 0 0,0 0 1 0 0,0 0 0 0 0,0 1 0 0 0,0 0-1 0 0,0 0 1 0 0,0 0 0 0 0,0 0 0 0 0,0 1-1 0 0,-1 0 1 0 0,1-1 0 0 0,0 1 0 0 0,-1 1 0 0 0,0-1-1 0 0,1 0 1 0 0,-1 1 0 0 0,0 0 0 0 0,0-1-1 0 0,0 1 1 0 0,-1 1 0 0 0,2 1 17 0 0,-15 106-92 0 0,10-101 165 0 0,1 0 0 0 0,0 0 0 0 0,0 0 0 0 0,1 0 0 0 0,0-1 0 0 0,1 1 0 0 0,0 0 0 0 0,1 0 0 0 0,0-1 0 0 0,0 1 1 0 0,1-1-1 0 0,0 0 0 0 0,1 0 0 0 0,0 0 0 0 0,0-1 0 0 0,1 0 0 0 0,0 0 0 0 0,0 0 0 0 0,1-1 0 0 0,0 0 0 0 0,1 0 0 0 0,-1 0 0 0 0,8 3-73 0 0,-11-5 14 0 0,1-1-1 0 0,-1 0 1 0 0,1 0-1 0 0,0 0 1 0 0,1 0-1 0 0,-1-1 1 0 0,1 0-1 0 0,-1 0 1 0 0,1-1-1 0 0,0 0 1 0 0,0 1-1 0 0,0-2 0 0 0,0 1 1 0 0,1-1-1 0 0,-1 0 1 0 0,0 0-1 0 0,1-1 1 0 0,-1 0-1 0 0,0 0 1 0 0,1 0-1 0 0,-1-1 1 0 0,0 0-1 0 0,0 0 1 0 0,1-1-1 0 0,-1 0 1 0 0,0 0-1 0 0,0 0 1 0 0,-1-1-1 0 0,1 1 1 0 0,0-1-1 0 0,-1-1 1 0 0,0 1-1 0 0,0-1 1 0 0,0 0-1 0 0,0 0 0 0 0,0-1 1 0 0,-1 1-1 0 0,0-1 1 0 0,0 0-1 0 0,0 0 1 0 0,-1 0-1 0 0,1-1 1 0 0,-1 1-1 0 0,0-1 1 0 0,-1 0-1 0 0,0 0 1 0 0,2-4-14 0 0,-7-6 37 0 0,0 0 1 0 0,-1 0-1 0 0,-1 1 0 0 0,0 0 1 0 0,-1 0-1 0 0,-1 0 1 0 0,0 0-1 0 0,-1 1 0 0 0,0 1 1 0 0,-1-1-1 0 0,-1 1 1 0 0,0 1-1 0 0,-1 0 0 0 0,0 0 1 0 0,-1 1-1 0 0,0 1 1 0 0,-1 0-1 0 0,0 0 0 0 0,0 1 1 0 0,-1 1-1 0 0,0 1 1 0 0,-15-7-38 0 0,17 10 182 0 0,11 3-218 0 0,28 5-329 0 0,347 32-467 0 0,-433 14-163 0 0,54-45 1029 0 0,0 0-1 0 0,0-1 1 0 0,0 2 0 0 0,1-1-1 0 0,0 1 1 0 0,0-1 0 0 0,0 1 0 0 0,1 0-1 0 0,0 1 1 0 0,0-1 0 0 0,0 1-1 0 0,1-1 1 0 0,0 1 0 0 0,0 0 0 0 0,1-1-1 0 0,-1 1 1 0 0,2 0 0 0 0,-1 0 0 0 0,1 0-1 0 0,0 0 1 0 0,0 0 0 0 0,1 0-1 0 0,0 0 1 0 0,0 0 0 0 0,1 0 0 0 0,0 0-1 0 0,0-1 1 0 0,0 1 0 0 0,1-1-1 0 0,0 0 1 0 0,0 1 0 0 0,1-1 0 0 0,0-1-1 0 0,0 1 1 0 0,0 0 0 0 0,1-1-1 0 0,-1 0 1 0 0,1 0 0 0 0,1 0 0 0 0,-1-1-1 0 0,1 0 1 0 0,-1 0 0 0 0,1 0 0 0 0,0-1-1 0 0,1 1 1 0 0,-1-2 0 0 0,1 1-1 0 0,-1-1 1 0 0,1 0 0 0 0,0 0 0 0 0,-1 0-1 0 0,1-1 1 0 0,0 0 0 0 0,0-1-1 0 0,0 0 1 0 0,1 0-34 0 0,0 2 29 0 0,1-1-1 0 0,-1-1 1 0 0,1 1-1 0 0,-1-1 1 0 0,0-1-1 0 0,1 1 1 0 0,-1-1-1 0 0,0-1 1 0 0,1 0-1 0 0,-1 0 1 0 0,0 0-1 0 0,0-1 1 0 0,0-1 0 0 0,-1 1-1 0 0,1-1 1 0 0,-1 0-1 0 0,0-1 1 0 0,0 0-1 0 0,0 0 1 0 0,-1 0-1 0 0,0-1 1 0 0,0 0-1 0 0,0 0 1 0 0,0-1-1 0 0,-1 1 1 0 0,-1-1-1 0 0,1 0 1 0 0,-1-1-1 0 0,0 1 1 0 0,0-1-1 0 0,-1 0 1 0 0,0 1 0 0 0,-1-1-1 0 0,0-1 1 0 0,0 1-1 0 0,0-4-28 0 0,0 6-24 0 0,-1 0-1 0 0,0 0 1 0 0,-1 0-1 0 0,1-1 1 0 0,-1 1 0 0 0,0 0-1 0 0,-1 0 1 0 0,0 0-1 0 0,0 0 1 0 0,0-1 0 0 0,0 1-1 0 0,-1 1 1 0 0,0-1-1 0 0,0 0 1 0 0,-1 0 0 0 0,0 1-1 0 0,0-1 1 0 0,0 1-1 0 0,-1 0 1 0 0,1 0 0 0 0,-1 0-1 0 0,0 1 1 0 0,-1-1-1 0 0,1 1 1 0 0,-1 0 0 0 0,0 0-1 0 0,-2-1 25 0 0,4 7-11 0 0,1 1 0 0 0,-1-1 0 0 0,1 1-1 0 0,0 0 1 0 0,0 0 0 0 0,0 0 0 0 0,0 0 0 0 0,1 0-1 0 0,-1 0 1 0 0,1 0 0 0 0,-1 1 0 0 0,1-1 0 0 0,1 0-1 0 0,-1 1 1 0 0,0-1 0 0 0,1 1 0 0 0,-1-1-1 0 0,1 1 1 0 0,0-1 0 0 0,0 1 0 0 0,1-1 0 0 0,-1 1-1 0 0,1-1 1 0 0,0 1 0 0 0,-1-1 0 0 0,2 1 0 0 0,-1 1 11 0 0,2 4-13 0 0,0 0 1 0 0,0 0 0 0 0,1 0-1 0 0,0-1 1 0 0,0 1 0 0 0,1-1-1 0 0,0 0 1 0 0,0-1 0 0 0,1 1-1 0 0,0-1 1 0 0,1 0 0 0 0,-1 0 0 0 0,1-1-1 0 0,1 0 1 0 0,-1 0 0 0 0,1-1-1 0 0,0 0 1 0 0,0 0 0 0 0,0 0-1 0 0,1-2 1 0 0,0 1 0 0 0,0-1-1 0 0,0 0 1 0 0,0 0 0 0 0,0-1 0 0 0,0-1-1 0 0,1 0 1 0 0,0 0 12 0 0,-3 0-250 0 0,-1-1 0 0 0,1 0 1 0 0,-1 0-1 0 0,1 0 0 0 0,0-1 1 0 0,-1 0-1 0 0,1 0 0 0 0,-1-1 0 0 0,0 0 1 0 0,1 0-1 0 0,-1 0 0 0 0,0-1 0 0 0,0 0 1 0 0,0 0-1 0 0,-1-1 0 0 0,1 1 1 0 0,-1-1-1 0 0,0-1 0 0 0,0 1 0 0 0,0-1 1 0 0,0 1-1 0 0,-1-1 0 0 0,0-1 1 0 0,0 1-1 0 0,0 0 0 0 0,0-3 250 0 0,-1 3 227 0 0,-1 1 0 0 0,0 0 0 0 0,0-1 0 0 0,-1 0-1 0 0,1 1 1 0 0,-1-1 0 0 0,0 0 0 0 0,-1 0 0 0 0,1 1 0 0 0,-1-1 0 0 0,0 0-1 0 0,0 0 1 0 0,0 0 0 0 0,0 0 0 0 0,-1 1 0 0 0,0-1 0 0 0,0 0 0 0 0,-1 0-1 0 0,1 1 1 0 0,-1-1 0 0 0,0 1 0 0 0,0-1 0 0 0,0 1 0 0 0,-1 0 0 0 0,1 0-1 0 0,-1 0 1 0 0,0 0 0 0 0,-1 0-227 0 0,-4 55 598 0 0,9-43-591 0 0,0-1 0 0 0,1 0 1 0 0,0 0-1 0 0,0 0 0 0 0,0 0 1 0 0,1 0-1 0 0,0 0 0 0 0,1-1 1 0 0,-1 1-1 0 0,1-1 0 0 0,1 0 1 0 0,-1 0-1 0 0,1-1 0 0 0,0 1 0 0 0,0-1 1 0 0,0 0-1 0 0,1 0 0 0 0,0-1 1 0 0,0 1-1 0 0,0-1 0 0 0,7 3-7 0 0,19 10-3973 0 0,0-6-3871 0 0,-20-7-3404 0 0</inkml:trace>
  <inkml:trace contextRef="#ctx0" brushRef="#br1" timeOffset="54527.661">30052 2342 14595 0 0,'0'0'224'0'0,"0"0"-269"0"0,0 0 38 0 0,0 0 222 0 0,0 0 305 0 0,0 0 223 0 0,0 0 101 0 0,0 0-169 0 0,0 0-284 0 0,0 0-173 0 0,0 0-88 0 0,0 0-40 0 0,29-4-24 0 0,93-13-41 0 0,-109 15-42 0 0,0 1 0 0 0,1 1 0 0 0,-1 0 0 0 0,1 1 0 0 0,-1 0 0 0 0,0 1 0 0 0,0 0 0 0 0,1 1 0 0 0,-1 1 0 0 0,-1 0 0 0 0,10 5 17 0 0,10 2-89 0 0,-31-11 56 0 0,0 0 0 0 0,1 0 0 0 0,-1 0 0 0 0,0 1 0 0 0,0-1 0 0 0,1 0 0 0 0,-1 0 0 0 0,0 1 0 0 0,0-1 0 0 0,0 1-1 0 0,0-1 1 0 0,1 1 0 0 0,-1-1 0 0 0,0 1 0 0 0,0 0 0 0 0,0 0 0 0 0,0-1 0 0 0,0 1 0 0 0,-1 0 0 0 0,1 0 0 0 0,0 0 0 0 0,0 0 0 0 0,0 0 0 0 0,-1 0 0 0 0,1 0 0 0 0,-1 0 0 0 0,1 0 0 0 0,-1 0 0 0 0,1 1 0 0 0,-1-1 0 0 0,1 0 0 0 0,-1 0 0 0 0,0 0 0 0 0,0 1-1 0 0,0-1 1 0 0,0 0 0 0 0,0 0 0 0 0,0 1 0 0 0,0-1 0 0 0,0 0 0 0 0,0 0 0 0 0,0 1 0 0 0,-1-1 0 0 0,1 0 0 0 0,-1 0 0 0 0,1 0 0 0 0,-1 0 0 0 0,1 1 0 0 0,-1-1 0 0 0,1 0 0 0 0,-1 0 0 0 0,0 0 0 0 0,0 0 0 0 0,0 0 0 0 0,1-1 0 0 0,-1 1 0 0 0,0 0 0 0 0,0 0-1 0 0,0 0 1 0 0,0-1 0 0 0,0 1 0 0 0,-1-1 0 0 0,1 1 0 0 0,0-1 33 0 0,-76 48-174 0 0,74-47 228 0 0,-23 12-32 0 0,0-2-95 0 0,0 1 0 0 0,1 1 0 0 0,0 1 0 0 0,1 1 0 0 0,1 1 0 0 0,1 1 0 0 0,0 2 0 0 0,1 0 0 0 0,1 1 0 0 0,-12 16 73 0 0,30-34 24 0 0,0 1 0 0 0,1 0 1 0 0,-1 0-1 0 0,1-1 0 0 0,0 1 1 0 0,-1 0-1 0 0,1 0 1 0 0,1 0-1 0 0,-1 0 0 0 0,0 0 1 0 0,1 0-1 0 0,-1 0 0 0 0,1 1 1 0 0,0-1-1 0 0,0 0 1 0 0,0 0-1 0 0,1 0 0 0 0,-1 0 1 0 0,1 0-1 0 0,0 0 0 0 0,-1 0 1 0 0,2 0-1 0 0,-1 0 1 0 0,0 0-1 0 0,0 0 0 0 0,1 0 1 0 0,-1-1-1 0 0,1 1 0 0 0,0-1 1 0 0,0 1-1 0 0,0-1 0 0 0,0 1 1 0 0,1-1-1 0 0,-1 0 1 0 0,0 0-1 0 0,1 0 0 0 0,-1-1 1 0 0,1 1-1 0 0,0-1 0 0 0,0 1 1 0 0,0-1-1 0 0,2 1-24 0 0,131 40 1792 0 0,-114-38-1676 0 0,-1-1 0 0 0,1 0 0 0 0,0-2-1 0 0,-1 0 1 0 0,1-1 0 0 0,0-2 0 0 0,0 0 0 0 0,-1-1 0 0 0,4-2-116 0 0,-22 4 58 0 0,-1 0 0 0 0,1 0 0 0 0,-1 1 1 0 0,0-2-1 0 0,1 1 0 0 0,-1 0 0 0 0,0 0 1 0 0,0-1-1 0 0,0 1 0 0 0,0-1 0 0 0,0 0 0 0 0,0 1 1 0 0,0-1-1 0 0,-1 0 0 0 0,1 0 0 0 0,0 0 1 0 0,-1 0-1 0 0,0-1 0 0 0,0 1 0 0 0,1 0 1 0 0,-1-1-1 0 0,-1 1 0 0 0,1 0 0 0 0,0-1 0 0 0,0 1 1 0 0,-1-1-1 0 0,0 1 0 0 0,1-1 0 0 0,-1 0 1 0 0,0 1-1 0 0,0-1 0 0 0,0 1 0 0 0,-1-1 0 0 0,1 1 1 0 0,-1-1-1 0 0,1 1 0 0 0,-1-1 0 0 0,0 1 1 0 0,0-1-1 0 0,0 1 0 0 0,0 0 0 0 0,0 0 0 0 0,-1-1 1 0 0,0 0-59 0 0,8 50 389 0 0,-3-39-363 0 0,0 0 0 0 0,1 0 0 0 0,-1-1 0 0 0,2 0 0 0 0,-1 0 0 0 0,1 0 0 0 0,0 0 0 0 0,1-1 0 0 0,-1 1 0 0 0,1-1-1 0 0,0-1 1 0 0,1 1 0 0 0,-1-1 0 0 0,1 0 0 0 0,0-1 0 0 0,1 0 0 0 0,-1 0 0 0 0,1 0 0 0 0,2 0-26 0 0,60 14-9091 0 0,-57-17-1600 0 0</inkml:trace>
  <inkml:trace contextRef="#ctx0" brushRef="#br1" timeOffset="54777.643">30540 2094 24221 0 0,'0'0'968'0'0,"0"0"-480"0"0,0 0-231 0 0,0 0-113 0 0,0 0-120 0 0,0 0-112 0 0,0 0-16 0 0,0 0-48 0 0,0 0 15 0 0,0 0-55 0 0,0 0-192 0 0,0 0-304 0 0,0 0-528 0 0,-14-38-240 0 0,16 44-353 0 0,5 3-895 0 0,-2-1-1721 0 0,-3-2-4905 0 0</inkml:trace>
  <inkml:trace contextRef="#ctx0" brushRef="#br1" timeOffset="55054.737">30820 2704 20052 0 0,'0'0'478'0'0,"0"0"-684"0"0,0 0 12 0 0,0 0 283 0 0,0 0 94 0 0,0 0 26 0 0,0 0 0 0 0,0 0 5 0 0,0 0 29 0 0,0 0 55 0 0,0 0 94 0 0,0 0 58 0 0,0 0-17 0 0,26 14-67 0 0,84 41-112 0 0,-107-53-235 0 0,0 0-1 0 0,0 0 0 0 0,0 0 1 0 0,1 0-1 0 0,-1-1 0 0 0,1 0 0 0 0,-1 0 1 0 0,1 0-1 0 0,-1 0 0 0 0,1 0 1 0 0,0-1-1 0 0,-1 0 0 0 0,1 0 1 0 0,0 0-1 0 0,-1 0 0 0 0,1 0 0 0 0,0-1 1 0 0,-1 1-1 0 0,1-1 0 0 0,0 0 1 0 0,-1 0-1 0 0,1 0 0 0 0,-1-1 1 0 0,2 0-19 0 0,9-5 84 0 0,-10 6-100 0 0,0 0-1 0 0,0 0 1 0 0,-1-1-1 0 0,1 0 0 0 0,-1 0 1 0 0,1 0-1 0 0,-1 0 1 0 0,0 0-1 0 0,1-1 0 0 0,-1 1 1 0 0,0-1-1 0 0,-1 0 1 0 0,1 0-1 0 0,-1 0 0 0 0,1 0 1 0 0,-1 0-1 0 0,0-1 1 0 0,0 1-1 0 0,0-1 0 0 0,0 1 1 0 0,-1-1-1 0 0,0 0 1 0 0,1 0-1 0 0,-2 0 0 0 0,1 1 1 0 0,0-1-1 0 0,-1 0 1 0 0,1 0-1 0 0,-1 0 0 0 0,0 0 1 0 0,0 0-1 0 0,-1 0 1 0 0,1 0-1 0 0,-1 0 0 0 0,0 0 1 0 0,0 0-1 0 0,0 0 1 0 0,-1 1-1 0 0,1-1 0 0 0,-1 0 1 0 0,0 1-1 0 0,0-1 1 0 0,0 1-1 0 0,-1 0 0 0 0,1 0 1 0 0,-1 0-1 0 0,1 0 1 0 0,-1 0-1 0 0,0 0 0 0 0,0 1 1 0 0,-1-1-1 0 0,1 1 1 0 0,0 0-1 0 0,-1 0 0 0 0,1 0 1 0 0,-1 1-1 0 0,0-1 1 0 0,0 1 16 0 0,-3-3-11 0 0,0 1 0 0 0,0 0 0 0 0,-1 0 0 0 0,1 0 0 0 0,-1 1 0 0 0,1 0 0 0 0,-1 1 0 0 0,0 0 0 0 0,0 0 0 0 0,0 1 0 0 0,1-1 0 0 0,-1 2 0 0 0,0-1 0 0 0,0 1 0 0 0,0 0 0 0 0,1 1 0 0 0,-1 0 0 0 0,0 0 0 0 0,1 1 0 0 0,0 0 0 0 0,-1 0 0 0 0,1 1 0 0 0,0-1 0 0 0,1 2 1 0 0,-1-1-1 0 0,1 1 0 0 0,0 0 0 0 0,0 0 0 0 0,0 0 0 0 0,1 1 0 0 0,0 0 0 0 0,0 0 0 0 0,0 1 0 0 0,1-1 0 0 0,0 1 0 0 0,0 0 0 0 0,1 0 0 0 0,0 0 0 0 0,0 1 0 0 0,0-1 0 0 0,1 2 11 0 0,33 48-1765 0 0,-13-42-1520 0 0,-1-4-3511 0 0,-6-4-3940 0 0</inkml:trace>
  <inkml:trace contextRef="#ctx0" brushRef="#br1" timeOffset="55545.421">31291 2505 23221 0 0,'0'0'-80'0'0,"0"0"-241"0"0,0 0-130 0 0,0 0-23 0 0,0 0 72 0 0,0 0 156 0 0,0 0 134 0 0,0 0 136 0 0,0 0 79 0 0,0 0 45 0 0,0 0-4 0 0,9 11-17 0 0,60 110 165 0 0,-67-114-321 0 0,-1 2-49 0 0,1 1 1 0 0,0-1 0 0 0,0 1-1 0 0,0-1 1 0 0,2 0 0 0 0,-1 0-1 0 0,1 0 1 0 0,0 0 0 0 0,1 0-1 0 0,0-1 1 0 0,0 0 0 0 0,1 0 0 0 0,0-1-1 0 0,0 1 1 0 0,1-1 0 0 0,-1-1-1 0 0,2 1 1 0 0,-1-1 0 0 0,1 0-1 0 0,0-1 1 0 0,0 0 0 0 0,1 0-1 0 0,-1-1 1 0 0,1 0 0 0 0,0 0-1 0 0,0-1 1 0 0,0 0 0 0 0,1-1 0 0 0,2 1 77 0 0,103-24-3520 0 0,-79-14 10159 0 0,-36 39-6594 0 0,1-1-1 0 0,0 1 1 0 0,0 0 0 0 0,0-1-1 0 0,0 0 1 0 0,1 1-1 0 0,-1-1 1 0 0,1 0 0 0 0,0 1-1 0 0,0-1 1 0 0,0 0 0 0 0,0 0-1 0 0,1-1 1 0 0,-1 1 0 0 0,1 0-1 0 0,0-1 1 0 0,0 1 0 0 0,0-1-1 0 0,0 0 1 0 0,0 0 0 0 0,0 0-1 0 0,0-1 1 0 0,1 1 0 0 0,-1-1-1 0 0,1 0 1 0 0,-1 1 0 0 0,1-2-1 0 0,-1 1 1 0 0,1 0 0 0 0,0-1-1 0 0,-1 1 1 0 0,1-1 0 0 0,0 0-1 0 0,-1-1 1 0 0,3 1-45 0 0,4 1 17 0 0,1-1 1 0 0,-1 0 0 0 0,1-1-1 0 0,0 1 1 0 0,-1-2 0 0 0,0 0-1 0 0,1 0 1 0 0,-1-1-1 0 0,0 0 1 0 0,0-1 0 0 0,-1 0-1 0 0,1 0 1 0 0,-1-1 0 0 0,0-1-1 0 0,0 1 1 0 0,0-1-1 0 0,-1-1 1 0 0,0 0 0 0 0,0 0-1 0 0,-1 0 1 0 0,1-1 0 0 0,-2 0-1 0 0,1-1 1 0 0,-1 1-1 0 0,-1-1 1 0 0,1-1 0 0 0,-2 1-1 0 0,2-4-17 0 0,-5 1 933 0 0,-9 35-1170 0 0,6-4 118 0 0,1 0 0 0 0,0 0 0 0 0,2 0 0 0 0,0 0 0 0 0,1-1 0 0 0,1 1 0 0 0,1 0 0 0 0,1-1 0 0 0,0 2 119 0 0,21 58-8233 0 0,-19-60-3347 0 0</inkml:trace>
  <inkml:trace contextRef="#ctx0" brushRef="#br1" timeOffset="56592.035">22486 3977 14659 0 0,'0'0'2419'0'0,"0"0"-1717"0"0,0 0-513 0 0,0 0 162 0 0,0 0 234 0 0,0 0 133 0 0,0 0 14 0 0,0 0-79 0 0,0 0-80 0 0,0 0-91 0 0,0 0-66 0 0,26 6-11 0 0,82 14-48 0 0,-102-18-304 0 0,0-1-1 0 0,0 0 1 0 0,0 0 0 0 0,1 0-1 0 0,-1-1 1 0 0,0 0 0 0 0,1 0-1 0 0,-1 0 1 0 0,1-1 0 0 0,-1 0-1 0 0,0-1 1 0 0,0 1 0 0 0,0-1-1 0 0,0 0 1 0 0,0 0 0 0 0,0-1 0 0 0,0 0-1 0 0,-1 0 1 0 0,1 0 0 0 0,-1-1-1 0 0,0 0 1 0 0,3-2-53 0 0,1-1 39 0 0,-8 6-62 0 0,1 1 0 0 0,-1-1 0 0 0,1 0 1 0 0,-1 0-1 0 0,0 0 0 0 0,0 0 0 0 0,0 0 1 0 0,1 0-1 0 0,-1 0 0 0 0,0 0 0 0 0,0 0 1 0 0,-1-1-1 0 0,1 1 0 0 0,0 0 1 0 0,0-1-1 0 0,0 1 0 0 0,-1-1 0 0 0,1 1 1 0 0,-1-1-1 0 0,1 1 0 0 0,-1-1 0 0 0,0 1 1 0 0,0-1-1 0 0,1 1 0 0 0,-1-1 0 0 0,0 1 1 0 0,0-1-1 0 0,0 0 0 0 0,-1 1 0 0 0,1-1 1 0 0,0 1-1 0 0,-1-1 0 0 0,1 1 1 0 0,-1-1-1 0 0,1 1 0 0 0,-1-1 0 0 0,0 1 1 0 0,1 0-1 0 0,-1-1 0 0 0,0 1 0 0 0,0 0 1 0 0,0 0-1 0 0,0-1 0 0 0,0 1 0 0 0,0 0 1 0 0,-1 0-1 0 0,1 0 0 0 0,0 0 1 0 0,0 0-1 0 0,-1 1 0 0 0,1-1 0 0 0,0 0 1 0 0,-1 1-1 0 0,1-1 0 0 0,-1 1 0 0 0,1-1 1 0 0,-1 1-1 0 0,1 0 0 0 0,-1-1 0 0 0,0 1 1 0 0,1 0-1 0 0,-2 0 23 0 0,-20 1-32 0 0,0 1 0 0 0,1 0 0 0 0,-1 2 0 0 0,0 1 0 0 0,1 1 0 0 0,0 0 0 0 0,0 2 0 0 0,1 1 0 0 0,0 0 0 0 0,1 2 0 0 0,0 0 0 0 0,0 1 0 0 0,1 1 0 0 0,1 1 0 0 0,-3 3 32 0 0,-72 93 766 0 0,92-106-754 0 0,-1-1 1 0 0,0 1-1 0 0,1-1 1 0 0,0 1-1 0 0,0 0 1 0 0,0 0 0 0 0,0 0-1 0 0,1-1 1 0 0,-1 1-1 0 0,1 0 1 0 0,0 0 0 0 0,0 0-1 0 0,0 0 1 0 0,1 0-1 0 0,-1 0 1 0 0,1 0-1 0 0,0-1 1 0 0,0 1 0 0 0,1 0-1 0 0,-1-1 1 0 0,1 1-1 0 0,-1-1 1 0 0,1 1 0 0 0,0-1-1 0 0,1 0 1 0 0,-1 1-1 0 0,0-1 1 0 0,1-1-1 0 0,0 1 1 0 0,0 0 0 0 0,0 0-1 0 0,0-1 1 0 0,0 0-1 0 0,3 2-12 0 0,12 4 56 0 0,0-1 0 0 0,1-1 0 0 0,0-1-1 0 0,0-1 1 0 0,0 0 0 0 0,0-1-1 0 0,0-2 1 0 0,1 0 0 0 0,-1 0-1 0 0,1-2 1 0 0,-1-1 0 0 0,1 0 0 0 0,7-3-56 0 0,20 1 33 0 0,1-2 1 0 0,-1-2 0 0 0,0-3 0 0 0,-1-1 0 0 0,0-3 0 0 0,-1-1 0 0 0,-1-2 0 0 0,-1-3 0 0 0,2-2-34 0 0,-15 111 1264 0 0,-21-81-1270 0 0,1-1 0 0 0,-1 1 0 0 0,2-1 0 0 0,-1-1 0 0 0,1 0 0 0 0,0-1 0 0 0,0 0 0 0 0,0 0 0 0 0,0-1 0 0 0,1-1 0 0 0,-1 0 0 0 0,1-1-1 0 0,6 1 7 0 0,94-3-5883 0 0,-87-3-912 0 0,-10 0-5028 0 0</inkml:trace>
  <inkml:trace contextRef="#ctx0" brushRef="#br1" timeOffset="56859.324">23159 3634 24437 0 0,'0'0'768'0'0,"0"0"-584"0"0,0 0-176 0 0,0 0-104 0 0,0 0-88 0 0,0 0-40 0 0,0 0-48 0 0,0 0 16 0 0,0 0 0 0 0,0 0 16 0 0,0 0 48 0 0,0 0 0 0 0,0 0-176 0 0,0 0-432 0 0,11-9-913 0 0,5 18-1839 0 0,-2-3-2394 0 0,-3 0-5160 0 0</inkml:trace>
  <inkml:trace contextRef="#ctx0" brushRef="#br1" timeOffset="57265.387">23413 3943 10866 0 0,'0'0'6531'0'0,"0"0"-4827"0"0,0 0-1305 0 0,0 0 43 0 0,0 0 46 0 0,0 0-40 0 0,0 0-108 0 0,0 0-75 0 0,0 0-54 0 0,17 28-38 0 0,52 92-15 0 0,-50-25 152 0 0,-21-72-223 0 0,2-6 35 0 0,-1-12-65 0 0,0 0 1 0 0,0 0 0 0 0,1 1-1 0 0,0-1 1 0 0,0 0 0 0 0,0 0 0 0 0,0 0-1 0 0,1 0 1 0 0,0 0 0 0 0,0 0 0 0 0,1 0-1 0 0,-1 0 1 0 0,1 0 0 0 0,0 0-1 0 0,0 0 1 0 0,1-1 0 0 0,-1 1 0 0 0,1-1-1 0 0,0 0 1 0 0,0 0 0 0 0,4 4-58 0 0,4-20 2876 0 0,-7-28-2686 0 0,-4 39-81 0 0,-26-231 651 0 0,94 210-1327 0 0,174 27-864 0 0,-191 2-3724 0 0,-2 2-4811 0 0,-43-7-606 0 0</inkml:trace>
  <inkml:trace contextRef="#ctx0" brushRef="#br1" timeOffset="57942.06">24112 4082 8402 0 0,'0'0'1501'0'0,"0"0"9"0"0,0 0 260 0 0,0 0 317 0 0,0 0-17 0 0,0 0-327 0 0,0 0-391 0 0,0 0-366 0 0,0 0-256 0 0,0 0-167 0 0,0 0-87 0 0,27 1-86 0 0,83 0-96 0 0,-100 0-263 0 0,0-1-1 0 0,1 0 1 0 0,-1-1-1 0 0,0 0 0 0 0,0 0 1 0 0,0-1-1 0 0,0 0 0 0 0,0-1 1 0 0,-1-1-1 0 0,1 1 0 0 0,-1-1 1 0 0,0-1-1 0 0,0 0 0 0 0,0 0 1 0 0,0-1-1 0 0,-1 0 1 0 0,0 0-31 0 0,-7 5-43 0 0,0-1 1 0 0,-1 1-1 0 0,1 0 1 0 0,0-1-1 0 0,-1 1 1 0 0,1-1 0 0 0,-1 1-1 0 0,0-1 1 0 0,1 1-1 0 0,-1-1 1 0 0,0 1-1 0 0,0-1 1 0 0,0 0 0 0 0,0 1-1 0 0,0-1 1 0 0,0 1-1 0 0,0-1 1 0 0,-1 1-1 0 0,1-1 1 0 0,-1 1 0 0 0,1-1-1 0 0,-1 1 1 0 0,1-1-1 0 0,-1 1 1 0 0,0 0-1 0 0,0-1 1 0 0,0 1 0 0 0,1 0-1 0 0,-1 0 1 0 0,0-1-1 0 0,-1 1 1 0 0,1 0-1 0 0,0 0 1 0 0,0 0 0 0 0,0 0-1 0 0,-1 1 1 0 0,1-1-1 0 0,0 0 1 0 0,-1 0-1 0 0,1 1 1 0 0,-1-1 0 0 0,1 1-1 0 0,-1-1 1 0 0,1 1-1 0 0,-1 0 1 0 0,1-1 0 0 0,-1 1-1 0 0,1 0 1 0 0,-1 0-1 0 0,1 0 1 0 0,-1 0-1 0 0,1 1 1 0 0,-1-1 0 0 0,0 0-1 0 0,1 1 1 0 0,-1-1-1 0 0,1 1 1 0 0,0-1-1 0 0,-2 1 43 0 0,-13 0-9 0 0,1 0 0 0 0,-1 0-1 0 0,0 2 1 0 0,1 0 0 0 0,0 1-1 0 0,-1 0 1 0 0,2 1 0 0 0,-1 1-1 0 0,0 1 1 0 0,1 0 0 0 0,1 0-1 0 0,-1 1 1 0 0,1 1 0 0 0,0 1-1 0 0,1 0 1 0 0,0 0 0 0 0,1 1-1 0 0,0 0 1 0 0,1 1 0 0 0,-6 9 9 0 0,13-17 28 0 0,1 0-1 0 0,0 0 1 0 0,0 0 0 0 0,0 1 0 0 0,1-1 0 0 0,-1 1 0 0 0,1-1 0 0 0,0 1-1 0 0,0-1 1 0 0,1 1 0 0 0,-1 0 0 0 0,1-1 0 0 0,0 1 0 0 0,1 0 0 0 0,-1-1-1 0 0,1 1 1 0 0,0 0 0 0 0,0-1 0 0 0,0 1 0 0 0,0-1 0 0 0,1 1 0 0 0,0-1 0 0 0,0 0-1 0 0,0 0 1 0 0,0 0 0 0 0,1 0 0 0 0,0 0 0 0 0,0 0 0 0 0,0-1 0 0 0,0 1-1 0 0,0-1 1 0 0,1 0 0 0 0,-1 0 0 0 0,1 0 0 0 0,0 0 0 0 0,0-1 0 0 0,0 1-1 0 0,0-1 1 0 0,1 0 0 0 0,-1-1 0 0 0,0 1 0 0 0,1-1 0 0 0,-1 0 0 0 0,1 0 0 0 0,0 0-1 0 0,-1 0 1 0 0,2-1-28 0 0,187 8-173 0 0,93-69-697 0 0,-245 143 3226 0 0,-30-76-2298 0 0,0-2 0 0 0,1 1 1 0 0,-1-1-1 0 0,1-1 0 0 0,0 0 1 0 0,0-1-1 0 0,1 0 0 0 0,-1-1 1 0 0,0-1-1 0 0,1 0 0 0 0,-1 0 1 0 0,0-1-1 0 0,0 0 0 0 0,1-1 1 0 0,-1-1-1 0 0,10-3-58 0 0,-16 6-15 0 0,0-1 0 0 0,0 1 0 0 0,0-1 0 0 0,0 0 0 0 0,-1-1 0 0 0,1 1 0 0 0,0-1 0 0 0,-1 0 0 0 0,1-1 0 0 0,-1 1 0 0 0,1-1 0 0 0,-1 0 0 0 0,0 0 0 0 0,0-1 0 0 0,-1 0 0 0 0,1 1 0 0 0,-1-2 0 0 0,0 1 0 0 0,0 0 0 0 0,0-1-1 0 0,0 0 1 0 0,-1 0 0 0 0,0 0 0 0 0,0 0 0 0 0,0 0 0 0 0,-1-1 0 0 0,1 1 0 0 0,-1-1 0 0 0,-1 0 0 0 0,1 0 0 0 0,-1 1 0 0 0,0-1 0 0 0,0 0 0 0 0,-1 0 0 0 0,0 0 0 0 0,0 0 0 0 0,0 0 0 0 0,-1 0 0 0 0,0 0 0 0 0,0 0 0 0 0,-1-5 15 0 0,-7 0-22 0 0,1 0 1 0 0,-2 1 0 0 0,1 0-1 0 0,-1 0 1 0 0,-1 1-1 0 0,1 0 1 0 0,-2 1-1 0 0,1 0 1 0 0,-1 1 0 0 0,0 1-1 0 0,-1-1 1 0 0,0 2-1 0 0,1 0 1 0 0,-2 0-1 0 0,1 1 1 0 0,-1 1 0 0 0,1 0-1 0 0,-1 1 1 0 0,0 1-1 0 0,0 0 1 0 0,1 0-1 0 0,-1 2 1 0 0,0 0-1 0 0,0 0 1 0 0,0 1 0 0 0,1 1-1 0 0,-8 2 22 0 0,16-4-5 0 0,0-1 0 0 0,1 1-1 0 0,-1 0 1 0 0,0 0 0 0 0,0 1 0 0 0,1-1-1 0 0,-1 1 1 0 0,1 0 0 0 0,0 0 0 0 0,-1 1-1 0 0,1-1 1 0 0,0 1 0 0 0,1 0 0 0 0,-1 0-1 0 0,0 0 1 0 0,1 0 0 0 0,-1 1 0 0 0,1 0-1 0 0,0-1 1 0 0,0 1 0 0 0,1 0 0 0 0,-1 1-1 0 0,1-1 1 0 0,0 0 0 0 0,0 1 0 0 0,0-1-1 0 0,1 1 1 0 0,0-1 0 0 0,-1 1 0 0 0,2 0-1 0 0,-1 0 1 0 0,0 0 0 0 0,1-1 0 0 0,0 1-1 0 0,0 0 1 0 0,1 0 0 0 0,-1 0 0 0 0,1-1-1 0 0,0 1 1 0 0,0 0 0 0 0,1-1 0 0 0,-1 1-1 0 0,1 0 1 0 0,0-1 0 0 0,0 0 0 0 0,1 0-1 0 0,-1 1 1 0 0,1-1 0 0 0,3 3 5 0 0,49 35-1427 0 0,-14-22-4182 0 0,-21-13-3669 0 0</inkml:trace>
  <inkml:trace contextRef="#ctx0" brushRef="#br1" timeOffset="58745.957">25416 3449 21765 0 0,'0'0'468'0'0,"0"0"-336"0"0,0 0-214 0 0,0 0-76 0 0,0 0-34 0 0,0 0 22 0 0,0 0 18 0 0,0 0 74 0 0,0 0 83 0 0,0 0 56 0 0,0 0 82 0 0,0 0 18 0 0,0 21-17 0 0,6 160 183 0 0,-2-76-221 0 0,33 260 21 0 0,-37-359-190 0 0,1 0 0 0 0,0 0-1 0 0,0 0 1 0 0,1 0-1 0 0,-1 0 1 0 0,1 0 0 0 0,0-1-1 0 0,1 1 1 0 0,-1-1-1 0 0,1 1 1 0 0,1-1 0 0 0,-1 0-1 0 0,0 0 1 0 0,1 0-1 0 0,0-1 1 0 0,0 0 0 0 0,1 1-1 0 0,-1-1 1 0 0,1-1-1 0 0,0 1 1 0 0,0-1 0 0 0,0 1-1 0 0,1-1 1 0 0,-1-1-1 0 0,1 1 1 0 0,-1-1-1 0 0,1 0 1 0 0,0 0 0 0 0,0-1-1 0 0,0 0 1 0 0,0 0-1 0 0,0 0 1 0 0,0-1 0 0 0,0 0-1 0 0,0 0 1 0 0,0 0-1 0 0,0-1 1 0 0,0 0 0 0 0,0 0-1 0 0,0 0 1 0 0,0-1-1 0 0,-1 0 1 0 0,1 0 0 0 0,4-3 63 0 0,11-7-520 0 0,17-10-119 0 0,-15 16 4410 0 0,-7 46-3009 0 0,-11-34-700 0 0,0-1 1 0 0,1 0 0 0 0,-1 0 0 0 0,1 0 0 0 0,0 0 0 0 0,1-1 0 0 0,-1 0 0 0 0,1 0-1 0 0,0-1 1 0 0,-1 0 0 0 0,1 0 0 0 0,1-1 0 0 0,-1 1 0 0 0,0-2 0 0 0,1 1 0 0 0,-1-1-1 0 0,1 0 1 0 0,-1 0 0 0 0,1-1 0 0 0,-1 0 0 0 0,1-1 0 0 0,6-1-63 0 0,166-42 309 0 0,-174 44-336 0 0,-1-1-1 0 0,1-1 1 0 0,-1 1 0 0 0,0-1-1 0 0,1 0 1 0 0,-1 0-1 0 0,0 0 1 0 0,0-1 0 0 0,0 0-1 0 0,-1 0 1 0 0,1 0 0 0 0,-1 0-1 0 0,0-1 1 0 0,0 0-1 0 0,0 0 1 0 0,0 0 0 0 0,0 0-1 0 0,-1 0 1 0 0,0-1 0 0 0,0 0-1 0 0,0 1 1 0 0,-1-1 0 0 0,1 0-1 0 0,-1-1 1 0 0,0 1-1 0 0,-1 0 1 0 0,1 0 0 0 0,-1-1-1 0 0,0 1 1 0 0,0-1 0 0 0,-1 1-1 0 0,0-1 1 0 0,0 0-1 0 0,0 1 1 0 0,-1-1 0 0 0,1 1-1 0 0,-1-1 1 0 0,0 1 0 0 0,-1 0-1 0 0,0-1 1 0 0,0 1 0 0 0,0 0-1 0 0,0 0 1 0 0,-1 0-1 0 0,1 0 1 0 0,-4-3 27 0 0,-8-1-51 0 0,-1 0 1 0 0,0 1-1 0 0,-1 1 1 0 0,1 0-1 0 0,-1 1 1 0 0,0 1-1 0 0,-1 1 1 0 0,1 0-1 0 0,-1 1 0 0 0,0 1 1 0 0,0 0-1 0 0,0 1 1 0 0,0 1-1 0 0,0 1 1 0 0,0 0-1 0 0,1 2 1 0 0,-1-1-1 0 0,0 2 0 0 0,1 0 1 0 0,0 1-1 0 0,0 1 1 0 0,0 1-1 0 0,-8 4 51 0 0,20-10 23 0 0,0 1-1 0 0,1-1 1 0 0,-1 1-1 0 0,0 0 1 0 0,1 0 0 0 0,-1 0-1 0 0,1 1 1 0 0,0-1-1 0 0,0 1 1 0 0,0 0 0 0 0,0 0-1 0 0,0 0 1 0 0,0 0-1 0 0,1 0 1 0 0,0 1 0 0 0,0-1-1 0 0,0 1 1 0 0,0 0-1 0 0,0-1 1 0 0,1 1-1 0 0,-1 0 1 0 0,1 0 0 0 0,0 0-1 0 0,0 0 1 0 0,1 0-1 0 0,-1 0 1 0 0,1 0 0 0 0,0 0-1 0 0,0 1 1 0 0,0-1-1 0 0,0 0 1 0 0,1 0 0 0 0,0 0-1 0 0,0 0 1 0 0,0 0-1 0 0,0 0 1 0 0,1-1-1 0 0,-1 1 1 0 0,1 0 0 0 0,0 0-1 0 0,0-1 1 0 0,0 1-1 0 0,1-1 1 0 0,-1 0 0 0 0,1 0-1 0 0,0 0 1 0 0,0 0-1 0 0,2 2-22 0 0,19 6 106 0 0,-1 0 0 0 0,2-2-1 0 0,-1-1 1 0 0,1-1 0 0 0,0-1-1 0 0,1-1 1 0 0,-1-1 0 0 0,1-1-1 0 0,0-1 1 0 0,0-2 0 0 0,0 0 0 0 0,5-3-106 0 0,128 10 721 0 0,-36 8-4151 0 0,-107-15 1204 0 0,4 0-2276 0 0,-7 0-1755 0 0,-4-2-2864 0 0</inkml:trace>
  <inkml:trace contextRef="#ctx0" brushRef="#br1" timeOffset="59343.633">26729 3810 19164 0 0,'0'0'844'0'0,"0"0"-320"0"0,0 0-149 0 0,0 0-64 0 0,0 0-60 0 0,0 0-46 0 0,0 0-20 0 0,0 0-13 0 0,0 0-22 0 0,0 0-13 0 0,0 0-36 0 0,0 0-39 0 0,0 0-1 0 0,22 14 122 0 0,225 38-1769 0 0,-273-42-867 0 0,6-2 2563 0 0,-119 34-106 0 0,98-32-52 0 0,0 2 1 0 0,0 1 0 0 0,1 3-1 0 0,1 0 1 0 0,1 3-1 0 0,1 1 1 0 0,-21 16 47 0 0,56-36 31 0 0,0 1 1 0 0,0 0-1 0 0,0 0 0 0 0,0 0 0 0 0,1 0 1 0 0,-1 0-1 0 0,0 0 0 0 0,0 1 1 0 0,1-1-1 0 0,-1 0 0 0 0,1 1 1 0 0,-1-1-1 0 0,1 1 0 0 0,0 0 0 0 0,-1-1 1 0 0,1 1-1 0 0,0 0 0 0 0,0 0 1 0 0,0 0-1 0 0,1 0 0 0 0,-1 0 0 0 0,0 0 1 0 0,1 0-1 0 0,-1 0 0 0 0,1 0 1 0 0,0 0-1 0 0,0 0 0 0 0,-1 0 1 0 0,1 0-1 0 0,1 0 0 0 0,-1 0 0 0 0,0 0 1 0 0,0 1-1 0 0,1-1 0 0 0,-1 0 1 0 0,1 0-1 0 0,0 0 0 0 0,0 0 1 0 0,-1-1-1 0 0,1 1 0 0 0,0 0 0 0 0,1 0 1 0 0,-1 0-1 0 0,0-1 0 0 0,0 1 1 0 0,1-1-1 0 0,0 2-31 0 0,24 8 212 0 0,1 0 0 0 0,0-1 0 0 0,0-2 0 0 0,1-1 0 0 0,0-1 0 0 0,0-1 0 0 0,1-2 0 0 0,-1-1 0 0 0,1-1 0 0 0,0-1 0 0 0,-1-2 0 0 0,5-1-212 0 0,-7-3 331 0 0,12-2 1838 0 0,-38 8-2076 0 0,40 25 38 0 0,-18-11-119 0 0,0-1 0 0 0,1-1 1 0 0,0-1-1 0 0,1-1 0 0 0,0-2 1 0 0,1 0-1 0 0,0-1 0 0 0,0-2 0 0 0,1 0 1 0 0,11-1-13 0 0,26-5-5276 0 0,-2-10-5333 0 0,-52 8 1164 0 0</inkml:trace>
  <inkml:trace contextRef="#ctx0" brushRef="#br1" timeOffset="59671.888">26956 3756 24389 0 0,'0'0'1179'0'0,"0"0"-711"0"0,0 0-376 0 0,0 0-113 0 0,0 0-62 0 0,0 0-18 0 0,0 0 52 0 0,0 0 23 0 0,0 0-27 0 0,0 0-73 0 0,0 0-138 0 0,0 0-194 0 0,0 0-233 0 0,6-10-216 0 0,17-26-345 0 0,-7 52-5276 0 0,-8 1-1821 0 0,-6-11 1129 0 0</inkml:trace>
  <inkml:trace contextRef="#ctx0" brushRef="#br1" timeOffset="60007.674">27430 4242 15235 0 0,'0'0'7826'0'0,"0"0"-6315"0"0,0 0-1712 0 0,0 0 57 0 0,0 0 94 0 0,0 0 98 0 0,0 0 30 0 0,0 0-26 0 0,0 0-12 0 0,0 0 26 0 0,0 0 53 0 0,0 0 70 0 0,0 0 19 0 0,14 5-42 0 0,46 13-25 0 0,-52-17-137 0 0,0 0 0 0 0,1-1-1 0 0,-1 0 1 0 0,1 0 0 0 0,-1-1 0 0 0,1 0 0 0 0,-1 0-1 0 0,0-1 1 0 0,1 0 0 0 0,-1 0 0 0 0,0-1 0 0 0,0 0-1 0 0,-1-1 1 0 0,1 1 0 0 0,-1-2 0 0 0,0 1 0 0 0,0-1-1 0 0,0 0 1 0 0,2-2-4 0 0,-6 6-49 0 0,0-1 0 0 0,0 1 0 0 0,0-1 0 0 0,-1 0 0 0 0,1 0 0 0 0,0 0 0 0 0,-1 0 0 0 0,1-1 0 0 0,-1 1 0 0 0,0-1 0 0 0,0 1 0 0 0,0-1 0 0 0,0 0 0 0 0,0 0 0 0 0,-1 0 0 0 0,1 0 0 0 0,-1 0 0 0 0,0 0 0 0 0,0 0 0 0 0,0 0 0 0 0,0-1 1 0 0,0 1-1 0 0,-1 0 0 0 0,1-1 0 0 0,-1 1 0 0 0,0 0 0 0 0,0-1 0 0 0,-1 1 0 0 0,1-1 0 0 0,0 1 0 0 0,-1 0 0 0 0,0 0 0 0 0,0-1 0 0 0,0 1 0 0 0,0 0 0 0 0,-1 0 0 0 0,1 0 0 0 0,-1 0 0 0 0,0 0 0 0 0,1 0 0 0 0,-1 1 0 0 0,-1-1 0 0 0,1 1 0 0 0,0-1 0 0 0,-1 1 0 0 0,1 0 0 0 0,-1 0 0 0 0,1 0 0 0 0,-1 0 0 0 0,0 0 0 0 0,0 0 0 0 0,0 1 0 0 0,0 0 0 0 0,0-1 0 0 0,-2 1 49 0 0,-14-4-7 0 0,1 1 0 0 0,-1 1 0 0 0,0 0 0 0 0,0 2 1 0 0,0 0-1 0 0,0 1 0 0 0,0 1 0 0 0,0 1 0 0 0,0 0 0 0 0,0 2 0 0 0,1 0 0 0 0,-1 1 0 0 0,1 1 0 0 0,0 1 0 0 0,1 0 0 0 0,0 1 0 0 0,0 1 0 0 0,0 1 0 0 0,1 0 0 0 0,-1 3 7 0 0,-31 50-712 0 0,47-38-2023 0 0,14-3-3678 0 0,-5-14-2609 0 0</inkml:trace>
  <inkml:trace contextRef="#ctx0" brushRef="#br1" timeOffset="60592.85">27938 3950 24077 0 0,'0'0'235'0'0,"0"0"-363"0"0,0 0-162 0 0,0 0 30 0 0,0 0 59 0 0,0 0-2 0 0,0 0 7 0 0,0 0 31 0 0,0 0 54 0 0,0 0 83 0 0,0 0 42 0 0,0 0 19 0 0,6 26 11 0 0,19 81-28 0 0,-14-38 62 0 0,-11-65-60 0 0,0-1 0 0 0,0 0 1 0 0,0 0-1 0 0,0 1 0 0 0,0-1 0 0 0,1 0 0 0 0,0 0 0 0 0,-1 1 1 0 0,1-1-1 0 0,1 0 0 0 0,-1 0 0 0 0,0 0 0 0 0,1 0 0 0 0,-1 0 1 0 0,1-1-1 0 0,0 1 0 0 0,0 0 0 0 0,0-1 0 0 0,0 1 1 0 0,1-1-1 0 0,-1 0 0 0 0,1 0 0 0 0,-1 0 0 0 0,1 0 0 0 0,0 0 1 0 0,-1-1-1 0 0,1 1 0 0 0,0-1 0 0 0,0 1 0 0 0,0-1 0 0 0,1 0-18 0 0,9 3-17 0 0,0 0 0 0 0,1-1 0 0 0,-1 0-1 0 0,1-1 1 0 0,0-1 0 0 0,-1 0 0 0 0,1 0 0 0 0,0-2-1 0 0,0 0 1 0 0,0 0 0 0 0,-1-2 0 0 0,5 0 17 0 0,39-4 210 0 0,35 70 1197 0 0,-72-61-1333 0 0,1-2-1 0 0,-1 0 0 0 0,0-2 0 0 0,1 0 1 0 0,-1-1-1 0 0,0-1 0 0 0,0-1 1 0 0,-1-1-1 0 0,1 0 0 0 0,-1-2 0 0 0,-1 0 1 0 0,1-1-1 0 0,-1-1 0 0 0,-1-1 1 0 0,0 0-1 0 0,-1-1 0 0 0,0-1 0 0 0,0-1 1 0 0,-2 0-1 0 0,13-15-73 0 0,-20 22 66 0 0,-1 1 1 0 0,0-1-1 0 0,-1 0 1 0 0,0 0-1 0 0,0-1 1 0 0,-1 1-1 0 0,1-1 1 0 0,-2 0-1 0 0,1-1 1 0 0,-1 1 0 0 0,0-1-1 0 0,-1 1 1 0 0,0-1-1 0 0,0 0 1 0 0,-1-7-67 0 0,-1 15 57 0 0,0 1-56 0 0,0 37 69 0 0,4-27-36 0 0,0 0 0 0 0,0 0 1 0 0,0 0-1 0 0,2 0 1 0 0,-1-1-1 0 0,1 0 0 0 0,0 0 1 0 0,1 0-1 0 0,0-1 0 0 0,0 0 1 0 0,1 0-1 0 0,0-1 1 0 0,1 0-1 0 0,-1 0 0 0 0,1-1 1 0 0,0 0-1 0 0,1-1 1 0 0,0 0-1 0 0,-1-1 0 0 0,2 1 1 0 0,-1-2-1 0 0,0 0 1 0 0,1 0-1 0 0,4 0-34 0 0,282 59-948 0 0,-95-47-5243 0 0,-132-11 1091 0 0,-31-1-6638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9:56.3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853 209 7050 0 0,'0'0'3276'0'0,"0"0"-727"0"0,0 0-429 0 0,0 0-503 0 0,0 0-479 0 0,0 0-381 0 0,0 0-355 0 0,0 0-362 0 0,0 0-322 0 0,0 0-249 0 0,0 0-168 0 0,0 0-68 0 0,0 0 94 0 0,3-5 189 0 0,15 0 211 0 0,-15 46 461 0 0,-2-19-90 0 0,17 494 1201 0 0,-13-444-1178 0 0,-3-19-49 0 0,3 0 0 0 0,2 0 0 0 0,2 0 0 0 0,2-1 0 0 0,6 12-72 0 0,1-53-1909 0 0,-11-49-7183 0 0,-6 36 8386 0 0,-1-9-4893 0 0</inkml:trace>
  <inkml:trace contextRef="#ctx0" brushRef="#br0" timeOffset="650.897">560 276 12651 0 0,'0'0'2318'0'0,"0"0"-266"0"0,0 0-288 0 0,0 0-555 0 0,0 0-579 0 0,0 0-463 0 0,0 0-339 0 0,0 0-107 0 0,0 0 99 0 0,0 0 118 0 0,33-18 75 0 0,109-54 22 0 0,-136 69-34 0 0,1 0-1 0 0,-1 1 1 0 0,0-1 0 0 0,1 1 0 0 0,0 1 0 0 0,0-1 0 0 0,-1 1 0 0 0,1 0-1 0 0,0 1 1 0 0,0 0 0 0 0,0 0 0 0 0,0 0 0 0 0,0 1 0 0 0,-1 0 0 0 0,1 0-1 0 0,0 1 1 0 0,0 0-1 0 0,13 3-8 0 0,17 4-49 0 0,0 2 0 0 0,-1 1 0 0 0,0 2 0 0 0,-1 1 0 0 0,-1 2 0 0 0,0 2 0 0 0,-1 1 0 0 0,-1 1 0 0 0,-2 2 0 0 0,0 1 0 0 0,-1 1 0 0 0,-1 2 0 0 0,-2 1 0 0 0,0 1 0 0 0,-2 0 0 0 0,-2 2 0 0 0,0 1 0 0 0,-3 1 0 0 0,13 28 57 0 0,-26-48 28 0 0,-1-1 0 0 0,-1 1 0 0 0,0 1 0 0 0,-1-1-1 0 0,0 0 1 0 0,-1 1 0 0 0,-1-1 0 0 0,0 1 0 0 0,-1 0-1 0 0,0-1 1 0 0,-1 1 0 0 0,0-1 0 0 0,-2 1 0 0 0,1-1-1 0 0,-2 1 1 0 0,1-1 0 0 0,-2 0 0 0 0,0-1 0 0 0,0 1-1 0 0,-2-1 1 0 0,1 0 0 0 0,-1 0 0 0 0,-1-1 0 0 0,0 0-1 0 0,-1 0 1 0 0,0-1 0 0 0,0 0 0 0 0,-1-1 0 0 0,0 0-1 0 0,-1 0 1 0 0,0-1 0 0 0,-11 6-28 0 0,-40 15 363 0 0,0-2 0 0 0,-2-3 0 0 0,-1-3 0 0 0,0-3 0 0 0,-2-2 0 0 0,0-4 0 0 0,0-2 0 0 0,-1-4 0 0 0,0-2 0 0 0,0-3 0 0 0,-1-4 0 0 0,-1-2-363 0 0,10 5 121 0 0,23 2-102 0 0,0-2 1 0 0,0-2-1 0 0,1 0 1 0 0,-1-3-1 0 0,1-1 0 0 0,0-2 1 0 0,0-1-1 0 0,1-2 1 0 0,-24-11-20 0 0,17-27-1621 0 0,73-1-5360 0 0,-7 36 959 0 0,-3 4-3965 0 0</inkml:trace>
  <inkml:trace contextRef="#ctx0" brushRef="#br0" timeOffset="3064.548">1750 1063 5553 0 0,'0'0'3262'0'0,"0"0"-250"0"0,0 0-440 0 0,0 0-491 0 0,0 0-596 0 0,0 0-531 0 0,0 0-456 0 0,0 0-344 0 0,0 0-210 0 0,0 0-106 0 0,0 0-11 0 0,0 0 82 0 0,0-4 126 0 0,0 2-7 0 0,1 1 1 0 0,-1 0-1 0 0,1-1 0 0 0,-1 1 0 0 0,1 0 1 0 0,0 0-1 0 0,-1 0 0 0 0,1-1 1 0 0,0 1-1 0 0,0 0 0 0 0,0 0 0 0 0,0 0 1 0 0,0 0-1 0 0,0 0 0 0 0,0 1 0 0 0,0-1 1 0 0,0 0-1 0 0,0 0 0 0 0,1 1 1 0 0,-1-1-1 0 0,0 1 0 0 0,1-1 0 0 0,-1 1 1 0 0,0-1-1 0 0,1 1 0 0 0,-1 0 0 0 0,0 0 1 0 0,1 0-1 0 0,-1 0 0 0 0,0 0 1 0 0,1 0-1 0 0,-1 0 0 0 0,1 0 0 0 0,-1 0 1 0 0,0 0-1 0 0,1 1 0 0 0,-1-1 0 0 0,0 1 1 0 0,0-1-1 0 0,1 1 0 0 0,-1-1 1 0 0,0 1-1 0 0,0 0 0 0 0,0 0 0 0 0,1 0-28 0 0,17 2 151 0 0,-2 0-89 0 0,0-1 0 0 0,0 0 0 0 0,0-1 1 0 0,0-1-1 0 0,1-1 0 0 0,-1 0 0 0 0,0-2 0 0 0,0 1 0 0 0,-1-2 0 0 0,1-1 0 0 0,0 0 0 0 0,-1 0 1 0 0,0-2-1 0 0,-1 0 0 0 0,0-1 0 0 0,0-1 0 0 0,0 0 0 0 0,-1-1 0 0 0,0 0 0 0 0,-1-1 0 0 0,-1-1 1 0 0,1 0-1 0 0,-2 0 0 0 0,0-1 0 0 0,0-1 0 0 0,-1-1-62 0 0,-8 14-49 0 0,0-1 0 0 0,-1 0 0 0 0,1 1 0 0 0,-1-1 0 0 0,0 0 1 0 0,0 0-1 0 0,0 0 0 0 0,0 0 0 0 0,0 0 0 0 0,0 0 0 0 0,0 0 0 0 0,0 0 0 0 0,-1 0 0 0 0,1 0 0 0 0,-1-1 0 0 0,0 1 0 0 0,0 0 0 0 0,1 0 1 0 0,-1 0-1 0 0,-1-1 0 0 0,1 1 0 0 0,0 0 0 0 0,-1 0 0 0 0,1 0 0 0 0,-1-1 0 0 0,1 1 0 0 0,-1 0 0 0 0,0 0 0 0 0,0 0 0 0 0,0 0 0 0 0,0 0 1 0 0,0 0-1 0 0,-1 1 0 0 0,1-1 0 0 0,0 0 0 0 0,-1 1 0 0 0,1-1 0 0 0,-1 1 0 0 0,0-1 0 0 0,0 1 0 0 0,1 0 0 0 0,-1-1 0 0 0,0 1 0 0 0,0 0 1 0 0,0 0-1 0 0,0 1 0 0 0,0-1 0 0 0,0 0 0 0 0,-1 1 0 0 0,1-1 0 0 0,0 1 0 0 0,0-1 0 0 0,0 1 0 0 0,-1 0 0 0 0,1 0 0 0 0,0 0 0 0 0,-1 1 49 0 0,-9 0-57 0 0,-1 2 0 0 0,1 0-1 0 0,0 0 1 0 0,0 1 0 0 0,0 0-1 0 0,1 1 1 0 0,0 1 0 0 0,0 0-1 0 0,0 0 1 0 0,0 1 0 0 0,1 0-1 0 0,0 1 1 0 0,1 0 0 0 0,0 1-1 0 0,0-1 1 0 0,1 2 0 0 0,0-1-1 0 0,0 1 1 0 0,1 1 0 0 0,1-1-1 0 0,0 1 1 0 0,-2 4 57 0 0,7-12 23 0 0,-1 1 1 0 0,1-1-1 0 0,-1 1 0 0 0,1-1 0 0 0,0 1 1 0 0,0 0-1 0 0,1-1 0 0 0,-1 1 1 0 0,1 0-1 0 0,0 0 0 0 0,0 0 1 0 0,0-1-1 0 0,0 1 0 0 0,0 0 1 0 0,1 0-1 0 0,0-1 0 0 0,0 1 1 0 0,0 0-1 0 0,0-1 0 0 0,1 1 1 0 0,-1-1-1 0 0,1 1 0 0 0,0-1 1 0 0,0 0-1 0 0,0 0 0 0 0,0 0 1 0 0,1 0-1 0 0,-1 0 0 0 0,1 0 1 0 0,0-1-1 0 0,0 1 0 0 0,0-1 1 0 0,0 0-1 0 0,0 0 0 0 0,0 0 1 0 0,1 0-1 0 0,-1 0 0 0 0,1-1 0 0 0,-1 0 1 0 0,1 1-24 0 0,155 27 1174 0 0,50-33-4496 0 0,-74-17-7692 0 0,-113 15 5131 0 0</inkml:trace>
  <inkml:trace contextRef="#ctx0" brushRef="#br0" timeOffset="3644.387">2665 698 9178 0 0,'0'0'3613'0'0,"0"0"-1431"0"0,0 0-745 0 0,0 0-690 0 0,0 0-735 0 0,0 0-473 0 0,0 0-205 0 0,0 0 150 0 0,0 0 348 0 0,0 0 291 0 0,0 0 134 0 0,0 0 11 0 0,0 0-27 0 0,-5 33-19 0 0,-16 103 3 0 0,22 47 474 0 0,8 339 305 0 0,24-334-1026 0 0,-26-194 6075 0 0,-7-47-5692 0 0,-9-9-522 0 0,-3 0 0 0 0,-2 1-1 0 0,-4 1 1 0 0,-17-41 161 0 0,-21-72-731 0 0,49 147 612 0 0,-26-186-239 0 0,37 205 246 0 0,0 1 1 0 0,1-1 0 0 0,0 1 0 0 0,0 0 0 0 0,1 1-1 0 0,0-1 1 0 0,0 1 0 0 0,0 0 0 0 0,1 1-1 0 0,-1 0 1 0 0,1 0 0 0 0,0 0 0 0 0,0 1 0 0 0,0 0-1 0 0,1 0 1 0 0,-1 0 0 0 0,1 1 0 0 0,0 0 0 0 0,-1 1-1 0 0,1 0 1 0 0,0 0 0 0 0,0 1 0 0 0,0 0 0 0 0,2 0 111 0 0,-2-1 40 0 0,30-6-38 0 0,-1 2-1 0 0,1 2 1 0 0,-1 1 0 0 0,1 2-1 0 0,0 2 1 0 0,-1 1-1 0 0,1 2 1 0 0,-1 2 0 0 0,-1 1-1 0 0,1 1 1 0 0,-1 3 0 0 0,-1 1-1 0 0,12 6-1 0 0,-41-17-82 0 0,-1 1 0 0 0,1 0 0 0 0,0 0 0 0 0,-1 1 0 0 0,0-1 0 0 0,0 1 0 0 0,0 0 0 0 0,0 1 0 0 0,0-1-1 0 0,-1 1 1 0 0,0 0 0 0 0,0 0 0 0 0,0 0 0 0 0,-1 1 0 0 0,1-1 0 0 0,-2 1 0 0 0,1 0 0 0 0,1 2 82 0 0,-71 7 1532 0 0,-659-10-1088 0 0,706-2-1844 0 0,36 15-11542 0 0,-5-16 6457 0 0</inkml:trace>
  <inkml:trace contextRef="#ctx0" brushRef="#br0" timeOffset="4529.849">3209 103 10554 0 0,'0'0'2495'0'0,"0"0"-183"0"0,0 0-627 0 0,0 0-845 0 0,0 0-778 0 0,0 0-566 0 0,0 0-292 0 0,0 0-26 0 0,0 0 198 0 0,0 0 243 0 0,0 0 128 0 0,0 0 92 0 0,0 0 108 0 0,12 13 94 0 0,2 1-3 0 0,38 78 231 0 0,-18 198 920 0 0,-31-223-1066 0 0,3-1 0 0 0,2 0 0 0 0,4 0 0 0 0,2-2 0 0 0,3 1 0 0 0,18 40-123 0 0,47 9 2659 0 0,-81-124 3043 0 0,5-17-5986 0 0,-4 20 681 0 0,6-35-413 0 0,-8 36-61 0 0,0-1 0 0 0,0 1 0 0 0,0-1-1 0 0,1 1 1 0 0,0-1 0 0 0,0 1 0 0 0,0 0 0 0 0,1-1 0 0 0,0 1-1 0 0,1 0 1 0 0,-1 0 0 0 0,1 0 0 0 0,0 0 0 0 0,0 1 0 0 0,1-1 0 0 0,0 1-1 0 0,0 0 1 0 0,0 0 0 0 0,1 0 0 0 0,-1 0 0 0 0,1 1 0 0 0,0 0 0 0 0,0 0-1 0 0,1 0 1 0 0,-1 1 0 0 0,1-1 0 0 0,0 2 0 0 0,0-1 0 0 0,0 0-1 0 0,0 1 1 0 0,0 0 0 0 0,4 0 77 0 0,-2 3-60 0 0,0 1-1 0 0,0 0 1 0 0,-1 0-1 0 0,1 1 1 0 0,0 0-1 0 0,-1 0 0 0 0,0 1 1 0 0,0-1-1 0 0,0 2 1 0 0,0-1-1 0 0,-1 1 1 0 0,1 0-1 0 0,-1 0 1 0 0,0 1-1 0 0,-1 0 1 0 0,1 0-1 0 0,-1 0 1 0 0,-1 1-1 0 0,1 0 1 0 0,-1 0-1 0 0,0 0 1 0 0,0 0-1 0 0,-1 0 0 0 0,0 1 1 0 0,-1 0-1 0 0,1-1 1 0 0,-2 1-1 0 0,1 0 1 0 0,-1 0-1 0 0,1 8 61 0 0,27 63 25 0 0,31-46-586 0 0,-12-31-7030 0 0,-38-2 4157 0 0,2 0-5807 0 0</inkml:trace>
  <inkml:trace contextRef="#ctx0" brushRef="#br0" timeOffset="4979.616">3036 546 9594 0 0,'0'0'3702'0'0,"0"0"-1136"0"0,0 0-874 0 0,0 0-581 0 0,0 0-500 0 0,0 0-308 0 0,0 0-160 0 0,0 0-45 0 0,0 0 94 0 0,27-14 50 0 0,87-46-21 0 0,42 16 239 0 0,-111 38-381 0 0,249-36-30 0 0,-231 38-4070 0 0,0 3-4176 0 0,-59 1 4054 0 0,-2 3-559 0 0</inkml:trace>
  <inkml:trace contextRef="#ctx0" brushRef="#br0" timeOffset="5518.614">3646 1 12739 0 0,'0'0'1845'0'0,"0"0"-156"0"0,0 0-464 0 0,0 0-647 0 0,0 0-661 0 0,0 0-597 0 0,0 0-480 0 0,0 0-123 0 0,0 0 223 0 0,0 0 407 0 0,0 0 448 0 0,0 0 284 0 0,-2 13 135 0 0,17 252 1389 0 0,-1-142-1112 0 0,-6-27-119 0 0,-2-6-103 0 0,3 0-1 0 0,5 0 1 0 0,19 68-269 0 0,-29-146 267 0 0,1 1 1 0 0,0-1-1 0 0,1 0 1 0 0,0 0-1 0 0,0-1 1 0 0,1 0-1 0 0,1 0 1 0 0,0 0-1 0 0,0-1 1 0 0,1 0-1 0 0,1-1 1 0 0,-1 0-1 0 0,2 0 1 0 0,5 3-268 0 0,-14-22 6233 0 0,0-36-6146 0 0,-8-51-283 0 0,88 68-1457 0 0,-57 24 1643 0 0,1 1 1 0 0,0 1-1 0 0,0 1 0 0 0,0 1 0 0 0,1 2 0 0 0,-1 0 0 0 0,0 2 0 0 0,0 0 0 0 0,-1 2 1 0 0,13 5 9 0 0,-32-7 2 0 0,0 1 1 0 0,-1 0-1 0 0,0 0 1 0 0,0 0 0 0 0,0 0-1 0 0,0 1 1 0 0,-1 0-1 0 0,0 0 1 0 0,0 0 0 0 0,0 1-1 0 0,-1-1 1 0 0,1 1-1 0 0,-1 0 1 0 0,-1 0 0 0 0,1 0-1 0 0,-1 0 1 0 0,0 0-1 0 0,-1 1 1 0 0,1-1 0 0 0,-1 1-1 0 0,0 0-2 0 0,37 86 26 0 0,6-40-3539 0 0,25 23-7580 0 0,-59-67 984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39:55.2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564 291 0 0 0,'0'0'1208'0'0,"0"0"203"0"0,0 0 91 0 0,0 0-18 0 0,0 0-161 0 0,0 0-275 0 0,0 0-294 0 0,0 0-259 0 0,0 0-133 0 0,0 0-84 0 0,0 0-53 0 0,4-9-13 0 0,10-25-21 0 0,-11 25-27 0 0,-3 9-12 0 0,0 0-13 0 0,0 0-37 0 0,0 0-52 0 0,0 0-88 0 0,0 0-123 0 0,0 0-182 0 0,0 0-261 0 0,0 0-279 0 0,0 185 587 0 0,69 271 1551 0 0,-68-451-1228 0 0,1 1 0 0 0,-1-1 0 0 0,0 1 0 0 0,0-1 0 0 0,0 1 0 0 0,-1 0 0 0 0,0-1 0 0 0,0 1 0 0 0,0 0 0 0 0,-1-1 0 0 0,0 1 0 0 0,0-1 0 0 0,0 1 0 0 0,-1-1 0 0 0,0 1 0 0 0,0-1 0 0 0,0 0 0 0 0,-1 0 0 0 0,0 0 0 0 0,1 0 0 0 0,-2 0 0 0 0,1-1 0 0 0,-1 1 0 0 0,1-1 0 0 0,-1 0 0 0 0,0 0 0 0 0,-1-1 0 0 0,-2 3-27 0 0,-7 3-7691 0 0,12-9 4596 0 0</inkml:trace>
  <inkml:trace contextRef="#ctx0" brushRef="#br0" timeOffset="677.757">0 146 16380 0 0,'0'0'257'0'0,"0"0"99"0"0,0 0-32 0 0,0 0-260 0 0,0 0-411 0 0,0 0-424 0 0,0 0-167 0 0,0 0 136 0 0,0 0 357 0 0,0 0 401 0 0,0 0 245 0 0,0 0 111 0 0,0 0 56 0 0,12 0 40 0 0,204 38 2453 0 0,-93-26-2131 0 0,1-5 1 0 0,0-6 0 0 0,-1-5-1 0 0,0-6 1 0 0,0-5-1 0 0,112-29-730 0 0,-217 40 484 0 0,-18 4-550 0 0,0 1 0 0 0,-1 0 0 0 0,1-1 0 0 0,0 1 0 0 0,0-1 0 0 0,-1 1 0 0 0,1 0-1 0 0,0-1 1 0 0,0 1 0 0 0,0-1 0 0 0,0 1 0 0 0,0 0 0 0 0,0-1 0 0 0,0 1-1 0 0,0-1 1 0 0,0 1 0 0 0,0 0 0 0 0,1-1 0 0 0,-1 1 0 0 0,0-1 0 0 0,0 1 0 0 0,0 0-1 0 0,1-1 1 0 0,-1 1 0 0 0,0-1 0 0 0,1 1 0 0 0,-1-1 0 0 0,0 1 0 0 0,1-1-1 0 0,-1 1 1 0 0,1-1 0 0 0,-1 0 0 0 0,1 1 0 0 0,-1-1 0 0 0,1 1 0 0 0,-1-1 0 0 0,1 0-1 0 0,-1 0 1 0 0,1 1 0 0 0,-1-1 0 0 0,1 0 0 0 0,0 0 0 0 0,-1 0 0 0 0,1 1-1 0 0,0-1 1 0 0,-1 0 0 0 0,1 0 0 0 0,-1 0 0 0 0,1 0 0 0 0,0 0 0 0 0,-1 0 0 0 0,1-1-1 0 0,-1 1 1 0 0,1 0 0 0 0,0 0 0 0 0,-1 0 0 0 0,1 0 0 0 0,-1-1 0 0 0,1 1-1 0 0,-1 0 1 0 0,1-1 66 0 0,-13 39-5847 0 0,6-20 283 0 0,4-8-2042 0 0</inkml:trace>
  <inkml:trace contextRef="#ctx0" brushRef="#br0" timeOffset="2120.985">1458 1116 2993 0 0,'0'0'2887'0'0,"0"0"-567"0"0,0 0-262 0 0,0 0-320 0 0,0 0-467 0 0,0 0-591 0 0,0 0-744 0 0,0 0-735 0 0,0 0-369 0 0,0 0 64 0 0,0 0 338 0 0,0 0 490 0 0,-8 2 363 0 0,-25 9 129 0 0,33-9-166 0 0,-1 0 1 0 0,1 1-1 0 0,0-1 1 0 0,0 0-1 0 0,0 0 0 0 0,0 0 1 0 0,0 1-1 0 0,0-1 1 0 0,1 0-1 0 0,-1 0 1 0 0,1 0-1 0 0,-1 0 1 0 0,1 0-1 0 0,0 0 1 0 0,0 0-1 0 0,0 0 0 0 0,0 0 1 0 0,0 0-1 0 0,0 0 1 0 0,1 0-1 0 0,-1-1 1 0 0,1 1-1 0 0,-1 0 1 0 0,1-1-1 0 0,-1 1 0 0 0,1-1 1 0 0,0 0-1 0 0,0 0 1 0 0,0 0-1 0 0,0 1-50 0 0,-1-2 44 0 0,4 5 185 0 0,0-1 0 0 0,1 0-1 0 0,0-1 1 0 0,0 1-1 0 0,0-1 1 0 0,1 0 0 0 0,-1 0-1 0 0,1-1 1 0 0,-1 0-1 0 0,1 0 1 0 0,0-1 0 0 0,0 0-1 0 0,0 0 1 0 0,0 0-1 0 0,0-1 1 0 0,0 0 0 0 0,-1 0-1 0 0,1-1 1 0 0,0 0-1 0 0,0 0 1 0 0,0-1 0 0 0,0 1-1 0 0,-1-2 1 0 0,1 1-1 0 0,3-3-228 0 0,146-98 2530 0 0,-151 99-2541 0 0,0 0 1 0 0,-1 1 0 0 0,1-1-1 0 0,-1-1 1 0 0,0 1-1 0 0,-1-1 1 0 0,1 0-1 0 0,-1 1 1 0 0,0-1 0 0 0,0-1-1 0 0,0 1 1 0 0,0 0-1 0 0,-1-1 1 0 0,0 0-1 0 0,-1 1 1 0 0,1-1 0 0 0,-1 0-1 0 0,0 0 1 0 0,0 0-1 0 0,-1 0 1 0 0,1 1-1 0 0,-2-1 1 0 0,1 0 0 0 0,0 0-1 0 0,-1 0 1 0 0,0 0-1 0 0,-1 0 1 0 0,1 0-1 0 0,-1 1 1 0 0,0-1 0 0 0,-1 1-1 0 0,1-1 1 0 0,-1 1-1 0 0,0 0 1 0 0,0 0-1 0 0,-1 0 1 0 0,1 1 0 0 0,-1-1-1 0 0,0 1 1 0 0,-1-1-1 0 0,1 2 1 0 0,-1-1-1 0 0,1 0 1 0 0,-1 1-1 0 0,-1-1 11 0 0,-5 0-84 0 0,1-1-1 0 0,-1 1 0 0 0,0 1 0 0 0,-1 0 0 0 0,1 1 0 0 0,0 0 0 0 0,-1 0 0 0 0,0 2 0 0 0,1-1 0 0 0,-1 1 0 0 0,1 1 0 0 0,-1 0 0 0 0,1 1 0 0 0,-1 0 0 0 0,1 1 0 0 0,0 0 0 0 0,0 0 0 0 0,0 1 0 0 0,0 1 0 0 0,1 0 1 0 0,-1 1-1 0 0,1-1 0 0 0,1 2 0 0 0,-1 0 0 0 0,1 0 0 0 0,0 0 0 0 0,1 1 0 0 0,0 1 0 0 0,0-1 0 0 0,-6 10 85 0 0,12-15-30 0 0,0 1 1 0 0,0-1-1 0 0,0 1 0 0 0,1 0 1 0 0,-1 0-1 0 0,1 0 0 0 0,0 0 1 0 0,0 0-1 0 0,0 0 0 0 0,1 0 1 0 0,-1 0-1 0 0,1 0 0 0 0,0 1 1 0 0,0-1-1 0 0,1 0 0 0 0,-1 0 1 0 0,1 0-1 0 0,0 0 0 0 0,0 0 1 0 0,0 0-1 0 0,1 0 0 0 0,-1 0 1 0 0,1 0-1 0 0,0-1 0 0 0,0 1 1 0 0,0-1-1 0 0,0 1 0 0 0,1-1 1 0 0,0 0-1 0 0,-1 0 0 0 0,1 0 1 0 0,0 0-1 0 0,1 0 0 0 0,-1-1 1 0 0,0 1-1 0 0,1-1 0 0 0,2 2 30 0 0,149 55-513 0 0,-110-54-1253 0 0,-13-2-2432 0 0,-5-1-5084 0 0</inkml:trace>
  <inkml:trace contextRef="#ctx0" brushRef="#br0" timeOffset="2398.7">2348 99 12147 0 0,'0'0'2220'0'0,"0"0"-1156"0"0,0 0-258 0 0,0 0-93 0 0,0 0-251 0 0,0 0-346 0 0,0 0-460 0 0,0 0-569 0 0,0 0-499 0 0,0 0-163 0 0,0 0 296 0 0,0 0 564 0 0,0 0 625 0 0,-6 2 435 0 0,2 0-289 0 0,1 0 0 0 0,0 0-1 0 0,0 0 1 0 0,0 1 0 0 0,0-1 0 0 0,0 1 0 0 0,0 0-1 0 0,1-1 1 0 0,0 1 0 0 0,-1 0 0 0 0,1 1-1 0 0,0-1 1 0 0,0 0 0 0 0,1 0 0 0 0,-1 1-1 0 0,1-1 1 0 0,-1 1 0 0 0,1 0 0 0 0,0-1 0 0 0,1 1-1 0 0,-1 0 1 0 0,1 0 0 0 0,-1-1 0 0 0,1 1-1 0 0,0 0 1 0 0,1 2-56 0 0,-3 1 52 0 0,-15 103 540 0 0,4 1-1 0 0,6 0 1 0 0,4 0 0 0 0,6 22-592 0 0,-1-103 90 0 0,2 0 1 0 0,2 0-1 0 0,0 0 1 0 0,2-1-1 0 0,1 0 0 0 0,2-1 1 0 0,0 0-1 0 0,2 0 1 0 0,1-1-1 0 0,4 4-90 0 0,-7-18 3683 0 0,-15-27-2756 0 0,-15-24-3428 0 0,-5 5-2077 0 0,5 12-1535 0 0,8 10-1623 0 0</inkml:trace>
  <inkml:trace contextRef="#ctx0" brushRef="#br0" timeOffset="2687.145">2041 557 11074 0 0,'0'0'4309'0'0,"0"0"-2366"0"0,0 0-965 0 0,0 0-438 0 0,0 0-187 0 0,32-13-51 0 0,104-41-19 0 0,97 2 421 0 0,-165 43-568 0 0,288-28 25 0 0,-202 33-2980 0 0,-142 8 306 0 0,-10 22-8926 0 0,-5-18 7427 0 0</inkml:trace>
  <inkml:trace contextRef="#ctx0" brushRef="#br0" timeOffset="3118.71">2798 1125 17884 0 0,'0'0'-988'0'0,"0"0"-69"0"0,0 0 203 0 0,0 0 355 0 0,0 0 457 0 0,0 0 140 0 0,0 0 19 0 0,0 0 15 0 0,0 0 58 0 0,0 0 60 0 0,0 0 68 0 0,26 8 60 0 0,78 23 65 0 0,-101-29-362 0 0,1-1 1 0 0,-1 0-1 0 0,0 0 0 0 0,1 0 0 0 0,0 0 1 0 0,-1-1-1 0 0,1 1 0 0 0,-1-1 0 0 0,1 0 1 0 0,0 0-1 0 0,-1 0 0 0 0,1-1 0 0 0,0 1 1 0 0,-1-1-1 0 0,1 0 0 0 0,-1 0 0 0 0,1 0 1 0 0,-1 0-1 0 0,0-1 0 0 0,1 1 0 0 0,-1-1 1 0 0,0 0-1 0 0,0 0 0 0 0,2-2-81 0 0,7-4 143 0 0,-7 7-178 0 0,0-1 0 0 0,0 1 0 0 0,-1-1 0 0 0,1 0 0 0 0,0 0 0 0 0,-1 0 0 0 0,0 0 1 0 0,1-1-1 0 0,-1 0 0 0 0,0 0 0 0 0,0 0 0 0 0,-1-1 0 0 0,1 1 0 0 0,-1-1 0 0 0,1 0 1 0 0,-1 0-1 0 0,0 0 0 0 0,-1 0 0 0 0,1 0 0 0 0,-1-1 0 0 0,0 1 0 0 0,0-1 0 0 0,0 0 0 0 0,-1 1 1 0 0,1-1-1 0 0,-1 0 0 0 0,0 0 0 0 0,-1 0 0 0 0,1 0 0 0 0,-1 0 0 0 0,0 0 0 0 0,0 0 1 0 0,0 0-1 0 0,-1 0 0 0 0,0 0 0 0 0,0 0 0 0 0,0 0 0 0 0,-1 0 0 0 0,1 1 0 0 0,-1-1 0 0 0,0 1 1 0 0,-1-1-1 0 0,1 1 0 0 0,-1-1 0 0 0,-2-2 35 0 0,-3 1-137 0 0,-1 0 1 0 0,1 1-1 0 0,-1 0 1 0 0,0 0-1 0 0,0 1 0 0 0,-1 0 1 0 0,1 1-1 0 0,-1 0 1 0 0,0 1-1 0 0,0-1 0 0 0,0 2 1 0 0,0 0-1 0 0,0 0 1 0 0,-5 0 136 0 0,-6 1 136 0 0,0 1 1 0 0,-1 1 0 0 0,1 1-1 0 0,0 0 1 0 0,0 2 0 0 0,0 1-1 0 0,1 0 1 0 0,-1 1 0 0 0,2 1-1 0 0,-7 4-136 0 0,24-12-8 0 0,-1 1 0 0 0,1-1-1 0 0,-1 0 1 0 0,1 1-1 0 0,-1 0 1 0 0,1 0-1 0 0,0-1 1 0 0,-1 2-1 0 0,1-1 1 0 0,0 0-1 0 0,0 0 1 0 0,0 1-1 0 0,0-1 1 0 0,0 1-1 0 0,0-1 1 0 0,0 1-1 0 0,0 0 1 0 0,0 0-1 0 0,1 0 1 0 0,-1 0-1 0 0,1 0 1 0 0,0 0-1 0 0,-1 0 1 0 0,1 0-1 0 0,0 1 1 0 0,0-1-1 0 0,1 0 1 0 0,-1 1-1 0 0,0-1 1 0 0,1 1 0 0 0,-1-1-1 0 0,1 1 1 0 0,0-1-1 0 0,0 1 1 0 0,0-1-1 0 0,0 1 1 0 0,0-1-1 0 0,1 1 1 0 0,-1-1-1 0 0,1 1 1 0 0,-1-1-1 0 0,1 1 1 0 0,0-1-1 0 0,0 0 1 0 0,0 1-1 0 0,0-1 1 0 0,1 0-1 0 0,-1 0 1 0 0,1 0-1 0 0,-1 0 1 0 0,1 0-1 0 0,0 0 1 0 0,-1 0-1 0 0,1-1 1 0 0,0 1-1 0 0,0-1 1 0 0,0 1-1 0 0,1-1 1 0 0,-1 0 0 0 0,0 0-1 0 0,2 1 9 0 0,30 9 330 0 0,0-1-1 0 0,1-2 1 0 0,-1-1-1 0 0,1-2 1 0 0,1-1 0 0 0,-1-2-1 0 0,1-1 1 0 0,-1-2-1 0 0,5-2-329 0 0,31 2 311 0 0,-34 30 126 0 0,-22-23-647 0 0,1-2 0 0 0,0 0 0 0 0,0 0 0 0 0,1-2-1 0 0,-1 0 1 0 0,1 0 0 0 0,-1-2 0 0 0,1 0 0 0 0,-1-1 0 0 0,1-1 0 0 0,-1 0-1 0 0,2-2 211 0 0,117-29-11401 0 0,-111 25 5780 0 0</inkml:trace>
  <inkml:trace contextRef="#ctx0" brushRef="#br0" timeOffset="3716.171">3602 0 14691 0 0,'0'0'1777'0'0,"0"0"63"0"0,0 0-192 0 0,0 0-449 0 0,0 0-420 0 0,0 0-420 0 0,0 0-409 0 0,0 0-328 0 0,0 0-301 0 0,0 0-76 0 0,0 0 122 0 0,0 0 172 0 0,0 0 231 0 0,14 11 127 0 0,-2 14 165 0 0,-1 0 0 0 0,-1 1 0 0 0,-2 0 0 0 0,0 1 0 0 0,-2 0 1 0 0,-1 0-1 0 0,0 11-62 0 0,-3-29 16 0 0,83 659 797 0 0,-38-548-363 0 0,-32-88-3640 0 0,-1-1-4468 0 0,-11-21-2212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40:26.9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765 4479 4377 0 0,'0'0'861'0'0,"0"0"-214"0"0,0 0-371 0 0,0 0-205 0 0,0 0-14 0 0,0 0 126 0 0,0 0 162 0 0,0 0 106 0 0,0 0 51 0 0,0 0-42 0 0,3-4-109 0 0,-123 86 1221 0 0,90-61-1452 0 0,1 1 0 0 0,1 2 0 0 0,1 1 0 0 0,1 1 0 0 0,2 1 0 0 0,0 1 0 0 0,2 1 0 0 0,1 1 0 0 0,2 1 0 0 0,1 0 0 0 0,1 2 0 0 0,1 0 0 0 0,3 1 0 0 0,0 0 0 0 0,2 1 0 0 0,2 0 0 0 0,1 1 0 0 0,-2 27-120 0 0,9-42 46 0 0,0 0 1 0 0,2 1-1 0 0,0-1 0 0 0,2 1 0 0 0,0-1 0 0 0,1 0 0 0 0,1 0 1 0 0,1-1-1 0 0,1 1 0 0 0,1-1 0 0 0,1-1 0 0 0,0 1 0 0 0,1-2 1 0 0,2 1-1 0 0,0-1 0 0 0,0-1 0 0 0,2 0 0 0 0,0-1 1 0 0,1-1-1 0 0,0 0 0 0 0,17 12-46 0 0,-22-20 174 0 0,0 0-1 0 0,1 0 1 0 0,0-1 0 0 0,0-1-1 0 0,0 0 1 0 0,1 0 0 0 0,-1-1 0 0 0,1 0-1 0 0,0-1 1 0 0,0-1 0 0 0,1 0-1 0 0,-1-1 1 0 0,0 0 0 0 0,1 0 0 0 0,-1-2-1 0 0,0 1 1 0 0,1-2 0 0 0,-1 1-1 0 0,0-2 1 0 0,0 0 0 0 0,0 0 0 0 0,0-1-1 0 0,-1 0 1 0 0,1-1 0 0 0,-1-1-1 0 0,0 0 1 0 0,-1 0 0 0 0,1-1 0 0 0,-1 0-1 0 0,-1-1 1 0 0,1 0 0 0 0,-1 0-1 0 0,-1-1 1 0 0,1-1 0 0 0,4-6-174 0 0,-11 11 64 0 0,1-1-1 0 0,-1 1 1 0 0,0-1 0 0 0,0 1 0 0 0,0-1 0 0 0,-1 0 0 0 0,0 0-1 0 0,0 0 1 0 0,-1 0 0 0 0,1 1 0 0 0,-1-1 0 0 0,-1 0 0 0 0,1 0-1 0 0,-1 0 1 0 0,0 0 0 0 0,0 0 0 0 0,-1 1 0 0 0,1-1 0 0 0,-1 0-1 0 0,-1 1 1 0 0,1-1 0 0 0,-1 1 0 0 0,0 0 0 0 0,0 0 0 0 0,0 0-1 0 0,-1 0 1 0 0,0 1 0 0 0,0 0 0 0 0,0-1 0 0 0,0 1-1 0 0,-1 1 1 0 0,-4-5-64 0 0,-3-1-54 0 0,-1 0-1 0 0,0 1 0 0 0,0 0 0 0 0,0 0 1 0 0,-1 2-1 0 0,0 0 0 0 0,-1 0 0 0 0,1 1 1 0 0,-1 1-1 0 0,0 1 0 0 0,0 0 0 0 0,-5 0 55 0 0,1 2-79 0 0,0 1-1 0 0,0 1 0 0 0,1 0 0 0 0,-1 2 0 0 0,0 0 0 0 0,1 1 0 0 0,0 1 0 0 0,0 0 0 0 0,0 2 0 0 0,1 0 1 0 0,0 1-1 0 0,0 0 0 0 0,1 2 0 0 0,0 0 0 0 0,1 0 0 0 0,0 2 0 0 0,0 0 0 0 0,1 1 0 0 0,1 0 0 0 0,0 1 0 0 0,1 0 1 0 0,1 1-1 0 0,-6 10 80 0 0,8-10-461 0 0,0 0 0 0 0,2 0 0 0 0,0 1 1 0 0,0 0-1 0 0,2 1 0 0 0,0 0 0 0 0,1-1 1 0 0,0 1-1 0 0,2 1 0 0 0,-1 6 461 0 0,2 25-4865 0 0,1-13-4573 0 0</inkml:trace>
  <inkml:trace contextRef="#ctx0" brushRef="#br0" timeOffset="575.038">619 7421 12507 0 0,'0'0'1716'0'0,"0"0"-374"0"0,0 0-828 0 0,0 0-668 0 0,0 0-420 0 0,0 0-163 0 0,0 0 97 0 0,0 0 284 0 0,0 0 349 0 0,0 0 279 0 0,0 0 160 0 0,0 0 108 0 0,0 0 98 0 0,10-3 22 0 0,-6 2-656 0 0,1 1 163 0 0,-1-1 0 0 0,0 0 0 0 0,1 0 0 0 0,-1 0 0 0 0,0 0 0 0 0,0-1 0 0 0,0 1 0 0 0,0-1 0 0 0,0 0 0 0 0,0 0 0 0 0,-1-1 0 0 0,1 1 0 0 0,-1-1 0 0 0,1 1 0 0 0,-1-1 0 0 0,0 0 0 0 0,0-1 0 0 0,0 1 0 0 0,-1 0 0 0 0,1-1 0 0 0,-1 0-1 0 0,0 1 1 0 0,0-1 0 0 0,0 0 0 0 0,0 0 0 0 0,-1 0 0 0 0,1 0 0 0 0,-1-1 0 0 0,0-1-167 0 0,-67 11-2379 0 0,27 20 2301 0 0,1 1 0 0 0,1 2 0 0 0,1 1 0 0 0,2 2 1 0 0,1 2-1 0 0,1 1 0 0 0,2 1 0 0 0,2 2 0 0 0,1 1 0 0 0,2 1 0 0 0,1 1 0 0 0,2 1 1 0 0,3 0-1 0 0,1 2 0 0 0,-1 7 78 0 0,5-12-23 0 0,2 1 0 0 0,2 0 1 0 0,1 1-1 0 0,2 0 0 0 0,2 1 1 0 0,1-1-1 0 0,3 1 0 0 0,1 9 23 0 0,3-40 59 0 0,0 1 0 0 0,0-1 0 0 0,1 0 0 0 0,0 0 1 0 0,1 0-1 0 0,0 0 0 0 0,1-1 0 0 0,0 0 0 0 0,0 0 0 0 0,1-1 0 0 0,0 1 0 0 0,0-2 0 0 0,1 1 0 0 0,0-1 0 0 0,1 0 0 0 0,0 0 0 0 0,0-1 0 0 0,0-1 0 0 0,0 1 0 0 0,1-2 0 0 0,0 1 0 0 0,0-1 0 0 0,0-1 0 0 0,1 1 0 0 0,-1-2 0 0 0,1 0 0 0 0,0 0 0 0 0,0-1 0 0 0,-1 0 0 0 0,1-1 0 0 0,0 0 0 0 0,0 0 0 0 0,0-2 0 0 0,0 1 0 0 0,-1-1 0 0 0,1-1 0 0 0,-1 0 0 0 0,1 0 1 0 0,-1-1-1 0 0,0 0 0 0 0,0-1 0 0 0,8-6-59 0 0,-15 9 41 0 0,0-1 0 0 0,0 0 1 0 0,-1 0-1 0 0,1 0 0 0 0,-1 0 1 0 0,1-1-1 0 0,-1 1 0 0 0,0-1 1 0 0,-1 1-1 0 0,1-1 1 0 0,0 0-1 0 0,-1 0 0 0 0,0 1 1 0 0,0-1-1 0 0,0 0 0 0 0,-1 0 1 0 0,1 0-1 0 0,-1 0 1 0 0,0 0-1 0 0,0 0 0 0 0,0 0 1 0 0,0 0-1 0 0,-1 0 0 0 0,0 0 1 0 0,0 0-1 0 0,0 0 0 0 0,0 0 1 0 0,-1 0-1 0 0,1 1 1 0 0,-1-1-1 0 0,0 0 0 0 0,0 1 1 0 0,0 0-1 0 0,-1-1 0 0 0,1 1 1 0 0,-1 0-1 0 0,0 0 1 0 0,1 0-1 0 0,-2 1 0 0 0,1-1 1 0 0,0 1-1 0 0,0 0 0 0 0,-1-1 1 0 0,1 2-1 0 0,-1-1 0 0 0,0 0 1 0 0,1 1-1 0 0,-1-1 1 0 0,0 1-1 0 0,0 0 0 0 0,0 0 1 0 0,0 1-1 0 0,-2-1-41 0 0,-6-4-61 0 0,1 1 0 0 0,-1 0-1 0 0,-1 1 1 0 0,1 1 0 0 0,0-1 0 0 0,-1 2-1 0 0,1 0 1 0 0,-1 0 0 0 0,1 1 0 0 0,-1 1-1 0 0,1 0 1 0 0,-1 1 0 0 0,1 0 0 0 0,-11 4 61 0 0,13-4-99 0 0,1 2 1 0 0,-1-1-1 0 0,1 1 0 0 0,0 1 1 0 0,0 0-1 0 0,0 0 1 0 0,1 1-1 0 0,0 0 1 0 0,0 0-1 0 0,0 1 1 0 0,1 0-1 0 0,0 0 0 0 0,0 1 1 0 0,1 0-1 0 0,0 0 1 0 0,0 0-1 0 0,1 1 1 0 0,0 0-1 0 0,1 0 1 0 0,0 0-1 0 0,0 0 1 0 0,1 1-1 0 0,0 0 0 0 0,1 0 1 0 0,0-1-1 0 0,0 1 1 0 0,1 1-1 0 0,0-1 99 0 0,1 64-3873 0 0,8-27-2639 0 0,0-22-1428 0 0</inkml:trace>
  <inkml:trace contextRef="#ctx0" brushRef="#br0" timeOffset="1406.499">745 9966 12091 0 0,'0'0'1397'0'0,"0"0"-43"0"0,0 0-306 0 0,0 0-313 0 0,0 0-302 0 0,0 0-301 0 0,0 0-286 0 0,0 0-154 0 0,0 0-28 0 0,0 0 74 0 0,0 0 173 0 0,0 0 202 0 0,0 0 142 0 0,-3-5 81 0 0,-11-37 1850 0 0,11 40-2267 0 0,0 1 1 0 0,0-1 0 0 0,0 1-1 0 0,0 0 1 0 0,0-1 0 0 0,0 2 0 0 0,0-1-1 0 0,-1 0 1 0 0,1 1 0 0 0,0-1-1 0 0,-1 1 1 0 0,1 0 0 0 0,0 0-1 0 0,-1 0 1 0 0,1 1 0 0 0,0-1 0 0 0,-1 1-1 0 0,1 0 1 0 0,0 0 0 0 0,0 0-1 0 0,0 0 1 0 0,0 0 0 0 0,-2 2 80 0 0,-28 13-88 0 0,1 2 1 0 0,1 2-1 0 0,0 0 1 0 0,1 2-1 0 0,2 2 1 0 0,0 0-1 0 0,2 2 1 0 0,1 1 0 0 0,1 1-1 0 0,1 1 1 0 0,1 1-1 0 0,2 1 1 0 0,1 0-1 0 0,2 2 1 0 0,1 0-1 0 0,1 1 1 0 0,2 0-1 0 0,1 1 1 0 0,-5 32 87 0 0,1 133-287 0 0,16-195 330 0 0,1 1 0 0 0,0 0 0 0 0,0-1 0 0 0,0 1 0 0 0,1-1 0 0 0,0 1-1 0 0,0-1 1 0 0,0 0 0 0 0,0 1 0 0 0,1-1 0 0 0,0-1 0 0 0,0 1 0 0 0,1 0 0 0 0,-1-1-1 0 0,1 1 1 0 0,0-1 0 0 0,0 0 0 0 0,0 0 0 0 0,1-1 0 0 0,-1 1 0 0 0,1-1 0 0 0,0 0 0 0 0,0-1-1 0 0,0 1 1 0 0,0-1 0 0 0,1 0 0 0 0,-1 0 0 0 0,1 0 0 0 0,-1-1 0 0 0,1 0 0 0 0,0 0 0 0 0,5 0-43 0 0,-6-1 159 0 0,0 0 0 0 0,0 0 0 0 0,0 0 0 0 0,0-1 0 0 0,0 0 0 0 0,0 0 0 0 0,-1 0 1 0 0,1-1-1 0 0,0 0 0 0 0,-1 0 0 0 0,1 0 0 0 0,-1 0 0 0 0,1-1 0 0 0,-1 0 0 0 0,0 1 0 0 0,0-2 1 0 0,0 1-1 0 0,-1 0 0 0 0,1-1 0 0 0,-1 0 0 0 0,0 1 0 0 0,0-1 0 0 0,0-1 0 0 0,0 1 1 0 0,-1 0-1 0 0,1-1 0 0 0,-1 1 0 0 0,0-1 0 0 0,-1 0 0 0 0,1 1 0 0 0,-1-1 0 0 0,0 0 1 0 0,0 0-1 0 0,0-1-159 0 0,0-3 102 0 0,1 0 0 0 0,-1 0 0 0 0,0 0 0 0 0,-1 0 1 0 0,0 0-1 0 0,-1 0 0 0 0,1 0 0 0 0,-2 0 0 0 0,1 0 1 0 0,-1 0-1 0 0,-1 0 0 0 0,0 1 0 0 0,0-1 0 0 0,0 1 1 0 0,-1 0-1 0 0,-1 0 0 0 0,1 0 0 0 0,-6-6-102 0 0,6 9-48 0 0,0 0 0 0 0,-1 0-1 0 0,1 1 1 0 0,-1 0 0 0 0,0 0 0 0 0,0 0-1 0 0,-1 0 1 0 0,1 1 0 0 0,-1 0 0 0 0,0 0-1 0 0,1 1 1 0 0,-1-1 0 0 0,0 1 0 0 0,-1 1-1 0 0,1-1 1 0 0,0 1 0 0 0,0 0 0 0 0,-1 0-1 0 0,1 1 1 0 0,-1 0 0 0 0,1 0 0 0 0,0 0-1 0 0,-1 1 1 0 0,1 0 0 0 0,0 0 0 0 0,-1 1-1 0 0,1 0 1 0 0,0 0 0 0 0,0 0 0 0 0,0 1-1 0 0,1 0 1 0 0,-1 0 0 0 0,1 0 0 0 0,-1 1-1 0 0,1 0 1 0 0,0 0 0 0 0,0 0 0 0 0,1 0-1 0 0,-1 1 1 0 0,1 0 0 0 0,0 0 0 0 0,1 0-1 0 0,-1 0 1 0 0,1 1 0 0 0,0-1 48 0 0,-8 16-141 0 0,1 1-1 0 0,2 0 1 0 0,0 0-1 0 0,1 0 1 0 0,1 1 0 0 0,2 0-1 0 0,0 0 1 0 0,1 1 0 0 0,1-1-1 0 0,2 1 1 0 0,0-1-1 0 0,1 1 1 0 0,5 21 141 0 0,27 98-9415 0 0,-21-110-918 0 0</inkml:trace>
  <inkml:trace contextRef="#ctx0" brushRef="#br0" timeOffset="2185.411">631 12328 8418 0 0,'0'0'1108'0'0,"0"0"-120"0"0,0 0-225 0 0,0 0-227 0 0,0 0-86 0 0,0 0-110 0 0,0 0-123 0 0,0 0-42 0 0,0 0 49 0 0,0 0 133 0 0,0 0 158 0 0,0 0 108 0 0,0 0 64 0 0,-5-15-49 0 0,-14-45-108 0 0,13 35 378 0 0,-9 12-853 0 0,6 14-146 0 0,-17 3 55 0 0,-1 1 1 0 0,1 2-1 0 0,0 1 0 0 0,1 1 1 0 0,0 0-1 0 0,0 3 0 0 0,1 0 1 0 0,0 1-1 0 0,2 1 1 0 0,-1 1-1 0 0,2 1 0 0 0,0 1 1 0 0,0 1-1 0 0,2 1 0 0 0,-14 17 36 0 0,15-19-39 0 0,1 0 0 0 0,0 1 1 0 0,2 1-1 0 0,0 0 0 0 0,1 2 0 0 0,1-1 0 0 0,1 1 0 0 0,1 1 0 0 0,0 0 0 0 0,2 1 0 0 0,1 0 1 0 0,1 0-1 0 0,0 1 0 0 0,2 0 0 0 0,1 0 0 0 0,1 0 0 0 0,1 1 0 0 0,1 19 39 0 0,2-37 33 0 0,1 1 0 0 0,-1 0 0 0 0,1-1 0 0 0,1 1 0 0 0,-1-1 0 0 0,2 1 0 0 0,-1-1 0 0 0,1 0 0 0 0,0 0 0 0 0,0-1 0 0 0,0 1 0 0 0,1-1 0 0 0,0 0 0 0 0,1 0 0 0 0,-1-1 0 0 0,1 1 0 0 0,0-1-1 0 0,0-1 1 0 0,1 1 0 0 0,0-1 0 0 0,-1 0 0 0 0,2 0 0 0 0,-1-1 0 0 0,0 0 0 0 0,0 0 0 0 0,1-1 0 0 0,0 0 0 0 0,-1 0 0 0 0,1-1 0 0 0,0 0 0 0 0,5 0-33 0 0,6 1 168 0 0,0-1 0 0 0,-1-1 1 0 0,1-1-1 0 0,0 0 0 0 0,0-1 0 0 0,-1-1 1 0 0,1-1-1 0 0,-1-1 0 0 0,0 0 0 0 0,0-2 1 0 0,-1 0-1 0 0,15-8-168 0 0,-19 7 248 0 0,0-1 0 0 0,0 0 1 0 0,0-1-1 0 0,-2 0 0 0 0,1-1 1 0 0,-1-1-1 0 0,-1 0 0 0 0,0 0 0 0 0,0-1 1 0 0,-2 0-1 0 0,1 0 0 0 0,4-12-248 0 0,-10 19 88 0 0,-1 1-1 0 0,1-1 1 0 0,-1 0-1 0 0,-1 0 1 0 0,1-1-1 0 0,-1 1 1 0 0,0 0-1 0 0,0 0 1 0 0,0-1-1 0 0,-1 1 1 0 0,0-1-1 0 0,-1 1 1 0 0,1 0-1 0 0,-1 0 1 0 0,0-1-1 0 0,-1 1 1 0 0,0 0-1 0 0,0 0 1 0 0,0 0 0 0 0,0 0-1 0 0,-1 0 1 0 0,0 1-1 0 0,0-1 1 0 0,-1 1-1 0 0,0 0 1 0 0,0 0-1 0 0,0 0 1 0 0,0 0-1 0 0,-1 1 1 0 0,1 0-1 0 0,-1 0 1 0 0,-4-2-88 0 0,4 1-33 0 0,-1 1 0 0 0,0 0 1 0 0,-1 1-1 0 0,1 0 0 0 0,0 0 1 0 0,-1 0-1 0 0,0 1 0 0 0,0 0 1 0 0,1 0-1 0 0,-1 1 0 0 0,0-1 1 0 0,0 2-1 0 0,-1-1 0 0 0,1 1 1 0 0,0 0-1 0 0,0 0 0 0 0,0 1 0 0 0,0 0 1 0 0,0 0-1 0 0,0 1 0 0 0,0 0 1 0 0,1 0-1 0 0,-1 1 0 0 0,0-1 1 0 0,1 1-1 0 0,0 1 0 0 0,0-1 1 0 0,0 1-1 0 0,0 0 0 0 0,0 1 1 0 0,1-1-1 0 0,0 1 0 0 0,-4 4 33 0 0,-7 7-140 0 0,1 1 0 0 0,1 0-1 0 0,0 1 1 0 0,1 0 0 0 0,1 2-1 0 0,1-1 1 0 0,0 1 0 0 0,2 1-1 0 0,0 0 1 0 0,0 5 140 0 0,-19 126-3705 0 0,24-50-5028 0 0,4-61-1374 0 0</inkml:trace>
  <inkml:trace contextRef="#ctx0" brushRef="#br0" timeOffset="-1336.603">902 2313 0 0 0,'0'0'201'0'0,"0"0"605"0"0,0 0 222 0 0,0 0-42 0 0,0 0-69 0 0,0 0-49 0 0,0 0-45 0 0,0 0 5 0 0,0 0 1 0 0,0 0-25 0 0,0 0-43 0 0,1-8-38 0 0,1-7-209 0 0,0 6-863 0 0,1 35 120 0 0,-2 105 770 0 0,-5 0 1 0 0,-6 0-1 0 0,-6-1 1 0 0,-18 65-542 0 0,25-154 79 0 0,2 0 0 0 0,1 0 0 0 0,3 0 0 0 0,1 1 0 0 0,2-1 1 0 0,2 0-1 0 0,1 1 0 0 0,3-1 0 0 0,1 1-79 0 0,-2-25 340 0 0,-5-14 4420 0 0,-13-24-794 0 0,-3 5-6221 0 0,-50-26-4481 0 0,20 20-4753 0 0,36 19 10515 0 0</inkml:trace>
  <inkml:trace contextRef="#ctx0" brushRef="#br0" timeOffset="-1017.727">534 3304 5977 0 0,'0'0'2169'0'0,"0"0"-582"0"0,0 0-1056 0 0,0 0-946 0 0,0 0-417 0 0,0 0 50 0 0,0 0 349 0 0,0 0 527 0 0,0 0 336 0 0,0 0 99 0 0,0 0 1 0 0,0 0-12 0 0,8 23-11 0 0,27 74 0 0 0,-31-87-296 0 0,0-1 1 0 0,1 1-1 0 0,0-1 1 0 0,1 0-1 0 0,0 0 1 0 0,0 0-1 0 0,1-1 1 0 0,0 0-1 0 0,0-1 1 0 0,1 1-1 0 0,0-1 0 0 0,0-1 1 0 0,1 1-1 0 0,0-2 1 0 0,0 1-1 0 0,0-1 1 0 0,1 0-1 0 0,3 0-211 0 0,-6-1 278 0 0,1 0 0 0 0,-1-1-1 0 0,1 0 1 0 0,0-1 0 0 0,0 1 0 0 0,0-2-1 0 0,0 1 1 0 0,1-1 0 0 0,-1 0 0 0 0,0-1-1 0 0,1 0 1 0 0,-1 0 0 0 0,0-1-1 0 0,1 0 1 0 0,-1 0 0 0 0,0-1 0 0 0,0 0-1 0 0,0 0 1 0 0,0-1 0 0 0,0 0 0 0 0,-1-1-1 0 0,1 1 1 0 0,-1-2 0 0 0,0 1 0 0 0,0-1-1 0 0,-1 0 1 0 0,1 0 0 0 0,-1-1 0 0 0,0 0-1 0 0,0 0 1 0 0,3-5-278 0 0,169-221 721 0 0,-175 230-933 0 0,0 0-1 0 0,1 0 1 0 0,-1 0-1 0 0,0 0 0 0 0,1 1 1 0 0,-1-1-1 0 0,1 1 0 0 0,-1 0 1 0 0,1 0-1 0 0,0 0 1 0 0,-1 0-1 0 0,1 1 0 0 0,0 0 1 0 0,0-1-1 0 0,-1 1 1 0 0,1 1-1 0 0,0-1 0 0 0,0 0 1 0 0,-1 1-1 0 0,1 0 0 0 0,3 1 213 0 0,41 26-11055 0 0,-36-15 2521 0 0</inkml:trace>
  <inkml:trace contextRef="#ctx0" brushRef="#br0" timeOffset="-8173.111">928 255 0 0 0,'0'0'1208'0'0,"0"0"641"0"0,0 0 140 0 0,0 0-118 0 0,0 0-221 0 0,0 0-179 0 0,0 0-175 0 0,0 0-191 0 0,0 0-140 0 0,-1-27-141 0 0,-1-81-157 0 0,-5 71-2413 0 0,0 72-1329 0 0,6-33 3895 0 0,-10 69-765 0 0,4 1-1 0 0,2 0 1 0 0,3 0-1 0 0,6 29-54 0 0,-3-44 102 0 0,22 390 737 0 0,-52-312-190 0 0,22-118-544 0 0,2 1 1 0 0,0-1-1 0 0,1 1 1 0 0,1 0 0 0 0,0 0-1 0 0,1 0 1 0 0,2 0-1 0 0,-1 0 1 0 0,2 0 0 0 0,2 15-106 0 0,3-27 130 0 0,0 0 1 0 0,0 0-1 0 0,0-1 1 0 0,1 0-1 0 0,-1 0 0 0 0,1 0 1 0 0,1-1-1 0 0,-1 0 1 0 0,0 0-1 0 0,1-1 1 0 0,0 0-1 0 0,0 0 1 0 0,0-1-1 0 0,0 0 1 0 0,0-1-1 0 0,0 0 1 0 0,1 0-1 0 0,-1 0 1 0 0,0-1-1 0 0,1 0 1 0 0,-1-1-1 0 0,0 0 1 0 0,0 0-1 0 0,1-1 1 0 0,4-2-131 0 0,40-3 227 0 0,-1-2 1 0 0,1-3-1 0 0,-2-2 1 0 0,0-2 0 0 0,-1-3-1 0 0,19-10-227 0 0,-15-3-1465 0 0,-69 24-7620 0 0,4 8 1250 0 0</inkml:trace>
  <inkml:trace contextRef="#ctx0" brushRef="#br0" timeOffset="-7872.309">608 586 14923 0 0,'0'0'2775'0'0,"0"0"-1608"0"0,0 0-446 0 0,0 0-244 0 0,0 0-558 0 0,0 0-598 0 0,0 0-199 0 0,0 0 51 0 0,0 0 299 0 0,0 0 424 0 0,0 0 131 0 0,31-5 4 0 0,100-11 15 0 0,39 32 269 0 0,261-4 1332 0 0,-418-13-1413 0 0,1 1 0 0 0,0-1 0 0 0,0-1 0 0 0,0-1 1 0 0,-1 0-1 0 0,0 0 0 0 0,1-2 0 0 0,-1 0 0 0 0,0 0 0 0 0,-1-1 0 0 0,0 0 0 0 0,0-1 0 0 0,3-3-234 0 0,-54 7-1489 0 0,-19 41-2108 0 0,23-7-3967 0 0,24-20-1861 0 0</inkml:trace>
  <inkml:trace contextRef="#ctx0" brushRef="#br0" timeOffset="4443.699">2292 480 0 0 0,'0'0'321'0'0,"0"0"-417"0"0,0 0-62 0 0,0 0 294 0 0,0 0 256 0 0,0 0 283 0 0,-5 7 266 0 0,-62 46 4702 0 0,49-41-5522 0 0,1 0 0 0 0,0 1 0 0 0,1 1 0 0 0,0 0 0 0 0,2 2 0 0 0,0-1 0 0 0,0 2 0 0 0,1-1 0 0 0,1 2 0 0 0,1 0 0 0 0,1 1-121 0 0,-17 22 135 0 0,1 1 0 0 0,3 2 0 0 0,1 1 0 0 0,3 0 0 0 0,1 2 1 0 0,3 0-1 0 0,1 0 0 0 0,3 1 0 0 0,2 1 0 0 0,2 0 1 0 0,2 0-1 0 0,2 1 0 0 0,2-1 0 0 0,5 33-135 0 0,1-54 215 0 0,2 1-1 0 0,1-1 0 0 0,1-1 1 0 0,2 0-1 0 0,1 0 1 0 0,0-1-1 0 0,2 0 1 0 0,1-1-1 0 0,1-1 1 0 0,1 0-1 0 0,1-1 1 0 0,2-1-1 0 0,0-1 1 0 0,0-1-1 0 0,2-1 1 0 0,1 0-1 0 0,4 1-214 0 0,-40-19-241 0 0,-9 0-7103 0 0,13-1 206 0 0</inkml:trace>
  <inkml:trace contextRef="#ctx0" brushRef="#br0" timeOffset="5015.971">2248 946 16235 0 0,'0'0'-180'0'0,"0"0"-433"0"0,0 0-657 0 0,0 0-363 0 0,0 0 58 0 0,0 0 365 0 0,0 0 614 0 0,0 0 437 0 0,0 0 151 0 0,0 0 127 0 0,0 0 141 0 0,0 0 77 0 0,-7 27 86 0 0,-22 88 45 0 0,25-94-276 0 0,1 1-1 0 0,1-1 0 0 0,1 0 1 0 0,0 1-1 0 0,2-1 0 0 0,1 0 1 0 0,1 1-1 0 0,0-1 1 0 0,1 0-1 0 0,3 4-191 0 0,4 25 248 0 0,42 160 826 0 0,-38-284 6017 0 0,84-12-5893 0 0,-79 75-1418 0 0,0 2 1 0 0,1 1-1 0 0,0 1 1 0 0,1 0-1 0 0,0 2 1 0 0,0 0-1 0 0,0 1 1 0 0,0 2-1 0 0,9 0 220 0 0,-29 2-57 0 0,0 0 0 0 0,0 0 0 0 0,0 1 1 0 0,0-1-1 0 0,0 1 0 0 0,0-1 0 0 0,0 1 0 0 0,0 0 0 0 0,-1 0 0 0 0,1-1 0 0 0,0 1 1 0 0,0 1-1 0 0,-1-1 0 0 0,1 0 0 0 0,0 0 0 0 0,-1 1 0 0 0,1-1 0 0 0,-1 1 1 0 0,0-1-1 0 0,0 1 0 0 0,1-1 0 0 0,-1 1 0 0 0,0 0 0 0 0,0 0 0 0 0,-1 0 1 0 0,1-1-1 0 0,0 1 0 0 0,0 0 0 0 0,-1 0 0 0 0,1 0 0 0 0,-1 0 0 0 0,0 0 0 0 0,0 0 1 0 0,0 0-1 0 0,0 0 0 0 0,0 0 0 0 0,0 0 0 0 0,0 0 0 0 0,-1 1 57 0 0,-14 99-23 0 0,8-68 170 0 0,4-14-63 0 0,0-14-52 0 0,1 0-1 0 0,1 0 1 0 0,-1 0 0 0 0,1 0 0 0 0,0 0 0 0 0,0 0 0 0 0,1 0 0 0 0,-1 1-1 0 0,2-1 1 0 0,-1 0 0 0 0,1 0 0 0 0,0 1 0 0 0,0-1 0 0 0,0 0 0 0 0,1 0-1 0 0,0 0 1 0 0,0 0 0 0 0,1-1 0 0 0,-1 1 0 0 0,1 0 0 0 0,1-1 0 0 0,-1 0-1 0 0,1 0 1 0 0,2 3-32 0 0,49-13-1493 0 0,-23-13-5418 0 0,-30 16 5988 0 0,11-5-8651 0 0</inkml:trace>
  <inkml:trace contextRef="#ctx0" brushRef="#br0" timeOffset="5274.978">2913 663 14587 0 0,'0'0'1116'0'0,"0"0"29"0"0,0 0-316 0 0,0 0-668 0 0,0 0-615 0 0,0 0-316 0 0,0 0 26 0 0,0 0 317 0 0,0 0 265 0 0,0 0 71 0 0,0 0 19 0 0,0 0 15 0 0,25 26 22 0 0,78 84 58 0 0,-40 1 58 0 0,-37-58-40 0 0,-3 2 0 0 0,-1 0 0 0 0,-4 1 0 0 0,-1 1 0 0 0,-3 1 0 0 0,-3 0 0 0 0,-2 0 0 0 0,-3 1 0 0 0,-2 22-41 0 0,-6-69 64 0 0,0 0 0 0 0,-1-1-1 0 0,0 1 1 0 0,-1-1-1 0 0,0 0 1 0 0,-1 0-1 0 0,0 0 1 0 0,-1-1 0 0 0,0 1-1 0 0,-1-2 1 0 0,0 1-1 0 0,0-1 1 0 0,-1 0 0 0 0,-1 0-1 0 0,-8 7-63 0 0,-45 41-4125 0 0,47-44 1911 0 0,-8 8-7628 0 0</inkml:trace>
  <inkml:trace contextRef="#ctx0" brushRef="#br0" timeOffset="37489.455">6682 15864 15603 0 0,'0'0'2460'0'0,"0"0"-1783"0"0,0 0-837 0 0,0 0-199 0 0,0 0 121 0 0,0 0 258 0 0,0 0 173 0 0,0 0 26 0 0,0 0-31 0 0,26 2-47 0 0,198 0 247 0 0,-42-52 34 0 0,-182 50-423 0 0,-1 0 0 0 0,0 0 0 0 0,1 0 0 0 0,-1 0 0 0 0,0 0 0 0 0,0 0 0 0 0,1 0 0 0 0,-1 0 0 0 0,0 0 0 0 0,0 0 0 0 0,1-1 1 0 0,-1 1-1 0 0,0 0 0 0 0,1-1 0 0 0,-1 1 0 0 0,0 0 0 0 0,1-1 0 0 0,-1 1 0 0 0,1-1 0 0 0,-1 1 0 0 0,1-1 0 0 0,-1 1 1 0 0,1-1-1 0 0,-1 1 0 0 0,1-1 0 0 0,-1 1 0 0 0,1-1 0 0 0,0 0 0 0 0,-1 1 0 0 0,1-1 0 0 0,0 0 0 0 0,-1 1 0 0 0,1-1 1 0 0,0 0-1 0 0,0 0 0 0 0,0 1 0 0 0,0-1 0 0 0,0 0 0 0 0,0 1 0 0 0,0-1 0 0 0,0 0 0 0 0,0 0 0 0 0,0 1 0 0 0,0-1 0 0 0,0 0 1 0 0,0 0-1 0 0,1 1 0 0 0,-1-1 0 0 0,0 0 0 0 0,0 1 0 0 0,1-1 0 0 0,-1 0 0 0 0,1 1 0 0 0,-1-1 0 0 0,0 1 0 0 0,1-1 1 0 0,-1 1-1 0 0,1-1 0 0 0,0 1 0 0 0,-1-1 0 0 0,1 0 1 0 0,-65-3-599 0 0,29 8 642 0 0,0 0 1 0 0,1 3 0 0 0,0 1 0 0 0,1 1-1 0 0,0 2 1 0 0,0 1 0 0 0,1 2 0 0 0,0 1-1 0 0,2 1 1 0 0,-9 7-44 0 0,29-18 18 0 0,-1 1 0 0 0,2-1 0 0 0,-1 2 0 0 0,0-1 0 0 0,1 1 0 0 0,0 0 0 0 0,1 1 0 0 0,0 0 0 0 0,0 1 0 0 0,1 0 0 0 0,0 0 0 0 0,0 0 0 0 0,1 1 0 0 0,0 0 0 0 0,1 0 0 0 0,0 0 0 0 0,1 1 0 0 0,0 0 0 0 0,0 0 0 0 0,1 0 0 0 0,0 3-18 0 0,6-8 58 0 0,1 0 0 0 0,0 0 1 0 0,0-1-1 0 0,0 0 1 0 0,1 0-1 0 0,0 0 1 0 0,0 0-1 0 0,0-1 1 0 0,0 0-1 0 0,1 0 0 0 0,0 0 1 0 0,0 0-1 0 0,0-1 1 0 0,0 0-1 0 0,0-1 1 0 0,1 1-1 0 0,-1-1 0 0 0,1 0 1 0 0,-1-1-1 0 0,1 0 1 0 0,0 0-1 0 0,0 0 1 0 0,-1-1-1 0 0,1 0 1 0 0,0 0-1 0 0,0-1 0 0 0,0 1 1 0 0,3-2-59 0 0,25 4 72 0 0,0-2 1 0 0,0-1-1 0 0,0-2 1 0 0,0-1-1 0 0,0-2 1 0 0,0-1-1 0 0,-1-2 1 0 0,0-1-1 0 0,-1-1 1 0 0,-1-3-1 0 0,1 0 0 0 0,7-7-72 0 0,-23 8 255 0 0,-9 29 561 0 0,-9-12-807 0 0,1 0 0 0 0,0 1 0 0 0,0-1 0 0 0,1 0 0 0 0,0 0 0 0 0,-1 1 0 0 0,1-1 0 0 0,1 0 0 0 0,-1 0 0 0 0,0 0 0 0 0,1 0 1 0 0,0 0-1 0 0,0 0 0 0 0,0-1 0 0 0,1 1 0 0 0,-1-1 0 0 0,1 1 0 0 0,0-1 0 0 0,0 0 0 0 0,0 0 0 0 0,0 0 0 0 0,0-1 0 0 0,1 1 0 0 0,-1-1 0 0 0,1 1 0 0 0,0-1 0 0 0,-1 0 0 0 0,1-1 0 0 0,0 1 0 0 0,0-1 0 0 0,0 1 0 0 0,1-1 0 0 0,2 0-9 0 0,74 15-1969 0 0,-10-11-5199 0 0,-49-5-2242 0 0</inkml:trace>
  <inkml:trace contextRef="#ctx0" brushRef="#br0" timeOffset="37744.71">7248 15541 24749 0 0,'0'0'816'0'0,"0"0"-231"0"0,0 0-425 0 0,0 0-368 0 0,0 0-329 0 0,0 0-127 0 0,0 0-208 0 0,0 0-160 0 0,0 0-112 0 0,0 0-417 0 0,0 0-631 0 0,0 0-1017 0 0,0 0-1672 0 0,133 32-5129 0 0</inkml:trace>
  <inkml:trace contextRef="#ctx0" brushRef="#br0" timeOffset="43997.369">3425 16681 13659 0 0,'0'0'2522'0'0,"0"0"-472"0"0,0 0-653 0 0,0 0-415 0 0,0 0-223 0 0,0 0-119 0 0,0 0-37 0 0,0 0-18 0 0,0 0-49 0 0,0 0-90 0 0,0 0-109 0 0,0 0-114 0 0,0 0-154 0 0,-2-13-170 0 0,-10-37-732 0 0,65 343 663 0 0,-31-208 176 0 0,52 172 22 0 0,-73-254-25 0 0,0-1-1 0 0,-1 0 1 0 0,1 0-1 0 0,0 0 1 0 0,-1 0-1 0 0,1 0 1 0 0,-1 1-1 0 0,0-1 1 0 0,0 0-1 0 0,0 0 1 0 0,0 1-1 0 0,0-1 1 0 0,0 0-1 0 0,-1 0 1 0 0,1 1-1 0 0,-1-1 1 0 0,1 0-1 0 0,-1 0 1 0 0,0 0-1 0 0,0 0 1 0 0,0 0-1 0 0,0 0 1 0 0,0 0-1 0 0,0 0 1 0 0,-1 0-1 0 0,1 0 1 0 0,-1-1-1 0 0,1 1 1 0 0,-1 0-1 0 0,0-1 1 0 0,1 0-1 0 0,-1 1 1 0 0,0-1-1 0 0,0 0 1 0 0,0 0-1 0 0,0 0 1 0 0,0 0-1 0 0,0 0 1 0 0,0 0-1 0 0,-1-1 1 0 0,1 1-1 0 0,0-1 1 0 0,0 0-1 0 0,-1 1 1 0 0,1-1-1 0 0,0 0 1 0 0,0 0-1 0 0,-1 0 1 0 0,1-1-1 0 0,0 1 1 0 0,0-1-1 0 0,0 1 1 0 0,-1-1-1 0 0,1 1 1 0 0,0-2-3 0 0,-744 38-1329 0 0,675-16 1234 0 0,70-19 90 0 0,0-1 0 0 0,0 1 0 0 0,-1-1 0 0 0,1 1 0 0 0,0-1 1 0 0,0 1-1 0 0,0 0 0 0 0,0 0 0 0 0,0-1 0 0 0,0 1 0 0 0,0 0 1 0 0,0 0-1 0 0,0 0 0 0 0,0 0 0 0 0,1 0 0 0 0,-1 0 1 0 0,0 0-1 0 0,1 0 0 0 0,-1 1 0 0 0,1-1 0 0 0,-1 0 0 0 0,1 0 1 0 0,-1 0-1 0 0,1 1 0 0 0,0-1 0 0 0,0 0 0 0 0,0 1 0 0 0,0-1 1 0 0,0 0-1 0 0,0 0 0 0 0,0 1 0 0 0,0-1 0 0 0,0 0 1 0 0,0 1-1 0 0,1-1 0 0 0,-1 0 0 0 0,0 0 0 0 0,1 0 0 0 0,-1 1 1 0 0,1-1-1 0 0,0 0 0 0 0,-1 0 0 0 0,1 0 0 0 0,0 0 1 0 0,0 0-1 0 0,-1 0 0 0 0,1 0 0 0 0,0 0 0 0 0,0 0 0 0 0,0-1 1 0 0,0 1-1 0 0,1 0 5 0 0,18 13 78 0 0,1-1 0 0 0,0-1 0 0 0,1-1 0 0 0,1-1-1 0 0,-1 0 1 0 0,1-2 0 0 0,1-1 0 0 0,0-1 0 0 0,0-1 0 0 0,0-1 0 0 0,1-1 0 0 0,-1-1 0 0 0,7-1-78 0 0,-21 0 18 0 0,50 8 54 0 0,0-3 1 0 0,0-3 0 0 0,0-2 0 0 0,1-3 0 0 0,-1-2 0 0 0,0-4-1 0 0,-1-1 1 0 0,0-4 0 0 0,0-1 0 0 0,14-9-73 0 0,-72 22 5 0 0,4 1 24 0 0,-1-2 0 0 0,0 1 0 0 0,1-1 0 0 0,-1 1-1 0 0,0-1 1 0 0,0 0 0 0 0,0-1 0 0 0,0 1 0 0 0,0-1 0 0 0,0 1 0 0 0,-1-1 0 0 0,1 0 0 0 0,-1-1 0 0 0,0 1 0 0 0,0-1 0 0 0,0 1 0 0 0,0-1-1 0 0,-1 0 1 0 0,1 0 0 0 0,-1 0 0 0 0,0 0 0 0 0,0 0 0 0 0,-1-1 0 0 0,1 1 0 0 0,-1-3-29 0 0,3 14-26 0 0,-1-2 1 0 0,1 1-1 0 0,0 0 1 0 0,0-1-1 0 0,0 0 1 0 0,1 0-1 0 0,0 0 1 0 0,0 0-1 0 0,0-1 1 0 0,1 0-1 0 0,0 0 1 0 0,-1 0-1 0 0,1-1 1 0 0,0 0-1 0 0,1 0 1 0 0,-1 0-1 0 0,0-1 1 0 0,1 0-1 0 0,0 0 1 0 0,-1-1-1 0 0,1 0 1 0 0,0 0-1 0 0,0-1 1 0 0,5 1 25 0 0,28 3 54 0 0,0-1 1 0 0,-1-2 0 0 0,1-2 0 0 0,0-1-1 0 0,0-2 1 0 0,-1-2 0 0 0,0-1-1 0 0,0-3 1 0 0,-1-1 0 0 0,0-1-1 0 0,-1-2 1 0 0,0-2 0 0 0,7-6-55 0 0,-41 22-2 0 0,-1-1 1 0 0,1 1-1 0 0,-1-1 1 0 0,0 1 0 0 0,1-1-1 0 0,-1 0 1 0 0,0 0-1 0 0,1 0 1 0 0,-1 0 0 0 0,0 0-1 0 0,0-1 1 0 0,0 1-1 0 0,0-1 1 0 0,0 1 0 0 0,0-1-1 0 0,0 0 1 0 0,-1 1-1 0 0,1-1 1 0 0,0 0 0 0 0,-1 0-1 0 0,0-1 1 0 0,1 1-1 0 0,-1 0 1 0 0,0 0 0 0 0,0 0-1 0 0,0-1 1 0 0,-1 1-1 0 0,1-1 1 0 0,0 1 0 0 0,-1 0-1 0 0,0-1 1 0 0,1 1-1 0 0,-1-1 1 0 0,0 1-1 0 0,0-1 1 0 0,-1 1 0 0 0,1-1-1 0 0,0 1 1 0 0,-1-1-1 0 0,0 1 1 0 0,1-1 0 0 0,-1 1-1 0 0,0 0 1 0 0,0 0-1 0 0,0-1 1 0 0,-1 1 0 0 0,1 0-1 0 0,0 0 1 0 0,-1 0-1 0 0,0 0 1 0 0,1 0 0 0 0,-1 1-1 0 0,0-1 1 0 0,0 0-1 0 0,0 1 1 0 0,0-1 1 0 0,-25-10-88 0 0,-1 1 0 0 0,0 1 0 0 0,0 1 0 0 0,-1 2 1 0 0,0 1-1 0 0,-1 1 0 0 0,1 2 0 0 0,-1 0 0 0 0,0 3 0 0 0,1 0 0 0 0,-24 4 88 0 0,40-4-20 0 0,2-1 5 0 0,0 0 0 0 0,-1 0 0 0 0,1 1 0 0 0,0 1 0 0 0,-1 0 0 0 0,1 1 0 0 0,0 0 0 0 0,0 0 0 0 0,0 1 0 0 0,1 1 0 0 0,-1 0-1 0 0,1 0 1 0 0,-1 1 0 0 0,1 0 0 0 0,1 1 0 0 0,-1 0 0 0 0,1 1 0 0 0,0 0 0 0 0,1 0 0 0 0,-1 1 0 0 0,-4 6 15 0 0,12-12 10 0 0,0 1 0 0 0,0 0 0 0 0,1 1 0 0 0,-1-1 0 0 0,0 0 0 0 0,1 0 0 0 0,0 0 0 0 0,0 0 0 0 0,0 0 0 0 0,0 1-1 0 0,0-1 1 0 0,1 0 0 0 0,-1 0 0 0 0,1 0 0 0 0,0 0 0 0 0,0 0 0 0 0,0 0 0 0 0,0 0 0 0 0,1 0 0 0 0,-1 0 0 0 0,1-1 0 0 0,0 1 0 0 0,0 0 0 0 0,0-1 0 0 0,0 0 0 0 0,0 1 0 0 0,0-1 0 0 0,0 0 0 0 0,1 0 0 0 0,-1 0 0 0 0,1 0-1 0 0,0-1 1 0 0,-1 1 0 0 0,2 0-10 0 0,101 43 429 0 0,-43-30-277 0 0,1-3 1 0 0,0-3-1 0 0,0-2 0 0 0,0-3 1 0 0,1-3-1 0 0,-1-3 1 0 0,30-6-153 0 0,135-4 66 0 0,-160 31-2247 0 0,-33-6-5556 0 0,-23-10-1913 0 0</inkml:trace>
  <inkml:trace contextRef="#ctx0" brushRef="#br0" timeOffset="46925.236">11302 17014 9466 0 0,'0'0'1823'0'0,"0"0"-400"0"0,0 0-416 0 0,0 0-224 0 0,0 0-59 0 0,0 0-5 0 0,0 0 24 0 0,0 0 18 0 0,0 0 1 0 0,0 0 15 0 0,0 0-53 0 0,0 0-141 0 0,7-5-151 0 0,24-16-193 0 0,-31 20-245 0 0,1-1 0 0 0,-1 1 1 0 0,0-1-1 0 0,-1 1 1 0 0,1 0-1 0 0,0-1 0 0 0,0 1 1 0 0,-1-1-1 0 0,1 1 0 0 0,-1 0 1 0 0,1-1-1 0 0,-1 1 0 0 0,1 0 1 0 0,-1-1-1 0 0,0 1 0 0 0,0 0 1 0 0,1 0-1 0 0,-1 0 0 0 0,0 0 1 0 0,0 0-1 0 0,0 0 0 0 0,0 0 1 0 0,-1 0-1 0 0,1 0 0 0 0,0 0 1 0 0,0 0-1 0 0,0 1 0 0 0,-1-1 1 0 0,1 0-1 0 0,0 1 0 0 0,-1-1 1 0 0,1 1-1 0 0,-1 0 0 0 0,1-1 1 0 0,0 1-1 0 0,-1 0 0 0 0,-1 0 6 0 0,-19-3-32 0 0,0 2 0 0 0,0 0 0 0 0,0 1 0 0 0,0 2 0 0 0,0 0 0 0 0,0 1 0 0 0,0 1 0 0 0,1 2 0 0 0,-1 0 0 0 0,1 1 0 0 0,1 0 0 0 0,-1 2 0 0 0,1 1-1 0 0,1 0 1 0 0,0 2 0 0 0,0 0 0 0 0,1 1 0 0 0,1 1 0 0 0,0 0 0 0 0,1 1 0 0 0,-4 6 32 0 0,16-18 37 0 0,0 1 1 0 0,1 0-1 0 0,-1 0 1 0 0,0 1-1 0 0,1-1 0 0 0,0 1 1 0 0,0-1-1 0 0,1 1 1 0 0,-1 0-1 0 0,1 0 0 0 0,0 0 1 0 0,0 0-1 0 0,1 1 1 0 0,-1-1-1 0 0,1 0 0 0 0,0 1 1 0 0,1-1-1 0 0,-1 1 1 0 0,1-1-1 0 0,0 1 0 0 0,1-1 1 0 0,-1 1-1 0 0,1-1 1 0 0,0 1-1 0 0,0-1 0 0 0,1 0 1 0 0,0 1-1 0 0,0-1 1 0 0,0 0-1 0 0,0 0 0 0 0,1-1 1 0 0,0 1-1 0 0,0 0 1 0 0,0-1-1 0 0,0 1 0 0 0,1-1 1 0 0,0 0-1 0 0,0-1 1 0 0,0 1-1 0 0,0 0 0 0 0,1-1 1 0 0,-1 0-1 0 0,5 2-37 0 0,16 4 117 0 0,1-2-1 0 0,0 0 1 0 0,0-2-1 0 0,0-1 1 0 0,1-1-1 0 0,-1-1 1 0 0,1-1-1 0 0,0-2 1 0 0,-1 0-1 0 0,1-2 1 0 0,-1-1-1 0 0,0-1 1 0 0,0-1-1 0 0,22-9-116 0 0,-38 12 79 0 0,0 0-1 0 0,-1-1 1 0 0,1 0-1 0 0,-1 0 1 0 0,0-1-1 0 0,0 0 1 0 0,-1-1-1 0 0,1 0 1 0 0,-1 0-1 0 0,-1-1 1 0 0,1 0-1 0 0,-1-1 1 0 0,0 1-1 0 0,-1-1 1 0 0,5-7-79 0 0,-12 22 24 0 0,1 0 1 0 0,0 0-1 0 0,0-1 0 0 0,0 1 1 0 0,1 0-1 0 0,0 0 0 0 0,1-1 1 0 0,-1 1-1 0 0,1 0 1 0 0,1-1-1 0 0,-1 0 0 0 0,1 1 1 0 0,0-1-1 0 0,1 0 0 0 0,-1 0 1 0 0,1-1-1 0 0,0 1 0 0 0,0-1 1 0 0,1 0-1 0 0,0 0 0 0 0,0 0 1 0 0,0-1-1 0 0,0 0 1 0 0,1 0-1 0 0,0 0 0 0 0,0 0 1 0 0,0-1-1 0 0,0 0 0 0 0,0-1 1 0 0,4 2-25 0 0,168 39-726 0 0,-117-41-3853 0 0,-2-7-6316 0 0,-44 2 1864 0 0</inkml:trace>
  <inkml:trace contextRef="#ctx0" brushRef="#br0" timeOffset="47197.17">11526 16767 21613 0 0,'0'0'2536'0'0,"0"0"-1374"0"0,0 0-639 0 0,0 0-327 0 0,0 0-180 0 0,0 0-135 0 0,0 0-81 0 0,0 0-16 0 0,0 0-24 0 0,0 0-6 0 0,0 0-44 0 0,0 0-148 0 0,5-10-155 0 0,-3 5 534 0 0,22-22-1744 0 0,4 59-4833 0 0,-19-17 635 0 0,-2-2-3204 0 0</inkml:trace>
  <inkml:trace contextRef="#ctx0" brushRef="#br0" timeOffset="47585.333">11799 17119 18372 0 0,'0'0'308'0'0,"0"0"-399"0"0,0 0-315 0 0,0 0 69 0 0,0 0 261 0 0,0 0 91 0 0,0 0 50 0 0,0 0 125 0 0,0 0 154 0 0,15 27 132 0 0,67 124 710 0 0,-40-30 1078 0 0,-35-127 643 0 0,11-58-2777 0 0,-18 53-119 0 0,0-1 1 0 0,1 0-1 0 0,0 1 1 0 0,1-1-1 0 0,1 1 1 0 0,-1 0-1 0 0,2-1 1 0 0,0 1-1 0 0,0 1 1 0 0,1-1-1 0 0,0 1 1 0 0,1-1-1 0 0,0 2 1 0 0,1-1-1 0 0,0 1 1 0 0,0 0-1 0 0,1 0 1 0 0,0 1-1 0 0,0 0 0 0 0,1 0 1 0 0,0 1-1 0 0,1 0 1 0 0,0 1-1 0 0,0 0 1 0 0,0 0-1 0 0,0 1 1 0 0,1 1-1 0 0,0-1 1 0 0,0 2-1 0 0,0 0 1 0 0,8-1-12 0 0,-3 4-172 0 0,0 1 0 0 0,-1 0 1 0 0,1 1-1 0 0,0 1 0 0 0,-1 1 1 0 0,0 0-1 0 0,0 1 0 0 0,0 0 0 0 0,0 2 1 0 0,13 7 171 0 0,38 35-10011 0 0,-56-39-1059 0 0</inkml:trace>
  <inkml:trace contextRef="#ctx0" brushRef="#br0" timeOffset="48314.033">12887 17148 2080 0 0,'0'0'819'0'0,"0"0"-89"0"0,0 0 10 0 0,0 0 277 0 0,0 0 492 0 0,0 0 481 0 0,0 0 290 0 0,0 0 5 0 0,0 0-297 0 0,0 0-388 0 0,0 0-335 0 0,0 0-311 0 0,0 0-267 0 0,9-11-255 0 0,28-32-216 0 0,-37 42-220 0 0,0 0 0 0 0,-1 0 0 0 0,1-1 0 0 0,0 1-1 0 0,0 0 1 0 0,-1 0 0 0 0,1 0 0 0 0,-1 0-1 0 0,1 0 1 0 0,-1-1 0 0 0,1 1 0 0 0,-1 0 0 0 0,0 0-1 0 0,1 0 1 0 0,-1 1 0 0 0,0-1 0 0 0,0 0-1 0 0,0 0 1 0 0,0 0 0 0 0,0 1 0 0 0,0-1 0 0 0,0 0-1 0 0,0 1 1 0 0,0-1 0 0 0,0 1 0 0 0,0-1-1 0 0,0 1 1 0 0,0-1 0 0 0,-1 1 0 0 0,1 0 0 0 0,0 0-1 0 0,0 0 1 0 0,0-1 0 0 0,-1 1 0 0 0,1 0-1 0 0,0 0 1 0 0,0 1 0 0 0,0-1 0 0 0,-1 0 0 0 0,1 0-1 0 0,0 1 1 0 0,0-1 0 0 0,0 0 0 0 0,0 1-1 0 0,-1 0 5 0 0,-1-1-19 0 0,-23 2 45 0 0,-1 1 1 0 0,1 1-1 0 0,0 1 1 0 0,0 1-1 0 0,0 2 1 0 0,1 0-1 0 0,0 2 1 0 0,1 1-1 0 0,0 1 1 0 0,1 1-1 0 0,0 0 1 0 0,1 2-1 0 0,-5 5-26 0 0,23-18 28 0 0,0 1 0 0 0,0-1 1 0 0,0 1-1 0 0,1 0 0 0 0,-1 0 0 0 0,1 0 0 0 0,0 0 1 0 0,0 1-1 0 0,0-1 0 0 0,0 1 0 0 0,0 0 0 0 0,1 0 1 0 0,0 0-1 0 0,0 0 0 0 0,0 0 0 0 0,0 0 0 0 0,1 1 0 0 0,-1-1 1 0 0,1 0-1 0 0,0 1 0 0 0,0 0 0 0 0,1-1 0 0 0,0 1 1 0 0,-1-1-1 0 0,2 1 0 0 0,-1-1 0 0 0,0 1 0 0 0,1 0 1 0 0,0-1-1 0 0,0 1 0 0 0,0-1 0 0 0,0 0 0 0 0,1 1 1 0 0,0-1-1 0 0,0 0 0 0 0,0 0 0 0 0,0 0 0 0 0,1 0 0 0 0,0 0 1 0 0,-1-1-1 0 0,2 1 0 0 0,-1-1 0 0 0,0 0 0 0 0,1 1-28 0 0,20 6 65 0 0,1-2 0 0 0,0 0-1 0 0,0-1 1 0 0,1-1 0 0 0,0-2-1 0 0,0-1 1 0 0,0 0 0 0 0,0-2-1 0 0,1-1 1 0 0,-1-2 0 0 0,0 0 0 0 0,0-2-1 0 0,0 0 1 0 0,18-7-65 0 0,77-20 341 0 0,-122 32-327 0 0,-1 0 0 0 0,0 1 1 0 0,1-1-1 0 0,-1 1 0 0 0,1-1 0 0 0,-1 1 0 0 0,1 0 0 0 0,0 0 0 0 0,0-1 0 0 0,0 1 0 0 0,0 0 1 0 0,0 0-1 0 0,0 0 0 0 0,1 0 0 0 0,-1 0 0 0 0,1 0 0 0 0,-1 0 0 0 0,1 1 0 0 0,0-1 0 0 0,0 0 0 0 0,0 0 1 0 0,0 0-1 0 0,0 0 0 0 0,0 0 0 0 0,0 1 0 0 0,1-1 0 0 0,-1 0 0 0 0,1 0 0 0 0,0 0 0 0 0,-1 0 0 0 0,1 0 1 0 0,0 0-1 0 0,0 0 0 0 0,0-1 0 0 0,1 1 0 0 0,-1 0 0 0 0,0 0 0 0 0,1-1 0 0 0,-1 1 0 0 0,1-1 0 0 0,-1 1 1 0 0,1-1-1 0 0,0 0 0 0 0,0 0 0 0 0,0 0 0 0 0,-1 0 0 0 0,1 0 0 0 0,0 0 0 0 0,0 0 0 0 0,0 0 0 0 0,0-1 1 0 0,1 1-1 0 0,-1-1 0 0 0,2 1-14 0 0,22 4 75 0 0,0-2 0 0 0,0 0 0 0 0,0-2 1 0 0,0 0-1 0 0,1-2 0 0 0,-1-1 0 0 0,0-1 1 0 0,0-1-1 0 0,0-2 0 0 0,16-5-75 0 0,-36 9 9 0 0,11-1 22 0 0,0 0 0 0 0,-1-2 0 0 0,1 0 0 0 0,-1-1 0 0 0,0 0 0 0 0,-1-2 0 0 0,1 0 0 0 0,-1 0 0 0 0,-1-2 0 0 0,0 1 0 0 0,0-2 0 0 0,6-6-31 0 0,-18 14-11 0 0,0 1-1 0 0,0-1 1 0 0,0 1-1 0 0,-1-1 1 0 0,1 0-1 0 0,-1 0 1 0 0,0 1-1 0 0,0-1 1 0 0,0 0-1 0 0,0 0 1 0 0,0 0-1 0 0,-1 0 1 0 0,1 0-1 0 0,-1-1 1 0 0,0 1-1 0 0,0 0 1 0 0,0 0-1 0 0,0 0 1 0 0,-1 0-1 0 0,1 0 1 0 0,-1 0-1 0 0,0 0 1 0 0,0 0-1 0 0,0 0 1 0 0,0 0-1 0 0,0 0 1 0 0,0 0-1 0 0,-1 1 1 0 0,0-1-1 0 0,1 0 1 0 0,-1 1-1 0 0,0 0 1 0 0,0-1-1 0 0,-1 1 1 0 0,1 0-1 0 0,0 0 1 0 0,-1 0-1 0 0,1 0 1 0 0,-1 1-1 0 0,0-1 1 0 0,1 0-1 0 0,-1 1 1 0 0,-2-1 11 0 0,-131-45-589 0 0,109 41 573 0 0,0 1-1 0 0,-1 1 0 0 0,0 2 0 0 0,0 0 1 0 0,1 2-1 0 0,-1 2 0 0 0,0 0 0 0 0,0 2 1 0 0,1 0-1 0 0,0 2 0 0 0,0 2 0 0 0,0 0 1 0 0,1 1-1 0 0,0 2 0 0 0,1 1 0 0 0,-16 10 17 0 0,-24 68-1263 0 0,65-55-2423 0 0,16-1-4477 0 0,-7-23-2483 0 0</inkml:trace>
  <inkml:trace contextRef="#ctx0" brushRef="#br0" timeOffset="49199.508">13939 16531 8522 0 0,'0'0'3094'0'0,"0"0"-786"0"0,0 0-629 0 0,0 0-316 0 0,0 0-154 0 0,0 0-136 0 0,0 0-174 0 0,0 0-244 0 0,0 0-287 0 0,0 0-249 0 0,0 0-162 0 0,0 0-49 0 0,4-4 17 0 0,10 1 38 0 0,-26 38 88 0 0,-1 0-13 0 0,0 27 110 0 0,3 1 1 0 0,2 1-1 0 0,3 0 0 0 0,3 0 1 0 0,5 51-149 0 0,-3-90 66 0 0,2 1 0 0 0,1-1 0 0 0,1 0 0 0 0,1 0 0 0 0,1 0 0 0 0,2 0 1 0 0,0-1-1 0 0,1 0 0 0 0,2-1 0 0 0,0 0 0 0 0,1-1 0 0 0,8 9-66 0 0,-12-25-83 0 0,1-2 0 0 0,-1 1 0 0 0,1-1-1 0 0,-1-1 1 0 0,1 0 0 0 0,0 0 0 0 0,1 0 0 0 0,-1-1-1 0 0,0-1 1 0 0,1 0 0 0 0,-1 0 0 0 0,1 0 0 0 0,-1-2-1 0 0,1 1 1 0 0,-1-1 0 0 0,0 0 0 0 0,1-1 0 0 0,-1 0-1 0 0,0 0 1 0 0,0-1 0 0 0,0-1 0 0 0,5-2 83 0 0,6 1-650 0 0,63-32-281 0 0,-44 15 3098 0 0,-39 22-1604 0 0,0 0-153 0 0,17 30 93 0 0,-14-25-441 0 0,0-1-1 0 0,0 0 1 0 0,1 0 0 0 0,-1 0-1 0 0,1 0 1 0 0,0-1 0 0 0,0 1 0 0 0,0-1-1 0 0,1 0 1 0 0,-1 0 0 0 0,1-1-1 0 0,0 1 1 0 0,-1-1 0 0 0,1 0 0 0 0,0 0-1 0 0,0-1 1 0 0,0 1 0 0 0,1-1-1 0 0,-1 0 1 0 0,0-1 0 0 0,0 1-1 0 0,1-1 1 0 0,1 0-62 0 0,5 2 26 0 0,0-1 1 0 0,-1 0-1 0 0,1-1 0 0 0,0 0 0 0 0,0-1 1 0 0,0-1-1 0 0,0 1 0 0 0,0-2 0 0 0,-1 0 1 0 0,1 0-1 0 0,-1-1 0 0 0,0 0 0 0 0,0-1 1 0 0,0-1-1 0 0,-1 1 0 0 0,0-2 0 0 0,0 1 1 0 0,0-1-1 0 0,-1-1 0 0 0,0 0 0 0 0,0 0 1 0 0,6-9-27 0 0,-14 14-37 0 0,0 0 1 0 0,0 1-1 0 0,-1-1 0 0 0,1 0 1 0 0,-1 1-1 0 0,0-1 1 0 0,0 0-1 0 0,0 0 1 0 0,0 0-1 0 0,0 1 1 0 0,0-1-1 0 0,-1 0 0 0 0,0 0 1 0 0,1 1-1 0 0,-1-1 1 0 0,0 0-1 0 0,0 1 1 0 0,0-1-1 0 0,-1 1 1 0 0,1-1-1 0 0,-1 1 0 0 0,1 0 1 0 0,-1 0-1 0 0,0 0 1 0 0,0 0-1 0 0,0 0 1 0 0,0 0-1 0 0,0 0 1 0 0,0 0-1 0 0,0 1 0 0 0,-1-1 1 0 0,1 1-1 0 0,-1 0 1 0 0,1-1-1 0 0,-1 1 1 0 0,0 0-1 0 0,0 0 37 0 0,-105-31-642 0 0,90 28 631 0 0,0 0 1 0 0,-1 2 0 0 0,1 0 0 0 0,0 0 0 0 0,-1 2 0 0 0,0 0-1 0 0,1 2 1 0 0,-1 0 0 0 0,1 0 0 0 0,0 2 0 0 0,0 0 0 0 0,0 2 0 0 0,1 0-1 0 0,-1 0 1 0 0,1 2 0 0 0,1 0 0 0 0,-1 1 0 0 0,1 1 10 0 0,14-9 8 0 0,1 1 1 0 0,-1-1-1 0 0,1 1 1 0 0,0-1-1 0 0,0 1 1 0 0,0-1 0 0 0,0 1-1 0 0,0-1 1 0 0,0 1-1 0 0,0 0 1 0 0,1 0-1 0 0,-1-1 1 0 0,0 1-1 0 0,1 0 1 0 0,0 0-1 0 0,-1 0 1 0 0,1 0-1 0 0,0 0 1 0 0,0-1-1 0 0,0 1 1 0 0,0 0-1 0 0,0 0 1 0 0,1 0-1 0 0,-1 0 1 0 0,0 0-1 0 0,1 0 1 0 0,0-1 0 0 0,-1 1-1 0 0,1 0 1 0 0,0 0-1 0 0,0-1 1 0 0,0 1-1 0 0,0-1 1 0 0,0 1-1 0 0,0-1 1 0 0,0 1-1 0 0,1-1 1 0 0,-1 1-1 0 0,0-1 1 0 0,1 0-1 0 0,-1 0 1 0 0,1 0-1 0 0,0 0 1 0 0,-1 0-1 0 0,1 0 1 0 0,0 0-9 0 0,85 39 601 0 0,-33-31-454 0 0,1-1 0 0 0,0-4-1 0 0,1-1 1 0 0,-1-3-1 0 0,20-4-146 0 0,50 1 449 0 0,-65 45-908 0 0,-27-11-2593 0 0,-17-22-659 0 0,-7-4-1703 0 0,-1-1-5674 0 0</inkml:trace>
  <inkml:trace contextRef="#ctx0" brushRef="#br0" timeOffset="49859.696">14971 16870 16716 0 0,'0'0'1531'0'0,"0"0"-502"0"0,0 0-653 0 0,0 0-338 0 0,0 0-117 0 0,0 0 20 0 0,0 0 63 0 0,27-5 47 0 0,85-13 21 0 0,46 28 267 0 0,-117 0-249 0 0,284 72 156 0 0,-389-51-222 0 0,0-8 86 0 0,-22 6-103 0 0,0 3 0 0 0,3 5 1 0 0,1 3-1 0 0,1 3 0 0 0,-14 15-7 0 0,92-57 19 0 0,1 0-1 0 0,-1 0 1 0 0,0 0 0 0 0,1 1-1 0 0,-1-1 1 0 0,1 1-1 0 0,-1 0 1 0 0,1-1-1 0 0,0 1 1 0 0,-1 0-1 0 0,1 0 1 0 0,0 0-1 0 0,0 1 1 0 0,1-1 0 0 0,-1 1-1 0 0,0-1 1 0 0,1 1-1 0 0,0-1 1 0 0,-1 1-1 0 0,1 0 1 0 0,0-1-1 0 0,0 1 1 0 0,1 0 0 0 0,-1 0-1 0 0,0 0 1 0 0,1 0-1 0 0,0 0 1 0 0,0 0-1 0 0,0 0 1 0 0,0 0-1 0 0,0-1 1 0 0,1 1-1 0 0,-1 0 1 0 0,1 0 0 0 0,-1 0-1 0 0,1 0 1 0 0,0 0-1 0 0,1-1 1 0 0,-1 1-1 0 0,0 0 1 0 0,1-1-1 0 0,-1 1 1 0 0,1-1-1 0 0,0 0 1 0 0,0 1 0 0 0,0-1-1 0 0,0 0 1 0 0,0 0-1 0 0,0 0 1 0 0,0 0-1 0 0,1-1 1 0 0,-1 1-1 0 0,1-1 1 0 0,2 1-19 0 0,27 9 167 0 0,0-2-1 0 0,1-1 1 0 0,0-2 0 0 0,0-2 0 0 0,1 0-1 0 0,0-3 1 0 0,-1 0 0 0 0,28-4-167 0 0,-1 2 88 0 0,-46 3-40 0 0,1-2 0 0 0,0 1 1 0 0,0-2-1 0 0,0 0 0 0 0,0-1 1 0 0,0 0-1 0 0,0-1 0 0 0,-1-1 1 0 0,1 0-1 0 0,-1-1 0 0 0,0-1 1 0 0,-1 0-1 0 0,1-1 0 0 0,-1 0 1 0 0,0-1-1 0 0,1-1-48 0 0,-13 7-4 0 0,0 1 0 0 0,0-1 0 0 0,1 1 0 0 0,-1-1 1 0 0,0 0-1 0 0,0 1 0 0 0,0-1 0 0 0,0 0 0 0 0,-1 0 0 0 0,1 0 0 0 0,0 0 0 0 0,-1 0 0 0 0,0 0 1 0 0,1 0-1 0 0,-1 1 0 0 0,0-1 0 0 0,0 0 0 0 0,0 0 0 0 0,0 0 0 0 0,0 0 0 0 0,0 0 0 0 0,-1 0 1 0 0,1 0-1 0 0,-1 0 0 0 0,1 0 0 0 0,-1 0 0 0 0,0 0 0 0 0,0 0 0 0 0,0 1 0 0 0,0-1 0 0 0,0 0 1 0 0,0 1-1 0 0,0-1 0 0 0,-1 1 0 0 0,1-1 0 0 0,0 1 0 0 0,-1-1 0 0 0,1 1 0 0 0,-1 0 0 0 0,0 0 0 0 0,1 0 1 0 0,-1 0-1 0 0,0 0 0 0 0,0 0 0 0 0,1 0 0 0 0,-1 1 0 0 0,0-1 0 0 0,0 1 0 0 0,-1-1 4 0 0,3 1-29 0 0,0 0-30 0 0,13 61-1134 0 0,-8-53 1417 0 0,-1 0-1 0 0,2 0 0 0 0,-1-1 1 0 0,1 0-1 0 0,1 0 0 0 0,-1 0 1 0 0,1-1-1 0 0,0 1 0 0 0,0-2 1 0 0,1 1-1 0 0,0-1 0 0 0,0 0 1 0 0,0-1-1 0 0,5 2-223 0 0,92 32-2464 0 0,-53-27-3186 0 0,-6-4-4300 0 0,-36-6 2638 0 0</inkml:trace>
  <inkml:trace contextRef="#ctx0" brushRef="#br0" timeOffset="50142.646">15757 16762 23981 0 0,'0'0'392'0'0,"0"0"-104"0"0,0 0-344 0 0,0 0-496 0 0,0 0-480 0 0,0 0-240 0 0,0 0-97 0 0,0 0 177 0 0,0 0 272 0 0,0 0 152 0 0,0 0 160 0 0,0 0 248 0 0,0 0 119 0 0,30-27-471 0 0,-27 40-1280 0 0,3-2-2129 0 0,-3-2-5345 0 0</inkml:trace>
  <inkml:trace contextRef="#ctx0" brushRef="#br0" timeOffset="50518.98">16176 17277 23925 0 0,'0'0'338'0'0,"0"0"-329"0"0,0 0-244 0 0,0 0 6 0 0,0 0 107 0 0,0 0 126 0 0,0 0 40 0 0,0 0-17 0 0,0 0 14 0 0,0 0 33 0 0,0 0 32 0 0,0 0 24 0 0,0 0 42 0 0,23 12 0 0 0,70 36-28 0 0,-21-46 41 0 0,-56-7-175 0 0,107-43 56 0 0,-119 47-86 0 0,-1 0-1 0 0,0-1 1 0 0,0 1-1 0 0,0-1 1 0 0,0 0-1 0 0,0 0 1 0 0,-1 0-1 0 0,1 0 1 0 0,-1-1-1 0 0,1 1 1 0 0,-1-1-1 0 0,0 1 0 0 0,0-1 1 0 0,0 0-1 0 0,0 0 1 0 0,0 0-1 0 0,-1 0 1 0 0,1 0-1 0 0,-1 0 1 0 0,0 0-1 0 0,0-1 1 0 0,0 1-1 0 0,0 0 1 0 0,-1-1-1 0 0,1 1 1 0 0,-1-1-1 0 0,0 1 1 0 0,0 0-1 0 0,0-1 1 0 0,0 1-1 0 0,-1-1 1 0 0,1 1-1 0 0,-1 0 0 0 0,0-1 1 0 0,0 1-1 0 0,-1-1 21 0 0,-5-3-100 0 0,0 1 0 0 0,0 1 0 0 0,-1-1 0 0 0,0 1 0 0 0,0 1 0 0 0,0-1 0 0 0,-1 2 0 0 0,1-1 0 0 0,-1 1 0 0 0,0 0-1 0 0,0 1 1 0 0,0 0 0 0 0,0 0 0 0 0,0 1 0 0 0,-1 0 0 0 0,1 1 0 0 0,0 0 0 0 0,-1 0 0 0 0,-1 1 100 0 0,-8-3 8 0 0,-1 1-1 0 0,1 0 1 0 0,-1 1 0 0 0,0 2 0 0 0,1 0 0 0 0,-1 0 0 0 0,1 2 0 0 0,0 1 0 0 0,0 0-1 0 0,0 1 1 0 0,1 1 0 0 0,0 1 0 0 0,0 1 0 0 0,1 0 0 0 0,0 1 0 0 0,1 1 0 0 0,0 1-1 0 0,0 0 1 0 0,1 1 0 0 0,-6 8-8 0 0,18-18-4 0 0,1 0 0 0 0,0 0 0 0 0,-1 1 0 0 0,2-1 0 0 0,-1 1 0 0 0,0 0 0 0 0,1-1 0 0 0,0 1 0 0 0,0 0 0 0 0,0 0-1 0 0,0 0 1 0 0,0 0 0 0 0,1 0 0 0 0,0 0 0 0 0,0 0 0 0 0,0 0 0 0 0,0 0 0 0 0,0 0 0 0 0,1 0 0 0 0,0-1 0 0 0,0 1 0 0 0,0 0 0 0 0,0 0 0 0 0,1 0 0 0 0,-1-1 0 0 0,1 1 0 0 0,0-1-1 0 0,0 1 1 0 0,1-1 0 0 0,-1 0 0 0 0,0 0 0 0 0,2 1 4 0 0,28 25-2380 0 0,7-7-3392 0 0,-23-14-2955 0 0</inkml:trace>
  <inkml:trace contextRef="#ctx0" brushRef="#br0" timeOffset="51006.808">16824 17020 9490 0 0,'0'0'956'0'0,"0"0"-38"0"0,0 0-63 0 0,0 0 161 0 0,0 0 292 0 0,0 0 190 0 0,0 0-71 0 0,0 0-339 0 0,0 0-397 0 0,0 0-263 0 0,0 0-73 0 0,0 0 27 0 0,0 0-2 0 0,10 9-62 0 0,29 30-82 0 0,-27 62 307 0 0,-15-55-413 0 0,1-41-110 0 0,0-1 0 0 0,0 1 1 0 0,1 0-1 0 0,0 0 0 0 0,0 0 0 0 0,0 0 0 0 0,0 0 0 0 0,1 0 0 0 0,0 0 0 0 0,0 0 0 0 0,0 0 1 0 0,0 0-1 0 0,1 0 0 0 0,0 0 0 0 0,0 0 0 0 0,1 0 0 0 0,-1 0 0 0 0,1 0 0 0 0,0 0 0 0 0,0-1 0 0 0,0 1 1 0 0,1-1-1 0 0,0 0 0 0 0,0 0 0 0 0,0 0 0 0 0,0 0 0 0 0,1 0 0 0 0,-1 0 0 0 0,1-1 0 0 0,0 0 1 0 0,0 0-1 0 0,0 0 0 0 0,1 0 0 0 0,-1-1 0 0 0,1 1 0 0 0,-1-1 0 0 0,1 0 0 0 0,0-1 0 0 0,0 1 0 0 0,0-1 1 0 0,1 0-21 0 0,19-1-324 0 0,1-2 0 0 0,-1-1 1 0 0,0-1-1 0 0,0-1 0 0 0,0-2 1 0 0,-1 0-1 0 0,1-1 1 0 0,-2-2-1 0 0,1 0 0 0 0,6-6 324 0 0,-30 16 1 0 0,1 70 1255 0 0,-1-66-1203 0 0,1-1-1 0 0,-1 1 0 0 0,1 0 1 0 0,0 0-1 0 0,0-1 0 0 0,1 1 0 0 0,-1-1 1 0 0,1 1-1 0 0,-1-1 0 0 0,1 1 0 0 0,0-1 1 0 0,1 0-1 0 0,-1 0 0 0 0,1 0 0 0 0,-1 0 1 0 0,1-1-1 0 0,0 1 0 0 0,0 0 0 0 0,0-1 1 0 0,0 0-1 0 0,0 0 0 0 0,0 0 0 0 0,1 0 1 0 0,-1-1-1 0 0,1 1 0 0 0,-1-1 0 0 0,1 0 1 0 0,0 0-1 0 0,0 0 0 0 0,-1 0 1 0 0,1-1-1 0 0,0 1 0 0 0,0-1-52 0 0,132 3 700 0 0,-115-4-671 0 0,0-2 0 0 0,-1-1 0 0 0,1 0 1 0 0,-1-2-1 0 0,0 0 0 0 0,-1-1 0 0 0,0-1 0 0 0,0-1 0 0 0,0-1 0 0 0,-1 0 0 0 0,-1-2 1 0 0,1 0-1 0 0,8-9-29 0 0,-23 18-8 0 0,0 0 0 0 0,0-1 0 0 0,0 0 1 0 0,-1 1-1 0 0,1-1 0 0 0,-1 0 0 0 0,0 0 0 0 0,0 0 1 0 0,-1 0-1 0 0,1-1 0 0 0,-1 1 0 0 0,0 0 1 0 0,0-1-1 0 0,0 1 0 0 0,-1-1 0 0 0,1 1 0 0 0,-1-1 1 0 0,0 1-1 0 0,-1-1 0 0 0,1 1 0 0 0,-1-1 1 0 0,0 1-1 0 0,0 0 0 0 0,0-1 0 0 0,-1 1 0 0 0,1 0 1 0 0,-1 0-1 0 0,0 0 0 0 0,0 0 0 0 0,-1 0 1 0 0,1 0-1 0 0,-1 0 0 0 0,0 1 0 0 0,0-1 0 0 0,0 1 1 0 0,0 0-1 0 0,0 0 0 0 0,-1 0 0 0 0,1 1 1 0 0,-1-1-1 0 0,0 1 0 0 0,0 0 0 0 0,0 0 0 0 0,0 0 1 0 0,0 0-1 0 0,-1 1 0 0 0,1-1 0 0 0,-2 1 8 0 0,-9-4 35 0 0,-1 0 0 0 0,1 1-1 0 0,-1 1 1 0 0,1 1-1 0 0,-1 0 1 0 0,0 1 0 0 0,0 1-1 0 0,0 0 1 0 0,0 1-1 0 0,1 0 1 0 0,-1 2 0 0 0,-4 1-35 0 0,14-3 1 0 0,0 0 0 0 0,0 1 1 0 0,0-1-1 0 0,0 1 0 0 0,0 1 1 0 0,0-1-1 0 0,0 1 0 0 0,1 0 0 0 0,-1 1 1 0 0,1-1-1 0 0,0 1 0 0 0,0 0 1 0 0,1 0-1 0 0,-1 1 0 0 0,1-1 1 0 0,0 1-1 0 0,0 0 0 0 0,0 0 1 0 0,0 0-1 0 0,1 1 0 0 0,0-1 1 0 0,0 1-1 0 0,1 0 0 0 0,0 0 0 0 0,0 0 1 0 0,0 0-1 0 0,0 0 0 0 0,1 0 1 0 0,0 0-1 0 0,1 1 0 0 0,-1 4-1 0 0,2-5-32 0 0,-1 0 0 0 0,1-1 0 0 0,1 1 0 0 0,-1-1 0 0 0,1 1 0 0 0,0-1 0 0 0,0 1 0 0 0,0-1 0 0 0,1 0 0 0 0,0 0 0 0 0,0 0 0 0 0,0 0 0 0 0,1-1 0 0 0,-1 1 0 0 0,1-1 0 0 0,0 0 0 0 0,0 0 0 0 0,1 0 0 0 0,-1-1 0 0 0,1 1 0 0 0,0-1 0 0 0,0 0 0 0 0,0-1-1 0 0,3 2 33 0 0,38 18-3256 0 0,-1-5-4162 0 0,-44-17 7308 0 0,24 8-11295 0 0</inkml:trace>
  <inkml:trace contextRef="#ctx0" brushRef="#br0" timeOffset="44498.436">5936 16727 11987 0 0,'0'0'6716'0'0,"0"0"-5027"0"0,0 0-1337 0 0,0 0-166 0 0,0 0-88 0 0,0 0-36 0 0,0 0 35 0 0,0 0 109 0 0,0 0 82 0 0,0 0 46 0 0,0 0-63 0 0,0 0-112 0 0,0 0-69 0 0,-3-5-62 0 0,2 6-26 0 0,1-1-1 0 0,0 1 0 0 0,0-1 0 0 0,0 0 0 0 0,-1 1 0 0 0,1-1 0 0 0,0 0 0 0 0,0 1 0 0 0,-1-1 0 0 0,1 0 0 0 0,0 1 0 0 0,-1-1 0 0 0,1 0 0 0 0,0 0 0 0 0,-1 1 0 0 0,1-1 0 0 0,0 0 0 0 0,-1 0 0 0 0,1 0 0 0 0,-1 1 1 0 0,1-1-1 0 0,0 0 0 0 0,-1 0 0 0 0,1 0 0 0 0,-1 0 0 0 0,1 0 0 0 0,-1 0 0 0 0,1 0 0 0 0,0 0 0 0 0,-1 0 0 0 0,1 0 0 0 0,-1 0 0 0 0,1 0 0 0 0,0 0 0 0 0,-1-1 0 0 0,1 1 0 0 0,-1 0 0 0 0,1 0 0 0 0,0 0 0 0 0,-1-1 0 0 0,1 1 1 0 0,0 0-1 0 0,-1 0 0 0 0,1-1 0 0 0,0 1 0 0 0,-1 0 0 0 0,1 0 0 0 0,0-1 0 0 0,-1 1 0 0 0,1 0 0 0 0,0-1 0 0 0,0 1-1 0 0,7 60 120 0 0,-3-36-70 0 0,30 425 554 0 0,-32-379-310 0 0,31-87 1105 0 0,-15 9-1446 0 0,1 1 0 0 0,0 1 0 0 0,0 0 0 0 0,0 1 0 0 0,1 2 0 0 0,-1-1 0 0 0,1 2 0 0 0,0 1 0 0 0,0 0 0 0 0,0 2 0 0 0,0 0 0 0 0,0 1 0 0 0,-1 1 0 0 0,1 1 1 0 0,-1 1-1 0 0,0 1 0 0 0,14 5 47 0 0,-5-3-52 0 0,-2 1 1 0 0,1 2 0 0 0,-1 0-1 0 0,-1 2 1 0 0,0 0 0 0 0,-1 2 0 0 0,0 1-1 0 0,-1 0 1 0 0,1 4 51 0 0,-23-20-4 0 0,-1 1 1 0 0,1-1-1 0 0,0 1 1 0 0,-1-1-1 0 0,1 1 0 0 0,-1 0 1 0 0,1-1-1 0 0,0 1 0 0 0,-1 0 1 0 0,1-1-1 0 0,-1 1 0 0 0,0 0 1 0 0,1-1-1 0 0,-1 1 0 0 0,0 0 1 0 0,1 0-1 0 0,-1 0 1 0 0,0-1-1 0 0,0 1 0 0 0,0 0 1 0 0,1 0-1 0 0,-1 0 0 0 0,0 0 1 0 0,0 0-1 0 0,0-1 0 0 0,-1 1 1 0 0,1 0-1 0 0,0 0 0 0 0,0 0 1 0 0,0 0-1 0 0,-1-1 1 0 0,1 1-1 0 0,0 0 0 0 0,-1 0 1 0 0,1-1-1 0 0,0 1 0 0 0,-1 0 1 0 0,1 0-1 0 0,-1-1 0 0 0,1 1 1 0 0,-1 0-1 0 0,0-1 0 0 0,1 1 1 0 0,-1-1-1 0 0,0 1 1 0 0,1-1-1 0 0,-1 1 0 0 0,0-1 1 0 0,0 0-1 0 0,1 1 0 0 0,-1-1 1 0 0,0 0-1 0 0,0 1 0 0 0,0-1 1 0 0,1 0-1 0 0,-1 0 0 0 0,0 0 1 0 0,0 0-1 0 0,0 0 1 0 0,0 0-1 0 0,0 0 0 0 0,0 0 4 0 0,-64 8 257 0 0,58-8-251 0 0,-131 7 162 0 0,-1-7-1 0 0,1-5 0 0 0,-126-22-167 0 0,213 11-1207 0 0,83-2-6563 0 0,-13 12 1614 0 0,-2 1-3075 0 0</inkml:trace>
  <inkml:trace contextRef="#ctx0" brushRef="#br0" timeOffset="45197.063">6755 16654 17172 0 0,'0'0'2503'0'0,"0"0"-1691"0"0,0 0-533 0 0,0 0-171 0 0,0 0-152 0 0,0 0-107 0 0,0 0-122 0 0,0 0-102 0 0,0 0 48 0 0,0 0 163 0 0,0 0 230 0 0,0 0 214 0 0,-5 0 78 0 0,2 3-320 0 0,0 0 0 0 0,1-1-1 0 0,-1 1 1 0 0,1 0 0 0 0,0 1-1 0 0,0-1 1 0 0,0 0 0 0 0,1 1-1 0 0,-1-1 1 0 0,1 1-1 0 0,0-1 1 0 0,0 1 0 0 0,0 0-1 0 0,0 0 1 0 0,0-1 0 0 0,1 1-1 0 0,0 0 1 0 0,0 0 0 0 0,0 0-1 0 0,0-1 1 0 0,1 1 0 0 0,-1 0-1 0 0,1 0 1 0 0,0-1 0 0 0,0 1-1 0 0,0 0 1 0 0,1-1 0 0 0,-1 1-1 0 0,1-1 1 0 0,0 0 0 0 0,1 2-38 0 0,4 33 138 0 0,1 56 55 0 0,-3 0 0 0 0,-5 0 0 0 0,-3 0 0 0 0,-6 9-193 0 0,8-92 47 0 0,-1-8-15 0 0,1 1 0 0 0,0-1 0 0 0,0 0 1 0 0,0 1-1 0 0,0-1 0 0 0,0 1 1 0 0,1-1-1 0 0,-1 1 0 0 0,1-1 1 0 0,0 1-1 0 0,0 0 0 0 0,1-1 1 0 0,-1 1-1 0 0,1-1 0 0 0,-1 1 1 0 0,1-1-1 0 0,0 1 0 0 0,0-1 1 0 0,1 0-1 0 0,-1 1 0 0 0,1-1 1 0 0,0 0-1 0 0,0 0 0 0 0,0 0 1 0 0,0 0-1 0 0,0 0 0 0 0,0-1 1 0 0,1 1-1 0 0,-1-1 0 0 0,1 1 0 0 0,0-1 1 0 0,0 0-1 0 0,0 0 0 0 0,0 0 1 0 0,0-1-1 0 0,0 1 0 0 0,1-1 1 0 0,-1 1-1 0 0,1-1-32 0 0,21-3-211 0 0,1 0-1 0 0,-1-2 1 0 0,0-1 0 0 0,0-1 0 0 0,0 0-1 0 0,-1-2 1 0 0,0-2 0 0 0,0 0-1 0 0,21-13 212 0 0,-48 24-206 0 0,4 0 197 0 0,-1-1 0 0 0,1 0-1 0 0,-1 0 1 0 0,1 1 0 0 0,-1-1 0 0 0,1 0-1 0 0,-1 1 1 0 0,1-1 0 0 0,-1 1 0 0 0,1-1-1 0 0,-1 1 1 0 0,0-1 0 0 0,1 1 0 0 0,-1-1-1 0 0,0 1 1 0 0,0-1 0 0 0,1 1 0 0 0,-1-1-1 0 0,0 1 1 0 0,0 0 0 0 0,0-1 0 0 0,1 1-1 0 0,-1-1 1 0 0,0 1 0 0 0,0 0 0 0 0,0-1-1 0 0,0 1 1 0 0,0-1 0 0 0,0 1 0 0 0,0 0 0 0 0,-1-1-1 0 0,1 1 1 0 0,0-1 0 0 0,0 1 0 0 0,0 0-1 0 0,-1-1 1 0 0,1 1 0 0 0,0-1 0 0 0,0 1-1 0 0,-1-1 1 0 0,1 1 0 0 0,-1-1 0 0 0,1 1-1 0 0,0-1 1 0 0,-1 0 0 0 0,1 1 0 0 0,-1-1-1 0 0,1 1 1 0 0,-1-1 0 0 0,1 0 0 0 0,-1 1-1 0 0,1-1 1 0 0,-1 0 0 0 0,1 0 0 0 0,-1 1-1 0 0,0-1 1 0 0,1 0 0 0 0,-1 0 0 0 0,1 0-1 0 0,-1 0 1 0 0,0 0 0 0 0,1 0 0 0 0,-1 0-1 0 0,1 0 1 0 0,-1 0 0 0 0,0 0 0 0 0,1 0-1 0 0,-1 0 10 0 0,188 40 2566 0 0,-167-36-2525 0 0,0 0-1 0 0,0-2 1 0 0,0-1-1 0 0,0 0 0 0 0,1-2 1 0 0,-1 0-1 0 0,0-1 1 0 0,0-1-1 0 0,0-1 1 0 0,0-1-1 0 0,-1 0 0 0 0,0-2 1 0 0,0 0-1 0 0,0-1 1 0 0,-1-1-1 0 0,7-5-40 0 0,-22 11-8 0 0,0 1-1 0 0,0 0 0 0 0,-1-1 1 0 0,1 0-1 0 0,-1 0 1 0 0,0 0-1 0 0,0 0 0 0 0,0 0 1 0 0,0 0-1 0 0,-1 0 1 0 0,1-1-1 0 0,-1 1 0 0 0,0-1 1 0 0,0 1-1 0 0,0-1 1 0 0,0 1-1 0 0,0-1 0 0 0,-1 0 1 0 0,0 1-1 0 0,0-1 1 0 0,0 0-1 0 0,0 1 0 0 0,0-1 1 0 0,-1 1-1 0 0,1-1 1 0 0,-1 0-1 0 0,0 1 0 0 0,0-1 1 0 0,-1 1-1 0 0,1 0 1 0 0,-1-1-1 0 0,0 1 0 0 0,0 0 1 0 0,0 0-1 0 0,0 0 1 0 0,0 0-1 0 0,0 0 0 0 0,-1 1 1 0 0,0-1-1 0 0,1 1 0 0 0,-1-1 1 0 0,0 1-1 0 0,0 0 1 0 0,0 0-1 0 0,0 0 0 0 0,-1 1 1 0 0,1-1-1 0 0,-1 1 1 0 0,0 0 8 0 0,-17-10-55 0 0,-1 2 0 0 0,0 1 0 0 0,-1 1 0 0 0,0 0 0 0 0,0 2 0 0 0,-1 1 0 0 0,1 1 0 0 0,-1 1 0 0 0,0 0 0 0 0,1 2 0 0 0,-1 1 0 0 0,0 1 0 0 0,1 1 0 0 0,-1 1 0 0 0,1 1 0 0 0,0 1 0 0 0,-5 3 55 0 0,22-6-19 0 0,-1-1 0 0 0,1 2 0 0 0,0-1 0 0 0,0 0 0 0 0,0 1 0 0 0,1 0 0 0 0,-1 1 0 0 0,1-1 0 0 0,0 1 0 0 0,0 0 0 0 0,1 0 0 0 0,-1 1 0 0 0,1-1 0 0 0,0 1 0 0 0,1 0 0 0 0,-1 0 0 0 0,1 0 0 0 0,0 1 1 0 0,1-1 18 0 0,1-3-115 0 0,0 1 1 0 0,1-1 0 0 0,0 0-1 0 0,-1 1 1 0 0,1-1 0 0 0,0 1-1 0 0,1-1 1 0 0,-1 0 0 0 0,1 1-1 0 0,-1-1 1 0 0,1 0 0 0 0,0 1-1 0 0,0-1 1 0 0,1 0 0 0 0,-1 0-1 0 0,0 0 1 0 0,1 0 0 0 0,0 0-1 0 0,0 0 1 0 0,0-1 0 0 0,0 1-1 0 0,0-1 1 0 0,1 1 0 0 0,-1-1-1 0 0,1 0 1 0 0,1 2 114 0 0,20 13-3070 0 0,-8-6-1928 0 0,-1-3-5510 0 0</inkml:trace>
  <inkml:trace contextRef="#ctx0" brushRef="#br0" timeOffset="45561.93">8046 17256 16500 0 0,'0'0'1465'0'0,"0"0"-675"0"0,0 0-597 0 0,0 0-234 0 0,0 0-23 0 0,0 0 58 0 0,0 0 17 0 0,0 0-10 0 0,27-1 18 0 0,85-5 9 0 0,-91 4-1 0 0,-1 0 0 0 0,1-1 0 0 0,-1-1 0 0 0,1-1 0 0 0,-1 0 0 0 0,-1-2 0 0 0,1-1 0 0 0,12-6-27 0 0,-31 13 0 0 0,1 2-13 0 0,0-1 0 0 0,-1 0 0 0 0,1 0 0 0 0,-1 0 0 0 0,1 1 0 0 0,0-2 0 0 0,-1 1 0 0 0,1 0 0 0 0,0 0 0 0 0,-1 0 0 0 0,1-1 0 0 0,-1 1 0 0 0,1-1 0 0 0,-1 1 0 0 0,1-1 0 0 0,-1 0 0 0 0,1 0 0 0 0,-1 1 0 0 0,0-1 0 0 0,1 0 0 0 0,-1 0 0 0 0,0 0 0 0 0,0 0 0 0 0,1-1 0 0 0,-1 1 0 0 0,0 0 1 0 0,0 0-1 0 0,0-1 0 0 0,-1 1 0 0 0,1-1 0 0 0,0 1 0 0 0,0-1 0 0 0,-1 1 0 0 0,1-1 0 0 0,-1 1 0 0 0,0-1 0 0 0,1 1 0 0 0,-1-1 0 0 0,0 0 0 0 0,0 1 0 0 0,0-1 0 0 0,0 0 0 0 0,0 1 0 0 0,0-1 0 0 0,0 1 0 0 0,-1-1 0 0 0,1 0 0 0 0,0 1 0 0 0,-1-1 0 0 0,1 1 0 0 0,-1-1 0 0 0,0 1 0 0 0,0-1 0 0 0,0 1 0 0 0,1 0 0 0 0,-1-1 0 0 0,0 1 0 0 0,0 0 0 0 0,-1 0 0 0 0,1 0 0 0 0,0-1 0 0 0,0 1 0 0 0,-1 1 0 0 0,1-1 0 0 0,0 0 0 0 0,-1 0 0 0 0,1 0 0 0 0,-1 1 13 0 0,-28-4 42 0 0,-1 1 0 0 0,0 2 0 0 0,0 2 0 0 0,0 0 0 0 0,1 2 0 0 0,-1 1 0 0 0,1 2 0 0 0,0 1 0 0 0,0 1 0 0 0,1 2 0 0 0,-6 3-42 0 0,22-10 68 0 0,0-1 1 0 0,1 2 0 0 0,0 0 0 0 0,-1 0 0 0 0,2 1-1 0 0,-1 1 1 0 0,1 0 0 0 0,-1 1 0 0 0,2 0 0 0 0,-1 0-1 0 0,1 1 1 0 0,0 0 0 0 0,1 1 0 0 0,0 0 0 0 0,0 1-1 0 0,1 0 1 0 0,0 0 0 0 0,1 1 0 0 0,0 0 0 0 0,0 0-1 0 0,2 1 1 0 0,-1-1 0 0 0,1 1 0 0 0,-2 10-69 0 0,11-15 68 0 0,0 0 0 0 0,0-1 1 0 0,1 1-1 0 0,0-1 1 0 0,0 0-1 0 0,0 0 0 0 0,1-1 1 0 0,0 1-1 0 0,0-1 0 0 0,0-1 1 0 0,1 1-1 0 0,0-1 1 0 0,-1 0-1 0 0,1-1 0 0 0,1 1 1 0 0,-1-1-1 0 0,0-1 0 0 0,1 1 1 0 0,0-1-1 0 0,-1-1 1 0 0,1 1-1 0 0,0-2 0 0 0,0 1 1 0 0,0-1-1 0 0,0 0 0 0 0,1 0-68 0 0,219 12-71 0 0,-130-13-3266 0 0,-9 1-5076 0 0,-64 0-1885 0 0</inkml:trace>
  <inkml:trace contextRef="#ctx0" brushRef="#br0" timeOffset="46130.449">8844 17327 23861 0 0,'0'0'4'0'0,"0"0"-173"0"0,0 0-158 0 0,0 0-32 0 0,0 0 62 0 0,0 0 73 0 0,0 0 78 0 0,0 0 106 0 0,0 0 99 0 0,0 0 40 0 0,0 0 2 0 0,26 2-15 0 0,82 1-26 0 0,-5-35 23 0 0,-80 18-74 0 0,74-52-346 0 0,-95 65 326 0 0,0-1-1 0 0,-1 0 1 0 0,1 1-1 0 0,0-1 1 0 0,0 0-1 0 0,-1 0 1 0 0,1 0-1 0 0,-1 0 0 0 0,0 0 1 0 0,1 0-1 0 0,-1 0 1 0 0,0 0-1 0 0,0-1 1 0 0,0 1-1 0 0,-1 0 1 0 0,1-1-1 0 0,-1 1 0 0 0,1-1 1 0 0,-1 1-1 0 0,0-1 1 0 0,0 1-1 0 0,0-1 1 0 0,0 1-1 0 0,0-1 1 0 0,0 1-1 0 0,-1 0 0 0 0,1-1 1 0 0,-1 1-1 0 0,0-1 1 0 0,0 1-1 0 0,0 0 1 0 0,0 0-1 0 0,0-1 0 0 0,0 1 1 0 0,-1 0-1 0 0,1 0 1 0 0,-1 0-1 0 0,1 0 1 0 0,-1 1-1 0 0,0-1 1 0 0,1 0-1 0 0,-1 1 0 0 0,0-1 1 0 0,0 1-1 0 0,-2-1 12 0 0,-11-5-129 0 0,0 1-1 0 0,0 1 0 0 0,-1 1 0 0 0,0 0 0 0 0,0 1 1 0 0,0 0-1 0 0,0 2 0 0 0,-1 0 0 0 0,1 0 0 0 0,0 2 1 0 0,-1 0-1 0 0,1 1 0 0 0,0 0 0 0 0,0 1 0 0 0,-3 2 130 0 0,-3-2 60 0 0,1 1 1 0 0,0 1-1 0 0,0 1 0 0 0,0 1 0 0 0,1 0 1 0 0,0 2-1 0 0,1 0 0 0 0,-1 1 0 0 0,2 1 1 0 0,0 1-1 0 0,0 1 0 0 0,1 0 0 0 0,0 1 0 0 0,2 1 1 0 0,-1 0-1 0 0,2 2 0 0 0,0-1 0 0 0,1 2 1 0 0,-2 3-61 0 0,14-18 27 0 0,-1 0 0 0 0,0 0 0 0 0,1 0 0 0 0,-1 0 0 0 0,1 0 0 0 0,0 1 0 0 0,0-1 0 0 0,0 0 0 0 0,1 1 0 0 0,-1-1 0 0 0,1 0 0 0 0,0 1 0 0 0,0-1 0 0 0,0 1 0 0 0,0-1 0 0 0,0 0 0 0 0,1 1 0 0 0,0-1 0 0 0,0 0 0 0 0,0 1 0 0 0,0-1 0 0 0,0 0 0 0 0,0 0 0 0 0,1 0 0 0 0,0 0 0 0 0,-1 0 0 0 0,1 0 0 0 0,0 0 0 0 0,0-1 0 0 0,1 1 0 0 0,-1-1 0 0 0,1 1 0 0 0,-1-1 0 0 0,1 0 0 0 0,0 0 0 0 0,0 0 0 0 0,-1 0 0 0 0,1-1 0 0 0,1 1 0 0 0,-1-1 0 0 0,0 0 0 0 0,0 0 0 0 0,1 0-27 0 0,151 22 744 0 0,-53-25-703 0 0,-1-5 0 0 0,0-4-1 0 0,0-5 1 0 0,60-18-41 0 0,-47 18 720 0 0,-86 62-491 0 0,-19-42-176 0 0,0 0-1 0 0,0 0 0 0 0,0 0 1 0 0,1-1-1 0 0,0-1 0 0 0,-1 1 1 0 0,1-2-1 0 0,0 1 0 0 0,0-2 0 0 0,0 1 1 0 0,0-1-1 0 0,0-1 0 0 0,0 1 1 0 0,0-2-1 0 0,0 1 0 0 0,8-4-52 0 0,-16 5 2 0 0,21-2 7 0 0,1 0-1 0 0,-1-2 1 0 0,0 0-1 0 0,0-2 1 0 0,0-1 0 0 0,-1 0-1 0 0,0-2 1 0 0,0 0-1 0 0,-1-2 1 0 0,-1 0-1 0 0,1-2 1 0 0,-2 0-1 0 0,0-1 1 0 0,0-1-1 0 0,-1-1-8 0 0,-15 12-17 0 0,0 0 0 0 0,-1 0 0 0 0,1 0 0 0 0,-1-1 0 0 0,0 1 0 0 0,0-1 0 0 0,-1 1 0 0 0,1-1 0 0 0,-1 0 0 0 0,0 0 0 0 0,-1 0 0 0 0,1 1 0 0 0,-1-1-1 0 0,0 0 1 0 0,0 0 0 0 0,0 0 0 0 0,0 0 0 0 0,-1 0 0 0 0,0 0 0 0 0,0 1 0 0 0,-1-1 0 0 0,1 0 0 0 0,-1 1 0 0 0,0-1 0 0 0,0 1 0 0 0,0-1 0 0 0,-1 1 0 0 0,0 0 0 0 0,0 0-1 0 0,0 0 1 0 0,0 1 0 0 0,0-1 0 0 0,-1 1 0 0 0,1-1 0 0 0,-1 1 0 0 0,0 0 0 0 0,0 1 0 0 0,0-1 0 0 0,-1 1 0 0 0,1-1 0 0 0,-1 1 0 0 0,1 1 0 0 0,-1-1 0 0 0,0 1-1 0 0,1 0 1 0 0,-1 0 0 0 0,0 0 0 0 0,0 0 0 0 0,-3 1 17 0 0,-27-8 34 0 0,0 2 1 0 0,0 2-1 0 0,0 1 0 0 0,-1 1 0 0 0,1 2 0 0 0,-1 2 1 0 0,1 1-1 0 0,0 2 0 0 0,0 1 0 0 0,0 2 0 0 0,1 1 1 0 0,0 2-1 0 0,1 1 0 0 0,-10 6-34 0 0,35-15-28 0 0,0 0 1 0 0,0 1-1 0 0,1-1 0 0 0,-1 2 1 0 0,1-1-1 0 0,0 1 0 0 0,0 0 1 0 0,0 0-1 0 0,1 1 1 0 0,0-1-1 0 0,0 2 0 0 0,0-1 1 0 0,1 1-1 0 0,0 0 0 0 0,0 0 1 0 0,0 0-1 0 0,1 0 0 0 0,0 1 1 0 0,1 0-1 0 0,0 0 1 0 0,0 0-1 0 0,1 0 0 0 0,-1 0 1 0 0,2 1-1 0 0,-1-1 0 0 0,2 1 1 0 0,-1-1-1 0 0,1 1 0 0 0,0 3 28 0 0,33 33-2598 0 0,-4-23-4116 0 0,-10-10-4691 0 0</inkml:trace>
  <inkml:trace contextRef="#ctx0" brushRef="#br0" timeOffset="34886.451">8602 14719 19692 0 0,'0'0'1103'0'0,"0"0"-435"0"0,0 0-694 0 0,0 0-379 0 0,0 0-87 0 0,0 0 95 0 0,0 0 209 0 0,0 0 141 0 0,0 0 58 0 0,0 0 17 0 0,0 0 0 0 0,9 29 8 0 0,27 91-3 0 0,-15-14 66 0 0,-21-97-72 0 0,1 0-1 0 0,0 0 1 0 0,1 0 0 0 0,0-1-1 0 0,0 1 1 0 0,1-1 0 0 0,0 0-1 0 0,0 1 1 0 0,1-1 0 0 0,0 0-1 0 0,0-1 1 0 0,1 1 0 0 0,0-1-1 0 0,0 0-26 0 0,0-6 20 0 0,-1 0 0 0 0,0 0 0 0 0,1 0 1 0 0,-1-1-1 0 0,0 0 0 0 0,1 0 0 0 0,-1 0 0 0 0,1 0 0 0 0,-1-1 0 0 0,0 0 0 0 0,1 0 0 0 0,-1 0 0 0 0,0 0 0 0 0,0-1 0 0 0,0 1 0 0 0,0-1 0 0 0,0 0 0 0 0,0-1 0 0 0,0 1 0 0 0,-1-1 0 0 0,1 1 0 0 0,-1-1 0 0 0,0 0 0 0 0,0 0 0 0 0,0 0 0 0 0,0-1 0 0 0,0 1 0 0 0,0-3-20 0 0,4 1-123 0 0,214-231-773 0 0,-221 236 909 0 0,-1 1 0 0 0,1 0 1 0 0,0-1-1 0 0,-1 1 1 0 0,1 0-1 0 0,0 0 0 0 0,-1-1 1 0 0,1 1-1 0 0,0 0 1 0 0,0 0-1 0 0,0 0 0 0 0,0-1 1 0 0,0 1-1 0 0,0 0 1 0 0,0 0-1 0 0,0 0 0 0 0,0-1 1 0 0,0 1-1 0 0,0 0 1 0 0,0 0-1 0 0,1 0 0 0 0,-1-1 1 0 0,0 1-1 0 0,0 0 1 0 0,1 0-1 0 0,-1-1 0 0 0,1 1 1 0 0,-1 0-1 0 0,1-1 1 0 0,-1 1-1 0 0,1-1 0 0 0,-1 1 1 0 0,1 0-1 0 0,-1-1 1 0 0,1 1-1 0 0,0-1 0 0 0,-1 1 1 0 0,1-1-1 0 0,0 0 1 0 0,0 1-1 0 0,-1-1 0 0 0,1 0 1 0 0,0 0-1 0 0,0 1 1 0 0,-1-1-1 0 0,1 0 0 0 0,0 0 1 0 0,0 0-1 0 0,0 0 1 0 0,-1 0-1 0 0,1 0 0 0 0,0 0 1 0 0,0 0-1 0 0,0 0 1 0 0,-1 0-1 0 0,1 0 0 0 0,0-1 1 0 0,0 1-1 0 0,0 0-13 0 0,-3 15 254 0 0,1 13 33 0 0,-1-17-220 0 0,0 1 1 0 0,1 0 0 0 0,0-1 0 0 0,0 1 0 0 0,2 0 0 0 0,-1-1 0 0 0,2 1-1 0 0,-1 0 1 0 0,2-1 0 0 0,-1 0 0 0 0,2 1 0 0 0,-1-1 0 0 0,1 0 0 0 0,1-1 0 0 0,0 1-1 0 0,1-1 1 0 0,0 0 0 0 0,7 9-68 0 0,-4-16 5 0 0,1-1 0 0 0,0 0-1 0 0,0 0 1 0 0,0-1 0 0 0,0-1-1 0 0,0 0 1 0 0,0 0 0 0 0,0 0-1 0 0,0-2 1 0 0,0 1 0 0 0,0-1-1 0 0,-1 0 1 0 0,1-1 0 0 0,0-1-1 0 0,-1 1 1 0 0,0-1 0 0 0,0-1-1 0 0,0 1 1 0 0,-1-2 0 0 0,1 1-1 0 0,-1-1 1 0 0,2-3-5 0 0,7 0 18 0 0,-1-1-1 0 0,0 0 1 0 0,-1-1 0 0 0,0-1-1 0 0,-1-1 1 0 0,0 0 0 0 0,-1 0-1 0 0,-1-2 1 0 0,0 1 0 0 0,-1-2-1 0 0,0 1 1 0 0,-2-1 0 0 0,0-1 0 0 0,0 0-1 0 0,4-13-17 0 0,-12 39 53 0 0,0 0 0 0 0,1 0 0 0 0,0 0 0 0 0,0 0 0 0 0,1 0 0 0 0,1-1 0 0 0,-1 1 0 0 0,2-1 1 0 0,-1 0-1 0 0,1 0 0 0 0,0 0 0 0 0,0 0 0 0 0,1-1 0 0 0,0 0 0 0 0,1 0 0 0 0,-1-1 0 0 0,7 5-53 0 0,-6-5 23 0 0,0-1 0 0 0,0 0 0 0 0,1 0 0 0 0,-1-1 1 0 0,1 0-1 0 0,0 0 0 0 0,0-1 0 0 0,0 0 0 0 0,0 0 1 0 0,1-1-1 0 0,-1 0 0 0 0,1 0 0 0 0,0-1 0 0 0,-1 0 0 0 0,1-1 1 0 0,0 0-1 0 0,-1 0 0 0 0,1-1 0 0 0,0 0 0 0 0,-1-1 1 0 0,1 0-1 0 0,-1 0 0 0 0,4-2-23 0 0,177-92-341 0 0,-186 96 272 0 0,0 0 0 0 0,0 1 0 0 0,0 0 0 0 0,0-1 0 0 0,0 1 0 0 0,0 0 0 0 0,0 1 0 0 0,0-1 0 0 0,-1 0 0 0 0,1 1 0 0 0,-1-1 0 0 0,1 1 0 0 0,-1 0 0 0 0,1 0 0 0 0,-1 0 0 0 0,0 0 0 0 0,0 1 0 0 0,0-1 0 0 0,0 0 0 0 0,0 1 0 0 0,-1-1 0 0 0,1 1 0 0 0,-1 0 0 0 0,1 0 0 0 0,-1-1 0 0 0,1 4 69 0 0,8 8-35 0 0,-4-6 21 0 0,1 0-1 0 0,1-1 1 0 0,-1 0-1 0 0,1-1 0 0 0,1 1 1 0 0,-1-2-1 0 0,1 1 1 0 0,0-1-1 0 0,0 0 0 0 0,1-1 1 0 0,-1 0-1 0 0,1-1 1 0 0,0 0-1 0 0,0 0 0 0 0,0-1 1 0 0,0-1-1 0 0,1 1 1 0 0,-1-2-1 0 0,0 1 1 0 0,1-1-1 0 0,-1-1 0 0 0,0 0 1 0 0,0 0-1 0 0,1-1 1 0 0,-1-1-1 0 0,0 1 15 0 0,22-7 16 0 0,-1-2-1 0 0,0-1 1 0 0,0-1-1 0 0,-1-1 1 0 0,-1-2-1 0 0,0-1 1 0 0,13-11-16 0 0,-38 25-3 0 0,1-1 1 0 0,-1 1 0 0 0,0-1-1 0 0,0 0 1 0 0,-1 0 0 0 0,1 0 0 0 0,-1-1-1 0 0,0 1 1 0 0,0-1 0 0 0,0 0-1 0 0,0 1 1 0 0,-1-1 0 0 0,0-1-1 0 0,0 1 1 0 0,0 0 0 0 0,-1 0-1 0 0,0-1 1 0 0,0 1 0 0 0,0-1 0 0 0,-1 1-1 0 0,1-1 1 0 0,-1 1 0 0 0,-1-1-1 0 0,1 1 1 0 0,-1 0 0 0 0,0-1-1 0 0,0 1 1 0 0,-1-1 0 0 0,1 1-1 0 0,-1 0 1 0 0,0 0 0 0 0,-1 0 0 0 0,1 0-1 0 0,-1 0 1 0 0,0 1 0 0 0,0-1-1 0 0,0 1 1 0 0,-1 0 0 0 0,0 0-1 0 0,1 0 1 0 0,-2 0 0 0 0,1 0-1 0 0,0 1 1 0 0,-1 0 0 0 0,1 0 0 0 0,-1 0-1 0 0,0 1 1 0 0,0-1 0 0 0,0 1-1 0 0,0 0 1 0 0,0 1 0 0 0,-4-1 2 0 0,-3-2-11 0 0,-1 1 0 0 0,0 1 0 0 0,0 0 0 0 0,-1 1 1 0 0,1 0-1 0 0,0 1 0 0 0,0 1 0 0 0,0 0 1 0 0,-1 0-1 0 0,1 1 0 0 0,0 1 0 0 0,1 1 0 0 0,-1-1 1 0 0,0 2-1 0 0,1 0 0 0 0,0 0 0 0 0,0 1 0 0 0,1 1 1 0 0,0 0-1 0 0,0 1 0 0 0,0 0 0 0 0,1 0 0 0 0,0 1 1 0 0,1 0-1 0 0,0 1 0 0 0,0 0 0 0 0,1 0 0 0 0,0 1 1 0 0,1 0-1 0 0,0 1 0 0 0,1-1 0 0 0,-2 8 11 0 0,7-16 7 0 0,0 1 1 0 0,0 0-1 0 0,1 0 0 0 0,0 0 0 0 0,0 0 0 0 0,0 0 0 0 0,0-1 0 0 0,0 1 0 0 0,1 0 1 0 0,0 0-1 0 0,-1 0 0 0 0,1 0 0 0 0,1-1 0 0 0,-1 1 0 0 0,1 0 0 0 0,-1-1 1 0 0,1 0-1 0 0,0 1 0 0 0,0-1 0 0 0,1 0 0 0 0,-1 0 0 0 0,1 0 0 0 0,-1 0 1 0 0,1 0-1 0 0,0-1 0 0 0,0 1 0 0 0,0-1 0 0 0,0 0 0 0 0,1 1 0 0 0,-1-2 0 0 0,0 1 1 0 0,1 0-1 0 0,0-1 0 0 0,-1 1 0 0 0,1-1 0 0 0,0 0 0 0 0,0-1 0 0 0,0 1 1 0 0,0 0-8 0 0,160 7-428 0 0,13-65 1640 0 0,-144 99-849 0 0,-23-35-425 0 0,1-1 1 0 0,0 0-1 0 0,0-1 0 0 0,1 0 1 0 0,0-1-1 0 0,-1-1 1 0 0,1 1-1 0 0,1-2 0 0 0,-1 0 1 0 0,0 0-1 0 0,9-1 62 0 0,33 2-3833 0 0,-3-3-4778 0 0,-42 0 6218 0 0,4 0-5025 0 0</inkml:trace>
  <inkml:trace contextRef="#ctx0" brushRef="#br0" timeOffset="35875.306">11089 14733 18556 0 0,'0'0'3407'0'0,"0"0"-2292"0"0,0 0-944 0 0,0 0-428 0 0,0 0-258 0 0,0 0-45 0 0,0 0 24 0 0,0 0 135 0 0,0 0 195 0 0,0 0 98 0 0,0 0 106 0 0,0 0 70 0 0,0 0 11 0 0,0 9-11 0 0,0 30-53 0 0,-2-32 21 0 0,1 1-1 0 0,0-1 1 0 0,0 1-1 0 0,0 0 1 0 0,1-1-1 0 0,1 1 1 0 0,-1 0-1 0 0,1-1 0 0 0,0 1 1 0 0,1-1-1 0 0,0 0 1 0 0,0 1-1 0 0,1-1 1 0 0,0 0-1 0 0,0 0 1 0 0,0 0-1 0 0,1-1 1 0 0,0 1-1 0 0,0-1 1 0 0,1 0-1 0 0,0 0 1 0 0,0 0-1 0 0,0-1 0 0 0,1 0 1 0 0,0 0-1 0 0,0 0 1 0 0,0 0-1 0 0,6 2-35 0 0,-1-2-177 0 0,0-1 0 0 0,0 0-1 0 0,1 0 1 0 0,-1-1-1 0 0,1-1 1 0 0,0 0-1 0 0,0-1 1 0 0,0 0 0 0 0,0 0-1 0 0,0-1 1 0 0,0-1-1 0 0,-1 0 1 0 0,1-1 0 0 0,0 0-1 0 0,0-1 1 0 0,-1 0-1 0 0,1-1 1 0 0,-1 0-1 0 0,0-1 1 0 0,0 0 0 0 0,-1-1-1 0 0,0 0 1 0 0,0-1-1 0 0,0 0 1 0 0,0 0 0 0 0,-1-1-1 0 0,-1 0 1 0 0,1-1-1 0 0,-1 1 1 0 0,-1-2-1 0 0,3-3 179 0 0,-2-17 3460 0 0,-12 50-1832 0 0,9-10-1580 0 0,-1-1-1 0 0,1 0 1 0 0,0-1 0 0 0,1 1-1 0 0,0-1 1 0 0,0 0-1 0 0,1-1 1 0 0,0 0 0 0 0,1 0-1 0 0,-1 0 1 0 0,1-1 0 0 0,0 0-1 0 0,1 0 1 0 0,0-1 0 0 0,-1 0-1 0 0,2-1 1 0 0,-1 0 0 0 0,0 0-1 0 0,1-1 1 0 0,0 0 0 0 0,0-1-1 0 0,-1 0 1 0 0,5 0-49 0 0,30 6-5 0 0,0-3 1 0 0,1-1 0 0 0,-1-2-1 0 0,1-2 1 0 0,-1-3-1 0 0,0-1 1 0 0,1-2 0 0 0,-2-2-1 0 0,1-1 1 0 0,11-7 4 0 0,-51 16 27 0 0,1 0 0 0 0,-1 0 0 0 0,0-1 0 0 0,0 0 0 0 0,1 0 0 0 0,-1 0 0 0 0,0 0 0 0 0,0 0 0 0 0,0-1 0 0 0,0 0 1 0 0,-1 0-1 0 0,1 0 0 0 0,0 0 0 0 0,-1-1 0 0 0,1 1 0 0 0,-1-1 0 0 0,0 0 0 0 0,0 0 0 0 0,0 0 0 0 0,0 0 0 0 0,-1-1 0 0 0,1 1 0 0 0,-1-1 0 0 0,0 0 0 0 0,0 1 1 0 0,0-1-1 0 0,0 0 0 0 0,-1 0 0 0 0,0 0 0 0 0,0 0 0 0 0,0-1 0 0 0,0 1 0 0 0,0 0 0 0 0,-1 0 0 0 0,0-1 0 0 0,0 1 0 0 0,0 0 0 0 0,0 0 0 0 0,-1-1 0 0 0,0 1 1 0 0,1 0-1 0 0,-2 0 0 0 0,1 0 0 0 0,-2-4-27 0 0,-7-2-94 0 0,-1 0-1 0 0,-1 1 1 0 0,0 0 0 0 0,0 1 0 0 0,0 1-1 0 0,-1 0 1 0 0,0 0 0 0 0,-1 1 0 0 0,1 1-1 0 0,-1 0 1 0 0,0 1 0 0 0,0 1 0 0 0,-1 0 0 0 0,1 1-1 0 0,-1 0 1 0 0,1 1 0 0 0,-1 1 0 0 0,0 0-1 0 0,1 1 1 0 0,-1 0 0 0 0,1 2 0 0 0,-1 0 0 0 0,1 0-1 0 0,0 1 1 0 0,0 1 0 0 0,1 0 0 0 0,-1 1-1 0 0,1 0 1 0 0,-3 3 94 0 0,-45 35-3399 0 0,24-9-3977 0 0,21-16-2860 0 0</inkml:trace>
  <inkml:trace contextRef="#ctx0" brushRef="#br0" timeOffset="38242.066">8271 15777 5777 0 0,'0'0'-242'0'0,"0"0"-96"0"0,0 0 90 0 0,0 0 371 0 0,0 0 541 0 0,0 0 696 0 0,0 0 563 0 0,0 0 178 0 0,0 0-178 0 0,0 0-474 0 0,0 0-380 0 0,0 0-222 0 0,0 0-127 0 0,6 8-99 0 0,58 42 141 0 0,-19-35-565 0 0,21 4-76 0 0,0 3 0 0 0,-2 3 0 0 0,0 3 0 0 0,45 28-121 0 0,-107-56 17 0 0,-1 0-1 0 0,1 0 1 0 0,-1 0-1 0 0,0 0 1 0 0,1 0-1 0 0,-1 1 0 0 0,1-1 1 0 0,-1 0-1 0 0,1 1 1 0 0,-1-1-1 0 0,1 1 1 0 0,-1 0-1 0 0,0-1 1 0 0,1 1-1 0 0,-1 0 1 0 0,0 0-1 0 0,0 0 1 0 0,0 0-1 0 0,0 0 1 0 0,0 0-1 0 0,0 0 1 0 0,0 0-1 0 0,0 0 1 0 0,0 0-1 0 0,0 1 1 0 0,0-1-1 0 0,-1 0 1 0 0,1 1-1 0 0,0-1 1 0 0,-1 0-1 0 0,1 1 1 0 0,-1-1-1 0 0,0 1 1 0 0,1-1-1 0 0,-1 1 1 0 0,0-1-1 0 0,0 1 0 0 0,0-1 1 0 0,0 1-1 0 0,0-1 1 0 0,-1 1-1 0 0,1-1 1 0 0,0 1-1 0 0,-1-1 1 0 0,1 0-1 0 0,0 1 1 0 0,-1-1-1 0 0,0 1 1 0 0,1-1-1 0 0,-1 0 1 0 0,0 0-1 0 0,0 1 1 0 0,0-1-1 0 0,0 0 1 0 0,0 0-1 0 0,0 0 1 0 0,0 0-1 0 0,0 0 1 0 0,0 0-1 0 0,0 0 1 0 0,-1 0-17 0 0,-348 17 1869 0 0,262-19-2017 0 0,118-16-1124 0 0,77-23 1146 0 0,1 5 0 0 0,3 5 0 0 0,0 4 0 0 0,37 0 126 0 0,-49 7 1026 0 0,-35 13 887 0 0,-60 49-1665 0 0,-4-37-256 0 0,-1-1-17 0 0,0 1-1 0 0,0 0 0 0 0,0 0 0 0 0,0 0 0 0 0,1 0 1 0 0,0 0-1 0 0,0 0 0 0 0,1 0 0 0 0,0 0 0 0 0,0 0 0 0 0,0 0 1 0 0,1 0-1 0 0,-1-1 0 0 0,2 1 0 0 0,-1 0 0 0 0,0-1 1 0 0,1 0-1 0 0,0 1 0 0 0,0-1 0 0 0,1 0 0 0 0,0-1 1 0 0,0 1-1 0 0,0-1 0 0 0,0 1 0 0 0,0-1 0 0 0,1-1 1 0 0,0 1-1 0 0,0 0 0 0 0,0-1 0 0 0,0 0 0 0 0,0-1 0 0 0,1 1 1 0 0,-1-1-1 0 0,1 0 0 0 0,0 0 0 0 0,0 0 0 0 0,5 0 26 0 0,49-1-4619 0 0,-36-2-1181 0 0,-5 1-5180 0 0</inkml:trace>
  <inkml:trace contextRef="#ctx0" brushRef="#br0" timeOffset="38694.307">9104 15391 25677 0 0,'0'0'545'0'0,"0"0"-225"0"0,0 0-312 0 0,0 0-504 0 0,0 0-513 0 0,0 0-223 0 0,0 0-400 0 0,0 0-257 0 0,0 0-119 0 0,0 0-505 0 0,0 0-783 0 0,0 0-961 0 0,0 0-3961 0 0</inkml:trace>
  <inkml:trace contextRef="#ctx0" brushRef="#br0" timeOffset="39858.07">10230 15950 14755 0 0,'0'0'2481'0'0,"0"0"-1057"0"0,0 0-925 0 0,0 0-419 0 0,0 0-115 0 0,0 0-4 0 0,0 0 38 0 0,0 0 12 0 0,0 0 15 0 0,0 0 25 0 0,0 0 10 0 0,0 0 29 0 0,0 0 35 0 0,25 6 31 0 0,75 15 42 0 0,-92-19-142 0 0,-1-1 0 0 0,1 0 0 0 0,-1 0 1 0 0,1-1-1 0 0,0 0 0 0 0,-1 0 0 0 0,1-1 1 0 0,-1 0-1 0 0,1 0 0 0 0,-1-1 1 0 0,1 0-1 0 0,-1 0 0 0 0,0-1 0 0 0,0 0 1 0 0,0 0-1 0 0,0-1 0 0 0,-1 1 0 0 0,1-1 1 0 0,-1-1-1 0 0,4-3-56 0 0,3 0 24 0 0,55-77-82 0 0,-67 83 8 0 0,1-1-1 0 0,-1 1 0 0 0,0 0 1 0 0,0-1-1 0 0,-1 1 0 0 0,1-1 1 0 0,0 1-1 0 0,-1-1 0 0 0,1 0 1 0 0,-1 1-1 0 0,0-1 0 0 0,0 1 1 0 0,0-1-1 0 0,0 0 0 0 0,0 1 1 0 0,-1-1-1 0 0,1 1 0 0 0,-1-1 1 0 0,0 1-1 0 0,1-1 0 0 0,-1 1 1 0 0,0-1-1 0 0,-1 1 0 0 0,1 0 1 0 0,0 0-1 0 0,-1-1 0 0 0,1 1 1 0 0,-1 0-1 0 0,0 0 0 0 0,1 0 1 0 0,-1 1-1 0 0,0-1 0 0 0,0 0 1 0 0,0 1-1 0 0,-1-1 0 0 0,1 1 1 0 0,0 0-1 0 0,0 0 0 0 0,-2-1 51 0 0,-15-2-62 0 0,-1 1 0 0 0,1 1 0 0 0,0 1 0 0 0,-1 0 0 0 0,1 1 0 0 0,-1 2 0 0 0,1 0 0 0 0,-1 1 0 0 0,1 0 0 0 0,0 2 0 0 0,1 0 0 0 0,-1 2 0 0 0,1 0 0 0 0,0 0 0 0 0,1 2 0 0 0,-16 10 62 0 0,26-17 24 0 0,0 1 0 0 0,1-1-1 0 0,0 1 1 0 0,0 1 0 0 0,0-1 0 0 0,0 1-1 0 0,0 0 1 0 0,1 1 0 0 0,-1-1-1 0 0,1 1 1 0 0,1 0 0 0 0,-1 0 0 0 0,1 1-1 0 0,-1-1 1 0 0,1 1 0 0 0,1 0-1 0 0,-1 0 1 0 0,1 1 0 0 0,1-1 0 0 0,-1 0-1 0 0,1 1 1 0 0,0 0 0 0 0,0 0-1 0 0,1-1 1 0 0,0 1 0 0 0,0 0 0 0 0,0 0-1 0 0,1 3-23 0 0,5-5 77 0 0,0-1 0 0 0,0 1-1 0 0,0-1 1 0 0,0 0 0 0 0,1 0-1 0 0,-1 0 1 0 0,1-1 0 0 0,0 0 0 0 0,1 0-1 0 0,-1 0 1 0 0,0-1 0 0 0,1 0-1 0 0,-1 0 1 0 0,1-1 0 0 0,0 0-1 0 0,-1 0 1 0 0,1 0 0 0 0,0-1-1 0 0,0 0 1 0 0,-1 0 0 0 0,1-1-1 0 0,0 0 1 0 0,3-1-77 0 0,2 2 86 0 0,327-65 1333 0 0,-303 121-791 0 0,53 14-1124 0 0,-56-53-2508 0 0,0-3-3826 0 0,-16-7-4334 0 0</inkml:trace>
  <inkml:trace contextRef="#ctx0" brushRef="#br0" timeOffset="40690.068">10861 15344 14315 0 0,'0'0'918'0'0,"0"0"-756"0"0,0 0-720 0 0,0 0-189 0 0,0 0 233 0 0,0 0 474 0 0,0 0 239 0 0,0 0 120 0 0,2 27 61 0 0,9 191 748 0 0,-3 167 808 0 0,34-279-637 0 0,-21-113 2549 0 0,4-38-3625 0 0,-23 42-3 0 0,110-282-867 0 0,-10-41-199 0 0,-95 332-1763 0 0,5 55 2591 0 0,-2 37 393 0 0,-10-70-260 0 0,2 0-1 0 0,0 0 1 0 0,2 0 0 0 0,1-1-1 0 0,2 0 1 0 0,0 0 0 0 0,2 0-1 0 0,1-1 1 0 0,1 0 0 0 0,1-1-1 0 0,12 18-114 0 0,-17-32 25 0 0,0 0-1 0 0,0-1 0 0 0,1 0 0 0 0,0-1 1 0 0,1 1-1 0 0,0-2 0 0 0,0 1 0 0 0,1-1 1 0 0,0-1-1 0 0,1 0 0 0 0,0 0 1 0 0,0-1-1 0 0,0 0 0 0 0,0-1 0 0 0,1-1 1 0 0,0 0-1 0 0,0 0 0 0 0,1-1 0 0 0,-1 0 1 0 0,0-1-1 0 0,5-1-24 0 0,23-4-1504 0 0,25-48-11765 0 0,-44 32 20696 0 0,6 16-3340 0 0,66 41-1954 0 0,-61-21-996 0 0,-12-9-946 0 0,0-1 1 0 0,1-1 0 0 0,-1-1 0 0 0,1-1 0 0 0,0-1 0 0 0,0 0 0 0 0,1-2 0 0 0,-1-1-1 0 0,0 0 1 0 0,1-1-192 0 0,-14 0 6 0 0,0 1-1 0 0,0-1 0 0 0,0-1 1 0 0,-1 1-1 0 0,1-1 0 0 0,-1-1 1 0 0,1 1-1 0 0,-1-1 0 0 0,0-1 1 0 0,0 1-1 0 0,0-1 0 0 0,-1 0 1 0 0,1-1-1 0 0,-1 1 0 0 0,0-1 1 0 0,0-1-1 0 0,-1 1 1 0 0,1-1-1 0 0,-1 0 0 0 0,-1 0 1 0 0,1-1-1 0 0,-1 1 0 0 0,0-1 1 0 0,0 0-1 0 0,-1 0 0 0 0,0 0 1 0 0,0-1-1 0 0,0-3-5 0 0,-1 5-81 0 0,-1 1-1 0 0,0-1 1 0 0,-1 1-1 0 0,1-1 1 0 0,-1 1 0 0 0,0-1-1 0 0,-1 0 1 0 0,1 1 0 0 0,-1-1-1 0 0,0 1 1 0 0,0-1 0 0 0,-1 1-1 0 0,0 0 1 0 0,0-1-1 0 0,0 1 1 0 0,0 0 0 0 0,-1 0-1 0 0,0 1 1 0 0,0-1 0 0 0,0 0-1 0 0,-1 1 1 0 0,1 0-1 0 0,-1 0 1 0 0,0 0 0 0 0,0 0-1 0 0,-1 1 1 0 0,1-1 0 0 0,-1 1-1 0 0,0 0 1 0 0,0 1-1 0 0,0-1 1 0 0,0 1 0 0 0,0 0-1 0 0,-5-2 82 0 0,-7-2-149 0 0,1 1 0 0 0,-1 1 0 0 0,0 0 0 0 0,-1 1 0 0 0,1 0 0 0 0,-1 2 0 0 0,1 0 0 0 0,-1 1 0 0 0,0 1 0 0 0,-10 2 149 0 0,14 0 44 0 0,0 0 0 0 0,1 2 0 0 0,-1-1-1 0 0,1 2 1 0 0,0 0 0 0 0,0 1 0 0 0,1 0 0 0 0,0 0 0 0 0,0 2 0 0 0,1-1 0 0 0,0 1-1 0 0,0 1 1 0 0,1 0 0 0 0,-6 8-44 0 0,-25 77-1920 0 0,41-89 1368 0 0,0-1 1 0 0,0 1 0 0 0,1 0 0 0 0,-1 0 0 0 0,1 0 0 0 0,1-1-1 0 0,-1 1 1 0 0,1-1 0 0 0,0 1 0 0 0,0-1 0 0 0,1 0-1 0 0,0 0 1 0 0,0 0 0 0 0,0 0 0 0 0,0 0 0 0 0,1 0-1 0 0,0-1 1 0 0,0 0 551 0 0,8 10-7708 0 0</inkml:trace>
  <inkml:trace contextRef="#ctx0" brushRef="#br0" timeOffset="41268.885">12256 15798 18028 0 0,'0'0'-75'0'0,"0"0"-262"0"0,0 0-155 0 0,0 0 65 0 0,0 0 170 0 0,0 0 187 0 0,0 0 106 0 0,0 0 80 0 0,0 0 124 0 0,0 0 132 0 0,0 0 100 0 0,0 0 19 0 0,0 0-51 0 0,15 21-69 0 0,46 65-79 0 0,-58-81-246 0 0,0-1 0 0 0,1 0 0 0 0,0 0 0 0 0,0 0 0 0 0,0 0 0 0 0,0-1 0 0 0,1 0 0 0 0,-1 1-1 0 0,1-2 1 0 0,0 1 0 0 0,0 0 0 0 0,0-1 0 0 0,0 0 0 0 0,0 0 0 0 0,0-1 0 0 0,0 1 0 0 0,6 0-46 0 0,5 1 133 0 0,1 2-110 0 0,1-1-1 0 0,0-1 1 0 0,1 0 0 0 0,-1-2 0 0 0,0 0 0 0 0,1-1 0 0 0,-1 0 0 0 0,0-2 0 0 0,1 0 0 0 0,-1-2 0 0 0,0 1 0 0 0,-1-2-1 0 0,1-1 1 0 0,-1 0 0 0 0,0-1 0 0 0,0-1 0 0 0,13-8-23 0 0,11-48 80 0 0,-40 73 27 0 0,0-1-1 0 0,0 0 1 0 0,1 0 0 0 0,0 0-1 0 0,1 0 1 0 0,0 0-1 0 0,0 0 1 0 0,0 0 0 0 0,1-1-1 0 0,0 0 1 0 0,1 1 0 0 0,-1-2-1 0 0,1 1 1 0 0,1 0-1 0 0,-1-1 1 0 0,1 0 0 0 0,0-1-1 0 0,1 1 1 0 0,-1-1 0 0 0,1 0-1 0 0,0-1 1 0 0,0 1-1 0 0,1-1 1 0 0,-1-1 0 0 0,4 2-107 0 0,132 29-3589 0 0,-90-33-2703 0 0,-32-1 730 0 0,-6 0-2244 0 0</inkml:trace>
  <inkml:trace contextRef="#ctx0" brushRef="#br0" timeOffset="41676.022">13341 15248 20228 0 0,'0'0'-142'0'0,"0"0"-301"0"0,0 0-247 0 0,0 0 76 0 0,0 0 331 0 0,0 0 232 0 0,0 28 115 0 0,-1 197 514 0 0,-5 189 938 0 0,58-235-2699 0 0,-51-177 738 0 0,-1-2-6054 0 0,0 0 4056 0 0,0 0-7150 0 0</inkml:trace>
  <inkml:trace contextRef="#ctx0" brushRef="#br0" timeOffset="41677.022">13167 15569 21637 0 0,'0'0'840'0'0,"0"0"-440"0"0,0 0-304 0 0,205-28-112 0 0,-134 28 0 0 0,5 5-16 0 0,-1 3-40 0 0,-5 1-216 0 0,-8 0-320 0 0,-1 1-345 0 0,-11 0-383 0 0,-4-3-376 0 0,-8 2-545 0 0,-10 2-1223 0 0,-5-3-1225 0 0,-11-2-2793 0 0</inkml:trace>
  <inkml:trace contextRef="#ctx0" brushRef="#br0" timeOffset="42341.998">13648 16051 20756 0 0,'0'0'957'0'0,"0"0"-824"0"0,0 0-349 0 0,0 0 3 0 0,0 0 151 0 0,32 2 66 0 0,199 12 160 0 0,-208-15-90 0 0,-1-2 0 0 0,0 0-1 0 0,0-2 1 0 0,0 0 0 0 0,0-1 0 0 0,-1-2-1 0 0,0 0 1 0 0,-1-1 0 0 0,1-1-1 0 0,-2-1 1 0 0,15-10-74 0 0,-32 21-26 0 0,0-1 0 0 0,-1 0 0 0 0,1-1 0 0 0,0 1 0 0 0,0 0 0 0 0,-1 0 0 0 0,1-1 0 0 0,0 1-1 0 0,-1-1 1 0 0,0 0 0 0 0,1 1 0 0 0,-1-1 0 0 0,0 0 0 0 0,0 0 0 0 0,0 1 0 0 0,0-1 0 0 0,0 0 0 0 0,0 0 0 0 0,-1 0 0 0 0,1 0 0 0 0,0-1 0 0 0,-1 1 0 0 0,0 0-1 0 0,0 0 1 0 0,1 0 0 0 0,-1 0 0 0 0,0 0 0 0 0,-1 0 0 0 0,1-1 0 0 0,0 1 0 0 0,-1 0 0 0 0,1 0 0 0 0,-1 0 0 0 0,1 0 0 0 0,-1 0 0 0 0,0 0 0 0 0,0 0-1 0 0,0 0 1 0 0,0 1 0 0 0,0-1 0 0 0,-1 0 0 0 0,1 0 0 0 0,-1 1 0 0 0,1-1 0 0 0,-1 1 0 0 0,1-1 0 0 0,-1 1 0 0 0,0 0 0 0 0,1 0 0 0 0,-2-1 26 0 0,-102-49-1575 0 0,86 46 1567 0 0,-1 0 1 0 0,0 0-1 0 0,0 2 0 0 0,-1 1 0 0 0,1 1 1 0 0,0 0-1 0 0,-1 1 0 0 0,1 2 0 0 0,0 0 0 0 0,0 1 1 0 0,0 0-1 0 0,0 2 0 0 0,0 1 0 0 0,1 0 1 0 0,0 2-1 0 0,0 0 0 0 0,1 1 0 0 0,0 0 1 0 0,0 2-1 0 0,1 0 0 0 0,1 1 0 0 0,0 1 0 0 0,-11 11 8 0 0,25-22 41 0 0,-1 0-1 0 0,1 1 0 0 0,0 0 1 0 0,0-1-1 0 0,0 1 0 0 0,0 0 1 0 0,0 0-1 0 0,1 0 0 0 0,-1 1 1 0 0,1-1-1 0 0,0 0 0 0 0,0 0 0 0 0,0 1 1 0 0,0-1-1 0 0,1 1 0 0 0,0-1 1 0 0,-1 1-1 0 0,1-1 0 0 0,0 1 1 0 0,0-1-1 0 0,1 0 0 0 0,-1 1 0 0 0,1-1 1 0 0,0 1-1 0 0,0-1 0 0 0,0 0 1 0 0,0 0-1 0 0,0 1 0 0 0,1-1 1 0 0,0 0-1 0 0,-1 0 0 0 0,1 0 1 0 0,0-1-1 0 0,1 1 0 0 0,-1 0 0 0 0,0-1 1 0 0,1 1-1 0 0,-1-1 0 0 0,1 0 1 0 0,0 0-1 0 0,0 0 0 0 0,0 0 1 0 0,0 0-1 0 0,0-1 0 0 0,3 2-40 0 0,21 5 74 0 0,1-1 0 0 0,0-2 0 0 0,0 0 0 0 0,1-2 0 0 0,-1-1 0 0 0,1-2 0 0 0,-1 0 0 0 0,1-2 0 0 0,-1-1 0 0 0,1-1 0 0 0,-1-2 0 0 0,17-6-74 0 0,83-44 842 0 0,-129 58-818 0 0,1 0 0 0 0,-1 0 0 0 0,1 0 0 0 0,-1 0 0 0 0,1 0 0 0 0,0 0 0 0 0,0 0 0 0 0,0 0 1 0 0,0 0-1 0 0,0 0 0 0 0,0 0 0 0 0,0 0 0 0 0,1 0 0 0 0,-1 0 0 0 0,1 0 0 0 0,-1 0 0 0 0,1-1 0 0 0,0 1 0 0 0,0 0 0 0 0,0 0 1 0 0,0 0-1 0 0,0-1 0 0 0,0 1 0 0 0,0-1 0 0 0,1 1 0 0 0,-1-1 0 0 0,1 1 0 0 0,-1-1 0 0 0,1 0 0 0 0,-1 0 0 0 0,1 1 0 0 0,0-1 0 0 0,-1 0 1 0 0,1-1-1 0 0,0 1 0 0 0,0 0 0 0 0,0 0-24 0 0,21 3 71 0 0,1-1 1 0 0,-1-1-1 0 0,1-1 1 0 0,0-1 0 0 0,-1-1-1 0 0,1-1 1 0 0,-1-1-1 0 0,1-1 1 0 0,3-2-72 0 0,-9 3-50 0 0,-1-1-1 0 0,1-1 1 0 0,-1-1 0 0 0,0 0 0 0 0,-1-1-1 0 0,0-1 1 0 0,0 0 0 0 0,0-1 0 0 0,-1-1 0 0 0,0-1-1 0 0,-1 0 1 0 0,-1 0 0 0 0,1-2 0 0 0,-2 0-1 0 0,11-12 51 0 0,0-48 199 0 0,-23 73-323 0 0,-1 32-1254 0 0,1-24 1424 0 0,0 0 0 0 0,0 0-1 0 0,1 0 1 0 0,0 0 0 0 0,0-1-1 0 0,1 1 1 0 0,0 0 0 0 0,0 0-1 0 0,1-1 1 0 0,0 0-1 0 0,0 1 1 0 0,1-1 0 0 0,0-1-1 0 0,0 1 1 0 0,1 0 0 0 0,0-1-1 0 0,0 0 1 0 0,0 0 0 0 0,1 0-1 0 0,0-1 1 0 0,0 0-1 0 0,0 0 1 0 0,0-1 0 0 0,1 1-1 0 0,0-1 1 0 0,0-1 0 0 0,0 1-1 0 0,1-1 1 0 0,-1-1 0 0 0,6 2-46 0 0,97 14-3197 0 0,-67-19-1737 0 0,-15-4-3244 0 0,-17 2 818 0 0</inkml:trace>
  <inkml:trace contextRef="#ctx0" brushRef="#br0" timeOffset="42852.926">15273 16076 0 0 0,'0'0'2183'0'0,"0"0"-741"0"0,0 0-143 0 0,0 0 202 0 0,0 0 181 0 0,0 0 49 0 0,0 0-120 0 0,0 0-275 0 0,0 0-326 0 0,0 0-263 0 0,0 0-99 0 0,0 0-3 0 0,0 0-6 0 0,14 6-49 0 0,149 40 1458 0 0,-102-34-1846 0 0,0-4 1 0 0,1-2-1 0 0,0-3 0 0 0,0-2 0 0 0,0-3 0 0 0,0-3 1 0 0,-1-3-1 0 0,47-11-202 0 0,-105 19 22 0 0,0-1 1 0 0,1 1 0 0 0,-1 0-1 0 0,1-1 1 0 0,-1 0-1 0 0,0 0 1 0 0,0 0-1 0 0,1 0 1 0 0,-1 0 0 0 0,0-1-1 0 0,0 0 1 0 0,0 1-1 0 0,0-1 1 0 0,0 0 0 0 0,-1 0-1 0 0,1-1 1 0 0,-1 1-1 0 0,1 0 1 0 0,-1-1 0 0 0,0 0-1 0 0,0 1 1 0 0,0-1-1 0 0,0 0 1 0 0,0 0-1 0 0,-1 0 1 0 0,1 0 0 0 0,-1 0-1 0 0,0-1 1 0 0,0 1-1 0 0,0 0 1 0 0,0-1 0 0 0,-1 1-1 0 0,1 0 1 0 0,-1-1-1 0 0,0 1 1 0 0,0-1-1 0 0,0 1 1 0 0,-1-1 0 0 0,1 1-1 0 0,-1 0 1 0 0,1-1-1 0 0,-1 1 1 0 0,0 0 0 0 0,-1 0-1 0 0,1-1 1 0 0,0 1-1 0 0,-1 0 1 0 0,-1-1-23 0 0,-9-7-88 0 0,-1 0-1 0 0,-1 1 1 0 0,0 1 0 0 0,0 0-1 0 0,-1 0 1 0 0,0 2 0 0 0,0 0 0 0 0,-1 0-1 0 0,0 2 1 0 0,0 0 0 0 0,-1 1-1 0 0,1 0 1 0 0,-1 2 0 0 0,0-1-1 0 0,0 2 1 0 0,0 1 0 0 0,0 0 0 0 0,1 1-1 0 0,-3 1 89 0 0,7-2-2 0 0,-1 1-1 0 0,0 0 0 0 0,1 1 0 0 0,0 1 1 0 0,-1 0-1 0 0,1 1 0 0 0,0 0 0 0 0,1 1 1 0 0,-1 0-1 0 0,1 1 0 0 0,0 0 1 0 0,0 0-1 0 0,1 2 0 0 0,-1-1 0 0 0,2 1 1 0 0,-1 0-1 0 0,1 1 0 0 0,0 1 0 0 0,1-1 1 0 0,0 1-1 0 0,-2 5 3 0 0,9-12 39 0 0,0 0 1 0 0,0 0-1 0 0,1 0 1 0 0,-1 0-1 0 0,1 0 1 0 0,-1 0-1 0 0,1 0 1 0 0,0 0-1 0 0,1 1 1 0 0,-1-1-1 0 0,0 0 1 0 0,1 0-1 0 0,0 0 1 0 0,-1 0-1 0 0,1 0 1 0 0,0 0-1 0 0,1 0 1 0 0,-1-1-1 0 0,1 1 1 0 0,-1 0-1 0 0,1-1 1 0 0,0 1-1 0 0,0-1 1 0 0,0 1-1 0 0,0-1 1 0 0,0 0-1 0 0,0 0 1 0 0,1 0-1 0 0,-1 0 1 0 0,1 0-1 0 0,-1 0 1 0 0,1-1-1 0 0,2 1-39 0 0,103 41 917 0 0,-98-40-914 0 0,56 12 397 0 0,2-3 0 0 0,0-2 0 0 0,0-4 0 0 0,0-3 1 0 0,1-3-1 0 0,-1-3 0 0 0,29-6-400 0 0,-92 12-119 0 0,-1 0 0 0 0,0 0 0 0 0,0 1 0 0 0,0-1 1 0 0,0 1-1 0 0,-1 0 0 0 0,1 0 0 0 0,-1 0 0 0 0,0 1 1 0 0,0-1-1 0 0,-1 1 0 0 0,1-1 0 0 0,-1 1 0 0 0,0 0 1 0 0,0 0-1 0 0,-1 0 0 0 0,0 0 0 0 0,1 0 0 0 0,-2 0 0 0 0,1 1 1 0 0,0-1-1 0 0,-1 1 119 0 0,4 34-3782 0 0,-2-14-4029 0 0,-2-13-3085 0 0</inkml:trace>
  <inkml:trace contextRef="#ctx0" brushRef="#br0" timeOffset="36394.872">3888 15926 8034 0 0,'0'0'1841'0'0,"0"0"-999"0"0,0 0-698 0 0,0 0-247 0 0,0 0 33 0 0,0 0 119 0 0,0 0 114 0 0,0 0 27 0 0,0 0 8 0 0,0 0 32 0 0,0 0 89 0 0,0 0 177 0 0,0 0 155 0 0,6-1 76 0 0,80-35 3819 0 0,-39-11-3404 0 0,-46 46-1150 0 0,-1 0-1 0 0,1 0 0 0 0,-1 0 1 0 0,1 0-1 0 0,-1-1 0 0 0,1 1 1 0 0,-1 0-1 0 0,0 0 0 0 0,1 0 1 0 0,-1 0-1 0 0,0 0 1 0 0,0 0-1 0 0,0-1 0 0 0,0 1 1 0 0,0 0-1 0 0,0 0 0 0 0,0 0 1 0 0,0 0-1 0 0,-1-1 0 0 0,1 1 1 0 0,0 0-1 0 0,-1 0 1 0 0,1 0-1 0 0,-1 0 0 0 0,1 0 1 0 0,-1 0-1 0 0,1 0 0 0 0,-1 0 1 0 0,0 0-1 0 0,0 0 0 0 0,1 0 1 0 0,-1 0-1 0 0,0 1 0 0 0,0-1 1 0 0,0 0-1 0 0,0 0 1 0 0,0 1-1 0 0,0-1 0 0 0,0 1 1 0 0,0-1-1 0 0,0 1 0 0 0,0-1 1 0 0,0 1-1 0 0,0 0 0 0 0,0-1 1 0 0,-1 1-1 0 0,1 0 0 0 0,0 0 1 0 0,0 0-1 0 0,0 0 1 0 0,0 0-1 0 0,-1 0 0 0 0,1 0 1 0 0,0 0-1 0 0,-1 1 9 0 0,-18-2-19 0 0,-1 0 1 0 0,1 2-1 0 0,0 0 1 0 0,-1 1-1 0 0,1 2 0 0 0,0 0 1 0 0,0 1-1 0 0,0 0 1 0 0,1 2-1 0 0,0 1 0 0 0,0 0 1 0 0,1 1-1 0 0,0 1 1 0 0,0 1-1 0 0,1 0 0 0 0,1 1 1 0 0,0 1-1 0 0,-8 9 19 0 0,20-19 37 0 0,0 0 0 0 0,0 1-1 0 0,0 0 1 0 0,0 0 0 0 0,1 0 0 0 0,-1 0-1 0 0,1 0 1 0 0,0 1 0 0 0,1 0 0 0 0,-1-1-1 0 0,1 1 1 0 0,0 0 0 0 0,0 0-1 0 0,0 1 1 0 0,1-1 0 0 0,-1 0 0 0 0,1 0-1 0 0,1 1 1 0 0,-1-1 0 0 0,1 1-1 0 0,0-1 1 0 0,0 0 0 0 0,0 1 0 0 0,1-1-1 0 0,0 1 1 0 0,0-1 0 0 0,1 0 0 0 0,-1 0-1 0 0,1 0 1 0 0,0 0 0 0 0,0 0-1 0 0,1 0 1 0 0,-1 0 0 0 0,1-1 0 0 0,0 1-1 0 0,1-1 1 0 0,-1 0 0 0 0,1 0-1 0 0,-1 0 1 0 0,1 0 0 0 0,1-1 0 0 0,-1 1-1 0 0,3 1-36 0 0,26 9 182 0 0,1-2 0 0 0,1-1-1 0 0,0-1 1 0 0,0-3-1 0 0,1 0 1 0 0,-1-2 0 0 0,2-2-1 0 0,-1-2 1 0 0,0 0-1 0 0,0-3 1 0 0,14-3-182 0 0,150-28-1431 0 0,-118 7-8324 0 0,-67 21-745 0 0</inkml:trace>
  <inkml:trace contextRef="#ctx0" brushRef="#br0" timeOffset="37023.749">4490 15382 12187 0 0,'0'0'670'0'0,"0"0"-400"0"0,0 0-349 0 0,0 0-386 0 0,0 0-97 0 0,0 0 202 0 0,0 0 431 0 0,0 0 497 0 0,0 0 228 0 0,0 0 8 0 0,0 0-76 0 0,0 0-81 0 0,0 0-53 0 0,-6 27-50 0 0,-18 91-75 0 0,18 108 757 0 0,7-205-1158 0 0,-3 6 23 0 0,1 0 0 0 0,1 0-1 0 0,1 0 1 0 0,2 0 0 0 0,0 0-1 0 0,2-1 1 0 0,1 1 0 0 0,1-1-1 0 0,1-1 1 0 0,2 1 0 0 0,0-1-1 0 0,2-1 1 0 0,0 0 0 0 0,2-1-1 0 0,12 17-90 0 0,-25-39 70 0 0,0 0 0 0 0,0 0 0 0 0,0 0 0 0 0,0 0-1 0 0,0-1 1 0 0,1 1 0 0 0,-1 0 0 0 0,0-1 0 0 0,0 1 0 0 0,1-1 0 0 0,-1 1 0 0 0,0-1-1 0 0,0 1 1 0 0,1-1 0 0 0,-1 0 0 0 0,1 0 0 0 0,-1 0 0 0 0,0 1 0 0 0,1-1-1 0 0,-1-1 1 0 0,0 1 0 0 0,1 0 0 0 0,-1 0 0 0 0,1 0 0 0 0,-1-1 0 0 0,0 1-1 0 0,0-1 1 0 0,1 1 0 0 0,-1-1 0 0 0,0 1 0 0 0,0-1 0 0 0,1 0 0 0 0,-1 0 0 0 0,0 1-1 0 0,0-1 1 0 0,0 0 0 0 0,0 0 0 0 0,0 0 0 0 0,0 0 0 0 0,-1 0 0 0 0,1-1-1 0 0,0 1 1 0 0,0 0 0 0 0,-1 0 0 0 0,1 0 0 0 0,-1-1 0 0 0,1 1 0 0 0,-1 0-1 0 0,1-1 1 0 0,-1 0-70 0 0,33-88-1455 0 0,-24 63 1203 0 0,26-35 119 0 0,-13 106-36 0 0,-16-32 235 0 0,0-1 0 0 0,1 0-1 0 0,0 0 1 0 0,1-1 0 0 0,0 0-1 0 0,1 0 1 0 0,0 0-1 0 0,0-2 1 0 0,1 1 0 0 0,0-1-1 0 0,0 0 1 0 0,1-1 0 0 0,0 0-1 0 0,1-1 1 0 0,0 0-1 0 0,-1-1 1 0 0,2 0 0 0 0,-1-1-1 0 0,0-1 1 0 0,1 0 0 0 0,0 0-1 0 0,0-1 1 0 0,0-1-1 0 0,4 0-65 0 0,-1 2 31 0 0,0-1-1 0 0,1-1 0 0 0,-1-1 0 0 0,0 0 1 0 0,0-1-1 0 0,1-1 0 0 0,-1 0 0 0 0,0-1 0 0 0,0-1 1 0 0,-1-1-1 0 0,1 0 0 0 0,-1-1 0 0 0,0 0 0 0 0,0-1 1 0 0,-1-1-1 0 0,0 0 0 0 0,0-1 0 0 0,-1-1 0 0 0,0 0 1 0 0,-1-1-1 0 0,0 0 0 0 0,-1-1 0 0 0,10-12-30 0 0,-19 19-20 0 0,0 0-1 0 0,0 0 0 0 0,0 0 1 0 0,0 0-1 0 0,-1 0 0 0 0,0 0 1 0 0,0-1-1 0 0,-1 1 0 0 0,1 0 1 0 0,-1-1-1 0 0,0 1 0 0 0,-1 0 1 0 0,1 0-1 0 0,-1-1 1 0 0,0 1-1 0 0,0 0 0 0 0,-1 0 1 0 0,0 0-1 0 0,0 0 0 0 0,0 0 1 0 0,0 0-1 0 0,-1 0 0 0 0,1 1 1 0 0,-1-1-1 0 0,0 1 0 0 0,-1 0 1 0 0,1 0-1 0 0,-1 0 0 0 0,0 0 1 0 0,0 1-1 0 0,0 0 0 0 0,0-1 1 0 0,-1 2-1 0 0,1-1 0 0 0,-1 0 1 0 0,-1 0 20 0 0,-2-1-21 0 0,1 0 1 0 0,-1 1-1 0 0,-1 0 0 0 0,1 0 1 0 0,0 1-1 0 0,-1 0 1 0 0,1 0-1 0 0,-1 1 0 0 0,0 0 1 0 0,0 1-1 0 0,1 0 1 0 0,-1 0-1 0 0,0 1 0 0 0,1 0 1 0 0,-1 0-1 0 0,0 1 0 0 0,1 0 1 0 0,0 1-1 0 0,-1 0 1 0 0,1 0-1 0 0,-7 4 21 0 0,9-3 8 0 0,0-1 0 0 0,1 1 0 0 0,-1 0 0 0 0,0 0 0 0 0,1 0 0 0 0,0 1 1 0 0,0 0-1 0 0,1 0 0 0 0,-1 0 0 0 0,1 1 0 0 0,0-1 0 0 0,0 1 0 0 0,1 0 0 0 0,0 0 0 0 0,0 0 0 0 0,0 1 0 0 0,1-1 0 0 0,0 1 0 0 0,0-1 0 0 0,1 1 0 0 0,-1 0 1 0 0,2 0-1 0 0,-1 0 0 0 0,1-1 0 0 0,0 1 0 0 0,0 0 0 0 0,1 0 0 0 0,0 0 0 0 0,0 0 0 0 0,0-1 0 0 0,1 1 0 0 0,0 0 0 0 0,1-1 0 0 0,-1 0 0 0 0,1 1 1 0 0,0-1-1 0 0,1 0 0 0 0,-1 0 0 0 0,1-1 0 0 0,5 6-8 0 0,6-1-90 0 0,0 0 1 0 0,1-1-1 0 0,1 0 1 0 0,-1-1-1 0 0,1-1 0 0 0,0-1 1 0 0,1 0-1 0 0,0-1 1 0 0,0-1-1 0 0,14 1 90 0 0,109 11-8682 0 0,-128-15 7029 0 0,27 2-9321 0 0</inkml:trace>
  <inkml:trace contextRef="#ctx0" brushRef="#br0" timeOffset="32803.749">4433 14693 14203 0 0,'0'0'348'0'0,"0"0"-357"0"0,0 0-185 0 0,0 0-66 0 0,0 0 67 0 0,0 0 137 0 0,0 0 87 0 0,0 0 73 0 0,-10 27 93 0 0,-29 86 58 0 0,19 69 912 0 0,22-150-978 0 0,-2-27-69 0 0,0 0 0 0 0,0 0-1 0 0,0 0 1 0 0,0 0 0 0 0,1 0 0 0 0,0-1-1 0 0,0 1 1 0 0,0 0 0 0 0,1 0 0 0 0,0 0 0 0 0,-1-1-1 0 0,2 1 1 0 0,-1-1 0 0 0,0 0 0 0 0,1 0-1 0 0,0 0 1 0 0,0 0 0 0 0,0 0 0 0 0,1 0 0 0 0,-1-1-1 0 0,1 1 1 0 0,0-1 0 0 0,0 0 0 0 0,0 0-1 0 0,0-1 1 0 0,0 1 0 0 0,1-1 0 0 0,-1 0 0 0 0,1 0-1 0 0,-1 0 1 0 0,1-1 0 0 0,2 1-120 0 0,65-87 2475 0 0,-17-29-2333 0 0,-46 90-146 0 0,2 0 1 0 0,0 0-1 0 0,2 1 1 0 0,0 0-1 0 0,2 2 0 0 0,0-1 1 0 0,1 2-1 0 0,13-12 4 0 0,-28 30-32 0 0,1 0 0 0 0,0 1-1 0 0,0-1 1 0 0,0 1-1 0 0,0-1 1 0 0,0 1-1 0 0,0 0 1 0 0,1 0 0 0 0,-1 0-1 0 0,0 0 1 0 0,1 0-1 0 0,-1 0 1 0 0,0 1 0 0 0,1-1-1 0 0,-1 1 1 0 0,1-1-1 0 0,-1 1 1 0 0,1 0-1 0 0,-1 0 1 0 0,1 0 0 0 0,-1 1-1 0 0,1-1 1 0 0,-1 1-1 0 0,1-1 1 0 0,-1 1-1 0 0,0 0 1 0 0,1 0 0 0 0,-1 0-1 0 0,0 0 1 0 0,0 0-1 0 0,1 0 1 0 0,-1 1 0 0 0,0-1-1 0 0,0 1 1 0 0,-1-1-1 0 0,1 1 1 0 0,0 0-1 0 0,0 0 1 0 0,-1 0 0 0 0,1 0-1 0 0,-1 0 1 0 0,0 0-1 0 0,2 2 33 0 0,47 102 57 0 0,-34-57 70 0 0,-12-30-63 0 0,1-1-1 0 0,1 0 1 0 0,1 0-1 0 0,0 0 1 0 0,2-1 0 0 0,0 0-1 0 0,0 0 1 0 0,2-1 0 0 0,0-1-1 0 0,1 0 1 0 0,0 0 0 0 0,10 8-64 0 0,-11-20 48 0 0,0 0 0 0 0,1-1 0 0 0,-1 0 0 0 0,0-1 1 0 0,1 0-1 0 0,0-1 0 0 0,-1 0 0 0 0,1-1 0 0 0,-1 0 0 0 0,0-1 1 0 0,1 0-1 0 0,-1-1 0 0 0,0 0 0 0 0,0-1 0 0 0,-1 0 0 0 0,1-1 1 0 0,-1 0-1 0 0,0-1 0 0 0,0 0 0 0 0,0 0 0 0 0,-1-1 1 0 0,0 0-1 0 0,0-1 0 0 0,5-6-48 0 0,7-4-155 0 0,-1 0 0 0 0,-1-1 1 0 0,-1-1-1 0 0,0 0 0 0 0,-2-2 1 0 0,0 0-1 0 0,-2-1 0 0 0,0 0 1 0 0,9-24 154 0 0,22 196 4 0 0,-37-139-19 0 0,0 0 0 0 0,1-1 0 0 0,1 0 0 0 0,-1-1 0 0 0,1 0 0 0 0,1-1 0 0 0,-1 1 0 0 0,2-2 0 0 0,-1 0 0 0 0,0 0 0 0 0,1-1 0 0 0,0-1 0 0 0,10 3 15 0 0,40 8-4083 0 0,0-6-5373 0 0,-45-8 1665 0 0</inkml:trace>
  <inkml:trace contextRef="#ctx0" brushRef="#br0" timeOffset="33300.993">6086 15041 12043 0 0,'0'0'3914'0'0,"0"0"-1451"0"0,0 0-1127 0 0,0 0-660 0 0,0 0-424 0 0,0 0-286 0 0,0 0-161 0 0,0 0-30 0 0,0 0 78 0 0,0 0 98 0 0,0 0 111 0 0,0 0 65 0 0,0 0-7 0 0,2 4 9 0 0,0-1-59 0 0,0 1 0 0 0,1-1 0 0 0,-1 0 0 0 0,1-1 0 0 0,0 1 0 0 0,0 0 0 0 0,0-1-1 0 0,0 1 1 0 0,1-1 0 0 0,-1 0 0 0 0,0 0 0 0 0,1-1 0 0 0,0 1 0 0 0,-1-1 0 0 0,1 1 0 0 0,0-1-1 0 0,0 0 1 0 0,0-1 0 0 0,-1 1 0 0 0,1-1 0 0 0,0 1 0 0 0,0-1 0 0 0,0 0 0 0 0,0-1 0 0 0,0 1-1 0 0,0-1 1 0 0,2 0-70 0 0,116-23 479 0 0,-111 20-477 0 0,1 2-1 0 0,0 0 0 0 0,0-2 0 0 0,0 1 0 0 0,0-2 0 0 0,0 1 0 0 0,-1-2 0 0 0,0 1 0 0 0,0-2 0 0 0,0 1 0 0 0,-1-1 0 0 0,0-1 0 0 0,-1 0 0 0 0,1 0 0 0 0,-2-1 0 0 0,1 0 0 0 0,-1-1 0 0 0,0 0 0 0 0,-1 0 0 0 0,-1-1 0 0 0,1 1 0 0 0,-1-1 0 0 0,1-7-1 0 0,-9 12-57 0 0,-1 0-1 0 0,0 0 1 0 0,-1 0-1 0 0,1 0 1 0 0,-1 0-1 0 0,0 1 1 0 0,-1 0-1 0 0,1 0 0 0 0,-1 0 1 0 0,0 0-1 0 0,-1 1 1 0 0,1 0-1 0 0,-1 0 1 0 0,1 0-1 0 0,-1 1 1 0 0,0 0-1 0 0,-1 0 1 0 0,1 0-1 0 0,0 1 1 0 0,-1 0-1 0 0,1 0 1 0 0,-1 1-1 0 0,0-1 1 0 0,0 1-1 0 0,1 1 0 0 0,-1 0 1 0 0,0 0-1 0 0,0 0 1 0 0,-5 1 57 0 0,-11-4 14 0 0,0 1 0 0 0,1 0 1 0 0,-1 2-1 0 0,0 1 0 0 0,0 0 0 0 0,0 2 1 0 0,1 1-1 0 0,-1 0 0 0 0,1 2 0 0 0,0 0 1 0 0,0 2-1 0 0,1 0 0 0 0,0 2 0 0 0,1 0 1 0 0,0 1-1 0 0,-2 3-14 0 0,19-12 9 0 0,0 1 1 0 0,-1 0-1 0 0,1 0 1 0 0,0 0 0 0 0,1 1-1 0 0,-1-1 1 0 0,0 1-1 0 0,1-1 1 0 0,0 1-1 0 0,0 0 1 0 0,0 0-1 0 0,1 0 1 0 0,-1 0-1 0 0,1 0 1 0 0,0 0-1 0 0,0 0 1 0 0,0 1-1 0 0,0-1 1 0 0,1 0-1 0 0,0 1 1 0 0,0-1 0 0 0,0 0-1 0 0,1 1 1 0 0,-1-1-1 0 0,1 0 1 0 0,0 0-1 0 0,0 1 1 0 0,0-1-1 0 0,1 0 1 0 0,-1 0-1 0 0,1 0 1 0 0,0-1-1 0 0,0 1 1 0 0,1 0-1 0 0,-1-1 1 0 0,1 1-1 0 0,0-1 1 0 0,0 0 0 0 0,0 0-1 0 0,0 0 1 0 0,0 0-1 0 0,1 0 1 0 0,-1-1-1 0 0,1 0 1 0 0,0 1-1 0 0,-1-1 1 0 0,1-1-1 0 0,2 2-9 0 0,27 8 128 0 0,1-1-1 0 0,0-2 1 0 0,0-2-1 0 0,0 0 1 0 0,1-3-1 0 0,0 0 1 0 0,-1-3-1 0 0,1-1 1 0 0,23-3-128 0 0,39 1 682 0 0,21 46-485 0 0,-70-28-2243 0 0,-16-9-2485 0 0,-14-3-875 0 0,-5 0-5533 0 0</inkml:trace>
  <inkml:trace contextRef="#ctx0" brushRef="#br0" timeOffset="33768.587">6968 14760 20732 0 0,'0'0'445'0'0,"0"0"-331"0"0,0 0-435 0 0,0 0-163 0 0,0 0 16 0 0,0 0 158 0 0,0 0 201 0 0,0 0 94 0 0,0 0 66 0 0,0 0 50 0 0,0 0 62 0 0,0 0 38 0 0,-1 26 10 0 0,7 179 449 0 0,-7-202-604 0 0,1 1 1 0 0,0 0-1 0 0,0-1 0 0 0,0 1 0 0 0,0-1 1 0 0,0 1-1 0 0,1-1 0 0 0,-1 1 0 0 0,1 0 1 0 0,0-1-1 0 0,0 0 0 0 0,1 1 0 0 0,-1-1 1 0 0,1 0-1 0 0,-1 0 0 0 0,1 1 0 0 0,0-1 1 0 0,0-1-1 0 0,0 1 0 0 0,1 0 1 0 0,-1 0-1 0 0,1-1 0 0 0,0 0 0 0 0,-1 1 1 0 0,1-1-1 0 0,0 0 0 0 0,0 0 0 0 0,0 0 1 0 0,1-1-1 0 0,-1 1 0 0 0,0-1 0 0 0,1 0 1 0 0,-1 0-1 0 0,0 0 0 0 0,1 0 0 0 0,0-1 1 0 0,-1 1-1 0 0,1-1 0 0 0,-1 0 0 0 0,1 0 1 0 0,-1 0-1 0 0,1 0 0 0 0,0-1 0 0 0,-1 0 1 0 0,1 1-1 0 0,-1-1 0 0 0,0-1 0 0 0,1 1 1 0 0,1-1-57 0 0,15-14-22 0 0,0-1 1 0 0,-1-1-1 0 0,-1 0 0 0 0,-1-2 1 0 0,0 0-1 0 0,-1-1 1 0 0,-2 0-1 0 0,0-1 1 0 0,-1-1-1 0 0,-1 0 0 0 0,0-4 22 0 0,35 145-578 0 0,-38-98 591 0 0,2-1 1 0 0,0-1-1 0 0,1 0 1 0 0,1-1-1 0 0,0 0 1 0 0,2 0-1 0 0,0-2 1 0 0,0 0-1 0 0,18 12-13 0 0,52 29-6183 0 0,-62-45-2121 0 0</inkml:trace>
  <inkml:trace contextRef="#ctx0" brushRef="#br0" timeOffset="28993.133">4869 13558 10306 0 0,'0'0'1565'0'0,"0"0"50"0"0,0 0-158 0 0,0 0-306 0 0,7-27-249 0 0,21-82-232 0 0,-9 58 540 0 0,-6 53-1160 0 0,-1 69-671 0 0,-9-52 1011 0 0,11 74-166 0 0,-10-47-131 0 0,3-1 0 0 0,2 0 0 0 0,1 0 0 0 0,3-1 0 0 0,1 0 0 0 0,3-1 0 0 0,4 6-93 0 0,-20-45 84 0 0,0-1 0 0 0,-1 0 1 0 0,2 1-1 0 0,-1-1 1 0 0,0 0-1 0 0,1 0 0 0 0,-1 0 1 0 0,1 0-1 0 0,0 0 1 0 0,0 0-1 0 0,0 0 0 0 0,0-1 1 0 0,0 1-1 0 0,1-1 1 0 0,-1 0-1 0 0,1 1 0 0 0,0-1 1 0 0,0 0-1 0 0,0 0 1 0 0,0-1-1 0 0,0 1 0 0 0,0-1 1 0 0,0 1-1 0 0,0-1 1 0 0,0 0-1 0 0,1 0 0 0 0,-1-1 1 0 0,1 1-1 0 0,-1-1 1 0 0,0 1-1 0 0,1-1 0 0 0,-1 0 1 0 0,1 0-1 0 0,-1-1 1 0 0,1 1-1 0 0,-1-1 0 0 0,0 0 1 0 0,1 0-1 0 0,-1 0 1 0 0,0 0-1 0 0,0 0 0 0 0,1-1-84 0 0,13-17 130 0 0,-1-1 0 0 0,-1 0 0 0 0,0-2 0 0 0,-2 1 0 0 0,0-2 0 0 0,-2 0 1 0 0,0 0-1 0 0,-2-1 0 0 0,2-7-130 0 0,6-12 112 0 0,-17 44-161 0 0,0 0 0 0 0,0-1 0 0 0,0 1 0 0 0,0 0 0 0 0,0 0 0 0 0,0-1 0 0 0,0 1 0 0 0,1 0 0 0 0,-1 0 0 0 0,0 0 0 0 0,1-1 0 0 0,-1 1-1 0 0,0 0 1 0 0,1-1 0 0 0,-1 1 0 0 0,0 0 0 0 0,1-1 0 0 0,-1 1 0 0 0,1-1 0 0 0,0 1 0 0 0,-1 0 0 0 0,1-1 0 0 0,-1 1 0 0 0,1-1 0 0 0,0 0 0 0 0,-1 1 0 0 0,1-1 0 0 0,0 1 0 0 0,-1-1 0 0 0,1 0 0 0 0,0 0-1 0 0,0 1 1 0 0,0-1 0 0 0,-1 0 0 0 0,1 0 0 0 0,0 0 0 0 0,0 0 0 0 0,-1 0 0 0 0,1 0 0 0 0,0 0 0 0 0,0 0 0 0 0,0 0 0 0 0,-1 0 0 0 0,1-1 0 0 0,0 1 0 0 0,0 0 0 0 0,-1 0 0 0 0,1-1 0 0 0,0 1-1 0 0,-1-1 1 0 0,1 1 0 0 0,0 0 0 0 0,-1-1 0 0 0,1 1 0 0 0,0-1 0 0 0,-1 1 0 0 0,1-1 0 0 0,-1 0 0 0 0,1 1 0 0 0,-1-1 0 0 0,1 0 0 0 0,-1 0 49 0 0,6 14 337 0 0,8 16-362 0 0,-10-15 65 0 0,0-1 1 0 0,1 0-1 0 0,1-1 1 0 0,0 1-1 0 0,0-1 1 0 0,1 0-1 0 0,1 0 1 0 0,0-1-1 0 0,0 0 1 0 0,1-1-1 0 0,1 0 1 0 0,-1 0-1 0 0,2-1 0 0 0,-1 0 1 0 0,1 0-1 0 0,1-2 1 0 0,0 1-1 0 0,0-1 1 0 0,0-1-1 0 0,0 0 1 0 0,1-1-1 0 0,0-1 1 0 0,1 0-1 0 0,-1 0 1 0 0,3-1-41 0 0,-1-2 39 0 0,0-1 0 0 0,0-1 0 0 0,0-1 0 0 0,0 0 1 0 0,0-1-1 0 0,-1 0 0 0 0,1-1 0 0 0,-1-1 0 0 0,0 0 1 0 0,0-1-1 0 0,0 0 0 0 0,-1-1 0 0 0,0-1 0 0 0,0 0 1 0 0,-1-1-1 0 0,0 0 0 0 0,-1-1 0 0 0,0 0 0 0 0,-1-1 1 0 0,1 0-1 0 0,-2-1 0 0 0,0 0 0 0 0,0 0 0 0 0,-1-1 1 0 0,-1 0-1 0 0,0 0 0 0 0,-1-1 0 0 0,0 0 0 0 0,-1 0 1 0 0,-1-1-1 0 0,0 1 0 0 0,-1-1 0 0 0,0-2-39 0 0,-3 17-8 0 0,0 0-160 0 0,0 0-124 0 0,0 38-1023 0 0,-2-28 1341 0 0,1 1 0 0 0,1 0 0 0 0,0-1 0 0 0,1 1 0 0 0,0 0 0 0 0,0-1 0 0 0,1 1 0 0 0,0-1 0 0 0,1 0 0 0 0,1 1 0 0 0,-1-1 0 0 0,1-1 0 0 0,1 1 0 0 0,0 0 0 0 0,0-1 0 0 0,1 0 0 0 0,0 0 0 0 0,1-1 0 0 0,3 4-26 0 0,99 69-168 0 0,-32-37-6575 0 0,-68-39 5217 0 0,9 5-7384 0 0</inkml:trace>
  <inkml:trace contextRef="#ctx0" brushRef="#br0" timeOffset="29263.799">4838 12819 21997 0 0,'0'0'304'0'0,"0"0"-176"0"0,0 0 8 0 0,0 0-24 0 0,0 0-304 0 0,0 0-176 0 0,0 0-184 0 0,0 0-105 0 0,0 0 249 0 0,0 0 96 0 0,0 0-16 0 0,0 0-240 0 0,0 0-368 0 0,160-65-592 0 0,-113 98-1169 0 0,-13-5-1576 0 0,-10-10-5585 0 0</inkml:trace>
  <inkml:trace contextRef="#ctx0" brushRef="#br0" timeOffset="31236.336">7030 13690 22429 0 0,'0'0'5'0'0,"0"0"-52"0"0,0 0-58 0 0,0 0-63 0 0,0 0-57 0 0,0 0-15 0 0,0 0 62 0 0,0 0 101 0 0,0 0 78 0 0,0 0 45 0 0,-5-26 23 0 0,-30-124 98 0 0,-22 43-405 0 0,51 108 122 0 0,-1-1-1 0 0,1 1 1 0 0,-1 0-1 0 0,1 1 1 0 0,-1 0-1 0 0,1 0 1 0 0,0 0-1 0 0,0 0 1 0 0,0 1 0 0 0,0 0-1 0 0,1 1 1 0 0,-1-1-1 0 0,1 1 1 0 0,0 0-1 0 0,0 0 1 0 0,0 1-1 0 0,0 0 1 0 0,1-1-1 0 0,-1 2 1 0 0,2-1-1 0 0,-1 0 1 0 0,0 1-1 0 0,1-1 1 0 0,-2 6 116 0 0,-6 6 19 0 0,0 0-1 0 0,1 0 1 0 0,1 1 0 0 0,1 0 0 0 0,0 0 0 0 0,2 1-1 0 0,0 0 1 0 0,1 1 0 0 0,1-1 0 0 0,0 1-1 0 0,2 0 1 0 0,1 0 0 0 0,0 0 0 0 0,1 0-1 0 0,1-1 1 0 0,2 12-19 0 0,-1-22 49 0 0,0 0 0 0 0,0 0 0 0 0,0 0 0 0 0,1 0-1 0 0,1-1 1 0 0,-1 1 0 0 0,1-1 0 0 0,1 0 0 0 0,0 0 0 0 0,0 0 0 0 0,0-1 0 0 0,1 0-1 0 0,0 0 1 0 0,0 0 0 0 0,1-1 0 0 0,0 0 0 0 0,0 0 0 0 0,0-1 0 0 0,1 0 0 0 0,0 0-1 0 0,0 0 1 0 0,0-1 0 0 0,0-1 0 0 0,1 1 0 0 0,0-1 0 0 0,-1-1 0 0 0,1 0 0 0 0,0 0-1 0 0,0 0 1 0 0,1-1 0 0 0,-1-1 0 0 0,4 0-49 0 0,9 0 104 0 0,-1-1 0 0 0,0-1 0 0 0,1 0 0 0 0,-1-2 0 0 0,0-1 0 0 0,-1 0 0 0 0,1-2 0 0 0,-1 0 0 0 0,-1-2 0 0 0,1 0-1 0 0,-1-1 1 0 0,-1 0 0 0 0,11-9-104 0 0,-20 13 19 0 0,1 0 0 0 0,-1-1 0 0 0,0 0 0 0 0,0-1 0 0 0,-1 0-1 0 0,0 0 1 0 0,-1-1 0 0 0,0 0 0 0 0,0 0 0 0 0,0-1 0 0 0,-2 0 0 0 0,1 0-1 0 0,-1 0 1 0 0,0-1 0 0 0,-1 1 0 0 0,-1-1 0 0 0,0 0 0 0 0,0 0 0 0 0,-1-1-1 0 0,0 1 1 0 0,-1 0 0 0 0,0-1 0 0 0,-1 1 0 0 0,0-1 0 0 0,-1 1 0 0 0,0-1-1 0 0,-1 1 1 0 0,0 0 0 0 0,-1 0 0 0 0,0 0 0 0 0,-1 0 0 0 0,0 0 0 0 0,-1 1-1 0 0,0-1 1 0 0,-1 1 0 0 0,-2-3-19 0 0,3 6-27 0 0,0 0 0 0 0,0 0 1 0 0,-1 0-1 0 0,0 1 0 0 0,-1 0 0 0 0,1 0 0 0 0,-1 0 0 0 0,0 1 0 0 0,0 0 1 0 0,-1 0-1 0 0,0 1 0 0 0,1 0 0 0 0,-2 1 0 0 0,1-1 0 0 0,0 1 0 0 0,0 1 1 0 0,-1 0-1 0 0,0 0 0 0 0,1 1 0 0 0,-1 0 0 0 0,0 0 0 0 0,-5 1 27 0 0,13 0-23 0 0,0 1 0 0 0,0 0 0 0 0,0-1 0 0 0,0 1-1 0 0,1 0 1 0 0,-1 0 0 0 0,0 0 0 0 0,0 0 0 0 0,0-1-1 0 0,1 1 1 0 0,-1 0 0 0 0,1 0 0 0 0,-1 1 0 0 0,1-1-1 0 0,-1 0 1 0 0,1 0 0 0 0,-1 0 0 0 0,1 0 0 0 0,0 0-1 0 0,0 0 1 0 0,0 1 0 0 0,-1-1 0 0 0,1 0 0 0 0,0 0-1 0 0,0 0 1 0 0,1 0 0 0 0,-1 1 0 0 0,0-1 0 0 0,0 0-1 0 0,1 0 1 0 0,-1 0 0 0 0,0 0 0 0 0,1 0 0 0 0,-1 0-1 0 0,1 0 1 0 0,-1 0 0 0 0,1 0 0 0 0,0 0 0 0 0,-1 0-1 0 0,1 0 1 0 0,0 0 0 0 0,0 0 0 0 0,0 0 0 0 0,0-1-1 0 0,0 1 1 0 0,0 0 0 0 0,0-1 0 0 0,0 1 0 0 0,0 0-1 0 0,0-1 1 0 0,0 1 0 0 0,0-1 0 0 0,0 0 23 0 0,18 9 49 0 0,0-2 0 0 0,1 0 0 0 0,0-1 0 0 0,0-1 0 0 0,0-1 0 0 0,1 0 1 0 0,-1-2-1 0 0,1-1 0 0 0,-1 0 0 0 0,1-1 0 0 0,3-2-49 0 0,3 2 3 0 0,396-13 3 0 0,-445 20-22 0 0,1 1 0 0 0,0 1 0 0 0,0 1 0 0 0,0 0 0 0 0,1 2 0 0 0,1 0 0 0 0,0 1 0 0 0,1 1 0 0 0,0 1 0 0 0,-1 3 16 0 0,15-15 6 0 0,-1 0 0 0 0,1 0 0 0 0,0 1 0 0 0,0-1 0 0 0,1 1 0 0 0,-1 0-1 0 0,1 0 1 0 0,0 1 0 0 0,0-1 0 0 0,0 1 0 0 0,0-1 0 0 0,1 1 0 0 0,0 0 0 0 0,0 0 0 0 0,0 0 0 0 0,1 0-1 0 0,-1 0 1 0 0,1 0 0 0 0,0 1 0 0 0,1-1 0 0 0,-1 0 0 0 0,1 1 0 0 0,0-1 0 0 0,1 0 0 0 0,-1 1 0 0 0,1-1-1 0 0,0 0 1 0 0,0 0 0 0 0,1 0 0 0 0,0 0 0 0 0,-1 0 0 0 0,2 0 0 0 0,-1 0 0 0 0,0 0 0 0 0,1-1 0 0 0,0 1-1 0 0,0-1 1 0 0,1 0 0 0 0,-1 0 0 0 0,1 0 0 0 0,0 0 0 0 0,0-1 0 0 0,0 1 0 0 0,0-1 0 0 0,1 0-1 0 0,-1 0 1 0 0,1-1 0 0 0,-1 0 0 0 0,1 1 0 0 0,0-1 0 0 0,0-1 0 0 0,2 1-6 0 0,25 3 91 0 0,1-1 0 0 0,0-2 1 0 0,0-1-1 0 0,0-1 0 0 0,0-2 1 0 0,0-2-1 0 0,-1 0 0 0 0,1-3 0 0 0,-1 0 1 0 0,-1-2-1 0 0,1-2 0 0 0,-1 0 0 0 0,-1-3 1 0 0,0 0-1 0 0,-1-2 0 0 0,12-9-91 0 0,-33 21 26 0 0,-1-1 0 0 0,1 0 0 0 0,-1 0 0 0 0,0-1 0 0 0,0 0 0 0 0,-1 0-1 0 0,0-1 1 0 0,0 1 0 0 0,0-1 0 0 0,-1-1 0 0 0,0 1 0 0 0,0-1 0 0 0,-1 0 0 0 0,0 0-1 0 0,-1 0 1 0 0,0 0 0 0 0,0-1 0 0 0,0 1 0 0 0,-1-1 0 0 0,0 0 0 0 0,-1 0 0 0 0,0 0 0 0 0,-1 0-1 0 0,1 1 1 0 0,-2-1 0 0 0,1 0 0 0 0,-2-6-26 0 0,1 11-33 0 0,0 1-1 0 0,-1 0 1 0 0,1 0 0 0 0,0 0-1 0 0,-1 0 1 0 0,0 0 0 0 0,0 1-1 0 0,0-1 1 0 0,0 0 0 0 0,0 1-1 0 0,0-1 1 0 0,-1 1 0 0 0,1 0-1 0 0,-1 0 1 0 0,0 0-1 0 0,1 0 1 0 0,-1 0 0 0 0,0 1-1 0 0,0-1 1 0 0,0 1 0 0 0,0 0-1 0 0,-1 0 1 0 0,1 0 0 0 0,0 0-1 0 0,0 0 1 0 0,-1 1 0 0 0,1 0-1 0 0,0-1 1 0 0,-1 1 0 0 0,1 0-1 0 0,0 1 1 0 0,-1-1 0 0 0,1 1-1 0 0,0-1 1 0 0,0 1-1 0 0,-1 0 34 0 0,-103 62-710 0 0,100-53 723 0 0,1-1 0 0 0,-1 1 1 0 0,1 0-1 0 0,1 1 0 0 0,0-1 0 0 0,0 1 1 0 0,1 0-1 0 0,1 0 0 0 0,0 1 0 0 0,0-1 0 0 0,1 1 1 0 0,1-1-1 0 0,0 1 0 0 0,0 0 0 0 0,1-1 1 0 0,1 1-1 0 0,0 0 0 0 0,0-1 0 0 0,1 1 1 0 0,1-1-1 0 0,0 1 0 0 0,0-1 0 0 0,1 0 0 0 0,0 0 1 0 0,1-1-1 0 0,1 1 0 0 0,0-1 0 0 0,0 0 1 0 0,1-1-1 0 0,0 1 0 0 0,0-1 0 0 0,1-1 0 0 0,0 1 1 0 0,1-1-1 0 0,0-1 0 0 0,0 0 0 0 0,1 0 1 0 0,0-1-1 0 0,0 0 0 0 0,0 0 0 0 0,1-1 1 0 0,0-1-1 0 0,0 0 0 0 0,0 0 0 0 0,0-1 0 0 0,1-1 1 0 0,-1 0-1 0 0,1 0 0 0 0,6-1-13 0 0,-3-1 37 0 0,0 0 0 0 0,1-2 0 0 0,-1 0 0 0 0,0-1 0 0 0,0 0 0 0 0,0-1 0 0 0,0-1 0 0 0,-1 0 0 0 0,0-1 0 0 0,0-1 0 0 0,0 0 0 0 0,-1-1 0 0 0,0 0 0 0 0,0-1 0 0 0,-1-1 0 0 0,0 1 0 0 0,-1-2 0 0 0,0 0 0 0 0,-1 0 0 0 0,0-1 0 0 0,0-1 0 0 0,-2 1 0 0 0,1-1 0 0 0,-2-1 0 0 0,0 1 0 0 0,0-1 0 0 0,-2-1 0 0 0,1 1 0 0 0,-2-1 0 0 0,0 0 0 0 0,-1 0 0 0 0,0 0 0 0 0,-1 0 0 0 0,-1-1 0 0 0,0 0-37 0 0,-13-46-581 0 0,-2 107-1212 0 0,12-36 1829 0 0,-1-1 0 0 0,1 1 0 0 0,0 0-1 0 0,1 0 1 0 0,0 0 0 0 0,0 0 0 0 0,1 0 0 0 0,0 0-1 0 0,1 0 1 0 0,0 0 0 0 0,1 0 0 0 0,-1 0 0 0 0,2 0 0 0 0,-1-1-1 0 0,1 1 1 0 0,0-1 0 0 0,1 1 0 0 0,0-1 0 0 0,0 0-1 0 0,1-1 1 0 0,0 1 0 0 0,1-1 0 0 0,-1 0 0 0 0,1 0-1 0 0,1-1 1 0 0,-1 1 0 0 0,1-1 0 0 0,0-1 0 0 0,0 1-1 0 0,1-1 1 0 0,0-1 0 0 0,0 1 0 0 0,0-2 0 0 0,0 1-1 0 0,0-1 1 0 0,1 0 0 0 0,0 0 0 0 0,0-1 0 0 0,-1 0 0 0 0,2-1-36 0 0,2-2 7 0 0,0-1 0 0 0,0 0 1 0 0,0-1-1 0 0,-1 0 0 0 0,1-1 1 0 0,-1 0-1 0 0,0-1 0 0 0,0 0 1 0 0,0-1-1 0 0,-1 0 0 0 0,0-1 1 0 0,0 0-1 0 0,-1 0 1 0 0,0-1-1 0 0,0-1 0 0 0,0 1 1 0 0,-1-1-1 0 0,-1 0 0 0 0,0-1 1 0 0,0 0-1 0 0,0 0 0 0 0,-2-1 1 0 0,1 0-1 0 0,-1 0 0 0 0,-1 0 1 0 0,0 0-1 0 0,0-1 1 0 0,-1 0-1 0 0,-1 1 0 0 0,0-1 1 0 0,0-8-8 0 0,-2 20-240 0 0,0 0-186 0 0,-5 30-1137 0 0,2-22 1597 0 0,0 0 1 0 0,1 1-1 0 0,0-1 1 0 0,0 1-1 0 0,1 0 0 0 0,0-1 1 0 0,1 1-1 0 0,0 0 1 0 0,0 0-1 0 0,1 0 0 0 0,0-1 1 0 0,1 1-1 0 0,0 0 1 0 0,0-1-1 0 0,0 1 1 0 0,1-1-1 0 0,1 0 0 0 0,0 0 1 0 0,0 0-1 0 0,0 0 1 0 0,1-1-1 0 0,0 0 0 0 0,0 0 1 0 0,1 0-1 0 0,0 0 1 0 0,0-1-1 0 0,0 0 0 0 0,1 0 1 0 0,0-1-1 0 0,0 0 1 0 0,1 0-1 0 0,-1-1 0 0 0,1 0 1 0 0,0 0-1 0 0,0-1 1 0 0,0 0-1 0 0,1 0 0 0 0,-1-1 1 0 0,1 0-1 0 0,0 0 1 0 0,-1-1-1 0 0,1 0 0 0 0,0-1 1 0 0,1 0-35 0 0,4 2-72 0 0,1-2 1 0 0,0 0 0 0 0,0 0-1 0 0,-1-1 1 0 0,1-1 0 0 0,-1-1-1 0 0,1 0 1 0 0,-1-1 0 0 0,0 0 0 0 0,0-1-1 0 0,0-1 1 0 0,-1 0 0 0 0,0-1-1 0 0,0 0 1 0 0,0-1 0 0 0,-1-1-1 0 0,-1 0 1 0 0,1 0 0 0 0,-1-1-1 0 0,-1 0 1 0 0,0-1 0 0 0,0-1-1 0 0,1-3 72 0 0,3 2 541 0 0,-17 43-1264 0 0,0-5 912 0 0,3-22-160 0 0,0-1 0 0 0,0 1 0 0 0,0-1 0 0 0,1 0 0 0 0,-1 1 0 0 0,1-1 0 0 0,0 0 0 0 0,0 1 0 0 0,0-1 0 0 0,0 0 0 0 0,0 0 0 0 0,0 0 0 0 0,0 0 0 0 0,1 0 0 0 0,-1 0 0 0 0,1 0 0 0 0,-1 0 0 0 0,1-1 0 0 0,0 1-1 0 0,0 0 1 0 0,0-1 0 0 0,0 0 0 0 0,0 1 0 0 0,0-1 0 0 0,0 0 0 0 0,0 0 0 0 0,0 0 0 0 0,1 0 0 0 0,-1 0 0 0 0,0-1 0 0 0,1 1 0 0 0,-1-1 0 0 0,1 0 0 0 0,-1 1 0 0 0,0-1 0 0 0,1 0 0 0 0,-1-1 0 0 0,1 1 0 0 0,-1 0 0 0 0,0-1 0 0 0,1 1 0 0 0,0-1-29 0 0,105-27 71 0 0,76-86-182 0 0,-177 108 134 0 0,1-1 1 0 0,-1 0-1 0 0,-1 0 1 0 0,1 0 0 0 0,-1-1-1 0 0,-1 0 1 0 0,1 0-1 0 0,-1-1 1 0 0,-1 1 0 0 0,1-1-1 0 0,-2 0 1 0 0,1-1-1 0 0,-1 1 1 0 0,0 0-1 0 0,-1-1 1 0 0,0 0 0 0 0,-1 1-1 0 0,0-1 1 0 0,-1 0-1 0 0,0-8-23 0 0,-1 16-28 0 0,-1 0-1 0 0,0 0 0 0 0,1 1 0 0 0,-1-1 1 0 0,0 0-1 0 0,0 1 0 0 0,0-1 0 0 0,0 1 1 0 0,-1 0-1 0 0,1 0 0 0 0,0 0 0 0 0,0 0 1 0 0,-1 0-1 0 0,1 0 0 0 0,-1 0 0 0 0,1 1 1 0 0,0 0-1 0 0,-1-1 0 0 0,1 1 0 0 0,-1 0 0 0 0,1 0 1 0 0,-1 0-1 0 0,1 0 0 0 0,-1 1 0 0 0,1-1 1 0 0,-1 1-1 0 0,1-1 0 0 0,-1 1 0 0 0,1 0 1 0 0,0 0-1 0 0,0 0 0 0 0,-1 0 0 0 0,1 0 1 0 0,0 1-1 0 0,0-1 0 0 0,0 1 0 0 0,0-1 1 0 0,0 1-1 0 0,1 0 0 0 0,-1 0 0 0 0,0 0 1 0 0,1 0-1 0 0,-1 0 0 0 0,1 0 0 0 0,0 0 0 0 0,-1 2 29 0 0,-6 6 0 0 0,0 1 0 0 0,1 0 0 0 0,1 0 0 0 0,0 0 0 0 0,0 1-1 0 0,1 0 1 0 0,1 0 0 0 0,0 0 0 0 0,0 1 0 0 0,2-1 0 0 0,-1 1-1 0 0,2 0 1 0 0,-1 0 0 0 0,2-1 0 0 0,0 1 0 0 0,1 11 0 0 0,-1-17 24 0 0,1 0 0 0 0,0-1 0 0 0,0 1 0 0 0,0 0-1 0 0,1-1 1 0 0,0 0 0 0 0,1 1 0 0 0,-1-1 0 0 0,1 0 0 0 0,0 0 0 0 0,1 0 0 0 0,-1 0 0 0 0,1-1 0 0 0,0 0 0 0 0,1 1 0 0 0,-1-1 0 0 0,1-1-1 0 0,0 1 1 0 0,0-1 0 0 0,1 0 0 0 0,-1 0 0 0 0,1 0 0 0 0,0-1 0 0 0,0 0 0 0 0,0 0 0 0 0,0-1 0 0 0,1 1 0 0 0,-1-1 0 0 0,1-1-1 0 0,-1 1 1 0 0,1-1 0 0 0,4 0-24 0 0,1 2 4 0 0,-1-1 0 0 0,1-1 0 0 0,0 0 0 0 0,0-1 0 0 0,0 0 0 0 0,0-1 0 0 0,0 0 0 0 0,0 0 0 0 0,0-2 0 0 0,-1 1 0 0 0,1-2 0 0 0,-1 1 0 0 0,0-2 0 0 0,0 1 0 0 0,0-2 0 0 0,0 1 0 0 0,-1-1 0 0 0,0-1 0 0 0,0 0 0 0 0,-1 0 0 0 0,0-1 0 0 0,0 0 0 0 0,-1-1-1 0 0,0 0 1 0 0,0 0 0 0 0,-1-1 0 0 0,0 0 0 0 0,-1 0 0 0 0,0 0 0 0 0,-1-1 0 0 0,0 0 0 0 0,0 0 0 0 0,-1 0 0 0 0,-1-1 0 0 0,0 1 0 0 0,0-1 0 0 0,-1 0 0 0 0,-1 0 0 0 0,0 0 0 0 0,-1-3-4 0 0,-22-32 423 0 0,13 91-1638 0 0,8-35 1243 0 0,0 1 0 0 0,1-1 1 0 0,0 1-1 0 0,0-1 0 0 0,1 1 1 0 0,0-1-1 0 0,1 0 0 0 0,0 1 1 0 0,1-1-1 0 0,0 0 0 0 0,0 0 1 0 0,1-1-1 0 0,0 1 0 0 0,0-1 1 0 0,1 0-1 0 0,0 0 0 0 0,0 0 1 0 0,1 0-1 0 0,0-1 0 0 0,1 0 1 0 0,-1-1-1 0 0,1 1 0 0 0,1-1 1 0 0,-1 0-1 0 0,1-1 0 0 0,0 0 0 0 0,0 0 1 0 0,1-1-1 0 0,-1 0 0 0 0,1 0 1 0 0,0-1-1 0 0,0 0 0 0 0,0-1 1 0 0,0 0-1 0 0,1 0 0 0 0,-1-1 1 0 0,0-1-1 0 0,7 1-28 0 0,-6-2 44 0 0,0 1 0 0 0,-1-2 0 0 0,1 1 0 0 0,0-1 0 0 0,-1-1 0 0 0,1 0 0 0 0,-1 0-1 0 0,0-1 1 0 0,0 0 0 0 0,0 0 0 0 0,-1-1 0 0 0,0-1 0 0 0,1 1 0 0 0,-2-1 0 0 0,1 0 0 0 0,-1-1 0 0 0,5-5-44 0 0,32 56-648 0 0,-32-35 604 0 0,1-1 1 0 0,0 0-1 0 0,0-1 1 0 0,1 0 0 0 0,0-1-1 0 0,0-1 1 0 0,0 0-1 0 0,1-1 1 0 0,0 0-1 0 0,10 0 44 0 0,50 6-9233 0 0,-61-8-239 0 0</inkml:trace>
  <inkml:trace contextRef="#ctx0" brushRef="#br0" timeOffset="31633.635">11011 12723 21405 0 0,'0'0'585'0'0,"0"0"-86"0"0,0 0-160 0 0,0 0-235 0 0,0 0-370 0 0,0 0-270 0 0,0 0-156 0 0,0 0-8 0 0,0 0 208 0 0,0 0 201 0 0,0 0 143 0 0,0 0 105 0 0,0 0 57 0 0,0 32 28 0 0,-3 192 46 0 0,5 311 296 0 0,-1-506-473 0 0,0-1 1 0 0,2 1-1 0 0,1-1 0 0 0,1 0 0 0 0,1-1 0 0 0,2 1 0 0 0,1-1 0 0 0,1-1 1 0 0,1 0-1 0 0,1 0 0 0 0,8 11 89 0 0,7-10-2176 0 0,-3-21-6972 0 0,-19-6 1157 0 0</inkml:trace>
  <inkml:trace contextRef="#ctx0" brushRef="#br0" timeOffset="31883.375">10871 13207 21557 0 0,'0'0'1219'0'0,"0"0"-223"0"0,0 0-405 0 0,0 0-423 0 0,0 0-298 0 0,0 0-135 0 0,0 0-27 0 0,0 0 76 0 0,0 0 109 0 0,30 0 42 0 0,92 2 11 0 0,12 34-411 0 0,70 20-5121 0 0,-138-39 72 0 0,-2 1-3424 0 0,-48-14 6039 0 0</inkml:trace>
  <inkml:trace contextRef="#ctx0" brushRef="#br0" timeOffset="32336.58">11534 13514 0 0 0,'0'0'1395'0'0,"0"0"1"0"0,0 0-181 0 0,0 0-160 0 0,-1 28-85 0 0,-3 89-58 0 0,4-109-676 0 0,0 0 0 0 0,0-1 0 0 0,1 1 0 0 0,0 0 0 0 0,0 0 1 0 0,1 0-1 0 0,0-1 0 0 0,0 1 0 0 0,1-1 0 0 0,0 0 0 0 0,0 1 0 0 0,1-1 0 0 0,0-1 1 0 0,0 1-1 0 0,0-1 0 0 0,1 1 0 0 0,0-1 0 0 0,0 0 0 0 0,5 3-236 0 0,-2-2 364 0 0,0-1 1 0 0,0 1-1 0 0,1-2 0 0 0,0 1 1 0 0,0-1-1 0 0,1 0 0 0 0,-1-1 1 0 0,1 0-1 0 0,0-1 0 0 0,0 0 1 0 0,1 0-1 0 0,-1-1 0 0 0,0-1 1 0 0,1 0-1 0 0,-1 0 0 0 0,1-1 1 0 0,-1 0-1 0 0,1-1 0 0 0,-1 0 1 0 0,1 0-1 0 0,3-2-364 0 0,3 0 288 0 0,0-1 1 0 0,-1-1 0 0 0,0 0-1 0 0,0-1 1 0 0,0-1-1 0 0,-1 0 1 0 0,1-1-1 0 0,-2-1 1 0 0,1 0-1 0 0,-1-1 1 0 0,-1 0-1 0 0,11-12-288 0 0,-20 20 24 0 0,-2-1-1 0 0,1 0 1 0 0,0 0-1 0 0,0 0 1 0 0,-1 0-1 0 0,0 0 1 0 0,1-1-1 0 0,-1 1 1 0 0,0-1 0 0 0,-1 1-1 0 0,1-1 1 0 0,-1 0-1 0 0,0 1 1 0 0,1-1-1 0 0,-2 0 1 0 0,1 0-1 0 0,0 0 1 0 0,-1 0-1 0 0,0 0 1 0 0,0 0 0 0 0,0 0-1 0 0,0 0 1 0 0,-1 0-1 0 0,1 0 1 0 0,-1 0-1 0 0,0 0 1 0 0,0 1-1 0 0,-1-1 1 0 0,1 0-1 0 0,-1 0 1 0 0,0 1 0 0 0,0-1-1 0 0,0 1 1 0 0,0 0-1 0 0,0-1 1 0 0,-1 1-1 0 0,0 0 1 0 0,1 1-1 0 0,-1-1 1 0 0,0 0-1 0 0,-3-1-23 0 0,-5-5-47 0 0,-1 0-1 0 0,-1 1 0 0 0,1 1 0 0 0,-1 0 0 0 0,-1 0 0 0 0,1 1 0 0 0,-1 1 1 0 0,0 0-1 0 0,-1 1 0 0 0,-10-1 48 0 0,8 2 2 0 0,0 1-1 0 0,0 1 1 0 0,-1 1 0 0 0,1 1 0 0 0,0 0-1 0 0,0 1 1 0 0,0 1 0 0 0,1 0 0 0 0,-1 1 0 0 0,1 1-1 0 0,-14 6-1 0 0,24-9 9 0 0,0 1-1 0 0,0 0 1 0 0,1 0-1 0 0,-1 0 0 0 0,1 1 1 0 0,0 0-1 0 0,0 0 1 0 0,0 0-1 0 0,1 0 1 0 0,-1 1-1 0 0,1 0 0 0 0,0 0 1 0 0,0 0-1 0 0,1 0 1 0 0,0 1-1 0 0,0-1 1 0 0,0 1-1 0 0,0 0 0 0 0,1 0 1 0 0,0 0-1 0 0,0 0 1 0 0,1 0-1 0 0,0 0 0 0 0,0 1 1 0 0,0-1-1 0 0,1 0 1 0 0,0 1-1 0 0,0-1 1 0 0,0 1-1 0 0,1-1 0 0 0,0 0 1 0 0,0 0-1 0 0,1 2-8 0 0,5 7 62 0 0,0 0-1 0 0,1-1 0 0 0,0 0 0 0 0,2 0 1 0 0,-1-1-1 0 0,2 0 0 0 0,-1-1 0 0 0,2 0 1 0 0,0 0-1 0 0,0-1 0 0 0,1-1 0 0 0,0 0 0 0 0,5 1-61 0 0,47 33-237 0 0,2-3-1 0 0,2-3 0 0 0,1-3 0 0 0,2-3 0 0 0,1-3 0 0 0,2-4 0 0 0,0-3 0 0 0,10-1 238 0 0,27 11-2555 0 0,-41-6-4893 0 0,-51-18-1383 0 0</inkml:trace>
  <inkml:trace contextRef="#ctx0" brushRef="#br0" timeOffset="25830.486">7774 163 15251 0 0,'0'0'-146'0'0,"0"0"-493"0"0,0 0-643 0 0,0 0-242 0 0,0 0 166 0 0,0 0 542 0 0,0 0 584 0 0,0 0 219 0 0,0 0 123 0 0,-2 28 106 0 0,-29 206 1047 0 0,24-200-1009 0 0,-10 28 103 0 0,2 1 0 0 0,4 0 0 0 0,2 1 1 0 0,3 0-1 0 0,2 0 0 0 0,4 1 1 0 0,2-1-1 0 0,3 0 0 0 0,10 43-357 0 0,-12-93 156 0 0,2 0-1 0 0,-1 0 1 0 0,2 0 0 0 0,0-1-1 0 0,1 0 1 0 0,0 0 0 0 0,1 0-1 0 0,0-1 1 0 0,1-1 0 0 0,0 1-1 0 0,1-1 1 0 0,0-1 0 0 0,1 0-1 0 0,6 4-155 0 0,-11-11-590 0 0,-13-4-9131 0 0,6 1 3554 0 0</inkml:trace>
  <inkml:trace contextRef="#ctx0" brushRef="#br0" timeOffset="26110.41">7555 656 18652 0 0,'0'0'145'0'0,"0"0"-1"0"0,0 0-242 0 0,0 0-474 0 0,0 0-271 0 0,0 0 12 0 0,0 0 191 0 0,0 0 404 0 0,0 0 324 0 0,0 0 202 0 0,0 0 183 0 0,0 0 139 0 0,22 0 65 0 0,153 1 961 0 0,231 0-991 0 0,-363 5-2970 0 0,-30-1-1396 0 0,-1 3-3361 0 0,-8-3 56 0 0</inkml:trace>
  <inkml:trace contextRef="#ctx0" brushRef="#br0" timeOffset="25148.325">6638 239 2833 0 0,'0'0'1452'0'0,"0"0"-114"0"0,0 0-465 0 0,0 0-396 0 0,0 0-248 0 0,0 0-224 0 0,0 0-176 0 0,0 0-168 0 0,0 0-125 0 0,0 0 2 0 0,0 0 144 0 0,4-4 247 0 0,-4 4 157 0 0,1 0 0 0 0,-1 1 0 0 0,0-1 0 0 0,1 0 0 0 0,-1 0 0 0 0,0 1 0 0 0,1-1 0 0 0,-1 0 0 0 0,0 0 0 0 0,1 0 0 0 0,-1 1 0 0 0,1-1-1 0 0,-1 0 1 0 0,1 0-86 0 0,-16 25 358 0 0,1 4-58 0 0,-2-2 0 0 0,-1 0 0 0 0,-1-1 0 0 0,-1-1 0 0 0,-1-1 0 0 0,-2-1 0 0 0,-4 4-300 0 0,-306 237 2098 0 0,-135 123-736 0 0,335-232-1060 0 0,131-154-281 0 0,1 0 1 0 0,-1 0-1 0 0,1 0 0 0 0,0 0 0 0 0,0 0 0 0 0,0 0 0 0 0,-1 0 0 0 0,1 0 0 0 0,0 0 0 0 0,0 0 0 0 0,0 0 0 0 0,1 0 0 0 0,-1 0 0 0 0,0 0 1 0 0,0 0-1 0 0,0 0 0 0 0,1 0 0 0 0,-1 0 0 0 0,1 0 0 0 0,-1 0 0 0 0,1 0 0 0 0,-1 0 0 0 0,1 0 0 0 0,-1 0 0 0 0,1 0 0 0 0,0-1 0 0 0,0 1 0 0 0,-1 0 1 0 0,1 0-1 0 0,0-1 0 0 0,0 1 0 0 0,0-1 0 0 0,0 1 0 0 0,0-1 0 0 0,-1 1 0 0 0,1-1 0 0 0,0 1 0 0 0,0-1 0 0 0,0 0 0 0 0,1 1 0 0 0,-1-1 1 0 0,0 0-1 0 0,0 0 0 0 0,0 0 0 0 0,0 0 0 0 0,0 0 0 0 0,0 0 0 0 0,0 0 0 0 0,0 0 0 0 0,0 0 0 0 0,1-1-21 0 0,70 0 1048 0 0,-61 1-1002 0 0,607-30 1418 0 0,-19 74-156 0 0,-488-47 1308 0 0,-106-18-1301 0 0,-24-2-7358 0 0,13 16 396 0 0,2 2-2668 0 0</inkml:trace>
  <inkml:trace contextRef="#ctx0" brushRef="#br0" timeOffset="25414.607">6629 194 18236 0 0,'0'0'248'0'0,"0"0"143"0"0,0 0-111 0 0,0 0-442 0 0,0 0-560 0 0,0 0-444 0 0,0 0-56 0 0,0 0 249 0 0,0 0 475 0 0,0 0 394 0 0,0 0 120 0 0,0 0 54 0 0,0 0 40 0 0,3 20 30 0 0,40 154 486 0 0,-18-124-252 0 0,3-1 0 0 0,1-1 0 0 0,3-1-1 0 0,2-3 1 0 0,16 17-374 0 0,85 120 466 0 0,-119-156-386 0 0,-9-17-41 0 0,0 0-1 0 0,0 1 1 0 0,-1 0 0 0 0,0 0-1 0 0,-1 1 1 0 0,0 0 0 0 0,0-1-1 0 0,-1 2 1 0 0,0-1-1 0 0,-1 0 1 0 0,0 1 0 0 0,-1 0-1 0 0,0-1 1 0 0,-1 1-1 0 0,0 0 1 0 0,-1 0 0 0 0,0 0-1 0 0,0 0 1 0 0,-1 0-1 0 0,-1 0 1 0 0,0 3-39 0 0,7 2-2271 0 0,18-21-4140 0 0,-21 4 5624 0 0,9-2-8240 0 0</inkml:trace>
  <inkml:trace contextRef="#ctx0" brushRef="#br0" timeOffset="55673.579">6580 6516 21733 0 0,'0'0'176'0'0,"0"0"97"0"0,0 0 14 0 0,0 0-108 0 0,0 0-261 0 0,0 0-317 0 0,0 0-146 0 0,0 0 13 0 0,0 0 164 0 0,0 0 222 0 0,34-14 98 0 0,112-43 28 0 0,25 35-37 0 0,140 27-718 0 0,-209 9-2124 0 0,-3 9-3672 0 0,-62-12-3531 0 0</inkml:trace>
  <inkml:trace contextRef="#ctx0" brushRef="#br0" timeOffset="56662.165">6404 11550 7058 0 0,'0'0'3139'0'0,"0"0"-851"0"0,0 0-353 0 0,0 0-734 0 0,0 0-784 0 0,0 0-553 0 0,0 0-265 0 0,0 0 39 0 0,0 0 242 0 0,0 0 216 0 0,0 0 80 0 0,0 0 42 0 0,-13 28 8 0 0,-40 91-16 0 0,-9 129 635 0 0,59-219-763 0 0,-2-7-7 0 0,2 1 0 0 0,1 0 0 0 0,0-1 1 0 0,2 1-1 0 0,1 0 0 0 0,0 0 1 0 0,2 0-1 0 0,1-1 0 0 0,2 5-75 0 0,26 11-1893 0 0,2-32-6188 0 0,-25-6 506 0 0</inkml:trace>
  <inkml:trace contextRef="#ctx0" brushRef="#br0" timeOffset="57182.511">7064 11602 20188 0 0,'0'0'-779'0'0,"0"0"-373"0"0,0 0-129 0 0,0 0 115 0 0,0 0 527 0 0,0 0 441 0 0,0 0 130 0 0,0 0 70 0 0,5 25 64 0 0,17 84 79 0 0,-35 34 582 0 0,-1-87-359 0 0,14-56-317 0 0,1 0 0 0 0,-1-1-1 0 0,1 1 1 0 0,-1 0 0 0 0,1 0 0 0 0,0-1 0 0 0,-1 1 0 0 0,1 0 0 0 0,-1 0-1 0 0,1 0 1 0 0,0 0 0 0 0,-1 0 0 0 0,1 0 0 0 0,-1 0 0 0 0,1 0 0 0 0,0 0-1 0 0,-1 0 1 0 0,1 1 0 0 0,-1-1 0 0 0,1 0 0 0 0,0 0 0 0 0,-1 1 0 0 0,1-1-1 0 0,-1 0 1 0 0,1 0 0 0 0,-1 1 0 0 0,1-1 0 0 0,-1 1 0 0 0,1-1 0 0 0,-1 0 0 0 0,1 1-1 0 0,-1-1 1 0 0,0 1 0 0 0,1-1 0 0 0,-1 1 0 0 0,0-1 0 0 0,1 1 0 0 0,-1 0-1 0 0,0-1 1 0 0,0 1 0 0 0,1-1 0 0 0,-1 1 0 0 0,0-1 0 0 0,0 1 0 0 0,0 0-1 0 0,0-1 1 0 0,0 1 0 0 0,0 0 0 0 0,0-1 0 0 0,0 1 0 0 0,0-1 0 0 0,0 1-1 0 0,0 0 1 0 0,0-1 0 0 0,-1 1-51 0 0,28-16-1521 0 0,-8 9 1337 0 0,0 1-1 0 0,1 0 1 0 0,-1 1-1 0 0,1 1 1 0 0,0 1-1 0 0,-1 1 0 0 0,1 1 1 0 0,0 0-1 0 0,0 2 1 0 0,0 0-1 0 0,0 1 1 0 0,-1 1-1 0 0,0 1 1 0 0,0 0-1 0 0,5 4 185 0 0,-11-5-84 0 0,-1 1 0 0 0,0 0 0 0 0,0 1 0 0 0,0 0 0 0 0,-1 1 0 0 0,1 0 0 0 0,-2 1 0 0 0,1 0 0 0 0,-1 1 0 0 0,0 0 0 0 0,-1 1 0 0 0,0 0 0 0 0,-1 0 0 0 0,0 1 0 0 0,0 0 0 0 0,-1 0 0 0 0,-1 1 0 0 0,0 0 0 0 0,0 0 0 0 0,-1 0 0 0 0,-1 1 0 0 0,3 11 84 0 0,-7-17 152 0 0,0 0-1 0 0,0-1 1 0 0,0 1-1 0 0,-1 0 0 0 0,0-1 1 0 0,0 1-1 0 0,0-1 0 0 0,-1 1 1 0 0,0-1-1 0 0,-1 0 0 0 0,1 0 1 0 0,-1 0-1 0 0,0 0 1 0 0,-1 0-1 0 0,1 0 0 0 0,-1-1 1 0 0,0 0-1 0 0,-1 0 0 0 0,1 0 1 0 0,-1 0-1 0 0,0-1 0 0 0,0 0 1 0 0,-1 0-1 0 0,1 0 1 0 0,-1 0-1 0 0,0-1 0 0 0,1 0 1 0 0,-2 0-1 0 0,1-1 0 0 0,0 0 1 0 0,0 0-1 0 0,-1 0 0 0 0,1-1 1 0 0,-1 0-1 0 0,0 0 1 0 0,-1 0-152 0 0,-83 18 836 0 0,-1-3 0 0 0,-1-4 1 0 0,-65-2-837 0 0,-13 3-1504 0 0,159-13 1047 0 0,7 0-2627 0 0,0 0-5815 0 0,7 0 2011 0 0</inkml:trace>
  <inkml:trace contextRef="#ctx0" brushRef="#br0" timeOffset="57443.336">7299 11652 25165 0 0,'0'0'530'0'0,"0"0"74"0"0,0 0 9 0 0,0 0-132 0 0,0 0-152 0 0,0 0-201 0 0,0 0-199 0 0,8-26-115 0 0,32-80-29 0 0,-37 102 205 0 0,0 1 0 0 0,0-1 0 0 0,1 1 0 0 0,-1 0 1 0 0,1 0-1 0 0,0 1 0 0 0,0-1 0 0 0,0 1 0 0 0,0-1 0 0 0,1 1 1 0 0,-1 1-1 0 0,1-1 0 0 0,-1 0 0 0 0,1 1 0 0 0,-1 0 0 0 0,1 0 1 0 0,0 1-1 0 0,-1-1 0 0 0,1 1 0 0 0,0 0 0 0 0,0 0 0 0 0,2 1 10 0 0,17-3-25 0 0,299-14-734 0 0,-216 25-2706 0 0,-3 10-4739 0 0,-64-8-3719 0 0</inkml:trace>
  <inkml:trace contextRef="#ctx0" brushRef="#br0" timeOffset="55931.909">6205 9343 11378 0 0,'0'0'1353'0'0,"0"0"-1911"0"0,0 0-322 0 0,0 0 557 0 0,0 0 471 0 0,3 26 102 0 0,11 207 445 0 0,-27 286 621 0 0,11-482-1231 0 0,14 132 593 0 0,31-140-223 0 0,-9-33-7414 0 0,-28 1-679 0 0</inkml:trace>
  <inkml:trace contextRef="#ctx0" brushRef="#br0" timeOffset="56491.055">6684 10142 21245 0 0,'0'0'-10'0'0,"0"0"-174"0"0,0 0-185 0 0,0 0 63 0 0,0 0 233 0 0,0 0 94 0 0,0 0 10 0 0,30 25-6 0 0,98 79 2 0 0,-113-92 33 0 0,-1 0 0 0 0,1-1 0 0 0,1 0 0 0 0,0-1 0 0 0,1-1 0 0 0,0 0 0 0 0,0-2 0 0 0,1 0 0 0 0,0-1 0 0 0,0 0 0 0 0,0-2 0 0 0,1 0 0 0 0,-1-1 0 0 0,1-1 0 0 0,0 0 0 0 0,0-2 0 0 0,0 0 0 0 0,0-1 0 0 0,0-1 0 0 0,2-2-60 0 0,4-3 149 0 0,-1-2-1 0 0,1-1 0 0 0,-2-1 1 0 0,1-1-1 0 0,-2-1 0 0 0,0-1 1 0 0,0-1-1 0 0,-1-1 0 0 0,-1-1 1 0 0,-1 0-1 0 0,0-2 0 0 0,-2 0 1 0 0,0-1-1 0 0,-1 0 0 0 0,-1-2 1 0 0,-1 0-1 0 0,0 0 0 0 0,4-15-148 0 0,-5 13-3 0 0,-2-1-1 0 0,-1 0 1 0 0,-1 0 0 0 0,-1-1-1 0 0,-1 0 1 0 0,-1-1-1 0 0,-1 1 1 0 0,-2-1 0 0 0,0-21 3 0 0,-2 35-57 0 0,-1 0 1 0 0,-1 1-1 0 0,0-1 1 0 0,0 0 0 0 0,-2 0-1 0 0,1 1 1 0 0,-2-1-1 0 0,1 1 1 0 0,-2 0 0 0 0,0 0-1 0 0,0 0 1 0 0,-1 1-1 0 0,0 0 1 0 0,-1 0 0 0 0,0 0-1 0 0,-1 1 1 0 0,0 0-1 0 0,-1 1 1 0 0,0 0 0 0 0,-1 0-1 0 0,-4-3 57 0 0,6 6-53 0 0,-1 0 0 0 0,0 1 0 0 0,0 0 0 0 0,-1 1-1 0 0,0 0 1 0 0,1 0 0 0 0,-1 1 0 0 0,-1 0 0 0 0,1 1-1 0 0,0 0 1 0 0,-1 1 0 0 0,1 0 0 0 0,-1 0 0 0 0,1 1 0 0 0,-1 1-1 0 0,1 0 1 0 0,0 0 0 0 0,-1 1 0 0 0,1 0 0 0 0,0 1 0 0 0,0 0-1 0 0,0 1 1 0 0,0 0 0 0 0,1 0 0 0 0,-1 1 0 0 0,1 0-1 0 0,0 1 1 0 0,1 0 0 0 0,-4 3 53 0 0,-12 10-71 0 0,1 1 0 0 0,0 0 0 0 0,2 2 0 0 0,1 1 0 0 0,1 0 0 0 0,0 2 0 0 0,2 0 0 0 0,1 0-1 0 0,-9 21 72 0 0,-66 197-1822 0 0,47-77-4573 0 0,34-123 3227 0 0,-5 14-6327 0 0</inkml:trace>
  <inkml:trace contextRef="#ctx0" brushRef="#br0" timeOffset="54678.799">6038 6991 1640 0 0,'0'0'-248'0'0,"0"0"-424"0"0,0 0-48 0 0</inkml:trace>
  <inkml:trace contextRef="#ctx0" brushRef="#br0" timeOffset="55239.282">6193 6833 11803 0 0,'0'0'2520'0'0,"0"0"-349"0"0,0 0-660 0 0,0 0-604 0 0,0 0-426 0 0,0 0-307 0 0,0 0-225 0 0,0 0-161 0 0,0 0-151 0 0,0 0-95 0 0,0 0-56 0 0,0 0-7 0 0,1-8 54 0 0,0 3 566 0 0,3-20-939 0 0,-12 47 157 0 0,-2 13 742 0 0,2 1 0 0 0,2 0 0 0 0,1 0 0 0 0,2 0 0 0 0,1 1 0 0 0,2-1 0 0 0,3 16-59 0 0,-3-46 94 0 0,0 0 1 0 0,1-1-1 0 0,-1 1 0 0 0,1-1 1 0 0,0 1-1 0 0,1-1 0 0 0,-1 1 1 0 0,1-1-1 0 0,0 0 0 0 0,1 0 1 0 0,-1 0-1 0 0,1 0 0 0 0,0 0 1 0 0,0 0-1 0 0,1-1 0 0 0,-1 1 1 0 0,1-1-1 0 0,0 0 0 0 0,0 0 1 0 0,0-1-1 0 0,1 1 0 0 0,-1-1 1 0 0,1 0-1 0 0,0 0 0 0 0,0 0 1 0 0,0-1-1 0 0,0 1 0 0 0,0-1 1 0 0,1-1-1 0 0,1 1-94 0 0,191-47 1320 0 0,-160 41-1413 0 0,-1 3-1 0 0,1 1 1 0 0,0 1-1 0 0,-1 2 1 0 0,0 2-1 0 0,0 2 1 0 0,0 1-1 0 0,-1 2 1 0 0,0 1-1 0 0,0 2 1 0 0,-2 1-1 0 0,1 2 1 0 0,-2 1-1 0 0,0 2 1 0 0,-2 1-1 0 0,0 2 1 0 0,15 14 93 0 0,-35-28-77 0 0,-1 1-1 0 0,0-1 1 0 0,-1 2 0 0 0,0-1 0 0 0,0 2 0 0 0,-1-1 0 0 0,-1 1 0 0 0,0 0 0 0 0,0 0 0 0 0,-1 1 0 0 0,0 0 0 0 0,-1 0 0 0 0,-1 0 0 0 0,2 8 77 0 0,-7-17 33 0 0,-1 0 0 0 0,1 0 0 0 0,-1 1 1 0 0,0-1-1 0 0,0 0 0 0 0,0-1 0 0 0,0 1 0 0 0,-1 0 1 0 0,1-1-1 0 0,-1 1 0 0 0,0-1 0 0 0,0 0 0 0 0,1 0 1 0 0,-2 0-1 0 0,1 0 0 0 0,0 0 0 0 0,0-1 0 0 0,0 1 1 0 0,-1-1-1 0 0,1 0 0 0 0,-1 0 0 0 0,1 0 1 0 0,-1-1-1 0 0,1 1 0 0 0,-1-1 0 0 0,1 0 0 0 0,-1 0 1 0 0,0 0-1 0 0,1 0 0 0 0,-1 0 0 0 0,-1-1-33 0 0,-6 2 100 0 0,-388 12 1713 0 0,290-16-2958 0 0,1 6-1 0 0,0 4 0 0 0,-102 20 1146 0 0,207-26-663 0 0,-22 6-1186 0 0,17 3-6989 0 0,8-9 3231 0 0</inkml:trace>
  <inkml:trace contextRef="#ctx0" brushRef="#br0" timeOffset="27663.14">6708 2038 1632 0 0,'0'0'1595'0'0,"0"0"-72"0"0,0 0-77 0 0,0 0 33 0 0,0 0 35 0 0,0 0-81 0 0,0 0-198 0 0,0 0-260 0 0,0 0-327 0 0,0 0-288 0 0,0 0-178 0 0,-1 7 4541 0 0,-2 27-4963 0 0,1 323 26 0 0,-10 126 200 0 0,0-348 32 0 0,5 1 0 0 0,11 111-18 0 0,44 376 1330 0 0,-47-576-1133 0 0,0 23-134 0 0,-3-55 4243 0 0,-165-304-6505 0 0,45 115 1578 0 0,108 205-3514 0 0,12 47 4631 0 0,2-73-632 0 0,3 114 372 0 0,5 1-1 0 0,6-1 0 0 0,5-1 0 0 0,5-1 1 0 0,17 42-236 0 0,46 31 836 0 0,-84-185-729 0 0,1 0 0 0 0,0 0 0 0 0,0-1 0 0 0,1 1 0 0 0,-1-1 1 0 0,1 0-1 0 0,0 0 0 0 0,0-1 0 0 0,0 0 0 0 0,0 1 0 0 0,1-2 0 0 0,-1 1 0 0 0,1-1 0 0 0,0 0 0 0 0,0 0 0 0 0,0 0 0 0 0,0-1 0 0 0,0 0 0 0 0,0 0 0 0 0,0 0 0 0 0,0-1 0 0 0,1 0 0 0 0,-1 0 0 0 0,0-1 1 0 0,0 0-1 0 0,0 0 0 0 0,0 0 0 0 0,0-1 0 0 0,0 0 0 0 0,0 0 0 0 0,-1 0 0 0 0,5-2-107 0 0,23-16 209 0 0,-1-1 0 0 0,-1-2 0 0 0,-1-1 0 0 0,-1-1 0 0 0,-1-1 1 0 0,-1-2-1 0 0,-2-1 0 0 0,0-1 0 0 0,-2-1 0 0 0,16-29-209 0 0,-19 29 50 0 0,-1-2 1 0 0,-2 0-1 0 0,-1-1 1 0 0,-2 0-1 0 0,-1-2 0 0 0,-2 1 1 0 0,-1-2-1 0 0,3-29-50 0 0,0-90-5107 0 0,-15 180-3268 0 0,1-12-1546 0 0</inkml:trace>
  <inkml:trace contextRef="#ctx0" brushRef="#br0" timeOffset="54374.193">6328 5304 2184 0 0,'0'0'1142'0'0,"0"0"-228"0"0,0 0-461 0 0,0 0-416 0 0,0 0-302 0 0,0 0-114 0 0,0 0 39 0 0,0 0 175 0 0,0 0 190 0 0,0 0 103 0 0,0 0 72 0 0,-3 7 36 0 0,0-1-134 0 0,1-1 1 0 0,-1 1-1 0 0,1 0 0 0 0,0 0 0 0 0,1 0 0 0 0,-1 1 0 0 0,1-1 0 0 0,1 0 1 0 0,-1 0-1 0 0,1 1 0 0 0,0-1 0 0 0,0 0 0 0 0,1 1 0 0 0,0-1 1 0 0,0 0-1 0 0,0 0 0 0 0,1 0 0 0 0,0 0 0 0 0,0 0 0 0 0,1 0 0 0 0,-1 0 1 0 0,1 0-1 0 0,1-1 0 0 0,-1 0 0 0 0,1 0 0 0 0,0 0 0 0 0,0 0 1 0 0,0 0-1 0 0,1-1 0 0 0,1 2-102 0 0,15 7 323 0 0,0-1-1 0 0,1-1 1 0 0,0-2-1 0 0,0 0 1 0 0,1-1 0 0 0,0-1-1 0 0,1-1 1 0 0,0-1 0 0 0,0-1-1 0 0,0-1 1 0 0,0-1 0 0 0,0-2-1 0 0,0 0 1 0 0,0-1 0 0 0,1-2-1 0 0,3-1-322 0 0,-5 1 333 0 0,1-1 1 0 0,-1-1-1 0 0,0-1 0 0 0,0-1 0 0 0,0-1 0 0 0,-1-1 0 0 0,-1 0 0 0 0,1-2 1 0 0,-2-1-1 0 0,1-1 0 0 0,-2 0 0 0 0,0-1 0 0 0,0-2 0 0 0,-1 0 0 0 0,5-7-333 0 0,-17 16 11 0 0,-1 0 0 0 0,0 0 0 0 0,-1 0 0 0 0,1-1 0 0 0,-2 1 0 0 0,1-1 0 0 0,-1 0 0 0 0,0 0 0 0 0,0 0 0 0 0,-1-1 0 0 0,0 1 0 0 0,-1-1 0 0 0,0 1 0 0 0,0-1 0 0 0,-1 0-1 0 0,0 1 1 0 0,0-1 0 0 0,-1 1 0 0 0,0-1 0 0 0,-1 0 0 0 0,0 1 0 0 0,0 0 0 0 0,0-1 0 0 0,-1 1 0 0 0,-1 0 0 0 0,0 1 0 0 0,0-1 0 0 0,0 1 0 0 0,-1-1 0 0 0,-3-3-11 0 0,-8-11-88 0 0,-1 0 1 0 0,-2 2-1 0 0,0 0 1 0 0,-1 1-1 0 0,-1 0 1 0 0,0 2 0 0 0,-1 1-1 0 0,-1 1 1 0 0,-1 0 87 0 0,4 4-2 0 0,1 1 1 0 0,-1 0-1 0 0,-1 2 1 0 0,0 0 0 0 0,0 2-1 0 0,0 0 1 0 0,-1 1-1 0 0,0 1 1 0 0,0 1 0 0 0,0 1-1 0 0,0 2 1 0 0,-6 0 1 0 0,16 0-30 0 0,1 1-1 0 0,0 1 1 0 0,0-1 0 0 0,1 2 0 0 0,-1 0-1 0 0,0 0 1 0 0,1 1 0 0 0,-1 0-1 0 0,1 1 1 0 0,1 0 0 0 0,-1 0 0 0 0,0 1-1 0 0,1 1 1 0 0,1-1 0 0 0,-1 1 0 0 0,1 1-1 0 0,0 0 1 0 0,0 0 0 0 0,1 0-1 0 0,0 1 1 0 0,1 0 0 0 0,0 1 0 0 0,0-1-1 0 0,1 1 1 0 0,0 1 30 0 0,1-1-10 0 0,0 0-1 0 0,1 1 0 0 0,0-1 1 0 0,1 1-1 0 0,0 0 1 0 0,0-1-1 0 0,1 1 0 0 0,1 0 1 0 0,0 0-1 0 0,0 0 1 0 0,1 0-1 0 0,1 0 0 0 0,-1-1 1 0 0,2 1-1 0 0,0 0 1 0 0,0-1-1 0 0,1 0 0 0 0,0 0 1 0 0,0 0-1 0 0,1 0 1 0 0,1-1-1 0 0,0 1 0 0 0,0-1 1 0 0,0-1-1 0 0,1 1 1 0 0,8 6 10 0 0,82 74-4405 0 0,-65-66-2276 0 0</inkml:trace>
  <inkml:trace contextRef="#ctx0" brushRef="#br0" timeOffset="60171.146">10163 340 17892 0 0,'0'0'452'0'0,"0"0"-268"0"0,0 0-903 0 0,0 0-1165 0 0,0 0-251 0 0,0 0 236 0 0,0 0 810 0 0,0 0 1104 0 0,0 0 280 0 0,0 0 70 0 0,13 30 57 0 0,39 97 10 0 0,38 198 1216 0 0,-67-214-1307 0 0,-11-59-216 0 0,-2 0 0 0 0,-2 2-1 0 0,-3-1 1 0 0,-2 1 0 0 0,-2 12-125 0 0,-3-41-953 0 0,0 0-1 0 0,-2 0 1 0 0,-1-1 0 0 0,-1 1 0 0 0,-1-1-1 0 0,-1-1 1 0 0,-8 18 953 0 0,-4-1-8271 0 0</inkml:trace>
  <inkml:trace contextRef="#ctx0" brushRef="#br0" timeOffset="59381.047">9158 337 10098 0 0,'0'0'-485'0'0,"0"0"-490"0"0,0 0-557 0 0,0 0-22 0 0,0 0 458 0 0,0 0 479 0 0,0 0 372 0 0,0 0 145 0 0,0 0 196 0 0,0 0 223 0 0,0 0 210 0 0,-8 8 137 0 0,-302 305 2794 0 0,293-292-3349 0 0,2 2-1 0 0,1 0 0 0 0,0 1 0 0 0,2 0 0 0 0,1 1 0 0 0,1 0 0 0 0,1 1 0 0 0,1 0 0 0 0,-1 9-110 0 0,5-12 274 0 0,0 0 0 0 0,2 0 0 0 0,0 0 0 0 0,2 0 0 0 0,0 0 0 0 0,2 0 0 0 0,0 0 0 0 0,2 0 0 0 0,1 0 0 0 0,0-1 0 0 0,2 1 0 0 0,0-1 0 0 0,1-1 1 0 0,2 0-1 0 0,0 0 0 0 0,1-1 0 0 0,2 0-274 0 0,1 2 371 0 0,2 0 1 0 0,0-2-1 0 0,2 0 1 0 0,0-1 0 0 0,1-1-1 0 0,1 0 1 0 0,1-2-1 0 0,0 0 1 0 0,1-2 0 0 0,0 0-1 0 0,5 1-371 0 0,-26-15 438 0 0,-1 0 74 0 0,0 0-5 0 0,0 0-98 0 0,-12-8-4394 0 0,-3-2-3316 0 0,11 8-844 0 0</inkml:trace>
  <inkml:trace contextRef="#ctx0" brushRef="#br0" timeOffset="59889.206">9382 718 20348 0 0,'0'0'424'0'0,"0"0"-301"0"0,0 0-671 0 0,0 0-882 0 0,0 0-331 0 0,0 0-80 0 0,0 0 317 0 0,0 0 628 0 0,0 0 109 0 0,0 0 65 0 0,0 0 202 0 0,0 0 215 0 0,3 29 249 0 0,7 92 187 0 0,-29 66 1216 0 0,19-167-1102 0 0,0 0 0 0 0,2 0 0 0 0,0-1 0 0 0,1 1 0 0 0,1-1 0 0 0,1 1 0 0 0,0-2 0 0 0,2 1 0 0 0,0 0 0 0 0,1-1 0 0 0,1-1 1 0 0,0 1-1 0 0,5 4-245 0 0,-7-26 6970 0 0,-1-49-6750 0 0,-9-3-418 0 0,1 46 177 0 0,0-1-1 0 0,1 0 1 0 0,0 0 0 0 0,1 0-1 0 0,0 0 1 0 0,1 0-1 0 0,0 0 1 0 0,0 0-1 0 0,1 1 1 0 0,1-1-1 0 0,0 0 1 0 0,0 1 0 0 0,1 0-1 0 0,0 0 1 0 0,1 0-1 0 0,0 0 1 0 0,1 1-1 0 0,1-3 22 0 0,-3 9-79 0 0,1 0 0 0 0,-1 0 0 0 0,0 1 0 0 0,1-1 0 0 0,0 1 0 0 0,-1 0 0 0 0,1 0 0 0 0,0 1 0 0 0,0-1 0 0 0,0 1 0 0 0,0 0 0 0 0,0 1 0 0 0,1-1 0 0 0,-1 1 0 0 0,0 0 0 0 0,0 0 0 0 0,0 0 0 0 0,0 1 0 0 0,1 0 0 0 0,-1 0 0 0 0,0 0 0 0 0,0 1 0 0 0,-1 0 0 0 0,1-1 0 0 0,0 2 0 0 0,-1-1 0 0 0,1 1 0 0 0,-1-1 0 0 0,1 1 0 0 0,-1 0 0 0 0,0 1 0 0 0,0-1 0 0 0,-1 1 0 0 0,1 0 0 0 0,-1 0 0 0 0,0 0 0 0 0,0 0 0 0 0,0 0 0 0 0,0 1 0 0 0,-1-1 0 0 0,0 1 0 0 0,0 0 0 0 0,0-1 0 0 0,0 1 0 0 0,-1 1 79 0 0,3 79-292 0 0,-5-75 247 0 0,0 0 0 0 0,1 1 0 0 0,0-1 1 0 0,0 0-1 0 0,1 0 0 0 0,1 0 0 0 0,0 0 0 0 0,0 0 0 0 0,1 0 0 0 0,0-1 0 0 0,0 1 0 0 0,1-1 0 0 0,0 0 0 0 0,1 0 0 0 0,3 5 45 0 0,14 1-4419 0 0,-5-10-4798 0 0,-11-4 5599 0 0</inkml:trace>
  <inkml:trace contextRef="#ctx0" brushRef="#br0" timeOffset="78234.331">13306 1389 6265 0 0,'0'0'969'0'0,"0"0"-227"0"0,0 0-312 0 0,0 0-109 0 0,0 0 31 0 0,0 0 115 0 0,0 0 153 0 0,0 0 195 0 0,0 0 152 0 0,0 0 56 0 0,0 0-50 0 0,0 0-141 0 0,0 0-161 0 0,-5-1-159 0 0,-15 0-24 0 0,38 1 241 0 0,1045 20 1713 0 0,-709-22-2326 0 0,437-9 257 0 0,432 6 127 0 0,617 15-104 0 0,-599-11-270 0 0,-673 16-1236 0 0,-678-7-2428 0 0,39 3-2427 0 0,59-9 4428 0 0,-21 3-7442 0 0</inkml:trace>
  <inkml:trace contextRef="#ctx0" brushRef="#br0" timeOffset="79119.355">14015 1779 3241 0 0,'0'0'2103'0'0,"0"0"-83"0"0,0 0-363 0 0,0 0-313 0 0,0 0-164 0 0,0 0-145 0 0,0 0-121 0 0,0 0-48 0 0,0 0-16 0 0,0 0-14 0 0,0 0-41 0 0,0 0-112 0 0,-2-14-184 0 0,-6-40-218 0 0,6 40-208 0 0,2 14-175 0 0,-35 217-2627 0 0,17-118 3019 0 0,4 2 1 0 0,5-1 0 0 0,3 40-291 0 0,7-129 96 0 0,0 1 0 0 0,1-1-1 0 0,0 0 1 0 0,1 0 0 0 0,0 0 0 0 0,1 0 0 0 0,0-1-1 0 0,1 1 1 0 0,0-1 0 0 0,1 0 0 0 0,0 0-1 0 0,0-1 1 0 0,1 0 0 0 0,0 0 0 0 0,1-1 0 0 0,0 1-1 0 0,0-2 1 0 0,1 1 0 0 0,0-1 0 0 0,0-1-1 0 0,0 1 1 0 0,1-2 0 0 0,0 1 0 0 0,1-1-1 0 0,-1-1 1 0 0,1 0 0 0 0,2 1-96 0 0,24 7 220 0 0,0-1-1 0 0,1-1 0 0 0,0-3 1 0 0,0 0-1 0 0,1-3 1 0 0,0-1-1 0 0,15-2-219 0 0,-49-1-268 0 0,67-11-16 0 0,-56-3-2822 0 0,-10-10-4279 0 0,-6 16-2112 0 0</inkml:trace>
  <inkml:trace contextRef="#ctx0" brushRef="#br0" timeOffset="79486.856">13749 2142 20236 0 0,'0'0'732'0'0,"0"0"-77"0"0,0 0-299 0 0,0 0-272 0 0,27-16-106 0 0,92-51-25 0 0,46 24 7 0 0,-121 38 29 0 0,-3-3-172 0 0,0 3 0 0 0,1 1 0 0 0,-1 2-1 0 0,1 2 1 0 0,-1 2 0 0 0,1 1-1 0 0,27 7 184 0 0,-28 8-3182 0 0,-17 0-5146 0 0,-14-10-822 0 0</inkml:trace>
  <inkml:trace contextRef="#ctx0" brushRef="#br0" timeOffset="80250.45">15626 2028 5001 0 0,'0'0'1740'0'0,"0"0"-359"0"0,0 0-330 0 0,0 0-198 0 0,0 0-149 0 0,0 0-132 0 0,0 0-78 0 0,0 0-50 0 0,0 0-56 0 0,0 0-48 0 0,0 0-60 0 0,0 0-62 0 0,0 0-62 0 0,-3-5-1870 0 0,7 394 2966 0 0,8-329-306 0 0,-15-66-6003 0 0,-1 2-3992 0 0</inkml:trace>
  <inkml:trace contextRef="#ctx0" brushRef="#br0" timeOffset="81150.441">15153 2284 18388 0 0,'0'0'1056'0'0,"0"0"-209"0"0,0 0-438 0 0,0 0-431 0 0,0 0-210 0 0,0 0-51 0 0,0 0 58 0 0,0 0 173 0 0,30-8 110 0 0,223-42 256 0 0,-187 45-620 0 0,0 2 1 0 0,0 3 0 0 0,0 3 0 0 0,-1 3 0 0 0,0 3 0 0 0,14 6 305 0 0,-65-8-3822 0 0,-13 2-5453 0 0,-3-7 3945 0 0</inkml:trace>
  <inkml:trace contextRef="#ctx0" brushRef="#br0" timeOffset="81756.788">17638 1752 2120 0 0,'0'0'1639'0'0,"0"0"-120"0"0,0 0-253 0 0,0 0-228 0 0,0 0-256 0 0,0 0-263 0 0,0 0-224 0 0,0 0-148 0 0,0 0-86 0 0,0 0-45 0 0,0 0-8 0 0,0 0 3 0 0,0 0 13 0 0,4-14 30 0 0,-3 11 2347 0 0,-58 75-2516 0 0,-118 131 1661 0 0,-137 209-1546 0 0,286-368 999 0 0,26-44-56 0 0,0 0 354 0 0,0 0 208 0 0,0 0-30 0 0,3-2 1296 0 0,13-10-2172 0 0,6-3-592 0 0,0 2 0 0 0,2 0 1 0 0,-1 2-1 0 0,2 0 0 0 0,-1 2 1 0 0,1 0-1 0 0,1 2 0 0 0,-1 1 1 0 0,1 1-1 0 0,0 1 0 0 0,1 1 1 0 0,-1 1-1 0 0,0 2 0 0 0,6 1-7 0 0,50 4-71 0 0,0 3-1 0 0,0 5 1 0 0,69 19 71 0 0,-86-19-104 0 0,-65-13 6 0 0,0 0-85 0 0,0 0-137 0 0,0 0-213 0 0,0 0-265 0 0,0 0-356 0 0,-1-6-11000 0 0,-1 4 4690 0 0</inkml:trace>
  <inkml:trace contextRef="#ctx0" brushRef="#br0" timeOffset="82125.441">17664 1727 12619 0 0,'0'0'1595'0'0,"0"0"-40"0"0,0 0-298 0 0,0 0-503 0 0,0 0-413 0 0,0 0-349 0 0,0 0-296 0 0,0 0-233 0 0,0 0-217 0 0,0 0-31 0 0,0 0 170 0 0,0 0 268 0 0,0 0 331 0 0,1 9 204 0 0,3 23 65 0 0,1 0 1 0 0,3-1-1 0 0,0 1 0 0 0,2-2 0 0 0,1 1 0 0 0,1-1 1 0 0,2-1-1 0 0,1 0 0 0 0,1-1 0 0 0,2-1 0 0 0,0-1 1 0 0,2 0-1 0 0,1-2 0 0 0,3 3-253 0 0,101 114 1146 0 0,-182-138-8588 0 0,43 0 2985 0 0,3-1-3278 0 0</inkml:trace>
  <inkml:trace contextRef="#ctx0" brushRef="#br0" timeOffset="82440.324">18462 1667 12859 0 0,'0'0'1105'0'0,"0"0"-147"0"0,0 0-481 0 0,0 0-597 0 0,0 0-420 0 0,0 0-95 0 0,0 0 91 0 0,0 0 255 0 0,0 0 300 0 0,0 0 131 0 0,0 0 76 0 0,0 0 50 0 0,-7 26 52 0 0,-24 83 21 0 0,21 72 955 0 0,13-153-1074 0 0,0 0-1 0 0,1 0 1 0 0,2-1-1 0 0,1 0 0 0 0,1 0 1 0 0,2-1-1 0 0,0 0 0 0 0,2 0 1 0 0,0-1-1 0 0,2-1 1 0 0,1 0-1 0 0,1-1 0 0 0,1 0 1 0 0,0-2-1 0 0,2 0 0 0 0,11 9-221 0 0,-27-28 63 0 0,0 0-1 0 0,0 0 0 0 0,1 0 1 0 0,-1 0-1 0 0,0 0 0 0 0,1-1 1 0 0,0 0-1 0 0,-1 0 0 0 0,1 0 0 0 0,0 0 1 0 0,-1 0-1 0 0,1-1 0 0 0,0 0 1 0 0,0 0-1 0 0,0 0 0 0 0,-1 0 0 0 0,1 0 1 0 0,0-1-1 0 0,0 1 0 0 0,-1-1 1 0 0,1 0-1 0 0,0-1 0 0 0,-1 1 0 0 0,1 0 1 0 0,-1-1-1 0 0,0 0 0 0 0,1 0 1 0 0,-1 0-1 0 0,0 0 0 0 0,0-1 0 0 0,2-1-62 0 0,43-42-3589 0 0,-13-3-6260 0 0,-26 37 1947 0 0</inkml:trace>
  <inkml:trace contextRef="#ctx0" brushRef="#br0" timeOffset="82992.573">18456 1969 13187 0 0,'0'0'2211'0'0,"0"0"-616"0"0,0 0-280 0 0,0 0-291 0 0,0 0-293 0 0,0 0-279 0 0,0 0-275 0 0,0 0-183 0 0,0 0-53 0 0,0 0 28 0 0,0 0 43 0 0,0 0 24 0 0,31-11-1 0 0,101-34-23 0 0,13 29-64 0 0,-100 18-7 0 0,126 9-1520 0 0,-60 7-7448 0 0,-80-12-947 0 0</inkml:trace>
  <inkml:trace contextRef="#ctx0" brushRef="#br0" timeOffset="83388.671">13790 1612 6681 0 0,'0'0'383'0'0,"0"0"-148"0"0,0 0-224 0 0,0 0-90 0 0,0 0 24 0 0,0 0 99 0 0,0 0 195 0 0,0 0 244 0 0,0 0 238 0 0,-28 11 134 0 0,-86 37 20 0 0,99-41-592 0 0,0 0-1 0 0,0 1 1 0 0,0 1 0 0 0,1 0 0 0 0,0 1 0 0 0,1 1-1 0 0,0 0 1 0 0,1 1 0 0 0,0 0 0 0 0,1 1 0 0 0,0 0-1 0 0,1 0 1 0 0,0 3-283 0 0,-4 2 141 0 0,-7 12-5 0 0,0 0 1 0 0,3 1-1 0 0,0 1 1 0 0,2 1-1 0 0,1 0 1 0 0,2 1-1 0 0,2 1 1 0 0,0 0-1 0 0,3 0 1 0 0,-4 29-137 0 0,10-48 93 0 0,0 1 0 0 0,2 0 0 0 0,-1 0 1 0 0,2 0-1 0 0,0-1 0 0 0,1 1 0 0 0,1 0 0 0 0,1-1 0 0 0,0 1 0 0 0,1-1 1 0 0,0 0-1 0 0,2-1 0 0 0,0 1 0 0 0,0-1 0 0 0,1-1 0 0 0,1 1 0 0 0,1-1 1 0 0,0-1-1 0 0,1 0 0 0 0,0 0 0 0 0,1-1 0 0 0,0-1 0 0 0,1 0 0 0 0,1 0-93 0 0,44 24 213 0 0,1-3-1 0 0,1-3 1 0 0,2-2-1 0 0,1-3 0 0 0,0-3 1 0 0,2-2-1 0 0,52 7-212 0 0,-54-10-117 0 0,147 34-2791 0 0,-73-19-5409 0 0,-102-24 362 0 0</inkml:trace>
  <inkml:trace contextRef="#ctx0" brushRef="#br0" timeOffset="83910.155">19400 1591 9146 0 0,'0'0'2218'0'0,"0"0"-131"0"0,0 0-493 0 0,0 0-445 0 0,0 0-345 0 0,0 0-277 0 0,27-11-218 0 0,83-32-120 0 0,-107 42-178 0 0,0-1 1 0 0,0 1 0 0 0,1-1 0 0 0,-1 1-1 0 0,0 0 1 0 0,1 0 0 0 0,-1 1 0 0 0,1-1-1 0 0,-1 1 1 0 0,1-1 0 0 0,-1 1 0 0 0,1 0 0 0 0,-1 0-1 0 0,1 1 1 0 0,-1-1 0 0 0,1 1 0 0 0,-1 0-1 0 0,0 0 1 0 0,1 0 0 0 0,-1 0 0 0 0,0 0 0 0 0,1 1-1 0 0,-1 0 1 0 0,0-1 0 0 0,0 1 0 0 0,1 2-12 0 0,10 5 40 0 0,21 10 26 0 0,-2 1 0 0 0,0 2-1 0 0,-2 1 1 0 0,0 2 0 0 0,-1 1 0 0 0,-2 1-1 0 0,-1 1 1 0 0,-1 2 0 0 0,-2 0-1 0 0,0 2 1 0 0,-2 1-66 0 0,-18-24 7 0 0,1 0 0 0 0,-1-1 0 0 0,-1 2 0 0 0,0-1 0 0 0,0 0 0 0 0,-1 0 0 0 0,0 1 0 0 0,-1 0 0 0 0,0-1 0 0 0,0 1 0 0 0,-1 0 0 0 0,0-1 0 0 0,-1 1 0 0 0,0 0-1 0 0,0-1 1 0 0,-1 1 0 0 0,0-1 0 0 0,-1 1 0 0 0,0-1 0 0 0,-1 0 0 0 0,0 0 0 0 0,0-1 0 0 0,-1 1 0 0 0,0-1 0 0 0,0 0 0 0 0,-1 0 0 0 0,0 0 0 0 0,-1-1 0 0 0,1 0 0 0 0,-1-1 0 0 0,-1 1 0 0 0,-7 4-7 0 0,-65 55 363 0 0,-3-5 0 0 0,-2-3 0 0 0,-3-3 1 0 0,-76 32-364 0 0,128-68 36 0 0,-161 88-313 0 0,-90 48-2303 0 0,102-52-4907 0 0,104-57-2973 0 0</inkml:trace>
  <inkml:trace contextRef="#ctx0" brushRef="#br0" timeOffset="77137.352">16957 255 2232 0 0,'0'0'1242'0'0,"0"0"145"0"0,0 0 52 0 0,0 0-119 0 0,0 0-95 0 0,0 0-73 0 0,0 0-43 0 0,0 0-48 0 0,0 0-68 0 0,0 0-57 0 0,23-27-38 0 0,69-77-103 0 0,-92 105-846 0 0,0-1 1 0 0,0 1 0 0 0,1 0-1 0 0,-1 0 1 0 0,0-1 0 0 0,0 1-1 0 0,0 0 1 0 0,1 0 0 0 0,-1-1-1 0 0,0 1 1 0 0,1 0 0 0 0,-1-1-1 0 0,1 1 1 0 0,-1 0-1 0 0,1-1 1 0 0,-1 1 0 0 0,1-1-1 0 0,-1 1 1 0 0,1-1 0 0 0,-1 1-1 0 0,1-1 1 0 0,0 1 0 0 0,-1-1-1 0 0,1 0 1 0 0,0 1 0 0 0,-1-1-1 0 0,1 0 1 0 0,0 1 0 0 0,0-1-1 0 0,-1 0 1 0 0,1 0 0 0 0,0 0-1 0 0,0 0 1 0 0,-1 0 0 0 0,1 0-1 0 0,0 0 1 0 0,0 0-1 0 0,-1 0 1 0 0,1 0 0 0 0,0 0-1 0 0,0 0 1 0 0,-1-1 0 0 0,1 1-1 0 0,0 0 1 0 0,0 0 0 0 0,-1-1-1 0 0,1 1 51 0 0,-1 3 68 0 0,-24 239 1809 0 0,2 56-766 0 0,24-284-980 0 0,1 1 0 0 0,0-1-1 0 0,1-1 1 0 0,1 1 0 0 0,0-1 0 0 0,1 1-1 0 0,0-2 1 0 0,1 1 0 0 0,1-1 0 0 0,0 0-1 0 0,0 0 1 0 0,1-1 0 0 0,1 0 0 0 0,0-1-1 0 0,0 0 1 0 0,1 0 0 0 0,0-1-1 0 0,1-1 1 0 0,0 0 0 0 0,0 0 0 0 0,1-1-1 0 0,0-1 1 0 0,0 0 0 0 0,0-1 0 0 0,1 0-1 0 0,0-1 1 0 0,0-1 0 0 0,0 0 0 0 0,0-1-1 0 0,0 0 1 0 0,3-1-131 0 0,214 12 440 0 0,-159-43-2900 0 0,-54 13-1409 0 0,-2-3-3805 0 0,-13 15 706 0 0</inkml:trace>
  <inkml:trace contextRef="#ctx0" brushRef="#br0" timeOffset="77619.887">16889 539 17036 0 0,'0'0'1359'0'0,"0"0"-558"0"0,0 0-339 0 0,29-15-256 0 0,96-48-92 0 0,59 23 207 0 0,-137 37-230 0 0,1-4-203 0 0,0 3 0 0 0,1 2 1 0 0,-1 1-1 0 0,1 3 0 0 0,-1 2 1 0 0,0 2-1 0 0,0 2 0 0 0,23 9 112 0 0,-17 10-2761 0 0,-23-1-4479 0 0,-19-15-2255 0 0</inkml:trace>
  <inkml:trace contextRef="#ctx0" brushRef="#br0" timeOffset="76164.742">15629 176 8618 0 0,'0'0'1265'0'0,"0"0"126"0"0,0 0-210 0 0,0 0-465 0 0,0 0-389 0 0,0 0-419 0 0,0 0-391 0 0,0 0-245 0 0,0 0-87 0 0,0 0 91 0 0,0 0 187 0 0,0-6 155 0 0,1-8 247 0 0,-7 28 243 0 0,-6 18 138 0 0,-2 0-1 0 0,-2-1 1 0 0,-1 0 0 0 0,-1-1-1 0 0,-2-1 1 0 0,0-1 0 0 0,-2-1-1 0 0,-1-1 1 0 0,-2 0 0 0 0,-1-1-246 0 0,-92 89 431 0 0,49-50-283 0 0,2 2-1 0 0,4 3 1 0 0,2 3 0 0 0,4 3-1 0 0,-2 8-147 0 0,25 16 120 0 0,108-87 2010 0 0,589-49 116 0 0,-298 54-2075 0 0,-362-17-349 0 0,-10-2-4007 0 0,-3-1-2750 0 0,4 0 230 0 0</inkml:trace>
  <inkml:trace contextRef="#ctx0" brushRef="#br0" timeOffset="76521.204">15679 147 20124 0 0,'0'0'-66'0'0,"0"0"95"0"0,0 0-109 0 0,0 0-301 0 0,0 0-400 0 0,0 0-427 0 0,0 0-239 0 0,0 0 106 0 0,0 0 284 0 0,0 0 420 0 0,0 0 365 0 0,0 0 217 0 0,1 2 148 0 0,81 300 2735 0 0,-45-200-2109 0 0,5-2 1 0 0,5-1 0 0 0,34 52-720 0 0,-71-133 100 0 0,2 7 150 0 0,2 0 0 0 0,0-1-1 0 0,2 0 1 0 0,1-1 0 0 0,0-1 0 0 0,2-1-1 0 0,12 11-249 0 0,-31-37 2825 0 0,-3-10-4291 0 0,-7-14-11071 0 0,6 24 3959 0 0</inkml:trace>
  <inkml:trace contextRef="#ctx0" brushRef="#br0" timeOffset="163343.593">23176 224 12283 0 0,'0'0'472'0'0,"0"0"72"0"0,0 0 43 0 0,0 0-13 0 0,0 0 3 0 0,0 0 7 0 0,0 0 13 0 0,0 0 27 0 0,0 0-12 0 0,0 0-85 0 0,0 0-177 0 0,5-16-246 0 0,18-48-280 0 0,-20 81-4000 0 0,-1 39 3871 0 0,-12 786 2880 0 0,10-801-2474 0 0,2-1 0 0 0,1 1 0 0 0,2-1 1 0 0,2 0-1 0 0,2 0 0 0 0,1-1 0 0 0,3 0 0 0 0,0 0 1 0 0,15 25-102 0 0,-28-65 118 0 0,0 1-1 0 0,1-1 1 0 0,-1 1 0 0 0,0-1 0 0 0,0 1 0 0 0,1-1 0 0 0,-1 1-1 0 0,0-1 1 0 0,0 1 0 0 0,1 0 0 0 0,-1-1 0 0 0,1 1 0 0 0,-1-1 0 0 0,0 1-1 0 0,1 0 1 0 0,-1 0 0 0 0,1-1 0 0 0,-1 1 0 0 0,1 0 0 0 0,-1 0-1 0 0,1-1 1 0 0,-1 1 0 0 0,1 0 0 0 0,-1 0 0 0 0,1 0 0 0 0,-1 0 0 0 0,1 0-1 0 0,-1 0 1 0 0,1 0 0 0 0,-1 0 0 0 0,1 0 0 0 0,0 0 0 0 0,-1 0-1 0 0,1 0 1 0 0,-1 0 0 0 0,1 0 0 0 0,-1 0-118 0 0,-9-61-2034 0 0,-9 2-2165 0 0,3 22-1941 0 0,5 17-2855 0 0</inkml:trace>
  <inkml:trace contextRef="#ctx0" brushRef="#br0" timeOffset="163706.512">22446 303 19236 0 0,'0'0'431'0'0,"0"0"89"0"0,0 0-11 0 0,0 0-157 0 0,0 0-251 0 0,0 0-268 0 0,0 0-171 0 0,0 0-15 0 0,0 0 74 0 0,0 0 91 0 0,0 0 67 0 0,26-14 21 0 0,82-43 5 0 0,-103 54 91 0 0,0 1-1 0 0,0 0 0 0 0,0 0 1 0 0,0 1-1 0 0,0-1 0 0 0,0 1 1 0 0,0 0-1 0 0,0 0 1 0 0,1 1-1 0 0,-1 0 0 0 0,0 0 1 0 0,0 0-1 0 0,1 0 1 0 0,-1 1-1 0 0,0 0 0 0 0,0 0 1 0 0,0 1-1 0 0,0-1 5 0 0,20 5 19 0 0,221 9 258 0 0,1-10-1 0 0,0-11 1 0 0,34-14-277 0 0,21 1 81 0 0,-46-8 1027 0 0,-296 38-3190 0 0,-6 22-3352 0 0,31-21 629 0 0,3-4-3281 0 0</inkml:trace>
  <inkml:trace contextRef="#ctx0" brushRef="#br0" timeOffset="164057.613">24380 232 16540 0 0,'0'0'-855'0'0,"0"0"-427"0"0,0 0-141 0 0,0 0 190 0 0,0 0 543 0 0,0 0 521 0 0,0 0 122 0 0,0 0-5 0 0,0 0-24 0 0,0 0-17 0 0,0 0-33 0 0,0 0-8 0 0,0 0 55 0 0,14 10 58 0 0,45 32 86 0 0,21-29 1164 0 0,-56-16-1035 0 0,0 0-1 0 0,-1-2 0 0 0,1 0 0 0 0,-1-2 0 0 0,0-1 0 0 0,0 0 0 0 0,-1-2 0 0 0,0 0 0 0 0,-1-2 1 0 0,5-4-194 0 0,-22 14 55 0 0,-1 0 0 0 0,1-1 1 0 0,0 1-1 0 0,-1-1 1 0 0,0 0-1 0 0,1 0 1 0 0,-1-1-1 0 0,-1 1 0 0 0,1-1 1 0 0,0 1-1 0 0,-1-1 1 0 0,0 0-1 0 0,1 0 1 0 0,-2 0-1 0 0,1 0 0 0 0,0 0 1 0 0,-1-1-1 0 0,0 1 1 0 0,0 0-1 0 0,0-1 1 0 0,0 1-1 0 0,-1-1 0 0 0,0 1 1 0 0,0-1-1 0 0,0 1 1 0 0,0 0-1 0 0,-1-1 1 0 0,0 1-1 0 0,0-1 0 0 0,0 1 1 0 0,0 0-1 0 0,-1-1 1 0 0,1 1-1 0 0,-1 0 1 0 0,0 0-1 0 0,-1 0 0 0 0,1 1 1 0 0,-1-1-1 0 0,1 0 1 0 0,-1 1-1 0 0,0 0 1 0 0,0 0-1 0 0,-1-1 0 0 0,1 2 1 0 0,-1-1-1 0 0,1 0 1 0 0,-1 1-1 0 0,0 0 1 0 0,0 0-1 0 0,0 0 0 0 0,0 0 1 0 0,0 0-1 0 0,-1 1 1 0 0,1 0-1 0 0,-1 0-55 0 0,-14-5-17 0 0,0 2 0 0 0,-1 0-1 0 0,1 1 1 0 0,-1 1 0 0 0,1 1-1 0 0,-1 1 1 0 0,0 1 0 0 0,1 0-1 0 0,-1 2 1 0 0,1 0-1 0 0,0 1 1 0 0,-1 1 0 0 0,2 0-1 0 0,-1 2 1 0 0,1 0 0 0 0,0 1-1 0 0,0 1 1 0 0,-12 9 17 0 0,28-17-21 0 0,-1 1 0 0 0,1 0 0 0 0,0 0 0 0 0,0 0 0 0 0,0 0 1 0 0,0 0-1 0 0,0 1 0 0 0,0-1 0 0 0,1 1 0 0 0,-1-1 0 0 0,1 1 0 0 0,-1 0 0 0 0,1-1 0 0 0,0 1 0 0 0,0 0 0 0 0,1 0 0 0 0,-1 0 0 0 0,0-1 0 0 0,1 1 1 0 0,0 0-1 0 0,0 0 0 0 0,-1 0 0 0 0,2 0 0 0 0,-1 0 0 0 0,0 0 0 0 0,1 0 0 0 0,-1 0 0 0 0,1 0 0 0 0,0 0 0 0 0,0-1 0 0 0,0 1 0 0 0,0 0 0 0 0,1-1 1 0 0,-1 1-1 0 0,1-1 0 0 0,-1 1 0 0 0,1-1 0 0 0,0 1 0 0 0,0-1 21 0 0,41 44-1868 0 0,1-11-3674 0 0,-26-22-2454 0 0</inkml:trace>
  <inkml:trace contextRef="#ctx0" brushRef="#br0" timeOffset="164487.119">25132 777 14363 0 0,'0'0'375'0'0,"0"0"-130"0"0,0 0-146 0 0,31-11-70 0 0,102-39-27 0 0,198-22 54 0 0,-298 65-2 0 0,99-38 1033 0 0,-132 45-1065 0 0,1-1 0 0 0,0 1 0 0 0,-1 0-1 0 0,1-1 1 0 0,0 1 0 0 0,-1-1 0 0 0,1 1 0 0 0,-1 0-1 0 0,1-1 1 0 0,-1 0 0 0 0,1 1 0 0 0,-1-1 0 0 0,1 1-1 0 0,-1-1 1 0 0,1 0 0 0 0,-1 1 0 0 0,0-1 0 0 0,1 0-1 0 0,-1 1 1 0 0,0-1 0 0 0,0 0 0 0 0,1 1 0 0 0,-1-1-1 0 0,0 0 1 0 0,0 0 0 0 0,0 1 0 0 0,0-1 0 0 0,0 0 0 0 0,0 0-1 0 0,0 1 1 0 0,0-1 0 0 0,-1 0 0 0 0,1 0 0 0 0,0 1-1 0 0,0-1 1 0 0,0 0 0 0 0,-1 1 0 0 0,1-1 0 0 0,0 0-1 0 0,-1 1 1 0 0,1-1 0 0 0,-1 0 0 0 0,1 1 0 0 0,-1-1-1 0 0,1 1 1 0 0,-1-1 0 0 0,1 1 0 0 0,-1-1 0 0 0,0 1-1 0 0,1-1 1 0 0,-1 1 0 0 0,1 0 0 0 0,-1-1 0 0 0,0 1-1 0 0,0 0 1 0 0,1 0 0 0 0,-1-1 0 0 0,0 1 0 0 0,1 0 0 0 0,-1 0-1 0 0,0 0 1 0 0,0 0 0 0 0,1 0 0 0 0,-1 0 0 0 0,0 0-23 0 0,-53-8-782 0 0,-12 11 886 0 0,0 3 1 0 0,0 3-1 0 0,1 2 1 0 0,0 3 0 0 0,1 4-1 0 0,1 2 1 0 0,1 2-1 0 0,1 3 1 0 0,1 3-1 0 0,1 3 1 0 0,2 2 0 0 0,-12 11-104 0 0,-69 70 125 0 0,132-109-122 0 0,1 0 0 0 0,0 1 0 0 0,1 0 0 0 0,-1 0 0 0 0,1 0 0 0 0,0 1-1 0 0,1-1 1 0 0,0 1 0 0 0,0 0 0 0 0,0 0 0 0 0,1 0 0 0 0,0 0 0 0 0,0 1 0 0 0,1-1 0 0 0,-1 0 0 0 0,2 1-1 0 0,-1-1 1 0 0,1 1 0 0 0,0-1 0 0 0,1 1 0 0 0,0-1 0 0 0,1 4-3 0 0,4 1 85 0 0,1-1-1 0 0,1 0 1 0 0,-1-1 0 0 0,2 0 0 0 0,-1 0-1 0 0,2-1 1 0 0,-1 0 0 0 0,1 0-1 0 0,0-1 1 0 0,1-1 0 0 0,0 0 0 0 0,0 0-1 0 0,1-1 1 0 0,0 0 0 0 0,0-1 0 0 0,0-1-1 0 0,5 2-84 0 0,63 17 88 0 0,0-2 0 0 0,2-5 0 0 0,0-2 0 0 0,1-5 0 0 0,0-3 0 0 0,0-4 0 0 0,46-5-88 0 0,32 4-1205 0 0,-21 3-1362 0 0,-49 0-2117 0 0,-20 0-5708 0 0</inkml:trace>
  <inkml:trace contextRef="#ctx0" brushRef="#br0" timeOffset="317529.96">15235 13374 816 0 0,'0'0'179'0'0,"0"0"-207"0"0,0 0-9 0 0,0 0 103 0 0,0 0 141 0 0,0 0 72 0 0,0 0 23 0 0,0 0 38 0 0,0 0 22 0 0,0 0 3 0 0,0 0 46 0 0,0 0 65 0 0,0 0 159 0 0,0 12 125 0 0,1 34 79 0 0,12-30 8153 0 0,4-31-5734 0 0,-17 15-3300 0 0,39-42 775 0 0,-2-1-1 0 0,-2-2 1 0 0,-2-2 0 0 0,-3-1-1 0 0,13-27-732 0 0,-36 97-3870 0 0,19 102 4108 0 0,-14-22-238 0 0,-4 0 0 0 0,-5 0 1 0 0,-6 51-1 0 0,2 104 100 0 0,14-109 408 0 0,-64-145 1115 0 0,-244-2-1590 0 0,290-2-92 0 0,0 1 0 0 0,-1 0 0 0 0,1 0-1 0 0,-1 1 1 0 0,1-1 0 0 0,0 1-1 0 0,-1 0 1 0 0,1 1 0 0 0,0-1 0 0 0,0 1-1 0 0,0 0 1 0 0,0 0 0 0 0,0 1-1 0 0,0 0 1 0 0,1-1 0 0 0,-1 1 0 0 0,1 1-1 0 0,0-1 1 0 0,0 1 0 0 0,0 0 0 0 0,0 0-1 0 0,1 0 1 0 0,-1 0 0 0 0,1 0-1 0 0,0 1 1 0 0,1 0 0 0 0,-1-1 0 0 0,1 1-1 0 0,-2 4 60 0 0,7-4 10 0 0,0-1-1 0 0,0 0 0 0 0,0 0 0 0 0,1 0 1 0 0,-1 0-1 0 0,1 0 0 0 0,0-1 1 0 0,0 1-1 0 0,1-1 0 0 0,-1 0 0 0 0,0-1 1 0 0,1 1-1 0 0,0-1 0 0 0,0 0 0 0 0,0 0 1 0 0,0 0-1 0 0,0-1 0 0 0,0 1 1 0 0,0-1-1 0 0,0 0 0 0 0,0-1 0 0 0,1 0-9 0 0,-4 1 10 0 0,70 11 400 0 0,1-3 0 0 0,0-3 0 0 0,0-4 0 0 0,67-6-410 0 0,-79 3 151 0 0,300-16 421 0 0,-340 13 1100 0 0,-59 4-322 0 0,21 0-1945 0 0,-111 22-1409 0 0,87-6-2369 0 0,3 2-5281 0 0,29-13 1924 0 0</inkml:trace>
  <inkml:trace contextRef="#ctx0" brushRef="#br0" timeOffset="315839.415">16246 4416 0 0 0,'6'85'0'0'0,"-5"-82"0"0"0,1 0 0 0 0,-1 0 0 0 0,1-1 0 0 0,0 1 0 0 0,0 0 0 0 0,0-1 0 0 0,0 0 0 0 0,0 1 0 0 0,0-1 0 0 0,1 0 0 0 0,-1 0 0 0 0,1 0 0 0 0,0-1 0 0 0,0 1 0 0 0,-1-1 0 0 0,1 1 0 0 0,0-1 0 0 0,0 0 0 0 0,0 0 0 0 0,0 0 0 0 0,1 0 0 0 0,-1-1 0 0 0,2 1 0 0 0,7 3 0 0 0,128 73 201 0 0,-137-74-178 0 0,0 0 1 0 0,0 0-1 0 0,0 0 0 0 0,0 0 1 0 0,0 1-1 0 0,-1-1 0 0 0,1 1 1 0 0,-1 0-1 0 0,0 0 1 0 0,0 0-1 0 0,-1 0 0 0 0,1 0 1 0 0,-1 0-1 0 0,0 0 0 0 0,0 0 1 0 0,0 1-1 0 0,-1-1 1 0 0,1 0-1 0 0,-1 1 0 0 0,0-1 1 0 0,0 0-1 0 0,-1 1 0 0 0,1-1 1 0 0,-1 0-1 0 0,0 1 1 0 0,0-1-1 0 0,-1 0 0 0 0,1 0 1 0 0,-1 0-1 0 0,0 0 0 0 0,0 0 1 0 0,0 0-1 0 0,0-1 1 0 0,-1 1-1 0 0,0-1-23 0 0,-30 43 429 0 0,-3-1-1 0 0,-2-3 1 0 0,-1-1 0 0 0,-2-1 0 0 0,-9 3-429 0 0,18-18 20 0 0,1 3 0 0 0,1 0 1 0 0,1 2-1 0 0,1 1 0 0 0,2 1 1 0 0,2 2-1 0 0,1 0 0 0 0,1 1 1 0 0,2 1-1 0 0,-7 20-20 0 0,24-39 0 0 0,1 0-1 0 0,1 0 1 0 0,1 1 0 0 0,0-1-1 0 0,1 0 1 0 0,1 0-1 0 0,0 0 1 0 0,2 0 0 0 0,0-1-1 0 0,0 1 1 0 0,2-1 0 0 0,0 0-1 0 0,1 0 1 0 0,0-1-1 0 0,1 1 1 0 0,1-2 0 0 0,1 1-1 0 0,0-1 1 0 0,0-1 0 0 0,2 0-1 0 0,-1-1 1 0 0,2 0 0 0 0,6 5 0 0 0,75 107-95 0 0,-83-105 131 0 0,0 0-1 0 0,-1 1 0 0 0,-1 0 0 0 0,-1 0 0 0 0,-1 1 0 0 0,0 0 0 0 0,-2 0 0 0 0,0 1 1 0 0,-2 0-1 0 0,0-1 0 0 0,-2 1 0 0 0,0 0 0 0 0,-1 0 0 0 0,-1 0 0 0 0,-1 0 1 0 0,-2 0-1 0 0,0-1 0 0 0,-1 1 0 0 0,-1-1 0 0 0,0 0 0 0 0,-2-1 0 0 0,-1 1 1 0 0,-8 14-36 0 0,-152 198 1033 0 0,140-202-1050 0 0,1 1 0 0 0,1 2-1 0 0,2 1 1 0 0,1 1 0 0 0,2 0 0 0 0,2 2 0 0 0,1 1 0 0 0,2 0 0 0 0,2 1 0 0 0,2 1 0 0 0,1 1-1 0 0,2-1 1 0 0,-2 26 17 0 0,13-13-208 0 0,2-1-1 0 0,2 0 1 0 0,3 1 0 0 0,2-2-1 0 0,8 21 209 0 0,-8-29-49 0 0,-3-1 144 0 0,-2 0 0 0 0,-2 0 0 0 0,-3 1 0 0 0,-1-1 0 0 0,-1 0 0 0 0,-3 1 0 0 0,-2-2 0 0 0,-1 1 0 0 0,-3-1 0 0 0,-1 0 0 0 0,-7 14-95 0 0,-30 93 333 0 0,23-84-412 0 0,3 1-1 0 0,3 1 1 0 0,3 1-1 0 0,3 1 0 0 0,3 0 1 0 0,3 1-1 0 0,3 0 1 0 0,4 65 79 0 0,9-91-58 0 0,2 0 0 0 0,2-1 0 0 0,2-1-1 0 0,1 0 1 0 0,3 0 0 0 0,4 4 58 0 0,54 146-203 0 0,-73-167 488 0 0,-1 0 0 0 0,-1 0 0 0 0,-1 1 0 0 0,-1-1 0 0 0,-1 0 0 0 0,-2 0 0 0 0,0 0 0 0 0,-2-1 1 0 0,0 1-1 0 0,-2-1 0 0 0,-1-1 0 0 0,0 0 0 0 0,-2 0 0 0 0,-1 0 0 0 0,0-2 0 0 0,-2 1 0 0 0,0-2 0 0 0,-15 16-285 0 0,-52 102 97 0 0,62-104-131 0 0,2 1 0 0 0,1 2 0 0 0,2-1 0 0 0,2 2 1 0 0,1-1-1 0 0,1 2 0 0 0,3-1 0 0 0,1 1 1 0 0,2 0-1 0 0,1 1 0 0 0,2-1 0 0 0,2 2 34 0 0,6-11 150 0 0,1 0 0 0 0,1-1 0 0 0,2 0 0 0 0,1 0 0 0 0,1-1 0 0 0,1-1 0 0 0,1 0 0 0 0,17 21-150 0 0,48 95 993 0 0,-70-122-910 0 0,-1 0 0 0 0,-1 1 0 0 0,-1 0 0 0 0,-1 1 0 0 0,-1-1 1 0 0,-1 1-1 0 0,-1 0 0 0 0,-1 1 0 0 0,-1-1 0 0 0,-1 0 0 0 0,-1 0 1 0 0,-1 1-1 0 0,-1-1 0 0 0,-4 17-83 0 0,-70 97-2538 0 0,26-90-3405 0 0,40-38 2264 0 0</inkml:trace>
  <inkml:trace contextRef="#ctx0" brushRef="#br0" timeOffset="316176.231">15292 11291 13667 0 0,'0'0'393'0'0,"0"0"-102"0"0,0 0-256 0 0,0 0-393 0 0,0 0-446 0 0,0 0-231 0 0,0 0-34 0 0,0 0 145 0 0,0 0 322 0 0,0 0 250 0 0,0 0 159 0 0,-5 20 165 0 0,-9 65 281 0 0,35 0 1405 0 0,-10-65-974 0 0,24 48 700 0 0,3-3 1 0 0,3-1-1 0 0,2-2 1 0 0,9 5-1385 0 0,-24-29 100 0 0,-15-20 72 0 0,0-1 0 0 0,2 0 0 0 0,0-1-1 0 0,0-1 1 0 0,2-1 0 0 0,0 0 0 0 0,0-1-1 0 0,1-1 1 0 0,1 0-172 0 0,19-16 3679 0 0,14-46-2645 0 0,-43 39-831 0 0,283-396-426 0 0,-273 391-3131 0 0,-2 17-7076 0 0,-11 3 1161 0 0</inkml:trace>
  <inkml:trace contextRef="#ctx0" brushRef="#br0" timeOffset="318792.213">17745 13591 0 0 0,'0'0'596'0'0,"0"0"551"0"0,0 0 383 0 0,0 0 239 0 0,0 0 184 0 0,0 0 174 0 0,0 0-41 0 0,0 0-125 0 0,0 0-212 0 0,26-20-317 0 0,81-60-248 0 0,-67 49 241 0 0,-56 46-2337 0 0,-232 330 1109 0 0,133-156-157 0 0,116-186 16 0 0,-1 0 1 0 0,1 1-1 0 0,1-1 0 0 0,-1 0 1 0 0,0 0-1 0 0,1 0 0 0 0,0 0 1 0 0,-1 0-1 0 0,1 0 0 0 0,0-1 1 0 0,1 1-1 0 0,-1-1 0 0 0,0 1 0 0 0,1-1 1 0 0,-1 0-1 0 0,1 0 0 0 0,0 0 1 0 0,0 0-1 0 0,0 0 0 0 0,0-1 1 0 0,0 1-1 0 0,0-1 0 0 0,0 0 1 0 0,0 0-1 0 0,0 0 0 0 0,1 0 1 0 0,-1-1-1 0 0,0 1 0 0 0,1-1 1 0 0,-1 0-1 0 0,1 0 0 0 0,-1 0 1 0 0,0 0-1 0 0,1-1 0 0 0,-1 1 1 0 0,0-1-1 0 0,1 0 0 0 0,-1 0 1 0 0,0 0-1 0 0,0 0 0 0 0,0-1 1 0 0,0 1-1 0 0,2-2-56 0 0,23 2 45 0 0,113-3 419 0 0,-78 1-460 0 0,1 2-1 0 0,-1 3 0 0 0,0 2 1 0 0,40 10-4 0 0,-72 5-2807 0 0,-62 9-8758 0 0,27-25 4708 0 0</inkml:trace>
  <inkml:trace contextRef="#ctx0" brushRef="#br0" timeOffset="319246.145">17790 13347 19060 0 0,'0'0'212'0'0,"0"0"-308"0"0,0 0-544 0 0,0 0-450 0 0,0 0 48 0 0,0 0 379 0 0,0 0 580 0 0,0 0 492 0 0,0 0 138 0 0,0 0 64 0 0,20 29 53 0 0,129 205 1054 0 0,-103-159-1234 0 0,4-2 1 0 0,2-3 0 0 0,4-2-1 0 0,2-2 1 0 0,48 40-485 0 0,-99-99 100 0 0,0 0-1 0 0,0-1 0 0 0,1 1 1 0 0,0-1-1 0 0,0-1 1 0 0,1 1-1 0 0,-1-2 1 0 0,1 1-1 0 0,0-1 1 0 0,1 0-1 0 0,-1-1 1 0 0,9 2-100 0 0,-18-5 264 0 0,-20-49-4658 0 0,-22 15-7478 0 0,30 26 4650 0 0</inkml:trace>
  <inkml:trace contextRef="#ctx0" brushRef="#br0" timeOffset="319663.159">18695 13410 8018 0 0,'0'0'-355'0'0,"0"0"-357"0"0,0 0 56 0 0,0 0 594 0 0,0 0 540 0 0,0 0 363 0 0,0 0 185 0 0,3 26 21 0 0,13 84-47 0 0,56 96 4065 0 0,2 19-2262 0 0,-73-222-2761 0 0,1-1 0 0 0,-1 1 0 0 0,1 0-1 0 0,0 0 1 0 0,-1-1 0 0 0,1 0 0 0 0,0 1 0 0 0,0-1-1 0 0,1 0 1 0 0,-1 0 0 0 0,0 0 0 0 0,1 0 0 0 0,-1 0-1 0 0,1 0 1 0 0,0-1 0 0 0,-1 1 0 0 0,1-1 0 0 0,0 0-1 0 0,0 0 1 0 0,0 0 0 0 0,0 0 0 0 0,0-1 0 0 0,0 1-1 0 0,0-1 1 0 0,0 1 0 0 0,0-1 0 0 0,0 0 0 0 0,1 0-1 0 0,-1-1 1 0 0,0 1 0 0 0,0-1-42 0 0,104-25-2235 0 0,-87 20 1173 0 0,110-50-11054 0 0,-113 47 7740 0 0</inkml:trace>
  <inkml:trace contextRef="#ctx0" brushRef="#br0" timeOffset="320044.741">18522 13587 18380 0 0,'0'0'1144'0'0,"0"0"-160"0"0,0 0-295 0 0,0 0-329 0 0,153-101-96 0 0,-101 86-48 0 0,-1 1-80 0 0,4 5-56 0 0,0 3-64 0 0,-3 5-64 0 0,-2 1-120 0 0,-3 0-208 0 0,-6 6-377 0 0,0 3-639 0 0,-5 2-1000 0 0,-5 2-1721 0 0,-10-2-1072 0 0,-7-3-2657 0 0</inkml:trace>
  <inkml:trace contextRef="#ctx0" brushRef="#br0" timeOffset="320335.203">19621 13491 15235 0 0,'0'0'1071'0'0,"0"0"-307"0"0,0 0-430 0 0,0 0-352 0 0,0 0-98 0 0,0 0 156 0 0,0 0 195 0 0,28-4 128 0 0,183-18 784 0 0,666 10 1816 0 0,-842 7-3091 0 0,-50-4-3762 0 0,-64 2-11241 0 0,69 7 12262 0 0</inkml:trace>
  <inkml:trace contextRef="#ctx0" brushRef="#br0" timeOffset="320766.069">20557 13251 9426 0 0,'0'0'6979'0'0,"0"0"-4665"0"0,0 0-1493 0 0,0 0-523 0 0,0 0-430 0 0,0 0-150 0 0,0 0 29 0 0,0 0 149 0 0,0 0 128 0 0,26-3 54 0 0,82-8 24 0 0,-7 30 98 0 0,-75-7-164 0 0,66 16 159 0 0,154 72-125 0 0,-244-99-76 0 0,0 0-1 0 0,0 0 0 0 0,-1 0 1 0 0,1 0-1 0 0,-1 0 1 0 0,1 0-1 0 0,-1 0 1 0 0,1 0-1 0 0,-1 1 0 0 0,0-1 1 0 0,1 0-1 0 0,-1 1 1 0 0,0-1-1 0 0,0 1 0 0 0,0 0 1 0 0,0-1-1 0 0,0 1 1 0 0,-1 0-1 0 0,1 0 0 0 0,-1-1 1 0 0,1 1-1 0 0,-1 0 1 0 0,1 0-1 0 0,-1 0 0 0 0,0 0 1 0 0,0 0-1 0 0,0 0 1 0 0,0-1-1 0 0,0 1 1 0 0,0 0-1 0 0,-1 0 0 0 0,1 0 1 0 0,-1 0-1 0 0,1 0 1 0 0,-1-1-1 0 0,1 1 0 0 0,-1 0 1 0 0,0-1-1 0 0,0 1 1 0 0,0 0-1 0 0,0-1 0 0 0,0 1 1 0 0,-1-1-1 0 0,1 1 1 0 0,0-1-1 0 0,-1 0 1 0 0,1 0-1 0 0,-1 1 0 0 0,0-1 7 0 0,-90 58 509 0 0,77-51-497 0 0,-121 54 252 0 0,-69 43-2902 0 0,189-90-556 0 0,9-3-3706 0 0,6-7-602 0 0</inkml:trace>
  <inkml:trace contextRef="#ctx0" brushRef="#br0" timeOffset="321312.62">22471 13266 8194 0 0,'0'0'653'0'0,"0"0"-61"0"0,0 0-109 0 0,0 0-209 0 0,0 0-523 0 0,0 0-567 0 0,0 0-72 0 0,0 0 272 0 0,0 0 597 0 0,0 0 681 0 0,0 0 278 0 0,0 0 18 0 0,0 0-100 0 0,-1 17-143 0 0,-30 175 966 0 0,16-162-1555 0 0,-1-1 0 0 0,-1-1 0 0 0,-1-1 1 0 0,-2 0-1 0 0,-1-1 0 0 0,-1-1 0 0 0,-1-2 0 0 0,-1 0 1 0 0,-1-1-1 0 0,-1-1 0 0 0,-1-2 0 0 0,0 0 1 0 0,-2-2-1 0 0,0-2 0 0 0,-4 2-126 0 0,-1-2 170 0 0,-1-1-1 0 0,0-1 1 0 0,0-2-1 0 0,-1-2 1 0 0,-1-1-1 0 0,0-1 1 0 0,1-3 0 0 0,-22 0-170 0 0,54-4 30 0 0,-11 3 79 0 0,-1-1 1 0 0,1-1-1 0 0,-1-1 1 0 0,1 0 0 0 0,-1-1-1 0 0,1 0 1 0 0,-1-1-1 0 0,1-1 1 0 0,0-1 0 0 0,0 0-1 0 0,0-1 1 0 0,1 0-1 0 0,-1-1 1 0 0,1-1 0 0 0,1 0-1 0 0,-1-1 1 0 0,1-1-1 0 0,1 0 1 0 0,-2-2-110 0 0,12 8-7 0 0,0 0 0 0 0,0 0 0 0 0,0 0 0 0 0,1 0 0 0 0,-1 0 0 0 0,1 0 0 0 0,0 0 0 0 0,0-1 0 0 0,0 1 0 0 0,1-1 0 0 0,-1 1 0 0 0,1 0 0 0 0,0-1 0 0 0,-1 1 0 0 0,2-1 0 0 0,-1 1-1 0 0,0-1 1 0 0,1 1 0 0 0,-1-1 0 0 0,1 1 0 0 0,0 0 0 0 0,0-1 0 0 0,1 1 0 0 0,-1 0 0 0 0,1 0 0 0 0,-1 0 0 0 0,1 0 0 0 0,0 0 0 0 0,0 0 0 0 0,0 1 0 0 0,1-1 0 0 0,-1 1 0 0 0,1-1 0 0 0,-1 1 0 0 0,1 0 0 0 0,0 0 0 0 0,0 0 0 0 0,0 0 0 0 0,0 0 0 0 0,2 0 7 0 0,131-57-198 0 0,-106 57 261 0 0,0 1-1 0 0,0 1 1 0 0,0 1 0 0 0,0 2-1 0 0,0 1 1 0 0,-1 1 0 0 0,1 2-1 0 0,-1 0 1 0 0,-1 2-1 0 0,0 2 1 0 0,0 0 0 0 0,-1 2-1 0 0,0 1 1 0 0,-1 1-1 0 0,-1 1 1 0 0,0 2 0 0 0,-1 0-1 0 0,2 4-62 0 0,32 16 79 0 0,-32-21 23 0 0,1-2 0 0 0,1-1 0 0 0,0-1 0 0 0,1-1 0 0 0,0-2 0 0 0,0-1 1 0 0,1-1-1 0 0,1-1 0 0 0,-1-2 0 0 0,1-1 0 0 0,18-1-102 0 0,-34-2 121 0 0,-1-1 0 0 0,1-1 0 0 0,-1-1 0 0 0,0 0 0 0 0,0 0 0 0 0,0-2 0 0 0,0 0 0 0 0,0 0 0 0 0,-1-1 0 0 0,1-1 0 0 0,-1 0 0 0 0,-1-1 0 0 0,1 0 0 0 0,-1-1 0 0 0,0-1 0 0 0,-1 0 1 0 0,0 0-1 0 0,-1-1 0 0 0,1 0 0 0 0,-2-1 0 0 0,0 0 0 0 0,0-1 0 0 0,-1 1 0 0 0,0-2 0 0 0,3-8-121 0 0,-3 3 69 0 0,0 0 1 0 0,-1-1 0 0 0,-1 0 0 0 0,-1 0 0 0 0,0 0-1 0 0,-2-1 1 0 0,0 0 0 0 0,-1 1 0 0 0,-1-1-1 0 0,-1 0 1 0 0,-1 0 0 0 0,-2-7-70 0 0,3 20-41 0 0,-1 0 1 0 0,0 0-1 0 0,-1 0 0 0 0,0 0 1 0 0,0 1-1 0 0,0-1 0 0 0,-1 1 1 0 0,0-1-1 0 0,0 1 0 0 0,0 0 1 0 0,-1 0-1 0 0,0 0 0 0 0,0 0 1 0 0,-1 1-1 0 0,0 0 1 0 0,0 0-1 0 0,0 0 0 0 0,0 0 1 0 0,-1 1-1 0 0,1 0 0 0 0,-1 0 1 0 0,0 1-1 0 0,-1-1 0 0 0,1 1 1 0 0,-1 1-1 0 0,1-1 0 0 0,-1 1 1 0 0,0 0-1 0 0,0 1 1 0 0,1-1-1 0 0,-1 1 0 0 0,0 1 1 0 0,0-1-1 0 0,-1 1 0 0 0,-4 1 41 0 0,-5 1-53 0 0,0 1-1 0 0,0 1 0 0 0,1 1 1 0 0,-1 0-1 0 0,1 1 0 0 0,0 0 1 0 0,0 2-1 0 0,1 0 0 0 0,0 0 1 0 0,0 2-1 0 0,1-1 1 0 0,1 2-1 0 0,-1 0 0 0 0,2 1 1 0 0,-1 0-1 0 0,2 1 0 0 0,-1 0 1 0 0,2 1-1 0 0,0 0 0 0 0,1 1 1 0 0,0 0-1 0 0,-2 7 54 0 0,-48 135-6232 0 0,51-116 273 0 0,3-12-3744 0 0</inkml:trace>
  <inkml:trace contextRef="#ctx0" brushRef="#br0" timeOffset="329624.598">22630 11387 1240 0 0,'0'0'990'0'0,"0"0"-154"0"0,0 0 15 0 0,0 0-50 0 0,0 0-97 0 0,0 0-77 0 0,0 0-87 0 0,0 0-67 0 0,0 0-25 0 0,0 0 46 0 0,0 0 179 0 0,-2 22 2130 0 0,-6 315 869 0 0,11-235-3519 0 0,57 291 304 0 0,-59-391-402 0 0,-1-1-1 0 0,0 1 1 0 0,0 0 0 0 0,0-1-1 0 0,0 1 1 0 0,0 0 0 0 0,0 0-1 0 0,-1-1 1 0 0,1 1 0 0 0,0 0-1 0 0,-1-1 1 0 0,1 1 0 0 0,-1 0-1 0 0,0-1 1 0 0,0 1 0 0 0,1-1-1 0 0,-1 1 1 0 0,0-1 0 0 0,0 0-1 0 0,0 1 1 0 0,-1-1 0 0 0,1 0-1 0 0,0 0 1 0 0,0 0 0 0 0,-1 1-1 0 0,1-1 1 0 0,-1-1 0 0 0,1 1-1 0 0,-1 0 1 0 0,1 0 0 0 0,-1 0-1 0 0,1-1 1 0 0,-1 1 0 0 0,0-1-1 0 0,1 0 1 0 0,-2 1-55 0 0,-28-6-2437 0 0,14-7-1472 0 0,7 1-1742 0 0,6 5-82 0 0</inkml:trace>
  <inkml:trace contextRef="#ctx0" brushRef="#br0" timeOffset="330005.562">21669 11456 13451 0 0,'0'0'303'0'0,"0"0"15"0"0,0 0 88 0 0,0 0 18 0 0,0 0-45 0 0,0 0-22 0 0,0 0-128 0 0,0 0-87 0 0,0 0 16 0 0,-8-26 81 0 0,-25-79 135 0 0,33 103-347 0 0,0 0 0 0 0,0 0 0 0 0,0 0 0 0 0,0 0 0 0 0,0 1 1 0 0,0-1-1 0 0,0 0 0 0 0,0 0 0 0 0,1 0 0 0 0,-1 0 1 0 0,1 1-1 0 0,-1-1 0 0 0,1 0 0 0 0,0 1 0 0 0,0-1 0 0 0,0 0 1 0 0,-1 1-1 0 0,2-1 0 0 0,-1 1 0 0 0,0-1 0 0 0,0 1 1 0 0,0 0-1 0 0,1-1 0 0 0,-1 1 0 0 0,1 0 0 0 0,-1 0 0 0 0,1 0 1 0 0,-1 0-1 0 0,1 0 0 0 0,0 0 0 0 0,-1 1 0 0 0,1-1 1 0 0,0 0-1 0 0,-1 1 0 0 0,1 0 0 0 0,0-1 0 0 0,0 1 0 0 0,0 0 1 0 0,0 0-1 0 0,-1 0 0 0 0,1 0 0 0 0,1 0-27 0 0,4-1 104 0 0,19-2-26 0 0,-1 1-1 0 0,1 1 1 0 0,0 2-1 0 0,0 0 1 0 0,-1 2-1 0 0,1 1 1 0 0,-1 1-1 0 0,0 1 1 0 0,0 1-1 0 0,5 3-77 0 0,60 13 64 0 0,-15-9 359 0 0,0-4-1 0 0,1-3 1 0 0,0-3-1 0 0,1-3 1 0 0,-1-4-1 0 0,0-3 1 0 0,34-8-423 0 0,486-61 1304 0 0,-505 59-652 0 0,-90 16-593 0 0,-1 0-11 0 0,0 0-36 0 0,0 0-33 0 0,-73 59-2180 0 0,31-16-1055 0 0,17-12-2571 0 0,16-20 2206 0 0,-1 0-5350 0 0</inkml:trace>
  <inkml:trace contextRef="#ctx0" brushRef="#br0" timeOffset="331123.887">23062 12286 4641 0 0,'0'0'576'0'0,"0"0"-66"0"0,0 0-45 0 0,0 0-69 0 0,0 0 11 0 0,0 0 97 0 0,0 0 167 0 0,0 0 257 0 0,0 0 222 0 0,0 0 82 0 0,0 0-59 0 0,0 0-151 0 0,-9-1 2415 0 0,-34 249-2723 0 0,42-228-669 0 0,16 83 175 0 0,-11-108 3294 0 0,5-27-2958 0 0,8-249 145 0 0,-18 200-514 0 0,1 81-307 0 0,0 0-116 0 0,0 0-140 0 0,14 31 302 0 0,1-1 0 0 0,1 0 1 0 0,2-2-1 0 0,1 0 1 0 0,1 0-1 0 0,2-2 0 0 0,0-1 1 0 0,2 0-1 0 0,3 0 74 0 0,-7-7 65 0 0,0-2 0 0 0,1 0 0 0 0,1-1 0 0 0,0-1 0 0 0,1-1 0 0 0,1-2 1 0 0,0 0-1 0 0,0-1 0 0 0,1-1 0 0 0,0-2 0 0 0,1 0 0 0 0,0-2 0 0 0,-1-1 0 0 0,2-1 0 0 0,1-1-65 0 0,-25-2 60 0 0,0-1 0 0 0,1 1-1 0 0,-1-1 1 0 0,0 0 0 0 0,0 0-1 0 0,1-1 1 0 0,-1 1 0 0 0,0 0 0 0 0,0-1-1 0 0,-1 0 1 0 0,1 0 0 0 0,0 0-1 0 0,0 0 1 0 0,-1 0 0 0 0,0 0 0 0 0,1-1-1 0 0,-1 1 1 0 0,0-1 0 0 0,0 0-1 0 0,0 0 1 0 0,0 0 0 0 0,-1 0-1 0 0,1 0 1 0 0,-1 0 0 0 0,0 0 0 0 0,0 0-1 0 0,0 0 1 0 0,0 0 0 0 0,0-1-1 0 0,-1 1 1 0 0,0 0 0 0 0,1-1 0 0 0,-1 1-1 0 0,0-1 1 0 0,-1 1 0 0 0,1 0-1 0 0,-1-1-59 0 0,-31-125 545 0 0,-144-93-425 0 0,176 220-7767 0 0,28 35-2102 0 0,-24-28 6717 0 0,3 3-2044 0 0</inkml:trace>
  <inkml:trace contextRef="#ctx0" brushRef="#br0" timeOffset="331828.87">23966 12278 11130 0 0,'0'0'131'0'0,"0"0"-168"0"0,0 0-137 0 0,0 0-139 0 0,0 0-64 0 0,0 0 261 0 0,0 0 278 0 0,0 0 317 0 0,0 0 321 0 0,0 0 90 0 0,0 0 47 0 0,0 0-10 0 0,0 0-67 0 0,-1 20-101 0 0,-26 148 645 0 0,-7 18-431 0 0,34-186-715 0 0,0 0 98 0 0,0 0 83 0 0,0 0 65 0 0,0 0 39 0 0,-1-37 2112 0 0,-8-273-3231 0 0,9 306 518 0 0,1-1 0 0 0,0 2 0 0 0,-1-1-1 0 0,1 0 1 0 0,1 0 0 0 0,-1 0 0 0 0,1 0-1 0 0,-1 1 1 0 0,1-1 0 0 0,0 0 0 0 0,0 1 0 0 0,1 0-1 0 0,-1 0 1 0 0,1-1 0 0 0,-1 1 0 0 0,1 1-1 0 0,0-1 1 0 0,0 0 0 0 0,0 1 0 0 0,1-1 0 0 0,-1 1-1 0 0,1 0 1 0 0,-1 0 0 0 0,1 1 0 0 0,0-1 0 0 0,-1 1-1 0 0,1-1 1 0 0,0 1 0 0 0,0 0 0 0 0,0 1-1 0 0,0-1 1 0 0,0 1 0 0 0,0 0 0 0 0,0 0 0 0 0,0 0-1 0 0,0 0 1 0 0,0 1 0 0 0,2 0 58 0 0,146 53-350 0 0,-129-39 307 0 0,-1 1 0 0 0,0 1-1 0 0,-1 1 1 0 0,-1 1 0 0 0,-1 1-1 0 0,0 1 1 0 0,-2 0 0 0 0,0 2-1 0 0,-2-1 1 0 0,0 2 0 0 0,-2 0-1 0 0,0 1 1 0 0,-2 0-1 0 0,8 26 44 0 0,-21-48 61 0 0,0 0-1 0 0,0 1 0 0 0,0-1 0 0 0,0 0 1 0 0,-1 0-1 0 0,1-1 0 0 0,-1 1 1 0 0,1 0-1 0 0,-1-1 0 0 0,0 0 0 0 0,0 1 1 0 0,0-1-1 0 0,-1-1 0 0 0,1 1 0 0 0,0 0 1 0 0,-1-1-1 0 0,1 1 0 0 0,-1-1 0 0 0,0 0 1 0 0,1 0-1 0 0,-1-1 0 0 0,0 1 0 0 0,1-1 1 0 0,-1 0-1 0 0,0 0 0 0 0,0 0 0 0 0,1 0 1 0 0,-1-1-1 0 0,0 1 0 0 0,1-1 0 0 0,-1 0 1 0 0,0 0-1 0 0,1 0 0 0 0,-1-1 0 0 0,0 0-60 0 0,-18 1 75 0 0,-373-32 554 0 0,238 33-1452 0 0,145 5-1072 0 0,25 17-11153 0 0,-5-17 6556 0 0</inkml:trace>
  <inkml:trace contextRef="#ctx0" brushRef="#br0" timeOffset="332453.029">24776 12181 6057 0 0,'0'0'1429'0'0,"0"0"-408"0"0,0 0-430 0 0,0 0-386 0 0,0 0-326 0 0,0 0-196 0 0,0 0-140 0 0,0 0-20 0 0,0 0 204 0 0,0 0 285 0 0,0 0 297 0 0,0 0 224 0 0,0 0 62 0 0,1 8-37 0 0,-21 310 3253 0 0,19-309-3771 0 0,2 178 912 0 0,-1-186-880 0 0,1 0-1 0 0,-1 0 1 0 0,1 0-1 0 0,0 0 1 0 0,-1 0-1 0 0,1-1 1 0 0,0 1-1 0 0,0 0 0 0 0,0 0 1 0 0,0-1-1 0 0,0 1 1 0 0,0 0-1 0 0,0-1 1 0 0,0 1-1 0 0,0-1 1 0 0,0 0-1 0 0,0 1 1 0 0,0-1-1 0 0,0 0 0 0 0,0 1 1 0 0,0-1-1 0 0,0 0 1 0 0,0 0-1 0 0,1 0 1 0 0,-1 0-1 0 0,0 0 1 0 0,0 0-1 0 0,0 0 0 0 0,0-1 1 0 0,0 1-1 0 0,0 0 1 0 0,0 0-1 0 0,1-1 1 0 0,-1 1-1 0 0,0-1 1 0 0,0 1-1 0 0,0-1 1 0 0,0 0-1 0 0,-1 1 0 0 0,1-1 1 0 0,0 0-1 0 0,0 1 1 0 0,0-1-1 0 0,0 0 1 0 0,-1 0-1 0 0,1 0 1 0 0,0 0-1 0 0,-1 0 0 0 0,1 0 1 0 0,-1 0-1 0 0,1 0 1 0 0,-1 0-72 0 0,45-50-3957 0 0,-32 24-3399 0 0,-12 19 485 0 0</inkml:trace>
  <inkml:trace contextRef="#ctx0" brushRef="#br0" timeOffset="333023.099">24194 12251 7986 0 0,'0'0'1439'0'0,"0"0"130"0"0,0 0 126 0 0,0 0-261 0 0,0 0-422 0 0,0 0-445 0 0,0 0-358 0 0,0 0-50 0 0,0 0 184 0 0,0 0 260 0 0,0 0 157 0 0,28-12 0 0 0,91-36-69 0 0,90 9 936 0 0,-161 36-1386 0 0,141-5 218 0 0,1 8 0 0 0,187 26-459 0 0,-371-25 1200 0 0,-6-1-1199 0 0,-19 41-1645 0 0,14-30 1650 0 0,0 1 0 0 0,1 0 0 0 0,0 1 0 0 0,0-1-1 0 0,2 1 1 0 0,-1-1 0 0 0,2 1 0 0 0,0 0 0 0 0,0 0 0 0 0,1 0 0 0 0,1 0 0 0 0,0 0 0 0 0,0-1-1 0 0,2 1 1 0 0,-1 0 0 0 0,2-1 0 0 0,0 0 0 0 0,0 0 0 0 0,1 0 0 0 0,1 0 0 0 0,-1 0 0 0 0,2-1-1 0 0,0 0 1 0 0,4 4-6 0 0,-8-11 41 0 0,1 0-1 0 0,-1-1 0 0 0,1 0 1 0 0,0 0-1 0 0,0 0 0 0 0,0 0 1 0 0,0-1-1 0 0,1 1 0 0 0,-1-1 1 0 0,1 0-1 0 0,-1-1 0 0 0,1 1 1 0 0,-1-1-1 0 0,1 0 0 0 0,0 0 0 0 0,0 0 1 0 0,0-1-1 0 0,0 1 0 0 0,0-1 1 0 0,-1 0-1 0 0,1-1 0 0 0,0 1 1 0 0,0-1-1 0 0,0 0 0 0 0,0 0 1 0 0,-1-1-1 0 0,1 1 0 0 0,-1-1 1 0 0,1 0-1 0 0,-1 0 0 0 0,1-1 1 0 0,-1 1-1 0 0,0-1 0 0 0,2-1-40 0 0,4-8 55 0 0,0 0 0 0 0,-1-1 0 0 0,0 0 0 0 0,0 0 0 0 0,-2-1 0 0 0,0 0 0 0 0,0-1 0 0 0,-1 1 0 0 0,-1-1 0 0 0,-1 0 0 0 0,0 0 0 0 0,0-1 0 0 0,-2 1 0 0 0,0-1 0 0 0,-1 0 0 0 0,0 1 0 0 0,-2-1 0 0 0,1 0 0 0 0,-2 0 1 0 0,0 1-1 0 0,-1-1 0 0 0,-1 1 0 0 0,0 0 0 0 0,-5-10-55 0 0,-12 2-3716 0 0,12 61-6467 0 0,6-24 6729 0 0,0-4-3596 0 0</inkml:trace>
  <inkml:trace contextRef="#ctx0" brushRef="#br0" timeOffset="333704.412">25758 12235 17188 0 0,'0'0'-18'0'0,"0"0"-182"0"0,0 0-164 0 0,0 0-281 0 0,0 0-233 0 0,0 0 81 0 0,0 0 243 0 0,0 0 450 0 0,0 0 467 0 0,0 0 213 0 0,0 0 62 0 0,0 0-58 0 0,0 0-64 0 0,0 22-56 0 0,6 166 553 0 0,42-30-300 0 0,-56-171-73 0 0,-8-7-545 0 0,1 0 1 0 0,1-1-1 0 0,1 0 1 0 0,1-1-1 0 0,1-1 1 0 0,1 0-1 0 0,0 0 1 0 0,2-1-1 0 0,1 0 1 0 0,1-1-1 0 0,1 0 1 0 0,1 0-1 0 0,0-21-95 0 0,8 39-102 0 0,1 0 0 0 0,-1 1 1 0 0,1 0-1 0 0,1 0 0 0 0,-1 0 0 0 0,1 1 0 0 0,0 0 0 0 0,0 0 0 0 0,1 0 0 0 0,-1 1 0 0 0,1 0 0 0 0,0 0 0 0 0,0 1 0 0 0,1-1 0 0 0,-1 2 0 0 0,0-1 0 0 0,1 1 0 0 0,0 0 0 0 0,0 1 0 0 0,-1-1 0 0 0,1 2 1 0 0,0-1-1 0 0,0 1 0 0 0,0 0 0 0 0,0 1 0 0 0,0 0 0 0 0,0 0 102 0 0,-1-1 4 0 0,15-3-58 0 0,0 2-1 0 0,0 0 0 0 0,0 2 0 0 0,0 0 0 0 0,0 1 1 0 0,0 1-1 0 0,-1 1 0 0 0,1 2 0 0 0,-1 0 0 0 0,0 0 0 0 0,-1 2 1 0 0,1 1-1 0 0,-2 1 0 0 0,9 5 55 0 0,-27-14-25 0 0,1 0 1 0 0,-1 0 0 0 0,1 1-1 0 0,-1-1 1 0 0,1 1-1 0 0,-1-1 1 0 0,1 1-1 0 0,-1 0 1 0 0,0-1-1 0 0,0 1 1 0 0,0 0-1 0 0,0 0 1 0 0,0 0-1 0 0,-1 0 1 0 0,1 0-1 0 0,-1 0 1 0 0,1 0-1 0 0,-1 0 1 0 0,1 0-1 0 0,-1 0 1 0 0,0 0 0 0 0,0 0-1 0 0,0 0 1 0 0,0 1-1 0 0,-1-1 1 0 0,1 0-1 0 0,-1 0 1 0 0,1 0-1 0 0,-1 0 1 0 0,1 0-1 0 0,-1 0 1 0 0,0 0-1 0 0,0-1 1 0 0,0 1-1 0 0,0 0 1 0 0,0 0-1 0 0,-1-1 1 0 0,1 1-1 0 0,-1 0 1 0 0,1-1 0 0 0,-1 1 24 0 0,-78 62 811 0 0,55-48-875 0 0,-211 148 964 0 0,236-162-848 0 0,0 1-1 0 0,1-1 1 0 0,-1 0-1 0 0,0 1 1 0 0,1-1-1 0 0,0 1 1 0 0,-1-1 0 0 0,1 0-1 0 0,0 0 1 0 0,0 1-1 0 0,0-1 1 0 0,1 0-1 0 0,-1 0 1 0 0,0 0-1 0 0,1 0 1 0 0,-1 0 0 0 0,1 0-1 0 0,0-1 1 0 0,0 1-1 0 0,-1-1 1 0 0,1 1-1 0 0,0-1 1 0 0,0 1-1 0 0,1-1 1 0 0,-1 0 0 0 0,0 0-1 0 0,0 0 1 0 0,0 0-1 0 0,1-1 1 0 0,-1 1-1 0 0,1 0 1 0 0,-1-1 0 0 0,0 0-1 0 0,1 0 1 0 0,-1 1-1 0 0,1-1 1 0 0,-1-1-1 0 0,2 1-51 0 0,-3 0 1 0 0,11 3-419 0 0,96 33 792 0 0,-74-19-4678 0 0,-2 4-5837 0 0,-27-16 5173 0 0</inkml:trace>
  <inkml:trace contextRef="#ctx0" brushRef="#br0" timeOffset="334305.378">26436 12244 20332 0 0,'0'0'347'0'0,"0"0"-594"0"0,0 0-399 0 0,0 0-160 0 0,0 0 53 0 0,0 0 246 0 0,0 0 280 0 0,0 0 170 0 0,0 0 103 0 0,0 0 89 0 0,0 0 77 0 0,0 0 50 0 0,0 0 2 0 0,-1 27-15 0 0,-6 85-34 0 0,-47 51 419 0 0,13-18-391 0 0,85-221-1259 0 0,-36 53 544 0 0,-1-1 0 0 0,-1 0 0 0 0,-1 0 0 0 0,-2 0 1 0 0,0-1-1 0 0,-1 1 0 0 0,-2-1 0 0 0,0 1 0 0 0,-2-6 472 0 0,-15-135 3216 0 0,14 146-1867 0 0,2 4 28 0 0,13 35-1633 0 0,243 385 497 0 0,-252-400-259 0 0,6 7-46 0 0,-1 0 0 0 0,-1 0 0 0 0,0 1 0 0 0,0 0-1 0 0,-1 1 1 0 0,-1-1 0 0 0,0 1 0 0 0,-1 0-1 0 0,-1 0 1 0 0,1 9 64 0 0,-92 5 874 0 0,-210-47 1390 0 0,179 4-4055 0 0,0 8-6147 0 0,119 7 2561 0 0,0 0-2355 0 0</inkml:trace>
  <inkml:trace contextRef="#ctx0" brushRef="#br0" timeOffset="334788.082">26783 12206 10538 0 0,'0'0'1261'0'0,"0"0"-261"0"0,0 0-17 0 0,0 0-6 0 0,0 0-126 0 0,0 0-127 0 0,0 0-165 0 0,0 0-179 0 0,0 0-165 0 0,0 0-161 0 0,0 0-112 0 0,0 0-4 0 0,0 0 97 0 0,13 8 400 0 0,-19 73 668 0 0,1-53-943 0 0,-9 196 416 0 0,15-219-532 0 0,0 0-1 0 0,1 0 1 0 0,-1-1 0 0 0,1 1 0 0 0,0 0 0 0 0,1-1-1 0 0,-1 0 1 0 0,1 1 0 0 0,0-1 0 0 0,0 0 0 0 0,0-1-1 0 0,1 1 1 0 0,-1 0 0 0 0,1-1 0 0 0,0 0 0 0 0,0 0-1 0 0,0 0 1 0 0,0 0 0 0 0,1-1 0 0 0,-1 0 0 0 0,1 0-1 0 0,-1 0 1 0 0,1 0 0 0 0,0-1 0 0 0,0 1 0 0 0,0-1-1 0 0,0 0-43 0 0,143 9 996 0 0,-118-11-984 0 0,130-8 1188 0 0,-163 7-413 0 0,0-9-14083 0 0,3 9 4380 0 0</inkml:trace>
  <inkml:trace contextRef="#ctx0" brushRef="#br0" timeOffset="335186.213">27181 12103 8698 0 0,'0'0'1459'0'0,"0"0"-7"0"0,0 0-157 0 0,0 0-463 0 0,0 0-457 0 0,0 0-247 0 0,0 0-93 0 0,0 0 118 0 0,0 0 247 0 0,0 0 206 0 0,0 0 154 0 0,0 0 44 0 0,0 0-32 0 0,3 11-62 0 0,62 329 2472 0 0,-63-332-3124 0 0,1 1 1 0 0,-1-1 0 0 0,1 0-1 0 0,1 0 1 0 0,-1 0 0 0 0,1 0-1 0 0,1-1 1 0 0,-1 1 0 0 0,1-1 0 0 0,1 0-1 0 0,-1-1 1 0 0,1 1 0 0 0,0-1-1 0 0,1 0 1 0 0,0-1 0 0 0,0 0-1 0 0,0 0 1 0 0,0 0 0 0 0,1-1-1 0 0,-1 0 1 0 0,1 0 0 0 0,0-1 0 0 0,0 0-1 0 0,1 0 1 0 0,-1-1 0 0 0,1 0-59 0 0,229 20 690 0 0,-236-22-694 0 0,12-10-2402 0 0,-17 2-2797 0 0,-5 0-3862 0 0,3 5 1866 0 0</inkml:trace>
  <inkml:trace contextRef="#ctx0" brushRef="#br0" timeOffset="335469.234">26979 12324 21589 0 0,'0'0'478'0'0,"0"0"-126"0"0,0 0-149 0 0,0 0-125 0 0,0 0-46 0 0,25-9 53 0 0,84-23 28 0 0,71 22 79 0 0,-69 20 874 0 0,-57-4-3264 0 0,-26-4-2550 0 0,-1-1-3560 0 0,-26-1-626 0 0</inkml:trace>
  <inkml:trace contextRef="#ctx0" brushRef="#br0" timeOffset="336824.534">26669 11980 22309 0 0,'0'0'672'0'0,"0"0"-152"0"0,0 0-160 0 0,0 0-128 0 0,0 0-40 0 0,176-62 16 0 0,-120 56-32 0 0,1-2-104 0 0,3 6-48 0 0,-2 2-64 0 0,-6 0-96 0 0,-8 8-144 0 0,-6 1-216 0 0,-11 0-440 0 0,-9 2-1033 0 0,-7 3-1751 0 0,-8-4-2434 0 0,-3-1-4880 0 0</inkml:trace>
  <inkml:trace contextRef="#ctx0" brushRef="#br0" timeOffset="341827.249">22353 17423 13387 0 0,'0'0'-422'0'0,"0"0"-350"0"0,0 0 388 0 0,0 0 727 0 0,0 0 321 0 0,0 0 88 0 0,1 29-133 0 0,0 179 817 0 0,-5-35-317 0 0,4-172-1129 0 0,0 0-1 0 0,0 0 0 0 0,0 0 1 0 0,0-1-1 0 0,0 1 0 0 0,1 0 1 0 0,-1 0-1 0 0,0 0 1 0 0,1 0-1 0 0,-1-1 0 0 0,1 1 1 0 0,-1 0-1 0 0,1 0 0 0 0,-1-1 1 0 0,1 1-1 0 0,-1 0 1 0 0,1-1-1 0 0,0 1 0 0 0,-1 0 1 0 0,1-1-1 0 0,0 1 0 0 0,-1-1 1 0 0,1 0-1 0 0,0 1 1 0 0,0-1-1 0 0,0 1 0 0 0,-1-1 1 0 0,1 0-1 0 0,0 0 0 0 0,0 1 1 0 0,0-1-1 0 0,0 0 1 0 0,0 0-1 0 0,0 0 0 0 0,-1 0 1 0 0,1 0-1 0 0,0 0 0 0 0,0 0 1 0 0,0 0-1 0 0,0-1 1 0 0,0 1-1 0 0,0 0 0 0 0,-1 0 1 0 0,1-1-1 0 0,0 1 0 0 0,0-1 1 0 0,0 1-1 0 0,-1 0 1 0 0,1-1-1 0 0,0 1 0 0 0,-1-1 1 0 0,1 0-1 0 0,0 1 0 0 0,-1-1 1 0 0,1 0-1 0 0,-1 1 1 0 0,1-1-1 0 0,-1 0 0 0 0,1 0 1 0 0,0 0 10 0 0,17-25-2770 0 0,-8 4-3535 0 0,-8 11-725 0 0</inkml:trace>
  <inkml:trace contextRef="#ctx0" brushRef="#br0" timeOffset="342183.572">21856 17188 12515 0 0,'0'0'3572'0'0,"0"0"-2443"0"0,0 0-851 0 0,0 0-127 0 0,0 0-47 0 0,0 0 142 0 0,0 0 258 0 0,29-3 114 0 0,229 4 1039 0 0,-186 8-1609 0 0,0 3 1 0 0,-1 2-1 0 0,0 4 1 0 0,-2 3-1 0 0,0 3 1 0 0,-2 3-1 0 0,0 3 1 0 0,-2 3-1 0 0,-2 2 1 0 0,-1 4-1 0 0,4 6-48 0 0,-57-40-56 0 0,0-1 0 0 0,-1 2 0 0 0,0-1 0 0 0,-1 1-1 0 0,1 0 1 0 0,-1 1 0 0 0,0 0 0 0 0,0 0 0 0 0,-1 0-1 0 0,0 1 1 0 0,-1 0 0 0 0,1 0 0 0 0,-1 1 0 0 0,-1-1 0 0 0,0 1-1 0 0,0 0 1 0 0,-1 0 0 0 0,0 0 0 0 0,0 1 0 0 0,-1-1-1 0 0,0 1 1 0 0,-1 0 0 0 0,0-1 0 0 0,-1 1 0 0 0,0 0 0 0 0,0-1-1 0 0,-1 1 1 0 0,0 0 0 0 0,-1-1 0 0 0,0 1 0 0 0,0-1 0 0 0,-3 6 56 0 0,-6 0-42 0 0,-1 0 0 0 0,-1 0 0 0 0,0-1 0 0 0,-1-1 0 0 0,0 0 0 0 0,-1-1 0 0 0,-1 0 0 0 0,1-1 0 0 0,-2-1 0 0 0,0-1 1 0 0,0 0-1 0 0,0-2 0 0 0,-1 1 0 0 0,0-2 0 0 0,-1-1 0 0 0,-17 4 42 0 0,-26 3 308 0 0,-2-3 1 0 0,1-3-1 0 0,-1-2 0 0 0,-29-4-308 0 0,-3 0 476 0 0,0-5 0 0 0,0-4 0 0 0,1-4 0 0 0,1-4 0 0 0,0-5 0 0 0,-84-30-476 0 0,170 49-29 0 0,3 2 6 0 0,-1 0 0 0 0,1 0 0 0 0,0-1 0 0 0,0 0 0 0 0,0 0 0 0 0,0 0 0 0 0,1 0 0 0 0,-1-1 0 0 0,1 0 0 0 0,-1 0 0 0 0,1 0 0 0 0,0 0 0 0 0,0-1 0 0 0,0 1 0 0 0,1-1 1 0 0,-1 0-1 0 0,1 0 0 0 0,0-1 0 0 0,0 1 0 0 0,0-1 0 0 0,-1-3 23 0 0,6 4-209 0 0,1 0 1 0 0,-1 0 0 0 0,1 0-1 0 0,0 1 1 0 0,0-1-1 0 0,0 1 1 0 0,1 0 0 0 0,-1 0-1 0 0,1 0 1 0 0,0 0-1 0 0,0 1 1 0 0,0 0 0 0 0,0-1-1 0 0,0 1 1 0 0,0 1-1 0 0,0-1 1 0 0,1 1 0 0 0,-1-1-1 0 0,1 1 1 0 0,1 0 208 0 0,-3 0-172 0 0,118-31-5895 0 0,-39 19-985 0 0,-47 8 2094 0 0</inkml:trace>
  <inkml:trace contextRef="#ctx0" brushRef="#br0" timeOffset="342535.875">23518 17455 21149 0 0,'0'0'520'0'0,"0"0"-507"0"0,0 0-214 0 0,0 0 29 0 0,0 0 56 0 0,0 0 69 0 0,0 0 66 0 0,0 0 21 0 0,0 0 40 0 0,0 0 34 0 0,0 0-12 0 0,-27 16-12 0 0,-81 53-22 0 0,31 16 218 0 0,76-82-265 0 0,0-1 1 0 0,0 1 0 0 0,1 0 0 0 0,-1 0 0 0 0,1-1-1 0 0,-1 1 1 0 0,1 0 0 0 0,0 0 0 0 0,0 0 0 0 0,0-1-1 0 0,1 1 1 0 0,-1 0 0 0 0,1 0 0 0 0,-1-1 0 0 0,1 1-1 0 0,0 0 1 0 0,0-1 0 0 0,0 1 0 0 0,0-1-1 0 0,1 1 1 0 0,-1-1 0 0 0,1 1 0 0 0,-1-1 0 0 0,1 0-1 0 0,0 0 1 0 0,0 0 0 0 0,0 0 0 0 0,0 0 0 0 0,0 0-1 0 0,1-1 1 0 0,-1 1 0 0 0,0-1 0 0 0,1 1 0 0 0,-1-1-1 0 0,1 0 1 0 0,2 1-22 0 0,102 37 402 0 0,-102-37-385 0 0,81 19-5 0 0,2-3 1 0 0,-1-4 0 0 0,2-4-1 0 0,83-2-12 0 0,-172-8-64 0 0,-1 0-1 0 0,1 0 1 0 0,-1 0-1 0 0,1-1 1 0 0,-1 1 0 0 0,1 0-1 0 0,0 0 1 0 0,-1 0-1 0 0,1-1 1 0 0,-1 1-1 0 0,1 0 1 0 0,-1-1-1 0 0,1 1 1 0 0,0 0-1 0 0,-1-1 1 0 0,1 1 0 0 0,0 0-1 0 0,-1-1 1 0 0,1 1-1 0 0,0-1 1 0 0,0 1-1 0 0,-1-1 1 0 0,1 1-1 0 0,0-1 1 0 0,0 1-1 0 0,0-1 1 0 0,-1 1-1 0 0,1 0 1 0 0,0-1 0 0 0,0 0-1 0 0,0 1 1 0 0,0-1-1 0 0,0 1 1 0 0,0-1-1 0 0,0 1 1 0 0,0-1-1 0 0,0 1 1 0 0,1-1-1 0 0,-1 1 1 0 0,0-1 0 0 0,0 1-1 0 0,0 0 1 0 0,0-1-1 0 0,1 1 1 0 0,-1-1-1 0 0,0 1 1 0 0,1-1-1 0 0,-1 1 1 0 0,0 0-1 0 0,1-1 1 0 0,-1 1 0 0 0,0 0-1 0 0,1-1 1 0 0,-1 1-1 0 0,0 0 1 0 0,1-1-1 0 0,-1 1 1 0 0,1 0-1 0 0,-1 0 1 0 0,1-1-1 0 0,0 1 65 0 0,-39-25-6478 0 0,21 16 941 0 0,3 2-1714 0 0</inkml:trace>
  <inkml:trace contextRef="#ctx0" brushRef="#br0" timeOffset="342799.778">23104 17400 21429 0 0,'0'0'393'0'0,"0"0"-277"0"0,0 0-25 0 0,0 0 122 0 0,35-10 114 0 0,116-34 29 0 0,81 14 272 0 0,-164 28-577 0 0,252 1-760 0 0,-252 9-4056 0 0,-2 6-4603 0 0,-53-11 606 0 0</inkml:trace>
  <inkml:trace contextRef="#ctx0" brushRef="#br0" timeOffset="342969.194">23313 17169 22405 0 0,'0'0'-51'0'0,"27"-8"86"0"0,175-43 139 0 0,232 39 961 0 0,-324 23-2988 0 0,4 7-4038 0 0,-2 10-5623 0 0,-99-24 7074 0 0</inkml:trace>
  <inkml:trace contextRef="#ctx0" brushRef="#br0" timeOffset="343361.866">24326 17197 2345 0 0,'0'0'2984'0'0,"0"0"-377"0"0,0 0-486 0 0,0 0-370 0 0,0 0-288 0 0,0 0-167 0 0,-14 26-60 0 0,-46 83-98 0 0,25 32 1327 0 0,33-103-2077 0 0,-1-26-287 0 0,0-1 1 0 0,1 1 0 0 0,1 0 0 0 0,0 0 0 0 0,0 0 0 0 0,1 0 0 0 0,1 0 0 0 0,0-1 0 0 0,1 1 0 0 0,0 0-1 0 0,0-1 1 0 0,1 1 0 0 0,1-1 0 0 0,0 0 0 0 0,1 0 0 0 0,0 0 0 0 0,0 0 0 0 0,1-1 0 0 0,1 0 0 0 0,0 0-1 0 0,0-1 1 0 0,1 1-102 0 0,-20-51 2220 0 0,-53-46-2354 0 0,56 78 59 0 0,-1 1 1 0 0,2-1-1 0 0,-1-1 1 0 0,1 0-1 0 0,0 0 1 0 0,1-1-1 0 0,0 1 1 0 0,1-2-1 0 0,1 1 1 0 0,-1-1-1 0 0,2 1 1 0 0,-1-1-1 0 0,2-1 1 0 0,0 1-1 0 0,0-1 1 0 0,1 1-1 0 0,0-1 1 0 0,1 1-1 0 0,1-1 1 0 0,0 0-1 0 0,1 0 1 0 0,0 1-1 0 0,1-1 1 0 0,0 0-1 0 0,5-11 75 0 0,0 10-95 0 0,0 1 0 0 0,1 0 0 0 0,1 1 0 0 0,0 0 1 0 0,1 0-1 0 0,0 1 0 0 0,1 0 0 0 0,0 1 0 0 0,1 0 0 0 0,0 1 0 0 0,0 0 0 0 0,1 1 0 0 0,0 0 0 0 0,1 1 0 0 0,-1 1 1 0 0,1 0-1 0 0,1 1 0 0 0,-1 0 0 0 0,2 1 95 0 0,23-7-35 0 0,1 2 1 0 0,0 2 0 0 0,1 2-1 0 0,-1 1 1 0 0,1 3-1 0 0,23 2 35 0 0,-53-2 1 0 0,-1 1 0 0 0,0 0 0 0 0,0 1-1 0 0,0 0 1 0 0,0 0 0 0 0,0 1 0 0 0,0 1-1 0 0,0 0 1 0 0,0 0 0 0 0,-1 1-1 0 0,1 0 1 0 0,-1 1 0 0 0,0 0 0 0 0,0 0-1 0 0,-1 1 1 0 0,0 0 0 0 0,0 0 0 0 0,5 6-1 0 0,-12-9 13 0 0,0-1 1 0 0,0 1 0 0 0,0 0-1 0 0,-1 0 1 0 0,1 0 0 0 0,-1-1 0 0 0,1 1-1 0 0,-1 0 1 0 0,0 0 0 0 0,-1 0-1 0 0,1 0 1 0 0,0 0 0 0 0,-1-1 0 0 0,1 1-1 0 0,-1 0 1 0 0,0 0 0 0 0,0 0-1 0 0,0-1 1 0 0,0 1 0 0 0,-1-1-1 0 0,1 1 1 0 0,-1-1 0 0 0,1 1 0 0 0,-1-1-1 0 0,0 0 1 0 0,0 0 0 0 0,0 0-1 0 0,0 0 1 0 0,0 0 0 0 0,-1 0 0 0 0,1-1-1 0 0,-1 1 1 0 0,-1 0-14 0 0,-90 46 387 0 0,92-47-386 0 0,-43 16-46 0 0,0-2 0 0 0,-1-2 0 0 0,0-2 0 0 0,-1-3 0 0 0,0-1 0 0 0,-1-2 0 0 0,1-2-1 0 0,-1-3 1 0 0,-39-4 45 0 0,50-2-2768 0 0,26 2-872 0 0,0 0-3388 0 0,8 2-232 0 0</inkml:trace>
  <inkml:trace contextRef="#ctx0" brushRef="#br0" timeOffset="343534.713">25055 17232 17780 0 0,'0'0'-138'0'0,"0"0"-252"0"0,0 0 148 0 0,0 0 344 0 0,0 0 299 0 0,0 0 173 0 0,0 0 46 0 0,-7 27 24 0 0,-37 179 919 0 0,32-148-1066 0 0,-6 141 34 0 0,19-193-527 0 0,0 0 1 0 0,1 0-1 0 0,0 0 1 0 0,0 0-1 0 0,1 0 1 0 0,-1-1-1 0 0,1 1 0 0 0,1-1 1 0 0,-1 1-1 0 0,1-1 1 0 0,0 0-1 0 0,0-1 0 0 0,0 1 1 0 0,1-1-1 0 0,-1 0 1 0 0,4 2-5 0 0,-5-10-3779 0 0,-10-3-4692 0 0,5 4-1292 0 0</inkml:trace>
  <inkml:trace contextRef="#ctx0" brushRef="#br0" timeOffset="343797.001">24516 17188 19420 0 0,'0'0'800'0'0,"0"0"-120"0"0,0 0-141 0 0,0 0-139 0 0,0 0-144 0 0,0 0-36 0 0,0 0 56 0 0,27-13 33 0 0,86-40 20 0 0,27 29 302 0 0,-47 16-901 0 0,0 5 1 0 0,0 3 0 0 0,42 8 269 0 0,-71 3-2475 0 0,-44-4-1109 0 0,0 2-3946 0 0,-15-6-1645 0 0</inkml:trace>
  <inkml:trace contextRef="#ctx0" brushRef="#br0" timeOffset="344476.126">25500 17086 20460 0 0,'0'0'64'0'0,"0"0"-258"0"0,0 0-58 0 0,0 0 144 0 0,0 0 345 0 0,0 0 164 0 0,0 0 82 0 0,2 29 65 0 0,0 201 930 0 0,-18-137-796 0 0,9-62-570 0 0,1 1-1 0 0,2-1 0 0 0,1 1 1 0 0,1 0-1 0 0,2 0 1 0 0,3 24-112 0 0,29 8 292 0 0,-46-120-595 0 0,-50-138-2256 0 0,109 199 2936 0 0,-15 5-583 0 0,1 0 0 0 0,-1-2 1 0 0,1-2-1 0 0,1-1 0 0 0,-1-1 0 0 0,1-1 0 0 0,0-2 0 0 0,0-2 0 0 0,4-1 206 0 0,-32 2 9 0 0,0-1 0 0 0,0 0 1 0 0,0 0-1 0 0,0 0 1 0 0,-1-1-1 0 0,1 1 0 0 0,0-1 1 0 0,-1 0-1 0 0,1 0 1 0 0,-1 0-1 0 0,0-1 0 0 0,1 1 1 0 0,-1-1-1 0 0,0 1 1 0 0,-1-1-1 0 0,1 0 0 0 0,0-1 1 0 0,-1 1-1 0 0,0 0 0 0 0,0-1 1 0 0,0 1-1 0 0,0-1 1 0 0,0 1-1 0 0,-1-1 0 0 0,1 0 1 0 0,-1 0-1 0 0,0 0 1 0 0,0 0-1 0 0,-1 0 0 0 0,1 0 1 0 0,-1 0-1 0 0,0 0 1 0 0,0 0-1 0 0,0 0 0 0 0,0 0 1 0 0,-1 0-1 0 0,0 0 0 0 0,0-3-9 0 0,-56-149 2119 0 0,64 231 161 0 0,12 0-2174 0 0,4-2 0 0 0,3-1-1 0 0,3 0 1 0 0,3-3-1 0 0,39 62-105 0 0,-37-63-3105 0 0,-25-49-520 0 0,-1-3-5092 0 0</inkml:trace>
  <inkml:trace contextRef="#ctx0" brushRef="#br0" timeOffset="339389.261">22201 16045 8554 0 0,'0'0'1712'0'0,"0"0"-103"0"0,0 0-114 0 0,0 0-281 0 0,0 0-272 0 0,0 0-282 0 0,0 0-312 0 0,0 0-228 0 0,0 0-132 0 0,0 0-49 0 0,0 0 38 0 0,0 0 69 0 0,0 0 86 0 0,6 12 320 0 0,-20 316 924 0 0,13-310-1431 0 0,0 0-43 0 0,0-1 0 0 0,1 1 0 0 0,0 0 0 0 0,2-1 0 0 0,0 1 0 0 0,1-1 0 0 0,0 0 0 0 0,2 1 1 0 0,0-2-1 0 0,1 1 0 0 0,1 0 98 0 0,-2-13-2676 0 0,-3-6-5828 0 0,-2-1 2252 0 0</inkml:trace>
  <inkml:trace contextRef="#ctx0" brushRef="#br0" timeOffset="339733.038">21534 15988 20180 0 0,'0'0'326'0'0,"0"0"-201"0"0,0 0-180 0 0,0 0-121 0 0,0 0-45 0 0,0 0 110 0 0,0 0 174 0 0,34-13 142 0 0,114-43 109 0 0,33 28 589 0 0,-135 28-666 0 0,71-5-221 0 0,0 5-1 0 0,0 6 1 0 0,-1 4-1 0 0,0 5 1 0 0,-1 6-1 0 0,9 7-15 0 0,-64-1-3272 0 0,-32 6-7241 0 0,-23-25 2415 0 0</inkml:trace>
  <inkml:trace contextRef="#ctx0" brushRef="#br0" timeOffset="340081.083">22688 16481 17428 0 0,'0'0'2049'0'0,"0"0"-2173"0"0,0 0-473 0 0,0 0 368 0 0,0 0 293 0 0,0 0 101 0 0,0 0 30 0 0,0 0-39 0 0,27 20 17 0 0,87 61 24 0 0,-104-74-65 0 0,1 1 0 0 0,-1-1 0 0 0,2-1 0 0 0,-1 0 0 0 0,1-1 0 0 0,0 0 0 0 0,0 0 0 0 0,0-2 0 0 0,0 1 0 0 0,1-1 0 0 0,0-1 0 0 0,0-1 0 0 0,-1 0 0 0 0,1 0 0 0 0,0-1 0 0 0,4-1-132 0 0,0 1 96 0 0,-1-1-47 0 0,-1 0 1 0 0,0-1 0 0 0,0-1 0 0 0,0 0 0 0 0,-1-1 0 0 0,1-1-1 0 0,-1 0 1 0 0,0-1 0 0 0,0-1 0 0 0,-1 0 0 0 0,1 0 0 0 0,-2-2-1 0 0,11-7-49 0 0,-18 13-6 0 0,-1-1-1 0 0,1 0 0 0 0,-1 0 1 0 0,0 0-1 0 0,0 0 0 0 0,0-1 1 0 0,-1 0-1 0 0,1 1 0 0 0,-1-1 0 0 0,-1 0 1 0 0,1-1-1 0 0,0 1 0 0 0,-1 0 1 0 0,0-1-1 0 0,-1 0 0 0 0,1 1 1 0 0,-1-1-1 0 0,0 0 0 0 0,0 0 1 0 0,-1 1-1 0 0,0-1 0 0 0,0 0 0 0 0,0 0 1 0 0,-1 0-1 0 0,1 0 0 0 0,-1 0 1 0 0,-1 1-1 0 0,1-1 0 0 0,-1 1 1 0 0,0-1-1 0 0,0 1 0 0 0,-1-1 0 0 0,0 1 1 0 0,0 0-1 0 0,0 0 0 0 0,-1-1 7 0 0,-8-4-28 0 0,-1 1 1 0 0,0 0-1 0 0,0 0 0 0 0,-1 1 0 0 0,0 1 0 0 0,0 1 0 0 0,-1 0 0 0 0,0 0 0 0 0,0 2 0 0 0,0 0 0 0 0,0 0 0 0 0,-1 2 0 0 0,0 0 0 0 0,1 0 0 0 0,-1 2 0 0 0,0 0 0 0 0,0 0 0 0 0,1 2 0 0 0,-1 0 1 0 0,0 1-1 0 0,-3 1 28 0 0,-1-2 40 0 0,0 0 0 0 0,0 1 0 0 0,1 1 1 0 0,0 1-1 0 0,0 0 0 0 0,0 2 0 0 0,0 0 0 0 0,1 1 1 0 0,1 1-1 0 0,-1 0 0 0 0,1 2 0 0 0,-6 5-40 0 0,20-12-75 0 0,1 0 0 0 0,-1 0-1 0 0,1 0 1 0 0,0 0 0 0 0,0 1 0 0 0,1-1-1 0 0,-1 1 1 0 0,1 0 0 0 0,0-1-1 0 0,0 1 1 0 0,1 0 0 0 0,-1-1-1 0 0,1 1 1 0 0,0 0 0 0 0,0 0-1 0 0,1-1 1 0 0,-1 1 0 0 0,1 0 0 0 0,0-1-1 0 0,1 1 1 0 0,-1-1 0 0 0,1 1-1 0 0,0-1 1 0 0,0 1 0 0 0,0-1-1 0 0,0 0 1 0 0,1 0 0 0 0,0 0-1 0 0,0 0 1 0 0,0-1 0 0 0,0 1 0 0 0,0-1-1 0 0,1 0 1 0 0,0 0 0 0 0,-1 0-1 0 0,1 0 1 0 0,0-1 0 0 0,0 1-1 0 0,1-1 1 0 0,-1 0 0 0 0,0 0 0 0 0,1-1-1 0 0,-1 1 1 0 0,1-1 0 0 0,0 0-1 0 0,-1 0 1 0 0,2-1 75 0 0,74 24-4753 0 0,-28-13-1575 0 0,-22-6-1039 0 0</inkml:trace>
  <inkml:trace contextRef="#ctx0" brushRef="#br0" timeOffset="340348.46">23705 16142 20212 0 0,'0'0'3'0'0,"0"0"-116"0"0,0 0-189 0 0,0 0-207 0 0,0 0-31 0 0,0 0 113 0 0,0 0 234 0 0,0 0 281 0 0,0 0 149 0 0,0 0 35 0 0,0 0-20 0 0,0 0-47 0 0,1 26-58 0 0,22 199 147 0 0,16-118-420 0 0,12-61-4133 0 0,-42-64-6177 0 0,-8 12 5631 0 0</inkml:trace>
  <inkml:trace contextRef="#ctx0" brushRef="#br0" timeOffset="340985.223">23455 16099 11779 0 0,'0'0'2233'0'0,"0"0"-271"0"0,0 0-340 0 0,0 0-421 0 0,0 0-462 0 0,0 0-432 0 0,0 0-296 0 0,0 0-122 0 0,0 0 76 0 0,0 0 113 0 0,0 0 16 0 0,0 0 9 0 0,31-2-19 0 0,99-5-15 0 0,186 42-42 0 0,-219-21-537 0 0,69 9-3315 0 0,0-13-7505 0 0,-161-18 8895 0 0,-36 0 2112 0 0,-51 14 418 0 0,28 5 5962 0 0,61-11 1021 0 0,7-1-3909 0 0,18 20-2485 0 0,-35 4-533 0 0,-1 0-1 0 0,-2-1 1 0 0,0 0 0 0 0,-1 0 0 0 0,-1 0 0 0 0,-1-1 0 0 0,-1 0-1 0 0,-1-1 1 0 0,-10 15-151 0 0,-9 22 40 0 0,-22 77 99 0 0,52-134-3 0 0,31-24 1491 0 0,-2-14-1588 0 0,-1-1 0 0 0,-2-1 0 0 0,-1-2 0 0 0,-3-1-1 0 0,-1 0 1 0 0,-3-2 0 0 0,12-40-39 0 0,35-57 250 0 0,-31 174-1063 0 0,228 307 801 0 0,-234-309 17 0 0,-17-20-72 0 0,0 1 0 0 0,0 0-1 0 0,-1 1 1 0 0,-1 0 0 0 0,0 1-1 0 0,-1 0 1 0 0,0 0 0 0 0,-1 1-1 0 0,-1 0 1 0 0,2 4 67 0 0,-57 7-40 0 0,-15-15 148 0 0,-1-2-1 0 0,0-3 1 0 0,0-3-1 0 0,0-2 1 0 0,-1-4-1 0 0,-52-10-107 0 0,58 8 30 0 0,25 2-190 0 0,-23-2-4090 0 0,58 4-7676 0 0,5 2 6476 0 0</inkml:trace>
  <inkml:trace contextRef="#ctx0" brushRef="#br0" timeOffset="341351.546">25045 16134 19772 0 0,'0'0'327'0'0,"0"0"-122"0"0,0 0-125 0 0,0 0-140 0 0,0 0-204 0 0,0 0-129 0 0,0 0 22 0 0,0 0 130 0 0,0 0 227 0 0,0 0 200 0 0,0 0 66 0 0,0 0 9 0 0,0 0-30 0 0,-5 20-23 0 0,-43 166 312 0 0,44-170-462 0 0,1-4-18 0 0,0-1-1 0 0,0 1 1 0 0,1 0 0 0 0,1 0 0 0 0,0 0-1 0 0,0 0 1 0 0,2 0 0 0 0,-1 0-1 0 0,1 0 1 0 0,1-1 0 0 0,2 9-40 0 0,2-13 104 0 0,1-1 0 0 0,-1 0 0 0 0,1 0 1 0 0,1-1-1 0 0,-1 0 0 0 0,1 0 0 0 0,0-1 0 0 0,0 0 0 0 0,0 0 0 0 0,1-1 1 0 0,-1 0-1 0 0,1 0 0 0 0,0-1 0 0 0,-1 0 0 0 0,1-1 0 0 0,0 0 1 0 0,0 0-1 0 0,0-1 0 0 0,9-1-104 0 0,428-6 1924 0 0,-445 7-1973 0 0,-1 0-70 0 0,-40 15-2551 0 0,34-12 2246 0 0,-39 22-3816 0 0,15-8-2889 0 0,8-7-3337 0 0</inkml:trace>
  <inkml:trace contextRef="#ctx0" brushRef="#br0" timeOffset="338202.17">24678 13920 0 0 0,'0'0'1399'0'0,"0"0"-160"0"0,0 0 135 0 0,0 0 151 0 0,0 0-97 0 0,0 0-207 0 0,0 0-245 0 0,0 0-243 0 0,0 0-84 0 0,0 0 12 0 0,0 0 1 0 0,0 0-92 0 0,0 0-160 0 0,-1-12-176 0 0,0-35-187 0 0,1 36-172 0 0,0 11-190 0 0,0 0-165 0 0,-3 39 12 0 0,-11 63 1192 0 0,5 0 0 0 0,5 1 0 0 0,4 0 0 0 0,4 0 0 0 0,5-1-1 0 0,19 82-723 0 0,118 459 1746 0 0,-128-498-1076 0 0,-21-143-949 0 0,1-1 0 0 0,0 0 1 0 0,0 0-1 0 0,0 0 0 0 0,-1 0 1 0 0,1-1-1 0 0,-1 1 0 0 0,1-1 1 0 0,0 1-1 0 0,-1-1 1 0 0,1 0-1 0 0,-1 0 0 0 0,1 0 1 0 0,-1 0-1 0 0,1 0 0 0 0,-1 0 1 0 0,1-1-1 0 0,-1 1 0 0 0,1-1 1 0 0,0 0-1 0 0,-1 0 0 0 0,1 0 1 0 0,0 0-1 0 0,0 0 0 0 0,0 0 1 0 0,0-1-1 0 0,0 1 1 0 0,0-1-1 0 0,0 1 0 0 0,0-1 1 0 0,-1-1 278 0 0,2 2-296 0 0,-39-24-6343 0 0,26 17 3713 0 0</inkml:trace>
  <inkml:trace contextRef="#ctx0" brushRef="#br0" timeOffset="338643.172">24203 15129 1896 0 0,'0'0'1623'0'0,"0"0"-198"0"0,0 0-378 0 0,0 0-422 0 0,0 0-167 0 0,0 0 88 0 0,0 0 272 0 0,0 0 286 0 0,0 0 166 0 0,0 0 39 0 0,3 28 20 0 0,12 89-52 0 0,-14-112-1173 0 0,0 0 0 0 0,0-1 0 0 0,0 1 0 0 0,1-1 0 0 0,0 1 0 0 0,0-1 0 0 0,0 0 0 0 0,0 0 0 0 0,1 0 0 0 0,0 0 0 0 0,-1 0 0 0 0,1 0 0 0 0,1-1 0 0 0,-1 1 1 0 0,1-1-1 0 0,-1 0 0 0 0,1 0 0 0 0,4 2-104 0 0,6 6 350 0 0,32 25 140 0 0,1-2-1 0 0,2-1 0 0 0,1-3 1 0 0,2-3-1 0 0,1-1 0 0 0,1-3 0 0 0,0-2 1 0 0,2-3-1 0 0,0-2 0 0 0,29 4-489 0 0,-76-17 111 0 0,0 0-1 0 0,-1-1 0 0 0,1 0 1 0 0,0 0-1 0 0,0-1 1 0 0,1 0-1 0 0,-1-1 0 0 0,0 0 1 0 0,0 0-1 0 0,0-1 0 0 0,0 0 1 0 0,0-1-1 0 0,0 0 1 0 0,0 0-1 0 0,0-1 0 0 0,-1 0 1 0 0,1 0-1 0 0,-1-1 0 0 0,0 0 1 0 0,0-1-1 0 0,0 0 0 0 0,-1 0 1 0 0,1 0-1 0 0,-1-1 1 0 0,5-6-111 0 0,213-479 1551 0 0,-220 483-2222 0 0,55-70 925 0 0,-34 64-4414 0 0,4 12-5940 0 0,-23 4-1377 0 0</inkml:trace>
  <inkml:trace contextRef="#ctx0" brushRef="#br0" timeOffset="347404.354">19431 6029 3377 0 0,'0'0'804'0'0,"0"0"-341"0"0,0 0-394 0 0,0 0-250 0 0,0 0 18 0 0,0 0 115 0 0,0 0 59 0 0,26-1 18 0 0,175-7 80 0 0,948-19 1762 0 0,747-58 1101 0 0,-650 74-1769 0 0,118 61-1203 0 0,-1362-50-10 0 0,261 27-1923 0 0,-96 14-4958 0 0,-149-34 5209 0 0</inkml:trace>
  <inkml:trace contextRef="#ctx0" brushRef="#br0" timeOffset="348452.052">10145 9584 13499 0 0,'0'0'715'0'0,"0"0"-302"0"0,0 0-460 0 0,0 0-286 0 0,0 0 66 0 0,26-4 201 0 0,170-21 154 0 0,1228-84 365 0 0,2060-166-398 0 0,-243 131 63 0 0,18 121 985 0 0,-1486 106-1343 0 0,-1528-56-2675 0 0,-84-4-4932 0 0,-131-18 3118 0 0</inkml:trace>
  <inkml:trace contextRef="#ctx0" brushRef="#br0" timeOffset="348869.153">14931 11101 11731 0 0,'0'0'1113'0'0,"0"0"5"0"0,0 0-42 0 0,-26-7-173 0 0,-79-24-148 0 0,105 31-769 0 0,0-1 1 0 0,1 1 0 0 0,-1-1 0 0 0,0 1 0 0 0,0-1-1 0 0,0 1 1 0 0,0-1 0 0 0,0 1 0 0 0,1-1 0 0 0,-1 1 0 0 0,0-1-1 0 0,0 1 1 0 0,0-1 0 0 0,0 1 0 0 0,0-1 0 0 0,-1 1-1 0 0,1-1 1 0 0,0 1 0 0 0,0-1 0 0 0,0 1 0 0 0,0-1-1 0 0,0 1 1 0 0,-1-1 0 0 0,1 1 0 0 0,0 0 0 0 0,0-1 0 0 0,-1 1-1 0 0,1-1 1 0 0,0 1 0 0 0,-1 0 0 0 0,1-1 0 0 0,0 1-1 0 0,-1 0 1 0 0,1-1 0 0 0,-1 1 0 0 0,1 0 0 0 0,0 0-1 0 0,-1-1 1 0 0,1 1 0 0 0,-1 0 0 0 0,1 0 0 0 0,-1 0 0 0 0,1 0-1 0 0,-1-1 1 0 0,1 1 0 0 0,-1 0 0 0 0,1 0 0 0 0,-1 0-1 0 0,1 0 1 0 0,-1 0 0 0 0,1 0 0 0 0,-1 0 0 0 0,1 1 13 0 0,45-9-850 0 0,-37 7 842 0 0,351-41 482 0 0,1 16 0 0 0,87 16-474 0 0,-26-1 295 0 0,1272-90 71 0 0,-131 5 328 0 0,1745 32 11 0 0,-2550 96-1359 0 0,-507-11-2423 0 0,-3 7-4076 0 0,-187-20-110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4:47:04.051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665 1420 8522 0 0,'0'0'-694'0'0,"0"0"-181"0"0,0 0-237 0 0,0 0 271 0 0,0 0 625 0 0,0 0 188 0 0,4 29 96 0 0,30 223 616 0 0,8 235 983 0 0,16-266 44 0 0,-65-224 1212 0 0,-14-13-6001 0 0,15 12 852 0 0,-4-3-4279 0 0</inkml:trace>
  <inkml:trace contextRef="#ctx0" brushRef="#br0" timeOffset="357.965">29 1601 14643 0 0,'0'0'814'0'0,"0"0"67"0"0,0 0 45 0 0,0 0-162 0 0,0 0-408 0 0,-6-27-580 0 0,-16-85-195 0 0,22 110 406 0 0,0 1 0 0 0,-1-1 0 0 0,1 0 0 0 0,0 1 0 0 0,0-1 0 0 0,0 0 0 0 0,1 1 0 0 0,-1-1-1 0 0,0 0 1 0 0,1 1 0 0 0,-1-1 0 0 0,1 1 0 0 0,-1-1 0 0 0,1 1 0 0 0,0-1 0 0 0,0 1 0 0 0,0-1 0 0 0,0 1 0 0 0,0-1 0 0 0,0 1 0 0 0,0 0 0 0 0,0 0-1 0 0,0 0 1 0 0,0 0 0 0 0,1 0 0 0 0,-1 0 0 0 0,1 0 0 0 0,-1 0 0 0 0,1 0 0 0 0,-1 0 0 0 0,1 1 0 0 0,-1-1 0 0 0,1 1 0 0 0,-1-1 0 0 0,1 1-1 0 0,0-1 1 0 0,-1 1 0 0 0,1 0 0 0 0,0 0 0 0 0,-1 0 0 0 0,1 0 13 0 0,8-2-49 0 0,382-71 520 0 0,-236 52-186 0 0,247-38 176 0 0,497-92 421 0 0,-961 168-518 0 0,-79 60-3348 0 0,54-16-6385 0 0,69-47 2103 0 0</inkml:trace>
  <inkml:trace contextRef="#ctx0" brushRef="#br0" timeOffset="-17877.205">2019 3317 5633 0 0,'0'0'-170'0'0,"0"0"-280"0"0,0 0-243 0 0,0 0-68 0 0,0 0 104 0 0,0 0 265 0 0,0 0 216 0 0,0 0 113 0 0,0 0 120 0 0,0 0 105 0 0,0 0 103 0 0,-11 9 99 0 0,-34 28 31 0 0,33 20 585 0 0,38 326-786 0 0,17 520-104 0 0,-8-301 6 0 0,-14 248 7115 0 0,-57 408-7211 0 0,16-605 2191 0 0,-23 345 462 0 0,-11-261-1373 0 0,40-379-714 0 0,16 1-1 0 0,19 44-565 0 0,4-109 746 0 0,-13 0 0 0 0,-13 0 0 0 0,-18 74-746 0 0,-43 43 461 0 0,-65 184-55 0 0,84-426-281 0 0,38-153-407 0 0,22-4 2619 0 0,219-3-2619 0 0,-46-21 48 0 0,-1-7 1 0 0,-1-9-1 0 0,158-46 234 0 0,-256 55 20 0 0,98-23-23 0 0,107-23 5 0 0,245-20-2 0 0,233 26 89 0 0,3 33-1 0 0,306 47-88 0 0,-272 16-31 0 0,968 66 20 0 0,1004 101 133 0 0,-1445-146-45 0 0,561 42-52 0 0,6 75-80 0 0,-597 1 303 0 0,-1113-168 232 0 0,-193-9-511 0 0,0 1 1 0 0,1-1-1 0 0,-1 1 0 0 0,0-1 0 0 0,0 1 0 0 0,0-1 0 0 0,0 0 0 0 0,0 1 1 0 0,0-1-1 0 0,0 0 0 0 0,0 0 0 0 0,0 0 0 0 0,0 0 0 0 0,0 0 0 0 0,0 0 1 0 0,-1 0-1 0 0,1 0 0 0 0,0 0 0 0 0,-1 0 0 0 0,1 0 0 0 0,-1 0 0 0 0,1-1 1 0 0,-1 1-1 0 0,0 0 0 0 0,1 0 0 0 0,-1-1 0 0 0,0 1 0 0 0,0 0 0 0 0,0 0 1 0 0,0-1-1 0 0,0 1 0 0 0,0 0 0 0 0,0 0 0 0 0,-1-1 0 0 0,1 1 1 0 0,0 0-1 0 0,-1 0 0 0 0,1-1 0 0 0,-1 1 0 0 0,1-1 31 0 0,-19-53-9404 0 0,4 36 749 0 0,9 14 3255 0 0</inkml:trace>
  <inkml:trace contextRef="#ctx0" brushRef="#br0" timeOffset="-17626.892">18922 13218 22805 0 0,'0'0'477'0'0,"0"0"5"0"0,0 0-97 0 0,0 0-186 0 0,0 0-236 0 0,0 0-225 0 0,0 0-146 0 0,0 0-5 0 0,0 0 63 0 0,0 0 162 0 0,0 0 118 0 0,0 0 19 0 0,29 17 7 0 0,97 53-28 0 0,208 132-364 0 0,-284-176 423 0 0,-21-13 19 0 0,-1 1-1 0 0,-1 2 0 0 0,0 1 1 0 0,-1 0-1 0 0,-1 2 1 0 0,-1 1-1 0 0,11 13-5 0 0,-32-27 69 0 0,-1 1-1 0 0,0 0 1 0 0,0-1-1 0 0,0 1 1 0 0,-1 0 0 0 0,0 0-1 0 0,-1 0 1 0 0,1 0-1 0 0,-1 0 1 0 0,-1 1-1 0 0,1-1 1 0 0,-1 0 0 0 0,0 0-1 0 0,-1-1 1 0 0,0 1-1 0 0,0 0 1 0 0,0 0 0 0 0,-1-1-1 0 0,0 1 1 0 0,0-1-1 0 0,-1 0 1 0 0,0 0 0 0 0,0 0-1 0 0,0-1 1 0 0,-1 1-1 0 0,1-1 1 0 0,-1 0-1 0 0,-1 0 1 0 0,1-1 0 0 0,-1 0-1 0 0,1 0 1 0 0,-1 0-1 0 0,0 0 1 0 0,-6 1-69 0 0,1 6-2 0 0,-52 46-196 0 0,-4-3-1 0 0,-1-2 1 0 0,-71 40 198 0 0,-20-12-8351 0 0,130-69-2298 0 0</inkml:trace>
  <inkml:trace contextRef="#ctx0" brushRef="#br0" timeOffset="-16629.132">2118 2863 4553 0 0,'0'0'1416'0'0,"0"0"10"0"0,0 0-146 0 0,0 0-338 0 0,0 0-395 0 0,0 0-387 0 0,0 0-263 0 0,0 0-175 0 0,0 0 45 0 0,-28-4 138 0 0,-90-4 127 0 0,32 43 361 0 0,69-21-275 0 0,-65 52 337 0 0,4 3 0 0 0,3 4 0 0 0,3 3 0 0 0,-25 38-455 0 0,-62 65 527 0 0,150-170-271 0 0,-18 20-212 0 0,9-20 3170 0 0,16-24 134 0 0,5-16-3503 0 0,12-7-189 0 0,2 0 0 0 0,1 1 0 0 0,2 0 0 0 0,2 2 0 0 0,1 0 0 0 0,1 2 0 0 0,2 0 0 0 0,5-1 344 0 0,-11 9-94 0 0,32-38-93 0 0,3 2 0 0 0,3 3 0 0 0,2 3 0 0 0,2 2-1 0 0,3 3 1 0 0,50-29 187 0 0,-70 80-3584 0 0,-18 77 2930 0 0,-20-51 622 0 0,-3-9 67 0 0,2 0 1 0 0,0-1-1 0 0,1 0 1 0 0,0 0-1 0 0,2-1 1 0 0,0 0-1 0 0,0 0 1 0 0,2-1-1 0 0,0 0 1 0 0,1-1-1 0 0,0 0 1 0 0,1-1-1 0 0,0 0 0 0 0,1-2 1 0 0,1 1-1 0 0,0-1 1 0 0,3 0-36 0 0,25 11 43 0 0,0-1-1 0 0,1-3 1 0 0,1-2 0 0 0,1-2 0 0 0,0-1 0 0 0,0-3 0 0 0,1-2 0 0 0,14 0-43 0 0,-75 1 4814 0 0,-76 18-4515 0 0,29-9-298 0 0,-21 11-348 0 0,1 4 1 0 0,2 3-1 0 0,-46 30 347 0 0,-18 24-6204 0 0,104-64-2937 0 0</inkml:trace>
  <inkml:trace contextRef="#ctx0" brushRef="#br0" timeOffset="-14657.023">1680 13393 0 0 0,'0'0'1106'0'0,"0"0"2"0"0,0 0-169 0 0,0 0-241 0 0,0 0-241 0 0,0 0-143 0 0,0 0-70 0 0,0 0-33 0 0,0 0 12 0 0,0 0 9 0 0,-2 5-5 0 0,1-4-163 0 0,0 1 1 0 0,0 0-1 0 0,1 0 1 0 0,-1-1-1 0 0,0 1 1 0 0,1 0-1 0 0,0 0 1 0 0,-1 0-1 0 0,1 0 1 0 0,0-1 0 0 0,0 1-1 0 0,0 0 1 0 0,0 0-1 0 0,1 0 1 0 0,-1 0-1 0 0,0 0 1 0 0,1-1-1 0 0,-1 1 1 0 0,1 0 0 0 0,0 0-1 0 0,-1-1 1 0 0,1 1-1 0 0,0 0 1 0 0,0-1-1 0 0,0 1 1 0 0,0-1-1 0 0,1 1 1 0 0,-1-1-1 0 0,0 1 1 0 0,1-1 0 0 0,-1 0-1 0 0,0 0 1 0 0,1 0-1 0 0,0 0 1 0 0,-1 0-1 0 0,1 0 1 0 0,0 0-1 0 0,-1 0 1 0 0,1-1-1 0 0,0 1 1 0 0,0-1 0 0 0,-1 1-1 0 0,1-1 1 0 0,0 0-1 0 0,1 1-64 0 0,0 2 171 0 0,2-1 1 0 0,-1 1-1 0 0,0-1 0 0 0,0 0 1 0 0,1 0-1 0 0,-1 0 0 0 0,1 0 1 0 0,-1-1-1 0 0,1 0 0 0 0,0 0 0 0 0,0 0 1 0 0,0 0-1 0 0,-1-1 0 0 0,1 0 1 0 0,0 0-1 0 0,0 0 0 0 0,0-1 1 0 0,0 0-1 0 0,-1 1 0 0 0,1-2 0 0 0,0 1 1 0 0,-1 0-1 0 0,1-1 0 0 0,-1 0 1 0 0,1 0-1 0 0,-1-1 0 0 0,0 1 0 0 0,0-1 1 0 0,0 0-1 0 0,0 0 0 0 0,0 0 1 0 0,-1 0-1 0 0,1-1 0 0 0,-1 1 1 0 0,0-1-1 0 0,1-2-171 0 0,1 0 75 0 0,-1 0 0 0 0,0 0 0 0 0,0-1 1 0 0,-1 1-1 0 0,0-1 0 0 0,0 0 0 0 0,0 0 0 0 0,-1 0 0 0 0,0 0 1 0 0,-1 0-1 0 0,1 0 0 0 0,-1 0 0 0 0,-1-1 0 0 0,1 1 0 0 0,-1 0 1 0 0,-1-1-1 0 0,1 1 0 0 0,-1 0 0 0 0,-1-1 0 0 0,1 1 0 0 0,-1 0 1 0 0,0 0-1 0 0,-1 0 0 0 0,1 0 0 0 0,-2 1 0 0 0,1-1 0 0 0,-1 1 1 0 0,0 0-1 0 0,0 0 0 0 0,0 0 0 0 0,-1 0 0 0 0,0 1 0 0 0,0-1 1 0 0,-1 1-1 0 0,1 1 0 0 0,-1-1 0 0 0,0 1 0 0 0,0 0 0 0 0,-1 0 1 0 0,1 1-1 0 0,-7-3-75 0 0,4 3-61 0 0,1 1 0 0 0,-1 0 0 0 0,1 0 0 0 0,-1 1 0 0 0,0 0 0 0 0,0 1-1 0 0,0 0 1 0 0,1 0 0 0 0,-1 0 0 0 0,0 1 0 0 0,1 1 0 0 0,-1 0 0 0 0,0 0 0 0 0,1 0 0 0 0,0 1 0 0 0,-1 1 0 0 0,1-1 0 0 0,1 1 0 0 0,-1 0 0 0 0,0 1 0 0 0,1 0 0 0 0,0 0 0 0 0,0 1 0 0 0,1 0 0 0 0,-1 0-1 0 0,1 0 1 0 0,1 1 0 0 0,-1 0 0 0 0,1 0 0 0 0,0 0 0 0 0,1 1 0 0 0,0 0 0 0 0,0 0 0 0 0,0 0 0 0 0,1 0 0 0 0,1 0 0 0 0,-1 1 0 0 0,1-1 0 0 0,0 1 0 0 0,1 0 0 0 0,0 4 61 0 0,-1-5 5 0 0,0 0 0 0 0,0 1 0 0 0,1-1 0 0 0,0 0 0 0 0,1 0 0 0 0,-1 0 0 0 0,2 1 0 0 0,-1-1 0 0 0,1 0 0 0 0,0 0 0 0 0,1 0 0 0 0,0 0 0 0 0,0 0 0 0 0,1 0 0 0 0,0 0 0 0 0,1-1 0 0 0,-1 1 0 0 0,1-1 0 0 0,1 0 0 0 0,-1 0 0 0 0,1 0 0 0 0,0-1 0 0 0,1 0 0 0 0,0 0 0 0 0,0 0 0 0 0,0-1 0 0 0,0 1 0 0 0,1-2 1 0 0,0 1-1 0 0,0-1 0 0 0,0 0 0 0 0,1 0 0 0 0,-1-1 0 0 0,1 0 0 0 0,0 0 0 0 0,0-1 0 0 0,0 0 0 0 0,0-1 0 0 0,0 1 0 0 0,0-1 0 0 0,1-1 0 0 0,-1 0 0 0 0,0 0 0 0 0,7-1-5 0 0,0-3 163 0 0,0-1 1 0 0,-1 0-1 0 0,1-1 1 0 0,-1-1-1 0 0,0 0 1 0 0,-1-1-1 0 0,0 0 1 0 0,0-1-1 0 0,-1-1 1 0 0,0 0-1 0 0,0 0 1 0 0,-1-1-1 0 0,-1-1 1 0 0,0 0-1 0 0,0 0 1 0 0,-1-1-1 0 0,-1 0 1 0 0,0 0-1 0 0,-1-2-163 0 0,-13-84 2063 0 0,5 97-2112 0 0,0 1-1 0 0,0-1 1 0 0,0 1-1 0 0,0 0 1 0 0,0-1 0 0 0,0 1-1 0 0,-1 0 1 0 0,1 0-1 0 0,-1-1 1 0 0,1 1-1 0 0,-1 0 1 0 0,1 1 0 0 0,-1-1-1 0 0,1 0 1 0 0,-1 0-1 0 0,0 1 1 0 0,1-1 0 0 0,-1 1-1 0 0,0-1 1 0 0,0 1-1 0 0,1 0 1 0 0,-1 0-1 0 0,0-1 1 0 0,0 1 0 0 0,0 1-1 0 0,1-1 1 0 0,-1 0-1 0 0,0 0 1 0 0,0 1 0 0 0,1-1-1 0 0,-1 1 1 0 0,0-1-1 0 0,0 1 1 0 0,1 0-1 0 0,-1-1 1 0 0,0 2 49 0 0,-4 4-522 0 0,-1 1 0 0 0,1-1 0 0 0,0 2 0 0 0,1-1 0 0 0,0 1 0 0 0,0-1 0 0 0,1 1 0 0 0,0 1 0 0 0,0-1 0 0 0,1 1 0 0 0,0-1 1 0 0,0 1-1 0 0,1 0 0 0 0,0 0 0 0 0,1 0 0 0 0,0 0 0 0 0,0 0 0 0 0,1 3 522 0 0,-1 15-3797 0 0,0-6-2031 0 0</inkml:trace>
  <inkml:trace contextRef="#ctx0" brushRef="#br0" timeOffset="-14136.187">1700 14576 6809 0 0,'0'0'200'0'0,"0"0"-829"0"0,0 0-279 0 0,0 0 210 0 0,0 0 424 0 0,0 0 276 0 0,0 0 144 0 0,0 0 95 0 0,0 0 108 0 0,0 0 164 0 0,0 0 160 0 0,0 0 109 0 0,0 0 104 0 0,24 12 80 0 0,75 38 79 0 0,-97-48-940 0 0,1-1-1 0 0,0 0 1 0 0,0 0-1 0 0,0 0 0 0 0,0 0 1 0 0,0 0-1 0 0,1-1 1 0 0,-1 1-1 0 0,0-1 0 0 0,0 0 1 0 0,0 0-1 0 0,0 0 1 0 0,0-1-1 0 0,1 1 0 0 0,-1-1 1 0 0,0 1-1 0 0,0-1 1 0 0,0 0-1 0 0,0 0 0 0 0,0-1 1 0 0,0 1-1 0 0,-1-1 1 0 0,1 1-1 0 0,0-1 0 0 0,-1 0 1 0 0,1 0-1 0 0,-1 0 1 0 0,0 0-1 0 0,1 0 0 0 0,-1-1 1 0 0,1-1-105 0 0,6-5 295 0 0,2-1-18 0 0,0-1 1 0 0,-1 0-1 0 0,-1-1 1 0 0,0-1-1 0 0,0 1 1 0 0,-1-1-1 0 0,-1-1 0 0 0,0 1 1 0 0,-1-1-1 0 0,0 0 1 0 0,-1-1-1 0 0,-1 0 1 0 0,0 1-1 0 0,-1-5-277 0 0,-1 11 49 0 0,-1 1 0 0 0,-1 0-1 0 0,1-1 1 0 0,-1 1 0 0 0,-1 0 0 0 0,1-1 0 0 0,-1 1 0 0 0,0 0-1 0 0,-1 0 1 0 0,0 0 0 0 0,0 0 0 0 0,-1 0 0 0 0,1 0 0 0 0,-2 0 0 0 0,1 1-1 0 0,-1 0 1 0 0,1-1 0 0 0,-2 1 0 0 0,1 1 0 0 0,-1-1 0 0 0,0 0-1 0 0,0 1 1 0 0,0 0 0 0 0,-1 1 0 0 0,0-1 0 0 0,0 1 0 0 0,0 0-1 0 0,0 0 1 0 0,-1 1 0 0 0,-3-2-49 0 0,-4-1-61 0 0,-1 1-1 0 0,1 0 1 0 0,-1 0 0 0 0,0 2 0 0 0,0 0-1 0 0,0 1 1 0 0,0 0 0 0 0,-1 1 0 0 0,1 1-1 0 0,0 0 1 0 0,-1 1 0 0 0,1 1-1 0 0,0 1 1 0 0,0 0 0 0 0,0 0 0 0 0,1 2-1 0 0,-1 0 1 0 0,1 0 0 0 0,0 2 0 0 0,0 0-1 0 0,1 0 1 0 0,0 1 0 0 0,0 1-1 0 0,1 0 1 0 0,0 0 0 0 0,0 2 0 0 0,1-1-1 0 0,1 1 1 0 0,0 1 0 0 0,0 0-1 0 0,1 0 1 0 0,1 1 0 0 0,0 0 0 0 0,0 1-1 0 0,2 0 1 0 0,0 0 0 0 0,0 0 0 0 0,1 0-1 0 0,0 4 62 0 0,1-9-1 0 0,1 0 1 0 0,0 1-1 0 0,0-1 0 0 0,1 0 0 0 0,0 1 0 0 0,1 0 0 0 0,0-1 1 0 0,0 1-1 0 0,1 0 0 0 0,0-1 0 0 0,1 1 0 0 0,0 0 0 0 0,1-1 0 0 0,0 1 1 0 0,0-1-1 0 0,1 1 0 0 0,0-1 0 0 0,1 0 0 0 0,0 0 0 0 0,0 0 1 0 0,1-1-1 0 0,0 0 0 0 0,0 0 0 0 0,1 0 0 0 0,0 0 0 0 0,1-1 1 0 0,-1 0-1 0 0,1 0 0 0 0,1-1 0 0 0,-1 0 0 0 0,1 0 0 0 0,0-1 1 0 0,1 0-1 0 0,-1 0 0 0 0,7 1 1 0 0,114 19-1225 0 0,-41-23-4794 0 0,-65-3 2967 0 0,5 1-3217 0 0</inkml:trace>
  <inkml:trace contextRef="#ctx0" brushRef="#br0" timeOffset="-13808.178">2287 14632 14643 0 0,'0'0'3922'0'0,"0"0"-2733"0"0,0 0-1072 0 0,0 0-397 0 0,0 0-71 0 0,0 0 134 0 0,0 0 141 0 0,0 0 48 0 0,0 0-18 0 0,0 0-12 0 0,0 0 14 0 0,0 0 28 0 0,0 0-6 0 0,11 27-47 0 0,32 86-142 0 0,-30-52-2513 0 0,-15-47-3020 0 0,2-9-1392 0 0</inkml:trace>
  <inkml:trace contextRef="#ctx0" brushRef="#br0" timeOffset="-13408.746">2606 14182 17884 0 0,'0'0'-687'0'0,"0"0"-677"0"0,0 0-199 0 0,0 0 158 0 0,0 0 705 0 0,0 0 880 0 0,0 0 216 0 0,0 0 18 0 0,0 0-10 0 0,14 29-53 0 0,40 92-49 0 0,-35-12 117 0 0,-10 30-43 0 0,2 30-1023 0 0,4-57-5987 0 0,-11-83-1092 0 0</inkml:trace>
  <inkml:trace contextRef="#ctx0" brushRef="#br0" timeOffset="-11952.66">6220 12829 1968 0 0,'0'0'83'0'0,"0"0"-159"0"0,0 0-67 0 0,0 0 34 0 0,0 0 57 0 0,0 0 40 0 0,0 0 21 0 0,-5 27 22 0 0,-31 172 190 0 0,45-106-1237 0 0,-5-86 112 0 0</inkml:trace>
  <inkml:trace contextRef="#ctx0" brushRef="#br0" timeOffset="-11642.543">6914 12858 3905 0 0,'0'0'-352'0'0,"0"0"-360"0"0,0 0 608 0 0,0 0 96 0 0,0 0 48 0 0,0 0 24 0 0,0 0 8 0 0,25 161 16 0 0,-20-127-32 0 0,-2 2 0 0 0,5-1-48 0 0,-2 0-80 0 0,4-6-120 0 0,2-5-288 0 0,2-4-233 0 0,0-8-943 0 0,-4-4 1656 0 0</inkml:trace>
  <inkml:trace contextRef="#ctx0" brushRef="#br0" timeOffset="-11274.274">8558 12936 11218 0 0,'0'0'2945'0'0,"0"0"-4345"0"0,0 0 31 0 0,0 0 465 0 0,0 0 624 0 0,0 0 256 0 0,0 0 48 0 0,0 0 8 0 0,181 117-8 0 0,-155-91-16 0 0,-6-1-40 0 0,1 0-56 0 0,-4 1-160 0 0,-1-1-352 0 0,3-3-736 0 0,-4 1-801 0 0,-2-8-271 0 0,-6-6-1017 0 0</inkml:trace>
  <inkml:trace contextRef="#ctx0" brushRef="#br0" timeOffset="-11007.318">10136 13109 19076 0 0,'0'0'-792'0'0,"0"0"-488"0"0,0 0-1 0 0,0 0 585 0 0,0 0 584 0 0,0 0 120 0 0,0 0 24 0 0,167 112-80 0 0,-135-86-72 0 0,-3 2-80 0 0,-3-1-152 0 0,-5 2-224 0 0,0 1-384 0 0,-5 1-657 0 0,0-1-783 0 0,-4-7-537 0 0,-2-8-2808 0 0</inkml:trace>
  <inkml:trace contextRef="#ctx0" brushRef="#br0" timeOffset="-11006.318">12267 13282 15747 0 0,'0'0'2011'0'0,"0"0"-2192"0"0,0 0-491 0 0,0 0 215 0 0,28 7 294 0 0,93 21 133 0 0,-102-22 19 0 0,0 0-1 0 0,0 1 0 0 0,0 2 0 0 0,-1-1 0 0 0,-1 2 0 0 0,1 0 0 0 0,-1 2 0 0 0,-1 0 0 0 0,0 0 0 0 0,7 8 12 0 0,-11-9-9 0 0,109 134-882 0 0,-61-63-6819 0 0,-47-67 184 0 0</inkml:trace>
  <inkml:trace contextRef="#ctx0" brushRef="#br0" timeOffset="-10681.566">14629 13383 20252 0 0,'0'0'986'0'0,"0"0"-1348"0"0,0 0-311 0 0,0 0 262 0 0,0 0 275 0 0,0 0 103 0 0,30 28 13 0 0,97 91-48 0 0,45 79-1791 0 0,-118-125-1210 0 0,10-12-6838 0 0,-49-51 5207 0 0</inkml:trace>
  <inkml:trace contextRef="#ctx0" brushRef="#br0" timeOffset="-10680.566">16832 13408 24165 0 0,'0'0'-600'0'0,"0"0"-176"0"0,0 0 160 0 0,0 0 344 0 0,0 0 248 0 0,48 180 0 0 0,-20-119-40 0 0,2 4-128 0 0,2 2-553 0 0,0 3-959 0 0,4-3-1641 0 0,-8-17-1904 0 0,-12-18-5305 0 0</inkml:trace>
  <inkml:trace contextRef="#ctx0" brushRef="#br0" timeOffset="-9703.328">19060 15211 11418 0 0,'0'0'2273'0'0,"0"0"-289"0"0,0 0-521 0 0,0 0-518 0 0,0 0-399 0 0,0 0-295 0 0,0 0-240 0 0,0 0-114 0 0,0 0-9 0 0,0 0 53 0 0,0 0 113 0 0,0-3 110 0 0,125-55 2054 0 0,-70 33-2194 0 0,-1-2 1 0 0,-1-3 0 0 0,-2-1-1 0 0,-1-3 1 0 0,-1-2 0 0 0,-2-3-1 0 0,-2-1 1 0 0,-2-2 0 0 0,-1-2-1 0 0,-3-2 1 0 0,-1-1 0 0 0,-3-2-1 0 0,-2-2 1 0 0,7-16-25 0 0,-6 3 680 0 0,-34 63-852 0 0,0 1-255 0 0,0 41-1719 0 0,-49 519 2359 0 0,50-527-347 0 0,1 0 1 0 0,2 0-1 0 0,0-1 1 0 0,3 1 0 0 0,0-1-1 0 0,3-1 1 0 0,0 1 0 0 0,8 14 133 0 0,-16-44-52 0 0,-1 0 1 0 0,0 0 0 0 0,0 0 0 0 0,0 1-1 0 0,0-1 1 0 0,-1 0 0 0 0,1 1 0 0 0,-1-1-1 0 0,1 0 1 0 0,-1 1 0 0 0,0-1-1 0 0,0 1 1 0 0,0-1 0 0 0,0 0 0 0 0,0 1-1 0 0,-1-1 1 0 0,1 1 0 0 0,-1-1 0 0 0,1 0-1 0 0,-1 1 1 0 0,0-1 0 0 0,0 0 0 0 0,0 0-1 0 0,0 1 1 0 0,0-1 0 0 0,-1 0 0 0 0,1 0-1 0 0,-1 0 1 0 0,1-1 0 0 0,-1 1-1 0 0,0 0 1 0 0,1-1 0 0 0,-1 1 0 0 0,0-1-1 0 0,0 1 1 0 0,0-1 0 0 0,0 0 0 0 0,-1 0-1 0 0,1 0 1 0 0,0 0 0 0 0,0 0 0 0 0,-1 0-1 0 0,1-1 1 0 0,0 1 0 0 0,-1-1 0 0 0,1 1-1 0 0,-3-1 52 0 0,-1 3 86 0 0,-80 32-68 0 0,-2-3 0 0 0,0-5-1 0 0,-2-3 1 0 0,-38 3-18 0 0,63-6 1672 0 0,99-13 858 0 0,354-1 1282 0 0,-273-10-3719 0 0,0 4 0 0 0,0 6 0 0 0,9 6-93 0 0,-61 14-308 0 0,-58-9-2122 0 0,-13 7-3372 0 0,3-17-5240 0 0</inkml:trace>
  <inkml:trace contextRef="#ctx0" brushRef="#br0" timeOffset="-7718.776">2610 14536 0 0 0,'0'0'906'0'0,"0"0"-252"0"0,0 0-194 0 0,0 0-79 0 0,0 0-3 0 0,0 0 54 0 0,0 0 67 0 0,0 0 57 0 0,0 0-17 0 0,0 0-46 0 0,0 0-114 0 0,4-8-131 0 0,50-86-62 0 0,-48 85 267 0 0,-1 0 0 0 0,0-1 0 0 0,-1 0 0 0 0,0 0 0 0 0,-1 0 1 0 0,0 0-1 0 0,0 0 0 0 0,-1-1 0 0 0,0 1 0 0 0,-1-1 0 0 0,0 0 1 0 0,-1 1-1 0 0,0-1 0 0 0,-1 0 0 0 0,-1-3-453 0 0,2 12 29 0 0,-1 0 0 0 0,1 0 0 0 0,-1 0 0 0 0,0 0 0 0 0,0 0 1 0 0,0 0-1 0 0,0 0 0 0 0,0 1 0 0 0,-1-1 0 0 0,1 0 0 0 0,0 1 0 0 0,-1-1 0 0 0,1 1 0 0 0,-1-1 0 0 0,0 1 0 0 0,1 0 0 0 0,-1-1 1 0 0,0 1-1 0 0,0 0 0 0 0,0 0 0 0 0,0 0 0 0 0,0 1 0 0 0,0-1 0 0 0,0 0 0 0 0,0 1 0 0 0,0 0 0 0 0,0-1 0 0 0,0 1 0 0 0,0 0 0 0 0,-1 0 1 0 0,1 0-1 0 0,0 0 0 0 0,0 0 0 0 0,0 0 0 0 0,0 1 0 0 0,0-1 0 0 0,0 1 0 0 0,0 0 0 0 0,-1 0-29 0 0,-78 35-1161 0 0,55-14 1195 0 0,1 1 0 0 0,0 1 0 0 0,2 1 0 0 0,1 1 0 0 0,1 1 0 0 0,1 1 0 0 0,1 1 0 0 0,2 0 0 0 0,1 1 0 0 0,2 1 0 0 0,0 1 1 0 0,2 0-1 0 0,2 0 0 0 0,-1 11-34 0 0,8-36 117 0 0,2 1 0 0 0,-1-1 0 0 0,1 0 0 0 0,0 1 1 0 0,0 0-1 0 0,1-1 0 0 0,0 1 0 0 0,1-1 1 0 0,0 1-1 0 0,0-1 0 0 0,0 1 0 0 0,1-1 1 0 0,0 0-1 0 0,0 0 0 0 0,1 1 0 0 0,0-2 1 0 0,1 1-1 0 0,-1 0 0 0 0,1-1 0 0 0,0 1 1 0 0,1-1-1 0 0,-1 0 0 0 0,1-1 0 0 0,1 1 1 0 0,-1-1-1 0 0,1 0 0 0 0,0 0 0 0 0,0-1 1 0 0,0 1-1 0 0,0-1 0 0 0,1-1 0 0 0,0 1 1 0 0,0-1-1 0 0,0 0 0 0 0,2 0-117 0 0,13 4 121 0 0,0-1 0 0 0,0-1 0 0 0,1 0 0 0 0,0-2-1 0 0,0-1 1 0 0,0-1 0 0 0,0 0 0 0 0,0-2 0 0 0,1-1 0 0 0,-2-1 0 0 0,1 0 0 0 0,0-2-1 0 0,-1-1 1 0 0,1-1 0 0 0,-2 0 0 0 0,1-2 0 0 0,-1 0 0 0 0,0-2 0 0 0,-1 0 0 0 0,-1-1-1 0 0,1-1 1 0 0,16-16-121 0 0,-27 20 64 0 0,0-1 0 0 0,0 0 0 0 0,-1 0-1 0 0,-1-1 1 0 0,0 0 0 0 0,0 0 0 0 0,-1-1 0 0 0,-1 0-1 0 0,1 0 1 0 0,-2 0 0 0 0,0-1 0 0 0,-1 0 0 0 0,0 1-1 0 0,0-1 1 0 0,-2 0 0 0 0,1 0 0 0 0,-2-1 0 0 0,0 1-1 0 0,0 0 1 0 0,-1 0 0 0 0,-1 0 0 0 0,0 0 0 0 0,-1 0-1 0 0,-1 1 1 0 0,0-1 0 0 0,0 1 0 0 0,-1 0 0 0 0,-1 0-1 0 0,0 0 1 0 0,0 1 0 0 0,-1-1 0 0 0,-1 2 0 0 0,0-1-1 0 0,0 1 1 0 0,-1 0 0 0 0,0 1 0 0 0,-3-2-64 0 0,0-3-57 0 0,0 1 0 0 0,-1 1 1 0 0,0-1-1 0 0,-1 2 0 0 0,-1 0 1 0 0,1 1-1 0 0,-1 0 0 0 0,-1 2 0 0 0,0-1 1 0 0,0 2-1 0 0,-1 0 0 0 0,0 1 1 0 0,0 1-1 0 0,0 0 0 0 0,-1 2 0 0 0,0 0 1 0 0,1 0-1 0 0,-1 2 0 0 0,0 0 1 0 0,0 1-1 0 0,-3 1 57 0 0,13 2-89 0 0,0 0 1 0 0,0 1-1 0 0,1 0 0 0 0,0 0 1 0 0,-1 0-1 0 0,1 1 1 0 0,1 0-1 0 0,-1 1 0 0 0,1-1 1 0 0,0 1-1 0 0,0 0 0 0 0,1 1 1 0 0,-1-1-1 0 0,1 1 1 0 0,1 0-1 0 0,-1 0 0 0 0,1 1 1 0 0,1 0-1 0 0,0-1 0 0 0,0 1 1 0 0,0 0-1 0 0,1 0 1 0 0,0 2 88 0 0,-4 10-423 0 0,2 1 1 0 0,1-1-1 0 0,1 1 1 0 0,0 0-1 0 0,2 0 0 0 0,0 0 1 0 0,1 0-1 0 0,4 15 423 0 0,5 8-4443 0 0,1-12-5401 0 0</inkml:trace>
  <inkml:trace contextRef="#ctx0" brushRef="#br0" timeOffset="-6191.337">6322 12656 1936 0 0,'0'0'1711'0'0,"0"0"-422"0"0,0 0-742 0 0,0 0-785 0 0,0 0-338 0 0,0 0 93 0 0,0 0 363 0 0,0 0 398 0 0,0 0 107 0 0,0 0 18 0 0,0 0 38 0 0,0 0 1 0 0,0 27 38 0 0,-10 175 1229 0 0,-25 160-604 0 0,37-360 4831 0 0,4-5-3402 0 0,9-11-4908 0 0,-8 7-2859 0 0,-2 3-3019 0 0</inkml:trace>
  <inkml:trace contextRef="#ctx0" brushRef="#br0" timeOffset="-5431.322">6330 14738 1376 0 0,'0'0'1615'0'0,"0"0"-221"0"0,0 0 93 0 0,0 0 77 0 0,0 0 194 0 0,0 0 124 0 0,0 0-71 0 0,-1-26-200 0 0,-4-130 1695 0 0,10 169-6374 0 0,12 11 3050 0 0,-7-11-60 0 0,-7-6 139 0 0,0-1 0 0 0,0 0 0 0 0,0 0 0 0 0,1-1 0 0 0,0 1 0 0 0,0-1 0 0 0,0 0 0 0 0,0 0 0 0 0,1 0 0 0 0,0 0 0 0 0,0-1-1 0 0,1 0 1 0 0,-1 0 0 0 0,1-1 0 0 0,0 1 0 0 0,0-1 0 0 0,0 0 0 0 0,0-1 0 0 0,0 1 0 0 0,1-1 0 0 0,-1-1 0 0 0,1 1-1 0 0,-1-1 1 0 0,1 0 0 0 0,0 0 0 0 0,-1-1 0 0 0,1 0 0 0 0,0 0 0 0 0,0-1 0 0 0,-1 0 0 0 0,1 0 0 0 0,-1 0 0 0 0,1-1 0 0 0,-1 0-1 0 0,1-1 1 0 0,-1 1 0 0 0,0-1 0 0 0,0 0 0 0 0,0 0 0 0 0,4-4-61 0 0,-2-2 6 0 0,0 0-1 0 0,-1 0 1 0 0,0-1-1 0 0,-1 0 1 0 0,0 0-1 0 0,0 0 1 0 0,-1-1 0 0 0,-1 0-1 0 0,0 0 1 0 0,0 0-1 0 0,-1 0 1 0 0,0-1 0 0 0,-1 1-1 0 0,0-1 1 0 0,-1 0-1 0 0,-1 0 1 0 0,0 1-1 0 0,0-1 1 0 0,-1 0 0 0 0,0 0-1 0 0,-1 1 1 0 0,-1-1-1 0 0,0 1 1 0 0,0 0-1 0 0,-1-1 1 0 0,-1 2 0 0 0,1-1-1 0 0,-2 0 1 0 0,0 1-1 0 0,0 0 1 0 0,-1 0 0 0 0,0 1-1 0 0,0 0 1 0 0,-1 0-1 0 0,0 1 1 0 0,-1 0-1 0 0,0 0 1 0 0,-7-4-6 0 0,-2-2-85 0 0,0 1-1 0 0,0 1 0 0 0,-1 0 1 0 0,-1 2-1 0 0,1 0 1 0 0,-2 1-1 0 0,1 1 1 0 0,-1 1-1 0 0,-1 1 1 0 0,1 1-1 0 0,-1 1 1 0 0,0 0-1 0 0,0 2 1 0 0,0 1-1 0 0,-18 1 86 0 0,28 0-37 0 0,0 1 1 0 0,0 0-1 0 0,0 1 0 0 0,0 0 1 0 0,0 1-1 0 0,0 0 0 0 0,1 1 1 0 0,-1 1-1 0 0,1-1 0 0 0,0 2 0 0 0,1 0 1 0 0,-1 0-1 0 0,1 1 0 0 0,0 0 1 0 0,1 0-1 0 0,0 1 0 0 0,0 1 1 0 0,0-1-1 0 0,1 2 0 0 0,1-1 0 0 0,0 1 1 0 0,0 0-1 0 0,0 0 0 0 0,2 1 1 0 0,-1 0-1 0 0,1 0 0 0 0,1 0 1 0 0,0 1-1 0 0,0 2 37 0 0,1-4-68 0 0,1-1 1 0 0,0 0 0 0 0,1 0-1 0 0,0 1 1 0 0,1-1 0 0 0,0 1-1 0 0,0-1 1 0 0,1 1 0 0 0,0-1-1 0 0,0 0 1 0 0,1 0-1 0 0,1 1 1 0 0,-1-1 0 0 0,2 0-1 0 0,-1-1 1 0 0,1 1 0 0 0,0-1-1 0 0,1 1 1 0 0,0-1 0 0 0,0-1-1 0 0,1 1 1 0 0,0-1-1 0 0,0 0 1 0 0,1 0 0 0 0,0-1-1 0 0,0 0 1 0 0,1 0 0 0 0,-1 0-1 0 0,1-1 1 0 0,0 0 0 0 0,1-1-1 0 0,-1 0 1 0 0,1 0-1 0 0,0-1 1 0 0,0 0 0 0 0,0 0-1 0 0,7 0 68 0 0,76 20-5856 0 0,-60-18-737 0 0</inkml:trace>
  <inkml:trace contextRef="#ctx0" brushRef="#br0" timeOffset="-4233.484">7011 14564 0 0 0,'0'0'221'0'0,"0"0"31"0"0,7 26 71 0 0,23 81 167 0 0,-29-105-400 0 0,-1 0 1 0 0,0 0-1 0 0,1 0 0 0 0,0 0 1 0 0,-1 0-1 0 0,1 0 1 0 0,0 0-1 0 0,0 0 1 0 0,0 0-1 0 0,0 0 1 0 0,1 0-1 0 0,-1 0 1 0 0,0-1-1 0 0,1 1 0 0 0,-1 0 1 0 0,1-1-1 0 0,0 0 1 0 0,-1 1-1 0 0,1-1 1 0 0,0 0-1 0 0,0 0 1 0 0,0 0-1 0 0,0 0 1 0 0,0 0-1 0 0,0 0 0 0 0,0 0 1 0 0,0-1-1 0 0,0 1 1 0 0,0-1-1 0 0,0 0 1 0 0,1 1-1 0 0,-1-1 1 0 0,0 0-1 0 0,0 0 1 0 0,0-1-1 0 0,1 1-90 0 0,7 0 774 0 0,3-1-358 0 0,0-1 0 0 0,0-1 0 0 0,0 0 0 0 0,0-1 0 0 0,-1 0 0 0 0,1-1 0 0 0,-1 0 0 0 0,0-1 0 0 0,-1 0 0 0 0,1-1 0 0 0,-1 0 0 0 0,-1-1 0 0 0,1 0 0 0 0,-1-1 0 0 0,-1 0 0 0 0,0 0 0 0 0,0-1 0 0 0,0 0 1 0 0,-2-1-1 0 0,1 0 0 0 0,-1 0 0 0 0,-1-1 0 0 0,0 0 0 0 0,-1 0 0 0 0,0 0 0 0 0,0-2-416 0 0,-3 6 91 0 0,1 0 0 0 0,-2-1 0 0 0,1 0 0 0 0,-1 1 0 0 0,0-1 0 0 0,-1 0 0 0 0,0 1 0 0 0,-1-1 1 0 0,0 0-1 0 0,0 1 0 0 0,-1-1 0 0 0,0 0 0 0 0,0 1 0 0 0,-1 0 0 0 0,0 0 0 0 0,0 0 0 0 0,-1 0 0 0 0,0 0 0 0 0,-1 0 1 0 0,1 1-1 0 0,-4-3-91 0 0,2 2-71 0 0,-1 0 0 0 0,0 1 0 0 0,0 0 0 0 0,-1 0 0 0 0,0 1 1 0 0,-1 0-1 0 0,1 0 0 0 0,-1 1 0 0 0,0 0 0 0 0,0 1 0 0 0,-1 0 0 0 0,1 0 1 0 0,-1 1-1 0 0,0 0 0 0 0,0 0 0 0 0,0 2 0 0 0,0-1 0 0 0,0 1 1 0 0,0 0-1 0 0,-1 1 0 0 0,1 0 0 0 0,0 1 0 0 0,0 0 0 0 0,0 1 0 0 0,-1 0 1 0 0,2 1-1 0 0,-4 0 71 0 0,2 2-87 0 0,1-1 1 0 0,0 1-1 0 0,1 0 0 0 0,-1 1 1 0 0,1 0-1 0 0,0 1 1 0 0,0 0-1 0 0,1 0 0 0 0,0 1 1 0 0,0 0-1 0 0,1 0 1 0 0,0 1-1 0 0,1 0 0 0 0,0 0 1 0 0,0 0-1 0 0,1 1 1 0 0,0 0-1 0 0,0 0 0 0 0,1 0 1 0 0,1 1-1 0 0,0-1 1 0 0,0 1-1 0 0,1 0 0 0 0,0 0 1 0 0,1 0-1 0 0,0 0 1 0 0,1 0-1 0 0,0 0 0 0 0,1 0 1 0 0,0 0-1 0 0,1 0 1 0 0,0 0-1 0 0,1 0 0 0 0,0-1 1 0 0,1 1-1 0 0,0-1 1 0 0,0 0-1 0 0,1 0 0 0 0,0 0 1 0 0,1-1-1 0 0,0 0 1 0 0,1 0-1 0 0,0 0 0 0 0,0-1 1 0 0,1 0-1 0 0,0 0 1 0 0,3 1 86 0 0,58 29-5396 0 0,-45-26-1271 0 0</inkml:trace>
  <inkml:trace contextRef="#ctx0" brushRef="#br0" timeOffset="-3765.313">6441 14854 15059 0 0,'0'0'2190'0'0,"0"0"-166"0"0,0 0-591 0 0,0 0-572 0 0,0 0-513 0 0,0 0-481 0 0,0 0-366 0 0,0 0-57 0 0,0 0 107 0 0,0 0 194 0 0,0 0 203 0 0,0 0 32 0 0,0 0-40 0 0,13 10-135 0 0,50 41-493 0 0,-37-26-2001 0 0,-1 0-3567 0 0,-14-13-3807 0 0</inkml:trace>
  <inkml:trace contextRef="#ctx0" brushRef="#br0" timeOffset="-3296.814">7985 14117 18524 0 0,'0'0'-696'0'0,"0"0"-352"0"0,0 0-257 0 0,0 0 233 0 0,0 0 576 0 0,0 0 320 0 0,0 0 144 0 0,0 0 56 0 0,15 181 48 0 0,-12-140-16 0 0,-1 4-8 0 0,-2 7 16 0 0,0 1-72 0 0,0 3-56 0 0,-3 4-400 0 0,-2 0-1104 0 0,1-14-1649 0 0,2-14-5425 0 0</inkml:trace>
  <inkml:trace contextRef="#ctx0" brushRef="#br0" timeOffset="-2830.824">12662 13240 0 0 0,'0'0'217'0'0,"0"0"42"0"0,0 0 20 0 0,0 0-28 0 0,-25 7-61 0 0,-78 22-70 0 0,101-29-130 0 0,0 0 1 0 0,0 0-1 0 0,0 0 0 0 0,0 0 0 0 0,0 0 0 0 0,0 1 1 0 0,0-1-1 0 0,0 1 0 0 0,0-1 0 0 0,0 1 0 0 0,1 0 1 0 0,-1-1-1 0 0,0 1 0 0 0,0 0 0 0 0,0 0 0 0 0,1 0 1 0 0,-1 1-1 0 0,1-1 0 0 0,-1 0 0 0 0,1 1 0 0 0,-1-1 1 0 0,1 1-1 0 0,0-1 0 0 0,0 1 0 0 0,0-1 0 0 0,0 1 1 0 0,0 0-1 0 0,0 0 0 0 0,0-1 0 0 0,0 1 0 0 0,1 0 1 0 0,-1 0-1 0 0,1 0 0 0 0,-1 0 0 0 0,1 0 0 0 0,0 0 1 0 0,-1 0-1 0 0,1 0 0 0 0,1 0 10 0 0,-1 6-326 0 0,0-5-282 0 0</inkml:trace>
  <inkml:trace contextRef="#ctx0" brushRef="#br0" timeOffset="-2500.192">12752 13345 21085 0 0,'0'0'-16'0'0,"0"0"-537"0"0,0 0-399 0 0,0 0-184 0 0,0 0 168 0 0,0 0 304 0 0,0 0-281 0 0,0 0-311 0 0,0 0-360 0 0,0 0-441 0 0,153 133-407 0 0,-110-116-273 0 0,-10-5 145 0 0,-13-4-537 0 0</inkml:trace>
  <inkml:trace contextRef="#ctx0" brushRef="#br0" timeOffset="-2499.192">15404 13205 18772 0 0,'0'0'6001'0'0,"0"0"-6049"0"0,0 0-120 0 0,0 0-56 0 0,199-43-64 0 0,-133 60-200 0 0,11 3-368 0 0,5 4-600 0 0,2 2-617 0 0,0 3-1016 0 0,-1 0-1159 0 0,-24-7-297 0 0,-21-6-2745 0 0</inkml:trace>
  <inkml:trace contextRef="#ctx0" brushRef="#br0" timeOffset="3125.007">11472 14886 3777 0 0,'0'0'1237'0'0,"0"0"-199"0"0,0 0-163 0 0,0 0-8 0 0,0 0 142 0 0,0 0 89 0 0,0 0-58 0 0,0 0-140 0 0,0 0-236 0 0,0 0-272 0 0,0 0-226 0 0,10-12-246 0 0,32-33-203 0 0,-72 108 215 0 0,-74 80 554 0 0,-7-6 0 0 0,-43 36-486 0 0,81-92 83 0 0,-49 52 157 0 0,124-131-133 0 0,1 0 1 0 0,-1 0-1 0 0,1 0 1 0 0,0 0-1 0 0,-1 0 1 0 0,1 0-1 0 0,0-1 1 0 0,0 1-1 0 0,0-1 1 0 0,0 0-1 0 0,0 0 1 0 0,0 0-1 0 0,0-1 1 0 0,1 1-1 0 0,-1-1 0 0 0,0 1 1 0 0,0-1-1 0 0,1 0 1 0 0,-1 0-1 0 0,0-1 1 0 0,0 1-1 0 0,1-1 1 0 0,-1 1-1 0 0,0-1 1 0 0,0 0-1 0 0,2-1-107 0 0,7 2 205 0 0,447-44 1861 0 0,30 59-1973 0 0,-492-18-4335 0 0,-14-4-3153 0 0,10 2-53 0 0</inkml:trace>
  <inkml:trace contextRef="#ctx0" brushRef="#br0" timeOffset="3412.806">11495 14776 21469 0 0,'0'0'-26'0'0,"0"0"-430"0"0,0 0-261 0 0,0 0 19 0 0,0 0 315 0 0,0 0 419 0 0,0 0 116 0 0,0 0 23 0 0,27 32-8 0 0,87 101 4 0 0,-12 31 229 0 0,-62-80-286 0 0,-30-58-67 0 0,1-1 0 0 0,1-1 1 0 0,1 0-1 0 0,1-1 1 0 0,1 0-1 0 0,1-1 1 0 0,1-1-1 0 0,1 0 0 0 0,1-1 1 0 0,9 6-48 0 0,3-8-919 0 0,-19-15-2127 0 0,0-1-3896 0 0,-6-2-3029 0 0</inkml:trace>
  <inkml:trace contextRef="#ctx0" brushRef="#br0" timeOffset="3711.876">12468 14763 23533 0 0,'0'0'-285'0'0,"0"0"-368"0"0,0 0-187 0 0,0 0 16 0 0,0 0 264 0 0,0 0 375 0 0,0 0 137 0 0,4 28 36 0 0,18 212 169 0 0,-43-58 367 0 0,13-136-408 0 0,2 0 0 0 0,2 0 0 0 0,2 1 0 0 0,2-1 0 0 0,4 24-116 0 0,-3-65 23 0 0,-1-1 0 0 0,1 1 0 0 0,0 0 0 0 0,1-1-1 0 0,-1 1 1 0 0,1-1 0 0 0,0 0 0 0 0,0 1 0 0 0,1-1 0 0 0,-1 0 0 0 0,1 0-1 0 0,0 0 1 0 0,0-1 0 0 0,0 1 0 0 0,0-1 0 0 0,1 0 0 0 0,-1 1-1 0 0,1-2 1 0 0,0 1 0 0 0,0 0 0 0 0,0-1 0 0 0,0 0 0 0 0,5 2-23 0 0,14-4-3189 0 0,0-14-3590 0 0,-15 9-3782 0 0</inkml:trace>
  <inkml:trace contextRef="#ctx0" brushRef="#br0" timeOffset="4101.269">12390 15153 21325 0 0,'0'0'1356'0'0,"0"0"-501"0"0,0 0-326 0 0,0 0-305 0 0,0 0-166 0 0,0 0-8 0 0,0 0 4 0 0,30-12-10 0 0,97-37-6 0 0,-108 42-43 0 0,1 2 0 0 0,-1 0 0 0 0,1 1 0 0 0,0 1 0 0 0,0 1-1 0 0,0 0 1 0 0,0 2 0 0 0,18 2 5 0 0,8-1-87 0 0,-43-1-10 0 0,105 3-1942 0 0,-73 1-2010 0 0,0 2-4156 0 0,-21-3-1810 0 0</inkml:trace>
  <inkml:trace contextRef="#ctx0" brushRef="#br0" timeOffset="4615.078">8838 15850 11715 0 0,'0'0'2585'0'0,"0"0"-488"0"0,0 0-266 0 0,0 0-395 0 0,0 0-226 0 0,0 0-178 0 0,0 0-236 0 0,0 0-225 0 0,0 0-178 0 0,0 0-154 0 0,0 0-122 0 0,0 0-85 0 0,0 0-40 0 0,-5-11 3 0 0,-11-33 24 0 0,78 33 252 0 0,507 18 615 0 0,-117-1-768 0 0,372 30-40 0 0,92 46-78 0 0,355 23 124 0 0,673-96 281 0 0,-1848-12-361 0 0,28-3-73 0 0,-1 6 0 0 0,1 5 0 0 0,41 11 29 0 0,-153-14-12 0 0,-7-2-15 0 0,1 0 1 0 0,0 0-1 0 0,-1 1 0 0 0,1 0 1 0 0,-1 0-1 0 0,0 0 1 0 0,1 1-1 0 0,-1 0 0 0 0,0 0 1 0 0,0 0-1 0 0,0 1 1 0 0,0-1-1 0 0,0 1 0 0 0,-1 1 1 0 0,1-1-1 0 0,-1 0 1 0 0,0 1-1 0 0,0 0 27 0 0,-4-1-52 0 0,-1 1-1 0 0,0-1 0 0 0,0 0 1 0 0,0 0-1 0 0,-1 0 1 0 0,1 0-1 0 0,-1 0 0 0 0,1 0 1 0 0,-1 0-1 0 0,0 0 1 0 0,0-1-1 0 0,-1 1 0 0 0,1-1 1 0 0,0 0-1 0 0,-1 1 1 0 0,1-1-1 0 0,-1 0 1 0 0,0 0-1 0 0,0-1 0 0 0,0 1 1 0 0,0-1-1 0 0,0 1 1 0 0,0-1-1 0 0,0 0 0 0 0,0 0 1 0 0,0 0-1 0 0,-1 0 1 0 0,0-1 52 0 0,-5 4-196 0 0,-86 33-2130 0 0,32-15-2486 0 0,53-19 3551 0 0,-31 11-8399 0 0</inkml:trace>
  <inkml:trace contextRef="#ctx0" brushRef="#br0" timeOffset="4951.944">10311 16148 3513 0 0,'0'0'3071'0'0,"0"0"174"0"0,0 0-229 0 0,0 0-543 0 0,0 0-585 0 0,0 0-627 0 0,0 0-563 0 0,0 0-383 0 0,0 0-227 0 0,0 0-118 0 0,0 0-32 0 0,0 0 2 0 0,0 0 27 0 0,-12 0 51 0 0,10 0-17 0 0,-1-1 8 0 0,-1 1-1 0 0,1 0 1 0 0,-1 0 0 0 0,1 0-1 0 0,0 0 1 0 0,-1 1-1 0 0,1-1 1 0 0,-1 1-1 0 0,1 0 1 0 0,0 0 0 0 0,-1 0-1 0 0,1 1 1 0 0,0-1-1 0 0,0 1 1 0 0,0-1-1 0 0,0 1 1 0 0,0 0 0 0 0,1 0-1 0 0,-1 1 1 0 0,0-1-1 0 0,1 1 1 0 0,0-1-1 0 0,-1 1 1 0 0,1 0 0 0 0,0-1-1 0 0,0 1 1 0 0,1 0-1 0 0,-1 0 1 0 0,0 3-9 0 0,-10 24 76 0 0,2 0 0 0 0,1 0 1 0 0,1 1-1 0 0,2 0 0 0 0,1 0 0 0 0,0 26-76 0 0,-3 6 71 0 0,-12 102 234 0 0,6 2 1 0 0,8 125-306 0 0,6-285 47 0 0,0 0 0 0 0,0 0 0 0 0,1 0 1 0 0,0 0-1 0 0,1 0 0 0 0,-1 0 0 0 0,1-1 1 0 0,0 1-1 0 0,1-1 0 0 0,0 1 0 0 0,0-1 0 0 0,0 0 1 0 0,1 0-1 0 0,0 0 0 0 0,0 0 0 0 0,0-1 0 0 0,1 1 1 0 0,0-1-1 0 0,0-1 0 0 0,0 1 0 0 0,0-1 1 0 0,1 1-1 0 0,0-2 0 0 0,0 1 0 0 0,0-1 0 0 0,0 1 1 0 0,1-2-1 0 0,-1 1 0 0 0,1-1 0 0 0,-1 0 1 0 0,1 0-1 0 0,0-1 0 0 0,0 0 0 0 0,0 0 0 0 0,0 0 1 0 0,0-1-1 0 0,1 0-47 0 0,40 1-151 0 0,-1-3 1 0 0,1-1-1 0 0,-1-2 1 0 0,0-2-1 0 0,0-3 1 0 0,-1-1-1 0 0,-1-3 1 0 0,31-13 150 0 0,1-19-4721 0 0,-39 2-5706 0 0,-32 33 4242 0 0</inkml:trace>
  <inkml:trace contextRef="#ctx0" brushRef="#br0" timeOffset="5232.852">9899 16792 14323 0 0,'0'0'6401'0'0,"0"0"-5680"0"0,0 0-201 0 0,0 0-512 0 0,0 0-136 0 0,0 0 88 0 0,167-53 40 0 0,-102 45 40 0 0,7 1-24 0 0,5 1-24 0 0,4-1 16 0 0,2 3-40 0 0,1-1-136 0 0,-2 4-368 0 0,-1-1-729 0 0,-4 2-1263 0 0,-22 0-1953 0 0,-20 0-7218 0 0</inkml:trace>
  <inkml:trace contextRef="#ctx0" brushRef="#br0" timeOffset="5567.206">11650 16553 24789 0 0,'0'0'-172'0'0,"0"0"-136"0"0,0 0-127 0 0,0 0 6 0 0,0 0 168 0 0,0 0 98 0 0,0 0 82 0 0,2 27 49 0 0,7 198 109 0 0,-40-59 95 0 0,0 86-100 0 0,54-220-1118 0 0,3-45-7006 0 0,-21 8-590 0 0</inkml:trace>
  <inkml:trace contextRef="#ctx0" brushRef="#br0" timeOffset="5568.206">11402 16766 21093 0 0,'0'0'709'0'0,"0"0"-274"0"0,0 0-365 0 0,0 0-168 0 0,0 0 8 0 0,0 0 93 0 0,0 0 69 0 0,0 0 8 0 0,0 0 19 0 0,0 0 3 0 0,29 16-2 0 0,92 49-3 0 0,-7-41-223 0 0,13-22-2293 0 0,-43-3-5661 0 0,-50 0-2815 0 0</inkml:trace>
  <inkml:trace contextRef="#ctx0" brushRef="#br0" timeOffset="5978.199">13445 16531 22157 0 0,'0'0'157'0'0,"0"0"-481"0"0,0 0-205 0 0,0 0 15 0 0,0 0 193 0 0,0 0 199 0 0,0 0 96 0 0,0 0 60 0 0,0 0 65 0 0,0 0 45 0 0,-24 28 41 0 0,-79 95 36 0 0,-72 27 404 0 0,-376 314-312 0 0,548-462-298 0 0,4-2-15 0 0,0 1 0 0 0,0-1-1 0 0,0 0 1 0 0,0 1 0 0 0,0-1-1 0 0,0 1 1 0 0,-1-1-1 0 0,1 1 1 0 0,0-1 0 0 0,0 1-1 0 0,0 0 1 0 0,-1-1 0 0 0,1 1-1 0 0,0 0 1 0 0,-1 0 0 0 0,1 0-1 0 0,-1-1 1 0 0,1 1 0 0 0,-1 0-1 0 0,1 0 1 0 0,-1 0 0 0 0,1 0-1 0 0,-1 0 1 0 0,0 0-1 0 0,0 0 1 0 0,1 0 0 0 0,-1 0-1 0 0,0 0 1 0 0,0 0 0 0 0,0 0-1 0 0,0 0 1 0 0,0 0 0 0 0,0 0-1 0 0,-1 0 1 0 0,1 0 0 0 0,0 0-1 0 0,0 0 1 0 0,-1 0 0 0 0,1 0-1 0 0,-1 0 1 0 0,1 0-1 0 0,-1 0 1 0 0,1-1 0 0 0,-1 1-1 0 0,1 0 1 0 0,-1 0 0 0 0,0 0-1 0 0,1-1 1 0 0,-1 1 0 0 0,0 0-1 0 0,0-1 1 0 0,1 1 0 0 0,-1-1-1 0 0,0 1 1 0 0,0-1 0 0 0,0 1-1 0 0,0-1 1 0 0,0 1-1 0 0,0-1 1 0 0,0 0 0 0 0,0 0-1 0 0,0 0 1 0 0,0 1 0 0 0,0-1-1 0 0,-1 0 1 0 0,296 1 682 0 0,-175-8-589 0 0,846 26 703 0 0,-882-19-617 0 0,-82 0-102 0 0,-19-12-657 0 0,-53-21-6903 0 0,57 27 3204 0 0,-4-2-6561 0 0</inkml:trace>
  <inkml:trace contextRef="#ctx0" brushRef="#br0" timeOffset="6339.947">13320 16474 23933 0 0,'0'0'452'0'0,"0"0"-397"0"0,0 0-231 0 0,0 0-112 0 0,0 0 34 0 0,0 0 190 0 0,0 0 64 0 0,16 27-4 0 0,105 204 47 0 0,-51 7 229 0 0,-60-189-283 0 0,3 1 1 0 0,1-2 0 0 0,3 0 0 0 0,2-1 0 0 0,1-1 0 0 0,6 5 10 0 0,65 35-1897 0 0,-38-83-8562 0 0,-42-7-237 0 0</inkml:trace>
  <inkml:trace contextRef="#ctx0" brushRef="#br0" timeOffset="6611.782">14217 16468 24085 0 0,'0'0'-169'0'0,"0"0"-119"0"0,0 0-87 0 0,0 0 40 0 0,0 0 129 0 0,1 28 127 0 0,13 208 496 0 0,-16-36 192 0 0,-1-115-491 0 0,4-1-1 0 0,3 1 1 0 0,11 55-118 0 0,-13-128-116 0 0,-1 0 0 0 0,2-1 0 0 0,0 1 0 0 0,0 0 1 0 0,1-1-1 0 0,0 0 0 0 0,1 0 0 0 0,0 0 0 0 0,1 0 0 0 0,0-1 1 0 0,1 0-1 0 0,0 0 0 0 0,1-1 0 0 0,8 9 116 0 0,-13-17-597 0 0,-2 0-8056 0 0,-1-3-2303 0 0</inkml:trace>
  <inkml:trace contextRef="#ctx0" brushRef="#br0" timeOffset="6612.782">13963 16906 25902 0 0,'0'0'864'0'0,"0"0"-352"0"0,0 0-160 0 0,0 0-232 0 0,166-47-48 0 0,-101 44 32 0 0,7 1-48 0 0,2 1-24 0 0,-7 1-32 0 0,0 0-8 0 0,-11 1-80 0 0,-4 4-88 0 0,-11 1-184 0 0,-9-1-240 0 0,-9 2-489 0 0,-4 1-1071 0 0,-9-2-3329 0 0,-3-2-7834 0 0</inkml:trace>
  <inkml:trace contextRef="#ctx0" brushRef="#br0" timeOffset="9938.25">19254 1830 2993 0 0,'0'0'28'0'0,"0"0"-52"0"0,0 0-24 0 0,0 0 18 0 0,0 0 38 0 0,0 0 52 0 0,0 0 116 0 0,0 0 210 0 0,0 0 310 0 0,0 0 364 0 0,0 0 244 0 0,16-13 81 0 0,46-41-126 0 0,-61 55-1283 0 0,0-1 0 0 0,0 1 1 0 0,0-1-1 0 0,0 1 0 0 0,0 0 1 0 0,0-1-1 0 0,0 1 0 0 0,0 0 1 0 0,0 0-1 0 0,0 0 1 0 0,-1 0-1 0 0,1 0 0 0 0,0 0 1 0 0,0 0-1 0 0,-1 0 0 0 0,1 0 1 0 0,-1 0-1 0 0,1 0 0 0 0,-1 0 1 0 0,0 1-1 0 0,1-1 0 0 0,-1 0 1 0 0,0 0-1 0 0,0 1 0 0 0,0-1 1 0 0,0 0-1 0 0,0 0 0 0 0,0 0 1 0 0,0 1-1 0 0,0-1 1 0 0,0 0-1 0 0,0 0 0 0 0,-1 1 1 0 0,1-1-1 0 0,-1 0 0 0 0,1 0 1 0 0,-1 0-1 0 0,1 0 0 0 0,-1 0 1 0 0,1 0-1 0 0,-1 0 0 0 0,0 0 1 0 0,0 0-1 0 0,0 0 0 0 0,1 0 1 0 0,-2 0 23 0 0,2 2-97 0 0,-150 673-1039 0 0,107-500 1285 0 0,7 1 0 0 0,8 1 0 0 0,8 2-1 0 0,8 0 1 0 0,8 60-149 0 0,18 655 444 0 0,-20-199-369 0 0,0-149 597 0 0,4-382-295 0 0,-8-1-1 0 0,-6-1 1 0 0,-19 63-377 0 0,-1-15 603 0 0,10 2-1 0 0,2 162-602 0 0,-45 335 551 0 0,11-208 1622 0 0,50-272-1008 0 0,11 0 0 0 0,15 64-1165 0 0,-14-228 205 0 0,-16 519 1516 0 0,-5-175-1267 0 0,78 157 682 0 0,-88-250-748 0 0,21-281-277 0 0,2 0 1 0 0,1 0-1 0 0,2 0 0 0 0,1 0 0 0 0,2 1 0 0 0,2-1 0 0 0,1 0 0 0 0,2-1 1 0 0,11 35-112 0 0,-14-56 25 0 0,16 40 36 0 0,-4 1 0 0 0,-1 1 0 0 0,-4 0 0 0 0,-1 1 0 0 0,1 55-61 0 0,-15-34 84 0 0,-3-1 1 0 0,-3 0-1 0 0,-4 0 0 0 0,-23 74-84 0 0,15-73 77 0 0,5 1 0 0 0,3 1 0 0 0,3 1-1 0 0,1 49-76 0 0,50 309 352 0 0,-52-257-98 0 0,-39-40-2109 0 0,-48-27-3845 0 0,95-113 5614 0 0,1 1 0 0 0,0-1 0 0 0,1 0 0 0 0,-1 1 1 0 0,0-1-1 0 0,1 1 0 0 0,-1 0 0 0 0,1 0 0 0 0,0 0 0 0 0,0 0 0 0 0,0 0 0 0 0,0 0 1 0 0,1 0-1 0 0,-1 1 0 0 0,1-1 0 0 0,0 1 0 0 0,0-1 0 0 0,0 1 0 0 0,1 0 0 0 0,-1-1 1 0 0,1 1-1 0 0,0 0 0 0 0,-1-1 0 0 0,2 1 0 0 0,-1 0 0 0 0,0-1 0 0 0,1 1 0 0 0,0-1 1 0 0,0 1-1 0 0,0 0 0 0 0,0-1 0 0 0,0 0 0 0 0,1 1 0 0 0,0-1 0 0 0,-1 0 1 0 0,1 0-1 0 0,1 0 0 0 0,-1 0 0 0 0,0 0 0 0 0,1 0 0 0 0,2 2 86 0 0,22 1-155 0 0,38-56 6880 0 0,-42 27-6989 0 0,-18 20 324 0 0,0 0 1 0 0,0-1 0 0 0,0 1 0 0 0,-1-1 0 0 0,0 0 0 0 0,1 0 0 0 0,-2-1 0 0 0,1 1 0 0 0,0-1 0 0 0,-1 0 0 0 0,0 0 0 0 0,0 0 0 0 0,0 0 0 0 0,-1-1 0 0 0,0 1 0 0 0,0-1 0 0 0,0 1 0 0 0,-1-1 0 0 0,1 0 0 0 0,-2 0 0 0 0,1 1 0 0 0,0-1 0 0 0,-1 0 0 0 0,0 0-1 0 0,-1 0 1 0 0,1 0 0 0 0,-1 1 0 0 0,0-1 0 0 0,0 0 0 0 0,-1 0 0 0 0,-1-1-61 0 0,2-1 9 0 0,-1 0-1 0 0,-1 0 1 0 0,1 0-1 0 0,-1 0 1 0 0,-1 1-1 0 0,0-1 1 0 0,0 1-1 0 0,0 0 1 0 0,-1 0 0 0 0,0 1-1 0 0,0-1 1 0 0,0 1-1 0 0,-1 0 1 0 0,0 0-1 0 0,-1 1 1 0 0,1 0-1 0 0,-1 0 1 0 0,0 1-1 0 0,0-1 1 0 0,0 1-1 0 0,-1 1 1 0 0,1-1-1 0 0,-1 2 1 0 0,0-1-1 0 0,0 1 1 0 0,0 0 0 0 0,0 0-1 0 0,0 1 1 0 0,0 0-1 0 0,-1 1 1 0 0,1 0-1 0 0,0 0 1 0 0,0 1-1 0 0,-1 0 1 0 0,1 0-1 0 0,0 1 1 0 0,0 0-1 0 0,0 0 1 0 0,0 1-1 0 0,1 0 1 0 0,-1 0-1 0 0,1 1 1 0 0,-5 3-9 0 0,5-2 6 0 0,1 1 1 0 0,0 0-1 0 0,1 1 1 0 0,0-1-1 0 0,0 1 1 0 0,0 0-1 0 0,1 1 1 0 0,0-1-1 0 0,0 1 1 0 0,1-1-1 0 0,0 1 1 0 0,0 0-1 0 0,1 1 1 0 0,0-1-1 0 0,0 0 0 0 0,1 0 1 0 0,0 1-1 0 0,0-1 1 0 0,1 1-1 0 0,0-1 1 0 0,1 1-1 0 0,0-1 1 0 0,0 1-1 0 0,1-1 1 0 0,0 0-1 0 0,1 0 1 0 0,-1 0-1 0 0,1 0 1 0 0,1 0-1 0 0,0-1 1 0 0,0 1-1 0 0,0-1 0 0 0,1 0 1 0 0,0 0-1 0 0,0-1 1 0 0,1 1-1 0 0,0-1 1 0 0,0-1-1 0 0,0 1 1 0 0,1-1-1 0 0,0 0 1 0 0,0 0-1 0 0,0-1 1 0 0,1 0-1 0 0,-1 0 1 0 0,1-1-1 0 0,1 1-6 0 0,6 1 31 0 0,1 1-1 0 0,-1-2 1 0 0,1 0 0 0 0,0-1-1 0 0,0-1 1 0 0,1 0 0 0 0,-1-2-1 0 0,0 1 1 0 0,1-2 0 0 0,-1 0-1 0 0,0-1 1 0 0,0-1 0 0 0,0 0-1 0 0,0-1 1 0 0,0-1 0 0 0,-1 0-1 0 0,1-1 1 0 0,-2-1 0 0 0,8-4-31 0 0,-18 6 74 0 0,0 0 1 0 0,0 0 0 0 0,0 0-1 0 0,-1 0 1 0 0,0 0-1 0 0,0-1 1 0 0,0 0-1 0 0,-1 1 1 0 0,1-1-1 0 0,-2 0 1 0 0,1 0 0 0 0,0 0-1 0 0,-1 0 1 0 0,-1-1-1 0 0,1 1 1 0 0,-1 0-1 0 0,0 0 1 0 0,0 0 0 0 0,0-1-1 0 0,-1 1 1 0 0,0 0-1 0 0,-1 0 1 0 0,1 0-1 0 0,-1 0 1 0 0,0 0 0 0 0,0 0-1 0 0,-1 1 1 0 0,0-1-1 0 0,0 1 1 0 0,0-1-1 0 0,-1 1 1 0 0,0 0-1 0 0,0 0 1 0 0,0 1 0 0 0,0-1-1 0 0,-1 1 1 0 0,0 0-1 0 0,1 0 1 0 0,-2 1-1 0 0,1-1 1 0 0,0 1 0 0 0,-1 0-1 0 0,1 0 1 0 0,-1 1-1 0 0,0 0-74 0 0,-8-5-33 0 0,0 1 0 0 0,0 0-1 0 0,0 1 1 0 0,0 1 0 0 0,-1 0-1 0 0,0 1 1 0 0,0 1 0 0 0,0 0-1 0 0,0 1 1 0 0,0 0-1 0 0,0 1 1 0 0,0 1 0 0 0,-1 1-1 0 0,1 0 1 0 0,1 1 0 0 0,-1 0-1 0 0,0 1 1 0 0,1 1 0 0 0,0 1-1 0 0,0 0 1 0 0,0 0 0 0 0,1 1-1 0 0,0 1 1 0 0,0 0 0 0 0,-8 8 33 0 0,20-15-29 0 0,-1 0 0 0 0,1 0 1 0 0,0 1-1 0 0,0-1 0 0 0,0 0 1 0 0,-1 1-1 0 0,1-1 0 0 0,0 0 1 0 0,1 1-1 0 0,-1-1 0 0 0,0 1 1 0 0,0 0-1 0 0,1-1 0 0 0,-1 1 1 0 0,1 0-1 0 0,-1-1 0 0 0,1 1 1 0 0,0 0-1 0 0,0 0 0 0 0,-1-1 1 0 0,1 1-1 0 0,0 0 0 0 0,1 0 1 0 0,-1-1-1 0 0,0 1 0 0 0,0 0 1 0 0,1-1-1 0 0,-1 1 0 0 0,1 0 1 0 0,0-1-1 0 0,-1 1 0 0 0,1 0 1 0 0,0-1-1 0 0,0 1 0 0 0,0-1 1 0 0,0 0-1 0 0,0 1 0 0 0,0-1 1 0 0,0 0-1 0 0,1 0 0 0 0,-1 1 1 0 0,0-1-1 0 0,1 0 0 0 0,-1 0 1 0 0,1 0-1 0 0,-1-1 0 0 0,1 1 1 0 0,0 0-1 0 0,1 0 29 0 0,87 29-1815 0 0,-12-24-3174 0 0,-24-5-3533 0 0,-21-1 1617 0 0</inkml:trace>
  <inkml:trace contextRef="#ctx0" brushRef="#br1" timeOffset="15425.376">19089 4124 0 0 0,'0'0'205'0'0,"0"0"-185"0"0,0 0-184 0 0,-3 7 107 0 0,-1 4 207 0 0,1 0 1 0 0,0 0-1 0 0,0 0 0 0 0,1 0 1 0 0,1 0-1 0 0,0 0 1 0 0,0 1-1 0 0,1-1 0 0 0,1 0 1 0 0,0 1-1 0 0,0-1 0 0 0,1 1-150 0 0,7-14 9475 0 0,20-30-7910 0 0,-24 24-1390 0 0,0-1 1 0 0,0 1-1 0 0,-1-1 0 0 0,-1 0 0 0 0,0 0 0 0 0,0 0 1 0 0,0 0-1 0 0,-1-1 0 0 0,-1 1 0 0 0,0-1 1 0 0,0 1-1 0 0,0-1 0 0 0,-2 0 0 0 0,1 1 1 0 0,-1-1-1 0 0,0 1 0 0 0,-1-3-175 0 0,1 7-81 0 0,-1 1 0 0 0,1-1 0 0 0,-1 0 0 0 0,1 1 0 0 0,-1-1 0 0 0,0 1 1 0 0,-1-1-1 0 0,1 1 0 0 0,-1 0 0 0 0,0 0 0 0 0,0 0 0 0 0,0 0 0 0 0,-1 1 0 0 0,1-1 0 0 0,-1 1 0 0 0,0 0 0 0 0,0 0 0 0 0,0 0 0 0 0,0 0 0 0 0,-1 1 0 0 0,1 0 0 0 0,-1 0 1 0 0,1 0-1 0 0,-1 0 0 0 0,0 1 0 0 0,0 0 0 0 0,1 0 0 0 0,-1 0 0 0 0,0 0 0 0 0,0 1 0 0 0,0 0 0 0 0,0 0 0 0 0,-1 1 81 0 0,-7 3-93 0 0,1 0 0 0 0,0 2 1 0 0,0-1-1 0 0,0 1 0 0 0,1 1 0 0 0,0 0 0 0 0,0 1 0 0 0,1 0 0 0 0,0 1 0 0 0,1 0 1 0 0,-1 0-1 0 0,2 1 0 0 0,-1 0 0 0 0,1 1 0 0 0,1 0 0 0 0,0 0 0 0 0,1 0 1 0 0,0 1-1 0 0,0 0 0 0 0,1 0 0 0 0,1 1 0 0 0,0 1 93 0 0,2-8 66 0 0,0 0 1 0 0,1 0-1 0 0,0 1 0 0 0,0-1 1 0 0,0 1-1 0 0,1-1 1 0 0,0 1-1 0 0,0-1 0 0 0,0 0 1 0 0,1 1-1 0 0,0-1 0 0 0,1 1 1 0 0,-1-1-1 0 0,1 0 0 0 0,0 0 1 0 0,1 0-1 0 0,-1 0 0 0 0,1 0 1 0 0,0-1-1 0 0,1 1 1 0 0,0-1-1 0 0,-1 0 0 0 0,2 0 1 0 0,-1 0-1 0 0,0 0 0 0 0,1-1 1 0 0,0 0-1 0 0,0 0 0 0 0,0 0 1 0 0,1 0-1 0 0,-1-1 0 0 0,1 0 1 0 0,0 0-1 0 0,0-1 0 0 0,0 1 1 0 0,0-1-1 0 0,0-1 1 0 0,1 1-1 0 0,-1-1 0 0 0,0 0 1 0 0,1-1-1 0 0,-1 1 0 0 0,1-1 1 0 0,-1 0-1 0 0,3-1-66 0 0,-1 2 176 0 0,0-1 1 0 0,-1 1-1 0 0,1-1 0 0 0,0-1 1 0 0,0 0-1 0 0,-1 0 1 0 0,1 0-1 0 0,0-1 0 0 0,-1 0 1 0 0,0 0-1 0 0,1-1 0 0 0,-1 0 1 0 0,0 0-1 0 0,0-1 1 0 0,-1 0-1 0 0,1 0 0 0 0,-1-1 1 0 0,0 0-1 0 0,0 0 0 0 0,0 0 1 0 0,-1 0-1 0 0,0-1 1 0 0,0 0-1 0 0,0 0 0 0 0,-1-1 1 0 0,1 1-1 0 0,-2-1 0 0 0,1 0 1 0 0,-1 0-1 0 0,0 0 1 0 0,0-1-1 0 0,0-2-176 0 0,-2 2-41 0 0,1 0 0 0 0,-1 0 0 0 0,-1 0 0 0 0,1-1 0 0 0,-2 1 0 0 0,1 0 0 0 0,-1 0 0 0 0,0 0 1 0 0,-1 0-1 0 0,1 0 0 0 0,-2 0 0 0 0,1 0 0 0 0,-1 0 0 0 0,0 1 0 0 0,-1-1 0 0 0,0 1 0 0 0,0 0 0 0 0,0 0 0 0 0,-1 0 0 0 0,0 1 0 0 0,-1-1 0 0 0,1 1 1 0 0,-1 1-1 0 0,0-1 0 0 0,-1 1 0 0 0,1 0 0 0 0,-1 0 0 0 0,0 1 0 0 0,0 0 0 0 0,0 0 0 0 0,-1 1 0 0 0,0 0 0 0 0,1 0 0 0 0,-1 1 0 0 0,0 0 0 0 0,0 0 1 0 0,0 1-1 0 0,0 0 0 0 0,-1 0 0 0 0,1 1 0 0 0,0 0 0 0 0,-4 1 41 0 0,5 1-70 0 0,0 1 0 0 0,-1 1 1 0 0,1-1-1 0 0,0 1 0 0 0,1 0 1 0 0,-1 1-1 0 0,1 0 0 0 0,0 0 1 0 0,0 0-1 0 0,0 1 0 0 0,1 0 1 0 0,0 0-1 0 0,0 0 0 0 0,0 1 1 0 0,1-1-1 0 0,0 1 0 0 0,0 0 1 0 0,1 0-1 0 0,0 1 0 0 0,0-1 1 0 0,1 1-1 0 0,0-1 0 0 0,0 1 0 0 0,0 0 1 0 0,1 0-1 0 0,1 0 0 0 0,-1 0 1 0 0,1 0-1 0 0,0 0 0 0 0,1-1 1 0 0,0 1-1 0 0,1 3 70 0 0,3 0 111 0 0,1-1-1 0 0,0 0 1 0 0,0 0 0 0 0,1 0-1 0 0,0-1 1 0 0,1 0 0 0 0,0-1 0 0 0,1 0-1 0 0,-1 0 1 0 0,2 0 0 0 0,-1-1-1 0 0,1-1 1 0 0,0 0 0 0 0,0 0-1 0 0,1-1 1 0 0,-1 0 0 0 0,1-1-1 0 0,0 0 1 0 0,0 0 0 0 0,1-1 0 0 0,-1-1-1 0 0,1 0 1 0 0,0-1 0 0 0,-1 0-1 0 0,1-1 1 0 0,0 0 0 0 0,0-1-1 0 0,-1 0 1 0 0,1-1 0 0 0,-1 0-1 0 0,1 0 1 0 0,-1-2 0 0 0,0 1 0 0 0,11-6-111 0 0,-16 6 51 0 0,0 0 0 0 0,0 0 0 0 0,0 0 0 0 0,0-1 0 0 0,0 0 0 0 0,-1 0 0 0 0,1 0 1 0 0,-1-1-1 0 0,0 1 0 0 0,-1-2 0 0 0,1 1 0 0 0,-1 0 0 0 0,0-1 0 0 0,0 1 1 0 0,-1-1-1 0 0,0 0 0 0 0,0-1 0 0 0,0 1 0 0 0,-1 0 0 0 0,0-1 0 0 0,0 0 0 0 0,0 1 1 0 0,-1-1-1 0 0,0 0 0 0 0,0 0 0 0 0,-1 1 0 0 0,0-1 0 0 0,0 0 0 0 0,-1 0 1 0 0,0 0-1 0 0,0 1 0 0 0,0-1 0 0 0,-1 0 0 0 0,0 1 0 0 0,0-1 0 0 0,-1 1 0 0 0,0 0 1 0 0,0-1-1 0 0,0 2 0 0 0,-1-1 0 0 0,-3-4-51 0 0,-1 2-65 0 0,-1 1-1 0 0,1 0 1 0 0,-2 1 0 0 0,1-1-1 0 0,-1 2 1 0 0,1-1 0 0 0,-2 2 0 0 0,1-1-1 0 0,0 1 1 0 0,-1 1 0 0 0,0 0-1 0 0,0 0 1 0 0,0 1 0 0 0,0 1-1 0 0,0 0 1 0 0,0 0 0 0 0,-1 1 0 0 0,1 0-1 0 0,0 1 1 0 0,0 1 0 0 0,0-1-1 0 0,0 2 1 0 0,0 0 0 0 0,0 0-1 0 0,1 1 1 0 0,-1 0 0 0 0,1 0-1 0 0,0 1 1 0 0,0 1 0 0 0,-7 5 65 0 0,15-7-30 0 0,-1-1 0 0 0,1 1-1 0 0,0 0 1 0 0,1 0 0 0 0,-1 0 0 0 0,1 0 0 0 0,-1 1 0 0 0,1-1-1 0 0,0 0 1 0 0,1 1 0 0 0,-1-1 0 0 0,1 0 0 0 0,0 1 0 0 0,0-1-1 0 0,0 0 1 0 0,1 1 0 0 0,-1-1 0 0 0,1 0 0 0 0,0 1-1 0 0,0-1 1 0 0,1 0 0 0 0,-1 0 0 0 0,1 0 0 0 0,0 0 0 0 0,0 0-1 0 0,0 0 1 0 0,1-1 0 0 0,0 1 0 0 0,-1-1 0 0 0,1 0 0 0 0,0 1-1 0 0,0-1 1 0 0,1 0 0 0 0,-1-1 0 0 0,1 1 0 0 0,-1-1 0 0 0,1 1-1 0 0,0-1 1 0 0,0 0 0 0 0,0-1 0 0 0,0 1 0 0 0,0-1 0 0 0,0 1-1 0 0,0-1 1 0 0,1 0 30 0 0,49 24-2010 0 0,-16-9-2208 0 0,-3-3-5867 0 0</inkml:trace>
  <inkml:trace contextRef="#ctx0" brushRef="#br1" timeOffset="17371.974">20670 2852 0 0 0,'0'0'645'0'0,"0"0"29"0"0,0 0-114 0 0,0 0-159 0 0,0 0-171 0 0,0 0-122 0 0,0 0-77 0 0,0 0-13 0 0,0 0 14 0 0,0 0 22 0 0,0 0 51 0 0,7-18 100 0 0,22-52 131 0 0,-34 204 1425 0 0,-2-86-1154 0 0,-5 36-1361 0 0,10-56 4527 0 0,1 1 3998 0 0,7-164-6343 0 0,-11 78 246 0 0,5 56-1566 0 0,0 1-83 0 0,0 0-125 0 0,0 9-5478 0 0,-1 14 5083 0 0,-23 475 992 0 0,8-265-99 0 0,13 198-398 0 0,23-295 587 0 0,-16-143 6677 0 0,1-43-9525 0 0,-10 13-3221 0 0,-5 15-1704 0 0,4 12-250 0 0</inkml:trace>
  <inkml:trace contextRef="#ctx0" brushRef="#br1" timeOffset="17926.165">19986 2878 18460 0 0,'0'0'421'0'0,"0"0"11"0"0,0 0-70 0 0,0 0-163 0 0,0 0-122 0 0,0 0-69 0 0,0 0 11 0 0,31-21 67 0 0,103-60 66 0 0,-35 57 139 0 0,-77 25-215 0 0,668 34 1368 0 0,-666-35-1399 0 0,40 3 165 0 0,-1-2 0 0 0,0-3 0 0 0,0-3 0 0 0,0-3 0 0 0,-1-2 0 0 0,0-3 0 0 0,40-15-210 0 0,-133 48-2791 0 0,-40 49-545 0 0,14-13-6281 0 0,42-42 1819 0 0</inkml:trace>
  <inkml:trace contextRef="#ctx0" brushRef="#br1" timeOffset="18640.593">21521 3983 12811 0 0,'0'0'2122'0'0,"0"0"-382"0"0,0 0-430 0 0,0 0-486 0 0,0 0-456 0 0,0 0-398 0 0,0 0-462 0 0,0 0-595 0 0,0 0-513 0 0,0 0 66 0 0,0 0 409 0 0,0 0 618 0 0,0 0 650 0 0,-8 1 181 0 0,4 0-295 0 0,0 1 1 0 0,0-1 0 0 0,1 1-1 0 0,-1-1 1 0 0,0 1 0 0 0,1 0-1 0 0,0 1 1 0 0,-1-1 0 0 0,1 0-1 0 0,0 1 1 0 0,0 0 0 0 0,1 0-1 0 0,-1 0 1 0 0,0 0 0 0 0,1 0-1 0 0,0 0 1 0 0,0 1-1 0 0,0-1 1 0 0,0 1 0 0 0,0-1-1 0 0,1 1 1 0 0,0 0 0 0 0,-1 0-1 0 0,1 0 1 0 0,1 0 0 0 0,-1 2-30 0 0,-16 43 345 0 0,2 1 0 0 0,2 1 0 0 0,2 1 0 0 0,3-1-1 0 0,2 2 1 0 0,1 34-345 0 0,9-104 6807 0 0,11-19-5271 0 0,4-13-2040 0 0,-5-7 531 0 0,-2 0-1 0 0,-2-1 0 0 0,-3 0 0 0 0,-3-1 0 0 0,-2-1-26 0 0,3 68-5220 0 0,13 46 4347 0 0,-3-11 794 0 0,-9-24 140 0 0,0 1-1 0 0,1-1 1 0 0,2-1-1 0 0,0 0 1 0 0,0 0-1 0 0,2 0 1 0 0,0-2-1 0 0,2 1 1 0 0,0-1-1 0 0,0-1 1 0 0,2 0-1 0 0,0-1 1 0 0,0-1-1 0 0,2 0 1 0 0,-1-2 0 0 0,2 1-1 0 0,0-2 1 0 0,0 0-1 0 0,1-2 1 0 0,0 0-1 0 0,9 2-60 0 0,-23-8 131 0 0,1 0-1 0 0,0-1 0 0 0,0 0 1 0 0,0 0-1 0 0,0-1 1 0 0,0 0-1 0 0,0 0 1 0 0,0 0-1 0 0,1-1 1 0 0,-1 1-1 0 0,0-2 0 0 0,0 1 1 0 0,0-1-1 0 0,1 0 1 0 0,-1 0-1 0 0,0 0 1 0 0,0-1-1 0 0,0 0 1 0 0,0 0-1 0 0,-1-1 0 0 0,1 1 1 0 0,-1-1-1 0 0,1-1 1 0 0,-1 1-1 0 0,0-1 1 0 0,0 0-1 0 0,0 0 1 0 0,-1 0-1 0 0,0-1 0 0 0,1 1 1 0 0,-2-1-1 0 0,4-4-130 0 0,-1-7 75 0 0,0 0-1 0 0,-1-1 1 0 0,0 0-1 0 0,-1 0 0 0 0,-1 0 1 0 0,-1 0-1 0 0,-1 0 1 0 0,0-1-1 0 0,-1 1 0 0 0,-1 0 1 0 0,0-1-1 0 0,-2 1 1 0 0,0 0-1 0 0,0 0 0 0 0,-2 0 1 0 0,0 1-1 0 0,-1-1 1 0 0,-1 1-1 0 0,0 0 0 0 0,-1 1 1 0 0,-1 0-1 0 0,0 0 1 0 0,-1 1-1 0 0,-7-7-74 0 0,-123-154-109 0 0,140 175-158 0 0,0 0-140 0 0,0 0-218 0 0,33 32-3301 0 0,22 15 269 0 0,-17-18-2657 0 0,-18-16-1461 0 0</inkml:trace>
  <inkml:trace contextRef="#ctx0" brushRef="#br1" timeOffset="19226.097">22586 3863 16388 0 0,'0'0'1140'0'0,"0"0"-65"0"0,0 0-297 0 0,0 0-520 0 0,0 0-557 0 0,0 0-544 0 0,0 0-520 0 0,0 0-197 0 0,0 0 244 0 0,0 0 477 0 0,0 0 603 0 0,0 0 433 0 0,0 0 147 0 0,-3 14 23 0 0,-26 107 573 0 0,-22 106-438 0 0,37-69 4835 0 0,26-220-2706 0 0,-3 30-2779 0 0,8-86-177 0 0,-15 91 211 0 0,1 0-1 0 0,1 0 0 0 0,1 0 0 0 0,1 0 1 0 0,1 1-1 0 0,2 0 0 0 0,1 0 0 0 0,0 1 0 0 0,2 0 1 0 0,10-13 114 0 0,-21 35-81 0 0,0 1 0 0 0,0 0 1 0 0,1 0-1 0 0,-1 0 1 0 0,1 0-1 0 0,0 0 1 0 0,-1 0-1 0 0,1 1 0 0 0,0-1 1 0 0,0 0-1 0 0,0 1 1 0 0,0-1-1 0 0,0 1 0 0 0,1 0 1 0 0,-1 0-1 0 0,0 0 1 0 0,1 0-1 0 0,-1 0 1 0 0,0 1-1 0 0,1-1 0 0 0,-1 1 1 0 0,1-1-1 0 0,-1 1 1 0 0,1 0-1 0 0,-1 0 0 0 0,1 0 1 0 0,-1 0-1 0 0,1 0 1 0 0,-1 1-1 0 0,1-1 0 0 0,-1 1 1 0 0,1 0-1 0 0,-1-1 1 0 0,1 1-1 0 0,-1 0 1 0 0,0 1-1 0 0,0-1 0 0 0,0 0 1 0 0,0 1-1 0 0,0-1 1 0 0,0 1-1 0 0,0-1 0 0 0,0 1 81 0 0,70 95-1443 0 0,-61-78 1699 0 0,-9-15-255 0 0,42 72 102 0 0,3-2 0 0 0,4-2 0 0 0,2-3 0 0 0,4-2 0 0 0,35 31-103 0 0,-45-52 34 0 0,-46-45 12 0 0,-458-24 1925 0 0,15 0-3627 0 0,442 26-6806 0 0,13 2 3327 0 0,-3-4 593 0 0</inkml:trace>
  <inkml:trace contextRef="#ctx0" brushRef="#br1" timeOffset="19548.51">23585 3916 8178 0 0,'0'0'1755'0'0,"0"0"-291"0"0,0 0-589 0 0,0 0-599 0 0,0 0-389 0 0,0 0-198 0 0,0 0-44 0 0,0 0 68 0 0,0 0 101 0 0,0 0 120 0 0,0 0 113 0 0,0 0 74 0 0,0 0 67 0 0,-13 31 46 0 0,-37 97 22 0 0,47-122-217 0 0,2-1-1 0 0,-1 1 1 0 0,0 0 0 0 0,1 0 0 0 0,0 0-1 0 0,1 0 1 0 0,-1 0 0 0 0,1 0-1 0 0,0 0 1 0 0,1 0 0 0 0,0-1 0 0 0,-1 1-1 0 0,2 0 1 0 0,-1 0 0 0 0,1 0 0 0 0,0-1-1 0 0,0 1 1 0 0,0-1 0 0 0,2 3-39 0 0,4 11 189 0 0,-3-5 56 0 0,1 0-1 0 0,0-1 0 0 0,1 1 0 0 0,0-1 1 0 0,1-1-1 0 0,0 1 0 0 0,1-2 0 0 0,1 1 0 0 0,-1-1 1 0 0,2 0-1 0 0,0-1 0 0 0,0-1 0 0 0,1 1 1 0 0,0-2-1 0 0,0 0 0 0 0,5 2-244 0 0,-17-10 99 0 0,0 0-73 0 0,-33-10-9234 0 0,24 5 1382 0 0</inkml:trace>
  <inkml:trace contextRef="#ctx0" brushRef="#br1" timeOffset="20162.051">22905 3889 17580 0 0,'0'0'1076'0'0,"0"0"-156"0"0,0 0-405 0 0,0 0-439 0 0,0 0-227 0 0,0 0 2 0 0,35-9 109 0 0,115-23 85 0 0,148 20 346 0 0,-180 11-239 0 0,13 2 70 0 0,0-5 1 0 0,0-7 0 0 0,53-13-223 0 0,-168 21 93 0 0,125-48 1584 0 0,-223 169-5467 0 0,70-89 3813 0 0,1 1 0 0 0,2 0-1 0 0,1 0 1 0 0,1 1 0 0 0,2 0 0 0 0,1 0-1 0 0,1 0 1 0 0,2 1 0 0 0,1-1 0 0 0,1 6-23 0 0,0-29 58 0 0,-1 0 0 0 0,1 0 0 0 0,0 0 0 0 0,1 0 0 0 0,0-1 0 0 0,0 1 0 0 0,1 0 0 0 0,-1-1 0 0 0,2 0 0 0 0,-1 0 0 0 0,1 0 0 0 0,0 0 0 0 0,1 0 0 0 0,-1-1 0 0 0,1 1 0 0 0,1-1 0 0 0,-1-1 0 0 0,1 1 0 0 0,0-1 0 0 0,0 0 0 0 0,1 0 0 0 0,-1-1 0 0 0,1 0 0 0 0,0 0 0 0 0,0 0 0 0 0,1-1 0 0 0,-1 0 0 0 0,1-1 0 0 0,-1 1 0 0 0,1-2 0 0 0,0 1 0 0 0,0-1 0 0 0,0 0 0 0 0,0 0 0 0 0,5-1-58 0 0,26 2 195 0 0,0-1 1 0 0,-1-2 0 0 0,1-1-1 0 0,0-3 1 0 0,-1-1 0 0 0,37-10-196 0 0,-64 13 57 0 0,-1-1 1 0 0,1 1 0 0 0,-1-2 0 0 0,0 1 0 0 0,-1-1-1 0 0,1-1 1 0 0,-1 0 0 0 0,0 0 0 0 0,-1 0-1 0 0,1-1 1 0 0,-1-1 0 0 0,-1 0 0 0 0,1 0 0 0 0,-1 0-1 0 0,-1-1 1 0 0,1 0 0 0 0,-2 0 0 0 0,1 0 0 0 0,-1-1-1 0 0,-1 0 1 0 0,1 0 0 0 0,-2 0 0 0 0,1-1 0 0 0,-2 1-1 0 0,1-1 1 0 0,0-10-58 0 0,0 7 1 0 0,-1 1 0 0 0,-1-1-1 0 0,0 1 1 0 0,-1-1 0 0 0,0 0-1 0 0,-1 0 1 0 0,-1 1 0 0 0,0-1 0 0 0,-1 1-1 0 0,0 0 1 0 0,-1-1 0 0 0,-1 1 0 0 0,0 1-1 0 0,0-1 1 0 0,-1 1 0 0 0,-1 0-1 0 0,0 0 1 0 0,-1 1 0 0 0,0 0 0 0 0,-1 0-1 0 0,0 1 1 0 0,-8-6-1 0 0,-15-13-1307 0 0,45 47-4337 0 0,30 22-40 0 0,-13-16-1392 0 0,-16-14 2774 0 0</inkml:trace>
  <inkml:trace contextRef="#ctx0" brushRef="#br1" timeOffset="20821.558">25141 3849 8042 0 0,'0'0'1396'0'0,"0"0"-381"0"0,0 0-580 0 0,0 0-441 0 0,0 0-206 0 0,0 0-44 0 0,0 0 30 0 0,0 0 80 0 0,0 0 59 0 0,0 0 57 0 0,0 0 60 0 0,0 0 57 0 0,0 0 44 0 0,13 22 22 0 0,36 70 25 0 0,-35 18 323 0 0,-17-83-344 0 0,-3 40 214 0 0,11 120 825 0 0,3-170-1671 0 0,-9-18 610 0 0,1 1 0 0 0,0-1 0 0 0,0 1 0 0 0,0-1 1 0 0,0 1-1 0 0,0 0 0 0 0,0-1 0 0 0,0 1 0 0 0,0-1 0 0 0,0 1 1 0 0,0-1-1 0 0,0 1 0 0 0,0-1 0 0 0,1 1 0 0 0,-1-1 0 0 0,0 1 0 0 0,0 0 1 0 0,0-1-1 0 0,1 1 0 0 0,-1-1 0 0 0,0 1 0 0 0,0 0 0 0 0,1-1 1 0 0,-1 1-1 0 0,0 0 0 0 0,1-1 0 0 0,-1 1 0 0 0,0 0 0 0 0,1-1 0 0 0,-1 1 1 0 0,1 0-1 0 0,-1 0 0 0 0,0-1 0 0 0,1 1 0 0 0,-1 0 0 0 0,1 0 0 0 0,-1 0 1 0 0,1 0-1 0 0,-1 0 0 0 0,1 0 0 0 0,-1 0 0 0 0,1 0 0 0 0,-1 0 1 0 0,1 0-1 0 0,-1 0 0 0 0,0 0 0 0 0,1 0 0 0 0,-1 0 0 0 0,1 0 0 0 0,-1 0 1 0 0,1 0-1 0 0,-1 0 0 0 0,1 1 0 0 0,-1-1 0 0 0,0 0 0 0 0,1 0 1 0 0,-1 1-1 0 0,1-1 0 0 0,-1 0 0 0 0,0 1 0 0 0,1-1 0 0 0,-1 0 0 0 0,0 1 1 0 0,1-1-1 0 0,-1 0 0 0 0,0 1-135 0 0,8-38-41 0 0,-3-1 0 0 0,0 1 0 0 0,-3-1 0 0 0,-1 0 0 0 0,-2 0 0 0 0,-3-22 41 0 0,1 38-33 0 0,0 8-19 0 0,0 0 0 0 0,1 0 0 0 0,1 0 1 0 0,0-1-1 0 0,1 1 0 0 0,1 0 0 0 0,0-1 0 0 0,0 1 1 0 0,2 0-1 0 0,0 0 0 0 0,0 0 0 0 0,2 0 0 0 0,-1 1 1 0 0,7-12 51 0 0,-6 21-138 0 0,1 1 1 0 0,-1 1-1 0 0,1-1 0 0 0,0 1 1 0 0,0 0-1 0 0,0 0 1 0 0,0 1-1 0 0,0 0 1 0 0,0 0-1 0 0,0 0 1 0 0,0 1-1 0 0,0 0 0 0 0,0 0 1 0 0,1 0-1 0 0,-1 1 1 0 0,0 0-1 0 0,0 0 1 0 0,0 1-1 0 0,0-1 1 0 0,0 1-1 0 0,-1 1 0 0 0,1-1 1 0 0,0 1-1 0 0,-1 0 1 0 0,0 0-1 0 0,0 1 1 0 0,0-1-1 0 0,2 3 138 0 0,3 0-71 0 0,0 1-1 0 0,0 0 1 0 0,-1 1 0 0 0,0 0-1 0 0,-1 1 1 0 0,0-1-1 0 0,0 1 1 0 0,-1 1 0 0 0,0 0-1 0 0,-1 0 1 0 0,0 0-1 0 0,0 1 1 0 0,-1-1-1 0 0,0 1 1 0 0,-1 1 0 0 0,-1-1-1 0 0,0 0 1 0 0,0 1-1 0 0,-1 0 1 0 0,0 0 0 0 0,-1-1-1 0 0,-1 1 1 0 0,0 0-1 0 0,-1 6 72 0 0,-2-12 58 0 0,0 0 0 0 0,-1-1 0 0 0,0 0-1 0 0,0 0 1 0 0,0 0 0 0 0,-1 0-1 0 0,1-1 1 0 0,-1 0 0 0 0,0 0-1 0 0,0 0 1 0 0,-1 0 0 0 0,1-1-1 0 0,-1 0 1 0 0,0 0 0 0 0,0 0 0 0 0,0-1-1 0 0,0 0 1 0 0,0 0 0 0 0,-1-1-1 0 0,1 1 1 0 0,0-1 0 0 0,-1-1-1 0 0,1 1 1 0 0,-1-1 0 0 0,-1 0-58 0 0,-39 10 302 0 0,46-9-326 0 0,-1 0 1 0 0,0-1-1 0 0,0 1 1 0 0,0 0-1 0 0,1 0 1 0 0,-1 0-1 0 0,1 0 1 0 0,-1 0-1 0 0,0 0 1 0 0,1 1 0 0 0,0-1-1 0 0,-1 1 1 0 0,1-1-1 0 0,0 1 1 0 0,0-1-1 0 0,0 1 1 0 0,0-1-1 0 0,0 1 1 0 0,0 0-1 0 0,0 0 1 0 0,1-1-1 0 0,-1 1 1 0 0,0 0-1 0 0,1 0 1 0 0,0 0-1 0 0,-1 0 1 0 0,1 0-1 0 0,0 0 1 0 0,0 0-1 0 0,0 0 1 0 0,0 0-1 0 0,1 0 1 0 0,-1-1-1 0 0,0 1 1 0 0,1 0-1 0 0,-1 0 1 0 0,1 0-1 0 0,0 0 1 0 0,0-1 0 0 0,-1 1-1 0 0,1 0 1 0 0,0-1-1 0 0,1 1 1 0 0,-1 0-1 0 0,1 0 24 0 0,56 72 475 0 0,30-1 49 0 0,-6-5-3140 0 0,-49-47-5324 0 0,-27-18 2205 0 0</inkml:trace>
  <inkml:trace contextRef="#ctx0" brushRef="#br1" timeOffset="21411.06">26173 3837 20516 0 0,'0'0'360'0'0,"0"0"-474"0"0,0 0-810 0 0,0 0-582 0 0,0 0 8 0 0,0 0 354 0 0,0 0 604 0 0,0 0 416 0 0,0 0 71 0 0,0 0 5 0 0,-3 29 12 0 0,-13 94 25 0 0,-57 99 219 0 0,24-48 1303 0 0,55-180 2217 0 0,15-16-2997 0 0,-3-6-801 0 0,-3 0 0 0 0,0-2 0 0 0,-2 0 0 0 0,-1 0 0 0 0,-1-1 0 0 0,-2 0-1 0 0,-1-1 1 0 0,-1 0 0 0 0,-2 0 0 0 0,-1-1 0 0 0,-2-4 70 0 0,14-70 181 0 0,-16 106-168 0 0,14-47-534 0 0,-14 47 456 0 0,0 1 0 0 0,1-1 1 0 0,0 0-1 0 0,-1 1 0 0 0,1-1 0 0 0,-1 1 0 0 0,1-1 0 0 0,0 1 1 0 0,-1-1-1 0 0,1 1 0 0 0,0 0 0 0 0,0-1 0 0 0,-1 1 1 0 0,1 0-1 0 0,0-1 0 0 0,0 1 0 0 0,0 0 0 0 0,-1 0 0 0 0,1 0 1 0 0,0 0-1 0 0,0 0 0 0 0,0 0 0 0 0,-1 0 0 0 0,1 0 0 0 0,0 0 1 0 0,0 0-1 0 0,0 0 0 0 0,-1 0 0 0 0,1 1 0 0 0,0-1 1 0 0,0 0-1 0 0,0 1 0 0 0,-1-1 0 0 0,1 0 0 0 0,0 1 0 0 0,-1-1 1 0 0,1 1-1 0 0,0-1 0 0 0,-1 1 0 0 0,1 0 0 0 0,-1-1 0 0 0,1 1 1 0 0,-1-1-1 0 0,1 1 0 0 0,-1 0 0 0 0,1 0 0 0 0,-1-1 1 0 0,0 1-1 0 0,1 0 0 0 0,-1 0 0 0 0,0-1 0 0 0,0 1 0 0 0,1 0 1 0 0,-1 0-1 0 0,0 0 65 0 0,379 506-314 0 0,-370-496 282 0 0,51 104-221 0 0,-133-103 2651 0 0,-414-65-1253 0 0,473 53-1435 0 0,-95 4-2143 0 0,75 5-1586 0 0,1 5-3383 0 0,26-9 2209 0 0</inkml:trace>
  <inkml:trace contextRef="#ctx0" brushRef="#br1" timeOffset="21780.534">27127 3843 14627 0 0,'0'0'586'0'0,"0"0"-28"0"0,0 0-190 0 0,0 0-380 0 0,0 0-548 0 0,0 0-651 0 0,0 0-457 0 0,0 0 141 0 0,0 0 499 0 0,0 0 658 0 0,0 0 585 0 0,0 0 180 0 0,0 0 24 0 0,-6 13-7 0 0,-46 264 1658 0 0,51-267-1950 0 0,0 0 1 0 0,0-1 0 0 0,1 1 0 0 0,0 0 0 0 0,1 0 0 0 0,0-1 0 0 0,1 1-1 0 0,0 0 1 0 0,0-1 0 0 0,1 0 0 0 0,0 1 0 0 0,1-1 0 0 0,-1 0 0 0 0,2-1 0 0 0,0 1-1 0 0,0-1 1 0 0,0 0 0 0 0,1 0 0 0 0,0 0 0 0 0,1-1 0 0 0,-1 0 0 0 0,1 0 0 0 0,1-1-1 0 0,-1 0 1 0 0,1 0 0 0 0,1-1 0 0 0,-1 0 0 0 0,0 0 0 0 0,1-1 0 0 0,2 1-121 0 0,284 41 3548 0 0,-260-36-4515 0 0,-14-3-2795 0 0,1-2-4413 0 0,-12-4 631 0 0</inkml:trace>
  <inkml:trace contextRef="#ctx0" brushRef="#br1" timeOffset="22141.082">28262 3946 18852 0 0,'0'0'320'0'0,"0"0"-124"0"0,0 0-373 0 0,0 0-590 0 0,0 0-364 0 0,0 0-63 0 0,0 0 178 0 0,0 0 427 0 0,0 0 306 0 0,0 0 123 0 0,0 0 59 0 0,0 0 58 0 0,-28 17 48 0 0,-87 56 37 0 0,107-68-24 0 0,-1 1 1 0 0,1 0-1 0 0,1 1 1 0 0,-1-1-1 0 0,1 2 1 0 0,0-1-1 0 0,1 1 1 0 0,-1 0-1 0 0,2 0 1 0 0,-1 1-1 0 0,1-1 1 0 0,0 1-1 0 0,1 1-18 0 0,-10 17 56 0 0,6-15 24 0 0,1-1 1 0 0,0 1 0 0 0,1 0-1 0 0,0 0 1 0 0,1 1 0 0 0,0-1-1 0 0,1 1 1 0 0,0 1-1 0 0,1-1 1 0 0,1 0 0 0 0,0 1-1 0 0,1-1 1 0 0,1 1 0 0 0,0-1-1 0 0,0 4-80 0 0,5-12 144 0 0,-1 0 0 0 0,1 0-1 0 0,0-1 1 0 0,0 0 0 0 0,1 1-1 0 0,-1-2 1 0 0,1 1 0 0 0,0-1-1 0 0,0 0 1 0 0,0 0 0 0 0,0 0 0 0 0,0-1-1 0 0,1 0 1 0 0,-1 0 0 0 0,1-1-1 0 0,0 0 1 0 0,-1 0 0 0 0,1 0-1 0 0,0-1 1 0 0,0 0 0 0 0,-1 0-1 0 0,1-1 1 0 0,0 0 0 0 0,-1 0-1 0 0,2-1-143 0 0,9 2 160 0 0,436-4 336 0 0,-443 5-2330 0 0,-14 0-6636 0 0,-2-1 6463 0 0,1 1-5389 0 0</inkml:trace>
  <inkml:trace contextRef="#ctx0" brushRef="#br1" timeOffset="22780.614">27855 4095 17780 0 0,'0'0'1988'0'0,"0"0"-1669"0"0,0 0-778 0 0,0 0-273 0 0,0 0-143 0 0,0 0 23 0 0,33-7 33 0 0,110-20-141 0 0,69 8-3704 0 0,-95-11 2941 0 0,-69 12-2820 0 0,-36 13 83 0 0</inkml:trace>
  <inkml:trace contextRef="#ctx0" brushRef="#br1" timeOffset="22781.614">28311 3803 4521 0 0,'0'0'3417'0'0,"0"0"-145"0"0,0 0-503 0 0,0 0-449 0 0,0 0-551 0 0,0 0-545 0 0,0 0-528 0 0,0 0-440 0 0,0 0-360 0 0,0 0-280 0 0,0 0-120 0 0,0 0 16 0 0,0 0 80 0 0,103-94-64 0 0,-65 94-496 0 0,6 8-1105 0 0,-11-2-1640 0 0,-10-2-4224 0 0</inkml:trace>
  <inkml:trace contextRef="#ctx0" brushRef="#br1" timeOffset="23136.344">20768 5475 14923 0 0,'0'0'1850'0'0,"0"0"-286"0"0,0 0-726 0 0,0 0-933 0 0,0 0-756 0 0,0 0-257 0 0,0 0 57 0 0,0 0 366 0 0,0 0 446 0 0,0 0 132 0 0,0 0 69 0 0,8 33 72 0 0,23 105 41 0 0,-21 108 261 0 0,-8 184 307 0 0,-2-426-617 0 0,0 1 1 0 0,1 0-1 0 0,-1-1 0 0 0,1 1 1 0 0,0 0-1 0 0,1-1 0 0 0,-1 1 1 0 0,1-1-1 0 0,0 1 0 0 0,0-1 1 0 0,0 0-1 0 0,0 0 1 0 0,1 0-1 0 0,0 0 0 0 0,0 0 1 0 0,0-1-1 0 0,0 1 0 0 0,0-1 1 0 0,1 0-1 0 0,0 0 1 0 0,-1 0-1 0 0,3 1-26 0 0,30-63-8718 0 0,-34 52 6179 0 0,3-5-2873 0 0</inkml:trace>
  <inkml:trace contextRef="#ctx0" brushRef="#br1" timeOffset="23383.029">20449 5553 16011 0 0,'0'0'1977'0'0,"0"0"-33"0"0,0 0-342 0 0,0 0-531 0 0,0 0-519 0 0,0 0-432 0 0,0 0-312 0 0,0 0-108 0 0,0 0 60 0 0,0 0 137 0 0,31-13 84 0 0,104-39 25 0 0,17 39 11 0 0,497 44-124 0 0,-504-22-4986 0 0,-1 0-5450 0 0,-132-7 3840 0 0</inkml:trace>
  <inkml:trace contextRef="#ctx0" brushRef="#br1" timeOffset="23771.821">21214 6394 10122 0 0,'0'0'1706'0'0,"0"0"-1506"0"0,0 0-332 0 0,0 0 312 0 0,0 0 225 0 0,0 0-22 0 0,0 0-130 0 0,0 0-83 0 0,27 8-33 0 0,134 43 166 0 0,-147-47-70 0 0,0-1-1 0 0,0 0 1 0 0,1-1 0 0 0,-1-1 0 0 0,1 0 0 0 0,-1 0-1 0 0,1-2 1 0 0,0 0 0 0 0,-1-1 0 0 0,0 0-1 0 0,1-1 1 0 0,-1 0 0 0 0,0-2 0 0 0,-1 1 0 0 0,1-2-1 0 0,-1 0 1 0 0,0 0 0 0 0,0-1 0 0 0,-1-1-1 0 0,0 0 1 0 0,0-1 0 0 0,7-7-233 0 0,-15 11 69 0 0,-1 1 1 0 0,0-1-1 0 0,-1 0 0 0 0,1-1 0 0 0,-1 1 1 0 0,0 0-1 0 0,0-1 0 0 0,0 1 0 0 0,-1-1 1 0 0,0 0-1 0 0,0 0 0 0 0,0 1 0 0 0,-1-1 1 0 0,0 0-1 0 0,0 0 0 0 0,-1 1 1 0 0,1-1-1 0 0,-1 0 0 0 0,0 0 0 0 0,-1 1 1 0 0,0-1-1 0 0,1 1 0 0 0,-2-1 0 0 0,1 1 1 0 0,-1 0-1 0 0,1 0 0 0 0,-1 0 0 0 0,-1 0 1 0 0,1 1-1 0 0,-1-1 0 0 0,0 1 0 0 0,0 0 1 0 0,-2-2-70 0 0,-4-5-63 0 0,-1 0 0 0 0,0 1 0 0 0,0 0 0 0 0,-1 1 0 0 0,-1 1 0 0 0,1 0 0 0 0,-1 0 1 0 0,0 1-1 0 0,-1 1 0 0 0,0 0 0 0 0,0 1 0 0 0,-9-2 63 0 0,14 4-43 0 0,-1 1 0 0 0,1-1 1 0 0,-1 2-1 0 0,1-1 0 0 0,-1 1 0 0 0,0 1 0 0 0,0 0 0 0 0,1 0 0 0 0,-1 1 1 0 0,0 0-1 0 0,1 1 0 0 0,-1 0 0 0 0,1 0 0 0 0,0 1 0 0 0,-1 1 1 0 0,1-1-1 0 0,1 1 0 0 0,-1 1 0 0 0,0-1 0 0 0,1 2 0 0 0,0-1 1 0 0,0 1-1 0 0,1 0 0 0 0,0 1 0 0 0,0 0 0 0 0,0 0 0 0 0,1 0 1 0 0,0 1-1 0 0,0 0 0 0 0,1 0 0 0 0,0 0 0 0 0,1 1 0 0 0,-1 0 1 0 0,2 0-1 0 0,-1 0 0 0 0,1 0 0 0 0,1 1 0 0 0,-1-1 0 0 0,2 1 0 0 0,-1-1 1 0 0,1 4 42 0 0,2-8-82 0 0,1 0 1 0 0,-1-1-1 0 0,1 1 1 0 0,0 0-1 0 0,1-1 1 0 0,-1 1-1 0 0,1-1 1 0 0,-1 1-1 0 0,1-1 1 0 0,1 0-1 0 0,-1 0 1 0 0,0-1-1 0 0,1 1 1 0 0,0-1-1 0 0,0 1 1 0 0,0-1-1 0 0,0-1 1 0 0,1 1-1 0 0,-1 0 1 0 0,1-1-1 0 0,-1 0 1 0 0,1 0-1 0 0,0 0 1 0 0,0-1-1 0 0,0 0 1 0 0,1 1 81 0 0,91 23-5309 0 0,-74-19 2174 0 0,8 1-4925 0 0</inkml:trace>
  <inkml:trace contextRef="#ctx0" brushRef="#br1" timeOffset="24081.035">22334 5697 5305 0 0,'0'0'1179'0'0,"0"0"-3"0"0,0 0-62 0 0,0 0-82 0 0,0 0-121 0 0,0 0-179 0 0,0 0-237 0 0,0 0-254 0 0,0 0-270 0 0,0 0-362 0 0,0 0-365 0 0,0 0-136 0 0,0 0 176 0 0,-7-1 380 0 0,6 1 360 0 0,0 0 1 0 0,0-1 0 0 0,-1 1 0 0 0,1 0 0 0 0,0 0 0 0 0,0 0 0 0 0,0 0 0 0 0,0 0-1 0 0,-1 0 1 0 0,1 1 0 0 0,0-1 0 0 0,0 0 0 0 0,0 0 0 0 0,0 1 0 0 0,0-1-1 0 0,-1 1 1 0 0,1-1 0 0 0,0 1 0 0 0,0 0 0 0 0,0-1 0 0 0,0 1 0 0 0,1 0-1 0 0,-1 0 1 0 0,0-1 0 0 0,0 1 0 0 0,0 0 0 0 0,0 0 0 0 0,1 0 0 0 0,-1 0-1 0 0,1 0 1 0 0,-1 0 0 0 0,1 0 0 0 0,-1 0 0 0 0,1 0 0 0 0,-1 1 0 0 0,1-1 0 0 0,0 0-1 0 0,0 0 1 0 0,-1 0 0 0 0,1 0 0 0 0,0 1 0 0 0,0-1 0 0 0,0 0 0 0 0,0 0-1 0 0,0 0 1 0 0,1 1 0 0 0,-1-1 0 0 0,0 0 0 0 0,1 0 0 0 0,-1 0 0 0 0,0 0-1 0 0,1 0 1 0 0,0 0 0 0 0,-1 0 0 0 0,1 0 0 0 0,-1 0 0 0 0,1 0 0 0 0,0 0-1 0 0,0 0 1 0 0,0 0 0 0 0,-1 0 0 0 0,1-1 0 0 0,0 1 0 0 0,1 0-25 0 0,1 13 196 0 0,20 124 661 0 0,-7 0 0 0 0,-5 1 1 0 0,-7 44-858 0 0,2-24 719 0 0,-7-160-601 0 0,1 1 0 0 0,-1 0 1 0 0,1 0-1 0 0,0-1 0 0 0,-1 1 0 0 0,1 0 0 0 0,-1 0 0 0 0,1 0 1 0 0,-1-1-1 0 0,1 1 0 0 0,-1 0 0 0 0,1 0 0 0 0,-1 0 0 0 0,1 0 1 0 0,-1 0-1 0 0,1 0 0 0 0,-1 0 0 0 0,1 0 0 0 0,-1 0 0 0 0,1 1 1 0 0,-1-1-1 0 0,1 0 0 0 0,-1 0 0 0 0,1 0 0 0 0,0 0 0 0 0,-1 1 1 0 0,1-1-1 0 0,-1 0 0 0 0,1 0 0 0 0,0 1 0 0 0,-1-1-118 0 0,-6-14-2314 0 0,-1 2-3375 0 0,1 4-1753 0 0</inkml:trace>
  <inkml:trace contextRef="#ctx0" brushRef="#br1" timeOffset="24367.531">22115 6035 17588 0 0,'0'0'1753'0'0,"0"0"-216"0"0,0 0-628 0 0,0 0-573 0 0,0 0-341 0 0,0 0-119 0 0,0 0-12 0 0,34-8 56 0 0,109-25 36 0 0,-117 29 16 0 0,-1 0-1 0 0,1 2 1 0 0,0 0-1 0 0,0 2 1 0 0,0 1-1 0 0,-1 1 1 0 0,1 1-1 0 0,6 3 29 0 0,7 0-155 0 0,100 23-3019 0 0,-95-13-1056 0 0,-1 4-3549 0 0,-31-14 1611 0 0</inkml:trace>
  <inkml:trace contextRef="#ctx0" brushRef="#br1" timeOffset="24678.74">22606 6470 16380 0 0,'0'0'50'0'0,"0"0"-207"0"0,0 0-10 0 0,0 0 144 0 0,0 0 207 0 0,0 0 7 0 0,30 0-52 0 0,188 0 97 0 0,-196-3-79 0 0,-1 0 0 0 0,0-2 0 0 0,0 0 0 0 0,-1-1 0 0 0,1-1 0 0 0,-1-1 0 0 0,-1-1 0 0 0,1-1 0 0 0,-2 0-1 0 0,1-1 1 0 0,-2-1 0 0 0,1-1 0 0 0,3-5-157 0 0,-20 17-27 0 0,0 0 0 0 0,0 0 1 0 0,0 1-1 0 0,0-1 0 0 0,0 0 0 0 0,0 0 0 0 0,0 0 0 0 0,-1 0 0 0 0,1 0 0 0 0,0 0 0 0 0,-1 0 0 0 0,1 0 0 0 0,-1 0 0 0 0,1-1 0 0 0,-1 1 0 0 0,0 0 0 0 0,1 0 0 0 0,-1 0 0 0 0,0-1 1 0 0,0 1-1 0 0,0 0 0 0 0,0 0 0 0 0,0 0 0 0 0,0-1 0 0 0,0 1 0 0 0,0 0 0 0 0,0 0 0 0 0,-1 0 0 0 0,1-1 0 0 0,-1 1 0 0 0,1 0 0 0 0,0 0 0 0 0,-1 0 0 0 0,0 0 0 0 0,1 0 0 0 0,-1 0 0 0 0,0 0 1 0 0,0 0-1 0 0,1 0 0 0 0,-1 0 0 0 0,0 0 0 0 0,0 0 0 0 0,0 1 0 0 0,0-1 0 0 0,0 0 0 0 0,0 1 0 0 0,0-1 0 0 0,0 0 0 0 0,0 1 0 0 0,-1-1 0 0 0,1 1 0 0 0,0 0 0 0 0,0 0 0 0 0,0-1 1 0 0,-1 1-1 0 0,0 0 27 0 0,-70-12-1804 0 0,47 13 1737 0 0,-1 1 1 0 0,1 1 0 0 0,-1 1-1 0 0,1 1 1 0 0,1 2 0 0 0,-1 0 0 0 0,1 2-1 0 0,0 0 1 0 0,1 2 0 0 0,0 1-1 0 0,1 0 1 0 0,0 2 0 0 0,1 0-1 0 0,1 2 67 0 0,21-16 13 0 0,1 0-1 0 0,0 0 1 0 0,0 0-1 0 0,0 0 1 0 0,0 0-1 0 0,-1 1 1 0 0,1-1-1 0 0,0 0 1 0 0,0 1-1 0 0,-1 0 1 0 0,1-1-1 0 0,0 1 1 0 0,-1 0-1 0 0,1 0 1 0 0,-1 0-1 0 0,1 0 1 0 0,-1 0-1 0 0,0 0 1 0 0,1 1-1 0 0,-1-1 1 0 0,0 0-1 0 0,0 1 0 0 0,1-1 1 0 0,-1 1-1 0 0,-1-1 1 0 0,1 1-1 0 0,0-1 1 0 0,0 1-1 0 0,0 0 1 0 0,-1-1-1 0 0,1 1 1 0 0,-1 0-1 0 0,1 0 1 0 0,-1 0-1 0 0,0-1 1 0 0,0 1-1 0 0,0 0 1 0 0,0 0-1 0 0,0 0 1 0 0,0-1-1 0 0,0 1 1 0 0,-1 0-1 0 0,1 0 1 0 0,-1 0-1 0 0,1-1 0 0 0,-1 1 1 0 0,0 0-1 0 0,1-1 1 0 0,-1 1-1 0 0,0-1 1 0 0,0 1-1 0 0,0-1 1 0 0,0 1-1 0 0,-1-1 1 0 0,1 1-1 0 0,0-1 1 0 0,0 0-1 0 0,-1 0 1 0 0,1 0-1 0 0,-1 0 1 0 0,1 0-1 0 0,-1 0 1 0 0,0 0-1 0 0,1 0 1 0 0,-1-1-1 0 0,0 1 1 0 0,1-1-1 0 0,-1 1 1 0 0,0-1-1 0 0,0 1-12 0 0,505-29 1508 0 0,-497 29-1529 0 0,0 1 0 0 0,0 0 0 0 0,0 0 0 0 0,0 1 0 0 0,0 0-1 0 0,-1 0 1 0 0,1 0 0 0 0,-1 1 0 0 0,0-1 0 0 0,0 1 0 0 0,0 0 0 0 0,0 1 0 0 0,-1-1-1 0 0,1 1 1 0 0,-1 0 0 0 0,0 1 21 0 0,81 54 378 0 0,5-62-2350 0 0,-35-24-6306 0 0,-41 17 1474 0 0</inkml:trace>
  <inkml:trace contextRef="#ctx0" brushRef="#br1" timeOffset="25055.114">23653 5548 19556 0 0,'0'0'351'0'0,"0"0"-440"0"0,0 0-580 0 0,0 0-263 0 0,0 0 47 0 0,0 0 349 0 0,0 0 420 0 0,0 0 108 0 0,3 31 25 0 0,23 209 202 0 0,-7-130 52 0 0,-2-1 91 0 0,6 0 0 0 0,3-1 0 0 0,30 71-362 0 0,-48-156-2684 0 0,-3-7-3071 0 0,-4-15 5160 0 0,1 8-8636 0 0</inkml:trace>
  <inkml:trace contextRef="#ctx0" brushRef="#br1" timeOffset="25791.94">21159 7286 16067 0 0,'0'0'983'0'0,"0"0"-215"0"0,0 0-530 0 0,0 0-861 0 0,0 0-544 0 0,0 0-98 0 0,0 0 232 0 0,0 0 585 0 0,0 0 351 0 0,0 0 106 0 0,0 0 35 0 0,4 29 11 0 0,14 93 0 0 0,-34 98 184 0 0,-2-95 87 0 0,24-64 1162 0 0,-3-74 1195 0 0,2-17-3171 0 0,-2 12-178 0 0,-1 0-1 0 0,0-1 1 0 0,-1 1-1 0 0,-2 0 0 0 0,1-1 1 0 0,-2 1-1 0 0,-1 0 1 0 0,0 0-1 0 0,-1 0 0 0 0,-1 0 1 0 0,0 0-1 0 0,-2 1 0 0 0,0 0 1 0 0,-8-14 666 0 0,-73-104-1125 0 0,2 6 2589 0 0,41 36 5040 0 0,47 92-6535 0 0,1 0 0 0 0,0 0 1 0 0,0 0-1 0 0,0 0 1 0 0,0 1-1 0 0,0-1 1 0 0,0 1-1 0 0,1-1 0 0 0,-1 1 1 0 0,0 0-1 0 0,0 1 1 0 0,0-1-1 0 0,0 0 0 0 0,0 1 1 0 0,0 0-1 0 0,0-1 1 0 0,0 1-1 0 0,0 1 0 0 0,0-1 1 0 0,0 0-1 0 0,-1 1 1 0 0,1-1-1 0 0,0 1 1 0 0,-1 0-1 0 0,1 0 0 0 0,-1 0 1 0 0,0 0-1 0 0,2 2 31 0 0,11 2 345 0 0,101 41 469 0 0,-66-32-754 0 0,0 3 0 0 0,-1 3 0 0 0,0 1 0 0 0,-2 2 0 0 0,-1 3 0 0 0,-1 1 0 0 0,-2 2 0 0 0,0 3 0 0 0,-3 1 0 0 0,0 1 0 0 0,0 5-60 0 0,-30-26-31 0 0,0 1 0 0 0,0 0 0 0 0,-2 0 0 0 0,0 1 0 0 0,0 0 0 0 0,-2 1 0 0 0,0-1 0 0 0,-1 1 0 0 0,0 0-1 0 0,-2 1 1 0 0,0-1 0 0 0,-1 1 0 0 0,0-1 0 0 0,-1 5 31 0 0,-2-13 51 0 0,1 0 1 0 0,-1 0-1 0 0,0-1 0 0 0,-1 1 0 0 0,0 0 1 0 0,0-1-1 0 0,-1 1 0 0 0,0-1 0 0 0,0 0 1 0 0,-1 0-1 0 0,0 0 0 0 0,-1-1 1 0 0,0 1-1 0 0,0-1 0 0 0,0 0 0 0 0,-1 0 1 0 0,0-1-1 0 0,-1 0 0 0 0,1 0 1 0 0,-1 0-1 0 0,0-1 0 0 0,0 0 0 0 0,-1 0 1 0 0,0-1-1 0 0,1 0 0 0 0,-1 0 0 0 0,-1-1 1 0 0,-7 3-52 0 0,-30 3 488 0 0,0-1 1 0 0,-1-2 0 0 0,0-2-1 0 0,-1-2 1 0 0,1-3 0 0 0,0-1-1 0 0,0-3 1 0 0,0-1-1 0 0,0-3 1 0 0,-29-9-489 0 0,1 3 173 0 0,1-4 0 0 0,1-3 0 0 0,0-3 0 0 0,-2-5-173 0 0,75 30 0 0 0,-5-1-50 0 0,1 0 0 0 0,0-1 0 0 0,0 0 1 0 0,0 0-1 0 0,0 0 0 0 0,1 0 0 0 0,-1 0 1 0 0,1-1-1 0 0,-1 0 0 0 0,1 0 0 0 0,0 0 0 0 0,0 0 1 0 0,0 0-1 0 0,0-1 0 0 0,1 1 0 0 0,-1-1 0 0 0,1 1 1 0 0,0-1-1 0 0,0 0 0 0 0,-1-4 50 0 0,53-16-6144 0 0,74 3-4517 0 0,-90 17 5576 0 0</inkml:trace>
  <inkml:trace contextRef="#ctx0" brushRef="#br1" timeOffset="26136.575">21870 7915 18900 0 0,'0'0'404'0'0,"0"0"-225"0"0,0 0-445 0 0,0 0-419 0 0,0 0-97 0 0,0 0 124 0 0,0 0 312 0 0,0 0 346 0 0,0 0 104 0 0,26 1 26 0 0,83 4-28 0 0,-87-6 4 0 0,-1 0-1 0 0,0-2 1 0 0,0 0-1 0 0,0-2 1 0 0,0 0-1 0 0,-1-1 1 0 0,0-1-1 0 0,0-1 1 0 0,0-1-1 0 0,-1-1 1 0 0,-1 0-1 0 0,1-2 1 0 0,-2 0-1 0 0,0-1 1 0 0,0 0 0 0 0,-1-1-1 0 0,6-9-105 0 0,-19 22-30 0 0,1-1 0 0 0,-1 1 0 0 0,0-1-1 0 0,-1 0 1 0 0,1 0 0 0 0,0 0 0 0 0,0 0 0 0 0,-1 0 0 0 0,0-1 0 0 0,1 1-1 0 0,-1-1 1 0 0,0 0 0 0 0,0 1 0 0 0,0-1 0 0 0,0 0 0 0 0,-1 0 0 0 0,1 0-1 0 0,-1 0 1 0 0,0-1 0 0 0,0 1 0 0 0,0 0 0 0 0,0-1 0 0 0,-1 1 0 0 0,1 0-1 0 0,-1-1 1 0 0,0 1 0 0 0,0-1 0 0 0,0 1 0 0 0,0 0 0 0 0,-1-1 0 0 0,1 1-1 0 0,-1-1 1 0 0,0 1 0 0 0,0 0 0 0 0,0 0 0 0 0,0 0 0 0 0,-1-1 0 0 0,1 1-1 0 0,-1 0 1 0 0,0 1 0 0 0,0-1 0 0 0,0 0 0 0 0,0 0 0 0 0,0 1-1 0 0,-1-1 1 0 0,1 1 0 0 0,-1 0 0 0 0,-2-2 30 0 0,-5 1-24 0 0,0 0 1 0 0,-1 1-1 0 0,1 0 0 0 0,0 1 1 0 0,-1 0-1 0 0,1 0 0 0 0,-1 1 1 0 0,1 1-1 0 0,0 0 0 0 0,-1 0 1 0 0,1 1-1 0 0,0 0 0 0 0,0 1 0 0 0,0 0 1 0 0,0 0-1 0 0,0 1 0 0 0,1 1 1 0 0,-1-1-1 0 0,1 2 0 0 0,0-1 1 0 0,1 1-1 0 0,0 1 0 0 0,0-1 1 0 0,0 1-1 0 0,0 1 0 0 0,1-1 1 0 0,1 1-1 0 0,-1 1 0 0 0,1-1 0 0 0,1 1 1 0 0,-1 0-1 0 0,1 0 0 0 0,1 1 1 0 0,0-1-1 0 0,0 1 0 0 0,1 0 1 0 0,1 0-1 0 0,-1 1 0 0 0,1-1 1 0 0,1 0-1 0 0,0 1 0 0 0,1 7 24 0 0,2-11 26 0 0,0-1 0 0 0,1 0-1 0 0,0-1 1 0 0,0 1 0 0 0,0 0 0 0 0,1-1 0 0 0,0 1-1 0 0,0-1 1 0 0,0 0 0 0 0,1-1 0 0 0,0 1-1 0 0,0-1 1 0 0,0 0 0 0 0,0 0 0 0 0,1 0-1 0 0,-1-1 1 0 0,1 0 0 0 0,0 0 0 0 0,0 0 0 0 0,0-1-1 0 0,0 0 1 0 0,1 0 0 0 0,-1-1 0 0 0,6 2-26 0 0,99 17-2499 0 0,-24-12-4459 0 0,-60-6-638 0 0</inkml:trace>
  <inkml:trace contextRef="#ctx0" brushRef="#br1" timeOffset="26728.71">22899 7717 14243 0 0,'0'0'1106'0'0,"0"0"-185"0"0,0 0-511 0 0,0 0-598 0 0,0 0-287 0 0,0 0-77 0 0,0 0 68 0 0,0 0 235 0 0,0 0 76 0 0,0 0 60 0 0,0 0 67 0 0,0 0 70 0 0,0 0 42 0 0,1 30 31 0 0,1 96 8 0 0,35 71 394 0 0,25 368 93 0 0,-44-503 527 0 0,-8-86 2613 0 0,-10 22-3479 0 0,10-52-390 0 0,-3-1 1 0 0,-2 1-1 0 0,-2-1 0 0 0,-3-1 1 0 0,-2 1-1 0 0,-6-31 137 0 0,4-231-1424 0 0,4 309 1348 0 0,1 0 1 0 0,0 0 0 0 0,0 1 0 0 0,0-1-1 0 0,1 0 1 0 0,0 1 0 0 0,0 0 0 0 0,1-1-1 0 0,0 1 1 0 0,1 0 0 0 0,-1 0-1 0 0,1 1 1 0 0,1-1 0 0 0,-1 1 0 0 0,1 0-1 0 0,0 0 1 0 0,0 0 0 0 0,1 1 0 0 0,0-1-1 0 0,0 2 1 0 0,0-1 0 0 0,0 0 0 0 0,1 1-1 0 0,0 1 1 0 0,0-1 0 0 0,0 1-1 0 0,0 0 1 0 0,1 0 0 0 0,-1 1 0 0 0,1 0-1 0 0,-1 1 1 0 0,2-1 75 0 0,12-2-144 0 0,1 0-1 0 0,0 1 1 0 0,-1 1-1 0 0,1 1 0 0 0,0 2 1 0 0,0 0-1 0 0,-1 1 1 0 0,1 0-1 0 0,-1 2 1 0 0,1 1-1 0 0,-1 1 1 0 0,0 0-1 0 0,-1 2 1 0 0,0 0-1 0 0,0 2 1 0 0,-1 0-1 0 0,0 1 0 0 0,-1 1 1 0 0,0 0-1 0 0,0 2 1 0 0,4 5 144 0 0,-19-16 39 0 0,0 0 1 0 0,0 0 0 0 0,0 0-1 0 0,-1 0 1 0 0,1 0-1 0 0,-1 1 1 0 0,0-1 0 0 0,0 1-1 0 0,0-1 1 0 0,0 1-1 0 0,-1 0 1 0 0,0 0 0 0 0,1 0-1 0 0,-1 0 1 0 0,-1 0-1 0 0,1 0 1 0 0,-1 0 0 0 0,1 0-1 0 0,-1 0 1 0 0,0 0-1 0 0,-1 0 1 0 0,1 0 0 0 0,-1 1-1 0 0,0-1 1 0 0,1 0-1 0 0,-2-1 1 0 0,1 1 0 0 0,0 0-1 0 0,-1 0 1 0 0,0 0-1 0 0,0-1 1 0 0,0 1 0 0 0,0-1-1 0 0,-1 0 1 0 0,1 1-1 0 0,-1-1 1 0 0,0 0 0 0 0,0 0-1 0 0,0-1 1 0 0,0 1-1 0 0,0-1 1 0 0,-1 0 0 0 0,1 1-1 0 0,-1-1 1 0 0,0-1-1 0 0,1 1 1 0 0,-1 0 0 0 0,0-1-1 0 0,-3 1-39 0 0,-31 7 467 0 0,-1-1-1 0 0,0-2 1 0 0,0-2 0 0 0,0-2-1 0 0,0-1 1 0 0,-1-2-1 0 0,1-1 1 0 0,-29-7-467 0 0,53 8 33 0 0,0-1-189 0 0,-177-21 569 0 0,69-11-5505 0 0,110 28 359 0 0,5 1-4604 0 0</inkml:trace>
  <inkml:trace contextRef="#ctx0" brushRef="#br1" timeOffset="27561.112">23931 7012 4569 0 0,'0'0'1346'0'0,"0"0"313"0"0,0 0 256 0 0,0 0-58 0 0,0 0-230 0 0,0 0-342 0 0,0 0-506 0 0,0 0-591 0 0,0 0-706 0 0,0 0-579 0 0,0 0 22 0 0,0 0 325 0 0,-3-3 553 0 0,2 3 216 0 0,1 0 0 0 0,-1 0 0 0 0,0 0 0 0 0,0 0 0 0 0,1 0 0 0 0,-1 0 0 0 0,0 0 0 0 0,0 0 0 0 0,0 0 0 0 0,1 0 0 0 0,-1 0 0 0 0,0 0 0 0 0,0 1 0 0 0,1-1 0 0 0,-1 0 0 0 0,0 1 0 0 0,1-1 0 0 0,-1 0 1 0 0,0 1-1 0 0,1-1 0 0 0,-1 1 0 0 0,1-1 0 0 0,-1 1 0 0 0,0-1 0 0 0,1 1 0 0 0,-1 0 0 0 0,1-1 0 0 0,0 1 0 0 0,-1-1 0 0 0,1 1 0 0 0,-1 0 0 0 0,1 0 0 0 0,0-1 0 0 0,0 1 0 0 0,-1 0 0 0 0,1 0 0 0 0,0-1 0 0 0,0 1 0 0 0,0 0 0 0 0,0 0 0 0 0,0-1 0 0 0,0 1 0 0 0,0 0 0 0 0,0 0 0 0 0,0-1 1 0 0,0 1-1 0 0,0 0 0 0 0,1 0 0 0 0,-1-1 0 0 0,0 1 0 0 0,0 0 0 0 0,1 0 0 0 0,-1-1 0 0 0,1 1 0 0 0,-1 0 0 0 0,0-1 0 0 0,1 1 0 0 0,-1-1 0 0 0,1 1 0 0 0,0 0 0 0 0,-1-1 0 0 0,1 1-19 0 0,8 87 795 0 0,-6-65-634 0 0,82 671 1786 0 0,-81-659-1790 0 0,-3-16 14 0 0,0-1-1 0 0,2 1 1 0 0,0-1 0 0 0,1 0-1 0 0,1 0 1 0 0,0 0 0 0 0,2-1-1 0 0,0 1 1 0 0,1-2-1 0 0,6 12-170 0 0,-14-34 4919 0 0,1-6-3565 0 0,-1-22-2259 0 0,-49-84-6048 0 0,-1-3-6860 0 0,52 27 14307 0 0,0 64 4218 0 0,-1 0 4547 0 0,6 32-12443 0 0,13 13 2879 0 0,-16-13 333 0 0,9 2 155 0 0,1 0-1 0 0,-1-1 0 0 0,1-1 1 0 0,0-1-1 0 0,-1 0 0 0 0,1 0 1 0 0,0-1-1 0 0,0-1 1 0 0,0-1-1 0 0,-1 0 0 0 0,1 0 1 0 0,-1-1-1 0 0,1-1 1 0 0,-1 0-1 0 0,0-1 0 0 0,-1-1 1 0 0,1 0-1 0 0,-1 0 1 0 0,0-2-1 0 0,-1 1 0 0 0,6-6-182 0 0,-1 4 164 0 0,-1-1 0 0 0,0-1 0 0 0,-1 0 0 0 0,0-1-1 0 0,-1-1 1 0 0,0 0 0 0 0,-1-1 0 0 0,0 0 0 0 0,-1-1-1 0 0,-1 0 1 0 0,-1-1 0 0 0,0 0 0 0 0,-1 0 0 0 0,0-1-1 0 0,-2 0 1 0 0,0 0 0 0 0,0-1 0 0 0,-2 1 0 0 0,0-1-1 0 0,-2 0 1 0 0,1 0 0 0 0,-2-1 0 0 0,-1-10-164 0 0,-10-88 276 0 0,10 117-688 0 0,0 0-442 0 0,-1 22-3059 0 0,0-11 3619 0 0,4 109 867 0 0,4 0 0 0 0,6-1 0 0 0,15 55-573 0 0,-20-122 48 0 0,-7-44-18 0 0,0 7 60 0 0,0 0-1 0 0,1 0 1 0 0,0 0 0 0 0,1 0-1 0 0,1-1 1 0 0,0 1-1 0 0,1-1 1 0 0,1 0 0 0 0,0 0-1 0 0,1-1 1 0 0,0 1-1 0 0,1-2 1 0 0,0 1 0 0 0,1-1-1 0 0,1 0 1 0 0,0-1-1 0 0,8 7-89 0 0,-12-17 129 0 0,0 0 0 0 0,0 0-1 0 0,0-1 1 0 0,0 0 0 0 0,0 0-1 0 0,0 0 1 0 0,0-1 0 0 0,0 0 0 0 0,0 0-1 0 0,0 0 1 0 0,-1-1 0 0 0,1 0-1 0 0,0 0 1 0 0,-1 0 0 0 0,0-1-1 0 0,1 0 1 0 0,-1 0 0 0 0,0 0-1 0 0,0-1 1 0 0,-1 0 0 0 0,1 0-1 0 0,-1 0 1 0 0,0 0 0 0 0,0-1 0 0 0,0 1-1 0 0,0-1 1 0 0,-1 0 0 0 0,0 0-1 0 0,0 0 1 0 0,0-2-129 0 0,25-24-36 0 0,99-125-151 0 0,-120 168-2873 0 0,1 38 3397 0 0,-6-36-373 0 0,-1 1 141 0 0,1 0 0 0 0,1 0 0 0 0,1-1 0 0 0,0 1 0 0 0,0-1 0 0 0,2 1 0 0 0,0-1-1 0 0,0-1 1 0 0,1 1 0 0 0,1-1 0 0 0,0-1 0 0 0,1 1 0 0 0,1-1 0 0 0,-1-1 0 0 0,2 0 0 0 0,0 0 0 0 0,0-1 0 0 0,9 6-105 0 0,36 22-138 0 0,13 9-2772 0 0,-26-14-5179 0 0,-25-20-2403 0 0</inkml:trace>
  <inkml:trace contextRef="#ctx0" brushRef="#br1" timeOffset="48837.578">6915 8833 0 0 0,'0'0'241'0'0,"0"0"187"0"0,0 0 150 0 0,0 0 119 0 0,0 0 58 0 0,0 0 12 0 0,0 0-31 0 0,-10-11-30 0 0,-45-48 695 0 0,34 30 1736 0 0,10 17 845 0 0,9 64-3315 0 0,1-45-644 0 0,1 0 1 0 0,-1 0-1 0 0,1 1 1 0 0,1-1-1 0 0,-1 0 0 0 0,1 0 1 0 0,1 0-1 0 0,-1 0 1 0 0,1 0-1 0 0,0 0 0 0 0,1-1 1 0 0,-1 1-1 0 0,1 0 1 0 0,1-1-1 0 0,-1 0 0 0 0,1 0 1 0 0,0 0-1 0 0,1 0 0 0 0,-1-1 1 0 0,1 0-1 0 0,0 0 1 0 0,0 0-1 0 0,1 0 0 0 0,0-1 1 0 0,-1 0-1 0 0,1 0 1 0 0,1 0-1 0 0,-1-1 0 0 0,0 0 1 0 0,1 0-1 0 0,0-1 1 0 0,0 0-1 0 0,-1 0 0 0 0,1 0 1 0 0,1-1-1 0 0,-1 0 1 0 0,0-1-24 0 0,1 0 118 0 0,0 0 1 0 0,0-1 0 0 0,0 0 0 0 0,0 0 0 0 0,-1-1 0 0 0,1 0 0 0 0,-1-1 0 0 0,1 1 0 0 0,-1-1-1 0 0,0-1 1 0 0,0 1 0 0 0,0-1 0 0 0,0-1 0 0 0,-1 1 0 0 0,1-1 0 0 0,-1 0 0 0 0,-1-1 0 0 0,1 1 0 0 0,-1-1-1 0 0,0 0 1 0 0,0-1 0 0 0,0 1 0 0 0,-1-1 0 0 0,0 0 0 0 0,-1 0 0 0 0,1 0 0 0 0,-1 0 0 0 0,-1-1 0 0 0,1 1-1 0 0,-1-1 1 0 0,-1 0 0 0 0,1 0 0 0 0,-1 1 0 0 0,-1-1 0 0 0,1 0 0 0 0,-1 0 0 0 0,-1 0 0 0 0,0 0 0 0 0,-1-7-119 0 0,-1 9 20 0 0,-1 0 1 0 0,1 0 0 0 0,-1 1-1 0 0,0-1 1 0 0,-1 1 0 0 0,1 0 0 0 0,-1 0-1 0 0,0 0 1 0 0,-1 1 0 0 0,1 0 0 0 0,-1 0-1 0 0,0 0 1 0 0,0 0 0 0 0,0 1 0 0 0,0 0-1 0 0,0 1 1 0 0,-1-1 0 0 0,0 1 0 0 0,1 0-1 0 0,-1 1 1 0 0,0 0 0 0 0,0 0 0 0 0,1 0-1 0 0,-1 1 1 0 0,-7 0-21 0 0,-1 0-102 0 0,1 1-1 0 0,0 0 1 0 0,-1 1 0 0 0,1 0-1 0 0,0 1 1 0 0,0 1 0 0 0,0 0-1 0 0,1 1 1 0 0,0 0 0 0 0,-1 1-1 0 0,2 1 1 0 0,-1 0 102 0 0,-1 2-52 0 0,2 0 0 0 0,-1 1 1 0 0,1 1-1 0 0,1 0 0 0 0,0 0 0 0 0,0 1 0 0 0,2 0 0 0 0,-1 1 1 0 0,1 0-1 0 0,1 1 0 0 0,0 1 52 0 0,5-10-6 0 0,1 0-1 0 0,0 1 1 0 0,0-1-1 0 0,0 1 1 0 0,0-1 0 0 0,1 1-1 0 0,0 0 1 0 0,0 0-1 0 0,1 0 1 0 0,0-1 0 0 0,0 1-1 0 0,0 0 1 0 0,0 0 0 0 0,1 0-1 0 0,0-1 1 0 0,1 1-1 0 0,-1 0 1 0 0,1-1 0 0 0,0 1-1 0 0,0-1 1 0 0,1 0-1 0 0,-1 1 1 0 0,1-1 0 0 0,0 0-1 0 0,1-1 1 0 0,-1 1-1 0 0,1-1 1 0 0,0 1 0 0 0,0-1-1 0 0,1 0 1 0 0,0 1 6 0 0,5 2 67 0 0,0 0 0 0 0,1-1 0 0 0,-1 0 1 0 0,1 0-1 0 0,1-1 0 0 0,-1-1 0 0 0,1 0 0 0 0,-1 0 0 0 0,1-1 0 0 0,0-1 1 0 0,0 0-1 0 0,0-1 0 0 0,1 0 0 0 0,-1 0 0 0 0,0-1 0 0 0,0-1 1 0 0,1 0-1 0 0,-1-1 0 0 0,0-1 0 0 0,0 1 0 0 0,-1-2 0 0 0,1 0 1 0 0,0 0-1 0 0,-1-1 0 0 0,0 0 0 0 0,0-1 0 0 0,-1 0 0 0 0,0-1 1 0 0,0 0-1 0 0,0-1 0 0 0,-1 0 0 0 0,0 0 0 0 0,0-1 0 0 0,-1 0 0 0 0,-1-1 1 0 0,1 0-1 0 0,-1 0 0 0 0,-1 0 0 0 0,0-1 0 0 0,0 0 0 0 0,-1 0 1 0 0,-1 0-1 0 0,0-1 0 0 0,0 0 0 0 0,-1 0 0 0 0,-1 0 0 0 0,0 0 1 0 0,-1 0-1 0 0,0 0 0 0 0,0 0 0 0 0,-2-1 0 0 0,1 1 0 0 0,-2-4-67 0 0,2 11-27 0 0,0 1 0 0 0,-1-1-1 0 0,0 1 1 0 0,1-1-1 0 0,-2 1 1 0 0,1-1 0 0 0,0 1-1 0 0,-1 0 1 0 0,0-1 0 0 0,0 1-1 0 0,0 0 1 0 0,-1 0 0 0 0,1 0-1 0 0,-1 1 1 0 0,0-1 0 0 0,0 0-1 0 0,0 1 1 0 0,0 0-1 0 0,-1 0 1 0 0,1 0 0 0 0,-1 0-1 0 0,0 1 1 0 0,0-1 0 0 0,0 1-1 0 0,0 0 1 0 0,0 0 0 0 0,-1 0-1 0 0,1 1 1 0 0,0 0-1 0 0,-1 0 1 0 0,1 0 0 0 0,-1 0-1 0 0,0 0 1 0 0,1 1 0 0 0,-1 0-1 0 0,1 0 1 0 0,-1 0 0 0 0,0 1-1 0 0,1 0 1 0 0,-1-1-1 0 0,1 2 1 0 0,-1-1 0 0 0,1 0-1 0 0,0 1 1 0 0,-1 0 0 0 0,1 0-1 0 0,0 0 1 0 0,0 1 0 0 0,0-1-1 0 0,1 1 1 0 0,-1 0-1 0 0,1 0 1 0 0,-1 0 0 0 0,1 0-1 0 0,0 1 1 0 0,0 0 27 0 0,1-1-50 0 0,0 1 1 0 0,0-1-1 0 0,0 1 0 0 0,1 0 0 0 0,0 0 1 0 0,0 0-1 0 0,0 0 0 0 0,0-1 1 0 0,0 1-1 0 0,1 0 0 0 0,0 1 0 0 0,0-1 1 0 0,0 0-1 0 0,0 0 0 0 0,0 0 0 0 0,1 0 1 0 0,0 0-1 0 0,0-1 0 0 0,0 1 1 0 0,0 0-1 0 0,1 0 0 0 0,-1 0 0 0 0,1-1 1 0 0,0 1-1 0 0,0-1 0 0 0,1 1 1 0 0,-1-1-1 0 0,0 0 0 0 0,1 0 0 0 0,0 0 1 0 0,0 0-1 0 0,0-1 0 0 0,0 1 1 0 0,0-1-1 0 0,1 0 0 0 0,-1 0 0 0 0,1 0 1 0 0,-1 0-1 0 0,1 0 0 0 0,0-1 1 0 0,0 0-1 0 0,0 1 0 0 0,-1-2 0 0 0,1 1 1 0 0,0 0-1 0 0,0-1 0 0 0,0 1 1 0 0,1-1-1 0 0,-1-1 0 0 0,2 1 50 0 0,82 3-5058 0 0,-31-6-1450 0 0,-34 0 413 0 0</inkml:trace>
  <inkml:trace contextRef="#ctx0" brushRef="#br1" timeOffset="50189.471">9595 7731 0 0 0,'0'0'803'0'0,"0"0"-68"0"0,0 0 55 0 0,0 0 65 0 0,0 0 72 0 0,0 0 23 0 0,0 0-53 0 0,0 0-22 0 0,0 0 32 0 0,0 0 44 0 0,0 0 12 0 0,0 0 5 0 0,0 0-41 0 0,-3 0-1605 0 0,5 2 755 0 0,0 0 0 0 0,1 0 0 0 0,-1 0 0 0 0,1-1 0 0 0,-1 1 0 0 0,1-1 0 0 0,0 0 0 0 0,-1 0-1 0 0,1 0 1 0 0,0 0 0 0 0,0 0 0 0 0,0 0 0 0 0,0-1 0 0 0,-1 1 0 0 0,1-1 0 0 0,0 0 0 0 0,0 0 0 0 0,0 0 0 0 0,0 0-1 0 0,0-1 1 0 0,0 1 0 0 0,0-1 0 0 0,0 0 0 0 0,0 0 0 0 0,-1 0 0 0 0,1 0 0 0 0,0 0 0 0 0,-1 0 0 0 0,1-1-1 0 0,-1 1 1 0 0,1-1 0 0 0,-1 0 0 0 0,0 0 0 0 0,1 0 0 0 0,-1 0 0 0 0,0 0 0 0 0,0 0 0 0 0,-1-1 0 0 0,1 1 0 0 0,0-1-1 0 0,-1 1 1 0 0,1-2-77 0 0,55-109 2085 0 0,-56 110-2064 0 0,0-1-1 0 0,-1 1 1 0 0,1 0-1 0 0,-1-1 1 0 0,0 1-1 0 0,0 0 1 0 0,0-1-1 0 0,0 1 1 0 0,-1 0-1 0 0,1-1 1 0 0,-1 1-1 0 0,0 0 1 0 0,0 0-1 0 0,0 0 1 0 0,-1-1-1 0 0,1 1 1 0 0,-1 0-1 0 0,1 1 1 0 0,-1-1-1 0 0,0 0 1 0 0,0 0-1 0 0,0 1 1 0 0,-1-1 0 0 0,1 1-1 0 0,-1 0 1 0 0,1 0-1 0 0,-1 0 1 0 0,0 0-1 0 0,0 0 1 0 0,0 0-1 0 0,0 1 1 0 0,0-1-1 0 0,0 1 1 0 0,0 0-1 0 0,0 0 1 0 0,-2 0-21 0 0,-5-1-71 0 0,0 1 1 0 0,0 0 0 0 0,-1 0-1 0 0,1 1 1 0 0,-1 0 0 0 0,1 1 0 0 0,0 0-1 0 0,-1 1 1 0 0,1 0 0 0 0,0 1-1 0 0,0 0 1 0 0,0 1 0 0 0,1-1-1 0 0,-1 2 1 0 0,1 0 0 0 0,0 0 0 0 0,0 0-1 0 0,1 1 1 0 0,-1 0 0 0 0,1 1-1 0 0,1 0 1 0 0,-1 0 0 0 0,1 1 0 0 0,0 0-1 0 0,1 0 1 0 0,0 0 0 0 0,0 1-1 0 0,1 0 1 0 0,0 0 0 0 0,1 1-1 0 0,-2 2 71 0 0,5-8 24 0 0,0 1-1 0 0,0-1 0 0 0,0 0 0 0 0,0 0 1 0 0,1 0-1 0 0,0 1 0 0 0,0-1 0 0 0,0 0 1 0 0,0 0-1 0 0,1 1 0 0 0,-1-1 0 0 0,1 0 1 0 0,0 0-1 0 0,0 0 0 0 0,1 0 0 0 0,-1 0 1 0 0,1 0-1 0 0,0 0 0 0 0,0 0 0 0 0,0-1 1 0 0,1 1-1 0 0,-1-1 0 0 0,1 1 0 0 0,0-1 1 0 0,0 0-1 0 0,0 0 0 0 0,0 0 0 0 0,1-1 1 0 0,-1 1-1 0 0,1-1 0 0 0,-1 0 0 0 0,1 0 1 0 0,0 0-1 0 0,0 0 0 0 0,0-1 0 0 0,0 1 0 0 0,0-1 1 0 0,0 0-1 0 0,0 0 0 0 0,1-1 0 0 0,-1 1 1 0 0,0-1-1 0 0,0 0 0 0 0,1 0 0 0 0,-1 0 1 0 0,0-1-1 0 0,0 0 0 0 0,1 1 0 0 0,1-2-23 0 0,3 2 105 0 0,0 0-1 0 0,0-1 1 0 0,0 0-1 0 0,-1 0 1 0 0,1-1-1 0 0,0 0 1 0 0,-1 0-1 0 0,1-1 1 0 0,-1 0-1 0 0,0-1 1 0 0,0 0-1 0 0,0 0 1 0 0,-1 0-1 0 0,0-1 1 0 0,1 0-1 0 0,-1-1 1 0 0,-1 0-1 0 0,1 0 1 0 0,-1 0-1 0 0,0-1 1 0 0,-1 0-1 0 0,0 0 1 0 0,0 0-1 0 0,0-1 1 0 0,-1 1-1 0 0,0-1 1 0 0,0 0-1 0 0,-1 0 1 0 0,0-1-1 0 0,-1 1 1 0 0,0-1-1 0 0,0 1 1 0 0,0-1-1 0 0,-1 0 1 0 0,-1 0-1 0 0,0 0 1 0 0,0-3-105 0 0,-1 9-12 0 0,1 0 0 0 0,-1 1 0 0 0,0-1 0 0 0,0 0 0 0 0,0 1 1 0 0,0-1-1 0 0,0 1 0 0 0,-1 0 0 0 0,1-1 0 0 0,-1 1 1 0 0,0 0-1 0 0,0 0 0 0 0,1 0 0 0 0,-1 0 0 0 0,-1 0 1 0 0,1 0-1 0 0,0 1 0 0 0,0-1 0 0 0,-1 1 0 0 0,1-1 0 0 0,0 1 1 0 0,-1 0-1 0 0,0 0 0 0 0,1 0 0 0 0,-1 0 0 0 0,1 1 1 0 0,-1-1-1 0 0,0 1 0 0 0,0-1 0 0 0,1 1 0 0 0,-1 0 1 0 0,0 0-1 0 0,0 0 0 0 0,1 1 0 0 0,-1-1 0 0 0,0 1 0 0 0,0-1 1 0 0,1 1-1 0 0,-2 0 12 0 0,-90 57-1098 0 0,91-55 1079 0 0,1 0 1 0 0,-1 1-1 0 0,1-1 1 0 0,0 1-1 0 0,0 0 1 0 0,0 0-1 0 0,0-1 1 0 0,1 1 0 0 0,0 0-1 0 0,-1 1 1 0 0,1-1-1 0 0,1 0 1 0 0,-1 0-1 0 0,1 0 1 0 0,0 1-1 0 0,0-1 1 0 0,0 0-1 0 0,0 0 1 0 0,1 1 0 0 0,-1-1-1 0 0,1 0 1 0 0,0 0-1 0 0,1 0 1 0 0,-1 0-1 0 0,1 0 1 0 0,-1 0-1 0 0,1 0 1 0 0,1-1 0 0 0,-1 1-1 0 0,0-1 1 0 0,1 1-1 0 0,0-1 1 0 0,-1 0-1 0 0,1 0 1 0 0,1 0-1 0 0,-1 0 1 0 0,0-1 0 0 0,1 1-1 0 0,-1-1 1 0 0,1 0-1 0 0,0 0 1 0 0,0 0-1 0 0,-1 0 1 0 0,1-1-1 0 0,1 1 1 0 0,-1-1-1 0 0,0 0 1 0 0,1-1 18 0 0,80 12-2422 0 0,-29-11-2424 0 0,-40-1 2464 0 0,6 0-5273 0 0</inkml:trace>
  <inkml:trace contextRef="#ctx0" brushRef="#br1" timeOffset="50943.486">12349 6664 0 0 0,'0'0'433'0'0,"0"0"193"0"0,0 0 153 0 0,0 0 42 0 0,0 0-35 0 0,0 0-102 0 0,0 0-89 0 0,0 0-25 0 0,0 0 76 0 0,0 0 134 0 0,0 0 82 0 0,8-4-29 0 0,25-15-155 0 0,49-4 1391 0 0,-55 14-1796 0 0,-2-2 0 0 0,1-1-1 0 0,-1-1 1 0 0,-1-1-1 0 0,0-1 1 0 0,-1-1-1 0 0,-1-1 1 0 0,9-9-273 0 0,-30 25 40 0 0,0 1 0 0 0,0-1 0 0 0,-1 0 0 0 0,1 0 0 0 0,0 0 0 0 0,-1 1 0 0 0,1-1 0 0 0,0 0 0 0 0,-1 0 0 0 0,1 0 0 0 0,-1 0 0 0 0,0 0 0 0 0,1 0 1 0 0,-1 0-1 0 0,0 0 0 0 0,1 0 0 0 0,-1 0 0 0 0,0 0 0 0 0,0-1 0 0 0,0 1 0 0 0,0 0 0 0 0,0 0 0 0 0,0 0 0 0 0,0 0 0 0 0,-1 0 0 0 0,1 0 0 0 0,0 0 0 0 0,0 0 0 0 0,-1 0 0 0 0,1 0 0 0 0,-1 0 0 0 0,1 0 0 0 0,-1 0 0 0 0,1 0 0 0 0,-1 0 1 0 0,0 0-1 0 0,1 1 0 0 0,-1-1 0 0 0,0 0 0 0 0,0 0 0 0 0,0 1 0 0 0,1-1 0 0 0,-1 0 0 0 0,0 1 0 0 0,0-1 0 0 0,0 1 0 0 0,0-1 0 0 0,0 1 0 0 0,0 0 0 0 0,0-1 0 0 0,0 1 0 0 0,0 0 0 0 0,0 0 0 0 0,0 0 0 0 0,-1 0 0 0 0,1 0 1 0 0,0 0-1 0 0,0 0 0 0 0,0 0 0 0 0,0 0 0 0 0,0 0 0 0 0,-1 1-40 0 0,-71-2-1346 0 0,55 5 1365 0 0,1 0-1 0 0,0 1 1 0 0,1 1-1 0 0,-1 0 1 0 0,1 1 0 0 0,1 1-1 0 0,-1 0 1 0 0,1 2-1 0 0,0-1 1 0 0,1 2-1 0 0,1 0 1 0 0,-1 0-1 0 0,2 2 1 0 0,0-1-1 0 0,0 2 1 0 0,1-1-1 0 0,-1 3-18 0 0,12-14 15 0 0,-1-1 0 0 0,0 1-1 0 0,0 0 1 0 0,1-1 0 0 0,-1 1 0 0 0,1 0-1 0 0,-1 0 1 0 0,1 0 0 0 0,0-1 0 0 0,0 1-1 0 0,0 0 1 0 0,0 0 0 0 0,0 0-1 0 0,0-1 1 0 0,0 1 0 0 0,1 0 0 0 0,-1 0-1 0 0,0 0 1 0 0,1-1 0 0 0,0 1 0 0 0,-1 0-1 0 0,1-1 1 0 0,0 1 0 0 0,0 0 0 0 0,0-1-1 0 0,0 1 1 0 0,0-1 0 0 0,0 0 0 0 0,1 1-1 0 0,-1-1 1 0 0,0 0 0 0 0,1 0-1 0 0,-1 0 1 0 0,1 1 0 0 0,-1-2 0 0 0,1 1-1 0 0,-1 0 1 0 0,1 0 0 0 0,0 0 0 0 0,0-1-1 0 0,-1 1 1 0 0,1-1 0 0 0,0 1 0 0 0,0-1-1 0 0,0 0 1 0 0,-1 0 0 0 0,1 0 0 0 0,0 0-1 0 0,0 0 1 0 0,0 0 0 0 0,-1 0-1 0 0,2-1-14 0 0,100-8 981 0 0,-85 6-843 0 0,-1-1 0 0 0,1-1 0 0 0,-1 0 0 0 0,0-1 0 0 0,0-1-1 0 0,-1-1 1 0 0,0-1 0 0 0,0 0 0 0 0,-1 0 0 0 0,0-2 0 0 0,0 0 0 0 0,-2-1 0 0 0,1 0-1 0 0,-1-1 1 0 0,-1 0 0 0 0,-1-1 0 0 0,0 0 0 0 0,0-1 0 0 0,-1 0 0 0 0,-1-1-1 0 0,2-7-137 0 0,-10 20 29 0 0,0 0-1 0 0,-1 0 0 0 0,1 0 0 0 0,-1 0 0 0 0,1 0 0 0 0,-1 0 0 0 0,0-1 0 0 0,-1 1 0 0 0,1 0 0 0 0,0 0 0 0 0,-1 0 0 0 0,0 0 0 0 0,1 0 0 0 0,-1 0 0 0 0,-1 0 0 0 0,1 0 0 0 0,0 0 0 0 0,-1 1 0 0 0,1-1 0 0 0,-1 0 0 0 0,0 1 0 0 0,0-1 0 0 0,0 1 0 0 0,0 0 0 0 0,0-1 0 0 0,0 1 0 0 0,-1 0 0 0 0,1 0 0 0 0,-1 1 0 0 0,0-1 0 0 0,1 0 0 0 0,-1 1 0 0 0,0 0 0 0 0,0-1 0 0 0,0 1 0 0 0,0 1 0 0 0,0-1 0 0 0,0 0 0 0 0,0 1 0 0 0,0-1 0 0 0,-3 1-28 0 0,-1-1-33 0 0,-1 1 0 0 0,1 0 0 0 0,0 0 0 0 0,-1 1 0 0 0,1 0-1 0 0,0 0 1 0 0,0 1 0 0 0,-1 0 0 0 0,1 0 0 0 0,1 1 0 0 0,-1-1 0 0 0,0 2-1 0 0,1-1 1 0 0,-1 1 0 0 0,1 0 0 0 0,0 0 0 0 0,0 0 0 0 0,0 2 33 0 0,3-4-54 0 0,1 1 0 0 0,-1 0 0 0 0,0 0 0 0 0,1 0 0 0 0,0 1 0 0 0,0-1 0 0 0,0 0 1 0 0,0 1-1 0 0,0 0 0 0 0,1-1 0 0 0,0 1 0 0 0,-1 0 0 0 0,1 0 0 0 0,1 0 0 0 0,-1-1 0 0 0,0 1 1 0 0,1 0-1 0 0,0 0 0 0 0,0 0 0 0 0,0 0 0 0 0,1 0 0 0 0,-1 0 0 0 0,1 0 0 0 0,0 0 1 0 0,0 0-1 0 0,0-1 0 0 0,2 3 54 0 0,37 60-7978 0 0,-28-52-2011 0 0</inkml:trace>
  <inkml:trace contextRef="#ctx0" brushRef="#br1" timeOffset="60105.243">6731 9607 8762 0 0,'0'0'557'0'0,"0"0"129"0"0,0 0 43 0 0,0 0-154 0 0,0 0-318 0 0,0 0-395 0 0,0 0-232 0 0,0 0-11 0 0,0 0 153 0 0,0 0 233 0 0,0 0 135 0 0,2 4 54 0 0,25 165 909 0 0,-24-109-1043 0 0,19 382 776 0 0,-22 92-836 0 0,-27-92-1809 0 0,-6-152-5446 0 0,25-238 3532 0 0</inkml:trace>
  <inkml:trace contextRef="#ctx0" brushRef="#br1" timeOffset="60356.977">9452 8695 10130 0 0,'0'0'423'0'0,"0"0"-414"0"0,0 0-69 0 0,0 0 35 0 0,0 0 61 0 0,0 0 65 0 0,-12 31-1 0 0,-36 104 0 0 0,36-96 80 0 0,2 0 0 0 0,2 1 1 0 0,1 0-1 0 0,2 0 0 0 0,2 1 0 0 0,2 27-180 0 0,-1-5 269 0 0,-7 315 1141 0 0,16-1 1 0 0,24 74-1411 0 0,-17-307 34 0 0,22 244-734 0 0,-18-136-5761 0 0,-15-177-1397 0 0</inkml:trace>
  <inkml:trace contextRef="#ctx0" brushRef="#br1" timeOffset="60870.403">11907 7698 14643 0 0,'0'0'75'0'0,"0"0"-77"0"0,0 0-4 0 0,0 0-104 0 0,0 0-151 0 0,0 0-136 0 0,0 0-58 0 0,0 0 93 0 0,0 0 160 0 0,0 0 171 0 0,0 0 112 0 0,-16 23 59 0 0,-47 82 19 0 0,41 11 226 0 0,23-86-259 0 0,8 935 2340 0 0,-84 646-1417 0 0,10-928-9566 0 0,56-602 648 0 0</inkml:trace>
  <inkml:trace contextRef="#ctx0" brushRef="#br1" timeOffset="62774.523">5924 9418 7554 0 0,'0'0'1247'0'0,"0"0"-143"0"0,0 0-255 0 0,0 0-337 0 0,0 0-276 0 0,0 0-289 0 0,0 0-239 0 0,0 0-115 0 0,0 0 67 0 0,0 0 207 0 0,0 0 200 0 0,8-9 130 0 0,78-59 1022 0 0,222-72 85 0 0,-199 87-1229 0 0,2 5 0 0 0,3 5 1 0 0,30-5-76 0 0,37-15 164 0 0,-3-8 0 0 0,17-17-164 0 0,127-53 232 0 0,430-148-130 0 0,296-186-406 0 0,-268 201 78 0 0,-317 85 391 0 0,109-78-165 0 0,356-145 245 0 0,-346 190-184 0 0,-231 98-136 0 0,-39-10 240 0 0,-167 69 646 0 0,-162 96-4043 0 0,11-19-540 0 0,-1-2-4018 0 0</inkml:trace>
  <inkml:trace contextRef="#ctx0" brushRef="#br1" timeOffset="65629.464">13519 6275 272 0 0,'0'0'988'0'0,"0"0"-344"0"0,0 0-109 0 0,0 0 53 0 0,0 0 180 0 0,0 0 210 0 0,0 0 212 0 0,0 0 178 0 0,0 0 58 0 0,0 0-54 0 0,0 0-68 0 0,-4-8-105 0 0,-17-34 820 0 0,21 42-1197 0 0,0 0-157 0 0,0 0-147 0 0,0 0-128 0 0,0 0-131 0 0,0 0-156 0 0,41-11-2596 0 0,436-153 4422 0 0,-387 130-1768 0 0,443-145-141 0 0,-11 36 253 0 0,209-101-273 0 0,-159 60-33 0 0,49-70 364 0 0,142-12-2 0 0,-224 46 302 0 0,-370 168-272 0 0,-134 55-3266 0 0,-7 18-7997 0 0,-24-16 5800 0 0</inkml:trace>
  <inkml:trace contextRef="#ctx0" brushRef="#br1" timeOffset="65992.178">17962 4352 6881 0 0,'0'0'1442'0'0,"0"0"-611"0"0,0 0-754 0 0,0 0-518 0 0,0 0-145 0 0,0 0 138 0 0,0 0 314 0 0,0 0 435 0 0,0 0 303 0 0,0 0 138 0 0,0 0 10 0 0,0 0-93 0 0,0 0-79 0 0,17-2-75 0 0,135-10 1234 0 0,399-35 1795 0 0,-550 47-3563 0 0,1 0-1 0 0,0 0 1 0 0,-1 1-1 0 0,1-1 0 0 0,0 0 1 0 0,-1 1-1 0 0,1-1 1 0 0,0 1-1 0 0,-1-1 0 0 0,1 1 1 0 0,-1 0-1 0 0,1-1 1 0 0,-1 1-1 0 0,1 0 1 0 0,-1 0-1 0 0,0 0 0 0 0,1 0 1 0 0,-1 1-1 0 0,0-1 1 0 0,0 0-1 0 0,0 0 0 0 0,0 1 1 0 0,0-1-1 0 0,0 1 1 0 0,0-1-1 0 0,0 1 1 0 0,-1-1-1 0 0,1 1 0 0 0,0-1 1 0 0,-1 1-1 0 0,0 0 1 0 0,1-1-1 0 0,-1 1 0 0 0,0 0 1 0 0,0-1-1 0 0,0 1 1 0 0,0 0-1 0 0,0-1 0 0 0,0 1 1 0 0,0 0-1 0 0,0 0 1 0 0,-1-1-1 0 0,1 1 1 0 0,-1-1-1 0 0,0 1 0 0 0,1 0 1 0 0,-1-1-1 0 0,0 1 1 0 0,0-1-1 0 0,0 0 30 0 0,-38 81 48 0 0,-255 326 359 0 0,278-384-1217 0 0,-23 40 2072 0 0,32-41-4686 0 0,4-1-4217 0 0,3-17 2240 0 0</inkml:trace>
  <inkml:trace contextRef="#ctx0" brushRef="#br1" timeOffset="66860.777">19539 3518 720 0 0,'0'0'1714'0'0,"0"0"-159"0"0,0 0-45 0 0,0 0 21 0 0,0 0-45 0 0,0 0-44 0 0,0 0-72 0 0,0 0-118 0 0,0 0-182 0 0,0 0-245 0 0,0 0-278 0 0,0 0-259 0 0,-10-26-179 0 0,-34-80-115 0 0,43 103-13 0 0,0 0 0 0 0,-1 0 1 0 0,1 1-1 0 0,0-1 1 0 0,-1 1-1 0 0,0-1 1 0 0,0 1-1 0 0,1-1 0 0 0,-2 1 1 0 0,1 0-1 0 0,0 0 1 0 0,0 0-1 0 0,0 0 1 0 0,-1 0-1 0 0,1 1 0 0 0,-1-1 1 0 0,0 1-1 0 0,1 0 1 0 0,-1-1-1 0 0,0 1 0 0 0,0 0 1 0 0,0 1-1 0 0,0-1 1 0 0,1 0-1 0 0,-1 1 1 0 0,0 0-1 0 0,0 0 0 0 0,-2 0 19 0 0,-7-1-124 0 0,-38-2-1 0 0,1 3 0 0 0,-1 2-1 0 0,1 2 1 0 0,0 2 0 0 0,1 2-1 0 0,-1 3 1 0 0,1 1-1 0 0,1 3 1 0 0,1 2 0 0 0,-9 5 125 0 0,-13 2 119 0 0,48-18-95 0 0,-90 26 287 0 0,2 4 1 0 0,1 5-1 0 0,3 4 1 0 0,1 5-1 0 0,3 5 1 0 0,2 3 0 0 0,3 5-1 0 0,-13 16-311 0 0,80-50 25 0 0,2 2-1 0 0,1 0 1 0 0,1 2-1 0 0,2 0 1 0 0,1 2-1 0 0,2 0 1 0 0,2 1 0 0 0,1 1-1 0 0,1 1 1 0 0,2 0-1 0 0,2 0 1 0 0,2 2-1 0 0,1-1 1 0 0,2 1-1 0 0,2 0 1 0 0,2 0-1 0 0,1 0 1 0 0,2 0 0 0 0,2 1-1 0 0,1-1 1 0 0,3-1-1 0 0,7 27-24 0 0,-3 10 152 0 0,4-1-1 0 0,3 0 0 0 0,4-1 0 0 0,2-1 1 0 0,4-1-1 0 0,2-2 0 0 0,4-1 1 0 0,3-1-1 0 0,3-2 0 0 0,2-2 1 0 0,26 27-152 0 0,-47-70 234 0 0,1-1 0 0 0,1-1 0 0 0,0-1 1 0 0,1-1-1 0 0,1-1 0 0 0,1-2 1 0 0,0 0-1 0 0,1-1 0 0 0,0-2 0 0 0,1-1 1 0 0,0-1-1 0 0,1-2 0 0 0,0 0 1 0 0,0-2-1 0 0,0-1 0 0 0,0-2 0 0 0,1 0 1 0 0,0-2-1 0 0,17-3-234 0 0,34-5 347 0 0,0-3 0 0 0,-1-4 0 0 0,-1-3 0 0 0,-1-4 0 0 0,0-3 0 0 0,41-21-347 0 0,-8 2 166 0 0,-3-5-1 0 0,-1-6 1 0 0,-3-3-1 0 0,29-26-165 0 0,-86 51 56 0 0,-1-3-1 0 0,-2-1 1 0 0,-2-2-1 0 0,-1-2 1 0 0,-2-2-1 0 0,-2-1 1 0 0,-2-2-1 0 0,-2-2 1 0 0,26-48-56 0 0,-29 36 25 0 0,-3 0 0 0 0,-3-2 0 0 0,-2-1 0 0 0,-3 0 1 0 0,-2-1-1 0 0,-4-1 0 0 0,-2-1 0 0 0,-3 0 0 0 0,-3 0 1 0 0,-3-17-26 0 0,-2 48-51 0 0,-2 0 0 0 0,0 0 1 0 0,-3 0-1 0 0,-1 0 0 0 0,-1 1 1 0 0,-2 0-1 0 0,-2 0 0 0 0,0 1 1 0 0,-3 1-1 0 0,0 0 0 0 0,-2 0 1 0 0,-2 2-1 0 0,-1 0 0 0 0,-1 1 0 0 0,-1 1 1 0 0,-1 1-1 0 0,-2 1 0 0 0,-1 1 1 0 0,0 1-1 0 0,-5-1 51 0 0,-3 3-116 0 0,-2 1 1 0 0,0 1-1 0 0,-2 2 0 0 0,0 2 1 0 0,0 1-1 0 0,-1 2 0 0 0,-1 1 1 0 0,-1 2-1 0 0,1 2 0 0 0,-1 2 0 0 0,0 1 1 0 0,-1 3-1 0 0,1 0 0 0 0,-1 3 1 0 0,1 2-1 0 0,-12 2 116 0 0,-52 10-1015 0 0,0 4-1 0 0,1 5 1 0 0,2 4-1 0 0,1 4 1 0 0,-57 29 1015 0 0,-6 8-4618 0 0,41-13-3923 0 0</inkml:trace>
  <inkml:trace contextRef="#ctx0" brushRef="#br1" timeOffset="76045.665">6752 362 0 0 0,'0'0'247'0'0,"0"0"42"0"0,0 0-43 0 0,0 0 15 0 0,0 0 87 0 0,0 0 221 0 0,0 0 333 0 0,0 0 373 0 0,0 0 229 0 0,0 0 11 0 0,1-12-160 0 0,1-3-890 0 0,0-35 2804 0 0,-2 50-2863 0 0,12 23-1900 0 0,14 110 1814 0 0,-7 1 1 0 0,-4 1-1 0 0,-5 63-320 0 0,-1-26 303 0 0,14 14-803 0 0,-44-212-8174 0 0,15 18 5427 0 0</inkml:trace>
  <inkml:trace contextRef="#ctx0" brushRef="#br1" timeOffset="76348.289">5900 301 18476 0 0,'0'0'571'0'0,"0"0"72"0"0,0 0-30 0 0,0 0-209 0 0,0 0-359 0 0,0 0-494 0 0,0 0-361 0 0,0 0-8 0 0,0 0 167 0 0,0 0 349 0 0,0 0 285 0 0,0 0 48 0 0,31-12 11 0 0,103-36 2 0 0,24 41 68 0 0,373 15 158 0 0,-177-8 10 0 0,-158 0-67 0 0,-142-2-107 0 0,-53 2-226 0 0,-21 9-1021 0 0,-68 64-4010 0 0,63-52 691 0 0,7-5-3471 0 0</inkml:trace>
  <inkml:trace contextRef="#ctx0" brushRef="#br1" timeOffset="76650.94">6524 809 19716 0 0,'0'0'-74'0'0,"0"0"-359"0"0,0 0-197 0 0,0 0-15 0 0,0 0 276 0 0,0 0 380 0 0,33 6 97 0 0,192 29 120 0 0,-130-24-162 0 0,0-4 1 0 0,1-5-1 0 0,0-3 0 0 0,0-5 1 0 0,32-8-67 0 0,-37 3-2586 0 0,-72 10-1691 0 0,1 0-3346 0 0,-18 1 3865 0 0</inkml:trace>
  <inkml:trace contextRef="#ctx0" brushRef="#br1" timeOffset="77389.189">7377 1146 14635 0 0,'0'0'1063'0'0,"0"0"-219"0"0,0 0-452 0 0,0 0-404 0 0,0 0-106 0 0,0 0 31 0 0,0 0 50 0 0,27-6 27 0 0,177-39 68 0 0,-181 43 28 0 0,-1-1 0 0 0,1 0 1 0 0,-1-2-1 0 0,0-1 1 0 0,-1 0-1 0 0,1-2 1 0 0,-1 0-1 0 0,-1-2 0 0 0,0 0 1 0 0,0-1-1 0 0,-1-1 1 0 0,0-1-1 0 0,-1-1 0 0 0,0 0 1 0 0,0-2-87 0 0,-16 11-11 0 0,0 0-1 0 0,0 1 1 0 0,-1-1 0 0 0,0 0-1 0 0,0 0 1 0 0,0 0 0 0 0,0 0 0 0 0,-1 0-1 0 0,1 0 1 0 0,-1-1 0 0 0,-1 1-1 0 0,1 0 1 0 0,-1 0 0 0 0,0 0 0 0 0,0 0-1 0 0,0 0 1 0 0,-1 1 0 0 0,1-1 0 0 0,-1 0-1 0 0,0 0 1 0 0,-1 1 0 0 0,1-1-1 0 0,-1 1 1 0 0,0 0 0 0 0,0 0 0 0 0,0 0-1 0 0,-1 0 1 0 0,1 1 0 0 0,-1-1-1 0 0,0 1 1 0 0,0 0 0 0 0,0 0 0 0 0,-1 0-1 0 0,1 1 1 0 0,0-1 0 0 0,-1 1-1 0 0,0 0 1 0 0,0 1 0 0 0,1-1 0 0 0,-1 1-1 0 0,0 0 1 0 0,0 0 0 0 0,0 0-1 0 0,0 1 1 0 0,-1-1 0 0 0,1 1 0 0 0,0 1-1 0 0,-4 0 12 0 0,-6-2-50 0 0,0 0 0 0 0,1 2-1 0 0,-1 0 1 0 0,0 0 0 0 0,1 2-1 0 0,-1 0 1 0 0,1 0 0 0 0,0 1-1 0 0,0 1 1 0 0,0 0 0 0 0,1 1-1 0 0,0 1 1 0 0,-6 3 50 0 0,13-6-13 0 0,0 0 0 0 0,0 0 0 0 0,0 0 0 0 0,1 1 0 0 0,-1 0 0 0 0,1 0 0 0 0,1 1 1 0 0,-1-1-1 0 0,0 1 0 0 0,1 0 0 0 0,1 0 0 0 0,-1 0 0 0 0,1 1 0 0 0,0 0 0 0 0,0-1 0 0 0,0 1 0 0 0,1 0 0 0 0,0 0 0 0 0,1 0 1 0 0,0 0-1 0 0,0 1 0 0 0,0-1 0 0 0,1 0 0 0 0,0 0 0 0 0,0 1 0 0 0,1-1 0 0 0,0 0 0 0 0,1 2 13 0 0,4 2 58 0 0,1-1 0 0 0,0-1 0 0 0,1 1 0 0 0,0-1 0 0 0,0 0 0 0 0,1-1 0 0 0,0 0 0 0 0,0-1 0 0 0,1 1 0 0 0,0-2 0 0 0,0 0 0 0 0,1 0 0 0 0,0 0 0 0 0,0-2 0 0 0,0 1 0 0 0,0-1 0 0 0,1-1 0 0 0,0 0 0 0 0,-1-1 0 0 0,1 0 0 0 0,0-1 0 0 0,0 0 0 0 0,0-1 0 0 0,1 0 0 0 0,0-1-58 0 0,7 3 25 0 0,0 0 0 0 0,0-2 0 0 0,0 0 0 0 0,0-1 0 0 0,0-1 0 0 0,-1-1 0 0 0,1-1 0 0 0,0-1 0 0 0,-1 0 0 0 0,0-2 0 0 0,-1 0 0 0 0,1-1 0 0 0,-1 0 0 0 0,-1-2 0 0 0,1 0 0 0 0,-2-1 0 0 0,0-1 0 0 0,0 0 0 0 0,-1-1 0 0 0,12-14-25 0 0,-21 18 52 0 0,-1 0 0 0 0,0-1-1 0 0,-1 0 1 0 0,0 0 0 0 0,0 0 0 0 0,-1-1 0 0 0,0 1 0 0 0,-1-1 0 0 0,0 1-1 0 0,-1-1 1 0 0,0 0 0 0 0,-1 0 0 0 0,0 0 0 0 0,-1 1 0 0 0,0-1 0 0 0,0 0-1 0 0,-2-3-51 0 0,-5 20-3257 0 0,-14 62 2975 0 0,19-57 336 0 0,0 1 0 0 0,0-1 0 0 0,1 1 0 0 0,0 0 0 0 0,1 0 0 0 0,1 0 0 0 0,0 0-1 0 0,0-1 1 0 0,1 1 0 0 0,1 0 0 0 0,0 0 0 0 0,1 0 0 0 0,0-1 0 0 0,0 1 0 0 0,1-1 0 0 0,1 0 0 0 0,0 0 0 0 0,0-1 0 0 0,1 1 0 0 0,1-1 0 0 0,0-1 0 0 0,0 1-1 0 0,1-1 1 0 0,0 0 0 0 0,9 7-54 0 0,-15-14 69 0 0,0-1 0 0 0,0 0 0 0 0,0 0 0 0 0,0 0 0 0 0,0 0-1 0 0,0 0 1 0 0,0-1 0 0 0,1 1 0 0 0,-1-1 0 0 0,0 1 0 0 0,1-1-1 0 0,-1 0 1 0 0,0 0 0 0 0,1 0 0 0 0,-1 0 0 0 0,0 0 0 0 0,1 0-1 0 0,-1-1 1 0 0,0 1 0 0 0,1-1 0 0 0,-1 0 0 0 0,0 1 0 0 0,0-1-1 0 0,0 0 1 0 0,0-1 0 0 0,0 1 0 0 0,0 0 0 0 0,0 0 0 0 0,0-1-1 0 0,0 1 1 0 0,0-1 0 0 0,-1 0 0 0 0,1 1 0 0 0,-1-1 0 0 0,1 0-1 0 0,-1 0 1 0 0,0 0 0 0 0,0 0 0 0 0,0 0 0 0 0,0 0 0 0 0,0 0-1 0 0,0-1 1 0 0,0 1 0 0 0,-1 0 0 0 0,1 0 0 0 0,-1-1 0 0 0,1 1-1 0 0,-1 0 1 0 0,0-1-69 0 0,2-119 806 0 0,-87-79 478 0 0,84 198-1273 0 0,0 0 1 0 0,1 0-1 0 0,0 1 0 0 0,-1-1 1 0 0,1 0-1 0 0,0 0 1 0 0,0 0-1 0 0,0 1 0 0 0,0-1 1 0 0,1 0-1 0 0,-1 0 0 0 0,1 1 1 0 0,0-1-1 0 0,0 0 1 0 0,0 1-1 0 0,0-1 0 0 0,0 0 1 0 0,1 1-1 0 0,-1 0 1 0 0,1-1-1 0 0,-1 1 0 0 0,1 0 1 0 0,0 0-1 0 0,0 0 0 0 0,0 0 1 0 0,0 0-1 0 0,0 0 1 0 0,0 0-1 0 0,1 1 0 0 0,-1-1 1 0 0,1 1-1 0 0,-1 0 1 0 0,1 0-1 0 0,-1 0 0 0 0,1 0 1 0 0,0 0-1 0 0,-1 0 1 0 0,1 1-1 0 0,2-1-11 0 0,116-20-719 0 0,111 31-346 0 0,-159 15-3657 0 0,-10 17-6468 0 0,-56-35 5873 0 0</inkml:trace>
  <inkml:trace contextRef="#ctx0" brushRef="#br1" timeOffset="77839.223">9169 110 13739 0 0,'0'0'333'0'0,"0"0"13"0"0,0 0-54 0 0,0 0-108 0 0,0 0-119 0 0,0 0-238 0 0,0 0-283 0 0,0 0-230 0 0,0 0-81 0 0,0 0 77 0 0,0 0 132 0 0,0 0 250 0 0,0 0 195 0 0,-6-5 146 0 0,-26 2 286 0 0,26 62 30 0 0,6-54-341 0 0,6 155 566 0 0,6 1-1 0 0,7-2 0 0 0,9 10-573 0 0,-12-72 194 0 0,60 170 635 0 0,-83-272 1467 0 0,-25-21-14503 0 0,27 23 7458 0 0</inkml:trace>
  <inkml:trace contextRef="#ctx0" brushRef="#br1" timeOffset="78469.847">10191 140 0 0 0,'0'0'1976'0'0,"0"0"-23"0"0,0 0-7 0 0,0 0-158 0 0,0 0-234 0 0,0 0-213 0 0,0 0-190 0 0,0 0-88 0 0,0 0-13 0 0,0 0-31 0 0,0 0-67 0 0,0 0-109 0 0,0 0-141 0 0,-16-23-158 0 0,-46-70-206 0 0,47 69-297 0 0,15 24-422 0 0,-5 34-2807 0 0,4-12 3146 0 0,-17 104 315 0 0,5 1 1 0 0,6 0-1 0 0,7 66-273 0 0,-1-152 127 0 0,2-1 0 0 0,1 1 0 0 0,3-1 0 0 0,1 1 0 0 0,2-2 0 0 0,1 1 0 0 0,2-1 0 0 0,2-1 0 0 0,2 0 0 0 0,1 0 0 0 0,2-2 0 0 0,1 0 0 0 0,2-1 0 0 0,2-2 0 0 0,1 0 0 0 0,6 5-127 0 0,-56-7-6292 0 0,13-24 1929 0 0,5 0-2484 0 0</inkml:trace>
  <inkml:trace contextRef="#ctx0" brushRef="#br1" timeOffset="78988.834">8850 619 6929 0 0,'0'0'2330'0'0,"0"0"-256"0"0,0 0-503 0 0,0 0-391 0 0,0 0-302 0 0,0 0-157 0 0,0 0-14 0 0,0 0 45 0 0,0 0 8 0 0,0 0-77 0 0,27-24-148 0 0,88-73-166 0 0,-22 53-16 0 0,-72 42-327 0 0,-6-1-94 0 0,1 0-1 0 0,0 1 0 0 0,0 0 1 0 0,0 2-1 0 0,0 0 1 0 0,0 1-1 0 0,0 0 0 0 0,-1 1 1 0 0,1 1-1 0 0,0 0 1 0 0,12 5 68 0 0,6 16-3532 0 0,-8 12-3351 0 0,-21-24-1816 0 0</inkml:trace>
  <inkml:trace contextRef="#ctx0" brushRef="#br1" timeOffset="80308.949">5535 2651 0 0 0,'0'0'275'0'0,"0"0"161"0"0,0 0 152 0 0,0 0 139 0 0,0 0 58 0 0,0 0-31 0 0,0 0-123 0 0,0 0-191 0 0,0 0-140 0 0,0 15-98 0 0,-1 44-32 0 0,2-55-38 0 0,0 0-1 0 0,0 1 1 0 0,1-1 0 0 0,-1 0-1 0 0,1 0 1 0 0,0 0 0 0 0,0-1 0 0 0,1 1-1 0 0,-1 0 1 0 0,1-1 0 0 0,-1 0 0 0 0,1 1-1 0 0,0-1 1 0 0,1 0 0 0 0,-1 0 0 0 0,0-1-1 0 0,1 1 1 0 0,0-1 0 0 0,-1 0-1 0 0,1 0 1 0 0,0 0 0 0 0,0 0 0 0 0,0 0-1 0 0,0-1 1 0 0,0 0 0 0 0,1 0 0 0 0,-1 0-1 0 0,0-1 1 0 0,1 1 0 0 0,-1-1-1 0 0,0 0 1 0 0,1 0 0 0 0,-1 0 0 0 0,0-1-1 0 0,0 0 1 0 0,2 0-132 0 0,9 2 212 0 0,1-2 0 0 0,0 0 0 0 0,-1-1 0 0 0,1 0 0 0 0,-1-1 0 0 0,0-1 0 0 0,0 0 0 0 0,0-1 0 0 0,0-1 0 0 0,-1 0 0 0 0,0-1 0 0 0,0-1 0 0 0,-1 0 0 0 0,0-1 0 0 0,0 0 0 0 0,-1-1 0 0 0,0 0 0 0 0,-1-1 0 0 0,7-8-212 0 0,-16 17 4 0 0,0 0 1 0 0,-1 0 0 0 0,1 0 0 0 0,0-1 0 0 0,-1 1 0 0 0,0 0-1 0 0,1-1 1 0 0,-1 1 0 0 0,0-1 0 0 0,0 1 0 0 0,0-1-1 0 0,-1 0 1 0 0,1 1 0 0 0,-1-1 0 0 0,1 0 0 0 0,-1 1 0 0 0,0-1-1 0 0,0 0 1 0 0,0 0 0 0 0,0 1 0 0 0,0-1 0 0 0,-1 0-1 0 0,0 1 1 0 0,1-1 0 0 0,-1 0 0 0 0,0 1 0 0 0,0-1 0 0 0,0 1-1 0 0,0-1 1 0 0,-1 1 0 0 0,1 0 0 0 0,-1-1 0 0 0,0 1-1 0 0,1 0 1 0 0,-1 0 0 0 0,0 0 0 0 0,0 0 0 0 0,0 0 0 0 0,0 1-1 0 0,-1-1 1 0 0,1 1 0 0 0,0-1 0 0 0,-1 1 0 0 0,1 0-1 0 0,-1 0 1 0 0,1 0 0 0 0,-1 0 0 0 0,0 0 0 0 0,0 1-5 0 0,-138-21-959 0 0,124 22 952 0 0,1 1 1 0 0,-1 0-1 0 0,1 2 0 0 0,-1 0 1 0 0,1 0-1 0 0,0 2 0 0 0,1 0 1 0 0,-1 1-1 0 0,1 0 1 0 0,0 1-1 0 0,1 1 0 0 0,0 0 1 0 0,1 1-1 0 0,-13 11 7 0 0,19-15-8 0 0,-1 1-1 0 0,1 0 0 0 0,0 0 1 0 0,0 1-1 0 0,1 0 1 0 0,0 0-1 0 0,1 1 1 0 0,-1-1-1 0 0,2 1 1 0 0,-1 0-1 0 0,1 1 0 0 0,1-1 1 0 0,-1 1-1 0 0,2-1 1 0 0,-1 1-1 0 0,1 0 1 0 0,1 0-1 0 0,0 0 0 0 0,0 0 1 0 0,1 0-1 0 0,0 1 1 0 0,1-1-1 0 0,0 0 1 0 0,1 0-1 0 0,1 4 9 0 0,3-5 81 0 0,0 1 1 0 0,1-1-1 0 0,1-1 0 0 0,-1 1 0 0 0,1-1 1 0 0,1 0-1 0 0,-1-1 0 0 0,1 0 0 0 0,0 0 1 0 0,1-1-1 0 0,0 0 0 0 0,0-1 0 0 0,0 0 1 0 0,1-1-1 0 0,-1 0 0 0 0,1 0 0 0 0,0-1 1 0 0,0-1-1 0 0,0 0 0 0 0,1 0 0 0 0,-1-1 0 0 0,0-1 1 0 0,1 0-1 0 0,-1 0 0 0 0,7-2-81 0 0,13 3 156 0 0,-1-1 1 0 0,1-2-1 0 0,-1-1 0 0 0,0-1 0 0 0,0-2 0 0 0,0 0 1 0 0,-1-3-1 0 0,0 0 0 0 0,-1-2 0 0 0,0-1 1 0 0,0-1-1 0 0,-1-1 0 0 0,-1-2 0 0 0,-1 0 0 0 0,6-7-156 0 0,-25 18 59 0 0,0 0-1 0 0,0-1 0 0 0,0 0 1 0 0,-1 0-1 0 0,0-1 1 0 0,0 0-1 0 0,0 0 0 0 0,-1 0 1 0 0,0 0-1 0 0,-1 0 0 0 0,0-1 1 0 0,0 0-1 0 0,0 0 0 0 0,-1 1 1 0 0,0-1-1 0 0,-1-1 0 0 0,1 1 1 0 0,-2 0-1 0 0,1 0 1 0 0,-1 0-1 0 0,0-1 0 0 0,-1 1 1 0 0,0 0-1 0 0,0 0 0 0 0,-1 0 1 0 0,0 0-1 0 0,-1 0 0 0 0,1 0 1 0 0,-2 1-1 0 0,1-1 0 0 0,-1 1 1 0 0,0 0-1 0 0,0 0 0 0 0,-1 0 1 0 0,0 0-1 0 0,0 1 1 0 0,-3-3-59 0 0,7 9-60 0 0,0-1 1 0 0,0 1 0 0 0,0-1 0 0 0,0 1 0 0 0,0 0 0 0 0,0 0 0 0 0,0-1-1 0 0,0 1 1 0 0,0 0 0 0 0,0 0 0 0 0,0 0 0 0 0,1 0 0 0 0,-1 0 0 0 0,0 1 0 0 0,0-1-1 0 0,0 0 1 0 0,0 0 0 0 0,0 0 0 0 0,0 1 0 0 0,0-1 0 0 0,0 1 0 0 0,0-1 0 0 0,0 1-1 0 0,0-1 1 0 0,1 1 0 0 0,-1-1 0 0 0,0 1 0 0 0,0 0 0 0 0,1-1 0 0 0,-1 1 0 0 0,0 0-1 0 0,1 0 1 0 0,-1-1 0 0 0,1 1 0 0 0,-1 0 0 0 0,1 0 0 0 0,-1 0 0 0 0,1 0-1 0 0,0 0 1 0 0,-1 0 0 0 0,1 0 0 0 0,0 0 0 0 0,0 0 0 0 0,0 0 0 0 0,0 0 0 0 0,-1 0-1 0 0,1 0 1 0 0,1 0 0 0 0,-1 0 0 0 0,0 0 0 0 0,0-1 0 0 0,0 1 0 0 0,1 1 59 0 0,2 59-341 0 0,5-47 377 0 0,1 0 0 0 0,1-1 0 0 0,0 1 0 0 0,1-2 0 0 0,0 0 0 0 0,1 0 0 0 0,1-1 0 0 0,0-1 0 0 0,0 0 0 0 0,1 0 0 0 0,0-2 0 0 0,0 0-1 0 0,1 0 1 0 0,0-1 0 0 0,1-1 0 0 0,3 0-36 0 0,244 87 24 0 0,-263-92-34 0 0,1 0-1 0 0,-1 0 1 0 0,0 0-1 0 0,0 0 0 0 0,1 1 1 0 0,-1-1-1 0 0,0 0 1 0 0,0 0-1 0 0,0 0 1 0 0,0 0-1 0 0,-1 0 1 0 0,1 0-1 0 0,0 0 1 0 0,0 0-1 0 0,-1 0 0 0 0,1 0 1 0 0,-1 0-1 0 0,1 0 1 0 0,-1 0-1 0 0,1 0 1 0 0,-1 0-1 0 0,1 0 1 0 0,-1 0-1 0 0,0 0 1 0 0,0 0-1 0 0,1-1 0 0 0,-1 1 1 0 0,0 0-1 0 0,0 0 1 0 0,0-1-1 0 0,0 1 1 0 0,0-1-1 0 0,0 1 1 0 0,0-1-1 0 0,0 1 0 0 0,0-1 1 0 0,0 0-1 0 0,0 1 1 0 0,0-1-1 0 0,0 0 1 0 0,0 0-1 0 0,0 0 1 0 0,0 0-1 0 0,0 0 1 0 0,-1 0-1 0 0,1 0 0 0 0,0 0 1 0 0,0 0-1 0 0,0 0 1 0 0,0-1-1 0 0,0 1 1 0 0,0-1-1 0 0,0 1 1 0 0,-1-1 10 0 0,-3 3 45 0 0,-464 93 84 0 0,432-90-1627 0 0,13-4-5948 0 0,22-1 79 0 0</inkml:trace>
  <inkml:trace contextRef="#ctx0" brushRef="#br1" timeOffset="80669.981">6997 1909 18188 0 0,'0'0'424'0'0,"0"0"-101"0"0,0 0-433 0 0,0 0-664 0 0,0 0-193 0 0,0 0 2 0 0,0 0 292 0 0,0 0 533 0 0,0 0 113 0 0,0 0-15 0 0,-9 31-8 0 0,-49 177-156 0 0,34-113 152 0 0,5 2 0 0 0,4 0 1 0 0,4 1-1 0 0,4 0 0 0 0,5 23 54 0 0,2-106 64 0 0,1-1 0 0 0,1 1 0 0 0,0 0 0 0 0,1 0 0 0 0,0-1 0 0 0,1 1 0 0 0,1-1 0 0 0,0 0 0 0 0,1-1 0 0 0,0 1 0 0 0,1-1 0 0 0,1 0 0 0 0,0-1 0 0 0,1 0 0 0 0,0 0-1 0 0,1-1 1 0 0,1 1-64 0 0,-10-10 36 0 0,0-1-1 0 0,0 0 0 0 0,0 0 0 0 0,0 0 0 0 0,0 0 1 0 0,0 0-1 0 0,1 0 0 0 0,-1 0 0 0 0,0 0 0 0 0,0 0 1 0 0,1-1-1 0 0,-1 1 0 0 0,1 0 0 0 0,-1-1 1 0 0,1 1-1 0 0,-1-1 0 0 0,1 0 0 0 0,-1 1 0 0 0,1-1 1 0 0,-1 0-1 0 0,1 0 0 0 0,-1 0 0 0 0,1 0 0 0 0,-1 0 1 0 0,1-1-1 0 0,-1 1 0 0 0,1 0 0 0 0,-1-1 1 0 0,1 1-1 0 0,-1-1 0 0 0,1 1 0 0 0,-1-1 0 0 0,1 0 1 0 0,-1 1-1 0 0,0-1 0 0 0,1 0 0 0 0,-1 0 0 0 0,0 0 1 0 0,0 0-1 0 0,0 0 0 0 0,0 0 0 0 0,0 0 0 0 0,0-1 1 0 0,0 1-1 0 0,0 0 0 0 0,0-1 0 0 0,0 0-35 0 0,8-22-3102 0 0,-7-2-4597 0 0,-2 18 1046 0 0</inkml:trace>
  <inkml:trace contextRef="#ctx0" brushRef="#br1" timeOffset="80908.201">6344 2347 15251 0 0,'0'0'1329'0'0,"0"0"-16"0"0,0 0-289 0 0,0 0-581 0 0,0 0-551 0 0,0 0-392 0 0,0 0-103 0 0,0 0 107 0 0,0 0 252 0 0,0 0 203 0 0,0 0 53 0 0,31-5 2 0 0,105-14-2 0 0,157 16 111 0 0,-44 1-419 0 0,-126 0-2478 0 0,-2 1-5205 0 0,-97 1 1499 0 0</inkml:trace>
  <inkml:trace contextRef="#ctx0" brushRef="#br1" timeOffset="81604.426">7186 2750 14595 0 0,'0'0'-396'0'0,"0"0"-201"0"0,0 0-133 0 0,0 0 103 0 0,0 0 333 0 0,30-7 143 0 0,208-41-532 0 0,-37-15 2110 0 0,-295 140-256 0 0,84-70-1154 0 0,-1 1 1 0 0,1 0-1 0 0,1 0 1 0 0,-1 1-1 0 0,1 0 0 0 0,1 1 1 0 0,0 0-1 0 0,0 0 1 0 0,1 1-1 0 0,0-1 0 0 0,1 2 1 0 0,0-1-1 0 0,1 1 1 0 0,0 0-1 0 0,1 0 1 0 0,1 0-1 0 0,0 0 0 0 0,-2 11-17 0 0,8-18 6 0 0,1-1 0 0 0,-1 0 0 0 0,1 0 0 0 0,0-1 0 0 0,0 1 0 0 0,0-1 0 0 0,0 0 0 0 0,1 0 0 0 0,-1 0 0 0 0,1-1 0 0 0,0 0 1 0 0,0 1-1 0 0,0-2 0 0 0,0 1 0 0 0,0-1 0 0 0,0 1 0 0 0,0-1 0 0 0,1-1 0 0 0,-1 1 0 0 0,0-1 0 0 0,0 0 0 0 0,1 0 0 0 0,-1 0 0 0 0,0-1 0 0 0,1 0 0 0 0,-1 0 0 0 0,0 0 0 0 0,3-2-6 0 0,-6 3-35 0 0,179-46-3554 0 0,-74-13 3942 0 0,-89 39 3958 0 0,-18 20-3323 0 0,-7 19-1238 0 0,6-16 284 0 0,0-1 0 0 0,0 0 0 0 0,0 1 0 0 0,0-1 0 0 0,0 1 0 0 0,0-1-1 0 0,1 1 1 0 0,-1 0 0 0 0,1-1 0 0 0,0 1 0 0 0,0-1 0 0 0,0 1 0 0 0,0 0 0 0 0,0-1-1 0 0,1 1 1 0 0,-1-1 0 0 0,1 1 0 0 0,-1 0 0 0 0,1-1 0 0 0,0 0 0 0 0,0 1-1 0 0,0-1 1 0 0,1 1 0 0 0,-1-1 0 0 0,0 0 0 0 0,1 0 0 0 0,-1 0 0 0 0,1 0-1 0 0,0 0 1 0 0,0 0 0 0 0,0 0 0 0 0,0-1 0 0 0,0 1 0 0 0,0-1 0 0 0,0 1 0 0 0,1-1-1 0 0,-1 0 1 0 0,0 0 0 0 0,1 0 0 0 0,-1 0 0 0 0,1 0 0 0 0,-1 0 0 0 0,1-1-1 0 0,0 1 1 0 0,-1-1 0 0 0,1 0 0 0 0,-1 0 0 0 0,1 0 0 0 0,0 0 0 0 0,-1 0-1 0 0,3-1-33 0 0,17 1 107 0 0,-1 0 0 0 0,1-2 0 0 0,-1 0 0 0 0,1-2 0 0 0,-1 0 0 0 0,0-1 0 0 0,-1-1 0 0 0,1-1 0 0 0,-1-1-1 0 0,0-1 1 0 0,-1 0 0 0 0,0-2 0 0 0,-1 0 0 0 0,0-1 0 0 0,-1-1 0 0 0,0 0 0 0 0,-1-2 0 0 0,0 0 0 0 0,3-5-107 0 0,-16 16-30 0 0,0 0 1 0 0,0 0 0 0 0,-1 0 0 0 0,0 0 0 0 0,1 0 0 0 0,-1 0 0 0 0,-1-1 0 0 0,1 1 0 0 0,-1-1 0 0 0,0 0 0 0 0,0 1 0 0 0,0-1 0 0 0,0 0 0 0 0,-1 1 0 0 0,0-1 0 0 0,0 0-1 0 0,0 0 1 0 0,0 1 0 0 0,-1-1 0 0 0,0 0 0 0 0,0 0 0 0 0,0 1 0 0 0,-1-1 0 0 0,0 1 0 0 0,0 0 0 0 0,0-1 0 0 0,0 1 0 0 0,0 0 0 0 0,-1 0 0 0 0,0 0 0 0 0,0 0 0 0 0,0 1-1 0 0,0-1 1 0 0,0 1 0 0 0,-1 0 0 0 0,0 0 0 0 0,0 0 0 0 0,1 0 0 0 0,-2 1 0 0 0,1-1 0 0 0,0 1 0 0 0,0 0 0 0 0,-1 0 0 0 0,1 1 0 0 0,-1-1 0 0 0,1 1 0 0 0,-1 0-1 0 0,0 1 1 0 0,0-1 0 0 0,1 1 0 0 0,-1-1 0 0 0,0 2 0 0 0,-2-1 29 0 0,-10-1-22 0 0,0 1 0 0 0,1 0 0 0 0,-1 1 0 0 0,1 1 0 0 0,-1 1-1 0 0,1 0 1 0 0,0 1 0 0 0,0 1 0 0 0,0 1 0 0 0,1 0 0 0 0,0 1 0 0 0,-1 1 22 0 0,9-5-27 0 0,0 1 1 0 0,0 0-1 0 0,0 0 1 0 0,1 1 0 0 0,-1 0-1 0 0,1 0 1 0 0,1 1-1 0 0,-1-1 1 0 0,1 1 0 0 0,0 1-1 0 0,0-1 1 0 0,0 1-1 0 0,1-1 1 0 0,0 1 0 0 0,1 1-1 0 0,-1-1 1 0 0,1 0-1 0 0,1 1 1 0 0,-1 0 0 0 0,1-1-1 0 0,1 1 1 0 0,0 0-1 0 0,0 0 1 0 0,0 0 0 0 0,1 6 26 0 0,3-8 66 0 0,1 1 1 0 0,0-1-1 0 0,0-1 1 0 0,0 1-1 0 0,1-1 1 0 0,0 1-1 0 0,0-1 1 0 0,1-1-1 0 0,-1 1 0 0 0,1-1 1 0 0,0 0-1 0 0,0 0 1 0 0,0-1-1 0 0,0 1 1 0 0,1-2-1 0 0,0 1 1 0 0,-1-1-1 0 0,1 0 1 0 0,0 0-1 0 0,0 0 1 0 0,0-1-1 0 0,0 0 1 0 0,0-1-1 0 0,1 0 1 0 0,-1 0-1 0 0,5-1-66 0 0,2 3 44 0 0,2 1 45 0 0,-2-3-112 0 0,1 2 1 0 0,-1 0 0 0 0,0 1-1 0 0,0 0 1 0 0,-1 1-1 0 0,1 0 1 0 0,-1 1-1 0 0,1 1 1 0 0,-2 0 0 0 0,1 1-1 0 0,-1 0 1 0 0,0 1-1 0 0,9 8 23 0 0,30 34-120 0 0,38 30-2619 0 0,-14-48-6798 0 0,-59-28 3096 0 0</inkml:trace>
  <inkml:trace contextRef="#ctx0" brushRef="#br1" timeOffset="82106.98">8870 2653 16812 0 0,'0'0'202'0'0,"0"0"-283"0"0,0 0-382 0 0,0 0-220 0 0,0 0 125 0 0,0 0 244 0 0,0 0 257 0 0,-15 30 133 0 0,-43 100-11 0 0,25 43-87 0 0,24-106 6 0 0,4 1 0 0 0,2-1 0 0 0,2 1 0 0 0,4 0 0 0 0,5 13 16 0 0,-8-70 82 0 0,1 0 1 0 0,0 0 0 0 0,1 0-1 0 0,1-1 1 0 0,-1 1 0 0 0,1-1-1 0 0,1 0 1 0 0,0 0 0 0 0,1 0-1 0 0,0 0 1 0 0,0-1 0 0 0,1 1-1 0 0,0-2 1 0 0,1 1 0 0 0,0-1-1 0 0,0 1 1 0 0,0-2 0 0 0,1 1 0 0 0,1-1-1 0 0,-1-1 1 0 0,1 1 0 0 0,0-1-1 0 0,1-1 1 0 0,-1 0 0 0 0,1 0-1 0 0,0-1 1 0 0,8 2-83 0 0,-15-8 119 0 0,0 0-1 0 0,0 0 1 0 0,0 0-1 0 0,0-1 1 0 0,0 0 0 0 0,0 1-1 0 0,-1-1 1 0 0,0 0 0 0 0,1 0-1 0 0,-1 0 1 0 0,0-1-1 0 0,-1 1 1 0 0,1 0 0 0 0,0-1-1 0 0,-1 1 1 0 0,0-1 0 0 0,0 0-1 0 0,0 1 1 0 0,0-1-1 0 0,-1 0 1 0 0,1 0 0 0 0,-1 1-1 0 0,0-1 1 0 0,0 0-1 0 0,0 0 1 0 0,-1 1 0 0 0,0-1-1 0 0,1 0 1 0 0,-1 0-119 0 0,1 1 17 0 0,-4-20-81 0 0,0 0 1 0 0,-1 0-1 0 0,-1 0 1 0 0,-2 1-1 0 0,0 0 1 0 0,-1 0-1 0 0,-1 1 1 0 0,-1 0-1 0 0,-2-1 64 0 0,-6-13-98 0 0,-1-1 30 0 0,1 0 0 0 0,2 0 1 0 0,1-2-1 0 0,2 0 0 0 0,2-1 0 0 0,1 0 0 0 0,2 0 0 0 0,2-1 0 0 0,1-1 0 0 0,2-19 68 0 0,4 54-70 0 0,1 1 0 0 0,0 0-1 0 0,1-1 1 0 0,0 1 0 0 0,-1 0-1 0 0,2-1 1 0 0,-1 1 0 0 0,1 0-1 0 0,-1 1 1 0 0,1-1 0 0 0,0 0-1 0 0,1 1 1 0 0,-1 0 0 0 0,1-1-1 0 0,0 2 1 0 0,0-1-1 0 0,1 0 1 0 0,-1 1 0 0 0,0 0-1 0 0,1 0 1 0 0,0 0 0 0 0,0 0-1 0 0,0 1 1 0 0,0 0 0 0 0,3-1 70 0 0,140-35-1262 0 0,-139 36 1268 0 0,214-19-649 0 0,-74 24 308 0 0,-144-4 239 0 0,1 1 0 0 0,-1-1 0 0 0,1 1 1 0 0,0 0-1 0 0,-1 1 0 0 0,1-1 0 0 0,0 1 1 0 0,-1 0-1 0 0,1 1 0 0 0,-1-1 1 0 0,0 1-1 0 0,0 0 0 0 0,1 0 0 0 0,-1 1 1 0 0,0 0-1 0 0,-1 0 0 0 0,1 0 0 0 0,0 0 1 0 0,-1 1-1 0 0,0-1 0 0 0,0 1 0 0 0,0 0 1 0 0,0 1-1 0 0,-1-1 0 0 0,1 0 0 0 0,-1 1 1 0 0,0 0-1 0 0,0 2 96 0 0,-6-2 148 0 0,-1 1 0 0 0,0-1 1 0 0,-1 0-1 0 0,1-1 0 0 0,-1 1 0 0 0,0-1 1 0 0,0 1-1 0 0,0-1 0 0 0,-1-1 0 0 0,1 1 1 0 0,-1-1-1 0 0,0 0 0 0 0,0-1 0 0 0,0 1 0 0 0,-1-1 1 0 0,1 0-1 0 0,0-1 0 0 0,-1 1 0 0 0,1-1 1 0 0,-1 0-1 0 0,-2-1-148 0 0,7 0 10 0 0,-225 21 2701 0 0,128-22-5165 0 0,15 0-6575 0 0,80 1 2114 0 0</inkml:trace>
  <inkml:trace contextRef="#ctx0" brushRef="#br1" timeOffset="82425.209">9713 2714 17884 0 0,'0'0'-736'0'0,"0"0"-319"0"0,0 0 149 0 0,0 0 526 0 0,0 0 411 0 0,0 0 89 0 0,0 0 12 0 0,0 0-11 0 0,15 26-29 0 0,48 81 3 0 0,-58-101-14 0 0,0 1 0 0 0,1-1 0 0 0,0 0 0 0 0,1-1 0 0 0,-1 1 0 0 0,1-1 0 0 0,0 0 0 0 0,0-1 0 0 0,1 0 0 0 0,-1 0 0 0 0,1 0 0 0 0,0-1 0 0 0,0 0 0 0 0,0-1 0 0 0,0 0 0 0 0,0 0 0 0 0,1-1 0 0 0,-1 0 0 0 0,1 0 0 0 0,-1-1 0 0 0,1 0 0 0 0,-1 0 0 0 0,1-1 0 0 0,-1 0 0 0 0,0-1 0 0 0,1 0 0 0 0,-1 0 0 0 0,0-1 0 0 0,0 0 0 0 0,0 0 0 0 0,-1-1 1 0 0,1 0-1 0 0,-1 0 0 0 0,0-1 0 0 0,0 0 0 0 0,0 0 0 0 0,-1 0 0 0 0,0-1 0 0 0,0 0 0 0 0,3-4-81 0 0,3 1 106 0 0,1-2-1 0 0,-1 1 1 0 0,-1-1 0 0 0,0-1 0 0 0,-1 0 0 0 0,0-1 0 0 0,0 0 0 0 0,-2 0 0 0 0,1-1-1 0 0,-2 0 1 0 0,6-14-106 0 0,-10 21 5 0 0,-1 1-1 0 0,0-1 0 0 0,0 0 0 0 0,-1 0 1 0 0,0 0-1 0 0,0 0 0 0 0,0 0 1 0 0,-1 0-1 0 0,0 0 0 0 0,0 0 0 0 0,-1 0 1 0 0,0 0-1 0 0,0 0 0 0 0,-1 0 1 0 0,0 1-1 0 0,0-1 0 0 0,-1 0 0 0 0,1 1 1 0 0,-1 0-1 0 0,-1-1 0 0 0,1 1 1 0 0,-1 1-1 0 0,0-1 0 0 0,-1 0 0 0 0,1 1 1 0 0,-1 0-1 0 0,-5-5-4 0 0,-4 2-8 0 0,1 0 0 0 0,-1 0-1 0 0,0 2 1 0 0,-1-1 0 0 0,0 2 0 0 0,0 0-1 0 0,0 1 1 0 0,0 0 0 0 0,-1 1 0 0 0,0 1 0 0 0,1 1-1 0 0,-1 0 1 0 0,0 1 0 0 0,0 0 0 0 0,1 2 0 0 0,-1 0-1 0 0,0 0 1 0 0,1 2 0 0 0,-1 0 0 0 0,1 0 0 0 0,0 1-1 0 0,1 1 1 0 0,-1 1 0 0 0,1 0 0 0 0,1 1-1 0 0,-1 0 1 0 0,1 1 0 0 0,1 1 0 0 0,-1 0 0 0 0,2 0-1 0 0,-1 2 1 0 0,-8 10 8 0 0,17-18-52 0 0,-1-1 1 0 0,1 1-1 0 0,0 0 0 0 0,0 1 1 0 0,0-1-1 0 0,1 0 0 0 0,-1 1 1 0 0,1-1-1 0 0,0 1 0 0 0,0 0 0 0 0,1 0 1 0 0,-1 0-1 0 0,1 0 0 0 0,0 0 1 0 0,1 0-1 0 0,-1 0 0 0 0,1 0 0 0 0,0 0 1 0 0,0 0-1 0 0,1 1 0 0 0,-1-1 1 0 0,1 0-1 0 0,0 0 0 0 0,1 0 1 0 0,-1 0-1 0 0,1-1 0 0 0,0 1 0 0 0,0 0 1 0 0,0-1-1 0 0,1 1 0 0 0,0-1 1 0 0,-1 0-1 0 0,2 0 0 0 0,-1 0 0 0 0,0 0 1 0 0,1 0-1 0 0,0-1 0 0 0,0 0 1 0 0,0 1-1 0 0,0-1 0 0 0,0-1 0 0 0,1 1 1 0 0,-1-1-1 0 0,5 2 52 0 0,93 32-3429 0 0,-31-22-2629 0 0,-69-14 5728 0 0,30 5-7234 0 0</inkml:trace>
  <inkml:trace contextRef="#ctx0" brushRef="#br1" timeOffset="83203.769">10838 1540 8762 0 0,'0'0'1898'0'0,"0"0"-199"0"0,0 0-771 0 0,0 0-1008 0 0,0 0-567 0 0,0 0-208 0 0,0 0 120 0 0,0 0 433 0 0,0 0 242 0 0,0 0 93 0 0,0 0 51 0 0,-3 32 52 0 0,-12 184 185 0 0,14-122-139 0 0,-1 8 320 0 0,4 0 1 0 0,5 1-1 0 0,15 69-502 0 0,-18-145 152 0 0,2 0-1 0 0,1 0 1 0 0,2 0-1 0 0,0-1 1 0 0,2-1-1 0 0,0 1 1 0 0,2-2-1 0 0,1 1 0 0 0,1-2 1 0 0,0 0-1 0 0,2-1 1 0 0,1-1-1 0 0,1 0 1 0 0,0-1-1 0 0,21 15-151 0 0,-34-30 97 0 0,1-1-1 0 0,0 1 1 0 0,0-1-1 0 0,0 0 1 0 0,0-1-1 0 0,1 0 1 0 0,-1 0-1 0 0,1-1 1 0 0,0 0-1 0 0,0 0 1 0 0,0 0-1 0 0,0-1 1 0 0,0-1-1 0 0,0 1 1 0 0,0-1-1 0 0,0 0 1 0 0,1-1-1 0 0,-1 0 1 0 0,0-1-1 0 0,0 1 1 0 0,-1-1-1 0 0,1-1 1 0 0,4-1-97 0 0,58-48-2184 0 0,-47-2 3204 0 0,-23 53-277 0 0,0 1-97 0 0,0 0-251 0 0,0 0-273 0 0,0 0-276 0 0,6 38-2448 0 0,1-29 2725 0 0,1 0 1 0 0,0 0 0 0 0,1-1-1 0 0,0 0 1 0 0,0-1 0 0 0,1 0-1 0 0,0 0 1 0 0,0-1 0 0 0,0 0-1 0 0,1-1 1 0 0,0 0 0 0 0,0-1-1 0 0,0 0 1 0 0,0-1 0 0 0,1 0-1 0 0,0-1 1 0 0,-1 0 0 0 0,1-1-1 0 0,0 0 1 0 0,0-1 0 0 0,0 0-1 0 0,0-1 1 0 0,-1 0 0 0 0,1-1-1 0 0,0 0 1 0 0,-1-1 0 0 0,1-1-1 0 0,-1 1 1 0 0,0-2 0 0 0,9-4-124 0 0,-13 7 23 0 0,0 0-1 0 0,0-1 1 0 0,0 1 0 0 0,0-1 0 0 0,-1-1-1 0 0,1 1 1 0 0,-1-1 0 0 0,0-1 0 0 0,0 1-1 0 0,0-1 1 0 0,-1 0 0 0 0,0 0 0 0 0,0 0 0 0 0,0-1-1 0 0,0 0 1 0 0,-1 0 0 0 0,0 0 0 0 0,0 0-1 0 0,-1-1 1 0 0,0 1 0 0 0,0-1 0 0 0,0 0-1 0 0,-1 0 1 0 0,0 0 0 0 0,0 0 0 0 0,-1 0 0 0 0,0-1-1 0 0,0 1 1 0 0,-1 0 0 0 0,0-1 0 0 0,0 1-1 0 0,-1-1 1 0 0,0 1 0 0 0,0 0 0 0 0,0 0-1 0 0,-1 0 1 0 0,0 0 0 0 0,-1 0 0 0 0,0 0-1 0 0,0 0 1 0 0,-4-6-23 0 0,-5 1-75 0 0,0 0 0 0 0,-2 1 0 0 0,1 0-1 0 0,-2 1 1 0 0,1 1 0 0 0,-1 0 0 0 0,0 1-1 0 0,-1 0 1 0 0,0 1 0 0 0,0 1 0 0 0,-1 1 0 0 0,0 0-1 0 0,0 1 1 0 0,0 1 0 0 0,0 1 0 0 0,0 0-1 0 0,-1 1 1 0 0,1 1 0 0 0,0 1 0 0 0,-1 0-1 0 0,1 1 1 0 0,-12 3 75 0 0,24-4-20 0 0,0 0 0 0 0,-1-1-1 0 0,1 2 1 0 0,0-1 0 0 0,0 1-1 0 0,0 0 1 0 0,0 0 0 0 0,0 0-1 0 0,1 0 1 0 0,-1 1 0 0 0,1 0-1 0 0,-1 0 1 0 0,1 0 0 0 0,0 1-1 0 0,0-1 1 0 0,0 1 0 0 0,1 0-1 0 0,0 0 1 0 0,-1 0 0 0 0,1 1-1 0 0,0-1 1 0 0,1 1-1 0 0,-1 0 1 0 0,1-1 0 0 0,0 1-1 0 0,0 0 1 0 0,1 1 0 0 0,0-1-1 0 0,-1 0 1 0 0,2 0 0 0 0,-1 0-1 0 0,0 1 1 0 0,1-1 0 0 0,0 0-1 0 0,1 1 1 0 0,-1-1 0 0 0,1 0-1 0 0,0 0 1 0 0,0 1 0 0 0,0-1-1 0 0,1 0 1 0 0,0 0 0 0 0,0 0-1 0 0,0-1 1 0 0,1 1 0 0 0,-1 0-1 0 0,1-1 1 0 0,3 4 20 0 0,11 6 95 0 0,0-1 1 0 0,1 0-1 0 0,0-2 0 0 0,0 0 1 0 0,2-1-1 0 0,-1-1 0 0 0,1 0 1 0 0,0-2-1 0 0,1 0 0 0 0,0-2 0 0 0,0 0 1 0 0,0-1-1 0 0,0-1 0 0 0,1-2 1 0 0,9 1-96 0 0,243 6-1209 0 0,-202-7-4576 0 0,-39-1 452 0 0,-15 0-1131 0 0</inkml:trace>
  <inkml:trace contextRef="#ctx0" brushRef="#br1" timeOffset="83876.906">12419 2175 14107 0 0,'0'0'855'0'0,"0"0"-314"0"0,0 0-189 0 0,0 0-202 0 0,0 0-253 0 0,0 0-364 0 0,0 0-416 0 0,0 0-219 0 0,0 0 8 0 0,0 0 279 0 0,0 0 434 0 0,0 0 335 0 0,0 0 230 0 0,-7-9 96 0 0,-21-31-27 0 0,66 26 100 0 0,380 17-178 0 0,-419-3-193 0 0,0 1 0 0 0,1-1 0 0 0,-1 1 1 0 0,0 0-1 0 0,1 0 0 0 0,-1-1 0 0 0,1 1 1 0 0,-1 0-1 0 0,1 0 0 0 0,-1 0 0 0 0,1-1 1 0 0,-1 1-1 0 0,1 0 0 0 0,0 0 1 0 0,0 0-1 0 0,-1 0 0 0 0,1 0 0 0 0,0 0 1 0 0,0 0-1 0 0,0 0 0 0 0,0 0 0 0 0,0-1 1 0 0,0 1-1 0 0,0 0 0 0 0,0 0 0 0 0,1 0 1 0 0,-1 0-1 0 0,0 0 0 0 0,1 0 0 0 0,-1 0 1 0 0,0 0-1 0 0,1-1 0 0 0,-1 1 0 0 0,1 0 1 0 0,-1 0-1 0 0,1 0 0 0 0,-1-1 0 0 0,1 1 1 0 0,0 0-1 0 0,-1-1 0 0 0,1 1 0 0 0,0-1 1 0 0,0 1-1 0 0,-1-1 0 0 0,1 1 0 0 0,0-1 1 0 0,0 1-1 0 0,0-1 0 0 0,0 0 1 0 0,0 1-1 0 0,0-1 0 0 0,-1 0 0 0 0,1 0 1 0 0,0 0-1 0 0,0 0 0 0 0,0 1 0 0 0,0-1 1 0 0,0-1-1 0 0,0 1 0 0 0,0 0 0 0 0,0 0 1 0 0,0 0-1 0 0,0 0 0 0 0,0-1 0 0 0,-1 1 1 0 0,1 0-1 0 0,0-1 0 0 0,0 1 0 0 0,0-1 18 0 0,-66 48 815 0 0,56-42-585 0 0,-179 105 509 0 0,115-72-724 0 0,2 3 0 0 0,2 3-1 0 0,2 4 1 0 0,2 2 0 0 0,-38 39-15 0 0,105-89 16 0 0,-1 0 0 0 0,1 0 0 0 0,-1 0 0 0 0,1 0 0 0 0,-1 0 0 0 0,1 0 1 0 0,-1 1-1 0 0,1-1 0 0 0,-1 1 0 0 0,1-1 0 0 0,-1 1 0 0 0,1-1 0 0 0,-1 1 0 0 0,0 0 0 0 0,1 0 0 0 0,-1 0 0 0 0,0 0 0 0 0,0 0 0 0 0,0 0 0 0 0,1 0 0 0 0,-1 0 0 0 0,0 0 1 0 0,-1 0-1 0 0,1 1 0 0 0,0-1 0 0 0,0 0 0 0 0,0 1 0 0 0,-1-1 0 0 0,1 1 0 0 0,-1-1 0 0 0,1 0 0 0 0,-1 1 0 0 0,0-1 0 0 0,1 1 0 0 0,-1 0 0 0 0,0-1 0 0 0,0 1 0 0 0,0-1 0 0 0,0 1 1 0 0,0-1-1 0 0,0 1 0 0 0,-1-1 0 0 0,1 1 0 0 0,0-1 0 0 0,-1 1 0 0 0,1-1 0 0 0,-1 1 0 0 0,0-1 0 0 0,1 0 0 0 0,-1 1 0 0 0,0-1 0 0 0,0 0 0 0 0,0 0 0 0 0,0 1 0 0 0,0-1 1 0 0,0 0-1 0 0,0 0 0 0 0,0 0 0 0 0,-1 0 0 0 0,1 0 0 0 0,0-1 0 0 0,-1 1 0 0 0,1 0 0 0 0,0 0 0 0 0,-1-1 0 0 0,1 1 0 0 0,-1-1 0 0 0,1 0 0 0 0,-2 1-16 0 0,71 2 445 0 0,0-3-1 0 0,0-2 0 0 0,0-4 0 0 0,0-3 1 0 0,-1-3-1 0 0,0-2 0 0 0,28-13-444 0 0,-79 23 109 0 0,1 1 117 0 0,1-1-1 0 0,-1-1 1 0 0,0-1 0 0 0,-1 0 0 0 0,1-1-1 0 0,-1-1 1 0 0,0 0 0 0 0,-1-1 0 0 0,0-1-1 0 0,-1-1 1 0 0,0 0 0 0 0,0 0 0 0 0,6-8-226 0 0,-16 11 81 0 0,-13 20-843 0 0,-15 27 256 0 0,22-33 522 0 0,0 0 1 0 0,0 0 0 0 0,0-1 0 0 0,1 1-1 0 0,0 0 1 0 0,0 0 0 0 0,1 1 0 0 0,0-1-1 0 0,0 0 1 0 0,0 0 0 0 0,0 0 0 0 0,1 0-1 0 0,0 0 1 0 0,1 0 0 0 0,-1 0 0 0 0,1 0-1 0 0,0-1 1 0 0,1 1 0 0 0,-1-1 0 0 0,1 1-1 0 0,0-1 1 0 0,0 0 0 0 0,1 0 0 0 0,0 0-1 0 0,-1 0 1 0 0,2-1 0 0 0,-1 1 0 0 0,0-1-1 0 0,1 0 1 0 0,0-1 0 0 0,0 1 0 0 0,0-1-1 0 0,0 0 1 0 0,1 0 0 0 0,-1-1 0 0 0,1 1-1 0 0,0-1 1 0 0,0 0 0 0 0,-1-1-1 0 0,1 0 1 0 0,0 1 0 0 0,1-2 0 0 0,-1 1-1 0 0,0-1 1 0 0,2 0-17 0 0,113 10-2596 0 0,-42-12-5287 0 0,-51-1-1458 0 0</inkml:trace>
  <inkml:trace contextRef="#ctx0" brushRef="#br1" timeOffset="84121.737">13101 1794 18612 0 0,'0'0'1175'0'0,"0"0"6"0"0,0 0-262 0 0,0 0-367 0 0,0 0-271 0 0,0 0-312 0 0,0 0-384 0 0,0 0-468 0 0,0 0-285 0 0,0 0-91 0 0,0 0 56 0 0,0 0 159 0 0,0 0 36 0 0,-6-8-29 0 0,-17-15-44 0 0,41 51-1112 0 0,43 46-4500 0 0,-47-58 1988 0 0</inkml:trace>
  <inkml:trace contextRef="#ctx0" brushRef="#br1" timeOffset="84460.947">13819 2467 4393 0 0,'0'0'2059'0'0,"0"0"-609"0"0,0 0-319 0 0,0 0-58 0 0,0 0-54 0 0,0 0-119 0 0,0 0-150 0 0,0 0-141 0 0,0 0-33 0 0,0 0 30 0 0,29 17 59 0 0,89 47 70 0 0,-115-61-627 0 0,0-1-1 0 0,1 0 1 0 0,0 0 0 0 0,-1 0-1 0 0,1-1 1 0 0,0 1 0 0 0,0-1-1 0 0,0 0 1 0 0,0 0 0 0 0,0-1-1 0 0,0 1 1 0 0,0-1 0 0 0,0 1-1 0 0,0-1 1 0 0,0-1 0 0 0,1 1-1 0 0,-1-1 1 0 0,0 1 0 0 0,0-1-1 0 0,0 0 1 0 0,0 0 0 0 0,-1-1-1 0 0,1 1 1 0 0,0-1 0 0 0,0 0-1 0 0,-1 0 1 0 0,1 0 0 0 0,-1-1-1 0 0,3-2-107 0 0,8-4 275 0 0,88-94 1514 0 0,-98 96-1786 0 0,0 0 1 0 0,-1 1-1 0 0,0-1 0 0 0,0-1 1 0 0,0 1-1 0 0,-1 0 0 0 0,0-1 1 0 0,-1 1-1 0 0,1-1 0 0 0,-1 1 1 0 0,-1-1-1 0 0,0 0 0 0 0,0 1 1 0 0,0-1-1 0 0,-1 0 0 0 0,0 1 1 0 0,0-1-1 0 0,-1 1 0 0 0,0-1 1 0 0,0 1-1 0 0,-1 0 0 0 0,0 0 1 0 0,0 0-1 0 0,-1 0 0 0 0,0 1 1 0 0,0-1-1 0 0,-2-1-3 0 0,-6-3-77 0 0,0 0 1 0 0,0 0-1 0 0,-1 1 1 0 0,0 1-1 0 0,-1 0 1 0 0,0 1-1 0 0,-1 1 1 0 0,0 0-1 0 0,0 1 0 0 0,0 0 1 0 0,0 1-1 0 0,-1 1 1 0 0,0 1-1 0 0,0 0 1 0 0,0 1-1 0 0,-1 1 1 0 0,1 0-1 0 0,0 1 1 0 0,0 1-1 0 0,-1 0 0 0 0,1 1 1 0 0,0 1-1 0 0,0 1 1 0 0,1 0-1 0 0,-1 1 1 0 0,1 1-1 0 0,0 0 1 0 0,0 1-1 0 0,1 0 1 0 0,0 2-1 0 0,0-1 1 0 0,1 2-1 0 0,0 0 0 0 0,0 0 1 0 0,1 1-1 0 0,1 1 1 0 0,0 0-1 0 0,-9 13 77 0 0,13-18 3 0 0,0 1 1 0 0,1 1-1 0 0,0-1 0 0 0,1 1 0 0 0,0 0 1 0 0,0 0-1 0 0,1 0 0 0 0,0 1 0 0 0,0 0 1 0 0,1 0-1 0 0,0 0 0 0 0,1 0 0 0 0,1 0 1 0 0,-1 0-1 0 0,1 1 0 0 0,1-1 0 0 0,0 0 0 0 0,1 1 1 0 0,0-1-1 0 0,0 0 0 0 0,1 1 0 0 0,0-1 1 0 0,1 0-1 0 0,0 0 0 0 0,1-1 0 0 0,0 1 1 0 0,0-1-1 0 0,1 0 0 0 0,0 0 0 0 0,1 0 0 0 0,0-1 1 0 0,0 1-1 0 0,4 2-3 0 0,136 65-1941 0 0,-40-51-6459 0 0,-81-21 501 0 0</inkml:trace>
  <inkml:trace contextRef="#ctx0" brushRef="#br1" timeOffset="85064.405">14526 2010 19252 0 0,'0'0'552'0'0,"0"0"-176"0"0,0 0-432 0 0,0 0-468 0 0,0 0-255 0 0,0 0-126 0 0,0 0 1 0 0,0 0 94 0 0,0 0 19 0 0,0 0 8 0 0,0 0 62 0 0,0 0 133 0 0,0 0 168 0 0,8 17 188 0 0,22 56 176 0 0,-46 27 274 0 0,13-82-95 0 0,1 0 0 0 0,0 0-1 0 0,1 0 1 0 0,1 0-1 0 0,0 0 1 0 0,2 0-1 0 0,0 0 1 0 0,1 0 0 0 0,0-1-1 0 0,6 14-122 0 0,-7-24 109 0 0,0-1 0 0 0,1 1-1 0 0,0-1 1 0 0,0 0 0 0 0,1 0-1 0 0,0 0 1 0 0,0-1 0 0 0,0 1-1 0 0,0-1 1 0 0,1 0-1 0 0,0 0 1 0 0,0-1 0 0 0,1 1-1 0 0,-1-1 1 0 0,1 0 0 0 0,0-1-1 0 0,0 1 1 0 0,0-1 0 0 0,0 0-1 0 0,1-1 1 0 0,-1 0 0 0 0,1 0-1 0 0,0 0 1 0 0,-1 0 0 0 0,1-1-1 0 0,0-1 1 0 0,0 1 0 0 0,0-1-1 0 0,2 0-108 0 0,-1 0 55 0 0,0-1 0 0 0,0 0 0 0 0,0 0 0 0 0,-1-1-1 0 0,1 0 1 0 0,0 0 0 0 0,-1-1 0 0 0,1 0 0 0 0,-1-1 0 0 0,0 1-1 0 0,0-1 1 0 0,0 0 0 0 0,0-1 0 0 0,-1 0 0 0 0,0 0 0 0 0,0 0-1 0 0,0-1 1 0 0,-1 0 0 0 0,0 0 0 0 0,0 0 0 0 0,0-1 0 0 0,-1 0-1 0 0,0 0 1 0 0,0 0 0 0 0,-1 0 0 0 0,0 0 0 0 0,0-1 0 0 0,0 1-1 0 0,-1-1 1 0 0,0 0 0 0 0,-1 0 0 0 0,0 0 0 0 0,0 0 0 0 0,-1 0-1 0 0,0-4-54 0 0,-11-31 763 0 0,3 88-3621 0 0,8-40 2910 0 0,0-1 0 0 0,1 1 1 0 0,-1-1-1 0 0,1 0 0 0 0,1 1 0 0 0,-1-1 0 0 0,0 0 0 0 0,1 0 0 0 0,0 0 0 0 0,0 0 0 0 0,0 0 0 0 0,1 0 0 0 0,-1 0 0 0 0,1-1 0 0 0,0 1 0 0 0,0-1 1 0 0,0 0-1 0 0,0 0 0 0 0,1 0 0 0 0,-1 0 0 0 0,1-1 0 0 0,0 1 0 0 0,-1-1 0 0 0,1 0 0 0 0,0 0 0 0 0,1 0 0 0 0,-1-1 0 0 0,0 0 0 0 0,0 1 0 0 0,1-1 1 0 0,-1-1-1 0 0,0 1 0 0 0,1-1-52 0 0,153 11 1786 0 0,-134-14-1691 0 0,0-1-1 0 0,-1-1 1 0 0,1-1-1 0 0,-1-1 1 0 0,-1-1-1 0 0,1 0 1 0 0,-2-2-1 0 0,1-1 1 0 0,-1-1-1 0 0,-1-1 1 0 0,0 0-1 0 0,-1-1 1 0 0,0-2-1 0 0,-1 0 1 0 0,-1 0 0 0 0,0-2-1 0 0,-1-1-94 0 0,-12 13-24 0 0,-1 0 1 0 0,0 0-1 0 0,0-1 0 0 0,0 1 1 0 0,-1-1-1 0 0,0 0 0 0 0,0 1 1 0 0,-1-1-1 0 0,1 0 0 0 0,-1 0 1 0 0,-1 0-1 0 0,0 0 0 0 0,0 0 0 0 0,0-1 1 0 0,-1 1-1 0 0,0 0 0 0 0,0 1 1 0 0,-1-1-1 0 0,0 0 0 0 0,0 0 1 0 0,0 1-1 0 0,-1-1 0 0 0,0 1 1 0 0,0-1-1 0 0,-1 1 0 0 0,0 0 1 0 0,0 1-1 0 0,0-1 0 0 0,-1 1 1 0 0,0 0-1 0 0,0 0 0 0 0,0 0 0 0 0,0 0 1 0 0,-1 1-1 0 0,0 0 0 0 0,0 0 1 0 0,0 1-1 0 0,0 0 0 0 0,-1 0 1 0 0,1 0-1 0 0,-1 1 0 0 0,1 0 1 0 0,-1 0-1 0 0,0 1 0 0 0,0-1 1 0 0,0 2-1 0 0,0-1 0 0 0,0 1 1 0 0,0 0-1 0 0,-3 0 24 0 0,2-1-12 0 0,0 0 0 0 0,0 0 0 0 0,0 0-1 0 0,0 1 1 0 0,0 0 0 0 0,0 1 0 0 0,0 0 0 0 0,0 0 0 0 0,0 1 0 0 0,0-1 0 0 0,0 2 0 0 0,1-1-1 0 0,-1 1 1 0 0,1 1 0 0 0,0-1 0 0 0,0 1 0 0 0,0 0 0 0 0,0 1 0 0 0,0 0 0 0 0,1 0 0 0 0,0 0 0 0 0,0 1-1 0 0,1 0 1 0 0,-1 0 0 0 0,1 0 0 0 0,0 0 0 0 0,1 1 0 0 0,0 0 0 0 0,0 0 0 0 0,0 0 0 0 0,1 1 0 0 0,0-1-1 0 0,1 1 1 0 0,-1 0 0 0 0,1 0 0 0 0,1 0 0 0 0,0 0 0 0 0,0 0 0 0 0,0 0 0 0 0,1 5 12 0 0,4-3 64 0 0,1 0-1 0 0,0-1 1 0 0,1 0 0 0 0,0 0 0 0 0,0 0 0 0 0,0 0 0 0 0,1-1 0 0 0,1 0-1 0 0,0-1 1 0 0,0 1 0 0 0,0-2 0 0 0,1 1 0 0 0,0-1 0 0 0,0 0 0 0 0,0-1 0 0 0,1 0-1 0 0,0-1 1 0 0,3 2-64 0 0,53 21 86 0 0,1-4 0 0 0,2-2-1 0 0,-1-3 1 0 0,2-3-1 0 0,0-3 1 0 0,65 2-86 0 0,9 4-648 0 0,15 7-1744 0 0,-56-6-4508 0 0,-67-10-3017 0 0</inkml:trace>
  <inkml:trace contextRef="#ctx0" brushRef="#br1" timeOffset="86490.695">4862 3984 720 0 0,'0'0'2822'0'0,"0"0"-464"0"0,0 0-308 0 0,0 0-291 0 0,0 0-271 0 0,0 0-240 0 0,0 0-257 0 0,0 0-227 0 0,0 0-166 0 0,0 0-129 0 0,0 0-105 0 0,-7-15-112 0 0,-18-47-104 0 0,22 64-4510 0 0,10 51 4510 0 0,128 601 988 0 0,-111-507-843 0 0,-14-52-7 0 0,4-2 1 0 0,3 1-1 0 0,5-2 0 0 0,4-1 0 0 0,4-1 0 0 0,4-1 1 0 0,3-2-1 0 0,5-1 0 0 0,16 20-286 0 0,256 191 4586 0 0,-267-238-3932 0 0,-47-59-567 0 0,0 0 2 0 0,0 0 7 0 0,0 0 16 0 0,0 0 43 0 0,0 0 34 0 0,0 0 48 0 0,0 0 41 0 0,0 0 26 0 0,-5-19-2872 0 0,-2-6-9771 0 0,7 19 4637 0 0</inkml:trace>
  <inkml:trace contextRef="#ctx0" brushRef="#br1" timeOffset="86748.27">5994 5675 21109 0 0,'0'0'-11'0'0,"0"0"-432"0"0,0 0-376 0 0,0 0-48 0 0,0 0 295 0 0,0 0 431 0 0,0 0 165 0 0,0 0 5 0 0,20 29-1 0 0,63 94-10 0 0,-54-74 9 0 0,-1 1 1 0 0,-3 1 0 0 0,-3 2-1 0 0,11 35-27 0 0,-22-53 98 0 0,2 0 0 0 0,1-1 0 0 0,2-1 0 0 0,1-1 0 0 0,1 0-1 0 0,2-1 1 0 0,2-1 0 0 0,3 3-98 0 0,-12-20 136 0 0,-11-11-113 0 0,1-1 1 0 0,-1 1-1 0 0,1-1 1 0 0,-1 1 0 0 0,0 0-1 0 0,1-1 1 0 0,-1 1 0 0 0,0 0-1 0 0,0 1 1 0 0,0-1 0 0 0,-1 0-1 0 0,1 1 1 0 0,-1-1 0 0 0,1 0-1 0 0,-1 1 1 0 0,0 0 0 0 0,1-1-1 0 0,-2 1 1 0 0,1 0 0 0 0,0 0-1 0 0,0-1 1 0 0,-1 1 0 0 0,0 0-1 0 0,1 0 1 0 0,-1 0 0 0 0,0 0-1 0 0,0 0 1 0 0,-1 0-1 0 0,1 0 1 0 0,-1-1 0 0 0,1 1-1 0 0,-1 0 1 0 0,0 0 0 0 0,0-1-1 0 0,0 1 1 0 0,0 0 0 0 0,-1-1-1 0 0,1 1 1 0 0,-1-1 0 0 0,1 1-24 0 0,-37 24 392 0 0,-1-1 1 0 0,-1-1-1 0 0,-1-3 1 0 0,-1-1-1 0 0,-39 12-392 0 0,29-10 94 0 0,-399 166-721 0 0,380-143-2095 0 0,29-10-5507 0 0,27-19-2579 0 0</inkml:trace>
  <inkml:trace contextRef="#ctx0" brushRef="#br1" timeOffset="88002.639">12709 9295 4457 0 0,'0'0'2314'0'0,"0"0"326"0"0,0 0-88 0 0,0 0-315 0 0,0 0-364 0 0,0 0-414 0 0,0 0-344 0 0,0 0-256 0 0,0 0-143 0 0,0 0-128 0 0,0 0-117 0 0,-4-12-125 0 0,-15-49-391 0 0,51 106-2142 0 0,47 56 2247 0 0,860 1019 268 0 0,-897-1077-308 0 0,-13-14 16 0 0,-1 1 0 0 0,-1 1 1 0 0,-1 1-1 0 0,-2 1 0 0 0,15 29-36 0 0,-49-74-3426 0 0,4 5-1253 0 0,-1 1-5528 0 0</inkml:trace>
  <inkml:trace contextRef="#ctx0" brushRef="#br1" timeOffset="88503.504">12650 9029 18308 0 0,'0'0'259'0'0,"0"0"-26"0"0,0 0-425 0 0,0 0-856 0 0,0 0-703 0 0,0 0-128 0 0,0 0 317 0 0,0 0 739 0 0,0 0 655 0 0,0 0 152 0 0,0 0 0 0 0,0 0 0 0 0,-9 28 36 0 0,-53 178 623 0 0,-11 118 1887 0 0,81-325 199 0 0,48-65-2332 0 0,-48 54-306 0 0,0-1 0 0 0,0-1 1 0 0,-2 1-1 0 0,1-1 0 0 0,-2 0 0 0 0,0-1 1 0 0,0 1-1 0 0,-2-1 0 0 0,0 0 0 0 0,0 0 1 0 0,-1 0-1 0 0,-1-1 0 0 0,-1 1 0 0 0,-1-9-91 0 0,1-8 431 0 0,-2 21-436 0 0,1 1 0 0 0,0-1 0 0 0,1 0 0 0 0,0 0 0 0 0,1 0 0 0 0,0 0 0 0 0,1 0 0 0 0,0 1 0 0 0,0-1 0 0 0,1 1 0 0 0,1-1 0 0 0,0 1 1 0 0,0 0-1 0 0,1 0 0 0 0,0 1 0 0 0,0-1 0 0 0,1 1 0 0 0,1 1 0 0 0,0-1 0 0 0,0 1 0 0 0,3-3 5 0 0,7-1-98 0 0,1 0-1 0 0,1 0 1 0 0,0 2-1 0 0,0 0 1 0 0,1 2-1 0 0,0 0 1 0 0,1 1-1 0 0,0 1 1 0 0,0 1-1 0 0,0 1 1 0 0,1 0-1 0 0,-1 2 1 0 0,1 1-1 0 0,13 1 99 0 0,-34 0 62 0 0,-1 0 58 0 0,0 0 54 0 0,-21 24 890 0 0,18-18-1046 0 0,0 1 0 0 0,1-1-1 0 0,0 1 1 0 0,0 0 0 0 0,0-1-1 0 0,1 1 1 0 0,0 0 0 0 0,0 0-1 0 0,1 0 1 0 0,0 0 0 0 0,0 0-1 0 0,0 0 1 0 0,1 0 0 0 0,0 0-1 0 0,1-1 1 0 0,0 1 0 0 0,0 0-1 0 0,0-1 1 0 0,1 1 0 0 0,-1-1-1 0 0,2 0 1 0 0,-1 1 0 0 0,1-2-1 0 0,0 1 1 0 0,0 0 0 0 0,0-1-1 0 0,1 0 1 0 0,0 0-1 0 0,0 0 1 0 0,0 0 0 0 0,1-1-1 0 0,4 3-17 0 0,95 65-1969 0 0,-6-23-5663 0 0,-62-32-2625 0 0</inkml:trace>
  <inkml:trace contextRef="#ctx0" brushRef="#br1" timeOffset="89700.432">14903 10914 10986 0 0,'0'0'915'0'0,"0"0"-33"0"0,0 0-225 0 0,0 0-287 0 0,0 0-261 0 0,0 0-273 0 0,0 0-292 0 0,0 0-139 0 0,0 0 59 0 0,0 0 184 0 0,0 0 272 0 0,15-7 381 0 0,1 63 494 0 0,-4 9-261 0 0,52 148 1053 0 0,-62-228 2434 0 0,0-32-5829 0 0,-1 22 795 0 0,-54-210-3330 0 0,42 207 4809 0 0,2-1 0 0 0,1 0 0 0 0,1 0 0 0 0,1 0-1 0 0,1-1 1 0 0,2 0 0 0 0,1 0 0 0 0,2-22-466 0 0,2 43 58 0 0,0 0 1 0 0,1 1-1 0 0,0-1 1 0 0,0 0 0 0 0,1 1-1 0 0,0 0 1 0 0,1-1 0 0 0,0 2-1 0 0,0-1 1 0 0,0 1-1 0 0,1-1 1 0 0,0 1 0 0 0,1 1-1 0 0,-1-1 1 0 0,1 1-1 0 0,1 1 1 0 0,-1-1 0 0 0,1 1-1 0 0,0 0 1 0 0,7-3-59 0 0,177-63 429 0 0,-165 65-471 0 0,1 2-1 0 0,0 0 1 0 0,0 2-1 0 0,1 1 1 0 0,-1 1-1 0 0,0 2 1 0 0,0 0 0 0 0,5 3 42 0 0,-25-4-55 0 0,0 0 0 0 0,0 1 0 0 0,0 0 0 0 0,0 0 1 0 0,-1 0-1 0 0,1 1 0 0 0,-1 1 0 0 0,1-1 1 0 0,-1 1-1 0 0,0 1 0 0 0,0-1 0 0 0,-1 1 0 0 0,1 0 1 0 0,-1 0-1 0 0,0 1 0 0 0,-1 0 0 0 0,1 0 1 0 0,-1 0-1 0 0,0 1 0 0 0,-1 0 0 0 0,0 0 0 0 0,0 0 1 0 0,0 0-1 0 0,-1 1 0 0 0,0-1 0 0 0,0 1 1 0 0,-1 0-1 0 0,0 0 0 0 0,0 0 0 0 0,-1 1 55 0 0,-1 0 18 0 0,0 0 0 0 0,-1 0 0 0 0,0 0-1 0 0,0-1 1 0 0,-1 1 0 0 0,0 0 0 0 0,-1-1 0 0 0,0 0-1 0 0,0 1 1 0 0,-1-1 0 0 0,0 0 0 0 0,0-1 0 0 0,-1 1-1 0 0,0-1 1 0 0,0 0 0 0 0,-1 0 0 0 0,0 0 0 0 0,0-1-1 0 0,0 0 1 0 0,-1 0 0 0 0,0-1 0 0 0,0 1-1 0 0,0-2 1 0 0,-3 2-18 0 0,-199 90 1498 0 0,36-56-97 0 0,222-22-2894 0 0,-2-5 1519 0 0,0 1 0 0 0,-2 3 0 0 0,0 1 0 0 0,-1 2 0 0 0,0 3 0 0 0,-2 1 0 0 0,-1 2 0 0 0,23 20-26 0 0,-16-7-10 0 0,-27-21 35 0 0,1 0-1 0 0,0-1 1 0 0,2-1 0 0 0,-1-2-1 0 0,2 0 1 0 0,0-2-1 0 0,2 0-24 0 0,-6-12-193 0 0,-2-11-4586 0 0,-8 4 55 0 0,-4 3-2938 0 0</inkml:trace>
  <inkml:trace contextRef="#ctx0" brushRef="#br1" timeOffset="90002.723">16275 10966 22485 0 0,'0'0'29'0'0,"0"0"-298"0"0,0 0-461 0 0,0 0-179 0 0,0 0 87 0 0,0 0 273 0 0,0 0 378 0 0,0 0 159 0 0,0 0 13 0 0,0 0-29 0 0,0 0-18 0 0,18 25-12 0 0,54 77-16 0 0,-71-98-32 0 0,1-1 0 0 0,0 0 0 0 0,0-1 0 0 0,0 1 0 0 0,0 0 0 0 0,0-1 0 0 0,1 1 0 0 0,-1-1 0 0 0,1 1 0 0 0,0-1 0 0 0,0 0 0 0 0,0 0 1 0 0,0-1-1 0 0,0 1 0 0 0,0 0 0 0 0,0-1 0 0 0,0 0 0 0 0,1 0 0 0 0,-1 0 0 0 0,0 0 0 0 0,1-1 0 0 0,-1 1 0 0 0,1-1 0 0 0,-1 0 0 0 0,3 0 106 0 0,9 1-2119 0 0,1 2-2675 0 0,-4-3-4403 0 0</inkml:trace>
  <inkml:trace contextRef="#ctx0" brushRef="#br1" timeOffset="90003.723">16295 10409 20988 0 0,'0'0'209'0'0,"0"0"-49"0"0,0 0-304 0 0,0 0-745 0 0,0 0-527 0 0,0 0-152 0 0,0 0-377 0 0,0 0-39 0 0,0 0-361 0 0,0 0-519 0 0,0 0 127 0 0,0 0 545 0 0,0 0 511 0 0,0 0 89 0 0</inkml:trace>
  <inkml:trace contextRef="#ctx0" brushRef="#br1" timeOffset="91225.442">16944 10639 0 0 0,'0'0'1204'0'0,"0"0"87"0"0,0 0-97 0 0,-3 36-131 0 0,-10 118-83 0 0,-39 203 1698 0 0,32-247-2349 0 0,5 0 1 0 0,4 1-1 0 0,5 15-329 0 0,45 37 1287 0 0,-33-156 5785 0 0,-1-12-3843 0 0,3-35-3200 0 0,-7 35 505 0 0,1-291-129 0 0,-10 133-741 0 0,9 154 179 0 0,-1 0 0 0 0,2 0 0 0 0,-1-1 0 0 0,1 1 0 0 0,1 1 0 0 0,-1-1 0 0 0,2 0 0 0 0,-1 1 0 0 0,1-1-1 0 0,0 1 1 0 0,1 0 0 0 0,0 1 0 0 0,0-1 0 0 0,1 1 0 0 0,0 0 0 0 0,0 0 0 0 0,0 0 0 0 0,1 1 0 0 0,0 0 0 0 0,0 1 0 0 0,1 0 0 0 0,0 0 0 0 0,0 0 0 0 0,0 1 0 0 0,0 0 0 0 0,1 0 0 0 0,-1 1 0 0 0,1 1 0 0 0,2-1 157 0 0,26-8-456 0 0,0 2 0 0 0,1 2 0 0 0,0 1 0 0 0,0 2 0 0 0,0 2 0 0 0,19 2 456 0 0,-45-2-123 0 0,1 1-1 0 0,0 1 1 0 0,0 0-1 0 0,0 0 1 0 0,0 2-1 0 0,0 0 1 0 0,0 0-1 0 0,-1 1 1 0 0,1 0-1 0 0,-1 1 1 0 0,0 1-1 0 0,0 0 0 0 0,0 1 1 0 0,-1 0-1 0 0,1 0 1 0 0,-2 1-1 0 0,1 1 1 0 0,-1 0-1 0 0,7 6 124 0 0,-16-12 11 0 0,0 0-1 0 0,0 0 1 0 0,0 1 0 0 0,0-1-1 0 0,0 0 1 0 0,0 0-1 0 0,0 1 1 0 0,0-1 0 0 0,-1 0-1 0 0,0 1 1 0 0,1-1 0 0 0,-1 0-1 0 0,0 1 1 0 0,0-1-1 0 0,0 1 1 0 0,0-1 0 0 0,-1 0-1 0 0,1 1 1 0 0,-1-1-1 0 0,1 0 1 0 0,-1 1 0 0 0,0-1-1 0 0,0 0 1 0 0,0 0-1 0 0,0 1 1 0 0,0-1 0 0 0,0 0-1 0 0,-1 0 1 0 0,1 0-1 0 0,-1-1 1 0 0,1 1 0 0 0,-1 0-1 0 0,0-1 1 0 0,0 1-1 0 0,0-1 1 0 0,0 1 0 0 0,0-1-1 0 0,0 0 1 0 0,0 0-1 0 0,0 0 1 0 0,0 0 0 0 0,-2 1-11 0 0,-108 30 1762 0 0,97-29-1744 0 0,-263 16 4283 0 0,278-19-4048 0 0,25-1-1368 0 0,-17 0 1085 0 0,127-17 2 0 0,-1-5 0 0 0,108-35 28 0 0,-42-40 706 0 0,-193 94-633 0 0,0-1 0 0 0,-1 0 0 0 0,0 0 0 0 0,0-1 0 0 0,-1 0-1 0 0,0 0 1 0 0,0 0 0 0 0,0 0 0 0 0,0-1 0 0 0,-1 0 0 0 0,0 0-1 0 0,-1 0 1 0 0,1 0 0 0 0,-2-1 0 0 0,1 1 0 0 0,-1-1 0 0 0,0 0 0 0 0,0 0-1 0 0,-1 0 1 0 0,0 0 0 0 0,0 0 0 0 0,-1 0 0 0 0,0 0 0 0 0,-1 0-1 0 0,0 1 1 0 0,-1-4-73 0 0,2 7-43 0 0,0 0-1 0 0,-1 0 1 0 0,0 0-1 0 0,0 1 0 0 0,0-1 1 0 0,-1 0-1 0 0,1 1 1 0 0,-1-1-1 0 0,1 1 0 0 0,-1 0 1 0 0,0 0-1 0 0,-1-1 1 0 0,1 1-1 0 0,-1 0 1 0 0,1 1-1 0 0,-1-1 0 0 0,0 0 1 0 0,0 1-1 0 0,0 0 1 0 0,0-1-1 0 0,0 1 0 0 0,0 0 1 0 0,-1 1-1 0 0,1-1 1 0 0,-1 1-1 0 0,0-1 0 0 0,1 1 1 0 0,-1 0-1 0 0,0 0 1 0 0,1 1-1 0 0,-1-1 1 0 0,0 1-1 0 0,0 0 0 0 0,0 0 1 0 0,0 0-1 0 0,1 0 1 0 0,-1 1-1 0 0,0 0 0 0 0,0 0 1 0 0,1 0-1 0 0,-1 0 1 0 0,0 0-1 0 0,1 1 0 0 0,-1-1 1 0 0,1 1-1 0 0,0 0 1 0 0,-1 0-1 0 0,1 0 1 0 0,0 1-1 0 0,0-1 0 0 0,0 1 1 0 0,1-1-1 0 0,-1 1 1 0 0,1 0-1 0 0,-1 0 0 0 0,1 0 1 0 0,0 1-1 0 0,0-1 1 0 0,1 0-1 0 0,-2 3 44 0 0,-1 8 17 0 0,1 0 0 0 0,1 0 0 0 0,0 1-1 0 0,0-1 1 0 0,2 0 0 0 0,0 1 0 0 0,0-1 0 0 0,1 1-1 0 0,1-1 1 0 0,1 1 0 0 0,0-1 0 0 0,0 0 0 0 0,2 0-1 0 0,0-1 1 0 0,0 1 0 0 0,1-1 0 0 0,1 0 0 0 0,0-1-1 0 0,1 1 1 0 0,0-1 0 0 0,1-1 0 0 0,0 0 0 0 0,1 0 0 0 0,0-1-1 0 0,1 0 1 0 0,0 0 0 0 0,0-2 0 0 0,1 1 0 0 0,0-1-1 0 0,1-1 1 0 0,0 0 0 0 0,0-1 0 0 0,0-1 0 0 0,1 0-1 0 0,0 0 1 0 0,0-1 0 0 0,0-1 0 0 0,10 1-17 0 0,12 3-434 0 0,1-1-1 0 0,-1-2 1 0 0,1-2 0 0 0,0-1-1 0 0,0-2 1 0 0,30-4 434 0 0,-26-2-989 0 0,0-1 0 0 0,0-2 0 0 0,-2-2 0 0 0,1-2 0 0 0,-1-1 0 0 0,-1-2 0 0 0,-1-2 0 0 0,-1-1 0 0 0,0-2 0 0 0,-1-1 0 0 0,-2-2 0 0 0,-1-1 0 0 0,0-2 0 0 0,19-23 989 0 0,-20 17-166 0 0,-2-1 1 0 0,-1-2-1 0 0,-1-1 1 0 0,-3-1-1 0 0,-1-1 1 0 0,-2-1-1 0 0,14-38 166 0 0,-10 10 342 0 0,-3-1-1 0 0,-3-1 1 0 0,-4-1-1 0 0,-2 0 1 0 0,-1-31-342 0 0,-4-54 4171 0 0,-15 0 4387 0 0,7 423-8011 0 0,37 368 814 0 0,-37-615-1308 0 0,1 1-1 0 0,1 0 0 0 0,1 0 0 0 0,1-1 1 0 0,0 1-1 0 0,2-1 0 0 0,0 0 1 0 0,1-1-1 0 0,1 0 0 0 0,1 0 0 0 0,0 0 1 0 0,1-1-1 0 0,1 0 0 0 0,1-1 0 0 0,0-1 1 0 0,1 0-1 0 0,1 0 0 0 0,0-1 1 0 0,1-1-1 0 0,11 8-52 0 0,-21-19 98 0 0,0-1 0 0 0,0 0 0 0 0,1 0 0 0 0,-1 0 0 0 0,0 0 0 0 0,1-1-1 0 0,-1 0 1 0 0,1 0 0 0 0,-1 0 0 0 0,0-1 0 0 0,1 1 0 0 0,-1-2 0 0 0,0 1 0 0 0,0 0 0 0 0,0-1 0 0 0,0 0 0 0 0,0 0 0 0 0,0-1 0 0 0,0 1 0 0 0,0-1 0 0 0,-1 0 0 0 0,0 0 0 0 0,1-1 0 0 0,-1 1 0 0 0,2-3-98 0 0,89-105-345 0 0,-95 111 342 0 0,0 1-1 0 0,1-1 1 0 0,-1 0 0 0 0,1 0-1 0 0,-1 1 1 0 0,1-1 0 0 0,-1 0-1 0 0,1 0 1 0 0,-1 0-1 0 0,1 0 1 0 0,-1 0 0 0 0,1 0-1 0 0,-1 0 1 0 0,1 0-1 0 0,-1 0 1 0 0,1 0 0 0 0,0 0-1 0 0,-1 0 1 0 0,1 0-1 0 0,-1 0 1 0 0,1 0 0 0 0,-1 0-1 0 0,1-1 1 0 0,-1 1-1 0 0,1 0 1 0 0,-1 0 0 0 0,0-1-1 0 0,1 1 1 0 0,-1 0-1 0 0,1-1 1 0 0,-1 1 0 0 0,0 0-1 0 0,1-1 1 0 0,-1 1-1 0 0,0-1 1 0 0,1 1 0 0 0,-1 0-1 0 0,0-1 1 0 0,1 1 0 0 0,-1-1-1 0 0,0 1 1 0 0,0-1-1 0 0,0 1 4 0 0,7 36-122 0 0,-3-25 118 0 0,1-1 0 0 0,0 1-1 0 0,0-1 1 0 0,1-1 0 0 0,0 1-1 0 0,1-1 1 0 0,0 0 0 0 0,1-1 0 0 0,0 1-1 0 0,0-2 1 0 0,0 1 0 0 0,1-1-1 0 0,1 0 1 0 0,-1-1 0 0 0,1 0 0 0 0,0-1-1 0 0,0 0 1 0 0,0 0 0 0 0,1-1-1 0 0,0 0 1 0 0,0-1 0 0 0,0 0-1 0 0,0-1 5 0 0,48 8-3846 0 0,1-7-3563 0 0,-39-3-1037 0 0</inkml:trace>
  <inkml:trace contextRef="#ctx0" brushRef="#br1" timeOffset="91512.297">19560 10516 23749 0 0,'0'0'120'0'0,"0"0"-144"0"0,0 0-264 0 0,0 0-776 0 0,0 0-681 0 0,0 0-735 0 0,0 0-1785 0 0,0 0-552 0 0,0 0-4369 0 0</inkml:trace>
  <inkml:trace contextRef="#ctx0" brushRef="#br1" timeOffset="91513.297">18932 10279 10322 0 0,'0'0'5185'0'0,"0"0"-4369"0"0,0 0-976 0 0,0 0-592 0 0,0 0-448 0 0,0 0 24 0 0,0 0 672 0 0,167-29 312 0 0,-95 29 112 0 0,7 0-120 0 0,8 0-217 0 0,7 0-303 0 0,6 0-208 0 0,-1 3-272 0 0,3 3-312 0 0,-3 2-489 0 0,-23-1-407 0 0,-25-2-465 0 0</inkml:trace>
  <inkml:trace contextRef="#ctx0" brushRef="#br1" timeOffset="92086.701">20451 10530 12651 0 0,'0'0'1232'0'0,"0"0"-828"0"0,0 0-481 0 0,0 0-302 0 0,0 0-237 0 0,0 0-90 0 0,0 0 30 0 0,0 0 180 0 0,0 0 296 0 0,0 0 284 0 0,0 0 243 0 0,0 0 142 0 0,0 0 15 0 0,16 4-34 0 0,152 16 593 0 0,-150-20-940 0 0,7-2-108 0 0,0 1-1 0 0,1 1 1 0 0,-1 1 0 0 0,0 1 0 0 0,0 1-1 0 0,0 2 1 0 0,-1 0 0 0 0,0 2-1 0 0,0 0 1 0 0,0 2 0 0 0,-1 0 0 0 0,0 2-1 0 0,0 1 6 0 0,-21-10-28 0 0,1 0-1 0 0,-1 0 1 0 0,1 0 0 0 0,-1 0-1 0 0,0 1 1 0 0,0-1-1 0 0,0 1 1 0 0,0-1 0 0 0,-1 1-1 0 0,1 0 1 0 0,-1 0-1 0 0,0-1 1 0 0,1 1-1 0 0,-1 0 1 0 0,0 0 0 0 0,-1 1-1 0 0,1-1 1 0 0,-1 0-1 0 0,1 0 1 0 0,-1 0-1 0 0,0 0 1 0 0,0 0 0 0 0,0 1-1 0 0,0-1 1 0 0,-1 0-1 0 0,1 0 1 0 0,-1 0 0 0 0,0 0-1 0 0,0 0 1 0 0,0 0-1 0 0,0 0 1 0 0,-1 0-1 0 0,1 0 1 0 0,-1-1 0 0 0,0 1-1 0 0,0-1 1 0 0,0 2 28 0 0,-87 96 662 0 0,76-88-631 0 0,-35 29 317 0 0,-2-2 0 0 0,-1-2 0 0 0,-2-2 0 0 0,-1-3 0 0 0,-12 2-348 0 0,64-33 17 0 0,1-1 0 0 0,-1 0 1 0 0,1 0-1 0 0,-1 1 0 0 0,1-1 0 0 0,-1 1 1 0 0,1-1-1 0 0,-1 1 0 0 0,1 0 0 0 0,0 0 1 0 0,-1-1-1 0 0,1 1 0 0 0,0 0 1 0 0,0 0-1 0 0,0 0 0 0 0,0 0 0 0 0,-1 1 1 0 0,1-1-1 0 0,1 0 0 0 0,-1 0 0 0 0,0 1 1 0 0,0-1-1 0 0,0 0 0 0 0,1 1 0 0 0,-1-1 1 0 0,0 1-1 0 0,1-1 0 0 0,0 1 0 0 0,-1-1 1 0 0,1 1-1 0 0,0-1 0 0 0,0 1 0 0 0,0-1 1 0 0,0 1-1 0 0,0-1 0 0 0,0 1 0 0 0,0-1 1 0 0,0 1-1 0 0,1 0 0 0 0,-1-1 0 0 0,0 0 1 0 0,1 1-1 0 0,0-1 0 0 0,-1 1 0 0 0,1-1 1 0 0,0 1-1 0 0,0-1 0 0 0,-1 0 0 0 0,1 0 1 0 0,0 1-1 0 0,0-1 0 0 0,1 0 0 0 0,-1 0 1 0 0,0 0-1 0 0,0 0 0 0 0,0 0 0 0 0,1 0 1 0 0,-1-1-1 0 0,0 1 0 0 0,1 0 0 0 0,-1-1 1 0 0,1 1-1 0 0,-1-1 0 0 0,2 1-17 0 0,23 8 376 0 0,1-1 0 0 0,0-2 0 0 0,1 0 0 0 0,-1-2 0 0 0,1-1 0 0 0,0-1 0 0 0,0-2 0 0 0,0 0 0 0 0,10-3-376 0 0,-21 3 98 0 0,-5 0-24 0 0,0 0-1 0 0,-1 0 0 0 0,1-2 1 0 0,0 1-1 0 0,0-1 1 0 0,-1-1-1 0 0,1 0 0 0 0,-1-1 1 0 0,0 0-1 0 0,0 0 1 0 0,0-1-1 0 0,-1-1 0 0 0,0 0 1 0 0,0 0-1 0 0,0-1 1 0 0,0 0-1 0 0,-1-1 0 0 0,-1 0 1 0 0,1 0-1 0 0,-1-1 0 0 0,-1 0 1 0 0,0-1-1 0 0,0 1 1 0 0,0-1-1 0 0,-2-1 0 0 0,1 1 1 0 0,-1-1-1 0 0,-1 0 1 0 0,0 0-1 0 0,0 0 0 0 0,-1-1 1 0 0,0 1-1 0 0,0-9-73 0 0,-3-87 895 0 0,0 106-995 0 0,0 1-204 0 0,0 0-282 0 0,0 31-1913 0 0,1-19 2567 0 0,0 0 0 0 0,1 0 0 0 0,1 0-1 0 0,0-1 1 0 0,0 1 0 0 0,1-1 0 0 0,1 0-1 0 0,0 0 1 0 0,0 0 0 0 0,1-1 0 0 0,0 0 0 0 0,1 0-1 0 0,0 0 1 0 0,1-1 0 0 0,0 0 0 0 0,0-1-1 0 0,1 1 1 0 0,0-2 0 0 0,0 1 0 0 0,1-1 0 0 0,0-1-1 0 0,1 0 1 0 0,-1 0 0 0 0,1-1 0 0 0,0 0-1 0 0,0-1 1 0 0,0 0 0 0 0,4 0-68 0 0,121 25-1290 0 0,-89-30-1823 0 0,-2-6-3424 0 0,-27 3-1860 0 0</inkml:trace>
  <inkml:trace contextRef="#ctx0" brushRef="#br1" timeOffset="92309.554">20986 10178 23653 0 0,'0'0'424'0'0,"0"0"-48"0"0,0 0-80 0 0,0 0-416 0 0,0 0-472 0 0,0 0-312 0 0,0 0-384 0 0,0 0-225 0 0,0 0-383 0 0,0 0-713 0 0,0 0-791 0 0,0 0-433 0 0,184-3 352 0 0,-165 22 688 0 0,-2-7 473 0 0</inkml:trace>
  <inkml:trace contextRef="#ctx0" brushRef="#br1" timeOffset="92626.698">21799 11101 19204 0 0,'0'0'1732'0'0,"0"0"-1290"0"0,0 0-415 0 0,0 0 7 0 0,0 0 22 0 0,0 0 15 0 0,0 0 1 0 0,28 7-21 0 0,91 22 7 0 0,-109-26 11 0 0,1 0 0 0 0,0-1-1 0 0,0 0 1 0 0,1-1 0 0 0,-1 0-1 0 0,0 0 1 0 0,0-1 0 0 0,1-1-1 0 0,-1 0 1 0 0,0-1 0 0 0,0 0-1 0 0,0 0 1 0 0,0-1 0 0 0,0-1-1 0 0,-1 0 1 0 0,1 0 0 0 0,-1-1-1 0 0,0 0 1 0 0,-1-1 0 0 0,1 0-1 0 0,-1-1 1 0 0,0 0 0 0 0,-1 0-1 0 0,1-1 1 0 0,-1 0 0 0 0,-1 0-1 0 0,0-1 1 0 0,0 0 0 0 0,-1 0-1 0 0,0 0 1 0 0,0-1-1 0 0,-1 0 1 0 0,0-1 0 0 0,-1 1-1 0 0,2-8-68 0 0,-5 11-38 0 0,0-1-1 0 0,0 0 0 0 0,-1 1 0 0 0,0-1 1 0 0,0 1-1 0 0,-1-1 0 0 0,0 0 0 0 0,-1 1 0 0 0,1-1 1 0 0,-1 1-1 0 0,-1 0 0 0 0,1 0 0 0 0,-1-1 1 0 0,-1 2-1 0 0,1-1 0 0 0,-1 0 0 0 0,0 1 0 0 0,-1 0 1 0 0,1 0-1 0 0,-1 0 0 0 0,-1 0 0 0 0,1 1 1 0 0,-1 0-1 0 0,0 0 0 0 0,0 0 0 0 0,0 1 0 0 0,-1 0 1 0 0,1 0-1 0 0,-1 0 0 0 0,0 1 0 0 0,0 0 1 0 0,0 1-1 0 0,-1 0 0 0 0,1 0 0 0 0,-1 0 0 0 0,1 1 1 0 0,-1 0-1 0 0,1 0 0 0 0,-7 1 39 0 0,0 0-79 0 0,0 0 0 0 0,0 1 0 0 0,0 0-1 0 0,0 1 1 0 0,0 1 0 0 0,1 0 0 0 0,-1 0 0 0 0,1 2 0 0 0,0 0-1 0 0,0 0 1 0 0,0 1 0 0 0,1 1 0 0 0,0 0 0 0 0,0 1-1 0 0,1 0 1 0 0,0 1 0 0 0,0 0 0 0 0,1 0 0 0 0,0 1 0 0 0,1 1-1 0 0,0 0 1 0 0,1 0 0 0 0,0 0 0 0 0,1 1 0 0 0,0 0 0 0 0,0 1-1 0 0,2 0 1 0 0,-1 0 0 0 0,2 0 0 0 0,0 0 0 0 0,0 1-1 0 0,1 0 1 0 0,1-1 0 0 0,1 1 0 0 0,-1 9 79 0 0,3-19-161 0 0,0 0 0 0 0,0 1 0 0 0,0-1 0 0 0,1 0 0 0 0,-1 1 0 0 0,1-1 0 0 0,0 0 0 0 0,0 0 0 0 0,1 0 0 0 0,-1-1 0 0 0,1 1 0 0 0,0 0 0 0 0,0-1 0 0 0,0 0 0 0 0,0 0 0 0 0,0 0-1 0 0,1 0 1 0 0,0 0 0 0 0,-1-1 0 0 0,1 1 0 0 0,4 1 161 0 0,56 20-8586 0 0,-42-18 687 0 0</inkml:trace>
  <inkml:trace contextRef="#ctx0" brushRef="#br1" timeOffset="93230.429">22380 10689 19756 0 0,'0'0'660'0'0,"0"0"-77"0"0,0 0-357 0 0,0 0-573 0 0,0 0-424 0 0,0 0-60 0 0,0 0 158 0 0,0 0 329 0 0,0 0 280 0 0,0 0 56 0 0,0 0 32 0 0,15 22 46 0 0,114 163 486 0 0,-112-162-476 0 0,-13-15-18 0 0,1 0-1 0 0,0 1 0 0 0,1-2 0 0 0,-1 1 1 0 0,2-1-1 0 0,-1 0 0 0 0,1 0 1 0 0,0 0-1 0 0,0-1 0 0 0,1 0 0 0 0,0-1 1 0 0,0 0-1 0 0,0 0 0 0 0,0-1 1 0 0,1 0-1 0 0,0 0 0 0 0,0-1 0 0 0,0 0 1 0 0,0 0-1 0 0,1-1 0 0 0,0 0-61 0 0,12-5 27 0 0,-1-1 0 0 0,0 0-1 0 0,0-2 1 0 0,-1 0 0 0 0,1-1-1 0 0,-1-2 1 0 0,-1 0 0 0 0,0-1-1 0 0,0 0 1 0 0,-1-2 0 0 0,0 0-1 0 0,5-6-26 0 0,-17 14 40 0 0,50 86-46 0 0,-34-72 103 0 0,0-1 1 0 0,0-1 0 0 0,1-1 0 0 0,0-1-1 0 0,0-1 1 0 0,0-1 0 0 0,0-2 0 0 0,1 0-1 0 0,0-1 1 0 0,-1-1 0 0 0,1-1-1 0 0,-1-1 1 0 0,1-2 0 0 0,-1 0 0 0 0,0-1-1 0 0,0-1 1 0 0,0-2 0 0 0,20-9-98 0 0,-19 8 79 0 0,-1 0 1 0 0,0-1-1 0 0,-1-2 1 0 0,0 0-1 0 0,-1-1 0 0 0,0-2 1 0 0,16-14-80 0 0,-31 24 35 0 0,0 0 0 0 0,0-1 0 0 0,-1 0 0 0 0,1 0 0 0 0,-1 0 0 0 0,0-1 0 0 0,-1 1 0 0 0,0-1 0 0 0,0 0 0 0 0,0-1 0 0 0,-1 1 0 0 0,0-1 0 0 0,-1 1 0 0 0,1-1 0 0 0,-2 0 0 0 0,1 0 0 0 0,-1 0 0 0 0,0 0 0 0 0,-1 0 1 0 0,1 0-1 0 0,-2 0 0 0 0,1 0 0 0 0,-1 0 0 0 0,0 0 0 0 0,-1 0 0 0 0,0 0-35 0 0,1 4-10 0 0,-1 1-1 0 0,0 0 1 0 0,1 0 0 0 0,-1 0 0 0 0,-1 1 0 0 0,1-1 0 0 0,0 0 0 0 0,0 1 0 0 0,-1-1-1 0 0,0 1 1 0 0,1 0 0 0 0,-1 0 0 0 0,0 0 0 0 0,0 0 0 0 0,0 1 0 0 0,0-1 0 0 0,-1 1 0 0 0,1-1-1 0 0,0 1 1 0 0,0 0 0 0 0,-1 1 0 0 0,1-1 0 0 0,-1 0 0 0 0,1 1 0 0 0,-1 0 0 0 0,1 0-1 0 0,-1 0 1 0 0,1 0 0 0 0,-1 1 0 0 0,1-1 0 0 0,-1 1 0 0 0,1 0 0 0 0,0 0 0 0 0,-1 0-1 0 0,1 0 1 0 0,0 1 0 0 0,0-1 0 0 0,0 1 0 0 0,0 0 0 0 0,0 0 0 0 0,0 0 0 0 0,1 0-1 0 0,-1 0 1 0 0,0 1 0 0 0,1-1 0 0 0,0 1 0 0 0,0 0 0 0 0,0-1 0 0 0,0 1 0 0 0,0 0-1 0 0,0 0 1 0 0,1 0 0 0 0,-1 1 0 0 0,1 0 10 0 0,-3 5 7 0 0,1 0 0 0 0,0 0-1 0 0,1 1 1 0 0,0-1 0 0 0,0 0 0 0 0,1 1-1 0 0,1-1 1 0 0,-1 1 0 0 0,1-1 0 0 0,1 1 0 0 0,0 0-1 0 0,0-1 1 0 0,1 0 0 0 0,0 1 0 0 0,1-1 0 0 0,0 0-1 0 0,0 0 1 0 0,1 0 0 0 0,0-1 0 0 0,1 1-1 0 0,0-1 1 0 0,0 0 0 0 0,1 0 0 0 0,0-1 0 0 0,0 0-1 0 0,1 0 1 0 0,-1 0 0 0 0,3 1-7 0 0,22 19-389 0 0,0-1 0 0 0,2-1 0 0 0,1-2 0 0 0,0-1 0 0 0,2-2 0 0 0,2-1 389 0 0,48 24-3571 0 0,-28-17-2865 0 0,-51-23 5308 0 0,24 11-8830 0 0</inkml:trace>
  <inkml:trace contextRef="#ctx0" brushRef="#br1" timeOffset="94162.028">20580 11990 18180 0 0,'0'0'-124'0'0,"0"0"-628"0"0,0 0-293 0 0,0 0 24 0 0,0 0 371 0 0,0 0 625 0 0,0 0 208 0 0,0 0 48 0 0,0 0 27 0 0,9 29 18 0 0,29 94 44 0 0,-29 54 765 0 0,-9-158-952 0 0,-1-9-61 0 0,0 0 0 0 0,1 0 1 0 0,0 0-1 0 0,0 0 0 0 0,1 0 0 0 0,1 0 1 0 0,0 0-1 0 0,0-1 0 0 0,1 1 0 0 0,0 0 0 0 0,0-1 1 0 0,1 0-1 0 0,5 8-72 0 0,-7-17 133 0 0,0 1 1 0 0,1-1-1 0 0,-1 1 0 0 0,1-1 1 0 0,-1 0-1 0 0,1 0 1 0 0,-1 0-1 0 0,0 0 1 0 0,1 0-1 0 0,-1-1 0 0 0,1 1 1 0 0,-1-1-1 0 0,0 1 1 0 0,1-1-1 0 0,-1 0 0 0 0,0 0 1 0 0,0 0-1 0 0,0 0 1 0 0,1-1-1 0 0,-1 1 0 0 0,0 0 1 0 0,-1-1-1 0 0,1 0 1 0 0,0 1-1 0 0,0-1 1 0 0,-1 0-1 0 0,1 0 0 0 0,-1 0 1 0 0,1 0-1 0 0,-1 0 1 0 0,0 0-1 0 0,0 0 0 0 0,0-1 1 0 0,0 1-1 0 0,0 0 1 0 0,-1 0-1 0 0,1-3-133 0 0,9-8 96 0 0,129-222 330 0 0,-118 299-3747 0 0,3 21 3918 0 0,-20-76-530 0 0,-1-1 0 0 0,2 1 0 0 0,-1-1 0 0 0,1 0 0 0 0,0 0 0 0 0,1 0 0 0 0,0 0 0 0 0,0-1 0 0 0,1 0 0 0 0,0-1 0 0 0,0 1 0 0 0,0-1 0 0 0,1 0 0 0 0,0-1 0 0 0,0 0 0 0 0,0 0 0 0 0,1-1 0 0 0,-1 0 1 0 0,1-1-1 0 0,0 0 0 0 0,0 0 0 0 0,1-1 0 0 0,-1 0 0 0 0,1 0 0 0 0,-1-1 0 0 0,1 0 0 0 0,-1-1 0 0 0,1 0 0 0 0,-1-1 0 0 0,1 0 0 0 0,-1 0 0 0 0,0-1 0 0 0,1 0 0 0 0,-1-1 0 0 0,0 0 0 0 0,0 0 0 0 0,2-2-67 0 0,8-2 15 0 0,1-1 0 0 0,-1-1 0 0 0,0-1 0 0 0,-1 0 0 0 0,0-2-1 0 0,-1 0 1 0 0,0 0 0 0 0,-1-2 0 0 0,0 0 0 0 0,-1-1 0 0 0,-1-1-1 0 0,-1 0 1 0 0,0 0 0 0 0,-1-2 0 0 0,5-8-15 0 0,-12-2-570 0 0,-6 45-1746 0 0,0 20 2549 0 0,-1-30-177 0 0,0 0 0 0 0,1 0 1 0 0,-1 1-1 0 0,2-1 0 0 0,-1 0 1 0 0,1 1-1 0 0,0-1 0 0 0,0 1 1 0 0,1-1-1 0 0,0 1 0 0 0,0-1 1 0 0,1 0-1 0 0,0 0 0 0 0,0 0 1 0 0,1 0-1 0 0,0 0 0 0 0,0 0 1 0 0,0 0-1 0 0,1-1 0 0 0,0 0 1 0 0,1 0-1 0 0,-1 0 0 0 0,1 0 1 0 0,0-1-1 0 0,0 1 0 0 0,1-1 1 0 0,0-1-1 0 0,0 1 0 0 0,0-1 1 0 0,0 0-1 0 0,1 0 0 0 0,-1-1 1 0 0,1 0-1 0 0,0 0 0 0 0,0 0-55 0 0,13-1 14 0 0,-1-1 1 0 0,1-1 0 0 0,-1 0 0 0 0,1-1-1 0 0,-1-1 1 0 0,0-1 0 0 0,0-1 0 0 0,0-1-1 0 0,0 0 1 0 0,0-1 0 0 0,-1-1 0 0 0,0-1-1 0 0,-1-1 1 0 0,0 0 0 0 0,0-1 0 0 0,-1-1-1 0 0,0-1 1 0 0,-1 0 0 0 0,0-1 0 0 0,-1 0 0 0 0,-1-1-1 0 0,12-15-15 0 0,13-80 675 0 0,-38 109-746 0 0,0 0-167 0 0,6 35-1299 0 0,-2-21 1598 0 0,1 0 0 0 0,0 0 0 0 0,1 0 0 0 0,0-1 0 0 0,2 0 0 0 0,-1 0 0 0 0,1-1 0 0 0,1 0 0 0 0,0 0 0 0 0,1-1 0 0 0,1-1 0 0 0,-1 1 0 0 0,1-2 0 0 0,1 1 0 0 0,0-2 0 0 0,0 1 0 0 0,1-2 0 0 0,0 0 0 0 0,0 0 0 0 0,1-1 0 0 0,0-1 0 0 0,0 0 0 0 0,0-1 0 0 0,0 0 0 0 0,1-1 0 0 0,-1-1 0 0 0,14 0-61 0 0,83 8-2759 0 0,-73-9-1146 0 0,-2 0-3294 0 0,-15-1-2504 0 0</inkml:trace>
  <inkml:trace contextRef="#ctx0" brushRef="#br1" timeOffset="94415.699">21832 11686 20852 0 0,'0'0'570'0'0,"0"0"-5"0"0,0 0-38 0 0,0 0-67 0 0,0 0-248 0 0,0 0-330 0 0,0 0-290 0 0,0 0-175 0 0,0 0 23 0 0,0 0 102 0 0,0 0 26 0 0,0 0 23 0 0,0 0-5 0 0,14-6-21 0 0,-6 1 271 0 0,-6 3 107 0 0,1 1 0 0 0,0-1 0 0 0,0 0 0 0 0,-1 0 0 0 0,1 1 1 0 0,0 0-1 0 0,0 0 0 0 0,0 0 0 0 0,0 0 0 0 0,1 0 0 0 0,-1 0 0 0 0,0 1 1 0 0,0-1-1 0 0,0 1 0 0 0,1 0 0 0 0,-1 0 0 0 0,0 0 0 0 0,0 1 0 0 0,1-1 1 0 0,-1 1-1 0 0,0 0 0 0 0,0 0 0 0 0,0 0 0 0 0,0 0 0 0 0,0 0 0 0 0,1 1 57 0 0,70 59-8394 0 0,-68-55 6742 0 0,10 9-6028 0 0</inkml:trace>
  <inkml:trace contextRef="#ctx0" brushRef="#br1" timeOffset="94657.634">22592 12136 15251 0 0,'0'0'1325'0'0,"0"0"-947"0"0,0 0-338 0 0,0 0 68 0 0,0 0 64 0 0,28 11-5 0 0,189 74 89 0 0,36 18 96 0 0,-254-101-295 0 0,1 0 0 0 0,0 1-1 0 0,-1-1 1 0 0,0 0 0 0 0,1 0 0 0 0,-1 0-1 0 0,0 0 1 0 0,0 0 0 0 0,0 0 0 0 0,-1 0-1 0 0,1 0 1 0 0,0-1 0 0 0,-1 1 0 0 0,1 0-1 0 0,-1-1 1 0 0,1 1 0 0 0,-1-1 0 0 0,0 1-1 0 0,0-1 1 0 0,1 0 0 0 0,-1 0 0 0 0,0 0-1 0 0,0 0 1 0 0,0 0 0 0 0,-1 0 0 0 0,1 0-1 0 0,0-1 1 0 0,0 1 0 0 0,0-1 0 0 0,0 0-1 0 0,-1 1 1 0 0,1-1 0 0 0,0 0 0 0 0,0 0-1 0 0,-1-1 1 0 0,1 1-57 0 0,-5 2 54 0 0,-232 95 198 0 0,253-97-6386 0 0,15-2 3400 0 0,59-24-6449 0 0,-67 20 6836 0 0</inkml:trace>
  <inkml:trace contextRef="#ctx0" brushRef="#br1" timeOffset="95622.883">23246 12183 5017 0 0,'0'0'4738'0'0,"0"0"-731"0"0,0 0-940 0 0,0 0-903 0 0,0 0-802 0 0,0 0-610 0 0,0 0-509 0 0,0 0-480 0 0,0 0-288 0 0,0 0 0 0 0,0 0 125 0 0,0 0 236 0 0,0 0 227 0 0,1 8 33 0 0,2 20-27 0 0,-4-20-19 0 0,2 0-1 0 0,-1 0 1 0 0,1 0-1 0 0,0 0 1 0 0,1 0 0 0 0,0 0-1 0 0,0 0 1 0 0,1-1-1 0 0,0 1 1 0 0,0-1 0 0 0,1 1-1 0 0,0-1 1 0 0,0 0-1 0 0,0-1 1 0 0,3 3-50 0 0,0-3 50 0 0,1-1-1 0 0,0-1 1 0 0,0 1 0 0 0,0-1 0 0 0,1-1-1 0 0,-1 1 1 0 0,1-2 0 0 0,0 1 0 0 0,0-1-1 0 0,0 0 1 0 0,0-1 0 0 0,0 0-1 0 0,0 0 1 0 0,0-1 0 0 0,0-1 0 0 0,0 1-1 0 0,0-1 1 0 0,0-1 0 0 0,0 0 0 0 0,0 0-1 0 0,0-1 1 0 0,0 0 0 0 0,-1 0-1 0 0,0-1 1 0 0,1 0 0 0 0,-1 0 0 0 0,-1-1-1 0 0,1 0 1 0 0,-1-1 0 0 0,0 1 0 0 0,0-2-1 0 0,0 1 1 0 0,-1-1 0 0 0,0 1-1 0 0,0-2 1 0 0,-1 1 0 0 0,0-1 0 0 0,0 0-1 0 0,-1 0 1 0 0,0 0 0 0 0,0 0-1 0 0,-1-1 1 0 0,0 1 0 0 0,-1-1 0 0 0,0 0-1 0 0,0 0 1 0 0,-1 0 0 0 0,0 0 0 0 0,0-7-50 0 0,-2-63 82 0 0,0 79-156 0 0,1 0-105 0 0,0 40-2164 0 0,1-31 2399 0 0,0 0 1 0 0,0 0-1 0 0,1 0 1 0 0,0 1 0 0 0,0-2-1 0 0,1 1 1 0 0,1 0-1 0 0,-1-1 1 0 0,1 1-1 0 0,1-1 1 0 0,-1 0 0 0 0,1 0-1 0 0,1-1 1 0 0,0 1-1 0 0,0-1 1 0 0,0-1-1 0 0,1 1 1 0 0,-1-1-1 0 0,2 0 1 0 0,-1 0 0 0 0,1-1-1 0 0,0 0 1 0 0,0-1-1 0 0,0 0 1 0 0,2 1-57 0 0,12 5 50 0 0,0-1 0 0 0,0-1 0 0 0,1-1 1 0 0,0-1-1 0 0,0-1 0 0 0,1-1 0 0 0,-1-1 0 0 0,1-1 0 0 0,9-1-50 0 0,-15-1-18 0 0,0 0 0 0 0,0-1 0 0 0,0-1 0 0 0,-1-1 0 0 0,1 0 0 0 0,-1-1 0 0 0,1-1 0 0 0,-1-1 0 0 0,-1 0 0 0 0,1-1 0 0 0,-1-1 0 0 0,-1-1 0 0 0,1 0 0 0 0,-1-1 0 0 0,-1 0 0 0 0,0-2 0 0 0,0 1 0 0 0,10-14 18 0 0,-21 17-24 0 0,0 0 0 0 0,-1-1-1 0 0,0 1 1 0 0,-1-1 0 0 0,0 1-1 0 0,0-1 1 0 0,-1 0 0 0 0,0 1-1 0 0,-1-1 1 0 0,1 1 0 0 0,-2-1-1 0 0,1 0 1 0 0,-1 1 0 0 0,-1 0-1 0 0,1-1 1 0 0,-1 1 0 0 0,-1 0-1 0 0,0 1 1 0 0,0-1 0 0 0,0 1-1 0 0,-1-1 1 0 0,0 1 0 0 0,0 0-1 0 0,-1 1 1 0 0,0 0 0 0 0,0 0-1 0 0,0 0 1 0 0,-1 0 0 0 0,0 1-1 0 0,0 0 1 0 0,0 1 0 0 0,-3-2 24 0 0,-111-43-1359 0 0,470 57 1496 0 0,-196-8-377 0 0,-195 43-1203 0 0,31-36 1454 0 0,1 1-1 0 0,0 1 1 0 0,1 0-1 0 0,0 0 1 0 0,0 0 0 0 0,1 1-1 0 0,0 1 1 0 0,1-1-1 0 0,0 1 1 0 0,0 1 0 0 0,1-1-1 0 0,1 1 1 0 0,0 0-1 0 0,1 0 1 0 0,0 0 0 0 0,1 1-1 0 0,0 0 1 0 0,1-1-1 0 0,0 1 1 0 0,1 0 0 0 0,1 0-1 0 0,0 11-10 0 0,6-18 94 0 0,0 0 1 0 0,0-1-1 0 0,1 0 0 0 0,0 0 0 0 0,0 0 0 0 0,0-1 0 0 0,0 1 0 0 0,1-2 1 0 0,0 1-1 0 0,-1-1 0 0 0,1-1 0 0 0,0 1 0 0 0,1-1 0 0 0,-1-1 0 0 0,0 1 1 0 0,1-1-1 0 0,-1-1 0 0 0,0 0 0 0 0,1 0 0 0 0,-1 0 0 0 0,1-1 0 0 0,-1 0 1 0 0,0-1-1 0 0,0 0 0 0 0,0 0 0 0 0,0-1 0 0 0,6-2-94 0 0,9 1 143 0 0,-1-1 0 0 0,1-1 0 0 0,-1-1-1 0 0,0-1 1 0 0,-1-1 0 0 0,0 0 0 0 0,0-2-1 0 0,-1 0 1 0 0,0-2 0 0 0,-1 0 0 0 0,-1-1 0 0 0,0-1-1 0 0,0 0 1 0 0,-2-2 0 0 0,10-11-143 0 0,-23 24 1 0 0,-1 0 1 0 0,0 1-1 0 0,0-1 1 0 0,0 0-1 0 0,0 0 1 0 0,-1 0-1 0 0,1 0 1 0 0,-1 0 0 0 0,0 0-1 0 0,0-1 1 0 0,-1 1-1 0 0,1 0 1 0 0,-1-1-1 0 0,0 1 1 0 0,0 0-1 0 0,0-1 1 0 0,-1 1-1 0 0,1 0 1 0 0,-1 0-1 0 0,0-1 1 0 0,0 1-1 0 0,-1 0 1 0 0,1 0-1 0 0,-1 0 1 0 0,0 0-1 0 0,0 1 1 0 0,0-1-1 0 0,-1 0 1 0 0,1 1-1 0 0,-1-1 1 0 0,0 1-1 0 0,0 0 1 0 0,0 0-1 0 0,-1 0 1 0 0,1 1-1 0 0,0-1 1 0 0,-1 1-1 0 0,0-1 1 0 0,0 1-1 0 0,1 0 1 0 0,-1 1-1 0 0,0-1 1 0 0,-1 1-1 0 0,1 0 1 0 0,0 0-1 0 0,0 0 1 0 0,0 0-1 0 0,-1 1 1 0 0,1-1-1 0 0,0 1 1 0 0,-1 0-1 0 0,1 1 1 0 0,0-1-1 0 0,-3 1-1 0 0,3 2 28 0 0,-1 1 0 0 0,1-1-1 0 0,0 1 1 0 0,0 0 0 0 0,1 0-1 0 0,-1 0 1 0 0,1 0 0 0 0,0 1-1 0 0,0-1 1 0 0,0 1 0 0 0,0 0-1 0 0,1 0 1 0 0,0 0 0 0 0,0 0-1 0 0,0 0 1 0 0,1 0 0 0 0,0 1-1 0 0,0-1 1 0 0,0 0 0 0 0,1 1-1 0 0,-1-1 1 0 0,1 1 0 0 0,1-1-1 0 0,-1 1 1 0 0,1-1 0 0 0,0 0-1 0 0,0 1 1 0 0,0-1 0 0 0,1 0-1 0 0,0 0 1 0 0,0 0 0 0 0,0 0 0 0 0,1 0-1 0 0,-1 0 1 0 0,1 0 0 0 0,0-1-1 0 0,1 0 1 0 0,-1 1 0 0 0,1-1-1 0 0,3 2-27 0 0,18 23 36 0 0,2-1 0 0 0,1-2 0 0 0,1 0 0 0 0,1-2 0 0 0,1-2 0 0 0,28 16-36 0 0,53 29-2464 0 0,20 13-7413 0 0,-104-61-627 0 0</inkml:trace>
  <inkml:trace contextRef="#ctx0" brushRef="#br1" timeOffset="95939.763">21989 13185 13947 0 0,'0'0'914'0'0,"0"0"-284"0"0,0 0-236 0 0,0 0-232 0 0,0 0-98 0 0,0 0-52 0 0,0 0-112 0 0,0 0-69 0 0,0 0 9 0 0,26 2 60 0 0,80 8 85 0 0,-104-9 23 0 0,0-1 0 0 0,0 1 0 0 0,0 0 0 0 0,0-1 0 0 0,0 1 0 0 0,0 0 0 0 0,-1 0 0 0 0,1 0 0 0 0,0 0 0 0 0,-1 1 0 0 0,1-1 0 0 0,-1 0 0 0 0,1 1 0 0 0,-1-1 0 0 0,0 1 0 0 0,1-1 0 0 0,-1 1 0 0 0,0 0 0 0 0,0-1 0 0 0,0 1 0 0 0,0 0 0 0 0,-1 0 0 0 0,1 0 0 0 0,0 0 0 0 0,-1 0 0 0 0,1 0 0 0 0,-1 0 0 0 0,0 0 0 0 0,0 0 0 0 0,1 0 0 0 0,-1 0 0 0 0,-1 0 0 0 0,1 0 0 0 0,0 0 0 0 0,0 0 0 0 0,-1-1-1 0 0,1 1 1 0 0,-1 0 0 0 0,0 1-8 0 0,0 8 88 0 0,-29 499 1494 0 0,38-478-1256 0 0,-1-2-3689 0 0,-17-33-5407 0 0,7 0 3017 0 0</inkml:trace>
  <inkml:trace contextRef="#ctx0" brushRef="#br1" timeOffset="96218.514">21103 13565 16620 0 0,'0'0'1397'0'0,"0"0"-410"0"0,0 0-614 0 0,0 0-505 0 0,0 0-180 0 0,0 0 180 0 0,34-10 386 0 0,113-33 262 0 0,206-7 1459 0 0,262 14-1256 0 0,-204 37-5844 0 0,-311 4-3704 0 0,-72-3 518 0 0</inkml:trace>
  <inkml:trace contextRef="#ctx0" brushRef="#br1" timeOffset="97093.567">22489 13802 18180 0 0,'0'0'205'0'0,"0"0"-513"0"0,0 0-153 0 0,0 0 290 0 0,0 0 402 0 0,0 0 274 0 0,27 2 67 0 0,175 8 773 0 0,-172-12-1090 0 0,0-2 1 0 0,0-1-1 0 0,0-1 1 0 0,0-1 0 0 0,-1-2-1 0 0,0-1 1 0 0,-1-2 0 0 0,0 0-1 0 0,22-15-255 0 0,32-57 447 0 0,-81 82-472 0 0,0-1-1 0 0,0 1 0 0 0,0-1 0 0 0,0 1 1 0 0,0-1-1 0 0,0 1 0 0 0,-1-1 0 0 0,1 0 1 0 0,-1 1-1 0 0,0-1 0 0 0,0 1 0 0 0,0-1 0 0 0,0 0 1 0 0,0 1-1 0 0,-1-1 0 0 0,1 0 0 0 0,-1 1 1 0 0,0-1-1 0 0,1 1 0 0 0,-1-1 0 0 0,0 1 1 0 0,0-1-1 0 0,-1 1 0 0 0,1 0 0 0 0,-1 0 1 0 0,1-1-1 0 0,-1 1 0 0 0,1 0 0 0 0,-1 0 0 0 0,0 1 1 0 0,0-1-1 0 0,0 0 0 0 0,0 1 0 0 0,-1-1 1 0 0,1 1-1 0 0,0-1 0 0 0,-1 1 0 0 0,1 0 1 0 0,0 0-1 0 0,-1 0 0 0 0,1 0 0 0 0,-3 0 26 0 0,-3-2-26 0 0,0 0-1 0 0,-1 0 0 0 0,0 0 1 0 0,1 1-1 0 0,-1 0 0 0 0,0 1 1 0 0,0 0-1 0 0,0 0 0 0 0,0 1 1 0 0,0 0-1 0 0,-1 1 0 0 0,1 0 1 0 0,1 0-1 0 0,-1 1 0 0 0,0 0 1 0 0,0 0-1 0 0,0 1 0 0 0,1 1 1 0 0,0-1-1 0 0,0 1 0 0 0,0 1 1 0 0,0-1-1 0 0,0 1 0 0 0,1 1 0 0 0,0-1 1 0 0,0 1-1 0 0,1 1 0 0 0,-1-1 1 0 0,1 1-1 0 0,1 0 0 0 0,-1 0 1 0 0,1 1-1 0 0,0 0 0 0 0,1 0 1 0 0,0 0-1 0 0,0 0 0 0 0,1 0 1 0 0,0 1-1 0 0,1 0 0 0 0,-1 0 1 0 0,2-1-1 0 0,-1 1 0 0 0,1 0 1 0 0,1 0-1 0 0,0 5 27 0 0,1-8 39 0 0,1 0-1 0 0,1-1 1 0 0,-1 1-1 0 0,1-1 1 0 0,0 1 0 0 0,0-1-1 0 0,0 0 1 0 0,1 0-1 0 0,0 0 1 0 0,0-1-1 0 0,0 1 1 0 0,1-1 0 0 0,-1 0-1 0 0,1 0 1 0 0,0-1-1 0 0,0 1 1 0 0,1-1-1 0 0,-1 0 1 0 0,1-1 0 0 0,-1 1-1 0 0,1-1 1 0 0,0 0-1 0 0,0 0 1 0 0,0-1-39 0 0,149 25 518 0 0,-127-25-497 0 0,1-1-1 0 0,-1-1 1 0 0,0-1-1 0 0,0-2 1 0 0,0 0-1 0 0,0-2 0 0 0,10-5-20 0 0,-29 9-9 0 0,0-1 0 0 0,-1-1 0 0 0,1 1 0 0 0,-1-1 0 0 0,0-1 0 0 0,0 0 0 0 0,0 0-1 0 0,-1 0 1 0 0,1-1 0 0 0,-1 0 0 0 0,-1 0 0 0 0,1-1 0 0 0,-1 0 0 0 0,0 0-1 0 0,-1-1 1 0 0,0 1 0 0 0,0-1 0 0 0,0 0 0 0 0,-1-1 0 0 0,-1 1 0 0 0,1-1 0 0 0,-1 1-1 0 0,-1-1 1 0 0,2-4 9 0 0,-3 7-21 0 0,0 1 0 0 0,1-1 0 0 0,-2 0 0 0 0,1 1 0 0 0,-1-1 0 0 0,0 0 0 0 0,0 1 0 0 0,0-1 0 0 0,-1 0 0 0 0,0 1 0 0 0,0-1 0 0 0,0 0 0 0 0,-1 1 0 0 0,0 0 0 0 0,0-1 0 0 0,0 1 0 0 0,-1 0 0 0 0,1 0 0 0 0,-1 0 0 0 0,-1 0 0 0 0,1 1 0 0 0,-1-1 0 0 0,1 1 0 0 0,-1 0 0 0 0,-1 0 0 0 0,-3-3 21 0 0,1 63-689 0 0,8-47 759 0 0,1 1 0 0 0,0-1 0 0 0,0 0 0 0 0,1 1 0 0 0,0-1-1 0 0,0-1 1 0 0,1 1 0 0 0,1 0 0 0 0,-1-1 0 0 0,1 0 0 0 0,1 0 0 0 0,-1-1-1 0 0,1 1 1 0 0,1-1 0 0 0,-1 0 0 0 0,1-1 0 0 0,0 0 0 0 0,1 0-1 0 0,-1 0 1 0 0,1-1 0 0 0,1 0 0 0 0,-1 0 0 0 0,0-1 0 0 0,1-1 0 0 0,0 1-1 0 0,0-1 1 0 0,0-1 0 0 0,1 1 0 0 0,-1-2 0 0 0,0 1 0 0 0,1-1-1 0 0,-1-1 1 0 0,1 0 0 0 0,-1 0 0 0 0,1-1 0 0 0,-1 0 0 0 0,1 0-1 0 0,-1-1 1 0 0,0 0 0 0 0,0-1 0 0 0,0 0 0 0 0,0-1 0 0 0,1 0-70 0 0,0-1-16 0 0,0 0-1 0 0,-1-1 1 0 0,0 0 0 0 0,0-1 0 0 0,0 0 0 0 0,-1 0 0 0 0,1-1-1 0 0,-2 0 1 0 0,1-1 0 0 0,-1 1 0 0 0,-1-1 0 0 0,0-1 0 0 0,0 1 0 0 0,0-1-1 0 0,-1 0 1 0 0,-1 0 0 0 0,0-1 0 0 0,0 1 0 0 0,-1-1 0 0 0,-1 0-1 0 0,1 0 1 0 0,-2 0 0 0 0,1 0 0 0 0,-2 0 0 0 0,1 0 0 0 0,-2-2 16 0 0,1 13-2217 0 0,13 93 3004 0 0,-11-87-745 0 0,0 0 1 0 0,0-1-1 0 0,1 1 1 0 0,-1-1-1 0 0,1 0 0 0 0,0 0 1 0 0,1 0-1 0 0,-1 0 1 0 0,1 0-1 0 0,0-1 0 0 0,0 1 1 0 0,1-1-1 0 0,-1 0 1 0 0,1-1-1 0 0,0 1 0 0 0,0-1 1 0 0,0 0-1 0 0,0 0 0 0 0,0 0 1 0 0,1-1-1 0 0,0 0 1 0 0,-1 0-1 0 0,1 0 0 0 0,0-1 1 0 0,0 0-1 0 0,0 0 1 0 0,0-1-1 0 0,0 1 0 0 0,0-1 1 0 0,0 0-1 0 0,0-1 1 0 0,-1 1-1 0 0,2-2-42 0 0,0-5-49 0 0,0-1-1 0 0,-1-1 1 0 0,0 1 0 0 0,-1-1-1 0 0,0 0 1 0 0,-1-1 0 0 0,1 1-1 0 0,-2-1 1 0 0,1 0 0 0 0,-1 0-1 0 0,-1 0 1 0 0,0 0-1 0 0,0 0 1 0 0,-1 0 0 0 0,-1-1-1 0 0,0 1 1 0 0,0 0 0 0 0,0-1-1 0 0,-2 0 50 0 0,5 29 46 0 0,1 1-1 0 0,0-1 1 0 0,1 0-1 0 0,1 0 1 0 0,1 0-1 0 0,1-1 1 0 0,0 0-1 0 0,1-1 1 0 0,2 2-46 0 0,-2-3-3 0 0,0-1 1 0 0,2-1-1 0 0,-1 0 0 0 0,2-1 1 0 0,0 0-1 0 0,0 0 0 0 0,1-1 1 0 0,0-1-1 0 0,1 0 0 0 0,13 6 3 0 0,13 1-3981 0 0,2-9-3906 0 0,-30-6-2939 0 0</inkml:trace>
  <inkml:trace contextRef="#ctx0" brushRef="#br1" timeOffset="98554.185">24485 13370 19684 0 0,'0'0'-307'0'0,"0"0"-207"0"0,0 0-32 0 0,0 0 237 0 0,0 0 358 0 0,0 0 135 0 0,0 0 43 0 0,3 29 37 0 0,25 186 563 0 0,42 498 691 0 0,-68-700-1516 0 0,0-1 0 0 0,1 1 0 0 0,0-1 0 0 0,1 1 0 0 0,0-1 0 0 0,1 0 0 0 0,0-1 0 0 0,1 1 0 0 0,1-1 0 0 0,-1 0 0 0 0,2-1 0 0 0,-1 0 0 0 0,2 0 0 0 0,5 6-2 0 0,-12-15 39 0 0,-1-1 1 0 0,0 1-1 0 0,0 0 1 0 0,0-1-1 0 0,1 1 1 0 0,-1-1-1 0 0,0 0 1 0 0,1 1-1 0 0,-1-1 1 0 0,0 0-1 0 0,1 0 1 0 0,-1 0-1 0 0,0 0 1 0 0,1 0-1 0 0,-1 0 1 0 0,1 0-1 0 0,-1 0 1 0 0,0-1-1 0 0,0 1 1 0 0,1 0-1 0 0,-1-1 1 0 0,0 1-1 0 0,1-1 1 0 0,-1 0-1 0 0,0 1 1 0 0,0-1 0 0 0,0 0-1 0 0,0 0 1 0 0,0 1-1 0 0,0-1 1 0 0,0 0-1 0 0,0 0 1 0 0,0 0-1 0 0,0 0 1 0 0,0-1-1 0 0,-1 1 1 0 0,1 0-1 0 0,0 0 1 0 0,-1 0-1 0 0,1-1 1 0 0,-1 1-1 0 0,1 0 1 0 0,-1 0-1 0 0,0-1 1 0 0,1 1-1 0 0,-1 0 1 0 0,0-1-1 0 0,0 1 1 0 0,0-2-40 0 0,11-70-376 0 0,-14 42-105 0 0,-1 1 1 0 0,-2 0-1 0 0,0 0 0 0 0,-2 1 1 0 0,-2 0-1 0 0,0 0 1 0 0,-2 1-1 0 0,-1 0 0 0 0,-1 1 1 0 0,-2 1-1 0 0,-16-22 481 0 0,-30-62-337 0 0,40 69 386 0 0,12 28 180 0 0,2-1 0 0 0,0 0 1 0 0,1-1-1 0 0,0 1 0 0 0,1-1 0 0 0,1 0 0 0 0,0-1 1 0 0,2 1-1 0 0,-1-1 0 0 0,2 0 0 0 0,0 0 0 0 0,0-9-229 0 0,5 21-70 0 0,-1 1-1 0 0,1-1 0 0 0,0 1 1 0 0,0 0-1 0 0,0 0 0 0 0,0 0 1 0 0,1 0-1 0 0,-1 0 1 0 0,1 1-1 0 0,0 0 0 0 0,0-1 1 0 0,0 1-1 0 0,0 1 0 0 0,0-1 1 0 0,0 1-1 0 0,0-1 1 0 0,0 1-1 0 0,1 0 0 0 0,-1 1 1 0 0,0-1-1 0 0,1 1 0 0 0,-1 0 1 0 0,1 0-1 0 0,0 0 71 0 0,2-1-36 0 0,359-7-999 0 0,-250 33-486 0 0,-148 0 3325 0 0,-13-6-1454 0 0,-1-3 0 0 0,0-1-1 0 0,-1-3 1 0 0,0-1 0 0 0,-1-3-1 0 0,0-2 1 0 0,0-1 0 0 0,-3-3-350 0 0,73-28-467 0 0,11 7 375 0 0,2 2 0 0 0,0 1 0 0 0,0 2-1 0 0,2 1 1 0 0,0 2 0 0 0,0 2 0 0 0,1 1-1 0 0,0 2 1 0 0,10 1 92 0 0,87-19-21 0 0,-121 22 94 0 0,1-1-1 0 0,-1-1 0 0 0,0 0 0 0 0,0-1 0 0 0,0 0 0 0 0,0-1 0 0 0,-1-1 1 0 0,0 0-1 0 0,0 0 0 0 0,9-9-72 0 0,-20 14-10 0 0,-1 1-1 0 0,1 0 1 0 0,-1 0 0 0 0,1-1 0 0 0,-1 1 0 0 0,0-1 0 0 0,0 1-1 0 0,0-1 1 0 0,0 0 0 0 0,0 0 0 0 0,0 1 0 0 0,0-1 0 0 0,0 0-1 0 0,-1 0 1 0 0,1 0 0 0 0,-1 0 0 0 0,1 0 0 0 0,-1 1-1 0 0,0-1 1 0 0,0 0 0 0 0,0 0 0 0 0,0 0 0 0 0,0 0 0 0 0,0 0-1 0 0,0 0 1 0 0,-1 0 0 0 0,1 0 0 0 0,-1 0 0 0 0,1 0 0 0 0,-1 0-1 0 0,0 1 1 0 0,0-1 0 0 0,0 0 0 0 0,0 0 0 0 0,0 1-1 0 0,0-1 1 0 0,0 1 0 0 0,0-1 0 0 0,-1 1 0 0 0,1-1 0 0 0,-1 1-1 0 0,1 0 1 0 0,-1 0 0 0 0,1 0 0 0 0,-1 0 0 0 0,0 0 0 0 0,0 0-1 0 0,-1-1 11 0 0,-92-23-574 0 0,89 26 587 0 0,0 0 1 0 0,0 1-1 0 0,0 0 1 0 0,0 0 0 0 0,0 1-1 0 0,1-1 1 0 0,-1 1-1 0 0,1 0 1 0 0,0 1-1 0 0,0 0 1 0 0,0-1-1 0 0,0 1 1 0 0,1 1-1 0 0,0-1 1 0 0,-1 1-1 0 0,2-1 1 0 0,-1 1-1 0 0,0 1 1 0 0,1-1-1 0 0,0 0 1 0 0,0 1-1 0 0,1-1 1 0 0,0 1-1 0 0,0 0 1 0 0,0 0-1 0 0,0 0 1 0 0,1 0-1 0 0,0 0 1 0 0,0 0-1 0 0,1 0 1 0 0,0 0-1 0 0,0 1 1 0 0,0-1-1 0 0,1 0 1 0 0,0 0-1 0 0,0 0 1 0 0,0 0-1 0 0,1 0 1 0 0,0 0-1 0 0,0 0 1 0 0,1-1 0 0 0,-1 1-1 0 0,1-1 1 0 0,1 1-1 0 0,1 2-13 0 0,6 5 18 0 0,1-1-1 0 0,-1 0 1 0 0,2 0-1 0 0,0-2 1 0 0,0 1 0 0 0,1-2-1 0 0,0 0 1 0 0,1 0-1 0 0,-1-2 1 0 0,2 1-1 0 0,-1-2 1 0 0,1 0 0 0 0,0-1-1 0 0,0-1 1 0 0,1 0-1 0 0,-1-1 1 0 0,1-1 0 0 0,0-1-1 0 0,-1 0 1 0 0,1-1-1 0 0,0-1 1 0 0,6-1-18 0 0,-17 2-50 0 0,0 0 0 0 0,0 0 1 0 0,-1-1-1 0 0,1 1 0 0 0,0-1 1 0 0,0-1-1 0 0,-1 1 0 0 0,1-1 0 0 0,-1 0 1 0 0,1 0-1 0 0,-1-1 0 0 0,0 0 1 0 0,0 0-1 0 0,0 0 0 0 0,0 0 0 0 0,0-1 1 0 0,-1 0-1 0 0,0 0 0 0 0,1 0 1 0 0,-2 0-1 0 0,1-1 0 0 0,0 1 0 0 0,-1-1 1 0 0,0 0-1 0 0,0 0 0 0 0,0 0 1 0 0,-1-1-1 0 0,0 1 0 0 0,0-1 0 0 0,0 1 1 0 0,0-1-1 0 0,-1 0 0 0 0,0 1 1 0 0,0-1-1 0 0,-1 0 0 0 0,0 0 0 0 0,0 0 1 0 0,0 0-1 0 0,-1 1 0 0 0,1-1 1 0 0,-1 0-1 0 0,-1 0 0 0 0,1 1 0 0 0,-1-1 1 0 0,0 1-1 0 0,0-1 0 0 0,-3-3 50 0 0,-9-9 107 0 0,0 0-1 0 0,-1 1 0 0 0,0 1 0 0 0,-2 0 1 0 0,0 1-1 0 0,0 1 0 0 0,-2 1 0 0 0,1 1 1 0 0,-2 0-1 0 0,0 1 0 0 0,0 1 0 0 0,-2 1-106 0 0,146-3 519 0 0,181 2-1998 0 0,-332 64 1470 0 0,27-54 12 0 0,-10 10 55 0 0,1 1-1 0 0,1 0 1 0 0,0 0-1 0 0,1 1 0 0 0,0 0 1 0 0,0 0-1 0 0,2 0 0 0 0,-1 1 1 0 0,2 0-1 0 0,-1 0 0 0 0,2 1 1 0 0,0-1-1 0 0,1 1 1 0 0,0-1-1 0 0,1 1 0 0 0,0 0 1 0 0,1 0-1 0 0,1 2-57 0 0,3-9 11 0 0,1-1 1 0 0,0 0-1 0 0,0-1 0 0 0,1 1 1 0 0,0-1-1 0 0,0 0 0 0 0,0 0 1 0 0,0-1-1 0 0,1 0 0 0 0,0 0 0 0 0,0 0 1 0 0,0-1-1 0 0,0 0 0 0 0,0 0 1 0 0,1-1-1 0 0,-1 0 0 0 0,1 0 1 0 0,0-1-1 0 0,-1 0 0 0 0,1 0 1 0 0,0-1-1 0 0,0 0 0 0 0,0-1 1 0 0,-1 1-1 0 0,1-1 0 0 0,0-1 1 0 0,5-1-12 0 0,-5 3-73 0 0,104-36 613 0 0,-76 38-139 0 0,-22-5-284 0 0,0-1 1 0 0,0-1 0 0 0,-1 0 0 0 0,0-1 0 0 0,0-1 0 0 0,-1 0-1 0 0,1-1 1 0 0,-1 0 0 0 0,-1 0 0 0 0,0-1 0 0 0,0-1 0 0 0,-1 0-1 0 0,0-1 1 0 0,1-2-118 0 0,-8 11-20 0 0,-1 0 1 0 0,0 0-1 0 0,0-1 0 0 0,0 1 0 0 0,0-1 0 0 0,0 1 1 0 0,0-1-1 0 0,0 0 0 0 0,-1 0 0 0 0,0 0 0 0 0,1 0 1 0 0,-1 0-1 0 0,0 0 0 0 0,0 0 0 0 0,-1 0 0 0 0,1 0 1 0 0,-1-1-1 0 0,0 1 0 0 0,1 0 0 0 0,-1 0 0 0 0,-1-1 1 0 0,1 1-1 0 0,0 0 0 0 0,-1 0 0 0 0,0 0 0 0 0,0-1 1 0 0,0 1-1 0 0,0 0 0 0 0,0 0 0 0 0,0 0 0 0 0,-1 1 1 0 0,1-1-1 0 0,-1 0 0 0 0,0 0 0 0 0,0 1 0 0 0,0-1 1 0 0,0 1-1 0 0,-1 0 0 0 0,1-1 0 0 0,-1 1 0 0 0,1 0 1 0 0,-1 1-1 0 0,0-1 0 0 0,1 0 0 0 0,-1 1 1 0 0,0-1-1 0 0,0 1 0 0 0,0 0 0 0 0,0 0 0 0 0,-1 0 1 0 0,1 1-1 0 0,0-1 0 0 0,0 1 0 0 0,0-1 0 0 0,-1 1 1 0 0,1 0-1 0 0,0 1 0 0 0,-1-1 20 0 0,-4-1-28 0 0,0 1 1 0 0,1-1-1 0 0,-1 2 0 0 0,1-1 1 0 0,-1 1-1 0 0,0 0 1 0 0,1 1-1 0 0,0 0 0 0 0,-1 0 1 0 0,1 0-1 0 0,0 1 0 0 0,0 0 1 0 0,0 0-1 0 0,1 1 0 0 0,-1 0 1 0 0,1 0-1 0 0,0 1 1 0 0,0-1-1 0 0,0 2 0 0 0,0-1 1 0 0,1 0-1 0 0,0 1 0 0 0,0 0 1 0 0,1 0-1 0 0,0 0 0 0 0,0 1 1 0 0,0 0-1 0 0,1 0 1 0 0,0-1-1 0 0,0 2 0 0 0,1-1 1 0 0,-1 0-1 0 0,2 1 0 0 0,-1-1 1 0 0,1 1-1 0 0,0 6 28 0 0,4-8 78 0 0,1 0 0 0 0,0 1 0 0 0,0-2-1 0 0,1 1 1 0 0,0 0 0 0 0,0-1 0 0 0,0 0 0 0 0,1 0 0 0 0,-1 0 0 0 0,1-1-1 0 0,0 0 1 0 0,1 0 0 0 0,-1 0 0 0 0,1-1 0 0 0,-1 0 0 0 0,1 0 0 0 0,0-1-1 0 0,0 0 1 0 0,0 0 0 0 0,0-1 0 0 0,1 0 0 0 0,-1 0 0 0 0,0 0-1 0 0,1-1-77 0 0,326 53 1394 0 0,-215-43-2850 0 0,-81-18-2718 0 0,-3-10-4783 0 0,-23 10 1106 0 0</inkml:trace>
  <inkml:trace contextRef="#ctx0" brushRef="#br1" timeOffset="99109.636">26468 12618 20084 0 0,'0'0'-358'0'0,"0"0"-597"0"0,0 0-244 0 0,0 0 28 0 0,0 0 356 0 0,0 0 634 0 0,0 0 182 0 0,5 30 31 0 0,27 208 585 0 0,-10 296 1728 0 0,-20-518-2281 0 0,0 1 0 0 0,1-1 0 0 0,1 0 0 0 0,1 0 1 0 0,0 0-1 0 0,1-1 0 0 0,0 0 0 0 0,2 0 0 0 0,-1 0 0 0 0,2-1 0 0 0,0 0 0 0 0,1-1 0 0 0,5 6-64 0 0,-13-17 68 0 0,-1-1 0 0 0,0 0 0 0 0,1-1 0 0 0,-1 1 0 0 0,1 0 0 0 0,-1 0-1 0 0,1-1 1 0 0,-1 1 0 0 0,1 0 0 0 0,0-1 0 0 0,-1 0 0 0 0,1 1-1 0 0,0-1 1 0 0,-1 0 0 0 0,1 0 0 0 0,0 0 0 0 0,-1 0 0 0 0,1 0 0 0 0,0 0-1 0 0,-1-1 1 0 0,1 1 0 0 0,0 0 0 0 0,-1-1 0 0 0,1 0 0 0 0,0 1-1 0 0,-1-1 1 0 0,1 0 0 0 0,-1 0 0 0 0,0 1 0 0 0,1-1 0 0 0,-1 0 0 0 0,1-1-1 0 0,-1 1 1 0 0,0 0 0 0 0,0 0 0 0 0,0 0 0 0 0,0-1 0 0 0,0 1-1 0 0,0-1 1 0 0,0 1 0 0 0,0-1 0 0 0,-1 1 0 0 0,1-1 0 0 0,0 1 0 0 0,-1-1-1 0 0,1 0-67 0 0,31-78-127 0 0,-21-40 137 0 0,1 303-893 0 0,-10-176 885 0 0,0-1 1 0 0,1 1-1 0 0,-1 0 1 0 0,2-1-1 0 0,-1 1 1 0 0,0-1-1 0 0,1 0 1 0 0,1 0-1 0 0,-1 0 1 0 0,1-1-1 0 0,-1 0 1 0 0,2 0-1 0 0,-1 0 1 0 0,0 0-1 0 0,1-1 1 0 0,0 0-1 0 0,0 0 1 0 0,0 0-1 0 0,1-1 1 0 0,-1 0-1 0 0,1 0 1 0 0,0-1-1 0 0,0 0 1 0 0,-1 0-1 0 0,1 0 1 0 0,1-1-1 0 0,-1 0 1 0 0,0-1-1 0 0,0 1 1 0 0,0-1-1 0 0,0-1 1 0 0,1 1-1 0 0,-1-1 0 0 0,0 0 1 0 0,0-1-1 0 0,0 0 1 0 0,0 0-1 0 0,-1-1 1 0 0,1 1-1 0 0,-1-1 1 0 0,1-1-1 0 0,-1 1 1 0 0,0-1-1 0 0,0 0 1 0 0,0-1-1 0 0,-1 1 1 0 0,0-1-1 0 0,1 0 1 0 0,-2-1-1 0 0,1 1 1 0 0,-1-1-1 0 0,2-2-2 0 0,1-4 102 0 0,-1 0 0 0 0,-1-1 0 0 0,1 1 0 0 0,-2-1-1 0 0,0 0 1 0 0,-1 0 0 0 0,0-1 0 0 0,-1 1 0 0 0,0-1 0 0 0,-1 1 0 0 0,-1-3-103 0 0,65 130-303 0 0,-51-99 187 0 0,1-1 0 0 0,0 0-1 0 0,1-1 1 0 0,1 0-1 0 0,0-2 1 0 0,0 0-1 0 0,1-1 1 0 0,1-1-1 0 0,19 8 118 0 0,8-5-4349 0 0,2-6-3790 0 0,-34-6-615 0 0</inkml:trace>
  <inkml:trace contextRef="#ctx0" brushRef="#br1" timeOffset="99450.949">26021 12921 21357 0 0,'0'0'888'0'0,"0"0"-432"0"0,0 0-392 0 0,0 0-328 0 0,0 0-280 0 0,0 0 80 0 0,212-64 216 0 0,-136 64 120 0 0,3 0 47 0 0,4 0-39 0 0,3 1-64 0 0,6 5-64 0 0,2 0-152 0 0,-1 2-288 0 0,1 1-760 0 0,-2 3-1833 0 0,-24-3-1744 0 0,-24-1-4617 0 0</inkml:trace>
  <inkml:trace contextRef="#ctx0" brushRef="#br1" timeOffset="99937.421">27382 13484 15475 0 0,'0'0'514'0'0,"0"0"-266"0"0,0 0-247 0 0,0 0-58 0 0,0 0 42 0 0,0 0 54 0 0,0 0 25 0 0,28 4 49 0 0,135 15 281 0 0,-139-20-525 0 0,-1 1 0 0 0,0 2 1 0 0,1 0-1 0 0,-1 1 0 0 0,0 1 0 0 0,-1 1 1 0 0,1 1-1 0 0,-1 1 0 0 0,19 9 131 0 0,-41-13 66 0 0,0-1-1 0 0,0 0 1 0 0,0 0 0 0 0,0 0-1 0 0,0 1 1 0 0,0-1-1 0 0,-1 0 1 0 0,1 0-1 0 0,-1 0 1 0 0,0 0-1 0 0,0 0 1 0 0,1 0 0 0 0,-1 0-1 0 0,-1 0 1 0 0,1 0-1 0 0,0 0 1 0 0,0 0-1 0 0,-1-1 1 0 0,1 1-1 0 0,-1 0 1 0 0,1-1 0 0 0,-1 1-1 0 0,0-1 1 0 0,1 0-1 0 0,-1 1 1 0 0,0-1-1 0 0,0 0 1 0 0,0 0-1 0 0,0 0 1 0 0,0-1 0 0 0,0 1-1 0 0,0 0 1 0 0,-2-1-66 0 0,-7 8-83 0 0,6-4 106 0 0,1 0 0 0 0,-1-1 0 0 0,1 1-1 0 0,0 1 1 0 0,0-1 0 0 0,0 1 0 0 0,1-1 0 0 0,0 1 0 0 0,0 0 0 0 0,0 0 0 0 0,0 1 0 0 0,1-1 0 0 0,-1 0 0 0 0,2 1 0 0 0,-1 0 0 0 0,0-1-1 0 0,1 1 1 0 0,0 0 0 0 0,1 0 0 0 0,-1 0 0 0 0,1 0 0 0 0,0-1 0 0 0,1 1 0 0 0,-1 0 0 0 0,1 0 0 0 0,0 0 0 0 0,0-1 0 0 0,1 1 0 0 0,0 0-1 0 0,0-1 1 0 0,0 1 0 0 0,1-1 0 0 0,0 0 0 0 0,0 0 0 0 0,0 0 0 0 0,0 0 0 0 0,1-1 0 0 0,0 1 0 0 0,0-1 0 0 0,0 0 0 0 0,1 0-1 0 0,-1 0 1 0 0,1-1 0 0 0,0 1 0 0 0,0-1 0 0 0,0 0 0 0 0,0-1 0 0 0,5 3-23 0 0,26 11 141 0 0,0-1-1 0 0,0-2 1 0 0,1-1 0 0 0,1-2-1 0 0,0-1 1 0 0,5-2-141 0 0,-26-5 132 0 0,0-2 0 0 0,1 0 0 0 0,-1-2 0 0 0,0 1 0 0 0,0-2 0 0 0,0-1 0 0 0,0 0 0 0 0,0 0 0 0 0,-1-2 0 0 0,1 0 0 0 0,-2-1 0 0 0,1-1 0 0 0,-1 0 0 0 0,0-1 0 0 0,-1-1 0 0 0,0 0 0 0 0,0-1 0 0 0,-1 0 0 0 0,0-1 0 0 0,-1-1 0 0 0,-1 0 0 0 0,0-1 0 0 0,-1 0 0 0 0,2-4-132 0 0,-9 14-17 0 0,-1-1 1 0 0,0 1 0 0 0,0 0 0 0 0,0 0 0 0 0,-1-1-1 0 0,0 1 1 0 0,0-1 0 0 0,0 0 0 0 0,0 1 0 0 0,-1-1 0 0 0,1 0-1 0 0,-1 1 1 0 0,-1-1 0 0 0,1 0 0 0 0,0 1 0 0 0,-1-1-1 0 0,0 0 1 0 0,0 1 0 0 0,-1-1 0 0 0,1 1 0 0 0,-1 0-1 0 0,0-1 1 0 0,0 1 0 0 0,0 0 0 0 0,-1 0 0 0 0,0 0 0 0 0,1 0-1 0 0,-1 1 1 0 0,-1-1 0 0 0,1 1 0 0 0,0 0 0 0 0,-1 0-1 0 0,0 0 1 0 0,1 0 0 0 0,-1 1 0 0 0,0-1 0 0 0,-1 1 0 0 0,1 0-1 0 0,0 0 1 0 0,0 0 0 0 0,-1 1 0 0 0,1 0 0 0 0,-1 0-1 0 0,0 0 17 0 0,-12-2 0 0 0,0 0-1 0 0,0 2 0 0 0,-1 0 0 0 0,1 1 0 0 0,0 1 1 0 0,-1 0-1 0 0,1 1 0 0 0,0 1 0 0 0,0 1 1 0 0,1 1-1 0 0,-12 4 1 0 0,20-7 11 0 0,1 1-1 0 0,-1 0 1 0 0,1 0 0 0 0,-1 1 0 0 0,1 0 0 0 0,0 0 0 0 0,1 1 0 0 0,-1-1-1 0 0,1 2 1 0 0,-1-1 0 0 0,2 1 0 0 0,-1 0 0 0 0,1 0 0 0 0,0 0 0 0 0,0 1-1 0 0,0 0 1 0 0,1 0 0 0 0,0 0 0 0 0,1 0 0 0 0,-1 1 0 0 0,2 0 0 0 0,-1-1-1 0 0,1 1 1 0 0,0 0 0 0 0,0 3-11 0 0,4-3 78 0 0,1-1-1 0 0,-1 1 0 0 0,2-1 1 0 0,-1 1-1 0 0,1-1 1 0 0,0 0-1 0 0,0-1 1 0 0,1 1-1 0 0,0-1 1 0 0,0 0-1 0 0,1 0 1 0 0,-1 0-1 0 0,1-1 0 0 0,1 1 1 0 0,-1-2-1 0 0,1 1 1 0 0,0-1-1 0 0,0 0 1 0 0,0 0-1 0 0,0-1 1 0 0,1 0-1 0 0,-1 0 1 0 0,1-1-1 0 0,0 0 1 0 0,3 1-78 0 0,131 44 419 0 0,1-6 1 0 0,1-6 0 0 0,121 12-420 0 0,100 24-6939 0 0,-310-58-140 0 0,-18-3-4441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7:12.2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10 595 11650 0 0,'0'0'2328'0'0,"0"0"-57"0"0,0 0-519 0 0,0 0-465 0 0,0 0-332 0 0,0 0-283 0 0,0 0-200 0 0,0 0-130 0 0,0 0-152 0 0,0 0-128 0 0,0 0-109 0 0,0-24-125 0 0,0-40 187 0 0,0 39-423 0 0,0 34-1673 0 0,20 903 3163 0 0,-33 262-754 0 0,9-1072-215 0 0,-5 37 155 0 0,6 1 1 0 0,6 0-1 0 0,6-1 0 0 0,7 0 1 0 0,8 15-269 0 0,69 240 266 0 0,-90-379-818 0 0,-3-15 685 0 0,0 0 1 0 0,-1 0 0 0 0,1 0-1 0 0,0 0 1 0 0,-1 0-1 0 0,1 0 1 0 0,0 0 0 0 0,-1 0-1 0 0,1 1 1 0 0,0-1 0 0 0,-1 0-1 0 0,1 0 1 0 0,0 0 0 0 0,0 1-1 0 0,-1-1 1 0 0,1 0 0 0 0,0 0-1 0 0,0 1 1 0 0,-1-1-1 0 0,1 0 1 0 0,0 0 0 0 0,0 1-1 0 0,0-1 1 0 0,0 0 0 0 0,-1 1-1 0 0,1-1 1 0 0,0 0 0 0 0,0 1-1 0 0,0-1 1 0 0,0 0 0 0 0,0 1-134 0 0,-58-93-4101 0 0,42 48-7420 0 0,16 38 1389 0 0</inkml:trace>
  <inkml:trace contextRef="#ctx0" brushRef="#br0" timeOffset="569.726">296 4494 7346 0 0,'0'0'1012'0'0,"0"0"-356"0"0,0 0-159 0 0,0 0 22 0 0,0 0 95 0 0,0 0 62 0 0,0 0 39 0 0,0 0 37 0 0,0 0 12 0 0,0 0 19 0 0,0 0 0 0 0,0 0-78 0 0,0 0-127 0 0,1 1 181 0 0,-1-1-4258 0 0,1 1-3737 0 0,0-1 812 0 0</inkml:trace>
  <inkml:trace contextRef="#ctx0" brushRef="#br0" timeOffset="936.973">308 4915 13219 0 0,'0'0'1858'0'0,"0"0"-435"0"0,0 0-601 0 0,0 0-318 0 0,0 0-211 0 0,0 0-207 0 0,0 0-123 0 0,0 0 16 0 0,0 0 123 0 0,0 0 160 0 0,0 0 104 0 0,0 0 18 0 0,0 0-38 0 0,27-2-74 0 0,199-7 169 0 0,405 41 289 0 0,1035-20 892 0 0,-1026-15-1402 0 0,1434-3 781 0 0,-1901-4-1130 0 0,-191-17-1997 0 0,-35-6-1972 0 0,18 13-1868 0 0,33 19 5449 0 0,-22-13-9956 0 0</inkml:trace>
  <inkml:trace contextRef="#ctx0" brushRef="#br0" timeOffset="1975.902">51 537 13619 0 0,'0'0'5329'0'0,"0"0"-4526"0"0,0 0-1341 0 0,0 0-206 0 0,30-26-21 0 0,103-82 211 0 0,-123 102 522 0 0,1 1 0 0 0,-1 0-1 0 0,1 0 1 0 0,0 1 0 0 0,0 1 0 0 0,1-1-1 0 0,-1 2 1 0 0,1 0 0 0 0,-1 0-1 0 0,1 1 1 0 0,-1 0 0 0 0,1 1 0 0 0,10 2 32 0 0,20-3-51 0 0,1683-49 1782 0 0,-329-33 627 0 0,486-16-1692 0 0,918 62-591 0 0,-1496-34 810 0 0,-1008 53-471 0 0,1 13-1 0 0,-1 12 1 0 0,192 34-414 0 0,-63 12 162 0 0,220-8-162 0 0,65-36 111 0 0,-707-7-153 0 0,0 0 1 0 0,-1 0-1 0 0,1 0 0 0 0,-1 1 0 0 0,0-1 1 0 0,0 1-1 0 0,1-1 0 0 0,-2 1 1 0 0,1 0-1 0 0,0 0 0 0 0,-1 0 0 0 0,1 0 1 0 0,-1 0-1 0 0,0 0 0 0 0,0 0 1 0 0,0 0-1 0 0,0 1 0 0 0,0-1 0 0 0,-1 0 1 0 0,0 0-1 0 0,0 1 0 0 0,0-1 0 0 0,0 0 1 0 0,0 1-1 0 0,0-1 0 0 0,-1 0 1 0 0,0 1-1 0 0,0 2 42 0 0,0 4-11 0 0,1 89-15 0 0,1 244 22 0 0,34 243 4 0 0,209 1139 928 0 0,-214-1431-673 0 0,15 148 818 0 0,78 312-1073 0 0,-88-633 218 0 0,2 14 197 0 0,-76-133-228 0 0,-691-17-85 0 0,641 15-124 0 0,-1677-34-249 0 0,831-36 248 0 0,-647-24 125 0 0,602 122-768 0 0,342 45-3538 0 0,465-44-1372 0 0,53-8-5593 0 0</inkml:trace>
  <inkml:trace contextRef="#ctx0" brushRef="#br0" timeOffset="2900.745">1640 1040 12315 0 0,'0'0'509'0'0,"0"0"81"0"0,0 0-4 0 0,0 0-6 0 0,0 0 53 0 0,0 0 97 0 0,0 0 125 0 0,0 0 140 0 0,0 0 81 0 0,-9-26-2 0 0,-24-78-133 0 0,31 193-1951 0 0,54 470 1727 0 0,-66-619 4690 0 0,-20-55-5978 0 0,17 61 912 0 0,-28-170-673 0 0,45 223 52 0 0,68 53-1892 0 0,-59-42 2214 0 0,1 0 1 0 0,0 0-1 0 0,1-1 1 0 0,0-1-1 0 0,0 0 1 0 0,1 0 0 0 0,0-1-1 0 0,0-1 1 0 0,1 0-1 0 0,-1 0 1 0 0,1-2 0 0 0,1 1-1 0 0,-1-2 1 0 0,0 0-1 0 0,1 0 1 0 0,0-1-1 0 0,0-1 1 0 0,0 0 0 0 0,-1-1-1 0 0,1-1 1 0 0,0 0-1 0 0,0 0 1 0 0,0-2-1 0 0,-1 0 1 0 0,0 0 0 0 0,1-1-1 0 0,7-4-42 0 0,3-4 24 0 0,0-1 0 0 0,-1-1 0 0 0,0-1 0 0 0,-2 0 0 0 0,1-2 0 0 0,-2-1-1 0 0,-1 0 1 0 0,0-2 0 0 0,-1 0 0 0 0,-1-1 0 0 0,-1-1 0 0 0,-1 0 0 0 0,7-15-24 0 0,-12-5-152 0 0,-14 56-1638 0 0,-2 20 1853 0 0,2 0 1 0 0,1 1-1 0 0,2-1 0 0 0,1 1 1 0 0,2-1-1 0 0,1 1 0 0 0,2-1 0 0 0,1 0 1 0 0,2-1-1 0 0,1 1 0 0 0,7 13-63 0 0,-10-28-124 0 0,6 14-1639 0 0,5-21-9457 0 0,-10-12 1417 0 0</inkml:trace>
  <inkml:trace contextRef="#ctx0" brushRef="#br0" timeOffset="3471.088">3062 1037 23741 0 0,'0'0'448'0'0,"0"0"-200"0"0,0 0-416 0 0,0 0-479 0 0,0 0-171 0 0,0 0 65 0 0,0 0 215 0 0,0 0 362 0 0,0 0 197 0 0,0 0 68 0 0,0 0 22 0 0,-13 31 12 0 0,-45 95 15 0 0,-63 74 297 0 0,86-141-195 0 0,34-58-4 0 0,52-119-1373 0 0,87-187-479 0 0,-126 276 2599 0 0,19 86-1752 0 0,-10 4 972 0 0,2-1 0 0 0,2-2 0 0 0,4-1 0 0 0,1-1 0 0 0,3-1 1 0 0,3-2-1 0 0,15 16-203 0 0,41 19 250 0 0,-92-87-114 0 0,-40-5 1231 0 0,-464-66-950 0 0,313 62-8394 0 0,233 8-2532 0 0,-23 0 5212 0 0</inkml:trace>
  <inkml:trace contextRef="#ctx0" brushRef="#br0" timeOffset="3754.098">4002 1189 21797 0 0,'0'0'313'0'0,"0"0"-60"0"0,0 0-178 0 0,0 0-238 0 0,0 0-283 0 0,0 0-281 0 0,0 0-181 0 0,0 0 99 0 0,0 0 304 0 0,0 0 396 0 0,0 0 382 0 0,0 0 189 0 0,-3 13-26 0 0,-4 47-87 0 0,1-1 0 0 0,3 1 1 0 0,3-1-1 0 0,6 44-349 0 0,-6-97-799 0 0,-1-7-6383 0 0,1-2-2351 0 0</inkml:trace>
  <inkml:trace contextRef="#ctx0" brushRef="#br0" timeOffset="4356.877">3359 1045 22557 0 0,'0'0'1008'0'0,"0"0"-186"0"0,0 0-469 0 0,0 0-442 0 0,0 0-187 0 0,0 0-9 0 0,0 0 95 0 0,0 0 168 0 0,32-2 49 0 0,247-19 145 0 0,443-32-201 0 0,-723 54-11 0 0,1-1 0 0 0,-1 0 0 0 0,1 1 1 0 0,-1-1-1 0 0,1 0 0 0 0,0 1 0 0 0,-1-1 1 0 0,1 0-1 0 0,0 1 0 0 0,-1-1 0 0 0,1 1 0 0 0,0-1 1 0 0,-1 1-1 0 0,1-1 0 0 0,0 1 0 0 0,0-1 1 0 0,0 1-1 0 0,-1-1 0 0 0,1 1 0 0 0,0-1 0 0 0,0 1 1 0 0,0 0-1 0 0,0-1 0 0 0,0 1 0 0 0,0-1 1 0 0,0 1-1 0 0,0-1 0 0 0,0 1 0 0 0,1-1 0 0 0,-1 1 1 0 0,0-1-1 0 0,0 1 0 0 0,0-1 0 0 0,1 1 1 0 0,-1-1-1 0 0,0 1 0 0 0,0-1 0 0 0,1 1 0 0 0,-1-1 1 0 0,0 1-1 0 0,1-1 0 0 0,-1 0 0 0 0,1 1 0 0 0,-1-1 1 0 0,0 0-1 0 0,1 1 0 0 0,-1-1 0 0 0,1 0 1 0 0,-1 1-1 0 0,1-1 0 0 0,-1 0 0 0 0,1 0 0 0 0,-1 0 1 0 0,1 0-1 0 0,-1 1 0 0 0,1-1 0 0 0,-1 0 1 0 0,1 0-1 0 0,0 0 0 0 0,-1 0 0 0 0,1 0 0 0 0,-1 0 1 0 0,1 0-1 0 0,-1 0 0 0 0,1-1 0 0 0,-1 1 1 0 0,1 0 39 0 0,-7 11 384 0 0,-5 8-374 0 0,0 1 0 0 0,1 0 0 0 0,1 1-1 0 0,1-1 1 0 0,1 2 0 0 0,1-1 0 0 0,1 1 0 0 0,0 0-1 0 0,2 0 1 0 0,1 0 0 0 0,0 0 0 0 0,2 1-1 0 0,0-1 1 0 0,2 0 0 0 0,0 0 0 0 0,2 0 0 0 0,0 0-1 0 0,5 12-9 0 0,27 30 299 0 0,-36-71 2415 0 0,-10-28-2810 0 0,-4-4-113 0 0,5 18 78 0 0,0-1 1 0 0,2 0-1 0 0,0 0 1 0 0,2-1 0 0 0,0 0-1 0 0,2 0 1 0 0,0 0-1 0 0,2 0 1 0 0,0 0-1 0 0,2-9 131 0 0,4 24-85 0 0,-1 0-1 0 0,1 0 0 0 0,1 1 0 0 0,-1 0 1 0 0,1 0-1 0 0,1 1 0 0 0,-1-1 0 0 0,1 2 1 0 0,0-1-1 0 0,0 1 0 0 0,1-1 0 0 0,0 2 1 0 0,0-1-1 0 0,0 1 0 0 0,0 1 0 0 0,0 0 1 0 0,1 0-1 0 0,0 0 0 0 0,-1 1 1 0 0,1 0-1 0 0,0 1 0 0 0,0 0 0 0 0,0 0 1 0 0,0 1-1 0 0,1 0 0 0 0,-1 1 0 0 0,0 0 1 0 0,0 0-1 0 0,-1 1 0 0 0,1 0 0 0 0,7 3 86 0 0,93 50-836 0 0,-107-53 825 0 0,0 0 1 0 0,0 0 0 0 0,0 0 0 0 0,-1 0-1 0 0,1 0 1 0 0,-1 0 0 0 0,1 1 0 0 0,-1-1-1 0 0,0 1 1 0 0,1-1 0 0 0,-1 1 0 0 0,0-1-1 0 0,-1 1 1 0 0,1-1 0 0 0,0 1 0 0 0,-1 0 0 0 0,0-1-1 0 0,1 1 1 0 0,-1 0 0 0 0,0-1 0 0 0,0 1-1 0 0,-1 0 1 0 0,1 0 0 0 0,0-1 0 0 0,-1 1-1 0 0,0 0 1 0 0,0-1 0 0 0,0 1 0 0 0,0-1-1 0 0,0 1 1 0 0,0-1 0 0 0,0 0 0 0 0,-1 1-1 0 0,1-1 1 0 0,-1 0 0 0 0,0 0 0 0 0,0 0-1 0 0,0 0 1 0 0,0 0 0 0 0,0 0 0 0 0,0-1-1 0 0,-2 2 11 0 0,-11 7 141 0 0,0 0-1 0 0,-1-1 0 0 0,-1 0 0 0 0,1-2 0 0 0,-1 0 0 0 0,0 0 0 0 0,-1-2 0 0 0,1 0 0 0 0,-8 0-140 0 0,-105 40 352 0 0,128-45-363 0 0,1 1 0 0 0,0-1 0 0 0,0 1 0 0 0,0 0 0 0 0,0-1 0 0 0,0 1 0 0 0,0 0 0 0 0,0 0 0 0 0,0 0 0 0 0,0 0 0 0 0,0 0 1 0 0,0 0-1 0 0,0 0 0 0 0,1 0 0 0 0,-1 0 0 0 0,0 0 0 0 0,1 1 0 0 0,-1-1 0 0 0,1 0 0 0 0,-1 0 0 0 0,1 1 0 0 0,0-1 0 0 0,-1 0 0 0 0,1 0 0 0 0,0 1 0 0 0,0-1 0 0 0,0 0 0 0 0,0 1 1 0 0,0-1-1 0 0,0 0 0 0 0,1 1 0 0 0,-1-1 0 0 0,0 0 0 0 0,1 0 0 0 0,-1 1 0 0 0,0-1 0 0 0,1 0 0 0 0,0 0 0 0 0,-1 0 0 0 0,1 1 0 0 0,0-1 0 0 0,0 0 0 0 0,-1 0 0 0 0,1 0 0 0 0,0 0 1 0 0,0 0-1 0 0,0-1 0 0 0,0 1 0 0 0,0 0 0 0 0,0 0 0 0 0,0-1 0 0 0,1 1 0 0 0,-1 0 11 0 0,63 40 517 0 0,220 75-589 0 0,-220-104-3855 0 0,1-8-3724 0 0,-52-4-1670 0 0</inkml:trace>
  <inkml:trace contextRef="#ctx0" brushRef="#br0" timeOffset="4645.226">5009 1056 23333 0 0,'0'0'455'0'0,"0"0"-289"0"0,0 0-594 0 0,0 0-362 0 0,0 0 4 0 0,0 0 175 0 0,0 0 320 0 0,0 0 246 0 0,0 0 73 0 0,0 0 20 0 0,5 27 12 0 0,10 201 131 0 0,-25-57-1230 0 0,17-148-2517 0 0,2-9-3758 0 0,-6-9-2107 0 0</inkml:trace>
  <inkml:trace contextRef="#ctx0" brushRef="#br0" timeOffset="5292.335">5497 1088 22885 0 0,'0'0'-249'0'0,"0"0"-226"0"0,0 0-148 0 0,0 0 79 0 0,0 0 264 0 0,0 0 212 0 0,0 0 78 0 0,0 0 29 0 0,28 0 18 0 0,129 1 145 0 0,-126-4-108 0 0,0-1-1 0 0,0-2 1 0 0,-1-1 0 0 0,0-1-1 0 0,0-2 1 0 0,-1-1 0 0 0,1-2-94 0 0,-30 13-7 0 0,-1 0-1 0 0,1 0 1 0 0,-1 0-1 0 0,1 0 1 0 0,0 0-1 0 0,-1 0 1 0 0,1 0 0 0 0,-1 0-1 0 0,1 0 1 0 0,-1 0-1 0 0,1 0 1 0 0,0-1 0 0 0,-1 1-1 0 0,1 0 1 0 0,-1 0-1 0 0,1 0 1 0 0,0-1-1 0 0,-1 1 1 0 0,1 0 0 0 0,0-1-1 0 0,-1 1 1 0 0,1 0-1 0 0,0 0 1 0 0,-1-1 0 0 0,1 1-1 0 0,0-1 1 0 0,0 1-1 0 0,-1 0 1 0 0,1-1-1 0 0,0 1 1 0 0,0-1 0 0 0,0 1-1 0 0,0 0 1 0 0,0-1-1 0 0,-1 1 1 0 0,1-1 0 0 0,0 1-1 0 0,0-1 1 0 0,0 1-1 0 0,0-1 1 0 0,0 1-1 0 0,0 0 1 0 0,0-1 0 0 0,1 1-1 0 0,-1-1 1 0 0,0 1-1 0 0,0-1 1 0 0,0 1 0 0 0,0 0-1 0 0,0-1 1 0 0,1 1-1 0 0,-1-1 8 0 0,-46 1-1046 0 0,15 3 1043 0 0,0 1 0 0 0,1 2 1 0 0,-1 2-1 0 0,2 0 0 0 0,-1 2 1 0 0,1 1-1 0 0,1 2 0 0 0,0 0 1 0 0,1 2-1 0 0,0 1 0 0 0,-5 6 3 0 0,-62 86 357 0 0,92-104-326 0 0,0 0 1 0 0,0-1 0 0 0,1 1-1 0 0,0 0 1 0 0,0 0 0 0 0,0 0-1 0 0,0 0 1 0 0,0 0 0 0 0,1 0-1 0 0,0 0 1 0 0,0 0 0 0 0,0 0-1 0 0,0 0 1 0 0,0 0 0 0 0,1 0-1 0 0,0 0 1 0 0,0 0 0 0 0,0 0 0 0 0,0 0-1 0 0,1 0 1 0 0,-1-1 0 0 0,1 1-1 0 0,0 0 1 0 0,0-1 0 0 0,0 0-1 0 0,1 1 1 0 0,-1-1 0 0 0,1 0-1 0 0,0 0 1 0 0,0 0 0 0 0,0-1-1 0 0,0 1 1 0 0,3 1-32 0 0,17 7 140 0 0,0 0 0 0 0,0-2-1 0 0,1-1 1 0 0,0 0 0 0 0,1-2 0 0 0,0-1 0 0 0,0-1 0 0 0,0-1 0 0 0,0-1-1 0 0,0-1 1 0 0,1-2 0 0 0,-1 0 0 0 0,4-2-140 0 0,0 2 46 0 0,1 1-99 0 0,-1-1-1 0 0,1-2 1 0 0,-1-1 0 0 0,1-1-1 0 0,-2-2 1 0 0,1-1-1 0 0,-1-1 1 0 0,0-1 0 0 0,-1-1-1 0 0,0-2 1 0 0,-1-1-1 0 0,0-1 1 0 0,-1-1-1 0 0,-1-1 1 0 0,0-1 0 0 0,-2-1-1 0 0,5-7 54 0 0,-19 17 86 0 0,0 0 1 0 0,0-1-1 0 0,-2 0 0 0 0,1-1 0 0 0,-1 0 1 0 0,0 0-1 0 0,-1 0 0 0 0,-1 0 0 0 0,0-1 1 0 0,0 0-1 0 0,-1 0 0 0 0,-1 0 0 0 0,0 0 1 0 0,0 0-1 0 0,-1 0 0 0 0,-1-1 0 0 0,0 1 0 0 0,-1-4-86 0 0,-20 44-1020 0 0,12-5 1041 0 0,2 0 0 0 0,1 1-1 0 0,1 0 1 0 0,1 0 0 0 0,1 0 0 0 0,1 0-1 0 0,1 1 1 0 0,2-1 0 0 0,0 0-1 0 0,1 1 1 0 0,2-1 0 0 0,0 0 0 0 0,2 2-21 0 0,-6-22 37 0 0,0 0 1 0 0,1-1-1 0 0,0 1 1 0 0,-1 0-1 0 0,1-1 1 0 0,0 1-1 0 0,0-1 1 0 0,1 1-1 0 0,-1-1 1 0 0,1 0 0 0 0,0 0-1 0 0,0 1 1 0 0,0-1-1 0 0,0 0 1 0 0,0-1-1 0 0,1 1 1 0 0,-1 0-1 0 0,1-1 1 0 0,0 1-1 0 0,0-1 1 0 0,0 0-1 0 0,0 0 1 0 0,0 0 0 0 0,0 0-1 0 0,0-1 1 0 0,1 1-1 0 0,-1-1 1 0 0,1 0-1 0 0,-1 0 1 0 0,1 0-1 0 0,0 0 1 0 0,-1-1-1 0 0,1 1 1 0 0,0-1-1 0 0,-1 0 1 0 0,1 0-1 0 0,0 0 1 0 0,-1-1 0 0 0,1 1-1 0 0,-1-1 1 0 0,1 0-1 0 0,0 0 1 0 0,-1 0-1 0 0,0-1 1 0 0,1 1-1 0 0,-1-1 1 0 0,0 0-1 0 0,2 0-37 0 0,222-97 352 0 0,-222 99-1810 0 0,9 0 4268 0 0,-6 1-5949 0 0,-4-1-2548 0 0,-1-1-3908 0 0,-3 1 1203 0 0</inkml:trace>
  <inkml:trace contextRef="#ctx0" brushRef="#br0" timeOffset="5554.946">6125 1121 23037 0 0,'0'0'987'0'0,"0"0"-212"0"0,0 0-461 0 0,0 0-308 0 0,0 0-76 0 0,28-9 17 0 0,90-26 20 0 0,35 26-151 0 0,-80 10 286 0 0,-37 0-2343 0 0,0 0-6495 0 0,-27-1-2055 0 0</inkml:trace>
  <inkml:trace contextRef="#ctx0" brushRef="#br0" timeOffset="5763.869">6166 808 25013 0 0,'0'0'929'0'0,"0"0"-313"0"0,0 0-464 0 0,0 0-296 0 0,0 0-48 0 0,0 0 16 0 0,0 0 32 0 0,195-52 80 0 0,-151 52-64 0 0,1 0-33 0 0,1 0-127 0 0,4 5-352 0 0,3-1-560 0 0,2 4-1144 0 0,-14 0-2409 0 0,-12-4-7690 0 0</inkml:trace>
  <inkml:trace contextRef="#ctx0" brushRef="#br0" timeOffset="6227.605">8136 844 12243 0 0,'0'0'2064'0'0,"0"0"-224"0"0,0 0-346 0 0,0 0-292 0 0,0 0-183 0 0,0 0-185 0 0,0 0-195 0 0,0 0-151 0 0,0 0-158 0 0,0 0-124 0 0,0 0-86 0 0,0 0-70 0 0,0 0-38 0 0,-16-15-43 0 0,-47-44-52 0 0,62 57 56 0 0,0 1-1 0 0,0 0 0 0 0,0 0 0 0 0,0 0 0 0 0,0 0 1 0 0,0 0-1 0 0,0 0 0 0 0,0 0 0 0 0,-1 0 0 0 0,1 0 0 0 0,0 0 1 0 0,-1 1-1 0 0,1-1 0 0 0,0 1 0 0 0,-1-1 0 0 0,1 1 1 0 0,-1-1-1 0 0,1 1 0 0 0,-1 0 0 0 0,1 0 0 0 0,-1-1 0 0 0,1 1 1 0 0,-1 0-1 0 0,1 1 0 0 0,-1-1 0 0 0,1 0 0 0 0,-1 0 1 0 0,1 1-1 0 0,0-1 0 0 0,-1 0 0 0 0,1 1 0 0 0,-1-1 0 0 0,1 1 1 0 0,0 0-1 0 0,-1 0 0 0 0,1-1 0 0 0,0 1 0 0 0,0 0 1 0 0,-1 1 27 0 0,-4 2-62 0 0,0-3 16 0 0,1 0 1 0 0,-1 0 0 0 0,1 1-1 0 0,0-1 1 0 0,-1 1-1 0 0,1 0 1 0 0,0 1 0 0 0,0-1-1 0 0,1 1 1 0 0,-1 0 0 0 0,0 0-1 0 0,1 1 1 0 0,0-1 0 0 0,0 1-1 0 0,0 0 1 0 0,0 0 0 0 0,0 0-1 0 0,1 1 1 0 0,0-1 0 0 0,0 1-1 0 0,0 0 1 0 0,1 0 0 0 0,-1 0-1 0 0,1 0 1 0 0,0 0 0 0 0,1 0-1 0 0,-1 1 1 0 0,1-1 0 0 0,0 1-1 0 0,1-1 1 0 0,-1 1 0 0 0,1-1-1 0 0,0 1 1 0 0,0-1 0 0 0,1 1-1 0 0,-1-1 1 0 0,1 1 0 0 0,1-1-1 0 0,-1 1 1 0 0,1-1 0 0 0,0 0-1 0 0,0 0 1 0 0,0 0-1 0 0,1 1 46 0 0,19 18-3 0 0,1-1 0 0 0,0 0-1 0 0,2-2 1 0 0,0-1-1 0 0,2-1 1 0 0,0-1 0 0 0,17 8 3 0 0,102 74-62 0 0,-144-99 82 0 0,1 0 0 0 0,-1 0 0 0 0,1 0 0 0 0,-1 1 0 0 0,0-1 0 0 0,0 0 0 0 0,0 1 0 0 0,0 0-1 0 0,0-1 1 0 0,0 1 0 0 0,0 0 0 0 0,0 0 0 0 0,-1 0 0 0 0,1 0 0 0 0,-1 0 0 0 0,0 1 0 0 0,1-1 0 0 0,-1 0 0 0 0,0 1 0 0 0,0-1 0 0 0,0 1 0 0 0,-1-1 0 0 0,1 1-1 0 0,-1-1 1 0 0,1 1 0 0 0,-1-1 0 0 0,0 1 0 0 0,0 0 0 0 0,0-1 0 0 0,0 1 0 0 0,0-1 0 0 0,-1 1 0 0 0,1-1 0 0 0,-1 1 0 0 0,0-1 0 0 0,0 1 0 0 0,0-1-1 0 0,0 1 1 0 0,0-1 0 0 0,0 0 0 0 0,0 1 0 0 0,-1-1 0 0 0,0 0 0 0 0,1 0 0 0 0,-1 0 0 0 0,0 0 0 0 0,0-1 0 0 0,0 1 0 0 0,0 0 0 0 0,0-1 0 0 0,0 1 0 0 0,0-1-1 0 0,0 0 1 0 0,-1 0 0 0 0,0 1-20 0 0,-27 4 463 0 0,0 0 0 0 0,-1-3-1 0 0,1 0 1 0 0,-1-2-1 0 0,0-1 1 0 0,1-1 0 0 0,-7-3-463 0 0,12 3 145 0 0,-228-33-103 0 0,247 32-1085 0 0,19-1-11521 0 0,-5 3 2449 0 0</inkml:trace>
  <inkml:trace contextRef="#ctx0" brushRef="#br0" timeOffset="6594.049">8474 1229 23853 0 0,'0'0'358'0'0,"0"0"-370"0"0,0 0-362 0 0,0 0-83 0 0,0 0 31 0 0,0 0 148 0 0,0 0 193 0 0,0 0 45 0 0,0 0 26 0 0,0 0 16 0 0,0 0 48 0 0,-5 18 35 0 0,-12 57 49 0 0,17-74-116 0 0,-1 0 0 0 0,1 0 0 0 0,0 0 0 0 0,0 0 1 0 0,0 0-1 0 0,0 0 0 0 0,0 0 0 0 0,0 0 0 0 0,0 0 1 0 0,0 0-1 0 0,0 0 0 0 0,0 0 0 0 0,1 0 1 0 0,-1 0-1 0 0,0 0 0 0 0,1 0 0 0 0,-1 0 0 0 0,1 0 1 0 0,-1-1-1 0 0,1 1 0 0 0,-1 0 0 0 0,1 0 1 0 0,0 0-1 0 0,-1-1 0 0 0,1 1 0 0 0,0 0 0 0 0,-1-1 1 0 0,1 1-1 0 0,0 0 0 0 0,0-1 0 0 0,0 1 0 0 0,0-1 1 0 0,0 1-1 0 0,0-1 0 0 0,-1 0 0 0 0,1 1 1 0 0,0-1-1 0 0,0 0 0 0 0,0 0 0 0 0,0 0 0 0 0,0 1 1 0 0,0-1-1 0 0,0 0 0 0 0,0 0 0 0 0,0-1 0 0 0,0 1 1 0 0,0 0-1 0 0,0 0 0 0 0,0 0 0 0 0,0-1 1 0 0,0 1-1 0 0,0 0-18 0 0,4-1 121 0 0,14 2-62 0 0,-1-1 1 0 0,0-1 0 0 0,1-1-1 0 0,-1 0 1 0 0,0-2-1 0 0,-1 0 1 0 0,1-1 0 0 0,-1 0-1 0 0,1-2 1 0 0,-2 0 0 0 0,1-1-1 0 0,-1 0 1 0 0,0-1-1 0 0,-1-1 1 0 0,0-1 0 0 0,0 0-1 0 0,-2-1 1 0 0,1 0-1 0 0,-1-1 1 0 0,-1-1 0 0 0,0 0-1 0 0,-1-1 1 0 0,-1 0 0 0 0,0 0-1 0 0,-1-1 1 0 0,-1 0-1 0 0,1-4-59 0 0,-7 14-28 0 0,-1-1 0 0 0,0 1 0 0 0,0 0-1 0 0,0-1 1 0 0,-1 1 0 0 0,0-1-1 0 0,0 1 1 0 0,-1-1 0 0 0,0 1 0 0 0,0 0-1 0 0,0-1 1 0 0,-1 1 0 0 0,0 0-1 0 0,0 0 1 0 0,0 0 0 0 0,-1 0 0 0 0,0 0-1 0 0,0 0 1 0 0,-1 1 0 0 0,0 0-1 0 0,1 0 1 0 0,-2 0 0 0 0,1 0 0 0 0,-1 0-1 0 0,1 1 1 0 0,-1 0 0 0 0,0 0-1 0 0,-1 0 1 0 0,1 0 0 0 0,-1 1 0 0 0,1 0-1 0 0,-1 0 1 0 0,-6-1 28 0 0,-6-3-58 0 0,1 1 0 0 0,-2 1 1 0 0,1 1-1 0 0,0 1 0 0 0,-1 0 0 0 0,0 1 0 0 0,1 1 0 0 0,-1 1 0 0 0,0 1 1 0 0,0 0-1 0 0,-4 2 58 0 0,11-2-37 0 0,-1 0-1 0 0,0 1 1 0 0,1 0 0 0 0,0 1 0 0 0,-1 1-1 0 0,1 0 1 0 0,1 1 0 0 0,-1 0 0 0 0,0 0 0 0 0,1 1-1 0 0,0 1 1 0 0,1 0 0 0 0,0 0 0 0 0,0 1 0 0 0,0 1-1 0 0,1-1 1 0 0,0 1 0 0 0,1 1 0 0 0,0 0-1 0 0,0 0 1 0 0,1 1 0 0 0,1-1 0 0 0,-1 2 0 0 0,2-1-1 0 0,0 1 1 0 0,0-1 0 0 0,1 1 0 0 0,0 1 0 0 0,1-1-1 0 0,1 0 1 0 0,0 1 0 0 0,0 1 37 0 0,3-9-161 0 0,1 1 0 0 0,-1-1 0 0 0,1 1 0 0 0,0-1 0 0 0,0 0-1 0 0,1 0 1 0 0,-1 0 0 0 0,1 0 0 0 0,0 0 0 0 0,0-1 0 0 0,1 1 0 0 0,0-1 0 0 0,-1 0 0 0 0,1 0 0 0 0,1 0 0 0 0,-1-1 0 0 0,1 1 0 0 0,-1-1 0 0 0,1 0 0 0 0,0 0-1 0 0,0-1 1 0 0,4 2 161 0 0,32 13-4191 0 0,0-5-3312 0 0,-19-6 28 0 0</inkml:trace>
  <inkml:trace contextRef="#ctx0" brushRef="#br0" timeOffset="7010.035">9132 879 23237 0 0,'0'0'367'0'0,"0"0"-203"0"0,0 0-392 0 0,0 0-448 0 0,0 0-275 0 0,0 0 58 0 0,0 0 208 0 0,0 0 322 0 0,0 0 291 0 0,0 0 104 0 0,0 0 79 0 0,0 0 56 0 0,0 0 62 0 0,3 13 19 0 0,1 113 538 0 0,-40 127-130 0 0,39-248-550 0 0,1-1 0 0 0,0 0 0 0 0,-1 0 0 0 0,1 0 0 0 0,1 0 1 0 0,-1 0-1 0 0,1-1 0 0 0,-1 0 0 0 0,1 0 0 0 0,0 0 0 0 0,0-1 0 0 0,0 1 1 0 0,0-1-1 0 0,1 0 0 0 0,-1-1 0 0 0,0 1 0 0 0,1-1 0 0 0,0 0 0 0 0,-1-1 1 0 0,1 1-1 0 0,-1-1 0 0 0,1 0 0 0 0,0 0 0 0 0,2-1-106 0 0,-4 1 21 0 0,38 4 275 0 0,1-2-1 0 0,-1-2 0 0 0,0-2 0 0 0,0-1 1 0 0,34-8-296 0 0,-81 1-1628 0 0,-12 0-2465 0 0,2 2-4492 0 0,11 4-2059 0 0</inkml:trace>
  <inkml:trace contextRef="#ctx0" brushRef="#br0" timeOffset="7409.876">9867 881 24805 0 0,'0'0'139'0'0,"0"0"-307"0"0,0 0-446 0 0,0 0-156 0 0,0 0 51 0 0,0 0 195 0 0,0 0 329 0 0,0 0 127 0 0,0 0 24 0 0,0 0 21 0 0,0 0 9 0 0,0 0 28 0 0,-2 27 8 0 0,-9 136 63 0 0,28 29 137 0 0,7-111-3947 0 0,-19-69 1659 0 0,0 2-3722 0 0,-2-8-2965 0 0</inkml:trace>
  <inkml:trace contextRef="#ctx0" brushRef="#br0" timeOffset="7674.093">10311 920 18996 0 0,'0'0'502'0'0,"0"0"-699"0"0,0 0-465 0 0,0 0-22 0 0,0 0 277 0 0,0 0 400 0 0,0 0 95 0 0,0 0 12 0 0,8 30 21 0 0,51 187 221 0 0,29-26 895 0 0,-108-212-1631 0 0,-22-29-3774 0 0,-16-6-4542 0 0,46 45 2553 0 0</inkml:trace>
  <inkml:trace contextRef="#ctx0" brushRef="#br0" timeOffset="7913.155">10250 854 19084 0 0,'0'0'1656'0'0,"0"0"-483"0"0,0 0-549 0 0,0 0-333 0 0,28-3-159 0 0,91-6-59 0 0,-106 9-76 0 0,0 0 0 0 0,0 1-1 0 0,0 1 1 0 0,1 0 0 0 0,-1 0 0 0 0,-1 1 0 0 0,1 1 0 0 0,0 0-1 0 0,-1 1 1 0 0,0 0 0 0 0,4 3 3 0 0,7 2-17 0 0,-7-4-21 0 0,0-1 1 0 0,0 2-1 0 0,-1 0 1 0 0,1 1-1 0 0,-2 1 0 0 0,1 0 1 0 0,-1 0-1 0 0,0 2 1 0 0,-1 0-1 0 0,-1 0 0 0 0,0 1 1 0 0,0 1-1 0 0,-1 0 1 0 0,-1 1-1 0 0,0 0 1 0 0,-1 0-1 0 0,0 1 0 0 0,-1 0 1 0 0,-1 0-1 0 0,0 1 1 0 0,-1 0-1 0 0,-1 2 38 0 0,-5-11-15 0 0,-1 0 0 0 0,1 0-1 0 0,-2 0 1 0 0,1 0 0 0 0,-1 0 0 0 0,0 0 0 0 0,0-1-1 0 0,-1 1 1 0 0,0-1 0 0 0,0 1 0 0 0,-1-1-1 0 0,1 0 1 0 0,-1-1 0 0 0,-1 1 0 0 0,1 0 0 0 0,-1-1-1 0 0,0 0 1 0 0,0 0 0 0 0,0-1 0 0 0,-1 1 0 0 0,0-1-1 0 0,0-1 1 0 0,0 1 0 0 0,-4 1 15 0 0,-161 65 506 0 0,-161-26 356 0 0,99-22-3577 0 0,228-21 2173 0 0,-16 3-3011 0 0,8 1-3729 0 0,9-2-1783 0 0</inkml:trace>
  <inkml:trace contextRef="#ctx0" brushRef="#br0" timeOffset="8366.069">11158 875 22613 0 0,'0'0'559'0'0,"0"0"-193"0"0,0 0-358 0 0,0 0-506 0 0,0 0-429 0 0,0 0-44 0 0,0 0 165 0 0,0 0 345 0 0,0 0 378 0 0,0 0 103 0 0,0 0 39 0 0,0 0 21 0 0,0 0 11 0 0,-18 24-17 0 0,-56 77-27 0 0,-80 153 610 0 0,145-236 2191 0 0,30-32-2458 0 0,30-34-1220 0 0,-19 17 743 0 0,-2-1 1 0 0,-2-2 0 0 0,-1-1 0 0 0,-1-1-1 0 0,-2-2 1 0 0,18-38 86 0 0,-32 193-84 0 0,-2-85 189 0 0,2-2 0 0 0,1 1 1 0 0,2-2-1 0 0,0 1 0 0 0,3-2 0 0 0,0 0 0 0 0,1-1 0 0 0,2 0 1 0 0,1-2-1 0 0,1 0 0 0 0,1-1 0 0 0,1-1 0 0 0,24 18-105 0 0,15 22-223 0 0,-61-63 193 0 0,-1 1-1 0 0,1-1 0 0 0,0 0 0 0 0,0 1 0 0 0,-1-1 0 0 0,1 1 1 0 0,0-1-1 0 0,-1 0 0 0 0,1 1 0 0 0,0 0 0 0 0,-1-1 1 0 0,1 1-1 0 0,-1-1 0 0 0,1 1 0 0 0,-1 0 0 0 0,1-1 0 0 0,-1 1 1 0 0,0 0-1 0 0,1-1 0 0 0,-1 1 0 0 0,0 0 0 0 0,1 0 1 0 0,-1 0-1 0 0,0-1 0 0 0,0 1 0 0 0,0 0 0 0 0,0 0 0 0 0,1 0 1 0 0,-1-1-1 0 0,0 1 0 0 0,-1 0 0 0 0,1 0 0 0 0,0 0 1 0 0,0-1-1 0 0,0 1 0 0 0,0 0 0 0 0,-1 0 0 0 0,1 0 0 0 0,0-1 1 0 0,-1 1-1 0 0,1 0 0 0 0,0-1 0 0 0,-1 1 0 0 0,1 0 1 0 0,-1-1-1 0 0,0 1 0 0 0,1 0 0 0 0,-1-1 0 0 0,1 1 0 0 0,-1-1 1 0 0,0 1-1 0 0,1-1 0 0 0,-1 1 0 0 0,0-1 0 0 0,1 0 1 0 0,-1 1-1 0 0,0-1 0 0 0,0 0 0 0 0,0 0 0 0 0,0 1 31 0 0,-57 2-498 0 0,47-3 586 0 0,-320-10-756 0 0,100 0-7802 0 0,172 9-1839 0 0</inkml:trace>
  <inkml:trace contextRef="#ctx0" brushRef="#br0" timeOffset="8729.179">6122 1872 20772 0 0,'0'0'2310'0'0,"0"0"-929"0"0,0 0-777 0 0,0 0-591 0 0,0 0-437 0 0,0 0-179 0 0,0 0 59 0 0,0 0 153 0 0,0 0 225 0 0,0 0 176 0 0,0 0 32 0 0,0 0 19 0 0,-1 30-5 0 0,-17 198 129 0 0,-2-1-710 0 0,29-214-4926 0 0,-4-10-843 0 0,-3-1-1549 0 0</inkml:trace>
  <inkml:trace contextRef="#ctx0" brushRef="#br0" timeOffset="9298.652">5829 2121 22645 0 0,'0'0'1301'0'0,"0"0"-190"0"0,0 0-421 0 0,0 0-358 0 0,0 0-228 0 0,0 0-100 0 0,0 0-8 0 0,0 0 87 0 0,0 0 107 0 0,0 0 65 0 0,0 0 6 0 0,32-5-47 0 0,109-18-67 0 0,181 14-674 0 0,-229 16-1538 0 0,-32 2-4802 0 0,-34-4-4782 0 0</inkml:trace>
  <inkml:trace contextRef="#ctx0" brushRef="#br0" timeOffset="9589.099">2900 2904 6265 0 0,'0'0'1741'0'0,"0"0"0"0"0,0 0-52 0 0,0 0 11 0 0,0 0 67 0 0,0 0-102 0 0,0 0-245 0 0,0 0-292 0 0,0 0-329 0 0,0 0-338 0 0,0 0-323 0 0,0 0-366 0 0,-8-7-395 0 0,-3-4 560 0 0,-7-3-1042 0 0,26 48 402 0 0,18 48 1107 0 0,-4 0 0 0 0,-3 1 0 0 0,7 75-404 0 0,0-2 149 0 0,-19-131-352 0 0,1 9-617 0 0,-7-15-10449 0 0,-1-19 4408 0 0</inkml:trace>
  <inkml:trace contextRef="#ctx0" brushRef="#br0" timeOffset="9934.15">2354 2950 22149 0 0,'0'0'256'0'0,"0"0"-71"0"0,0 0-336 0 0,0 0-307 0 0,0 0-146 0 0,0 0 42 0 0,30-19 251 0 0,102-56 242 0 0,41 24 309 0 0,-126 44-108 0 0,5-4-3 0 0,1 1 0 0 0,0 3 0 0 0,0 3 0 0 0,0 2 0 0 0,1 2 0 0 0,-1 2 0 0 0,0 3-1 0 0,0 2 1 0 0,2 3-129 0 0,-44-8-63 0 0,1 0 0 0 0,-1 1 0 0 0,0 0 0 0 0,0 1 0 0 0,-1 1 0 0 0,1 0 0 0 0,-1 0 0 0 0,0 1 0 0 0,-1 0 0 0 0,1 1-1 0 0,-1 0 1 0 0,0 0 0 0 0,-1 1 0 0 0,0 0 0 0 0,0 0 0 0 0,0 1 0 0 0,-1 0 0 0 0,-1 1 0 0 0,0-1 0 0 0,0 1 0 0 0,-1 1-1 0 0,0-1 1 0 0,3 10 63 0 0,-11-13 11 0 0,0 1-1 0 0,-1-1 0 0 0,0 1 0 0 0,-1-1 0 0 0,1-1 0 0 0,-1 1 1 0 0,0-1-1 0 0,-1 1 0 0 0,0-2 0 0 0,0 1 0 0 0,0 0 0 0 0,0-1 0 0 0,-1-1 1 0 0,0 1-1 0 0,0-1 0 0 0,0 0 0 0 0,-1 0 0 0 0,1-1 0 0 0,-1 0 1 0 0,0-1-1 0 0,0 1 0 0 0,0-1 0 0 0,0-1 0 0 0,-8 1-10 0 0,4 2 35 0 0,-86 21 370 0 0,-1-5 1 0 0,0-3-1 0 0,-89 2-405 0 0,131-14 27 0 0,14-1-791 0 0,-14 1 2739 0 0,28-2-3530 0 0,18-1-3816 0 0,19-2-5393 0 0,3 0 5205 0 0</inkml:trace>
  <inkml:trace contextRef="#ctx0" brushRef="#br0" timeOffset="10551.298">3418 3283 12635 0 0,'0'0'1111'0'0,"0"0"-1119"0"0,0 0-375 0 0,0 0-16 0 0,0 0 55 0 0,0 0 96 0 0,0 0 104 0 0,0 0 96 0 0,0 0 72 0 0,0 0 135 0 0,0 0 333 0 0,0 0 504 0 0,0 0 467 0 0,-22 17 288 0 0,-66 52-44 0 0,66-52-292 0 0,22-17-335 0 0,27-10 1291 0 0,16 5-3418 0 0,-34 7 1110 0 0,1-1-1 0 0,0 0 1 0 0,0-1-1 0 0,-1 0 0 0 0,1 0 1 0 0,0-1-1 0 0,0-1 1 0 0,-1 1-1 0 0,1-1 0 0 0,-1-1 1 0 0,0 0-1 0 0,1 0 0 0 0,-1-1 1 0 0,-1 0-1 0 0,1-1 1 0 0,0 0-1 0 0,-1 0 0 0 0,6-5-62 0 0,52-21-1413 0 0,-67 32-451 0 0,0 1-8607 0 0,1-1 8365 0 0,0 0 2189 0 0,0 2-8018 0 0</inkml:trace>
  <inkml:trace contextRef="#ctx0" brushRef="#br0" timeOffset="11644.685">2822 2954 7970 0 0,'0'0'1839'0'0,"0"0"-316"0"0,0 0-330 0 0,0 0-239 0 0,0 0-43 0 0,0 0 92 0 0,0 0 144 0 0,0 0 190 0 0,0 0 54 0 0,0 0-112 0 0,0 0-163 0 0,0 0-208 0 0,0 0-197 0 0,4-22-172 0 0,14-67-183 0 0,-14 94-3452 0 0,5 68 3328 0 0,-6 4 4 0 0,1-22-84 0 0,-2 0 0 0 0,-3 0 1 0 0,-3-1-1 0 0,-2 1 0 0 0,-6 22-152 0 0,16-111 4663 0 0,-7-31-4456 0 0,1 10-148 0 0,6-271-64 0 0,-4 322-7 0 0,0 0 0 0 0,0 1 0 0 0,0-1 1 0 0,0 0-1 0 0,1 1 0 0 0,-1-1 0 0 0,1 1 0 0 0,0-1 0 0 0,0 1 1 0 0,0-1-1 0 0,1 1 0 0 0,-1 0 0 0 0,1-1 0 0 0,0 1 0 0 0,0 0 1 0 0,0 0-1 0 0,0 0 0 0 0,1 1 0 0 0,-1-1 0 0 0,1 0 1 0 0,-1 1-1 0 0,1 0 0 0 0,0-1 0 0 0,0 1 0 0 0,0 0 0 0 0,0 1 1 0 0,0-1-1 0 0,1 0 0 0 0,-1 1 0 0 0,0 0 0 0 0,1 0 1 0 0,-1 0-1 0 0,1 0 0 0 0,0 0 0 0 0,-1 1 0 0 0,1 0 0 0 0,0-1 12 0 0,25 4-10 0 0,0 1 0 0 0,0 1-1 0 0,-1 1 1 0 0,1 2-1 0 0,-2 1 1 0 0,1 1-1 0 0,-1 1 1 0 0,-1 1 0 0 0,2 3 10 0 0,198 64 207 0 0,-209-157 1489 0 0,-10 12-1683 0 0,9 99-2725 0 0,-9-19 2651 0 0,19 53 53 0 0,-3 1 0 0 0,-4 1 0 0 0,-2 0 0 0 0,6 61 8 0 0,30 122-38 0 0,-2-139 317 0 0,-60-154 2172 0 0,4 10-12033 0 0,6 26 2489 0 0,0 2-4290 0 0</inkml:trace>
  <inkml:trace contextRef="#ctx0" brushRef="#br0" timeOffset="12215.297">4018 3053 10850 0 0,'0'0'3666'0'0,"0"0"-653"0"0,0 0-815 0 0,0 0-614 0 0,0 0-390 0 0,0 0-282 0 0,0 0-257 0 0,0 0-224 0 0,0 0-193 0 0,0 0-183 0 0,0 0-155 0 0,0 0-148 0 0,0-8-190 0 0,-1-6 307 0 0,1-3-589 0 0,6 40 80 0 0,6 62 747 0 0,27 91-11 0 0,-37-170-30 0 0,0-1-1 0 0,1 1 1 0 0,0-1-1 0 0,1 0 1 0 0,-1 0-1 0 0,1 0 1 0 0,0 0-1 0 0,0 0 1 0 0,0-1-1 0 0,1 0 1 0 0,-1 0-1 0 0,1 0 1 0 0,0-1-1 0 0,0 1 1 0 0,1-1-1 0 0,-1 0 1 0 0,1-1-1 0 0,-1 1 1 0 0,1-1-1 0 0,0 0 1 0 0,0-1-1 0 0,0 1 1 0 0,0-1-1 0 0,0 0 1 0 0,0-1-1 0 0,5 1-65 0 0,7-1 107 0 0,0 0 0 0 0,-1-1 1 0 0,1-1-1 0 0,0-1 0 0 0,-1 0 0 0 0,1-2 0 0 0,-1 0 0 0 0,0 0 0 0 0,-1-2 1 0 0,1 0-1 0 0,-1-1 0 0 0,0 0 0 0 0,-1-1 0 0 0,0-1 0 0 0,-1-1 0 0 0,0 0 0 0 0,0-1 1 0 0,-1 0-1 0 0,-1-1 0 0 0,0 0 0 0 0,0-2-107 0 0,-9 7 15 0 0,0 0 0 0 0,0 0 1 0 0,-1 0-1 0 0,0 0 0 0 0,0 0 0 0 0,-1 0 1 0 0,0-1-1 0 0,-1 1 0 0 0,0-1 0 0 0,0 1 1 0 0,0 0-1 0 0,-1-1 0 0 0,-1 1 0 0 0,1 0 0 0 0,-1 0 1 0 0,-1 0-1 0 0,1 0 0 0 0,-2 0 0 0 0,1 0 1 0 0,-1 1-1 0 0,0-1 0 0 0,0 1 0 0 0,-1 0 1 0 0,-2-2-16 0 0,-7-11-38 0 0,-1 1 1 0 0,-1 0 0 0 0,-1 1 0 0 0,0 1 0 0 0,-2 1 0 0 0,0 0-1 0 0,-16-10 38 0 0,-14 1-1109 0 0,71 56-1049 0 0,46 23-607 0 0,-17-26-3811 0 0,-36-20 2958 0 0,4 2-6736 0 0</inkml:trace>
  <inkml:trace contextRef="#ctx0" brushRef="#br0" timeOffset="12734.127">4868 2866 15715 0 0,'0'0'5458'0'0,"0"0"-4338"0"0,0 0-1464 0 0,0 0-415 0 0,0 0-135 0 0,0 0 55 0 0,0 0 286 0 0,0 0 344 0 0,0 0 166 0 0,0 0 124 0 0,0 0 67 0 0,0 0 43 0 0,2 26 49 0 0,9 83-8 0 0,43 80 523 0 0,-4 0 17 0 0,-52-203 4254 0 0,-11-49-5360 0 0,-5 0 188 0 0,2 14-195 0 0,2-1 1 0 0,2-1-1 0 0,3 0 1 0 0,1 0-1 0 0,1-31 341 0 0,8 80-39 0 0,-1 0-1 0 0,0 0 0 0 0,1 0 0 0 0,-1 0 0 0 0,1 0 0 0 0,0 1 0 0 0,0-1 0 0 0,-1 0 0 0 0,1 0 1 0 0,1 1-1 0 0,-1-1 0 0 0,0 1 0 0 0,0-1 0 0 0,0 1 0 0 0,1-1 0 0 0,-1 1 0 0 0,1 0 1 0 0,-1 0-1 0 0,1-1 0 0 0,-1 1 0 0 0,1 0 0 0 0,0 0 0 0 0,0 1 0 0 0,-1-1 0 0 0,1 0 0 0 0,0 1 1 0 0,0-1-1 0 0,0 1 0 0 0,0-1 0 0 0,0 1 0 0 0,0 0 0 0 0,0 0 0 0 0,0 0 0 0 0,0 0 0 0 0,-1 0 1 0 0,1 0-1 0 0,0 1 0 0 0,0-1 0 0 0,0 0 0 0 0,0 1 0 0 0,0 0 0 0 0,0-1 0 0 0,-1 1 0 0 0,1 0 1 0 0,0 0 39 0 0,89 33-702 0 0,-43-11 655 0 0,-2 3 1 0 0,-1 1-1 0 0,-2 2 1 0 0,0 3-1 0 0,-2 1 1 0 0,-2 2-1 0 0,-1 1 1 0 0,25 32 46 0 0,-56-60-17 0 0,-1 0 0 0 0,0 0 0 0 0,-1 0 0 0 0,0 1 0 0 0,0 0 0 0 0,-1 0 0 0 0,0 1 0 0 0,0-1 0 0 0,-1 1 0 0 0,0-1 0 0 0,-1 1 0 0 0,0 0 1 0 0,-1 0-1 0 0,0 0 0 0 0,0 0 0 0 0,-1 0 0 0 0,0 2 17 0 0,-5-5 135 0 0,0 0 0 0 0,-1-1 1 0 0,1 1-1 0 0,-1-1 0 0 0,-1 0 1 0 0,1 0-1 0 0,-1-1 0 0 0,0 0 1 0 0,0 0-1 0 0,0-1 0 0 0,-1 0 1 0 0,0 0-1 0 0,1 0 0 0 0,-1-1 1 0 0,-1-1-1 0 0,1 1 0 0 0,0-1 1 0 0,-1-1-1 0 0,-2 1-135 0 0,-92 18 565 0 0,-1-4-1 0 0,0-5 1 0 0,-1-4 0 0 0,0-5-1 0 0,-42-7-564 0 0,-11 3 188 0 0,-194 4-951 0 0,319 10-2053 0 0,43 10-8923 0 0,2-15 1405 0 0</inkml:trace>
  <inkml:trace contextRef="#ctx0" brushRef="#br0" timeOffset="13621.859">2479 2671 10346 0 0,'0'0'4457'0'0,"0"0"-1824"0"0,0 0-913 0 0,0 0-525 0 0,0 0-296 0 0,0 0-151 0 0,0 0-165 0 0,0 0-156 0 0,0 0-166 0 0,0 0-156 0 0,0 0-174 0 0,0 0-174 0 0,0 0-146 0 0,-2-6 11 0 0,4-12 114 0 0,22 55 431 0 0,-4-3 53 0 0,9 1-32 0 0,1 0 1 0 0,2-2-1 0 0,2-1 0 0 0,0-2 1 0 0,2-1-1 0 0,2-2 0 0 0,0-2 0 0 0,1-1 1 0 0,2-2-1 0 0,0-1 0 0 0,1-3 0 0 0,1-2 1 0 0,1-1-1 0 0,0-2 0 0 0,1-2 1 0 0,0-2-1 0 0,12-1-188 0 0,-53-8 10 0 0,13 4 137 0 0,1-1 0 0 0,-1-1 0 0 0,1 0 0 0 0,0-2 0 0 0,0 0 0 0 0,0-1 0 0 0,0 0 0 0 0,-1-2 0 0 0,7-1-147 0 0,-20-1 42 0 0,0 0 0 0 0,0 0-1 0 0,0 0 1 0 0,-1 0-1 0 0,0 0 1 0 0,1-1-1 0 0,-2 0 1 0 0,1 1 0 0 0,-1-1-1 0 0,0 0 1 0 0,0 0-1 0 0,-1 0 1 0 0,1-1-1 0 0,-1 1 1 0 0,-1 0 0 0 0,1 0-1 0 0,-1-1 1 0 0,0 1-1 0 0,-1 0 1 0 0,0-1-1 0 0,0 1 1 0 0,0 0 0 0 0,0 0-1 0 0,-1 0 1 0 0,0 0-1 0 0,0 0 1 0 0,-1 0-1 0 0,0 0 1 0 0,-1-1-42 0 0,-2-17-7 0 0,-33-147-107 0 0,39 171 56 0 0,0 0-66 0 0,0 0-86 0 0,0 0-101 0 0,13 38-2126 0 0,75 194 2570 0 0,-10 3 0 0 0,33 184-133 0 0,-94-330 185 0 0,-17-89-120 0 0,0 0-9 0 0,0 0-38 0 0,0 0-56 0 0,0 0-108 0 0,-12-7-3589 0 0,6 4-400 0 0,0 1-4496 0 0</inkml:trace>
  <inkml:trace contextRef="#ctx0" brushRef="#br0" timeOffset="14035.681">2790 2778 9162 0 0,'0'0'3355'0'0,"0"0"-163"0"0,0 0-572 0 0,0 0-671 0 0,0 0-605 0 0,0 0-480 0 0,0 0-377 0 0,0 0-292 0 0,0 0-230 0 0,0 0-200 0 0,0 0-160 0 0,0 0 25 0 0,-6-3 108 0 0,4 3 266 0 0,1-1 0 0 0,-1 0 0 0 0,1 1 0 0 0,-1-1-1 0 0,1 1 1 0 0,-1 0 0 0 0,1-1 0 0 0,-1 1-1 0 0,1 0 1 0 0,-1 0 0 0 0,1 0 0 0 0,-1 0 0 0 0,1 0-1 0 0,-1 1 1 0 0,0-1 0 0 0,1 0 0 0 0,-1 1 0 0 0,1-1-1 0 0,-1 1 1 0 0,1-1 0 0 0,0 1 0 0 0,-1 0 0 0 0,1 0-1 0 0,0-1 1 0 0,-1 1 0 0 0,1 0 0 0 0,0 0-1 0 0,0 0 1 0 0,0 0 0 0 0,0 1 0 0 0,0-1 0 0 0,0 0-1 0 0,0 0 1 0 0,0 1 0 0 0,0-1 0 0 0,1 0 0 0 0,-1 1-1 0 0,0-1 1 0 0,1 1 0 0 0,-1-1 0 0 0,1 1 0 0 0,0-1-1 0 0,-1 1 1 0 0,1-1 0 0 0,0 1 0 0 0,0 0 0 0 0,0-1-1 0 0,0 1 1 0 0,0-1 0 0 0,1 1 0 0 0,-1 0-4 0 0,-18 82 190 0 0,5 0 1 0 0,2 1 0 0 0,5 0-1 0 0,3 0 1 0 0,8 77-191 0 0,-3-10 176 0 0,-2-30 239 0 0,0-121-299 0 0,0-1 4 0 0,0 0-8 0 0,0 0-40 0 0,0 0-60 0 0,0 0-127 0 0,20 0-12257 0 0,-15 0 2186 0 0</inkml:trace>
  <inkml:trace contextRef="#ctx0" brushRef="#br0" timeOffset="14804.073">6985 2913 8626 0 0,'0'0'5626'0'0,"0"0"-2534"0"0,0 0-1560 0 0,0 0-973 0 0,0 0-735 0 0,0 0-376 0 0,0 0-96 0 0,0 0 154 0 0,0 0 261 0 0,0 0 187 0 0,0 0 84 0 0,0 0 47 0 0,12 22 36 0 0,33 72 31 0 0,-18 54 441 0 0,-26-94-388 0 0,21 97 791 0 0,-22-150-700 0 0,2-17-2772 0 0,0-7-7338 0 0,-2 16 2332 0 0</inkml:trace>
  <inkml:trace contextRef="#ctx0" brushRef="#br0" timeOffset="15227.868">6754 2953 11698 0 0,'0'0'4007'0'0,"0"0"-1029"0"0,0 0-829 0 0,0 0-664 0 0,0 0-497 0 0,0 0-373 0 0,0 0-318 0 0,0 0-243 0 0,0 0-108 0 0,0 0-19 0 0,0 0 54 0 0,0 0 79 0 0,34-21 40 0 0,110-64 32 0 0,-27 55 33 0 0,-90 29-135 0 0,-27 1-31 0 0,309 4-328 0 0,-184 30-3722 0 0,-98-19 33 0 0,-12 0-2972 0 0,-10-9-2233 0 0</inkml:trace>
  <inkml:trace contextRef="#ctx0" brushRef="#br0" timeOffset="15228.868">6908 3261 21453 0 0,'0'0'1144'0'0,"0"0"-768"0"0,0 0-488 0 0,0 0-184 0 0,0 0 72 0 0,0 0 128 0 0,0 0 96 0 0,204 2 32 0 0,-145-2-16 0 0,3 0-24 0 0,-1 0-96 0 0,0 0-280 0 0,-6 0-425 0 0,-4 0-599 0 0,-7 0-840 0 0,-1 0-1161 0 0,-11 0-656 0 0,-14 0-5793 0 0</inkml:trace>
  <inkml:trace contextRef="#ctx0" brushRef="#br0" timeOffset="15552.412">7894 2963 15971 0 0,'0'0'842'0'0,"0"0"-511"0"0,0 0-699 0 0,0 0-411 0 0,0 0 72 0 0,0 0 270 0 0,0 0 360 0 0,0 0 430 0 0,0 0 216 0 0,0 0 91 0 0,0 0 15 0 0,0 0-66 0 0,2 29-128 0 0,6 178 329 0 0,-9-166-670 0 0,-1-22-44 0 0,2 1 0 0 0,0 0-1 0 0,1 0 1 0 0,1-1-1 0 0,0 1 1 0 0,2-1 0 0 0,0 1-1 0 0,1-1 1 0 0,1 0 0 0 0,5 9-96 0 0,10-9-1414 0 0,-4-14-5988 0 0,-13-4-1604 0 0</inkml:trace>
  <inkml:trace contextRef="#ctx0" brushRef="#br0" timeOffset="15845.915">8472 2950 24181 0 0,'0'0'43'0'0,"0"0"-333"0"0,0 0-562 0 0,0 0-235 0 0,0 0 103 0 0,0 0 301 0 0,0 0 438 0 0,0 0 182 0 0,0 0 22 0 0,0 0-4 0 0,0 0 11 0 0,1 27 41 0 0,2 85 44 0 0,-37 73 549 0 0,32-170-567 0 0,0-10 9 0 0,0-1 0 0 0,1 1 0 0 0,-1-1 0 0 0,1 1 0 0 0,0 0 0 0 0,0 0 0 0 0,0-1 0 0 0,1 1 0 0 0,0 0 0 0 0,0 0 0 0 0,0 0 1 0 0,0 0-1 0 0,1-1 0 0 0,0 1 0 0 0,0 0 0 0 0,0 0 0 0 0,1-1 0 0 0,-1 1 0 0 0,1-1 0 0 0,0 1 0 0 0,1-1 0 0 0,-1 0 1 0 0,1 0-1 0 0,-1 0 0 0 0,1 0 0 0 0,1 0 0 0 0,-1-1 0 0 0,0 1 0 0 0,1-1 0 0 0,0 0 0 0 0,-1 0 0 0 0,1 0 0 0 0,0-1 1 0 0,1 1-1 0 0,-1-1 0 0 0,0 0 0 0 0,1 0 0 0 0,-1-1 0 0 0,1 1 0 0 0,2 0-42 0 0,508 7 880 0 0,-515-9-1100 0 0,0 0-239 0 0,-16 1-5942 0 0,5-2-44 0 0,2 2-3184 0 0</inkml:trace>
  <inkml:trace contextRef="#ctx0" brushRef="#br0" timeOffset="16134.846">9302 2995 24269 0 0,'0'0'-244'0'0,"0"0"-363"0"0,0 0-169 0 0,0 0 104 0 0,0 0 272 0 0,0 0 321 0 0,0 0 63 0 0,-5 26-2 0 0,-17 82 14 0 0,-23 19 36 0 0,35-95-36 0 0,5-21 10 0 0,1 1 1 0 0,0 0-1 0 0,1 0 1 0 0,0 1-1 0 0,1-1 1 0 0,0 1 0 0 0,1-1-1 0 0,0 1 1 0 0,1 0-1 0 0,1-1 1 0 0,0 1-1 0 0,1 0-6 0 0,37 17-3709 0 0,-6-35-6285 0 0,-26 2 2138 0 0</inkml:trace>
  <inkml:trace contextRef="#ctx0" brushRef="#br0" timeOffset="16745.404">8907 2860 23709 0 0,'0'0'417'0'0,"0"0"-88"0"0,0 0-188 0 0,0 0-265 0 0,0 0-220 0 0,0 0-110 0 0,0 0 54 0 0,0 0 136 0 0,0 0 191 0 0,0 0 121 0 0,0 0 39 0 0,0 0 6 0 0,29-9-34 0 0,95-30-30 0 0,-94 31-68 0 0,2 1-1 0 0,-1 2 1 0 0,0 1-1 0 0,1 1 1 0 0,0 2-1 0 0,0 1 1 0 0,12 2 39 0 0,31 1-591 0 0,162-3-3856 0 0,-234 3 4421 0 0,0 0 0 0 0,-1 0 1 0 0,1 0-1 0 0,-1 1 1 0 0,1-1-1 0 0,-1 1 0 0 0,0 0 1 0 0,0 0-1 0 0,-1 0 1 0 0,1 0-1 0 0,-1 0 0 0 0,0 0 1 0 0,0 0-1 0 0,0 0 1 0 0,-1 0-1 0 0,1 1 0 0 0,-1-1 1 0 0,0 0-1 0 0,0 0 1 0 0,0 1-1 0 0,-1-1 0 0 0,0 0 1 0 0,0 0-1 0 0,0 0 1 0 0,0 0-1 0 0,-1 1 26 0 0,1 5 88 0 0,-20 160 1272 0 0,-2 140-255 0 0,30-287 504 0 0,-2-41 2327 0 0,-46-147-4981 0 0,34 150 921 0 0,1-1 0 0 0,0 0 0 0 0,1-1 0 0 0,1 1 0 0 0,0-1 0 0 0,2 0 0 0 0,0 0 0 0 0,0 0 0 0 0,2 0 0 0 0,0 0 0 0 0,1-5 124 0 0,1 17-68 0 0,-1-1 1 0 0,1 1-1 0 0,0 0 0 0 0,0-1 0 0 0,1 1 1 0 0,-1 0-1 0 0,1 0 0 0 0,0 0 0 0 0,1 1 1 0 0,-1-1-1 0 0,1 1 0 0 0,0 0 0 0 0,0 0 1 0 0,0 0-1 0 0,1 1 0 0 0,-1-1 0 0 0,1 1 1 0 0,0 0-1 0 0,0 0 0 0 0,0 1 0 0 0,0-1 1 0 0,1 1-1 0 0,-1 0 0 0 0,1 1 0 0 0,-1-1 1 0 0,1 1-1 0 0,4 0 68 0 0,165-8-933 0 0,-146 9 1048 0 0,-25 0-123 0 0,5 0-11 0 0,0-1 0 0 0,-1 1 0 0 0,1 0 0 0 0,0 1 0 0 0,0 0 0 0 0,0 0 0 0 0,-1 1 0 0 0,1 0 0 0 0,-1 0 0 0 0,1 1-1 0 0,-1 0 1 0 0,0 1 0 0 0,0 0 0 0 0,0 0 0 0 0,-1 1 0 0 0,1 0 0 0 0,1 2 19 0 0,-9-4 3 0 0,0 1 1 0 0,0 0-1 0 0,0 0 0 0 0,-1-1 1 0 0,0 1-1 0 0,0 0 1 0 0,0-1-1 0 0,0 1 0 0 0,0-1 1 0 0,0 1-1 0 0,-1-1 1 0 0,0 0-1 0 0,0 1 0 0 0,0-1 1 0 0,0 0-1 0 0,0 0 0 0 0,-1 0 1 0 0,1-1-1 0 0,-1 1 1 0 0,0 0-1 0 0,0-1 0 0 0,0 0 1 0 0,0 0-1 0 0,0 0 1 0 0,0 0-1 0 0,0 0 0 0 0,-1-1 1 0 0,1 1-1 0 0,-1-1 0 0 0,1 0 1 0 0,-2 0-4 0 0,3 0 2 0 0,-268 136 527 0 0,268-136-535 0 0,0 0 0 0 0,0 0 0 0 0,0 0 0 0 0,0 1 1 0 0,0-1-1 0 0,0 0 0 0 0,1 1 0 0 0,-1-1 0 0 0,0 1 0 0 0,1 0 0 0 0,-1-1 0 0 0,1 1 0 0 0,-1 0 0 0 0,1 0 0 0 0,0 0 0 0 0,0 0 1 0 0,0 0-1 0 0,0 0 0 0 0,0 0 0 0 0,0 0 0 0 0,1 1 0 0 0,-1-1 0 0 0,1 0 0 0 0,0 1 0 0 0,-1-1 0 0 0,1 0 0 0 0,0 0 1 0 0,0 1-1 0 0,0-1 0 0 0,1 0 0 0 0,-1 1 0 0 0,0-1 0 0 0,1 0 0 0 0,0 0 0 0 0,-1 0 0 0 0,1 1 0 0 0,0-1 0 0 0,0 0 1 0 0,0 0-1 0 0,1 0 0 0 0,-1 0 0 0 0,0 0 0 0 0,1-1 0 0 0,-1 1 0 0 0,1 0 0 0 0,0-1 0 0 0,1 2 6 0 0,96 56 349 0 0,282 50-1171 0 0,-381-109 519 0 0,10 4-950 0 0,-8-1-2238 0 0,-3-1-3820 0 0,0-2-199 0 0</inkml:trace>
  <inkml:trace contextRef="#ctx0" brushRef="#br0" timeOffset="17346.473">10504 2793 23373 0 0,'0'0'-213'0'0,"0"0"-486"0"0,0 0-173 0 0,0 0 71 0 0,0 0 325 0 0,-6 26 432 0 0,-21 84 132 0 0,-41 43 765 0 0,28-70-376 0 0,22-51-371 0 0,2 1 1 0 0,1 1-1 0 0,2 0 1 0 0,1 0-1 0 0,2 2 1 0 0,-2 10-107 0 0,49-84 601 0 0,-14 7-958 0 0,-1-1-1 0 0,-2-2 0 0 0,-2 0 1 0 0,-1 0-1 0 0,-1-2 0 0 0,-2 0 0 0 0,-1-1 1 0 0,-3 0-1 0 0,0 0 0 0 0,-2-9 358 0 0,9-17 397 0 0,5-12 2408 0 0,-3 125-4422 0 0,165 279 2555 0 0,-161-293-884 0 0,90 96 117 0 0,-161-125 1166 0 0,-284 7-432 0 0,-36 2-4686 0 0,347-14 1075 0 0,7-2-5573 0 0,12 0-1294 0 0</inkml:trace>
  <inkml:trace contextRef="#ctx0" brushRef="#br0" timeOffset="17658.164">11129 2878 23781 0 0,'0'0'-377'0'0,"0"0"-350"0"0,0 0-156 0 0,0 0 111 0 0,0 0 298 0 0,0 0 373 0 0,0 0 89 0 0,3 26-4 0 0,11 188-16 0 0,-15-183 105 0 0,0-11 39 0 0,0 0 1 0 0,2-1 0 0 0,0 1-1 0 0,1 0 1 0 0,1 0 0 0 0,0-1 0 0 0,2 0-1 0 0,0 0 1 0 0,4 8-113 0 0,2-47 229 0 0,-11-30-11548 0 0,-1 38 1071 0 0</inkml:trace>
  <inkml:trace contextRef="#ctx0" brushRef="#br0" timeOffset="17993.537">10884 2795 16115 0 0,'0'0'3165'0'0,"0"0"-578"0"0,0 0-913 0 0,0 0-658 0 0,0 0-410 0 0,0 0-296 0 0,0 0-194 0 0,0 0-153 0 0,0 0-27 0 0,0 0-15 0 0,0 0 17 0 0,0 0 20 0 0,23-6 0 0 0,171-25 36 0 0,-111 30 36 0 0,-49-3-55 0 0,0 3-1 0 0,-1 1 1 0 0,1 1-1 0 0,0 2 1 0 0,-1 1-1 0 0,1 1 1 0 0,-1 2-1 0 0,-1 2 1 0 0,1 1-1 0 0,18 9 26 0 0,-47-16-28 0 0,1 0-1 0 0,-1 0 1 0 0,1 0-1 0 0,-1 1 0 0 0,0 0 1 0 0,0 0-1 0 0,0 0 1 0 0,-1 0-1 0 0,0 1 1 0 0,0-1-1 0 0,0 1 1 0 0,0 0-1 0 0,0 0 1 0 0,-1 0-1 0 0,0 0 1 0 0,0 0-1 0 0,-1 1 1 0 0,1-1-1 0 0,-1 0 1 0 0,0 1-1 0 0,-1-1 1 0 0,1 1-1 0 0,-1 0 1 0 0,0-1-1 0 0,-1 1 1 0 0,1-1-1 0 0,-2 4 29 0 0,-43 152 58 0 0,33-131-46 0 0,-44 160 189 0 0,120-173 1720 0 0,-17-15-1784 0 0,1-2 0 0 0,0-2 0 0 0,0-2 0 0 0,-1-2 1 0 0,0-2-1 0 0,0-2 0 0 0,35-13-137 0 0,-73 7-1849 0 0,-31 3-5520 0 0,16 10 3563 0 0,-2-2-7719 0 0</inkml:trace>
  <inkml:trace contextRef="#ctx0" brushRef="#br0" timeOffset="18296.807">11413 2928 25926 0 0,'0'0'336'0'0,"0"0"-432"0"0,0 0-345 0 0,0 0-295 0 0,0 0-104 0 0,0 0-16 0 0,0 0-120 0 0,0 0 24 0 0,177 16-41 0 0,-155-12 169 0 0,0-1 256 0 0,-3 0 152 0 0,-2-3 80 0 0,0 0-512 0 0,-3 0-1433 0 0,-8 0-1600 0 0,0 0-7209 0 0</inkml:trace>
  <inkml:trace contextRef="#ctx0" brushRef="#br0" timeOffset="18297.807">11304 2711 26422 0 0,'0'0'1224'0'0,"0"0"-336"0"0,0 0-368 0 0,0 0-312 0 0,0 0-144 0 0,0 0-112 0 0,0 0-8 0 0,200-103-16 0 0,-145 101-24 0 0,0 2-24 0 0,4 0-184 0 0,-1 2-240 0 0,-2 5-344 0 0,3 2-753 0 0,-16-1-2263 0 0,-16-2-9467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14.0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21141 0 0,'0'0'2803'0'0,"0"0"-2432"0"0,0 0-1024 0 0,0 0-157 0 0,0 0 56 0 0,0 0 271 0 0,0 0 377 0 0,0 0 92 0 0,4 32 49 0 0,12 245 390 0 0,-36 658 1349 0 0,21-882-1757 0 0,2-1 0 0 0,2 0 0 0 0,2 0 0 0 0,3 0 0 0 0,2-1 0 0 0,2 0 0 0 0,2-1 0 0 0,12 21-17 0 0,-16-44-998 0 0,-11-24-3171 0 0,0-1-4032 0 0,-1-2-2040 0 0</inkml:trace>
  <inkml:trace contextRef="#ctx0" brushRef="#br0" timeOffset="267.769">32 688 25197 0 0,'0'0'479'0'0,"0"0"-145"0"0,0 0-261 0 0,0 0-298 0 0,0 0-129 0 0,0 0 47 0 0,0 0 129 0 0,32 1 112 0 0,99 9 36 0 0,92 40-588 0 0,-152-36-575 0 0,10 2-3625 0 0,-29-4-4037 0 0,-35-7-584 0 0</inkml:trace>
  <inkml:trace contextRef="#ctx0" brushRef="#br0" timeOffset="551.389">602 1635 24453 0 0,'0'0'871'0'0,"0"0"-312"0"0,0 0-294 0 0,0 0-161 0 0,0 0-61 0 0,0 0-8 0 0,28-3-14 0 0,174-21 42 0 0,-68-20 247 0 0,-130 43-324 0 0,0-1 0 0 0,0 0 1 0 0,0 0-1 0 0,0 0 0 0 0,0 0 1 0 0,-1-1-1 0 0,1 0 1 0 0,-1 1-1 0 0,1-1 0 0 0,-1 0 1 0 0,0-1-1 0 0,0 1 0 0 0,-1-1 1 0 0,1 1-1 0 0,-1-1 1 0 0,0 0-1 0 0,0 0 0 0 0,0 0 1 0 0,0 0-1 0 0,0 0 1 0 0,-1 0-1 0 0,0 0 0 0 0,0-1 1 0 0,0 1-1 0 0,-1 0 0 0 0,1-1 1 0 0,-1 1-1 0 0,0-1 1 0 0,0 1-1 0 0,-1-2 14 0 0,-4-3-84 0 0,0 0 0 0 0,-1 1 0 0 0,-1-1 0 0 0,1 1 0 0 0,-1 1 0 0 0,-1-1 0 0 0,1 1 0 0 0,-1 0 0 0 0,0 1 0 0 0,-1 0 0 0 0,0 0 0 0 0,0 1 0 0 0,0 0 0 0 0,0 0 1 0 0,-1 1-1 0 0,0 0 0 0 0,0 1 0 0 0,0 0 0 0 0,0 1 0 0 0,0 0 0 0 0,-1 0 0 0 0,1 1 0 0 0,-1 1 0 0 0,-8 0 84 0 0,2-1-55 0 0,0 1-1 0 0,0 1 1 0 0,0 0 0 0 0,1 1 0 0 0,-1 1 0 0 0,1 1-1 0 0,-1 0 1 0 0,1 1 0 0 0,-12 6 55 0 0,22-9-16 0 0,0 0 1 0 0,1 1-1 0 0,-1 0 1 0 0,1 0-1 0 0,0 0 1 0 0,0 1-1 0 0,0 0 0 0 0,0 0 1 0 0,0 0-1 0 0,1 0 1 0 0,0 1-1 0 0,0 0 0 0 0,0 0 1 0 0,1 0-1 0 0,-1 0 1 0 0,1 1-1 0 0,0-1 1 0 0,1 1-1 0 0,-1 0 0 0 0,1 0 1 0 0,1 0-1 0 0,-1 0 1 0 0,1 0-1 0 0,0 0 0 0 0,0 0 1 0 0,0 0-1 0 0,1 6 16 0 0,4-5 47 0 0,0 0 0 0 0,0 1 0 0 0,0-2 0 0 0,1 1-1 0 0,0 0 1 0 0,0-1 0 0 0,1 0 0 0 0,-1 0-1 0 0,1-1 1 0 0,1 0 0 0 0,-1 0 0 0 0,1 0 0 0 0,0-1-1 0 0,0 0 1 0 0,0 0 0 0 0,1 0 0 0 0,-1-1 0 0 0,1-1-1 0 0,0 1 1 0 0,0-1 0 0 0,0 0 0 0 0,0-1 0 0 0,8 1-47 0 0,210 42 393 0 0,93 30 190 0 0,-188-36-4484 0 0,-121-43 529 0 0,-5 0-2518 0 0,1-1-5022 0 0</inkml:trace>
  <inkml:trace contextRef="#ctx0" brushRef="#br0" timeOffset="750.221">1033 849 26998 0 0,'0'0'744'0'0,"0"0"-184"0"0,0 0-288 0 0,0 0-312 0 0,0 0-88 0 0,0 0-8 0 0,0 0 48 0 0,0 0 72 0 0,186 13 0 0 0,-137 6-8 0 0,3-1-32 0 0,-1 0-112 0 0,1 0-208 0 0,3-1-344 0 0,0-2-641 0 0,-14-3-1791 0 0,-14-4-8835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7:34.7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23965 0 0,'0'0'-288'0'0,"0"0"-160"0"0,0 0-144 0 0,0 0-32 0 0,0 0 224 0 0,0 0 16 0 0,0 0-425 0 0,0 0-903 0 0,0 0-1905 0 0,13 159-7857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10.9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97 735 13347 0 0,'0'0'644'0'0,"0"0"-91"0"0,0 0-231 0 0,0 0-277 0 0,0 0-220 0 0,0 0-143 0 0,0 0-14 0 0,0 0 109 0 0,0 0 195 0 0,0 0 187 0 0,0 0 138 0 0,0 0 96 0 0,-14 25 61 0 0,-44 81 29 0 0,55-101-425 0 0,1 1-1 0 0,0 0 1 0 0,0 0 0 0 0,0 0 0 0 0,1 0 0 0 0,-1 0 0 0 0,2 0 0 0 0,-1 0 0 0 0,1 1-1 0 0,0-1 1 0 0,0 0 0 0 0,0 0 0 0 0,1 1 0 0 0,0-1 0 0 0,0 0 0 0 0,1 0 0 0 0,1 5-58 0 0,4 16 217 0 0,88 475 1468 0 0,-48-401 326 0 0,-50-109 1592 0 0,-1-15-3095 0 0,3 12-253 0 0,-141-387 640 0 0,140 396-896 0 0,0 0 1 0 0,0-1-1 0 0,1 1 1 0 0,0-1-1 0 0,-1 0 1 0 0,1 1-1 0 0,0-1 1 0 0,0 0-1 0 0,0 0 1 0 0,0 0-1 0 0,1 0 1 0 0,-1 0-1 0 0,1 0 1 0 0,0 0-1 0 0,0 0 1 0 0,0 1-1 0 0,0-1 1 0 0,0 0-1 0 0,1 0 1 0 0,-1 0-1 0 0,1 0 1 0 0,0 0-1 0 0,0 0 1 0 0,0 0-1 0 0,0 1 1 0 0,1-1-1 0 0,-1 0 1 0 0,1 1-1 0 0,-1-1 1 0 0,1 1-1 0 0,0 0 1 0 0,0-1-1 0 0,0 1 1 0 0,0 0-1 0 0,0 0 1 0 0,1 0-1 0 0,-1 1 1 0 0,0-1-1 0 0,1 0 1 0 0,0 1-1 0 0,-1 0 1 0 0,1-1-1 0 0,0 1 1 0 0,0 0-1 0 0,-1 1 1 0 0,1-1-1 0 0,0 0 1 0 0,2 1 0 0 0,78-15-422 0 0,2 4 0 0 0,0 4 0 0 0,0 3 0 0 0,56 7 422 0 0,-40-3-2657 0 0,-52 2-1985 0 0,-16 2-3583 0 0,-18-1-318 0 0</inkml:trace>
  <inkml:trace contextRef="#ctx0" brushRef="#br0" timeOffset="808.081">608 1250 17604 0 0,'0'0'740'0'0,"0"0"-260"0"0,0 0-356 0 0,0 0 53 0 0,0 0 202 0 0,0 0 84 0 0,0 0-27 0 0,0 0-88 0 0,26 3-79 0 0,198 26 542 0 0,-206-24-738 0 0,0 0 0 0 0,0-2 0 0 0,1 0 0 0 0,0-1 0 0 0,-1 0 0 0 0,1-2 0 0 0,0 0 0 0 0,0-1 0 0 0,-1-1 0 0 0,1-1-1 0 0,-1-1 1 0 0,0 0 0 0 0,0-1 0 0 0,0-1 0 0 0,0-1 0 0 0,-1-1 0 0 0,0 0 0 0 0,-1-1 0 0 0,0 0 0 0 0,0-2 0 0 0,-1 0 0 0 0,8-8-73 0 0,-21 14-34 0 0,1 0 1 0 0,-1 0 0 0 0,0 0-1 0 0,0-1 1 0 0,-1 1 0 0 0,0-1 0 0 0,0 1-1 0 0,0-1 1 0 0,-1 0 0 0 0,1 1-1 0 0,-1-1 1 0 0,-1 0 0 0 0,1 1-1 0 0,-1-1 1 0 0,0 1 0 0 0,0-1 0 0 0,-1 1-1 0 0,1-1 1 0 0,-1 1 0 0 0,-1 0-1 0 0,1-1 1 0 0,-1 1 0 0 0,1 0-1 0 0,-2 1 1 0 0,1-1 0 0 0,0 1 0 0 0,-1-1-1 0 0,0 1 1 0 0,0 0 0 0 0,0 0-1 0 0,0 1 1 0 0,-1-1 0 0 0,1 1-1 0 0,-1 0 1 0 0,0 0 0 0 0,0 0 0 0 0,0 1-1 0 0,-1 0 1 0 0,1 0 0 0 0,0 0-1 0 0,-1 1 1 0 0,1 0 0 0 0,-1 0-1 0 0,0 0 1 0 0,1 0 0 0 0,-1 1 0 0 0,0 0-1 0 0,1 1 1 0 0,-1-1 0 0 0,0 1-1 0 0,1 0 1 0 0,-1 0 0 0 0,1 1-1 0 0,-1-1 1 0 0,1 1 0 0 0,0 0 0 0 0,0 1-1 0 0,0-1 1 0 0,0 1 0 0 0,0 0-1 0 0,0 1 1 0 0,1-1 0 0 0,0 1-1 0 0,-1 0 1 0 0,1 0 0 0 0,0 1 33 0 0,-2 3 11 0 0,0 0 0 0 0,0 0 0 0 0,1 1-1 0 0,1 0 1 0 0,0 0 0 0 0,0 0 0 0 0,0 1 0 0 0,1-1 0 0 0,1 1 0 0 0,-1 0 0 0 0,2-1 0 0 0,-1 1 0 0 0,1 0 0 0 0,1 0-1 0 0,0 0 1 0 0,0 0 0 0 0,1 0 0 0 0,1 0 0 0 0,-1 0 0 0 0,1 0 0 0 0,1 0 0 0 0,0-1 0 0 0,0 0 0 0 0,1 1 0 0 0,0-1-1 0 0,1 0 1 0 0,1 2-11 0 0,1 1 86 0 0,1 1 0 0 0,0-1 0 0 0,0 0 0 0 0,1-1-1 0 0,1 0 1 0 0,0 0 0 0 0,0-1 0 0 0,1 0 0 0 0,1-1-1 0 0,-1 0 1 0 0,1-1 0 0 0,1-1 0 0 0,-1 0 0 0 0,1 0 0 0 0,1-1-1 0 0,-1-1 1 0 0,1 0 0 0 0,8 1-86 0 0,7-2 117 0 0,0-2 1 0 0,0-1-1 0 0,1-1 1 0 0,-1-2-1 0 0,0 0 0 0 0,0-3 1 0 0,0 0-1 0 0,0-2 1 0 0,-1 0-1 0 0,0-2 1 0 0,-1-2-1 0 0,0 0 0 0 0,0-2 1 0 0,-1-1-1 0 0,-1 0 1 0 0,-1-2-1 0 0,0-1 1 0 0,-1-2-1 0 0,19-18-117 0 0,-35 31 66 0 0,-1 0 0 0 0,0 0 0 0 0,0-1 0 0 0,-1 0 0 0 0,1-1 0 0 0,-2 1 0 0 0,1-1 0 0 0,-1 0 0 0 0,0 0 0 0 0,-1 0 0 0 0,0-1 0 0 0,0 1 0 0 0,0-1 0 0 0,-1 1 0 0 0,-1-1 0 0 0,0 0 0 0 0,0 0 0 0 0,0 0 0 0 0,-1 0 0 0 0,-1-1-66 0 0,2 21-2466 0 0,10 35 2194 0 0,1-31 299 0 0,0-2-1 0 0,1 1 0 0 0,1-2 0 0 0,1 0 1 0 0,-1-1-1 0 0,2 0 0 0 0,-1-1 0 0 0,2-1 1 0 0,-1 0-1 0 0,1-1 0 0 0,0-1 0 0 0,1-1 1 0 0,0-1-1 0 0,0 0 0 0 0,16 2-26 0 0,102 40-39 0 0,-137-47 41 0 0,0 0 1 0 0,0 1-1 0 0,1-1 0 0 0,-1 0 1 0 0,0 1-1 0 0,1-1 0 0 0,-1 1 0 0 0,0-1 1 0 0,1 1-1 0 0,-1-1 0 0 0,0 1 1 0 0,1-1-1 0 0,-1 1 0 0 0,1 0 0 0 0,-1-1 1 0 0,1 1-1 0 0,0 0 0 0 0,-1-1 1 0 0,1 1-1 0 0,-1 0 0 0 0,1 0 1 0 0,0-1-1 0 0,0 1 0 0 0,0 0 0 0 0,-1 0 1 0 0,1 0-1 0 0,0-1 0 0 0,0 1 1 0 0,0 0-1 0 0,0 0 0 0 0,0 0 0 0 0,0-1 1 0 0,1 1-1 0 0,-1 0 0 0 0,0 0 1 0 0,0 0-1 0 0,0-1 0 0 0,1 1 0 0 0,-1 0 1 0 0,1 0-1 0 0,-1-1 0 0 0,0 1 1 0 0,1 0-1 0 0,-1-1 0 0 0,1 1 0 0 0,-1 0 1 0 0,1-1-1 0 0,0 1 0 0 0,-1-1 1 0 0,1 1-1 0 0,-1-1 0 0 0,1 1 0 0 0,0-1 1 0 0,0 0-1 0 0,-1 1 0 0 0,1-1 1 0 0,0 0-1 0 0,0 1 0 0 0,-1-1 0 0 0,1 0 1 0 0,0 0-1 0 0,0 0 0 0 0,0 0 1 0 0,-1 0-1 0 0,1 0 0 0 0,0 0-2 0 0,-65 13 847 0 0,65-14-870 0 0,0 0 1 0 0,0 1-1 0 0,-1-1 0 0 0,1 0 1 0 0,0 1-1 0 0,-1-1 0 0 0,1 0 1 0 0,-1 0-1 0 0,1 0 1 0 0,-1 1-1 0 0,1-1 0 0 0,-1 0 1 0 0,0 0-1 0 0,1 0 1 0 0,-1 0-1 0 0,0 0 0 0 0,0 0 1 0 0,0 0-1 0 0,0 0 1 0 0,1 0-1 0 0,-1 0 0 0 0,0 0 1 0 0,-1 0-1 0 0,1 0 0 0 0,0 0 1 0 0,0 0-1 0 0,0 0 1 0 0,-1 1-1 0 0,1-1 0 0 0,0 0 1 0 0,-1 0-1 0 0,1 0 1 0 0,-1 0-1 0 0,1 0 0 0 0,-1 1 1 0 0,1-1-1 0 0,-1 0 1 0 0,0 0-1 0 0,1 1 0 0 0,-1-1 1 0 0,0 0-1 0 0,0 1 0 0 0,1-1 1 0 0,-1 1-1 0 0,0-1 1 0 0,0 1-1 0 0,0-1 0 0 0,0 1 1 0 0,0 0-1 0 0,1-1 1 0 0,-1 1-1 0 0,0 0 0 0 0,0 0 1 0 0,0 0-1 0 0,0-1 1 0 0,0 1-1 0 0,0 0 0 0 0,0 0 1 0 0,0 0-1 0 0,0 1 0 0 0,0-1 1 0 0,0 0-1 0 0,0 0 1 0 0,0 1-1 0 0,-1-1 23 0 0,203-132-3651 0 0,-142 101 3493 0 0,127-54 3491 0 0,-165 138-2866 0 0,-11-26-390 0 0,-8-17-60 0 0,0 0 1 0 0,0 0 0 0 0,1 0-1 0 0,0-1 1 0 0,1 1 0 0 0,0-1-1 0 0,0 0 1 0 0,1 0 0 0 0,0 0-1 0 0,1-1 1 0 0,0 1 0 0 0,0-1-1 0 0,1-1 1 0 0,0 1 0 0 0,0-1-1 0 0,1-1 1 0 0,0 1 0 0 0,0-1-1 0 0,0 0 1 0 0,1-1 0 0 0,0 0-1 0 0,0-1 1 0 0,0 1 0 0 0,1-2-1 0 0,-1 1 1 0 0,7 0-18 0 0,107-9-2952 0 0,-46-18-7212 0 0,-58 15-404 0 0</inkml:trace>
  <inkml:trace contextRef="#ctx0" brushRef="#br0" timeOffset="983.832">2721 524 22877 0 0,'0'0'1184'0'0,"0"0"-152"0"0,0 0-327 0 0,0 0-361 0 0,0 0-280 0 0,0 0-304 0 0,0 0-393 0 0,0 0-127 0 0,0 0 88 0 0,0 0 184 0 0,0 0 248 0 0,0 0-16 0 0,0 0-440 0 0,64-19-833 0 0,-32 42-1399 0 0,-8-3-1801 0 0,-7-6-7002 0 0</inkml:trace>
  <inkml:trace contextRef="#ctx0" brushRef="#br0" timeOffset="1297.092">3384 1060 22549 0 0,'0'0'87'0'0,"0"0"-192"0"0,0 0-323 0 0,0 0-284 0 0,0 0 35 0 0,0 0 141 0 0,0 0 232 0 0,0 0 280 0 0,0 0 53 0 0,0 0 16 0 0,0 0 39 0 0,0 0 27 0 0,12 18 10 0 0,110 136 194 0 0,-79-113-122 0 0,-35-36-194 0 0,0 0-1 0 0,0 1 0 0 0,-1 0 1 0 0,0 0-1 0 0,0 1 0 0 0,-1 0 1 0 0,0 0-1 0 0,0 0 0 0 0,-1 1 1 0 0,1 0-1 0 0,-2 0 1 0 0,1 0-1 0 0,-1 1 0 0 0,0-1 1 0 0,-1 1-1 0 0,0 0 0 0 0,-1 0 1 0 0,0 0-1 0 0,0 1 0 0 0,-1-1 1 0 0,1 7 1 0 0,-7-7 109 0 0,0-1 0 0 0,0-1 1 0 0,-1 1-1 0 0,0-1 0 0 0,0 0 1 0 0,-1 0-1 0 0,0-1 0 0 0,0 1 0 0 0,-1-2 1 0 0,1 1-1 0 0,-1-1 0 0 0,0 0 1 0 0,-1-1-1 0 0,1 0 0 0 0,-1 0 0 0 0,0-1 1 0 0,0 0-1 0 0,0 0 0 0 0,0-1 1 0 0,0 0-1 0 0,-1-1 0 0 0,-5 0-109 0 0,-189 8 811 0 0,156-30-2328 0 0,42 6-2298 0 0,3-6-4092 0 0,3 12-2783 0 0</inkml:trace>
  <inkml:trace contextRef="#ctx0" brushRef="#br0" timeOffset="1774.59">4139 151 23605 0 0,'0'0'232'0'0,"0"0"-63"0"0,0 0-178 0 0,0 0-280 0 0,0 0-351 0 0,0 0-353 0 0,0 0-40 0 0,0 0 201 0 0,0 0 328 0 0,0 0 388 0 0,0 0 188 0 0,0 0 76 0 0,0 0 69 0 0,-4 23 39 0 0,-6 142 228 0 0,58 567 782 0 0,-47-714-1229 0 0,-2-4-8 0 0,1 0 0 0 0,0 1 0 0 0,1-1 0 0 0,1 0 0 0 0,0 0 0 0 0,1 0 0 0 0,0 0 0 0 0,1 0 0 0 0,1 0 0 0 0,0-1 0 0 0,1 0 0 0 0,0 0 0 0 0,1 0 0 0 0,1-1 0 0 0,5 7-29 0 0,-10-18 63 0 0,0 1 0 0 0,0-1 1 0 0,0 1-1 0 0,0-1 0 0 0,0 0 1 0 0,0 0-1 0 0,1-1 0 0 0,-1 1 0 0 0,0 0 1 0 0,1-1-1 0 0,-1 0 0 0 0,0 0 1 0 0,1 0-1 0 0,-1 0 0 0 0,0-1 1 0 0,1 1-1 0 0,-1-1 0 0 0,0 0 0 0 0,1 0 1 0 0,-1 0-1 0 0,0 0 0 0 0,0-1 1 0 0,0 1-1 0 0,0-1 0 0 0,0 0 0 0 0,-1 0 1 0 0,1 0-1 0 0,0 0 0 0 0,-1 0 1 0 0,1 0-1 0 0,1-3-63 0 0,70-80 393 0 0,-64 70-433 0 0,-2 0 0 0 0,1 0 0 0 0,-2 0-1 0 0,0-1 1 0 0,-1-1 0 0 0,-1 1 0 0 0,0-1 0 0 0,-1 1 0 0 0,-1-1 0 0 0,0-1 0 0 0,-1-9 40 0 0,-3 49 44 0 0,2 1 1 0 0,0-1 0 0 0,1 0 0 0 0,2 1 0 0 0,0-1-1 0 0,1-1 1 0 0,1 1 0 0 0,1-1 0 0 0,1 0 0 0 0,5 9-45 0 0,-9-24-5 0 0,0-1 0 0 0,0 1 1 0 0,1-1-1 0 0,-1 0 1 0 0,1 0-1 0 0,0-1 1 0 0,1 1-1 0 0,-1-1 0 0 0,1 0 1 0 0,0-1-1 0 0,0 1 1 0 0,0-1-1 0 0,0 0 0 0 0,0-1 1 0 0,1 1-1 0 0,-1-1 1 0 0,1-1-1 0 0,5 2 5 0 0,33 2-3097 0 0,1-4-4404 0 0,-33-1-3116 0 0</inkml:trace>
  <inkml:trace contextRef="#ctx0" brushRef="#br0" timeOffset="2127.928">4654 735 22029 0 0,'0'0'376'0'0,"0"0"-80"0"0,0 0-160 0 0,0 0-184 0 0,0 0-136 0 0,0 0-344 0 0,0 0-729 0 0,0 0-935 0 0,0 0-1225 0 0,-156-120-984 0 0,151 118-4705 0 0</inkml:trace>
  <inkml:trace contextRef="#ctx0" brushRef="#br0" timeOffset="2128.928">3800 144 25453 0 0,'0'0'176'0'0,"0"0"-192"0"0,0 0-224 0 0,0 0-72 0 0,184-41 72 0 0,-110 42 48 0 0,2 8 16 0 0,3 2-136 0 0,1 4-416 0 0,-3 3-464 0 0,-6 2-721 0 0,-1 3-943 0 0,-19-6-1249 0 0,-15-5-6906 0 0</inkml:trace>
  <inkml:trace contextRef="#ctx0" brushRef="#br0" timeOffset="2390.66">4987 1001 14995 0 0,'0'0'970'0'0,"0"0"-1249"0"0,0 0-6 0 0,0 0 417 0 0,0 0 169 0 0,0 0 76 0 0,19 26 20 0 0,90 130 401 0 0,-80-103-95 0 0,-24-40-528 0 0,0-1 0 0 0,1 0 1 0 0,1 0-1 0 0,0 0 0 0 0,1-1 0 0 0,0 0 0 0 0,0-1 0 0 0,1 0 0 0 0,1 0 0 0 0,0 0 0 0 0,0-2 1 0 0,0 1-1 0 0,10 5-175 0 0,-17-13 125 0 0,1 0 0 0 0,-1-1 0 0 0,1 1 0 0 0,-1-1 0 0 0,1 1-1 0 0,-1-1 1 0 0,1 0 0 0 0,0 0 0 0 0,-1 0 0 0 0,1-1 0 0 0,-1 1 0 0 0,1-1 0 0 0,-1 0 0 0 0,0 0 0 0 0,1 0 0 0 0,-1-1 0 0 0,0 1 0 0 0,1-1 0 0 0,-1 0 0 0 0,0 1 0 0 0,0-1 0 0 0,-1-1 0 0 0,1 1 0 0 0,0 0 0 0 0,-1-1 0 0 0,1 1 0 0 0,-1-1 0 0 0,0 0 0 0 0,0 0 0 0 0,0 0 0 0 0,0 0 0 0 0,0 0 0 0 0,-1 0 0 0 0,1 0 0 0 0,-1-2-125 0 0,45-124 1347 0 0,-8-164-1837 0 0,-5 237-3419 0 0,-14 48-1195 0 0,5 5-3502 0 0,-15 3 608 0 0</inkml:trace>
  <inkml:trace contextRef="#ctx0" brushRef="#br0" timeOffset="2598.514">5930 993 21469 0 0,'0'0'128'0'0,"0"0"-416"0"0,0 0-202 0 0,0 0 113 0 0,0 0 283 0 0,0 0 260 0 0,0 0 104 0 0,0 0 31 0 0,-1 28 3 0 0,-14 175 536 0 0,-11 5-231 0 0,48-194-1702 0 0,-3-24-5383 0 0,-11 5-3808 0 0</inkml:trace>
  <inkml:trace contextRef="#ctx0" brushRef="#br0" timeOffset="2852.229">5735 42 25477 0 0,'0'0'224'0'0,"0"0"-95"0"0,0 0-129 0 0,0 0-257 0 0,0 0-343 0 0,0 0-168 0 0,0 0-104 0 0,0 0 88 0 0,0 0 192 0 0,0 0 72 0 0,0 0 63 0 0,0 0-31 0 0,0 0-136 0 0,0 0-464 0 0,114-41-968 0 0,-93 45-1681 0 0,-5-1-6777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09.9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7 428 7290 0 0,'0'0'2447'0'0,"0"0"-235"0"0,0 0-338 0 0,0 0-199 0 0,0 0-268 0 0,0 0-292 0 0,0 0-248 0 0,0 0-216 0 0,0 0-169 0 0,0 0-134 0 0,0 0-86 0 0,0 0-76 0 0,0 0-38 0 0,-7-13 10 0 0,909-22 2782 0 0,-833 42-1758 0 0,-92-39-6263 0 0,13 10-7102 0 0,8 17 4203 0 0</inkml:trace>
  <inkml:trace contextRef="#ctx0" brushRef="#br0" timeOffset="423.949">1092 4 20380 0 0,'0'0'1195'0'0,"0"0"-78"0"0,0 0-284 0 0,0 0-289 0 0,0 0-248 0 0,0 0-237 0 0,0 0-212 0 0,0 0-145 0 0,0 0-77 0 0,0 0 41 0 0,0 0 102 0 0,0 0 114 0 0,0 0 113 0 0,5-3 50 0 0,1 3-30 0 0,0 0-1 0 0,0 0 0 0 0,0 0 1 0 0,0 1-1 0 0,0-1 0 0 0,0 2 1 0 0,0-1-1 0 0,0 0 0 0 0,-1 1 1 0 0,1 0-1 0 0,0 1 1 0 0,-1-1-1 0 0,0 1 0 0 0,1 0 1 0 0,-1 0-1 0 0,-1 1 0 0 0,1 0 1 0 0,0-1-1 0 0,-1 1 0 0 0,3 3-14 0 0,21 13 59 0 0,534 291 395 0 0,-562-311-454 0 0,1-1 10 0 0,1 1-1 0 0,-1 0 1 0 0,0 0-1 0 0,0 0 1 0 0,0 0-1 0 0,0 0 0 0 0,0 0 1 0 0,0 0-1 0 0,0 0 1 0 0,0 1-1 0 0,0-1 1 0 0,1 0-1 0 0,-1 1 1 0 0,0-1-1 0 0,0 1 0 0 0,0-1 1 0 0,-1 1-1 0 0,1-1 1 0 0,0 1-1 0 0,0 0 1 0 0,0-1-1 0 0,0 1 0 0 0,0 0 1 0 0,-1 0-1 0 0,1-1 1 0 0,0 1-1 0 0,-1 0 1 0 0,1 0-1 0 0,-1 0 1 0 0,1 0-1 0 0,-1 0 0 0 0,1 0 1 0 0,-1 0-1 0 0,1 0 1 0 0,-1 0-1 0 0,0 0 1 0 0,0 0-1 0 0,0 0 0 0 0,1 1 1 0 0,-1-1-1 0 0,0 0 1 0 0,0 0-1 0 0,-1 0 1 0 0,1 0-1 0 0,0 0 1 0 0,0 0-1 0 0,0 0 0 0 0,-1 0 1 0 0,1 0-1 0 0,-1 0 1 0 0,1 0-1 0 0,-1 0 1 0 0,1 0-1 0 0,-1 0 0 0 0,1 0 1 0 0,-1 0-1 0 0,0 0 1 0 0,1 0-1 0 0,-1-1 1 0 0,0 1-1 0 0,0 0 1 0 0,0-1-1 0 0,0 1 0 0 0,0 0 1 0 0,0-1-1 0 0,0 1-9 0 0,-129 51 822 0 0,91-39-1034 0 0,1 1 1 0 0,0 2-1 0 0,2 2 1 0 0,0 1-1 0 0,0 2 1 0 0,2 2-1 0 0,-10 9 212 0 0,5 10-2749 0 0,20-9-3816 0 0,12-17-3694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05.6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276 282 3457 0 0,'0'0'1876'0'0,"0"0"-621"0"0,0 0-171 0 0,0 0-138 0 0,0 0-201 0 0,0 0-130 0 0,0 0-171 0 0,0 0-150 0 0,0 0-66 0 0,0 0-31 0 0,0 0 63 0 0,-4-12 0 0 0,-12-37-74 0 0,0 89-1725 0 0,-20 444 5265 0 0,20 162-3726 0 0,9-209 550 0 0,-2 550 485 0 0,11-1060 3167 0 0,2-21-6515 0 0,4-91-11621 0 0,-7 151 10360 0 0</inkml:trace>
  <inkml:trace contextRef="#ctx0" brushRef="#br0" timeOffset="681.851">120 199 21509 0 0,'0'0'293'0'0,"0"0"11"0"0,-11-26-47 0 0,-33-81-67 0 0,33 52-1007 0 0,38 47-1149 0 0,-14 8 1787 0 0,60-2 205 0 0,0 3-1 0 0,0 3 1 0 0,0 4 0 0 0,-1 3-1 0 0,0 2 1 0 0,-1 4 0 0 0,48 19-26 0 0,-84-26-17 0 0,0 1 0 0 0,0 2 0 0 0,-1 1 1 0 0,-1 1-1 0 0,0 2 0 0 0,-2 2 0 0 0,0 1 0 0 0,-1 1 1 0 0,-1 1-1 0 0,-1 2 0 0 0,-1 1 0 0 0,-1 1 0 0 0,-1 1 1 0 0,-1 1-1 0 0,6 13 17 0 0,-24-29 23 0 0,0 1 1 0 0,-1 0-1 0 0,-1 0 1 0 0,0 0-1 0 0,0 1 1 0 0,-2-1-1 0 0,1 1 1 0 0,-2 0-1 0 0,0 0 0 0 0,0 0 1 0 0,-2 0-1 0 0,0 0 1 0 0,0-1-1 0 0,-1 1 1 0 0,-1 0-1 0 0,0-1 1 0 0,-1 1-1 0 0,0-1 1 0 0,-1 0-1 0 0,-1 0 1 0 0,0-1-1 0 0,0 0 1 0 0,-6 7-24 0 0,-14 22 186 0 0,-2 0 1 0 0,-2-3-1 0 0,-1 0 1 0 0,-2-2-1 0 0,-2-1 1 0 0,-5 2-187 0 0,-74 58 175 0 0,-3-5 0 0 0,-4-5 0 0 0,-4-5 0 0 0,-3-6 1 0 0,-3-6-1 0 0,-99 35-175 0 0,260-79-1974 0 0,45-4 2071 0 0,-72-19-117 0 0,63 14 167 0 0,-1 3 0 0 0,0 2 1 0 0,-1 3-1 0 0,-2 3 0 0 0,-1 3 0 0 0,-1 3 0 0 0,-1 2 0 0 0,-2 2 0 0 0,-2 3 0 0 0,-1 3 0 0 0,43 43-147 0 0,12 38 252 0 0,-6 5-1 0 0,-5 4 1 0 0,44 85-252 0 0,-101-155 160 0 0,-12-11 1459 0 0,-29-51-1190 0 0,0 0 37 0 0,0 0-41 0 0,0 0-46 0 0,-38-35 489 0 0,12 11-1714 0 0,-4-4-2012 0 0,10 9-8654 0 0,17 16 621 0 0</inkml:trace>
  <inkml:trace contextRef="#ctx0" brushRef="#br0" timeOffset="1983.76">1714 2515 976 0 0,'0'0'792'0'0,"0"0"-186"0"0,0 0-26 0 0,0 0 16 0 0,0 0 20 0 0,0 0-8 0 0,0 0-32 0 0,0 0-98 0 0,0 0-118 0 0,0 0-72 0 0,0 0 15 0 0,0 0 90 0 0,0 0 99 0 0,-1 4 48 0 0,-8 222 5266 0 0,53 217-809 0 0,-43-532 209 0 0,73-134-5981 0 0,-65 204 727 0 0,1 0 0 0 0,1 1-1 0 0,0 0 1 0 0,1 1-1 0 0,1 1 1 0 0,1 0 0 0 0,0 0-1 0 0,1 2 1 0 0,1 0-1 0 0,0 0 1 0 0,1 2 0 0 0,1 0-1 0 0,-1 1 1 0 0,5-1 48 0 0,-19 10-8 0 0,0 1 0 0 0,0 0 0 0 0,0 0 0 0 0,0 0 1 0 0,0 0-1 0 0,1 1 0 0 0,-1-1 0 0 0,0 1 0 0 0,1 0 0 0 0,-1 0 0 0 0,0 0 0 0 0,1 0 1 0 0,-1 1-1 0 0,0-1 0 0 0,1 1 0 0 0,-1 0 0 0 0,0 0 0 0 0,0 0 0 0 0,0 0 1 0 0,0 1-1 0 0,0-1 0 0 0,0 1 0 0 0,0 0 0 0 0,0 0 0 0 0,-1 0 0 0 0,1 0 0 0 0,-1 0 1 0 0,1 0-1 0 0,-1 1 0 0 0,0-1 0 0 0,0 1 0 0 0,0 0 0 0 0,0-1 0 0 0,-1 1 1 0 0,1 0-1 0 0,-1 0 0 0 0,1 0 0 0 0,-1 1 0 0 0,0-1 0 0 0,0 1 8 0 0,34 139 487 0 0,-34-139-486 0 0,30 318 469 0 0,-17-252-225 0 0,12-92 1658 0 0,95-238-2203 0 0,-107 218 176 0 0,2 1 1 0 0,2 0-1 0 0,2 1 1 0 0,1 1 0 0 0,2 1-1 0 0,2 1 1 0 0,20-23 123 0 0,-44 58 0 0 0,0-1 0 0 0,0 1 0 0 0,1-1 0 0 0,0 1 0 0 0,-1 0 0 0 0,1 0 0 0 0,0 0-1 0 0,0 0 1 0 0,0 0 0 0 0,0 0 0 0 0,0 0 0 0 0,0 1 0 0 0,1-1 0 0 0,-1 1 0 0 0,1-1 0 0 0,-1 1 0 0 0,1 0 0 0 0,-1 0 0 0 0,1 0 0 0 0,0 0 0 0 0,-1 1 0 0 0,1-1 0 0 0,0 1 0 0 0,0 0 0 0 0,-1-1 0 0 0,1 1 0 0 0,0 0 0 0 0,0 1-1 0 0,0-1 1 0 0,-1 0 0 0 0,1 1 0 0 0,0 0 0 0 0,-1 0 0 0 0,1-1 0 0 0,0 2 0 0 0,-1-1 0 0 0,1 0 0 0 0,-1 0 0 0 0,1 1 0 0 0,-1-1 0 0 0,0 1 0 0 0,0 0 0 0 0,0 0 0 0 0,0 0 0 0 0,0 0 0 0 0,0 0 0 0 0,0 0 0 0 0,-1 0-1 0 0,1 1 1 0 0,-1-1 0 0 0,1 0 0 0 0,-1 1 0 0 0,0 0 0 0 0,0-1 0 0 0,0 1 0 0 0,15 45 115 0 0,-1 0-1 0 0,-3 0 1 0 0,-2 1-1 0 0,-2 1 1 0 0,-2 0-1 0 0,-3 0 1 0 0,-1 0-1 0 0,-3 0 0 0 0,-4 27-114 0 0,3-14 68 0 0,-2 98 154 0 0,4-161-161 0 0,0 0 37 0 0,0 0 24 0 0,0 0 10 0 0,0 0-39 0 0,5-23-1001 0 0,10-24-2967 0 0,-5 15-4082 0 0,-4 17-3129 0 0</inkml:trace>
  <inkml:trace contextRef="#ctx0" brushRef="#br0" timeOffset="2300.405">3546 2679 0 0 0,'0'0'0'0'0,"0"0"0"0"0</inkml:trace>
  <inkml:trace contextRef="#ctx0" brushRef="#br0" timeOffset="2816.347">3546 2679 832 0 0,'48'-54'2388'0'0,"-8"19"3922"0"0,12-20 779 0 0,-13-12-3316 0 0,-27 33-3549 0 0,-1-1 0 0 0,-1 0 0 0 0,-2 0-1 0 0,-1-1 1 0 0,-3 1 0 0 0,0-2 0 0 0,-2 1-1 0 0,-2 0 1 0 0,-2-9-224 0 0,2 36-8 0 0,0 1-1 0 0,0 0 1 0 0,-1 0 0 0 0,0-1 0 0 0,0 1-1 0 0,-1 0 1 0 0,0 0 0 0 0,0 0-1 0 0,-1 0 1 0 0,0 1 0 0 0,-1-1-1 0 0,0 1 1 0 0,0-1 0 0 0,0 1-1 0 0,-1 1 1 0 0,0-1 0 0 0,0 1-1 0 0,-1-1 1 0 0,0 1 0 0 0,0 1-1 0 0,0-1 1 0 0,-1 1 0 0 0,1 1-1 0 0,-1-1 1 0 0,0 1 0 0 0,-1 0-1 0 0,1 0 1 0 0,-1 1 0 0 0,-5-1 8 0 0,5 7-31 0 0,0 0 0 0 0,0 1 0 0 0,1 0 0 0 0,-1 0 0 0 0,1 1 0 0 0,0 0 1 0 0,1 1-1 0 0,-1-1 0 0 0,1 1 0 0 0,0 0 0 0 0,0 1 0 0 0,1 0 0 0 0,0-1 0 0 0,0 2 1 0 0,0-1-1 0 0,1 0 0 0 0,0 1 0 0 0,1 0 0 0 0,0 0 0 0 0,-2 8 31 0 0,-12 32-51 0 0,3 2 1 0 0,3-1-1 0 0,1 1 0 0 0,2 1 0 0 0,3 0 1 0 0,2 0-1 0 0,2 0 0 0 0,3 0 0 0 0,2 9 51 0 0,-3-24-13 0 0,89 965 62 0 0,-80-475 154 0 0,-9-525-135 0 0,0 1 0 0 0,-1-1 0 0 0,1 1 0 0 0,-1-1 0 0 0,1 1 0 0 0,-1-1 0 0 0,0 1 1 0 0,0-1-1 0 0,1 1 0 0 0,-1 0 0 0 0,0-1 0 0 0,0 1 0 0 0,-1-1 0 0 0,1 1 0 0 0,0-1 1 0 0,-1 1-1 0 0,1-1 0 0 0,0 1 0 0 0,-1-1 0 0 0,0 1 0 0 0,1-1 0 0 0,-1 1 1 0 0,0-1-1 0 0,0 0 0 0 0,0 1 0 0 0,0-1 0 0 0,0 0 0 0 0,0 0 0 0 0,0 0 0 0 0,0 1 1 0 0,0-1-1 0 0,-1-1 0 0 0,1 1 0 0 0,0 0 0 0 0,-1 0 0 0 0,1 0 0 0 0,-1-1 0 0 0,1 1 1 0 0,-1-1-1 0 0,1 1 0 0 0,-1-1 0 0 0,1 1 0 0 0,-1-1 0 0 0,1 0 0 0 0,-1 0 0 0 0,0 0 1 0 0,1 0-1 0 0,-1 0 0 0 0,1 0 0 0 0,-1 0 0 0 0,1-1 0 0 0,-1 1 0 0 0,0 0 1 0 0,1-1-1 0 0,-1 0 0 0 0,1 1 0 0 0,0-1 0 0 0,-1 0-68 0 0,-33-18 240 0 0,2-1 0 0 0,0-1-1 0 0,1-2 1 0 0,2-2 0 0 0,-23-23-240 0 0,-13-8 80 0 0,17 16-53 0 0,14 15-22 0 0,2-3 1 0 0,1 0-1 0 0,1-2 1 0 0,2-1-1 0 0,1-2 1 0 0,-10-16-6 0 0,37 48-31 0 0,1 0 0 0 0,-1 0 0 0 0,1 0 0 0 0,0-1 0 0 0,-1 1 0 0 0,1 0 1 0 0,0 0-1 0 0,0 0 0 0 0,0 0 0 0 0,0-1 0 0 0,0 1 0 0 0,0 0 0 0 0,0 0 0 0 0,0 0 0 0 0,0-1 0 0 0,1 1 0 0 0,-1 0 0 0 0,1 0 0 0 0,-1 0 0 0 0,0 0 1 0 0,1 0-1 0 0,0 0 0 0 0,-1 0 0 0 0,1 0 0 0 0,0 0 0 0 0,-1 0 0 0 0,1 0 0 0 0,0 0 0 0 0,0 0 0 0 0,0 0 0 0 0,0 1 0 0 0,0-1 0 0 0,0 0 1 0 0,0 1-1 0 0,0-1 0 0 0,0 1 0 0 0,0-1 0 0 0,0 1 0 0 0,0-1 0 0 0,0 1 0 0 0,1 0 0 0 0,-1 0 0 0 0,0-1 0 0 0,0 1 0 0 0,0 0 0 0 0,1 0 0 0 0,-1 0 32 0 0,75-13-515 0 0,-62 11 394 0 0,133-8-2441 0 0,-50 9-4279 0 0,-73 1 3620 0 0,4 0-6515 0 0</inkml:trace>
  <inkml:trace contextRef="#ctx0" brushRef="#br0" timeOffset="3283.464">3164 3052 21044 0 0,'0'0'1083'0'0,"0"0"-40"0"0,0 0-281 0 0,0 0-453 0 0,0 0-386 0 0,0 0-65 0 0,0 0 93 0 0,0 0 128 0 0,0 0 89 0 0,0 0 43 0 0,28 1 15 0 0,86 9 16 0 0,24 32 356 0 0,-94-28-209 0 0,1-1 0 0 0,0-3 0 0 0,1-1 0 0 0,0-3 0 0 0,43 1-389 0 0,-89-7 341 0 0,0 0-26 0 0,0 0-34 0 0,0 0-54 0 0,0 0-46 0 0,0 0-28 0 0,-26 4-1300 0 0,11 0-2506 0 0,15 6-1307 0 0,0-7 1511 0 0,0 4-7265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26.6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6 815 17404 0 0,'0'0'4503'0'0,"0"0"-3113"0"0,0 0-954 0 0,0 0-219 0 0,0 0-147 0 0,0 0-94 0 0,0 0-20 0 0,0 0 13 0 0,0 0 22 0 0,0 0 7 0 0,0 0-23 0 0,0 0-12 0 0,0-5-30 0 0,0-1 150 0 0,-1-6-546 0 0,1 28-226 0 0,-2-6 751 0 0,1 0 1 0 0,0 0 0 0 0,1 0 0 0 0,0 0 0 0 0,0 1-1 0 0,1-1 1 0 0,1 0 0 0 0,0 0 0 0 0,0 0 0 0 0,1-1 0 0 0,0 1-1 0 0,0-1 1 0 0,1 1 0 0 0,1-1 0 0 0,0 0 0 0 0,0 0-1 0 0,0-1 1 0 0,1 0 0 0 0,0 0 0 0 0,1 0 0 0 0,0-1 0 0 0,0 0-1 0 0,1 0 1 0 0,0 0 0 0 0,0-1 0 0 0,0-1 0 0 0,1 1-1 0 0,-1-1 1 0 0,3 0-63 0 0,-2-1 59 0 0,-1 0 0 0 0,1-1 0 0 0,0-1 0 0 0,0 1 0 0 0,0-1 0 0 0,1-1 0 0 0,-1 0-1 0 0,0 0 1 0 0,1-1 0 0 0,-1 0 0 0 0,0 0 0 0 0,1-1 0 0 0,-1 0 0 0 0,0-1 0 0 0,0 0 0 0 0,0-1 0 0 0,0 0 0 0 0,0 0-1 0 0,-1 0 1 0 0,1-1 0 0 0,-1-1 0 0 0,0 0 0 0 0,0 0 0 0 0,0 0 0 0 0,-1-1 0 0 0,0 0 0 0 0,0 0 0 0 0,-1-1 0 0 0,1 0-1 0 0,-1 0 1 0 0,-1-1 0 0 0,1 1 0 0 0,-1-1 0 0 0,-1 0 0 0 0,0-1 0 0 0,0 1 0 0 0,0-1 0 0 0,-1 0 0 0 0,0 0-1 0 0,-1 0 1 0 0,1-5-59 0 0,-2 2-14 0 0,0 0-1 0 0,-1-1 1 0 0,0 1-1 0 0,-1 0 0 0 0,0 0 1 0 0,-1 0-1 0 0,-1 0 1 0 0,1 0-1 0 0,-2 0 0 0 0,0 1 1 0 0,0-1-1 0 0,-1 1 1 0 0,-1 0-1 0 0,0 0 0 0 0,0 1 1 0 0,-1 0-1 0 0,0 0 1 0 0,-1 0-1 0 0,0 1 0 0 0,-9-8 15 0 0,16 19-190 0 0,-1-1-1 0 0,1 0 0 0 0,0 0 0 0 0,0 1 0 0 0,-1-1 0 0 0,1 1 0 0 0,0 0 1 0 0,0-1-1 0 0,0 1 0 0 0,0 0 0 0 0,1-1 0 0 0,-1 1 0 0 0,0 0 0 0 0,1 0 1 0 0,-1 0-1 0 0,1-1 0 0 0,0 1 0 0 0,-1 0 0 0 0,1 0 0 0 0,0 0 0 0 0,0 0 1 0 0,0 0-1 0 0,1 0 0 0 0,-1 0 0 0 0,0 0 0 0 0,1-1 0 0 0,-1 1 1 0 0,1 0-1 0 0,-1 0 0 0 0,1 0 0 0 0,0-1 0 0 0,0 1 0 0 0,0 0 0 0 0,0-1 1 0 0,0 1-1 0 0,0-1 0 0 0,1 1 191 0 0,4 11-4665 0 0,2-3-4048 0 0</inkml:trace>
  <inkml:trace contextRef="#ctx0" brushRef="#br0" timeOffset="520.056">850 672 15139 0 0,'0'0'2902'0'0,"0"0"-1502"0"0,0 0-939 0 0,0 0-189 0 0,0 0 69 0 0,0 0 94 0 0,0 0 85 0 0,0 0 7 0 0,0 0-74 0 0,0 0-70 0 0,0 0-70 0 0,7 27-57 0 0,30 130 156 0 0,-16-28 207 0 0,9-115-1603 0 0,-18-16-2257 0 0,-1 0-3531 0 0,-3 0-4271 0 0</inkml:trace>
  <inkml:trace contextRef="#ctx0" brushRef="#br0" timeOffset="1302.653">1558 0 15731 0 0,'0'0'3975'0'0,"0"0"-2627"0"0,0 0-929 0 0,0 0-361 0 0,0 0-211 0 0,0 0-75 0 0,0 0 1 0 0,0 0 38 0 0,0 0 63 0 0,0 0 108 0 0,0 0 104 0 0,0 0 93 0 0,0 0 60 0 0,15 27 12 0 0,43 88-21 0 0,-39 13 132 0 0,16 424 216 0 0,-35-551-576 0 0,1 23 53 0 0,1 0 0 0 0,1 0 0 0 0,1 0 1 0 0,1-1-1 0 0,1 1 0 0 0,1-1 1 0 0,7 14-56 0 0,-14-37 314 0 0,0 0 176 0 0,0 0 159 0 0,-13-21 1030 0 0,-10-4-2015 0 0,0 1-1 0 0,-2 1 1 0 0,0 1-1 0 0,-2 2 0 0 0,0 0 1 0 0,-1 2-1 0 0,-1 1 1 0 0,-20-8 336 0 0,47 24-14 0 0,0 0 1 0 0,0 1-1 0 0,0-1 1 0 0,0 0-1 0 0,0 1 1 0 0,-1-1-1 0 0,1 1 0 0 0,0 0 1 0 0,0 0-1 0 0,-1 0 1 0 0,1 0-1 0 0,0 0 1 0 0,0 1-1 0 0,0-1 1 0 0,-1 0-1 0 0,1 1 1 0 0,0 0-1 0 0,0-1 1 0 0,0 1-1 0 0,0 0 1 0 0,0 0-1 0 0,0 0 1 0 0,0 1-1 0 0,0-1 1 0 0,1 0-1 0 0,-1 1 1 0 0,0-1-1 0 0,1 1 1 0 0,-1-1-1 0 0,1 1 1 0 0,-1 0-1 0 0,1 0 0 0 0,0 0 1 0 0,0 0-1 0 0,0 0 1 0 0,0 0-1 0 0,0 0 1 0 0,0 0-1 0 0,1 0 1 0 0,-1 0-1 0 0,1 0 1 0 0,-1 0-1 0 0,1 1 1 0 0,0-1-1 0 0,0 0 1 0 0,0 0-1 0 0,0 2 14 0 0,3 112 745 0 0,-2-109-709 0 0,0 1 1 0 0,1 0-1 0 0,0-1 0 0 0,0 1 1 0 0,1-1-1 0 0,0 0 0 0 0,1 0 0 0 0,-1 0 1 0 0,1 0-1 0 0,0-1 0 0 0,1 0 1 0 0,0 1-1 0 0,0-1 0 0 0,0-1 1 0 0,0 1-1 0 0,1-1 0 0 0,0 0 1 0 0,0 0-1 0 0,1-1 0 0 0,-1 0 0 0 0,1 0 1 0 0,0-1-1 0 0,0 1 0 0 0,0-1 1 0 0,1-1-1 0 0,-1 1 0 0 0,1-2 1 0 0,-1 1-1 0 0,1-1 0 0 0,-1 0 1 0 0,1 0-1 0 0,0-1 0 0 0,0 0 0 0 0,0 0 1 0 0,-1-1-1 0 0,1 0 0 0 0,0 0 1 0 0,-1-1-1 0 0,1 0 0 0 0,1-1-36 0 0,20-13-399 0 0,-1-1-1 0 0,-1-2 1 0 0,-1 0 0 0 0,-1-2-1 0 0,0-1 1 0 0,-2 0-1 0 0,-1-2 1 0 0,8-11 399 0 0,34 90 1343 0 0,-34-43-1086 0 0,0-1 0 0 0,0-2 0 0 0,0-1 0 0 0,1-2 0 0 0,1 0 0 0 0,-1-2 0 0 0,1-2-1 0 0,-1-1 1 0 0,29-2-257 0 0,-54 1 16 0 0,0 0-1 0 0,0 0 1 0 0,0-1-1 0 0,0 1 1 0 0,0-1-1 0 0,0-1 1 0 0,-1 1-1 0 0,1-1 1 0 0,0 0-1 0 0,-1 0 1 0 0,1-1-1 0 0,-1 1 1 0 0,0-1-1 0 0,0 0 1 0 0,0-1-1 0 0,0 1 1 0 0,0-1-1 0 0,-1 0 1 0 0,0 0-1 0 0,0-1 1 0 0,0 1-1 0 0,0-1 1 0 0,-1 0-1 0 0,1 0 1 0 0,-1 0-1 0 0,-1 0 1 0 0,1 0-1 0 0,-1-1 1 0 0,0 1-1 0 0,0-1 1 0 0,0 0-1 0 0,-1 0 1 0 0,0 0-1 0 0,0 1 1 0 0,0-1-1 0 0,-1 0 1 0 0,0 0-1 0 0,0 0 1 0 0,-1 0-1 0 0,1 0 1 0 0,-1 0-1 0 0,-1 0 1 0 0,1 0-1 0 0,-1 1 1 0 0,0-1-1 0 0,0 1 1 0 0,-2-4-16 0 0,-1-1-26 0 0,-1 1 0 0 0,0-1 0 0 0,0 1 0 0 0,-1 0 0 0 0,0 1 0 0 0,0 0 0 0 0,-1 0 1 0 0,0 0-1 0 0,0 1 0 0 0,-1 1 0 0 0,0-1 0 0 0,0 1 0 0 0,-1 1 0 0 0,0 0 0 0 0,0 0 1 0 0,0 1-1 0 0,0 0 0 0 0,-1 0 0 0 0,1 1 0 0 0,-1 1 0 0 0,0 0 0 0 0,0 1 1 0 0,0-1-1 0 0,0 2 0 0 0,-8 0 26 0 0,13 4-61 0 0,0 1 0 0 0,0-1 1 0 0,0 1-1 0 0,0 0 0 0 0,1 0 1 0 0,0 1-1 0 0,0 0 0 0 0,0 0 1 0 0,1 0-1 0 0,0 0 1 0 0,0 1-1 0 0,1 0 0 0 0,0 0 1 0 0,0 0-1 0 0,0 0 0 0 0,1 0 1 0 0,0 0-1 0 0,0 1 0 0 0,1-1 1 0 0,0 1-1 0 0,0-1 0 0 0,1 1 1 0 0,0-1-1 0 0,0 1 0 0 0,1-1 1 0 0,0 1-1 0 0,0-1 0 0 0,1 1 1 0 0,0-1-1 0 0,0 0 0 0 0,1 0 1 0 0,-1 0-1 0 0,5 6 61 0 0,10 17-3407 0 0,-11-21 11 0 0,0 3-7773 0 0</inkml:trace>
  <inkml:trace contextRef="#ctx0" brushRef="#br0" timeOffset="1615.339">702 202 28358 0 0,'0'0'688'0'0,"0"0"-120"0"0,0 0-216 0 0,0 0-208 0 0,0 0-176 0 0,0 0-88 0 0,0 0-216 0 0,0 0-96 0 0,0 0-104 0 0,0 0-288 0 0,0 0-368 0 0,0 0-1233 0 0,0 0-3848 0 0,84 22-7058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25.4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148 130 11330 0 0,'0'0'4137'0'0,"0"0"-2368"0"0,0 0-894 0 0,0 0-323 0 0,0 0-107 0 0,0 0 35 0 0,0 0 67 0 0,0 0-24 0 0,0 0-115 0 0,0 0-191 0 0,0 0-195 0 0,0 0-153 0 0,0 0-40 0 0,2-3 63 0 0,37 176 832 0 0,31 302 96 0 0,-45-417-282 0 0,-26-94 491 0 0,1 10-3941 0 0,-4 2-2233 0 0,2 14 578 0 0,0-3-6287 0 0</inkml:trace>
  <inkml:trace contextRef="#ctx0" brushRef="#br0" timeOffset="422.84">0 31 25013 0 0,'0'0'608'0'0,"0"0"-207"0"0,0 0-276 0 0,0 0-233 0 0,0 0-93 0 0,0 0 36 0 0,0 0 101 0 0,0 0 68 0 0,32-5 16 0 0,100-14 14 0 0,-99 15-31 0 0,1 2 0 0 0,-1 2 0 0 0,0 0 1 0 0,1 3-1 0 0,-1 0 0 0 0,0 2 0 0 0,13 5-3 0 0,8 1-120 0 0,-21-6-501 0 0,44 9-1660 0 0,-31 3-8630 0 0,-41-14 2580 0 0</inkml:trace>
  <inkml:trace contextRef="#ctx0" brushRef="#br0" timeOffset="665.81">172 510 23901 0 0,'0'0'438'0'0,"0"0"-268"0"0,0 0-55 0 0,0 0 56 0 0,0 0 61 0 0,32 1-8 0 0,217 2 141 0 0,-182-3-1024 0 0,87 1 806 0 0,-103 2-4465 0 0,0 2-4484 0 0,-37-3-2406 0 0</inkml:trace>
  <inkml:trace contextRef="#ctx0" brushRef="#br0" timeOffset="904.181">1142 242 21509 0 0,'0'0'33'0'0,"0"0"-248"0"0,0 0-170 0 0,0 0-7 0 0,0 0 106 0 0,0 0 192 0 0,0 0 176 0 0,0 0 148 0 0,0 0 122 0 0,0 0 81 0 0,0 0 31 0 0,0 0-38 0 0,0 0-54 0 0,2 23-65 0 0,11 176 387 0 0,-1 72 25 0 0,10-231 652 0 0,-34-60-51 0 0,3 9-2086 0 0,-1 0-1897 0 0,5 4-3854 0 0,2 4-4732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22.3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637 3 16812 0 0,'0'0'3208'0'0,"0"0"-2413"0"0,0 0-672 0 0,0 0-93 0 0,0 0-38 0 0,0 0-22 0 0,0 0 2 0 0,0 0 77 0 0,0 0 66 0 0,0 0 34 0 0,-27-3 277 0 0,-109 142 38 0 0,75-74-107 0 0,2 4 0 0 0,3 2 1 0 0,4 2-1 0 0,2 3 1 0 0,-37 78-358 0 0,69-117 45 0 0,1 0 0 0 0,2 1-1 0 0,2 1 1 0 0,1 0 0 0 0,2 1 0 0 0,2 0 0 0 0,1 1 0 0 0,2 0 0 0 0,2-1 0 0 0,2 1 0 0 0,2 0 0 0 0,1 0 0 0 0,2 0 0 0 0,4 9-45 0 0,0-23 109 0 0,1 0 0 0 0,0-1 0 0 0,2 0 0 0 0,2-1 0 0 0,0 0 0 0 0,1-1 0 0 0,2-1 0 0 0,0 0 0 0 0,1-1 0 0 0,2-1 0 0 0,0 0 1 0 0,1-2-1 0 0,1 0 0 0 0,0-2 0 0 0,2 0 0 0 0,0-1 0 0 0,1-1 0 0 0,0-2 0 0 0,1 0 0 0 0,1-1 0 0 0,0-2 0 0 0,0-1 0 0 0,1-1 0 0 0,0-1 0 0 0,0-1 0 0 0,1-2 0 0 0,0 0 0 0 0,20-2-109 0 0,-47-1 25 0 0,0-1 0 0 0,0 0 0 0 0,0 1 0 0 0,1-1-1 0 0,-1 0 1 0 0,0 0 0 0 0,0 0 0 0 0,1 0 0 0 0,-1 0 0 0 0,0 0 0 0 0,0 0 0 0 0,0 0 0 0 0,1-1 0 0 0,-1 1 0 0 0,0 0 0 0 0,0-1-1 0 0,0 1 1 0 0,0-1 0 0 0,0 0 0 0 0,1 1 0 0 0,-1-1 0 0 0,0 0 0 0 0,0 1 0 0 0,-1-1 0 0 0,1 0 0 0 0,0 0 0 0 0,0 0-1 0 0,0 0 1 0 0,0 0 0 0 0,-1 0 0 0 0,1 0 0 0 0,0 0 0 0 0,-1 0 0 0 0,1 0 0 0 0,-1 0 0 0 0,0 0 0 0 0,1-1 0 0 0,-1 1 0 0 0,0 0-1 0 0,1 0 1 0 0,-1 0 0 0 0,0-1 0 0 0,0 1 0 0 0,0 0 0 0 0,0 0 0 0 0,0-1 0 0 0,-1 1 0 0 0,1 0 0 0 0,0 0 0 0 0,0 0-1 0 0,-1-1 1 0 0,1 1 0 0 0,-1 0 0 0 0,1 0 0 0 0,-1 0 0 0 0,0 0 0 0 0,1 0 0 0 0,-1 0 0 0 0,0 0 0 0 0,0 0 0 0 0,1 0 0 0 0,-1 0-1 0 0,0 0 1 0 0,0 1 0 0 0,-1-2-25 0 0,-63-57-2123 0 0,53 59-2207 0 0,10 7-6569 0 0,2-3-286 0 0</inkml:trace>
  <inkml:trace contextRef="#ctx0" brushRef="#br0" timeOffset="316.913">877 1040 4409 0 0,'0'0'1024'0'0,"0"0"-664"0"0,0 0-592 0 0,0 0-296 0 0,0 0-248 0 0,0 0-144 0 0,0 0 24 0 0,0 0-1545 0 0</inkml:trace>
  <inkml:trace contextRef="#ctx0" brushRef="#br0" timeOffset="831.638">877 1040 2353 0 0,'85'-47'2564'0'0,"-49"13"6799"0"0,-25 6-4505 0 0,-11 27-4813 0 0,2 0-8 0 0,-2-1 0 0 0,1 0-1 0 0,0 0 1 0 0,0 0 0 0 0,-1 0 0 0 0,1 0 0 0 0,-1 0 0 0 0,1 0 0 0 0,-1 0 0 0 0,0 0-1 0 0,0 0 1 0 0,0 0 0 0 0,0 0 0 0 0,0 0 0 0 0,0 0 0 0 0,0 0 0 0 0,-1 0 0 0 0,1 0 0 0 0,-1 1-1 0 0,0-1 1 0 0,1 0 0 0 0,-1 0 0 0 0,0 0 0 0 0,0 0 0 0 0,0 1 0 0 0,0-1 0 0 0,-1 0 0 0 0,1 1-1 0 0,0-1 1 0 0,-1 1 0 0 0,1-1 0 0 0,-1 1 0 0 0,1 0 0 0 0,-1 0 0 0 0,0 0 0 0 0,1 0-1 0 0,-1 0 1 0 0,0 0 0 0 0,0 0 0 0 0,0 0 0 0 0,0 1 0 0 0,1-1 0 0 0,-1 1 0 0 0,0-1 0 0 0,0 1-1 0 0,0 0 1 0 0,0 0 0 0 0,0 0 0 0 0,0 0 0 0 0,0 0 0 0 0,0 0 0 0 0,0 1 0 0 0,0-1-1 0 0,0 0 1 0 0,0 1 0 0 0,0 0 0 0 0,0 0 0 0 0,0-1 0 0 0,0 1 0 0 0,0 0 0 0 0,1 0 0 0 0,-1 0-1 0 0,1 1 1 0 0,-1-1-37 0 0,-11 6 66 0 0,0-1-1 0 0,1 2 1 0 0,0-1-1 0 0,0 2 1 0 0,1 0-1 0 0,0 0 1 0 0,1 1-1 0 0,0 0 1 0 0,0 1-1 0 0,1 0 1 0 0,0 0-1 0 0,1 1 1 0 0,1 0-1 0 0,0 1 1 0 0,0 0-1 0 0,2 0 1 0 0,-1 0 0 0 0,1 1-1 0 0,1-1 1 0 0,1 1-1 0 0,0 0 1 0 0,1 0-1 0 0,0 0 1 0 0,1 8-66 0 0,5-13 60 0 0,1 1 1 0 0,0-1 0 0 0,1 0 0 0 0,0-1-1 0 0,0 1 1 0 0,1-1 0 0 0,0-1 0 0 0,0 1 0 0 0,1-1-1 0 0,0 0 1 0 0,1-1 0 0 0,-1 0 0 0 0,1 0-1 0 0,0-1 1 0 0,0 0 0 0 0,1-1 0 0 0,0 0-1 0 0,0 0 1 0 0,0-1 0 0 0,0 0 0 0 0,0-1-1 0 0,0 0 1 0 0,1-1 0 0 0,-1 0 0 0 0,1 0 0 0 0,-1-1-1 0 0,1-1 1 0 0,-1 0 0 0 0,1 0 0 0 0,7-3-61 0 0,1 1 4 0 0,1-1 0 0 0,-1-1-1 0 0,0-1 1 0 0,-1-1 0 0 0,1 0 0 0 0,-1-1 0 0 0,-1-1 0 0 0,0-1 0 0 0,0-1 0 0 0,0 0 0 0 0,-2-1 0 0 0,1 0 0 0 0,-2-2 0 0 0,0 0-1 0 0,0 0 1 0 0,-1-1 0 0 0,-1-1-4 0 0,11-39 251 0 0,-23 55-244 0 0,0 0-49 0 0,0 34-396 0 0,-1-26 437 0 0,1 0 1 0 0,0 0 0 0 0,1 1-1 0 0,-1-1 1 0 0,1 0 0 0 0,1 0 0 0 0,0 0-1 0 0,0 0 1 0 0,1 0 0 0 0,-1-1-1 0 0,2 1 1 0 0,-1-1 0 0 0,1 1-1 0 0,0-1 1 0 0,1-1 0 0 0,0 1 0 0 0,0 0-1 0 0,0-1 1 0 0,1 0 0 0 0,-1 0-1 0 0,2-1 1 0 0,-1 0 0 0 0,0 0 0 0 0,1 0-1 0 0,0-1 1 0 0,0 0 0 0 0,6 3 0 0 0,45 2-2168 0 0,-20-12-7487 0 0,-26 0-1465 0 0</inkml:trace>
  <inkml:trace contextRef="#ctx0" brushRef="#br0" timeOffset="1091.865">1437 523 26710 0 0,'0'0'184'0'0,"0"0"-56"0"0,0 0-200 0 0,0 0-192 0 0,0 0-160 0 0,0 0-121 0 0,0 0-175 0 0,0 0-184 0 0,0 0-208 0 0,0 0-152 0 0,0 0-297 0 0,0 0-743 0 0,0 0-1441 0 0,3 3-4625 0 0</inkml:trace>
  <inkml:trace contextRef="#ctx0" brushRef="#br0" timeOffset="1298.293">1847 1186 23293 0 0,'0'0'5'0'0,"0"0"-218"0"0,0 0 29 0 0,0 0 127 0 0,0 0 77 0 0,26 2-11 0 0,169 12-264 0 0,-187-14 216 0 0,1-1 0 0 0,0 1 0 0 0,-1-1-1 0 0,0-1 1 0 0,1 1 0 0 0,-1-2 0 0 0,0 1 0 0 0,0-1 0 0 0,0 0-1 0 0,0-1 1 0 0,0 0 0 0 0,-1 0 0 0 0,0 0 0 0 0,0-1 0 0 0,0 0-1 0 0,1-1 40 0 0,-7 0-14 0 0,-1 0 1 0 0,0 0-1 0 0,0 0 0 0 0,0 0 0 0 0,0 0 0 0 0,-1 0 0 0 0,0 0 0 0 0,0 0 0 0 0,-1 0 0 0 0,0 1 0 0 0,0-1 0 0 0,0 0 0 0 0,0 1 0 0 0,-1 0 1 0 0,0-1-1 0 0,0 1 0 0 0,-1 0 0 0 0,1 1 0 0 0,-1-1 0 0 0,0 1 0 0 0,0-1 0 0 0,-1 1 0 0 0,1 0 0 0 0,-1 1 0 0 0,-2-2 14 0 0,-2-5-2 0 0,-1 0-1 0 0,0 1 1 0 0,0 0 0 0 0,-1 0-1 0 0,0 2 1 0 0,-1-1-1 0 0,1 1 1 0 0,-2 1 0 0 0,1 0-1 0 0,0 1 1 0 0,-1 0-1 0 0,0 1 1 0 0,0 0-1 0 0,-1 1 1 0 0,1 1 0 0 0,-1 0-1 0 0,1 1 1 0 0,-1 0-1 0 0,0 1 1 0 0,1 0 0 0 0,-1 2-1 0 0,1-1 1 0 0,-1 2-1 0 0,1-1 1 0 0,0 2-1 0 0,0 0 1 0 0,0 1 0 0 0,0 0-1 0 0,1 0 1 0 0,0 2-1 0 0,0-1 1 0 0,-3 4 2 0 0,9-6 20 0 0,-1 0 1 0 0,1 0-1 0 0,0 1 0 0 0,0-1 0 0 0,0 2 1 0 0,1-1-1 0 0,-1 1 0 0 0,1-1 0 0 0,1 2 1 0 0,-1-1-1 0 0,1 0 0 0 0,0 1 1 0 0,1 0-1 0 0,-1 0 0 0 0,1 0 0 0 0,1 0 1 0 0,-1 0-1 0 0,1 1 0 0 0,0-1 1 0 0,1 1-1 0 0,0-1 0 0 0,0 1 0 0 0,1-1 1 0 0,0 1-1 0 0,0 0 0 0 0,1-1 1 0 0,0 1-1 0 0,0 0 0 0 0,1-1 0 0 0,-1 1 1 0 0,2-1-1 0 0,-1 0 0 0 0,1 0 1 0 0,0 0-1 0 0,1 0 0 0 0,0 0 0 0 0,0-1 1 0 0,0 1-1 0 0,1-1 0 0 0,0 0 1 0 0,0-1-1 0 0,0 1 0 0 0,3 1-20 0 0,97 37-1578 0 0,-67-37-2000 0 0,-2-2-3671 0 0,-9-3-2784 0 0</inkml:trace>
  <inkml:trace contextRef="#ctx0" brushRef="#br0" timeOffset="1717.77">2263 1037 16099 0 0,'0'0'3916'0'0,"0"0"-3501"0"0,0 0-942 0 0,0 0 101 0 0,0 0 309 0 0,0 0 452 0 0,0 0 252 0 0,0 0 134 0 0,0 0 63 0 0,0 0-70 0 0,0 0-103 0 0,0 0-127 0 0,22 9-132 0 0,103 43 147 0 0,-110-49-447 0 0,-1 0 0 0 0,1-1 0 0 0,0 0 0 0 0,0-1 0 0 0,0-1 0 0 0,0 0 0 0 0,0-1 1 0 0,0-1-1 0 0,0 0 0 0 0,0-1 0 0 0,0-1 0 0 0,-1 0 0 0 0,1-1 0 0 0,-1-1 0 0 0,-1 0 0 0 0,1 0 1 0 0,-1-2-1 0 0,0 1 0 0 0,-1-2 0 0 0,1 0 0 0 0,-2 0 0 0 0,1-1 0 0 0,-2-1 0 0 0,1 0 1 0 0,4-6-53 0 0,-13 14-23 0 0,0 0 0 0 0,0 0 1 0 0,0 0-1 0 0,0 0 0 0 0,-1-1 1 0 0,1 1-1 0 0,-1 0 1 0 0,0-1-1 0 0,0 1 0 0 0,0-1 1 0 0,0 1-1 0 0,-1-1 1 0 0,1 1-1 0 0,-1-1 0 0 0,0 0 1 0 0,0 1-1 0 0,0-1 0 0 0,-1 0 1 0 0,1 1-1 0 0,-1-1 1 0 0,0 1-1 0 0,0-1 0 0 0,0 1 1 0 0,0 0-1 0 0,-1-1 1 0 0,1 1-1 0 0,-1 0 0 0 0,0 0 1 0 0,0 0-1 0 0,0 0 0 0 0,-1 0 1 0 0,1 0-1 0 0,0 1 1 0 0,-1-1-1 0 0,0 1 0 0 0,0 0 1 0 0,0-1-1 0 0,0 1 1 0 0,0 1-1 0 0,0-1 0 0 0,0 0 1 0 0,0 1-1 0 0,-3-1 23 0 0,-2-2-40 0 0,1 1 1 0 0,-1 0-1 0 0,0 1 0 0 0,0 0 0 0 0,0 0 1 0 0,0 0-1 0 0,0 1 0 0 0,0 1 1 0 0,0-1-1 0 0,0 1 0 0 0,0 1 0 0 0,0-1 1 0 0,0 1-1 0 0,0 1 0 0 0,0 0 1 0 0,0 0-1 0 0,0 0 0 0 0,0 1 0 0 0,-2 1 40 0 0,2 2 37 0 0,0-1 0 0 0,1 1 0 0 0,0 0 0 0 0,0 1 0 0 0,0-1 0 0 0,1 1 0 0 0,0 1 0 0 0,1-1 0 0 0,0 1 0 0 0,0 0 0 0 0,0 0 0 0 0,1 1 0 0 0,0-1 0 0 0,1 1-1 0 0,0 0 1 0 0,0 0 0 0 0,1 0 0 0 0,0 0 0 0 0,1 0 0 0 0,0 1 0 0 0,0-1 0 0 0,1 0 0 0 0,0 1 0 0 0,1-1 0 0 0,0 1 0 0 0,0-1 0 0 0,1 0 0 0 0,0 0 0 0 0,1 0 0 0 0,0 0-1 0 0,0 0 1 0 0,1-1 0 0 0,0 1 0 0 0,0-1 0 0 0,1 0 0 0 0,0 0 0 0 0,1-1 0 0 0,0 1 0 0 0,0-1 0 0 0,0 0 0 0 0,1-1 0 0 0,0 0 0 0 0,0 0 0 0 0,1 0 0 0 0,0-1-1 0 0,7 4-36 0 0,3-2 16 0 0,0 0 0 0 0,1-1-1 0 0,0-1 1 0 0,0-1-1 0 0,0 0 1 0 0,0-2-1 0 0,1 0 1 0 0,0-1-1 0 0,-1-1 1 0 0,1-1-1 0 0,18-3-15 0 0,46-10-2880 0 0,-6-7-4298 0 0,-56 14-2663 0 0</inkml:trace>
  <inkml:trace contextRef="#ctx0" brushRef="#br0" timeOffset="1974.931">2564 459 26350 0 0,'0'0'876'0'0,"0"0"-160"0"0,0 0-264 0 0,0 0-251 0 0,0 0-155 0 0,0 0-49 0 0,0 0-2 0 0,0 0 11 0 0,28 2 10 0 0,86 7 2 0 0,64 55-233 0 0,-74-23-1718 0 0,-36-16-7555 0 0,-41-15-2812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17.9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159 440 13339 0 0,'0'0'648'0'0,"0"0"-272"0"0,0 0-279 0 0,0 0-150 0 0,0 0 124 0 0,0 0 384 0 0,0 0 397 0 0,0 0 332 0 0,0 0 135 0 0,0 0-35 0 0,0 0-76 0 0,0 0-161 0 0,0 0-176 0 0,16-12-245 0 0,46-39-286 0 0,-46 38-280 0 0,-13 51-830 0 0,47 386 1433 0 0,-41-407-1133 0 0,-13-38-5269 0 0,1 9-524 0 0,0 2-4794 0 0</inkml:trace>
  <inkml:trace contextRef="#ctx0" brushRef="#br0" timeOffset="409.924">1 218 23933 0 0,'0'0'563'0'0,"0"0"-182"0"0,0 0-189 0 0,32-3-124 0 0,106-9-5 0 0,148 30 270 0 0,-205-5-307 0 0,71 5-1168 0 0,-151-18 279 0 0,-24 0-11038 0 0,14 0 1320 0 0</inkml:trace>
  <inkml:trace contextRef="#ctx0" brushRef="#br0" timeOffset="730.733">296 469 20372 0 0,'0'0'3464'0'0,"0"0"-2415"0"0,0 0-774 0 0,0 0-143 0 0,0 0-85 0 0,0 0 5 0 0,0 0 9 0 0,28 0 2 0 0,88-1 9 0 0,-106 1-118 0 0,0 1 0 0 0,0 0 0 0 0,0 1 0 0 0,0 0 0 0 0,0 0 0 0 0,0 1 0 0 0,0 1-1 0 0,-1-1 1 0 0,1 2 0 0 0,-1-1 0 0 0,0 1 0 0 0,-1 1 0 0 0,1-1 0 0 0,-1 1 0 0 0,3 3 46 0 0,26 17-2939 0 0,-23-18-2667 0 0,-4-2-5904 0 0</inkml:trace>
  <inkml:trace contextRef="#ctx0" brushRef="#br0" timeOffset="731.733">1107 294 25341 0 0,'0'0'-264'0'0,"0"0"-34"0"0,0 0-2 0 0,0 0 85 0 0,0 0 107 0 0,0 0 81 0 0,0 0 34 0 0,-3 27 21 0 0,-13 200 375 0 0,16-190-322 0 0,2-1 1 0 0,2-1-1 0 0,1 1 1 0 0,2 0-1 0 0,1-1 1 0 0,2 0-1 0 0,1-1 1 0 0,8 16-82 0 0,-14-49-2183 0 0,-14-28-8646 0 0,6 19-458 0 0</inkml:trace>
  <inkml:trace contextRef="#ctx0" brushRef="#br0" timeOffset="1057.913">1664 363 24965 0 0,'0'0'-86'0'0,"0"0"-217"0"0,0 0-273 0 0,0 0-4 0 0,0 0 100 0 0,0 0 188 0 0,0 0 239 0 0,0 0 94 0 0,0 0 64 0 0,0 0 15 0 0,-17 26-3 0 0,-86 130 62 0 0,95-141-130 0 0,-1 0 0 0 0,2 1 0 0 0,0-1 0 0 0,2 2 0 0 0,-1-1 0 0 0,2 1 0 0 0,0-1 0 0 0,1 1 0 0 0,0 0 0 0 0,2 0 0 0 0,0 0 0 0 0,1 1 0 0 0,1 4-49 0 0,0-18 32 0 0,0 0-1 0 0,0 0 1 0 0,1 0-1 0 0,0 0 1 0 0,-1 0-1 0 0,1 0 0 0 0,1 0 1 0 0,-1-1-1 0 0,1 1 1 0 0,-1-1-1 0 0,1 0 1 0 0,0 0-1 0 0,0 0 1 0 0,0 0-1 0 0,0 0 0 0 0,1 0 1 0 0,-1-1-1 0 0,1 0 1 0 0,0 0-1 0 0,0 0 1 0 0,0 0-1 0 0,0 0 1 0 0,0-1-1 0 0,0 0 0 0 0,0 0 1 0 0,0 0-1 0 0,0 0 1 0 0,1 0-32 0 0,130 8 489 0 0,-118-9-505 0 0,353-39 127 0 0,-361 38-736 0 0,4 0 1301 0 0,-11-1-5151 0 0,-1-2-4543 0 0,-1 4-1839 0 0</inkml:trace>
  <inkml:trace contextRef="#ctx0" brushRef="#br0" timeOffset="1360.656">2650 378 25613 0 0,'0'0'59'0'0,"0"0"-219"0"0,0 0-212 0 0,0 0-107 0 0,0 0 6 0 0,0 0 125 0 0,0 0 181 0 0,0 0 124 0 0,0 0 63 0 0,0 0 38 0 0,0 0 31 0 0,6 30 8 0 0,16 94 7 0 0,-15-2 133 0 0,-9-114-222 0 0,0 0 0 0 0,1 0 0 0 0,0 0 0 0 0,1 0 0 0 0,0 0 0 0 0,0 0 0 0 0,1 1 0 0 0,0-1 0 0 0,0 0 0 0 0,1-1 0 0 0,0 1 0 0 0,0 0 0 0 0,1 0 0 0 0,0-1 0 0 0,0 1 0 0 0,1-1 0 0 0,0 0 0 0 0,0 0 0 0 0,1-1 0 0 0,0 1 0 0 0,0-1 0 0 0,0 0 0 0 0,1 0 0 0 0,0-1 0 0 0,0 1 0 0 0,1-1 0 0 0,-1-1 0 0 0,3 2-15 0 0,28-1-1278 0 0,-25-9-2138 0 0,-2-2-3860 0 0,-5 1-3945 0 0</inkml:trace>
  <inkml:trace contextRef="#ctx0" brushRef="#br0" timeOffset="2026.11">2203 267 25341 0 0,'0'0'344'0'0,"0"0"-187"0"0,0 0-167 0 0,0 0-87 0 0,28-1-22 0 0,223 0 79 0 0,-75 16-894 0 0,1-9 0 0 0,86-10 934 0 0,-254 3-117 0 0,-1 1 107 0 0,0 0-1 0 0,0 0 1 0 0,1-1 0 0 0,-1 0-1 0 0,0 0 1 0 0,0-1-1 0 0,0 0 1 0 0,-1-1-1 0 0,1 0 1 0 0,0 0-1 0 0,-1 0 1 0 0,0-1-1 0 0,0 0 1 0 0,5-4 10 0 0,-25 35-20 0 0,1 1 1 0 0,2 0-1 0 0,0 1 1 0 0,2 0-1 0 0,2 0 1 0 0,0 1-1 0 0,2 0 1 0 0,1 0-1 0 0,1 26 20 0 0,1-39-17 0 0,-2 14 59 0 0,0-17 2 0 0,0 0 1 0 0,1 1-1 0 0,1-1 1 0 0,0 0-1 0 0,1 1 1 0 0,0-1-1 0 0,1 1 1 0 0,1-1-1 0 0,0 1 1 0 0,1-1 0 0 0,0 0-1 0 0,2 0 1 0 0,-1 0-1 0 0,2-1 1 0 0,0 0-1 0 0,0 0 1 0 0,1 0-1 0 0,1-1 1 0 0,2 4-45 0 0,-8-19 38 0 0,0 1 0 0 0,0-1 0 0 0,0 1 0 0 0,-1-1 0 0 0,1 0 0 0 0,-1 1 1 0 0,1-1-1 0 0,-1 0 0 0 0,0 0 0 0 0,-1 0 0 0 0,1 0 0 0 0,0 0 0 0 0,-1 0 0 0 0,1 0 0 0 0,-1 0 0 0 0,0 0 1 0 0,0 0-1 0 0,0 0 0 0 0,-1-1 0 0 0,1 1 0 0 0,-1 0 0 0 0,1 0 0 0 0,-1 0 0 0 0,0 0 0 0 0,0 1 0 0 0,-1-1 1 0 0,1 0-1 0 0,-2-1-38 0 0,-60-345-1562 0 0,61 341 1493 0 0,1 0 0 0 0,0 0 1 0 0,0 0-1 0 0,1 0 0 0 0,0-1 0 0 0,1 1 0 0 0,-1 0 0 0 0,2 0 1 0 0,-1 0-1 0 0,1 0 0 0 0,0 0 0 0 0,1 1 0 0 0,0-1 1 0 0,0 1-1 0 0,1-1 0 0 0,0 1 0 0 0,0 0 0 0 0,0 0 0 0 0,1 1 1 0 0,0-1-1 0 0,0 1 0 0 0,1 0 0 0 0,0 1 0 0 0,0-1 0 0 0,0 1 1 0 0,1 0-1 0 0,0 1 0 0 0,4-3 69 0 0,17-1-125 0 0,1 1 1 0 0,1 1-1 0 0,-1 2 1 0 0,1 1-1 0 0,0 1 1 0 0,0 2-1 0 0,-1 1 1 0 0,1 1-1 0 0,0 1 1 0 0,-1 2-1 0 0,14 4 125 0 0,113 43-186 0 0,-155-51 171 0 0,0-1 1 0 0,-1 1 0 0 0,1-1 0 0 0,0 1 0 0 0,0 0 0 0 0,0 0-1 0 0,0-1 1 0 0,-1 1 0 0 0,1 0 0 0 0,0 0 0 0 0,-1 0 0 0 0,1 0-1 0 0,-1 0 1 0 0,1 0 0 0 0,-1 0 0 0 0,1 0 0 0 0,-1 0 0 0 0,0 0-1 0 0,1 0 1 0 0,-1 0 0 0 0,0 0 0 0 0,0 0 0 0 0,0 0 0 0 0,0 0-1 0 0,0 1 1 0 0,0-1 0 0 0,0 0 0 0 0,0 0 0 0 0,0 0 0 0 0,-1 0-1 0 0,1 0 1 0 0,0 0 0 0 0,-1 0 0 0 0,1 0 0 0 0,-1 0 0 0 0,1 0-1 0 0,-1 0 1 0 0,1 0 0 0 0,-1 0 0 0 0,0 0 0 0 0,0-1 0 0 0,1 1-1 0 0,-1 0 1 0 0,0 0 0 0 0,0-1 0 0 0,0 1 0 0 0,0 0 0 0 0,0-1-1 0 0,0 1 1 0 0,0-1 0 0 0,0 1 0 0 0,0-1 0 0 0,0 0 0 0 0,0 1 14 0 0,-66 27 439 0 0,57-24-412 0 0,-122 36 243 0 0,96-31-223 0 0,0 1 0 0 0,2 1 0 0 0,-1 2 0 0 0,1 1 0 0 0,1 2 0 0 0,1 1-1 0 0,0 2 1 0 0,-12 11-47 0 0,41-29 18 0 0,1 1 1 0 0,0-1-1 0 0,0 1 0 0 0,-1 0 0 0 0,1 0 0 0 0,0 0 0 0 0,1 0 0 0 0,-1 0 0 0 0,0 0 0 0 0,1 0 0 0 0,-1 1 1 0 0,1-1-1 0 0,0 0 0 0 0,-1 1 0 0 0,1-1 0 0 0,0 1 0 0 0,1 0 0 0 0,-1-1 0 0 0,0 1 0 0 0,1 0 0 0 0,0 0 0 0 0,-1-1 1 0 0,1 1-1 0 0,0 0 0 0 0,0 0 0 0 0,1-1 0 0 0,-1 1 0 0 0,1 0 0 0 0,-1-1 0 0 0,1 1 0 0 0,0 0 0 0 0,0-1 1 0 0,0 1-1 0 0,0-1 0 0 0,0 1 0 0 0,1-1 0 0 0,-1 0 0 0 0,1 1 0 0 0,-1-1 0 0 0,1 0 0 0 0,0 0 0 0 0,0 0 0 0 0,0 0 1 0 0,0 0-1 0 0,0-1 0 0 0,1 1 0 0 0,-1-1 0 0 0,0 1 0 0 0,1-1 0 0 0,-1 0 0 0 0,1 0-18 0 0,40 21 203 0 0,0-3-1 0 0,1-1 1 0 0,1-2 0 0 0,0-3-1 0 0,1-1 1 0 0,20 1-203 0 0,-3 2 63 0 0,242 40 113 0 0,-316-56-2715 0 0,-10-2-2444 0 0,8-1-2397 0 0,4 1-604 0 0</inkml:trace>
  <inkml:trace contextRef="#ctx0" brushRef="#br0" timeOffset="2487.547">4413 294 24133 0 0,'0'0'263'0'0,"0"0"-654"0"0,0 0-297 0 0,0 0 49 0 0,0 0 170 0 0,0 0 265 0 0,0 0 193 0 0,0 0 95 0 0,0 0 53 0 0,-7 28 26 0 0,-63 180 320 0 0,58-185-430 0 0,1 1 1 0 0,1 0 0 0 0,2 1-1 0 0,0 0 1 0 0,2 0-1 0 0,0 0 1 0 0,2 1 0 0 0,1 0-1 0 0,0 0 1 0 0,3 0-1 0 0,0 1-53 0 0,1-27 24 0 0,1 0-1 0 0,0 0 0 0 0,0-1 1 0 0,-1 1-1 0 0,1 0 0 0 0,0-1 1 0 0,-1 1-1 0 0,1-1 0 0 0,-1 1 1 0 0,1-1-1 0 0,0 0 0 0 0,-1 1 0 0 0,1-1 1 0 0,-1 0-1 0 0,0 0 0 0 0,1 0 1 0 0,-1-1-1 0 0,0 1 0 0 0,0 0 1 0 0,0 0-1 0 0,1-1 0 0 0,-1 1 1 0 0,0 0-1 0 0,-1-1 0 0 0,1 1 1 0 0,0-1-1 0 0,0 1 0 0 0,-1-1 1 0 0,1 0-1 0 0,-1 1 0 0 0,1-1 1 0 0,-1 0-1 0 0,1 0-23 0 0,14-32-564 0 0,-1-1 0 0 0,-2-1 1 0 0,-1 1-1 0 0,-2-2 0 0 0,-2 1 1 0 0,-1-1-1 0 0,-1-1 0 0 0,-2-8 564 0 0,39-193 1312 0 0,-42 240-1301 0 0,0 0 1 0 0,1 0 0 0 0,-1 0-1 0 0,0 0 1 0 0,0 0-1 0 0,1 0 1 0 0,-1 0-1 0 0,1 0 1 0 0,-1 0 0 0 0,1-1-1 0 0,-1 1 1 0 0,1 0-1 0 0,-1 0 1 0 0,1 0-1 0 0,0 0 1 0 0,-1-1 0 0 0,1 1-1 0 0,0 0 1 0 0,0-1-1 0 0,0 1 1 0 0,0-1-1 0 0,-1 1 1 0 0,1-1 0 0 0,0 1-1 0 0,0-1 1 0 0,0 1-1 0 0,0-1 1 0 0,0 0 0 0 0,0 0-1 0 0,0 1 1 0 0,0-1-1 0 0,0 0 1 0 0,0 0-1 0 0,0 0 1 0 0,0 0 0 0 0,1 0-1 0 0,-1 0 1 0 0,0-1-1 0 0,0 1 1 0 0,0 0-1 0 0,0 0 1 0 0,0-1 0 0 0,0 1-1 0 0,-1-1 1 0 0,1 1-1 0 0,0-1 1 0 0,0 1-1 0 0,0-1 1 0 0,0 1 0 0 0,0-1-1 0 0,-1 0 1 0 0,1 1-1 0 0,0-1 1 0 0,0 0-1 0 0,-1 0 1 0 0,1 0 0 0 0,-1 0-1 0 0,1 1 1 0 0,-1-1-1 0 0,1 0 1 0 0,-1 0 0 0 0,1-1-13 0 0,4 12 41 0 0,183 319 135 0 0,-40-120-222 0 0,-147-208 66 0 0,1-1 0 0 0,-1 1-1 0 0,0 0 1 0 0,0 0 0 0 0,0-1-1 0 0,0 1 1 0 0,-1 0 0 0 0,1 0 0 0 0,0 0-1 0 0,0 0 1 0 0,0 0 0 0 0,-1 0-1 0 0,1 0 1 0 0,0 1 0 0 0,-1-1-1 0 0,1 0 1 0 0,-1 0 0 0 0,0 0-1 0 0,1 1 1 0 0,-1-1 0 0 0,0 0 0 0 0,0 0-1 0 0,0 1 1 0 0,0-1 0 0 0,0 0-1 0 0,0 1 1 0 0,0-1 0 0 0,0 0-1 0 0,0 0 1 0 0,0 1 0 0 0,-1-1-1 0 0,1 0 1 0 0,-1 0 0 0 0,1 0 0 0 0,-1 1-1 0 0,1-1 1 0 0,-1 0 0 0 0,0 0-1 0 0,1 0 1 0 0,-1 0 0 0 0,0 0-1 0 0,0 0 1 0 0,0 0 0 0 0,0 0-1 0 0,0-1 1 0 0,0 1 0 0 0,0 0 0 0 0,0 0-1 0 0,0-1 1 0 0,0 1 0 0 0,0-1-1 0 0,0 1 1 0 0,-1-1 0 0 0,1 1-1 0 0,0-1 1 0 0,0 0 0 0 0,-1 0-1 0 0,1 1 1 0 0,0-1 0 0 0,0 0-1 0 0,-1 0 1 0 0,1 0 0 0 0,0 0 0 0 0,-1-1-1 0 0,1 1 1 0 0,0 0 0 0 0,0 0-1 0 0,-1-1-18 0 0,-401-57 1627 0 0,319 53-2277 0 0,66 4-3324 0 0,1 1-3871 0 0,15 0-3259 0 0</inkml:trace>
  <inkml:trace contextRef="#ctx0" brushRef="#br0" timeOffset="2844.25">4968 314 21653 0 0,'0'0'1627'0'0,"0"0"-1615"0"0,0 0-746 0 0,0 0-107 0 0,0 0 59 0 0,0 0 226 0 0,0 0 367 0 0,0 0 171 0 0,0 0 137 0 0,0 0 137 0 0,0 0 117 0 0,8 26 40 0 0,25 84-4 0 0,9 89 781 0 0,-15-91-965 0 0,-26-103-3575 0 0,0-6-7006 0 0,-5-1 905 0 0</inkml:trace>
  <inkml:trace contextRef="#ctx0" brushRef="#br0" timeOffset="3219.505">4894 159 25277 0 0,'0'0'62'0'0,"0"0"-232"0"0,0 0-175 0 0,0 0-83 0 0,0 0 20 0 0,0 0 174 0 0,30-4 133 0 0,96-11 54 0 0,62 34-149 0 0,-152-13 928 0 0,215 30-8453 0 0,-142-31 10168 0 0,-123 38-1764 0 0,-24 28 294 0 0,25-53-783 0 0,2 1 0 0 0,0 1 0 0 0,1 0-1 0 0,1 0 1 0 0,1 1 0 0 0,1 0 0 0 0,1 0 0 0 0,0 1-1 0 0,2-1 1 0 0,0 1 0 0 0,2 1 0 0 0,0-1 0 0 0,2 1-194 0 0,3-11 169 0 0,2-1 1 0 0,-1 0 0 0 0,1 0 0 0 0,1 0 0 0 0,0-1 0 0 0,0 0 0 0 0,1 0 0 0 0,1 0-1 0 0,-1-1 1 0 0,2 0 0 0 0,-1-1 0 0 0,1 0 0 0 0,0 0 0 0 0,1-1 0 0 0,0 0 0 0 0,7 4-170 0 0,6 0 126 0 0,1-1 1 0 0,1-1 0 0 0,-1-1 0 0 0,2-1 0 0 0,-1-1 0 0 0,1-1 0 0 0,0-2 0 0 0,0 0 0 0 0,0-2 0 0 0,0-1 0 0 0,0 0 0 0 0,23-5-128 0 0,16-30-329 0 0,-55 14-3617 0 0,-5-5-5621 0 0,-5 18-1995 0 0</inkml:trace>
  <inkml:trace contextRef="#ctx0" brushRef="#br0" timeOffset="3604.216">5444 373 23557 0 0,'0'0'-32'0'0,"0"0"-160"0"0,0 0-40 0 0,0 0 40 0 0,201 0-48 0 0,-148 5-248 0 0,-5-1-616 0 0,1 0-633 0 0,-5-1-759 0 0,-3 0-113 0 0,-1-3-8 0 0,-4 0-335 0 0,-11 0-105 0 0,-9 0-2552 0 0</inkml:trace>
  <inkml:trace contextRef="#ctx0" brushRef="#br0" timeOffset="3605.216">5639 36 24301 0 0,'0'0'848'0'0,"0"0"-432"0"0,0 0-368 0 0,0 0-232 0 0,0 0-64 0 0,174-35-32 0 0,-134 38-288 0 0,-5 5-704 0 0,-3 2-2033 0 0,-8-1-2936 0 0,-10-3-6290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16.2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1 218 18956 0 0,'0'0'1607'0'0,"0"0"-1380"0"0,0 0-675 0 0,0 0-445 0 0,0 0-87 0 0,0 0 120 0 0,0 0 321 0 0,0 0 426 0 0,0 0 132 0 0,0 26 27 0 0,3 185 177 0 0,-2 2 636 0 0,1-289 5062 0 0,3-8-4834 0 0,3-102-1674 0 0,-17-5 549 0 0,9 191-214 0 0,10 25-1142 0 0,-7-21 1394 0 0,3 14 42 0 0,2-1 0 0 0,0 0-1 0 0,1 0 1 0 0,1-1-1 0 0,0 0 1 0 0,2-1 0 0 0,-1 0-1 0 0,2 0 1 0 0,0-2 0 0 0,0 1-1 0 0,2-2 1 0 0,-1 0-1 0 0,2-1 1 0 0,-1 0 0 0 0,1-1-1 0 0,1-1 1 0 0,0 0 0 0 0,0-2-1 0 0,1 0 1 0 0,0-1-1 0 0,0 0 1 0 0,7 0-42 0 0,-11-5-42 0 0,-1-1 0 0 0,1 0 1 0 0,-1-1-1 0 0,0-1 0 0 0,1 0 0 0 0,-1-1 0 0 0,0 0 0 0 0,0-1 1 0 0,0 0-1 0 0,-1-1 0 0 0,0-1 0 0 0,0 0 0 0 0,0 0 0 0 0,0-1 1 0 0,-1-1-1 0 0,-1 0 0 0 0,1-1 0 0 0,-1 1 0 0 0,0-2 0 0 0,-1 0 1 0 0,0 0-1 0 0,-1 0 0 0 0,0-1 0 0 0,-1-1 0 0 0,0 1 0 0 0,0-1 0 0 0,1-6 43 0 0,-1 1-37 0 0,-1 1 1 0 0,0-1 0 0 0,-1 0 0 0 0,-1 0-1 0 0,-1-1 1 0 0,0 1 0 0 0,-2-1 0 0 0,0 0 0 0 0,0 1-1 0 0,-3-17 36 0 0,-14 91-1244 0 0,8-19 1299 0 0,2 2 0 0 0,1-1 0 0 0,2 0 1 0 0,2 1-1 0 0,2 0 0 0 0,1-1 0 0 0,2 1 0 0 0,2-1 0 0 0,1 0 0 0 0,2-1 0 0 0,2 1 0 0 0,1-2 0 0 0,11 19-55 0 0,-14-40-1888 0 0,-2-6-2202 0 0,-6-8 3187 0 0,5 6-9986 0 0</inkml:trace>
  <inkml:trace contextRef="#ctx0" brushRef="#br0" timeOffset="469.77">1074 108 22037 0 0,'0'0'-430'0'0,"0"0"-397"0"0,0 0-159 0 0,0 0 153 0 0,0 0 375 0 0,0 0 487 0 0,0 0 242 0 0,0 0 94 0 0,0 0 29 0 0,6 32-10 0 0,20 102-31 0 0,-5 25 352 0 0,-22-138-638 0 0,2-1 1 0 0,0 0-1 0 0,1 0 0 0 0,1 0 0 0 0,1 0 0 0 0,0 0 1 0 0,2 0-1 0 0,0-1 0 0 0,1 0 0 0 0,1-1 1 0 0,1 1-1 0 0,1-2 0 0 0,0 1 0 0 0,1-1 0 0 0,1-1 1 0 0,1 0-1 0 0,0-1 0 0 0,9 9-67 0 0,-16-20 77 0 0,0 0 0 0 0,1 0 0 0 0,-1-1-1 0 0,1 1 1 0 0,0-1 0 0 0,0-1 0 0 0,0 1 0 0 0,0-1-1 0 0,0 0 1 0 0,0-1 0 0 0,1 0 0 0 0,-1 0 0 0 0,1-1 0 0 0,-1 0-1 0 0,0 0 1 0 0,1 0 0 0 0,-1-1 0 0 0,1 0 0 0 0,-1-1 0 0 0,0 1-1 0 0,0-2 1 0 0,0 1 0 0 0,0-1 0 0 0,0 0 0 0 0,0 0-1 0 0,-1-1 1 0 0,0 1 0 0 0,6-5-77 0 0,1-1 24 0 0,0 0 1 0 0,-1-1-1 0 0,0 0 0 0 0,-1-1 1 0 0,0 0-1 0 0,0-1 0 0 0,-1 0 1 0 0,-1 0-1 0 0,0-1 0 0 0,-1-1 1 0 0,0 1-1 0 0,-1-1 0 0 0,1-5-24 0 0,-3 4-3 0 0,0-1-1 0 0,-1 0 0 0 0,-1 0 1 0 0,0 0-1 0 0,-1-1 1 0 0,-1 1-1 0 0,0 0 0 0 0,-2-1 1 0 0,0 1-1 0 0,0-1 0 0 0,-2 1 1 0 0,0 0-1 0 0,-1 0 1 0 0,0 0-1 0 0,-1 1 0 0 0,-1-1 1 0 0,-1 1-1 0 0,0 1 0 0 0,-1-1 1 0 0,0 1-1 0 0,-1 0 1 0 0,-1 1-1 0 0,0 0 0 0 0,-1 1 1 0 0,0 0-1 0 0,-1 0 1 0 0,0 1-1 0 0,-3 0 4 0 0,-43 1-1752 0 0,53 46-4510 0 0,12-24 837 0 0,-1-2-4956 0 0</inkml:trace>
  <inkml:trace contextRef="#ctx0" brushRef="#br0" timeOffset="990.833">1989 122 19588 0 0,'0'0'346'0'0,"0"0"-160"0"0,0 0-208 0 0,0 0-221 0 0,0 0-204 0 0,0 0 35 0 0,0 0 191 0 0,0 0 302 0 0,0 0 328 0 0,0 0 88 0 0,0 0-17 0 0,0 0-64 0 0,-2 31-95 0 0,-4 101-61 0 0,5-107-157 0 0,2-1 0 0 0,0 0 0 0 0,2 0 0 0 0,1 0-1 0 0,0 0 1 0 0,2 0 0 0 0,1-1 0 0 0,3 5-103 0 0,1 6 84 0 0,40 75 404 0 0,-47-166 1459 0 0,-12 27-2223 0 0,-1 0 0 0 0,-1 0-1 0 0,-2 1 1 0 0,-1 1 0 0 0,-1 0 0 0 0,-1 1-1 0 0,-5-6 277 0 0,-36-69-660 0 0,40 70 504 0 0,4 9 216 0 0,0-1 0 0 0,1 0 0 0 0,1-1 0 0 0,2 0 0 0 0,0 0 0 0 0,2-1 0 0 0,-1-8-60 0 0,10 32-40 0 0,0 0-1 0 0,0 0 0 0 0,0 1 0 0 0,0-1 0 0 0,0 1 1 0 0,0 0-1 0 0,1 0 0 0 0,-1 0 0 0 0,0 0 1 0 0,1 0-1 0 0,-1 1 0 0 0,0 0 0 0 0,1 0 0 0 0,-1 0 1 0 0,1 0-1 0 0,-1 0 0 0 0,0 0 0 0 0,1 1 0 0 0,-1 0 1 0 0,0 0-1 0 0,1 0 0 0 0,-1 0 0 0 0,0 0 0 0 0,0 0 1 0 0,0 1-1 0 0,0 0 0 0 0,0-1 0 0 0,0 1 1 0 0,0 1 40 0 0,71 28-38 0 0,-2 3 1 0 0,-1 3 0 0 0,-2 3 0 0 0,-1 4 0 0 0,-3 2 0 0 0,-2 3-1 0 0,11 14 38 0 0,34 78-434 0 0,-105-137 425 0 0,-1 1 0 0 0,0-1 0 0 0,-1 1 1 0 0,1 0-1 0 0,-1-1 0 0 0,0 1 0 0 0,0 0 0 0 0,0 0 0 0 0,-1-1 1 0 0,1 1-1 0 0,-1 0 0 0 0,0 0 0 0 0,-1 0 0 0 0,1 0 0 0 0,-1 0 1 0 0,0-1-1 0 0,0 1 0 0 0,-1 0 0 0 0,1-1 0 0 0,-1 1 0 0 0,0-1 1 0 0,0 1-1 0 0,0-1 0 0 0,-1 0 0 0 0,0 0 0 0 0,0 0 0 0 0,0 0 1 0 0,0 0-1 0 0,0-1 0 0 0,-1 0 0 0 0,0 1 0 0 0,1-1 0 0 0,-1 0 1 0 0,-1 0 8 0 0,-28 14 322 0 0,-1-2 1 0 0,-1-1 0 0 0,0-1 0 0 0,-1-2-1 0 0,0-2 1 0 0,-1-1 0 0 0,1-2 0 0 0,-2-1-1 0 0,-26-1-322 0 0,-103 9 747 0 0,-1-8-1 0 0,1-7 0 0 0,-77-14-746 0 0,223 14-456 0 0,-10 0-42 0 0,10-3-7432 0 0,20 5-3434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30.7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134 756 9370 0 0,'0'0'2817'0'0,"0"0"-488"0"0,0 0-445 0 0,0 0-359 0 0,0 0-287 0 0,0 0-259 0 0,0 0-258 0 0,0 0-190 0 0,0 0-160 0 0,0 0-137 0 0,0 0-90 0 0,32-6-376 0 0,-9 8 161 0 0,-1-1-1 0 0,1-1 0 0 0,0-1 0 0 0,0-1 1 0 0,0-1-1 0 0,-1-1 0 0 0,1-1 1 0 0,-1-1-1 0 0,0-1 0 0 0,-1-1 0 0 0,0 0 1 0 0,0-2-1 0 0,-1-1 0 0 0,8-5 72 0 0,-27 16-1 0 0,0 0 0 0 0,0-1 0 0 0,0 1 0 0 0,0-1 0 0 0,-1 1 0 0 0,1-1 0 0 0,0 1 0 0 0,0-1 0 0 0,0 0 0 0 0,0 1-1 0 0,-1-1 1 0 0,1 0 0 0 0,0 0 0 0 0,-1 0 0 0 0,1 1 0 0 0,0-1 0 0 0,-1 0 0 0 0,1 0 0 0 0,-1 0 0 0 0,1 0 0 0 0,-1 0 0 0 0,0 0 0 0 0,1 0 0 0 0,-1 0 0 0 0,0 0 0 0 0,0 0 0 0 0,0 0-1 0 0,0 0 1 0 0,0 0 0 0 0,0 0 0 0 0,0-1 0 0 0,0 1 0 0 0,0 0 0 0 0,0 0 0 0 0,-1 0 0 0 0,1 0 0 0 0,0 0 0 0 0,-1 0 0 0 0,1 0 0 0 0,-1 0 0 0 0,1 1 0 0 0,-1-1 0 0 0,1 0 0 0 0,-1 0-1 0 0,0 0 1 0 0,1 0 0 0 0,-1 1 0 0 0,0-1 0 0 0,0 0 0 0 0,1 1 0 0 0,-1-1 0 0 0,0 0 0 0 0,0 1 0 0 0,0-1 0 0 0,0 1 0 0 0,0-1 0 0 0,0 1 0 0 0,0 0 0 0 0,0 0 0 0 0,0-1 0 0 0,0 1 0 0 0,0 0-1 0 0,-1 0 2 0 0,-68-12-1154 0 0,46 10 1182 0 0,-1 2 0 0 0,1 0 0 0 0,0 2 0 0 0,-1 0 0 0 0,1 2 0 0 0,0 1 0 0 0,1 1 0 0 0,-1 0 0 0 0,1 2 0 0 0,0 1 1 0 0,1 1-1 0 0,0 1 0 0 0,1 0 0 0 0,0 2 0 0 0,1 1 0 0 0,-5 4-28 0 0,22-15-11 0 0,0 0 0 0 0,0-1 0 0 0,0 1-1 0 0,1 0 1 0 0,0 1 0 0 0,0-1 0 0 0,0 0 0 0 0,0 1 0 0 0,0-1 0 0 0,0 1-1 0 0,1-1 1 0 0,0 1 0 0 0,0 0 0 0 0,0 0 0 0 0,0 0 0 0 0,0-1 0 0 0,1 1-1 0 0,0 0 1 0 0,0 0 0 0 0,0 0 0 0 0,0 0 0 0 0,1 0 0 0 0,-1 0 0 0 0,1 0 0 0 0,0 0-1 0 0,0-1 1 0 0,0 1 0 0 0,1 0 0 0 0,-1-1 0 0 0,1 1 0 0 0,0-1 0 0 0,0 1-1 0 0,0-1 1 0 0,1 0 0 0 0,-1 0 0 0 0,1 0 0 0 0,-1 0 0 0 0,1-1 0 0 0,1 2 11 0 0,138 72 781 0 0,-110-67-660 0 0,0-2 1 0 0,1-2-1 0 0,-1-1 0 0 0,1-1 1 0 0,0-2-1 0 0,0-1 0 0 0,0-2 1 0 0,0-1-1 0 0,0-2 1 0 0,-1 0-1 0 0,1-3 0 0 0,2-2-121 0 0,-14 4 52 0 0,-2-1 0 0 0,1-1 0 0 0,-1-1-1 0 0,0-1 1 0 0,-1 0 0 0 0,0-2-1 0 0,-1 0 1 0 0,0-1 0 0 0,-1 0 0 0 0,0-1-1 0 0,-1-1 1 0 0,-1-1 0 0 0,0 0-1 0 0,-2-1 1 0 0,1 0 0 0 0,-2-1-1 0 0,0 0 1 0 0,-2-1 0 0 0,4-8-52 0 0,0-20-58 0 0,-1-1 1 0 0,-3 0-1 0 0,-1 0 1 0 0,-3-1-1 0 0,-2 0 0 0 0,-2 0 1 0 0,-2 0-1 0 0,-3 0 1 0 0,-1 0-1 0 0,-3 0 1 0 0,-1 1-1 0 0,-13-33 58 0 0,26 140-3080 0 0,-3-19 3291 0 0,12 131 352 0 0,7-1-1 0 0,26 90-562 0 0,-46-251 45 0 0,1 1 0 0 0,0-1 0 0 0,0 1 0 0 0,1-1 0 0 0,1 0 0 0 0,-1 0 1 0 0,1 1-1 0 0,1-2 0 0 0,0 1 0 0 0,0 0 0 0 0,1-1 0 0 0,0 0 0 0 0,0 0 0 0 0,1 0 1 0 0,0-1-1 0 0,1 0 0 0 0,-1 0 0 0 0,1 0 0 0 0,1-1 0 0 0,-1 0 0 0 0,1-1 0 0 0,0 1 0 0 0,0-1 1 0 0,1-1-1 0 0,-1 0 0 0 0,1 0 0 0 0,0-1 0 0 0,0 0 0 0 0,0 0 0 0 0,1-1 0 0 0,-1 0 1 0 0,1-1-1 0 0,-1 0 0 0 0,1 0 0 0 0,-1-1 0 0 0,10-1-45 0 0,16-11-350 0 0,-2-2 0 0 0,1-1-1 0 0,-2-2 1 0 0,0 0 0 0 0,-1-3 0 0 0,-1 0-1 0 0,-1-2 1 0 0,19-19 350 0 0,-30 25 154 0 0,-4 7 362 0 0,-11 38-414 0 0,-4-23-47 0 0,0-1 0 0 0,1 1 0 0 0,0 0 0 0 0,0 0 0 0 0,0 0 0 0 0,1 0 0 0 0,0 0-1 0 0,0 0 1 0 0,0 0 0 0 0,1 0 0 0 0,0-1 0 0 0,0 1 0 0 0,1-1 0 0 0,-1 1 0 0 0,1-1 0 0 0,0 0-1 0 0,1 0 1 0 0,-1 0 0 0 0,1-1 0 0 0,0 1 0 0 0,0-1 0 0 0,0 0 0 0 0,1 0 0 0 0,0 0 0 0 0,0-1-1 0 0,-1 1 1 0 0,2-1 0 0 0,-1 0 0 0 0,0-1 0 0 0,1 1 0 0 0,-1-1 0 0 0,1 0 0 0 0,0-1 0 0 0,0 1-1 0 0,-1-1 1 0 0,1 0 0 0 0,0-1 0 0 0,3 1-55 0 0,16-2 72 0 0,-1-1 0 0 0,1-1 0 0 0,-1-1 0 0 0,0-1 0 0 0,0-1 0 0 0,-1-1 0 0 0,0-1-1 0 0,0-1 1 0 0,0-2 0 0 0,-2 0 0 0 0,1-1 0 0 0,-1-1 0 0 0,-1-1 0 0 0,7-6-72 0 0,-22 17 0 0 0,0 0-1 0 0,0 0 1 0 0,-1-1-1 0 0,1 0 1 0 0,-1 0-1 0 0,0 0 1 0 0,0 0-1 0 0,0-1 1 0 0,0 0 0 0 0,-1 1-1 0 0,0-1 1 0 0,0 0-1 0 0,0-1 1 0 0,0 1-1 0 0,-1-1 1 0 0,0 1-1 0 0,0-1 1 0 0,-1 1-1 0 0,0-1 1 0 0,1 0 0 0 0,-2 0-1 0 0,1 0 1 0 0,-1 0-1 0 0,0 0 1 0 0,0 1-1 0 0,-1-1 1 0 0,1 0-1 0 0,-1 0 1 0 0,-1 0 0 0 0,1 0-1 0 0,-1 1 1 0 0,0-1-1 0 0,0 1 1 0 0,-1-1-1 0 0,1 1 1 0 0,-2 0 0 0 0,2 3-10 0 0,0 1 1 0 0,0-1-1 0 0,0 1 1 0 0,-1 0 0 0 0,1 0-1 0 0,-1 0 1 0 0,1 0-1 0 0,-1 0 1 0 0,1 1-1 0 0,-1-1 1 0 0,1 1-1 0 0,-1-1 1 0 0,1 1-1 0 0,-1 0 1 0 0,0 0-1 0 0,1 0 1 0 0,-1 0-1 0 0,0 1 1 0 0,1-1-1 0 0,-1 1 1 0 0,1 0-1 0 0,-1-1 1 0 0,1 1-1 0 0,-1 0 1 0 0,1 1-1 0 0,0-1 1 0 0,0 0-1 0 0,-1 1 1 0 0,1-1-1 0 0,0 1 1 0 0,0-1-1 0 0,0 1 1 0 0,0 0-1 0 0,1 0 1 0 0,-1 0-1 0 0,0 0 1 0 0,1 0-1 0 0,0 1 1 0 0,-1-1-1 0 0,1 0 1 0 0,0 1-1 0 0,0-1 1 0 0,0 1 9 0 0,-33 110 267 0 0,34-104-223 0 0,1 0 1 0 0,0 0-1 0 0,1 0 1 0 0,0 0-1 0 0,0 0 1 0 0,1-1 0 0 0,0 1-1 0 0,1-1 1 0 0,0 1-1 0 0,0-1 1 0 0,1-1-1 0 0,0 1 1 0 0,0-1 0 0 0,1 1-1 0 0,0-2 1 0 0,0 1-1 0 0,0-1 1 0 0,1 1-1 0 0,0-2 1 0 0,0 1-1 0 0,1-1 1 0 0,0 0 0 0 0,-1-1-1 0 0,2 0 1 0 0,-1 0-1 0 0,0-1 1 0 0,2 1-45 0 0,121 39-1593 0 0,-10-20-5626 0 0,-86-18-3891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38.8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75 0 25838 0 0,'0'0'352'0'0,"0"0"-131"0"0,0 0-190 0 0,0 0-179 0 0,0 0-162 0 0,0 0-46 0 0,0 0 43 0 0,0 0 123 0 0,0 0 161 0 0,0 0 86 0 0,0 0 66 0 0,-11 33 44 0 0,-36 109 23 0 0,30 18 175 0 0,20-114-299 0 0,50 484 141 0 0,-32-386-240 0 0,-5-28-67 0 0,6-1 0 0 0,4 0 1 0 0,34 87 99 0 0,-40-157 376 0 0,-41-62 620 0 0,8 5-1032 0 0,0 0 1 0 0,1 0-1 0 0,0-2 0 0 0,1 1 0 0 0,1-1 1 0 0,0-1-1 0 0,1 0 0 0 0,0 0 0 0 0,2 0 0 0 0,-1-1 1 0 0,2-1-1 0 0,0 1 0 0 0,1-1 0 0 0,1 0 1 0 0,0 0-1 0 0,2 0 0 0 0,-1-5 36 0 0,7 14-65 0 0,0 0-1 0 0,1 0 1 0 0,0 0-1 0 0,0 1 1 0 0,1 0-1 0 0,0 0 1 0 0,0 1-1 0 0,0-1 0 0 0,1 1 1 0 0,0 0-1 0 0,0 1 1 0 0,1 0-1 0 0,-1 0 1 0 0,1 1-1 0 0,0 0 1 0 0,0 0-1 0 0,1 1 1 0 0,-1 0-1 0 0,1 0 1 0 0,0 1-1 0 0,0 0 1 0 0,0 0-1 0 0,0 1 1 0 0,0 1-1 0 0,2-1 66 0 0,-4 0-66 0 0,62-13-622 0 0,-44 11 343 0 0,-1-1 1 0 0,0-1 0 0 0,0-2 0 0 0,0 0-1 0 0,-1-1 1 0 0,0-2 0 0 0,-1 0 0 0 0,21-13 344 0 0,-41 22 15 0 0,-1 0 0 0 0,0 1 0 0 0,0-1 0 0 0,0 0 0 0 0,0 0 0 0 0,0 1 0 0 0,0-1 0 0 0,0 0 0 0 0,0 0 0 0 0,-1 0 0 0 0,1 0 0 0 0,0 0 0 0 0,0 0 0 0 0,-1-1 0 0 0,1 1 0 0 0,-1 0 0 0 0,1 0 0 0 0,-1 0 0 0 0,0-1 1 0 0,1 1-1 0 0,-1 0 0 0 0,0 0 0 0 0,0-1 0 0 0,0 1 0 0 0,1 0 0 0 0,-2-1 0 0 0,1 1 0 0 0,0 0 0 0 0,0 0 0 0 0,0-1 0 0 0,0 1 0 0 0,-1 0 0 0 0,1 0 0 0 0,-1-1 0 0 0,1 1 0 0 0,-1 0 0 0 0,1 0 0 0 0,-1 0 0 0 0,0-1-15 0 0,13 3 167 0 0,1-1 0 0 0,0-1 0 0 0,0 0 0 0 0,-1 0 0 0 0,1-1 0 0 0,-1-1 0 0 0,1 0 0 0 0,-1-1 0 0 0,0 0 0 0 0,-1-1 0 0 0,1 0 0 0 0,-1-1 0 0 0,0-1 0 0 0,0 1 0 0 0,0-2 0 0 0,-1 1 0 0 0,0-1 0 0 0,-1-1 0 0 0,0 0 0 0 0,0 0 0 0 0,-1-1 0 0 0,0 0 0 0 0,-1 0 0 0 0,2-4-167 0 0,-8 5 7 0 0,-1 0 1 0 0,0 0-1 0 0,-1 0 0 0 0,1 0 1 0 0,-2 0-1 0 0,1 0 0 0 0,-1 0 0 0 0,-1 1 1 0 0,0-1-1 0 0,0 1 0 0 0,0-1 1 0 0,-1 1-1 0 0,0 0 0 0 0,-1 0 1 0 0,0 1-1 0 0,0 0 0 0 0,0-1 1 0 0,-1 2-1 0 0,0-1 0 0 0,-1 1 1 0 0,0 0-1 0 0,1 0 0 0 0,-2 0 1 0 0,1 1-1 0 0,-1 1 0 0 0,0-1 1 0 0,0 1-1 0 0,0 0 0 0 0,0 1 0 0 0,-1 0 1 0 0,1 0-1 0 0,-1 1 0 0 0,0 0 1 0 0,0 1-1 0 0,0-1 0 0 0,0 2 1 0 0,0-1-1 0 0,0 2 0 0 0,0-1 1 0 0,0 1-1 0 0,-3 1-7 0 0,7 1-13 0 0,0 1 1 0 0,0-1-1 0 0,1 1 0 0 0,0 1 1 0 0,-1-1-1 0 0,2 1 0 0 0,-1-1 1 0 0,0 1-1 0 0,1 0 0 0 0,0 0 1 0 0,0 1-1 0 0,0-1 0 0 0,1 1 1 0 0,0-1-1 0 0,0 1 0 0 0,0 0 1 0 0,1 0-1 0 0,0 0 0 0 0,0 0 1 0 0,0 0-1 0 0,1 0 0 0 0,0 0 1 0 0,0 0-1 0 0,1 0 0 0 0,-1 0 1 0 0,1 0-1 0 0,0 0 0 0 0,1-1 1 0 0,0 1-1 0 0,0 0 0 0 0,0 0 1 0 0,0-1-1 0 0,1 0 0 0 0,0 1 13 0 0,30 43-1307 0 0,-5-21-6014 0 0,-15-18-4198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18:57.1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2770 67 6697 0 0,'0'0'24'0'0,"0"0"-129"0"0,0 0-24 0 0,0 0 70 0 0,0 0 110 0 0,0 0 158 0 0,0 0 273 0 0,0 0 222 0 0,0 0 227 0 0,0 0 178 0 0,-9-7 29 0 0,-114-46 2648 0 0,52 48-3747 0 0,0 3-1 0 0,0 4 1 0 0,0 2 0 0 0,1 4 0 0 0,0 3 0 0 0,-27 9-39 0 0,-23 1 43 0 0,-129 18-79 0 0,10-6 254 0 0,1 12 0 0 0,3 9-1 0 0,-88 39-217 0 0,257-68-5 0 0,1 2-1 0 0,1 3 1 0 0,2 3 0 0 0,1 3-1 0 0,-19 17 6 0 0,52-34-36 0 0,2 2 1 0 0,0 1-1 0 0,2 0 1 0 0,0 2-1 0 0,1 1 0 0 0,2 0 1 0 0,1 2-1 0 0,0 1 0 0 0,2 0 1 0 0,2 1-1 0 0,0 1 1 0 0,-1 9 35 0 0,10-26-6 0 0,2 0 0 0 0,0 1 0 0 0,0 0 0 0 0,2 0 0 0 0,-1 1 0 0 0,2-1 1 0 0,0 1-1 0 0,1-1 0 0 0,0 1 0 0 0,1 0 0 0 0,0-1 0 0 0,2 1 0 0 0,0-1 1 0 0,0 1-1 0 0,1-1 0 0 0,1 0 0 0 0,0 0 0 0 0,1 0 0 0 0,1-1 0 0 0,0 1 1 0 0,1-1-1 0 0,0-1 0 0 0,1 1 0 0 0,1-1 0 0 0,-1-1 0 0 0,2 1 0 0 0,0-1 1 0 0,7 5 5 0 0,28 12 147 0 0,0-2 1 0 0,2-3 0 0 0,1-1 0 0 0,1-3 0 0 0,0-2-1 0 0,1-2 1 0 0,1-2 0 0 0,1-2 0 0 0,-1-3-1 0 0,1-2 1 0 0,45-1-148 0 0,118 5 275 0 0,0-10 0 0 0,0-9-1 0 0,0-10 1 0 0,-2-9 0 0 0,-1-9 0 0 0,-2-10-1 0 0,-2-9 1 0 0,42-24-275 0 0,-171 58 159 0 0,0-4 0 0 0,-1-3 0 0 0,-2-4 0 0 0,-1-3 1 0 0,-2-3-1 0 0,-2-3 0 0 0,-2-4 0 0 0,-1-2 0 0 0,-3-4 0 0 0,27-28-159 0 0,-85 73 24 0 0,1-1 0 0 0,-1 1 0 0 0,0-1 0 0 0,0 0 0 0 0,-1-1 0 0 0,0 0 0 0 0,-1 0 0 0 0,0 0 0 0 0,0 0 0 0 0,-1-1 0 0 0,0 0 0 0 0,-1 0 0 0 0,0 0 0 0 0,-1 0 0 0 0,0-1 0 0 0,0 1 0 0 0,-1 0 0 0 0,0-1 0 0 0,-1 0 0 0 0,0 1 0 0 0,-1-1 0 0 0,0 1 0 0 0,-1 0 0 0 0,0-1 0 0 0,-1 1 0 0 0,0 0 0 0 0,0 0 0 0 0,-1 0 0 0 0,0 1 0 0 0,-1-1 0 0 0,-3-4-24 0 0,-21-17-122 0 0,-2 2 0 0 0,0 1 0 0 0,-2 1 0 0 0,-1 2 0 0 0,-1 2-1 0 0,-1 1 1 0 0,-1 1 0 0 0,-1 2 0 0 0,0 2 0 0 0,-1 2 0 0 0,-1 1 0 0 0,-1 2 0 0 0,0 2 0 0 0,-7 0 122 0 0,-48-13-306 0 0,-2 4 1 0 0,0 5-1 0 0,-1 3 1 0 0,0 5 0 0 0,-3 4 305 0 0,-290 36-8134 0 0,307-18-1439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42.6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20980 0 0,'0'0'418'0'0,"0"0"-191"0"0,0 0-227 0 0,0 0-247 0 0,0 0-184 0 0,0 0-22 0 0,0 0 102 0 0,0 0 198 0 0,0 0 218 0 0,0 0 131 0 0,0 0 84 0 0,0 0 36 0 0,0 7-18 0 0,0 7-59 0 0,0-1 1 0 0,1 1 0 0 0,0 0 0 0 0,1-1 0 0 0,1 1 0 0 0,0-1 0 0 0,1 0 0 0 0,1 0 0 0 0,0 0 0 0 0,0 0 0 0 0,1-1 0 0 0,2 3-240 0 0,12 27 132 0 0,30 22-247 0 0,-40-59 82 0 0,1 0 0 0 0,0-1-1 0 0,0-1 1 0 0,0 1 0 0 0,1-2 0 0 0,-1 0-1 0 0,1 0 1 0 0,-1-1 0 0 0,1 0-1 0 0,0-1 1 0 0,-1-1 0 0 0,1 0 0 0 0,0 0-1 0 0,-1-1 1 0 0,0 0 0 0 0,7-3 33 0 0,3-2 28 0 0,-1 0 0 0 0,-1-2 0 0 0,1 0 0 0 0,-1-1 0 0 0,-1-1 1 0 0,0 0-1 0 0,-1-2 0 0 0,0 0 0 0 0,-1-1 0 0 0,0 0 0 0 0,-1-1 0 0 0,-1-1 0 0 0,9-12-28 0 0,-9-2 269 0 0,-8 17-582 0 0,-4 32-60 0 0,-3 6 496 0 0,-1-19-78 0 0,1-1 0 0 0,-1 1 0 0 0,1 0 0 0 0,0 0 0 0 0,0 0 0 0 0,1 0 0 0 0,0 0 0 0 0,0 0 0 0 0,0 0 0 0 0,1 0 0 0 0,0 0 0 0 0,0 0 0 0 0,1 0 0 0 0,-1 0 1 0 0,1 0-1 0 0,0 0 0 0 0,1-1 0 0 0,-1 1 0 0 0,1-1 0 0 0,0 0 0 0 0,1 0 0 0 0,-1 0 0 0 0,1 0 0 0 0,0-1 0 0 0,0 1 0 0 0,1-1 0 0 0,-1 0 0 0 0,1 0 1 0 0,0-1-1 0 0,0 1 0 0 0,0-1 0 0 0,0 0 0 0 0,1 0 0 0 0,-1-1 0 0 0,1 0 0 0 0,0 0 0 0 0,-1 0 0 0 0,7 1-45 0 0,-1-3 0 0 0,0 1 0 0 0,0-2 0 0 0,0 1 0 0 0,0-1 0 0 0,0-1 0 0 0,0 0 0 0 0,-1-1-1 0 0,1 0 1 0 0,0 0 0 0 0,-1-1 0 0 0,0-1 0 0 0,0 1 0 0 0,-1-2 0 0 0,1 1 0 0 0,-1-1 0 0 0,0-1 0 0 0,1-1 0 0 0,-6 8-22 0 0,-1 1 1 0 0,1-1-1 0 0,-1 1 1 0 0,1 0 0 0 0,-1 0-1 0 0,1 0 1 0 0,-1 1-1 0 0,0-1 1 0 0,0 1 0 0 0,0 0-1 0 0,0-1 1 0 0,0 1-1 0 0,0 1 1 0 0,0-1-1 0 0,0 0 1 0 0,-1 1 0 0 0,1-1-1 0 0,-1 1 1 0 0,0 0-1 0 0,0 0 1 0 0,0 0-1 0 0,1 2 22 0 0,10 9 16 0 0,115 59-530 0 0,-65-59-9429 0 0,-50-12-1682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42.9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68 25902 0 0,'0'0'216'0'0,"0"0"-216"0"0,0 0-312 0 0,0 0-225 0 0,0 0-207 0 0,0 0 56 0 0,0 0 16 0 0,201-67-96 0 0,-152 67-280 0 0,-4 3-801 0 0,4 6-1408 0 0,-17-1-1640 0 0,-9-2-6449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43.3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120 493 19716 0 0,'0'0'-213'0'0,"0"0"-283"0"0,0 0-242 0 0,0 0-135 0 0,0 0 134 0 0,0 0 389 0 0,0 0 495 0 0,0 0 391 0 0,0 0 118 0 0,0 0-69 0 0,0 0-107 0 0,0 0-99 0 0,0 0-70 0 0,0-5-83 0 0,12-25 427 0 0,-12 30-491 0 0,0 0 119 0 0,-7 48 364 0 0,1 0-1 0 0,3 1 1 0 0,2-1-1 0 0,2 1 1 0 0,6 44-645 0 0,0 28 174 0 0,-10 186-70 0 0,-2-84-172 0 0,-20-265-3785 0 0,17 27-955 0 0,1 4-3846 0 0</inkml:trace>
  <inkml:trace contextRef="#ctx0" brushRef="#br0" timeOffset="418.87">0 494 25942 0 0,'0'0'664'0'0,"0"0"-320"0"0,0 0-184 0 0,0 0-176 0 0,0 0 16 0 0,201-59-32 0 0,-150 57-8 0 0,-1 2 8 0 0,-4 0-96 0 0,-3 0-88 0 0,-5 2-72 0 0,-9 2-72 0 0,-4 1-73 0 0,-2 1-191 0 0,-8 0-416 0 0,-1 2-872 0 0,-5-2-2505 0 0,-4-2-8202 0 0</inkml:trace>
  <inkml:trace contextRef="#ctx0" brushRef="#br0" timeOffset="668.426">24 894 22277 0 0,'0'0'2496'0'0,"0"0"-2384"0"0,0 0-184 0 0,0 0 56 0 0,0 0 56 0 0,190 68-40 0 0,-133-51-48 0 0,6-2-56 0 0,0-1-192 0 0,-4-2-232 0 0,5 0-312 0 0,-6-3-496 0 0,4-1-1225 0 0,-18-2-2800 0 0,-17-3-6802 0 0</inkml:trace>
  <inkml:trace contextRef="#ctx0" brushRef="#br0" timeOffset="936.412">1140 471 24029 0 0,'0'0'412'0'0,"0"0"-306"0"0,0 0-222 0 0,0 0-76 0 0,0 0 82 0 0,0 0 146 0 0,0 0 99 0 0,0 0 36 0 0,0 0-21 0 0,0 0-6 0 0,29 6-2 0 0,192 35 200 0 0,183 21-364 0 0,-405-62 2 0 0,0 1 0 0 0,0 0 1 0 0,0 0-1 0 0,0 0 1 0 0,0 0-1 0 0,0 0 0 0 0,0 0 1 0 0,0 0-1 0 0,1 0 0 0 0,-1 0 1 0 0,0 0-1 0 0,1 1 1 0 0,-1-1-1 0 0,1 0 0 0 0,0 0 1 0 0,-1 1-1 0 0,1-1 0 0 0,0 0 1 0 0,0 1-1 0 0,0-1 1 0 0,0 0-1 0 0,0 1 0 0 0,0-1 1 0 0,0 0-1 0 0,0 1 0 0 0,0-1 1 0 0,1 0-1 0 0,-1 0 1 0 0,0 1-1 0 0,1-1 0 0 0,-1 0 1 0 0,1 0-1 0 0,0 0 0 0 0,-1 1 1 0 0,1-1-1 0 0,0 0 0 0 0,0 0 1 0 0,-1 0-1 0 0,1 0 1 0 0,0 0-1 0 0,0 0 0 0 0,0-1 1 0 0,0 1-1 0 0,0 0 0 0 0,1 0 1 0 0,-1-1-1 0 0,0 1 1 0 0,0-1-1 0 0,0 1 0 0 0,1-1 1 0 0,-1 1-1 0 0,0-1 0 0 0,0 0 1 0 0,1 0-1 0 0,-1 1 1 0 0,0-1-1 0 0,1 0 0 0 0,-1 0 1 0 0,0 0-1 0 0,1-1 0 0 0,-1 1 1 0 0,0 0-1 0 0,1 0 1 0 0,0-1 18 0 0,-331 228-147 0 0,298-203 153 0 0,1 1 0 0 0,1 2 0 0 0,1 1 0 0 0,2 1-1 0 0,0 1 1 0 0,3 1 0 0 0,0 2 0 0 0,2 0-1 0 0,2 1 1 0 0,1 1 0 0 0,1 0 0 0 0,-10 35-5 0 0,26-64 26 0 0,-1-1 0 0 0,1 1 0 0 0,0 0 0 0 0,1-1 1 0 0,0 1-1 0 0,-1-1 0 0 0,2 1 0 0 0,-1 0 0 0 0,1-1 1 0 0,0 1-1 0 0,0 0 0 0 0,0-1 0 0 0,1 0 0 0 0,0 1 0 0 0,0-1 1 0 0,0 0-1 0 0,1 0 0 0 0,-1 0 0 0 0,1 0 0 0 0,0 0 1 0 0,1-1-1 0 0,-1 1 0 0 0,1-1 0 0 0,0 0 0 0 0,0 0 0 0 0,0 0 1 0 0,1-1-1 0 0,-1 0 0 0 0,1 1 0 0 0,0-2 0 0 0,0 1 1 0 0,0 0-1 0 0,0-1 0 0 0,1 0 0 0 0,-1 0 0 0 0,0-1 0 0 0,1 0 1 0 0,0 1-27 0 0,46 12 16 0 0,0-2 1 0 0,0-2-1 0 0,1-2 1 0 0,0-3-1 0 0,1-2 1 0 0,-1-2 0 0 0,52-7-17 0 0,-80 5-24 0 0,154-26-805 0 0,-107 1-7208 0 0,-62 21-2303 0 0</inkml:trace>
  <inkml:trace contextRef="#ctx0" brushRef="#br0" timeOffset="1226.917">990 991 26774 0 0,'0'0'536'0'0,"0"0"-304"0"0,159 0-168 0 0,-77 11-80 0 0,5 3-16 0 0,7 1 32 0 0,3 0-64 0 0,-4-3 16 0 0,-5-1-96 0 0,-6-4-208 0 0,-6-1-200 0 0,-7 0-337 0 0,-10-2-823 0 0,-15-3-3497 0 0,-17 1-7954 0 0</inkml:trace>
  <inkml:trace contextRef="#ctx0" brushRef="#br0" timeOffset="1227.917">2605 0 20780 0 0,'0'0'6719'0'0,"0"0"-5527"0"0,29 9-1416 0 0,-14-4 192 0 0,8 1-1 0 0,-1 1 0 0 0,0 1 1 0 0,-1 1-1 0 0,0 1 0 0 0,0 1 0 0 0,-1 1 0 0 0,0 1 1 0 0,14 12 32 0 0,25 21-41 0 0,-1 4-1 0 0,-3 1 1 0 0,-2 3 0 0 0,-3 2 0 0 0,-2 3 0 0 0,-2 1-1 0 0,-4 3 1 0 0,-2 1 0 0 0,16 36 41 0 0,-46-72-15 0 0,-1 0 1 0 0,-1 0-1 0 0,-1 1 0 0 0,-2 0 0 0 0,-1 0 1 0 0,-1 1-1 0 0,-2-1 0 0 0,0 1 1 0 0,-3-1-1 0 0,0 1 0 0 0,-1-1 1 0 0,-2 0-1 0 0,-2 0 0 0 0,0-1 1 0 0,-2 1-1 0 0,-1-2 0 0 0,-1 1 1 0 0,-1-1-1 0 0,-12 18 15 0 0,-14 19-120 0 0,-2-2-1 0 0,-4-2 1 0 0,-1-1 0 0 0,-4-3 0 0 0,-1-2 0 0 0,-3-2 0 0 0,-23 15 120 0 0,-217 158-2254 0 0,88-92-3653 0 0,91-64-4796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39.7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0 254 12195 0 0,'0'0'3159'0'0,"0"0"-892"0"0,0 0-471 0 0,0 0-263 0 0,0 0-249 0 0,0 0-290 0 0,0 0-294 0 0,0 0-268 0 0,0 0-232 0 0,0 0-173 0 0,0 0 26 0 0,1-3 58 0 0,4 1-96 0 0,0 0 0 0 0,0 1 0 0 0,-1 0 0 0 0,1 0 0 0 0,0 0 1 0 0,0 0-1 0 0,0 1 0 0 0,0 0 0 0 0,0 0 0 0 0,0 0 1 0 0,0 1-1 0 0,0 0 0 0 0,0 0 0 0 0,0 0 0 0 0,0 0 0 0 0,0 1 1 0 0,-1 0-1 0 0,1 0 0 0 0,0 0 0 0 0,-1 0 0 0 0,1 1-15 0 0,15 4 31 0 0,187 57-124 0 0,-206-62 88 0 0,0 0 0 0 0,-1 0 1 0 0,1 0-1 0 0,-1 0 0 0 0,1 0 1 0 0,-1 0-1 0 0,0 0 0 0 0,0 0 1 0 0,0 0-1 0 0,0 0 0 0 0,-1 0 1 0 0,1 1-1 0 0,0-1 0 0 0,-1-1 0 0 0,1 1 1 0 0,-1 0-1 0 0,0 0 0 0 0,0 0 1 0 0,1 0-1 0 0,-1 0 0 0 0,-1-1 1 0 0,1 1-1 0 0,0 0 0 0 0,0-1 1 0 0,-1 1-1 0 0,1-1 0 0 0,0 1 1 0 0,-1-1-1 0 0,0 0 0 0 0,1 1 1 0 0,-1-1-1 0 0,0 0 0 0 0,1 0 1 0 0,-1 0-1 0 0,0-1 0 0 0,0 1 1 0 0,0 0-1 0 0,0-1 0 0 0,-1 1 5 0 0,-6 6 1 0 0,-24 20 124 0 0,23-21-124 0 0,-1 0 0 0 0,1 1 0 0 0,0 0-1 0 0,1 1 1 0 0,0 0 0 0 0,0 0 0 0 0,0 1 0 0 0,1 0 0 0 0,1 1 0 0 0,0 0 0 0 0,0 0 0 0 0,1 0 0 0 0,0 1 0 0 0,0 0-1 0 0,1 0 1 0 0,1 0 0 0 0,0 1 0 0 0,1 0 0 0 0,0-1 0 0 0,-1 13-1 0 0,5-21-1 0 0,-1-1 0 0 0,1 1 0 0 0,0 0 0 0 0,1 0-1 0 0,-1-1 1 0 0,0 1 0 0 0,1-1 0 0 0,0 1 0 0 0,-1-1 0 0 0,1 0 0 0 0,0 0 0 0 0,0 0-1 0 0,0 0 1 0 0,0 0 0 0 0,1 0 0 0 0,-1 0 0 0 0,1 0 0 0 0,-1-1 0 0 0,1 0 0 0 0,-1 1-1 0 0,1-1 1 0 0,0 0 0 0 0,-1 0 0 0 0,1 0 0 0 0,0-1 0 0 0,0 1 0 0 0,0-1 0 0 0,0 0-1 0 0,0 1 1 0 0,0-1 0 0 0,0 0 0 0 0,0-1 0 0 0,-1 1 0 0 0,3-1 1 0 0,100-22-203 0 0,-92 20 246 0 0,0 0 0 0 0,0-2 0 0 0,0 1 1 0 0,-1-2-1 0 0,0 0 0 0 0,0 0 1 0 0,0-1-1 0 0,-1 0 0 0 0,0-1 0 0 0,-1 0 1 0 0,1-1-1 0 0,-2-1 0 0 0,1 1 1 0 0,-1-1-1 0 0,-1-1 0 0 0,0 1 0 0 0,0-2 1 0 0,-1 1-1 0 0,-1-1 0 0 0,0 0 1 0 0,0 0-1 0 0,-1-1 0 0 0,-1 1 0 0 0,3-12-42 0 0,-33 53 575 0 0,24-21-569 0 0,1 0 0 0 0,0 0 0 0 0,0 0 0 0 0,1 1 1 0 0,0-1-1 0 0,1 0 0 0 0,-1 0 0 0 0,1 0 0 0 0,1 1 0 0 0,0-1 1 0 0,0-1-1 0 0,1 1 0 0 0,0 0 0 0 0,0 0 0 0 0,0-1 1 0 0,1 0-1 0 0,0 0 0 0 0,1 0 0 0 0,0 0 0 0 0,0-1 1 0 0,0 1-1 0 0,1-1 0 0 0,-1-1 0 0 0,2 1 0 0 0,-1-1 0 0 0,1 0 1 0 0,-1 0-1 0 0,1-1 0 0 0,0 0 0 0 0,1 0 0 0 0,-1-1 1 0 0,1 0-1 0 0,0 0 0 0 0,0-1 0 0 0,-1 0 0 0 0,2 0 0 0 0,-1-1 1 0 0,0 0-1 0 0,0 0 0 0 0,0-1 0 0 0,0 0 0 0 0,1 0 1 0 0,-1-1-1 0 0,0 0 0 0 0,0-1 0 0 0,0 1 0 0 0,0-2 1 0 0,0 1-1 0 0,6-4-7 0 0,-5 2-29 0 0,-1 0 1 0 0,0-1-1 0 0,0 1 1 0 0,-1-2-1 0 0,1 1 1 0 0,-1-1-1 0 0,0 0 1 0 0,-1-1-1 0 0,0 0 1 0 0,0 0-1 0 0,0 0 1 0 0,-1 0-1 0 0,0-1 1 0 0,0 0-1 0 0,-1 0 1 0 0,0-1-1 0 0,0 1 1 0 0,-1-1-1 0 0,0 1 1 0 0,0-1-1 0 0,-1 0 1 0 0,-1 0-1 0 0,1-1 1 0 0,-2 1-1 0 0,1 0 1 0 0,-1 0-1 0 0,-1-6 29 0 0,9 89 888 0 0,-5-68-902 0 0,1 0 0 0 0,0-1 1 0 0,0 1-1 0 0,0-1 0 0 0,1 0 0 0 0,0-1 0 0 0,0 1 0 0 0,0-1 0 0 0,0 1 0 0 0,1-2 0 0 0,-1 1 0 0 0,1-1 0 0 0,0 1 0 0 0,1-2 0 0 0,-1 1 0 0 0,0-1 0 0 0,1 0 0 0 0,-1 0 0 0 0,1 0 0 0 0,-1-1 0 0 0,1 0 0 0 0,0-1 0 0 0,0 1 0 0 0,-1-1 0 0 0,1-1 0 0 0,0 1 0 0 0,0-1 1 0 0,-1 0-1 0 0,1-1 0 0 0,0 0 0 0 0,-1 0 0 0 0,0 0 0 0 0,1 0 0 0 0,-1-1 0 0 0,0 0 0 0 0,0-1 0 0 0,-1 1 0 0 0,1-1 0 0 0,-1 0 0 0 0,0-1 0 0 0,0 1 0 0 0,0-1 0 0 0,0 0 0 0 0,-1 0 0 0 0,0-1 0 0 0,0 1 0 0 0,1-2 14 0 0,19-97 930 0 0,-24 104-794 0 0,0 0-52 0 0,0 32-47 0 0,1-22-63 0 0,1-1-1 0 0,0 0 1 0 0,1 0 0 0 0,0 0-1 0 0,0 0 1 0 0,1-1 0 0 0,0 1-1 0 0,0-1 1 0 0,1 0 0 0 0,1 0-1 0 0,-1 0 1 0 0,1-1-1 0 0,0 0 1 0 0,1 0 0 0 0,-1-1-1 0 0,1 1 1 0 0,1-2 0 0 0,-1 1-1 0 0,1-1 1 0 0,0 0 0 0 0,0 0-1 0 0,1-1 1 0 0,-1 0-1 0 0,1-1 1 0 0,0 0 0 0 0,4 1 26 0 0,67-2-5419 0 0,-54-6 207 0 0,-1-3-3609 0 0,-13 3 1615 0 0</inkml:trace>
  <inkml:trace contextRef="#ctx0" brushRef="#br0" timeOffset="382.129">1693 543 13171 0 0,'0'0'3417'0'0,"0"0"-1117"0"0,0 0-797 0 0,0 0-364 0 0,0 0-196 0 0,0 0-196 0 0,0 0-162 0 0,0 0-134 0 0,0 0-74 0 0,0 0 9 0 0,27 5 30 0 0,174 35 1123 0 0,-72-46-585 0 0,-125 5-960 0 0,-1 1-1 0 0,0-1 1 0 0,0 0 0 0 0,1 0-1 0 0,-1-1 1 0 0,0 1-1 0 0,0-1 1 0 0,0 1-1 0 0,-1-1 1 0 0,1 0 0 0 0,0 0-1 0 0,-1 0 1 0 0,1 0-1 0 0,-1-1 1 0 0,0 1-1 0 0,1-1 1 0 0,-1 1-1 0 0,0-1 1 0 0,-1 0 0 0 0,1 0-1 0 0,0 0 1 0 0,-1 0-1 0 0,0 0 1 0 0,0 0-1 0 0,0 0 1 0 0,0-1 0 0 0,0 1-1 0 0,0 0 1 0 0,-1 0-1 0 0,0-1 1 0 0,1 1-1 0 0,-1 0 1 0 0,-1-1-1 0 0,1 1 1 0 0,0 0 0 0 0,-2-4 6 0 0,-3-3-81 0 0,0 0 1 0 0,-1 0-1 0 0,0 1 1 0 0,-1 0 0 0 0,0 0-1 0 0,0 0 1 0 0,-1 1-1 0 0,0 0 1 0 0,-1 1 0 0 0,0 0-1 0 0,0 0 1 0 0,0 1 0 0 0,-1 0-1 0 0,0 0 1 0 0,0 1-1 0 0,0 1 1 0 0,-1-1 0 0 0,-8-1 80 0 0,-116-38-273 0 0,130 43 255 0 0,1 0-1 0 0,-1 0 0 0 0,0 0 0 0 0,0 0 1 0 0,0 1-1 0 0,0 0 0 0 0,0 0 0 0 0,0 1 0 0 0,0-1 1 0 0,0 1-1 0 0,0 0 0 0 0,0 0 0 0 0,1 1 1 0 0,-1-1-1 0 0,0 1 0 0 0,1 0 0 0 0,-1 0 1 0 0,1 1-1 0 0,0-1 0 0 0,0 1 0 0 0,0 0 0 0 0,0 0 1 0 0,0 1-1 0 0,1-1 0 0 0,-1 1 0 0 0,-2 3 19 0 0,4-4 20 0 0,1 1 1 0 0,-1 0-1 0 0,1 0 0 0 0,0 0 0 0 0,0 1 0 0 0,0-1 0 0 0,0 0 0 0 0,1 0 0 0 0,-1 1 0 0 0,1-1 0 0 0,0 0 0 0 0,1 0 0 0 0,-1 1 0 0 0,1-1 0 0 0,0 0 0 0 0,0 0 0 0 0,0 0 0 0 0,0 0 0 0 0,1 0 1 0 0,0 0-1 0 0,0 0 0 0 0,0 0 0 0 0,0-1 0 0 0,0 1 0 0 0,1-1 0 0 0,-1 1 0 0 0,1-1 0 0 0,0 0 0 0 0,0 0 0 0 0,3 2-20 0 0,105 79 353 0 0,-89-73-312 0 0,0 0 0 0 0,1-2-1 0 0,0 0 1 0 0,0-2 0 0 0,1 0-1 0 0,0-1 1 0 0,0-2 0 0 0,13 1-41 0 0,33 50-647 0 0,-19-36-2502 0 0,-16-15-7198 0 0,-24-3-1144 0 0</inkml:trace>
  <inkml:trace contextRef="#ctx0" brushRef="#br0" timeOffset="955.832">2336 171 22789 0 0,'0'0'481'0'0,"0"0"-466"0"0,0 0-323 0 0,0 0-32 0 0,0 0 77 0 0,0 0 191 0 0,0 0 119 0 0,0 0 54 0 0,0 0 43 0 0,0 0 66 0 0,0 0 46 0 0,27 12 32 0 0,85 37-10 0 0,-95-42-201 0 0,-1 0-1 0 0,1-2 1 0 0,1 0-1 0 0,-1-1 1 0 0,1 0-1 0 0,0-2 0 0 0,-1 0 1 0 0,1-1-1 0 0,12-1-76 0 0,5 0 50 0 0,30 1 323 0 0,-85 5-396 0 0,2 1-1 0 0,-1 1 0 0 0,1 0 0 0 0,0 2 1 0 0,0 0-1 0 0,2 1 0 0 0,-1 0 0 0 0,1 1 1 0 0,1 1-1 0 0,0 1 0 0 0,1 0 0 0 0,0 1 1 0 0,1 0-1 0 0,1 1 0 0 0,0 1 0 0 0,1 0 1 0 0,1 0-1 0 0,1 1 0 0 0,1 0 1 0 0,-4 11 23 0 0,11-23 3 0 0,0 0 0 0 0,0 0 0 0 0,0 0 0 0 0,1 0 1 0 0,0 1-1 0 0,0-1 0 0 0,1 0 0 0 0,0 0 0 0 0,0 0 1 0 0,0 0-1 0 0,1 0 0 0 0,-1-1 0 0 0,1 1 0 0 0,1 0 1 0 0,-1-1-1 0 0,1 1 0 0 0,0-1 0 0 0,1 0 0 0 0,-1 0 1 0 0,1 0-1 0 0,0 0 0 0 0,0-1 0 0 0,0 1 0 0 0,1-1 1 0 0,-1 0-1 0 0,1-1 0 0 0,0 1 0 0 0,0-1 0 0 0,1 0 1 0 0,-1 0-1 0 0,1 0 0 0 0,-1-1 0 0 0,1 0 0 0 0,0 0 1 0 0,0-1-1 0 0,0 1 0 0 0,0-1 0 0 0,0 0 0 0 0,0-1 1 0 0,3 0-4 0 0,18 3 21 0 0,0-2 1 0 0,0-2 0 0 0,0 0 0 0 0,0-2 0 0 0,0 0 0 0 0,0-2-1 0 0,-1-1 1 0 0,0-2 0 0 0,0 0 0 0 0,-1-2 0 0 0,0 0 0 0 0,0-2-1 0 0,-1-1 1 0 0,-1 0 0 0 0,0-2 0 0 0,3-4-22 0 0,-25 19 22 0 0,-1-1 1 0 0,1 1-1 0 0,0-1 0 0 0,0 1 0 0 0,-1 0 1 0 0,1-1-1 0 0,0 1 0 0 0,0 0 0 0 0,-1 0 1 0 0,1-1-1 0 0,0 1 0 0 0,0 0 1 0 0,-1 0-1 0 0,1 0 0 0 0,0 0 0 0 0,0 0 1 0 0,0 0-1 0 0,-1 0 0 0 0,1 0 1 0 0,0 1-1 0 0,0-1 0 0 0,0 0 0 0 0,-1 0 1 0 0,1 1-1 0 0,0-1 0 0 0,-1 0 0 0 0,1 1 1 0 0,0-1-1 0 0,-1 1 0 0 0,1-1 1 0 0,0 1-1 0 0,-1-1 0 0 0,1 1 0 0 0,-1-1 1 0 0,1 1-1 0 0,-1 0 0 0 0,1-1 1 0 0,-1 1-1 0 0,1 0 0 0 0,-1-1 0 0 0,0 1 1 0 0,1 0-1 0 0,-1 0 0 0 0,0-1 0 0 0,0 1 1 0 0,1 0-1 0 0,-1 0 0 0 0,0-1 1 0 0,0 1-1 0 0,0 0 0 0 0,0 0 0 0 0,0 0 1 0 0,0-1-1 0 0,0 1 0 0 0,0 0 1 0 0,-1 0-1 0 0,1 0 0 0 0,0-1 0 0 0,0 1 1 0 0,-1 0-1 0 0,1 0-22 0 0,3 15 41 0 0,-1-9-30 0 0,1 1-1 0 0,-1-1 1 0 0,1 0-1 0 0,1 0 1 0 0,-1 0-1 0 0,1-1 1 0 0,0 1 0 0 0,1-1-1 0 0,0 0 1 0 0,0 0-1 0 0,0 0 1 0 0,0-1-1 0 0,1 0 1 0 0,0 0-1 0 0,0 0 1 0 0,1-1-1 0 0,-1 1 1 0 0,1-2 0 0 0,0 1-1 0 0,2 0-10 0 0,25 4-3709 0 0,2-9-3846 0 0,-27-2-4259 0 0</inkml:trace>
  <inkml:trace contextRef="#ctx0" brushRef="#br0" timeOffset="1212.347">2887 0 26670 0 0,'0'0'248'0'0,"0"0"-384"0"0,0 0-232 0 0,0 0-136 0 0,0 0-65 0 0,0 0 129 0 0,0 0-136 0 0,0 0-120 0 0,0 0-256 0 0,0 0-256 0 0,0 0-489 0 0,0 0-1439 0 0,0 0-1737 0 0,158 84-6778 0 0</inkml:trace>
  <inkml:trace contextRef="#ctx0" brushRef="#br0" timeOffset="1371.739">3589 598 21077 0 0,'0'0'1928'0'0,"0"0"-1345"0"0,0 0-463 0 0,0 0-30 0 0,27 6 33 0 0,85 17-11 0 0,-102-20-63 0 0,1 0-1 0 0,-1-1 1 0 0,1 0-1 0 0,-1 0 1 0 0,1-1-1 0 0,0-1 1 0 0,0 0-1 0 0,0 0 1 0 0,-1-1 0 0 0,1-1-1 0 0,0 0 1 0 0,-1 0-1 0 0,1-1 1 0 0,-1 0-1 0 0,0-1 1 0 0,0 0-1 0 0,0-1 1 0 0,-1 0-1 0 0,1 0 1 0 0,-1-1 0 0 0,0 0-1 0 0,-1-1 1 0 0,1 1-1 0 0,-2-2 1 0 0,3-2-49 0 0,-7 7-96 0 0,-1-1 0 0 0,1 0 0 0 0,-1 0 0 0 0,0 0 0 0 0,0 0 1 0 0,-1 0-1 0 0,1 0 0 0 0,-1-1 0 0 0,0 1 0 0 0,0-1 0 0 0,-1 1 0 0 0,1 0 1 0 0,-1-1-1 0 0,0 1 0 0 0,0-1 0 0 0,0 1 0 0 0,-1-1 0 0 0,0 1 0 0 0,0-1 1 0 0,0 1-1 0 0,0 0 0 0 0,0 0 0 0 0,-1-1 0 0 0,0 1 0 0 0,0 0 1 0 0,0 0-1 0 0,0 1 0 0 0,-1-1 0 0 0,0 0 0 0 0,-1-1 96 0 0,-101-93-982 0 0,97 92 1023 0 0,-2 0 1 0 0,1 0-1 0 0,0 2 1 0 0,-1-1 0 0 0,0 1-1 0 0,0 0 1 0 0,0 1-1 0 0,-1 0 1 0 0,1 1-1 0 0,-1 0 1 0 0,0 1 0 0 0,1 0-1 0 0,-1 0 1 0 0,0 1-1 0 0,0 1 1 0 0,1 0 0 0 0,-1 0-1 0 0,1 1 1 0 0,-1 1-1 0 0,1-1 1 0 0,-1 2 0 0 0,1-1-1 0 0,0 1 1 0 0,1 1-1 0 0,-1 0 1 0 0,1 0-1 0 0,0 1 1 0 0,0 0 0 0 0,0 1-1 0 0,1 0 1 0 0,0 0-1 0 0,1 1 1 0 0,-1 0 0 0 0,2 0-1 0 0,-1 0 1 0 0,1 1-1 0 0,0 0 1 0 0,1 1-42 0 0,2-3 1 0 0,1 0 0 0 0,1 0-1 0 0,-1 0 1 0 0,1 1 0 0 0,1-1 0 0 0,-1 0 0 0 0,1 1 0 0 0,1-1 0 0 0,-1 0-1 0 0,1 0 1 0 0,0 1 0 0 0,1-1 0 0 0,0 0 0 0 0,0 0 0 0 0,0 0 0 0 0,1 0-1 0 0,0-1 1 0 0,0 1 0 0 0,1-1 0 0 0,0 0 0 0 0,0 0 0 0 0,0 0-1 0 0,1 0 1 0 0,0-1 0 0 0,0 1 0 0 0,0-1 0 0 0,4 2-1 0 0,60 47-8174 0 0,-51-44-3019 0 0</inkml:trace>
  <inkml:trace contextRef="#ctx0" brushRef="#br0" timeOffset="1942.476">4148 351 23421 0 0,'0'0'-448'0'0,"0"0"-206"0"0,0 0-54 0 0,0 0 232 0 0,0 0 309 0 0,0 0 194 0 0,0 0 143 0 0,0 0 142 0 0,0 0 130 0 0,0 0 68 0 0,0 0-6 0 0,0 0-76 0 0,13 29-83 0 0,38 87-97 0 0,-47-25 109 0 0,-5-89-348 0 0,1 1 0 0 0,-1 0 0 0 0,1 0 0 0 0,-1 0 0 0 0,1 0 0 0 0,0 0 1 0 0,0 0-1 0 0,0 0 0 0 0,0 0 0 0 0,1 0 0 0 0,-1 0 0 0 0,1 0 0 0 0,0 0 1 0 0,0 0-1 0 0,0-1 0 0 0,0 1 0 0 0,0 0 0 0 0,1 0 0 0 0,-1-1 1 0 0,1 1-1 0 0,0-1 0 0 0,-1 0 0 0 0,1 1 0 0 0,0-1 0 0 0,1 0 0 0 0,-1 0 1 0 0,0 0-1 0 0,1 0 0 0 0,-1-1 0 0 0,1 1 0 0 0,-1-1 0 0 0,1 1 0 0 0,0-1 1 0 0,-1 0-1 0 0,1 0 0 0 0,0 0 0 0 0,0 0 0 0 0,0-1 0 0 0,0 1 1 0 0,0-1-1 0 0,0 0 0 0 0,0 0 0 0 0,2 0-9 0 0,11 0-490 0 0,0-1-1 0 0,-1 0 1 0 0,1-1-1 0 0,-1-1 1 0 0,1-1 0 0 0,-1 0-1 0 0,0-1 1 0 0,-1 0 0 0 0,1-2-1 0 0,-1 1 1 0 0,0-2 0 0 0,10-6 490 0 0,49-40 95 0 0,-53 32 1844 0 0,-33 33 916 0 0,10-9-2824 0 0,1 0 0 0 0,0 1 0 0 0,0-1 0 0 0,0 0 0 0 0,0 1 0 0 0,1 0 0 0 0,-1-1 0 0 0,0 1 0 0 0,1 0 0 0 0,0 0 0 0 0,0 0 0 0 0,0 0 0 0 0,0 0 0 0 0,0 0 0 0 0,1 0 0 0 0,-1 0 0 0 0,1 1 0 0 0,0-1 0 0 0,0 0 0 0 0,0 0 0 0 0,0 0 0 0 0,1 0 0 0 0,-1 1 0 0 0,1-1 0 0 0,0 0 0 0 0,0 0 0 0 0,0 0 0 0 0,0 0 0 0 0,0-1 0 0 0,1 1 0 0 0,-1 0 0 0 0,1 0 0 0 0,0-1 0 0 0,0 1 0 0 0,0-1 0 0 0,0 1 0 0 0,0-1 0 0 0,1 0 0 0 0,-1 0 0 0 0,2 1-31 0 0,4 3 45 0 0,0 0 0 0 0,0 0 0 0 0,1-1-1 0 0,0 0 1 0 0,0-1 0 0 0,0 0 0 0 0,0 0 0 0 0,1-1-1 0 0,-1 0 1 0 0,1-1 0 0 0,0 0 0 0 0,6 0-45 0 0,1-1-145 0 0,1-1 0 0 0,0 0 1 0 0,-1-2-1 0 0,1 0 0 0 0,-1-1 1 0 0,0 0-1 0 0,0-2 0 0 0,0 0 1 0 0,0-1-1 0 0,-1 0 0 0 0,0-2 1 0 0,0 0-1 0 0,-1 0 0 0 0,0-2 1 0 0,-1 0-1 0 0,0 0 0 0 0,0-1 1 0 0,-1-1-1 0 0,0 0 0 0 0,-1-1 1 0 0,5-8 144 0 0,-15 15 55 0 0,0 0 1 0 0,0 0-1 0 0,0-1 1 0 0,-1 1-1 0 0,0 0 1 0 0,0-1-1 0 0,-1 1 1 0 0,1-1-1 0 0,-2 1 1 0 0,1 0-1 0 0,-1-1 1 0 0,0 1-1 0 0,0-1 1 0 0,0 1-1 0 0,-1 0 1 0 0,0 0-1 0 0,0 0 1 0 0,-1 0-1 0 0,0 0 1 0 0,0 0-1 0 0,0 1 1 0 0,-1-1-1 0 0,0 1 1 0 0,0 0-1 0 0,0 0 1 0 0,0 1-1 0 0,-1-1 1 0 0,0 1-1 0 0,0 0 1 0 0,0 0-1 0 0,0 0 1 0 0,-1 1-1 0 0,0 0 1 0 0,1 0-1 0 0,-1 0 1 0 0,0 1-1 0 0,0 0 1 0 0,-1 0-1 0 0,1 0 1 0 0,0 1-1 0 0,0 0 1 0 0,-1 0-1 0 0,1 1 1 0 0,-4 0-56 0 0,5 2 61 0 0,1 1 1 0 0,0 0 0 0 0,0 0 0 0 0,1 0-1 0 0,-1 1 1 0 0,0-1 0 0 0,1 1 0 0 0,0 0-1 0 0,0 0 1 0 0,0 0 0 0 0,1 0 0 0 0,-1 0-1 0 0,1 1 1 0 0,0-1 0 0 0,0 1 0 0 0,0-1-1 0 0,1 1 1 0 0,0 0 0 0 0,-1 0 0 0 0,2 0-1 0 0,-1-1 1 0 0,1 1 0 0 0,-1 0 0 0 0,2 0-1 0 0,-1 0 1 0 0,0 0 0 0 0,1 0 0 0 0,0 0-1 0 0,0 0 1 0 0,0 0 0 0 0,1-1 0 0 0,0 1-1 0 0,0 0-61 0 0,7 14 113 0 0,1 0 0 0 0,0 0-1 0 0,2-1 1 0 0,0 0-1 0 0,1-1 1 0 0,1-1-1 0 0,1 0 1 0 0,0-1-1 0 0,1 0 1 0 0,17 11-113 0 0,89 49-1033 0 0,-35-39-6689 0 0,-59-26-4247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37.9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312 1 22581 0 0,'0'0'577'0'0,"0"0"-106"0"0,0 0-234 0 0,0 0-174 0 0,0 0-119 0 0,0 0-63 0 0,0 0 18 0 0,0 0 52 0 0,0 0 77 0 0,0 0 61 0 0,0 0 32 0 0,0 0 23 0 0,0 0-4 0 0,5 26 5 0 0,44 200 192 0 0,65 315-276 0 0,-91-444-214 0 0,-66-101 793 0 0,-23-18-638 0 0,-1 3 1 0 0,-1 2-1 0 0,0 4 1 0 0,-1 3-1 0 0,-37 0-2 0 0,105 10-8 0 0,0 0-1 0 0,1 0 1 0 0,-1 1-1 0 0,0-1 1 0 0,0 0-1 0 0,1 1 1 0 0,-1-1-1 0 0,0 0 1 0 0,0 1-1 0 0,1-1 1 0 0,-1 1-1 0 0,1-1 0 0 0,-1 1 1 0 0,0 0-1 0 0,1-1 1 0 0,-1 1-1 0 0,1-1 1 0 0,-1 1-1 0 0,1 0 1 0 0,0 0-1 0 0,-1-1 1 0 0,1 1-1 0 0,0 0 1 0 0,-1 0-1 0 0,1-1 1 0 0,0 1-1 0 0,0 0 1 0 0,0 0-1 0 0,-1 0 1 0 0,1-1-1 0 0,0 1 1 0 0,0 0-1 0 0,0 0 1 0 0,1 0-1 0 0,-1-1 1 0 0,0 1-1 0 0,0 0 1 0 0,0 0-1 0 0,1 0 1 0 0,-1-1-1 0 0,0 1 1 0 0,1 0-1 0 0,-1 0 1 0 0,0-1-1 0 0,1 1 1 0 0,-1 0-1 0 0,1-1 1 0 0,-1 1-1 0 0,1-1 1 0 0,-1 1-1 0 0,1 0 1 0 0,0-1-1 0 0,-1 1 1 0 0,1-1-1 0 0,0 0 1 0 0,-1 1-1 0 0,1-1 9 0 0,33 44 109 0 0,-8-25-63 0 0,1-2 1 0 0,0-1-1 0 0,1 0 1 0 0,1-3-1 0 0,0 0 1 0 0,1-2-1 0 0,0-1 1 0 0,1-1-1 0 0,0-2 1 0 0,0-1-1 0 0,1-1 1 0 0,-1-2-1 0 0,1-1 1 0 0,0-2-1 0 0,30-3-46 0 0,-54 4 9 0 0,-1-1 0 0 0,1 0 0 0 0,-1-1 0 0 0,1 1 0 0 0,-1-2 0 0 0,0 1 0 0 0,1-1 0 0 0,-1 0 0 0 0,0 0 0 0 0,0-1 0 0 0,0 0 0 0 0,0 0 0 0 0,-1 0 0 0 0,1-1 0 0 0,-1 0 0 0 0,0-1 0 0 0,0 1 0 0 0,0-1 0 0 0,-1 0 0 0 0,1-1 0 0 0,-1 1 0 0 0,0-1 0 0 0,-1 0 0 0 0,0 0 0 0 0,0-1 0 0 0,0 1 0 0 0,-1-1 0 0 0,0 0 0 0 0,0 0 0 0 0,0 0 0 0 0,-1 0 0 0 0,0 0 0 0 0,-1-1 0 0 0,1 1 0 0 0,-1-4-9 0 0,-1-37 550 0 0,34 89-944 0 0,-31-37 156 0 0,104 104 131 0 0,-49-82-8871 0 0,-49-25-2466 0 0</inkml:trace>
  <inkml:trace contextRef="#ctx0" brushRef="#br0" timeOffset="277.596">682 309 26342 0 0,'0'0'280'0'0,"0"0"-232"0"0,0 0-352 0 0,0 0-128 0 0,0 0-113 0 0,0 0-111 0 0,0 0-320 0 0,0 0-824 0 0,0 0-2001 0 0,156 38-1552 0 0,-141-30-6730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35.5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455 114 16267 0 0,'0'0'797'0'0,"0"0"31"0"0,0 0-53 0 0,0 0-25 0 0,0 0-43 0 0,0 0-165 0 0,0 0-209 0 0,0 0-205 0 0,0 0-142 0 0,0 0-107 0 0,0 0-24 0 0,0 0 48 0 0,-5 0 55 0 0,0 4 63 0 0,1 0-1 0 0,0 0 1 0 0,0 0-1 0 0,0 1 1 0 0,0-1-1 0 0,1 1 1 0 0,0 0-1 0 0,0 0 1 0 0,0 0-1 0 0,0 0 1 0 0,1 1-1 0 0,0-1 1 0 0,0 1-1 0 0,0-1 1 0 0,1 1-1 0 0,0 0 1 0 0,0 0-1 0 0,0 0 1 0 0,1 0-1 0 0,0-1-20 0 0,-11 39 67 0 0,-5 5 30 0 0,-2 0 1 0 0,-2-1 0 0 0,-2-2 0 0 0,-2 0 0 0 0,-2-1-1 0 0,-2-1 1 0 0,-2-2 0 0 0,-1-1 0 0 0,-35 34-98 0 0,40-56 364 0 0,27-32 613 0 0,33-45-48 0 0,-30 52-1224 0 0,388-597 598 0 0,-336 514 86 0 0,-51 155-945 0 0,-1-31 560 0 0,2 0 0 0 0,1 0 0 0 0,2 0 1 0 0,1-1-1 0 0,2 0 0 0 0,2-1 0 0 0,0 0 0 0 0,2-2 0 0 0,2 0 1 0 0,1 0-1 0 0,1-2 0 0 0,1 0 0 0 0,2-2 0 0 0,1 0 0 0 0,1-1 1 0 0,1-2-5 0 0,107 92-43 0 0,-197-111 1500 0 0,-817-42-1082 0 0,853 35-961 0 0,46 2-1188 0 0,44 1-1300 0 0,16 3-5679 0 0,-49-4-1884 0 0</inkml:trace>
  <inkml:trace contextRef="#ctx0" brushRef="#br0" timeOffset="859.524">1382 459 21629 0 0,'0'0'376'0'0,"0"0"-344"0"0,0 0-192 0 0,0 0-91 0 0,0 0-17 0 0,0 0 51 0 0,0 0 99 0 0,0 0 143 0 0,0 0 122 0 0,0 0 92 0 0,0 0 80 0 0,0 0 71 0 0,0 0 48 0 0,0 4-34 0 0,1-2-380 0 0,1 0 0 0 0,-1 0 0 0 0,0-1 0 0 0,1 1 0 0 0,0 0 0 0 0,-1-1 0 0 0,1 1 0 0 0,0-1 0 0 0,0 1 0 0 0,0-1 0 0 0,0 0 0 0 0,0 0 0 0 0,0 0 0 0 0,0 0 0 0 0,0 0 0 0 0,0 0 0 0 0,0 0 0 0 0,1-1 0 0 0,-1 1 0 0 0,0-1-1 0 0,1 0 1 0 0,-1 0 0 0 0,0 0 0 0 0,1 0 0 0 0,-1 0 0 0 0,0 0 0 0 0,1 0 0 0 0,-1-1 0 0 0,0 1 0 0 0,0-1 0 0 0,0 0 0 0 0,1 0 0 0 0,-1 0 0 0 0,2-1-24 0 0,94-27-127 0 0,-92 26 108 0 0,-1 2 14 0 0,0-1-1 0 0,0 1 1 0 0,0-1-1 0 0,0-1 1 0 0,0 1-1 0 0,-1-1 1 0 0,1 1-1 0 0,-1-1 1 0 0,0 0-1 0 0,1-1 1 0 0,-2 1-1 0 0,1-1 1 0 0,0 0-1 0 0,-1 0 1 0 0,1 0-1 0 0,-1 0 1 0 0,0-1-1 0 0,-1 1 1 0 0,1-1-1 0 0,-1 0 1 0 0,0 0-1 0 0,2-4 6 0 0,-6 6-38 0 0,0 1 0 0 0,0-1 0 0 0,0 1 0 0 0,0 0 1 0 0,-1 0-1 0 0,1 0 0 0 0,-1 0 0 0 0,1 0 0 0 0,-1 1 0 0 0,1-1 0 0 0,-1 1 0 0 0,0 0 0 0 0,0-1 1 0 0,0 1-1 0 0,0 1 0 0 0,0-1 0 0 0,0 0 0 0 0,0 1 0 0 0,0-1 0 0 0,0 1 0 0 0,0 0 0 0 0,0 0 0 0 0,0 0 1 0 0,-1 1-1 0 0,1-1 0 0 0,0 1 0 0 0,-2 0 38 0 0,-2-1-39 0 0,-29 4 66 0 0,0 1-1 0 0,0 2 0 0 0,0 2 0 0 0,1 1 0 0 0,1 2 0 0 0,0 1 0 0 0,0 1 1 0 0,1 2-1 0 0,1 2 0 0 0,-14 10-26 0 0,38-24 5 0 0,-1 0 0 0 0,1 1 0 0 0,0 0 0 0 0,0 1 0 0 0,0-1 0 0 0,1 2 0 0 0,0-1 0 0 0,0 1 0 0 0,1 0 0 0 0,0 0 0 0 0,0 1 0 0 0,0-1 0 0 0,1 1 1 0 0,1 1-1 0 0,-1-1 0 0 0,1 1 0 0 0,0 0 0 0 0,1 0 0 0 0,0 0 0 0 0,1 0 0 0 0,0 0 0 0 0,0 1 0 0 0,1-1 0 0 0,0 0 0 0 0,1 1 0 0 0,-1 0 0 0 0,2-1 0 0 0,0 1-5 0 0,4-4-15 0 0,1 0-1 0 0,0 0 1 0 0,0 0-1 0 0,0-1 1 0 0,1 0-1 0 0,-1 0 1 0 0,1-1-1 0 0,1 0 1 0 0,-1 0-1 0 0,1-1 1 0 0,-1 1-1 0 0,1-2 1 0 0,0 1-1 0 0,0-1 1 0 0,0 0-1 0 0,0-1 1 0 0,0 0-1 0 0,0 0 1 0 0,1-1-1 0 0,-1 0 1 0 0,0-1-1 0 0,0 1 1 0 0,1-1-1 0 0,0-1 16 0 0,-6 2-16 0 0,50-2-735 0 0,0-2 0 0 0,0-2 0 0 0,0-3 0 0 0,-1-2 0 0 0,-1-2 0 0 0,0-3-1 0 0,0-2 1 0 0,-2-2 0 0 0,0-2 0 0 0,41-25 751 0 0,-73 34 1825 0 0,-19 18 3842 0 0,-4 3-5679 0 0,-1-1 67 0 0,0 0-1 0 0,0 1 1 0 0,1 0-1 0 0,0 0 1 0 0,1 1 0 0 0,0 0-1 0 0,0 0 1 0 0,1 0-1 0 0,0 0 1 0 0,0 0 0 0 0,1 1-1 0 0,1 0 1 0 0,-2 5-55 0 0,7-12 46 0 0,0 0-1 0 0,0-1 1 0 0,-1 1-1 0 0,1-1 1 0 0,1 1 0 0 0,-1-1-1 0 0,0 0 1 0 0,1 0 0 0 0,-1 0-1 0 0,1-1 1 0 0,-1 1-1 0 0,1-1 1 0 0,0 0 0 0 0,0 0-1 0 0,-1 0 1 0 0,1 0 0 0 0,0-1-1 0 0,0 0 1 0 0,0 1-1 0 0,0-1 1 0 0,0-1 0 0 0,0 1-1 0 0,0-1 1 0 0,0 1-1 0 0,-1-1 1 0 0,1 0 0 0 0,0 0-1 0 0,0-1-45 0 0,-4 2 2 0 0,15-2 36 0 0,0 0 1 0 0,1-1-1 0 0,-2-1 1 0 0,1 0-1 0 0,0-1 1 0 0,-1-1-1 0 0,0 0 1 0 0,0-1-1 0 0,-1-1 1 0 0,0 0-1 0 0,0 0 0 0 0,-1-1 1 0 0,0-1-1 0 0,0 0 1 0 0,-1-1-1 0 0,-1 0 1 0 0,0-1-1 0 0,0 0 1 0 0,5-10-39 0 0,-13 18-8 0 0,-1 0 0 0 0,0 0-1 0 0,0 0 1 0 0,0 0 0 0 0,0 0 0 0 0,-1 0 0 0 0,1 0 0 0 0,-1 0 0 0 0,0 0 0 0 0,0 0 0 0 0,-1 0 0 0 0,1 0 0 0 0,-1 0 0 0 0,0 0-1 0 0,0 0 1 0 0,0 0 0 0 0,-1 0 0 0 0,1 0 0 0 0,-1 0 0 0 0,0 1 0 0 0,0-1 0 0 0,0 1 0 0 0,-1 0 0 0 0,1-1 0 0 0,-1 1-1 0 0,0 0 1 0 0,0 0 0 0 0,0 1 0 0 0,0-1 0 0 0,0 0 0 0 0,0 1 0 0 0,-1 0 0 0 0,0 0 0 0 0,1 0 0 0 0,-1 0 0 0 0,0 1 0 0 0,0-1-1 0 0,0 1 1 0 0,1 0 0 0 0,-5 0 8 0 0,0-2-18 0 0,0 0-1 0 0,0 1 0 0 0,0 1 0 0 0,-1-1 1 0 0,1 1-1 0 0,-1 0 0 0 0,1 1 1 0 0,-1 0-1 0 0,1 1 0 0 0,-1-1 1 0 0,1 2-1 0 0,0-1 0 0 0,-1 1 0 0 0,1 0 1 0 0,0 1-1 0 0,0 0 0 0 0,0 0 1 0 0,1 1-1 0 0,-6 3 19 0 0,7-2-8 0 0,1 0 1 0 0,1 1-1 0 0,-1-1 1 0 0,1 1-1 0 0,0 0 1 0 0,0 0-1 0 0,1 0 1 0 0,0 1-1 0 0,0-1 0 0 0,0 1 1 0 0,1 0-1 0 0,0 0 1 0 0,0 0-1 0 0,1 0 1 0 0,0 0-1 0 0,0 0 1 0 0,0 0-1 0 0,1 0 1 0 0,0 1-1 0 0,1-1 0 0 0,0 0 1 0 0,0 0-1 0 0,0 0 1 0 0,1 0-1 0 0,1 4 8 0 0,70 167 156 0 0,-73-178-156 0 0,13 27 81 0 0,0 0 0 0 0,-2 1 0 0 0,-1 0 0 0 0,-1 1 0 0 0,-1 0 0 0 0,-2 0 0 0 0,-1 0 0 0 0,-1 1 0 0 0,-2 0 0 0 0,-1 22-81 0 0,-10 86 171 0 0,35-159-2314 0 0,3-21-2707 0 0,-12 13-3763 0 0,-12 16-1225 0 0</inkml:trace>
  <inkml:trace contextRef="#ctx0" brushRef="#br0" timeOffset="1767.508">2093 758 21909 0 0,'0'0'767'0'0,"0"0"-401"0"0,0 0-396 0 0,0 0-136 0 0,0 0 40 0 0,0 0 103 0 0,0 0 103 0 0,0 0 36 0 0,0 0 8 0 0,0 0 15 0 0,0 0 2 0 0,0 0 7 0 0,30-1-31 0 0,92-5-29 0 0,-26-31-63 0 0,-79 25-50 0 0,-3 3 75 0 0,0 0 0 0 0,-1 0 0 0 0,1-2 0 0 0,-2 0 0 0 0,0 0 0 0 0,0-1 0 0 0,-1 0 0 0 0,0-1 0 0 0,-1-1 0 0 0,-1 1 0 0 0,0-1 0 0 0,-1-1 0 0 0,5-11-50 0 0,-14 26 14 0 0,1 0 1 0 0,-1 0-1 0 0,1-1 0 0 0,-1 1 0 0 0,1 0 1 0 0,-1 0-1 0 0,1 0 0 0 0,0-1 1 0 0,-1 1-1 0 0,1 0 0 0 0,-1 0 1 0 0,1-1-1 0 0,0 1 0 0 0,-1 0 1 0 0,1-1-1 0 0,-1 1 0 0 0,1 0 1 0 0,0-1-1 0 0,0 1 0 0 0,-1-1 1 0 0,1 1-1 0 0,0-1 0 0 0,0 1 1 0 0,-1-1-1 0 0,1 1 0 0 0,0 0 1 0 0,0-1-1 0 0,0 1 0 0 0,0-1 1 0 0,0 1-1 0 0,0-1 0 0 0,0 1 1 0 0,0-1-1 0 0,0 1 0 0 0,0-1 1 0 0,0 1-1 0 0,0-1 0 0 0,0 1 1 0 0,0-1-1 0 0,0 1 0 0 0,1-1 1 0 0,-1 1-1 0 0,0-1 0 0 0,0 1 1 0 0,1-1-15 0 0,-25 41-38 0 0,21-36 66 0 0,0 1 1 0 0,1 0-1 0 0,0 1 1 0 0,1-1-1 0 0,-1 0 1 0 0,1 0-1 0 0,0 1 1 0 0,0-1 0 0 0,0 1-1 0 0,1-1 1 0 0,0 1-1 0 0,0-1 1 0 0,0 1-1 0 0,1-1 1 0 0,0 1-1 0 0,0-1 1 0 0,0 1-1 0 0,1-1 1 0 0,-1 0-1 0 0,1 0 1 0 0,1 0 0 0 0,-1 0-1 0 0,1 0 1 0 0,0 0-1 0 0,0-1 1 0 0,0 1-1 0 0,0-1 1 0 0,1 0-1 0 0,0 0 1 0 0,0 0-1 0 0,0 0 1 0 0,0-1-1 0 0,1 0 1 0 0,-1 0 0 0 0,1 0-1 0 0,0 0 1 0 0,0-1-1 0 0,0 1 1 0 0,0-1-1 0 0,0-1 1 0 0,1 1-1 0 0,-1-1 1 0 0,0 0-1 0 0,1 0 1 0 0,2 0-29 0 0,2-3-2 0 0,0-1 0 0 0,1 0 1 0 0,-1 0-1 0 0,0-1 0 0 0,0 0 0 0 0,-1-1 1 0 0,1 0-1 0 0,-1 0 0 0 0,0-1 0 0 0,-1 0 1 0 0,1-1-1 0 0,-1 0 0 0 0,-1 0 0 0 0,1-1 1 0 0,-1 0-1 0 0,0 0 0 0 0,-1 0 0 0 0,0-1 0 0 0,0 0 1 0 0,-1-1-1 0 0,0 1 0 0 0,-1-1 0 0 0,0 0 1 0 0,-1 0-1 0 0,2-8 2 0 0,1 12-84 0 0,-1 32 96 0 0,0-17 19 0 0,1 1 0 0 0,1-2 0 0 0,-1 1 0 0 0,2-1 0 0 0,-1 0 1 0 0,1-1-1 0 0,0 1 0 0 0,0-2 0 0 0,1 1 0 0 0,0-1 0 0 0,0 0 0 0 0,1-1 0 0 0,-1 0 0 0 0,1-1 0 0 0,0 0 1 0 0,0 0-1 0 0,1-1 0 0 0,-1 0 0 0 0,1-1 0 0 0,0-1 0 0 0,-1 1 0 0 0,1-2 0 0 0,0 1 0 0 0,0-1 0 0 0,0-1 1 0 0,-1 0-1 0 0,1-1 0 0 0,6-1-31 0 0,5-2-127 0 0,0 0 0 0 0,-1-1 0 0 0,0-1 0 0 0,-1-1 0 0 0,0-1 1 0 0,0-1-1 0 0,-1 0 0 0 0,0-2 0 0 0,0 0 0 0 0,0-2 127 0 0,21-12-69 0 0,-12 96 561 0 0,-20-64-458 0 0,1-1-1 0 0,0 0 0 0 0,0-1 1 0 0,0 1-1 0 0,0-2 1 0 0,1 0-1 0 0,-1 0 0 0 0,1 0 1 0 0,0-1-1 0 0,0-1 1 0 0,-1 0-1 0 0,1 0 0 0 0,0-1 1 0 0,0 0-1 0 0,0 0 1 0 0,0-1-1 0 0,0-1 0 0 0,0 0 1 0 0,0 0-1 0 0,-1-1 1 0 0,1 0-1 0 0,-1-1 0 0 0,0 0 1 0 0,1 0-34 0 0,3 1-2 0 0,-1-1 1 0 0,0 0 0 0 0,0 0-1 0 0,0-1 1 0 0,-1-1-1 0 0,0 0 1 0 0,0 0 0 0 0,0-1-1 0 0,-1-1 1 0 0,0 0-1 0 0,0 0 1 0 0,-1-1 0 0 0,0 0-1 0 0,0 0 1 0 0,-1-1-1 0 0,-1 0 1 0 0,0-1 0 0 0,0 0-1 0 0,-1 0 1 0 0,3-6 1 0 0,-12 9-50 0 0,1 1 1 0 0,-1-1-1 0 0,-1 1 1 0 0,0 0-1 0 0,0 0 1 0 0,0 1-1 0 0,0-1 1 0 0,-1 1-1 0 0,0 0 0 0 0,-1 0 1 0 0,0 0-1 0 0,1 1 1 0 0,-2 0-1 0 0,1 0 1 0 0,0 1-1 0 0,-1-1 1 0 0,0 2-1 0 0,0-1 1 0 0,0 1-1 0 0,-1 0 1 0 0,1 0-1 0 0,-1 1 1 0 0,0 0-1 0 0,1 0 1 0 0,-1 0-1 0 0,0 2 0 0 0,0-1 1 0 0,0 1-1 0 0,-6 0 50 0 0,-3-4 7 0 0,0 1-1 0 0,0 1 1 0 0,0 1-1 0 0,-1 0 0 0 0,1 1 1 0 0,0 1-1 0 0,-1 1 1 0 0,1 0-1 0 0,0 1 0 0 0,0 1 1 0 0,0 1-1 0 0,1 0 1 0 0,-1 1-1 0 0,1 1 0 0 0,1 0 1 0 0,-1 1-1 0 0,1 1 1 0 0,1 0-1 0 0,0 1 0 0 0,-6 6-6 0 0,18-14 7 0 0,-1 1 0 0 0,1 0 0 0 0,0-1 0 0 0,0 1 0 0 0,0 0-1 0 0,1 0 1 0 0,-1 0 0 0 0,1 1 0 0 0,-1-1 0 0 0,1 0 0 0 0,0 0-1 0 0,0 1 1 0 0,1-1 0 0 0,-1 1 0 0 0,1-1 0 0 0,-1 0 0 0 0,1 1-1 0 0,0-1 1 0 0,0 1 0 0 0,1-1 0 0 0,-1 1 0 0 0,1-1 0 0 0,0 0-1 0 0,0 1 1 0 0,0-1 0 0 0,0 0 0 0 0,0 1 0 0 0,1-1 0 0 0,-1 0-1 0 0,1 0 1 0 0,0 0 0 0 0,0-1 0 0 0,0 1 0 0 0,1 0 0 0 0,-1-1-1 0 0,0 1 1 0 0,1-1 0 0 0,0 0 0 0 0,-1 0 0 0 0,1 0-1 0 0,0 0 1 0 0,0 0 0 0 0,1 0-7 0 0,140 60 425 0 0,-86-50-215 0 0,1-2 0 0 0,0-3 0 0 0,0-3-1 0 0,1-2 1 0 0,26-4-210 0 0,-16 1 622 0 0,20 42-814 0 0,-60-12-8053 0 0,-28-28 7524 0 0,3 4-11075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8:31.0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0 778 19892 0 0,'0'0'483'0'0,"0"0"-198"0"0,0 0-113 0 0,0 0-37 0 0,0 0-23 0 0,0 0 7 0 0,0 0 17 0 0,0 0 45 0 0,0 0 37 0 0,0 0 7 0 0,0 0 10 0 0,0 0 18 0 0,0 0 1 0 0,20 3-44 0 0,289 65 16 0 0,-287-60-280 0 0,-10-5 8 0 0,-1 0 0 0 0,1 1 0 0 0,-1 0 0 0 0,0 1 1 0 0,0 0-1 0 0,-1 0 0 0 0,1 1 0 0 0,-1 1 0 0 0,0 0 1 0 0,-1 0-1 0 0,0 1 0 0 0,0 0 0 0 0,-1 1 0 0 0,0 0 1 0 0,0 0-1 0 0,2 4 46 0 0,-9-10-15 0 0,0 0 0 0 0,-1 0 1 0 0,1 1-1 0 0,-1-1 0 0 0,1 0 1 0 0,-1 1-1 0 0,0-1 0 0 0,0 0 1 0 0,-1 1-1 0 0,1-1 0 0 0,-1 0 1 0 0,1 1-1 0 0,-1-1 0 0 0,0 0 1 0 0,0 0-1 0 0,-1 0 0 0 0,1 0 1 0 0,-1 0-1 0 0,1 0 0 0 0,-1 0 1 0 0,0 0-1 0 0,0-1 0 0 0,0 1 1 0 0,0-1-1 0 0,-1 1 0 0 0,1-1 1 0 0,-1 0-1 0 0,1 0 0 0 0,-1 0 1 0 0,0 0-1 0 0,0 0 0 0 0,0-1 1 0 0,0 1-1 0 0,0-1 0 0 0,0 0 1 0 0,-1 0 14 0 0,-123 32 692 0 0,106-30-658 0 0,1-2 0 0 0,-1 0 1 0 0,1-1-1 0 0,-1-2 0 0 0,1 0 0 0 0,0-1 1 0 0,0-1-1 0 0,0 0 0 0 0,0-2 0 0 0,0 0 1 0 0,1-1-1 0 0,0-2 0 0 0,-5-2-34 0 0,9-9-2975 0 0,22 6-6500 0 0,-1 10-1033 0 0</inkml:trace>
  <inkml:trace contextRef="#ctx0" brushRef="#br0" timeOffset="366.971">693 1011 22213 0 0,'0'0'2435'0'0,"0"0"-1858"0"0,0 0-771 0 0,0 0-162 0 0,0 0 13 0 0,0 0 87 0 0,0 0 132 0 0,0 0 133 0 0,0 0 43 0 0,0 0 9 0 0,0 0 26 0 0,0 0 33 0 0,0 0 59 0 0,14 13 41 0 0,44 38 8 0 0,-54-48-207 0 0,1 0 0 0 0,-1 0-1 0 0,1-1 1 0 0,-1 0 0 0 0,1 0 0 0 0,0 0 0 0 0,0 0-1 0 0,0-1 1 0 0,0 0 0 0 0,0 0 0 0 0,0 0 0 0 0,0 0 0 0 0,0-1-1 0 0,0 0 1 0 0,0 0 0 0 0,0-1 0 0 0,1 1 0 0 0,3-2-21 0 0,11 0-8 0 0,-4 1-27 0 0,0-1 0 0 0,0 0 0 0 0,0-1-1 0 0,0-1 1 0 0,0-1 0 0 0,-1 0 0 0 0,1-1 0 0 0,-2-1 0 0 0,1 0 0 0 0,11-8 35 0 0,-21 12-6 0 0,0 0 0 0 0,-1 0 0 0 0,1 0 0 0 0,-1 0 0 0 0,1-1 0 0 0,-1 0 0 0 0,0 0 0 0 0,0 0 0 0 0,-1 0 0 0 0,1-1 0 0 0,-1 1 0 0 0,0-1 1 0 0,0 0-1 0 0,-1 0 0 0 0,1 0 0 0 0,-1 0 0 0 0,0 0 0 0 0,-1-1 0 0 0,1 1 0 0 0,-1 0 0 0 0,0-1 0 0 0,0 0 0 0 0,-1 1 0 0 0,0-1 0 0 0,0 1 0 0 0,0-1 0 0 0,0 0 0 0 0,-1 1 0 0 0,0-1 0 0 0,0 1 0 0 0,-1 0 0 0 0,-1-5 6 0 0,-1 2-23 0 0,0 0 0 0 0,-1 1 0 0 0,0-1 0 0 0,0 1-1 0 0,-1 1 1 0 0,0-1 0 0 0,0 1 0 0 0,0 0 0 0 0,-1 0 0 0 0,0 1-1 0 0,0 0 1 0 0,-1 0 0 0 0,1 1 0 0 0,-1-1 0 0 0,0 2 0 0 0,0-1-1 0 0,0 1 1 0 0,-1 0 0 0 0,1 1 0 0 0,-1 0 0 0 0,1 1-1 0 0,-1-1 1 0 0,0 2 0 0 0,-2-1 23 0 0,-12-1 19 0 0,1 1 1 0 0,-1 2-1 0 0,1 0 1 0 0,-1 1-1 0 0,1 1 0 0 0,-1 1 1 0 0,1 1-1 0 0,-21 8-19 0 0,36-12-16 0 0,1 1-1 0 0,-1 0 1 0 0,0 1 0 0 0,0-1-1 0 0,1 1 1 0 0,0 0-1 0 0,0 1 1 0 0,0 0 0 0 0,0 0-1 0 0,0 0 1 0 0,1 1 0 0 0,-1-1-1 0 0,1 1 1 0 0,0 1 0 0 0,1-1-1 0 0,-1 1 1 0 0,1-1 0 0 0,1 1-1 0 0,-1 0 1 0 0,1 1 0 0 0,0-1-1 0 0,0 1 1 0 0,0-1 0 0 0,1 1-1 0 0,0 0 1 0 0,1 0 0 0 0,-1 0-1 0 0,1 0 1 0 0,1 0 0 0 0,-1 0-1 0 0,1 0 1 0 0,1 4 16 0 0,61 43-1712 0 0,-10-36-5061 0 0,-51-18 6490 0 0,20 7-10597 0 0</inkml:trace>
  <inkml:trace contextRef="#ctx0" brushRef="#br0" timeOffset="755.416">1350 783 23205 0 0,'0'0'269'0'0,"0"0"-191"0"0,0 0-140 0 0,0 0-75 0 0,0 0-56 0 0,0 0-2 0 0,0 0 7 0 0,0 0 18 0 0,0 0 10 0 0,0 0-16 0 0,0 0 22 0 0,0 0 79 0 0,10 20 351 0 0,162 58 268 0 0,-149-71-554 0 0,0 2 0 0 0,0 0 0 0 0,-1 1 0 0 0,0 1 0 0 0,0 1 1 0 0,-1 1-1 0 0,17 14 10 0 0,-36-25 2 0 0,0-1 1 0 0,-1 0-1 0 0,1 1 1 0 0,-1 0-1 0 0,1-1 1 0 0,-1 1-1 0 0,0 0 1 0 0,1 0-1 0 0,-1 0 1 0 0,0 0-1 0 0,0 0 1 0 0,-1 0-1 0 0,1 0 1 0 0,0 0-1 0 0,-1 0 0 0 0,1 0 1 0 0,-1 0-1 0 0,0 1 1 0 0,0-1-1 0 0,1 0 1 0 0,-2 0-1 0 0,1 0 1 0 0,0 1-1 0 0,0-1 1 0 0,-1 0-1 0 0,1 0 1 0 0,-1 0-1 0 0,1 0 1 0 0,-1 0-1 0 0,0 0 1 0 0,0 0-1 0 0,0 0 1 0 0,0 0-1 0 0,0 0 0 0 0,-1 0 1 0 0,1 0-1 0 0,-1-1 1 0 0,1 1-1 0 0,-1-1 1 0 0,1 1-1 0 0,-1-1 1 0 0,0 1-1 0 0,0-1 1 0 0,1 0-1 0 0,-1 0 1 0 0,0 0-1 0 0,0 0 1 0 0,0 0-1 0 0,0 0 1 0 0,-1-1-1 0 0,1 1 1 0 0,0-1-1 0 0,0 0 0 0 0,0 1 1 0 0,0-1-1 0 0,-1 0 1 0 0,1 0-1 0 0,0 0 1 0 0,0 0-1 0 0,0-1 1 0 0,-1 1-1 0 0,1-1-2 0 0,-40 11 111 0 0,0-2 0 0 0,-1-2 0 0 0,1-2 0 0 0,-1-1 0 0 0,0-3 0 0 0,0-1-1 0 0,-5-3-110 0 0,46 4-323 0 0,-45-9 62 0 0,35 1-3153 0 0,7-3-4880 0 0,5 6-2464 0 0</inkml:trace>
  <inkml:trace contextRef="#ctx0" brushRef="#br0" timeOffset="1203.453">1934 149 21109 0 0,'0'0'426'0'0,"0"0"-32"0"0,0 0-88 0 0,0 0-167 0 0,0 0-139 0 0,0 0-81 0 0,0 0-7 0 0,0 0 37 0 0,0 0 47 0 0,0 0 84 0 0,0 0 61 0 0,7 11 38 0 0,5 12-76 0 0,-1 1 0 0 0,-1 0 0 0 0,-2 1 0 0 0,0 1 0 0 0,-1-1 1 0 0,-1 1-1 0 0,0 14-103 0 0,21 593 402 0 0,-28-628-382 0 0,0 0 0 0 0,1 0 0 0 0,0-1 0 0 0,0 1 0 0 0,1 0 0 0 0,-1 0-1 0 0,1-1 1 0 0,0 1 0 0 0,0 0 0 0 0,1-1 0 0 0,-1 1 0 0 0,1-1 0 0 0,0 0-1 0 0,0 1 1 0 0,1-1 0 0 0,-1 0 0 0 0,1 0 0 0 0,0-1 0 0 0,0 1 0 0 0,0 0-1 0 0,0-1 1 0 0,1 0 0 0 0,-1 0 0 0 0,1 0 0 0 0,0 0 0 0 0,0 0 0 0 0,0-1-1 0 0,0 0 1 0 0,1 0 0 0 0,-1 0 0 0 0,0 0 0 0 0,1-1 0 0 0,-1 1 0 0 0,1-1 0 0 0,0 0-1 0 0,0-1 1 0 0,0 1-20 0 0,18-5-68 0 0,0 0 0 0 0,0-1 0 0 0,0-2 0 0 0,0 0 0 0 0,-1-1 0 0 0,0-2-1 0 0,-1 0 1 0 0,0-1 0 0 0,-1-1 0 0 0,0-1 0 0 0,-1-1 0 0 0,0 0 0 0 0,-1-2 0 0 0,2-3 68 0 0,-7 3 901 0 0,-9 21 1340 0 0,-3 4-2423 0 0,-1-5 212 0 0,2 0-1 0 0,-1 1 1 0 0,0-1 0 0 0,1 0-1 0 0,0 0 1 0 0,0 0-1 0 0,0 0 1 0 0,0 0-1 0 0,1 0 1 0 0,0-1-1 0 0,0 1 1 0 0,0-1-1 0 0,0 0 1 0 0,0 1 0 0 0,0-2-1 0 0,1 1 1 0 0,0 0-1 0 0,-1-1 1 0 0,1 1-1 0 0,0-1 1 0 0,0 0-1 0 0,0 0 1 0 0,5 0-30 0 0,40 12-2125 0 0,-13-12-3157 0 0,-5-7-4574 0 0,-23 2 23 0 0</inkml:trace>
  <inkml:trace contextRef="#ctx0" brushRef="#br0" timeOffset="1513.527">2429 535 22061 0 0,'0'0'488'0'0,"0"0"-256"0"0,0 0-240 0 0,0 0-192 0 0,0 0-248 0 0,0 0-200 0 0,0 0-409 0 0,0 0-391 0 0,0 0-440 0 0,0 0-681 0 0,0 0-536 0 0,0 0-647 0 0,0 0-3906 0 0</inkml:trace>
  <inkml:trace contextRef="#ctx0" brushRef="#br0" timeOffset="1514.527">1795 143 24189 0 0,'0'0'416'0'0,"0"0"-448"0"0,0 0-328 0 0,0 0-152 0 0,0 0 24 0 0,168-24 288 0 0,-109 25 80 0 0,0 4-24 0 0,3 1-80 0 0,-1 0-192 0 0,5 0-200 0 0,-4-1-289 0 0,-1 1-407 0 0,3-2-920 0 0,-4 1-1593 0 0,-14-2-704 0 0,-17-2-4161 0 0</inkml:trace>
  <inkml:trace contextRef="#ctx0" brushRef="#br0" timeOffset="2237.943">3010 0 21813 0 0,'0'0'381'0'0,"0"0"-461"0"0,0 0-255 0 0,0 0-58 0 0,0 0 72 0 0,0 0 146 0 0,0 0 131 0 0,0 0 101 0 0,-11 28 70 0 0,-35 90 58 0 0,15 93 742 0 0,29-152-767 0 0,-1 355 446 0 0,3-405-564 0 0,1 0 0 0 0,0 0 0 0 0,1 0 0 0 0,0 0 0 0 0,0 0-1 0 0,1-1 1 0 0,0 1 0 0 0,0-1 0 0 0,1 0 0 0 0,0 0 0 0 0,1 0 0 0 0,-1-1 0 0 0,2 1 0 0 0,-1-1 0 0 0,1 0 0 0 0,0 0 0 0 0,0-1 0 0 0,1 0 0 0 0,0 0 0 0 0,0-1 0 0 0,0 0 0 0 0,1 0 0 0 0,-1 0 0 0 0,1-1 0 0 0,1 0 0 0 0,-1-1 0 0 0,0 0 0 0 0,1 0 0 0 0,0-1 0 0 0,-1 0 0 0 0,1 0 0 0 0,0-1 0 0 0,3 0-42 0 0,-1-1-26 0 0,0 0 0 0 0,1-1 0 0 0,-1 0 0 0 0,0-1 0 0 0,0 0 1 0 0,0-1-1 0 0,0 0 0 0 0,-1-1 0 0 0,1 0 0 0 0,-1 0 0 0 0,0-2 0 0 0,0 1 0 0 0,0-1 0 0 0,-1 0 0 0 0,0-1 0 0 0,0 0 0 0 0,0-1 0 0 0,-1 1 0 0 0,-1-2 0 0 0,1 1 0 0 0,-1-1 0 0 0,3-5 26 0 0,-10 13 182 0 0,0 1-42 0 0,0 0-88 0 0,-21 39-318 0 0,18-36 290 0 0,0 0 0 0 0,0 0 0 0 0,1 1 0 0 0,-1-1-1 0 0,1 1 1 0 0,0 0 0 0 0,0-1 0 0 0,0 1-1 0 0,0 0 1 0 0,1 0 0 0 0,-1 1 0 0 0,1-1-1 0 0,0 0 1 0 0,0 0 0 0 0,1 1 0 0 0,-1-1 0 0 0,1 0-1 0 0,0 0 1 0 0,0 1 0 0 0,1-1 0 0 0,-1 0-1 0 0,1 1 1 0 0,0-1 0 0 0,0 0 0 0 0,0 0 0 0 0,1 0-1 0 0,-1 0 1 0 0,1 0 0 0 0,0 0 0 0 0,0 0-1 0 0,1 0 1 0 0,-1-1 0 0 0,1 1 0 0 0,0-1-1 0 0,-1 0 1 0 0,2 0 0 0 0,-1 0 0 0 0,0 0 0 0 0,0 0-1 0 0,1-1 1 0 0,0 0 0 0 0,-1 1 0 0 0,1-1-1 0 0,0-1 1 0 0,0 1 0 0 0,2 0-24 0 0,11-2-1 0 0,-1-2 1 0 0,0 0-1 0 0,1-1 1 0 0,-1-1-1 0 0,0 0 1 0 0,0-1-1 0 0,-1-1 0 0 0,0 0 1 0 0,0-1-1 0 0,0-1 1 0 0,-1 0-1 0 0,0-1 1 0 0,0 0-1 0 0,-1-1 1 0 0,-1-1-1 0 0,1 0 0 0 0,-2-1 1 0 0,0 0-1 0 0,0-1 1 0 0,-1 0-1 0 0,-1 0 1 0 0,0-1-1 0 0,0-1 0 0 0,-2 1 1 0 0,0-1-1 0 0,3-10 1 0 0,-11 34 79 0 0,1-1-1 0 0,0 1 1 0 0,0-1-1 0 0,1 1 1 0 0,0 0-1 0 0,1-1 1 0 0,0 0-1 0 0,0 1 1 0 0,0-1-1 0 0,1 0 1 0 0,1 0-1 0 0,-1 0 1 0 0,1-1-1 0 0,2 4-78 0 0,7 3 20 0 0,0 0-1 0 0,1-1 0 0 0,0-1 1 0 0,1 0-1 0 0,0-1 0 0 0,1 0 1 0 0,0-2-1 0 0,1 0 1 0 0,0 0-1 0 0,0-2 0 0 0,1 0 1 0 0,0-1-1 0 0,0-1 0 0 0,0 0 1 0 0,1-2-1 0 0,0 0 0 0 0,0-1 1 0 0,-1-1-1 0 0,1 0 1 0 0,0-2-1 0 0,0 0 0 0 0,0-1 1 0 0,0-1-1 0 0,-1-1 0 0 0,8-3-19 0 0,-16 7 47 0 0,-1-1 0 0 0,1-1-1 0 0,-1 0 1 0 0,1 0 0 0 0,-1-1-1 0 0,0 0 1 0 0,0-1 0 0 0,0 0-1 0 0,-1 0 1 0 0,1-1 0 0 0,-1 0-1 0 0,0 0 1 0 0,0-1 0 0 0,-1 0-1 0 0,0-1 1 0 0,0 1 0 0 0,0-1 0 0 0,-1-1-1 0 0,0 1 1 0 0,-1-1 0 0 0,1 0-1 0 0,-1 0 1 0 0,2-6-47 0 0,-6 3-461 0 0,-4 52 312 0 0,60 36-929 0 0,-29-60-3095 0 0,1-7-5349 0 0,-18-8-1853 0 0</inkml:trace>
  <inkml:trace contextRef="#ctx0" brushRef="#br0" timeOffset="2604.407">4107 596 21733 0 0,'0'0'408'0'0,"0"0"-304"0"0,0 0-160 0 0,0 0-120 0 0,0 0-80 0 0,0 0-88 0 0,0 0-41 0 0,0 0-23 0 0,0 0-120 0 0,0 0-360 0 0,0 0-808 0 0,0 0-1625 0 0,0 0-4289 0 0,-12-42 1033 0 0</inkml:trace>
  <inkml:trace contextRef="#ctx0" brushRef="#br0" timeOffset="2867.904">2551 113 25814 0 0,'0'0'488'0'0,"0"0"-320"0"0,0 0-152 0 0,0 0-240 0 0,0 0-56 0 0,172-28 160 0 0,-99 28 80 0 0,10 5 48 0 0,4 4-24 0 0,6 3-40 0 0,4 2-25 0 0,2 1-71 0 0,2 2-152 0 0,6 1-320 0 0,-2 2-680 0 0,1 3-1833 0 0,-28-5-2752 0 0,-24-6-6730 0 0</inkml:trace>
  <inkml:trace contextRef="#ctx0" brushRef="#br0" timeOffset="3110.395">4793 815 22789 0 0,'0'0'2783'0'0,"0"0"-2173"0"0,0 0-781 0 0,0 0-165 0 0,0 0-23 0 0,0 0 82 0 0,0 0 134 0 0,0 0 106 0 0,0 0 29 0 0,0 0-50 0 0,0 0-62 0 0,0 0-25 0 0,13 4 14 0 0,89 50-101 0 0,237 201-1546 0 0,-342-253 1878 0 0,1 1 0 0 0,-1-1 0 0 0,1 1 0 0 0,-1-1 0 0 0,0 0 0 0 0,0 0 0 0 0,0 0 0 0 0,0-1 0 0 0,0 1 0 0 0,-1-1 0 0 0,1 0 0 0 0,0 0 0 0 0,-1 0 0 0 0,1 0 0 0 0,-1 0 0 0 0,1-1 0 0 0,-1 1 0 0 0,1-1 0 0 0,-1 0 0 0 0,1 0 0 0 0,-1-1 0 0 0,1 1 0 0 0,-1-1 0 0 0,1 1 0 0 0,-3-2-100 0 0,-324-5 830 0 0,259-1-4775 0 0,2-4-4243 0 0,66 12-2827 0 0</inkml:trace>
  <inkml:trace contextRef="#ctx0" brushRef="#br0" timeOffset="3540.35">5598 896 24141 0 0,'0'0'-296'0'0,"0"0"-232"0"0,0 0-73 0 0,0 0 104 0 0,0 0 284 0 0,0 0 260 0 0,0 0 87 0 0,26-6 44 0 0,80-17 42 0 0,31-33 1059 0 0,-128 54-1299 0 0,-2-1 1 0 0,1-1-1 0 0,0 0 1 0 0,-1 0 0 0 0,0 0-1 0 0,1-1 1 0 0,-2 0-1 0 0,1 0 1 0 0,-1-1-1 0 0,0 0 1 0 0,0 0-1 0 0,0 0 1 0 0,-1-1-1 0 0,0 0 1 0 0,0 0 0 0 0,-1 0-1 0 0,0-1 1 0 0,0 1-1 0 0,-1-1 1 0 0,1 0-1 0 0,-2 0 1 0 0,1 0-1 0 0,-1 0 1 0 0,0-6 19 0 0,-5 11-42 0 0,1-1 0 0 0,-1 0 0 0 0,-1 1 0 0 0,1 0 0 0 0,0 0 0 0 0,-1 0 0 0 0,1 0 0 0 0,-1 0 1 0 0,0 1-1 0 0,0 0 0 0 0,0 0 0 0 0,0 0 0 0 0,-1 0 0 0 0,1 0 0 0 0,0 1 0 0 0,-1 0 0 0 0,1 0 0 0 0,-1 0 0 0 0,1 0 0 0 0,-1 1 0 0 0,0 0 0 0 0,1 0 0 0 0,-1 0 0 0 0,1 1 0 0 0,-1-1 1 0 0,0 1-1 0 0,0 0 42 0 0,1-1 1 0 0,-12 0 18 0 0,0 1 0 0 0,0 1 0 0 0,0 0 0 0 0,1 1 1 0 0,-1 0-1 0 0,1 1 0 0 0,-1 1 0 0 0,2 1 0 0 0,-1 0 0 0 0,0 1 0 0 0,1 0 0 0 0,1 1 0 0 0,-1 1 0 0 0,1 0 0 0 0,1 0 1 0 0,-1 2-1 0 0,2 0 0 0 0,0 0 0 0 0,0 1 0 0 0,1 0 0 0 0,0 1 0 0 0,1 0 0 0 0,0 0 0 0 0,2 1 0 0 0,-1 0 0 0 0,2 1 1 0 0,0-1-1 0 0,0 1 0 0 0,1 0 0 0 0,1 1 0 0 0,1-1 0 0 0,0 1 0 0 0,1 0 0 0 0,1 0 0 0 0,0 0-19 0 0,3-9 72 0 0,0-1 0 0 0,0 1 0 0 0,1-1 0 0 0,0 1 1 0 0,0-1-1 0 0,1 0 0 0 0,-1 0 0 0 0,1 0 0 0 0,0-1 0 0 0,1 1 0 0 0,0-1 0 0 0,-1 0 0 0 0,2-1 0 0 0,-1 1 0 0 0,0-1 0 0 0,1 0 0 0 0,0 0 0 0 0,0 0 0 0 0,0-1 0 0 0,0 0 0 0 0,1 0 0 0 0,-1-1 1 0 0,4 1-73 0 0,159 33 629 0 0,-138-32-555 0 0,0-2 0 0 0,-1-1 0 0 0,1-1 0 0 0,0-1 0 0 0,0-2 0 0 0,0-1-1 0 0,-1-2 1 0 0,0-1 0 0 0,0-1 0 0 0,-1-2 0 0 0,0 0 0 0 0,0-2 0 0 0,-1-2 0 0 0,-1 0-1 0 0,0-2 1 0 0,-1-1 0 0 0,-1 0 0 0 0,1-4-74 0 0,-21 16-20 0 0,0-1 0 0 0,-1 1 0 0 0,0-1 0 0 0,0 0 0 0 0,-1 0 0 0 0,1 0 0 0 0,-1 0 0 0 0,-1-1 0 0 0,1 0 0 0 0,-1 1 1 0 0,0-1-1 0 0,-1 0 0 0 0,1 0 0 0 0,-1 0 0 0 0,-1 0 0 0 0,1 0 0 0 0,-1 0 0 0 0,-1 0 0 0 0,1 0 0 0 0,-1 0 0 0 0,0 0 0 0 0,-1 0 0 0 0,0 0 0 0 0,0 1 0 0 0,0-1 0 0 0,-1 1 0 0 0,0-1 0 0 0,0 1 0 0 0,0 0 0 0 0,-1 0 0 0 0,0 0 1 0 0,0 0-1 0 0,-1 1 0 0 0,0 0 0 0 0,0 0 0 0 0,0 0 0 0 0,0 0 0 0 0,-1 1 0 0 0,1 0 0 0 0,-1 0 0 0 0,0 1 0 0 0,-1-1 0 0 0,1 1 0 0 0,0 1 0 0 0,-1-1 0 0 0,0 1 0 0 0,0 0 0 0 0,1 1 0 0 0,-1-1 0 0 0,0 1 0 0 0,0 1 0 0 0,-2-1 20 0 0,4 1 24 0 0,0 0 0 0 0,1 0 0 0 0,-1 1 0 0 0,1-1 0 0 0,-1 1 0 0 0,1 0 0 0 0,0 1 0 0 0,-1-1 0 0 0,1 0 0 0 0,0 1 0 0 0,0 0 0 0 0,0 0 0 0 0,0 1 0 0 0,0-1-1 0 0,0 1 1 0 0,1-1 0 0 0,-1 1 0 0 0,1 0 0 0 0,0 1 0 0 0,0-1 0 0 0,0 1 0 0 0,0-1 0 0 0,0 1 0 0 0,1 0 0 0 0,0 0 0 0 0,-1 0 0 0 0,2 0 0 0 0,-1 0 0 0 0,0 0-1 0 0,1 1 1 0 0,0-1 0 0 0,0 1 0 0 0,0-1 0 0 0,1 1 0 0 0,-1-1 0 0 0,1 1 0 0 0,0-1 0 0 0,0 2-24 0 0,1 8 117 0 0,1 0 0 0 0,0 0 1 0 0,1-1-1 0 0,1 0 0 0 0,0 1 0 0 0,0-1 0 0 0,1 0 1 0 0,1-1-1 0 0,0 0 0 0 0,1 0 0 0 0,1 0 0 0 0,-1 0 1 0 0,2-1-1 0 0,-1-1 0 0 0,2 1 0 0 0,8 7-117 0 0,182 139 142 0 0,-187-148-153 0 0,144 91-1544 0 0,-107-70-2198 0 0,-2 1-4433 0 0,-31-21-3540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06.9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1003 314 3937 0 0,'0'0'965'0'0,"0"0"121"0"0,0 0 132 0 0,0 0-102 0 0,0 0-169 0 0,0 0-253 0 0,0 0-256 0 0,0 0-159 0 0,0 0-75 0 0,0 0-32 0 0,0 0 18 0 0,26 11 29 0 0,83 33 36 0 0,-103-41-140 0 0,1-1-1 0 0,0 0 1 0 0,-1 0 0 0 0,1-1-1 0 0,0 0 1 0 0,0 0 0 0 0,0 0 0 0 0,0-1-1 0 0,0 0 1 0 0,0 0 0 0 0,0-1-1 0 0,0 0 1 0 0,0 0 0 0 0,0-1-1 0 0,-1 0 1 0 0,1 0 0 0 0,0-1 0 0 0,-1 1-1 0 0,0-1 1 0 0,1-1 0 0 0,-1 1-1 0 0,-1-1 1 0 0,1 0 0 0 0,0-1 0 0 0,-1 1-1 0 0,2-3-114 0 0,-6 6 17 0 0,3-2 66 0 0,1-1 0 0 0,-1 1 0 0 0,0-1 0 0 0,-1-1 0 0 0,1 1-1 0 0,-1 0 1 0 0,0-1 0 0 0,0 0 0 0 0,0 1 0 0 0,0-1 0 0 0,-1 0 0 0 0,0 0 0 0 0,0-1-1 0 0,0 1 1 0 0,-1 0 0 0 0,0-1 0 0 0,0 1 0 0 0,0-1 0 0 0,0 1 0 0 0,-1-1 0 0 0,0 0-1 0 0,0 1 1 0 0,-1-1 0 0 0,0 1 0 0 0,0-1 0 0 0,0 1 0 0 0,0 0 0 0 0,-1-1 0 0 0,0 1-1 0 0,0 0 1 0 0,0 0 0 0 0,-1 0 0 0 0,0 0 0 0 0,0 0 0 0 0,0 1 0 0 0,0-1 0 0 0,-1 1-1 0 0,0 0 1 0 0,0 0 0 0 0,0 0 0 0 0,0 1 0 0 0,-4-3-83 0 0,-19-11 33 0 0,0 1-1 0 0,-1 1 1 0 0,-1 2-1 0 0,0 0 1 0 0,-1 2 0 0 0,0 2-1 0 0,0 0 1 0 0,-1 2 0 0 0,0 1-1 0 0,-1 2 1 0 0,1 1-1 0 0,-1 2 1 0 0,0 0 0 0 0,1 3-1 0 0,-27 3-32 0 0,31-4 6 0 0,0 0 0 0 0,-1 2 0 0 0,2 0-1 0 0,-1 2 1 0 0,0 1 0 0 0,1 1-1 0 0,0 2 1 0 0,1 0 0 0 0,0 2 0 0 0,0 0-1 0 0,1 2 1 0 0,1 1 0 0 0,0 1 0 0 0,1 0-1 0 0,0 2 1 0 0,1 1 0 0 0,1 0 0 0 0,1 1-1 0 0,1 2 1 0 0,-2 3-6 0 0,14-12-35 0 0,0 1 1 0 0,1-1-1 0 0,0 1 0 0 0,1 1 1 0 0,0-1-1 0 0,1 0 0 0 0,1 1 1 0 0,0 0-1 0 0,1-1 0 0 0,0 1 1 0 0,1 0-1 0 0,1 0 0 0 0,0 0 1 0 0,1-1-1 0 0,0 1 0 0 0,1-1 1 0 0,1 1-1 0 0,0-1 0 0 0,1 0 1 0 0,0 0-1 0 0,1-1 0 0 0,1 0 1 0 0,-1 0-1 0 0,2 0 0 0 0,0-1 0 0 0,0 0 1 0 0,1 0-1 0 0,1-1 0 0 0,-1 0 1 0 0,1-1-1 0 0,8 5 35 0 0,56 44 114 0 0,2-3-1 0 0,3-3 1 0 0,3-4-1 0 0,48 20-113 0 0,244 157 549 0 0,-322-187-527 0 0,-1 2 0 0 0,-3 2-1 0 0,-1 3 1 0 0,-2 2 0 0 0,-2 1 0 0 0,-2 2-1 0 0,-3 2 1 0 0,-2 2 0 0 0,-2 1 0 0 0,-3 2-1 0 0,-2 1 1 0 0,-2 1 0 0 0,-4 1 0 0 0,-2 1-1 0 0,-2 1 1 0 0,-2 7-22 0 0,-14-54 60 0 0,0-1 1 0 0,0 1-1 0 0,-1 0 0 0 0,-1 0 0 0 0,0-1 1 0 0,-2 1-1 0 0,1 0 0 0 0,-2 0 0 0 0,0 0 1 0 0,0-1-1 0 0,-2 1 0 0 0,0-1 0 0 0,0 0 1 0 0,-1 0-1 0 0,-1 0 0 0 0,0-1 0 0 0,-1 1 1 0 0,-1-2-1 0 0,0 1 0 0 0,-1-1 0 0 0,0 0 1 0 0,-9 8-61 0 0,-21 6 390 0 0,-1-1 1 0 0,-2-3-1 0 0,0-1 1 0 0,-1-3-1 0 0,-1-1 1 0 0,0-2-1 0 0,-2-2 1 0 0,1-2-1 0 0,-1-2 1 0 0,-1-2-1 0 0,-36 1-390 0 0,-29 6 464 0 0,0-4 0 0 0,-1-6 0 0 0,-70-6-464 0 0,139-1 127 0 0,0-2 1 0 0,1-1-1 0 0,-1-2 1 0 0,1-3-1 0 0,1-1 0 0 0,0-2 1 0 0,1-1-1 0 0,0-3 1 0 0,2-1-1 0 0,-28-19-127 0 0,56 32-30 0 0,0 0-1 0 0,1-1 1 0 0,0 0-1 0 0,0-1 0 0 0,1 1 1 0 0,0-2-1 0 0,0 0 1 0 0,1 0-1 0 0,0 0 1 0 0,0-1-1 0 0,1 0 1 0 0,1-1-1 0 0,0 1 1 0 0,0-1-1 0 0,1-1 0 0 0,0 1 1 0 0,1-1-1 0 0,1 1 1 0 0,-1-1-1 0 0,2 0 1 0 0,0-2 30 0 0,5 6-105 0 0,2 1 0 0 0,-1 0 0 0 0,1 0 1 0 0,0 1-1 0 0,1 0 0 0 0,-1 0 0 0 0,1 0 0 0 0,1 0 1 0 0,-1 1-1 0 0,1 0 0 0 0,0 0 0 0 0,0 1 0 0 0,0 0 1 0 0,0 0-1 0 0,1 1 0 0 0,0 0 0 0 0,-1 0 0 0 0,1 1 1 0 0,0 0-1 0 0,1 0 0 0 0,-1 1 0 0 0,0 0 0 0 0,0 0 1 0 0,8 1 104 0 0,181-11-4246 0 0,-67 18-5594 0 0,-86-2-285 0 0</inkml:trace>
  <inkml:trace contextRef="#ctx0" brushRef="#br0" timeOffset="644.667">3047 1896 20196 0 0,'0'0'-26'0'0,"0"0"-233"0"0,0 0-180 0 0,0 0-62 0 0,0 0 69 0 0,0 0 130 0 0,0 0 141 0 0,0 0 102 0 0,-13 27 71 0 0,-102 214 87 0 0,31-76 862 0 0,-7-3 0 0 0,-7-5 0 0 0,-114 138-961 0 0,137-210 862 0 0,75-85-861 0 0,0 0-190 0 0,14-33-3644 0 0,26-66-8495 0 0,-32 79 6804 0 0</inkml:trace>
  <inkml:trace contextRef="#ctx0" brushRef="#br0" timeOffset="1019.849">2441 2001 20284 0 0,'0'0'970'0'0,"0"0"-21"0"0,0 0-143 0 0,0 0-242 0 0,0 0-248 0 0,0 0-248 0 0,0 0-201 0 0,0 0-163 0 0,0 0-74 0 0,0 0 52 0 0,0 0 139 0 0,0 0 147 0 0,0 0 117 0 0,8 27 14 0 0,59 161 68 0 0,-11-88 13 0 0,5-2 0 0 0,4-4 0 0 0,4-2 0 0 0,3-3 0 0 0,5-3 0 0 0,31 22-180 0 0,-20-4 1016 0 0,-88-128-7651 0 0,-4 2-1764 0 0,2 7-1643 0 0</inkml:trace>
  <inkml:trace contextRef="#ctx0" brushRef="#br0" timeOffset="1370.068">3581 2624 22061 0 0,'0'0'324'0'0,"0"0"-248"0"0,0 0 33 0 0,0 0 54 0 0,13 32 30 0 0,45 103-23 0 0,-48-112-165 0 0,0-1 0 0 0,2 1 1 0 0,1-2-1 0 0,0 0 0 0 0,2 0 1 0 0,0-1-1 0 0,1-1 0 0 0,1-1 1 0 0,1 0-1 0 0,0-1 0 0 0,2-1 1 0 0,0-1-1 0 0,0-1 0 0 0,21 10-5 0 0,-36-19 39 0 0,1-1 0 0 0,-1-1 0 0 0,1 1 0 0 0,0-1 0 0 0,1 0 0 0 0,-1-1 0 0 0,0 1 1 0 0,1-1-1 0 0,-1 0 0 0 0,1-1 0 0 0,0 0 0 0 0,-1 0 0 0 0,1 0 0 0 0,0-1 0 0 0,0 0 0 0 0,0 0 0 0 0,0-1 0 0 0,-1 1 0 0 0,1-2 0 0 0,0 1 0 0 0,-1-1 0 0 0,1 0 0 0 0,-1 0 0 0 0,1-1 0 0 0,-1 0 0 0 0,0 0 0 0 0,0 0 0 0 0,-1-1 0 0 0,1 0 0 0 0,-1 0 0 0 0,1 0 0 0 0,-1-1 0 0 0,0 1 0 0 0,3-6-39 0 0,5-15-112 0 0,-2-1 0 0 0,0 0 0 0 0,-2-1 0 0 0,-1 1 0 0 0,-1-2 0 0 0,-1 1 0 0 0,-1-1 0 0 0,-2 0 0 0 0,-1 0-1 0 0,-1 0 1 0 0,-1 0 0 0 0,-2-1 0 0 0,-1 1 0 0 0,-1 1 0 0 0,-1-1 0 0 0,-1 1 0 0 0,-2-1 0 0 0,-1 2 0 0 0,-1-1 0 0 0,-1 1 0 0 0,-1 1 0 0 0,-1 0-1 0 0,-1 1 1 0 0,-7-6 112 0 0,10 10 123 0 0,-1 2 0 0 0,-1 0 0 0 0,-1 0 0 0 0,0 1-1 0 0,-1 1 1 0 0,-1 0 0 0 0,-1 1 0 0 0,0 1-1 0 0,-1 1 1 0 0,0 0 0 0 0,-1 1 0 0 0,-1 1 0 0 0,1 1-1 0 0,-2 1 1 0 0,1 1 0 0 0,-1 0 0 0 0,-1 2 0 0 0,1 0-1 0 0,-1 2 1 0 0,0 0 0 0 0,0 1 0 0 0,0 1 0 0 0,0 2-1 0 0,-1 0 1 0 0,1 1 0 0 0,-2 1-123 0 0,13 2 11 0 0,1-1 0 0 0,-1 1 0 0 0,1 1 0 0 0,0 0 1 0 0,1 0-1 0 0,-1 1 0 0 0,1 0 0 0 0,0 1 0 0 0,1 0 0 0 0,0 0 0 0 0,0 1 0 0 0,0 0 1 0 0,1 0-1 0 0,0 1 0 0 0,1 0 0 0 0,0 0 0 0 0,0 1 0 0 0,1-1 0 0 0,0 1 0 0 0,1 1 1 0 0,0-1-1 0 0,0 0 0 0 0,1 1 0 0 0,1 0 0 0 0,-2 8-11 0 0,0 1 0 0 0,1 1-1 0 0,0 0 1 0 0,2 0-1 0 0,0 0 1 0 0,1 1-1 0 0,2-1 1 0 0,0 0-1 0 0,1 0 1 0 0,1 0-1 0 0,1-1 1 0 0,0 0 0 0 0,2 1-1 0 0,3 3 1 0 0,2-1-51 0 0,1 0 0 0 0,1-2 0 0 0,0 1 0 0 0,2-2 0 0 0,1 0 0 0 0,0-1 0 0 0,2-1 0 0 0,0 0 0 0 0,3 0 51 0 0,120 78-6352 0 0,-101-73-4315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13.7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401 437 13259 0 0,'0'0'1728'0'0,"0"0"103"0"0,0 0-166 0 0,0 0-464 0 0,0 0-327 0 0,0 0-237 0 0,0 0-199 0 0,0 0-170 0 0,0 0-156 0 0,0 0-180 0 0,0 0-174 0 0,0 0-167 0 0,9-22-145 0 0,26-64-134 0 0,-20 73-2335 0 0,2 32 3547 0 0,-16-16-648 0 0,16 11 248 0 0,0-2-1 0 0,0 0 1 0 0,1 0-1 0 0,1-2 1 0 0,0 0-1 0 0,0-2 1 0 0,1 0-1 0 0,0-1 1 0 0,0 0-1 0 0,1-2 1 0 0,11 1-124 0 0,56 20-309 0 0,-62-18 108 0 0,81 46-1183 0 0,-108-52 1330 0 0,1 0-1 0 0,-1 0 0 0 0,0 1 0 0 0,1-1 1 0 0,-1 0-1 0 0,-1 0 0 0 0,1 0 0 0 0,0 0 1 0 0,0 0-1 0 0,-1 0 0 0 0,1-1 0 0 0,-1 1 1 0 0,1 0-1 0 0,-1-1 0 0 0,0 1 0 0 0,0-1 1 0 0,0 1-1 0 0,0-1 0 0 0,0 0 1 0 0,0 0-1 0 0,0 0 0 0 0,0 0 0 0 0,0 0 1 0 0,0 0-1 0 0,-1-1 0 0 0,1 1 0 0 0,0-1 1 0 0,-1 0-1 0 0,1 1 0 0 0,0-1 0 0 0,-2 0 55 0 0,-5 3-62 0 0,-202 68 546 0 0,157-57-545 0 0,2 2 1 0 0,0 2-1 0 0,1 3 0 0 0,1 1 0 0 0,0 3 1 0 0,3 3-1 0 0,-32 22 61 0 0,74-47 23 0 0,0 0 0 0 0,0-1 1 0 0,1 2-1 0 0,-1-1 0 0 0,1 1 0 0 0,0-1 0 0 0,0 1 1 0 0,0 0-1 0 0,0 0 0 0 0,1 1 0 0 0,0-1 0 0 0,0 1 1 0 0,0 0-1 0 0,0 0 0 0 0,1 0 0 0 0,-1 0 0 0 0,1 0 1 0 0,1 0-1 0 0,-1 1 0 0 0,1-1 0 0 0,0 1 1 0 0,0-1-1 0 0,1 1 0 0 0,-1-1 0 0 0,1 1 0 0 0,0 0 1 0 0,1-1-1 0 0,-1 1 0 0 0,1-1 0 0 0,0 1 0 0 0,1-1 1 0 0,-1 0-1 0 0,1 1 0 0 0,0-1 0 0 0,1 0 1 0 0,-1 0-1 0 0,1 0 0 0 0,0 0 0 0 0,0-1 0 0 0,0 1 1 0 0,1-1-1 0 0,1 1-23 0 0,24 11 305 0 0,2-1 1 0 0,0-2 0 0 0,1-1 0 0 0,0-1-1 0 0,0-2 1 0 0,1-1 0 0 0,1-2-1 0 0,-1-1 1 0 0,1-2 0 0 0,-1-1-1 0 0,1-2 1 0 0,0-1 0 0 0,9-2-306 0 0,-36 3 33 0 0,37 0 126 0 0,0-2 0 0 0,1-2-1 0 0,-2-2 1 0 0,1-2 0 0 0,-1-2 0 0 0,30-10-159 0 0,-50 7-764 0 0,-20 6-2248 0 0,-6-2-3951 0 0,0 7-2859 0 0</inkml:trace>
  <inkml:trace contextRef="#ctx0" brushRef="#br0" timeOffset="261.307">575 713 19452 0 0,'0'0'-72'0'0,"0"0"-472"0"0,0 0-192 0 0,0 0-32 0 0,0 0-32 0 0,0 0-177 0 0,0 0-687 0 0,0 0-841 0 0,160 34-567 0 0,-148-27-4594 0 0</inkml:trace>
  <inkml:trace contextRef="#ctx0" brushRef="#br0" timeOffset="543.455">1 742 10282 0 0,'0'0'3612'0'0,"0"0"-681"0"0,0 0-972 0 0,0 0-801 0 0,0 0-572 0 0,0 0-352 0 0,0 0-134 0 0,31-6-11 0 0,103-21 11 0 0,-97 22-57 0 0,0 2-1 0 0,0 1 1 0 0,1 2-1 0 0,-1 2 1 0 0,0 1-1 0 0,26 6-42 0 0,-4-1 49 0 0,196 29-26 0 0,-147-19-3156 0 0,-9-2-5079 0 0,-75-11-1637 0 0</inkml:trace>
  <inkml:trace contextRef="#ctx0" brushRef="#br0" timeOffset="799.427">1349 642 12907 0 0,'0'0'4639'0'0,"0"0"-3421"0"0,0 0-1183 0 0,0 0-589 0 0,0 0-354 0 0,0 0 27 0 0,0 0 238 0 0,0 0 400 0 0,0 0 248 0 0,0 0 99 0 0,0 0 66 0 0,0 0 32 0 0,0 0 8 0 0,10 28-5 0 0,31 88-34 0 0,-17-22 177 0 0,-24-87-270 0 0,0-1 0 0 0,0 1 0 0 0,0-1 0 0 0,1 1 0 0 0,0 0 0 0 0,0-1 0 0 0,1 1 0 0 0,0-1 0 0 0,0 0 0 0 0,0 0 0 0 0,1 1 0 0 0,0-2 0 0 0,0 1 0 0 0,1 0 0 0 0,0-1 0 0 0,-1 1 0 0 0,2-1 0 0 0,-1 0 0 0 0,1 0 0 0 0,-1-1 0 0 0,2 1 0 0 0,-1-1-1 0 0,0 0 1 0 0,1-1 0 0 0,-1 1 0 0 0,1-1 0 0 0,0 0 0 0 0,0 0 0 0 0,0-1 0 0 0,1 0 0 0 0,-1 0 0 0 0,1-1 0 0 0,-1 1 0 0 0,5-1-78 0 0,68-12-373 0 0,-58-3-2838 0 0,-5-9-3770 0 0,-14 15-2090 0 0</inkml:trace>
  <inkml:trace contextRef="#ctx0" brushRef="#br0" timeOffset="1046.23">1287 163 19644 0 0,'0'0'940'0'0,"0"0"30"0"0,0 0-121 0 0,0 0-300 0 0,6-26-335 0 0,19-80-346 0 0,-25 105 108 0 0,0 0-1 0 0,0 0 0 0 0,0-1 1 0 0,0 1-1 0 0,0 0 0 0 0,0 0 1 0 0,1 0-1 0 0,-1 0 0 0 0,0 0 1 0 0,0-1-1 0 0,1 1 1 0 0,-1 0-1 0 0,1 0 0 0 0,-1 0 1 0 0,1 0-1 0 0,-1 0 0 0 0,1 0 1 0 0,0 0-1 0 0,-1 0 0 0 0,1 0 1 0 0,0 1-1 0 0,0-1 1 0 0,0 0-1 0 0,0 0 0 0 0,0 1 1 0 0,0-1-1 0 0,0 0 0 0 0,0 1 1 0 0,0-1-1 0 0,0 1 0 0 0,0 0 1 0 0,0-1-1 0 0,0 1 0 0 0,0 0 1 0 0,0-1-1 0 0,0 1 1 0 0,1 0-1 0 0,-1 0 0 0 0,0 0 1 0 0,0 0-1 0 0,0 0 0 0 0,0 0 1 0 0,1 0-1 0 0,-1 1 0 0 0,0-1 1 0 0,0 0-1 0 0,0 1 1 0 0,0-1-1 0 0,0 1 0 0 0,0-1 1 0 0,0 1-1 0 0,1-1 25 0 0,1 2-170 0 0,17 9-709 0 0,-1 0-1 0 0,0 1 0 0 0,-1 1 1 0 0,-1 1-1 0 0,0 1 1 0 0,-1 0-1 0 0,0 1 0 0 0,-1 1 1 0 0,-1 0-1 0 0,-1 1 0 0 0,0 0 1 0 0,-1 1-1 0 0,-2 0 1 0 0,0 1-1 0 0,0 1 0 0 0,-2-1 1 0 0,4 17 879 0 0,1-8-1785 0 0,1 0-3060 0 0</inkml:trace>
  <inkml:trace contextRef="#ctx0" brushRef="#br0" timeOffset="1247.63">2228 997 7994 0 0,'0'0'3686'0'0,"0"0"-451"0"0,0 0-786 0 0,28 0-636 0 0,182-8 1187 0 0,-116 4-2329 0 0,-77 5-562 0 0,0-1-1 0 0,0 0 1 0 0,0-1-1 0 0,-1 0 1 0 0,1-2-1 0 0,0 0 1 0 0,-1-1-1 0 0,0 0 1 0 0,1-2-1 0 0,-2 0 1 0 0,1 0-1 0 0,3-4-107 0 0,-15 7-17 0 0,0 0 0 0 0,0 0 1 0 0,-1 0-1 0 0,1-1 0 0 0,-1 1 1 0 0,0-1-1 0 0,0 0 1 0 0,-1 0-1 0 0,1 0 0 0 0,-1 0 1 0 0,0 0-1 0 0,0-1 1 0 0,0 1-1 0 0,0-1 0 0 0,-1 0 1 0 0,0 1-1 0 0,0-1 1 0 0,0 0-1 0 0,-1 0 0 0 0,1 1 1 0 0,-1-1-1 0 0,0 0 0 0 0,-1 0 1 0 0,1 0-1 0 0,-1 1 1 0 0,0-1-1 0 0,0 0 0 0 0,0 1 1 0 0,-1-1-1 0 0,-1-2 16 0 0,-80-120-1636 0 0,63 110 1420 0 0,1 1-1 0 0,-2 2 1 0 0,0 0-1 0 0,-1 1 1 0 0,0 1 0 0 0,-1 1-1 0 0,0 0 1 0 0,0 2 0 0 0,-1 1-1 0 0,-1 1 1 0 0,1 2-1 0 0,-10-2 217 0 0,23 5-114 0 0,0 1-1 0 0,0-1 0 0 0,0 2 1 0 0,0-1-1 0 0,0 2 1 0 0,0-1-1 0 0,0 2 0 0 0,0-1 1 0 0,0 2-1 0 0,0-1 0 0 0,1 1 1 0 0,-1 1-1 0 0,1 0 0 0 0,0 0 1 0 0,0 1-1 0 0,0 1 1 0 0,1 0-1 0 0,-1 0 0 0 0,1 0 1 0 0,1 1-1 0 0,-1 1 0 0 0,1-1 1 0 0,1 1-1 0 0,0 1 0 0 0,0-1 1 0 0,0 1-1 0 0,1 1 0 0 0,-4 7 115 0 0,6-10 33 0 0,1 1-1 0 0,0-1 0 0 0,0 1 1 0 0,1-1-1 0 0,0 1 0 0 0,0 0 0 0 0,1 0 1 0 0,0 0-1 0 0,1 0 0 0 0,0 0 1 0 0,0 0-1 0 0,0 0 0 0 0,1 0 0 0 0,0 0 1 0 0,1 0-1 0 0,0 0 0 0 0,0 0 0 0 0,0-1 1 0 0,1 1-1 0 0,0-1 0 0 0,1 0 1 0 0,0 1-1 0 0,0-2 0 0 0,0 1 0 0 0,1 0 1 0 0,0-1-1 0 0,0 0 0 0 0,1 0 0 0 0,0-1 1 0 0,0 1-1 0 0,0-1 0 0 0,7 4-32 0 0,134 84-1550 0 0,-54-51-4586 0 0,-63-30-3258 0 0</inkml:trace>
  <inkml:trace contextRef="#ctx0" brushRef="#br0" timeOffset="1870.883">2928 602 17532 0 0,'0'0'338'0'0,"0"0"-431"0"0,0 0-622 0 0,0 0-316 0 0,0 0 93 0 0,0 0 387 0 0,0 0 505 0 0,0 0 169 0 0,0 0 46 0 0,0 0 16 0 0,0 0 16 0 0,16 28 51 0 0,75 140 339 0 0,-90-166-585 0 0,92 155 1643 0 0,-90-153-1519 0 0,1-1 1 0 0,-1 1-1 0 0,1-1 1 0 0,0 1 0 0 0,0-1-1 0 0,1 0 1 0 0,-1 0-1 0 0,0-1 1 0 0,1 0-1 0 0,0 1 1 0 0,0-1 0 0 0,0-1-1 0 0,-1 1 1 0 0,2-1-1 0 0,-1 0 1 0 0,0 0 0 0 0,0 0-1 0 0,0-1 1 0 0,0 0-1 0 0,0 0 1 0 0,1 0-1 0 0,-1 0 1 0 0,0-1 0 0 0,0 0-1 0 0,0 0 1 0 0,0-1-1 0 0,0 1 1 0 0,0-1-1 0 0,0 0 1 0 0,-1 0 0 0 0,1-1-1 0 0,-1 1 1 0 0,2-2-131 0 0,11-9-35 0 0,0-1 1 0 0,-1 0-1 0 0,-1-1 0 0 0,-1-1 1 0 0,0 0-1 0 0,-1-1 1 0 0,0 0-1 0 0,-2-1 0 0 0,0-1 1 0 0,-1 0-1 0 0,-1 0 1 0 0,-1 0-1 0 0,0-2 1 0 0,4-19 34 0 0,19 78-2426 0 0,-16-14 2557 0 0,1 0 1 0 0,1 0-1 0 0,1-2 0 0 0,1 0 1 0 0,0-1-1 0 0,2-1 1 0 0,1 0-1 0 0,0-2 0 0 0,1-1 1 0 0,1-1-1 0 0,1-1 1 0 0,0-1-1 0 0,1-1 1 0 0,0-1-1 0 0,1-1 0 0 0,0-2 1 0 0,1-1-1 0 0,0-1 1 0 0,0-1-1 0 0,1-1 0 0 0,-1-2 1 0 0,1-1-1 0 0,0-1 1 0 0,0-2-1 0 0,0 0 1 0 0,-1-2-1 0 0,1-1 0 0 0,-1-2 1 0 0,0-1-1 0 0,0-1 1 0 0,-1-1-1 0 0,0-1 0 0 0,0-1 1 0 0,-1-2-1 0 0,-1-1 1 0 0,0-1-1 0 0,10-8-131 0 0,-27 16-33 0 0,0-1 0 0 0,-1 1 0 0 0,0-1 1 0 0,0 0-1 0 0,-1-1 0 0 0,0 1 0 0 0,-1-1 0 0 0,0-1 0 0 0,0 1 0 0 0,-1-1 0 0 0,0 1 0 0 0,-1-1 0 0 0,0 0 1 0 0,-1-1-1 0 0,0 1 0 0 0,0 0 0 0 0,-1-1 0 0 0,0 1 0 0 0,-1-1 0 0 0,0 1 0 0 0,-1-1 0 0 0,0 1 1 0 0,-1 0-1 0 0,0-1 0 0 0,-1 1 0 0 0,0 0 0 0 0,0 0 0 0 0,-1 0 0 0 0,0 1 0 0 0,-1-1 0 0 0,0 1 0 0 0,0 0 1 0 0,-1 1-1 0 0,0-1 0 0 0,-1 1 0 0 0,-3-4 33 0 0,3 3-58 0 0,1-1 0 0 0,-1 1 0 0 0,-1 0 0 0 0,0 0 0 0 0,0 1 0 0 0,-1 0 0 0 0,0 0-1 0 0,0 1 1 0 0,0 0 0 0 0,-1 1 0 0 0,0 0 0 0 0,-1 0 0 0 0,1 1 0 0 0,-1 1 0 0 0,0 0 0 0 0,0 0 0 0 0,-8 0 58 0 0,16 6-6 0 0,-1 0 0 0 0,1 0 1 0 0,-1 1-1 0 0,1-1 0 0 0,0 1 0 0 0,0 0 0 0 0,0 0 0 0 0,0 0 1 0 0,1 1-1 0 0,-1-1 0 0 0,1 0 0 0 0,0 1 0 0 0,0 0 0 0 0,0-1 1 0 0,1 1-1 0 0,-1 0 0 0 0,1 0 0 0 0,0 0 0 0 0,0 0 0 0 0,0 0 1 0 0,0 0-1 0 0,1 1 0 0 0,0-1 0 0 0,0 0 0 0 0,0 0 1 0 0,0 0-1 0 0,1 1 0 0 0,-1-1 0 0 0,1 0 0 0 0,0 0 0 0 0,0 0 1 0 0,1 0-1 0 0,-1 0 0 0 0,1-1 0 0 0,0 1 0 0 0,0 0 0 0 0,0-1 1 0 0,1 1 5 0 0,16 23 222 0 0,2-1 0 0 0,2-1 1 0 0,0-1-1 0 0,1-1 1 0 0,1-1-1 0 0,1-1 0 0 0,1-1 1 0 0,1-2-1 0 0,1 0 1 0 0,0-2-1 0 0,1-2 0 0 0,1 0 1 0 0,11 1-223 0 0,65 26-57 0 0,1-5-1 0 0,2-4 1 0 0,2-6 0 0 0,0-4-1 0 0,1-6 1 0 0,2-4 57 0 0,228 19-6109 0 0,-138-14-2331 0 0,-162-14-1099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10.9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547 338 9946 0 0,'0'0'1898'0'0,"0"0"-474"0"0,0 0-657 0 0,0 0-403 0 0,0 0-147 0 0,0 0-21 0 0,0 0 38 0 0,0 0 21 0 0,0 0-7 0 0,0 0-62 0 0,29-7-36 0 0,205-46 275 0 0,-213 50-216 0 0,0-1 0 0 0,-1-1 0 0 0,1 0 0 0 0,-1-2 0 0 0,0 0 0 0 0,-1-1 0 0 0,1-2 0 0 0,-2 1 0 0 0,1-2 0 0 0,-2-1 0 0 0,15-11-209 0 0,-31 22 45 0 0,1-1-1 0 0,0 0 1 0 0,-1 0-1 0 0,0 0 1 0 0,1 0-1 0 0,-1-1 1 0 0,0 1-1 0 0,0 0 1 0 0,0-1-1 0 0,0 1 1 0 0,-1 0-1 0 0,1-1 1 0 0,0 1-1 0 0,-1-1 0 0 0,0 1 1 0 0,0-1-1 0 0,0 1 1 0 0,0-1-1 0 0,0 1 1 0 0,0-1-1 0 0,0 1 1 0 0,-1-1-1 0 0,0 1 1 0 0,1 0-1 0 0,-1-1 1 0 0,0 1-1 0 0,0 0 1 0 0,0-1-1 0 0,0 1 1 0 0,-1 0-1 0 0,1 0 1 0 0,0 0-1 0 0,-1 0 1 0 0,0 0-1 0 0,1 0 0 0 0,-1 1 1 0 0,0-1-1 0 0,0 0 1 0 0,0 1-1 0 0,0-1 1 0 0,0 1-1 0 0,-1 0 1 0 0,1 0-45 0 0,-101-51-1035 0 0,68 43 980 0 0,0 2 1 0 0,0 1-1 0 0,0 2 1 0 0,0 1-1 0 0,-1 2 0 0 0,1 2 1 0 0,0 1-1 0 0,-1 1 1 0 0,1 2-1 0 0,0 2 0 0 0,1 1 1 0 0,0 1-1 0 0,0 3 1 0 0,-14 6 54 0 0,34-13-44 0 0,1 0 0 0 0,-1 1 0 0 0,1 0 1 0 0,1 1-1 0 0,-1 0 0 0 0,1 1 0 0 0,0 1 1 0 0,1 0-1 0 0,0 0 0 0 0,1 1 0 0 0,-1 1 0 0 0,2-1 1 0 0,0 2-1 0 0,0-1 0 0 0,1 1 0 0 0,0 0 1 0 0,1 1-1 0 0,1 0 0 0 0,0 0 0 0 0,1 1 0 0 0,0-1 1 0 0,1 1-1 0 0,0 0 0 0 0,1 0 0 0 0,1 1 1 0 0,0-1-1 0 0,1 0 0 0 0,1 1 0 0 0,0-1 1 0 0,1 1-1 0 0,1-1 0 0 0,0 1 0 0 0,0-1 0 0 0,2 0 1 0 0,0 0-1 0 0,0-1 0 0 0,1 1 0 0 0,1-1 1 0 0,5 9 43 0 0,27 23 10 0 0,2-2 1 0 0,2-1-1 0 0,2-3 1 0 0,1-1-1 0 0,2-3 1 0 0,2-1-1 0 0,4-1-10 0 0,13 12 4 0 0,8 6-39 0 0,-2 3-1 0 0,-2 2 1 0 0,-3 4-1 0 0,13 19 36 0 0,-62-61-8 0 0,-1 2 0 0 0,-1 0 0 0 0,-1 1-1 0 0,-1 0 1 0 0,0 1 0 0 0,-2 0 0 0 0,-1 1 0 0 0,0 1-1 0 0,-2 0 1 0 0,-1 0 0 0 0,-1 1 0 0 0,-1 0-1 0 0,-1 0 1 0 0,-1 0 0 0 0,-1 1 0 0 0,-1 0 0 0 0,-2 6 8 0 0,0-28 35 0 0,0-1 1 0 0,-1 1-1 0 0,0 0 1 0 0,1 0-1 0 0,-1 0 1 0 0,-1 0-1 0 0,1-1 1 0 0,0 1-1 0 0,-1-1 1 0 0,0 1-1 0 0,0-1 1 0 0,0 1-1 0 0,0-1 1 0 0,0 0-1 0 0,-1 0 1 0 0,0 0-1 0 0,1 0 1 0 0,-1-1-1 0 0,0 1 1 0 0,0-1-1 0 0,-1 0 1 0 0,1 1-1 0 0,0-2 1 0 0,-1 1-1 0 0,1 0 1 0 0,-1-1-1 0 0,0 1 1 0 0,1-1-1 0 0,-1 0 1 0 0,0 0-1 0 0,-3 0-35 0 0,-133 3 1573 0 0,114-6-1422 0 0,-390-71 1766 0 0,283 42-1755 0 0,72 19-120 0 0,-228-74 299 0 0,288 86-378 0 0,0 0 0 0 0,0 0 0 0 0,0 0 0 0 0,0 0 0 0 0,1 0 0 0 0,-1 0 1 0 0,0 0-1 0 0,0 0 0 0 0,0-1 0 0 0,1 1 0 0 0,-1 0 0 0 0,0 0 0 0 0,0-1 0 0 0,1 1 0 0 0,-1-1 0 0 0,0 1 0 0 0,1 0 0 0 0,-1-1 0 0 0,0 1 0 0 0,1-1 0 0 0,-1 0 0 0 0,1 1 1 0 0,-1-1-1 0 0,1 1 0 0 0,-1-1 0 0 0,1 0 0 0 0,-1 0 0 0 0,1 1 0 0 0,0-1 0 0 0,-1 0 0 0 0,1 0 0 0 0,0 1 0 0 0,-1-1 0 0 0,1 0 0 0 0,0 0 0 0 0,0 1 0 0 0,0-1 0 0 0,0 0 1 0 0,0 0-1 0 0,0 0 0 0 0,0 0 0 0 0,0 1 0 0 0,0-1 0 0 0,0 0 0 0 0,1 0 0 0 0,-1 0 0 0 0,0 1 0 0 0,0-1 0 0 0,1 0 0 0 0,-1 0 0 0 0,1 1 0 0 0,-1-1 0 0 0,1 0 0 0 0,-1 1 1 0 0,1-1-1 0 0,-1 1 0 0 0,1-1 0 0 0,-1 0 0 0 0,1 1 0 0 0,0-1 0 0 0,-1 1 0 0 0,1-1 37 0 0,53-19-3079 0 0,-53 19 3074 0 0,244-54-11103 0 0,-199 46 5492 0 0</inkml:trace>
  <inkml:trace contextRef="#ctx0" brushRef="#br0" timeOffset="526.193">1643 1384 16388 0 0,'0'0'-761'0'0,"0"0"-16"0"0,0 0 109 0 0,0 0 322 0 0,0 0 361 0 0,0 0 104 0 0,0 0-1 0 0,0 0-10 0 0,0 0 3 0 0,0 0 10 0 0,0 0 45 0 0,6 26 47 0 0,18 79 73 0 0,-23-103-199 0 0,-1 1 0 0 0,1 0 0 0 0,0-1 0 0 0,0 1 0 0 0,0-1 0 0 0,0 1 0 0 0,1-1 0 0 0,-1 0 0 0 0,0 1 0 0 0,1-1 0 0 0,0 0 0 0 0,0 0 0 0 0,-1 0 0 0 0,1 0 0 0 0,0 0 0 0 0,1-1 0 0 0,-1 1 0 0 0,0 0 0 0 0,0-1 0 0 0,1 0 0 0 0,-1 0 0 0 0,1 1 0 0 0,-1-1 0 0 0,1-1 0 0 0,-1 1 0 0 0,1 0 0 0 0,0-1 0 0 0,-1 1 0 0 0,1-1 0 0 0,0 0 0 0 0,-1 0 0 0 0,1 0 0 0 0,0 0 0 0 0,-1 0 0 0 0,1-1 0 0 0,0 1 0 0 0,-1-1 0 0 0,2 0-87 0 0,11 0 393 0 0,0 1-366 0 0,1-1 0 0 0,0-1 0 0 0,0 0 0 0 0,0-1 0 0 0,-1 0 0 0 0,1-1 0 0 0,-1-1 0 0 0,0-1-1 0 0,0 0 1 0 0,-1-1 0 0 0,0 0 0 0 0,0-2 0 0 0,-1 1 0 0 0,0-1 0 0 0,0-1 0 0 0,-1-1 0 0 0,0 0 0 0 0,-1 0 0 0 0,0-1 0 0 0,2-4-27 0 0,-11 11-67 0 0,0 0 0 0 0,0 0 0 0 0,0 0 1 0 0,0 0-1 0 0,-1 0 0 0 0,0 0 0 0 0,0-1 0 0 0,-1 1 1 0 0,1 0-1 0 0,-1-1 0 0 0,0 1 0 0 0,-1-1 0 0 0,1 1 1 0 0,-1 0-1 0 0,0-1 0 0 0,0 1 0 0 0,-1 0 1 0 0,0 0-1 0 0,1 0 0 0 0,-2 0 0 0 0,1 0 0 0 0,-1 1 1 0 0,1-1-1 0 0,-1 0 0 0 0,-1 1 0 0 0,1 0 0 0 0,0 0 1 0 0,-1 0-1 0 0,0 0 0 0 0,0 1 0 0 0,0-1 0 0 0,-1 1 1 0 0,1 0-1 0 0,-2 0 67 0 0,-9-8-82 0 0,0 1 1 0 0,-1 1-1 0 0,0 1 0 0 0,-1 0 1 0 0,0 1-1 0 0,0 1 0 0 0,0 0 0 0 0,-1 2 1 0 0,-11-2 81 0 0,18 2 9 0 0,0 1-1 0 0,-1 0 1 0 0,0 1 0 0 0,1 1 0 0 0,-1 0 0 0 0,0 0-1 0 0,1 1 1 0 0,-1 0 0 0 0,0 1 0 0 0,0 1 0 0 0,1 0-1 0 0,-1 0 1 0 0,1 1 0 0 0,0 1 0 0 0,-1 0 0 0 0,2 0-1 0 0,-1 1 1 0 0,0 1 0 0 0,1 0 0 0 0,0 0 0 0 0,0 1-1 0 0,1 0 1 0 0,0 0 0 0 0,0 1 0 0 0,1 0-1 0 0,0 1 1 0 0,0 0 0 0 0,1 0 0 0 0,0 1 0 0 0,1 0-1 0 0,0 0 1 0 0,1 1 0 0 0,-1-1 0 0 0,2 1 0 0 0,0 0-1 0 0,0 0 1 0 0,1 3-9 0 0,2-6 43 0 0,1 0 0 0 0,0 0 0 0 0,1 0 0 0 0,0 0 0 0 0,0 0 0 0 0,0 0 0 0 0,1 0 1 0 0,1 0-1 0 0,-1-1 0 0 0,1 1 0 0 0,1-1 0 0 0,-1 0 0 0 0,1 0 0 0 0,0 0 0 0 0,1 0 0 0 0,0-1 0 0 0,0 1 0 0 0,0-1 0 0 0,1-1 0 0 0,-1 1 0 0 0,1-1 0 0 0,1 0 0 0 0,-1 0 0 0 0,1-1 0 0 0,0 1 0 0 0,0-2 0 0 0,0 1 0 0 0,1-1 0 0 0,-1 0 0 0 0,1 0 0 0 0,-1-1 0 0 0,1 0 0 0 0,7 0-43 0 0,17 5 283 0 0,1-2 0 0 0,-1-1 0 0 0,1-1-1 0 0,0-2 1 0 0,0-2 0 0 0,0-1 0 0 0,26-5-283 0 0,-48 6 86 0 0,-8 0-104 0 0,1-1-1 0 0,-1 1 1 0 0,0 1-1 0 0,0-1 1 0 0,1 0-1 0 0,-1 1 1 0 0,1 0-1 0 0,-1 0 1 0 0,0 0-1 0 0,1 0 1 0 0,-1 0-1 0 0,1 1 1 0 0,-1 0 0 0 0,0-1-1 0 0,1 1 1 0 0,-1 0-1 0 0,0 1 1 0 0,0-1-1 0 0,0 0 1 0 0,0 1-1 0 0,0 0 1 0 0,0 0-1 0 0,0 0 1 0 0,-1 0-1 0 0,1 0 1 0 0,-1 0-1 0 0,1 1 1 0 0,-1-1-1 0 0,1 3 19 0 0,3 3-213 0 0,1 0-1 0 0,0-1 1 0 0,0 1-1 0 0,0-1 1 0 0,1-1 0 0 0,0 1-1 0 0,0-1 1 0 0,1-1-1 0 0,0 1 1 0 0,0-2-1 0 0,0 1 1 0 0,10 2 213 0 0,74 10-10008 0 0,-73-17 2977 0 0</inkml:trace>
  <inkml:trace contextRef="#ctx0" brushRef="#br0" timeOffset="1143.627">2748 255 15971 0 0,'0'0'1850'0'0,"0"0"-1020"0"0,0 0-322 0 0,0 0-327 0 0,0 0-542 0 0,0 0-813 0 0,0 0-472 0 0,0 0 125 0 0,0 0 455 0 0,0 0 774 0 0,0 0 530 0 0,0 0 115 0 0,0 0 43 0 0,0 27-24 0 0,3 171 358 0 0,90 505 1157 0 0,-91-696-1873 0 0,1 24 74 0 0,1 0 0 0 0,2-1-1 0 0,1 1 1 0 0,1-1-1 0 0,2-1 1 0 0,1 0 0 0 0,1 0-1 0 0,2-1 1 0 0,1-1-1 0 0,1 0 1 0 0,1-1 0 0 0,1-1-1 0 0,16 17-87 0 0,-31-39 84 0 0,1 0 0 0 0,0 0 0 0 0,1 0 0 0 0,-1 0 0 0 0,0-1 0 0 0,1 0-1 0 0,-1 0 1 0 0,1 0 0 0 0,-1 0 0 0 0,1-1 0 0 0,0 0 0 0 0,0 0 0 0 0,0 0 0 0 0,0-1-1 0 0,0 1 1 0 0,0-1 0 0 0,0 0 0 0 0,0-1 0 0 0,0 1 0 0 0,0-1 0 0 0,-1 0 0 0 0,1 0-1 0 0,0-1 1 0 0,0 1 0 0 0,-1-1 0 0 0,1 0 0 0 0,-1 0 0 0 0,1-1 0 0 0,-1 1 0 0 0,0-1 0 0 0,0 0-1 0 0,0 0 1 0 0,0 0 0 0 0,-1-1 0 0 0,1 1 0 0 0,-1-1 0 0 0,3-4-84 0 0,3-3-93 0 0,0 0-1 0 0,-1 0 1 0 0,0-1 0 0 0,-1 0-1 0 0,0-1 1 0 0,-1 0 0 0 0,0 0 0 0 0,-1 0-1 0 0,0-1 1 0 0,-2 0 0 0 0,1 1 0 0 0,-2-1-1 0 0,1-1 94 0 0,-3-173-1524 0 0,0 187 1656 0 0,0 1-332 0 0,0 47-1454 0 0,2-23 1824 0 0,1 1-1 0 0,2-1 1 0 0,0 0 0 0 0,1-1-1 0 0,1 1 1 0 0,1-1-1 0 0,2-1 1 0 0,9 18-170 0 0,-15-32 98 0 0,0 0 0 0 0,1-1 0 0 0,0 0 0 0 0,0 0 0 0 0,0 0 0 0 0,1 0 0 0 0,0-1 0 0 0,0 0 0 0 0,1 0 0 0 0,0-1 0 0 0,0 0 0 0 0,0 0 0 0 0,1 0 0 0 0,-1-1 0 0 0,1 0 0 0 0,0-1 0 0 0,0 0 0 0 0,0 0 0 0 0,1-1 0 0 0,-1 0 0 0 0,1 0 0 0 0,-1-1 0 0 0,1 0 0 0 0,0 0 0 0 0,-1-1 0 0 0,3 0-98 0 0,-1-4 24 0 0,1 0-1 0 0,-1-1 1 0 0,0 0-1 0 0,0 0 1 0 0,-1-1 0 0 0,0-1-1 0 0,0 1 1 0 0,0-1-1 0 0,-1-1 1 0 0,0 0 0 0 0,0 0-1 0 0,-1 0 1 0 0,0-1-1 0 0,-1 0 1 0 0,0 0-1 0 0,0-1 1 0 0,-1 0 0 0 0,0 0-1 0 0,-1 0 1 0 0,0-1-1 0 0,0 1 1 0 0,-1-1-1 0 0,-1 0 1 0 0,0 0 0 0 0,1-10-24 0 0,1-141 1093 0 0,-4 161-923 0 0,0 1-249 0 0,0 0-313 0 0,3 33-1518 0 0,2-11 1947 0 0,1 1 0 0 0,1-1 0 0 0,1 0 0 0 0,1-1 1 0 0,1 0-1 0 0,0 0 0 0 0,2-1 0 0 0,0 0 0 0 0,2-1 0 0 0,0 0 0 0 0,1-2 0 0 0,0 1 0 0 0,2-2 1 0 0,0 0-1 0 0,1-1 0 0 0,0-1 0 0 0,1-1 0 0 0,1 0 0 0 0,0-2 0 0 0,0 0 0 0 0,2-1 0 0 0,-1-1 1 0 0,4 0-38 0 0,64-1-2605 0 0,-36-26-5710 0 0,-43 11-194 0 0</inkml:trace>
  <inkml:trace contextRef="#ctx0" brushRef="#br0" timeOffset="1465.266">2409 727 21717 0 0,'0'0'833'0'0,"0"0"55"0"0,0 0-90 0 0,0 0-270 0 0,0 0-317 0 0,0 0-234 0 0,0 0-120 0 0,33-20 6 0 0,113-61 54 0 0,-132 76 81 0 0,0-1-1 0 0,1 2 0 0 0,-1 0 1 0 0,1 1-1 0 0,0 0 0 0 0,0 1 1 0 0,0 0-1 0 0,0 2 1 0 0,0 0-1 0 0,7 1 3 0 0,22-1 8 0 0,-20 0-45 0 0,197-9-898 0 0,1 10 0 0 0,-1 10 0 0 0,68 18 935 0 0,-148 0-3682 0 0,-49-3-3255 0 0,-49-12-3277 0 0</inkml:trace>
  <inkml:trace contextRef="#ctx0" brushRef="#br0" timeOffset="2185.187">4537 1194 6161 0 0,'0'0'1679'0'0,"0"0"312"0"0,0 0 162 0 0,0 0-105 0 0,0 0-191 0 0,0 0-321 0 0,0 0-341 0 0,0 0-304 0 0,0 0-295 0 0,0 0-216 0 0,0 0-171 0 0,0 0-125 0 0,5-22-80 0 0,19-67 4 0 0,-22 86-6 0 0,-1 1 0 0 0,0 0 0 0 0,1 0-1 0 0,-1 0 1 0 0,1 0 0 0 0,0 0 0 0 0,0 0-1 0 0,-1 0 1 0 0,1 1 0 0 0,1-1-1 0 0,-1 0 1 0 0,0 1 0 0 0,0 0 0 0 0,0 0-1 0 0,1 0 1 0 0,-1 0 0 0 0,1 0-1 0 0,-1 0 1 0 0,1 0 0 0 0,-1 1 0 0 0,1-1-1 0 0,-1 1 1 0 0,1 0 0 0 0,-1 0 0 0 0,1 0-1 0 0,0 0 1 0 0,-1 0 0 0 0,2 0-2 0 0,8 0 7 0 0,302 0-116 0 0,-313-1 74 0 0,1 1-1 0 0,-1 0 1 0 0,1-1 0 0 0,0 1-1 0 0,-1 0 1 0 0,1 0 0 0 0,0 0 0 0 0,-1 0-1 0 0,1 0 1 0 0,-1 1 0 0 0,1-1-1 0 0,0 0 1 0 0,-1 1 0 0 0,1-1-1 0 0,-1 1 1 0 0,1-1 0 0 0,-1 1-1 0 0,1 0 1 0 0,-1 0 0 0 0,0 0-1 0 0,1 0 1 0 0,-1 0 0 0 0,0 0-1 0 0,1 0 1 0 0,-1 0 0 0 0,0 0-1 0 0,0 1 1 0 0,0-1 0 0 0,0 0-1 0 0,0 1 1 0 0,-1-1 0 0 0,1 0 0 0 0,0 1-1 0 0,-1-1 1 0 0,1 1 0 0 0,-1 0-1 0 0,1-1 1 0 0,-1 1 0 0 0,0-1-1 0 0,1 1 1 0 0,-1 0 0 0 0,0-1-1 0 0,0 1 1 0 0,0-1 0 0 0,-1 1-1 0 0,1 0 1 0 0,0-1 0 0 0,0 1-1 0 0,-1 0 1 0 0,1-1 0 0 0,-1 1-1 0 0,0-1 1 0 0,1 1 0 0 0,-1-1-1 0 0,0 0 1 0 0,0 1 0 0 0,0-1-1 0 0,0 0 1 0 0,0 1 0 0 0,0-1 0 0 0,0 0-1 0 0,0 0 1 0 0,-1 0 0 0 0,1 0-1 0 0,0 0 1 0 0,-2 1 35 0 0,-8 10 86 0 0,-116 150 204 0 0,122-154-286 0 0,1 0-1 0 0,-1 0 1 0 0,1 0-1 0 0,1 1 0 0 0,-1-1 1 0 0,2 1-1 0 0,-1 0 1 0 0,1 0-1 0 0,0 0 1 0 0,1 0-1 0 0,0 0 1 0 0,1 1-1 0 0,0-1 1 0 0,0 0-1 0 0,1 0 1 0 0,0 0-1 0 0,1 0 0 0 0,-1 0 1 0 0,2 0-1 0 0,2 7-3 0 0,0-6 36 0 0,1-1 0 0 0,-1-1 0 0 0,2 1-1 0 0,-1-1 1 0 0,1 0 0 0 0,1 0 0 0 0,-1-1-1 0 0,1 0 1 0 0,0-1 0 0 0,1 0-1 0 0,0 0 1 0 0,0 0 0 0 0,0-1 0 0 0,1-1-1 0 0,-1 1 1 0 0,1-2 0 0 0,0 1 0 0 0,0-1-1 0 0,0-1 1 0 0,1 0 0 0 0,1 0-36 0 0,224 8-1067 0 0,7-63-112 0 0,-103-29 5120 0 0,-95 157-3602 0 0,-34-69-261 0 0,1 0 0 0 0,-1-1 0 0 0,1 0 1 0 0,0-1-1 0 0,0 0 0 0 0,1-1 0 0 0,-1-1 0 0 0,1 0 0 0 0,-1 0 0 0 0,1-2 0 0 0,0 1 1 0 0,-1-1-1 0 0,1-1 0 0 0,0-1 0 0 0,-1 1 0 0 0,1-2 0 0 0,-1 0 0 0 0,0 0 1 0 0,0-1-1 0 0,0-1 0 0 0,0 0 0 0 0,4-3-78 0 0,-9 6-56 0 0,-1-1-1 0 0,1 0 1 0 0,-1 0 0 0 0,0 0 0 0 0,0-1-1 0 0,0 0 1 0 0,0 0 0 0 0,-1 0 0 0 0,1-1-1 0 0,-1 0 1 0 0,-1 0 0 0 0,1 0 0 0 0,0 0-1 0 0,-1-1 1 0 0,0 0 0 0 0,-1 0 0 0 0,1 0-1 0 0,-1 0 1 0 0,0 0 0 0 0,-1-1 0 0 0,1 0-1 0 0,-2 1 1 0 0,1-1 0 0 0,0 0-1 0 0,-1 0 1 0 0,-1 0 0 0 0,1 0 0 0 0,-1 0-1 0 0,0 0 1 0 0,0 0 0 0 0,-1 0 0 0 0,0 0-1 0 0,0 0 1 0 0,-1 1 0 0 0,0-1 0 0 0,0 0-1 0 0,-1 1 1 0 0,0-1 0 0 0,0 1 0 0 0,0 0-1 0 0,-1 0 1 0 0,1 0 0 0 0,-4-2 56 0 0,-5-4-98 0 0,0 0 0 0 0,-1 1 1 0 0,-1 1-1 0 0,0 0 0 0 0,0 1 1 0 0,-1 0-1 0 0,0 2 0 0 0,0-1 1 0 0,-1 2-1 0 0,0 0 0 0 0,0 1 1 0 0,-1 1-1 0 0,1 0 0 0 0,-1 1 1 0 0,0 1-1 0 0,0 0 0 0 0,0 2 1 0 0,0 0-1 0 0,0 0 0 0 0,0 2 1 0 0,-5 1 97 0 0,17-3-10 0 0,0 0 0 0 0,1 1 0 0 0,-1-1 1 0 0,0 1-1 0 0,1 0 0 0 0,-1 1 0 0 0,1-1 0 0 0,0 1 1 0 0,-1 0-1 0 0,1 0 0 0 0,0 0 0 0 0,0 0 0 0 0,0 1 1 0 0,0 0-1 0 0,1 0 0 0 0,-1 0 0 0 0,1 0 1 0 0,0 0-1 0 0,-1 1 0 0 0,2 0 0 0 0,-1-1 0 0 0,0 1 1 0 0,1 0-1 0 0,-1 0 0 0 0,1 0 0 0 0,0 1 0 0 0,1-1 1 0 0,-1 0-1 0 0,1 1 0 0 0,0-1 0 0 0,0 1 0 0 0,0 0 1 0 0,1-1-1 0 0,-1 1 0 0 0,1 0 0 0 0,0-1 1 0 0,1 1-1 0 0,-1 0 0 0 0,1-1 0 0 0,0 1 0 0 0,0-1 1 0 0,0 1-1 0 0,1-1 0 0 0,-1 1 0 0 0,1-1 0 0 0,0 0 1 0 0,0 0-1 0 0,1 0 0 0 0,-1 0 0 0 0,4 3 10 0 0,11 8 278 0 0,2-1 0 0 0,0-1 1 0 0,0-1-1 0 0,1-1 0 0 0,1 0 0 0 0,0-2 0 0 0,0 0 0 0 0,1-2 0 0 0,0 0 0 0 0,1-1 0 0 0,-1-1 0 0 0,21 1-278 0 0,-10 1 109 0 0,409 66 557 0 0,-339-24-2036 0 0,-74-25-2744 0 0,-3 2-4364 0 0,-19-17-69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18:41.222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6999 27 0 0 0,'0'0'207'0'0,"0"0"-245"0"0,0 0 12 0 0,0 0 48 0 0,0 0 32 0 0,0 0 18 0 0,0 0 9 0 0,0 0-6 0 0,0 0 47 0 0,0 0 155 0 0,0 0 253 0 0,5-4 278 0 0,13-14 215 0 0,-14 14 40 0 0,-4 4-144 0 0,0 0-285 0 0,-1 5-2878 0 0,1-2-1335 0 0</inkml:trace>
  <inkml:trace contextRef="#ctx0" brushRef="#br0" timeOffset="112197.163">3225 6339 18836 0 0,'0'0'966'0'0,"0"0"-408"0"0,0 0-666 0 0,0 0-812 0 0,0 0-379 0 0,0 0 122 0 0,0 0 268 0 0,0 0 471 0 0,0 0 419 0 0,0 0 104 0 0,0 0-9 0 0,-2 32-9 0 0,-13 217 54 0 0,15-237-114 0 0,-5 11 44 0 0,2 1 0 0 0,1 0 0 0 0,1-1 0 0 0,1 1 0 0 0,1 0 0 0 0,1-1-1 0 0,1 1 1 0 0,1-1 0 0 0,1 0 0 0 0,1 0 0 0 0,1 0 0 0 0,1-1 0 0 0,1 0-1 0 0,1 0 1 0 0,1-1 0 0 0,1-1 0 0 0,1 0 0 0 0,0 0 0 0 0,2-1 0 0 0,11 12-51 0 0,-17-22 156 0 0,0-1 1 0 0,1 0-1 0 0,-1 0 1 0 0,1-1 0 0 0,1 0-1 0 0,0-1 1 0 0,0 0 0 0 0,0 0-1 0 0,0-2 1 0 0,1 1-1 0 0,0-1 1 0 0,0-1 0 0 0,0 0-1 0 0,0-1 1 0 0,0 0-1 0 0,1-1 1 0 0,-1 0 0 0 0,1-1-1 0 0,-1 0 1 0 0,1-1 0 0 0,-1-1-1 0 0,0 0 1 0 0,0 0-1 0 0,1-1 1 0 0,-2-1 0 0 0,1 0-1 0 0,0-1 1 0 0,-1 0 0 0 0,0-1-1 0 0,0 0 1 0 0,0 0-1 0 0,-1-1 1 0 0,0-1 0 0 0,0 0-1 0 0,-1 0 1 0 0,0-1-1 0 0,-1 0 1 0 0,0 0 0 0 0,0-1-1 0 0,-1 0 1 0 0,6-11-157 0 0,-6-6 118 0 0,0 0 0 0 0,-2-1 0 0 0,-2 0 0 0 0,0 0 0 0 0,-2-1 0 0 0,-1 1 0 0 0,-1 0 0 0 0,-1 0 0 0 0,-2 0-1 0 0,-1 0 1 0 0,-1 0 0 0 0,-1 1 0 0 0,-1 0 0 0 0,-2 0 0 0 0,-1 1 0 0 0,0 1 0 0 0,-2 0 0 0 0,-12-17-118 0 0,-25-35-469 0 0,65 94-5526 0 0,6 15 2532 0 0,4 3 819 0 0,-8-15-2177 0 0,-4-8-3195 0 0</inkml:trace>
  <inkml:trace contextRef="#ctx0" brushRef="#br0" timeOffset="112676.295">4324 6444 23669 0 0,'0'0'153'0'0,"0"0"-549"0"0,0 0-447 0 0,0 0-174 0 0,0 0 99 0 0,0 0 305 0 0,0 0 272 0 0,0 30 161 0 0,15 211-97 0 0,-3-140 123 0 0,-9-60 91 0 0,1 0 0 0 0,3-1 0 0 0,1 1-1 0 0,2-2 1 0 0,1 1 0 0 0,6 7 63 0 0,32 14 423 0 0,-48-61 262 0 0,-1-13 1690 0 0,-4-35-2815 0 0,-2-1-1 0 0,-2 1 1 0 0,-2 1-1 0 0,-2 0 1 0 0,-3 0-1 0 0,-14-32 441 0 0,-48-194-911 0 0,71 117 1505 0 0,6 151-595 0 0,1 0 0 0 0,0 1 1 0 0,1-1-1 0 0,-1 0 1 0 0,1 0-1 0 0,0 1 1 0 0,0-1-1 0 0,0 1 0 0 0,1-1 1 0 0,0 1-1 0 0,-1 0 1 0 0,2 0-1 0 0,-1 0 0 0 0,0 1 1 0 0,1-1-1 0 0,-1 1 1 0 0,1-1-1 0 0,0 1 0 0 0,0 1 1 0 0,1-1-1 0 0,-1 0 1 0 0,0 1-1 0 0,1 0 0 0 0,0 0 1 0 0,-1 0-1 0 0,1 1 1 0 0,0 0-1 0 0,0 0 0 0 0,2-1 1 0 0,29 1 31 0 0,0 2-1 0 0,-1 1 1 0 0,1 2-1 0 0,-1 1 0 0 0,0 2 1 0 0,0 1-1 0 0,-1 2 0 0 0,0 2 1 0 0,0 0-1 0 0,-2 3 0 0 0,0 0 1 0 0,0 2-1 0 0,-2 2 0 0 0,0 1 1 0 0,-1 1-1 0 0,-1 1 1 0 0,5 6-31 0 0,12 6 7 0 0,-2 2 0 0 0,-1 2 1 0 0,-2 2-1 0 0,-1 2 0 0 0,-2 1 1 0 0,-3 1-1 0 0,-1 3 0 0 0,-2 0 1 0 0,-3 2-1 0 0,-1 1 0 0 0,-3 1 1 0 0,2 12-8 0 0,-22-55 56 0 0,0 0 0 0 0,-1 0 0 0 0,0 1 1 0 0,0-1-1 0 0,-1 0 0 0 0,0 1 0 0 0,-1 0 1 0 0,0-1-1 0 0,0 1 0 0 0,-1 0 0 0 0,0 0 1 0 0,0-1-1 0 0,-1 1 0 0 0,0 0 0 0 0,-1-1 1 0 0,0 1-1 0 0,0-1 0 0 0,-1 1 0 0 0,0-1 0 0 0,0 0 1 0 0,-1 0-1 0 0,0 0 0 0 0,-1-1 0 0 0,0 0 1 0 0,0 1-1 0 0,0-2 0 0 0,-1 1 0 0 0,0 0 1 0 0,0-1-1 0 0,0 0 0 0 0,-1-1 0 0 0,0 0 1 0 0,0 0-1 0 0,-3 1-56 0 0,-40 12 397 0 0,0-1 0 0 0,-1-4 0 0 0,0-1 0 0 0,-1-3 0 0 0,0-2 0 0 0,-19-1-397 0 0,-29 6 140 0 0,-351 59-989 0 0,304-39-2613 0 0,3 8-4334 0 0,92-22-2937 0 0</inkml:trace>
  <inkml:trace contextRef="#ctx0" brushRef="#br0" timeOffset="111051.219">1348 6496 5785 0 0,'0'0'2450'0'0,"0"0"-636"0"0,0 0-365 0 0,0 0-432 0 0,0 0-485 0 0,0 0-516 0 0,0 0-611 0 0,0 0-684 0 0,0 0-397 0 0,0 0 129 0 0,0 0 360 0 0,-2-10 571 0 0,9 86 1161 0 0,14 610 1311 0 0,-25-705 3722 0 0,-7-52-14442 0 0,10 61 3586 0 0</inkml:trace>
  <inkml:trace contextRef="#ctx0" brushRef="#br0" timeOffset="111763.449">1293 6434 15995 0 0,'0'0'475'0'0,"0"0"49"0"0,0 0 28 0 0,0 0-54 0 0,0 0-163 0 0,0 0-371 0 0,0 0-625 0 0,0 0-599 0 0,0 0-432 0 0,0 0 155 0 0,0 0 500 0 0,0 0 526 0 0,-3-12 516 0 0,-1-3 18 0 0,-1-12 151 0 0,34 48 210 0 0,182 242 776 0 0,-203-253-993 0 0,0 0 0 0 0,0-1 1 0 0,1-1-1 0 0,1 1 0 0 0,-1-1 1 0 0,1-1-1 0 0,1 0 0 0 0,-1 0 1 0 0,1-1-1 0 0,0-1 0 0 0,1 0 1 0 0,-1 0-1 0 0,1-1 0 0 0,0 0 0 0 0,0-1 1 0 0,0-1-1 0 0,1 0 0 0 0,-1 0 1 0 0,0-1-1 0 0,1-1 0 0 0,-1 0 1 0 0,1-1-1 0 0,-1 0 0 0 0,1-1 0 0 0,-1 0 1 0 0,0-1-1 0 0,0-1 0 0 0,0 0 1 0 0,-1 0-1 0 0,1-1 0 0 0,3-3-167 0 0,21-23 186 0 0,-1-3 0 0 0,-2 0 1 0 0,-2-3-1 0 0,-1 0 0 0 0,-2-2 0 0 0,-2-1 0 0 0,-1-1 0 0 0,-2-1 0 0 0,-2-1 0 0 0,-2-1 0 0 0,7-27-186 0 0,-22 61 2 0 0,1-1-222 0 0,-6 9 129 0 0,1 1-1 0 0,0-1 1 0 0,-1 1-1 0 0,1-1 1 0 0,0 1-1 0 0,0-1 1 0 0,0 0-1 0 0,0 1 1 0 0,0-1-1 0 0,0 1 1 0 0,1-1-1 0 0,-1 1 1 0 0,0-1-1 0 0,1 1 1 0 0,-1-1-1 0 0,1 1 1 0 0,0 0-1 0 0,-1-1 1 0 0,1 1-1 0 0,0-1 0 0 0,0 1 1 0 0,0 0-1 0 0,0 0 1 0 0,0 0-1 0 0,0 0 1 0 0,0-1-1 0 0,0 2 1 0 0,1-1-1 0 0,-1 0 1 0 0,0 0-1 0 0,1 0 1 0 0,-1 0-1 0 0,0 1 1 0 0,1-1-1 0 0,-1 1 1 0 0,1-1-1 0 0,-1 1 1 0 0,1-1-1 0 0,-1 1 1 0 0,1 0-1 0 0,-1 0 1 0 0,1 0-1 0 0,0 0 1 0 0,-1 0-1 0 0,1 0 0 0 0,-1 0 1 0 0,1 0-1 0 0,-1 1 1 0 0,1-1-1 0 0,-1 1 1 0 0,1-1-1 0 0,-1 1 1 0 0,0-1-1 0 0,1 1 1 0 0,-1 0-1 0 0,1 0 1 0 0,-1 0-1 0 0,0 0 1 0 0,0 0-1 0 0,1 0 92 0 0,15 32 47 0 0,-2 1 0 0 0,-1 1 0 0 0,-1 0 0 0 0,-2 1 0 0 0,-2 1 0 0 0,-1-1 0 0 0,0 16-47 0 0,6 18 21 0 0,2 25 50 0 0,-14-69-48 0 0,2-1 0 0 0,0 0-1 0 0,2-1 1 0 0,0 1 0 0 0,2-1 0 0 0,1 0-1 0 0,0-1 1 0 0,6 7-23 0 0,-10-26-248 0 0,0-1-1 0 0,0-1 1 0 0,0 1 0 0 0,1-1-1 0 0,-1 0 1 0 0,1 0 0 0 0,-1 0-1 0 0,1-1 1 0 0,0 1 0 0 0,-1-2 0 0 0,1 1-1 0 0,0-1 1 0 0,0 1 0 0 0,0-2-1 0 0,0 1 1 0 0,0-1 0 0 0,-1 0-1 0 0,1 0 1 0 0,0 0 0 0 0,-1-1-1 0 0,1 0 1 0 0,-1 0 0 0 0,1 0 0 0 0,-1-1-1 0 0,0 0 1 0 0,0 0 0 0 0,0 0-1 0 0,0 0 1 0 0,-1-1 0 0 0,1 0-1 0 0,1-3 249 0 0,0 4-7060 0 0</inkml:trace>
  <inkml:trace contextRef="#ctx0" brushRef="#br0" timeOffset="114320.528">1252 8887 2993 0 0,'0'0'428'0'0,"0"0"-402"0"0,0 0-224 0 0,0 0-32 0 0,0 0 21 0 0,0 0 65 0 0,0 0 111 0 0,0 0 25 0 0,0 0 4 0 0,0 0 10 0 0,0 0-15 0 0,-11 9 1 0 0,-100 78 281 0 0,43-21-185 0 0,108-30-134 0 0,5-6 30 0 0,-45-22 125 0 0,-1 1 0 0 0,0-1-1 0 0,0 0 1 0 0,0 0 0 0 0,-1 0 0 0 0,-1 0 0 0 0,1 0 0 0 0,-1-1 0 0 0,0 1 0 0 0,-1-1 0 0 0,0 1 0 0 0,0-1 0 0 0,-1 0 0 0 0,0-1 0 0 0,0 1 0 0 0,0-1 0 0 0,-1 0 0 0 0,0 0 0 0 0,-3 1-109 0 0,0 4 99 0 0,-49 55 323 0 0,36-47-406 0 0,2 1 1 0 0,0 1 0 0 0,2 1 0 0 0,0 0-1 0 0,1 2 1 0 0,1 0 0 0 0,2 0-1 0 0,0 1 1 0 0,2 1 0 0 0,0 0 0 0 0,2 1-1 0 0,1 0 1 0 0,2 1 0 0 0,0 0 0 0 0,-2 22-17 0 0,13-40-31 0 0,0 1 0 0 0,1-1 1 0 0,0 0-1 0 0,0 0 0 0 0,1 0 1 0 0,0-1-1 0 0,1 0 0 0 0,0 0 1 0 0,1-1-1 0 0,-1 0 0 0 0,2 0 1 0 0,-1-1-1 0 0,1 0 0 0 0,0 0 1 0 0,0-1-1 0 0,1 0 0 0 0,0-1 1 0 0,0 0-1 0 0,0 0 0 0 0,1-1 1 0 0,-1-1-1 0 0,1 0 1 0 0,0 0-1 0 0,0-1 0 0 0,0 0 1 0 0,6 0 30 0 0,55 23-168 0 0,-64-23 181 0 0,1 0-1 0 0,-1 1 1 0 0,0 0-1 0 0,0 0 1 0 0,-1 1-1 0 0,1 0 1 0 0,-1 1-1 0 0,0 0 1 0 0,0 0-1 0 0,0 0 1 0 0,0 1-1 0 0,-1 0 1 0 0,0 0-1 0 0,-1 1 1 0 0,1-1-1 0 0,-1 1 1 0 0,0 0-1 0 0,-1 1 0 0 0,0-1 1 0 0,0 1-1 0 0,0 0 1 0 0,-1 0-1 0 0,-1 0 1 0 0,1 1-1 0 0,-1-1 1 0 0,0 0-1 0 0,-1 1 1 0 0,0 5-13 0 0,-4 13 177 0 0,-2 0-1 0 0,-1-1 1 0 0,-1 0 0 0 0,-1 0 0 0 0,-1 0 0 0 0,-1-1-1 0 0,-1 0 1 0 0,-2-1 0 0 0,-8 11-177 0 0,-11 28 237 0 0,6-9-86 0 0,2-13-279 0 0,2 0 0 0 0,2 1 0 0 0,2 2 0 0 0,2 0 0 0 0,1 0 0 0 0,3 1 1 0 0,2 1-1 0 0,1 0 0 0 0,3 1 0 0 0,1-1 0 0 0,3 20 128 0 0,7-40-138 0 0,2 0-1 0 0,1-1 1 0 0,0 0 0 0 0,2 0 0 0 0,1-1 0 0 0,1 0-1 0 0,2-1 1 0 0,0 0 0 0 0,1-1 0 0 0,14 16 138 0 0,61 105-374 0 0,-82-125 369 0 0,-1 2 1 0 0,0-1 0 0 0,-1 1 0 0 0,-1 0 0 0 0,-1 0 0 0 0,-1 0 0 0 0,-1 1 0 0 0,0-1 0 0 0,-2 1 0 0 0,0 0 0 0 0,-1-1 0 0 0,-2 1-1 0 0,0-1 1 0 0,-1 0 0 0 0,0 0 0 0 0,-2 0 0 0 0,-1 0 4 0 0,-20 49 118 0 0,-2 0 0 0 0,-4-3 0 0 0,-2 0 0 0 0,-9 6-118 0 0,-32 62 140 0 0,65-119-136 0 0,1 1 0 0 0,0-1 0 0 0,1 1 0 0 0,1 1 0 0 0,1 0 0 0 0,0 0 0 0 0,2 0 0 0 0,-1 1 0 0 0,2-1 0 0 0,1 1 0 0 0,0 1 0 0 0,1-1 0 0 0,1 0 0 0 0,0 0 0 0 0,2 1 0 0 0,0-1 0 0 0,1 0 0 0 0,1 0 0 0 0,1 0 0 0 0,0 0 0 0 0,1 0 0 0 0,1-1 0 0 0,1 0 0 0 0,7 13-4 0 0,76 62 1400 0 0,32 47 837 0 0,-107-108-1809 0 0,-1 2 0 0 0,-2 0 0 0 0,-1 1 0 0 0,-1 0 0 0 0,-2 0 0 0 0,-1 1-1 0 0,-2 0 1 0 0,-2 0 0 0 0,-1 1 0 0 0,-1-1 0 0 0,-2 1 0 0 0,-2-1 0 0 0,-6 29-428 0 0,-14 58 538 0 0,-6-1 1 0 0,-5-2-1 0 0,-18 33-538 0 0,32-93-10 0 0,15-48-91 0 0,0 0 1 0 0,0 1-1 0 0,1-1 0 0 0,0 1 0 0 0,1 0 0 0 0,1 0 1 0 0,0 0-1 0 0,0 0 0 0 0,1 0 0 0 0,1 1 0 0 0,0-1 1 0 0,1 0-1 0 0,0 0 0 0 0,0 0 0 0 0,2 0 0 0 0,-1 0 1 0 0,2 0-1 0 0,-1 0 0 0 0,2-1 0 0 0,-1 1 0 0 0,2-1 0 0 0,1 2 101 0 0,22 16-88 0 0,1-2 0 0 0,2 0 0 0 0,1-2 0 0 0,0-2 0 0 0,2-1 0 0 0,9 3 88 0 0,68 45-1377 0 0,-8 3-3618 0 0,-69-50-1282 0 0</inkml:trace>
  <inkml:trace contextRef="#ctx0" brushRef="#br0" timeOffset="115344.516">2223 8968 528 0 0,'0'0'3102'0'0,"0"0"-1012"0"0,0 0-322 0 0,0 0-258 0 0,0 0-619 0 0,0 0-682 0 0,0 0-508 0 0,0 0-346 0 0,0 0-42 0 0,0 0 110 0 0,0 0 85 0 0,0 0 138 0 0,-28 17 107 0 0,-90 59 34 0 0,112-72 180 0 0,1 0 0 0 0,-1 0 0 0 0,1 0-1 0 0,-1 1 1 0 0,1 0 0 0 0,1 0 0 0 0,-1 1 0 0 0,1-1 0 0 0,0 1-1 0 0,0 0 1 0 0,0 0 0 0 0,1 0 0 0 0,0 1 0 0 0,0-1 0 0 0,1 1-1 0 0,-1 0 1 0 0,0 6 33 0 0,-1 2-77 0 0,1-6 70 0 0,1 0-1 0 0,0 1 1 0 0,1-1 0 0 0,0 1 0 0 0,0 0 0 0 0,1-1 0 0 0,0 1 0 0 0,1-1 0 0 0,0 1 0 0 0,1-1 0 0 0,0 1 0 0 0,0-1 0 0 0,1 0-1 0 0,0 0 1 0 0,0 0 0 0 0,1 0 0 0 0,1 0 0 0 0,-1-1 0 0 0,1 0 0 0 0,1 0 0 0 0,-1 0 0 0 0,1-1 0 0 0,1 1 0 0 0,-1-2-1 0 0,1 1 1 0 0,1-1 0 0 0,-1 0 0 0 0,1 0 0 0 0,0-1 0 0 0,0 0 0 0 0,1 0 0 0 0,7 2 7 0 0,40 18 80 0 0,1-4 0 0 0,1-2 0 0 0,0-2 1 0 0,1-3-1 0 0,1-3 0 0 0,0-2 0 0 0,29-1-80 0 0,4 4-42 0 0,-8-5 70 0 0,-1 5 1 0 0,0 3 0 0 0,0 3-1 0 0,-2 4 1 0 0,0 4 0 0 0,-2 3-1 0 0,-1 4 1 0 0,26 18-29 0 0,-95-44 72 0 0,1 0 0 0 0,0 0 0 0 0,0 0 0 0 0,0-2 0 0 0,0 1 0 0 0,1-2 0 0 0,0 1 0 0 0,0-1 0 0 0,1-1 0 0 0,-1-1 0 0 0,0 1 0 0 0,1-2 0 0 0,0 0 0 0 0,-1 0 0 0 0,1-1 0 0 0,0-1 0 0 0,-1 0 0 0 0,1-1 0 0 0,4-1-72 0 0,856-225-101 0 0,-749 202 174 0 0,462-77-143 0 0,-529 98-191 0 0,182-27 1146 0 0,-89-20-3127 0 0,-142 48-3450 0 0</inkml:trace>
  <inkml:trace contextRef="#ctx0" brushRef="#br0" timeOffset="115858.15">1532 8460 3857 0 0,'0'0'1216'0'0,"25"-11"-816"0"0,174-61 191 0 0,-83 54-295 0 0,2 5 0 0 0,-1 6 1 0 0,1 4-1 0 0,46 8-296 0 0,-51-3 45 0 0,384 10 122 0 0,-1 20 0 0 0,106 38-167 0 0,-348-33 883 0 0,1-11 0 0 0,150-7-883 0 0,-295-20-38 0 0,-4-1-223 0 0,0 4 0 0 0,0 5 1 0 0,51 12 260 0 0,-80 6-1195 0 0,-42 15 561 0 0,-29-33 736 0 0,0-1 0 0 0,0 1-1 0 0,0-1 1 0 0,1 0-1 0 0,-1 0 1 0 0,1-1-1 0 0,1 0 1 0 0,-1-1-1 0 0,1 1 1 0 0,0-1-1 0 0,0-1 1 0 0,0 1-1 0 0,0-1 1 0 0,1-1-102 0 0,11 7-80 0 0,2 0 50 0 0,115 70-1641 0 0,-134-76 1638 0 0,1 1 1 0 0,-1-1 0 0 0,1 1 0 0 0,-1 0 0 0 0,-1 0 0 0 0,1 0 0 0 0,-1 1 0 0 0,1-1 0 0 0,-1 1 0 0 0,0-1-1 0 0,-1 1 1 0 0,1 0 0 0 0,-1 0 0 0 0,0 0 0 0 0,0-1 0 0 0,0 1 0 0 0,-1 0 0 0 0,0 0 0 0 0,0 0 0 0 0,0 0-1 0 0,-1 0 1 0 0,1 0 0 0 0,-1 0 0 0 0,0 0 0 0 0,-1 0 0 0 0,1 0 0 0 0,-1-1 0 0 0,0 1 0 0 0,0 0-1 0 0,-1 0 33 0 0,-90 160 295 0 0,-1 4-4289 0 0,90-159 2271 0 0</inkml:trace>
  <inkml:trace contextRef="#ctx0" brushRef="#br0" timeOffset="116712.53">6096 9123 848 0 0,'0'0'2481'0'0,"0"0"-1118"0"0,0 0-769 0 0,0 0-726 0 0,0 0-462 0 0,0 0-95 0 0,0 0 159 0 0,0 0 348 0 0,0 0 164 0 0,0 0 12 0 0,0 0 22 0 0,0 0 4 0 0,0 0 10 0 0,-2 18-6 0 0,-24 155-32 0 0,-14 164 49 0 0,37-287-56 0 0,2 1-1 0 0,2-1 1 0 0,3 0 0 0 0,1 0-1 0 0,3 0 1 0 0,2-1 0 0 0,2 0-1 0 0,3 0 1 0 0,1-2 0 0 0,9 16 15 0 0,-17-50 127 0 0,-2 0 0 0 0,0 1 0 0 0,0-1 0 0 0,-1 1 1 0 0,-1 0-1 0 0,0 1 0 0 0,-1-1 0 0 0,-1 1 0 0 0,0-1 0 0 0,-1 1 1 0 0,0 2-128 0 0,-19 139 1438 0 0,-48 77-78 0 0,21-85-815 0 0,25-67-639 0 0,4 2 1 0 0,4-1-1 0 0,3 2 1 0 0,4-1-1 0 0,5 58 94 0 0,102 335 972 0 0,-158 166 2408 0 0,53-546-3378 0 0,5 0 0 0 0,4 0 1 0 0,4-1-1 0 0,4 0 1 0 0,4 0-1 0 0,23 64-2 0 0,-36-146 85 0 0,-1 0 1 0 0,-1 1-1 0 0,0 0 0 0 0,-1 0 0 0 0,0 0 0 0 0,-1 0 1 0 0,-1 0-1 0 0,0 0 0 0 0,-1 0 0 0 0,0 0 1 0 0,-1 0-1 0 0,-1 0 0 0 0,0 0 0 0 0,-1-1 0 0 0,-1 0 1 0 0,0 1-1 0 0,0-2 0 0 0,-1 1 0 0 0,-5 7-85 0 0,-157 216 2444 0 0,125-183-2409 0 0,2 1-1 0 0,3 2 0 0 0,2 1 0 0 0,-3 15-34 0 0,24-45-160 0 0,3 0 0 0 0,0 1 1 0 0,1 0-1 0 0,2 1 0 0 0,1 0 1 0 0,1 1-1 0 0,2 0 0 0 0,1 0 1 0 0,1 0-1 0 0,1 0 0 0 0,2 4 160 0 0,2-27 40 0 0,-1 1-1 0 0,1-1 0 0 0,1 0 1 0 0,-1 0-1 0 0,1 0 0 0 0,1-1 1 0 0,-1 1-1 0 0,1-1 0 0 0,0 0 0 0 0,0 0 1 0 0,1 0-1 0 0,0 0 0 0 0,0-1 1 0 0,0 0-1 0 0,1 0 0 0 0,0 0 1 0 0,-1-1-1 0 0,2 0 0 0 0,-1 0 1 0 0,0 0-1 0 0,1-1 0 0 0,0 0 1 0 0,6 2-40 0 0,-53 43 3602 0 0,-352 218-3186 0 0,370-250-427 0 0,-15 14-627 0 0,-1-2 0 0 0,0-2 0 0 0,-2-1 1 0 0,-2-2-1 0 0,0-2 0 0 0,0-1 0 0 0,-2-3 0 0 0,-1-2 1 0 0,0-1-1 0 0,0-2 0 0 0,-42 4 638 0 0,-203-22-2828 0 0,-146-55 3234 0 0,294 37 210 0 0,-516-55 2469 0 0,438 60-4549 0 0,1 2-3713 0 0,165 12 3104 0 0,4 1-2576 0 0</inkml:trace>
  <inkml:trace contextRef="#ctx0" brushRef="#br0" timeOffset="117438.79">2001 11368 0 0 0,'0'0'1479'0'0,"0"0"-996"0"0,0 0-242 0 0,0 0 33 0 0,0 0 95 0 0,0 0 95 0 0,0 0 115 0 0,0 0 94 0 0,0 0 65 0 0,0 0 51 0 0,0 0 15 0 0,0 0 14 0 0,0 0-26 0 0,0-19-113 0 0,-4-58-194 0 0,3 75-519 0 0,0-1 0 0 0,0 1-1 0 0,0 0 1 0 0,0 0 0 0 0,0 0 0 0 0,-1 1-1 0 0,1-1 1 0 0,-1 0 0 0 0,1 0-1 0 0,-1 1 1 0 0,1-1 0 0 0,-1 1-1 0 0,0-1 1 0 0,0 1 0 0 0,0 0-1 0 0,0 0 1 0 0,0 0 0 0 0,0 0-1 0 0,0 0 1 0 0,0 0 0 0 0,-1 0-1 0 0,1 1 1 0 0,0-1 0 0 0,0 1-1 0 0,-1 0 1 0 0,1-1 0 0 0,0 1 0 0 0,0 0-1 0 0,-1 0 1 0 0,1 1 0 0 0,0-1-1 0 0,-1 0 1 0 0,1 1 0 0 0,0 0-1 0 0,0-1 1 0 0,0 1 0 0 0,0 0-1 0 0,-1 0 1 0 0,1 0 0 0 0,0 0-1 0 0,0 1 35 0 0,-19 9-201 0 0,0 2-1 0 0,1 1 1 0 0,1 1-1 0 0,0 0 0 0 0,1 1 1 0 0,1 1-1 0 0,0 1 0 0 0,0 2 202 0 0,3-5-48 0 0,-11 9 15 0 0,17-17-46 0 0,-1 0 0 0 0,1 1 0 0 0,0 0 0 0 0,0 0 0 0 0,1 1 0 0 0,0 0 0 0 0,1 0 0 0 0,0 1 0 0 0,0-1 0 0 0,1 2 0 0 0,0-1 0 0 0,1 0 1 0 0,0 1-1 0 0,1 0 0 0 0,0-1 0 0 0,1 1 0 0 0,0 1 79 0 0,5-8 66 0 0,0 0 1 0 0,1 0-1 0 0,-1 0 1 0 0,1 0-1 0 0,0-1 1 0 0,0 1-1 0 0,1-1 1 0 0,-1 0-1 0 0,1 0 1 0 0,-1-1-1 0 0,1 1 0 0 0,0-1 1 0 0,0 0-1 0 0,0 0 1 0 0,0-1-1 0 0,0 0 1 0 0,0 0-1 0 0,1 0 1 0 0,-1 0-1 0 0,0-1 1 0 0,1 0-1 0 0,-1 0 1 0 0,0 0-1 0 0,1-1 1 0 0,-1 0-1 0 0,0 0 1 0 0,0 0-1 0 0,0 0 0 0 0,0-1 1 0 0,0 0-1 0 0,0 0 1 0 0,5-3-67 0 0,13-4 256 0 0,0-1 0 0 0,0-1 1 0 0,-1 0-1 0 0,-1-2 0 0 0,0-1 0 0 0,0-1 0 0 0,-2 0 1 0 0,0-2-1 0 0,4-4-256 0 0,-22 20 63 0 0,0 0 1 0 0,0 0 0 0 0,1-1 0 0 0,-1 1-1 0 0,0 0 1 0 0,0 0 0 0 0,-1-1-1 0 0,1 1 1 0 0,0-1 0 0 0,0 1-1 0 0,-1-1 1 0 0,1 1 0 0 0,0-1 0 0 0,-1 0-1 0 0,0 1 1 0 0,1-1 0 0 0,-1 0-1 0 0,0 1 1 0 0,0-1 0 0 0,0 0 0 0 0,0 1-1 0 0,0-1 1 0 0,0 0 0 0 0,-1 1-1 0 0,1-1 1 0 0,0 0 0 0 0,-1 1 0 0 0,0-1-1 0 0,1 1 1 0 0,-1-1 0 0 0,0 1-1 0 0,0-1 1 0 0,1 1 0 0 0,-1 0-1 0 0,0-1 1 0 0,0 1 0 0 0,-1 0 0 0 0,1 0-1 0 0,0-1 1 0 0,0 1 0 0 0,-1 0-1 0 0,1 0 1 0 0,0 0 0 0 0,-1 1 0 0 0,1-1-1 0 0,-1 0 1 0 0,1 0 0 0 0,-1 1-1 0 0,0-1-63 0 0,-91-28-267 0 0,80 26 452 0 0,-36-5 44 0 0,40 7-120 0 0,0 1 0 0 0,-1-1-1 0 0,1-1 1 0 0,0 0 0 0 0,-1 0 0 0 0,1-1 0 0 0,1 0 0 0 0,-1 0 0 0 0,0-1-1 0 0,1 0 1 0 0,-1-1 0 0 0,1 1 0 0 0,0-2 0 0 0,1 1 0 0 0,-2-3-109 0 0,8 7-54 0 0,0-1 0 0 0,0 1 1 0 0,1-1-1 0 0,-1 1 0 0 0,0-1 0 0 0,1 0 1 0 0,0 1-1 0 0,-1-1 0 0 0,1 1 1 0 0,0-1-1 0 0,0 0 0 0 0,0 0 0 0 0,0 1 1 0 0,0-1-1 0 0,0 0 0 0 0,0 1 0 0 0,1-1 1 0 0,-1 1-1 0 0,1-1 0 0 0,-1 0 1 0 0,1 1-1 0 0,0-1 0 0 0,-1 1 0 0 0,1-1 1 0 0,0 1-1 0 0,0-1 0 0 0,0 1 1 0 0,0 0-1 0 0,0 0 0 0 0,0-1 0 0 0,1 1 1 0 0,-1 0-1 0 0,0 0 0 0 0,0 0 0 0 0,1 0 1 0 0,-1 0-1 0 0,1 0 0 0 0,-1 1 1 0 0,1-1-1 0 0,-1 0 0 0 0,1 1 0 0 0,0-1 54 0 0,70-27-2128 0 0,-64 25 1953 0 0,1 0 1 0 0,-1 1-1 0 0,1 0 1 0 0,-1 1-1 0 0,1-1 0 0 0,-1 1 1 0 0,1 1-1 0 0,0 0 1 0 0,0 0-1 0 0,-1 1 0 0 0,1 0 1 0 0,-1 0-1 0 0,1 1 1 0 0,-1 0-1 0 0,1 1 1 0 0,-1 0-1 0 0,0 0 0 0 0,0 1 1 0 0,0 0-1 0 0,-1 0 1 0 0,6 4 174 0 0,-12-3 22 0 0,-1 1 0 0 0,0-1 1 0 0,0 0-1 0 0,0 0 0 0 0,0 0 1 0 0,-1 0-1 0 0,0 0 1 0 0,0 0-1 0 0,0 0 0 0 0,-1 0 1 0 0,0 0-1 0 0,0-1 0 0 0,0 1 1 0 0,0-1-1 0 0,-1 1 0 0 0,0-1 1 0 0,0 0-1 0 0,0 0 0 0 0,0 0 1 0 0,-1 0-1 0 0,1 0 0 0 0,-1-1 1 0 0,0 0-1 0 0,0 0 1 0 0,0 0-1 0 0,-1 0 0 0 0,1 0 1 0 0,0-1-1 0 0,-5 2-22 0 0,-14 15-1003 0 0,6-4-824 0 0,7-5-2498 0 0</inkml:trace>
  <inkml:trace contextRef="#ctx0" brushRef="#br0" timeOffset="118014.586">2719 12573 8850 0 0,'0'0'5321'0'0,"0"0"-5172"0"0,0 0-1452 0 0,0 0 137 0 0,0 0 348 0 0,0 0 338 0 0,0 0 163 0 0,0 0 52 0 0,0 0-21 0 0,0 0-13 0 0,0 0 80 0 0,0 0 130 0 0,0 0 154 0 0,27 15 130 0 0,86 42 84 0 0,-111-56-264 0 0,0 0-1 0 0,-1-1 1 0 0,1 1 0 0 0,0-1 0 0 0,0 1 0 0 0,0-1 0 0 0,1 1-1 0 0,-1-1 1 0 0,0 0 0 0 0,0 0 0 0 0,0 0 0 0 0,0 0 0 0 0,0 0 0 0 0,0-1-1 0 0,0 1 1 0 0,0-1 0 0 0,0 1 0 0 0,0-1 0 0 0,0 0 0 0 0,0 1-1 0 0,0-1 1 0 0,0 0 0 0 0,-1 0 0 0 0,1-1 0 0 0,0 1 0 0 0,-1 0-1 0 0,1-1 1 0 0,0 1 0 0 0,-1-1 0 0 0,0 1 0 0 0,1-1 0 0 0,-1 1 0 0 0,0-1-1 0 0,0 0 1 0 0,0 0 0 0 0,0 0 0 0 0,0 0 0 0 0,0 1 0 0 0,-1-1-1 0 0,1 0 1 0 0,-1-1-15 0 0,5-7 87 0 0,31-83 596 0 0,-35 91-655 0 0,-1-1 0 0 0,0 1 1 0 0,0 0-1 0 0,0 0 0 0 0,0 0 1 0 0,0 0-1 0 0,0 0 0 0 0,0 0 1 0 0,-1 0-1 0 0,1 0 0 0 0,-1 0 1 0 0,0 0-1 0 0,1 0 0 0 0,-1 0 1 0 0,0 0-1 0 0,0 0 0 0 0,0 0 1 0 0,-1 1-1 0 0,1-1 0 0 0,0 0 1 0 0,-1 1-1 0 0,1-1 0 0 0,-1 1 1 0 0,1-1-1 0 0,-1 1 0 0 0,0 0 1 0 0,1 0-1 0 0,-1 0 0 0 0,0 0 1 0 0,0 0-1 0 0,0 0 0 0 0,0 0 1 0 0,0 0-1 0 0,0 1 0 0 0,0-1 1 0 0,0 1-1 0 0,0 0 0 0 0,0 0 1 0 0,0-1-1 0 0,0 1 0 0 0,-1 1 1 0 0,1-1-1 0 0,0 0 0 0 0,-1 0-28 0 0,-7 3-112 0 0,1 0 1 0 0,-1 0-1 0 0,1 1 0 0 0,0 0 0 0 0,0 1 0 0 0,0 0 0 0 0,1 0 0 0 0,0 1 1 0 0,0 0-1 0 0,0 0 0 0 0,1 1 0 0 0,-1 0 0 0 0,2 0 0 0 0,-1 1 0 0 0,1 0 0 0 0,0 0 1 0 0,1 0-1 0 0,0 1 0 0 0,0 0 0 0 0,1 0 0 0 0,0 0 0 0 0,0 1 0 0 0,1-1 1 0 0,0 1-1 0 0,1 0 0 0 0,0-1 0 0 0,1 1 0 0 0,0 0 0 0 0,1 0 0 0 0,0 0 1 0 0,0 0-1 0 0,1 0 0 0 0,1 5 112 0 0,-2-12 36 0 0,0 0 1 0 0,0-1 0 0 0,1 1-1 0 0,0 0 1 0 0,-1 0 0 0 0,1-1-1 0 0,0 1 1 0 0,0-1 0 0 0,0 1-1 0 0,1 0 1 0 0,-1-1-1 0 0,1 0 1 0 0,-1 1 0 0 0,1-1-1 0 0,0 0 1 0 0,0 0 0 0 0,0 0-1 0 0,0 0 1 0 0,0 0-1 0 0,0-1 1 0 0,0 1 0 0 0,1 0-1 0 0,-1-1 1 0 0,1 0 0 0 0,-1 0-1 0 0,1 1 1 0 0,0-2 0 0 0,-1 1-1 0 0,1 0 1 0 0,0 0-1 0 0,0-1 1 0 0,-1 0 0 0 0,1 1-1 0 0,0-1 1 0 0,0 0 0 0 0,0 0-1 0 0,-1-1 1 0 0,1 1-1 0 0,0 0 1 0 0,2-2-37 0 0,106-45 2222 0 0,-105 44-1980 0 0,-1-1-1 0 0,0 0 0 0 0,-1-1 1 0 0,1 1-1 0 0,-1-1 1 0 0,1 0-1 0 0,-1 0 0 0 0,-1 0 1 0 0,1-1-1 0 0,-1 1 1 0 0,0-1-1 0 0,0 0 0 0 0,-1 0 1 0 0,1 0-1 0 0,-1 0 0 0 0,-1 0 1 0 0,1-1-1 0 0,-1 1 1 0 0,0-1-1 0 0,-1 1 0 0 0,1-1 1 0 0,-1-1-242 0 0,-3 4 10 0 0,0 1 1 0 0,0 0-1 0 0,0 0 1 0 0,-1 0 0 0 0,1 0-1 0 0,-1 0 1 0 0,1 1-1 0 0,-1-1 1 0 0,0 1-1 0 0,0 0 1 0 0,0 1 0 0 0,0-1-1 0 0,0 0 1 0 0,-1 1-1 0 0,1 0 1 0 0,0 0-1 0 0,-1 1 1 0 0,1-1 0 0 0,-1 1-1 0 0,1 0 1 0 0,-1 0-1 0 0,1 0 1 0 0,-1 0-1 0 0,1 1 1 0 0,0 0-1 0 0,-4 1-10 0 0,-1 0-220 0 0,0 0 0 0 0,0 1 0 0 0,1 0-1 0 0,-1 0 1 0 0,1 1 0 0 0,-1 0-1 0 0,1 1 1 0 0,1 0 0 0 0,-1 0 0 0 0,1 1-1 0 0,-1 0 1 0 0,2 0 0 0 0,-1 0-1 0 0,1 1 1 0 0,-1 2 220 0 0,-4 47-9825 0 0,15-51 5132 0 0</inkml:trace>
  <inkml:trace contextRef="#ctx0" brushRef="#br0" timeOffset="118483.683">3763 11052 16572 0 0,'0'0'506'0'0,"0"0"-164"0"0,0 0-148 0 0,0 0-267 0 0,0 0-406 0 0,0 0-476 0 0,0 0-524 0 0,0 0-361 0 0,0 0-119 0 0,0 0 101 0 0,0 0 511 0 0,0 0 519 0 0,0 0 408 0 0,-7-10 337 0 0,-19-27 319 0 0,60 22 2029 0 0,2 5-2316 0 0,0-2 1 0 0,-2-2-1 0 0,0-1 0 0 0,0-1 0 0 0,-1-2 1 0 0,-1-1-1 0 0,-1-2 0 0 0,-1-1 1 0 0,-1-1-1 0 0,-1-2 0 0 0,3-5 51 0 0,-28 28 148 0 0,0 0 0 0 0,0 0 0 0 0,-1 0 0 0 0,1 0 0 0 0,-1 0-1 0 0,1-1 1 0 0,-1 1 0 0 0,0-1 0 0 0,0 0 0 0 0,0 0 0 0 0,0 1-1 0 0,-1-1 1 0 0,1 0 0 0 0,-1 0 0 0 0,0-1 0 0 0,0 1-1 0 0,0 0 1 0 0,0 0 0 0 0,0 0 0 0 0,-1-1 0 0 0,1 1 0 0 0,-1 0-1 0 0,0-1 1 0 0,0 1 0 0 0,0 0 0 0 0,-1-1 0 0 0,1 1 0 0 0,-1 0-1 0 0,0-1 1 0 0,0 1 0 0 0,0 0 0 0 0,0 0 0 0 0,0 0 0 0 0,-1 0-1 0 0,0 0 1 0 0,1 0 0 0 0,-1 0 0 0 0,0 0 0 0 0,0 1-1 0 0,0-1 1 0 0,-1 1 0 0 0,1 0 0 0 0,-1-1 0 0 0,1 1 0 0 0,-1 0-1 0 0,0 0 1 0 0,0 1 0 0 0,0-1 0 0 0,0 1 0 0 0,0-1 0 0 0,0 1-1 0 0,-1 0-147 0 0,-12-3-144 0 0,1 2-1 0 0,-1 0 0 0 0,0 1 0 0 0,1 1 1 0 0,-1 0-1 0 0,0 1 0 0 0,0 0 0 0 0,1 2 1 0 0,-1 0-1 0 0,1 0 0 0 0,0 2 0 0 0,0 0 1 0 0,0 0-1 0 0,0 1 0 0 0,1 1 0 0 0,0 1 1 0 0,1 0-1 0 0,-1 1 0 0 0,2 0 0 0 0,-1 1 1 0 0,1 0-1 0 0,1 1 0 0 0,0 0 0 0 0,-3 5 145 0 0,12-14-56 0 0,0 0-1 0 0,1 0 0 0 0,-1 0 1 0 0,1 0-1 0 0,-1 0 0 0 0,1 0 1 0 0,0 1-1 0 0,-1-1 0 0 0,1 0 1 0 0,1 1-1 0 0,-1-1 0 0 0,0 1 1 0 0,0-1-1 0 0,1 1 0 0 0,0 0 1 0 0,-1-1-1 0 0,1 1 0 0 0,0-1 1 0 0,0 1-1 0 0,1 0 0 0 0,-1-1 1 0 0,0 1-1 0 0,1-1 0 0 0,0 1 0 0 0,-1-1 1 0 0,1 1-1 0 0,0-1 0 0 0,0 1 1 0 0,0-1-1 0 0,1 0 0 0 0,-1 1 1 0 0,1-1-1 0 0,-1 0 0 0 0,1 0 1 0 0,0 0-1 0 0,-1 0 0 0 0,1-1 1 0 0,0 1-1 0 0,0 0 0 0 0,0-1 1 0 0,1 1-1 0 0,-1-1 0 0 0,0 0 1 0 0,1 0-1 0 0,0 1 57 0 0,117 23-113 0 0,-112-23 102 0 0,0-1-1 0 0,0-1 1 0 0,0 1-1 0 0,0-1 1 0 0,-1-1 0 0 0,1 1-1 0 0,0-2 1 0 0,0 1-1 0 0,0-1 1 0 0,-1 0-1 0 0,1 0 1 0 0,-1-1 0 0 0,1 0-1 0 0,-1 0 1 0 0,0-1-1 0 0,0 0 1 0 0,-1 0-1 0 0,1-1 1 0 0,-1 1 0 0 0,0-2-1 0 0,0 1 1 0 0,0-1-1 0 0,2-3 12 0 0,-12-30-1655 0 0,-15 19-3652 0 0,9 13 2746 0 0</inkml:trace>
  <inkml:trace contextRef="#ctx0" brushRef="#br0" timeOffset="118920.206">2326 10091 13899 0 0,'0'0'53'0'0,"0"0"-235"0"0,0 0-564 0 0,0 0-704 0 0,0 0-341 0 0,0 0 59 0 0,0 0 496 0 0,0 0 678 0 0,0 0 380 0 0,0 0 154 0 0,0 0 80 0 0,0 0 42 0 0,16 14 44 0 0,51 43 35 0 0,17-36 443 0 0,-66-22-432 0 0,-5 1 38 0 0,-6 1-83 0 0,-1 0-1 0 0,0 0 0 0 0,0-1 0 0 0,0 0 1 0 0,0 0-1 0 0,0 0 0 0 0,0-1 0 0 0,0 0 1 0 0,1 0-1 0 0,-2 0 0 0 0,1-1 0 0 0,0 0 0 0 0,0 0 1 0 0,0-1-1 0 0,-1 0 0 0 0,0 0 0 0 0,1 0 1 0 0,-1 0-1 0 0,0-1 0 0 0,0 0 0 0 0,-1 0 1 0 0,1 0-143 0 0,-6-1-3 0 0,0 1 1 0 0,-1-1 0 0 0,1 1-1 0 0,-1 0 1 0 0,0 0 0 0 0,0 0-1 0 0,0 0 1 0 0,-1 0 0 0 0,1 1-1 0 0,-1-1 1 0 0,0 1-1 0 0,0-1 1 0 0,0 1 0 0 0,-1 0-1 0 0,1 0 1 0 0,-1 1 0 0 0,0-1-1 0 0,0 1 1 0 0,1-1 0 0 0,-2 1-1 0 0,1 0 1 0 0,0 1 0 0 0,0-1-1 0 0,0 1 1 0 0,-1 0 0 0 0,1 0-1 0 0,-1 0 1 0 0,1 1 0 0 0,-1-1-1 0 0,1 1 1 0 0,-1 0 0 0 0,1 0-1 0 0,-5 1 3 0 0,-13-5-19 0 0,-1 1 0 0 0,-1 1 0 0 0,1 1 0 0 0,0 1 0 0 0,0 1 0 0 0,-1 1 0 0 0,1 1 0 0 0,0 1 0 0 0,1 1 0 0 0,-15 5 19 0 0,35-9-71 0 0,1-1 1 0 0,0 1 0 0 0,-1-1-1 0 0,1 1 1 0 0,0 0 0 0 0,0 0-1 0 0,0 0 1 0 0,-1 0 0 0 0,1 0-1 0 0,0 0 1 0 0,0 0 0 0 0,0 0-1 0 0,0 0 1 0 0,1 0 0 0 0,-1 0-1 0 0,0 1 1 0 0,0-1 0 0 0,1 0-1 0 0,-1 0 1 0 0,1 1 0 0 0,-1-1-1 0 0,1 1 1 0 0,0-1 0 0 0,-1 0-1 0 0,1 1 1 0 0,0-1 0 0 0,0 1-1 0 0,0-1 1 0 0,0 1 0 0 0,0-1-1 0 0,0 1 1 0 0,1-1 0 0 0,-1 0-1 0 0,0 1 1 0 0,1-1 0 0 0,-1 1-1 0 0,1-1 1 0 0,-1 0 0 0 0,1 1-1 0 0,0-1 1 0 0,-1 0 0 0 0,1 0 0 0 0,0 0-1 0 0,0 1 1 0 0,0-1 0 0 0,0 0-1 0 0,0 0 1 0 0,0 0 0 0 0,0-1-1 0 0,0 1 1 0 0,1 0 70 0 0,61 50-112 0 0,89 28 1276 0 0,-47-34-3304 0 0,-67-31-3609 0 0</inkml:trace>
  <inkml:trace contextRef="#ctx0" brushRef="#br0" timeOffset="119315.587">3897 12350 12323 0 0,'0'0'3747'0'0,"0"0"-3520"0"0,0 0-1050 0 0,0 0-35 0 0,0 0 234 0 0,0 0 327 0 0,0 0 229 0 0,3 26 127 0 0,14 84 2 0 0,36-3 40 0 0,-37-87-77 0 0,-12-13-31 0 0,0-1 1 0 0,1 0-1 0 0,-1 0 0 0 0,1 0 0 0 0,0 0 0 0 0,1-1 0 0 0,-1 0 1 0 0,1 0-1 0 0,0-1 0 0 0,1 1 0 0 0,-1-1 0 0 0,1-1 0 0 0,-1 1 1 0 0,1-1-1 0 0,0 0 0 0 0,0-1 0 0 0,0 1 0 0 0,1-2 0 0 0,-1 1 1 0 0,1-1-1 0 0,-1 0 0 0 0,1 0 0 0 0,-1-1 0 0 0,1 0 0 0 0,-1 0 1 0 0,1-1-1 0 0,-1 0 0 0 0,1-1 0 0 0,-1 1 0 0 0,1-1 0 0 0,-1-1 1 0 0,3-1 6 0 0,-5 4 14 0 0,-1-2 1 0 0,1 1-1 0 0,-1 0 1 0 0,1-1 0 0 0,-1 0-1 0 0,0 0 1 0 0,1 0-1 0 0,-1 0 1 0 0,0-1-1 0 0,-1 1 1 0 0,1-1 0 0 0,0 0-1 0 0,-1-1 1 0 0,0 1-1 0 0,1 0 1 0 0,-1-1 0 0 0,-1 0-1 0 0,1 0 1 0 0,0 0-1 0 0,-1 0 1 0 0,0 0-1 0 0,0 0 1 0 0,0 0 0 0 0,-1-1-1 0 0,1 1 1 0 0,-1-1-1 0 0,0 1 1 0 0,0-1 0 0 0,-1 0-1 0 0,1 1 1 0 0,-1-1-1 0 0,0 0 1 0 0,0 1-1 0 0,-1-1 1 0 0,1 0 0 0 0,-1 1-1 0 0,0-1 1 0 0,0 0-1 0 0,-1 1 1 0 0,1 0 0 0 0,-1-1-1 0 0,0 1 1 0 0,0 0-1 0 0,-1 0 1 0 0,1 0-1 0 0,-1 0 1 0 0,-1-1-15 0 0,-9-4-67 0 0,-1 1 0 0 0,1 0-1 0 0,-1 1 1 0 0,-1 1 0 0 0,1 0 0 0 0,-1 1-1 0 0,0 0 1 0 0,-1 2 0 0 0,1 0 0 0 0,0 0-1 0 0,-1 1 1 0 0,0 1 0 0 0,1 1 0 0 0,-1 0 0 0 0,0 1-1 0 0,0 1 1 0 0,1 0 0 0 0,0 1 0 0 0,-1 1-1 0 0,1 0 1 0 0,0 1 0 0 0,1 1 0 0 0,-1 0-1 0 0,1 1 68 0 0,11-5-38 0 0,0 0 0 0 0,0 0-1 0 0,0 0 1 0 0,0 0 0 0 0,0 1 0 0 0,0-1-1 0 0,1 1 1 0 0,-1 0 0 0 0,1-1-1 0 0,0 1 1 0 0,0 0 0 0 0,0 1 0 0 0,0-1-1 0 0,1 0 1 0 0,-1 0 0 0 0,1 1-1 0 0,0-1 1 0 0,0 1 0 0 0,0-1-1 0 0,0 1 1 0 0,1 0 0 0 0,-1-1 0 0 0,1 1-1 0 0,0 0 1 0 0,0-1 0 0 0,0 1-1 0 0,1 0 1 0 0,-1-1 0 0 0,1 1-1 0 0,0-1 1 0 0,0 1 0 0 0,0-1 0 0 0,0 1-1 0 0,1-1 1 0 0,0 0 0 0 0,-1 1-1 0 0,1-1 1 0 0,0 0 0 0 0,0 0-1 0 0,2 1 39 0 0,111 99 839 0 0,-97-94-650 0 0,1-1 1 0 0,0-1-1 0 0,0 0 0 0 0,0-2 1 0 0,1 0-1 0 0,0-1 1 0 0,0-1-1 0 0,0-1 0 0 0,0 0 1 0 0,0-2-1 0 0,0 0 0 0 0,0-2 1 0 0,7-1-190 0 0,-3 7-1991 0 0,-11 6-2315 0 0,-12-8 3653 0 0,4 2-6339 0 0</inkml:trace>
  <inkml:trace contextRef="#ctx0" brushRef="#br0" timeOffset="119835.736">5160 11625 5865 0 0,'0'0'296'0'0,"0"0"50"0"0,-3-29-50 0 0,-8-93-47 0 0,11 107-31 0 0,0 1 0 0 0,1-1 1 0 0,1 1-1 0 0,0-1 0 0 0,1 1 0 0 0,1 0 0 0 0,0 0 0 0 0,0 0 0 0 0,2 1 1 0 0,0 0-1 0 0,0 0 0 0 0,1 0 0 0 0,1 1 0 0 0,0 0 0 0 0,0 0 0 0 0,2 1 0 0 0,-1 0 1 0 0,5-4-219 0 0,-7 7 449 0 0,29-22 833 0 0,-34 30-1377 0 0,0-1 1 0 0,0 0-1 0 0,1 0 0 0 0,-1 1 0 0 0,0 0 0 0 0,1-1 0 0 0,-1 1 1 0 0,1 0-1 0 0,-1 0 0 0 0,0 0 0 0 0,1 0 0 0 0,-1 1 1 0 0,1-1-1 0 0,-1 1 0 0 0,0-1 0 0 0,1 1 0 0 0,-1 0 1 0 0,0 0-1 0 0,0 0 0 0 0,0 0 0 0 0,0 0 0 0 0,0 1 0 0 0,0-1 1 0 0,0 0-1 0 0,0 1 0 0 0,0 0 0 0 0,0-1 0 0 0,-1 1 1 0 0,1 0-1 0 0,-1 0 0 0 0,1 0 0 0 0,-1 0 0 0 0,0 0 1 0 0,0 0-1 0 0,0 0 0 0 0,0 1 0 0 0,0-1 0 0 0,0 2 95 0 0,0-2-128 0 0,0 0 1 0 0,0 0-1 0 0,0-1 0 0 0,0 1 0 0 0,0 0 1 0 0,0 0-1 0 0,-1 0 0 0 0,1 0 0 0 0,-1 0 0 0 0,1 0 1 0 0,-1 0-1 0 0,0 1 0 0 0,0-1 0 0 0,0 0 0 0 0,0 0 1 0 0,0 0-1 0 0,-1 0 0 0 0,1 0 0 0 0,0 0 0 0 0,-1 0 1 0 0,0 0-1 0 0,1 0 0 0 0,-1 0 0 0 0,0 0 0 0 0,0 0 1 0 0,0 0-1 0 0,0-1 0 0 0,-1 1 0 0 0,1 0 1 0 0,0-1-1 0 0,-1 1 0 0 0,1-1 0 0 0,-1 1 0 0 0,1-1 1 0 0,-1 0-1 0 0,0 0 0 0 0,0 1 128 0 0,-3 0 41 0 0,1 0 0 0 0,0 0 0 0 0,-1-1 0 0 0,1 1 0 0 0,-1-1 1 0 0,1 0-1 0 0,-1-1 0 0 0,1 1 0 0 0,-1-1 0 0 0,0 0 0 0 0,1 0 0 0 0,-1 0 0 0 0,0 0 0 0 0,1-1 0 0 0,-1 0 1 0 0,1 0-1 0 0,-1 0 0 0 0,1-1 0 0 0,-1 0 0 0 0,1 1 0 0 0,0-1 0 0 0,0-1 0 0 0,0 1 0 0 0,0-1 0 0 0,-2-1-41 0 0,-97-204 2228 0 0,103 206-2219 0 0,-1 1-1 0 0,1 0 1 0 0,-1 0 0 0 0,0 0 0 0 0,0 0 0 0 0,0 0 0 0 0,0 0 0 0 0,1 0 0 0 0,-1 0-1 0 0,0 0 1 0 0,-1 0 0 0 0,1 1 0 0 0,0-1 0 0 0,0 0 0 0 0,0 1 0 0 0,0-1 0 0 0,0 1-1 0 0,-1-1 1 0 0,1 1 0 0 0,0 0 0 0 0,-1-1 0 0 0,1 1 0 0 0,0 0 0 0 0,0 0-1 0 0,-1 0 1 0 0,1 0 0 0 0,0 0 0 0 0,-1 0 0 0 0,1 0 0 0 0,0 0 0 0 0,-1 1 0 0 0,1-1-1 0 0,0 1 1 0 0,0-1 0 0 0,-1 1 0 0 0,1-1 0 0 0,0 1 0 0 0,0-1 0 0 0,0 1 0 0 0,0 0-1 0 0,0 0 1 0 0,0 0 0 0 0,0-1 0 0 0,0 1 0 0 0,0 0 0 0 0,0 0 0 0 0,0 0 0 0 0,1 1-1 0 0,-1-1 1 0 0,0 0 0 0 0,1 0 0 0 0,-1 0 0 0 0,1 0 0 0 0,-1 1 0 0 0,1-1 0 0 0,0 0-1 0 0,-1 2-8 0 0,-22 74-907 0 0,34 27 945 0 0,24-43-2931 0 0,-24-48-1484 0 0</inkml:trace>
  <inkml:trace contextRef="#ctx0" brushRef="#br0" timeOffset="120148.654">5380 10013 9874 0 0,'0'0'3131'0'0,"0"0"-2116"0"0,0 0-492 0 0,0 0-127 0 0,0 0-184 0 0,0 0-180 0 0,0 0-208 0 0,0 0-207 0 0,0 0-155 0 0,0 0-56 0 0,0 0 126 0 0,0 0 227 0 0,0 0 287 0 0,-12-17 256 0 0,-37-52 195 0 0,48 69-497 0 0,0-1-1 0 0,0 0 0 0 0,1 0 0 0 0,-1 1 1 0 0,0-1-1 0 0,0 0 0 0 0,0 0 0 0 0,1 0 1 0 0,-1 0-1 0 0,0 0 0 0 0,1 0 0 0 0,-1 0 1 0 0,1 0-1 0 0,-1 0 0 0 0,1 0 0 0 0,0-1 1 0 0,-1 1-1 0 0,1 0 0 0 0,0 0 1 0 0,0 0-1 0 0,0 0 0 0 0,-1-1 0 0 0,1 1 1 0 0,1 0-1 0 0,-1 0 0 0 0,0 0 0 0 0,0 0 1 0 0,0-1-1 0 0,1 1 0 0 0,-1 0 0 0 0,0 0 1 0 0,1 0-1 0 0,-1 0 0 0 0,1 0 1 0 0,0 0-1 0 0,-1 0 0 0 0,1 0 0 0 0,0 0 1 0 0,-1 0-1 0 0,1 0 0 0 0,0 0 0 0 0,0 0 1 0 0,0 1-1 0 0,0-1 1 0 0,4-3-178 0 0,81-133-516 0 0,-68 32 4482 0 0,-20 103-3823 0 0,0 0 0 0 0,-1 0 0 0 0,1 1 1 0 0,0-1-1 0 0,-1 1 0 0 0,1 0 0 0 0,-1-1 1 0 0,0 1-1 0 0,1 0 0 0 0,-1 1 1 0 0,0-1-1 0 0,0 0 0 0 0,1 1 0 0 0,-1 0 1 0 0,0-1-1 0 0,0 1 0 0 0,0 0 1 0 0,0 0-1 0 0,1 1 0 0 0,-1-1 0 0 0,0 1 1 0 0,0-1-1 0 0,0 1 0 0 0,1 0 1 0 0,-1 0-1 0 0,0 0 0 0 0,1 0 0 0 0,-1 1 1 0 0,-1 1 34 0 0,-9 2-102 0 0,0 0 1 0 0,0 1 0 0 0,1 1 0 0 0,0 0-1 0 0,0 1 1 0 0,1 0 0 0 0,0 0-1 0 0,1 1 1 0 0,-1 1 0 0 0,2 0 0 0 0,-1 0-1 0 0,2 1 1 0 0,-1 1 0 0 0,1-1 0 0 0,1 1-1 0 0,0 0 1 0 0,1 1 0 0 0,0-1-1 0 0,1 1 1 0 0,0 1 0 0 0,1-1 0 0 0,1 0-1 0 0,0 1 1 0 0,1 0 0 0 0,0 0-1 0 0,1 0 1 0 0,1 0 0 0 0,0 0 0 0 0,1 0-1 0 0,0 0 1 0 0,1-1 0 0 0,1 1 0 0 0,0 0-1 0 0,4 9 102 0 0,90 155-6312 0 0,-79-150 563 0 0</inkml:trace>
  <inkml:trace contextRef="#ctx0" brushRef="#br0" timeOffset="120721.949">3438 14084 1448 0 0,'0'0'1549'0'0,"0"0"-1259"0"0,0 0-146 0 0,0 0 132 0 0,0 0 46 0 0,27 7 59 0 0,197 32 2552 0 0,-222-39-2808 0 0,-1 0-23 0 0,1 1 0 0 0,-1 0 0 0 0,0 0 0 0 0,1-1 0 0 0,-1 1 0 0 0,1-1 1 0 0,-1 1-1 0 0,1-1 0 0 0,-1 0 0 0 0,1 1 0 0 0,-1-1 0 0 0,1 0 0 0 0,0 0 0 0 0,-1 0 1 0 0,1 0-1 0 0,-1-1 0 0 0,1 1 0 0 0,-1 0 0 0 0,1-1 0 0 0,-1 1 0 0 0,1-1 0 0 0,-1 1 1 0 0,1-1-1 0 0,-1 1 0 0 0,0-1 0 0 0,1 0 0 0 0,-1 0 0 0 0,0 0 0 0 0,0 0 0 0 0,1 0 1 0 0,-1 0-1 0 0,0 0 0 0 0,0 0 0 0 0,0-1 0 0 0,0 1 0 0 0,-1 0 0 0 0,1 0 0 0 0,0-1 1 0 0,0 1-1 0 0,-1-1 0 0 0,1 1 0 0 0,-1-1 0 0 0,1 1 0 0 0,-1-1 0 0 0,0 1 0 0 0,0-1 1 0 0,1 1-1 0 0,-1-1 0 0 0,0 1 0 0 0,0-1 0 0 0,0 1 0 0 0,-1-1 0 0 0,1 1 0 0 0,0-1 1 0 0,-1 0-1 0 0,1 1 0 0 0,-1 0 0 0 0,0-2-102 0 0,-8-8-92 0 0,-1 0 1 0 0,0 0 0 0 0,-1 2-1 0 0,0-1 1 0 0,-1 1-1 0 0,1 1 1 0 0,-2 0 0 0 0,1 0-1 0 0,-1 1 1 0 0,-1 1-1 0 0,1 1 1 0 0,-1-1 0 0 0,0 2-1 0 0,0 0 1 0 0,-11-1 91 0 0,-33-10 86 0 0,-2 2 1 0 0,0 4-1 0 0,0 1 1 0 0,0 4-1 0 0,-1 2 1 0 0,0 3 0 0 0,1 2-1 0 0,-10 4-86 0 0,56-6-37 0 0,1 1 0 0 0,-1 0 0 0 0,1 1 0 0 0,-1 0 0 0 0,1 1 0 0 0,0 1 0 0 0,0 0 0 0 0,1 0 0 0 0,-1 1-1 0 0,1 1 1 0 0,1 0 0 0 0,-1 1 0 0 0,1 0 0 0 0,0 1 0 0 0,1 0 0 0 0,0 1 0 0 0,1 0 0 0 0,0 0 0 0 0,-1 2 37 0 0,8-8-38 0 0,1 0 0 0 0,-1 0 0 0 0,1 0 0 0 0,0 1 0 0 0,0-1 0 0 0,0 0-1 0 0,0 1 1 0 0,1-1 0 0 0,0 1 0 0 0,0-1 0 0 0,0 0 0 0 0,0 1 0 0 0,1-1 0 0 0,0 0 0 0 0,0 1 0 0 0,0-1 0 0 0,0 0 0 0 0,1 0 0 0 0,-1 0 0 0 0,1 0 0 0 0,0 0 0 0 0,1 0-1 0 0,-1 0 1 0 0,0-1 0 0 0,1 1 0 0 0,0-1 0 0 0,0 1 0 0 0,0-1 0 0 0,0 0 0 0 0,1 0 0 0 0,-1-1 0 0 0,1 1 0 0 0,0-1 0 0 0,-1 0 0 0 0,1 0 0 0 0,0 0 0 0 0,0 0 38 0 0,160 53 462 0 0,-143-53-403 0 0,0 0-1 0 0,0-2 1 0 0,1 0-1 0 0,-1-1 0 0 0,0-1 1 0 0,0-1-1 0 0,0-1 0 0 0,0-1 1 0 0,-1-1-1 0 0,0 0 1 0 0,1-2-59 0 0,67-54 3560 0 0,-88 47-546 0 0,-26 9-3878 0 0,-31 8-8319 0 0,43 1 951 0 0</inkml:trace>
  <inkml:trace contextRef="#ctx0" brushRef="#br0" timeOffset="121209.843">1554 13360 16355 0 0,'0'0'102'0'0,"0"0"-3"0"0,0 0-313 0 0,0 0-602 0 0,0 0-678 0 0,0 0-139 0 0,0 0 243 0 0,0 0 490 0 0,0 0 602 0 0,0 0 142 0 0,0 0 23 0 0,0 0 21 0 0,0 0 80 0 0,-4 0 84 0 0,-9 0 167 0 0,23 1 784 0 0,38-13-1122 0 0,-32-3-450 0 0,-2-1 0 0 0,0-1 0 0 0,0 0 1 0 0,-2-1-1 0 0,0-1 0 0 0,-2 1 0 0 0,0-2 0 0 0,0 1 0 0 0,0-7 569 0 0,15-27 288 0 0,48-72 3814 0 0,-75 128-3576 0 0,-44 82 2002 0 0,44-81-2600 0 0,0 0 0 0 0,0 0 1 0 0,1 1-1 0 0,-1-1 0 0 0,1 0 0 0 0,0 1 0 0 0,1-1 0 0 0,-1 0 1 0 0,1 1-1 0 0,0-1 0 0 0,0 1 0 0 0,0-1 0 0 0,0 1 0 0 0,1-1 1 0 0,0 1-1 0 0,0-1 0 0 0,0 0 0 0 0,1 1 0 0 0,-1-1 0 0 0,1 0 1 0 0,0 0-1 0 0,0 0 0 0 0,0 0 0 0 0,1 0 72 0 0,87 52-6292 0 0,-66-47 1451 0 0</inkml:trace>
  <inkml:trace contextRef="#ctx0" brushRef="#br0" timeOffset="121652.855">4461 13622 17508 0 0,'0'0'456'0'0,"0"0"-610"0"0,0 0-307 0 0,0 0-166 0 0,0 0-45 0 0,0 0 119 0 0,0 0 198 0 0,0 0 167 0 0,0 0 128 0 0,-3 28 64 0 0,-5 86 11 0 0,8-111-10 0 0,0 0 0 0 0,1 0 0 0 0,0 0 0 0 0,-1 0 0 0 0,1 0 0 0 0,0 0 0 0 0,1 0 0 0 0,-1 0 0 0 0,0 0 0 0 0,1-1 0 0 0,0 1 1 0 0,-1-1-1 0 0,1 1 0 0 0,0-1 0 0 0,0 0 0 0 0,1 1 0 0 0,-1-1 0 0 0,0 0 0 0 0,1 0 0 0 0,-1-1 0 0 0,1 1 0 0 0,0 0 1 0 0,-1-1-1 0 0,1 0 0 0 0,0 0 0 0 0,0 1 0 0 0,0-2 0 0 0,0 1 0 0 0,0 0 0 0 0,0-1 0 0 0,0 1-5 0 0,10 3 57 0 0,8 3-117 0 0,0-1-1 0 0,1 0 1 0 0,0-2 0 0 0,0-1-1 0 0,0 0 1 0 0,0-2 0 0 0,0 0-1 0 0,0-2 1 0 0,0 0-1 0 0,0-2 1 0 0,0 0 0 0 0,0-1-1 0 0,0-2 1 0 0,-1 0-1 0 0,0-1 1 0 0,0-1 0 0 0,-1-1-1 0 0,6-4 61 0 0,-21 11 35 0 0,-1 0 0 0 0,1 0 0 0 0,-1-1 0 0 0,1 0 0 0 0,-1 1-1 0 0,0-1 1 0 0,0-1 0 0 0,-1 1 0 0 0,1-1 0 0 0,0 1 0 0 0,-1-1-1 0 0,0 0 1 0 0,0 0 0 0 0,0 0 0 0 0,-1-1 0 0 0,1 1 0 0 0,-1-1 0 0 0,0 1-1 0 0,0-1 1 0 0,-1 0 0 0 0,0 0 0 0 0,1 0 0 0 0,-1 0 0 0 0,-1 0-1 0 0,1 0 1 0 0,-1 0 0 0 0,0 0 0 0 0,0 0 0 0 0,0 0 0 0 0,-1 0 0 0 0,0 0-1 0 0,0 0 1 0 0,0 0 0 0 0,-1 1 0 0 0,1-1 0 0 0,-1 0 0 0 0,0 1 0 0 0,0-1-1 0 0,-1 1 1 0 0,0-1 0 0 0,1 1 0 0 0,-1 0 0 0 0,-1 0 0 0 0,1 1-1 0 0,-1-1 1 0 0,1 0 0 0 0,-1 1 0 0 0,0 0 0 0 0,0 0 0 0 0,0 0 0 0 0,-1 1-1 0 0,1-1 1 0 0,-1 1 0 0 0,0 0-35 0 0,-6-1-3 0 0,0 0-1 0 0,0 0 1 0 0,0 2-1 0 0,0-1 1 0 0,0 1-1 0 0,0 1 1 0 0,-1 0-1 0 0,1 1 1 0 0,0 0-1 0 0,0 0 1 0 0,0 1-1 0 0,0 1 1 0 0,0 0-1 0 0,0 0 1 0 0,1 1-1 0 0,-1 1 1 0 0,1-1-1 0 0,0 2 1 0 0,1-1-1 0 0,-1 2 1 0 0,1-1-1 0 0,0 1 1 0 0,1 0-1 0 0,-1 1 1 0 0,2 0-1 0 0,-1 0 1 0 0,1 1-1 0 0,0 0 1 0 0,-4 8 3 0 0,10-15 4 0 0,0 1 1 0 0,0-1-1 0 0,1 0 0 0 0,-1 1 1 0 0,1-1-1 0 0,0 0 1 0 0,0 1-1 0 0,0-1 1 0 0,0 1-1 0 0,0-1 0 0 0,0 0 1 0 0,0 1-1 0 0,1-1 1 0 0,-1 0-1 0 0,1 1 1 0 0,0-1-1 0 0,0 0 0 0 0,0 0 1 0 0,0 1-1 0 0,0-1 1 0 0,0 0-1 0 0,1 0 1 0 0,-1 0-1 0 0,1-1 0 0 0,-1 1 1 0 0,1 0-1 0 0,-1 0 1 0 0,1-1-1 0 0,0 1 1 0 0,0-1-1 0 0,0 0 0 0 0,0 1 1 0 0,0-1-1 0 0,0 0 1 0 0,1 0-1 0 0,-1 0 0 0 0,0-1 1 0 0,0 1-1 0 0,3 0-4 0 0,95 15 607 0 0,-70-16-1115 0 0,1-1 1 0 0,-1-2 0 0 0,-1-1 0 0 0,1-1 0 0 0,0-2-1 0 0,-1-1 1 0 0,-1-1 0 0 0,1-2 0 0 0,-2 0 0 0 0,1-2-1 0 0,-2-1 1 0 0,0-1 0 0 0,0-2 0 0 0,-2 0 0 0 0,0-2-1 0 0,11-11 508 0 0,-26 21-2771 0 0,-5 2-2942 0 0</inkml:trace>
  <inkml:trace contextRef="#ctx0" brushRef="#br0" timeOffset="121942.089">5196 12508 24389 0 0,'0'0'-297'0'0,"0"0"-230"0"0,0 0-468 0 0,0 0-306 0 0,0 0-49 0 0,0 0 182 0 0,0 0 253 0 0,0 0 119 0 0,0 0 74 0 0,0 0 270 0 0,0 0 487 0 0,0 0 406 0 0,0 0 281 0 0,7-5 70 0 0,-2 2-694 0 0,0-1 1 0 0,-1 0-1 0 0,1-1 0 0 0,-1 1 1 0 0,-1-1-1 0 0,1 0 0 0 0,0 0 1 0 0,-1 0-1 0 0,0 0 1 0 0,0-1-1 0 0,-1 1 0 0 0,0-1 1 0 0,1 1-1 0 0,-2-1 0 0 0,1 0 1 0 0,-1 0-1 0 0,0-1-98 0 0,35-87 115 0 0,-28 79 61 0 0,-1-1 0 0 0,-1 1 0 0 0,0-1 0 0 0,-1-1 0 0 0,0 1 0 0 0,-2-1 0 0 0,0 1 0 0 0,-1-1 0 0 0,0 0 0 0 0,-1 0 0 0 0,-1 0 0 0 0,-1-4-176 0 0,-2 16 12 0 0,1 0-1 0 0,-1 0 0 0 0,0 0 1 0 0,0 0-1 0 0,0 1 0 0 0,-1 0 1 0 0,1 0-1 0 0,-1 0 0 0 0,0 0 0 0 0,0 0 1 0 0,-1 1-1 0 0,1 0 0 0 0,-1 0 1 0 0,1 0-1 0 0,-1 0 0 0 0,0 1 1 0 0,0-1-1 0 0,-1 1 0 0 0,1 1 1 0 0,0-1-1 0 0,-1 1 0 0 0,1 0 1 0 0,0 0-1 0 0,-1 1 0 0 0,1-1 1 0 0,-1 1-1 0 0,0 0 0 0 0,1 1 1 0 0,-1-1-1 0 0,1 1 0 0 0,0 0 0 0 0,-1 1 1 0 0,1-1-1 0 0,0 1 0 0 0,0 0 1 0 0,0 0-1 0 0,0 1 0 0 0,0 0 1 0 0,-2 1-12 0 0,-8 5-148 0 0,1 0 0 0 0,0 1-1 0 0,1 1 1 0 0,0 0 0 0 0,1 1 0 0 0,0 0 0 0 0,1 1 0 0 0,0 0 0 0 0,1 1 0 0 0,1 0 0 0 0,0 0-1 0 0,1 1 1 0 0,0 0 0 0 0,1 1 0 0 0,1 0 0 0 0,1 0 0 0 0,0 0 0 0 0,1 1 0 0 0,1-1 0 0 0,-1 6 148 0 0,5 54-4533 0 0,19-1-3838 0 0,-8-50 2040 0 0</inkml:trace>
  <inkml:trace contextRef="#ctx0" brushRef="#br0" timeOffset="123910.096">312 6090 2905 0 0,'0'0'130'0'0,"0"0"-138"0"0,0 0-104 0 0,0 0 34 0 0,0 0 62 0 0,0 0 37 0 0,0 0 48 0 0,0 0 35 0 0,0 0 3 0 0,-7 29 2 0 0,-57 188 297 0 0,6 0-29 0 0,10 2 1 0 0,-16 194-378 0 0,42-258 44 0 0,-7 94 624 0 0,12 0 1 0 0,14 248-669 0 0,7-391 314 0 0,5 1-1 0 0,4-1 0 0 0,4-1 1 0 0,6-1-1 0 0,3 0 1 0 0,6-2-1 0 0,3-2 0 0 0,5-1 1 0 0,5-2-1 0 0,43 68-313 0 0,-84-157 45 0 0,15 26 215 0 0,1-1-1 0 0,2-1 1 0 0,2 0-1 0 0,0-2 0 0 0,2-1 1 0 0,24 21-260 0 0,-43-51 6245 0 0,-8-13-4411 0 0,-15-43-5571 0 0,1 36-207 0 0,1 10-1674 0 0,9 8 329 0 0</inkml:trace>
  <inkml:trace contextRef="#ctx0" brushRef="#br0" timeOffset="124412.631">797 9398 16275 0 0,'0'0'-212'0'0,"0"0"-509"0"0,0 0-729 0 0,0 0-383 0 0,0 0 200 0 0,0 0 610 0 0,0 0 669 0 0,0 0 400 0 0,0 0 66 0 0,0 0 31 0 0,0 0 52 0 0,0 0 17 0 0,0 0 48 0 0,9 21 28 0 0,76 166 755 0 0,-54-143-714 0 0,1-1 0 0 0,3-1 0 0 0,1-3 0 0 0,2 0 1 0 0,2-3-1 0 0,4 2-329 0 0,-19-18 175 0 0,-17-15-163 0 0,0-1 0 0 0,-1 1 0 0 0,0 0-1 0 0,0 1 1 0 0,0 0 0 0 0,0 0 0 0 0,-1 0 0 0 0,0 1-1 0 0,0 0 1 0 0,-1 0 0 0 0,0 0 0 0 0,0 1 0 0 0,-1 0-1 0 0,0 0 1 0 0,0 0 0 0 0,-1 0 0 0 0,0 0 0 0 0,0 1-1 0 0,-1 0 1 0 0,0-1 0 0 0,-1 1 0 0 0,0 0 0 0 0,0 7-12 0 0,-5-11 300 0 0,0 0 0 0 0,0 0 0 0 0,0-1 0 0 0,-1 0 0 0 0,1 0 0 0 0,-1 0 0 0 0,0-1 0 0 0,-1 1 0 0 0,1-1 1 0 0,-1 0-1 0 0,1-1 0 0 0,-1 0 0 0 0,0 1 0 0 0,0-2 0 0 0,0 1 0 0 0,0-1 0 0 0,0 0 0 0 0,-6 1-300 0 0,6-1 88 0 0,-202 32 1227 0 0,159-28-1389 0 0,0 1 1 0 0,0 3 0 0 0,1 2-1 0 0,0 2 1 0 0,-15 8 73 0 0,36-3-1982 0 0,64 15-10032 0 0,-23-28 5803 0 0</inkml:trace>
  <inkml:trace contextRef="#ctx0" brushRef="#br0" timeOffset="124838.5">699 9705 21445 0 0,'0'0'-190'0'0,"0"0"-237"0"0,0 0-286 0 0,0 0-105 0 0,0 0 149 0 0,0 0 370 0 0,0 0 197 0 0,0 0 0 0 0,28-8-118 0 0,91-22-160 0 0,-41 31-1896 0 0,-107 29 3224 0 0,-220 223-1404 0 0,241-245 420 0 0,-47 85-1133 0 0,88-94 2602 0 0,147-137-2032 0 0,6-14-807 0 0,-185 152 1518 0 0,-29 43 963 0 0,-3 6-473 0 0,14-23-470 0 0,0 0 1 0 0,2 1-1 0 0,0 1 1 0 0,2 0-1 0 0,2 1 1 0 0,-6 20-133 0 0,17-48 2 0 0,0 1 1 0 0,0-1 0 0 0,0 1 0 0 0,0-1 0 0 0,0 0-1 0 0,0 1 1 0 0,0-1 0 0 0,0 0 0 0 0,0 1 0 0 0,1-1-1 0 0,-1 0 1 0 0,1 1 0 0 0,-1-1 0 0 0,1 0 0 0 0,-1 0-1 0 0,1 1 1 0 0,0-1 0 0 0,0 0 0 0 0,0 0 0 0 0,-1 0 0 0 0,1 0-1 0 0,0 0 1 0 0,0 0 0 0 0,0 0 0 0 0,0 0 0 0 0,1 0-1 0 0,-1-1 1 0 0,0 1 0 0 0,0 0 0 0 0,0-1 0 0 0,1 1-1 0 0,-1-1 1 0 0,0 1 0 0 0,1-1 0 0 0,-1 0 0 0 0,0 1-1 0 0,1-1 1 0 0,-1 0 0 0 0,1 0 0 0 0,-1 0 0 0 0,0 0-1 0 0,1 0 1 0 0,-1-1 0 0 0,0 1 0 0 0,1 0 0 0 0,-1 0 0 0 0,0-1-1 0 0,1 0-2 0 0,89-14-5167 0 0,-69 9 439 0 0,-1 2-2059 0 0</inkml:trace>
  <inkml:trace contextRef="#ctx0" brushRef="#br0" timeOffset="175732.53">1720 11520 4617 0 0,'0'0'-136'0'0,"0"0"-328"0"0,0 0-88 0 0,0 0-80 0 0,0 0 39 0 0,0 0 201 0 0,0 0-64 0 0,0 0-160 0 0,0 0-160 0 0,0 0 776 0 0,0 0 0 0 0</inkml:trace>
  <inkml:trace contextRef="#ctx0" brushRef="#br0" timeOffset="51035.937">21939 322 6753 0 0,'0'0'4676'0'0,"0"0"-538"0"0,0 0-766 0 0,0 0-804 0 0,0 0-693 0 0,0 0-454 0 0,0 0-325 0 0,0 0-288 0 0,0 0-229 0 0,0 0-218 0 0,0 0-143 0 0,0 0-88 0 0,30-27-59 0 0,103-79-30 0 0,-125 102-38 0 0,0-1 0 0 0,0 1 0 0 0,0 1 0 0 0,0-1 0 0 0,0 1 0 0 0,1 1 0 0 0,-1 0 0 0 0,1 0 0 0 0,0 0 0 0 0,0 1 0 0 0,0 1 0 0 0,-1-1 0 0 0,1 1 0 0 0,0 1 0 0 0,8 1-3 0 0,17 0 9 0 0,67 1-430 0 0,0 5 1 0 0,0 4-1 0 0,35 12 421 0 0,7 6-4371 0 0,-3 4-5317 0 0,-99-24-1576 0 0</inkml:trace>
  <inkml:trace contextRef="#ctx0" brushRef="#br0" timeOffset="49077.781">18645 471 12931 0 0,'0'0'2628'0'0,"0"0"-441"0"0,0 0-842 0 0,0 0-618 0 0,0 0-366 0 0,0 0-213 0 0,0 0-127 0 0,0 0-54 0 0,0 0-12 0 0,0 0 9 0 0,0 0 25 0 0,0 0 20 0 0,10-4 21 0 0,100-14 171 0 0,208 28 123 0 0,-316-10-353 0 0,0 0 0 0 0,-1 0 0 0 0,1 1-1 0 0,-1-1 1 0 0,1 1 0 0 0,-1-1 0 0 0,1 1 0 0 0,-1 0-1 0 0,1-1 1 0 0,-1 1 0 0 0,1 0 0 0 0,-1 0 0 0 0,0 0-1 0 0,0 0 1 0 0,1 0 0 0 0,-1 0 0 0 0,0 1 0 0 0,0-1-1 0 0,0 0 1 0 0,0 1 0 0 0,0-1 0 0 0,-1 0 0 0 0,1 1-1 0 0,0-1 1 0 0,-1 1 0 0 0,1-1 0 0 0,-1 1 0 0 0,1-1-1 0 0,-1 1 1 0 0,0 0 0 0 0,0-1 0 0 0,1 1 0 0 0,-1-1-1 0 0,0 1 1 0 0,0 0 0 0 0,-1-1 0 0 0,1 1 0 0 0,0-1 0 0 0,-1 1-1 0 0,1 0 1 0 0,0-1 0 0 0,-1 1 0 0 0,0-1 0 0 0,1 1-1 0 0,-1-1 1 0 0,0 0 0 0 0,0 1 0 0 0,0-1 0 0 0,0 0-1 0 0,0 0 1 0 0,0 1 0 0 0,0-1 0 0 0,0 0 0 0 0,-1 0-1 0 0,1 0 1 0 0,0 0 0 0 0,-1 0 0 0 0,1-1 0 0 0,0 1-1 0 0,-1 0 1 0 0,1-1 0 0 0,-1 1 0 0 0,0-1 0 0 0,0 1 29 0 0,-55 65 49 0 0,30-40-54 0 0,2 2 0 0 0,0 1-1 0 0,3 1 1 0 0,0 1-1 0 0,2 1 1 0 0,1 0 0 0 0,2 2-1 0 0,1 0 1 0 0,-7 24 5 0 0,22-52 31 0 0,0-1 0 0 0,0 1 1 0 0,1-1-1 0 0,0 1 0 0 0,0 0 0 0 0,0-1 1 0 0,1 1-1 0 0,-1-1 0 0 0,2 1 0 0 0,-1-1 1 0 0,0 1-1 0 0,1-1 0 0 0,0 0 0 0 0,0 0 0 0 0,1 1 1 0 0,0-2-1 0 0,0 1 0 0 0,0 0 0 0 0,0 0 1 0 0,0-1-1 0 0,1 0 0 0 0,0 0 0 0 0,0 0 0 0 0,0 0 1 0 0,1-1-1 0 0,-1 1 0 0 0,1-1 0 0 0,0 0 1 0 0,0 0-1 0 0,0-1 0 0 0,0 0 0 0 0,0 0 0 0 0,0 0 1 0 0,1 0-1 0 0,-1-1 0 0 0,1 0 0 0 0,-1 0 1 0 0,1 0-1 0 0,0-1 0 0 0,-1 0 0 0 0,3 0-31 0 0,32 7 41 0 0,0-3-1 0 0,-1-1 0 0 0,1-1 0 0 0,0-3 0 0 0,0-1 1 0 0,23-5-41 0 0,-57 6-644 0 0,19-6-824 0 0,-18-4-7553 0 0,-7 9-288 0 0</inkml:trace>
  <inkml:trace contextRef="#ctx0" brushRef="#br0" timeOffset="49346.244">18746 878 20492 0 0,'0'0'742'0'0,"0"0"-262"0"0,0 0-459 0 0,0 0-302 0 0,0 0-27 0 0,30-7 105 0 0,101-23 102 0 0,148 13-1733 0 0,-188 12 581 0 0,22-1-1093 0 0,-36 4-6222 0 0,-64 2 1727 0 0</inkml:trace>
  <inkml:trace contextRef="#ctx0" brushRef="#br0" timeOffset="49550.303">19492 808 1752 0 0,'0'0'3572'0'0,"0"0"-2420"0"0,0 0-1167 0 0,0 0 5 0 0,0 0 267 0 0,0 0 259 0 0,0 0 244 0 0,0 0 239 0 0,0 0 123 0 0,0 0 103 0 0,0 0 12 0 0,9 26-60 0 0,32 81-67 0 0,-39-102-946 0 0,0 0 0 0 0,0 0 0 0 0,0-1 1 0 0,1 1-1 0 0,0-1 0 0 0,0 1 0 0 0,0-1 0 0 0,0 0 0 0 0,1 0 1 0 0,-1-1-1 0 0,1 1 0 0 0,0-1 0 0 0,0 1 0 0 0,1-1 0 0 0,-1-1 1 0 0,0 1-1 0 0,1-1 0 0 0,0 1 0 0 0,1-1-164 0 0,5 3 388 0 0,4 2-38 0 0,-1-2-1 0 0,1 1 1 0 0,0-2-1 0 0,0 0 1 0 0,1-1-1 0 0,-1-1 1 0 0,1 0-1 0 0,0-1 1 0 0,0-1-1 0 0,-1 0 1 0 0,1-1-1 0 0,0-1 1 0 0,-1 0-1 0 0,6-2-349 0 0,-13 2 86 0 0,-1 0-1 0 0,1 0 0 0 0,-1 0 1 0 0,0-1-1 0 0,0 0 1 0 0,0 0-1 0 0,0-1 0 0 0,-1 0 1 0 0,1 0-1 0 0,-1-1 1 0 0,0 1-1 0 0,0-1 0 0 0,-1-1 1 0 0,1 1-1 0 0,-1-1 1 0 0,0 0-1 0 0,-1 0 0 0 0,1 0 1 0 0,-1-1-1 0 0,-1 0 1 0 0,1 1-1 0 0,-1-1 0 0 0,0-1 1 0 0,-1 1-1 0 0,1 0 1 0 0,-2-1-1 0 0,1 1 0 0 0,-1-1 1 0 0,1-6-86 0 0,-2 1-67 0 0,0 0-1 0 0,-1 0 1 0 0,0 1 0 0 0,-1-1 0 0 0,-1 1 0 0 0,0-1-1 0 0,0 1 1 0 0,-1 0 0 0 0,-1 0 0 0 0,0 0 0 0 0,0 1 0 0 0,-2 0-1 0 0,1 0 1 0 0,-1 0 0 0 0,-1 1 0 0 0,1 0 0 0 0,-2 0-1 0 0,0 1 1 0 0,0 0 0 0 0,0 1 0 0 0,-1 0 0 0 0,0 0-1 0 0,-1 1 1 0 0,0 1 0 0 0,0-1 0 0 0,0 2 0 0 0,-1 0-1 0 0,0 0 1 0 0,0 1 0 0 0,0 0 0 0 0,0 1 0 0 0,-1 1-1 0 0,1 0 1 0 0,-1 0 0 0 0,0 1 0 0 0,0 1 0 0 0,1 0 0 0 0,-1 1-1 0 0,-7 1 68 0 0,10 1-63 0 0,0 0 0 0 0,0 1 0 0 0,0 0 0 0 0,0 1-1 0 0,1-1 1 0 0,0 2 0 0 0,0-1 0 0 0,1 2 0 0 0,-1-1-1 0 0,1 1 1 0 0,1 0 0 0 0,-1 0 0 0 0,1 1 0 0 0,0 0-1 0 0,1 1 1 0 0,0-1 0 0 0,1 1 0 0 0,-1 0 0 0 0,1 1 0 0 0,1-1-1 0 0,0 1 1 0 0,1 0 0 0 0,-1 0 0 0 0,2 0 0 0 0,0 0-1 0 0,0 1 1 0 0,0-1 0 0 0,2 1 0 0 0,-1-1 0 0 0,1 1-1 0 0,1-1 1 0 0,0 1 0 0 0,0-1 0 0 0,1 0 0 0 0,0 1 0 0 0,1-1-1 0 0,0 0 1 0 0,1 0 0 0 0,0-1 0 0 0,1 1 0 0 0,-1-1-1 0 0,3 2 64 0 0,57 47-3161 0 0,-14-30-4394 0 0,-50-28 7465 0 0,20 10-9560 0 0</inkml:trace>
  <inkml:trace contextRef="#ctx0" brushRef="#br0" timeOffset="50121.548">20421 615 18844 0 0,'0'0'3461'0'0,"0"0"-3365"0"0,0 0-1172 0 0,0 0-126 0 0,0 0 140 0 0,0 0 353 0 0,0 0 366 0 0,0 0 195 0 0,0 0 69 0 0,0 0 18 0 0,-11 26-4 0 0,-53 141-106 0 0,55-77 444 0 0,15-94 3127 0 0,4-30-2669 0 0,-22-232-1070 0 0,22 276-4760 0 0,16 23 4547 0 0,52 61 2940 0 0,-56-69-2168 0 0,1-1 0 0 0,2-2 1 0 0,0 0-1 0 0,2-2 1 0 0,0 0-1 0 0,1-2 0 0 0,1-1 1 0 0,0-2-1 0 0,1-1 1 0 0,1-1-1 0 0,0-1 1 0 0,1-2-1 0 0,0-1 0 0 0,1-2 1 0 0,-1-1-1 0 0,2-1 1 0 0,-1-2-1 0 0,26-1-220 0 0,-53-3 86 0 0,1 0-1 0 0,-1-1 1 0 0,0 0 0 0 0,0 0 0 0 0,0 0-1 0 0,-1-1 1 0 0,1 0 0 0 0,0 0-1 0 0,-1 0 1 0 0,0-1 0 0 0,0 0-1 0 0,0 0 1 0 0,0 0 0 0 0,-1-1-1 0 0,1 1 1 0 0,-1-1 0 0 0,0 0-1 0 0,-1 0 1 0 0,1-1 0 0 0,-1 1-1 0 0,0-1 1 0 0,-1 0 0 0 0,1 1 0 0 0,-1-1-1 0 0,0 0 1 0 0,0-1 0 0 0,-1 1-1 0 0,0 0 1 0 0,0 0 0 0 0,0-1-1 0 0,-1 1 1 0 0,0 0 0 0 0,0-1-1 0 0,-1 1 1 0 0,0 0 0 0 0,0 0-1 0 0,0-1 1 0 0,-1 1 0 0 0,0 0-1 0 0,0 0 1 0 0,0 0 0 0 0,-1 1 0 0 0,0-1-1 0 0,-2-3-85 0 0,-11-25-6 0 0,-3 1-1 0 0,0 1 1 0 0,-2 0 0 0 0,-2 2-1 0 0,0 0 1 0 0,-2 1 0 0 0,-1 2-1 0 0,-2 1 1 0 0,-21-16 6 0 0,50 42-106 0 0,-1 1 0 0 0,0-1 0 0 0,0 1 0 0 0,0-1 1 0 0,1 1-1 0 0,-1-1 0 0 0,0 1 0 0 0,0-1 0 0 0,0 1 0 0 0,0-1 0 0 0,0 1 0 0 0,0-1 1 0 0,0 1-1 0 0,0-1 0 0 0,0 1 0 0 0,0-1 0 0 0,0 1 0 0 0,0-1 0 0 0,-1 1 0 0 0,1-1 1 0 0,0 1-1 0 0,0-1 0 0 0,0 1 0 0 0,-1-1 0 0 0,1 0 0 0 0,0 1 0 0 0,0-1 0 0 0,-1 1 1 0 0,1-1-1 0 0,-1 0 0 0 0,1 1 0 0 0,0-1 0 0 0,-1 0 0 0 0,1 1 0 0 0,-1-1 0 0 0,1 0 1 0 0,0 0-1 0 0,-1 1 0 0 0,1-1 0 0 0,-1 0 0 0 0,1 0 0 0 0,-1 0 0 0 0,1 0 0 0 0,-1 1 1 0 0,1-1-1 0 0,-1 0 0 0 0,1 0 0 0 0,-1 0 0 0 0,1 0 0 0 0,-1 0 0 0 0,1 0 0 0 0,-1 0 1 0 0,0-1 105 0 0,25 53-2219 0 0,7-16-2299 0 0,-9-15-1629 0 0,-9-10-1325 0 0</inkml:trace>
  <inkml:trace contextRef="#ctx0" brushRef="#br0" timeOffset="50536.803">21583 535 16043 0 0,'0'0'6278'0'0,"0"0"-4835"0"0,0 0-1629 0 0,0 0-614 0 0,0 0-393 0 0,0 0 46 0 0,0 0 264 0 0,0 0 424 0 0,0 0 355 0 0,0 0 85 0 0,0 0 7 0 0,0 0-1 0 0,-2 28 36 0 0,-11 140 170 0 0,13-157-124 0 0,-3 1 61 0 0,1-1 1 0 0,1 1-1 0 0,0 0 0 0 0,0-1 1 0 0,1 1-1 0 0,0 0 1 0 0,1-1-1 0 0,1 1 0 0 0,0 0 1 0 0,0-1-1 0 0,1 0 0 0 0,1 1 1 0 0,0-1-1 0 0,0-1 0 0 0,1 1 1 0 0,0 0-1 0 0,1-1 0 0 0,0 0 1 0 0,1-1-1 0 0,0 1 0 0 0,0-1 1 0 0,1-1-1 0 0,1 1 0 0 0,-1-1 1 0 0,1-1-1 0 0,3 2-130 0 0,17 3 234 0 0,1 0-1 0 0,1-2 1 0 0,0-2-1 0 0,0-1 1 0 0,1-1-1 0 0,-1-1 1 0 0,1-2-1 0 0,1-2 1 0 0,-1 0-1 0 0,0-2 1 0 0,0-2-1 0 0,21-4-233 0 0,65-28 324 0 0,-149 2-12171 0 0,27 31 8587 0 0,-4-3-7269 0 0</inkml:trace>
  <inkml:trace contextRef="#ctx0" brushRef="#br0" timeOffset="50789.636">21640 650 24949 0 0,'0'0'472'0'0,"0"0"-147"0"0,0 0-285 0 0,0 0-274 0 0,0 0-109 0 0,0 0-49 0 0,27-5-112 0 0,88-17-175 0 0,155 0-4814 0 0,-261 19 5201 0 0,72-31-168 0 0,-60 16-3320 0 0,-8-5-4244 0 0,-11 16 2439 0 0</inkml:trace>
  <inkml:trace contextRef="#ctx0" brushRef="#br0" timeOffset="43509.944">11316 802 4057 0 0,'0'0'739'0'0,"0"0"-195"0"0,0 0-245 0 0,0 0-161 0 0,0 0-56 0 0,0 0 10 0 0,0 0 93 0 0,0 0 219 0 0,0 0 294 0 0,0 0 314 0 0,0 0 307 0 0,1-7 177 0 0,0-12-100 0 0,5 38-4830 0 0,4 308 5324 0 0,-15-185-1566 0 0,5 78 1127 0 0,1-221-859 0 0,0-2-4867 0 0,-1 0-2277 0 0</inkml:trace>
  <inkml:trace contextRef="#ctx0" brushRef="#br0" timeOffset="43795.321">11036 658 20228 0 0,'0'0'247'0'0,"0"0"-24"0"0,0 0-273 0 0,0 0-436 0 0,0 0-519 0 0,0 0-519 0 0,0 0-26 0 0,0 0 352 0 0,0 0 537 0 0,0 0 587 0 0,0 0 218 0 0,0 0 2 0 0,0 0 1 0 0,14 3 87 0 0,225 34 3594 0 0,256-77-2025 0 0,-495 40-1933 0 0,-1 1-1 0 0,1-1 1 0 0,-1 1-1 0 0,1 0 1 0 0,-1-1-1 0 0,1 1 1 0 0,-1-1-1 0 0,1 1 1 0 0,0 0-1 0 0,-1-1 1 0 0,1 1-1 0 0,0 0 1 0 0,0-1-1 0 0,-1 1 1 0 0,1 0-1 0 0,0 0 1 0 0,0-1-1 0 0,0 1 1 0 0,0 0-1 0 0,0-1 1 0 0,0 1-1 0 0,0 0 1 0 0,0 0-1 0 0,0-1 1 0 0,1 1-1 0 0,-1 0 1 0 0,0 0-1 0 0,0-1 1 0 0,1 1-1 0 0,-1 0 1 0 0,0-1-1 0 0,1 1 1 0 0,-1-1-1 0 0,0 1 1 0 0,1 0-1 0 0,-1-1 1 0 0,1 1-1 0 0,-1-1 1 0 0,1 1-1 0 0,-1-1 1 0 0,1 1-1 0 0,0-1 1 0 0,-1 0-1 0 0,1 1 1 0 0,0-1-1 0 0,-1 0 1 0 0,1 1-1 0 0,0-1 1 0 0,-1 0 130 0 0,-20 22-2353 0 0,7-5-3645 0 0,8-12 291 0 0</inkml:trace>
  <inkml:trace contextRef="#ctx0" brushRef="#br0" timeOffset="44053.848">11296 1135 15699 0 0,'0'0'388'0'0,"0"0"-361"0"0,0 0-284 0 0,0 0 78 0 0,0 0 291 0 0,0 0 344 0 0,0 0 160 0 0,31-2-41 0 0,206-13 577 0 0,57 5 573 0 0,-294 10-1683 0 0,0 0-4 0 0,0 0-20 0 0,0 0-47 0 0,0 0-87 0 0,0 0-153 0 0,-2 0-3263 0 0,-2-1-7267 0 0,3 0 5132 0 0</inkml:trace>
  <inkml:trace contextRef="#ctx0" brushRef="#br0" timeOffset="44625.294">12304 562 20804 0 0,'0'0'-190'0'0,"0"0"-370"0"0,0 0-693 0 0,0 0-856 0 0,0 0-580 0 0,0 0 202 0 0,0 0 597 0 0,0 0 871 0 0,0 0 836 0 0,0 0 291 0 0,0 0 191 0 0,0 0 177 0 0,0 17 132 0 0,-14 287 2658 0 0,10 51-2701 0 0,40-253 16 0 0,-26-102 6796 0 0,14-8-7529 0 0,-2 1-970 0 0,97 3 557 0 0,-76 5 759 0 0,0-3 1 0 0,0-1-1 0 0,0-2 0 0 0,-1-2 0 0 0,20-6-194 0 0,-103 6 529 0 0,16 6-5347 0 0,7 1-5685 0 0,16 0 4459 0 0</inkml:trace>
  <inkml:trace contextRef="#ctx0" brushRef="#br0" timeOffset="45192.086">13146 644 20812 0 0,'0'0'6'0'0,"0"0"-120"0"0,0 0-278 0 0,0 0-481 0 0,0 0-590 0 0,0 0-467 0 0,0 0 95 0 0,0 0 329 0 0,0 0 429 0 0,0 0 423 0 0,0 0 112 0 0,0 0 201 0 0,0 0 317 0 0,-1 5 295 0 0,-13 56 499 0 0,4 0-1 0 0,2 1 1 0 0,2 0-1 0 0,4 0 1 0 0,2 9-770 0 0,2-59 68 0 0,0 0 1 0 0,1 1-1 0 0,1-1 1 0 0,0-1-1 0 0,0 1 1 0 0,1 0-1 0 0,0-1 0 0 0,1 0 1 0 0,1 0-1 0 0,0-1 1 0 0,0 0-1 0 0,1 0 1 0 0,0 0-1 0 0,0-1 1 0 0,1-1-1 0 0,1 1 1 0 0,-1-1-1 0 0,1-1 1 0 0,1 0-1 0 0,-1 0 1 0 0,1-1-1 0 0,0-1 1 0 0,1 1-1 0 0,-1-2 0 0 0,1 0 1 0 0,0 0-1 0 0,0-1 1 0 0,2 0-69 0 0,-3 0 180 0 0,1 0-1 0 0,-1 0 1 0 0,1-1 0 0 0,-1-1 0 0 0,1 0 0 0 0,-1-1-1 0 0,1 0 1 0 0,0 0 0 0 0,-1-1 0 0 0,1-1 0 0 0,-1 0-1 0 0,1-1 1 0 0,-1 0 0 0 0,0-1 0 0 0,0 0 0 0 0,0 0-1 0 0,-1-1 1 0 0,1-1 0 0 0,-1 0 0 0 0,-1 0-1 0 0,1-1 1 0 0,-1 0 0 0 0,0 0 0 0 0,0-1 0 0 0,-1-1-1 0 0,0 1 1 0 0,-1-1 0 0 0,0-1 0 0 0,0 1 0 0 0,-1-2-180 0 0,0-10 134 0 0,0-1 0 0 0,-2 0 1 0 0,0 0-1 0 0,-2 0 0 0 0,-1-1 0 0 0,0 1 1 0 0,-1-1-1 0 0,-2 1 0 0 0,0 0 1 0 0,-2-1-1 0 0,0 1 0 0 0,-1 1 1 0 0,-2-1-1 0 0,0 1 0 0 0,-1 0 0 0 0,-1 0 1 0 0,-6-8-135 0 0,-50-109 573 0 0,68 144-8040 0 0,6 6 3760 0 0,0 0-1005 0 0,-5-4-3755 0 0</inkml:trace>
  <inkml:trace contextRef="#ctx0" brushRef="#br0" timeOffset="46232.555">14312 642 800 0 0,'0'0'1264'0'0,"0"0"-846"0"0,0 0-265 0 0,0 0 11 0 0,0 0 87 0 0,0 0 149 0 0,0 0 191 0 0,0 0 181 0 0,0 0 127 0 0,0 0 84 0 0,0 0 28 0 0,0 0-51 0 0,0 0-147 0 0,11-3-241 0 0,33-10-274 0 0,-32 10-261 0 0,-12 3-186 0 0,0 0-82 0 0,0 0 19 0 0,0 0 95 0 0,30-32 3392 0 0,-30 32-2904 0 0,0 0-139 0 0,-37-3-4632 0 0,-28 20 3660 0 0,42-10 532 0 0,-6 1 101 0 0,13-5 160 0 0,1 0 0 0 0,0 1 1 0 0,0 1-1 0 0,0 0 1 0 0,0 1-1 0 0,1 0 1 0 0,0 2-1 0 0,1-1 0 0 0,-1 2 1 0 0,1 0-1 0 0,-8 7-53 0 0,21-12 54 0 0,0-1 0 0 0,0 0 1 0 0,0 1-1 0 0,0-1 0 0 0,1 0 0 0 0,-1 0 0 0 0,1 1 0 0 0,0-1 0 0 0,0 0 0 0 0,0 0 0 0 0,0 0 1 0 0,1 0-1 0 0,-1 0 0 0 0,1 0 0 0 0,0-1 0 0 0,0 1 0 0 0,0 0 0 0 0,0-1 0 0 0,0 0 0 0 0,1 1 1 0 0,-1-1-1 0 0,1 0 0 0 0,-1 0 0 0 0,1 0 0 0 0,0 0 0 0 0,0-1 0 0 0,-1 1 0 0 0,1-1 0 0 0,1 0 1 0 0,-1 0-1 0 0,0 0 0 0 0,0 0 0 0 0,0 0 0 0 0,1-1-54 0 0,0 2 7 0 0,313 140 1668 0 0,-130-18-1800 0 0,-185-123 156 0 0,-1-1 0 0 0,0 1 0 0 0,0-1 0 0 0,0 1 0 0 0,1 0 0 0 0,-1 0 0 0 0,0 0 0 0 0,0 0 0 0 0,0-1 0 0 0,0 1 0 0 0,-1 1 1 0 0,1-1-1 0 0,0 0 0 0 0,0 0 0 0 0,-1 0 0 0 0,1 0 0 0 0,0 0 0 0 0,-1 1 0 0 0,1-1 0 0 0,-1 0 0 0 0,0 1 0 0 0,1-1 0 0 0,-1 0 0 0 0,0 1 0 0 0,0-1 0 0 0,0 0 0 0 0,0 1 0 0 0,0-1 0 0 0,0 0 0 0 0,0 1 0 0 0,0-1 1 0 0,0 0-1 0 0,-1 1 0 0 0,1-1 0 0 0,-1 0 0 0 0,1 1 0 0 0,-1-1 0 0 0,1 0 0 0 0,-1 0 0 0 0,0 0 0 0 0,0 0 0 0 0,1 1 0 0 0,-1-1 0 0 0,0 0 0 0 0,0 0 0 0 0,0-1 0 0 0,0 1 0 0 0,0 0 0 0 0,0 0 0 0 0,0 0 1 0 0,-1-1-1 0 0,1 1 0 0 0,0 0 0 0 0,0-1 0 0 0,-1 1 0 0 0,1-1 0 0 0,0 0 0 0 0,-1 1 0 0 0,1-1-31 0 0,-87 13 3282 0 0,84-13-3327 0 0,-56 4 438 0 0,-1-2 0 0 0,0-3 1 0 0,0-3-1 0 0,1-2 0 0 0,0-3 1 0 0,0-3-1 0 0,1-2 0 0 0,-9-6-393 0 0,81 18-14958 0 0,-6 5 9617 0 0</inkml:trace>
  <inkml:trace contextRef="#ctx0" brushRef="#br0" timeOffset="47029.435">14797 600 16307 0 0,'0'0'2084'0'0,"0"0"-1928"0"0,0 0-1447 0 0,0 0-912 0 0,0 0-51 0 0,0 0 400 0 0,0 0 774 0 0,0 0 728 0 0,0 0 220 0 0,0 0 110 0 0,0 0 110 0 0,0 0 55 0 0,11 27 62 0 0,34 89 63 0 0,-40-100-122 0 0,0-1-1 0 0,-1 1 1 0 0,-1 0-1 0 0,-1 0 1 0 0,0 0-1 0 0,-1 0 1 0 0,0 0-1 0 0,-1 1 1 0 0,-3 12-146 0 0,1 20 268 0 0,15 63 1126 0 0,-12-112-294 0 0,0-3 5268 0 0,-1-6-3662 0 0,0-23-3652 0 0,0 27 1656 0 0,-34-154-402 0 0,44 160-4841 0 0,24 12 4724 0 0,-27-10-389 0 0,10 2 288 0 0,-1 0-1 0 0,1-2 0 0 0,0 0 1 0 0,0 0-1 0 0,0-2 0 0 0,1 0 1 0 0,-1-1-1 0 0,0-1 0 0 0,0 0 1 0 0,0-2-1 0 0,0 1 0 0 0,0-2 1 0 0,0-1-1 0 0,0 0-89 0 0,-7 2 103 0 0,-1 0-1 0 0,1 0 1 0 0,-1-1 0 0 0,0 0-1 0 0,0-1 1 0 0,-1 0 0 0 0,0 0 0 0 0,1-1-1 0 0,-2 0 1 0 0,1-1 0 0 0,-1 1-1 0 0,0-1 1 0 0,0-1 0 0 0,-1 1-1 0 0,0-1 1 0 0,0 0 0 0 0,-1-1 0 0 0,0 1-1 0 0,0-1 1 0 0,-1 0 0 0 0,0 0-1 0 0,-1-1 1 0 0,0 1 0 0 0,1-9-103 0 0,-3 13 7 0 0,0 0 0 0 0,0 0 0 0 0,0 0 0 0 0,-1 0 0 0 0,0 0 1 0 0,0 0-1 0 0,0 0 0 0 0,-1 0 0 0 0,0 0 0 0 0,0 0 0 0 0,0 0 0 0 0,-1 0 1 0 0,1 0-1 0 0,-1 0 0 0 0,0 1 0 0 0,0-1 0 0 0,-1 1 0 0 0,0 0 0 0 0,1-1 0 0 0,-3 0-7 0 0,5 12-4698 0 0,2 26 4506 0 0,109 348 1982 0 0,-74-281-1497 0 0,-24-109-10395 0 0,-10 4 1292 0 0</inkml:trace>
  <inkml:trace contextRef="#ctx0" brushRef="#br0" timeOffset="47319.785">15777 595 20644 0 0,'0'0'275'0'0,"0"0"-544"0"0,0 0-821 0 0,0 0-315 0 0,0 0 143 0 0,0 0 402 0 0,0 0 536 0 0,0 0 248 0 0,0 0 61 0 0,0 0 38 0 0,0 0 33 0 0,0 0 25 0 0,-2 29 7 0 0,-8 88 32 0 0,-12 123 1107 0 0,23-237-1146 0 0,-1 1 0 0 0,1 0 1 0 0,0 0-1 0 0,1-1 0 0 0,-1 1 0 0 0,1 0 0 0 0,-1-1 1 0 0,1 0-1 0 0,0 1 0 0 0,1-1 0 0 0,-1 0 0 0 0,0 0 0 0 0,1 0 1 0 0,0 0-1 0 0,-1-1 0 0 0,1 1 0 0 0,0-1 0 0 0,0 1 1 0 0,1-1-1 0 0,-1 0 0 0 0,0 0 0 0 0,1-1 0 0 0,-1 1 1 0 0,1-1-1 0 0,0 1 0 0 0,0-1 0 0 0,-1 0 0 0 0,1-1 0 0 0,0 1 1 0 0,3-1-82 0 0,128-4 2161 0 0,-91-1-2344 0 0,214-4-47 0 0,-240 13-447 0 0,-15-2-3412 0 0,-2 0-4098 0 0,-1-2 1639 0 0</inkml:trace>
  <inkml:trace contextRef="#ctx0" brushRef="#br0" timeOffset="47579.516">15727 766 21789 0 0,'0'0'605'0'0,"0"0"-290"0"0,0 0-438 0 0,0 0-234 0 0,0 0-34 0 0,0 0 160 0 0,0 0 178 0 0,30-5 61 0 0,184-21 63 0 0,-19-13 268 0 0,-115 14-6865 0 0,-74 22 2081 0 0,-2 0-3531 0 0</inkml:trace>
  <inkml:trace contextRef="#ctx0" brushRef="#br0" timeOffset="47828.051">15690 437 24045 0 0,'0'0'243'0'0,"0"0"-130"0"0,0 0-207 0 0,0 0-80 0 0,29-6 23 0 0,95-17-1 0 0,-91 19-496 0 0,0 1-1 0 0,0 2 1 0 0,0 1-1 0 0,1 2 0 0 0,-1 1 1 0 0,30 7 648 0 0,11 0-2641 0 0,19 4-1708 0 0,-33-2-2684 0 0,-48-9 1117 0 0</inkml:trace>
  <inkml:trace contextRef="#ctx0" brushRef="#br0" timeOffset="48409.024">16583 392 23853 0 0,'0'0'-273'0'0,"0"0"-590"0"0,0 0-413 0 0,0 0-1 0 0,0 0 340 0 0,0 0 533 0 0,0 0 245 0 0,0 0 18 0 0,0 0-9 0 0,0 0 8 0 0,0 0 18 0 0,19 29 33 0 0,60 92 34 0 0,-42-8 144 0 0,-35-84-24 0 0,6 75 208 0 0,-7-69-211 0 0,2 1-1 0 0,1-1 0 0 0,2 0 1 0 0,1 0-1 0 0,2-1 1 0 0,1 0-1 0 0,5 10-59 0 0,-3-31 3948 0 0,-3-41-3331 0 0,-7-42-2129 0 0,-78-230 417 0 0,26 45 2352 0 0,52 253-1316 0 0,1 0-1 0 0,0-1 1 0 0,-1 1-1 0 0,1 0 1 0 0,0 1-1 0 0,0-1 1 0 0,0 0-1 0 0,0 1 1 0 0,1 0-1 0 0,-1 0 1 0 0,0 0-1 0 0,0 0 1 0 0,1 0-1 0 0,-1 1 1 0 0,1-1-1 0 0,-1 1 1 0 0,0 0-1 0 0,1 0 0 0 0,-1 0 1 0 0,1 1-1 0 0,-1-1 1 0 0,0 1-1 0 0,1 0 1 0 0,-1 0-1 0 0,0 0 1 0 0,1 0-1 0 0,-1 0 60 0 0,50 14-17 0 0,0 3 1 0 0,-1 1-1 0 0,-1 3 0 0 0,-1 2 0 0 0,-2 3 0 0 0,15 10 17 0 0,-17-12-59 0 0,-1 2 0 0 0,-1 2 0 0 0,-1 1 1 0 0,-2 3-1 0 0,-1 1 0 0 0,-2 2 0 0 0,-1 2 0 0 0,-1 3 59 0 0,-33-38-14 0 0,1-1 0 0 0,-1 1-1 0 0,-1 0 1 0 0,1 0 0 0 0,0 0 0 0 0,-1 0-1 0 0,0 1 1 0 0,1-1 0 0 0,-1 1-1 0 0,-1-1 1 0 0,1 1 0 0 0,0 0-1 0 0,-1 0 1 0 0,0 0 0 0 0,0-1 0 0 0,0 1-1 0 0,0 0 1 0 0,-1 0 0 0 0,0 1-1 0 0,1-1 1 0 0,-2 0 0 0 0,1 0 0 0 0,0 0-1 0 0,-1 0 1 0 0,1 0 0 0 0,-1 0-1 0 0,0 0 1 0 0,-1 0 0 0 0,1-1 0 0 0,-1 1-1 0 0,0 0 1 0 0,1-1 0 0 0,-2 1-1 0 0,1-1 1 0 0,0 1 0 0 0,-1-1 0 0 0,1 0-1 0 0,-1 0 1 0 0,0 0 0 0 0,0-1-1 0 0,0 1 1 0 0,0-1 14 0 0,-25 10 288 0 0,0-2 0 0 0,-1-1 0 0 0,1-1 0 0 0,-2-2 1 0 0,1 0-1 0 0,-1-2 0 0 0,1-2 0 0 0,-1 0 0 0 0,-9-3-288 0 0,12 2 126 0 0,-573 4 1713 0 0,460-7-5203 0 0,1 1-4230 0 0,138 2 1189 0 0,1 0-22 0 0</inkml:trace>
  <inkml:trace contextRef="#ctx0" brushRef="#br0" timeOffset="18541.843">12228 4082 8514 0 0,'0'0'299'0'0,"0"0"61"0"0,0 0 89 0 0,0 0 31 0 0,0 0-36 0 0,0 0-136 0 0,0 0-204 0 0,0 0-216 0 0,0 0-216 0 0,0 0-211 0 0,0 0-146 0 0,-6-10 45 0 0,-17-32 172 0 0,15 111 1804 0 0,45 179-1032 0 0,-74 765 20 0 0,64-386 709 0 0,-7-331-171 0 0,-14 1 0 0 0,-13 14-862 0 0,-16 10 557 0 0,-29 704 745 0 0,42-571-314 0 0,-41 224-988 0 0,32-523 333 0 0,6 1 0 0 0,8 0 0 0 0,6 1 0 0 0,16 96-333 0 0,-7-178 90 0 0,39 287 172 0 0,-15 2 0 0 0,-16 35-262 0 0,66 1137 921 0 0,-65-731-517 0 0,9 717 1121 0 0,-27-1446-1465 0 0,-9 611 442 0 0,-47-232 903 0 0,-28-99-1769 0 0,80-371-7778 0 0,3 5-2412 0 0</inkml:trace>
  <inkml:trace contextRef="#ctx0" brushRef="#br0" timeOffset="20048.913">16110 3879 8082 0 0,'0'0'1408'0'0,"0"0"50"0"0,0 0-197 0 0,0 0-211 0 0,0 0-209 0 0,0 0-250 0 0,0 0-203 0 0,0 0-168 0 0,0 0-130 0 0,0 0-49 0 0,0 0 4 0 0,-13-14 6 0 0,-36-38 5 0 0,47 51-67 0 0,1 1 1 0 0,0 0-1 0 0,0 0 1 0 0,0 0-1 0 0,0 0 1 0 0,0 0-1 0 0,0 0 1 0 0,0 1-1 0 0,0-1 1 0 0,0 0-1 0 0,0 0 1 0 0,0 1-1 0 0,0-1 1 0 0,0 1-1 0 0,0-1 1 0 0,0 1-1 0 0,0-1 1 0 0,0 1-1 0 0,0-1 1 0 0,0 1-1 0 0,0 0 1 0 0,0 0-1 0 0,1-1 0 0 0,-1 1 1 0 0,0 0-1 0 0,1 0 1 0 0,-1 0-1 0 0,1 0 1 0 0,-1 0-1 0 0,1 0 1 0 0,-1 0-1 0 0,1 0 1 0 0,-1 0-1 0 0,1 0 1 0 0,0 0-1 0 0,0 0 1 0 0,0 0-1 0 0,-1 0 1 0 0,1 0-1 0 0,0 0 1 0 0,0 0-1 0 0,0 1 1 0 0,1-1-1 0 0,-1 0 1 0 0,0 0-1 0 0,0 0 1 0 0,1 0-1 0 0,-1 0 0 0 0,0 0 11 0 0,0 3-9 0 0,-27 143 50 0 0,8 1 0 0 0,5 1 0 0 0,7 134-41 0 0,4-155 5 0 0,-47 2280 2207 0 0,25-1857-1392 0 0,-6 112 67 0 0,40 341-887 0 0,175 816 1468 0 0,-79-1182-842 0 0,-76-419-105 0 0,-9 0 0 0 0,-9 1 0 0 0,-17 168-521 0 0,-9 98 1197 0 0,-14 387-510 0 0,23-776-575 0 0,4 0-1 0 0,4 1 0 0 0,5-1 1 0 0,16 76-112 0 0,61 487 373 0 0,-48-224 199 0 0,22 75 524 0 0,-45-355 178 0 0,-24-188-5063 0 0,0 3-4264 0 0,3 8-4262 0 0</inkml:trace>
  <inkml:trace contextRef="#ctx0" brushRef="#br0" timeOffset="22626.689">12527 7939 1328 0 0,'0'0'307'0'0,"0"0"-164"0"0,0 0-98 0 0,0 0-16 0 0,0 0 22 0 0,0 0 53 0 0,0 0 133 0 0,0 0 206 0 0,0 0 216 0 0,0 0 155 0 0,0-7 798 0 0,0 6 1901 0 0,0 120-1756 0 0,29-18-998 0 0,-18-34 197 0 0,-11-67-840 0 0,0 0 95 0 0,0 0 139 0 0,0 0 147 0 0,0 0 166 0 0,0 0 98 0 0,0 0 49 0 0,0 0-3 0 0,0 0-74 0 0,0 0-69 0 0,0 0-69 0 0,0 0-94 0 0,0 0-110 0 0,0 0-117 0 0,0 0-108 0 0,0 0-78 0 0,0 0-68 0 0,0 0-53 0 0,0 0-51 0 0,0 0-43 0 0,0 0-61 0 0,0 0-46 0 0,0 0-24 0 0,0 0-18 0 0,0 0-1 0 0,0 0 6 0 0,0 0-20 0 0,-7 16-1113 0 0,4-12-4035 0 0,1-4 1573 0 0,2 0-3790 0 0</inkml:trace>
  <inkml:trace contextRef="#ctx0" brushRef="#br0" timeOffset="25116.87">12343 4377 0 0 0,'0'0'575'0'0,"0"0"577"0"0,0 0-174 0 0,0 0-21 0 0,0 0 30 0 0,0 0-19 0 0,0 0 27 0 0,0 0 15 0 0,0 0-19 0 0,0 0-41 0 0,0 0-84 0 0,0 0-118 0 0,0 0-113 0 0,0-12-132 0 0,0-49 89 0 0,0 61-538 0 0,42 1-2271 0 0,284 47 5185 0 0,-308-44-2752 0 0,-1-1-1 0 0,1 0 1 0 0,0-2-1 0 0,1 0 0 0 0,-1 0 1 0 0,0-2-1 0 0,0 0 1 0 0,0-2-1 0 0,0 0 1 0 0,0 0-1 0 0,-1-2 0 0 0,1 0 1 0 0,-1-1-1 0 0,0-1 1 0 0,0-1-216 0 0,-11 7-49 0 0,0 0 1 0 0,0 0 0 0 0,0 1 0 0 0,1 0-1 0 0,-1 0 1 0 0,0 0 0 0 0,0 1 0 0 0,0 0 0 0 0,0 0-1 0 0,0 1 1 0 0,0-1 0 0 0,0 1 0 0 0,0 1-1 0 0,-1-1 1 0 0,1 1 0 0 0,-1 0 0 0 0,1 0 0 0 0,2 3 48 0 0,49 19 203 0 0,-21-17-17 0 0,0-2-1 0 0,0-2 0 0 0,1-1 0 0 0,0-1 0 0 0,0-2 0 0 0,-1-2 0 0 0,1-1 0 0 0,-1-2 0 0 0,1-2 0 0 0,-2-1 0 0 0,1-2 0 0 0,-1-1 0 0 0,-1-2 0 0 0,0-1 0 0 0,-1-2 0 0 0,6-4-185 0 0,107-35-1217 0 0,-99 104-388 0 0,-32-37 1685 0 0,0-1 0 0 0,1 0 0 0 0,0 0 0 0 0,0-2 0 0 0,1 0 0 0 0,1-1 0 0 0,-1-1 0 0 0,1 0 0 0 0,1-1 0 0 0,-1-2 0 0 0,1 1 0 0 0,0-2 0 0 0,0-1-1 0 0,0 0 1 0 0,0-1 0 0 0,0-1 0 0 0,0-1 0 0 0,0-1 0 0 0,0-1 0 0 0,9-2-80 0 0,29-3 191 0 0,0-2 0 0 0,-1-3 0 0 0,-1-3 0 0 0,0-2 0 0 0,-1-2 0 0 0,-1-2 0 0 0,2-5-191 0 0,117-44 205 0 0,-168 69-313 0 0,1 0 0 0 0,-1 0 1 0 0,1 1-1 0 0,0-1 0 0 0,0 1 0 0 0,-1 0 1 0 0,1 1-1 0 0,0-1 0 0 0,0 1 1 0 0,0 0-1 0 0,0 0 0 0 0,0 1 0 0 0,0-1 1 0 0,0 1-1 0 0,0 0 0 0 0,-1 0 0 0 0,1 1 1 0 0,0 0-1 0 0,-1-1 0 0 0,1 1 1 0 0,-1 1-1 0 0,1-1 0 0 0,-1 1 0 0 0,0 0 1 0 0,0 0-1 0 0,0 0 0 0 0,1 2 108 0 0,27 15 30 0 0,0-1 1 0 0,2-2-1 0 0,0-1 0 0 0,1-1 1 0 0,0-2-1 0 0,1-2 0 0 0,0-1 0 0 0,1-2 1 0 0,0-1-1 0 0,0-3 0 0 0,31 1-30 0 0,-15 2-725 0 0,-7 2-5904 0 0,-33-6-2864 0 0</inkml:trace>
  <inkml:trace contextRef="#ctx0" brushRef="#br0" timeOffset="26961.507">12451 7939 0 0 0,'0'0'1367'0'0,"0"0"-143"0"0,0 0-468 0 0,0 0-244 0 0,0 0 17 0 0,0 0 52 0 0,0 0 10 0 0,0 0-14 0 0,0 0-49 0 0,0 0-93 0 0,0 0-124 0 0,35 8 2658 0 0,55-6 1463 0 0,-62 36-5000 0 0,-23-33 571 0 0,-1 1-1 0 0,0 0 0 0 0,0 0 1 0 0,-1 0-1 0 0,0 0 0 0 0,0 0 0 0 0,0 0 1 0 0,-1 1-1 0 0,0 0 0 0 0,0-1 1 0 0,0 1-1 0 0,-1 0 0 0 0,0 0 0 0 0,-1 0 1 0 0,0 0-1 0 0,0 0 0 0 0,0-1 1 0 0,-1 1-1 0 0,0 0 0 0 0,0 0 0 0 0,0 0 1 0 0,-1-1-1 0 0,0 1 0 0 0,-1 0 1 0 0,1-1-1 0 0,-1 0 0 0 0,0 0 0 0 0,-1 0 1 0 0,0 0-1 0 0,0 0 0 0 0,0-1 1 0 0,0 1-1 0 0,-1-1 0 0 0,0 0 0 0 0,-1 0-2 0 0,1 2 156 0 0,0-1 0 0 0,0 0 0 0 0,0 0 0 0 0,-1 0 0 0 0,0-1 0 0 0,0 1 0 0 0,0-1 0 0 0,-1-1 0 0 0,1 1 0 0 0,-1-1 0 0 0,0-1 0 0 0,-1 1 0 0 0,1-1 0 0 0,0 0 0 0 0,-1-1 0 0 0,0 0 0 0 0,0 0 0 0 0,0 0 0 0 0,-5-1-156 0 0,-123 34-318 0 0,109-27 3186 0 0,-28-10-3582 0 0,32 1 927 0 0,-197 32-175 0 0,91-59 3436 0 0,103 15-3156 0 0,25 11-6230 0 0,5 2-6402 0 0,-2 0 7373 0 0</inkml:trace>
  <inkml:trace contextRef="#ctx0" brushRef="#br0" timeOffset="27685.855">11729 8106 4377 0 0,'0'0'1004'0'0,"0"0"-552"0"0,0 0-638 0 0,0 0-325 0 0,0 0-37 0 0,0 0 98 0 0,0 0 158 0 0,0 0 192 0 0,0 0 115 0 0,0 0 58 0 0,0 0 79 0 0,0 0 176 0 0,0 0 206 0 0,-30 36 3276 0 0,-8 1-2976 0 0,-3-3 0 0 0,0-1 0 0 0,-2-3 0 0 0,-2-1 0 0 0,0-2 1 0 0,-43 18-835 0 0,43-21 353 0 0,-58 33-62 0 0,166-26 2211 0 0,142 27-1585 0 0,-205-58-935 0 0,33-3 1577 0 0,-32-10-3570 0 0,-1 2-974 0 0,0-1-3754 0 0,0 8-793 0 0</inkml:trace>
  <inkml:trace contextRef="#ctx0" brushRef="#br0" timeOffset="27894.397">11547 8274 19636 0 0,'0'0'448'0'0,"0"0"-169"0"0,0 0-388 0 0,0 0-441 0 0,0 0-406 0 0,0 0-72 0 0,0 0 101 0 0,0 0 315 0 0,0 0 412 0 0,0 0 100 0 0,0 0 22 0 0,0 0 4 0 0,0 0-8 0 0,-4 17 17 0 0,-11 50 20 0 0,14-63 30 0 0,0 1 0 0 0,1-1 0 0 0,0 1 0 0 0,-1-1 1 0 0,2 1-1 0 0,-1-1 0 0 0,0 1 0 0 0,1-1 0 0 0,0 1 1 0 0,0-1-1 0 0,0 1 0 0 0,1-1 0 0 0,0 0 0 0 0,-1 0 1 0 0,1 0-1 0 0,1 0 0 0 0,-1 0 0 0 0,0 0 0 0 0,3 2 15 0 0,17 19-3565 0 0,-16-19 1458 0 0,3 3-6092 0 0</inkml:trace>
  <inkml:trace contextRef="#ctx0" brushRef="#br0" timeOffset="28983.364">15458 8021 1240 0 0,'0'0'1570'0'0,"0"0"-506"0"0,0 0-120 0 0,0 0 2 0 0,0 0-37 0 0,0 0-70 0 0,0 0-39 0 0,0 0-70 0 0,0 0-6 0 0,0 0 54 0 0,0 0 44 0 0,0 0 56 0 0,0 0 6 0 0,-4-17-49 0 0,-12-49-44 0 0,11 115 345 0 0,9-39-984 0 0,0 0 1 0 0,1-1-1 0 0,0 1 1 0 0,0-1-1 0 0,1-1 1 0 0,0 1-1 0 0,0-1 1 0 0,1 0-1 0 0,1 0 0 0 0,-1-1 1 0 0,1 0-1 0 0,0 0 1 0 0,1-1-1 0 0,-1 0 1 0 0,1 0-1 0 0,0-1 0 0 0,1 0 1 0 0,-1-1-1 0 0,1 0 1 0 0,9 2-153 0 0,43 5 358 0 0,1-3-1 0 0,0-2 1 0 0,0-4 0 0 0,1-2 0 0 0,-1-3 0 0 0,0-3 0 0 0,0-2 0 0 0,-1-3-1 0 0,56-18-357 0 0,-95 24 43 0 0,57-14 84 0 0,0 3 0 0 0,1 3 0 0 0,1 5 0 0 0,9 2-127 0 0,-134-20-3039 0 0,-16 16-5945 0 0,50 9 6329 0 0,-1 0-5377 0 0</inkml:trace>
  <inkml:trace contextRef="#ctx0" brushRef="#br0" timeOffset="29438.024">16561 7823 11218 0 0,'0'0'318'0'0,"0"0"-161"0"0,0 0-260 0 0,0 0-138 0 0,0 0-31 0 0,0 0 52 0 0,0 0 109 0 0,0 0 209 0 0,0 0 195 0 0,0 0 126 0 0,0 0 5 0 0,0 0-137 0 0,0 0-243 0 0,-11 5-106 0 0,26 7 349 0 0,0-1 0 0 0,1 0 0 0 0,0-1 0 0 0,0-1 0 0 0,1 0 0 0 0,0-1 0 0 0,0-1 0 0 0,1-1-1 0 0,0 0 1 0 0,0-2 0 0 0,1 0 0 0 0,8 1-287 0 0,27 8 182 0 0,-45-11-94 0 0,-7-2-73 0 0,-1-1 0 0 0,1 1 0 0 0,0 0 0 0 0,-1-1 0 0 0,1 1 0 0 0,0 0 0 0 0,-1 0 0 0 0,1 0 0 0 0,0 0 0 0 0,0 0 0 0 0,-1 1-1 0 0,1-1 1 0 0,0 1 0 0 0,-1-1 0 0 0,1 1 0 0 0,0-1 0 0 0,-1 1 0 0 0,1 0 0 0 0,-1 0 0 0 0,1-1 0 0 0,-1 1 0 0 0,0 0 0 0 0,1 1 0 0 0,-1-1 0 0 0,0 0 0 0 0,0 0 0 0 0,1 0 0 0 0,-1 1 0 0 0,0-1-1 0 0,0 1 1 0 0,-1-1 0 0 0,1 1 0 0 0,0-1 0 0 0,0 1 0 0 0,-1-1 0 0 0,1 1 0 0 0,-1 0 0 0 0,1-1 0 0 0,-1 1 0 0 0,0 0 0 0 0,0-1 0 0 0,1 1 0 0 0,-1 0 0 0 0,-1 0 0 0 0,1-1 0 0 0,0 1 0 0 0,0 0-1 0 0,0-1 1 0 0,-1 1 0 0 0,1 0 0 0 0,-1-1 0 0 0,0 1 0 0 0,1-1 0 0 0,-1 1 0 0 0,0-1 0 0 0,0 1 0 0 0,0-1 0 0 0,0 1-15 0 0,-129 95 2932 0 0,75-63-4610 0 0,6 3-5017 0 0,43-30-3069 0 0</inkml:trace>
  <inkml:trace contextRef="#ctx0" brushRef="#br0" timeOffset="30661.234">12377 9497 6289 0 0,'0'0'1365'0'0,"0"0"-539"0"0,0 0-417 0 0,0 0-84 0 0,0 0 138 0 0,0 0 180 0 0,0 0 79 0 0,0 0-52 0 0,0 0-183 0 0,0 0-209 0 0,0 0-184 0 0,3-5-190 0 0,17-16-1395 0 0,13 68 632 0 0,-24-34 1014 0 0,1 0-67 0 0,0 1 0 0 0,-1-1 0 0 0,0 1-1 0 0,-1 1 1 0 0,-1 0 0 0 0,0 0 0 0 0,-1 0-1 0 0,-1 1 1 0 0,0 0 0 0 0,-1 0 0 0 0,-1 0-1 0 0,-1 0 1 0 0,1 17-88 0 0,-2-27 138 0 0,0 0-1 0 0,-1-1 1 0 0,0 1-1 0 0,0 0 1 0 0,0 0 0 0 0,-1 0-1 0 0,0-1 1 0 0,0 1-1 0 0,-1 0 1 0 0,1-1 0 0 0,-1 1-1 0 0,0-1 1 0 0,-1 0-1 0 0,1 1 1 0 0,-1-1-1 0 0,0 0 1 0 0,-1-1 0 0 0,1 1-1 0 0,-1 0 1 0 0,0-1-1 0 0,0 0 1 0 0,0 0 0 0 0,0 0-1 0 0,-1 0 1 0 0,0-1-1 0 0,1 0 1 0 0,-1 0-1 0 0,-1 0 1 0 0,1-1 0 0 0,-4 2-138 0 0,-261 63 2946 0 0,77-53-130 0 0,181-17-2860 0 0,-1 2 0 0 0,0-1 1 0 0,0 2-1 0 0,0 0 0 0 0,0 0 0 0 0,0 1 0 0 0,0 1 0 0 0,0 0 0 0 0,0 1 0 0 0,1 0 0 0 0,-1 1 0 0 0,-11 5 44 0 0,8-2 1049 0 0,16-7-1663 0 0,1 0 0 0 0,-1 1 0 0 0,0-1-1 0 0,0 0 1 0 0,1 0 0 0 0,-1 1 0 0 0,0-1 0 0 0,0 0 0 0 0,1 1 0 0 0,-1-1 0 0 0,0 0 0 0 0,0 1-1 0 0,0-1 1 0 0,1 0 0 0 0,-1 1 0 0 0,0-1 0 0 0,0 0 0 0 0,0 1 0 0 0,0-1 0 0 0,0 1-1 0 0,0-1 1 0 0,0 0 0 0 0,0 1 0 0 0,0-1 0 0 0,0 0 614 0 0,11 0-3710 0 0,-4 0 940 0 0</inkml:trace>
  <inkml:trace contextRef="#ctx0" brushRef="#br0" timeOffset="31435.742">11788 9902 2801 0 0,'0'0'2748'0'0,"0"0"-711"0"0,0 0-446 0 0,0 0-330 0 0,0 0-294 0 0,0 0-325 0 0,0 0-234 0 0,0 0-168 0 0,0 0-99 0 0,0 0 34 0 0,0 0 85 0 0,0 0 72 0 0,0 0 41 0 0,-15 0-7 0 0,-129 20 818 0 0,-131 98 442 0 0,275-118-1662 0 0,0 1 0 0 0,1-1 0 0 0,-1 0 0 0 0,0 0 0 0 0,1 0 1 0 0,-1 0-1 0 0,0 0 0 0 0,1 0 0 0 0,-1 0 0 0 0,0 1 0 0 0,1-1 1 0 0,-1 0-1 0 0,0 0 0 0 0,0 0 0 0 0,1 1 0 0 0,-1-1 0 0 0,0 0 1 0 0,0 0-1 0 0,1 1 0 0 0,-1-1 0 0 0,0 0 0 0 0,0 0 0 0 0,0 1 1 0 0,0-1-1 0 0,1 0 0 0 0,-1 1 0 0 0,0-1 0 0 0,0 0 0 0 0,0 1 1 0 0,0-1-1 0 0,0 0 0 0 0,0 1 0 0 0,0-1 0 0 0,0 0 0 0 0,0 1 0 0 0,0-1 1 0 0,0 0-1 0 0,0 1 0 0 0,0-1 36 0 0,21 4 563 0 0,166 88 304 0 0,-127-95 2041 0 0,-75-72-15417 0 0,-16 15 11134 0 0,19 40 4027 0 0,0 2 3489 0 0,22 69-4068 0 0,59 37-1333 0 0,-22-70-7700 0 0,-39-18-2534 0 0</inkml:trace>
  <inkml:trace contextRef="#ctx0" brushRef="#br0" timeOffset="32682.418">15742 9541 0 0 0,'0'0'3861'0'0,"0"0"-1897"0"0,0 0-598 0 0,0 0-206 0 0,0 0-244 0 0,0 0-242 0 0,0 0-257 0 0,0 0-219 0 0,0 0-177 0 0,0 0-109 0 0,0 0-60 0 0,0 0-28 0 0,0 0 10 0 0,-3-1-863 0 0,-5 0 7963 0 0,7 2-6753 0 0,3 13-43 0 0,0-1 0 0 0,2 1 0 0 0,-1 0 0 0 0,2-1 0 0 0,-1 0 0 0 0,2 0 0 0 0,0 0 0 0 0,0 0 0 0 0,2-1 0 0 0,-1 0 0 0 0,1-1 1 0 0,1 0-1 0 0,0 0 0 0 0,1-1 0 0 0,0 0 0 0 0,0 0 0 0 0,1-1 0 0 0,0-1 0 0 0,1 0 0 0 0,0 0 0 0 0,2 0-138 0 0,14 1 343 0 0,1-2 0 0 0,0-1-1 0 0,0-1 1 0 0,0-1 0 0 0,1-2 0 0 0,0-1 0 0 0,-1-2-1 0 0,1 0 1 0 0,-1-2 0 0 0,1-1 0 0 0,-1-2-1 0 0,0 0 1 0 0,-1-2 0 0 0,17-8-343 0 0,62-9 13 0 0,150-19 288 0 0,-257 44-232 0 0,0 0 9 0 0,0 0-22 0 0,0 0-75 0 0,-34-8-2019 0 0,34 8 1965 0 0,-25-13-3815 0 0,18 7-685 0 0,2-2-4234 0 0,3 5 3905 0 0</inkml:trace>
  <inkml:trace contextRef="#ctx0" brushRef="#br0" timeOffset="33085.677">16610 9519 16315 0 0,'0'0'1565'0'0,"0"0"-442"0"0,0 0-695 0 0,0 0-488 0 0,0 0-408 0 0,0 0-283 0 0,0 0-137 0 0,0 0 109 0 0,0 0 305 0 0,0 0 340 0 0,0 0 319 0 0,0 0 199 0 0,0 0 51 0 0,4 4 12 0 0,16 11-113 0 0,0-1 0 0 0,0-1 0 0 0,2 0 0 0 0,-1-2 0 0 0,2 0 0 0 0,-1-2 0 0 0,1 0 0 0 0,1-2 0 0 0,-1 0 0 0 0,5-1-334 0 0,-24-6 37 0 0,-1 0 0 0 0,1 0 0 0 0,-1 0 0 0 0,1 0 0 0 0,-1 0 0 0 0,1 1 0 0 0,-1 0 0 0 0,1 0 0 0 0,-1 0 0 0 0,0 0 0 0 0,1 0 0 0 0,-1 0 0 0 0,0 1 0 0 0,0 0 0 0 0,0 0 0 0 0,0 0 0 0 0,0 0 0 0 0,-1 0 0 0 0,1 0 0 0 0,0 1 0 0 0,-1-1 0 0 0,0 1 0 0 0,0 0 0 0 0,0 0 0 0 0,0 0 0 0 0,0 0 0 0 0,0 0 0 0 0,-1 0 0 0 0,1 0 0 0 0,-1 0 0 0 0,0 1 0 0 0,0-1 0 0 0,0 1 0 0 0,-1-1 0 0 0,1 1 0 0 0,-1-1 0 0 0,1 1 0 0 0,-1-1 0 0 0,-1 1-37 0 0,-1 5 8 0 0,-2 0 0 0 0,1-1 0 0 0,-1 1-1 0 0,0-1 1 0 0,-1 0 0 0 0,0 0-1 0 0,0-1 1 0 0,-1 1 0 0 0,0-1 0 0 0,0 0-1 0 0,-1-1 1 0 0,1 1 0 0 0,-1-1 0 0 0,-1-1-1 0 0,1 1 1 0 0,-1-1 0 0 0,0-1-1 0 0,0 0 1 0 0,-1 0 0 0 0,1 0 0 0 0,-1-1-1 0 0,0 0 1 0 0,-1 0-8 0 0,-31 17-3636 0 0,29-13-1804 0 0,2-3-5252 0 0</inkml:trace>
  <inkml:trace contextRef="#ctx0" brushRef="#br0" timeOffset="37660.76">10381 2881 600 0 0,'0'0'1789'0'0,"0"0"-1037"0"0,0 0-367 0 0,0 0-49 0 0,0 0-32 0 0,0 0 64 0 0,0 0 83 0 0,0 0-54 0 0,0 0-78 0 0,0 0-119 0 0,0 0-113 0 0,-4 0 64 0 0,-92 11 1150 0 0,-187 60 1006 0 0,264-64-2327 0 0,-278 93 3338 0 0,-119 66-3318 0 0,108 9 402 0 0,110-11 982 0 0,-205 195-621 0 0,373-330-790 0 0,2 0 1 0 0,0 2-1 0 0,3 1 0 0 0,0 1 1 0 0,2 2-1 0 0,2 0 0 0 0,1 1 1 0 0,2 1-1 0 0,1 0 0 0 0,2 1 1 0 0,-8 34 26 0 0,22-67 5 0 0,-10 33 59 0 0,2 1-1 0 0,2 0 1 0 0,1 1 0 0 0,3-1 0 0 0,0 1 0 0 0,4 38-64 0 0,9-44 155 0 0,0-1-1 0 0,3 0 1 0 0,0-1 0 0 0,2-1 0 0 0,2 0 0 0 0,1-1 0 0 0,1-1 0 0 0,1-1 0 0 0,1 0-1 0 0,2-2 1 0 0,1-1 0 0 0,1 0 0 0 0,9 5-155 0 0,-33-29 2 0 0,77 65 369 0 0,3-2 1 0 0,3-5 0 0 0,2-3-1 0 0,3-3 1 0 0,2-5-1 0 0,2-4 1 0 0,2-4-1 0 0,18 2-371 0 0,103 36 356 0 0,3-9 0 0 0,44 1-356 0 0,-166-45 65 0 0,155 28 116 0 0,1-11 0 0 0,2-11 1 0 0,2-12-1 0 0,238-12-181 0 0,1001-43 283 0 0,-217-44-92 0 0,-732 35-139 0 0,1109-56 86 0 0,-1220 79 11 0 0,-1-20 0 0 0,418-96-149 0 0,-737 111 104 0 0,-1-6 0 0 0,-1-4 0 0 0,-2-6 0 0 0,-2-4 0 0 0,-2-5 0 0 0,-3-4 0 0 0,8-12-104 0 0,-94 57 103 0 0,-2 0 0 0 0,1-1 0 0 0,-1-1 0 0 0,-1-1 1 0 0,0 0-1 0 0,-1-1 0 0 0,-1 0 0 0 0,0-2 0 0 0,-1 1 0 0 0,-1-2 1 0 0,-1 0-1 0 0,0 0 0 0 0,-1-1 0 0 0,-1 0 0 0 0,-1 0 0 0 0,-1-1 0 0 0,1-6-103 0 0,37-372 259 0 0,-43 379-260 0 0,8-48 35 0 0,-2-1 0 0 0,-4 1 0 0 0,-3-1 0 0 0,-6-52-34 0 0,-3 88-27 0 0,-1 1-1 0 0,-1 0 1 0 0,-2 1 0 0 0,-1 1 0 0 0,-1 0 0 0 0,-2 0-1 0 0,-1 1 1 0 0,-1 1 0 0 0,-1 1 0 0 0,-1 1 0 0 0,-2 1-1 0 0,0 0 1 0 0,-1 2 0 0 0,-2 0 0 0 0,-6-2 27 0 0,-55-56-52 0 0,-4 4-1 0 0,-3 5 1 0 0,-3 3 0 0 0,-3 5 0 0 0,-3 4 0 0 0,-2 4-1 0 0,-7 3 53 0 0,-486-201-178 0 0,426 201 32 0 0,-2 7 1 0 0,-95-9 145 0 0,107 23-24 0 0,-112-13-47 0 0,-169-2 71 0 0,268 31-1 0 0,-227-8-129 0 0,-1 19 0 0 0,-66 20 130 0 0,-993 43 36 0 0,464-29-11 0 0,778-16-102 0 0,1 9-1 0 0,2 10 0 0 0,1 9 0 0 0,-181 61 78 0 0,-257 64-750 0 0,440-120-3867 0 0,76-11-5061 0 0,103-26 557 0 0</inkml:trace>
  <inkml:trace contextRef="#ctx0" brushRef="#br0" timeOffset="39895.041">7868 5050 2224 0 0,'0'0'2646'0'0,"0"0"-748"0"0,0 0-347 0 0,0 0-219 0 0,0 0-302 0 0,0 0-457 0 0,0 0-483 0 0,0 0-408 0 0,0 0-336 0 0,0 0-277 0 0,0 0-191 0 0,-7 2-2224 0 0,17 345 5185 0 0,17 208-1360 0 0,1-145-282 0 0,-29 602 726 0 0,60-241 2462 0 0,-67-462-2262 0 0,-26 152-411 0 0,14-132-221 0 0,14 1-1 0 0,15 10-490 0 0,80 844 1763 0 0,45-308-610 0 0,-89-613-743 0 0,-12 1 0 0 0,-11 2 1 0 0,-13 236-411 0 0,-40 138 1517 0 0,33 389-448 0 0,-39-526-739 0 0,-36-6-287 0 0,63-431-54 0 0,4 2-1 0 0,3-1 1 0 0,2 1 0 0 0,4-1-1 0 0,2 0 1 0 0,9 36 11 0 0,10 171-12 0 0,-19-181 298 0 0,3-1-1 0 0,5 0 0 0 0,21 79-285 0 0,59 190 843 0 0,-93-340-3656 0 0,-2-28 1610 0 0,-8-18-7057 0 0,5 9-2681 0 0</inkml:trace>
  <inkml:trace contextRef="#ctx0" brushRef="#br0" timeOffset="41534.882">19525 4674 0 0 0,'0'0'884'0'0,"0"0"-450"0"0,0 0-168 0 0,0 0 56 0 0,0 0 75 0 0,0 0 109 0 0,0 0 67 0 0,0 0 87 0 0,0 0 114 0 0,0 0 11 0 0,0 0-46 0 0,-6-6-75 0 0,-32-26 1429 0 0,49 84-2888 0 0,27 449 2506 0 0,-37 586 2615 0 0,18-149-1336 0 0,14 189-373 0 0,-7-782-2287 0 0,72 670 559 0 0,-27-423 143 0 0,-26 2 0 0 0,-25 159-1032 0 0,-20 970 1138 0 0,-12-1054 7 0 0,31-287-18 0 0,34 129-1127 0 0,19 218 1334 0 0,-2-74-387 0 0,-44-427-385 0 0,-26-228-584 0 0,-1-61-4601 0 0,-4 17-4100 0 0,-1 16-3662 0 0</inkml:trace>
  <inkml:trace contextRef="#ctx0" brushRef="#br0" timeOffset="53763.294">18449 1833 4809 0 0,'0'0'356'0'0,"0"0"191"0"0,0 0 245 0 0,0 0 166 0 0,0 0 155 0 0,0 0 134 0 0,0 0 131 0 0,0 0 130 0 0,0 0-21 0 0,0 0-167 0 0,0 0-342 0 0,-15-7-362 0 0,-43-19-275 0 0,58 25-325 0 0,1-1 0 0 0,-1 1-1 0 0,1-1 1 0 0,0 1 0 0 0,-1-1-1 0 0,1 1 1 0 0,0 0 0 0 0,0-1-1 0 0,0 1 1 0 0,0 0-1 0 0,0 0 1 0 0,1-1 0 0 0,-1 1-1 0 0,0 0 1 0 0,0 0 0 0 0,1 1-1 0 0,-1-1 1 0 0,1 0 0 0 0,-1 0-1 0 0,0 1 1 0 0,1-1-1 0 0,0 1 1 0 0,-1-1 0 0 0,1 1-1 0 0,-1-1 1 0 0,1 1 0 0 0,-1 0-1 0 0,1 0 1 0 0,0 0 0 0 0,-1 0-1 0 0,1 0 1 0 0,0 0 0 0 0,-1 1-16 0 0,219 17-158 0 0,-90 3 308 0 0,76-17 525 0 0,-1-9 1 0 0,1-9 0 0 0,48-15-676 0 0,6 1 321 0 0,623-63 485 0 0,-862 90-1158 0 0,-36 5-743 0 0,-17 3 234 0 0,-11 7-1232 0 0,-38 12-6479 0 0,58-20 432 0 0</inkml:trace>
  <inkml:trace contextRef="#ctx0" brushRef="#br0" timeOffset="54231.542">19750 1893 5593 0 0,'0'0'3916'0'0,"0"0"-2668"0"0,0 0-772 0 0,0 0-104 0 0,0 0 115 0 0,0 0 340 0 0,0 0 345 0 0,0 0 211 0 0,0 0-57 0 0,0 0-305 0 0,0 0-338 0 0,0 0-328 0 0,0 0-218 0 0,3-2-134 0 0,2 3-21 0 0,-1 1 1 0 0,1-1 0 0 0,-1 1-1 0 0,0 0 1 0 0,1 1-1 0 0,-1-1 1 0 0,0 1 0 0 0,0-1-1 0 0,0 1 1 0 0,-1 1 0 0 0,1-1-1 0 0,-1 0 1 0 0,0 1-1 0 0,0 0 1 0 0,0-1 0 0 0,0 1-1 0 0,-1 0 1 0 0,1 1 0 0 0,-1-1-1 0 0,0 0 1 0 0,0 1-1 0 0,-1-1 1 0 0,1 1 0 0 0,-1 2 17 0 0,14 19-37 0 0,294 528 508 0 0,-260-468-147 0 0,4-2-1 0 0,4-2 1 0 0,3-3-1 0 0,4-2 1 0 0,29 23-324 0 0,-86-93-765 0 0,7 5 2942 0 0,-12-11-6313 0 0,-1-3-5210 0 0,-1 0 782 0 0</inkml:trace>
  <inkml:trace contextRef="#ctx0" brushRef="#br0" timeOffset="54596.468">21187 2913 23541 0 0,'0'0'-401'0'0,"0"0"-170"0"0,0 0-159 0 0,0 0 66 0 0,0 0 172 0 0,0 0 243 0 0,0 0 166 0 0,-1 26 52 0 0,0 163 250 0 0,-2-159-98 0 0,1 1 0 0 0,1-1-1 0 0,1 0 1 0 0,2 1 0 0 0,1-1 0 0 0,2 0 0 0 0,1 0 0 0 0,1-1-1 0 0,1 0 1 0 0,2 0 0 0 0,1-1 0 0 0,1 0 0 0 0,1-1-1 0 0,2 0 1 0 0,0-1 0 0 0,2-1 0 0 0,8 9-121 0 0,67 59 316 0 0,-144-61 176 0 0,-19-20-220 0 0,1-3 0 0 0,-1-2-1 0 0,0-4 1 0 0,-61-6-272 0 0,-2 2 248 0 0,13 2-57 0 0,-12-1-680 0 0,99 1-3518 0 0,10 0-3288 0 0,32-1-3873 0 0</inkml:trace>
  <inkml:trace contextRef="#ctx0" brushRef="#br0" timeOffset="62823.69">24864 5833 17500 0 0,'0'0'1145'0'0,"0"0"-421"0"0,0 0-457 0 0,0 0-388 0 0,0 0-167 0 0,0 0 20 0 0,0 0 120 0 0,0 0 206 0 0,0 0 186 0 0,0 0 102 0 0,0 0 81 0 0,16 7 51 0 0,145 32 1317 0 0,-122-39-1437 0 0,-23 2-322 0 0,1 0 0 0 0,0-2 0 0 0,0 0 0 0 0,0-1 1 0 0,0 0-1 0 0,-1-2 0 0 0,1 0 0 0 0,-1-1 0 0 0,1 0 0 0 0,-1-1 0 0 0,0-1 0 0 0,-1-1 0 0 0,0 0 0 0 0,0-1 0 0 0,4-3-36 0 0,-17 9-25 0 0,0 1-1 0 0,0 0 1 0 0,0-1-1 0 0,0 1 0 0 0,0-1 1 0 0,0 0-1 0 0,-1 1 1 0 0,1-1-1 0 0,-1 0 0 0 0,1 0 1 0 0,-1 0-1 0 0,0 0 1 0 0,0 0-1 0 0,0-1 0 0 0,0 1 1 0 0,0 0-1 0 0,0 0 1 0 0,-1-1-1 0 0,1 1 1 0 0,-1 0-1 0 0,1-1 0 0 0,-1 1 1 0 0,0-1-1 0 0,0 1 1 0 0,0 0-1 0 0,0-1 0 0 0,-1 1 1 0 0,1-1-1 0 0,-1 1 1 0 0,1 0-1 0 0,-1 0 1 0 0,0-1-1 0 0,0 1 0 0 0,0 0 1 0 0,0 0-1 0 0,0 0 1 0 0,0 0-1 0 0,-1 0 0 0 0,1 0 1 0 0,-1 0-1 0 0,1 0 1 0 0,-1 0-1 0 0,0 1 1 0 0,0-1-1 0 0,0 1 0 0 0,0-1 1 0 0,0 1-1 0 0,0 0 1 0 0,0 0-1 0 0,0 0 0 0 0,0 0 1 0 0,-1 0-1 0 0,1 0 1 0 0,0 1-1 0 0,-1-1 0 0 0,1 1 1 0 0,0-1-1 0 0,-1 1 1 0 0,1 0-1 0 0,-1 0 1 0 0,1 0-1 0 0,0 0 0 0 0,-1 1 1 0 0,1-1-1 0 0,-2 1 26 0 0,-3-1-43 0 0,-1 0 0 0 0,1 1 0 0 0,-1 0 1 0 0,1 0-1 0 0,-1 1 0 0 0,1 0 0 0 0,0 0 0 0 0,0 1 0 0 0,0 0 0 0 0,0 0 0 0 0,0 0 0 0 0,1 1 0 0 0,-1 0 0 0 0,1 0 0 0 0,0 1 0 0 0,0 0 1 0 0,1 0-1 0 0,-1 0 0 0 0,1 1 0 0 0,0-1 0 0 0,1 1 0 0 0,-1 1 43 0 0,2-2 26 0 0,1-1-1 0 0,0 1 1 0 0,0-1 0 0 0,0 1-1 0 0,0 0 1 0 0,1 0 0 0 0,-1 0 0 0 0,2 0-1 0 0,-1 0 1 0 0,0 0 0 0 0,1 1-1 0 0,0-1 1 0 0,0 0 0 0 0,0 0 0 0 0,1 0-1 0 0,0 0 1 0 0,0 0 0 0 0,0 0-1 0 0,0 0 1 0 0,1 0 0 0 0,0 0 0 0 0,0 0-26 0 0,8 6 99 0 0,1-1 0 0 0,0 0 0 0 0,0 0 0 0 0,1-2 0 0 0,1 1 0 0 0,-1-1 0 0 0,1-1 0 0 0,1 0 1 0 0,-1-1-1 0 0,1-1 0 0 0,0 0 0 0 0,0-1 0 0 0,1 0 0 0 0,-1-1 0 0 0,1-1 0 0 0,0 0 0 0 0,-1-1 1 0 0,1 0-1 0 0,0-1 0 0 0,0-1 0 0 0,8-2-99 0 0,-18 3 8 0 0,197-14 185 0 0,-193 13-184 0 0,0-1 0 0 0,0-1 0 0 0,0 1 1 0 0,-1-1-1 0 0,1-1 0 0 0,-1 0 0 0 0,1 0 1 0 0,-1-1-1 0 0,-1 0 0 0 0,1 0 0 0 0,-1 0 1 0 0,0-1-1 0 0,0-1 0 0 0,0 1 0 0 0,-1-1 1 0 0,0 0-1 0 0,0 0 0 0 0,-1-1 0 0 0,0 1 1 0 0,3-8-10 0 0,-6 10-20 0 0,0-1 1 0 0,0 1-1 0 0,-1-1 1 0 0,0 1-1 0 0,0-1 1 0 0,0 0 0 0 0,-1 0-1 0 0,1 0 1 0 0,-1 1-1 0 0,-1-1 1 0 0,1 0-1 0 0,-1 0 1 0 0,0 1 0 0 0,-1-1-1 0 0,1 0 1 0 0,-1 1-1 0 0,0-1 1 0 0,0 1-1 0 0,-1 0 1 0 0,0 0-1 0 0,0 0 1 0 0,0 0 0 0 0,0 0-1 0 0,-1 1 1 0 0,0-1-1 0 0,0 1 1 0 0,0 0-1 0 0,0 0 1 0 0,-1 0 0 0 0,1 1-1 0 0,-1 0 1 0 0,0 0-1 0 0,-2-1 20 0 0,128 77-1765 0 0,147 48 1907 0 0,-267-120-140 0 0,0-1-1 0 0,0 0 0 0 0,0 1 0 0 0,0-1 1 0 0,-1 1-1 0 0,1-1 0 0 0,0 1 1 0 0,0-1-1 0 0,0 1 0 0 0,-1-1 1 0 0,1 1-1 0 0,0 0 0 0 0,-1 0 1 0 0,1-1-1 0 0,-1 1 0 0 0,1 0 1 0 0,-1 0-1 0 0,1 0 0 0 0,-1-1 0 0 0,1 1 1 0 0,-1 0-1 0 0,0 0 0 0 0,1 0 1 0 0,-1 0-1 0 0,0 0 0 0 0,0 0 1 0 0,0 0-1 0 0,0 0 0 0 0,0 0 1 0 0,0 0-1 0 0,0 0 0 0 0,0 0 1 0 0,0 0-1 0 0,0-1 0 0 0,0 1 1 0 0,-1 0-1 0 0,1 0 0 0 0,0 0 0 0 0,-1 0 1 0 0,1 0-1 0 0,-1 0 0 0 0,1 0 1 0 0,-1-1-1 0 0,1 1 0 0 0,-1 0 1 0 0,1 0-1 0 0,-1-1 0 0 0,0 1 1 0 0,0 0-1 0 0,1-1 0 0 0,-1 1 1 0 0,0-1-1 0 0,0 1 0 0 0,0-1 0 0 0,1 1 1 0 0,-1-1-1 0 0,0 0 0 0 0,0 1 1 0 0,0-1-1 0 0,0 0 0 0 0,0 0 1 0 0,0 0-1 0 0,0 1 0 0 0,0-1 1 0 0,0 0-1 0 0,0 0 0 0 0,0 0-1 0 0,-76 16 1021 0 0,70-15-1067 0 0,-211 20 541 0 0,123-19-3608 0 0,97-4-4671 0 0,4 1-2088 0 0</inkml:trace>
  <inkml:trace contextRef="#ctx0" brushRef="#br0" timeOffset="63343.587">26478 5674 22973 0 0,'0'0'164'0'0,"0"0"-396"0"0,0 0-322 0 0,0 0-28 0 0,0 0 130 0 0,0 0 242 0 0,0 0 172 0 0,0 0 34 0 0,-1 30 18 0 0,-3 191 54 0 0,50 208 676 0 0,5-196-173 0 0,-74-342 2901 0 0,-6-159-5209 0 0,28 252 1618 0 0,1 0 0 0 0,0-1-1 0 0,1 1 1 0 0,1 0 0 0 0,1 0 0 0 0,0 1-1 0 0,1-1 1 0 0,1 0 0 0 0,0 1 0 0 0,1 0-1 0 0,1 0 1 0 0,0 1 0 0 0,1 0-1 0 0,1 0 1 0 0,0 1 0 0 0,1 0 0 0 0,0 0-1 0 0,1 1 1 0 0,0 1 0 0 0,1 0 0 0 0,0 0-1 0 0,1 1 1 0 0,0 1 0 0 0,1 0 0 0 0,-1 1-1 0 0,2 0 1 0 0,-1 1 0 0 0,10-3 119 0 0,8-1-55 0 0,1 1 1 0 0,0 1 0 0 0,1 2-1 0 0,-1 1 1 0 0,1 2-1 0 0,0 1 1 0 0,1 2 0 0 0,-1 1-1 0 0,0 2 1 0 0,0 1-1 0 0,0 2 1 0 0,-1 1 0 0 0,1 2-1 0 0,26 9 55 0 0,-59-17-2 0 0,0 0-1 0 0,1 1 0 0 0,-1-1 0 0 0,0 0 1 0 0,0 0-1 0 0,1 1 0 0 0,-1-1 1 0 0,0 0-1 0 0,0 1 0 0 0,0 0 1 0 0,1-1-1 0 0,-1 1 0 0 0,0-1 0 0 0,0 1 1 0 0,0 0-1 0 0,0 0 0 0 0,0 0 1 0 0,0 0-1 0 0,0 0 0 0 0,-1 0 0 0 0,1 0 1 0 0,0 0-1 0 0,0 0 0 0 0,-1 0 1 0 0,1 0-1 0 0,-1 0 0 0 0,1 0 1 0 0,-1 1-1 0 0,1-1 0 0 0,-1 0 0 0 0,0 0 1 0 0,1 1-1 0 0,-1-1 0 0 0,0 0 1 0 0,0 0-1 0 0,0 1 0 0 0,0-1 1 0 0,0 0-1 0 0,0 1 0 0 0,-1-1 0 0 0,1 0 1 0 0,0 0-1 0 0,-1 1 0 0 0,1-1 1 0 0,-1 0-1 0 0,1 0 0 0 0,-1 0 0 0 0,1 0 1 0 0,-1 1-1 0 0,0-1 0 0 0,0 0 1 0 0,0 0-1 0 0,1 0 0 0 0,-1-1 1 0 0,0 1-1 0 0,0 0 0 0 0,0 0 0 0 0,0 0 1 0 0,0-1-1 0 0,-1 1 0 0 0,1 0 1 0 0,0-1-1 0 0,0 1 0 0 0,0-1 0 0 0,-1 0 1 0 0,1 1-1 0 0,0-1 0 0 0,0 0 1 0 0,-1 0 2 0 0,-43 16 243 0 0,-1-2 1 0 0,-1-2-1 0 0,0-3 1 0 0,0-1 0 0 0,-1-3-1 0 0,1-1 1 0 0,-1-3-1 0 0,0-1 1 0 0,-38-7-244 0 0,-34-18-1435 0 0,113 14-2572 0 0,7 2-5065 0 0,1 5 1484 0 0</inkml:trace>
  <inkml:trace contextRef="#ctx0" brushRef="#br0" timeOffset="58826.144">27188 3108 15659 0 0,'0'0'1602'0'0,"0"0"-498"0"0,0 0-125 0 0,0 0-177 0 0,0 0-225 0 0,0 0-133 0 0,0 0-104 0 0,0 0-37 0 0,0 0-67 0 0,0 0-121 0 0,0 0-150 0 0,0 0-217 0 0,0 0-81 0 0,-23-17 37 0 0,-67-44 113 0 0,90 61 184 0 0,-1-1 1 0 0,0 1-1 0 0,0 0 1 0 0,1 0-1 0 0,-1-1 0 0 0,0 1 1 0 0,0 0-1 0 0,0 0 1 0 0,1 0-1 0 0,-1 0 0 0 0,0 0 1 0 0,0 0-1 0 0,1 0 1 0 0,-1 0-1 0 0,0 1 0 0 0,0-1 1 0 0,0 0-1 0 0,1 0 1 0 0,-1 1-1 0 0,0-1 1 0 0,0 0-1 0 0,1 1 0 0 0,-1-1 1 0 0,0 1-1 0 0,1-1 1 0 0,-1 1-1 0 0,1-1 0 0 0,-1 1 1 0 0,1-1-1 0 0,-1 1 1 0 0,1 0-1 0 0,-1-1 1 0 0,1 1-1 0 0,-1 0 0 0 0,1-1 1 0 0,0 1-1 0 0,-1 0 1 0 0,1 0-1 0 0,0-1 0 0 0,0 1 1 0 0,-1 0-1 0 0,1 0 1 0 0,0 0-1 0 0,0-1 1 0 0,0 1-1 0 0,0 0 0 0 0,0 0 1 0 0,0 0-1 0 0,0-1 1 0 0,1 1-1 0 0,-1 0 0 0 0,0 0 1 0 0,0-1-1 0 0,0 1 1 0 0,1 0-1 0 0,-1 0 1 0 0,1-1-1 0 0,-1 1 0 0 0,0 0 1 0 0,1-1-1 0 0,-1 1 1 0 0,1 0-1 0 0,-1-1 0 0 0,1 1 1 0 0,0-1-1 0 0,-1 1 1 0 0,1-1-1 0 0,-1 1 1 0 0,1-1-2 0 0,1 9 35 0 0,136 709 897 0 0,-50 182-982 0 0,-81-841 454 0 0,-38-83 1722 0 0,-50-47-2373 0 0,-3 3 0 0 0,-3 4 0 0 0,-57-29 247 0 0,142 92 21 0 0,-1 1-1 0 0,0-1 0 0 0,0 0 1 0 0,1 1-1 0 0,-1-1 0 0 0,1 0 1 0 0,-1-1-1 0 0,1 1 0 0 0,-1 0 0 0 0,1-1 1 0 0,0 1-1 0 0,-1-1 0 0 0,1 0 1 0 0,0 0-1 0 0,0 0 0 0 0,0 0 1 0 0,0 0-1 0 0,1 0 0 0 0,-1 0 0 0 0,1-1 1 0 0,-1 1-1 0 0,1 0 0 0 0,0-1 1 0 0,0 0-1 0 0,0 1 0 0 0,0-1 1 0 0,0 0-1 0 0,0 1 0 0 0,1-1 0 0 0,0 0 1 0 0,-1 0-1 0 0,1 1 0 0 0,0-1 1 0 0,0 0-1 0 0,0 0 0 0 0,1 1 1 0 0,-1-1-1 0 0,1 0 0 0 0,0 0 0 0 0,-1 1 1 0 0,1-1-1 0 0,0 1 0 0 0,1-1 1 0 0,-1 1-1 0 0,1-2-20 0 0,20-15-137 0 0,1 1 1 0 0,0 1-1 0 0,1 1 0 0 0,1 1 0 0 0,1 2 1 0 0,0 0-1 0 0,0 1 0 0 0,1 2 1 0 0,6-1 136 0 0,23-11-257 0 0,60-25-1954 0 0,-3-6 0 0 0,89-56 2211 0 0,-202 109 76 0 0,0 1 1 0 0,0-1 0 0 0,0 1-1 0 0,0-1 1 0 0,0 0 0 0 0,0 1-1 0 0,0-1 1 0 0,0 0-1 0 0,0 1 1 0 0,0-1 0 0 0,1 1-1 0 0,-1-1 1 0 0,0 0 0 0 0,0 1-1 0 0,0-1 1 0 0,0 0 0 0 0,1 1-1 0 0,-1-1 1 0 0,0 0 0 0 0,0 0-1 0 0,1 1 1 0 0,-1-1-1 0 0,0 0 1 0 0,0 0 0 0 0,1 1-1 0 0,-1-1 1 0 0,0 0 0 0 0,1 0-1 0 0,-1 0 1 0 0,0 1 0 0 0,1-1-1 0 0,-1 0 1 0 0,1 0 0 0 0,-1 0-1 0 0,0 0 1 0 0,1 0-1 0 0,-1 0 1 0 0,0 0 0 0 0,1 0-1 0 0,0 0-76 0 0,-10 23-47 0 0,8-20 92 0 0,0 0-1 0 0,0-1 1 0 0,0 1 0 0 0,1 0 0 0 0,-1 0 0 0 0,1 0 0 0 0,0 0 0 0 0,0-1 0 0 0,0 1 0 0 0,0 0 0 0 0,0 0-1 0 0,1 0 1 0 0,-1 0 0 0 0,1-1 0 0 0,0 1 0 0 0,0 0 0 0 0,0-1 0 0 0,0 1 0 0 0,0 0 0 0 0,1-1 0 0 0,-1 1-1 0 0,1-1 1 0 0,-1 0 0 0 0,1 0 0 0 0,0 1 0 0 0,0-1 0 0 0,0 0 0 0 0,0 0 0 0 0,1-1 0 0 0,-1 1 0 0 0,0 0-1 0 0,1-1 1 0 0,-1 0 0 0 0,1 1 0 0 0,-1-1 0 0 0,1 0 0 0 0,0 0 0 0 0,0 0 0 0 0,-1-1 0 0 0,1 1 0 0 0,0-1-1 0 0,0 0 1 0 0,0 1 0 0 0,0-1 0 0 0,-1 0 0 0 0,1-1 0 0 0,0 1 0 0 0,0 0 0 0 0,0-1 0 0 0,0 0 0 0 0,-1 1-1 0 0,1-1 1 0 0,0 0 0 0 0,-1-1 0 0 0,1 1 0 0 0,-1 0 0 0 0,1-1-45 0 0,3 1-37 0 0,-1-1 0 0 0,1 0 1 0 0,0 0-1 0 0,-1 0 0 0 0,0-1 0 0 0,0 0 1 0 0,0 0-1 0 0,0 0 0 0 0,0 0 0 0 0,0-1 1 0 0,-1 0-1 0 0,0 0 0 0 0,0 0 0 0 0,0-1 1 0 0,0 1-1 0 0,0-1 0 0 0,-1 0 0 0 0,0 0 1 0 0,0 0-1 0 0,-1 0 0 0 0,1 0 0 0 0,-1-1 1 0 0,0 1-1 0 0,0-1 0 0 0,-1 0 0 0 0,0 0 1 0 0,0 1-1 0 0,0-1 0 0 0,-1 0 0 0 0,0 0 1 0 0,0 0-1 0 0,0 0 0 0 0,-1 0 0 0 0,0 1 1 0 0,0-1-1 0 0,-1-3 37 0 0,0 0-65 0 0,0 0 0 0 0,-1 1 0 0 0,0-1 0 0 0,-1 1 0 0 0,0 0 0 0 0,0 0 0 0 0,-1 0 0 0 0,0 1 0 0 0,0 0 0 0 0,-1-1 0 0 0,0 2 0 0 0,0-1 0 0 0,0 1 0 0 0,-1 0 1 0 0,0 0-1 0 0,0 1 0 0 0,-1 0 0 0 0,1 0 0 0 0,-1 1 0 0 0,0-1 0 0 0,-1 2 0 0 0,1-1 0 0 0,-1 2 0 0 0,0-1 65 0 0,-5 0 27 0 0,0 1 1 0 0,0 1 0 0 0,0 1-1 0 0,0 0 1 0 0,0 0-1 0 0,0 1 1 0 0,0 1-1 0 0,0 1 1 0 0,1 0-1 0 0,-1 0 1 0 0,1 2 0 0 0,-1-1-1 0 0,-8 6-27 0 0,15-7-6 0 0,1 0 0 0 0,-1 0 0 0 0,1 1 1 0 0,0 0-1 0 0,0 0 0 0 0,1 1 0 0 0,-1-1 0 0 0,1 1 0 0 0,0 0 0 0 0,0 1 0 0 0,0-1 0 0 0,1 1 0 0 0,0 0 0 0 0,0 0 1 0 0,1 0-1 0 0,-1 1 0 0 0,1-1 0 0 0,1 1 0 0 0,-1 0 0 0 0,1-1 0 0 0,0 1 0 0 0,1 0 0 0 0,0 1 0 0 0,0-1 0 0 0,0 0 1 0 0,1 0-1 0 0,0 3 6 0 0,1-5-154 0 0,0-1 0 0 0,0 0 0 0 0,1 0 0 0 0,-1 0-1 0 0,1 0 1 0 0,0 0 0 0 0,0 0 0 0 0,0-1 0 0 0,0 1 0 0 0,1-1 0 0 0,0 1 0 0 0,-1-1 0 0 0,1 0 0 0 0,1 0 0 0 0,-1 0 0 0 0,0 0 0 0 0,1-1 0 0 0,-1 1 0 0 0,1-1 0 0 0,0 0 0 0 0,-1 0 0 0 0,2 0 154 0 0,55 23-8902 0 0,-40-19-572 0 0</inkml:trace>
  <inkml:trace contextRef="#ctx0" brushRef="#br0" timeOffset="59747.193">27707 3714 18108 0 0,'0'0'592'0'0,"0"0"5"0"0,0 0 26 0 0,0 0 17 0 0,0 0-47 0 0,0 0-187 0 0,0 0-214 0 0,0 0-170 0 0,0 0-85 0 0,0 0 40 0 0,0 0 93 0 0,0 0 51 0 0,0 0 2 0 0,24-11-47 0 0,75-33-16 0 0,45 23 0 0 0,-106 22-51 0 0,73-3-40 0 0,-110 2-54 0 0,-1 0-67 0 0,-21 41-966 0 0,13-23 1146 0 0,0 0-1 0 0,2 0 1 0 0,0 0-1 0 0,1 1 1 0 0,1 0-1 0 0,0 0 1 0 0,2 0-1 0 0,0 0 1 0 0,1 0-1 0 0,1 6-27 0 0,3-21 46 0 0,0-1 0 0 0,-1 1 0 0 0,1-1 0 0 0,1 0 0 0 0,-1 0-1 0 0,0 0 1 0 0,1 0 0 0 0,0-1 0 0 0,-1 1 0 0 0,1-1 0 0 0,0 0 0 0 0,0 0 0 0 0,0 0-1 0 0,0-1 1 0 0,1 1 0 0 0,-1-1 0 0 0,0 0 0 0 0,1 0 0 0 0,-1-1 0 0 0,1 1 0 0 0,-1-1-1 0 0,1 0 1 0 0,-1 0 0 0 0,1-1 0 0 0,-1 1 0 0 0,0-1 0 0 0,1 0 0 0 0,-1 0 0 0 0,0 0-1 0 0,1-1 1 0 0,-1 0 0 0 0,0 0 0 0 0,0 0 0 0 0,0 0 0 0 0,1-1-46 0 0,3-2-75 0 0,0 0 1 0 0,0-1-1 0 0,0 1 0 0 0,-1-2 1 0 0,0 1-1 0 0,0-1 0 0 0,0 0 1 0 0,-1 0-1 0 0,0-1 1 0 0,-1 0-1 0 0,1 0 0 0 0,-2 0 1 0 0,1-1-1 0 0,-1 1 0 0 0,0-1 1 0 0,-1 0-1 0 0,0 0 1 0 0,-1-1-1 0 0,0 1 0 0 0,0 0 1 0 0,-1-1-1 0 0,0 0 0 0 0,0 1 1 0 0,-2-8 74 0 0,1 16 58 0 0,0 1-67 0 0,0 0-98 0 0,0 34-1125 0 0,-1-25 1307 0 0,-1-1 0 0 0,1 1 1 0 0,0 0-1 0 0,1 0 0 0 0,0-1 0 0 0,0 1 0 0 0,1 0 0 0 0,0 0 0 0 0,0-1 0 0 0,1 1 0 0 0,0 0 1 0 0,1-1-1 0 0,0 0 0 0 0,0 0 0 0 0,1 0 0 0 0,0 0 0 0 0,0 0 0 0 0,1-1 0 0 0,0 1 0 0 0,1-1 1 0 0,-1-1-1 0 0,1 1 0 0 0,0-1 0 0 0,1 0 0 0 0,0 0 0 0 0,0-1 0 0 0,0 0 0 0 0,0 0 1 0 0,1-1-1 0 0,0 1 0 0 0,0-2 0 0 0,0 1 0 0 0,0-1 0 0 0,7 1-75 0 0,-5-4-200 0 0,0-1 1 0 0,1-1-1 0 0,-1 1 1 0 0,-1-2-1 0 0,1 1 0 0 0,0-2 1 0 0,-1 1-1 0 0,1-1 1 0 0,-1 0-1 0 0,0-1 0 0 0,0 0 1 0 0,-1-1-1 0 0,1 0 1 0 0,-1 0-1 0 0,-1-1 0 0 0,1 0 1 0 0,-1 0-1 0 0,0 0 1 0 0,-1-1-1 0 0,0 0 0 0 0,0-1 1 0 0,0 1-1 0 0,-1-1 1 0 0,-1 0-1 0 0,1-1 0 0 0,-2 1 1 0 0,2-4 199 0 0,20-106 3313 0 0,-25 119-2941 0 0,0 0-259 0 0,-3 38-638 0 0,0-30 590 0 0,1-1 0 0 0,0 1 0 0 0,0-1 1 0 0,1 1-1 0 0,0 0 0 0 0,1 0 1 0 0,-1 0-1 0 0,1-1 0 0 0,1 1 0 0 0,0 0 1 0 0,0 0-1 0 0,0-1 0 0 0,1 1 1 0 0,0 0-1 0 0,1-1 0 0 0,0 0 0 0 0,0 0 1 0 0,0 1-1 0 0,1-2 0 0 0,0 1 0 0 0,0 0 1 0 0,1-1-1 0 0,0 0 0 0 0,0 0 1 0 0,0 0-1 0 0,1-1 0 0 0,-1 0 0 0 0,2 0 1 0 0,-1 0-1 0 0,0-1 0 0 0,1 0 1 0 0,0 0-1 0 0,0 0 0 0 0,0-1 0 0 0,0 0 1 0 0,1-1-1 0 0,-1 1 0 0 0,1-1 1 0 0,4 0-66 0 0,-2-2-210 0 0,0-1 0 0 0,0 0 0 0 0,-1-1 1 0 0,1 0-1 0 0,0 0 0 0 0,-1-1 0 0 0,1 0 1 0 0,-1-1-1 0 0,0 0 0 0 0,0 0 0 0 0,-1-1 1 0 0,1 0-1 0 0,-1 0 0 0 0,0-1 0 0 0,0 0 1 0 0,-1-1-1 0 0,0 0 0 0 0,0 0 0 0 0,0-1 1 0 0,-1 1-1 0 0,0-1 0 0 0,-1-1 1 0 0,0 1-1 0 0,3-6 210 0 0,17-93 2741 0 0,-25 106-2472 0 0,0 1-190 0 0,-6 40-315 0 0,5-32 278 0 0,0-1 0 0 0,0 1-1 0 0,0-1 1 0 0,1 0 0 0 0,0 1 0 0 0,1-1 0 0 0,0 1 0 0 0,0-1-1 0 0,0 1 1 0 0,1-1 0 0 0,0 0 0 0 0,1 0 0 0 0,0 0-1 0 0,0 0 1 0 0,0 0 0 0 0,1-1 0 0 0,-1 0 0 0 0,2 1-1 0 0,-1-1 1 0 0,1-1 0 0 0,0 1 0 0 0,0-1 0 0 0,0 1-1 0 0,2-1-41 0 0,67 35-6112 0 0,-57-34 636 0 0,-5-1-4362 0 0</inkml:trace>
  <inkml:trace contextRef="#ctx0" brushRef="#br0" timeOffset="60278.848">29573 3936 15075 0 0,'0'0'2809'0'0,"0"0"-1914"0"0,0 0-590 0 0,0 0-92 0 0,0 0-18 0 0,0 0 52 0 0,0 0 125 0 0,0 0 136 0 0,0 0 40 0 0,0 0-64 0 0,0 0-104 0 0,0 0-117 0 0,0 0-88 0 0,5-4-53 0 0,59-28 72 0 0,-58 31-144 0 0,1 0 1 0 0,-1-1 0 0 0,0 0 0 0 0,0 0-1 0 0,0-1 1 0 0,0 0 0 0 0,0 0 0 0 0,-1 0-1 0 0,1-1 1 0 0,-1 0 0 0 0,0 0-1 0 0,0 0 1 0 0,0 0 0 0 0,0-1 0 0 0,-1 0-1 0 0,0 0 1 0 0,0 0 0 0 0,0-1 0 0 0,-1 1-1 0 0,0-1 1 0 0,0 0 0 0 0,0 0 0 0 0,-1 0-1 0 0,0 0 1 0 0,0 0 0 0 0,0 0-1 0 0,-1-1 1 0 0,1-1-51 0 0,-3 3-70 0 0,1-1 0 0 0,-1 1 0 0 0,0-1 0 0 0,-1 1 0 0 0,1 0 0 0 0,-1-1-1 0 0,0 1 1 0 0,0 0 0 0 0,-1 0 0 0 0,1 0 0 0 0,-1 1 0 0 0,0-1 0 0 0,0 1 0 0 0,-1-1 0 0 0,1 1-1 0 0,-1 0 1 0 0,0 0 0 0 0,0 1 0 0 0,-1-1 0 0 0,1 1 0 0 0,-1 0 0 0 0,1 0 0 0 0,-1 0 0 0 0,0 1-1 0 0,0 0 1 0 0,0 0 0 0 0,-1 0 0 0 0,1 0 0 0 0,0 1 0 0 0,-2 0 70 0 0,-172-14-429 0 0,167 16 455 0 0,0 1 1 0 0,0 0 0 0 0,0 1 0 0 0,0 1 0 0 0,0 0 0 0 0,0 0-1 0 0,1 1 1 0 0,0 0 0 0 0,0 1 0 0 0,0 1 0 0 0,1-1-1 0 0,-5 6-26 0 0,11-9 3 0 0,0 0-1 0 0,0 1 1 0 0,1-1-1 0 0,0 1 1 0 0,0-1-1 0 0,0 1 1 0 0,0 0-1 0 0,1 1 1 0 0,-1-1-1 0 0,1 0 1 0 0,0 1-1 0 0,0-1 1 0 0,1 1-1 0 0,-1-1 1 0 0,1 1-1 0 0,0 0 1 0 0,0 0-1 0 0,1 0 1 0 0,-1-1-1 0 0,1 1 1 0 0,0 0-1 0 0,1 0 1 0 0,-1 0-1 0 0,1 0 1 0 0,0 0-1 0 0,0-1 1 0 0,0 1-1 0 0,1 0 1 0 0,-1-1-1 0 0,1 1 1 0 0,0-1-1 0 0,1 0 1 0 0,0 1-3 0 0,8 7-45 0 0,1-1 0 0 0,0 0 1 0 0,1-1-1 0 0,0-1 0 0 0,1 0 0 0 0,0 0 1 0 0,0-2-1 0 0,1 1 0 0 0,0-2 1 0 0,0 0-1 0 0,1-1 0 0 0,-1-1 1 0 0,1 0-1 0 0,0-1 0 0 0,0 0 0 0 0,1-2 1 0 0,-1 0-1 0 0,0-1 0 0 0,1 0 1 0 0,-1-1-1 0 0,12-3 45 0 0,30-5 1783 0 0,34 36-2790 0 0,-29-25-6641 0 0,-57-2 6085 0 0,12 0-8683 0 0</inkml:trace>
  <inkml:trace contextRef="#ctx0" brushRef="#br0" timeOffset="60799.643">29945 3494 22733 0 0,'0'0'96'0'0,"0"0"-181"0"0,0 0-286 0 0,0 0-221 0 0,0 0-51 0 0,0 0 128 0 0,0 0 272 0 0,0 0 253 0 0,0 0 87 0 0,0 0 26 0 0,0 0 26 0 0,0 0 28 0 0,28 0 49 0 0,140 2 217 0 0,53-10-629 0 0,-297 68-1033 0 0,43-33 1237 0 0,8-8-26 0 0,1 0-1 0 0,2 1 1 0 0,0 1 0 0 0,1 1 0 0 0,1 1 0 0 0,1 1-1 0 0,1 1 1 0 0,-4 8 8 0 0,20-28 35 0 0,0-1-1 0 0,0 1 1 0 0,1 0-1 0 0,0 0 1 0 0,0 0-1 0 0,0 0 0 0 0,0 0 1 0 0,1 0-1 0 0,0 0 1 0 0,0 0-1 0 0,0 0 1 0 0,1 0-1 0 0,-1 0 0 0 0,1 0 1 0 0,0-1-1 0 0,1 1 1 0 0,-1 0-1 0 0,1 0 1 0 0,0-1-1 0 0,0 1 1 0 0,1-1-1 0 0,-1 1 0 0 0,1-1 1 0 0,0 0-1 0 0,0 0 1 0 0,0 0-1 0 0,1-1 1 0 0,-1 1-1 0 0,1-1 0 0 0,0 0 1 0 0,0 0-1 0 0,0 0 1 0 0,1 0-1 0 0,-1-1 1 0 0,0 1-1 0 0,1-1 1 0 0,0 0-1 0 0,-1-1 0 0 0,1 1 1 0 0,0-1-1 0 0,0 0 1 0 0,0 0-1 0 0,0-1 1 0 0,0 1-1 0 0,0-1 0 0 0,0 0 1 0 0,0-1-1 0 0,0 1 1 0 0,0-1-1 0 0,0 0 1 0 0,0 0-35 0 0,27 2 103 0 0,0-1 1 0 0,0-2 0 0 0,0-1-1 0 0,0-1 1 0 0,0-2 0 0 0,-1-1 0 0 0,0-2-1 0 0,3-2-103 0 0,-15 20 613 0 0,-13 19-514 0 0,-1-21-89 0 0,2 0 1 0 0,-1 0-1 0 0,1-1 0 0 0,0 0 0 0 0,0 0 0 0 0,0-1 0 0 0,1 0 0 0 0,0 0 0 0 0,0-1 0 0 0,1 0 0 0 0,-1 0 0 0 0,1-1 1 0 0,-1 0-1 0 0,1 0 0 0 0,0-1 0 0 0,0-1 0 0 0,1 1 0 0 0,5-1-10 0 0,47 3-4286 0 0,-4-6-5891 0 0,-42-1 1008 0 0</inkml:trace>
  <inkml:trace contextRef="#ctx0" brushRef="#br0" timeOffset="61082.015">30582 3242 25061 0 0,'0'0'416'0'0,"0"0"-87"0"0,0 0-185 0 0,0 0-216 0 0,0 0-225 0 0,0 0-239 0 0,0 0-280 0 0,0 0-208 0 0,0 0-200 0 0,0 0 103 0 0,0 0 233 0 0,0 0 136 0 0,0 0 112 0 0,0 0-416 0 0,17 32-697 0 0,-7-11-1191 0 0,-1-6-905 0 0,-4-4-5129 0 0</inkml:trace>
  <inkml:trace contextRef="#ctx0" brushRef="#br0" timeOffset="61420.419">31141 3853 19668 0 0,'0'0'2161'0'0,"0"0"-1693"0"0,0 0-407 0 0,0 0 10 0 0,0 0-1 0 0,0 0-11 0 0,0 0-30 0 0,0 0-11 0 0,0 0-2 0 0,0 0 3 0 0,0 0 14 0 0,0 0 26 0 0,0 0 38 0 0,21 6 38 0 0,64 21 6 0 0,-81-26-144 0 0,1 0-1 0 0,-1 0 1 0 0,1 0 0 0 0,-1-1-1 0 0,1 1 1 0 0,-1-1 0 0 0,1 0-1 0 0,-1-1 1 0 0,1 1 0 0 0,-1-1 0 0 0,1 0-1 0 0,-1 0 1 0 0,1 0 0 0 0,-1 0-1 0 0,0-1 1 0 0,0 0 0 0 0,0 0-1 0 0,0 0 1 0 0,0 0 0 0 0,0-1-1 0 0,0 1 1 0 0,-1-1 0 0 0,1 0-1 0 0,-1 0 1 0 0,0 0 0 0 0,0-1 0 0 0,0 1-1 0 0,0-1 1 0 0,1-3 3 0 0,-2 4-50 0 0,0 0 0 0 0,0 0 1 0 0,-1 0-1 0 0,1 0 0 0 0,-1 0 0 0 0,0 0 0 0 0,0 0 1 0 0,0-1-1 0 0,0 1 0 0 0,0 0 0 0 0,-1-1 1 0 0,0 1-1 0 0,1 0 0 0 0,-1-1 0 0 0,-1 1 0 0 0,1-1 1 0 0,0 1-1 0 0,-1 0 0 0 0,0-1 0 0 0,1 1 1 0 0,-2 0-1 0 0,1-1 0 0 0,0 1 0 0 0,0 0 0 0 0,-1 0 1 0 0,0 0-1 0 0,0 0 0 0 0,1 1 0 0 0,-2-1 1 0 0,1 0-1 0 0,0 1 0 0 0,0-1 0 0 0,-1 1 0 0 0,0 0 1 0 0,1 0-1 0 0,-1 0 0 0 0,0 0 0 0 0,-2-1 50 0 0,-124-44-626 0 0,121 45 631 0 0,1 0-1 0 0,-1 0 1 0 0,0 1 0 0 0,0 0 0 0 0,0 1-1 0 0,-1 0 1 0 0,1 0 0 0 0,0 0-1 0 0,0 1 1 0 0,0 1 0 0 0,1-1 0 0 0,-1 1-1 0 0,0 1 1 0 0,0-1 0 0 0,1 1-1 0 0,0 0 1 0 0,-1 1 0 0 0,1 0-1 0 0,0 0 1 0 0,1 1 0 0 0,-1 0 0 0 0,1 0-1 0 0,0 0 1 0 0,0 1 0 0 0,1-1-1 0 0,-1 2 1 0 0,1-1 0 0 0,1 0 0 0 0,-1 1-1 0 0,1 0 1 0 0,0 0 0 0 0,1 0-1 0 0,0 1 1 0 0,-2 5-5 0 0,28 60-1288 0 0,16-36-5680 0 0,-27-27-2714 0 0</inkml:trace>
  <inkml:trace contextRef="#ctx0" brushRef="#br0" timeOffset="61936.429">31463 3620 19012 0 0,'0'0'-665'0'0,"0"0"-250"0"0,0 0 57 0 0,0 0 419 0 0,0 0 507 0 0,0 0 102 0 0,0 0-35 0 0,0 0-42 0 0,0 0-10 0 0,0 0 37 0 0,0 0 50 0 0,0 0 64 0 0,0 0 54 0 0,23 27-14 0 0,67 82-52 0 0,-53-39 127 0 0,-36-54-287 0 0,2 1-78 0 0,-4-14 37 0 0,1 0 0 0 0,0 0 0 0 0,0 0-1 0 0,0 0 1 0 0,0 0 0 0 0,1-1 0 0 0,-1 1-1 0 0,1 0 1 0 0,-1 0 0 0 0,1 0 0 0 0,0-1-1 0 0,0 1 1 0 0,1 0 0 0 0,-1-1 0 0 0,0 1-1 0 0,1-1 1 0 0,-1 1 0 0 0,1-1 0 0 0,0 0-1 0 0,0 0 1 0 0,0 1 0 0 0,0-2 0 0 0,0 1-1 0 0,1 0 1 0 0,-1 0 0 0 0,1-1 0 0 0,-1 1 0 0 0,1-1-1 0 0,-1 0 1 0 0,1 1 0 0 0,0-1 0 0 0,-1 0-1 0 0,1-1 1 0 0,0 1 0 0 0,0-1 0 0 0,0 1-1 0 0,0-1 1 0 0,0 0-21 0 0,180-34-3266 0 0,-139 21 5237 0 0,20 68 727 0 0,-49-50-2634 0 0,1 0 1 0 0,0-1-1 0 0,-1-1 0 0 0,2 0 0 0 0,-1-1 1 0 0,0-1-1 0 0,0-1 0 0 0,0 0 0 0 0,1-1 1 0 0,-1 0-1 0 0,0-2 0 0 0,0 0 1 0 0,0-1-1 0 0,-1 0 0 0 0,1-1 0 0 0,-1-1 1 0 0,0 0-1 0 0,0-1 0 0 0,-1-1 0 0 0,0 0 1 0 0,12-11-65 0 0,-22 16-3 0 0,1 0 0 0 0,-2-1 0 0 0,1 0 0 0 0,0 1 0 0 0,-1-2 1 0 0,0 1-1 0 0,1 0 0 0 0,-2-1 0 0 0,1 1 0 0 0,0-1 0 0 0,-1 0 1 0 0,0 0-1 0 0,0 0 0 0 0,-1 0 0 0 0,1 0 0 0 0,-1 0 0 0 0,0 0 0 0 0,-1 0 1 0 0,1-1-1 0 0,-1 1 0 0 0,0 0 0 0 0,0-1 0 0 0,-1 1 0 0 0,1 0 0 0 0,-1-1 1 0 0,0 1-1 0 0,-1 0 0 0 0,1 0 0 0 0,-1 0 0 0 0,0 0 0 0 0,0 0 1 0 0,-1 1-1 0 0,0-1 0 0 0,1 1 0 0 0,-1-1 0 0 0,-1 1 0 0 0,1 0 0 0 0,-1 0 1 0 0,1 0-1 0 0,-1 1 0 0 0,0-1 0 0 0,-1 1 0 0 0,1 0 0 0 0,-1 0 1 0 0,1 0-1 0 0,-1 1 0 0 0,0 0 0 0 0,0 0 0 0 0,0 0 0 0 0,0 0 0 0 0,0 1 1 0 0,-3-1 2 0 0,2 1 1 0 0,0 0 1 0 0,0 1 0 0 0,0 0-1 0 0,0 0 1 0 0,0 0-1 0 0,0 0 1 0 0,0 1 0 0 0,0 0-1 0 0,0 1 1 0 0,0-1-1 0 0,0 1 1 0 0,0 0 0 0 0,1 1-1 0 0,-1-1 1 0 0,1 1 0 0 0,0 0-1 0 0,0 0 1 0 0,0 1-1 0 0,0 0 1 0 0,0 0 0 0 0,1 0-1 0 0,0 0 1 0 0,0 0 0 0 0,0 1-1 0 0,0 0 1 0 0,1 0-1 0 0,-1 0 1 0 0,1 0 0 0 0,1 1-1 0 0,-1-1 1 0 0,1 1-1 0 0,0-1 1 0 0,0 1 0 0 0,0 0-1 0 0,1 0 1 0 0,0 0 0 0 0,0 0-1 0 0,1 0 1 0 0,0 0-1 0 0,0 0 1 0 0,0 0 0 0 0,1 6-2 0 0,0 0-19 0 0,1 1 1 0 0,0-1 0 0 0,1 0-1 0 0,1 1 1 0 0,0-1 0 0 0,0-1 0 0 0,1 1-1 0 0,0-1 1 0 0,1 0 0 0 0,1 0-1 0 0,1 2 19 0 0,21 29-2456 0 0,1-3-3308 0 0,-11-16-5110 0 0</inkml:trace>
  <inkml:trace contextRef="#ctx0" brushRef="#br0" timeOffset="56487.205">22663 3439 14851 0 0,'0'0'1155'0'0,"0"0"-347"0"0,0 0-265 0 0,0 0-235 0 0,0 0-244 0 0,0 0-240 0 0,0 0-316 0 0,0 0-251 0 0,0 0-41 0 0,0 0 153 0 0,0 0 299 0 0,-18 63 1480 0 0,-20 122 377 0 0,-9-2 0 0 0,-29 63-1525 0 0,64-209 1208 0 0,19-50 3478 0 0,46-110-4517 0 0,-5-2 1 0 0,-6-1 0 0 0,1-28-170 0 0,-1 9-45 0 0,-19 211-2014 0 0,7 68 2128 0 0,-14-52-34 0 0,3-1 0 0 0,5-1 1 0 0,2-1-1 0 0,15 24-35 0 0,10 6 22 0 0,-99-106 771 0 0,-135-14-852 0 0,-47-2-69 0 0,78 17-3390 0 0,148-3 3295 0 0,5 1-12862 0 0,5 0 6005 0 0</inkml:trace>
  <inkml:trace contextRef="#ctx0" brushRef="#br0" timeOffset="57272.135">23369 3876 17436 0 0,'0'0'1111'0'0,"0"0"-258"0"0,0 0-339 0 0,0 0-288 0 0,0 0-158 0 0,0 0-73 0 0,0 0-10 0 0,0 0 33 0 0,0 0 16 0 0,0 0 18 0 0,0 0 6 0 0,0 0 6 0 0,0 0 9 0 0,12-5 15 0 0,123-44 742 0 0,-135 49-832 0 0,1-1 1 0 0,-1 0-1 0 0,0 0 1 0 0,1 1-1 0 0,-1-1 1 0 0,0 0-1 0 0,0 0 1 0 0,0 1-1 0 0,0-1 1 0 0,0 0-1 0 0,0 0 1 0 0,0 0-1 0 0,0 1 1 0 0,0-1-1 0 0,0 0 1 0 0,0 0-1 0 0,0 1 1 0 0,-1-1-1 0 0,1 0 1 0 0,0 0-1 0 0,0 1 1 0 0,-1-1-1 0 0,1 0 1 0 0,-1 1-1 0 0,1-1 1 0 0,-1 0-1 0 0,1 1 1 0 0,-1-1 0 0 0,1 0-1 0 0,-1 1 1 0 0,1-1-1 0 0,-1 1 1 0 0,0-1-1 0 0,1 1 1 0 0,-1 0-1 0 0,0-1 1 0 0,1 1-1 0 0,-1 0 1 0 0,0-1-1 0 0,0 1 1 0 0,1 0-1 0 0,-1 0 1 0 0,0 0-1 0 0,0 0 1 0 0,0-1-1 0 0,1 1 1 0 0,-1 0-1 0 0,0 0 1 0 0,0 0-1 0 0,1 1 1 0 0,-1-1-1 0 0,0 0 1 0 0,0 0-1 0 0,0 0 1 0 0,1 1-1 0 0,-1-1 1 0 0,0 0-1 0 0,1 1 1 0 0,-1-1 0 0 0,0 0-1 0 0,1 1 1 0 0,-1 0 1 0 0,-15 1-43 0 0,1 2 1 0 0,0 0 0 0 0,0 1 0 0 0,0 0-1 0 0,0 1 1 0 0,1 1 0 0 0,0 0 0 0 0,0 1-1 0 0,1 0 1 0 0,0 2 0 0 0,1-1 0 0 0,0 1 0 0 0,0 1-1 0 0,1 0 1 0 0,0 1 0 0 0,1 0 0 0 0,0 0-1 0 0,0 3 43 0 0,7-12 25 0 0,0 0 0 0 0,1 0-1 0 0,-1 1 1 0 0,0-1 0 0 0,1 1-1 0 0,0 0 1 0 0,0 0 0 0 0,0 0-1 0 0,0 0 1 0 0,1 0 0 0 0,-1 0-1 0 0,1 0 1 0 0,0 0 0 0 0,0 1-1 0 0,1-1 1 0 0,-1 0 0 0 0,1 1-1 0 0,0-1 1 0 0,0 1 0 0 0,0-1-1 0 0,1 0 1 0 0,0 1-1 0 0,0-1 1 0 0,0 0 0 0 0,0 0-1 0 0,0 0 1 0 0,1 0 0 0 0,0 0-1 0 0,0 0 1 0 0,0 0 0 0 0,0 0-1 0 0,1-1 1 0 0,-1 1 0 0 0,1-1-1 0 0,0 0 1 0 0,0 1 0 0 0,0-1-1 0 0,1-1 1 0 0,-1 1 0 0 0,1 0-1 0 0,-1-1 1 0 0,1 0 0 0 0,3 1-25 0 0,29 5 111 0 0,0-2 0 0 0,1-1 0 0 0,0-2 0 0 0,0-2 0 0 0,0-1 0 0 0,0-2 0 0 0,0-2 0 0 0,0-1 0 0 0,-1-1 0 0 0,35-12-111 0 0,-62 16-13 0 0,32-6-28 0 0,135-46 598 0 0,-177 56-548 0 0,1 0 0 0 0,-1 0-1 0 0,1 0 1 0 0,0 0 0 0 0,-1 1-1 0 0,1-1 1 0 0,0 0-1 0 0,0 0 1 0 0,1 0 0 0 0,-1 0-1 0 0,0 1 1 0 0,1-1 0 0 0,-1 0-1 0 0,1 0 1 0 0,0 0 0 0 0,-1 0-1 0 0,1 0 1 0 0,0 0 0 0 0,0 0-1 0 0,1 0 1 0 0,-1-1 0 0 0,0 1-1 0 0,0 0 1 0 0,1-1-1 0 0,-1 1 1 0 0,1-1 0 0 0,0 1-1 0 0,-1-1 1 0 0,3 2-9 0 0,6 0 82 0 0,1 0-1 0 0,-1-1 1 0 0,1 0 0 0 0,0 0-1 0 0,0-1 1 0 0,0 0 0 0 0,0-1-1 0 0,0-1 1 0 0,-1 1 0 0 0,1-2 0 0 0,0 1-1 0 0,0-2 1 0 0,-1 1 0 0 0,1-2-1 0 0,-1 1 1 0 0,0-1 0 0 0,0-1-1 0 0,0 0 1 0 0,0 0 0 0 0,7-6-82 0 0,-13 8-47 0 0,-1 0 1 0 0,0 0-1 0 0,0-1 1 0 0,0 1-1 0 0,0-1 1 0 0,0 1-1 0 0,-1-1 1 0 0,0 0-1 0 0,1 0 1 0 0,-2 0-1 0 0,1 0 1 0 0,0-1-1 0 0,-1 1 1 0 0,0 0-1 0 0,0-1 1 0 0,0 1-1 0 0,0-1 1 0 0,-1 1-1 0 0,1-1 0 0 0,-1 1 1 0 0,-1-1-1 0 0,1 1 1 0 0,0-1-1 0 0,-1 1 1 0 0,0-1-1 0 0,0 1 1 0 0,-1 0-1 0 0,1-1 1 0 0,-1 1-1 0 0,0 0 1 0 0,0 0-1 0 0,0 0 1 0 0,0 0-1 0 0,-1 0 1 0 0,0 1-1 0 0,0-1 1 0 0,0 1-1 0 0,0 0 1 0 0,0 0-1 0 0,0 0 1 0 0,-1 0-1 0 0,0 0 1 0 0,0 1-1 0 0,1 0 1 0 0,-1-1-1 0 0,0 1 1 0 0,-1 1-1 0 0,1-1 1 0 0,0 1-1 0 0,-1-1 1 0 0,1 1-1 0 0,0 1 1 0 0,-1-1-1 0 0,1 1 1 0 0,-1-1-1 0 0,-3 1 47 0 0,2 0-14 0 0,0 0 1 0 0,0 0-1 0 0,0 0 0 0 0,0 1 1 0 0,0 0-1 0 0,0 0 0 0 0,1 1 1 0 0,-1-1-1 0 0,0 1 0 0 0,1 1 1 0 0,-1-1-1 0 0,1 1 0 0 0,0-1 0 0 0,0 2 1 0 0,0-1-1 0 0,0 0 0 0 0,0 1 1 0 0,1 0-1 0 0,-1 0 0 0 0,1 1 1 0 0,0-1-1 0 0,1 1 0 0 0,-1 0 0 0 0,1 0 1 0 0,0 0-1 0 0,0 0 0 0 0,0 0 1 0 0,1 1-1 0 0,0-1 0 0 0,0 1 1 0 0,0 0-1 0 0,1 0 0 0 0,0-1 1 0 0,0 5 13 0 0,-2 3 34 0 0,2 1 0 0 0,0 0 0 0 0,1 0 0 0 0,0-1 0 0 0,1 1 0 0 0,0 0 0 0 0,2-1 0 0 0,-1 1 0 0 0,2-1 0 0 0,-1 0 0 0 0,2 0 0 0 0,0 0 0 0 0,0 0 0 0 0,7 9-34 0 0,9 13 76 0 0,-2 0 1 0 0,-1 2 0 0 0,-2 0 0 0 0,-2 1-1 0 0,-1 0 1 0 0,-1 2-77 0 0,68 226 319 0 0,-51-228-941 0 0,-31-73-4982 0 0,2 22 219 0 0,-1 2-4212 0 0</inkml:trace>
  <inkml:trace contextRef="#ctx0" brushRef="#br0" timeOffset="58100.764">24154 4224 22933 0 0,'0'0'787'0'0,"0"0"-274"0"0,0 0-327 0 0,0 0-204 0 0,0 0-48 0 0,0 0 6 0 0,0 0 26 0 0,0 0 26 0 0,0 0 20 0 0,27-6 3 0 0,129-31 25 0 0,-139 30-6 0 0,-1 0-1 0 0,0-1 1 0 0,0 0 0 0 0,-1-1 0 0 0,0-1 0 0 0,0-1-1 0 0,-1 0 1 0 0,-1-1 0 0 0,0 0 0 0 0,-1-1-1 0 0,0 0 1 0 0,0-1 0 0 0,-2 0 0 0 0,0-1 0 0 0,2-5-34 0 0,0 43-2814 0 0,60 72 3299 0 0,-65-89-490 0 0,0 0 1 0 0,1-1-1 0 0,0 0 0 0 0,0-1 0 0 0,0 1 1 0 0,1-2-1 0 0,0 1 0 0 0,-1-1 0 0 0,1 0 1 0 0,0-1-1 0 0,0 0 0 0 0,1-1 0 0 0,-1 0 1 0 0,0 0-1 0 0,0-1 0 0 0,1 0 0 0 0,-1 0 1 0 0,0-1-1 0 0,0-1 0 0 0,1 1 0 0 0,-1-2 1 0 0,0 1-1 0 0,-1-1 0 0 0,1 0 0 0 0,0-1 1 0 0,-1 0-1 0 0,0-1 0 0 0,0 1 0 0 0,0-1 1 0 0,0-1-1 0 0,-1 0 0 0 0,0 0 0 0 0,0 0 0 0 0,-1-1 1 0 0,0 0-1 0 0,0 0 0 0 0,0 0 0 0 0,-1-1 1 0 0,4-8 4 0 0,-2-43-394 0 0,-5 30 560 0 0,8 34 619 0 0,0 6-705 0 0,1 0 0 0 0,0 0 0 0 0,0-1 1 0 0,2-1-1 0 0,-1 0 0 0 0,1-1 0 0 0,0 0 0 0 0,1-1 0 0 0,-1 0 0 0 0,1-1 0 0 0,1-1 0 0 0,-1 0 0 0 0,1-1 0 0 0,0-1 0 0 0,0 0 0 0 0,0-1 1 0 0,0 0-1 0 0,1-1 0 0 0,-1-1 0 0 0,0-1 0 0 0,1 0 0 0 0,7-2-80 0 0,0 3-43 0 0,0 0 1 0 0,0-1-1 0 0,0-2 1 0 0,-1 0-1 0 0,1-2 0 0 0,-1 0 1 0 0,0-1-1 0 0,0-2 1 0 0,-1 0-1 0 0,0-1 1 0 0,0-1-1 0 0,-1-1 0 0 0,12-8 43 0 0,-29 16-36 0 0,1 1-1 0 0,0 0 0 0 0,-1-1 0 0 0,0 0 0 0 0,0 0 0 0 0,0 0 1 0 0,0 0-1 0 0,0-1 0 0 0,0 1 0 0 0,-1-1 0 0 0,1 1 0 0 0,-1-1 1 0 0,0 0-1 0 0,-1 0 0 0 0,1 0 0 0 0,0 0 0 0 0,-1 0 0 0 0,0-1 1 0 0,0 1-1 0 0,-1 0 0 0 0,1 0 0 0 0,-1-1 0 0 0,0 1 0 0 0,0-1 1 0 0,0 1-1 0 0,0 0 0 0 0,-1-1 0 0 0,0 1 0 0 0,0 0 0 0 0,0 0 1 0 0,0 0-1 0 0,-1 0 0 0 0,1 0 0 0 0,-1 0 0 0 0,0 0 0 0 0,0 0 1 0 0,-1 0-1 0 0,1 1 0 0 0,-1-1 0 0 0,0 1 0 0 0,0 0 0 0 0,0 0 1 0 0,0 0-1 0 0,-1 0 0 0 0,1 1 0 0 0,-1-1 0 0 0,1 1 0 0 0,-1 0 1 0 0,0 0-1 0 0,0 0 0 0 0,0 0 0 0 0,0 1 0 0 0,0 0 0 0 0,-1-1 1 0 0,1 2-1 0 0,0-1 0 0 0,0 0 0 0 0,-3 1 37 0 0,3-1 31 0 0,0 1 0 0 0,-1 0 1 0 0,1 0-1 0 0,0 0 0 0 0,0 0 0 0 0,-1 1 0 0 0,1 0 1 0 0,0 0-1 0 0,0 0 0 0 0,0 0 0 0 0,0 1 0 0 0,0-1 1 0 0,0 1-1 0 0,0 0 0 0 0,0 0 0 0 0,1 1 1 0 0,-1-1-1 0 0,1 1 0 0 0,0-1 0 0 0,0 1 0 0 0,0 0 1 0 0,0 1-1 0 0,0-1 0 0 0,0 0 0 0 0,1 1 0 0 0,0-1 1 0 0,0 1-1 0 0,0 0 0 0 0,0 0 0 0 0,0 0 0 0 0,1 0 1 0 0,-1 0-1 0 0,1 0 0 0 0,0 0 0 0 0,1 0 0 0 0,-1 1 1 0 0,1-1-1 0 0,0 0 0 0 0,0 0 0 0 0,0 1 0 0 0,0-1 1 0 0,1 0-1 0 0,0 0 0 0 0,0 1 0 0 0,0-1 0 0 0,0 0 1 0 0,0 0-1 0 0,1 0 0 0 0,0 0 0 0 0,1 2-31 0 0,13 10 13 0 0,0-1 0 0 0,1 0 0 0 0,0-2 0 0 0,1 0 0 0 0,0 0 0 0 0,1-2 0 0 0,1 0 0 0 0,0-2 0 0 0,0 0 0 0 0,0-1 0 0 0,1-1 0 0 0,1-1 0 0 0,-1-1 0 0 0,1-1 0 0 0,0 0-1 0 0,0-2 1 0 0,18 0-13 0 0,66 12-3266 0 0,-38-5-3971 0 0,-33-5-3858 0 0</inkml:trace>
  <inkml:trace contextRef="#ctx0" brushRef="#br0" timeOffset="69242.65">27638 5765 15611 0 0,'0'0'923'0'0,"0"0"-276"0"0,0 0-86 0 0,0 0-139 0 0,0 0-277 0 0,0 0-174 0 0,0 0-11 0 0,0 0 21 0 0,0 0 3 0 0,0 0-25 0 0,12-12-11 0 0,37-33-13 0 0,-48 44 62 0 0,0 1 1 0 0,0 0 0 0 0,0 0 0 0 0,0 0-1 0 0,0 0 1 0 0,0 0 0 0 0,0 0 0 0 0,0 0-1 0 0,0 0 1 0 0,0 0 0 0 0,0 1 0 0 0,0-1-1 0 0,0 0 1 0 0,0 1 0 0 0,0-1 0 0 0,0 0-1 0 0,0 1 1 0 0,-1-1 0 0 0,1 1 0 0 0,0 0-1 0 0,0-1 1 0 0,0 1 0 0 0,-1 0 0 0 0,1-1-1 0 0,0 1 1 0 0,0 0 0 0 0,-1 0 0 0 0,1 0-1 0 0,-1-1 1 0 0,1 1 0 0 0,-1 0 0 0 0,1 0-1 0 0,-1 0 1 0 0,0 0 0 0 0,1 0 0 0 0,-1 0-1 0 0,0 0 1 0 0,0 0 0 0 0,0 0 0 0 0,0 0-1 0 0,0 0 1 0 0,0 0 0 0 0,0 0 0 0 0,0 0-1 0 0,0 0 1 0 0,0 0 0 0 0,0 0 0 0 0,-1 0-1 0 0,1 1 3 0 0,0 2 22 0 0,3 6 10 0 0,-2-2 39 0 0,0-1 1 0 0,0 1-1 0 0,0-1 0 0 0,1 1 0 0 0,0-1 1 0 0,1 0-1 0 0,0 1 0 0 0,0-1 0 0 0,0-1 1 0 0,1 1-1 0 0,0 0 0 0 0,0-1 0 0 0,1 0 0 0 0,0 0 1 0 0,0 0-1 0 0,0-1 0 0 0,0 1 0 0 0,1-1 1 0 0,0-1-1 0 0,0 1 0 0 0,1-1 0 0 0,-1 0 1 0 0,1 0-1 0 0,0-1 0 0 0,0 0 0 0 0,0 0 1 0 0,5 1-72 0 0,162 8 1364 0 0,-172-13-1304 0 0,1 1 0 0 0,-1-1 1 0 0,1 1-1 0 0,-1-1 0 0 0,1 0 0 0 0,-1 0 0 0 0,0 0 1 0 0,0 0-1 0 0,1 0 0 0 0,-1-1 0 0 0,0 1 0 0 0,0-1 1 0 0,0 1-1 0 0,0-1 0 0 0,-1 0 0 0 0,1 0 1 0 0,0 0-1 0 0,-1 0 0 0 0,1 0 0 0 0,-1 0 0 0 0,0 0 1 0 0,0 0-1 0 0,0 0 0 0 0,0-1 0 0 0,0 1 0 0 0,0-1 1 0 0,0 1-1 0 0,-1 0 0 0 0,1-1 0 0 0,-1 1 0 0 0,0-1 1 0 0,0 1-1 0 0,0-1 0 0 0,0 0 0 0 0,0 1 1 0 0,0-1-61 0 0,-15-93 599 0 0,-85-82-343 0 0,127 173-5564 0 0,24 25-2209 0 0,-35-12-2159 0 0</inkml:trace>
  <inkml:trace contextRef="#ctx0" brushRef="#br0" timeOffset="69680.277">28632 4788 21597 0 0,'0'0'-40'0'0,"0"0"-167"0"0,0 0-424 0 0,0 0-556 0 0,0 0-148 0 0,0 0 174 0 0,0 0 370 0 0,0 0 539 0 0,0 0 238 0 0,1 32 74 0 0,13 230 361 0 0,7 372 785 0 0,-22-621-1134 0 0,2 0-1 0 0,-1 0 0 0 0,1 0 0 0 0,1 0 0 0 0,1 0 0 0 0,0-1 0 0 0,0 1 0 0 0,1-1 0 0 0,1 0 0 0 0,0 0 1 0 0,0 0-1 0 0,1 0 0 0 0,1-1 0 0 0,0 0 0 0 0,1-1 0 0 0,0 0 0 0 0,0 0 0 0 0,1 0 0 0 0,7 5-71 0 0,-14-23-2503 0 0,-4 1-3205 0 0,-1 1-4514 0 0</inkml:trace>
  <inkml:trace contextRef="#ctx0" brushRef="#br0" timeOffset="70281.749">29598 5462 21525 0 0,'0'0'-286'0'0,"0"0"-51"0"0,0 0-6 0 0,0 0 22 0 0,0 0 6 0 0,0 0-172 0 0,0 0-244 0 0,0 0-101 0 0,0 0 121 0 0,0 0 302 0 0,0 0 325 0 0,0 0 172 0 0,0 0 59 0 0,-21 12-5 0 0,-175 69 440 0 0,-66-11 83 0 0,261-70-673 0 0,0 0 1 0 0,0 0-1 0 0,0 1 0 0 0,1-1 0 0 0,-1 0 0 0 0,0 1 0 0 0,0-1 1 0 0,1 1-1 0 0,-1-1 0 0 0,0 1 0 0 0,1-1 0 0 0,-1 1 0 0 0,1-1 1 0 0,-1 1-1 0 0,1 0 0 0 0,-1-1 0 0 0,1 1 0 0 0,-1 0 0 0 0,1-1 0 0 0,-1 1 1 0 0,1 0-1 0 0,0 0 0 0 0,-1 0 0 0 0,1-1 0 0 0,0 1 0 0 0,0 0 1 0 0,0 0-1 0 0,0 0 0 0 0,-1-1 0 0 0,1 1 0 0 0,0 0 0 0 0,1 0 1 0 0,-1 0-1 0 0,0 0 0 0 0,0-1 0 0 0,0 1 0 0 0,0 0 0 0 0,1 0 1 0 0,-1 0-1 0 0,0-1 0 0 0,1 1 0 0 0,-1 0 0 0 0,0-1 0 0 0,1 1 1 0 0,-1 0-1 0 0,1 0 0 0 0,-1-1 0 0 0,1 1 0 0 0,0-1 0 0 0,-1 1 1 0 0,1-1-1 0 0,-1 1 0 0 0,1-1 0 0 0,0 1 0 0 0,0-1 0 0 0,-1 1 0 0 0,1-1 1 0 0,0 0-1 0 0,0 1 0 0 0,-1-1 0 0 0,1 0 0 0 0,0 0 0 0 0,0 0 1 0 0,0 0-1 0 0,-1 0 0 0 0,1 0 0 0 0,0 0 0 0 0,0 0 0 0 0,0 0 1 0 0,0 0 7 0 0,62 25 327 0 0,145 21-218 0 0,-169-41-208 0 0,0 1 1 0 0,0 2-1 0 0,-1 2 0 0 0,0 1 1 0 0,-1 2-1 0 0,0 2 0 0 0,-1 1 1 0 0,-1 2-1 0 0,29 20 99 0 0,-62-38 20 0 0,0 1 1 0 0,-1 0-1 0 0,1-1 0 0 0,0 1 1 0 0,-1 0-1 0 0,1 0 0 0 0,-1 0 0 0 0,0 1 1 0 0,1-1-1 0 0,-1 0 0 0 0,0 0 1 0 0,1 1-1 0 0,-1-1 0 0 0,0 1 0 0 0,0-1 1 0 0,0 1-1 0 0,0-1 0 0 0,-1 1 1 0 0,1 0-1 0 0,0-1 0 0 0,-1 1 1 0 0,1 0-1 0 0,-1 0 0 0 0,0-1 0 0 0,1 1 1 0 0,-1 0-1 0 0,0 0 0 0 0,0 0 1 0 0,0-1-1 0 0,0 1 0 0 0,0 0 0 0 0,-1 0 1 0 0,1 0-1 0 0,0-1 0 0 0,-1 1 1 0 0,0 0-1 0 0,1 0 0 0 0,-1-1 1 0 0,0 1-1 0 0,0-1 0 0 0,0 1 0 0 0,0 0 1 0 0,0-1-1 0 0,0 0 0 0 0,0 1 1 0 0,0-1-1 0 0,-1 0 0 0 0,1 0 0 0 0,-1 1 1 0 0,1-1-1 0 0,-1 0 0 0 0,1 0 1 0 0,-1-1-1 0 0,1 1 0 0 0,-2 0-20 0 0,-99 33 2461 0 0,63-31-2060 0 0,-1-2-1 0 0,1-1 1 0 0,0-2 0 0 0,0-2 0 0 0,0-2-1 0 0,-33-9-400 0 0,62 1-1023 0 0,42 4-889 0 0,444 4 153 0 0,-451 8 1943 0 0,1-1 1 0 0,-1-1-1 0 0,1-2 1 0 0,-1 0-1 0 0,1-2 0 0 0,-1 0 1 0 0,0-2-1 0 0,0-1 1 0 0,-1-1-1 0 0,0-1 1 0 0,-1-1-1 0 0,0-1 0 0 0,0-1 1 0 0,14-11-185 0 0,-32 20 9 0 0,-1-1 0 0 0,-1-1 1 0 0,1 1-1 0 0,-1 0 0 0 0,0-1 1 0 0,0 0-1 0 0,0 1 0 0 0,0-1 0 0 0,-1 0 1 0 0,0-1-1 0 0,0 1 0 0 0,0 0 0 0 0,-1 0 1 0 0,0-1-1 0 0,0 1 0 0 0,0-1 1 0 0,0 0-1 0 0,-1 1 0 0 0,0-1 0 0 0,-1 1 1 0 0,1-1-1 0 0,-1 1 0 0 0,0-1 0 0 0,0 1 1 0 0,0-1-1 0 0,-1 1 0 0 0,0 0 1 0 0,0 0-1 0 0,-1 0 0 0 0,1 0 0 0 0,-1 0 1 0 0,0 0-1 0 0,0 1 0 0 0,-1-1 0 0 0,1 1 1 0 0,-1 0-1 0 0,0 0 0 0 0,0 0 1 0 0,0 1-1 0 0,-1-1 0 0 0,1 1 0 0 0,-1 0 1 0 0,0 0-1 0 0,0 1 0 0 0,-5-3-9 0 0,7 2 23 0 0,0 0 0 0 0,0 0 0 0 0,0 0-1 0 0,0 1 1 0 0,0-1 0 0 0,-1 1 0 0 0,1 0-1 0 0,-1 0 1 0 0,1 0 0 0 0,-1 0 0 0 0,0 1-1 0 0,0-1 1 0 0,0 1 0 0 0,0 0 0 0 0,0 0-1 0 0,0 0 1 0 0,0 1 0 0 0,0 0 0 0 0,-1-1-1 0 0,1 1 1 0 0,0 1 0 0 0,0-1 0 0 0,0 1-1 0 0,0-1 1 0 0,0 1 0 0 0,0 0 0 0 0,0 1-1 0 0,0-1 1 0 0,0 1 0 0 0,0 0 0 0 0,1 0-1 0 0,-1 0 1 0 0,1 0 0 0 0,-1 0 0 0 0,1 1-1 0 0,0 0 1 0 0,0-1 0 0 0,0 1 0 0 0,0 1-1 0 0,1-1 1 0 0,-1 0 0 0 0,1 0 0 0 0,0 1-1 0 0,-1 0 1 0 0,2-1 0 0 0,-1 1 0 0 0,0 0-1 0 0,1 0 1 0 0,0 0-23 0 0,2 16 1 0 0,1 0 1 0 0,0-1-1 0 0,2 1 0 0 0,1-1 0 0 0,0 0 0 0 0,1 0 0 0 0,1-1 1 0 0,1 0-1 0 0,0 0 0 0 0,2-1 0 0 0,0 0 0 0 0,0 0 0 0 0,2-1 1 0 0,0-1-1 0 0,1 0 0 0 0,0-1 0 0 0,1 0 0 0 0,1-1 0 0 0,1 1-1 0 0,65 78-6851 0 0,-62-67-3725 0 0</inkml:trace>
  <inkml:trace contextRef="#ctx0" brushRef="#br0" timeOffset="71139.457">23301 7631 12539 0 0,'0'0'2203'0'0,"0"0"-564"0"0,0 0-446 0 0,0 0-403 0 0,0 0-354 0 0,0 0-208 0 0,0 0-167 0 0,0 0-81 0 0,0 0-46 0 0,0 0-45 0 0,0 0-17 0 0,0 0-35 0 0,0 0-22 0 0,22-1 109 0 0,-15 3 220 0 0,0 0-1 0 0,0-1 1 0 0,0 0 0 0 0,0 0-1 0 0,0-1 1 0 0,0 0 0 0 0,0 0-1 0 0,0-1 1 0 0,0 0 0 0 0,0 0-1 0 0,0 0 1 0 0,-1-1 0 0 0,1 0-1 0 0,0-1 1 0 0,3-1-144 0 0,-10 3-10 0 0,0-1-1 0 0,-1 1 1 0 0,1-1-1 0 0,0 1 1 0 0,-1-1-1 0 0,1 1 1 0 0,-1 0-1 0 0,0-1 1 0 0,1 1 0 0 0,-1 0-1 0 0,0-1 1 0 0,0 1-1 0 0,0 0 1 0 0,0 0-1 0 0,0 0 1 0 0,0 0-1 0 0,0 0 1 0 0,0 0 0 0 0,0 0-1 0 0,-1 0 1 0 0,1 0-1 0 0,0 1 1 0 0,-1-1-1 0 0,1 0 1 0 0,0 1-1 0 0,-1-1 1 0 0,1 1 0 0 0,-1 0-1 0 0,1-1 1 0 0,-1 1-1 0 0,1 0 1 0 0,-1 0-1 0 0,1 0 1 0 0,-1 0-1 0 0,1 0 1 0 0,-1 0 0 0 0,1 0-1 0 0,0 1 1 0 0,-1-1-1 0 0,1 0 1 0 0,-1 1-1 0 0,0 0 11 0 0,-22 0-88 0 0,1 1 0 0 0,0 1-1 0 0,0 2 1 0 0,0 0-1 0 0,0 1 1 0 0,1 1 0 0 0,0 1-1 0 0,0 2 1 0 0,1 0 0 0 0,0 1-1 0 0,1 0 1 0 0,0 2-1 0 0,1 1 1 0 0,1 0 0 0 0,-5 5 88 0 0,21-18-17 0 0,-1 1 0 0 0,1-1 0 0 0,0 0 0 0 0,-1 1 0 0 0,1-1 0 0 0,0 1 0 0 0,0 0 0 0 0,0 0 0 0 0,0-1 0 0 0,0 2 0 0 0,1-1 0 0 0,-1 0 0 0 0,1 0 0 0 0,-1 0 0 0 0,1 1 0 0 0,0-1 0 0 0,-1 1 0 0 0,1-1 0 0 0,1 1 0 0 0,-1-1 0 0 0,0 1 0 0 0,1-1 0 0 0,-1 1 0 0 0,1 0 0 0 0,0-1 0 0 0,0 1 0 0 0,0 0 0 0 0,0 0 0 0 0,0-1 0 0 0,0 1 0 0 0,1 0 0 0 0,0-1 0 0 0,-1 1 0 0 0,1-1 0 0 0,0 1 0 0 0,0-1 0 0 0,0 1 0 0 0,1-1 0 0 0,-1 1 0 0 0,0-1 0 0 0,1 0 0 0 0,0 0 0 0 0,-1 0 0 0 0,1 0 0 0 0,0 0 0 0 0,0 0 0 0 0,0 0 0 0 0,1-1 16 0 0,30 15 111 0 0,0-3-1 0 0,2 0 0 0 0,-1-2 0 0 0,1-2 0 0 0,1-1 0 0 0,0-2 0 0 0,4-1-109 0 0,135 31 23 0 0,-21 32-325 0 0,-154-66 351 0 0,0 0 0 0 0,-1 0 0 0 0,0 1 1 0 0,1-1-1 0 0,-1 0 0 0 0,0-1 1 0 0,0 1-1 0 0,0 0 0 0 0,0 0 0 0 0,0 0 1 0 0,-1 0-1 0 0,1-1 0 0 0,0 1 1 0 0,-1-1-1 0 0,0 1 0 0 0,1-1 0 0 0,-1 0 1 0 0,0 1-1 0 0,1-1 0 0 0,-1 0 0 0 0,0 0 1 0 0,0 0-1 0 0,0 0 0 0 0,0-1 1 0 0,0 1-1 0 0,0 0 0 0 0,0-1 0 0 0,0 0 1 0 0,-1 1-1 0 0,1-1 0 0 0,0 0 1 0 0,0 0-1 0 0,0 0 0 0 0,0 0 0 0 0,0 0 1 0 0,0-1-1 0 0,-1 1 0 0 0,0-1-49 0 0,0 1 49 0 0,-72 11 481 0 0,-1-4-1 0 0,1-3 0 0 0,-1-3 0 0 0,1-4 0 0 0,-1-3 1 0 0,-8-5-530 0 0,-8-13 334 0 0,138 1-3570 0 0,188-13-6070 0 0,-207 33 6869 0 0,13 0-6414 0 0</inkml:trace>
  <inkml:trace contextRef="#ctx0" brushRef="#br0" timeOffset="71506.505">24274 7981 24421 0 0,'0'0'138'0'0,"0"0"-158"0"0,0 0-68 0 0,0 0-84 0 0,0 0-47 0 0,0 0-16 0 0,0 0-12 0 0,0 0 22 0 0,0 0 28 0 0,0 0 41 0 0,0 0 58 0 0,0 0 60 0 0,0 0 64 0 0,-14 8 74 0 0,-40 26 58 0 0,136-50 483 0 0,-71 12-643 0 0,7 0-53 0 0,0 0-1 0 0,0-2 1 0 0,-1 0 0 0 0,0 0 0 0 0,0-2-1 0 0,-1 0 1 0 0,0-1 0 0 0,0-1-1 0 0,-1 0 1 0 0,0-2 0 0 0,-1 1 0 0 0,0-1-1 0 0,-1-1 1 0 0,8-10 55 0 0,-19 19-14 0 0,0 0 1 0 0,0 0-1 0 0,-1-1 1 0 0,0 1-1 0 0,1 0 1 0 0,-1-1-1 0 0,-1 1 1 0 0,1 0-1 0 0,-1-1 1 0 0,1 1-1 0 0,-1-1 1 0 0,-1 1-1 0 0,1-1 1 0 0,-1 1-1 0 0,1-1 1 0 0,-1 1-1 0 0,-1 0 1 0 0,1-1-1 0 0,0 1 1 0 0,-1 0-1 0 0,0 0 1 0 0,0 0-1 0 0,0 0 1 0 0,-1 0-1 0 0,1 1 1 0 0,-1-1-1 0 0,0 1 1 0 0,0-1-1 0 0,0 1 1 0 0,0 0-1 0 0,-1 0 1 0 0,1 1-1 0 0,-1-1 1 0 0,0 1-1 0 0,0-1 1 0 0,0 1-1 0 0,0 0 1 0 0,0 1-1 0 0,0-1 1 0 0,0 1-1 0 0,-1 0 1 0 0,1 0-1 0 0,0 0 1 0 0,-1 0-1 0 0,1 1 1 0 0,-1 0-1 0 0,1 0 1 0 0,-1 0-1 0 0,-1 1 14 0 0,-31 1 95 0 0,1 2 0 0 0,-1 2 0 0 0,1 1-1 0 0,0 2 1 0 0,1 2 0 0 0,0 1-1 0 0,0 1 1 0 0,2 2 0 0 0,0 2-1 0 0,0 1 1 0 0,-21 16-95 0 0,50-31-4 0 0,0-2-9 0 0,0 1 1 0 0,1-1-1 0 0,-1 1 0 0 0,1 0 0 0 0,-1 0 0 0 0,1 0 0 0 0,0 1 0 0 0,0-1 0 0 0,0 1 1 0 0,0 0-1 0 0,0 0 0 0 0,1 0 0 0 0,-1 0 0 0 0,1 0 0 0 0,0 0 0 0 0,0 1 1 0 0,0-1-1 0 0,0 1 0 0 0,0-1 0 0 0,1 1 0 0 0,0 0 0 0 0,0 0 0 0 0,0 0 0 0 0,0-1 1 0 0,0 5 12 0 0,76 19-770 0 0,68-22-4283 0 0,-104-5 157 0 0,-9 0-5661 0 0</inkml:trace>
  <inkml:trace contextRef="#ctx0" brushRef="#br0" timeOffset="72018.977">25082 7817 20084 0 0,'0'0'1513'0'0,"0"0"-852"0"0,0 0-290 0 0,0 0-75 0 0,0 0-123 0 0,0 0-111 0 0,0 0-81 0 0,0 0-42 0 0,0 0 9 0 0,0 0 33 0 0,0 0 34 0 0,0 0 47 0 0,0 0 24 0 0,3-13 27 0 0,9-41 2 0 0,41-1-222 0 0,-37 45 75 0 0,-17 10 31 0 0,0-1-1 0 0,1 1 1 0 0,-1 0-1 0 0,0 0 1 0 0,1-1-1 0 0,-1 1 1 0 0,1 0-1 0 0,-1-1 1 0 0,1 1-1 0 0,-1-1 1 0 0,1 1-1 0 0,-1-1 1 0 0,1 1-1 0 0,-1-1 1 0 0,1 1-1 0 0,-1-1 1 0 0,1 0-1 0 0,0 1 1 0 0,-1-1-1 0 0,1 1 1 0 0,0-1 0 0 0,0 0-1 0 0,0 1 1 0 0,-1-1-1 0 0,1 0 1 0 0,0 1-1 0 0,0-1 1 0 0,0 0-1 0 0,0 1 1 0 0,0-1-1 0 0,0 0 1 0 0,0 0-1 0 0,0 1 1 0 0,1-1-1 0 0,-1 0 1 0 0,0 1-1 0 0,0-1 1 0 0,0 1-1 0 0,1-1 1 0 0,-1 0 0 0 0,0 1-1 0 0,1-1 1 0 0,-1 1-1 0 0,1-1 1 0 0,-1 0-1 0 0,0 1 1 0 0,1-1 1 0 0,-69 16-723 0 0,66-14 719 0 0,-5 0-6 0 0,1 1 0 0 0,-1 0 1 0 0,0 0-1 0 0,1 0 0 0 0,0 1 1 0 0,0 0-1 0 0,0 1 0 0 0,0-1 1 0 0,0 1-1 0 0,1 0 0 0 0,-1 0 1 0 0,1 1-1 0 0,0-1 0 0 0,0 1 1 0 0,1 1-1 0 0,0-1 0 0 0,-1 0 1 0 0,2 1-1 0 0,-1 0 0 0 0,1 0 1 0 0,0 0-1 0 0,0 0 0 0 0,1 1 1 0 0,-3 6 9 0 0,9-8 13 0 0,0 0-1 0 0,0-1 1 0 0,1 1 0 0 0,-1-1 0 0 0,1 0-1 0 0,0 0 1 0 0,0 0 0 0 0,0-1 0 0 0,1 1-1 0 0,-1-2 1 0 0,1 1 0 0 0,0 0 0 0 0,-1-1-1 0 0,1 0 1 0 0,0 0 0 0 0,1-1 0 0 0,2 1-13 0 0,2 1 25 0 0,32 11 41 0 0,-27-11-85 0 0,1 0-1 0 0,-1 1 1 0 0,0 1-1 0 0,-1 0 1 0 0,1 2-1 0 0,-1-1 1 0 0,0 2-1 0 0,-1 0 1 0 0,0 1-1 0 0,0 0 1 0 0,-1 1-1 0 0,0 1 1 0 0,-1 0-1 0 0,0 0 1 0 0,0 1-1 0 0,-1 1 1 0 0,-1 0-1 0 0,8 14 20 0 0,-17-26 12 0 0,-1 1 0 0 0,1 0 0 0 0,-1-1 0 0 0,1 1 0 0 0,-1 0-1 0 0,0 0 1 0 0,0 0 0 0 0,0-1 0 0 0,0 1 0 0 0,0 0 0 0 0,0 0 0 0 0,-1-1 0 0 0,1 1 0 0 0,0 0 0 0 0,-1 0-1 0 0,1-1 1 0 0,-1 1 0 0 0,0 0 0 0 0,0-1 0 0 0,0 1 0 0 0,1-1 0 0 0,-1 1 0 0 0,-1-1 0 0 0,1 1 0 0 0,0-1 0 0 0,0 0-1 0 0,0 1 1 0 0,-1-1 0 0 0,1 0 0 0 0,-1 0 0 0 0,1 0 0 0 0,-1 0 0 0 0,1 0 0 0 0,-1-1 0 0 0,0 1 0 0 0,1 0-1 0 0,-1-1 1 0 0,0 1 0 0 0,1-1 0 0 0,-1 0 0 0 0,0 1 0 0 0,0-1 0 0 0,1 0 0 0 0,-1 0 0 0 0,0 0 0 0 0,0 0-1 0 0,-1-1-11 0 0,-98-1 1229 0 0,93 2-1265 0 0,-16-2 57 0 0,1-1-1 0 0,0 0 0 0 0,0-2 1 0 0,0-1-1 0 0,0-1 0 0 0,1 0 1 0 0,0-2-1 0 0,-3-2-20 0 0,16-7-2782 0 0,40 0-7152 0 0,-25 16 7754 0 0,5-3-6637 0 0</inkml:trace>
  <inkml:trace contextRef="#ctx0" brushRef="#br0" timeOffset="72361.363">25651 7145 20348 0 0,'0'0'939'0'0,"0"0"-77"0"0,0 0-290 0 0,0 0-324 0 0,0 0-203 0 0,0 0-175 0 0,0 0-140 0 0,0 0-43 0 0,0 0 43 0 0,0 0 106 0 0,0 0 127 0 0,0 0 96 0 0,0 0 37 0 0,-8 20 18 0 0,-26 68 5 0 0,26 56 210 0 0,35 331 280 0 0,2-344-498 0 0,-28-127-84 0 0,1 0 1 0 0,-1 0-1 0 0,1 0 0 0 0,0-1 0 0 0,0 1 0 0 0,1 0 0 0 0,-1-1 0 0 0,1 0 0 0 0,0 0 0 0 0,0 0 0 0 0,0 0 1 0 0,0 0-1 0 0,0 0 0 0 0,0-1 0 0 0,1 1 0 0 0,0-1 0 0 0,-1 0 0 0 0,1 0 0 0 0,0-1 0 0 0,0 1 0 0 0,0-1 0 0 0,0 0 1 0 0,0 0-1 0 0,0 0 0 0 0,0 0 0 0 0,0-1 0 0 0,1 1 0 0 0,-1-1 0 0 0,3 0-27 0 0,-1-3-28 0 0,1-1 0 0 0,-1 1-1 0 0,1-1 1 0 0,-1 0 0 0 0,0 0 0 0 0,-1-1-1 0 0,1 1 1 0 0,-1-1 0 0 0,0-1-1 0 0,0 1 1 0 0,0-1 0 0 0,-1 0 0 0 0,0 0-1 0 0,0 0 1 0 0,0 0 0 0 0,-1-1 0 0 0,0 1-1 0 0,0-1 1 0 0,-1 0 0 0 0,0-1 28 0 0,-2 11 20 0 0,0 0 0 0 0,0 1-1 0 0,0-1 1 0 0,1 0 0 0 0,-1 1 0 0 0,1-1 0 0 0,0 0 0 0 0,0 0 0 0 0,0 0 0 0 0,0 1 0 0 0,1-1 0 0 0,-1 0 0 0 0,1-1 0 0 0,-1 1 0 0 0,1 0 0 0 0,0 0 0 0 0,0-1-1 0 0,1 1 1 0 0,-1-1 0 0 0,0 0 0 0 0,1 1 0 0 0,0-1 0 0 0,-1-1 0 0 0,1 1 0 0 0,0 0 0 0 0,0 0 0 0 0,0-1 0 0 0,0 0 0 0 0,0 0 0 0 0,0 1 0 0 0,0-2 0 0 0,1 1-1 0 0,-1 0 1 0 0,0-1 0 0 0,0 1 0 0 0,1-1 0 0 0,0 0-20 0 0,133 8-1876 0 0,-94-14-1995 0 0,-14-2-3847 0 0,-14 3-2962 0 0</inkml:trace>
  <inkml:trace contextRef="#ctx0" brushRef="#br0" timeOffset="72636.706">26001 7638 23989 0 0,'0'0'296'0'0,"0"0"-168"0"0,0 0-64 0 0,0 0-256 0 0,0 0-416 0 0,0 0-648 0 0,0 0-1033 0 0,0 0-919 0 0,0 0-785 0 0,0 0-208 0 0,0 0 248 0 0,0 0-824 0 0</inkml:trace>
  <inkml:trace contextRef="#ctx0" brushRef="#br0" timeOffset="73297.643">25443 7340 21749 0 0,'0'0'1064'0'0,"0"0"-251"0"0,0 0-183 0 0,0 0-166 0 0,0 0-295 0 0,0 0-326 0 0,0 0-214 0 0,0 0-102 0 0,0 0 54 0 0,0 0 160 0 0,0 0 129 0 0,28-15 67 0 0,93-43 30 0 0,20 30 9 0 0,-95 27 6 0 0,39-6 238 0 0,163-17-4086 0 0,-7-21-5468 0 0,-117 0 8223 0 0,-63-12 7629 0 0,-62 22 73 0 0,-47 56-5994 0 0,40-4-600 0 0,2 1-1 0 0,0 1 1 0 0,1-1 0 0 0,0 1 0 0 0,2 0-1 0 0,0 0 1 0 0,2 0 0 0 0,0 0 0 0 0,1 1 0 0 0,0-1-1 0 0,2 0 1 0 0,1 5 3 0 0,0 26 8 0 0,51 421 347 0 0,16-287 2 0 0,-67-179-297 0 0,1 1 1 0 0,-1-1 0 0 0,1 0-1 0 0,0 0 1 0 0,1 0-1 0 0,-1-1 1 0 0,1 0-1 0 0,0 0 1 0 0,0 0-1 0 0,0 0 1 0 0,1-1-1 0 0,-1 0 1 0 0,1 0-1 0 0,0 0 1 0 0,0-1-1 0 0,0 1 1 0 0,0-2-1 0 0,0 1 1 0 0,0-1 0 0 0,1 0-1 0 0,-1 0 1 0 0,0 0-1 0 0,1-1 1 0 0,-1 0-1 0 0,1 0 1 0 0,-1-1-1 0 0,0 0 1 0 0,1 0-1 0 0,2-1-60 0 0,1-4-23 0 0,0-1-1 0 0,0 1 0 0 0,-1-2 0 0 0,0 1 1 0 0,0-1-1 0 0,-1-1 0 0 0,0 1 1 0 0,0-1-1 0 0,-1-1 0 0 0,0 0 0 0 0,-1 0 1 0 0,0 0-1 0 0,0 0 0 0 0,-1-1 1 0 0,-1 0-1 0 0,0 0 0 0 0,0 0 0 0 0,-1-1 1 0 0,-1 1-1 0 0,1-1 0 0 0,-2 0 1 0 0,0 0-1 0 0,0-6 24 0 0,27 143-156 0 0,-26-121 197 0 0,0 0 0 0 0,1 0 1 0 0,0 0-1 0 0,0-1 0 0 0,0 0 1 0 0,0 1-1 0 0,0-1 0 0 0,1 0 1 0 0,0 0-1 0 0,-1-1 0 0 0,1 1 1 0 0,0-1-1 0 0,0 0 0 0 0,0 0 0 0 0,1 0 1 0 0,-1-1-1 0 0,0 1 0 0 0,1-1 1 0 0,-1 0-1 0 0,1 0 0 0 0,-1 0 1 0 0,1-1-1 0 0,0 0 0 0 0,-1 0 0 0 0,1 0 1 0 0,-1 0-1 0 0,1-1 0 0 0,-1 0 1 0 0,1 0-1 0 0,-1 0 0 0 0,1 0 1 0 0,-1-1-1 0 0,0 0 0 0 0,1 0 1 0 0,-1 0-1 0 0,2-1-41 0 0,2-4-36 0 0,1 0 1 0 0,-1-1-1 0 0,0 0 1 0 0,0 0-1 0 0,-1-1 1 0 0,0 0-1 0 0,-1 0 1 0 0,1-1-1 0 0,-2 1 1 0 0,0-1-1 0 0,0-1 1 0 0,-1 1-1 0 0,0-1 1 0 0,0 1-1 0 0,-2-1 1 0 0,1 0-1 0 0,-1 0 1 0 0,-1-1-1 0 0,0-3 36 0 0,-1 15 109 0 0,0 0-43 0 0,10 39-508 0 0,-3-26 507 0 0,1 0-1 0 0,0-1 0 0 0,1 0 1 0 0,0-1-1 0 0,0 0 0 0 0,2-1 1 0 0,-1 0-1 0 0,1 0 0 0 0,1-1 0 0 0,0 0 1 0 0,0-1-1 0 0,0-1 0 0 0,1 0 1 0 0,1 0-1 0 0,5 1-64 0 0,83 22-1953 0 0,-29-23-3042 0 0,-3-12-4365 0 0,-55 2-134 0 0</inkml:trace>
  <inkml:trace contextRef="#ctx0" brushRef="#br0" timeOffset="73624.6">26039 7192 23549 0 0,'0'0'1306'0'0,"0"0"-570"0"0,0 0-299 0 0,0 0-241 0 0,0 0-234 0 0,0 0-85 0 0,31-16 31 0 0,106-49 40 0 0,8 43-15 0 0,-31 22-391 0 0,0 5 1 0 0,-1 5-1 0 0,29 9 458 0 0,59 22-10305 0 0,-163-31-748 0 0</inkml:trace>
  <inkml:trace contextRef="#ctx0" brushRef="#br0" timeOffset="73885.834">27735 7610 16988 0 0,'0'0'3452'0'0,"0"0"-2802"0"0,0 0-818 0 0,0 0 26 0 0,0 0 57 0 0,0 0 56 0 0,-5 31 34 0 0,-13 99 15 0 0,15-116 10 0 0,1 1-1 0 0,0-1 0 0 0,1 1 1 0 0,0-1-1 0 0,1 1 1 0 0,1-1-1 0 0,0 0 1 0 0,1 1-1 0 0,1-1 0 0 0,0 0 1 0 0,1 0-1 0 0,0 0 1 0 0,1 0-1 0 0,1-1 1 0 0,0 0-30 0 0,62 40 882 0 0,-40-54-3919 0 0,-1-13-4876 0 0,-18 7-2224 0 0</inkml:trace>
  <inkml:trace contextRef="#ctx0" brushRef="#br0" timeOffset="74164.531">27618 6944 27238 0 0,'0'0'321'0'0,"0"0"-19"0"0,0 0-126 0 0,0 0-162 0 0,0 0-190 0 0,0 0-180 0 0,0 0-203 0 0,0 0-146 0 0,0 0-133 0 0,0 0-103 0 0,0 0-37 0 0,0 0-35 0 0,0 0 49 0 0,4-11 142 0 0,15-35 134 0 0,30 53-5800 0 0,-34-4 1552 0 0,-3-1-3651 0 0</inkml:trace>
  <inkml:trace contextRef="#ctx0" brushRef="#br0" timeOffset="74446.599">28387 6791 21349 0 0,'0'0'-243'0'0,"0"0"-137"0"0,0 0 137 0 0,0 0 224 0 0,-2 34 69 0 0,-6 112 28 0 0,7-82-25 0 0,3-1 0 0 0,2 1-1 0 0,4-1 1 0 0,8 30-53 0 0,6 47-4 0 0,-9-21-15 0 0,49 265-162 0 0,-59-370 171 0 0,0-1 0 0 0,1 0 0 0 0,0-1 0 0 0,1 1 0 0 0,0-1 0 0 0,1 1 1 0 0,1-2-1 0 0,-1 1 0 0 0,2-1 0 0 0,0 0 0 0 0,0 0 0 0 0,1-1 0 0 0,0 0 0 0 0,1-1 0 0 0,0 0 0 0 0,0 0 0 0 0,1-1 0 0 0,0-1 0 0 0,1 0 0 0 0,0 0 0 0 0,0-1 1 0 0,0-1-1 0 0,1 0 0 0 0,-1 0 0 0 0,1-1 0 0 0,0-1 0 0 0,1 0 0 0 0,-1-1 0 0 0,2-1 10 0 0,5-1 34 0 0,1-1-1 0 0,-1-1 1 0 0,0-1 0 0 0,0 0-1 0 0,0-2 1 0 0,0 0 0 0 0,-1-2-1 0 0,0 0 1 0 0,0-1 0 0 0,0-1-1 0 0,-1 0 1 0 0,-1-2 0 0 0,0 0-1 0 0,0-1 1 0 0,-1 0 0 0 0,0-2-1 0 0,-1 1 1 0 0,-1-2-1 0 0,0 0 1 0 0,-1-1 0 0 0,4-7-34 0 0,-13 17-29 0 0,-1-1 0 0 0,1 1 1 0 0,-1 0-1 0 0,0-1 0 0 0,-1 0 1 0 0,1 0-1 0 0,-1 0 0 0 0,-1 0 0 0 0,1 0 1 0 0,-1 0-1 0 0,-1 0 0 0 0,1-1 1 0 0,-1 1-1 0 0,0 0 0 0 0,-1-1 0 0 0,0 1 1 0 0,0 0-1 0 0,0 0 0 0 0,-1 0 1 0 0,0 0-1 0 0,-1 0 0 0 0,1 0 0 0 0,-1 1 1 0 0,-1-1-1 0 0,1 1 0 0 0,-1 0 0 0 0,0 0 1 0 0,0 0-1 0 0,-1 0 0 0 0,0 1 1 0 0,0 0-1 0 0,0 0 0 0 0,-1 0 0 0 0,1 1 1 0 0,-1-1-1 0 0,0 1 0 0 0,-1 1 1 0 0,1-1-1 0 0,-1 1 0 0 0,1 0 0 0 0,-1 1 1 0 0,0-1-1 0 0,0 1 0 0 0,0 1 1 0 0,0-1-1 0 0,0 1 0 0 0,-3 0 29 0 0,-3 0 40 0 0,1 1 0 0 0,0 0 0 0 0,-1 0 0 0 0,1 2 0 0 0,0-1 0 0 0,0 1 0 0 0,0 1 0 0 0,0 0 0 0 0,0 1 0 0 0,1 0 0 0 0,-1 1 0 0 0,1 0 0 0 0,0 1 0 0 0,1 0 0 0 0,-1 1 0 0 0,1 0 0 0 0,1 0-1 0 0,-1 1 1 0 0,1 1 0 0 0,0-1 0 0 0,1 1 0 0 0,0 1 0 0 0,1 0 0 0 0,0 0 0 0 0,0 0 0 0 0,1 1 0 0 0,-2 5-40 0 0,9-8 94 0 0,1-1 0 0 0,0 1 0 0 0,1 0 0 0 0,0-1 0 0 0,0 0 1 0 0,0 0-1 0 0,1 0 0 0 0,0 0 0 0 0,1 0 0 0 0,-1-1 0 0 0,1 0 0 0 0,0 0 0 0 0,1 0 0 0 0,0-1 0 0 0,0 1 0 0 0,0-1 0 0 0,0-1 0 0 0,1 1 0 0 0,-1-1 1 0 0,1 0-1 0 0,0-1 0 0 0,1 0 0 0 0,-1 0 0 0 0,0 0 0 0 0,1-1 0 0 0,0 0 0 0 0,2 0-94 0 0,-5 0 26 0 0,45 18 38 0 0,1-2 0 0 0,0-2 0 0 0,1-3 0 0 0,0-2 0 0 0,29 1-64 0 0,151-7-3011 0 0,-151-22-767 0 0,-33-10-6358 0 0,-41 21 3428 0 0</inkml:trace>
  <inkml:trace contextRef="#ctx0" brushRef="#br0" timeOffset="74759.941">27998 7166 28254 0 0,'0'0'272'0'0,"0"0"-112"0"0,0 0-48 0 0,0 0-120 0 0,220-30 8 0 0,-138 36-32 0 0,9 5-8 0 0,2 1-40 0 0,3 0-240 0 0,-3 2-240 0 0,-5 1-432 0 0,-3 2-649 0 0,-11-1-1223 0 0,-19-2-2953 0 0,-20-5-7098 0 0</inkml:trace>
  <inkml:trace contextRef="#ctx0" brushRef="#br0" timeOffset="90796.481">25909 15026 22509 0 0,'0'0'-51'0'0,"0"0"-486"0"0,0 0-325 0 0,0 0 73 0 0,0 0 235 0 0,0 0 286 0 0,0 0 279 0 0,0 0 154 0 0,0 0 82 0 0,0 0 52 0 0,0 0-10 0 0,-10 28-42 0 0,-56 145 284 0 0,51-99 137 0 0,66-57 859 0 0,21-8-1327 0 0,0-5 1 0 0,0-2 0 0 0,0-3 0 0 0,60-10-201 0 0,-35-16-447 0 0,-113 0-4219 0 0,-4 16-5390 0 0,11 8 990 0 0</inkml:trace>
  <inkml:trace contextRef="#ctx0" brushRef="#br0" timeOffset="91168.554">26800 14950 21293 0 0,'0'0'138'0'0,"0"0"-372"0"0,0 0-204 0 0,0 0 45 0 0,0 0 197 0 0,0 0 274 0 0,0 0 188 0 0,0 0 123 0 0,0 0 53 0 0,0 0-56 0 0,0 0-94 0 0,-2 30-82 0 0,-7 190 329 0 0,31-99-223 0 0,-9-119-2651 0 0,-6-7-6707 0 0,-5 2-1701 0 0</inkml:trace>
  <inkml:trace contextRef="#ctx0" brushRef="#br0" timeOffset="91387.771">26531 14864 23997 0 0,'0'0'178'0'0,"0"0"-160"0"0,0 0-179 0 0,0 0-47 0 0,0 0 58 0 0,0 0 112 0 0,28 0 87 0 0,176 0 263 0 0,-122-1-410 0 0,32 1-370 0 0,-38 2-10290 0 0,-65-2-315 0 0</inkml:trace>
  <inkml:trace contextRef="#ctx0" brushRef="#br0" timeOffset="91777.545">27308 14900 21325 0 0,'0'0'-72'0'0,"0"0"-242"0"0,0 0 10 0 0,0 0 111 0 0,0 0 191 0 0,0 0 166 0 0,0 0 118 0 0,0 0 125 0 0,5 26 51 0 0,32 188 731 0 0,0 6-475 0 0,-36-347-1854 0 0,-40-202-3661 0 0,41 324 4826 0 0,1 0-1 0 0,-1 0 1 0 0,1 0 0 0 0,0 0-1 0 0,1 1 1 0 0,-1-1 0 0 0,1 1-1 0 0,0 0 1 0 0,0 0 0 0 0,0 0-1 0 0,0 1 1 0 0,1-1 0 0 0,-1 1-1 0 0,1 0 1 0 0,0 0 0 0 0,0 1-1 0 0,0-1 1 0 0,0 1-1 0 0,1 1 1 0 0,-1-1 0 0 0,0 1-1 0 0,1-1 1 0 0,-1 1 0 0 0,1 1-1 0 0,0-1 1 0 0,-1 1 0 0 0,1 0-1 0 0,-1 1 1 0 0,1-1 0 0 0,0 1-1 0 0,-1 0 1 0 0,1 0 0 0 0,-1 1-1 0 0,0 0 1 0 0,1 0-25 0 0,13-1 15 0 0,29 2-98 0 0,0 2 0 0 0,-1 2 0 0 0,1 2 0 0 0,-2 2 0 0 0,33 12 83 0 0,-80-22-12 0 0,0-1 0 0 0,0 0 1 0 0,1 1-1 0 0,-1-1 0 0 0,0 1 0 0 0,0-1 0 0 0,0 1 1 0 0,0-1-1 0 0,1 1 0 0 0,-1-1 0 0 0,0 1 1 0 0,1 0-1 0 0,-1-1 0 0 0,0 1 0 0 0,1 0 0 0 0,-1 0 1 0 0,1 0-1 0 0,-1-1 0 0 0,1 1 0 0 0,-1 0 1 0 0,1 0-1 0 0,0 0 0 0 0,-1 0 0 0 0,1 0 0 0 0,0 0 1 0 0,0 0-1 0 0,0 0 0 0 0,0 0 0 0 0,0 0 1 0 0,0 0-1 0 0,0-1 0 0 0,0 1 0 0 0,0 0 0 0 0,0 0 1 0 0,0 0-1 0 0,1 0 0 0 0,-1 0 0 0 0,0 0 1 0 0,1 0-1 0 0,-1 0 0 0 0,0 0 0 0 0,1-1 0 0 0,-1 1 1 0 0,1 0-1 0 0,0 0 0 0 0,-1 0 0 0 0,1-1 1 0 0,0 1-1 0 0,-1 0 0 0 0,1-1 0 0 0,0 1 0 0 0,0-1 1 0 0,-1 1-1 0 0,1-1 0 0 0,0 1 0 0 0,0-1 1 0 0,0 0-1 0 0,0 1 0 0 0,0-1 0 0 0,0 0 0 0 0,0 0 1 0 0,0 1-1 0 0,0-1 0 0 0,-1 0 0 0 0,1 0 1 0 0,0 0-1 0 0,0 0 0 0 0,0 0 12 0 0,-74 28 531 0 0,-282 30 846 0 0,356-57-1365 0 0,-1-1 0 0 0,1 1 1 0 0,-1-1-1 0 0,1 1 0 0 0,0-1 1 0 0,-1 1-1 0 0,0 0 0 0 0,1-1 1 0 0,-1 1-1 0 0,1 0 0 0 0,-1-1 1 0 0,0 1-1 0 0,1 0 0 0 0,-1 0 1 0 0,0-1-1 0 0,0 1 0 0 0,0 0 1 0 0,0 0-1 0 0,0-1 0 0 0,1 1 0 0 0,-1 0 1 0 0,-1 0-1 0 0,1 0 0 0 0,0-1 1 0 0,0 1-1 0 0,0 0 0 0 0,0 0 1 0 0,0-1-1 0 0,-1 1 0 0 0,1 0 1 0 0,0 0-1 0 0,-1-1 0 0 0,1 1 1 0 0,-1 0-1 0 0,1-1 0 0 0,0 1 1 0 0,-1 0-1 0 0,1-1 0 0 0,-1 1 1 0 0,0-1-1 0 0,1 1 0 0 0,-1-1 0 0 0,1 1 1 0 0,-1-1-1 0 0,0 0 0 0 0,0 1 1 0 0,1-1-1 0 0,-1 0 0 0 0,0 1 1 0 0,1-1-1 0 0,-1 0 0 0 0,0 0 1 0 0,0 1-1 0 0,0-1 0 0 0,1 0 1 0 0,-1 0-1 0 0,0 0 0 0 0,0 0 1 0 0,1 0-1 0 0,-1 0 0 0 0,0-1 1 0 0,0 1-1 0 0,0 0 0 0 0,1 0 0 0 0,-1 0 1 0 0,0-1-1 0 0,0 1 0 0 0,0-1-12 0 0,60 31 1462 0 0,-54-28-1469 0 0,130 50 635 0 0,-87-36-613 0 0,0 2 0 0 0,-1 2 0 0 0,-1 2 0 0 0,-1 2 0 0 0,-1 2 0 0 0,28 23-15 0 0,-63-40-431 0 0,8 7 357 0 0,-10-12-3872 0 0,-1-3-3656 0 0,-5-1-2638 0 0</inkml:trace>
  <inkml:trace contextRef="#ctx0" brushRef="#br0" timeOffset="89582.274">24222 15058 16307 0 0,'0'0'2374'0'0,"0"0"-680"0"0,0 0-724 0 0,0 0-516 0 0,0 0-334 0 0,0 0-237 0 0,0 0-174 0 0,0 0-11 0 0,0 0 75 0 0,0 0 149 0 0,0 0 177 0 0,0 0 65 0 0,0 0 19 0 0,0 21 4 0 0,2 175 317 0 0,-3-182-474 0 0,0 0 1 0 0,1 0 0 0 0,1 0-1 0 0,0 0 1 0 0,1 0 0 0 0,1 0-1 0 0,0 0 1 0 0,1-1 0 0 0,0 1-1 0 0,1-1 1 0 0,0 0 0 0 0,5 6-31 0 0,28-16-3121 0 0,-17-16-5727 0 0,-16 8-800 0 0</inkml:trace>
  <inkml:trace contextRef="#ctx0" brushRef="#br0" timeOffset="89826.293">24122 14952 17268 0 0,'0'0'580'0'0,"0"0"13"0"0,0 0-29 0 0,0 0-112 0 0,0 0-102 0 0,0 0-55 0 0,0 0-63 0 0,0 0-3 0 0,0 0 28 0 0,0 0 18 0 0,0 0 43 0 0,0 0 3 0 0,0 0-34 0 0,27-2-47 0 0,213 1 219 0 0,246 28-2851 0 0,-452-31-316 0 0,-12-1-4260 0 0,-12 2-3252 0 0</inkml:trace>
  <inkml:trace contextRef="#ctx0" brushRef="#br0" timeOffset="90141.358">24113 15181 16564 0 0,'0'0'2568'0'0,"0"0"-2688"0"0,0 0-328 0 0,0 0 136 0 0,0 0 256 0 0,0 0 176 0 0,196 8 88 0 0,-148-6 24 0 0,3-1 24 0 0,0-1-96 0 0,-2 2-72 0 0,0 1-56 0 0,2 0-72 0 0,-7 0-112 0 0,3 1-608 0 0,-7 2-1489 0 0,-11-1-2055 0 0,-11-2-7163 0 0</inkml:trace>
  <inkml:trace contextRef="#ctx0" brushRef="#br0" timeOffset="90422.557">25277 15008 17084 0 0,'0'0'494'0'0,"0"0"-583"0"0,0 0-251 0 0,0 0 135 0 0,0 0 314 0 0,0 0 136 0 0,0 0 31 0 0,0 0 81 0 0,0 0 47 0 0,4 30 26 0 0,12 92 30 0 0,-19 68 1295 0 0,6-107-1146 0 0,18-95-376 0 0,-4-10-6094 0 0,-10 13-2285 0 0,-2 3 331 0 0</inkml:trace>
  <inkml:trace contextRef="#ctx0" brushRef="#br0" timeOffset="88116.038">23268 14054 6825 0 0,'0'0'2600'0'0,"0"0"-1533"0"0,0 0-319 0 0,0 0 145 0 0,0 0 159 0 0,0 0 255 0 0,0 0 92 0 0,0 0-160 0 0,0 0-304 0 0,0 0-404 0 0,0 0-326 0 0,0 0-171 0 0,0 0-65 0 0,8-8 6 0 0,30-16 213 0 0,-53 122 489 0 0,5 1 1 0 0,3 0-1 0 0,6 61-677 0 0,7-131 1173 0 0,8-44 1998 0 0,-5-21-3200 0 0,-1 0 0 0 0,-2-1 0 0 0,-1 0 0 0 0,-2 0 0 0 0,-2 0 0 0 0,-1 0 0 0 0,-2-8 29 0 0,3-104 20 0 0,-2 147-36 0 0,1 1 0 0 0,-1-1 0 0 0,1 0-1 0 0,-1 0 1 0 0,1 1 0 0 0,0-1 0 0 0,0 0 0 0 0,-1 0-1 0 0,1 0 1 0 0,1 1 0 0 0,-1-1 0 0 0,0 0 0 0 0,0 0 0 0 0,1 0-1 0 0,-1 1 1 0 0,1-1 0 0 0,-1 0 0 0 0,1 1 0 0 0,0-1 0 0 0,0 0-1 0 0,-1 1 1 0 0,1-1 0 0 0,0 1 0 0 0,1-1 0 0 0,-1 1 0 0 0,0 0-1 0 0,0-1 1 0 0,1 1 0 0 0,-1 0 0 0 0,0 0 0 0 0,1 0-1 0 0,-1 0 1 0 0,1 0 0 0 0,0 0 0 0 0,-1 0 0 0 0,1 1 0 0 0,0-1-1 0 0,-1 1 1 0 0,1-1 0 0 0,0 1 0 0 0,0-1 0 0 0,-1 1 0 0 0,1 0-1 0 0,0 0 1 0 0,0 0 0 0 0,0 0 0 0 0,-1 0 0 0 0,1 0 0 0 0,0 1-1 0 0,0-1 1 0 0,-1 1 0 0 0,1-1 0 0 0,0 1 0 0 0,0-1 0 0 0,-1 1-1 0 0,1 0 1 0 0,-1 0 0 0 0,1 0 0 0 0,-1 0 0 0 0,1 0-1 0 0,-1 0 1 0 0,0 0 0 0 0,1 1 16 0 0,82 86-56 0 0,-75-74 89 0 0,2-1 1 0 0,-1 0-1 0 0,2 0 1 0 0,-1-1-1 0 0,2-1 0 0 0,0 0 1 0 0,0 0-1 0 0,1-1 1 0 0,0-1-1 0 0,0-1 1 0 0,1 0-1 0 0,1 0 0 0 0,-1-2 1 0 0,1 0-1 0 0,0 0 1 0 0,0-2-1 0 0,1 0 1 0 0,8 0-34 0 0,0-7-6 0 0,-1-2 1 0 0,0 0 0 0 0,0-2 0 0 0,0-1-1 0 0,-1-1 1 0 0,0 0 0 0 0,-1-2 0 0 0,0-1-1 0 0,-1-1 1 0 0,0 0 0 0 0,-1-2 0 0 0,0 0-1 0 0,-2-1 1 0 0,1-1 0 0 0,-2-1 0 0 0,14-18 5 0 0,-28 32-34 0 0,5-3 9 0 0,-1-1 1 0 0,0 1-1 0 0,0-1 1 0 0,-1-1-1 0 0,0 1 0 0 0,-1-1 1 0 0,0 0-1 0 0,0 0 1 0 0,-1-1-1 0 0,0 0 0 0 0,-1 1 1 0 0,0-1-1 0 0,2-10 25 0 0,-5 20-396 0 0,-3 37-1175 0 0,-2 24 1771 0 0,2-1 0 0 0,3 1 0 0 0,2-1 0 0 0,3 0-1 0 0,3 0 1 0 0,2 0 0 0 0,8 18-200 0 0,-19-76-16 0 0,1 0 0 0 0,0 1 0 0 0,-1-1 0 0 0,1 0 0 0 0,0 1 0 0 0,1-1 0 0 0,-1 0 0 0 0,0 0 0 0 0,1 1 0 0 0,-1-1 0 0 0,1 0 0 0 0,-1 0 0 0 0,1 0 0 0 0,0 0 0 0 0,0 0 0 0 0,0 0 0 0 0,0 0 0 0 0,1 0 0 0 0,-1 0 0 0 0,0 0 0 0 0,1-1 0 0 0,0 1 0 0 0,-1 0 0 0 0,1-1 0 0 0,0 1 0 0 0,0-1 0 0 0,-1 0 0 0 0,1 0 0 0 0,0 1 0 0 0,0-1 0 0 0,0-1 0 0 0,1 1 0 0 0,-1 0 0 0 0,0 0 0 0 0,0-1 0 0 0,0 1 0 0 0,1-1 0 0 0,-1 0 0 0 0,0 0 0 0 0,0 0 0 0 0,1 0 0 0 0,-1 0 0 0 0,0 0 0 0 0,0 0 0 0 0,1-1 0 0 0,-1 1 0 0 0,0-1 0 0 0,0 0 0 0 0,0 1 0 0 0,0-1 0 0 0,1-1 16 0 0,8-6-2232 0 0,2-3-1900 0 0,-5 4-1465 0 0,-3 0-5307 0 0</inkml:trace>
  <inkml:trace contextRef="#ctx0" brushRef="#br0" timeOffset="88515.932">24699 14073 11522 0 0,'0'0'3201'0'0,"0"0"-2454"0"0,0 0-667 0 0,0 0 103 0 0,0 0 117 0 0,0 0 115 0 0,0 0 82 0 0,-1 26 74 0 0,-3 83 45 0 0,3-100-473 0 0,1 0 0 0 0,0 0 0 0 0,1 0-1 0 0,-1 0 1 0 0,2-1 0 0 0,-1 1 0 0 0,1 0 0 0 0,1 0 0 0 0,-1-1 0 0 0,2 0-1 0 0,-1 1 1 0 0,1-1 0 0 0,0 0 0 0 0,1-1 0 0 0,-1 1 0 0 0,2-1 0 0 0,-1 0 0 0 0,1 0-1 0 0,0 0 1 0 0,0-1 0 0 0,1 0 0 0 0,0 0 0 0 0,0-1 0 0 0,1 0 0 0 0,-1 0 0 0 0,1-1-1 0 0,0 0 1 0 0,0 0 0 0 0,0-1 0 0 0,1 0 0 0 0,-1 0 0 0 0,9 1-143 0 0,11 1 138 0 0,0-2 0 0 0,1 0 0 0 0,-1-2 0 0 0,1-1 0 0 0,-1-1 0 0 0,1-2 0 0 0,-1-1 0 0 0,0-1 0 0 0,1-1-138 0 0,-18 6 20 0 0,-1-1-1 0 0,0 0 1 0 0,0-1-1 0 0,0 0 0 0 0,0 0 1 0 0,0-1-1 0 0,0 0 1 0 0,0-1-1 0 0,-1 0 0 0 0,0 0 1 0 0,0-1-1 0 0,0 0 1 0 0,0-1-1 0 0,-1 0 0 0 0,0 0 1 0 0,0-1-1 0 0,-1 0 1 0 0,1-1-1 0 0,-2 1 0 0 0,1-1 1 0 0,-1 0-1 0 0,0-1 1 0 0,-1 0-1 0 0,0 0 0 0 0,0 0 1 0 0,-1 0-1 0 0,0-1 1 0 0,-1 1-1 0 0,0-1 1 0 0,0 0-1 0 0,-1-2-19 0 0,-7-7-3 0 0,-1 0 0 0 0,-1 0-1 0 0,0 1 1 0 0,-1 0 0 0 0,-1 0 0 0 0,-1 1 0 0 0,-1 0-1 0 0,0 1 1 0 0,-1 0 0 0 0,-1 1 0 0 0,0 0 0 0 0,-1 1 0 0 0,-1 0-1 0 0,0 2 1 0 0,-1-1 0 0 0,0 2 0 0 0,0 0 0 0 0,-8-2 3 0 0,-18-12-289 0 0,52 37-1816 0 0,62 33-1627 0 0,-22-21-4966 0 0,-29-16-969 0 0</inkml:trace>
  <inkml:trace contextRef="#ctx0" brushRef="#br0" timeOffset="89295.547">25833 13970 20628 0 0,'0'0'386'0'0,"0"0"-460"0"0,0 0-280 0 0,0 0 20 0 0,0 0 96 0 0,0 0 102 0 0,0 0 100 0 0,0 0 89 0 0,-2 30 96 0 0,-5 144 289 0 0,9-144-164 0 0,-2-20-179 0 0,0 0 0 0 0,0 1-1 0 0,1-1 1 0 0,0 1 0 0 0,1-1-1 0 0,0 0 1 0 0,1 0 0 0 0,0 0-1 0 0,1 0 1 0 0,0-1 0 0 0,0 1 0 0 0,1-1-1 0 0,0 0 1 0 0,3 4-95 0 0,-6-26 3251 0 0,2-44-3895 0 0,-52-222-2042 0 0,39 244 2480 0 0,-3-68 1541 0 0,59 115-1703 0 0,91 57 445 0 0,-69-38-71 0 0,-1 3-1 0 0,-2 3 1 0 0,-1 3-1 0 0,-2 2 1 0 0,-2 4-1 0 0,25 25-5 0 0,-8 39-247 0 0,-76-106 241 0 0,-1-1 0 0 0,0 1 1 0 0,0 0-1 0 0,0-1 0 0 0,0 1 0 0 0,-1 0 1 0 0,1 0-1 0 0,-1-1 0 0 0,0 1 1 0 0,0 0-1 0 0,-1 0 0 0 0,1 0 0 0 0,-1-1 1 0 0,1 1-1 0 0,-1 0 0 0 0,0-1 1 0 0,-1 1-1 0 0,1-1 0 0 0,-1 1 0 0 0,1-1 1 0 0,-1 1-1 0 0,0-1 0 0 0,0 0 1 0 0,-1 0-1 0 0,1 0 0 0 0,-1 0 0 0 0,1 0 1 0 0,-1-1-1 0 0,0 1 0 0 0,0-1 1 0 0,0 0-1 0 0,0 0 0 0 0,-2 1 6 0 0,-20 8 164 0 0,0-1 1 0 0,0-1-1 0 0,-1-1 0 0 0,-1-2 0 0 0,1 0 1 0 0,-1-2-1 0 0,0-1 0 0 0,0-1 1 0 0,0-1-1 0 0,0-2 0 0 0,0 0 0 0 0,-2-2-164 0 0,-30 2 232 0 0,-778-49-602 0 0,806 56-2286 0 0,25 1-1735 0 0,4 5-4605 0 0,2-5 768 0 0</inkml:trace>
  <inkml:trace contextRef="#ctx0" brushRef="#br0" timeOffset="80757.181">23797 12062 7490 0 0,'0'0'549'0'0,"0"0"-749"0"0,0 0-427 0 0,0 0 18 0 0,0 0 219 0 0,0 0 248 0 0,0 0 174 0 0,0 0 88 0 0,0 0 37 0 0,0 0 31 0 0,0 0 81 0 0,17 5 2305 0 0,-3-20-9657 0 0,-12 13 4755 0 0</inkml:trace>
  <inkml:trace contextRef="#ctx0" brushRef="#br0" timeOffset="75958.657">24424 8923 12643 0 0,'0'0'2171'0'0,"0"0"-264"0"0,0 0-451 0 0,0 0-441 0 0,0 0-363 0 0,0 0-290 0 0,0 0-246 0 0,0 0-254 0 0,0 0-275 0 0,0 0-257 0 0,0 0 48 0 0,6-4 203 0 0,18 0 399 0 0,-24 44 534 0 0,-2-13-332 0 0,1 477 814 0 0,2-479-925 0 0,1 0-1 0 0,1-1 1 0 0,1 0-1 0 0,2 1 1 0 0,0-1-1 0 0,1-1 1 0 0,2 0-1 0 0,7 16-70 0 0,-9-37 1320 0 0,-18-31-1721 0 0,-3 18 270 0 0,0 0 0 0 0,0 1 1 0 0,-1 0-1 0 0,-1 2 0 0 0,1 0 0 0 0,-2 0 0 0 0,1 2 0 0 0,-1 0 0 0 0,0 0 1 0 0,0 2-1 0 0,0 0 0 0 0,0 1 0 0 0,-1 1 0 0 0,0 1 0 0 0,1 0 0 0 0,-15 2 131 0 0,18-3-6 0 0,0 1-1 0 0,0 1 1 0 0,0 0-1 0 0,0 1 1 0 0,0 0-1 0 0,0 1 1 0 0,0 1-1 0 0,0 0 0 0 0,0 1 1 0 0,1 0-1 0 0,0 1 1 0 0,0 1-1 0 0,0 0 1 0 0,0 1-1 0 0,1 0 1 0 0,0 1-1 0 0,1 0 0 0 0,0 1 1 0 0,0 0-1 0 0,1 1 1 0 0,0 0-1 0 0,1 1 1 0 0,0 0-1 0 0,-2 3 7 0 0,10-11 17 0 0,0 0 1 0 0,0 1-1 0 0,0-1 1 0 0,0 1-1 0 0,0-1 0 0 0,1 1 1 0 0,0-1-1 0 0,0 1 1 0 0,0-1-1 0 0,0 1 0 0 0,0-1 1 0 0,1 1-1 0 0,-1-1 1 0 0,1 1-1 0 0,0-1 0 0 0,0 0 1 0 0,1 1-1 0 0,-1-1 1 0 0,1 0-1 0 0,-1 0 0 0 0,1 0 1 0 0,0 0-1 0 0,0 0 1 0 0,0 0-1 0 0,0 0 0 0 0,1-1 1 0 0,-1 1-1 0 0,1-1 1 0 0,0 0-1 0 0,0 0 0 0 0,0 0 1 0 0,0 0-1 0 0,0 0 1 0 0,0-1-1 0 0,0 1 0 0 0,2 0-17 0 0,129 39 1034 0 0,-72-32-811 0 0,0-2 0 0 0,1-3 0 0 0,0-2 0 0 0,0-4 0 0 0,-1-2 0 0 0,1-3 0 0 0,17-5-223 0 0,-80 11 2 0 0,7 2 89 0 0,0-1 0 0 0,0-1 0 0 0,0 1 0 0 0,0-1 0 0 0,0 0 0 0 0,0-1 0 0 0,0 1 0 0 0,-1-2 0 0 0,1 1-1 0 0,-1-1 1 0 0,0 1 0 0 0,1-2 0 0 0,-1 1 0 0 0,0-1 0 0 0,-1 0 0 0 0,1 0 0 0 0,-1-1 0 0 0,0 1 0 0 0,0-1 0 0 0,0 0-1 0 0,-1-1 1 0 0,1 1 0 0 0,-1-1 0 0 0,-1 0 0 0 0,1 0 0 0 0,-1 0 0 0 0,0 0 0 0 0,0 0 0 0 0,-1-1 0 0 0,1-4-91 0 0,8 1-1256 0 0,3 16 1398 0 0,8 5-48 0 0,1 0 1 0 0,0-2-1 0 0,0-1 0 0 0,1-1 0 0 0,0-1 1 0 0,0-1-1 0 0,0-1 0 0 0,1-1 0 0 0,0-1 1 0 0,-1-1-1 0 0,1-1 0 0 0,22-4-94 0 0,-43 4-14 0 0,0-1 1 0 0,1 0-1 0 0,-1 0 0 0 0,0 0 0 0 0,0 0 1 0 0,-1 0-1 0 0,1-1 0 0 0,0 0 0 0 0,0 0 1 0 0,-1 0-1 0 0,1 0 0 0 0,-1 0 0 0 0,0-1 1 0 0,1 1-1 0 0,-1-1 0 0 0,0 0 1 0 0,-1 0-1 0 0,1 0 0 0 0,0-1 0 0 0,-1 1 1 0 0,0 0-1 0 0,0-1 0 0 0,0 0 0 0 0,0 1 1 0 0,-1-1-1 0 0,1 0 0 0 0,-1 0 0 0 0,0 0 1 0 0,0 0-1 0 0,0 0 0 0 0,-1 0 1 0 0,1 0-1 0 0,-1-1 0 0 0,0 1 0 0 0,0 0 1 0 0,-1 0-1 0 0,1 0 0 0 0,-1 0 0 0 0,0 0 1 0 0,0 0-1 0 0,0 0 0 0 0,-1 0 1 0 0,1 0-1 0 0,-1 0 0 0 0,0 1 0 0 0,0-1 1 0 0,0 1-1 0 0,0-1 0 0 0,-1 1 0 0 0,0 0 1 0 0,1 0-1 0 0,-1 0 0 0 0,0 0 0 0 0,-4-2 15 0 0,-7-5-64 0 0,0 0 1 0 0,-1 1 0 0 0,0 1 0 0 0,-1 1 0 0 0,0 0 0 0 0,0 1 0 0 0,0 0-1 0 0,-1 1 1 0 0,0 1 0 0 0,0 1 0 0 0,0 1 0 0 0,0 0 0 0 0,0 1 0 0 0,-1 1 0 0 0,1 0-1 0 0,0 1 1 0 0,-1 1 62 0 0,15 0 2 0 0,1-1 0 0 0,-1 0 0 0 0,1 1 0 0 0,-1 0-1 0 0,1-1 1 0 0,0 1 0 0 0,0 0 0 0 0,0 0 0 0 0,0 0-1 0 0,0 0 1 0 0,0 1 0 0 0,1-1 0 0 0,-1 1 0 0 0,1-1 0 0 0,-1 1-1 0 0,1-1 1 0 0,0 1 0 0 0,0-1 0 0 0,0 1 0 0 0,0 0 0 0 0,1 0-1 0 0,-1 0 1 0 0,1-1 0 0 0,0 1 0 0 0,-1 0 0 0 0,1 0-1 0 0,1 0 1 0 0,-1 0 0 0 0,0 0 0 0 0,1-1 0 0 0,-1 1 0 0 0,1 0-1 0 0,0 0 1 0 0,0-1 0 0 0,0 1 0 0 0,0 0 0 0 0,1-1-1 0 0,-1 1 1 0 0,0-1 0 0 0,1 0 0 0 0,0 1 0 0 0,0-1 0 0 0,0 0-1 0 0,0 0 1 0 0,0 0 0 0 0,0 0 0 0 0,0 0 0 0 0,1-1-1 0 0,-1 1 1 0 0,0-1 0 0 0,1 1 0 0 0,0-1-2 0 0,20 16 101 0 0,1-1 1 0 0,0-1-1 0 0,1 0 0 0 0,0-3 1 0 0,1 0-1 0 0,1-1 0 0 0,0-2 1 0 0,0 0-1 0 0,1-2 1 0 0,0-1-1 0 0,26 2-101 0 0,82 3-1170 0 0,-90-15-2626 0 0,-1-4-3865 0 0,-27 3-2912 0 0</inkml:trace>
  <inkml:trace contextRef="#ctx0" brushRef="#br0" timeOffset="76280.27">25663 8726 20708 0 0,'0'0'666'0'0,"0"0"-242"0"0,0 0-532 0 0,0 0-694 0 0,0 0-194 0 0,0 0 175 0 0,0 0 406 0 0,0 0 536 0 0,0 0 254 0 0,0 0 11 0 0,3 32-57 0 0,21 227 487 0 0,27 412 960 0 0,-49-656-1654 0 0,0-1-1 0 0,1 1 1 0 0,1-1-1 0 0,1 1 0 0 0,0-1 1 0 0,0 0-1 0 0,1-1 0 0 0,1 1 1 0 0,0-1-1 0 0,1-1 0 0 0,1 1 1 0 0,0-1-1 0 0,0-1 1 0 0,1 0-122 0 0,38 0 1285 0 0,-25-11-4253 0 0,-5-1-5854 0 0,-13 1-2487 0 0</inkml:trace>
  <inkml:trace contextRef="#ctx0" brushRef="#br0" timeOffset="76904.586">23307 10586 15651 0 0,'0'0'240'0'0,"0"0"-382"0"0,0 0-368 0 0,0 0-194 0 0,0 0 71 0 0,0 0 303 0 0,0 0 330 0 0,0 0 263 0 0,0 0 218 0 0,-3 27 134 0 0,-10 188 1542 0 0,22-96-1284 0 0,6 0 1 0 0,4-1-1 0 0,15 36-873 0 0,1-53 720 0 0,-35-147-3503 0 0,-8 10-5320 0 0,4 24-1439 0 0</inkml:trace>
  <inkml:trace contextRef="#ctx0" brushRef="#br0" timeOffset="77161.588">23087 10699 20428 0 0,'0'0'595'0'0,"0"0"-297"0"0,0 0-333 0 0,0 0-316 0 0,0 0-80 0 0,0 0 158 0 0,31-7 157 0 0,102-20 99 0 0,-104 23 77 0 0,1 1 1 0 0,-1 1 0 0 0,1 2 0 0 0,0 1 0 0 0,-1 1-1 0 0,1 2 1 0 0,-1 1 0 0 0,0 1 0 0 0,-1 1 0 0 0,22 10-61 0 0,-40-14 12 0 0,15 2-28 0 0,-2 2 1 0 0,1 1 0 0 0,-1 0-1 0 0,-1 2 1 0 0,1 1 0 0 0,-2 0-1 0 0,1 2 1 0 0,-2 0 0 0 0,0 2-1 0 0,0 0 1 0 0,-2 1 0 0 0,15 16 15 0 0,-32-31 3 0 0,1 0 0 0 0,-1 1 0 0 0,0-1 1 0 0,1 1-1 0 0,-1-1 0 0 0,0 1 0 0 0,0 0 0 0 0,0 0 1 0 0,0-1-1 0 0,0 1 0 0 0,-1 0 0 0 0,1 0 0 0 0,-1 0 1 0 0,1 0-1 0 0,-1 0 0 0 0,0 0 0 0 0,1 0 0 0 0,-1 0 1 0 0,0 0-1 0 0,0 0 0 0 0,0 0 0 0 0,-1 0 0 0 0,1 0 1 0 0,0-1-1 0 0,-1 1 0 0 0,1 0 0 0 0,-1 0 1 0 0,0 0-1 0 0,0 0 0 0 0,0 0 0 0 0,1-1 0 0 0,-2 1 1 0 0,1 0-1 0 0,0-1 0 0 0,0 1 0 0 0,0-1 0 0 0,-1 1 1 0 0,1-1-1 0 0,-1 0 0 0 0,1 1 0 0 0,-1-1 0 0 0,0 0 1 0 0,1 0-1 0 0,-1 0 0 0 0,0 0 0 0 0,0-1 0 0 0,0 1 1 0 0,0 0-4 0 0,-99 24 1094 0 0,97-24-1078 0 0,-88 8 322 0 0,-1-4-1 0 0,1-4 1 0 0,-1-4 0 0 0,-46-9-338 0 0,4-12 31 0 0,185 10-4866 0 0,60 9-3180 0 0,-81 4-235 0 0</inkml:trace>
  <inkml:trace contextRef="#ctx0" brushRef="#br0" timeOffset="77940.129">24126 10957 20316 0 0,'0'0'342'0'0,"0"0"-164"0"0,0 0-166 0 0,0 0-188 0 0,0 0-118 0 0,0 0-29 0 0,0 0 43 0 0,0 0 185 0 0,0 0 239 0 0,0 0 188 0 0,0 0 167 0 0,0 0 67 0 0,13 1-36 0 0,209-25 775 0 0,-200 21-1303 0 0,0-1 0 0 0,0-1 1 0 0,0-1-1 0 0,-1-1 0 0 0,0-1 1 0 0,0-1-1 0 0,-1-1 0 0 0,0 0 1 0 0,-1-2-1 0 0,0 0 0 0 0,-1-1 1 0 0,7-8-3 0 0,-23 19-45 0 0,0-1 1 0 0,0 0 0 0 0,-1 0-1 0 0,1-1 1 0 0,-1 1 0 0 0,0 0-1 0 0,0 0 1 0 0,0-1 0 0 0,0 1-1 0 0,0-1 1 0 0,-1 1 0 0 0,0 0-1 0 0,1-1 1 0 0,-1 1 0 0 0,-1-1-1 0 0,1 1 1 0 0,0-1 0 0 0,-1 1-1 0 0,0-1 1 0 0,0 1 0 0 0,0 0-1 0 0,0 0 1 0 0,0-1 0 0 0,-1 1-1 0 0,1 0 1 0 0,-1 0 0 0 0,0 0-1 0 0,0 0 1 0 0,0 1 0 0 0,0-1-1 0 0,0 0 1 0 0,-1 1-1 0 0,1 0 1 0 0,-1-1 0 0 0,0 1-1 0 0,0 0 1 0 0,0 0 0 0 0,0 1-1 0 0,0-1 1 0 0,0 1 0 0 0,0-1-1 0 0,0 1 1 0 0,-1 0 0 0 0,1 0-1 0 0,0 0 1 0 0,-1 1 0 0 0,1-1-1 0 0,-1 1 1 0 0,1 0 0 0 0,-1 0-1 0 0,1 0 1 0 0,-1 0 0 0 0,1 1-1 0 0,0-1 1 0 0,-1 1 0 0 0,1 0-1 0 0,-3 1 45 0 0,-6-1 10 0 0,1 0 0 0 0,-1 1 0 0 0,0 1 0 0 0,1 0-1 0 0,-1 1 1 0 0,1 0 0 0 0,0 0 0 0 0,0 2-1 0 0,1-1 1 0 0,-1 1 0 0 0,1 0 0 0 0,0 1 0 0 0,1 1-1 0 0,0-1 1 0 0,0 1 0 0 0,0 1 0 0 0,1 0 0 0 0,1 0-1 0 0,-1 0 1 0 0,2 1 0 0 0,-1 0 0 0 0,-4 10-10 0 0,7-13 43 0 0,0 1 1 0 0,0 0-1 0 0,0-1 0 0 0,1 1 1 0 0,0 0-1 0 0,1 1 0 0 0,0-1 1 0 0,0 0-1 0 0,1 1 1 0 0,0-1-1 0 0,0 1 0 0 0,1 0 1 0 0,0-1-1 0 0,1 1 1 0 0,0-1-1 0 0,0 1 0 0 0,1-1 1 0 0,0 0-1 0 0,0 1 0 0 0,1-1 1 0 0,0 0-1 0 0,0 0 1 0 0,1-1-1 0 0,0 1 0 0 0,1-1 1 0 0,0 0-1 0 0,0 0 1 0 0,0 0-1 0 0,1 0 0 0 0,0-1 1 0 0,5 5-44 0 0,9 2 62 0 0,1-1 0 0 0,0-1 0 0 0,0 0 0 0 0,1-2 0 0 0,1 0 0 0 0,-1-1 1 0 0,1-2-1 0 0,1 0 0 0 0,-1-2 0 0 0,1 0 0 0 0,0-2 0 0 0,0-1 0 0 0,0 0 0 0 0,-1-2 0 0 0,1-1 1 0 0,0 0-1 0 0,0-2 0 0 0,-1-1 0 0 0,0-1 0 0 0,0-1 0 0 0,0 0 0 0 0,-1-2 0 0 0,0-1 0 0 0,-1-1 1 0 0,0 0-1 0 0,2-3-62 0 0,-17 11 4 0 0,-1 0 1 0 0,0-1 0 0 0,0 1-1 0 0,0-1 1 0 0,0 0-1 0 0,-1 0 1 0 0,1 0 0 0 0,-1-1-1 0 0,0 0 1 0 0,0 1-1 0 0,-1-1 1 0 0,1-1 0 0 0,-1 1-1 0 0,0 0 1 0 0,-1-1-1 0 0,1 0 1 0 0,-1 1-1 0 0,0-1 1 0 0,-1 0 0 0 0,1 0-1 0 0,-1 0 1 0 0,0 0-1 0 0,-1-1 1 0 0,0 1 0 0 0,0 0-1 0 0,0 0 1 0 0,0 0-1 0 0,-1 0 1 0 0,0 0 0 0 0,0 0-1 0 0,-1 0 1 0 0,0 0-1 0 0,0 0 1 0 0,0 0 0 0 0,-1 1-1 0 0,0-1 1 0 0,0 1-1 0 0,-1-2-4 0 0,-8-6-11 0 0,0 0 0 0 0,-1 1 0 0 0,0 1 0 0 0,-1 0 0 0 0,-1 0 0 0 0,0 1 0 0 0,0 1 0 0 0,0 1 0 0 0,-1 0 0 0 0,-1 1 0 0 0,1 1-1 0 0,-1 0 1 0 0,-11-1 11 0 0,169-2-328 0 0,182-16 292 0 0,-351 64-512 0 0,22-34 583 0 0,0 0 1 0 0,1 1-1 0 0,-1 0 0 0 0,1 0 0 0 0,1 0 0 0 0,-1 1 0 0 0,1-1 0 0 0,0 1 1 0 0,1 0-1 0 0,-1 0 0 0 0,1 0 0 0 0,1 1 0 0 0,-1-1 0 0 0,1 1 0 0 0,1 0 1 0 0,-1-1-1 0 0,1 1 0 0 0,1 0 0 0 0,-1 0 0 0 0,2 0 0 0 0,-1 0 0 0 0,1-1 1 0 0,0 1-1 0 0,0 0 0 0 0,1 0 0 0 0,0-1 0 0 0,0 1 0 0 0,1-1 0 0 0,0 0 1 0 0,1 0-1 0 0,-1 0 0 0 0,1 0 0 0 0,0 0 0 0 0,1-1 0 0 0,0 0 0 0 0,0 0 1 0 0,5 5-37 0 0,7-2 60 0 0,0-2 0 0 0,0 1 0 0 0,1-2 0 0 0,0-1 0 0 0,0 0 0 0 0,1-1 0 0 0,-1-1 0 0 0,1 0 0 0 0,0-2 0 0 0,15 0-59 0 0,113-8-5026 0 0,-82-5-4633 0 0,-45 6-396 0 0</inkml:trace>
  <inkml:trace contextRef="#ctx0" brushRef="#br0" timeOffset="78672.701">25847 10713 12267 0 0,'0'0'3558'0'0,"0"0"-2142"0"0,0 0-915 0 0,0 0-386 0 0,0 0-182 0 0,0 0-38 0 0,0 0 50 0 0,0 0 91 0 0,0 0 63 0 0,0 0 93 0 0,0 0 98 0 0,0 0 71 0 0,0 0 56 0 0,2 7-3 0 0,-2-5-361 0 0,1 1 0 0 0,0-1 1 0 0,0 1-1 0 0,0 0 0 0 0,0-1 0 0 0,0 0 1 0 0,1 1-1 0 0,-1-1 0 0 0,1 0 1 0 0,0 0-1 0 0,-1 0 0 0 0,1 0 0 0 0,0 0 1 0 0,0 0-1 0 0,0 0 0 0 0,0-1 0 0 0,1 1 1 0 0,-1-1-1 0 0,0 1 0 0 0,1-1 0 0 0,-1 0 1 0 0,1 0-1 0 0,-1 0 0 0 0,1 0 1 0 0,0-1-1 0 0,-1 1 0 0 0,1-1 0 0 0,0 1 1 0 0,-1-1-1 0 0,1 0 0 0 0,0 0 0 0 0,-1 0 1 0 0,1 0-1 0 0,0-1 0 0 0,2 0-53 0 0,4 1 95 0 0,0 1-89 0 0,0 0-1 0 0,0 0 1 0 0,0-1 0 0 0,0-1 0 0 0,0 0 0 0 0,0 0 0 0 0,0 0 0 0 0,0-1 0 0 0,0-1 0 0 0,-1 1 0 0 0,1-2-1 0 0,-1 1 1 0 0,0-1 0 0 0,0 0 0 0 0,0-1 0 0 0,0 1 0 0 0,5-6-6 0 0,-13 9-14 0 0,1 1 0 0 0,-1-1 0 0 0,1 1 0 0 0,-1-1 0 0 0,0 1 0 0 0,1-1 0 0 0,-1 1-1 0 0,0-1 1 0 0,1 1 0 0 0,-1-1 0 0 0,0 1 0 0 0,0-1 0 0 0,0 0 0 0 0,0 1 0 0 0,1-1 0 0 0,-1 1 0 0 0,0-1 0 0 0,0 0 0 0 0,0 1 0 0 0,0-1 0 0 0,0 1 0 0 0,0-1 0 0 0,-1 0 0 0 0,1 1-1 0 0,0-1 1 0 0,0 1 0 0 0,0-1 0 0 0,-1 0 0 0 0,1 1 0 0 0,0-1 0 0 0,0 1 0 0 0,-1-1 0 0 0,1 1 0 0 0,0-1 0 0 0,-1 1 0 0 0,1-1 0 0 0,-1 1 0 0 0,1-1 0 0 0,-1 1 0 0 0,1 0 0 0 0,-1-1-1 0 0,1 1 1 0 0,-1 0 0 0 0,1-1 0 0 0,-1 1 0 0 0,1 0 0 0 0,-1 0 0 0 0,0 0 0 0 0,1-1 0 0 0,-1 1 0 0 0,1 0 0 0 0,-1 0 0 0 0,0 0 0 0 0,1 0 0 0 0,-1 0 0 0 0,1 0 0 0 0,-1 0 0 0 0,0 0-1 0 0,1 0 1 0 0,-1 0 0 0 0,1 1 0 0 0,-1-1 0 0 0,0 0 0 0 0,1 0 0 0 0,-1 1 0 0 0,1-1 0 0 0,-1 0 0 0 0,1 1 14 0 0,-48 3-251 0 0,36-2 293 0 0,1 1 0 0 0,0 0 0 0 0,0 1 0 0 0,0 0 1 0 0,1 0-1 0 0,-1 1 0 0 0,1 1 0 0 0,0 0 0 0 0,0 0 0 0 0,1 1 0 0 0,0 0 0 0 0,0 0 0 0 0,1 1 0 0 0,0 0 0 0 0,0 1 1 0 0,1 0-1 0 0,0 0 0 0 0,0 0 0 0 0,1 1 0 0 0,1 0 0 0 0,-1 1 0 0 0,2-1 0 0 0,-1 1 0 0 0,2 0 0 0 0,-1 0 1 0 0,1 0-1 0 0,1 0 0 0 0,0 0 0 0 0,1 1 0 0 0,-1 6-42 0 0,4-13 47 0 0,1 1 0 0 0,-1-1 0 0 0,1 0 0 0 0,-1 0 0 0 0,1-1-1 0 0,1 1 1 0 0,-1-1 0 0 0,1 1 0 0 0,0-1 0 0 0,0 0 0 0 0,0 0 0 0 0,0-1 0 0 0,1 1 0 0 0,-1-1 0 0 0,1 0 0 0 0,0 0 0 0 0,0-1 0 0 0,0 1 0 0 0,0-1-1 0 0,0 0 1 0 0,1 0 0 0 0,-1-1 0 0 0,1 0 0 0 0,-1 0 0 0 0,2 0-47 0 0,146 11 663 0 0,-143-12-645 0 0,290-54 789 0 0,-258 61-53 0 0,-29-7-706 0 0,0 0 0 0 0,0-1 0 0 0,0 0 0 0 0,-1-1 0 0 0,1-1 0 0 0,0 0 0 0 0,-1-1 0 0 0,1 0 0 0 0,-1-1 0 0 0,0 0 0 0 0,-1-1 0 0 0,1 0 0 0 0,-1-1 0 0 0,0 0 0 0 0,-1-1 0 0 0,0 0-1 0 0,0-1 1 0 0,0 0 0 0 0,-1 0 0 0 0,-1-1 0 0 0,0 0 0 0 0,3-5-48 0 0,-10 10-39 0 0,1 0 0 0 0,-1 0 0 0 0,-1 0 0 0 0,1-1-1 0 0,-1 1 1 0 0,0 0 0 0 0,0 0 0 0 0,0 0 0 0 0,-1 0-1 0 0,1 0 1 0 0,-2 0 0 0 0,1 0 0 0 0,0 0 0 0 0,-1 0 0 0 0,0 0-1 0 0,0 1 1 0 0,0-1 0 0 0,0 1 0 0 0,-1-1 0 0 0,0 1 0 0 0,0 0-1 0 0,0 0 1 0 0,-1 0 0 0 0,1 1 0 0 0,-1-1 0 0 0,0 1 0 0 0,0-1-1 0 0,0 1 1 0 0,0 1 0 0 0,0-1 0 0 0,-1 1 0 0 0,0-1-1 0 0,1 1 1 0 0,-1 0 0 0 0,0 1 0 0 0,0-1 0 0 0,0 1 0 0 0,0 0-1 0 0,0 0 1 0 0,0 1 0 0 0,0 0 0 0 0,0-1 0 0 0,0 2 0 0 0,0-1-1 0 0,0 0 1 0 0,0 1 0 0 0,0 0 0 0 0,-3 1 39 0 0,1-3-2 0 0,0 1-1 0 0,0-1 1 0 0,0 1 0 0 0,0 0 0 0 0,0 1 0 0 0,0 0 0 0 0,0 0-1 0 0,0 0 1 0 0,0 1 0 0 0,0 0 0 0 0,1 0 0 0 0,-1 1 0 0 0,1 0-1 0 0,-1 0 1 0 0,1 1 0 0 0,0-1 0 0 0,0 1 0 0 0,1 0 0 0 0,-1 1-1 0 0,1 0 1 0 0,0-1 0 0 0,0 2 0 0 0,0-1 0 0 0,1 1 0 0 0,0-1-1 0 0,0 1 1 0 0,0 0 0 0 0,1 0 0 0 0,0 1 0 0 0,0-1 0 0 0,1 1-1 0 0,0 0 1 0 0,0-1 0 0 0,0 1 0 0 0,0 3 2 0 0,3-6-53 0 0,0 0 0 0 0,1 0 0 0 0,-1 0 1 0 0,1-1-1 0 0,0 1 0 0 0,0 0 0 0 0,0-1 0 0 0,0 1 1 0 0,1-1-1 0 0,-1 0 0 0 0,1 1 0 0 0,0-1 0 0 0,0 0 1 0 0,0-1-1 0 0,0 1 0 0 0,1-1 0 0 0,-1 1 0 0 0,1-1 1 0 0,-1 0-1 0 0,1 0 0 0 0,0 0 0 0 0,0-1 0 0 0,0 0 1 0 0,0 1-1 0 0,0-1 0 0 0,0-1 0 0 0,0 1 0 0 0,1 0 53 0 0,74 12-8679 0 0,-55-12-1838 0 0</inkml:trace>
  <inkml:trace contextRef="#ctx0" brushRef="#br0" timeOffset="79348.693">26972 9880 23485 0 0,'0'0'549'0'0,"0"0"-240"0"0,0 0-420 0 0,0 0-445 0 0,0 0-80 0 0,0 0 117 0 0,0 0 257 0 0,0 0 300 0 0,0 0 80 0 0,5 26 14 0 0,31 200 201 0 0,-22 372 95 0 0,-16-592-409 0 0,1 1 0 0 0,0-1 0 0 0,1 1 0 0 0,-1 0 0 0 0,1 0 0 0 0,1-1 0 0 0,-1 1 0 0 0,1 0 0 0 0,0-1 0 0 0,1 1 0 0 0,-1-1 0 0 0,1 1 1 0 0,1-1-1 0 0,-1 0 0 0 0,1 1 0 0 0,0-1 0 0 0,0-1 0 0 0,1 1 0 0 0,0 0 0 0 0,0-1 0 0 0,0 0 0 0 0,1 0 0 0 0,0 0 0 0 0,0-1 0 0 0,0 1 0 0 0,0-1 0 0 0,1 0 1 0 0,-1-1-1 0 0,1 1 0 0 0,0-1 0 0 0,0 0 0 0 0,0-1 0 0 0,1 1 0 0 0,-1-1 0 0 0,1-1 0 0 0,-1 1 0 0 0,2-1-19 0 0,9-2-62 0 0,-1-1 1 0 0,0-1-1 0 0,0-1 0 0 0,0 0 1 0 0,-1-1-1 0 0,1 0 0 0 0,-1-2 1 0 0,0 1-1 0 0,-1-2 0 0 0,1 0 0 0 0,-2-1 1 0 0,1 0-1 0 0,-1-1 0 0 0,-1-1 1 0 0,11-10 61 0 0,-23 20 61 0 0,0 1-38 0 0,0 0-26 0 0,-3 57-13 0 0,4-53 64 0 0,-1 1 0 0 0,1-1-1 0 0,0 1 1 0 0,0-1 0 0 0,0 1 0 0 0,1-1 0 0 0,-1 0-1 0 0,1 0 1 0 0,0 0 0 0 0,0 0 0 0 0,1 0 0 0 0,-1 0-1 0 0,1 0 1 0 0,0-1 0 0 0,0 1 0 0 0,0-1 0 0 0,0 0 0 0 0,1 0-1 0 0,-1 0 1 0 0,1-1 0 0 0,0 1 0 0 0,0-1 0 0 0,-1 1-1 0 0,2-1 1 0 0,-1-1 0 0 0,0 1 0 0 0,0-1 0 0 0,1 1-1 0 0,-1-1 1 0 0,1 0 0 0 0,-1-1 0 0 0,1 1 0 0 0,0-1-48 0 0,156-4 1024 0 0,-159 3-1021 0 0,10 0-5 0 0,1 0 1 0 0,-1-2-1 0 0,0 0 1 0 0,0 0-1 0 0,0-1 1 0 0,0 0-1 0 0,-1-1 1 0 0,0 0-1 0 0,0-1 1 0 0,0-1-1 0 0,0 1 1 0 0,-1-2-1 0 0,0 1 1 0 0,-1-1-1 0 0,0-1 1 0 0,0 0-1 0 0,-1 0 1 0 0,2-3 1 0 0,-9 9-46 0 0,0 0 1 0 0,0-1-1 0 0,-1 1 1 0 0,1 0-1 0 0,-1-1 1 0 0,0 1-1 0 0,0 0 1 0 0,0-1-1 0 0,-1 1 1 0 0,1 0-1 0 0,-1-1 1 0 0,0 1-1 0 0,1 0 1 0 0,-1 0-1 0 0,-1 0 1 0 0,1 0-1 0 0,0 0 1 0 0,-1 0-1 0 0,0 0 1 0 0,0 0-1 0 0,1 0 1 0 0,-2 1-1 0 0,1-1 1 0 0,0 1-1 0 0,0-1 1 0 0,-1 1-1 0 0,1 0 1 0 0,-1 0-1 0 0,0 0 1 0 0,0 0-1 0 0,0 1 1 0 0,0-1-1 0 0,0 1 1 0 0,0 0-1 0 0,0-1 1 0 0,0 1-1 0 0,-2 0 46 0 0,-124-26-689 0 0,17 52 375 0 0,109-24 307 0 0,0 0 0 0 0,0 0 0 0 0,0 0 1 0 0,0 0-1 0 0,0 1 0 0 0,0 0 0 0 0,1-1 0 0 0,-1 1 1 0 0,1 0-1 0 0,-1 0 0 0 0,1 0 0 0 0,0 1 0 0 0,0-1 1 0 0,0 0-1 0 0,0 1 0 0 0,0 0 0 0 0,0-1 0 0 0,1 1 1 0 0,-1 0-1 0 0,1 0 0 0 0,0 0 0 0 0,0 0 1 0 0,0 0-1 0 0,0 0 0 0 0,0 0 0 0 0,1 0 0 0 0,0 0 1 0 0,-1 0-1 0 0,1 1 0 0 0,0-1 0 0 0,0 0 0 0 0,1 0 1 0 0,-1 0-1 0 0,1 3 7 0 0,3-1 70 0 0,0 0 1 0 0,1-1 0 0 0,-1 1-1 0 0,1-1 1 0 0,0 0-1 0 0,0 0 1 0 0,0 0 0 0 0,0-1-1 0 0,0 0 1 0 0,1 0-1 0 0,0 0 1 0 0,0-1 0 0 0,0 0-1 0 0,0 0 1 0 0,0 0-1 0 0,0-1 1 0 0,3 1-71 0 0,4 2 77 0 0,375 99 581 0 0,-373-98-733 0 0,1 0 1 0 0,0-1-1 0 0,0-1 1 0 0,0 0-1 0 0,0-1 1 0 0,0-1-1 0 0,0 0 1 0 0,1-2-1 0 0,-1 1 1 0 0,0-2-1 0 0,0 0 1 0 0,0-1-1 0 0,0-1 1 0 0,11-4 74 0 0,20-16-4256 0 0,-2-11-3653 0 0,-33 23-2455 0 0</inkml:trace>
  <inkml:trace contextRef="#ctx0" brushRef="#br0" timeOffset="79634.872">28624 9770 23589 0 0,'0'0'654'0'0,"0"0"-170"0"0,0 0-364 0 0,0 0-436 0 0,0 0-191 0 0,0 0 8 0 0,0 0 150 0 0,0 0 245 0 0,0 0 130 0 0,0 0 45 0 0,-5 32 25 0 0,-14 106 19 0 0,13 196 373 0 0,38 178-231 0 0,-30-498-296 0 0,1 1 0 0 0,0 0-1 0 0,1 0 1 0 0,1-1 0 0 0,0 0 0 0 0,1 0 0 0 0,1 0-1 0 0,0-1 1 0 0,0 0 0 0 0,2 0 0 0 0,-1-1-1 0 0,5 3 40 0 0,-14-18-1869 0 0,-5-11-4810 0 0,0 8-3818 0 0</inkml:trace>
  <inkml:trace contextRef="#ctx0" brushRef="#br0" timeOffset="80078.219">28516 10413 24525 0 0,'0'0'236'0'0,"0"0"-93"0"0,0 0-92 0 0,26-2-85 0 0,208-2-87 0 0,89 18-1067 0 0,-276-6-1149 0 0,-44-8 1722 0 0,-1 0 1 0 0,1 1 0 0 0,-1-1 0 0 0,1 1-1 0 0,-1 0 1 0 0,0 0 0 0 0,1 0 0 0 0,-1 0 0 0 0,0 0-1 0 0,0 1 1 0 0,0-1 0 0 0,1 0 0 0 0,-2 1-1 0 0,1 0 1 0 0,0 0 0 0 0,0-1 0 0 0,0 1 0 0 0,-1 0-1 0 0,1 0 1 0 0,-1 0 0 0 0,0 1 0 0 0,0-1-1 0 0,1 0 1 0 0,-1 0 0 0 0,-1 1 0 0 0,2 1 614 0 0,-13 30-4358 0 0,-56 57 3784 0 0,-47 86 332 0 0,93-45 6854 0 0,21-127-6154 0 0,2-1-1 0 0,-1 0 1 0 0,0 0 0 0 0,1 0-1 0 0,0 0 1 0 0,0-1 0 0 0,0 1 0 0 0,1 0-1 0 0,-1-1 1 0 0,1 0 0 0 0,-1 1 0 0 0,1-1-1 0 0,0 0 1 0 0,1 0 0 0 0,-1-1 0 0 0,0 1-1 0 0,1-1 1 0 0,0 1 0 0 0,-1-1-1 0 0,1 0 1 0 0,0 0 0 0 0,0-1 0 0 0,0 1-1 0 0,0-1 1 0 0,0 0 0 0 0,1 0 0 0 0,-1-1-1 0 0,1 1-457 0 0,125 10 3603 0 0,-120-11-3507 0 0,11 0 68 0 0,0-1-1 0 0,0-1 1 0 0,0 0 0 0 0,0-2-1 0 0,0 0 1 0 0,0-2-1 0 0,-1 0 1 0 0,0-1-1 0 0,-1-1 1 0 0,1-1-1 0 0,-1-1 1 0 0,-1 0 0 0 0,0-2-1 0 0,8-6-163 0 0,-23 16 18 0 0,-1 0 0 0 0,0 0 0 0 0,0 0 1 0 0,1 0-1 0 0,-1 0 0 0 0,0 0 0 0 0,-1-1 0 0 0,1 1 0 0 0,0-1 0 0 0,-1 0 0 0 0,1 1 0 0 0,-1-1 1 0 0,0 0-1 0 0,0 0 0 0 0,0 1 0 0 0,0-1 0 0 0,0 0 0 0 0,-1 0 0 0 0,1 0 0 0 0,-1 0 0 0 0,0 0 1 0 0,0 0-1 0 0,0 0 0 0 0,0 0 0 0 0,-1 0 0 0 0,1 0 0 0 0,-1 0 0 0 0,0 0 0 0 0,0 0 0 0 0,0 0 1 0 0,0 0-1 0 0,0 1 0 0 0,-1-1 0 0 0,1 0 0 0 0,-1 1 0 0 0,1-1 0 0 0,-1 1 0 0 0,0 0 0 0 0,0-1 0 0 0,0 1 1 0 0,-1 0-1 0 0,1 0 0 0 0,0 0 0 0 0,-1 1 0 0 0,1-1 0 0 0,-3-1-18 0 0,-133-54-469 0 0,127 54 378 0 0,-1 1-1 0 0,0 0 0 0 0,1 1 1 0 0,-1 0-1 0 0,0 0 0 0 0,0 2 1 0 0,0-1-1 0 0,0 1 0 0 0,1 1 1 0 0,-1 0-1 0 0,0 1 1 0 0,1 0-1 0 0,0 1 0 0 0,0 0 1 0 0,0 1-1 0 0,0 0 0 0 0,1 1 1 0 0,0 0-1 0 0,0 0 0 0 0,0 1 1 0 0,1 1-1 0 0,0-1 1 0 0,0 2-1 0 0,1-1 0 0 0,0 1 1 0 0,0 0-1 0 0,1 1 0 0 0,1-1 1 0 0,0 2-1 0 0,0-1 0 0 0,0 0 1 0 0,2 1-1 0 0,-1 0 1 0 0,1 1-1 0 0,-2 9 92 0 0,2 22-3111 0 0,3-15-2505 0 0,1-5-5585 0 0</inkml:trace>
  <inkml:trace contextRef="#ctx0" brushRef="#br0" timeOffset="81316.94">23797 12062 744 0 0,'31'-37'3560'0'0,"-30"-41"10983"0"0,-34 10-11040 0 0,32 64-3531 0 0,-1 0 0 0 0,0 1 0 0 0,0-1 0 0 0,-1 0 0 0 0,1 1 0 0 0,-1-1 0 0 0,0 1 0 0 0,1 0 0 0 0,-2 0 0 0 0,1 0 0 0 0,0 0-1 0 0,0 1 1 0 0,-1-1 0 0 0,0 1 0 0 0,1 0 0 0 0,-1 0 0 0 0,0 0 0 0 0,0 0 0 0 0,0 1 0 0 0,0-1 0 0 0,0 1 0 0 0,0 0 0 0 0,-1 1 0 0 0,1-1 0 0 0,0 1 0 0 0,-2 0 28 0 0,2 3-77 0 0,1 1 1 0 0,0 1 0 0 0,0-1-1 0 0,0 0 1 0 0,1 1-1 0 0,-1-1 1 0 0,1 1 0 0 0,0 0-1 0 0,0 0 1 0 0,1 0 0 0 0,-1 0-1 0 0,1 0 1 0 0,1 0-1 0 0,-1 0 1 0 0,0 0 0 0 0,1 0-1 0 0,0 0 1 0 0,0 1 0 0 0,1 2 76 0 0,53 208-89 0 0,-34-163 66 0 0,3 11 22 0 0,-2 0-1 0 0,-3 1 1 0 0,-2 2 0 0 0,-4-1 0 0 0,-3 1 0 0 0,1 56 1 0 0,-45 328 13 0 0,32-360 961 0 0,3-91-317 0 0,2-20 1741 0 0,12-99-6395 0 0,-11 85-1921 0 0,-2 18-4651 0 0</inkml:trace>
  <inkml:trace contextRef="#ctx0" brushRef="#br0" timeOffset="82096.438">23629 11854 15667 0 0,'0'0'1715'0'0,"0"0"-366"0"0,0 0-526 0 0,0 0-537 0 0,0 0-316 0 0,0 0-84 0 0,0 0 48 0 0,0 0 51 0 0,0 0 24 0 0,0 0 21 0 0,0 0 4 0 0,0 0-11 0 0,4-4 5 0 0,91-19 496 0 0,320 18-121 0 0,-409 9-285 0 0,-33-2 594 0 0,19-1-1841 0 0,43 33 1044 0 0,-2 3 1 0 0,-2 0-1 0 0,-1 2 1 0 0,-2 1-1 0 0,11 21 85 0 0,-39-60 20 0 0,1 1-1 0 0,0-1 0 0 0,-1 0 1 0 0,1 1-1 0 0,-1-1 0 0 0,1 0 1 0 0,-1 1-1 0 0,0-1 0 0 0,0 0 1 0 0,1 1-1 0 0,-1-1 1 0 0,0 1-1 0 0,0-1 0 0 0,0 0 1 0 0,-1 1-1 0 0,1-1 0 0 0,0 0 1 0 0,0 1-1 0 0,-1-1 0 0 0,1 1 1 0 0,-1-1-1 0 0,1 0 0 0 0,-1 0 1 0 0,1 1-1 0 0,-1-1 0 0 0,0 0 1 0 0,0 0-1 0 0,0 0 1 0 0,0 0-1 0 0,0 0 0 0 0,0 0 1 0 0,0 0-1 0 0,0 0 0 0 0,0 0 1 0 0,0 0-1 0 0,0 0 0 0 0,0-1 1 0 0,-1 1-1 0 0,1-1 0 0 0,0 1 1 0 0,-1-1-1 0 0,1 1 0 0 0,0-1 1 0 0,-1 0-1 0 0,1 1 0 0 0,0-1 1 0 0,-1 0-1 0 0,1 0 1 0 0,-1 0-1 0 0,1 0 0 0 0,0 0 1 0 0,-1 0-1 0 0,1-1 0 0 0,-1 1 1 0 0,1 0-1 0 0,-1-1-19 0 0,-14 4 50 0 0,-512 97 238 0 0,273-21-303 0 0,340-81-12685 0 0,-66-1 4049 0 0</inkml:trace>
  <inkml:trace contextRef="#ctx0" brushRef="#br0" timeOffset="82978.773">24239 12391 8522 0 0,'0'0'4019'0'0,"0"0"-2325"0"0,0 0-1246 0 0,0 0-444 0 0,0 0-181 0 0,0 0-47 0 0,0 0 18 0 0,0 0 78 0 0,0 0 107 0 0,0 0 90 0 0,0 0 191 0 0,0 0 196 0 0,0 0 155 0 0,5 1 87 0 0,20 2-582 0 0,-1 0 1 0 0,1-2-1 0 0,-1-1 1 0 0,1-1-1 0 0,-1-1 1 0 0,1-1-1 0 0,-1-1 1 0 0,0-1-1 0 0,0-1 1 0 0,-1-1-1 0 0,1-2 1 0 0,-2 0-1 0 0,1-1 1 0 0,-1-1-1 0 0,-1-1 1 0 0,0-1-1 0 0,-1-1 1 0 0,0-1-1 0 0,-1-1 1 0 0,-1 0-1 0 0,0-2 1 0 0,2-4-117 0 0,-17 20 6 0 0,-1 0-1 0 0,0 0 1 0 0,0-1-1 0 0,0 1 1 0 0,0 0 0 0 0,0-1-1 0 0,-1 1 1 0 0,1-1-1 0 0,-1 0 1 0 0,1 1 0 0 0,-1-1-1 0 0,0 0 1 0 0,0 0 0 0 0,0 0-1 0 0,-1 0 1 0 0,1 0-1 0 0,-1 0 1 0 0,0 0 0 0 0,1 0-1 0 0,-1 0 1 0 0,0 0-1 0 0,-1 0 1 0 0,1 0 0 0 0,-1 0-1 0 0,1 0 1 0 0,-1 0-1 0 0,0 0 1 0 0,0 1 0 0 0,0-1-1 0 0,0 0 1 0 0,-1 0 0 0 0,1 1-1 0 0,-1-1 1 0 0,0 1-1 0 0,1-1 1 0 0,-1 1 0 0 0,0 0-1 0 0,-1 0 1 0 0,1-1-1 0 0,0 2 1 0 0,0-1 0 0 0,-1 0-1 0 0,1 0 1 0 0,-1 1-1 0 0,0-1 1 0 0,1 1 0 0 0,-1 0-1 0 0,0 0 1 0 0,0 0 0 0 0,0 0-1 0 0,0 0 1 0 0,0 1-1 0 0,-1-1-5 0 0,-5 1-12 0 0,-1 1 0 0 0,1-1 0 0 0,0 1 0 0 0,0 1 0 0 0,0 0-1 0 0,0 0 1 0 0,0 1 0 0 0,0 0 0 0 0,0 0 0 0 0,1 1 0 0 0,0 1-1 0 0,0-1 1 0 0,0 1 0 0 0,0 0 0 0 0,1 1 0 0 0,-1 0 0 0 0,2 0-1 0 0,-1 1 1 0 0,1-1 0 0 0,-1 1 0 0 0,2 1 0 0 0,-1-1 0 0 0,1 1-1 0 0,1 0 1 0 0,-1 0 0 0 0,1 1 0 0 0,1-1 0 0 0,-1 1 0 0 0,1 0-1 0 0,1 0 1 0 0,0 0 0 0 0,0 0 0 0 0,1 0 12 0 0,1-2 40 0 0,0-1-1 0 0,0 1 1 0 0,1-1-1 0 0,0 1 1 0 0,0-1-1 0 0,1 1 1 0 0,0-1 0 0 0,0 0-1 0 0,0 0 1 0 0,1 0-1 0 0,-1 0 1 0 0,2 0 0 0 0,-1-1-1 0 0,1 1 1 0 0,-1-1-1 0 0,2 0 1 0 0,-1 0-1 0 0,0 0 1 0 0,1-1 0 0 0,0 0-1 0 0,0 0 1 0 0,0 0-1 0 0,1 0 1 0 0,-1-1-1 0 0,1 0 1 0 0,0 0 0 0 0,0 0-1 0 0,5 1-39 0 0,8 3-20 0 0,-1 0 0 0 0,1-2 0 0 0,0 0 0 0 0,1-1 0 0 0,-1-1-1 0 0,1-1 1 0 0,-1 0 0 0 0,1-2 0 0 0,0 0 0 0 0,-1-1 0 0 0,1-1 0 0 0,-1-1 0 0 0,1-1-1 0 0,-1-1 1 0 0,0 0 0 0 0,-1-1 0 0 0,1-1 0 0 0,-1-1 0 0 0,0-1 0 0 0,-1 0 0 0 0,0-1-1 0 0,7-7 21 0 0,-21 15-20 0 0,0-1-1 0 0,-1 1 0 0 0,0-1 0 0 0,1 0 1 0 0,-1 0-1 0 0,0 0 0 0 0,0 0 0 0 0,0 0 1 0 0,-1 0-1 0 0,1 0 0 0 0,-1-1 0 0 0,0 1 1 0 0,0-1-1 0 0,0 1 0 0 0,0-1 0 0 0,-1 1 1 0 0,1-1-1 0 0,-1 1 0 0 0,0-1 0 0 0,0 1 1 0 0,0-1-1 0 0,0 0 0 0 0,-1 1 0 0 0,1-1 1 0 0,-1 1-1 0 0,0-1 0 0 0,0 1 0 0 0,-1 0 1 0 0,1-1-1 0 0,-1 1 0 0 0,1 0 1 0 0,-1 0-1 0 0,0 0 0 0 0,0 0 0 0 0,0 0 1 0 0,-1 0-1 0 0,1 1 0 0 0,-1-1 0 0 0,1 1 1 0 0,-3-2 20 0 0,-125-80 360 0 0,160 90-498 0 0,1-1 1 0 0,-1-1-1 0 0,0-1 1 0 0,1-2-1 0 0,-1-1 0 0 0,31-5 138 0 0,-28-4 1586 0 0,-36 13-1575 0 0,1 1 1 0 0,0 0-1 0 0,0 0 0 0 0,1 0 1 0 0,-1 0-1 0 0,1 1 0 0 0,0-1 1 0 0,0 0-1 0 0,1 1 0 0 0,0-1 1 0 0,0 0-1 0 0,0 1 0 0 0,0-1 0 0 0,1 0 1 0 0,0 1-1 0 0,0-1 0 0 0,0 0 1 0 0,1 0-1 0 0,0 0 0 0 0,0 0 1 0 0,0 0-1 0 0,1 0 0 0 0,-1-1 1 0 0,1 1-1 0 0,0-1 0 0 0,1 1 1 0 0,1 0-12 0 0,3 5 40 0 0,1-2 1 0 0,0 1 0 0 0,1-1 0 0 0,0-1-1 0 0,0 0 1 0 0,1 0 0 0 0,0-1 0 0 0,0 0 0 0 0,0-1-1 0 0,1 0 1 0 0,0-1 0 0 0,0 0 0 0 0,7 0-41 0 0,41 8-3398 0 0,-2-7-4990 0 0,-40-5-102 0 0</inkml:trace>
  <inkml:trace contextRef="#ctx0" brushRef="#br0" timeOffset="83553.941">25820 11491 13699 0 0,'0'0'1178'0'0,"0"0"-266"0"0,0 0-455 0 0,0 0-501 0 0,0 0-341 0 0,0 0-270 0 0,0 0-81 0 0,0 0 184 0 0,0 0 286 0 0,0 0 346 0 0,0 0 282 0 0,0 0 80 0 0,0 0 5 0 0,1 26-47 0 0,6 192 342 0 0,26 213 661 0 0,-8 557-1053 0 0,-17-891 176 0 0,-31-111 1552 0 0,-24-25-2037 0 0,-2 2 0 0 0,-1 3 0 0 0,-1 2 0 0 0,-2 2 1 0 0,-2 2-1 0 0,0 3 0 0 0,-2 2 0 0 0,-37-8-41 0 0,42 16 320 0 0,100-5 196 0 0,217-52-2909 0 0,-152 48-4270 0 0,-99 22 5297 0 0,24-5-8831 0 0</inkml:trace>
  <inkml:trace contextRef="#ctx0" brushRef="#br0" timeOffset="84178.14">26215 12344 1744 0 0,'0'0'1435'0'0,"0"0"-184"0"0,0 0-201 0 0,0 0-161 0 0,0 0-144 0 0,0 0-139 0 0,0 0-102 0 0,0 0-54 0 0,0 0-7 0 0,0 0 15 0 0,0 0 26 0 0,0 0 9 0 0,0 0-16 0 0,32 12 5796 0 0,98 2-2124 0 0,-123-15-4091 0 0,1 1 0 0 0,-1-1 0 0 0,0 0 0 0 0,1 0 0 0 0,-1-1 0 0 0,0 0 0 0 0,0 0 0 0 0,0-1 0 0 0,0 1 0 0 0,-1-2 0 0 0,1 1 0 0 0,-1-1 0 0 0,0 0 0 0 0,0 0 0 0 0,0-1 0 0 0,0 1 0 0 0,-1-1 0 0 0,0-1 0 0 0,0 1 1 0 0,0-1-1 0 0,-1 0 0 0 0,1 0 0 0 0,-1 0 0 0 0,-1-1 0 0 0,1 1 0 0 0,-1-2-58 0 0,-2 3-36 0 0,0 1 1 0 0,0-1-1 0 0,-1 0 1 0 0,1 1 0 0 0,-1-1-1 0 0,0 0 1 0 0,-1 0-1 0 0,1 1 1 0 0,-1-1 0 0 0,0 0-1 0 0,0 1 1 0 0,0-1-1 0 0,-1 1 1 0 0,0-1 0 0 0,1 1-1 0 0,-2 0 1 0 0,1 0 0 0 0,0-1-1 0 0,-1 2 1 0 0,0-1-1 0 0,0 0 1 0 0,0 0 0 0 0,0 1-1 0 0,-1 0 1 0 0,1 0-1 0 0,-1 0 1 0 0,0 0 0 0 0,0 0-1 0 0,0 1 1 0 0,0-1-1 0 0,0 1 1 0 0,0 0 0 0 0,-1 1-1 0 0,1-1 1 0 0,-5 0 35 0 0,-4-3-81 0 0,0 0 1 0 0,-1 2 0 0 0,0-1-1 0 0,1 2 1 0 0,-1 0-1 0 0,0 0 1 0 0,0 2 0 0 0,0-1-1 0 0,0 2 1 0 0,0 0-1 0 0,-13 3 81 0 0,19-3-20 0 0,1 1 0 0 0,-1 0 0 0 0,0 0 0 0 0,1 1 0 0 0,-1 0-1 0 0,1 1 1 0 0,0-1 0 0 0,0 1 0 0 0,0 1 0 0 0,0 0 0 0 0,1-1-1 0 0,0 2 1 0 0,0-1 0 0 0,0 1 0 0 0,1 0 0 0 0,-1 0 0 0 0,2 0-1 0 0,-1 1 1 0 0,1 0 0 0 0,0 0 0 0 0,0 0 0 0 0,1 0 0 0 0,-1 1-1 0 0,2 0 1 0 0,-1-1 0 0 0,1 1 0 0 0,1 0 0 0 0,-1 0-1 0 0,1 0 1 0 0,0 0 0 0 0,1 0 0 0 0,0 4 20 0 0,2-7-85 0 0,0 0 0 0 0,1-1 1 0 0,-1 0-1 0 0,1 1 0 0 0,-1-1 0 0 0,1 0 1 0 0,1 0-1 0 0,-1-1 0 0 0,0 1 0 0 0,1 0 0 0 0,0-1 1 0 0,0 0-1 0 0,0 0 0 0 0,0 0 0 0 0,0-1 1 0 0,1 1-1 0 0,-1-1 0 0 0,1 0 0 0 0,0 0 0 0 0,0-1 1 0 0,-1 0-1 0 0,1 1 0 0 0,3-1 85 0 0,73 16-6965 0 0,-70-15 4816 0 0,12 3-6978 0 0</inkml:trace>
  <inkml:trace contextRef="#ctx0" brushRef="#br0" timeOffset="84648.208">26622 11957 9626 0 0,'0'0'1551'0'0,"0"0"-52"0"0,0 0-237 0 0,0 0-282 0 0,0 0-239 0 0,0 0-241 0 0,0 0-233 0 0,0 0-117 0 0,0 0-29 0 0,0 0 42 0 0,0 0 107 0 0,0 0 52 0 0,0 0-6 0 0,22 1-61 0 0,175 17 149 0 0,-44 17-659 0 0,-193 12-259 0 0,26-36 738 0 0,7-7-179 0 0,0 0-1 0 0,1 0 0 0 0,-1 0 0 0 0,1 0 1 0 0,0 1-1 0 0,0 0 0 0 0,1 1 0 0 0,-1-1 1 0 0,1 1-1 0 0,0 0 0 0 0,1 1 0 0 0,0-1 1 0 0,0 1-1 0 0,0-1 0 0 0,0 1 0 0 0,1 0 1 0 0,1 1-1 0 0,-1-1 0 0 0,1 0 0 0 0,0 1 1 0 0,1 0-1 0 0,-1-1 0 0 0,2 1 0 0 0,-1 0 1 0 0,1-1-1 0 0,0 1 0 0 0,1 0 0 0 0,0 5-44 0 0,9-5 69 0 0,0 1-1 0 0,1-2 0 0 0,-1 1 0 0 0,1-1 0 0 0,1-1 0 0 0,-1 0 0 0 0,1-1 0 0 0,0 0 1 0 0,1-1-1 0 0,-1 0 0 0 0,1-1 0 0 0,0 0 0 0 0,-1-1 0 0 0,1 0 0 0 0,0-1 0 0 0,0-1 1 0 0,0 0-1 0 0,1-1 0 0 0,-2 0 0 0 0,1-1 0 0 0,4-1-68 0 0,1 2-545 0 0,-8 1-397 0 0,0-1-1 0 0,0 0 1 0 0,0-1 0 0 0,0 0 0 0 0,-1-1-1 0 0,1 0 1 0 0,-1 0 0 0 0,1-1-1 0 0,-1-1 1 0 0,0 1 0 0 0,-1-1 0 0 0,1-1-1 0 0,-1 1 1 0 0,0-1 0 0 0,0-1 0 0 0,-1 0-1 0 0,0 0 1 0 0,6-7 942 0 0,-7 5-3046 0 0</inkml:trace>
  <inkml:trace contextRef="#ctx0" brushRef="#br0" timeOffset="85223.014">27334 11942 18156 0 0,'0'0'792'0'0,"0"0"-685"0"0,0 0-470 0 0,0 0-97 0 0,0 0 76 0 0,0 0 180 0 0,0 0 141 0 0,0 0 67 0 0,0 0 36 0 0,0 0 31 0 0,0 0 18 0 0,0 0-8 0 0,0 0 1 0 0,5 26 30 0 0,29 120 143 0 0,-32-139-165 0 0,-1 0 1 0 0,1-1 0 0 0,0 1 0 0 0,1-1 0 0 0,-1 1 0 0 0,1-1-1 0 0,1 0 1 0 0,-1 0 0 0 0,1 0 0 0 0,0 0 0 0 0,0-1 0 0 0,1 0-1 0 0,0 0 1 0 0,0 0 0 0 0,0 0 0 0 0,0-1 0 0 0,1 1 0 0 0,-1-2-1 0 0,1 1 1 0 0,0 0 0 0 0,1-1 0 0 0,-1 0 0 0 0,0-1 0 0 0,1 0-1 0 0,-1 0 1 0 0,1 0 0 0 0,0 0 0 0 0,0-1 0 0 0,0 0 0 0 0,0-1-1 0 0,0 0 1 0 0,0 0 0 0 0,0 0 0 0 0,-1-1 0 0 0,1 0 0 0 0,0 0-1 0 0,3-1-90 0 0,-4-3 102 0 0,0 0-1 0 0,0-1 0 0 0,0 1 1 0 0,-1-1-1 0 0,0 0 0 0 0,0-1 1 0 0,0 1-1 0 0,-1-1 0 0 0,0 0 1 0 0,0 0-1 0 0,-1 0 0 0 0,0-1 1 0 0,0 1-1 0 0,-1-1 0 0 0,1 0 0 0 0,-2 1 1 0 0,1-1-1 0 0,-1 0 0 0 0,-1 0 1 0 0,1 0-1 0 0,-1-2-101 0 0,0 6-58 0 0,0-1 1 0 0,-1 1-1 0 0,1 0 1 0 0,-1-1-1 0 0,0 1 0 0 0,0-1 1 0 0,0 1-1 0 0,-1 0 1 0 0,1 0-1 0 0,-1 0 0 0 0,0 0 1 0 0,0 0-1 0 0,-1 0 0 0 0,1 1 1 0 0,-1-1-1 0 0,1 1 1 0 0,-1-1-1 0 0,-1 1 0 0 0,1 0 1 0 0,0 0-1 0 0,-1 0 1 0 0,1 1-1 0 0,-1-1 0 0 0,0 1 1 0 0,0 0-1 0 0,0 0 0 0 0,0 0 1 0 0,0 1-1 0 0,0-1 1 0 0,0 1-1 0 0,-1 0 0 0 0,1 0 1 0 0,0 1-1 0 0,-1-1 1 0 0,1 1-1 0 0,-1 0 0 0 0,-3 0 58 0 0,3 0-6 0 0,-1 0 0 0 0,0 0 0 0 0,1 0 0 0 0,-1 1 0 0 0,1-1 0 0 0,-1 2 0 0 0,1-1 0 0 0,-1 0 0 0 0,1 1 0 0 0,0 0 0 0 0,0 0 0 0 0,0 1 0 0 0,0-1 0 0 0,0 1 0 0 0,0 0 0 0 0,1 1 0 0 0,-1-1 0 0 0,1 1 0 0 0,0 0 0 0 0,0 0 0 0 0,0 0 0 0 0,1 0 0 0 0,-1 1 0 0 0,1-1 0 0 0,0 1-1 0 0,1 0 1 0 0,-1 0 0 0 0,1 0 0 0 0,0 0 0 0 0,0 0 0 0 0,0 1 0 0 0,1-1 0 0 0,0 1 0 0 0,0-1 0 0 0,0 1 0 0 0,1-1 0 0 0,0 1 0 0 0,0 0 0 0 0,0-1 0 0 0,1 1 0 0 0,-1-1 0 0 0,1 1 0 0 0,1-1 0 0 0,-1 1 0 0 0,1-1 0 0 0,2 5 6 0 0,5-1 97 0 0,0-1 1 0 0,1 0 0 0 0,0-1-1 0 0,1 0 1 0 0,-1 0-1 0 0,1-1 1 0 0,1-1-1 0 0,-1 0 1 0 0,1 0-1 0 0,0-1 1 0 0,0-1 0 0 0,0 0-1 0 0,0 0 1 0 0,0-1-1 0 0,1-1 1 0 0,-1 0-1 0 0,1-1 1 0 0,-1 0-1 0 0,1-1 1 0 0,7-1-98 0 0,-4 26-288 0 0,-5-16 218 0 0,1 0-1 0 0,0-1 1 0 0,1-1 0 0 0,-1 0 0 0 0,1 0-1 0 0,0-1 1 0 0,1-1 0 0 0,-1-1 0 0 0,1 1-1 0 0,0-2 1 0 0,4 0 70 0 0,40 4-4407 0 0,-2-3-5362 0 0,-40-1 1661 0 0</inkml:trace>
  <inkml:trace contextRef="#ctx0" brushRef="#br0" timeOffset="85725.441">28071 11854 19916 0 0,'0'0'308'0'0,"0"0"-169"0"0,0 0-167 0 0,0 0-163 0 0,0 0-107 0 0,0 0-12 0 0,0 0 47 0 0,0 0 150 0 0,0 0 154 0 0,0 0 97 0 0,0 0 69 0 0,0 0-5 0 0,0 0-43 0 0,16-1-55 0 0,278 13-549 0 0,-195 12-1126 0 0,-99-22 1505 0 0,0 0 0 0 0,0 0 0 0 0,0 1 0 0 0,-1-1 1 0 0,1 0-1 0 0,-1 0 0 0 0,1 0 0 0 0,-1-1 0 0 0,0 1 1 0 0,0 0-1 0 0,0 0 0 0 0,0 0 0 0 0,0 0 0 0 0,0-1 1 0 0,0 1-1 0 0,-1-1 0 0 0,1 1 0 0 0,-1-1 1 0 0,1 1-1 0 0,-1-1 0 0 0,1 0 0 0 0,-1 0 0 0 0,0 0 1 0 0,0 0-1 0 0,0 0 0 0 0,1 0 0 0 0,-1 0 0 0 0,0 0 1 0 0,0-1-1 0 0,0 1 0 0 0,-2-1 66 0 0,1 2-28 0 0,-125 57 386 0 0,99-49-379 0 0,1 1 1 0 0,1 2-1 0 0,0 1 1 0 0,1 1-1 0 0,0 1 0 0 0,1 1 1 0 0,1 1-1 0 0,0 1 0 0 0,-4 7 21 0 0,27-25 32 0 0,0 1 0 0 0,0-1 0 0 0,-1 0 0 0 0,1 1 0 0 0,0-1 0 0 0,0 0 0 0 0,1 1 0 0 0,-1-1 0 0 0,0 1 0 0 0,0 0 0 0 0,1-1 0 0 0,-1 1 0 0 0,1-1 0 0 0,-1 1 0 0 0,1 0 0 0 0,0-1 0 0 0,0 1 0 0 0,0 0 0 0 0,0 0 0 0 0,0-1 0 0 0,0 1 0 0 0,0 0 0 0 0,0-1 0 0 0,1 1 0 0 0,-1 0 0 0 0,1-1 0 0 0,-1 1 0 0 0,1 0 0 0 0,0-1 0 0 0,-1 1 0 0 0,1-1 0 0 0,0 1 0 0 0,0-1 0 0 0,0 0 0 0 0,0 1 0 0 0,0-1 0 0 0,1 0 0 0 0,-1 0 0 0 0,0 0 0 0 0,1 0 0 0 0,-1 0 0 0 0,0 0 0 0 0,1 0 0 0 0,-1 0 0 0 0,1 0 0 0 0,0-1 0 0 0,-1 1 0 0 0,2 0-32 0 0,92 31 1893 0 0,-81-28-1916 0 0,42 10 255 0 0,1-2 0 0 0,0-2 0 0 0,0-3 0 0 0,1-3 0 0 0,0-2-1 0 0,21-3-231 0 0,-76 2-23 0 0,1-1 0 0 0,0 0 0 0 0,-1 0 0 0 0,1 0 0 0 0,-1 0 0 0 0,1-1 0 0 0,-1 1 0 0 0,1-1 0 0 0,-1 0 0 0 0,1 0 0 0 0,-1 0 0 0 0,0-1 0 0 0,1 1 0 0 0,-1-1 0 0 0,0 0 0 0 0,0 0 0 0 0,0 0 0 0 0,0 0 0 0 0,-1 0 0 0 0,1-1 0 0 0,0 1 0 0 0,-1-1 0 0 0,0 1 0 0 0,0-1 0 0 0,0 0 0 0 0,0 0 0 0 0,0 0 0 0 0,0 0 0 0 0,-1-1 0 0 0,1 1 0 0 0,-1 0 0 0 0,0-1 0 0 0,0 1 0 0 0,0-1 0 0 0,-1 1 0 0 0,1-1 0 0 0,-1 1 0 0 0,0-1 0 0 0,0 0 23 0 0,-4-60-6738 0 0,-1 3-3745 0 0,5 52 7705 0 0</inkml:trace>
  <inkml:trace contextRef="#ctx0" brushRef="#br0" timeOffset="86103.999">28753 12018 0 0 0,'0'0'3503'0'0,"0"0"-229"0"0,0 0-101 0 0,0 0-280 0 0,0 0-594 0 0,0 0-753 0 0,0 0-684 0 0,0 0-507 0 0,0 0-300 0 0,0 0-87 0 0,0 0 55 0 0,0 0 107 0 0,0 0 104 0 0,5 9 7 0 0,9 67 268 0 0,-16-70-444 0 0,0 0-1 0 0,1 0 1 0 0,-1 0-1 0 0,1-1 1 0 0,0 1-1 0 0,1 0 1 0 0,0 0 0 0 0,0 0-1 0 0,0 0 1 0 0,0 1-1 0 0,1-2 1 0 0,0 1-1 0 0,1 0 1 0 0,-1 0-1 0 0,1 0 1 0 0,0 0-1 0 0,0-1 1 0 0,1 1-1 0 0,0-1 1 0 0,0 0-1 0 0,0 0 1 0 0,0 0-1 0 0,1 0 1 0 0,0 0-1 0 0,0-1 1 0 0,0 0-1 0 0,1 0 1 0 0,-1 0-1 0 0,1 0 1 0 0,0-1-1 0 0,0 0 1 0 0,5 3-65 0 0,70 21-862 0 0,-25-19-7757 0 0,-42-7-1742 0 0</inkml:trace>
  <inkml:trace contextRef="#ctx0" brushRef="#br0" timeOffset="86470.165">28695 11644 23173 0 0,'0'0'192'0'0,"0"0"-56"0"0,0 0-96 0 0,0 0-168 0 0,0 0-248 0 0,0 0-160 0 0,0 0-128 0 0,0 0 0 0 0,0 0 111 0 0,0 0 41 0 0,0 0 80 0 0,0 0 24 0 0,0 0-48 0 0,0 0-504 0 0,51 3-961 0 0,-33 16-1495 0 0,-4-3-1225 0 0,-7-5-3233 0 0</inkml:trace>
  <inkml:trace contextRef="#ctx0" brushRef="#br0" timeOffset="86720.935">29252 12299 15795 0 0,'0'0'6891'0'0,"0"0"-5372"0"0,0 0-1472 0 0,0 0-68 0 0,0 0-5 0 0,0 0 10 0 0,0 0 39 0 0,0 0 41 0 0,0 0 40 0 0,0 0 43 0 0,0 0 45 0 0,0 0 22 0 0,14-2 29 0 0,44-11-20 0 0,-56 12-233 0 0,1-1 0 0 0,-1 1 0 0 0,1-1 0 0 0,-1 0 0 0 0,1 1 0 0 0,-1-1 0 0 0,0 0 0 0 0,0 0 0 0 0,0-1 0 0 0,0 1 1 0 0,-1 0-1 0 0,1-1 0 0 0,-1 1 0 0 0,1-1 0 0 0,-1 1 0 0 0,0-1 0 0 0,0 0 0 0 0,0 1 0 0 0,0-1 0 0 0,0 0 0 0 0,-1 0 0 0 0,1 0 0 0 0,-1 0 0 0 0,0 0 1 0 0,1 0-1 0 0,-2 1 0 0 0,1-1 0 0 0,0 0 0 0 0,-1-2 10 0 0,1 3-91 0 0,0-8-34 0 0,-2 0-1 0 0,1 0 1 0 0,-1 1 0 0 0,-1-1-1 0 0,1 0 1 0 0,-2 1 0 0 0,1 0-1 0 0,-1 0 1 0 0,-1 0 0 0 0,0 0-1 0 0,0 1 1 0 0,0 0 0 0 0,-1 0-1 0 0,-1 0 1 0 0,1 1 0 0 0,-1-1-1 0 0,0 2 1 0 0,-1-1 0 0 0,0 1 0 0 0,0 0-1 0 0,0 1 1 0 0,0 0 0 0 0,-1 0-1 0 0,0 1 1 0 0,0 0 0 0 0,0 0-1 0 0,-1 1 1 0 0,1 0 0 0 0,-1 1-1 0 0,0 0 1 0 0,0 1 0 0 0,1 0-1 0 0,-1 0 1 0 0,0 1 0 0 0,0 0-1 0 0,0 1 1 0 0,-7 1 125 0 0,11 0-48 0 0,0 1-1 0 0,1-1 1 0 0,-1 1-1 0 0,1 0 1 0 0,-1 0-1 0 0,1 1 1 0 0,0 0-1 0 0,0 0 1 0 0,0 0-1 0 0,1 0 1 0 0,0 1-1 0 0,0 0 1 0 0,0 0-1 0 0,0 0 1 0 0,1 0-1 0 0,0 0 1 0 0,0 1 0 0 0,0 0-1 0 0,0-1 1 0 0,1 1-1 0 0,0 0 1 0 0,1 0-1 0 0,-1 0 1 0 0,1 1-1 0 0,0-1 1 0 0,1 0-1 0 0,-1 0 1 0 0,1 1-1 0 0,0-1 1 0 0,1 0-1 0 0,0 0 1 0 0,0 1-1 0 0,0-1 1 0 0,1 0-1 0 0,-1 0 1 0 0,1 0 0 0 0,1-1-1 0 0,-1 1 1 0 0,1 0-1 0 0,0-1 1 0 0,1 1-1 0 0,-1-1 1 0 0,1 0-1 0 0,0 0 1 0 0,0-1-1 0 0,3 3 49 0 0,18 13-2791 0 0,-8-7-2061 0 0,-1-3-5354 0 0</inkml:trace>
  <inkml:trace contextRef="#ctx0" brushRef="#br0" timeOffset="87145.126">29550 12014 22893 0 0,'0'0'-267'0'0,"0"0"-296"0"0,0 0-42 0 0,0 0 127 0 0,0 0 233 0 0,0 0 240 0 0,0 0 46 0 0,0 0 28 0 0,0 0 26 0 0,0 0 13 0 0,0 0-4 0 0,9 26-8 0 0,44 113 92 0 0,-51-135-153 0 0,1 0-1 0 0,0-1 0 0 0,0 0 0 0 0,0 1 1 0 0,1-1-1 0 0,-1 0 0 0 0,1-1 1 0 0,0 1-1 0 0,-1 0 0 0 0,1-1 0 0 0,0 0 1 0 0,0 0-1 0 0,1 0 0 0 0,-1-1 1 0 0,0 1-1 0 0,1-1 0 0 0,-1 0 0 0 0,1 0 1 0 0,-1-1-1 0 0,1 1 0 0 0,-1-1 0 0 0,1 0 1 0 0,-1 0-1 0 0,1-1 0 0 0,-1 1 1 0 0,1-1-1 0 0,-1 0 0 0 0,1 0 0 0 0,3-2-34 0 0,128-49-3048 0 0,-98 31 2438 0 0,30-14 2956 0 0,-45 71-717 0 0,-12-27-1546 0 0,1-1-1 0 0,0 0 0 0 0,1 0 1 0 0,0-2-1 0 0,0 0 0 0 0,1 0 1 0 0,-1-1-1 0 0,1-1 0 0 0,0 0 1 0 0,1-1-1 0 0,-1 0 0 0 0,0-1 1 0 0,1-1-1 0 0,-1 0 0 0 0,1-1 1 0 0,0-1-1 0 0,-1 0 0 0 0,0-1 1 0 0,12-3-83 0 0,0 4-42 0 0,0-1 0 0 0,0-1 0 0 0,0-2 0 0 0,0 0 0 0 0,0-1 0 0 0,-1-2 0 0 0,0-1 0 0 0,-1-1 0 0 0,0-1 0 0 0,0 0 0 0 0,-1-2 0 0 0,-1-1 0 0 0,0-1 0 0 0,-1-1 0 0 0,14-14 42 0 0,-33 29 3 0 0,0-1 0 0 0,0 0 0 0 0,0 1 0 0 0,-1-1 0 0 0,1 0 0 0 0,0 0 0 0 0,-1-1 0 0 0,0 1 0 0 0,1 0-1 0 0,-1 0 1 0 0,0-1 0 0 0,0 1 0 0 0,0-1 0 0 0,-1 1 0 0 0,1 0 0 0 0,0-1 0 0 0,-1 0 0 0 0,0 1 0 0 0,1-1 0 0 0,-1 1 0 0 0,0-1 0 0 0,-1 1 0 0 0,1-1 0 0 0,0 0 0 0 0,-1 1-1 0 0,1-1 1 0 0,-1 1 0 0 0,0-1 0 0 0,0 1 0 0 0,0 0 0 0 0,0-1 0 0 0,0 1 0 0 0,0 0 0 0 0,-1 0 0 0 0,1 0 0 0 0,-1-1 0 0 0,0 2 0 0 0,1-1 0 0 0,-1 0 0 0 0,0 0 0 0 0,0 0 0 0 0,0 1-1 0 0,0-1 1 0 0,0 1 0 0 0,-1 0 0 0 0,1 0 0 0 0,0 0 0 0 0,-1 0 0 0 0,1 0 0 0 0,-1 0 0 0 0,1 0 0 0 0,-1 1 0 0 0,1-1 0 0 0,-1 1 0 0 0,1 0 0 0 0,-1 0 0 0 0,0 0 0 0 0,1 0-1 0 0,-1 0-2 0 0,-2-1 21 0 0,-1 0-1 0 0,1 1 0 0 0,0-1 0 0 0,0 1 0 0 0,-1 0 0 0 0,1 1 0 0 0,0-1 0 0 0,0 1 0 0 0,-1 0 0 0 0,1 0 0 0 0,0 0 1 0 0,0 1-1 0 0,0 0 0 0 0,0 0 0 0 0,1 0 0 0 0,-1 1 0 0 0,0 0 0 0 0,1 0 0 0 0,0 0 0 0 0,0 0 0 0 0,0 0 1 0 0,0 1-1 0 0,0 0 0 0 0,0 0 0 0 0,1 0 0 0 0,0 0 0 0 0,0 0 0 0 0,0 1 0 0 0,1-1 0 0 0,-1 1 0 0 0,1 0 0 0 0,0 0 1 0 0,0 0-1 0 0,1 0 0 0 0,0 0 0 0 0,-1 0 0 0 0,2 0 0 0 0,-1 1 0 0 0,1-1 0 0 0,-1 0 0 0 0,2 1 0 0 0,-1-1 1 0 0,0 0-1 0 0,2 4-20 0 0,1 5-34 0 0,0 1 1 0 0,1-1 0 0 0,1 1-1 0 0,0-1 1 0 0,1-1-1 0 0,1 1 1 0 0,0-1 0 0 0,1 0-1 0 0,0-1 1 0 0,9 10 33 0 0,58 69-3724 0 0,-60-73 2084 0 0,13 14-4722 0 0,-4-9-4897 0 0</inkml:trace>
  <inkml:trace contextRef="#ctx0" brushRef="#br0" timeOffset="92404.463">28461 14765 21797 0 0,'0'0'306'0'0,"0"0"-455"0"0,0 0-160 0 0,0 0 117 0 0,0 0 188 0 0,0 0 62 0 0,0 0 44 0 0,-5 28 58 0 0,-46 177 496 0 0,-53 95 279 0 0,129-338 1600 0 0,24-36-3207 0 0,100-219-142 0 0,-149 291 800 0 0,1-1 0 0 0,0 1-1 0 0,0-1 1 0 0,0 1 0 0 0,0-1 0 0 0,0 1-1 0 0,0 0 1 0 0,1 0 0 0 0,-1-1 0 0 0,1 1-1 0 0,-1 0 1 0 0,1 1 0 0 0,0-1 0 0 0,0 0-1 0 0,0 0 1 0 0,0 1 0 0 0,0-1-1 0 0,0 1 1 0 0,0-1 0 0 0,1 1 0 0 0,-1 0-1 0 0,0 0 1 0 0,1 0 0 0 0,-1 0 0 0 0,1 1-1 0 0,-1-1 1 0 0,1 1 0 0 0,-1-1 0 0 0,1 1-1 0 0,0 0 1 0 0,-1 0 0 0 0,1 0 0 0 0,-1 0-1 0 0,1 1 1 0 0,0-1 0 0 0,-1 1-1 0 0,1-1 1 0 0,-1 1 0 0 0,1 0 0 0 0,-1 0-1 0 0,0 0 1 0 0,1 0 0 0 0,-1 1 0 0 0,0-1-1 0 0,0 0 1 0 0,0 1 14 0 0,110 191 4 0 0,89 18 3 0 0,-102-119-10 0 0,-157-91 638 0 0,-273-57 350 0 0,246 37-859 0 0,0 3 1 0 0,-2 4-1 0 0,-77-1-126 0 0,143 13-2042 0 0,35 1-3990 0 0,14 0-1916 0 0,-15 0-1790 0 0</inkml:trace>
  <inkml:trace contextRef="#ctx0" brushRef="#br0" timeOffset="92750.885">29224 14789 20428 0 0,'0'0'379'0'0,"0"0"-210"0"0,0 0-279 0 0,0 0-65 0 0,0 0 39 0 0,0 0 83 0 0,0 0 91 0 0,0 0 41 0 0,0 0-26 0 0,0 0 7 0 0,0 0 20 0 0,0 0 74 0 0,5 45 1788 0 0,34 117-1450 0 0,-11 56-267 0 0,-23-195 70 0 0,-3-35-549 0 0,-18-34-5241 0 0,8 28-671 0 0,2 6-3887 0 0</inkml:trace>
  <inkml:trace contextRef="#ctx0" brushRef="#br0" timeOffset="93178.608">28972 14602 25461 0 0,'0'0'682'0'0,"0"0"-207"0"0,0 0-147 0 0,0 0-131 0 0,0 0-158 0 0,0 0-105 0 0,0 0-47 0 0,0 0 24 0 0,0 0 61 0 0,0 0 44 0 0,0 0 10 0 0,0 0 2 0 0,22-4-30 0 0,72-11 3 0 0,30 31-20 0 0,318 27-1250 0 0,-437-44 1230 0 0,-1 1 0 0 0,0 0 0 0 0,1 0 0 0 0,-1 0 0 0 0,1 0 0 0 0,-1 1 0 0 0,1-1 0 0 0,-1 1-1 0 0,0 0 1 0 0,1 1 0 0 0,-1-1 0 0 0,0 1 0 0 0,0 0 0 0 0,0 0 0 0 0,0 0 0 0 0,0 0 0 0 0,-1 1 0 0 0,1-1 0 0 0,-1 1 0 0 0,1 0 0 0 0,-1 0 0 0 0,0 0 0 0 0,0 1 0 0 0,0-1 0 0 0,-1 1 0 0 0,1 0 0 0 0,-1-1 0 0 0,0 1 0 0 0,0 0 0 0 0,0 0 0 0 0,-1 1 0 0 0,1-1 0 0 0,-1 0 0 0 0,0 0 0 0 0,0 1 0 0 0,-1-1-1 0 0,1 4 41 0 0,-103 468-251 0 0,103-470 297 0 0,-1 1-1 0 0,1-1 1 0 0,0 1-1 0 0,0-1 1 0 0,1 0-1 0 0,0 0 1 0 0,0 0-1 0 0,1 0 1 0 0,-1 0-1 0 0,1 0 1 0 0,0-1-1 0 0,1 0 1 0 0,-1 1-1 0 0,1-1 1 0 0,0 0 0 0 0,1-1-1 0 0,-1 1 1 0 0,1-1-1 0 0,0 0 1 0 0,0 0-1 0 0,0 0 1 0 0,0 0-1 0 0,1-1 1 0 0,0 0-1 0 0,-1-1 1 0 0,1 1-1 0 0,0-1 1 0 0,0 0-1 0 0,1 0 1 0 0,-1-1-1 0 0,6 1-46 0 0,205 10 905 0 0,-189-15-935 0 0,-1-1 0 0 0,0-1-1 0 0,0-1 1 0 0,0-2 0 0 0,-1 0 0 0 0,0-2-1 0 0,-1-1 1 0 0,0-1 0 0 0,0-1 0 0 0,3-5 30 0 0,-26 17-435 0 0,25-25-1165 0 0,-24 18-2548 0 0,-2-1-3411 0 0,-1 4-3709 0 0</inkml:trace>
  <inkml:trace contextRef="#ctx0" brushRef="#br0" timeOffset="93496.291">29682 14929 25357 0 0,'0'0'449'0'0,"0"0"-329"0"0,0 0-152 0 0,0 0-88 0 0,0 0 31 0 0,199-12 41 0 0,-152 12 24 0 0,2 1 32 0 0,-7-1-8 0 0,-4 0 16 0 0,-3 0-24 0 0,-4 0-64 0 0,-2 0-96 0 0,-5-3-296 0 0,-4-1-632 0 0,-1-1-1352 0 0,-6 2-3386 0 0,-7 0-6944 0 0</inkml:trace>
  <inkml:trace contextRef="#ctx0" brushRef="#br0" timeOffset="93892.131">29630 14607 27406 0 0,'0'0'528'0'0,"0"0"-160"0"0,0 0-136 0 0,0 0-152 0 0,201-90-40 0 0,-137 80-48 0 0,-5 2-8 0 0,0 2 8 0 0,-7 1-16 0 0,-6 2-40 0 0,-10 0-144 0 0,-4 2-176 0 0,-9 1-360 0 0,-8 0-672 0 0,-9 0-1609 0 0,-1 3-3344 0 0,-5 0-6874 0 0</inkml:trace>
  <inkml:trace contextRef="#ctx0" brushRef="#br0" timeOffset="94302.263">22649 13702 12467 0 0,'0'0'3094'0'0,"0"0"-595"0"0,0 0-636 0 0,0 0-575 0 0,0 0-460 0 0,0 0-254 0 0,0 0-145 0 0,0 0-74 0 0,0 0-62 0 0,0 0-91 0 0,0 0-69 0 0,0 0-72 0 0,16-10-74 0 0,48-28-35 0 0,-63 38 44 0 0,1 0 0 0 0,-1 0 0 0 0,1 0 0 0 0,-1 0 0 0 0,1 0 0 0 0,-1 0 0 0 0,1 1 0 0 0,-1-1 0 0 0,0 0 0 0 0,1 1 0 0 0,-1-1 0 0 0,0 1 0 0 0,1 0 0 0 0,-1-1 0 0 0,0 1 0 0 0,0 0 0 0 0,1 0 0 0 0,-1 0-1 0 0,0 0 1 0 0,0 0 0 0 0,0 0 0 0 0,0 0 0 0 0,0 0 0 0 0,0 0 0 0 0,-1 0 0 0 0,1 0 0 0 0,0 1 0 0 0,0-1 0 0 0,-1 0 0 0 0,1 1 0 0 0,-1-1 0 0 0,1 0 0 0 0,-1 1 0 0 0,0-1 0 0 0,0 1 0 0 0,1-1 0 0 0,-1 1 0 0 0,0-1 0 0 0,0 1 0 0 0,0-1 0 0 0,-1 1 4 0 0,3 3-15 0 0,6 31 5 0 0,-2 0 1 0 0,-1 0-1 0 0,-2 0 0 0 0,-2 1 0 0 0,-1-1 1 0 0,-3 21 9 0 0,1 31-10 0 0,1 52 32 0 0,-2 69 30 0 0,9-1 0 0 0,8 0-1 0 0,32 143-51 0 0,-37-295 39 0 0,3-1-1 0 0,3 0 0 0 0,1-1 0 0 0,3 0 0 0 0,3-2 0 0 0,1 0 1 0 0,3-2-1 0 0,6 6-38 0 0,-32-56 154 0 0,0-1 0 0 0,1 1 0 0 0,-1 0-1 0 0,0 0 1 0 0,0 0 0 0 0,1-1 0 0 0,-1 1 0 0 0,0 0 0 0 0,1 0 0 0 0,-1 0 0 0 0,0 0 0 0 0,1-1 0 0 0,-1 1-1 0 0,0 0 1 0 0,1 0 0 0 0,-1 0 0 0 0,1 0 0 0 0,-1 0 0 0 0,0 0 0 0 0,1 0 0 0 0,-1 0-154 0 0,-22-41-1010 0 0,18 38-188 0 0,-9-10 1891 0 0,10 8-5082 0 0,2 1-5043 0 0,1 4-1412 0 0</inkml:trace>
  <inkml:trace contextRef="#ctx0" brushRef="#br0" timeOffset="94883.788">23413 15946 7026 0 0,'0'0'2649'0'0,"0"0"-175"0"0,27 0-295 0 0,352-6 3681 0 0,1050-54-3354 0 0,-434 38-2229 0 0,520-25 84 0 0,267-124 203 0 0,-1649 157-378 0 0,82-11 251 0 0,1 10 0 0 0,192 12-437 0 0,-368 5-100 0 0,0 2 0 0 0,-1 1 0 0 0,0 2 0 0 0,0 2 0 0 0,0 2 0 0 0,23 10 100 0 0,-56-4-3699 0 0,-34-10-3555 0 0,16-5-2476 0 0</inkml:trace>
  <inkml:trace contextRef="#ctx0" brushRef="#br0" timeOffset="95583.074">22913 13391 22437 0 0,'0'0'-254'0'0,"0"0"-171"0"0,0 0-143 0 0,0 0-50 0 0,35-14 158 0 0,112-41 228 0 0,12 36 150 0 0,1085 40 3103 0 0,-593 2-2930 0 0,1741 31-4 0 0,-2046-40-27 0 0,0-16 1 0 0,0-15-1 0 0,-1-14 0 0 0,224-56-60 0 0,-487 63 514 0 0,-16 16-34 0 0,56 0-488 0 0,0 5 0 0 0,1 5 0 0 0,-1 5 0 0 0,-1 6 0 0 0,0 5 0 0 0,-1 6 0 0 0,11 7 8 0 0,-115-28-10 0 0,1 0 0 0 0,-1 2 0 0 0,0-1 0 0 0,0 2 0 0 0,0 0 1 0 0,-1 1-1 0 0,0 1 0 0 0,0 0 0 0 0,-1 1 0 0 0,0 0 0 0 0,-1 1 0 0 0,1 1 0 0 0,-2 0 1 0 0,0 1-1 0 0,0 0 0 0 0,-1 0 0 0 0,-1 2 0 0 0,0-1 0 0 0,-1 1 0 0 0,0 1 0 0 0,-1 0 0 0 0,4 10 10 0 0,-3 42 0 0 0,-3-1 0 0 0,-3 1 0 0 0,-2 1 0 0 0,-4-1 0 0 0,-2 0 0 0 0,-7 20 0 0 0,-5 108-26 0 0,10-84 70 0 0,5 2 0 0 0,4-1 1 0 0,6 0-1 0 0,5-1 0 0 0,23 93-44 0 0,-19-53 156 0 0,-21-144-238 0 0,0 0 0 0 0,-1-1 0 0 0,0 0 0 0 0,0 0 0 0 0,-1 0 0 0 0,0 0 0 0 0,0-1 0 0 0,0 0 0 0 0,-1 0 0 0 0,1 0 0 0 0,-1-1 0 0 0,0 0 0 0 0,0-1 0 0 0,-1 1 0 0 0,1-2 0 0 0,-1 1 0 0 0,-3 0 82 0 0,5 0-318 0 0,-38 14-2891 0 0,14-6-2677 0 0,3-1-5520 0 0</inkml:trace>
  <inkml:trace contextRef="#ctx0" brushRef="#br0" timeOffset="103213.687">13170 12369 11883 0 0,'0'0'130'0'0,"0"0"37"0"0,0 0-158 0 0,0 0-146 0 0,0 0-115 0 0,0 0-10 0 0,0 0 145 0 0,0 0 294 0 0,0 0 356 0 0,0 0 209 0 0,0 0 71 0 0,-6 12-101 0 0,-60 143 1282 0 0,53-65-1631 0 0,4 1 0 0 0,3 0 0 0 0,5 1 1 0 0,3-1-1 0 0,8 33-363 0 0,-10-174 4645 0 0,11-50-4140 0 0,2-53-1970 0 0,-13 143 1419 0 0,-1-14 62 0 0,1 1 0 0 0,0 0 1 0 0,2 0-1 0 0,0 0 0 0 0,2 0 0 0 0,1 0 0 0 0,0 1 0 0 0,2-1 0 0 0,1 1 0 0 0,0 1 1 0 0,2 0-1 0 0,2-3-16 0 0,-11 22 3 0 0,1 0 1 0 0,0 0 0 0 0,0 0 0 0 0,0 0-1 0 0,0 0 1 0 0,0 0 0 0 0,1 1-1 0 0,-1-1 1 0 0,1 1 0 0 0,-1 0-1 0 0,1-1 1 0 0,-1 1 0 0 0,1 0 0 0 0,-1 1-1 0 0,1-1 1 0 0,0 0 0 0 0,0 1-1 0 0,-1-1 1 0 0,1 1 0 0 0,0 0 0 0 0,0 0-1 0 0,-1 0 1 0 0,1 1 0 0 0,0-1-1 0 0,0 0 1 0 0,-1 1 0 0 0,1 0-1 0 0,0 0 1 0 0,-1 0 0 0 0,1 0 0 0 0,-1 0-1 0 0,1 0 1 0 0,-1 1 0 0 0,1-1-1 0 0,-1 1 1 0 0,0-1 0 0 0,0 1 0 0 0,2 2-5 0 0,75 79 113 0 0,-4 68-142 0 0,-75-150 51 0 0,0 1 0 0 0,1-1 0 0 0,-1 0-1 0 0,0 1 1 0 0,1-1 0 0 0,-1 1 0 0 0,1-1 0 0 0,-1 0-1 0 0,1 0 1 0 0,-1 1 0 0 0,1-1 0 0 0,0 0-1 0 0,0 0 1 0 0,0 0 0 0 0,0 0 0 0 0,0 1-1 0 0,0-1 1 0 0,0-1 0 0 0,0 1 0 0 0,0 0-1 0 0,0 0 1 0 0,0 0 0 0 0,1-1 0 0 0,-1 1-1 0 0,0 0 1 0 0,1-1 0 0 0,-1 1 0 0 0,0-1-1 0 0,1 0 1 0 0,-1 1 0 0 0,1-1 0 0 0,-1 0 0 0 0,0 0-1 0 0,1 0 1 0 0,-1 0 0 0 0,1 0 0 0 0,-1 0-1 0 0,0 0 1 0 0,1 0 0 0 0,-1-1 0 0 0,1 1-1 0 0,-1-1 1 0 0,0 1 0 0 0,1-1 0 0 0,-1 1-1 0 0,0-1 1 0 0,0 0 0 0 0,1 0 0 0 0,-1 1-1 0 0,0-1 1 0 0,0 0 0 0 0,0 0 0 0 0,0 0 0 0 0,0 0-1 0 0,0 0 1 0 0,0-1 0 0 0,0 1 0 0 0,-1 0-1 0 0,1 0 1 0 0,0 0 0 0 0,-1-1 0 0 0,1 1-1 0 0,-1 0 1 0 0,1-1 0 0 0,-1 1 0 0 0,0-1-1 0 0,1 1-20 0 0,22-47 24 0 0,-1-2 0 0 0,-3 0-1 0 0,-2 0 1 0 0,-2-2-1 0 0,-2 0 1 0 0,-2-1-24 0 0,-3 32-797 0 0,-8 67-446 0 0,-1-24 1693 0 0,1 535 222 0 0,10-492-845 0 0,35-93-6317 0 0,-13 3-2218 0 0,-20 16 1201 0 0</inkml:trace>
  <inkml:trace contextRef="#ctx0" brushRef="#br0" timeOffset="103637.677">13967 12433 21109 0 0,'0'0'-454'0'0,"0"0"-162"0"0,0 0-43 0 0,0 0 218 0 0,0 0 239 0 0,0 0 196 0 0,0 0 74 0 0,-1 29 56 0 0,-1 188 485 0 0,1-162-185 0 0,-2-34-328 0 0,2 0-1 0 0,0 0 0 0 0,2 0 1 0 0,0 0-1 0 0,1-1 1 0 0,1 1-1 0 0,1 0 0 0 0,1-1 1 0 0,1 0-1 0 0,0 0 1 0 0,2 0-1 0 0,0-1 1 0 0,9 14-96 0 0,-12-27 69 0 0,0-1 0 0 0,0 0 0 0 0,1 0 1 0 0,-1 0-1 0 0,1-1 0 0 0,0 0 1 0 0,1 0-1 0 0,-1 0 0 0 0,1-1 0 0 0,-1 0 1 0 0,1 0-1 0 0,0-1 0 0 0,0 0 0 0 0,0 0 1 0 0,0-1-1 0 0,1 1 0 0 0,-1-2 1 0 0,0 1-1 0 0,1-1 0 0 0,-1 0 0 0 0,1 0 1 0 0,-1-1-1 0 0,0 0 0 0 0,0-1 1 0 0,1 1-1 0 0,-1-1 0 0 0,0-1 0 0 0,4-1-69 0 0,6-2 86 0 0,0-1 0 0 0,0 0 0 0 0,-1-2 0 0 0,0 1 0 0 0,-1-2 0 0 0,0 0 0 0 0,0-1 0 0 0,-1-1-1 0 0,-1 0 1 0 0,0 0 0 0 0,3-5-86 0 0,-7 2 64 0 0,0 1-1 0 0,0-1 1 0 0,-1-1-1 0 0,-1 0 1 0 0,-1 0-1 0 0,-1 0 1 0 0,0 0-1 0 0,-1-1 1 0 0,0 0-1 0 0,-1 0 1 0 0,-1 0-1 0 0,-1 0 1 0 0,-1-1 0 0 0,0 1-1 0 0,-1 0 1 0 0,-1 0-1 0 0,-1 0 1 0 0,0 0-1 0 0,-1 0 1 0 0,-1 1-1 0 0,0-1 1 0 0,-1 1-1 0 0,-1 0 1 0 0,-1 1-1 0 0,0 0 1 0 0,-1 0-1 0 0,0 1 1 0 0,-1 0-1 0 0,-1 0 1 0 0,-1 1 0 0 0,1 1-1 0 0,-2 0 1 0 0,-11-9-64 0 0,-21 1-1729 0 0,70 61-870 0 0,42 17-991 0 0,-17-27-3967 0 0,-41-26 5464 0 0,7 4-6517 0 0</inkml:trace>
  <inkml:trace contextRef="#ctx0" brushRef="#br0" timeOffset="104086.421">14751 12506 21789 0 0,'0'0'-496'0'0,"0"0"-242"0"0,0 0-90 0 0,0 0 177 0 0,0 0 319 0 0,0 0 325 0 0,0 0 206 0 0,1 30 154 0 0,20 203 1029 0 0,-12-151-704 0 0,-6-47-535 0 0,1 0 0 0 0,1-1 0 0 0,2 0 0 0 0,2 0 0 0 0,1 0 0 0 0,8 16-143 0 0,3-35 2178 0 0,-11-54 537 0 0,-7 20-3363 0 0,5-14 507 0 0,-1 0 0 0 0,-2 0-1 0 0,-2 0 1 0 0,-1-1 0 0 0,-1 0-1 0 0,-2 1 1 0 0,-1-1-1 0 0,-2 1 1 0 0,-1 0 0 0 0,-2 0-1 0 0,-1 0 1 0 0,-3-2 141 0 0,5 16-38 0 0,2 2 111 0 0,-1 0-1 0 0,-1 0 0 0 0,0 0 1 0 0,-1 1-1 0 0,-1 0 0 0 0,-1 1 1 0 0,0 0-1 0 0,-1 0 0 0 0,-1-1-72 0 0,127 145-1240 0 0,296 140 1243 0 0,-407-266 11 0 0,0 0 1 0 0,0 1-1 0 0,1 0 0 0 0,-2 0 1 0 0,1 0-1 0 0,0 0 0 0 0,-1 1 1 0 0,0-1-1 0 0,0 1 1 0 0,-1 0-1 0 0,1 1 0 0 0,-1-1 1 0 0,0 0-1 0 0,0 1 1 0 0,-1 0-1 0 0,1 0 0 0 0,-1 0 1 0 0,-1 0-1 0 0,1 0 0 0 0,-1 0 1 0 0,0 0-1 0 0,-1 0 1 0 0,1 0-1 0 0,-1 1 0 0 0,0-1 1 0 0,-1 0-1 0 0,1 0 0 0 0,-1 0 1 0 0,-1 1-1 0 0,1-1 1 0 0,-1 0-1 0 0,0 0 0 0 0,0-1 1 0 0,-1 1-1 0 0,0 0 1 0 0,0-1-1 0 0,-3 5-14 0 0,-17 16 141 0 0,-1-1 1 0 0,-1-2 0 0 0,-2 0-1 0 0,0-1 1 0 0,-1-2-1 0 0,-1-1 1 0 0,-1-1-1 0 0,0-2 1 0 0,-2 0 0 0 0,0-3-1 0 0,-27 9-141 0 0,52-19 18 0 0,-311 119 581 0 0,181-74-2848 0 0,9-2-4911 0 0,80-30-4676 0 0</inkml:trace>
  <inkml:trace contextRef="#ctx0" brushRef="#br1" timeOffset="190523.613">12290 7493 0 0 0,'0'0'1456'0'0,"0"0"-167"0"0,0 0-177 0 0,0 0 23 0 0,0 0-3 0 0,0 0-46 0 0,0 0 8 0 0,0 0-27 0 0,0 0-2 0 0,0 0-24 0 0,0 0-145 0 0,-16-11-166 0 0,-50-33-133 0 0,42 29 196 0 0,18 8-1067 0 0,32 8 475 0 0,60-9-52 0 0,136 7-330 0 0,-215 3 141 0 0,-1 0 0 0 0,1 0 0 0 0,-1 1-1 0 0,1 0 1 0 0,-1 0 0 0 0,0 0 0 0 0,0 1-1 0 0,0 0 1 0 0,-1 0 0 0 0,1 1 0 0 0,-1-1-1 0 0,0 1 1 0 0,0 0 0 0 0,-1 1 0 0 0,1-1-1 0 0,-1 1 1 0 0,-1 0 0 0 0,1 0 0 0 0,-1 0-1 0 0,0 0 1 0 0,0 1 0 0 0,0-1 0 0 0,-1 1-1 0 0,0 0 1 0 0,-1-1 0 0 0,0 1 0 0 0,0 0-1 0 0,0 5 42 0 0,52 122 203 0 0,-73 271 844 0 0,10-294-1013 0 0,5 1 0 0 0,4-1 0 0 0,12 85-35 0 0,19 220 185 0 0,-33 257 33 0 0,2-483-100 0 0,7-1 1 0 0,9 0-1 0 0,22 87-118 0 0,-19-141 181 0 0,34 554 396 0 0,-31-497-65 0 0,-9 1 0 0 0,-11 130-512 0 0,1-26-19 0 0,49 517 832 0 0,16 26-91 0 0,-41-438-176 0 0,-23-158-199 0 0,1-25 449 0 0,-10-1 1 0 0,-10 17-797 0 0,-62 158 781 0 0,79-378-711 0 0,-2 1 1 0 0,0-1-1 0 0,0 1 1 0 0,-2-1-1 0 0,0 0 1 0 0,0 0-1 0 0,-2 0 1 0 0,0 0-1 0 0,0-1 1 0 0,-1 0-1 0 0,-1 0 1 0 0,-3 4-71 0 0,8-14 80 0 0,0 0 1 0 0,-1 0 0 0 0,1-1 0 0 0,-1 1 0 0 0,1-1 0 0 0,-1 1 0 0 0,0-1-1 0 0,0 0 1 0 0,0 0 0 0 0,-1 0 0 0 0,1-1 0 0 0,-1 1 0 0 0,1-1 0 0 0,-1 0-1 0 0,0 0 1 0 0,0 0 0 0 0,0-1 0 0 0,0 1 0 0 0,0-1 0 0 0,0 0 0 0 0,-1 0-1 0 0,1 0 1 0 0,0-1 0 0 0,-1 1 0 0 0,1-1 0 0 0,0 0 0 0 0,-3-1-81 0 0,-307-36 1096 0 0,95 53-1236 0 0,287-33-4113 0 0,-9 3-2536 0 0,-27 7-4191 0 0</inkml:trace>
  <inkml:trace contextRef="#ctx0" brushRef="#br1" timeOffset="191747.379">12548 13034 0 0 0,'0'0'389'0'0,"0"0"752"0"0,0 0 279 0 0,0 0-32 0 0,-7 4-227 0 0,-164 93 1502 0 0,112-81 1662 0 0,3-1-3034 0 0,-612 353-814 0 0,-517 245-2401 0 0,394-141-65 0 0,112-102 2060 0 0,-380 109 5048 0 0,570-266-3818 0 0,-436 226-946 0 0,16 68-569 0 0,898-500-156 0 0,-88 44 141 0 0,65-38-2510 0 0,0-4-3481 0 0,28-8-1196 0 0</inkml:trace>
  <inkml:trace contextRef="#ctx0" brushRef="#br1" timeOffset="192476.894">11636 12985 1064 0 0,'0'0'223'0'0,"0"0"-230"0"0,0 0-163 0 0,0 0 23 0 0,0 0 42 0 0,0 0 99 0 0,0 0 196 0 0,0 0 376 0 0,0 0 489 0 0,0 0 420 0 0,0 0 240 0 0,0 0-144 0 0,0 0-439 0 0,1 4-483 0 0,-1-2-604 0 0,1 0 0 0 0,-1 0 0 0 0,1 0 0 0 0,0 0 0 0 0,0 0 0 0 0,0-1 0 0 0,0 1 0 0 0,0 0 0 0 0,0-1 0 0 0,0 1 0 0 0,1 0 0 0 0,-1-1 1 0 0,1 0-1 0 0,-1 1 0 0 0,1-1 0 0 0,-1 0 0 0 0,1 0 0 0 0,0 0 0 0 0,-1 0 0 0 0,1 0 0 0 0,0 0 0 0 0,0 0 0 0 0,0-1 0 0 0,0 1 0 0 0,0-1 0 0 0,0 1 0 0 0,0-1 1 0 0,0 0-1 0 0,0 0 0 0 0,0 1 0 0 0,0-2 0 0 0,0 1 0 0 0,0 0 0 0 0,1 0-45 0 0,53 0 367 0 0,0-2-1 0 0,0-2 1 0 0,0-3 0 0 0,-1-3-1 0 0,45-13-366 0 0,103-16 2560 0 0,-204 40-2552 0 0,1 0 0 0 0,-1 0 1 0 0,1 0-1 0 0,-1 0 0 0 0,1 0 0 0 0,-1 0 1 0 0,1 0-1 0 0,0 0 0 0 0,-1 0 0 0 0,1 0 1 0 0,0 0-1 0 0,0 0 0 0 0,0 0 0 0 0,0 0 1 0 0,0 0-1 0 0,0 0 0 0 0,0 0 0 0 0,0 0 1 0 0,1 1-1 0 0,-1-1 0 0 0,0 0 0 0 0,1 0 1 0 0,-1 0-1 0 0,0 0 0 0 0,1 0 0 0 0,-1 0 1 0 0,1-1-1 0 0,0 1 0 0 0,-1 0 0 0 0,1 0 1 0 0,0 0-1 0 0,-1 0 0 0 0,1-1 0 0 0,0 1 1 0 0,0 0-1 0 0,0-1 0 0 0,0 1 0 0 0,0 0 1 0 0,0-1-1 0 0,0 0 0 0 0,0 1 1 0 0,0-1-1 0 0,0 1 0 0 0,0-1 0 0 0,0 0 1 0 0,0 0-1 0 0,0 1 0 0 0,0-1 0 0 0,0 0 1 0 0,0 0-1 0 0,0 0 0 0 0,0 0 0 0 0,0-1 1 0 0,0 1-1 0 0,1 0 0 0 0,-1 0 0 0 0,0-1 1 0 0,0 1-1 0 0,0 0 0 0 0,0-1 0 0 0,0 1 1 0 0,0-1-1 0 0,-1 1 0 0 0,1-1 0 0 0,0 0 1 0 0,0 1-1 0 0,0-1 0 0 0,0 0 0 0 0,0 0-8 0 0,-213 245 1545 0 0,199-223-1543 0 0,1 1 0 0 0,1 1 1 0 0,1 0-1 0 0,0 1 0 0 0,2 0 0 0 0,1 0 1 0 0,1 0-1 0 0,1 1 0 0 0,1 0 1 0 0,2 0-1 0 0,0 0 0 0 0,1 1 0 0 0,2-1 1 0 0,0 0-1 0 0,4 12-2 0 0,-2-23-499 0 0,0 0 0 0 0,1-1 0 0 0,1 0 0 0 0,0 0-1 0 0,1 0 1 0 0,0-1 0 0 0,1 0 0 0 0,0 0 0 0 0,1-1 0 0 0,1 0 0 0 0,5 6 499 0 0,1 0-7507 0 0</inkml:trace>
  <inkml:trace contextRef="#ctx0" brushRef="#br1" timeOffset="193485.833">499 15838 4449 0 0,'0'0'4386'0'0,"0"0"-3478"0"0,0 0-986 0 0,0 0-98 0 0,0 0-14 0 0,0 0 58 0 0,0 0 120 0 0,0 0 156 0 0,8-26 206 0 0,22-81 271 0 0,12 42 4442 0 0,39 56-6500 0 0,-62 11 1725 0 0,-9-1-331 0 0,0 1 1 0 0,1-1-1 0 0,-1 2 0 0 0,0-1 0 0 0,0 1 0 0 0,0 1 0 0 0,-1 0 0 0 0,1 0 0 0 0,-1 1 0 0 0,0 0 0 0 0,0 1 0 0 0,-1 0 0 0 0,1 0 0 0 0,-2 1 0 0 0,1 0 1 0 0,6 8 42 0 0,-13-9 45 0 0,-1 0 1 0 0,0 1-1 0 0,0-1 1 0 0,-1 0 0 0 0,1 1-1 0 0,-2-1 1 0 0,1 0 0 0 0,-1 0-1 0 0,1 0 1 0 0,-2 0 0 0 0,1 0-1 0 0,-1 0 1 0 0,0 0 0 0 0,0-1-1 0 0,0 1 1 0 0,-1-1-1 0 0,0 0 1 0 0,0 0 0 0 0,0-1-1 0 0,-1 1 1 0 0,0-1 0 0 0,1 0-1 0 0,-1 0 1 0 0,-1 0 0 0 0,-3 2-46 0 0,-6 7 65 0 0,-147 118 1512 0 0,131-111-1441 0 0,2 2 1 0 0,0 0 0 0 0,1 2-1 0 0,2 1 1 0 0,0 1-1 0 0,2 1 1 0 0,0 1 0 0 0,3 1-1 0 0,-10 16-136 0 0,30-42-3 0 0,-1-1 0 0 0,1 0 1 0 0,-1 1-1 0 0,1-1 0 0 0,0 0 0 0 0,-1 1 0 0 0,2 0 0 0 0,-1-1 0 0 0,0 1 0 0 0,0-1 0 0 0,1 1 0 0 0,-1 0 0 0 0,1 0 0 0 0,0-1 0 0 0,0 1 0 0 0,0 0 0 0 0,0 0 0 0 0,0-1 0 0 0,1 1 0 0 0,-1 0 0 0 0,1-1 0 0 0,0 1 0 0 0,0 0 0 0 0,0-1 0 0 0,0 1 0 0 0,0-1 0 0 0,0 1 1 0 0,1-1-1 0 0,-1 0 0 0 0,1 0 0 0 0,0 1 0 0 0,0-1 0 0 0,0 0 0 0 0,0 0 0 0 0,0-1 0 0 0,0 1 0 0 0,0 0 0 0 0,0-1 0 0 0,1 1 0 0 0,-1-1 0 0 0,1 0 0 0 0,-1 0 0 0 0,1 0 0 0 0,-1 0 0 0 0,1 0 0 0 0,0-1 0 0 0,-1 1 0 0 0,1-1 0 0 0,0 1 0 0 0,0-1 3 0 0,39 3 164 0 0,0-1-1 0 0,0-3 1 0 0,0-1-1 0 0,0-2 1 0 0,0-2-1 0 0,-1-2 1 0 0,0-1-1 0 0,0-2 1 0 0,8-6-164 0 0,-15 8-129 0 0,-17 4-440 0 0,48-15-1622 0 0,-32-2-6720 0 0,-31 19 1877 0 0</inkml:trace>
  <inkml:trace contextRef="#ctx0" brushRef="#br1" timeOffset="193750.647">582 16107 18796 0 0,'0'0'1583'0'0,"0"0"-736"0"0,0 0-502 0 0,0 0-494 0 0,0 0-289 0 0,0 0-47 0 0,0 0 100 0 0,0 0 218 0 0,0 0 142 0 0,0 0 41 0 0,0 0-10 0 0,27-1-20 0 0,180 2-636 0 0,-143 1-1741 0 0,-22-2-2902 0 0,-38 0 4521 0 0,18 0-9212 0 0</inkml:trace>
  <inkml:trace contextRef="#ctx0" brushRef="#br1" timeOffset="193971.529">1369 16100 19756 0 0,'0'0'30'0'0,"0"0"-220"0"0,0 0-110 0 0,0 0 17 0 0,0 0 93 0 0,0 0 100 0 0,0 0 57 0 0,0 0 14 0 0,0 0 15 0 0,1 25-12 0 0,5 78 31 0 0,-6-102-4 0 0,0 0 1 0 0,0 0 0 0 0,-1 1-1 0 0,1-1 1 0 0,0 0-1 0 0,0 0 1 0 0,0 0-1 0 0,0 0 1 0 0,0 0-1 0 0,0 0 1 0 0,0 1-1 0 0,0-1 1 0 0,1 0-1 0 0,-1 0 1 0 0,0 0-1 0 0,1 0 1 0 0,-1 0-1 0 0,1 0 1 0 0,-1 0-1 0 0,1 0 1 0 0,-1 0-1 0 0,1 0 1 0 0,0 0-1 0 0,0 0 1 0 0,-1-1-1 0 0,1 1 1 0 0,0 0-1 0 0,0 0 1 0 0,0-1-1 0 0,0 1 1 0 0,0 0-1 0 0,0-1 1 0 0,0 1-1 0 0,0-1 1 0 0,0 0-1 0 0,0 1 1 0 0,0-1-1 0 0,0 0 1 0 0,0 1-1 0 0,0-1 1 0 0,0 0-1 0 0,1 0 1 0 0,-1 0-1 0 0,0 0 1 0 0,0 0-1 0 0,0 0 1 0 0,0 0-1 0 0,0-1 1 0 0,0 1-1 0 0,0 0 1 0 0,0 0-1 0 0,1-1 1 0 0,-1 1-1 0 0,0-1-11 0 0,4 0 206 0 0,7-4-73 0 0,-1 1-1 0 0,0-2 1 0 0,0 1 0 0 0,0-2 0 0 0,-1 1-1 0 0,0-1 1 0 0,0-1 0 0 0,-1 0 0 0 0,0 0-1 0 0,0-1 1 0 0,-1 0 0 0 0,0-1 0 0 0,0 0-133 0 0,1-2 30 0 0,0 0 1 0 0,-1-1-1 0 0,0 0 1 0 0,-1 0-1 0 0,-1-1 1 0 0,0 1 0 0 0,-1-2-1 0 0,0 1 1 0 0,-1 0-1 0 0,-1-1 1 0 0,2-12-31 0 0,-4 22-21 0 0,0 0 1 0 0,-1 0 0 0 0,1-1 0 0 0,-1 1-1 0 0,0 0 1 0 0,0-1 0 0 0,-1 1-1 0 0,1 0 1 0 0,-1-1 0 0 0,0 1 0 0 0,-1 0-1 0 0,1 0 1 0 0,-1 0 0 0 0,0 0-1 0 0,-1 0 1 0 0,1 0 0 0 0,-1 1 0 0 0,0-1-1 0 0,0 1 1 0 0,0-1 0 0 0,-1 1-1 0 0,1 0 1 0 0,-1 1 0 0 0,0-1-1 0 0,0 1 1 0 0,0-1 0 0 0,-1 1 0 0 0,1 0-1 0 0,-1 1 1 0 0,0-1 0 0 0,0 1-1 0 0,1 0 1 0 0,-6-1 20 0 0,-5 3-37 0 0,1 1 0 0 0,-1 0 1 0 0,1 1-1 0 0,0 0 0 0 0,-1 2 0 0 0,1 0 0 0 0,1 0 0 0 0,-1 1 1 0 0,0 1-1 0 0,1 0 0 0 0,0 1 0 0 0,1 0 0 0 0,0 1 0 0 0,0 0 0 0 0,0 1 1 0 0,1 1-1 0 0,0-1 0 0 0,1 2 0 0 0,0 0 0 0 0,1 0 0 0 0,0 0 1 0 0,1 1-1 0 0,0 1 0 0 0,1-1 0 0 0,0 1 0 0 0,1 0 0 0 0,0 2 37 0 0,-27 127-1158 0 0,46-98-2256 0 0,16-5-3790 0 0,-16-30-920 0 0</inkml:trace>
  <inkml:trace contextRef="#ctx0" brushRef="#br1" timeOffset="194440.816">2057 15806 16436 0 0,'0'0'156'0'0,"0"0"-208"0"0,0 0-174 0 0,0 0-30 0 0,0 0 40 0 0,0 0 84 0 0,0 0 101 0 0,0 0 71 0 0,0 0 32 0 0,-15 27 19 0 0,-74 131 137 0 0,44-19 387 0 0,74-153 1356 0 0,211-262-2826 0 0,-246 356 903 0 0,4-73-19 0 0,0 0 0 0 0,1 0 0 0 0,-1 0 0 0 0,1-1 0 0 0,0 1 0 0 0,1 0 0 0 0,0 0 0 0 0,0 0 0 0 0,1 0 0 0 0,-1 0 0 0 0,1 0 0 0 0,1 0 0 0 0,-1 0 0 0 0,1 0 0 0 0,1-1 0 0 0,-1 1 0 0 0,1-1 0 0 0,0 1 0 0 0,1-1 0 0 0,-1 0 0 0 0,1 0 0 0 0,0-1 0 0 0,1 1 0 0 0,-1-1 0 0 0,1 0 0 0 0,0 0 0 0 0,1 0 0 0 0,-1-1 0 0 0,1 0 0 0 0,0 0 0 0 0,0 0 0 0 0,0-1 0 0 0,0 0 0 0 0,1 0 0 0 0,-1-1 0 0 0,3 1-29 0 0,114 4-2695 0 0,-92-7-2186 0 0,-14 0-4948 0 0</inkml:trace>
  <inkml:trace contextRef="#ctx0" brushRef="#br1" timeOffset="194909.11">2608 15986 17964 0 0,'0'0'13'0'0,"0"0"-220"0"0,0 0-117 0 0,0 0 7 0 0,0 0 78 0 0,0 0 118 0 0,0 0 82 0 0,0 0 50 0 0,0 0 52 0 0,0 0 53 0 0,0 0 70 0 0,0 0 81 0 0,0 0 65 0 0,6 16 60 0 0,23 53-1 0 0,-28-68-364 0 0,-1 0-1 0 0,1 1 1 0 0,0-1-1 0 0,0 0 1 0 0,0 1 0 0 0,0-1-1 0 0,0 0 1 0 0,0 0-1 0 0,0 0 1 0 0,0 0 0 0 0,1 0-1 0 0,-1 0 1 0 0,0 0-1 0 0,1 0 1 0 0,-1 0 0 0 0,0-1-1 0 0,1 1 1 0 0,-1-1-1 0 0,1 1 1 0 0,-1-1 0 0 0,1 1-1 0 0,0-1 1 0 0,-1 0 0 0 0,1 0-1 0 0,-1 0 1 0 0,1 0-1 0 0,-1 0 1 0 0,1 0 0 0 0,0 0-1 0 0,-1 0 1 0 0,1-1-1 0 0,-1 1 1 0 0,2-1-27 0 0,5 0 148 0 0,12-2-25 0 0,0-1 1 0 0,0-1 0 0 0,0-1 0 0 0,-1-1-1 0 0,0 0 1 0 0,-1-2 0 0 0,0 0 0 0 0,0-1-1 0 0,0 0 1 0 0,-2-2 0 0 0,1 0 0 0 0,-1-1-1 0 0,-1 0 1 0 0,-1-1 0 0 0,3-4-124 0 0,-14 16-28 0 0,0 0 0 0 0,0 0 0 0 0,-1 0 0 0 0,1-1 0 0 0,-1 1 0 0 0,1-1 0 0 0,-1 0 0 0 0,0 1 1 0 0,0-1-1 0 0,0 0 0 0 0,0 0 0 0 0,-1 0 0 0 0,1-1 0 0 0,-1 1 0 0 0,0 0 0 0 0,0-1 0 0 0,0 1 0 0 0,0 0 0 0 0,-1-1 0 0 0,1 1 0 0 0,-1-1 0 0 0,0 1 0 0 0,0-1 1 0 0,0 1-1 0 0,0-1 0 0 0,-1 1 0 0 0,1-1 0 0 0,-1 1 0 0 0,0 0 0 0 0,0-1 0 0 0,0 1 0 0 0,-1 0 0 0 0,1 0 0 0 0,-1-1 0 0 0,0 1 0 0 0,1 0 0 0 0,-2 1 0 0 0,1-1 1 0 0,0 0-1 0 0,0 1 0 0 0,-1-1 0 0 0,1 1 0 0 0,-1 0 0 0 0,0-1 0 0 0,0 1 0 0 0,0 1 0 0 0,0-1 0 0 0,0 0 0 0 0,0 1 0 0 0,0-1 0 0 0,-1 1 0 0 0,1 0 0 0 0,0 0 1 0 0,-1 1-1 0 0,-2-1 28 0 0,-11 0-59 0 0,-1 1 1 0 0,1 1-1 0 0,-1 0 1 0 0,1 1 0 0 0,0 1-1 0 0,0 1 1 0 0,0 1 0 0 0,1 0-1 0 0,-1 1 1 0 0,1 0 0 0 0,0 2-1 0 0,1 0 1 0 0,0 0-1 0 0,0 2 1 0 0,1 0 0 0 0,0 0-1 0 0,-6 8 59 0 0,17-17 3 0 0,0 1-1 0 0,1-1 0 0 0,-1 1 0 0 0,1 0 0 0 0,-1-1 1 0 0,1 1-1 0 0,0 0 0 0 0,0 1 0 0 0,0-1 1 0 0,0 0-1 0 0,0 0 0 0 0,0 1 0 0 0,1-1 0 0 0,-1 1 1 0 0,1 0-1 0 0,0-1 0 0 0,0 1 0 0 0,0 0 0 0 0,0 0 1 0 0,0 0-1 0 0,0 0 0 0 0,1 0 0 0 0,0 0 1 0 0,-1-1-1 0 0,1 1 0 0 0,0 0 0 0 0,0 0 0 0 0,1 0 1 0 0,-1 0-1 0 0,1 0 0 0 0,-1 0 0 0 0,1 0 0 0 0,0 0 1 0 0,0 0-1 0 0,0-1 0 0 0,0 1 0 0 0,1 0 1 0 0,-1-1-1 0 0,1 1 0 0 0,0-1 0 0 0,0 1 0 0 0,0-1 1 0 0,0 0-1 0 0,0 0 0 0 0,0 0 0 0 0,0 0 0 0 0,1 0 1 0 0,-1 0-1 0 0,1-1 0 0 0,-1 1-2 0 0,23 3 189 0 0,0-1 0 0 0,0 0 1 0 0,0-2-1 0 0,0-1 0 0 0,0-1 0 0 0,0-2 0 0 0,0 0 0 0 0,0-1 1 0 0,0-2-1 0 0,13-4-189 0 0,-3 3 90 0 0,11-3-31 0 0,113-3-121 0 0,-116 35-630 0 0,-17-2-2674 0 0,-7-6-3432 0 0,-11-9-3229 0 0</inkml:trace>
  <inkml:trace contextRef="#ctx0" brushRef="#br1" timeOffset="195477.181">4432 15390 13235 0 0,'0'0'2403'0'0,"0"0"-1956"0"0,0 0-542 0 0,0 0 24 0 0,0 0 177 0 0,0 0 327 0 0,0 0 319 0 0,0 0 229 0 0,0 0 85 0 0,0 0-135 0 0,0 0-267 0 0,0 0-275 0 0,7-9-220 0 0,8-17-145 0 0,-20 51-207 0 0,-6 20 176 0 0,2 0 0 0 0,2 1 1 0 0,2 0-1 0 0,2 1 0 0 0,2 36 7 0 0,-1 6 29 0 0,1 33 12 0 0,-82-106-394 0 0,-188-33-3080 0 0,268 19 3461 0 0,-1-1 0 0 0,1 1 0 0 0,-1 0 0 0 0,1 0 0 0 0,0 0-1 0 0,0 0 1 0 0,0 1 0 0 0,0-1 0 0 0,0 1 0 0 0,1-1 0 0 0,-1 1 0 0 0,1 0 0 0 0,0 0 0 0 0,0 1 0 0 0,0-1-1 0 0,0 0 1 0 0,0 1 0 0 0,1-1 0 0 0,-1 1 0 0 0,1-1 0 0 0,0 1 0 0 0,0 0 0 0 0,0-1 0 0 0,1 1 0 0 0,-1 0 0 0 0,1 0-1 0 0,0-1 1 0 0,0 1 0 0 0,0 0 0 0 0,1 0 0 0 0,-1 0 0 0 0,1-1 0 0 0,0 1 0 0 0,0 0 0 0 0,0-1 0 0 0,1 1-1 0 0,-1-1 1 0 0,1 1 0 0 0,0-1 0 0 0,0 0 0 0 0,0 0 0 0 0,0 0 0 0 0,0 0 0 0 0,1 0 0 0 0,0 0 0 0 0,-1 0-1 0 0,1-1 1 0 0,0 1 0 0 0,0-1 0 0 0,0 0 0 0 0,3 1-28 0 0,10 6 60 0 0,1 0 0 0 0,0-1 0 0 0,0-1 0 0 0,1 0 0 0 0,0-1 0 0 0,0-1 1 0 0,0-1-1 0 0,1-1 0 0 0,-1-1 0 0 0,1 0 0 0 0,0-1 0 0 0,0-1 0 0 0,-1-1 0 0 0,1 0 0 0 0,0-2 0 0 0,-1 0 0 0 0,1-1 0 0 0,-1-1 0 0 0,0 0 0 0 0,0-2 0 0 0,-1 0 1 0 0,0-1-1 0 0,0-1 0 0 0,-1 0 0 0 0,13-10-60 0 0,142-126 1136 0 0,-124 197-548 0 0,40 0-1629 0 0,-44-43-8201 0 0,-35-7-1289 0 0</inkml:trace>
  <inkml:trace contextRef="#ctx0" brushRef="#br1" timeOffset="195793.589">4728 15514 23725 0 0,'0'0'520'0'0,"0"0"-152"0"0,0 0-416 0 0,0 0-248 0 0,0 0-56 0 0,0 0 24 0 0,0 0 72 0 0,0 0-144 0 0,0 0-320 0 0,0 0-617 0 0,0 0-871 0 0,0 0-1465 0 0,0 0-6993 0 0</inkml:trace>
  <inkml:trace contextRef="#ctx0" brushRef="#br1" timeOffset="196467.364">5788 14914 12907 0 0,'0'0'2126'0'0,"0"0"-277"0"0,0 0-544 0 0,0 0-488 0 0,0 0-346 0 0,0 0-267 0 0,0 0-263 0 0,0 0-242 0 0,0 0-179 0 0,0 0 25 0 0,0 0 126 0 0,0 0 195 0 0,0 0 192 0 0,-8 5 67 0 0,5-3-108 0 0,-1 1 1 0 0,0 0-1 0 0,1 1 0 0 0,0-1 1 0 0,0 0-1 0 0,0 1 1 0 0,0 0-1 0 0,0 0 1 0 0,1 0-1 0 0,-1 0 0 0 0,1 0 1 0 0,0 0-1 0 0,1 0 1 0 0,-1 1-1 0 0,1-1 0 0 0,0 1 1 0 0,0 0-1 0 0,0-1 1 0 0,0 1-1 0 0,1 4-17 0 0,-23 192 327 0 0,10 1 1 0 0,9 69-328 0 0,21-185 341 0 0,-16-85 131 0 0,-8-28 575 0 0,2 17-1095 0 0,-1-1 0 0 0,0 1 0 0 0,0 0 0 0 0,-1 0 1 0 0,-1 1-1 0 0,1 0 0 0 0,-1 0 0 0 0,-1 1 0 0 0,0 0 0 0 0,0 0 0 0 0,0 1 0 0 0,-1 0 0 0 0,0 1 0 0 0,-1 0 0 0 0,1 0 0 0 0,-1 1 0 0 0,0 1 1 0 0,0 0-1 0 0,-1 1 0 0 0,1 0 0 0 0,-1 0 0 0 0,0 1 0 0 0,1 1 0 0 0,-1 0 0 0 0,0 0 0 0 0,0 1 0 0 0,0 1 0 0 0,0 0 0 0 0,1 1 1 0 0,-3 0 47 0 0,9 0 9 0 0,1-1 1 0 0,0 1-1 0 0,0 0 1 0 0,0 0-1 0 0,0 0 1 0 0,1 0-1 0 0,-1 1 1 0 0,1-1-1 0 0,-1 1 1 0 0,1 0 0 0 0,0 0-1 0 0,0 1 1 0 0,0-1-1 0 0,0 1 1 0 0,1-1-1 0 0,-1 1 1 0 0,1 0-1 0 0,0 0 1 0 0,0 0-1 0 0,0 0 1 0 0,1 0 0 0 0,0 0-1 0 0,-1 0 1 0 0,2 1-1 0 0,-1-1 1 0 0,0 1-1 0 0,1-1 1 0 0,0 0-1 0 0,0 1 1 0 0,0-1 0 0 0,0 1-1 0 0,1-1 1 0 0,-1 0-1 0 0,1 1 1 0 0,1-1-1 0 0,-1 0 1 0 0,0 0-1 0 0,1 0 1 0 0,0 0-1 0 0,0 0 1 0 0,0 0 0 0 0,1 0-1 0 0,-1 0 1 0 0,1-1-1 0 0,0 0 1 0 0,0 1-1 0 0,0-1 1 0 0,0 0-1 0 0,0 0 1 0 0,4 1-10 0 0,16 6 95 0 0,1-1 0 0 0,0-2 0 0 0,1 0 0 0 0,0-2 0 0 0,0-1 0 0 0,0 0 0 0 0,0-2 0 0 0,1-1 0 0 0,-1-1 0 0 0,1-2 0 0 0,-1 0 0 0 0,0-1 0 0 0,0-2 0 0 0,0 0 0 0 0,0-2 0 0 0,13-6-95 0 0,-5 4 37 0 0,-1 0-1 0 0,0-3 1 0 0,-1-1-1 0 0,-1-1 1 0 0,0-1-1 0 0,0-2 1 0 0,-2-1-1 0 0,0-1 1 0 0,-1-1-1 0 0,-1-2 1 0 0,-1 0 0 0 0,-1-2-1 0 0,20-25-36 0 0,-42 46-3 0 0,1 0 0 0 0,-1 0 0 0 0,1 0 0 0 0,-1 0 0 0 0,0 0 0 0 0,0 0 0 0 0,-1-1 0 0 0,1 1 0 0 0,0-1 0 0 0,-1 1 0 0 0,0-1 1 0 0,0 0-1 0 0,0 1 0 0 0,-1-1 0 0 0,1 0 0 0 0,-1 0 0 0 0,0 1 0 0 0,0-1 0 0 0,0 0 0 0 0,0 0 0 0 0,-1 0 0 0 0,0 1 0 0 0,1-1 0 0 0,-1 0 0 0 0,-1 1 0 0 0,1-1 0 0 0,0 1 0 0 0,-1-1 0 0 0,0 1 0 0 0,0 0 0 0 0,0-1 0 0 0,0 1 0 0 0,0 0 0 0 0,-1 1 0 0 0,1-1 1 0 0,-1 0-1 0 0,0 1 0 0 0,0-1 0 0 0,0 1 0 0 0,0 0 0 0 0,0 0 0 0 0,0 0 0 0 0,-1 0 0 0 0,1 0 0 0 0,-1 1 0 0 0,1 0 0 0 0,-1 0 0 0 0,1 0 0 0 0,-1 0 0 0 0,0 0 0 0 0,0 1 0 0 0,1-1 0 0 0,-1 1 0 0 0,0 0 0 0 0,-1 1 3 0 0,-7-1-35 0 0,1 1 0 0 0,0 0-1 0 0,-1 1 1 0 0,1 0 0 0 0,0 1 0 0 0,0 0-1 0 0,0 0 1 0 0,1 2 0 0 0,-1-1-1 0 0,1 1 1 0 0,0 1 0 0 0,0 0-1 0 0,1 0 1 0 0,0 1 0 0 0,0 0 0 0 0,-2 3 35 0 0,7-7-3 0 0,0 1 0 0 0,0 0 1 0 0,1 0-1 0 0,-1 0 0 0 0,1 0 0 0 0,0 1 1 0 0,1-1-1 0 0,-1 1 0 0 0,1 0 1 0 0,0 0-1 0 0,0 0 0 0 0,0 0 1 0 0,1 0-1 0 0,-1 0 0 0 0,1 1 1 0 0,0-1-1 0 0,1 0 0 0 0,0 1 1 0 0,0-1-1 0 0,0 0 0 0 0,0 1 0 0 0,1-1 1 0 0,-1 0-1 0 0,2 0 0 0 0,-1 1 1 0 0,0-1-1 0 0,1 0 0 0 0,0 0 1 0 0,0 0-1 0 0,1 0 0 0 0,-1-1 1 0 0,1 1-1 0 0,0-1 0 0 0,0 0 1 0 0,2 2 2 0 0,3 2-14 0 0,0 0 1 0 0,1-1-1 0 0,0 0 1 0 0,0-1-1 0 0,1 0 1 0 0,0 0-1 0 0,0-1 1 0 0,0-1-1 0 0,1 1 1 0 0,-1-2 0 0 0,1 1-1 0 0,0-1 1 0 0,0-1-1 0 0,0 0 1 0 0,1-1-1 0 0,-1 0 1 0 0,0 0-1 0 0,0-2 1 0 0,4 1 13 0 0,83-2-5222 0 0,-65 1 1243 0 0,-11 0-4912 0 0</inkml:trace>
  <inkml:trace contextRef="#ctx0" brushRef="#br1" timeOffset="197040.991">6485 15291 16243 0 0,'0'0'806'0'0,"0"0"-125"0"0,0 0-262 0 0,0 0-272 0 0,0 0-236 0 0,0 0-212 0 0,0 0 7 0 0,0 0 144 0 0,0 0 234 0 0,0 0 208 0 0,0 0 82 0 0,0 0-1 0 0,0 0-54 0 0,-2 16-70 0 0,4 132 260 0 0,51 605 33 0 0,-43-723 169 0 0,-15-49 1494 0 0,-146-332-2101 0 0,146 334-161 0 0,1 0-1 0 0,1 0 1 0 0,0-1 0 0 0,1 1 0 0 0,0-1 0 0 0,2 0 0 0 0,0 0 0 0 0,1 0 0 0 0,1 1 0 0 0,1-1 0 0 0,0 1 0 0 0,1-1 0 0 0,1 1 0 0 0,1 0 0 0 0,0 1 0 0 0,1 0-1 0 0,1 0 1 0 0,1 0 0 0 0,0 1 0 0 0,1 0 0 0 0,0 0 0 0 0,1 1 0 0 0,1 1 0 0 0,0 0 0 0 0,1 1 0 0 0,0 0 0 0 0,1 1 0 0 0,0 0 0 0 0,12-6 57 0 0,4-6-54 0 0,0 2 1 0 0,2 1-1 0 0,0 1 1 0 0,1 2-1 0 0,1 1 1 0 0,0 1-1 0 0,1 3 1 0 0,1 0 0 0 0,0 2-1 0 0,1 2 1 0 0,-1 2-1 0 0,1 1 1 0 0,7 1 53 0 0,-42 4-12 0 0,-1 0 1 0 0,1-1-1 0 0,0 1 1 0 0,-1 0-1 0 0,1 0 1 0 0,0 1-1 0 0,-1-1 1 0 0,1 0 0 0 0,-1 1-1 0 0,1-1 1 0 0,-1 1-1 0 0,1-1 1 0 0,-1 1-1 0 0,1-1 1 0 0,-1 1-1 0 0,1 0 1 0 0,-1 0-1 0 0,0 0 1 0 0,1 0-1 0 0,-1 0 1 0 0,0 0-1 0 0,0 0 1 0 0,0 0-1 0 0,0 1 1 0 0,0-1-1 0 0,0 0 1 0 0,0 1 0 0 0,0-1-1 0 0,0 1 1 0 0,-1-1-1 0 0,1 1 1 0 0,-1-1-1 0 0,1 1 1 0 0,-1-1-1 0 0,1 1 1 0 0,-1 0-1 0 0,0-1 1 0 0,0 1-1 0 0,0-1 1 0 0,0 1-1 0 0,0 0 1 0 0,0-1-1 0 0,0 1 1 0 0,-1-1-1 0 0,1 1 1 0 0,0 0 0 0 0,-1-1-1 0 0,0 1 12 0 0,-39 70 131 0 0,6-42-186 0 0,-2-1 1 0 0,-1-2 0 0 0,-1-2-1 0 0,-2-1 1 0 0,0-2 0 0 0,-1-2-1 0 0,-1-2 1 0 0,-16 4 54 0 0,56-21-31 0 0,-1 0-429 0 0,-20 8-634 0 0,15-8-1758 0 0,0-1-3387 0 0,6 0-3104 0 0</inkml:trace>
  <inkml:trace contextRef="#ctx0" brushRef="#br1" timeOffset="197441.74">7171 15294 19476 0 0,'0'0'-199'0'0,"0"0"-91"0"0,0 0-13 0 0,0 0 80 0 0,0 0 97 0 0,0 0 67 0 0,0 0 46 0 0,0 0 26 0 0,0 0 46 0 0,0 0 69 0 0,0 0 110 0 0,0 0 128 0 0,7 20 52 0 0,25 60 0 0 0,-31-78-396 0 0,-1-1 0 0 0,1 1-1 0 0,0-1 1 0 0,-1 1 0 0 0,1-1 0 0 0,0 0 0 0 0,0 0 0 0 0,0 1-1 0 0,0-1 1 0 0,1 0 0 0 0,-1 0 0 0 0,0 0 0 0 0,0 0-1 0 0,1 0 1 0 0,-1 0 0 0 0,0 0 0 0 0,1 0 0 0 0,-1-1 0 0 0,1 1-1 0 0,-1-1 1 0 0,1 1 0 0 0,-1-1 0 0 0,1 1 0 0 0,0-1 0 0 0,-1 0-1 0 0,1 0 1 0 0,-1 0 0 0 0,1 0 0 0 0,0 0 0 0 0,-1 0 0 0 0,1 0-1 0 0,-1 0 1 0 0,1-1 0 0 0,0 1 0 0 0,-1-1 0 0 0,2 0-22 0 0,4 0 121 0 0,5-1-54 0 0,0 0 0 0 0,0-1 0 0 0,-1 0 0 0 0,1-1 0 0 0,-1-1 0 0 0,0 1 0 0 0,-1-2 0 0 0,1 1 1 0 0,-1-1-1 0 0,0-1 0 0 0,0 0 0 0 0,-1-1 0 0 0,0 1 0 0 0,0-2 0 0 0,-1 1 0 0 0,0-1 0 0 0,0-1 0 0 0,-1 1 0 0 0,-1-1 1 0 0,1 0-1 0 0,-2-1 0 0 0,1 0 0 0 0,-1 1 0 0 0,-1-2 0 0 0,0 1 0 0 0,-1 0 0 0 0,0-1 0 0 0,0 0 0 0 0,-2 0 0 0 0,1 1 0 0 0,-1-1 1 0 0,-1 0-1 0 0,0-2-67 0 0,-3 7-33 0 0,1 1 0 0 0,-1 0 0 0 0,-1 0 1 0 0,1 0-1 0 0,-1 0 0 0 0,0 0 0 0 0,0 1 1 0 0,-1-1-1 0 0,1 1 0 0 0,-1 1 0 0 0,-1-1 1 0 0,1 0-1 0 0,0 1 0 0 0,-1 0 1 0 0,0 1-1 0 0,0-1 0 0 0,0 1 0 0 0,-1 0 1 0 0,1 1-1 0 0,0-1 0 0 0,-1 1 0 0 0,0 1 1 0 0,0-1-1 0 0,1 1 0 0 0,-1 0 0 0 0,0 1 1 0 0,-2-1 32 0 0,-3 0-44 0 0,-1 0-1 0 0,0 1 1 0 0,0 1 0 0 0,0-1 0 0 0,0 2 0 0 0,0 0 0 0 0,0 1 0 0 0,1 0 0 0 0,-1 1-1 0 0,1 0 1 0 0,0 1 0 0 0,0 0 0 0 0,0 1 0 0 0,-1 1 44 0 0,7-2-47 0 0,-1 0-1 0 0,1 0 1 0 0,0 0-1 0 0,0 1 1 0 0,1 0 0 0 0,0 0-1 0 0,0 1 1 0 0,0-1-1 0 0,1 1 1 0 0,0 0 0 0 0,0 0-1 0 0,1 1 1 0 0,0-1-1 0 0,0 1 1 0 0,0-1 0 0 0,1 1-1 0 0,1 0 1 0 0,-1 0 0 0 0,1 0-1 0 0,0 0 1 0 0,1 0-1 0 0,0 0 1 0 0,0 0 0 0 0,1 0-1 0 0,0 0 1 0 0,1 0-1 0 0,0 3 48 0 0,61 65-6048 0 0,-39-64 1024 0 0,-6-3-4146 0 0</inkml:trace>
  <inkml:trace contextRef="#ctx0" brushRef="#br1" timeOffset="197922.828">7805 14978 0 0 0,'0'0'1998'0'0,"0"0"22"0"0,0 0 169 0 0,0 0 197 0 0,0 0 75 0 0,0 0-100 0 0,0 0-218 0 0,0 0-305 0 0,0 0-331 0 0,0 0-316 0 0,0 0-282 0 0,0 0-261 0 0,0 0-282 0 0,-19-7-254 0 0,-52-22-162 0 0,122 30-91 0 0,-29 6 136 0 0,1 0 0 0 0,-1 2-1 0 0,-1 0 1 0 0,1 2 0 0 0,-2 0 0 0 0,1 1-1 0 0,-2 1 1 0 0,0 1 0 0 0,0 1 0 0 0,-1 0-1 0 0,-1 1 1 0 0,-1 1 0 0 0,12 17 5 0 0,-25-30-4 0 0,0 0 1 0 0,0 0-1 0 0,0 1 1 0 0,-1-1-1 0 0,0 1 0 0 0,0-1 1 0 0,0 1-1 0 0,0 0 1 0 0,-1 0-1 0 0,0 0 0 0 0,0 0 1 0 0,0 0-1 0 0,0 0 1 0 0,-1 0-1 0 0,0 0 0 0 0,0 1 1 0 0,-1-1-1 0 0,1 0 1 0 0,-1 0-1 0 0,0 0 0 0 0,0 0 1 0 0,-1 0-1 0 0,0-1 1 0 0,0 1-1 0 0,0 0 0 0 0,0-1 1 0 0,0 1-1 0 0,-1-1 1 0 0,0 0-1 0 0,0 0 0 0 0,0 0 1 0 0,-1 0-1 0 0,1 0 0 0 0,-1-1 1 0 0,0 1-1 0 0,0-1 1 0 0,0 0-1 0 0,0 0 0 0 0,-1-1 1 0 0,1 1-1 0 0,-1-1 1 0 0,0 0-1 0 0,1 0 0 0 0,-1-1 1 0 0,0 1-1 0 0,0-1 1 0 0,-1 0 3 0 0,-131 9 704 0 0,166-40-1240 0 0,410-156-1535 0 0,-310 163 3346 0 0,-64 87-769 0 0,-43-33-431 0 0,-10-18-816 0 0,39 38 1755 0 0,-31-40-4441 0 0,1-7-4515 0 0,-17-4-2504 0 0</inkml:trace>
  <inkml:trace contextRef="#ctx0" brushRef="#br1" timeOffset="198219.828">8311 14693 20564 0 0,'0'0'625'0'0,"0"0"-129"0"0,0 0-392 0 0,0 0-296 0 0,0 0-72 0 0,0 0-73 0 0,0 0 41 0 0,0 0-40 0 0,0 0-136 0 0,0 0-168 0 0,0 0-120 0 0,0 0-128 0 0,0 0-232 0 0,0 0-617 0 0,132-36-1119 0 0,-118 42-2538 0 0,-7-3-1103 0 0</inkml:trace>
  <inkml:trace contextRef="#ctx0" brushRef="#br1" timeOffset="198599.043">8727 14692 19796 0 0,'0'0'558'0'0,"0"0"-306"0"0,0 0-363 0 0,0 0-154 0 0,0 0-11 0 0,0 0 53 0 0,0 0 136 0 0,0 0 69 0 0,0 0 28 0 0,0 0 8 0 0,0 0 11 0 0,0 0 27 0 0,16 7 1 0 0,129 42 137 0 0,-105-43-170 0 0,-31-6-32 0 0,1 1 0 0 0,-1 0-1 0 0,0 0 1 0 0,0 1 0 0 0,0 0 0 0 0,0 1 0 0 0,0 0-1 0 0,0 0 1 0 0,-1 0 0 0 0,1 2 0 0 0,-1-1 0 0 0,0 1-1 0 0,0 0 1 0 0,-1 0 0 0 0,1 1 0 0 0,-1 0 8 0 0,-6-1 3 0 0,-1 0 0 0 0,1 0 1 0 0,-1-1-1 0 0,0 1 0 0 0,-1 0 1 0 0,1 0-1 0 0,-1 0 0 0 0,0-1 0 0 0,0 1 1 0 0,0 0-1 0 0,-1-1 0 0 0,1 1 1 0 0,-1-1-1 0 0,0 0 0 0 0,-1 1 0 0 0,1-1 1 0 0,-1 0-1 0 0,0 0 0 0 0,0 0 1 0 0,0-1-1 0 0,0 1 0 0 0,-1-1 0 0 0,1 0 1 0 0,-1 0-1 0 0,0 0 0 0 0,0 0 1 0 0,0-1-1 0 0,-4 2-3 0 0,2 2 3 0 0,-43 36 29 0 0,22-21-49 0 0,0 2 0 0 0,1 1-1 0 0,1 1 1 0 0,2 1-1 0 0,0 0 1 0 0,2 2-1 0 0,1 1 1 0 0,-8 17 17 0 0,27-45 3 0 0,1 0 1 0 0,-1 0-1 0 0,1 0 1 0 0,-1 0-1 0 0,1 0 1 0 0,-1 0-1 0 0,1 1 0 0 0,0-1 1 0 0,0 0-1 0 0,0 0 1 0 0,0 0-1 0 0,0 1 1 0 0,0-1-1 0 0,0 0 0 0 0,0 0 1 0 0,0 0-1 0 0,0 1 1 0 0,1-1-1 0 0,-1 0 1 0 0,0 0-1 0 0,1 0 0 0 0,-1 0 1 0 0,1 0-1 0 0,-1 0 1 0 0,1 0-1 0 0,0 0 1 0 0,-1 0-1 0 0,1 0 0 0 0,0 0 1 0 0,0 0-1 0 0,0 0 1 0 0,0 0-1 0 0,-1-1 1 0 0,1 1-1 0 0,0 0 1 0 0,0-1-1 0 0,1 1 0 0 0,-1-1 1 0 0,0 1-1 0 0,0-1 1 0 0,0 1-1 0 0,0-1 1 0 0,0 0-1 0 0,1 1 0 0 0,-1-1 1 0 0,0 0-1 0 0,0 0 1 0 0,1 0-4 0 0,73 3 545 0 0,-58-4-531 0 0,370-5 77 0 0,-264 13-1482 0 0,-117-12-4996 0 0,-5 3-3408 0 0</inkml:trace>
  <inkml:trace contextRef="#ctx0" brushRef="#br1" timeOffset="199062.923">8887 14911 21837 0 0,'0'0'704'0'0,"0"0"-155"0"0,0 0-313 0 0,0 0-293 0 0,0 0-114 0 0,0 0 17 0 0,0 0 72 0 0,0 0 113 0 0,0 0 25 0 0,0 0 3 0 0,0 0 9 0 0,0 0-3 0 0,14 13-5 0 0,123 86 1 0 0,-67-75-1297 0 0,-22-14-5571 0 0,-33-9-1955 0 0</inkml:trace>
  <inkml:trace contextRef="#ctx0" brushRef="#br1" timeOffset="199316.476">9470 14915 12011 0 0,'0'0'4223'0'0,"0"0"-3821"0"0,0 0-901 0 0,0 0 368 0 0,0 0 247 0 0,0 0 150 0 0,0 0 138 0 0,0 0 122 0 0,0 0 93 0 0,0 0-16 0 0,9 28-120 0 0,23 85-129 0 0,-21 2 450 0 0,-7-50-1995 0 0,17-23-4223 0 0,-17-37 647 0 0,1-3-4042 0 0</inkml:trace>
  <inkml:trace contextRef="#ctx0" brushRef="#br1" timeOffset="199317.476">9367 14505 24573 0 0,'0'0'752'0'0,"0"0"-63"0"0,0 0-329 0 0,0 0-336 0 0,0 0-248 0 0,0 0-176 0 0,0 0-33 0 0,0 0 17 0 0,0 0 104 0 0,0 0 8 0 0,0 0-80 0 0,0 0-160 0 0,0 0-232 0 0,0 0-544 0 0,59 52-1073 0 0,-45-33-1576 0 0,-2-3-6201 0 0</inkml:trace>
  <inkml:trace contextRef="#ctx0" brushRef="#br1" timeOffset="199486.793">10042 15195 14899 0 0,'0'0'2041'0'0,"0"0"-318"0"0,0 0-378 0 0,0 0-399 0 0,0 0-381 0 0,0 0-267 0 0,0 0-140 0 0,0 0-71 0 0,0 0-11 0 0,0 0-7 0 0,26 4 13 0 0,77 12 23 0 0,-102-15-104 0 0,1-1 0 0 0,-1 1 0 0 0,1-1 0 0 0,-1 1 0 0 0,1-1 0 0 0,-1 0 0 0 0,1 0 0 0 0,-1 0 0 0 0,1 0 0 0 0,0 0 0 0 0,-1 0 0 0 0,1 0 0 0 0,-1-1 0 0 0,1 1 0 0 0,-1-1 0 0 0,1 1 0 0 0,-1-1 0 0 0,1 1-1 0 0,-1-1 1 0 0,0 0 0 0 0,1 0 0 0 0,-1 1 0 0 0,0-1 0 0 0,1 0 0 0 0,-1 0 0 0 0,0 0 0 0 0,0-1 0 0 0,0 1 0 0 0,0 0 0 0 0,0 0 0 0 0,0-1 0 0 0,0 1 0 0 0,-1 0 0 0 0,1-1 0 0 0,0 1 0 0 0,-1-1 0 0 0,1 1 0 0 0,-1-1 0 0 0,1 1 0 0 0,-1-1 0 0 0,0 1 0 0 0,0-1 0 0 0,0 1 0 0 0,1-1 0 0 0,-2 1 0 0 0,1-1 0 0 0,0 0 0 0 0,0 1-1 0 0,0-1 1 0 0,-1 1 0 0 0,1-1 0 0 0,-1 1 0 0 0,1-1 0 0 0,-1 1 0 0 0,0-1-1 0 0,0-6-252 0 0,-2-4 126 0 0,-1 0-1 0 0,0 1 0 0 0,-1-1 1 0 0,0 1-1 0 0,-1 0 0 0 0,0 0 1 0 0,-1 1-1 0 0,0 0 0 0 0,0 0 0 0 0,-1 1 1 0 0,-1 0-1 0 0,1 0 0 0 0,-1 1 1 0 0,-1 0-1 0 0,0 0 0 0 0,0 1 1 0 0,0 0-1 0 0,-1 1 0 0 0,-10-4 127 0 0,16 7 9 0 0,0 0 0 0 0,-1 0 0 0 0,1 0 0 0 0,-1 1 0 0 0,0 0 0 0 0,0 0 1 0 0,0 0-1 0 0,0 1 0 0 0,0 0 0 0 0,0 0 0 0 0,0 1 0 0 0,0-1 0 0 0,0 1 0 0 0,0 1 0 0 0,-1-1 0 0 0,1 1 0 0 0,0 0 0 0 0,0 0 0 0 0,0 1 0 0 0,0 0 0 0 0,0 0 0 0 0,1 0 0 0 0,-1 1 0 0 0,1 0 0 0 0,-1 0 0 0 0,1 0 0 0 0,0 1 0 0 0,0-1 0 0 0,0 1 1 0 0,1 0-1 0 0,0 1 0 0 0,-1-1 0 0 0,1 1 0 0 0,1 0 0 0 0,-1 0 0 0 0,1 0 0 0 0,0 1 0 0 0,0-1 0 0 0,0 1 0 0 0,1-1 0 0 0,-1 5-9 0 0,0-4-44 0 0,1 1 1 0 0,0-1-1 0 0,0 1 1 0 0,1 0-1 0 0,0 0 1 0 0,0 0-1 0 0,0-1 1 0 0,1 1-1 0 0,0 0 0 0 0,1 0 1 0 0,-1 0-1 0 0,1 0 1 0 0,1 0-1 0 0,-1 0 1 0 0,1-1-1 0 0,0 1 1 0 0,1-1-1 0 0,0 1 1 0 0,0-1-1 0 0,0 0 0 0 0,4 5 44 0 0,42 39-8606 0 0,-36-40-1632 0 0</inkml:trace>
  <inkml:trace contextRef="#ctx0" brushRef="#br1" timeOffset="200006.886">10393 14941 19316 0 0,'0'0'-527'0'0,"0"0"-39"0"0,0 0 105 0 0,0 0 237 0 0,0 0 183 0 0,0 0 89 0 0,0 0 45 0 0,0 0 54 0 0,0 0 43 0 0,0 0 51 0 0,-4 28 26 0 0,-15 85-6 0 0,18-110-261 0 0,-1 0 1 0 0,1 1-1 0 0,0-1 1 0 0,0 1-1 0 0,0-1 1 0 0,1 1-1 0 0,-1-1 1 0 0,1 1-1 0 0,0-1 0 0 0,0 1 1 0 0,0 0-1 0 0,0-1 1 0 0,1 1-1 0 0,-1-1 1 0 0,1 1-1 0 0,0-1 0 0 0,0 1 1 0 0,0-1-1 0 0,0 1 1 0 0,1-1-1 0 0,0 0 1 0 0,-1 0-1 0 0,1 0 1 0 0,0 0-1 0 0,1 0 0 0 0,-1 0 1 0 0,0 0-1 0 0,1-1 1 0 0,0 1-1 0 0,-1-1 1 0 0,1 0-1 0 0,0 0 1 0 0,0 0-1 0 0,0 0 0 0 0,1 0 1 0 0,-1-1-1 0 0,0 1 1 0 0,1-1-1 0 0,-1 0 1 0 0,0 0-1 0 0,1 0 0 0 0,0 0 1 0 0,-1-1-1 0 0,1 0 1 0 0,0 1-1 0 0,75-13-3993 0 0,-13-11-4148 0 0,-64 22 7652 0 0,38-19-855 0 0,-29 14 4053 0 0,-1 1 3309 0 0,-9 4-3058 0 0,-1 1-661 0 0,0 0-759 0 0,0 0-628 0 0,0 38-374 0 0,1-34-519 0 0,-1 0-1 0 0,1 0 1 0 0,0 0 0 0 0,0 0 0 0 0,1 0 0 0 0,-1 0 0 0 0,1 0-1 0 0,0-1 1 0 0,0 1 0 0 0,0 0 0 0 0,0-1 0 0 0,1 0 0 0 0,-1 0 0 0 0,1 0-1 0 0,0 0 1 0 0,0 0 0 0 0,0 0 0 0 0,0-1 0 0 0,1 1 0 0 0,-1-1-1 0 0,1 0 1 0 0,-1 0 0 0 0,1 0 0 0 0,0-1 0 0 0,0 1 0 0 0,-1-1 0 0 0,1 0-1 0 0,0 0 1 0 0,0 0 0 0 0,1 0 0 0 0,-1-1 0 0 0,0 0 0 0 0,0 0 0 0 0,0 0-1 0 0,0 0 1 0 0,0-1 0 0 0,0 1 0 0 0,0-1 0 0 0,1-1-19 0 0,158-52-146 0 0,-155 51 200 0 0,1-2 0 0 0,-1 1 1 0 0,1-1-1 0 0,-2 0 0 0 0,1-1 0 0 0,0 0 0 0 0,-1 0 0 0 0,0-1 0 0 0,0 0 0 0 0,-1 0 1 0 0,0 0-1 0 0,0-1 0 0 0,-1 0 0 0 0,0 0 0 0 0,0-1 0 0 0,-1 1 0 0 0,0-1 1 0 0,-1 0-1 0 0,0 0 0 0 0,0 0 0 0 0,-1 0 0 0 0,1-5-54 0 0,-20 26 682 0 0,7 7-731 0 0,1 0 0 0 0,1 0 0 0 0,0 1 0 0 0,1 0 0 0 0,2 1 0 0 0,0-1 0 0 0,1 1 0 0 0,1 0 0 0 0,1 0 0 0 0,0 3 49 0 0,10 89-1377 0 0,2-78-1678 0 0,3 1-3450 0 0,-7-18-4511 0 0</inkml:trace>
  <inkml:trace contextRef="#ctx0" brushRef="#br1" timeOffset="200651.511">1597 16708 12931 0 0,'0'0'292'0'0,"0"0"-251"0"0,0 0-252 0 0,0 0-153 0 0,0 0 23 0 0,0 0 133 0 0,0 0 147 0 0,0 0 123 0 0,-7 29 104 0 0,-19 96 66 0 0,26 84 1042 0 0,8-148-993 0 0,50 369 412 0 0,-54-403-826 0 0,-13-38-1057 0 0,-16-41-3830 0 0,13 11 121 0 0,9 27 1354 0 0</inkml:trace>
  <inkml:trace contextRef="#ctx0" brushRef="#br1" timeOffset="201017.726">1595 16855 15179 0 0,'0'0'1586'0'0,"0"0"-443"0"0,0 0-564 0 0,0 0-513 0 0,0 0-279 0 0,0 0-104 0 0,0 0 14 0 0,0 0 85 0 0,0 0 36 0 0,0 0 20 0 0,0 0 18 0 0,28 2 20 0 0,88 11 38 0 0,-108-12 75 0 0,1 1 0 0 0,-1 0 1 0 0,1 0-1 0 0,-1 0 0 0 0,0 1 1 0 0,0 1-1 0 0,0-1 0 0 0,0 2 1 0 0,-1-1-1 0 0,0 1 0 0 0,0 0 1 0 0,0 0-1 0 0,0 0 0 0 0,3 5 12 0 0,11 8-15 0 0,49 44 62 0 0,-130-40 2603 0 0,32-17-2511 0 0,0-1-1 0 0,-1-1 0 0 0,1-2 1 0 0,-1-1-1 0 0,0-1 1 0 0,1-1-1 0 0,-1-1 1 0 0,1-2-1 0 0,-2-2-139 0 0,14-12-2721 0 0,56-4-7601 0 0,-26 20 4010 0 0</inkml:trace>
  <inkml:trace contextRef="#ctx0" brushRef="#br1" timeOffset="201468.922">2336 16998 18212 0 0,'0'0'624'0'0,"0"0"-468"0"0,0 0-301 0 0,0 0 5 0 0,0 0 76 0 0,0 0 45 0 0,0 0 19 0 0,0 0-7 0 0,0 0 13 0 0,0 0-9 0 0,0 0 31 0 0,0 0 32 0 0,0 0 45 0 0,9 17 57 0 0,31 51 55 0 0,-39-67-197 0 0,-1 0 0 0 0,1 0 1 0 0,-1 0-1 0 0,1 0 0 0 0,-1 0 0 0 0,1 0 0 0 0,0 0 1 0 0,0 0-1 0 0,-1 0 0 0 0,1 0 0 0 0,0-1 0 0 0,0 1 0 0 0,0 0 1 0 0,0-1-1 0 0,0 1 0 0 0,0 0 0 0 0,0-1 0 0 0,0 1 0 0 0,0-1 1 0 0,0 1-1 0 0,0-1 0 0 0,1 0 0 0 0,-1 0 0 0 0,0 1 1 0 0,0-1-1 0 0,0 0 0 0 0,0 0 0 0 0,1 0 0 0 0,-1 0 0 0 0,0 0 1 0 0,0 0-1 0 0,0-1 0 0 0,1 1 0 0 0,-1 0 0 0 0,0-1 0 0 0,0 1 1 0 0,0 0-1 0 0,0-1 0 0 0,0 1 0 0 0,0-1 0 0 0,0 0 1 0 0,0 1-1 0 0,0-1 0 0 0,0 0 0 0 0,0 0 0 0 0,0 0 0 0 0,-1 1 1 0 0,1-1-21 0 0,4-3 91 0 0,3 0-97 0 0,-1 0 0 0 0,1-1-1 0 0,-1 0 1 0 0,0 0 0 0 0,0-1-1 0 0,0 0 1 0 0,-1 0-1 0 0,0-1 1 0 0,0 1 0 0 0,-1-1-1 0 0,1-1 1 0 0,-1 1 0 0 0,-1-1-1 0 0,0 0 1 0 0,0 0 0 0 0,0 0-1 0 0,-1 0 1 0 0,-1 0-1 0 0,1-1 1 0 0,-1 0 0 0 0,-1 1-1 0 0,1-1 1 0 0,-1 0 0 0 0,-1 0-1 0 0,0 0 1 0 0,-1-8 6 0 0,-4 10-79 0 0,-1 1 0 0 0,0 0 0 0 0,0 0 1 0 0,-1 0-1 0 0,1 1 0 0 0,-1 0 0 0 0,0 0 0 0 0,-1 1 0 0 0,1 0 0 0 0,-1 0 1 0 0,0 1-1 0 0,0 0 0 0 0,0 0 0 0 0,0 1 0 0 0,0 0 0 0 0,-1 0 0 0 0,1 1 1 0 0,-1 0-1 0 0,1 0 0 0 0,-1 1 0 0 0,0 0 0 0 0,1 1 0 0 0,-1 0 0 0 0,1 0 1 0 0,-1 1-1 0 0,1 0 0 0 0,0 0 0 0 0,0 1 0 0 0,0 0 0 0 0,0 1 0 0 0,0 0 79 0 0,-2-1 15 0 0,0 1 0 0 0,0 0 0 0 0,1 1 0 0 0,0 0 0 0 0,0 0 0 0 0,0 1 0 0 0,1 0 0 0 0,-1 0 0 0 0,2 1 0 0 0,-1 0 0 0 0,1 1 0 0 0,0 0 0 0 0,0 0 0 0 0,1 0 0 0 0,0 1 0 0 0,1 0 0 0 0,-1 0 0 0 0,2 0 0 0 0,-1 0 0 0 0,2 1-1 0 0,-1 0 1 0 0,1 0 0 0 0,1 0 0 0 0,-1 0 0 0 0,2 1 0 0 0,0-1 0 0 0,0 0 0 0 0,0 1-15 0 0,3-6 19 0 0,-1 0-1 0 0,1 0 1 0 0,0-1 0 0 0,0 1-1 0 0,0 0 1 0 0,1-1-1 0 0,-1 0 1 0 0,1 1 0 0 0,0-1-1 0 0,0 0 1 0 0,1-1 0 0 0,-1 1-1 0 0,1 0 1 0 0,0-1-1 0 0,0 0 1 0 0,0 0 0 0 0,0 0-1 0 0,1-1 1 0 0,-1 1-1 0 0,1-1 1 0 0,0 0 0 0 0,-1 0-1 0 0,1-1 1 0 0,0 1-1 0 0,0-1 1 0 0,3 0-19 0 0,133 9 871 0 0,107-30-701 0 0,-195 32-288 0 0,26 0-325 0 0,-23-33-4130 0 0,-14-14-5118 0 0,-33 27 4930 0 0</inkml:trace>
  <inkml:trace contextRef="#ctx0" brushRef="#br1" timeOffset="201799.342">2863 16881 3137 0 0,'0'0'1727'0'0,"0"0"-191"0"0,0 0-313 0 0,0 0-330 0 0,0 0-390 0 0,0 0-379 0 0,0 0-318 0 0,0 0-129 0 0,0 0 69 0 0,0 0 158 0 0,0 0 190 0 0,0 0 151 0 0,0 0 131 0 0,4-5 126 0 0,59-22 4101 0 0,-61 27-4538 0 0,-1 0 0 0 0,1 1 0 0 0,-1-1 0 0 0,0 0 0 0 0,0 1 1 0 0,1 0-1 0 0,-1-1 0 0 0,0 1 0 0 0,0-1 0 0 0,1 1 0 0 0,-1 0 0 0 0,0 0 0 0 0,0 0 1 0 0,0 0-1 0 0,0 0 0 0 0,0 0 0 0 0,0 0 0 0 0,-1 0 0 0 0,1 0 0 0 0,0 0 0 0 0,0 0 0 0 0,-1 1 1 0 0,1-1-1 0 0,-1 0 0 0 0,1 1 0 0 0,-1-1 0 0 0,0 0 0 0 0,1 1 0 0 0,-1-1 0 0 0,0 0 0 0 0,0 1 1 0 0,0-1-1 0 0,0 0 0 0 0,0 1 0 0 0,0-1 0 0 0,0 1 0 0 0,0-1 0 0 0,-1 0-65 0 0,-17 138 1642 0 0,16-135-1607 0 0,0 0 0 0 0,0 0 1 0 0,0 0-1 0 0,1 1 0 0 0,-1-1 0 0 0,1 1 0 0 0,0-1 1 0 0,0 1-1 0 0,1-1 0 0 0,0 1 0 0 0,0-1 0 0 0,0 1 1 0 0,0-1-1 0 0,0 1 0 0 0,1 0 0 0 0,0-1 0 0 0,0 0 1 0 0,0 1-1 0 0,1-1 0 0 0,-1 1 0 0 0,1-1 0 0 0,0 0 1 0 0,1 0-1 0 0,-1 0 0 0 0,0 0 0 0 0,1-1 1 0 0,0 1-1 0 0,0-1 0 0 0,0 1 0 0 0,0-1 0 0 0,1 0 1 0 0,-1 0-1 0 0,1 0 0 0 0,0-1 0 0 0,0 0 0 0 0,0 1 1 0 0,0-1-1 0 0,0 0 0 0 0,0-1 0 0 0,1 1 0 0 0,-1-1 1 0 0,1 0-1 0 0,-1 0 0 0 0,1 0 0 0 0,3 0-35 0 0,107-12-1065 0 0,-41-10-7893 0 0,-55 15-815 0 0</inkml:trace>
  <inkml:trace contextRef="#ctx0" brushRef="#br1" timeOffset="202239.649">3488 16331 19588 0 0,'0'0'287'0'0,"0"0"-182"0"0,0 0-246 0 0,0 0-144 0 0,0 0-52 0 0,0 0 69 0 0,0 0 134 0 0,0 0 110 0 0,0 0 66 0 0,0 0 49 0 0,0 0 66 0 0,0 0 10 0 0,-3 30 6 0 0,-9 97-26 0 0,19 140 277 0 0,-7-211-412 0 0,-2-35-8 0 0,1-1 1 0 0,1 1-1 0 0,1-1 0 0 0,0 1 1 0 0,2-1-1 0 0,0 0 0 0 0,2 0 1 0 0,0 0-1 0 0,1 0 1 0 0,1-1-1 0 0,1 0 0 0 0,3 5-4 0 0,-10-22 0 0 0,0 0-1 0 0,0 0 1 0 0,1-1 0 0 0,-1 1-1 0 0,1 0 1 0 0,-1-1-1 0 0,1 1 1 0 0,0-1 0 0 0,-1 1-1 0 0,1-1 1 0 0,0 0-1 0 0,0 0 1 0 0,0 0-1 0 0,0 0 1 0 0,0 0 0 0 0,0 0-1 0 0,0 0 1 0 0,0-1-1 0 0,1 1 1 0 0,-1-1 0 0 0,0 0-1 0 0,0 1 1 0 0,0-1-1 0 0,1 0 1 0 0,-1 0-1 0 0,0-1 1 0 0,0 1 0 0 0,1 0-1 0 0,-1-1 1 0 0,0 1-1 0 0,0-1 1 0 0,0 0 0 0 0,0 0-1 0 0,0 1 1 0 0,0-2-1 0 0,0 1 1 0 0,0 0-1 0 0,0 0 1 0 0,0-1 0 0 0,75-68-1426 0 0,-52 44 472 0 0,-25 27 1020 0 0,0-1-1 0 0,-1 1 1 0 0,1 0 0 0 0,0-1 0 0 0,0 1 0 0 0,0-1 0 0 0,0 1 0 0 0,0 0-1 0 0,0-1 1 0 0,0 1 0 0 0,0 0 0 0 0,0-1 0 0 0,0 1 0 0 0,0 0-1 0 0,1-1 1 0 0,-1 1 0 0 0,0-1 0 0 0,0 1 0 0 0,1 0 0 0 0,-1-1-1 0 0,0 1 1 0 0,1-1 0 0 0,-1 1 0 0 0,0-1 0 0 0,1 1 0 0 0,-1-1 0 0 0,1 1-1 0 0,-1-1 1 0 0,1 1 0 0 0,-1-1 0 0 0,1 0 0 0 0,-1 1 0 0 0,1-1-1 0 0,0 0 1 0 0,-1 0 0 0 0,1 1 0 0 0,-1-1 0 0 0,1 0 0 0 0,0 0 0 0 0,-1 0-1 0 0,1 0 1 0 0,-1 1 0 0 0,1-1 0 0 0,0 0 0 0 0,-1 0 0 0 0,1 0-1 0 0,0-1 1 0 0,-1 1 0 0 0,1 0-66 0 0,-4 18-188 0 0,18 89 1146 0 0,51-74-725 0 0,-5-34-3319 0 0,-22-9-5952 0 0,-27 5-727 0 0</inkml:trace>
  <inkml:trace contextRef="#ctx0" brushRef="#br1" timeOffset="202447.981">3679 16686 20620 0 0,'0'0'240'0'0,"0"0"-152"0"0,0 0-200 0 0,0 0-208 0 0,0 0-440 0 0,0 0-512 0 0,0 0-464 0 0,0 0-353 0 0,0 0-239 0 0,0 0-105 0 0,0 0-159 0 0,0 0 79 0 0,0 0-2280 0 0</inkml:trace>
  <inkml:trace contextRef="#ctx0" brushRef="#br1" timeOffset="202704.573">3527 16464 18676 0 0,'0'0'1040'0'0,"0"0"-488"0"0,0 0-584 0 0,0 0-48 0 0,0 0 56 0 0,166-42 32 0 0,-116 36 8 0 0,-1 3-24 0 0,1 0-32 0 0,3 3-16 0 0,-4 0-136 0 0,-2 0-168 0 0,0 0-320 0 0,-3 3-512 0 0,0 1-873 0 0,3 1-1143 0 0,-13-1-1193 0 0,-10-1-3553 0 0</inkml:trace>
  <inkml:trace contextRef="#ctx0" brushRef="#br1" timeOffset="203255.301">4313 16905 11170 0 0,'0'0'1437'0'0,"0"0"-641"0"0,0 0-479 0 0,0 0-158 0 0,0 0-15 0 0,0 0 95 0 0,0 0 125 0 0,0 0 172 0 0,0 0 171 0 0,0 0 113 0 0,0 0 67 0 0,0 0-22 0 0,0 0-97 0 0,4 13-114 0 0,16 37-134 0 0,-18-48-488 0 0,-1-1 1 0 0,1 1-1 0 0,0-1 0 0 0,0 0 1 0 0,0 0-1 0 0,-1 0 1 0 0,1 0-1 0 0,0 0 0 0 0,1 0 1 0 0,-1 0-1 0 0,0-1 0 0 0,0 1 1 0 0,0-1-1 0 0,0 0 0 0 0,0 1 1 0 0,1-1-1 0 0,-1 0 0 0 0,0 0 1 0 0,0 0-1 0 0,0-1 1 0 0,1 1-1 0 0,-1-1 0 0 0,0 1 1 0 0,0-1-1 0 0,0 0 0 0 0,0 1 1 0 0,0-1-1 0 0,0 0 0 0 0,0 0 1 0 0,0-1-1 0 0,1 0-32 0 0,5-1 36 0 0,48-37-266 0 0,-55 39 164 0 0,-1-1 0 0 0,1 1 0 0 0,-1-1 0 0 0,1 1 1 0 0,-1 0-1 0 0,0-1 0 0 0,1 1 0 0 0,-1-1 0 0 0,0 1 1 0 0,0-1-1 0 0,0 1 0 0 0,0 0 0 0 0,-1-1 0 0 0,1 1 0 0 0,0-1 1 0 0,-1 1-1 0 0,1-1 0 0 0,0 1 0 0 0,-1 0 0 0 0,0-1 0 0 0,1 1 1 0 0,-1 0-1 0 0,0 0 0 0 0,0-1 0 0 0,0 1 0 0 0,1 0 1 0 0,-1 0-1 0 0,0 0 0 0 0,-1 0 0 0 0,1 0 0 0 0,0 0 0 0 0,0 0 1 0 0,0 1-1 0 0,0-1 0 0 0,-1 0 0 0 0,1 1 0 0 0,0-1 0 0 0,-1 1 1 0 0,1-1-1 0 0,-1 1 0 0 0,1-1 0 0 0,0 1 0 0 0,-1 0 1 0 0,1 0-1 0 0,-1 0 0 0 0,0 0 66 0 0,-7-3-161 0 0,1 1-1 0 0,-1 0 1 0 0,0 0-1 0 0,0 1 1 0 0,0 0 0 0 0,0 1-1 0 0,0 0 1 0 0,0 1 0 0 0,0-1-1 0 0,0 2 1 0 0,0-1 0 0 0,0 1-1 0 0,1 1 1 0 0,-4 1 161 0 0,2-1 72 0 0,1 0 0 0 0,0 1 0 0 0,0 1 0 0 0,0 0 0 0 0,0 0 1 0 0,1 0-1 0 0,0 1 0 0 0,0 0 0 0 0,0 1 0 0 0,1 0 0 0 0,0 0 0 0 0,0 1 0 0 0,1-1 0 0 0,0 2 0 0 0,0-1 0 0 0,1 0 1 0 0,0 1-1 0 0,1 0 0 0 0,0 0 0 0 0,0 1 0 0 0,1-1 0 0 0,0 1 0 0 0,1 0 0 0 0,0-1 0 0 0,0 1 0 0 0,1 0 0 0 0,0 0 1 0 0,1 0-1 0 0,0 0 0 0 0,1 0 0 0 0,0 3-72 0 0,4-4 55 0 0,1-1 0 0 0,0 1 0 0 0,0-2 0 0 0,0 1 0 0 0,1 0 1 0 0,1-1-1 0 0,-1-1 0 0 0,1 1 0 0 0,0-1 0 0 0,0 0 0 0 0,1-1 0 0 0,0 0 0 0 0,0-1 0 0 0,0 1 0 0 0,0-2 1 0 0,1 1-1 0 0,-1-1 0 0 0,1-1 0 0 0,0 0 0 0 0,0 0 0 0 0,0-1 0 0 0,0 0 0 0 0,0-1 0 0 0,0 0 1 0 0,9-1-56 0 0,34 0-44 0 0,1-2 0 0 0,0-2 0 0 0,-1-3 1 0 0,0-2-1 0 0,-1-2 0 0 0,0-3 1 0 0,-1-1-1 0 0,-1-4 0 0 0,23-12 44 0 0,-72 32 28 0 0,0 0 0 0 0,0 0-1 0 0,0 0 1 0 0,0 1 0 0 0,-1-1 0 0 0,1 0-1 0 0,0 0 1 0 0,0 0 0 0 0,0 1 0 0 0,0-1-1 0 0,0 0 1 0 0,-1 1 0 0 0,1-1 0 0 0,0 1-1 0 0,0-1 1 0 0,-1 1 0 0 0,1-1 0 0 0,0 1-1 0 0,-1 0 1 0 0,1-1 0 0 0,0 1 0 0 0,-1 0-1 0 0,1-1 1 0 0,-1 1 0 0 0,1 0 0 0 0,-1 0-1 0 0,0 0 1 0 0,1-1 0 0 0,-1 1 0 0 0,0 0-1 0 0,1 0 1 0 0,-1 0 0 0 0,0 0 0 0 0,0 0 0 0 0,0 0-1 0 0,0 0 1 0 0,0-1 0 0 0,0 1 0 0 0,0 0-1 0 0,0 0 1 0 0,0 0 0 0 0,0 0 0 0 0,-1 0-1 0 0,1 0 1 0 0,0 0 0 0 0,-1-1 0 0 0,1 1-1 0 0,0 0 1 0 0,-1 0 0 0 0,1 0 0 0 0,-1-1-1 0 0,1 1 1 0 0,-1 0 0 0 0,0-1 0 0 0,1 1-1 0 0,-1 0-27 0 0,0 1 12 0 0,0 0 0 0 0,0 0 0 0 0,1 0 0 0 0,-1 0 0 0 0,1 0 0 0 0,-1 1 0 0 0,1-1 0 0 0,0 0 0 0 0,0 0 0 0 0,0 0 0 0 0,0 1 0 0 0,0-1 0 0 0,1 0 0 0 0,-1 0-1 0 0,0 0 1 0 0,1 0 0 0 0,0 0 0 0 0,0 0 0 0 0,-1 0 0 0 0,1 0 0 0 0,0 0 0 0 0,0 0 0 0 0,1 0 0 0 0,-1 0 0 0 0,0-1 0 0 0,1 1 0 0 0,-1 0 0 0 0,1-1 0 0 0,-1 1 0 0 0,2-1-13 0 0,4-1 38 0 0,-1 0-1 0 0,1-1 0 0 0,0 0 0 0 0,0 0 0 0 0,-1 0 0 0 0,1-1 0 0 0,0 0 0 0 0,-1-1 0 0 0,0 1 0 0 0,0-1 0 0 0,0-1 0 0 0,0 1 0 0 0,0-1 0 0 0,0 0 0 0 0,-1 0 0 0 0,0 0 0 0 0,0-1 0 0 0,0 0 0 0 0,0 0 0 0 0,-1 0 0 0 0,0-1 0 0 0,0 1 0 0 0,0-1 0 0 0,-1 0 0 0 0,0 0 0 0 0,0-1 0 0 0,0 1 0 0 0,-1 0 0 0 0,0-1 0 0 0,0 0 0 0 0,-1 1 0 0 0,0-1 0 0 0,0 0 0 0 0,0 0 0 0 0,-1 1 0 0 0,0-1 0 0 0,0 0 0 0 0,-1 0 0 0 0,0 0 0 0 0,0 0 0 0 0,-2-4-36 0 0,-2 2-51 0 0,-1 1 0 0 0,1 0 0 0 0,-1 0 0 0 0,-1 0 0 0 0,0 1 1 0 0,0 0-1 0 0,0 0 0 0 0,-1 1 0 0 0,0 0 0 0 0,0 0 0 0 0,-1 1 0 0 0,1 0 0 0 0,-1 0 0 0 0,0 1 1 0 0,-1 0-1 0 0,1 1 0 0 0,-1 0 0 0 0,1 0 0 0 0,-1 1 0 0 0,0 0 0 0 0,0 1 0 0 0,0 0 1 0 0,0 1-1 0 0,0 0 0 0 0,0 1 0 0 0,0-1 0 0 0,0 2 0 0 0,0 0 0 0 0,1 0 0 0 0,-1 1 0 0 0,0 0 1 0 0,1 0-1 0 0,0 1 0 0 0,0 0 0 0 0,0 1 0 0 0,0 0 0 0 0,1 0 0 0 0,0 1 0 0 0,0 0 1 0 0,0 1-1 0 0,1 0 0 0 0,0 0 0 0 0,0 0 0 0 0,1 1 0 0 0,0 0 0 0 0,-1 1 51 0 0,-9 92-1516 0 0,37-37-6775 0 0,-13-50-1610 0 0</inkml:trace>
  <inkml:trace contextRef="#ctx0" brushRef="#br1" timeOffset="204086.403">5301 16290 16115 0 0,'0'0'1062'0'0,"0"0"-354"0"0,0 0-473 0 0,0 0-358 0 0,0 0-196 0 0,0 0-69 0 0,0 0 84 0 0,0 0 203 0 0,0 0 208 0 0,0 0 197 0 0,0 0 113 0 0,0 0 1 0 0,0 0-50 0 0,-1 23-52 0 0,-2 179 397 0 0,13 410-543 0 0,19-495-596 0 0,-28-114 412 0 0,0-1-1 0 0,1 0 1 0 0,-1 0 0 0 0,1 0-1 0 0,-1 0 1 0 0,1 0 0 0 0,0 0 0 0 0,0 0-1 0 0,0 0 1 0 0,0-1 0 0 0,0 1-1 0 0,0-1 1 0 0,0 0 0 0 0,1 1-1 0 0,-1-1 1 0 0,0 0 0 0 0,1 0 0 0 0,-1 0-1 0 0,1-1 1 0 0,-1 1 0 0 0,1-1-1 0 0,-1 1 1 0 0,1-1 0 0 0,0 0 0 0 0,-1 0-1 0 0,1 0 1 0 0,-1 0 0 0 0,1 0-1 0 0,-1-1 1 0 0,1 1 0 0 0,0-1 0 0 0,-1 0-1 0 0,1 0 1 0 0,-1 0 0 0 0,0 0-1 0 0,1 0 1 0 0,-1 0 0 0 0,0 0 0 0 0,0-1-1 0 0,0 1 1 0 0,0-1 0 0 0,0 0-1 0 0,2-1 15 0 0,172-139-7133 0 0,-118 92 7621 0 0,1 1 5354 0 0,-47 54-2227 0 0,4 30-3215 0 0,-7-15-167 0 0,-3-12-195 0 0,0-1-1 0 0,0 0 0 0 0,0-1 1 0 0,1 0-1 0 0,0 0 1 0 0,0 0-1 0 0,1-1 1 0 0,-1 0-1 0 0,1 0 1 0 0,0-1-1 0 0,1 0 1 0 0,-1-1-1 0 0,1 1 1 0 0,-1-2-1 0 0,1 1 1 0 0,0-1-1 0 0,0 0 0 0 0,0-1 1 0 0,0 0-1 0 0,0-1 1 0 0,1 0-1 0 0,-1 0 1 0 0,0-1-1 0 0,0 0 1 0 0,0-1-1 0 0,0 1 1 0 0,2-3-38 0 0,2 2 5 0 0,0-1 1 0 0,0-1 0 0 0,0 0 0 0 0,-1-1-1 0 0,1 0 1 0 0,-1-1 0 0 0,-1 0 0 0 0,1-1-1 0 0,-1 0 1 0 0,0-1 0 0 0,-1-1 0 0 0,0 1-1 0 0,0-2 1 0 0,-1 1 0 0 0,0-1-1 0 0,0 0 1 0 0,-1-1 0 0 0,4-8-6 0 0,-10 16-41 0 0,-1 0 0 0 0,0 0-1 0 0,1 0 1 0 0,-1 0 0 0 0,-1 0 0 0 0,1 0 0 0 0,0-1-1 0 0,-1 1 1 0 0,1 0 0 0 0,-1 0 0 0 0,0-1 0 0 0,0 1 0 0 0,0 0-1 0 0,-1 0 1 0 0,1-1 0 0 0,-1 1 0 0 0,0 0 0 0 0,0 0-1 0 0,0 0 1 0 0,0 0 0 0 0,0 0 0 0 0,-1 0 0 0 0,1 0-1 0 0,-1 0 1 0 0,0 0 0 0 0,0 1 0 0 0,0-1 0 0 0,0 1 0 0 0,0-1-1 0 0,-1 1 1 0 0,1 0 0 0 0,-1 0 0 0 0,1 0 0 0 0,-1 0-1 0 0,0 0 1 0 0,0 1 0 0 0,0-1 0 0 0,0 1 0 0 0,0 0 0 0 0,0 0-1 0 0,0 0 1 0 0,-2 0 41 0 0,-142-17-1256 0 0,133 20 1243 0 0,0 1-1 0 0,0 1 1 0 0,0 0 0 0 0,0 1-1 0 0,1 1 1 0 0,0 0 0 0 0,0 1-1 0 0,0 0 1 0 0,1 1 0 0 0,0 0-1 0 0,1 1 1 0 0,-8 7 13 0 0,18-15-2 0 0,0 0 1 0 0,0 0-1 0 0,0 1 1 0 0,1-1-1 0 0,-1 0 1 0 0,0 0-1 0 0,0 1 1 0 0,1-1-1 0 0,-1 1 1 0 0,1-1 0 0 0,-1 1-1 0 0,1-1 1 0 0,0 1-1 0 0,-1-1 1 0 0,1 1-1 0 0,0-1 1 0 0,0 1-1 0 0,0-1 1 0 0,0 1-1 0 0,0-1 1 0 0,1 1-1 0 0,-1-1 1 0 0,0 1-1 0 0,1-1 1 0 0,-1 0-1 0 0,1 1 1 0 0,-1-1-1 0 0,1 1 1 0 0,0-1-1 0 0,-1 0 1 0 0,1 1-1 0 0,0-1 1 0 0,0 0-1 0 0,0 0 1 0 0,0 0-1 0 0,0 0 1 0 0,0 0-1 0 0,1 0 1 0 0,-1 0-1 0 0,0 0 1 0 0,0 0-1 0 0,1 0 1 0 0,-1-1-1 0 0,1 1 1 0 0,-1-1-1 0 0,0 1 1 0 0,1-1-1 0 0,-1 1 1 0 0,1-1-1 0 0,1 0 2 0 0,83 20 369 0 0,-78-19-370 0 0,306 87 808 0 0,-301-83-726 0 0,0-1-1 0 0,1-1 0 0 0,0 0 1 0 0,0-1-1 0 0,-1 0 0 0 0,1-1 1 0 0,0-1-1 0 0,0 0 0 0 0,0-1 1 0 0,0-1-1 0 0,0 0 0 0 0,0 0 1 0 0,3-3-81 0 0,107-49-3593 0 0,-119 50 2925 0 0,30-18-7473 0 0,-23 13-1673 0 0</inkml:trace>
  <inkml:trace contextRef="#ctx0" brushRef="#br1" timeOffset="204386.997">6794 16169 11698 0 0,'0'0'6970'0'0,"0"0"-5284"0"0,0 0-1482 0 0,0 0-179 0 0,0 0-130 0 0,0 0-73 0 0,0 0 29 0 0,0 0 68 0 0,0 0 109 0 0,0 0 146 0 0,0 0 93 0 0,0 0 73 0 0,0 0 10 0 0,-1 17-60 0 0,-36 533 992 0 0,31-214-1301 0 0,6-335 28 0 0,-1 0-1 0 0,0 1 0 0 0,1-1 1 0 0,-1 0-1 0 0,1 1 0 0 0,0-1 1 0 0,-1 0-1 0 0,1 1 0 0 0,0-1 1 0 0,0 0-1 0 0,0 1 0 0 0,0-1 1 0 0,0 1-1 0 0,0-1 0 0 0,0 0 1 0 0,0 1-1 0 0,0-1 1 0 0,1 0-1 0 0,-1 1 0 0 0,0-1 1 0 0,1 0-1 0 0,0 1 0 0 0,-1-1 1 0 0,1 0-1 0 0,0 0 0 0 0,-1 1 1 0 0,1-1-1 0 0,0 0 0 0 0,0 0 1 0 0,0 0-1 0 0,0 0 0 0 0,0 0 1 0 0,0 0-1 0 0,0-1 0 0 0,0 1 1 0 0,1 0-1 0 0,-1-1 1 0 0,0 1-1 0 0,0 0 0 0 0,1-1 1 0 0,-1 1-1 0 0,0-1 0 0 0,1 0 1 0 0,-1 1-1 0 0,0-1 0 0 0,1 0 1 0 0,-1 0-1 0 0,1 0 0 0 0,-1 0 1 0 0,0 0-1 0 0,1 0 0 0 0,-1 0 1 0 0,0-1-1 0 0,1 1 1 0 0,-1 0-1 0 0,0-1 0 0 0,1 1 1 0 0,-1-1-1 0 0,0 0 0 0 0,0 1 1 0 0,2-2-9 0 0,26-67-2019 0 0,-18 20-5902 0 0,-8 35-1678 0 0</inkml:trace>
  <inkml:trace contextRef="#ctx0" brushRef="#br1" timeOffset="204622.775">6662 16552 19828 0 0,'0'0'1281'0'0,"0"0"-520"0"0,0 0-445 0 0,0 0-280 0 0,0 0-65 0 0,0 0 45 0 0,0 0 29 0 0,0 0 8 0 0,0 0-5 0 0,31 4-8 0 0,193 20-33 0 0,-105-16-1234 0 0,-79-6-1800 0 0,-2 0-3463 0 0,-21-2-3976 0 0</inkml:trace>
  <inkml:trace contextRef="#ctx0" brushRef="#br1" timeOffset="204901.605">7198 17319 16932 0 0,'0'0'1513'0'0,"0"0"-682"0"0,0 0-229 0 0,0 0-32 0 0,26-8-96 0 0,187-63 470 0 0,-144 24-83 0 0,-65 44-807 0 0,1 0-1 0 0,-1-1 1 0 0,-1 0-1 0 0,1 0 1 0 0,0 0-1 0 0,-1 0 1 0 0,0 0-1 0 0,0-1 1 0 0,0 0-1 0 0,-1 1 1 0 0,1-1-1 0 0,-1 0 1 0 0,0 0-1 0 0,-1 0 1 0 0,1-1-1 0 0,-1 1 0 0 0,0 0 1 0 0,0-1-1 0 0,-1 1 1 0 0,1 0-1 0 0,-1-6-53 0 0,-5 3-5 0 0,0 1 0 0 0,0-1 0 0 0,-1 1 0 0 0,1 0 0 0 0,-2 0 0 0 0,1 1-1 0 0,-1 0 1 0 0,0 0 0 0 0,0 0 0 0 0,0 1 0 0 0,-1 0 0 0 0,0 1 0 0 0,0 0 0 0 0,0 0-1 0 0,-1 0 1 0 0,1 1 0 0 0,-1 0 0 0 0,0 1 0 0 0,1 0 0 0 0,-3 0 5 0 0,-9-5 58 0 0,0 0 1 0 0,-1 2 0 0 0,0 0-1 0 0,0 1 1 0 0,-1 2-1 0 0,1 0 1 0 0,-1 1 0 0 0,1 1-1 0 0,-1 1 1 0 0,1 1-1 0 0,0 0 1 0 0,-1 2 0 0 0,1 1-1 0 0,1 0 1 0 0,-1 2-1 0 0,1 0 1 0 0,-6 4-59 0 0,22-8-7 0 0,-1 1 1 0 0,1 0-1 0 0,0 0 1 0 0,0 0-1 0 0,0 1 1 0 0,0 0-1 0 0,1-1 1 0 0,0 1-1 0 0,0 0 1 0 0,0 1-1 0 0,1-1 1 0 0,-1 0-1 0 0,1 1 0 0 0,1-1 1 0 0,-1 1-1 0 0,1 0 1 0 0,0 0-1 0 0,0-1 1 0 0,1 1-1 0 0,-1 0 1 0 0,1 0-1 0 0,0 0 1 0 0,1 0-1 0 0,0-1 1 0 0,0 1-1 0 0,0 0 1 0 0,1 0-1 0 0,-1-1 0 0 0,1 1 1 0 0,1-1-1 0 0,-1 0 1 0 0,1 1-1 0 0,0-1 1 0 0,0 0-1 0 0,0-1 1 0 0,1 1-1 0 0,-1 0 1 0 0,1-1-1 0 0,1 0 1 0 0,-1 0-1 0 0,0 0 0 0 0,1-1 1 0 0,0 1-1 0 0,0-1 1 0 0,0 0-1 0 0,0 0 1 0 0,0-1-1 0 0,1 0 1 0 0,-1 0-1 0 0,3 1 7 0 0,114 39-2114 0 0,-39-24-6250 0 0,-82-18 8351 0 0,35 7-11328 0 0</inkml:trace>
  <inkml:trace contextRef="#ctx0" brushRef="#br1" timeOffset="206177.119">12550 7984 4657 0 0,'0'0'902'0'0,"0"0"-521"0"0,0 0-260 0 0,0 0-110 0 0,0 0-27 0 0,0 0-16 0 0,0 0-52 0 0,0 0-75 0 0,0 0-66 0 0,0 0-14 0 0,0 0 168 0 0,15-11 438 0 0,47-31 324 0 0,-92 65 4972 0 0,-62 69-5286 0 0,-191 275 280 0 0,135-171-523 0 0,109-100-4651 0 0,36-78-3253 0 0</inkml:trace>
  <inkml:trace contextRef="#ctx0" brushRef="#br1" timeOffset="206542.799">12436 9135 8882 0 0,'0'0'732'0'0,"0"0"-144"0"0,0 0-293 0 0,0 0-144 0 0,0 0-62 0 0,0 0-13 0 0,-17 30 12 0 0,-53 94 15 0 0,36-6 313 0 0,-75 151-1531 0 0,75-199-4394 0 0,24-52 713 0 0</inkml:trace>
  <inkml:trace contextRef="#ctx0" brushRef="#br1" timeOffset="206881.703">12491 10244 7034 0 0,'0'0'204'0'0,"0"0"-70"0"0,0 0-95 0 0,0 0-18 0 0,0 0-3 0 0,0 0 4 0 0,0 0 22 0 0,0 0-6 0 0,0 0 27 0 0,-12 28 8 0 0,-60 136 53 0 0,-191 183 2618 0 0,216-254-2905 0 0,22-30-4127 0 0,21-49-1825 0 0</inkml:trace>
  <inkml:trace contextRef="#ctx0" brushRef="#br1" timeOffset="207151.83">12620 10925 9898 0 0,'0'0'-341'0'0,"0"0"-31"0"0,0 0-31 0 0,0 0 75 0 0,0 0 169 0 0,0 0 119 0 0,0 0 164 0 0,0 0 182 0 0,0 0 135 0 0,0 0 151 0 0,0 0 112 0 0,-22 29 27 0 0,-102 137 481 0 0,-20 71-347 0 0,76-69-7887 0 0,63-144 814 0 0</inkml:trace>
  <inkml:trace contextRef="#ctx0" brushRef="#br1" timeOffset="207443.479">12688 11798 12611 0 0,'0'0'-70'0'0,"0"0"40"0"0,0 0-9 0 0,0 0-13 0 0,0 0 7 0 0,-28 28 25 0 0,-90 88 42 0 0,18 19 236 0 0,83-103-232 0 0,-32 99-341 0 0,41-85-2269 0 0,6-1-3587 0 0,2-25 2580 0 0</inkml:trace>
  <inkml:trace contextRef="#ctx0" brushRef="#br1" timeOffset="207687.105">12717 12827 17644 0 0,'0'0'-795'0'0,"0"0"101"0"0,0 0 0 0 0,0 0 158 0 0,0 0 226 0 0,0 0 167 0 0,0 0 89 0 0,0 0 46 0 0,-10 30 32 0 0,-33 93 5 0 0,-98 174-302 0 0,122-236-5291 0 0,15-42-3062 0 0</inkml:trace>
  <inkml:trace contextRef="#ctx0" brushRef="#br1" timeOffset="207858.385">12849 13807 8010 0 0,'0'0'32'0'0,"0"0"-26"0"0,-22 29 22 0 0,-149 195 591 0 0,119-158 576 0 0,28-40-1025 0 0,1 2 0 0 0,2 1 0 0 0,0 1 0 0 0,2 0 0 0 0,2 1 0 0 0,0 1 0 0 0,2 1 0 0 0,-10 34-170 0 0,19 9-6204 0 0,6-62 1158 0 0</inkml:trace>
  <inkml:trace contextRef="#ctx0" brushRef="#br1" timeOffset="208197.18">12723 14868 16820 0 0,'0'0'1556'0'0,"0"0"-1445"0"0,0 0-327 0 0,-24 30-11 0 0,-74 97 11 0 0,42-5-78 0 0,-108 245-367 0 0,113-273-248 0 0,23-30-4323 0 0,21-42-1931 0 0</inkml:trace>
  <inkml:trace contextRef="#ctx0" brushRef="#br1" timeOffset="208198.18">12497 15840 19044 0 0,'0'0'-32'0'0,"0"0"-176"0"0,0 0-344 0 0,0 0-648 0 0,0 0-825 0 0,0 0-1151 0 0,0 0-2922 0 0,0 0 345 0 0</inkml:trace>
  <inkml:trace contextRef="#ctx0" brushRef="#br1" timeOffset="208950.401">12447 7870 19292 0 0,'0'0'758'0'0,"0"0"-121"0"0,0 0-238 0 0,0 0-230 0 0,0 0-178 0 0,0 0-154 0 0,0 0-178 0 0,0 0-121 0 0,0 0 13 0 0,0 0 102 0 0,0 0 142 0 0,-9 0 135 0 0,-74 9 16 0 0,64-5 137 0 0,-1-2-1 0 0,1 0 1 0 0,-1-1 0 0 0,0 0 0 0 0,1-2 0 0 0,-1 0 0 0 0,0-2-1 0 0,1 0 1 0 0,-5-2-83 0 0,-41-24 189 0 0,1-3 0 0 0,2-3 0 0 0,2-2 0 0 0,1-3-1 0 0,2-2 1 0 0,2-3 0 0 0,2-2 0 0 0,2-2 0 0 0,-38-50-189 0 0,59 69 62 0 0,-202-208-270 0 0,-11 11 0 0 0,-9 10 0 0 0,-42-13 208 0 0,-530-285-410 0 0,464 301 538 0 0,-579-331 1970 0 0,-22 42-1 0 0,-39 34-2097 0 0,917 433 16 0 0,-6-1-80 0 0,2-3 1 0 0,1-4 0 0 0,3-3-1 0 0,-47-38 64 0 0,31-11-1279 0 0,75 45-7713 0 0,24 43-1929 0 0</inkml:trace>
  <inkml:trace contextRef="#ctx0" brushRef="#br1" timeOffset="210113.559">2029 1576 7914 0 0,'0'0'1389'0'0,"0"0"45"0"0,0 0-90 0 0,0 0-332 0 0,0 0-411 0 0,0 0-592 0 0,0 0-616 0 0,0 0-176 0 0,0 0 130 0 0,0 0 343 0 0,0 0 436 0 0,-1 9 122 0 0,-16 528 279 0 0,-3-331 1401 0 0,18-210 2936 0 0,-1-2-3283 0 0,-5-9-1267 0 0,-4-84-134 0 0,4 0 1 0 0,4-1-1 0 0,4 1 0 0 0,9-56-180 0 0,8 33-66 0 0,-15 121-28 0 0,0 1 0 0 0,0-1 1 0 0,0 1-1 0 0,0 0 1 0 0,0 0-1 0 0,1 0 1 0 0,-1 0-1 0 0,0 0 1 0 0,0 1-1 0 0,0-1 0 0 0,0 1 1 0 0,0-1-1 0 0,0 1 1 0 0,0 0-1 0 0,0 0 1 0 0,0 0-1 0 0,0 0 1 0 0,0 0-1 0 0,0 0 0 0 0,0 0 1 0 0,-1 1-1 0 0,1-1 1 0 0,-1 1-1 0 0,1-1 1 0 0,-1 1-1 0 0,1-1 1 0 0,-1 1-1 0 0,0 0 0 0 0,0 0 1 0 0,0 0-1 0 0,0 0 1 0 0,0 0-1 0 0,0 0 1 0 0,0 1 93 0 0,0-2 1 0 0,100 161-367 0 0,-92-141 416 0 0,0 0 0 0 0,1-1 0 0 0,2 0-1 0 0,0-1 1 0 0,1 0 0 0 0,1-1 0 0 0,0-1 0 0 0,1 0-1 0 0,1-1 1 0 0,1 0 0 0 0,0-1 0 0 0,1-1 0 0 0,1-1-1 0 0,0-1 1 0 0,1 0 0 0 0,11 4-50 0 0,-26-15 87 0 0,1 1 1 0 0,0-1-1 0 0,0 0 1 0 0,0 0-1 0 0,0-1 0 0 0,0 0 1 0 0,0 0-1 0 0,-1 0 1 0 0,1 0-1 0 0,0-1 0 0 0,0 0 1 0 0,0-1-1 0 0,0 1 0 0 0,-1-1 1 0 0,1 0-1 0 0,-1 0 1 0 0,1-1-1 0 0,-1 0 0 0 0,0 0 1 0 0,0 0-1 0 0,0 0 1 0 0,0-1-1 0 0,-1 0 0 0 0,0 0 1 0 0,1 0-1 0 0,-1-1 1 0 0,-1 1-1 0 0,1-1 0 0 0,-1 0 1 0 0,1 0-1 0 0,-2 0 0 0 0,1 0 1 0 0,0-1-1 0 0,-1-1-87 0 0,58-200 766 0 0,-62 36-642 0 0,8 223-4493 0 0,1 4 4625 0 0,4 18-145 0 0,4-1 0 0 0,3-1 0 0 0,3 0 0 0 0,3-2 0 0 0,3 0 0 0 0,3-2 0 0 0,20 32-111 0 0,-22-47 375 0 0,-28-52-107 0 0,-15-1-493 0 0,-6 0-3376 0 0,11 0-1236 0 0,4 0-5032 0 0</inkml:trace>
  <inkml:trace contextRef="#ctx0" brushRef="#br1" timeOffset="210755.026">3427 1726 18388 0 0,'0'0'1116'0'0,"0"0"-74"0"0,0 0-307 0 0,0 0-414 0 0,0 0-506 0 0,0 0-532 0 0,0 0-161 0 0,0 0 63 0 0,0 0 263 0 0,0 0 384 0 0,0 0 125 0 0,0 0 12 0 0,-10 31 3 0 0,-31 97-18 0 0,24 51-428 0 0,17-168 483 0 0,1-1 0 0 0,1 1-1 0 0,-1-1 1 0 0,2 0 0 0 0,0 0-1 0 0,0 0 1 0 0,1 0 0 0 0,0-1-1 0 0,0 1 1 0 0,1-1 0 0 0,0 0 0 0 0,1 0-1 0 0,0-1 1 0 0,1 0 0 0 0,-1 0-1 0 0,1 0 1 0 0,1-1 0 0 0,0 0-1 0 0,0 0 1 0 0,0-1 0 0 0,1 0 0 0 0,-1-1-1 0 0,2 0 1 0 0,-1 0 0 0 0,0 0-1 0 0,3-1-8 0 0,8 4 143 0 0,-1 0-1 0 0,1-2 0 0 0,1 0 0 0 0,-1-2 0 0 0,1 0 0 0 0,0-1 1 0 0,0-1-1 0 0,0-1 0 0 0,0-1 0 0 0,1-1 0 0 0,-1 0 1 0 0,15-5-143 0 0,-28 5 76 0 0,-1 0 1 0 0,0-1-1 0 0,0 0 1 0 0,1-1-1 0 0,-1 1 1 0 0,-1-1-1 0 0,1-1 1 0 0,0 1-1 0 0,-1-1 1 0 0,0 0-1 0 0,0-1 1 0 0,0 0-1 0 0,0 0 1 0 0,-1 0-1 0 0,0 0 1 0 0,0-1-1 0 0,0 0 1 0 0,0 0-1 0 0,-1 0 1 0 0,0 0-1 0 0,-1-1 1 0 0,1 0-1 0 0,-1 0 1 0 0,-1 0-1 0 0,1 0 1 0 0,-1 0-1 0 0,0 0 1 0 0,-1-1-1 0 0,0 1 1 0 0,0-1-1 0 0,-1 1 1 0 0,1-1-1 0 0,-2 0-76 0 0,-3-36 62 0 0,-2-1 0 0 0,-2 1 0 0 0,-2 0 1 0 0,-2 1-1 0 0,-2 0 0 0 0,-1 1 0 0 0,-15-27-62 0 0,3 2 145 0 0,-2 10-734 0 0,41 91-2689 0 0,17 24 154 0 0,-8-22-2626 0 0,-11-20-2459 0 0</inkml:trace>
  <inkml:trace contextRef="#ctx0" brushRef="#br1" timeOffset="211417.586">4575 1703 20692 0 0,'0'0'310'0'0,"0"0"-538"0"0,0 0-571 0 0,0 0-175 0 0,0 0 149 0 0,0 0 422 0 0,0 0 350 0 0,0 0 81 0 0,-1 33 5 0 0,-1 218 56 0 0,12-32-131 0 0,-5-221 4590 0 0,-1-67-5378 0 0,-8 52 646 0 0,-1 0-1 0 0,0 1 1 0 0,-1 0 0 0 0,-1 0-1 0 0,0 0 1 0 0,-1 1-1 0 0,-1 0 1 0 0,0 1 0 0 0,-9-11 184 0 0,-14-24 29 0 0,-96-173 1071 0 0,129 220-1135 0 0,0 0 0 0 0,0 0 0 0 0,0 1 0 0 0,0-1-1 0 0,0 1 1 0 0,0-1 0 0 0,0 1 0 0 0,0-1 0 0 0,1 1-1 0 0,-1 0 1 0 0,0 0 0 0 0,1-1 0 0 0,0 1 0 0 0,-1 0-1 0 0,1 0 1 0 0,-1 1 0 0 0,1-1 0 0 0,0 0 0 0 0,0 1-1 0 0,-1-1 1 0 0,1 0 0 0 0,0 1 0 0 0,0 0 0 0 0,0 0-1 0 0,0-1 1 0 0,0 1 0 0 0,-1 0 0 0 0,1 0 0 0 0,0 1-1 0 0,0-1 1 0 0,0 0 0 0 0,0 1 0 0 0,0-1 0 0 0,-1 1-1 0 0,1-1 1 0 0,0 1 0 0 0,0 0 0 0 0,0 0 35 0 0,13 0-71 0 0,70 4-51 0 0,1 4 0 0 0,-2 4 0 0 0,0 4 0 0 0,-1 3 0 0 0,0 3 0 0 0,18 12 122 0 0,-66-25-152 0 0,1 3 1 0 0,-2 0-1 0 0,0 2 0 0 0,-1 2 0 0 0,0 1 0 0 0,-2 1 1 0 0,0 2-1 0 0,-1 1 0 0 0,-1 2 0 0 0,17 18 152 0 0,-42-39 7 0 0,-1 0 0 0 0,0 0 0 0 0,0 1 0 0 0,0-1 0 0 0,0 1 0 0 0,0 0 0 0 0,-1 0 0 0 0,0 0-1 0 0,1 0 1 0 0,-1 0 0 0 0,-1 0 0 0 0,1 0 0 0 0,-1 1 0 0 0,1-1 0 0 0,-1 1 0 0 0,-1-1 0 0 0,1 1-1 0 0,-1-1 1 0 0,1 1 0 0 0,-1 0 0 0 0,-1-1 0 0 0,1 1 0 0 0,-1-1 0 0 0,1 1 0 0 0,-1-1 0 0 0,-1 1-1 0 0,1-1 1 0 0,0 0 0 0 0,-1 1 0 0 0,0-1 0 0 0,0 0 0 0 0,-1 0 0 0 0,1 0 0 0 0,-1 0 0 0 0,1-1-1 0 0,-1 1 1 0 0,0-1 0 0 0,-1 0 0 0 0,1 0 0 0 0,-1 0 0 0 0,1 0 0 0 0,-4 2-7 0 0,-35 20 393 0 0,-1-2 0 0 0,-1-2 1 0 0,0-2-1 0 0,-2-2 0 0 0,0-2 0 0 0,-1-2 1 0 0,-1-1-1 0 0,-22 0-393 0 0,-15 3 363 0 0,0-4 0 0 0,-1-4 0 0 0,1-4 0 0 0,-47-5-363 0 0,-71-11-2026 0 0,197 13 48 0 0,7 1-6846 0 0,2 1-594 0 0</inkml:trace>
  <inkml:trace contextRef="#ctx0" brushRef="#br1" timeOffset="212081.832">2279 3115 6577 0 0,'0'0'3967'0'0,"0"0"-1602"0"0,0 0-652 0 0,0 0-330 0 0,0 0-378 0 0,0 0-406 0 0,0 0-311 0 0,0 0-222 0 0,0 0-180 0 0,0 0-78 0 0,0 0-17 0 0,0 0 26 0 0,0 0 71 0 0,-5-7 83 0 0,-15-22 98 0 0,45-1 959 0 0,-9 16-800 0 0,-8 9-104 0 0,-1 0 1 0 0,0 0-1 0 0,0-1 0 0 0,0 0 1 0 0,-1 0-1 0 0,0 0 0 0 0,0-1 1 0 0,-1 0-1 0 0,1 0 0 0 0,-2-1 1 0 0,1 1-1 0 0,-1-1 0 0 0,0 0 1 0 0,-1 0-1 0 0,0-1 0 0 0,0 1 0 0 0,0-1 1 0 0,-1 1-1 0 0,0-9-124 0 0,-4 14-61 0 0,-1 0 1 0 0,0 1-1 0 0,0 0 1 0 0,0-1-1 0 0,0 1 0 0 0,0 0 1 0 0,-1 0-1 0 0,1 1 0 0 0,-1-1 1 0 0,1 1-1 0 0,-1 0 0 0 0,1 0 1 0 0,-1 0-1 0 0,0 0 0 0 0,1 0 1 0 0,-1 1-1 0 0,0 0 0 0 0,0 0 1 0 0,0 0-1 0 0,1 0 0 0 0,-1 0 1 0 0,0 1-1 0 0,0 0 0 0 0,1 0 1 0 0,-1 0 60 0 0,-24 5-85 0 0,0 2 1 0 0,1 1-1 0 0,0 1 0 0 0,1 1 1 0 0,0 2-1 0 0,0 0 1 0 0,2 2-1 0 0,0 0 1 0 0,0 2-1 0 0,-14 14 85 0 0,7-9-12 0 0,-96 107-216 0 0,125-124 225 0 0,-1-1 0 0 0,0 1 0 0 0,1 0 1 0 0,0 0-1 0 0,0 0 0 0 0,1 0 0 0 0,0 0 1 0 0,-1 1-1 0 0,2-1 0 0 0,-1 0 1 0 0,0 1-1 0 0,1-1 0 0 0,0 0 0 0 0,1 1 1 0 0,-1-1-1 0 0,1 0 0 0 0,0 1 0 0 0,0-1 1 0 0,1 0-1 0 0,-1 0 0 0 0,1 0 1 0 0,0 0-1 0 0,0 0 0 0 0,1 0 0 0 0,0-1 1 0 0,0 1-1 0 0,0-1 0 0 0,0 0 0 0 0,1 0 1 0 0,-1 0-1 0 0,1 0 0 0 0,1 1 3 0 0,16 9 154 0 0,0-2-1 0 0,0 0 0 0 0,1-1 1 0 0,0-1-1 0 0,1-2 1 0 0,0 0-1 0 0,1-1 1 0 0,0-1-1 0 0,0-1 0 0 0,0-2 1 0 0,0 0-1 0 0,0-2 1 0 0,1 0-1 0 0,-1-2 1 0 0,1 0-1 0 0,0-2-153 0 0,-5 3 67 0 0,10-1 142 0 0,0-1 0 0 0,0-2 0 0 0,-1-1 0 0 0,1-1 0 0 0,-1-1 0 0 0,-1-2 0 0 0,0 0 0 0 0,0-3-1 0 0,6-3-208 0 0,-23 8 1325 0 0,-7 5-5822 0 0,5 10-6705 0 0,-9-7 10992 0 0,4 2-7729 0 0</inkml:trace>
  <inkml:trace contextRef="#ctx0" brushRef="#br1" timeOffset="212614.026">3580 2912 21397 0 0,'0'0'560'0'0,"0"0"-235"0"0,0 0-373 0 0,0 0-224 0 0,0 0-64 0 0,0 0 69 0 0,0 0 133 0 0,0 0 75 0 0,-30 25 18 0 0,-95 84-6 0 0,-53 84-343 0 0,14 5-106 0 0,167-205 2967 0 0,42-83-2192 0 0,203-343-611 0 0,-247 431 268 0 0,-1 0-1 0 0,1 0 1 0 0,0 0 0 0 0,-1 1-1 0 0,1-1 1 0 0,0 0 0 0 0,0 1-1 0 0,1-1 1 0 0,-1 0 0 0 0,0 1-1 0 0,0 0 1 0 0,1-1 0 0 0,-1 1-1 0 0,1 0 1 0 0,-1-1 0 0 0,1 1-1 0 0,-1 0 1 0 0,1 0 0 0 0,0 0-1 0 0,0 1 1 0 0,-1-1 0 0 0,1 0-1 0 0,0 1 1 0 0,0-1 0 0 0,0 1-1 0 0,0-1 1 0 0,0 1 0 0 0,0 0-1 0 0,0 0 1 0 0,0 0 0 0 0,0 0-1 0 0,-1 0 1 0 0,1 1 0 0 0,0-1-1 0 0,0 0 1 0 0,0 1 0 0 0,0-1-1 0 0,0 1 1 0 0,0 0 0 0 0,-1 0-1 0 0,1 0 1 0 0,0 0 0 0 0,-1 0-1 0 0,1 0 1 0 0,0 0 0 0 0,-1 0-1 0 0,0 1 1 0 0,1-1 0 0 0,-1 0-1 0 0,0 1 1 0 0,1-1 0 0 0,-1 1-1 0 0,0 0 1 0 0,0-1 0 0 0,0 1-1 0 0,-1 0 1 0 0,1 0 0 0 0,0 1 64 0 0,61 82-136 0 0,4-4 1 0 0,4-2-1 0 0,39 32 136 0 0,21 20 51 0 0,-131-129 15 0 0,1 0 1 0 0,-1 0 0 0 0,0 1 0 0 0,1-1-1 0 0,-1 0 1 0 0,0 0 0 0 0,0 0 0 0 0,-1 0-1 0 0,1-1 1 0 0,0 1 0 0 0,-1 0 0 0 0,1 0-1 0 0,-1-1 1 0 0,0 1 0 0 0,1-1-1 0 0,-1 1 1 0 0,0-1 0 0 0,0 0 0 0 0,0 0-1 0 0,0 0 1 0 0,0 0 0 0 0,0 0 0 0 0,0 0-1 0 0,0 0 1 0 0,0-1 0 0 0,0 1 0 0 0,-1-1-1 0 0,1 0 1 0 0,0 1 0 0 0,0-1 0 0 0,-1 0-1 0 0,1 0 1 0 0,0-1 0 0 0,0 1 0 0 0,-1 0-1 0 0,1-1 1 0 0,0 1 0 0 0,0-1-1 0 0,0 0 1 0 0,0 0 0 0 0,-2-1-67 0 0,-11 4-6 0 0,-205 12 535 0 0,0-9 0 0 0,-132-18-529 0 0,303 11 6 0 0,154 2-12730 0 0,-81 0 3635 0 0</inkml:trace>
  <inkml:trace contextRef="#ctx0" brushRef="#br1" timeOffset="213081.486">4255 2918 7562 0 0,'0'0'2089'0'0,"0"0"-335"0"0,0 0-451 0 0,0 0-304 0 0,0 0-192 0 0,0 0-107 0 0,0 0-55 0 0,0 0-98 0 0,0 0-185 0 0,0 0-304 0 0,0 0-384 0 0,0 0-391 0 0,0-8-192 0 0,-3-16-28 0 0,4 55 348 0 0,2 17 854 0 0,2-1 0 0 0,2 0-1 0 0,2 0 1 0 0,2-1 0 0 0,2-1 0 0 0,11 25-265 0 0,-11-54 3247 0 0,-10-43 2832 0 0,0-1-6928 0 0,7 7 793 0 0,2 0-1 0 0,0 1 1 0 0,1 0-1 0 0,1 1 0 0 0,1 0 1 0 0,1 2-1 0 0,0 0 1 0 0,1 0-1 0 0,1 2 0 0 0,0 0 1 0 0,1 1-1 0 0,1 1 1 0 0,0 0-1 0 0,1 2 1 0 0,0 1-1 0 0,1 0 0 0 0,0 1 1 0 0,18-4 56 0 0,13-11-13 0 0,196-91-119 0 0,-314 112-6010 0 0,2 22-1172 0 0,40-12-1481 0 0</inkml:trace>
  <inkml:trace contextRef="#ctx0" brushRef="#br1" timeOffset="213342.399">4508 3001 14867 0 0,'0'0'4328'0'0,"0"0"-3121"0"0,0 0-1483 0 0,0 0-434 0 0,0 0-74 0 0,0 0 207 0 0,0 0 340 0 0,0 0 100 0 0,0 0 0 0 0,0 0 14 0 0,0 0 15 0 0,21 29 24 0 0,66 88 12 0 0,-27-27-43 0 0,-55-79 180 0 0,1-1 0 0 0,0-1 0 0 0,0 1-1 0 0,1-1 1 0 0,0 0 0 0 0,0-1-1 0 0,1 1 1 0 0,0-2 0 0 0,1 1 0 0 0,0-1-1 0 0,0 0 1 0 0,0-1 0 0 0,1 0-1 0 0,0-1 1 0 0,7 3-65 0 0,112 16 160 0 0,-103-32-3846 0 0,-4-8-3413 0 0,-15 10-289 0 0</inkml:trace>
  <inkml:trace contextRef="#ctx0" brushRef="#br1" timeOffset="213729.218">5336 2840 19844 0 0,'0'0'844'0'0,"0"0"-544"0"0,0 0-886 0 0,0 0-525 0 0,0 0 9 0 0,0 0 274 0 0,0 0 473 0 0,0 0 333 0 0,0 0 78 0 0,-5 27 20 0 0,-17 83 4 0 0,-17-1 42 0 0,34-102-126 0 0,2 0 0 0 0,-1 0 0 0 0,1 0 0 0 0,0 1 0 0 0,0-1 0 0 0,1 1 0 0 0,0-1 0 0 0,0 1 0 0 0,1 0 0 0 0,0 0 0 0 0,0 0 0 0 0,1 0 0 0 0,0 0 0 0 0,0 0 0 0 0,1 0 0 0 0,0 0 0 0 0,1 0 0 0 0,1 5 4 0 0,5-4 120 0 0,0-1 0 0 0,0 0 0 0 0,1-1 0 0 0,0 0 0 0 0,0 0 0 0 0,0-1 0 0 0,1 0 0 0 0,0-1 0 0 0,1 0 0 0 0,-1 0 0 0 0,1-1 0 0 0,0 0 0 0 0,0-1 0 0 0,0-1 0 0 0,0 0 0 0 0,1 0 0 0 0,-1-1 0 0 0,0 0 0 0 0,1-1 0 0 0,-1 0 0 0 0,1-1 0 0 0,2-1-120 0 0,-2 3 40 0 0,82 0 269 0 0,0-3 0 0 0,-1-4 0 0 0,1-4 0 0 0,70-19-309 0 0,-140 24-150 0 0,-34 6-1078 0 0,-37 9-2106 0 0,22-2-871 0 0,5-2-4663 0 0</inkml:trace>
  <inkml:trace contextRef="#ctx0" brushRef="#br1" timeOffset="214016.309">5373 3091 21525 0 0,'0'0'938'0'0,"0"0"-223"0"0,0 0-376 0 0,0 0-263 0 0,0 0-160 0 0,29-15-56 0 0,94-45 1 0 0,-15 42-407 0 0,-80 20 155 0 0,125-7-5013 0 0,-137-9 1764 0 0,-13 7-1546 0 0,0 4-2877 0 0</inkml:trace>
  <inkml:trace contextRef="#ctx0" brushRef="#br1" timeOffset="214325.937">5377 2568 22221 0 0,'0'0'776'0'0,"0"0"-256"0"0,0 0-464 0 0,0 0-272 0 0,0 0-112 0 0,0 0 72 0 0,204-57 80 0 0,-136 55-152 0 0,5 0-360 0 0,3-1-489 0 0,-1-1-519 0 0,2-2-440 0 0,-1-3-249 0 0,-1-3-488 0 0,-2-2 17 0 0,-19 2 351 0 0,-20 3-3448 0 0</inkml:trace>
  <inkml:trace contextRef="#ctx0" brushRef="#br1" timeOffset="214798.492">773 1331 9362 0 0,'0'0'5496'0'0,"0"0"-4039"0"0,0 0-1035 0 0,0 0-181 0 0,0 0-409 0 0,0 0-467 0 0,0 0-218 0 0,0 0 65 0 0,0 0 253 0 0,0 0 334 0 0,0 0 139 0 0,0 0 2 0 0,0 0-22 0 0,11 6 10 0 0,75 86-31 0 0,-68-42 122 0 0,-2 1 1 0 0,-2 1-1 0 0,-3 0 1 0 0,-2 1-1 0 0,-2 0 0 0 0,-2 0 1 0 0,-3 0-1 0 0,-4 51-19 0 0,2-44 5 0 0,-9 358 2877 0 0,-27 94-2882 0 0,-11 343 2738 0 0,113-864-1105 0 0,31 7-1673 0 0,0 5-1 0 0,0 4 1 0 0,-1 5-1 0 0,34 10 41 0 0,58 5 17 0 0,404 34 220 0 0,2-26 1 0 0,290-32-238 0 0,-230-22 39 0 0,-548 43-1710 0 0,-106-22 1448 0 0,0 0 1 0 0,0 0-1 0 0,0-1 1 0 0,0 1 0 0 0,0 0-1 0 0,-1 0 1 0 0,1-1 0 0 0,0 1-1 0 0,-1 0 1 0 0,0 0 0 0 0,1-1-1 0 0,-1 1 1 0 0,0-1-1 0 0,0 1 1 0 0,0-1 0 0 0,0 1-1 0 0,0-1 1 0 0,0 1 0 0 0,-1-1-1 0 0,1 0 1 0 0,0 0 0 0 0,-1 1-1 0 0,1-1 1 0 0,-1 0 0 0 0,1 0-1 0 0,-1-1 1 0 0,1 1-1 0 0,-1 0 1 0 0,0 0 0 0 0,0-1-1 0 0,1 1 1 0 0,-1-1 0 0 0,0 1-1 0 0,0-1 1 0 0,1 0 0 0 0,-1 0-1 0 0,0 0 1 0 0,0 0-1 0 0,0 0 1 0 0,0 0 222 0 0,-3 2-1893 0 0,-11 4-6849 0 0</inkml:trace>
  <inkml:trace contextRef="#ctx0" brushRef="#br1" timeOffset="215492.498">1422 1097 16964 0 0,'0'0'70'0'0,"0"0"-6"0"0,0 0-17 0 0,-11-26-70 0 0,-32-82-163 0 0,42 107 145 0 0,0 0 1 0 0,0 0-1 0 0,0-1 1 0 0,0 1-1 0 0,0 0 1 0 0,1 0-1 0 0,-1-1 1 0 0,1 1-1 0 0,-1-1 1 0 0,1 1-1 0 0,-1-1 1 0 0,1 1-1 0 0,0 0 1 0 0,0-1-1 0 0,0 1 1 0 0,0-1-1 0 0,0 1 1 0 0,0-1-1 0 0,0 1 1 0 0,0-1-1 0 0,0 1 1 0 0,1-1-1 0 0,-1 1 1 0 0,1-1-1 0 0,-1 1 1 0 0,1 0-1 0 0,-1-1 1 0 0,1 1-1 0 0,0 0 1 0 0,0-1-1 0 0,0 1 1 0 0,-1 0-1 0 0,1 0 1 0 0,0 0-1 0 0,1 0 1 0 0,-1 0-1 0 0,0 0 1 0 0,0 0-1 0 0,0 0 1 0 0,1 0-1 0 0,-1 1 1 0 0,0-1-1 0 0,1 0 1 0 0,-1 1-1 0 0,0-1 1 0 0,1 1-1 0 0,-1 0 1 0 0,1-1-1 0 0,-1 1 1 0 0,1 0-1 0 0,-1 0 1 0 0,1 0-1 0 0,-1 0 1 0 0,1 0-1 0 0,-1 0 1 0 0,2 0 40 0 0,6-1-234 0 0,367-31 375 0 0,54 27 1439 0 0,281 37-1580 0 0,-708-31 3 0 0,1646 10 1171 0 0,-453-19-856 0 0,-1158 9-322 0 0,18-2-22 0 0,0 3 0 0 0,0 2 0 0 0,-1 3 0 0 0,1 2-1 0 0,-2 2 1 0 0,18 8 26 0 0,-67-18-13 0 0,-1 0 0 0 0,1 0 0 0 0,-1 1 0 0 0,1-1-1 0 0,-1 1 1 0 0,0 0 0 0 0,0 0 0 0 0,0 1 0 0 0,0-1 0 0 0,0 1 0 0 0,-1 0 0 0 0,1 0 0 0 0,-1 0-1 0 0,0 1 1 0 0,0-1 0 0 0,0 1 0 0 0,0 0 0 0 0,0-1 0 0 0,-1 1 0 0 0,0 0 0 0 0,0 1-1 0 0,0-1 1 0 0,0 0 0 0 0,-1 0 0 0 0,1 1 0 0 0,-1-1 0 0 0,0 1 0 0 0,-1 0 0 0 0,1-1 0 0 0,-1 1-1 0 0,0-1 1 0 0,0 1 0 0 0,0 0 0 0 0,-1-1 0 0 0,0 1 0 0 0,1-1 0 0 0,-2 1 0 0 0,1-1-1 0 0,0 1 1 0 0,-1-1 0 0 0,0 0 0 0 0,0 0 0 0 0,-1 2 13 0 0,-7 22 22 0 0,0 1-1 0 0,3 0 1 0 0,0 0 0 0 0,2 1-1 0 0,1-1 1 0 0,1 1 0 0 0,2 0 0 0 0,1 0-1 0 0,1 0 1 0 0,1 0 0 0 0,2 0-1 0 0,1-1 1 0 0,2 0 0 0 0,0 0 0 0 0,9 19-22 0 0,-2 14 51 0 0,49 217 103 0 0,-3-29-73 0 0,-10 3 0 0 0,-11 1-1 0 0,3 234-80 0 0,-40-470 133 0 0,-1 1-1 0 0,-1-1 0 0 0,-1 1 0 0 0,-1-1 0 0 0,0 0 0 0 0,-2 0 0 0 0,0 0 1 0 0,-1 0-1 0 0,0 0 0 0 0,-2-1 0 0 0,0 0 0 0 0,-1 0 0 0 0,0-1 1 0 0,-1 0-1 0 0,-1-1 0 0 0,-1 0 0 0 0,0 0 0 0 0,-1-1 0 0 0,-1 0 0 0 0,0-1 1 0 0,0-1-1 0 0,-10 6-132 0 0,-22 10 431 0 0,-1-1 1 0 0,-2-3-1 0 0,0-2 1 0 0,-1-2-1 0 0,-2-2-431 0 0,2-1-86 0 0,1 3 0 0 0,0 1 1 0 0,2 3-1 0 0,0 2 0 0 0,-8 8 86 0 0,-22 38-2588 0 0,36-17-4151 0 0,21-23-3972 0 0</inkml:trace>
  <inkml:trace contextRef="#ctx0" brushRef="#br0" timeOffset="220636.695">11758 10985 4257 0 0,'0'0'1674'0'0,"0"0"-182"0"0,0 0-313 0 0,0 0-302 0 0,0 0-299 0 0,0 0-282 0 0,0 0-212 0 0,0 0-167 0 0,0 0-99 0 0,0 0-43 0 0,0 0 3 0 0,-6-9 18 0 0,-104 10 2627 0 0,-236-16-2611 0 0,343 15 240 0 0,0 0 0 0 0,1 0-1 0 0,-1 0 1 0 0,1 0 0 0 0,-1 0 0 0 0,1 0 0 0 0,-1 0 0 0 0,1-1 0 0 0,-1 1 0 0 0,1-1-1 0 0,-1 0 1 0 0,1 0 0 0 0,0 0 0 0 0,-1 0 0 0 0,1 0 0 0 0,0-1 0 0 0,0 1-1 0 0,0-1 1 0 0,0 1 0 0 0,0-1 0 0 0,0 0 0 0 0,0 1 0 0 0,0-1 0 0 0,1 0 0 0 0,-1 0-1 0 0,1-1 1 0 0,0 1 0 0 0,-1 0 0 0 0,1 0 0 0 0,0-1 0 0 0,0 1 0 0 0,0 0-1 0 0,1-1 1 0 0,-1 1 0 0 0,1-1 0 0 0,-1 1 0 0 0,1-1-52 0 0,23-11-828 0 0,-33 14 1184 0 0,-7 8-402 0 0,0 1 1 0 0,1 0-1 0 0,1 2 0 0 0,0-1 1 0 0,0 2-1 0 0,1 0 1 0 0,0 0-1 0 0,1 2 0 0 0,1-1 1 0 0,0 2-1 0 0,1-1 0 0 0,-5 10 46 0 0,-2 0 32 0 0,12-22 39 0 0,0 1 0 0 0,0-1 0 0 0,0 0 0 0 0,0 0-1 0 0,0-1 1 0 0,0 0 0 0 0,-1 0 0 0 0,1 0 0 0 0,0-1 0 0 0,0 0 0 0 0,-1 0 0 0 0,1-1 0 0 0,0 0 0 0 0,-1 0 0 0 0,1 0 0 0 0,0-1 0 0 0,0 1-71 0 0,3 0 9 0 0,-132-41 744 0 0,-52-4-958 0 0,184 46 139 0 0,0 0 1 0 0,1 0-1 0 0,-1 1 1 0 0,1-1-1 0 0,-1 0 1 0 0,0 1-1 0 0,1-1 1 0 0,-1 1-1 0 0,1 0 0 0 0,-1 0 1 0 0,1 0-1 0 0,-1 0 1 0 0,1 1-1 0 0,0-1 1 0 0,0 1-1 0 0,-1-1 1 0 0,1 1-1 0 0,0 0 1 0 0,0 0-1 0 0,1 0 1 0 0,-1 0-1 0 0,0 0 1 0 0,1 0-1 0 0,-1 0 0 0 0,1 1 1 0 0,0-1-1 0 0,0 0 1 0 0,-1 1-1 0 0,2-1 1 0 0,-1 1-1 0 0,0-1 1 0 0,0 1-1 0 0,1 0 1 0 0,0-1-1 0 0,-1 1 1 0 0,1 0-1 0 0,0-1 1 0 0,0 3 65 0 0,-4 17 168 0 0,-50-45 3102 0 0,-95-44-2204 0 0,44 60-6225 0 0,98 9 1820 0 0,2 1-2939 0 0</inkml:trace>
  <inkml:trace contextRef="#ctx0" brushRef="#br0" timeOffset="221256.324">10462 10782 7378 0 0,'0'0'684'0'0,"0"0"-514"0"0,0 0-351 0 0,0 0-211 0 0,0 0-43 0 0,0 0 116 0 0,0 0 185 0 0,0 0 204 0 0,0 0 217 0 0,0 0 131 0 0,0 0 20 0 0,-27 15-10 0 0,-164 93 755 0 0,108-61-190 0 0,-2-4 1 0 0,-2-4-1 0 0,-86 26-993 0 0,171-66-1 0 0,0 1 1 0 0,1 0-1 0 0,-1-1 0 0 0,1 1 1 0 0,-1 0-1 0 0,1 0 1 0 0,-1 0-1 0 0,1 0 1 0 0,-1 0-1 0 0,0 1 1 0 0,1-1-1 0 0,-1 0 0 0 0,1 1 1 0 0,-1-1-1 0 0,1 1 1 0 0,-1-1-1 0 0,1 1 1 0 0,0 0-1 0 0,-1 0 1 0 0,1 0-1 0 0,0-1 1 0 0,-1 1-1 0 0,1 0 0 0 0,0 1 1 0 0,0-1-1 0 0,0 0 1 0 0,0 0-1 0 0,0 0 1 0 0,0 1-1 0 0,0-1 1 0 0,1 0-1 0 0,-1 1 0 0 0,0-1 1 0 0,1 1-1 0 0,-1-1 1 0 0,1 1-1 0 0,-1-1 1 0 0,1 1-1 0 0,0-1 1 0 0,0 1-1 0 0,0 0 0 0 0,0-1 1 0 0,0 1-1 0 0,0-1 1 0 0,0 1-1 0 0,0-1 1 0 0,0 1-1 0 0,1-1 1 0 0,-1 1-1 0 0,1-1 0 0 0,-1 1 1 0 0,1-1-1 0 0,0 1 1 0 0,-1-1-1 0 0,1 1 1 0 0,0-1-1 0 0,0 0 1 0 0,0 0-1 0 0,0 1 0 0 0,0-1 1 0 0,0 0-1 0 0,0 0 1 0 0,1 0-1 0 0,-1 0 1 0 0,1 0 0 0 0,19 10 146 0 0,0-2 0 0 0,1 0 1 0 0,0-1-1 0 0,1-1 1 0 0,0-1-1 0 0,0-1 0 0 0,0-1 1 0 0,1-1-1 0 0,6-1-146 0 0,110 22 1115 0 0,-109-22-1453 0 0,-17-17-4772 0 0,-8 6 1891 0 0,-1 4-3085 0 0</inkml:trace>
  <inkml:trace contextRef="#ctx0" brushRef="#br0" timeOffset="221729.469">10241 10903 16147 0 0,'0'0'36'0'0,"0"0"-201"0"0,0 0-226 0 0,0 0 154 0 0,0 0 254 0 0,0 0 97 0 0,0 0 0 0 0,-1 28-10 0 0,4 179 103 0 0,-1-183-624 0 0,7 74 1247 0 0,2-34-8843 0 0,-9-52-333 0 0</inkml:trace>
  <inkml:trace contextRef="#ctx0" brushRef="#br0" timeOffset="222873.303">8451 9934 2144 0 0,'0'0'1478'0'0,"0"0"-140"0"0,0 0 101 0 0,0 0 106 0 0,0 0-28 0 0,0 0-90 0 0,0 0-134 0 0,0 0-102 0 0,0 0-135 0 0,0 0-165 0 0,0 0-133 0 0,0 0-134 0 0,0 0-133 0 0,-1-25-131 0 0,-1-78-174 0 0,2 78-236 0 0,0 25-265 0 0,0 26-1239 0 0,-48 182 2517 0 0,43-181-938 0 0,1-13 4 0 0,1-1-1 0 0,0 1 1 0 0,1 0 0 0 0,0 0 0 0 0,1 0-1 0 0,1 0 1 0 0,0 0 0 0 0,1 0-1 0 0,0 0 1 0 0,2 0 0 0 0,-1 0 0 0 0,4 7-29 0 0,-6-20 43 0 0,1 0 0 0 0,-1 0 1 0 0,1 0-1 0 0,-1 0 1 0 0,1 0-1 0 0,-1 0 1 0 0,1 0-1 0 0,0 0 0 0 0,0 0 1 0 0,-1-1-1 0 0,1 1 1 0 0,0 0-1 0 0,0-1 0 0 0,0 1 1 0 0,0 0-1 0 0,0-1 1 0 0,0 1-1 0 0,0-1 1 0 0,0 1-1 0 0,0-1 0 0 0,0 0 1 0 0,0 0-1 0 0,0 1 1 0 0,0-1-1 0 0,0 0 0 0 0,0 0 1 0 0,0 0-1 0 0,0 0 1 0 0,0 0-1 0 0,1 0 1 0 0,-1 0-1 0 0,0 0 0 0 0,0-1 1 0 0,0 1-1 0 0,0 0 1 0 0,0-1-1 0 0,0 1 0 0 0,0 0 1 0 0,0-1-1 0 0,0 0 1 0 0,0 1-1 0 0,0-1 0 0 0,0 1 1 0 0,-1-1-1 0 0,1 0 1 0 0,0 0-1 0 0,0 0 1 0 0,-1 1-1 0 0,1-1 0 0 0,0 0 1 0 0,-1 0-1 0 0,1 0 1 0 0,-1 0-44 0 0,36-50 1033 0 0,-27 29-1013 0 0,-2-1 1 0 0,0 1 0 0 0,-2-1 0 0 0,0 0-1 0 0,-2-1 1 0 0,0 1 0 0 0,-2-1-1 0 0,0 1 1 0 0,-2-1 0 0 0,-1 0-1 0 0,0 1 1 0 0,-2 0 0 0 0,-1-1 0 0 0,0 1-1 0 0,-4-5-20 0 0,7 17 26 0 0,16 39-3700 0 0,24 24 4470 0 0,-31-43-1075 0 0,0 2 377 0 0,0 0 0 0 0,1-1 0 0 0,0 0 0 0 0,0 0 0 0 0,1-1 0 0 0,1 0 0 0 0,-1 0 0 0 0,1-1 0 0 0,1-1-1 0 0,0 1 1 0 0,0-2 0 0 0,0 1 0 0 0,1-2 0 0 0,-1 0 0 0 0,1 0 0 0 0,1-1 0 0 0,-1 0 0 0 0,1-1 0 0 0,-1-1 0 0 0,1 0 0 0 0,0 0 0 0 0,0-1 0 0 0,1-1-98 0 0,-3-6 90 0 0,0 1 0 0 0,-1-2 0 0 0,0 0 0 0 0,0 0 0 0 0,0-1 0 0 0,-1 0 0 0 0,0 0 0 0 0,-1-1 0 0 0,0 0 0 0 0,0-1 0 0 0,-1 0 0 0 0,0 0 0 0 0,-1 0 0 0 0,0-1 0 0 0,-1 0 0 0 0,0 0 0 0 0,0-1 0 0 0,-1 1 0 0 0,-1-1 0 0 0,0-2-90 0 0,14-107 85 0 0,-17 120-561 0 0,0 1-413 0 0,0 24-1899 0 0,-4 22 2931 0 0,2 1-1 0 0,2 0 0 0 0,2 0 0 0 0,2-1 1 0 0,2 1-1 0 0,3-1 0 0 0,1-1 0 0 0,2 1 1 0 0,5 5-143 0 0,-9-29-240 0 0,7 16-1163 0 0,-2-16-7943 0 0,-10-20 1404 0 0</inkml:trace>
  <inkml:trace contextRef="#ctx0" brushRef="#br0" timeOffset="223343.497">9198 9908 13555 0 0,'0'0'925'0'0,"0"0"-669"0"0,0 0-569 0 0,0 0-444 0 0,0 0-20 0 0,0 0 280 0 0,0 0 478 0 0,0 0 475 0 0,0 0 209 0 0,0 0 56 0 0,0 0-55 0 0,0 0-102 0 0,0 0-94 0 0,-7 25-83 0 0,-23 76-48 0 0,27-91-279 0 0,1-1 1 0 0,0 1-1 0 0,0-1 1 0 0,1 1-1 0 0,0 0 1 0 0,0 0-1 0 0,1 0 1 0 0,1-1-1 0 0,0 1 0 0 0,0 0 1 0 0,1 0-1 0 0,0-1 1 0 0,0 1-1 0 0,1-1 1 0 0,1 1-1 0 0,-1-1 1 0 0,1 0-1 0 0,1-1 1 0 0,0 1-1 0 0,0-1 0 0 0,1 0 1 0 0,0 0-1 0 0,0 0 1 0 0,1 0-61 0 0,2-2 111 0 0,0 0 1 0 0,0-1 0 0 0,0 0-1 0 0,1 0 1 0 0,0-1-1 0 0,0 0 1 0 0,0-1 0 0 0,0 0-1 0 0,1 0 1 0 0,-1-1 0 0 0,1-1-1 0 0,-1 0 1 0 0,1 0-1 0 0,0-1 1 0 0,-1 0 0 0 0,1-1-1 0 0,0 0 1 0 0,-1-1-1 0 0,1 0 1 0 0,-1-1 0 0 0,0 0-1 0 0,0 0 1 0 0,0-1-1 0 0,0-1 1 0 0,-1 1 0 0 0,1-2-1 0 0,-1 1 1 0 0,0-1-1 0 0,-1-1 1 0 0,1 1 0 0 0,-2-1-1 0 0,1-1 1 0 0,-1 0-1 0 0,0 0 1 0 0,5-7-112 0 0,-6 6 31 0 0,-1-1 0 0 0,1 0 1 0 0,-2-1-1 0 0,1 1 0 0 0,-2-1 0 0 0,1 0 1 0 0,-2 1-1 0 0,1-2 0 0 0,-1 1 0 0 0,-1 0 1 0 0,0 0-1 0 0,-1 0 0 0 0,0-1 0 0 0,0 1 0 0 0,-1 0 1 0 0,-1 0-1 0 0,0-1 0 0 0,-1 1 0 0 0,0 1 1 0 0,0-1-1 0 0,-1 0 0 0 0,0 1 0 0 0,-1 0 1 0 0,-1 0-1 0 0,1 0 0 0 0,-2 0 0 0 0,1 1 0 0 0,-1 0 1 0 0,0 1-1 0 0,-1-1 0 0 0,0 2 0 0 0,-1-1 1 0 0,1 1-1 0 0,-1 0 0 0 0,-1 1 0 0 0,-1-2-31 0 0,7 13-3874 0 0,29 30 2755 0 0,15-7-2841 0 0,-11-13-2627 0 0,-16-8-995 0 0</inkml:trace>
  <inkml:trace contextRef="#ctx0" brushRef="#br0" timeOffset="223808.259">9971 9881 20268 0 0,'0'0'499'0'0,"0"0"-512"0"0,0 0-586 0 0,0 0-329 0 0,0 0-8 0 0,0 0 165 0 0,0 0 335 0 0,0 0 248 0 0,0 0 137 0 0,0 0 103 0 0,0 0 81 0 0,0 0 58 0 0,0 0 12 0 0,-8 28-22 0 0,-24 90-34 0 0,30-111-105 0 0,0 0 0 0 0,0 1 0 0 0,0 0 0 0 0,1-1 0 0 0,0 1 0 0 0,1 0 0 0 0,0-1 0 0 0,0 1 0 0 0,0 0 0 0 0,1 0 0 0 0,0-1 0 0 0,1 1 0 0 0,0 0 0 0 0,0-1 0 0 0,0 0 0 0 0,1 1 0 0 0,2 2-42 0 0,7 21 285 0 0,-6-23-275 0 0,-4-24-688 0 0,-7-29-809 0 0,-106-124-609 0 0,4 10 6185 0 0,107 158-4079 0 0,0 0-1 0 0,0 0 0 0 0,0 0 0 0 0,0 0 1 0 0,0-1-1 0 0,0 1 0 0 0,0 0 1 0 0,0 0-1 0 0,0 0 0 0 0,0 0 0 0 0,1 0 1 0 0,-1 0-1 0 0,0 0 0 0 0,1-1 1 0 0,-1 1-1 0 0,1 0 0 0 0,0 0 0 0 0,-1 0 1 0 0,1 1-1 0 0,0-1 0 0 0,-1 0 1 0 0,1 0-1 0 0,0 0 0 0 0,0 0 0 0 0,0 1 1 0 0,0-1-1 0 0,-1 0 0 0 0,1 1 1 0 0,0-1-1 0 0,0 1 0 0 0,1-1 0 0 0,-1 1 1 0 0,0-1-1 0 0,0 1 0 0 0,0 0 1 0 0,0 0-1 0 0,0-1 0 0 0,0 1 0 0 0,0 0 1 0 0,1 0-1 0 0,-1 0 0 0 0,0 0 1 0 0,0 0-1 0 0,0 0 0 0 0,0 1 0 0 0,0-1 1 0 0,0 0-1 0 0,1 1 0 0 0,-1-1 1 0 0,0 0-1 0 0,0 1 0 0 0,0-1 0 0 0,0 1 1 0 0,0 0-1 0 0,0-1 0 0 0,-1 1 1 0 0,2 0-10 0 0,77 21-562 0 0,-16 0 551 0 0,-2-3-17 0 0,-1 2-1 0 0,-1 3 1 0 0,-1 2 0 0 0,-2 3-1 0 0,0 3 1 0 0,31 24 28 0 0,-83-54-7 0 0,0 1-1 0 0,1-1 1 0 0,-1 1 0 0 0,0 0 0 0 0,-1 0-1 0 0,1 0 1 0 0,0 0 0 0 0,-1 1 0 0 0,0 0-1 0 0,0-1 1 0 0,0 1 0 0 0,0 0 0 0 0,-1 1-1 0 0,1-1 1 0 0,-1 0 0 0 0,0 1 0 0 0,0-1 0 0 0,-1 1-1 0 0,1 0 1 0 0,-1-1 0 0 0,0 1 0 0 0,0 0-1 0 0,-1 0 1 0 0,0 0 0 0 0,1 0 0 0 0,-1 0-1 0 0,-1-1 1 0 0,1 1 0 0 0,-1 0 0 0 0,0 0-1 0 0,0 0 1 0 0,0-1 0 0 0,-1 1 0 0 0,0 0-1 0 0,0-1 1 0 0,0 0 0 0 0,-2 3 7 0 0,-17 9 162 0 0,-1 0 0 0 0,-1-2 1 0 0,0 0-1 0 0,-1-2 0 0 0,-1-1 0 0 0,1 0 1 0 0,-2-2-1 0 0,1-1 0 0 0,-1-1 0 0 0,-1-2 1 0 0,-1 0-163 0 0,2 2 78 0 0,-158 33 363 0 0,2-1-2521 0 0,64-5-7411 0 0,98-27 650 0 0</inkml:trace>
  <inkml:trace contextRef="#ctx0" brushRef="#br0" timeOffset="224486.576">8715 11789 4457 0 0,'0'0'1655'0'0,"0"0"-47"0"0,0 0-185 0 0,0 0-128 0 0,0 0-61 0 0,0 0 2 0 0,0 0-25 0 0,0 0-55 0 0,0 0-170 0 0,0 0-234 0 0,0 0-261 0 0,-5-10-267 0 0,-16-27-344 0 0,-3 72-380 0 0,17-1 655 0 0,2 1 0 0 0,1 0-1 0 0,2 0 1 0 0,1 0 0 0 0,1 0 0 0 0,3 0 0 0 0,4 26-155 0 0,-3-20 144 0 0,-4-31 138 0 0,0-8-2116 0 0,3-3-4014 0 0,-2 1 3599 0 0,3-2-6438 0 0</inkml:trace>
  <inkml:trace contextRef="#ctx0" brushRef="#br0" timeOffset="224746.926">8495 11682 10882 0 0,'0'0'712'0'0,"0"0"63"0"0,0 0 7 0 0,0 0-19 0 0,0 0-15 0 0,0 0-23 0 0,0 0 11 0 0,0 0 69 0 0,0 0 15 0 0,0 0-96 0 0,0 0-197 0 0,0 0-207 0 0,0 0-136 0 0,5-6-75 0 0,-1 3-100 0 0,0-1 1 0 0,0 1-1 0 0,1 0 0 0 0,-1 0 1 0 0,1 0-1 0 0,-1 1 0 0 0,1-1 0 0 0,0 1 1 0 0,0 1-1 0 0,0-1 0 0 0,0 0 0 0 0,1 1 1 0 0,-1 0-1 0 0,0 1 0 0 0,0-1 0 0 0,1 1 1 0 0,-1 0-1 0 0,0 0 0 0 0,5 1-9 0 0,59-3-322 0 0,68 2 590 0 0,-52 17-7941 0 0,-78-14 3523 0 0,-3 0-3761 0 0</inkml:trace>
  <inkml:trace contextRef="#ctx0" brushRef="#br0" timeOffset="225022.143">8631 11942 18868 0 0,'0'0'808'0'0,"0"0"-304"0"0,0 0-480 0 0,0 0-176 0 0,0 0 24 0 0,0 0 96 0 0,0 0 16 0 0,154-15 0 0 0,-125 15 0 0 0,-3 0 16 0 0,-2 0 0 0 0,-1 2-16 0 0,-5 1-144 0 0,2 0-424 0 0,-3 1-712 0 0,-2 2-1265 0 0,-2-3-1352 0 0,-3 0-7025 0 0</inkml:trace>
  <inkml:trace contextRef="#ctx0" brushRef="#br0" timeOffset="225271.108">9151 11781 17932 0 0,'0'0'416'0'0,"0"0"-731"0"0,0 0-270 0 0,0 0 53 0 0,0 0 173 0 0,0 0 186 0 0,0 0 114 0 0,-16 26 27 0 0,-51 83 9 0 0,62-100 49 0 0,-1 0 0 0 0,2 1 0 0 0,-1-1 0 0 0,1 1-1 0 0,1 0 1 0 0,0 0 0 0 0,0 1 0 0 0,1-1 0 0 0,0 1 0 0 0,1-1-1 0 0,0 1 1 0 0,1-1 0 0 0,0 1 0 0 0,1 8-26 0 0,0 12 205 0 0,14 23-516 0 0,-3-42-2404 0 0,6-6-3508 0 0,-14-6-1365 0 0</inkml:trace>
  <inkml:trace contextRef="#ctx0" brushRef="#br0" timeOffset="225576.035">9399 11837 13739 0 0,'0'0'225'0'0,"0"0"-450"0"0,0 0-382 0 0,0 0-6 0 0,0 0 318 0 0,0 0 415 0 0,0 0 279 0 0,0 0 138 0 0,0 0 75 0 0,0 0 11 0 0,0 0-49 0 0,0 0-104 0 0,0 0-111 0 0,-7 22-79 0 0,-52 155 584 0 0,58-171-842 0 0,-1-3 20 0 0,1 0 1 0 0,-1 0-1 0 0,1 0 1 0 0,-1 1-1 0 0,1-1 1 0 0,0 0 0 0 0,0 0-1 0 0,1 1 1 0 0,-1-1-1 0 0,0 0 1 0 0,1 1 0 0 0,0-1-1 0 0,0 1 1 0 0,0-1-1 0 0,1 1 1 0 0,-1-1-1 0 0,1 0 1 0 0,-1 1 0 0 0,1-1-1 0 0,0 0 1 0 0,1 0-1 0 0,-1 1 1 0 0,0-1-1 0 0,1 0 1 0 0,0 0 0 0 0,0 0-1 0 0,-1-1 1 0 0,2 1-1 0 0,-1 0 1 0 0,0-1 0 0 0,1 1-1 0 0,-1-1 1 0 0,1 0-1 0 0,-1 0 1 0 0,1 0-1 0 0,0 0 1 0 0,0 0 0 0 0,0-1-1 0 0,0 1 1 0 0,0-1-1 0 0,2 1-42 0 0,305 18 1461 0 0,-255-16-1352 0 0,-54-4-73 0 0,-1 0-16 0 0,-41-10-7893 0 0,36 8 4426 0 0,-3-1-4624 0 0</inkml:trace>
  <inkml:trace contextRef="#ctx0" brushRef="#br0" timeOffset="225892.767">9999 11792 12547 0 0,'0'0'7148'0'0,"0"0"-5760"0"0,0 0-1791 0 0,0 0-377 0 0,0 0-45 0 0,0 0 179 0 0,0 0 309 0 0,0 0 266 0 0,0 0 131 0 0,0 0 79 0 0,0 0 48 0 0,0 0 15 0 0,-4 20-15 0 0,1-7-164 0 0,-1 3 37 0 0,0 0 0 0 0,1 0 0 0 0,0 0 1 0 0,2 1-1 0 0,0-1 0 0 0,1 1 0 0 0,0-1 0 0 0,1 1 0 0 0,2 7-60 0 0,34 44 664 0 0,-36-68-794 0 0,-1 0-237 0 0,0 0-375 0 0,0 0-601 0 0,0-3-5723 0 0,0 1-2638 0 0</inkml:trace>
  <inkml:trace contextRef="#ctx0" brushRef="#br0" timeOffset="226607.123">9638 11777 18604 0 0,'0'0'979'0'0,"0"0"-312"0"0,0 0-515 0 0,0 0-387 0 0,0 0-137 0 0,0 0 68 0 0,0 0 161 0 0,0 0 136 0 0,0 0 62 0 0,0 0 9 0 0,0 0 7 0 0,27-2 22 0 0,173-6 134 0 0,-120 11-40 0 0,144-16-1909 0 0,-206 6 1858 0 0,-19 7-156 0 0,1 0-1 0 0,0 1 1 0 0,0-1 0 0 0,-1 1-1 0 0,1-1 1 0 0,0 1-1 0 0,0-1 1 0 0,0 1 0 0 0,0-1-1 0 0,0 1 1 0 0,-1-1 0 0 0,1 1-1 0 0,0-1 1 0 0,0 1-1 0 0,0-1 1 0 0,0 1 0 0 0,1-1-1 0 0,-1 0 1 0 0,0 1 0 0 0,0-1-1 0 0,0 1 1 0 0,0-1 0 0 0,0 1-1 0 0,1-1 1 0 0,-1 1-1 0 0,0-1 1 0 0,0 1 0 0 0,1-1-1 0 0,-1 0 1 0 0,0 1 0 0 0,1-1-1 0 0,-1 1 1 0 0,0-1 0 0 0,1 0-1 0 0,-1 0 1 0 0,0 1-1 0 0,1-1 1 0 0,-1 0 0 0 0,1 0-1 0 0,-1 1 1 0 0,1-1 0 0 0,-1 0-1 0 0,1 0 1 0 0,-1 0-1 0 0,1 0 1 0 0,-1 1 0 0 0,0-1-1 0 0,1 0 1 0 0,-1 0 0 0 0,1 0-1 0 0,-1 0 1 0 0,1 0 0 0 0,-1 0-1 0 0,1-1 1 0 0,-1 1-1 0 0,1 0 1 0 0,-1 0 0 0 0,1 0-1 0 0,-1 0 1 0 0,1 0 0 0 0,-1-1-1 0 0,1 1 1 0 0,-1 0 0 0 0,0-1-1 0 0,1 1 1 0 0,-1 0-1 0 0,1 0 1 0 0,-1-1 0 0 0,0 1-1 0 0,1-1 21 0 0,17 303 1406 0 0,-17-298 3646 0 0,-13-90-4935 0 0,11 75-164 0 0,1-1 0 0 0,0 1 0 0 0,1-1 0 0 0,0 1 0 0 0,0 0 0 0 0,1 0-1 0 0,1 0 1 0 0,0 0 0 0 0,1 0 0 0 0,0 0 0 0 0,0 1 0 0 0,1-1 0 0 0,0 1 0 0 0,1 0 0 0 0,0 1 0 0 0,1 0 0 0 0,0 0 0 0 0,0 0-1 0 0,1 1 1 0 0,0 0 0 0 0,1 0 0 0 0,0 1 0 0 0,6-5 47 0 0,-6 6-107 0 0,-1 1-1 0 0,1-1 0 0 0,0 1 1 0 0,0 1-1 0 0,1 0 1 0 0,-1 0-1 0 0,1 0 1 0 0,0 2-1 0 0,0-1 0 0 0,0 1 1 0 0,1 1-1 0 0,-1-1 1 0 0,0 2-1 0 0,0 0 0 0 0,7 0 108 0 0,-15 1-21 0 0,0-1-1 0 0,-1 0 1 0 0,1 1-1 0 0,-1 0 0 0 0,1-1 1 0 0,-1 1-1 0 0,1 0 0 0 0,-1 0 1 0 0,0 0-1 0 0,1 0 0 0 0,-1 0 1 0 0,0 0-1 0 0,0 0 0 0 0,1 0 1 0 0,-1 0-1 0 0,0 1 1 0 0,0-1-1 0 0,-1 0 0 0 0,1 1 1 0 0,0-1-1 0 0,0 1 0 0 0,-1-1 1 0 0,1 1-1 0 0,0-1 0 0 0,-1 1 1 0 0,0-1-1 0 0,1 1 0 0 0,-1 0 1 0 0,0-1-1 0 0,0 1 1 0 0,0 0-1 0 0,0-1 0 0 0,0 1 1 0 0,0 0-1 0 0,0-1 0 0 0,-1 1 1 0 0,1-1-1 0 0,-1 1 0 0 0,1-1 1 0 0,-1 1-1 0 0,1 0 0 0 0,-1-1 1 0 0,0 0-1 0 0,-1 2 22 0 0,-39 62 402 0 0,-61 14-82 0 0,102-76-334 0 0,0 0 0 0 0,0 0 0 0 0,0 0 0 0 0,0 0 0 0 0,1 0 0 0 0,0 0 0 0 0,-1 0 0 0 0,1 0 0 0 0,0 0 0 0 0,0 0 0 0 0,0-1 0 0 0,1 1 0 0 0,-1 0 0 0 0,1-1 0 0 0,0 1 1 0 0,-1-1-1 0 0,1 1 0 0 0,0-1 0 0 0,0 0 0 0 0,1 0 0 0 0,-1 0 0 0 0,0 0 0 0 0,1 0 0 0 0,-1 0 0 0 0,1-1 0 0 0,0 1 0 0 0,-1-1 0 0 0,1 0 0 0 0,0 0 0 0 0,2 1 14 0 0,6 6 20 0 0,140 132-341 0 0,-132-131-2872 0 0,-4-8-4101 0 0,-10-1-2173 0 0</inkml:trace>
  <inkml:trace contextRef="#ctx0" brushRef="#br0" timeOffset="227088.053">11004 11640 21117 0 0,'0'0'348'0'0,"0"0"-424"0"0,0 0-449 0 0,0 0-103 0 0,0 0 158 0 0,0 0 254 0 0,0 0 286 0 0,0 0 130 0 0,0 0 47 0 0,-12 27-10 0 0,-76 169 119 0 0,74-168-310 0 0,1-1 0 0 0,2 1 0 0 0,1 1 0 0 0,1 0 0 0 0,1 0 0 0 0,2 1 0 0 0,1 0 0 0 0,0 12-46 0 0,5-42 261 0 0,2-20 979 0 0,55-85-4253 0 0,13-91-1020 0 0,-34 62 4852 0 0,-34 123-380 0 0,-2 11-347 0 0,1 1 0 0 0,-1-1 0 0 0,0 0 0 0 0,1 0 0 0 0,-1 0 0 0 0,0 0 0 0 0,1 0 0 0 0,-1 0 0 0 0,1 0 0 0 0,-1 0 0 0 0,0 0 0 0 0,1 0 0 0 0,-1 0 0 0 0,0 0-1 0 0,1-1 1 0 0,-1 1 0 0 0,0 0 0 0 0,1 0 0 0 0,-1 0 0 0 0,0 0 0 0 0,1-1 0 0 0,-1 1 0 0 0,0 0 0 0 0,1 0-92 0 0,3 30 87 0 0,1 0 0 0 0,2-1 0 0 0,1 0 0 0 0,1 0 0 0 0,2 0 0 0 0,0-1 0 0 0,2-1 0 0 0,1 0 0 0 0,2-1 0 0 0,0 0 0 0 0,2-2 0 0 0,7 8-87 0 0,-16-21 60 0 0,-7-10-55 0 0,0 0 0 0 0,0-1 0 0 0,0 1 0 0 0,0 1 0 0 0,-1-1 0 0 0,1 0 0 0 0,0 0 0 0 0,-1 1 0 0 0,1-1 0 0 0,-1 1 0 0 0,0-1 0 0 0,1 1 0 0 0,-1 0 0 0 0,0-1 0 0 0,0 1 0 0 0,0 0 1 0 0,0 0-1 0 0,0 0 0 0 0,0 0 0 0 0,-1 0 0 0 0,1 0 0 0 0,-1 0 0 0 0,1 0 0 0 0,-1 0 0 0 0,0 0 0 0 0,1 0 0 0 0,-1 0 0 0 0,0 0 0 0 0,-1 0 0 0 0,1 1 0 0 0,0-1 0 0 0,-1 0 0 0 0,1 0 0 0 0,-1 0 0 0 0,1 0 0 0 0,-1 0 0 0 0,0 0 0 0 0,0-1 0 0 0,0 1 0 0 0,0 0 0 0 0,0 0 0 0 0,-1 0 0 0 0,1 0-5 0 0,-35 10-1 0 0,-1-2-1 0 0,0-1 0 0 0,0-2 1 0 0,0-1-1 0 0,-1-2 1 0 0,0-2-1 0 0,0-1 0 0 0,0-3 1 0 0,-19-2 1 0 0,9-8-2436 0 0,23-7-6978 0 0,24 15 1010 0 0</inkml:trace>
  <inkml:trace contextRef="#ctx0" brushRef="#br0" timeOffset="227350.889">11320 11780 14491 0 0,'0'0'1183'0'0,"0"0"-711"0"0,0 0-747 0 0,0 0-423 0 0,0 0 148 0 0,0 0 399 0 0,0 0 494 0 0,0 0 411 0 0,0 0 14 0 0,0 0-145 0 0,0 0-166 0 0,0 0-152 0 0,0 0-101 0 0,-5 25-45 0 0,-15 83-31 0 0,16 41 532 0 0,16-168-12343 0 0,-8 14 4493 0 0</inkml:trace>
  <inkml:trace contextRef="#ctx0" brushRef="#br0" timeOffset="227858.988">11092 11655 17972 0 0,'0'0'1309'0'0,"0"0"-475"0"0,0 0-603 0 0,0 0-398 0 0,0 0-246 0 0,0 0 10 0 0,0 0 133 0 0,0 0 196 0 0,0 0 190 0 0,0 0 48 0 0,0 0-3 0 0,0 0-13 0 0,0 0-49 0 0,27-1-20 0 0,180-3 65 0 0,46-17-202 0 0,-255 93-321 0 0,-46 38 894 0 0,37-89-497 0 0,0 1 1 0 0,1 1-1 0 0,2 0 0 0 0,0 0 0 0 0,1 0 1 0 0,2 1-1 0 0,0 0 0 0 0,1 0 0 0 0,1 10-18 0 0,6-30 74 0 0,0 1 0 0 0,0-1-1 0 0,1 1 1 0 0,-1-1 0 0 0,1 0 0 0 0,0-1-1 0 0,0 1 1 0 0,1 0 0 0 0,-1-1-1 0 0,1 0 1 0 0,-1 0 0 0 0,1-1 0 0 0,0 1-1 0 0,0-1 1 0 0,0 0 0 0 0,0 0-1 0 0,1-1 1 0 0,-1 0 0 0 0,0 0 0 0 0,1 0-1 0 0,-1 0 1 0 0,1-1 0 0 0,-1 0-1 0 0,1 0 1 0 0,-1 0 0 0 0,0-1 0 0 0,1 0-1 0 0,-1 0 1 0 0,1 0 0 0 0,-1-1-1 0 0,3-1-73 0 0,7 3-30 0 0,125-13-137 0 0,-84 0-4212 0 0,-49 9 915 0 0,-3-1-2994 0 0,-1 2-1501 0 0</inkml:trace>
  <inkml:trace contextRef="#ctx0" brushRef="#br0" timeOffset="228109.271">11465 11845 19724 0 0,'0'0'1096'0'0,"0"0"-582"0"0,0 0-459 0 0,0 0-253 0 0,0 0 25 0 0,0 0 137 0 0,0 0 69 0 0,29-5 18 0 0,187-25 90 0 0,-196 29-629 0 0,36-5 732 0 0,-39 2-3527 0 0,-5-3-3443 0 0,-10 5-3436 0 0</inkml:trace>
  <inkml:trace contextRef="#ctx0" brushRef="#br0" timeOffset="228110.271">11611 11550 23261 0 0,'0'0'1136'0'0,"0"0"-384"0"0,0 0-520 0 0,0 0-184 0 0,162-61-72 0 0,-115 61-24 0 0,4 5-232 0 0,-7 9-712 0 0,-11-1-2032 0 0,-13-2-9891 0 0</inkml:trace>
  <inkml:trace contextRef="#ctx0" brushRef="#br0" timeOffset="485923.992">16830 10912 7986 0 0,'0'0'1381'0'0,"0"0"-54"0"0,0 0-225 0 0,0 0-279 0 0,0 0-279 0 0,0 0-247 0 0,0 0-215 0 0,0 0-120 0 0,0 0 0 0 0,0 0-5 0 0,0 0-28 0 0,0-8-85 0 0,-1-15-170 0 0,4 39-1131 0 0,76 913 5631 0 0,-46-531-1907 0 0,-33-397-1986 0 0,0-1 52 0 0,0 0 39 0 0,0 0-9 0 0,0 0-26 0 0,0 0-85 0 0,0-22-1864 0 0,0-69-10037 0 0,0 72 5118 0 0</inkml:trace>
  <inkml:trace contextRef="#ctx0" brushRef="#br0" timeOffset="486660.065">16713 10793 16307 0 0,'0'0'2042'0'0,"0"0"-1275"0"0,0 0-205 0 0,0 0-20 0 0,0 0-140 0 0,-6-27-236 0 0,-15-82-306 0 0,20 107 108 0 0,1 1-1 0 0,-1 0 0 0 0,1 0 0 0 0,-1-1 0 0 0,1 1 0 0 0,0 0 0 0 0,-1-1 0 0 0,1 1 0 0 0,0 0 0 0 0,0-1 0 0 0,0 1 0 0 0,0-1 1 0 0,0 1-1 0 0,0 0 0 0 0,1-1 0 0 0,-1 1 0 0 0,0 0 0 0 0,1-1 0 0 0,-1 1 0 0 0,1 0 0 0 0,-1 0 0 0 0,1 0 0 0 0,0-1 1 0 0,-1 1-1 0 0,1 0 0 0 0,0 0 0 0 0,0 0 0 0 0,0 0 0 0 0,0 0 0 0 0,0 0 0 0 0,0 0 0 0 0,0 0 0 0 0,0 1 0 0 0,0-1 1 0 0,0 0-1 0 0,1 1 0 0 0,-1-1 0 0 0,0 1 0 0 0,0-1 0 0 0,1 1 0 0 0,-1-1 0 0 0,0 1 0 0 0,1 0 0 0 0,-1 0 0 0 0,0 0 1 0 0,1 0-1 0 0,-1 0 0 0 0,1 0 0 0 0,-1 0 0 0 0,1 0 33 0 0,3 0-104 0 0,299 27 353 0 0,385-10 255 0 0,-686-18-521 0 0,1 0-1 0 0,-1 0 1 0 0,1 1-1 0 0,0-1 1 0 0,-1 1-1 0 0,1 0 1 0 0,0 0-1 0 0,-1 0 0 0 0,1 0 1 0 0,0 1-1 0 0,-1-1 1 0 0,1 1-1 0 0,-1 0 1 0 0,1 0-1 0 0,-1 1 1 0 0,1-1-1 0 0,-1 1 1 0 0,0-1-1 0 0,0 1 1 0 0,0 0-1 0 0,0 0 1 0 0,0 1-1 0 0,0-1 1 0 0,0 0-1 0 0,-1 1 1 0 0,1 0-1 0 0,-1 0 0 0 0,0 0 1 0 0,1 0-1 0 0,-2 0 1 0 0,1 0-1 0 0,0 0 1 0 0,0 0-1 0 0,-1 1 1 0 0,0-1-1 0 0,0 1 1 0 0,0-1-1 0 0,0 1 1 0 0,0 0-1 0 0,-1-1 1 0 0,0 1-1 0 0,0 0 1 0 0,0-1-1 0 0,0 1 0 0 0,0 0 1 0 0,-1-1-1 0 0,1 1 1 0 0,-1-1-1 0 0,0 1 18 0 0,-11 20 71 0 0,-1-1-1 0 0,-2-1 1 0 0,0 0-1 0 0,-1-1 1 0 0,-1 0-1 0 0,-1-2 1 0 0,-5 4-71 0 0,-5 8 34 0 0,-548 570 223 0 0,569-594-218 0 0,4-7-39 0 0,1 1 1 0 0,-1 0 0 0 0,0 1 0 0 0,1-1 0 0 0,-1 0 0 0 0,1 1-1 0 0,0 0 1 0 0,-1-1 0 0 0,1 1 0 0 0,0 0 0 0 0,0 0 0 0 0,0 0 0 0 0,0 0-1 0 0,0 1 1 0 0,1-1 0 0 0,-1 0 0 0 0,1 1 0 0 0,-1-1 0 0 0,1 1-1 0 0,0 0 1 0 0,0-1 0 0 0,0 1 0 0 0,0 0 0 0 0,1 0 0 0 0,-1-1-1 0 0,1 1 1 0 0,-1 0 0 0 0,1 0 0 0 0,0 0 0 0 0,0 0 0 0 0,1 0 0 0 0,-1-1-1 0 0,0 1 1 0 0,1 0 0 0 0,0 0 0 0 0,0 0 0 0 0,0-1 0 0 0,0 1-1 0 0,0 0 1 0 0,0-1 0 0 0,1 1 0 0 0,-1-1 0 0 0,1 0 0 0 0,0 1 0 0 0,-1-1-1 0 0,1 0 1 0 0,1 1-1 0 0,201 55 2235 0 0,-107-40-1768 0 0,-44-4-407 0 0,0 2-1 0 0,-1 3 1 0 0,-1 1 0 0 0,0 3-1 0 0,-2 2 1 0 0,-1 2 0 0 0,33 26-60 0 0,-76-40 1565 0 0,-31-21-2476 0 0,12-4-1314 0 0,5 3-2499 0 0,7 8 3278 0 0,-4-4-8892 0 0</inkml:trace>
  <inkml:trace contextRef="#ctx0" brushRef="#br0" timeOffset="486927.92">18451 11599 16692 0 0,'0'0'904'0'0,"0"0"-261"0"0,0 0-362 0 0,0 0-228 0 0,0 0-101 0 0,0 0-48 0 0,0 0-20 0 0,0 0 58 0 0,0 0 62 0 0,0 0 45 0 0,0 0 44 0 0,0 0 26 0 0,0 0-7 0 0,-12 26 7 0 0,-74 166 275 0 0,53-112-146 0 0,-10 31 77 0 0,-5-3-1 0 0,-5-2 1 0 0,-40 57-325 0 0,69-130 613 0 0,24-33-298 0 0,0 0 61 0 0,0 0 3 0 0,1-19-496 0 0,25-69-6818 0 0,-12 46-996 0 0,-8 24 864 0 0</inkml:trace>
  <inkml:trace contextRef="#ctx0" brushRef="#br0" timeOffset="487214.957">18106 11793 14283 0 0,'0'0'3249'0'0,"0"0"-1460"0"0,0 0-636 0 0,0 0-444 0 0,0 0-367 0 0,0 0-262 0 0,0 0-228 0 0,0 0-156 0 0,0 0-23 0 0,0 0 108 0 0,0 0 158 0 0,0 0 167 0 0,3 4 132 0 0,264 392 2108 0 0,-258-382-2355 0 0,-5-4 41 0 0,0-1-1 0 0,1 1 1 0 0,0-1 0 0 0,1 0-1 0 0,0 0 1 0 0,0-1-1 0 0,1 0 1 0 0,0 0 0 0 0,1 0-1 0 0,0-1 1 0 0,0 0-1 0 0,0 0 1 0 0,1-1 0 0 0,0-1-1 0 0,0 1 1 0 0,0-1-1 0 0,1-1 1 0 0,0 1 0 0 0,0-2-1 0 0,0 0 1 0 0,0 0-1 0 0,8 1-31 0 0,9-23-2451 0 0,-14 1-4532 0 0,-8 10-3096 0 0</inkml:trace>
  <inkml:trace contextRef="#ctx0" brushRef="#br0" timeOffset="487562.355">18828 12074 22717 0 0,'0'0'-143'0'0,"0"0"-172"0"0,0 0 33 0 0,0 0 118 0 0,0 0 117 0 0,6 28 30 0 0,53 199 26 0 0,-59-224 35 0 0,0 0 1 0 0,0 0-1 0 0,0 0 1 0 0,0 0-1 0 0,0 0 0 0 0,1-1 1 0 0,-1 1-1 0 0,1 0 0 0 0,0 0 1 0 0,0-1-1 0 0,0 1 1 0 0,0 0-1 0 0,0-1 0 0 0,1 1 1 0 0,-1-1-1 0 0,1 1 0 0 0,-1-1 1 0 0,1 0-1 0 0,0 0 1 0 0,0 1-1 0 0,0-2 0 0 0,0 1 1 0 0,1 0-1 0 0,-1 0 0 0 0,0-1 1 0 0,1 1-1 0 0,-1-1 1 0 0,1 1-1 0 0,-1-1 0 0 0,1 0 1 0 0,0 0-1 0 0,0 0 1 0 0,-1-1-1 0 0,1 1 0 0 0,0-1 1 0 0,0 0-1 0 0,0 1 0 0 0,0-1 1 0 0,0 0-1 0 0,-1-1 1 0 0,1 1-1 0 0,0 0 0 0 0,0-1 1 0 0,0 0-1 0 0,-1 1 0 0 0,1-1 1 0 0,0 0-1 0 0,0 0 1 0 0,-1-1-1 0 0,1 1 0 0 0,-1-1 1 0 0,0 1-1 0 0,1-1 0 0 0,-1 0-44 0 0,13-14 12 0 0,0 0-1 0 0,-2-2 1 0 0,0 1-1 0 0,-1-2 0 0 0,-1 0 1 0 0,0 0-1 0 0,-2-1 0 0 0,0 0 1 0 0,-1 0-1 0 0,-1-1 0 0 0,-1 0 1 0 0,-1-1-1 0 0,-1 1 0 0 0,-1-1 1 0 0,0 0-1 0 0,-2 0 0 0 0,-1 0 1 0 0,0 0-1 0 0,-2 0 0 0 0,-4-21-11 0 0,4 25-21 0 0,-2-1-1 0 0,0 1 0 0 0,0 1 1 0 0,-2-1-1 0 0,0 0 0 0 0,-1 1 1 0 0,-1 1-1 0 0,0-1 0 0 0,-2 1 1 0 0,1 0-1 0 0,-2 1 0 0 0,0 1 1 0 0,-12-13 21 0 0,20 25-9 0 0,-1-1 1 0 0,1 1 0 0 0,-1 0-1 0 0,1 0 1 0 0,-1 0 0 0 0,0 0-1 0 0,0 0 1 0 0,0 1 0 0 0,0 0-1 0 0,0 0 1 0 0,0 0-1 0 0,0 0 1 0 0,0 1 0 0 0,0 0-1 0 0,0-1 1 0 0,0 1 0 0 0,-1 1-1 0 0,1-1 1 0 0,0 1-1 0 0,0 0 1 0 0,0-1 0 0 0,0 2-1 0 0,0-1 1 0 0,0 0 0 0 0,0 1-1 0 0,1 0 1 0 0,-1 0 0 0 0,0 0-1 0 0,1 0 1 0 0,-1 1-1 0 0,1-1 1 0 0,0 1 0 0 0,0 0-1 0 0,0 0 1 0 0,-1 2 8 0 0,-95 119 90 0 0,88-104-91 0 0,1 0-1 0 0,1 1 1 0 0,0 0-1 0 0,2 0 1 0 0,0 1-1 0 0,1 0 1 0 0,2 0-1 0 0,0 1 1 0 0,1-1 0 0 0,2 1-1 0 0,0 0 1 0 0,1-1-1 0 0,1 1 1 0 0,2 0-1 0 0,2 11 2 0 0,52 116-4934 0 0,-39-122-1095 0 0,-6-6-5083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09.8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3 324 5177 0 0,'0'0'4478'0'0,"0"0"-3199"0"0,0 0-769 0 0,0 0-67 0 0,0 0-130 0 0,0 0-218 0 0,0 0-314 0 0,0 0-212 0 0,0 0 0 0 0,0 0 175 0 0,0 0 326 0 0,-2-5 326 0 0,2 6-341 0 0,1-1 0 0 0,-1 1 0 0 0,1-1 0 0 0,-1 1 0 0 0,1-1 0 0 0,0 1 0 0 0,-1-1 0 0 0,1 0 0 0 0,-1 0 0 0 0,1 1 0 0 0,0-1 1 0 0,-1 0-1 0 0,1 0 0 0 0,0 1 0 0 0,-1-1 0 0 0,1 0 0 0 0,0 0 0 0 0,0 0 0 0 0,-1 0 0 0 0,1 0 0 0 0,0 0 0 0 0,-1 0 0 0 0,1 0 0 0 0,0-1 0 0 0,-1 1 0 0 0,1 0 0 0 0,0 0 1 0 0,-1 0-1 0 0,1-1 0 0 0,0 1 0 0 0,-1 0 0 0 0,1-1 0 0 0,-1 1 0 0 0,1-1 0 0 0,-1 1 0 0 0,1 0 0 0 0,-1-1 0 0 0,1 1 0 0 0,-1-1 0 0 0,1 0 0 0 0,-1 1 0 0 0,1-1 0 0 0,-1 1 0 0 0,0-1 1 0 0,1 0-1 0 0,-1 1 0 0 0,0-1 0 0 0,0 0 0 0 0,1 1 0 0 0,-1-1 0 0 0,0 0 0 0 0,0 1 0 0 0,0-1 0 0 0,0 0 0 0 0,0 1 0 0 0,0-1 0 0 0,0 0 0 0 0,0 1 0 0 0,0-1 0 0 0,0 0 1 0 0,-1 0-1 0 0,1 1 0 0 0,0-1 0 0 0,0 0-55 0 0,18 5 234 0 0,123 16 533 0 0,1-7 0 0 0,0-6 0 0 0,0-6 1 0 0,98-14-768 0 0,49-17 429 0 0,-100-6 54 0 0,-176 32-184 0 0,-25 5-1093 0 0,-26 5-1084 0 0,-24 16-2601 0 0,21-7-1513 0 0,31-12 3661 0 0,-1 1-1657 0 0</inkml:trace>
  <inkml:trace contextRef="#ctx0" brushRef="#br0" timeOffset="295.817">1332 0 20940 0 0,'0'0'218'0'0,"0"0"-271"0"0,0 0-672 0 0,0 0-787 0 0,0 0-136 0 0,0 0 219 0 0,0 0 559 0 0,0 0 720 0 0,0 0 151 0 0,0 0-31 0 0,22 26-25 0 0,71 82 19 0 0,-79-92 155 0 0,0-2 0 0 0,1 0 0 0 0,1 0 0 0 0,0-2 0 0 0,1 0 0 0 0,0 0 0 0 0,0-2 0 0 0,1 0 0 0 0,1-1 0 0 0,13 4-119 0 0,22 11 248 0 0,135 77 36 0 0,-189-99-238 0 0,1 0 0 0 0,-1-1 0 0 0,1 1 0 0 0,-1 0 0 0 0,0 0 1 0 0,1-1-1 0 0,-1 1 0 0 0,0 0 0 0 0,0 0 0 0 0,0-1 0 0 0,-1 1 0 0 0,1 0 0 0 0,0 0 0 0 0,-1-1 1 0 0,1 1-1 0 0,-1 0 0 0 0,1-1 0 0 0,-1 1 0 0 0,0 0 0 0 0,0-1 0 0 0,0 1 0 0 0,0-1 0 0 0,0 1 1 0 0,0-1-1 0 0,0 0 0 0 0,0 1 0 0 0,0-1 0 0 0,-1 0 0 0 0,1 0 0 0 0,-1 0 0 0 0,1 0 1 0 0,-1 0-1 0 0,1 0 0 0 0,-1 0 0 0 0,1-1 0 0 0,-1 1 0 0 0,0 0 0 0 0,1-1 0 0 0,-1 0 0 0 0,0 1 1 0 0,0-1-1 0 0,1 0 0 0 0,-1 0 0 0 0,0 0 0 0 0,0 0 0 0 0,1 0 0 0 0,-1 0 0 0 0,0 0 1 0 0,0-1-1 0 0,1 1 0 0 0,-1 0 0 0 0,0-1 0 0 0,0 0-46 0 0,-12 5 87 0 0,-30 11 176 0 0,11-5-354 0 0,1 1-1 0 0,-1 2 1 0 0,2 1-1 0 0,0 1 0 0 0,1 2 1 0 0,0 1-1 0 0,2 1 1 0 0,-9 8 91 0 0,4 18-3339 0 0,24-10-3457 0 0,9-23-1504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20.4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1254 2409 0 0,'0'0'1796'0'0,"0"0"-24"0"0,0 0 94 0 0,0 0 57 0 0,0 0-13 0 0,0 0-58 0 0,24-29-138 0 0,111-137 1128 0 0,-75 111-626 0 0,-24 111-4268 0 0,47 344 2345 0 0,-82-398-243 0 0,0 1 0 0 0,0-1 0 0 0,0 1 0 0 0,0-1 0 0 0,1 0 0 0 0,-1 1-1 0 0,0-1 1 0 0,1 0 0 0 0,0 0 0 0 0,0 0 0 0 0,-1 0 0 0 0,1 0 0 0 0,0 0-1 0 0,0-1 1 0 0,1 1 0 0 0,-1-1 0 0 0,0 1 0 0 0,1-1 0 0 0,-1 0 0 0 0,0 0 0 0 0,1 0-1 0 0,-1 0 1 0 0,1 0 0 0 0,0-1 0 0 0,-1 1 0 0 0,1-1 0 0 0,0 0 0 0 0,-1 1-1 0 0,1-1 1 0 0,0 0 0 0 0,-1-1 0 0 0,1 1 0 0 0,-1 0 0 0 0,1-1 0 0 0,0 0 0 0 0,-1 1-1 0 0,1-1 1 0 0,-1 0 0 0 0,1 0 0 0 0,-1 0 0 0 0,0-1 0 0 0,1 1 0 0 0,-1-1-1 0 0,0 1 1 0 0,0-1 0 0 0,0 0 0 0 0,0 0 0 0 0,0 1 0 0 0,0-2 0 0 0,-1 1 0 0 0,2-2-50 0 0,53-37 276 0 0,-21 17-437 0 0,-2-1 1 0 0,-1-2-1 0 0,-1-1 0 0 0,-1-1 1 0 0,17-24 160 0 0,-47 54-78 0 0,0 0 0 0 0,0-1-1 0 0,0 1 1 0 0,0-1 0 0 0,0 1 0 0 0,0 0 0 0 0,0-1 0 0 0,0 1 0 0 0,1-1 0 0 0,-1 1 0 0 0,0-1-1 0 0,0 1 1 0 0,1-1 0 0 0,-1 1 0 0 0,0-1 0 0 0,1 1 0 0 0,-1-1 0 0 0,0 1 0 0 0,1-1 0 0 0,-1 1 0 0 0,1-1-1 0 0,-1 0 1 0 0,1 1 0 0 0,-1-1 0 0 0,1 0 0 0 0,-1 1 0 0 0,1-1 0 0 0,-1 0 0 0 0,1 0 0 0 0,-1 1 0 0 0,1-1-1 0 0,-1 0 1 0 0,1 0 0 0 0,0 0 0 0 0,-1 0 0 0 0,1 0 0 0 0,-1 0 0 0 0,1 0 0 0 0,0 0 0 0 0,-1 0-1 0 0,1 0 1 0 0,-1 0 0 0 0,1 0 0 0 0,-1 0 0 0 0,1 0 0 0 0,0-1 0 0 0,-1 1 0 0 0,1 0 0 0 0,-1-1 0 0 0,1 1-1 0 0,-1 0 1 0 0,1 0 0 0 0,-1-1 0 0 0,1 1 0 0 0,-1-1 0 0 0,0 1 0 0 0,1-1 0 0 0,-1 1 0 0 0,1 0 0 0 0,-1-1 77 0 0,4 12 698 0 0,0 3-592 0 0,1-2 1 0 0,1 1 0 0 0,0 0 0 0 0,1-1 0 0 0,0 0 0 0 0,0-1 0 0 0,2 0 0 0 0,-1 0 0 0 0,1 0 0 0 0,1-1 0 0 0,0-1 0 0 0,0 0 0 0 0,1 0 0 0 0,0-1 0 0 0,1 0 0 0 0,0-1 0 0 0,0 0-1 0 0,0-1 1 0 0,1 0 0 0 0,0-1 0 0 0,0-1 0 0 0,0 0 0 0 0,1-1 0 0 0,0 0 0 0 0,9 0-106 0 0,-4 2 103 0 0,0-1 0 0 0,0-1 0 0 0,1 0 0 0 0,-1-2 0 0 0,1 0 0 0 0,-1-1 0 0 0,1-1-1 0 0,-1-1 1 0 0,1-1 0 0 0,-1-1 0 0 0,0 0 0 0 0,0-1 0 0 0,0-2 0 0 0,-1 0 0 0 0,0 0 0 0 0,0-2 0 0 0,-1 0 0 0 0,0-1 0 0 0,-1-1-1 0 0,0 0 1 0 0,0-1 0 0 0,-2-1 0 0 0,1 0 0 0 0,-2-1 0 0 0,0-1 0 0 0,0 0 0 0 0,-1-1 0 0 0,-1 0 0 0 0,0-2-103 0 0,-8 11-66 0 0,0 0 1 0 0,-1-1 0 0 0,0 0 0 0 0,0 0-1 0 0,-1 1 1 0 0,0-1 0 0 0,0 0 0 0 0,-1 0-1 0 0,0 0 1 0 0,0 0 0 0 0,-1 0-1 0 0,0 0 1 0 0,0 0 0 0 0,-1 0 0 0 0,0 1-1 0 0,0-1 1 0 0,-1 0 0 0 0,0 1 0 0 0,0 0-1 0 0,-1 0 1 0 0,0 0 0 0 0,0 0-1 0 0,-1 1 1 0 0,0-1 0 0 0,0 1 0 0 0,0 0-1 0 0,-1 1 1 0 0,0-1 0 0 0,0 1 0 0 0,0 0-1 0 0,-1 1 1 0 0,1-1 0 0 0,-1 1-1 0 0,0 0 1 0 0,0 1 0 0 0,-7-2 65 0 0,11 4-50 0 0,0 1 0 0 0,0 1 0 0 0,0-1 0 0 0,0 0 0 0 0,1 1 0 0 0,-1-1 0 0 0,0 1 0 0 0,0 0 0 0 0,1 0-1 0 0,-1 0 1 0 0,0 0 0 0 0,1 0 0 0 0,-1 1 0 0 0,1-1 0 0 0,-1 1 0 0 0,1-1 0 0 0,0 1 0 0 0,0 0 0 0 0,0 0 0 0 0,0 0 0 0 0,0 0 0 0 0,0 1 0 0 0,0-1 0 0 0,1 0 0 0 0,-1 1 0 0 0,1-1 0 0 0,0 1 0 0 0,-1 0 0 0 0,1-1 0 0 0,1 1 0 0 0,-1 0 0 0 0,0 0 0 0 0,1-1 0 0 0,-1 3 49 0 0,-11 100-96 0 0,14-93 157 0 0,-1 1 0 0 0,2-1-1 0 0,-1 0 1 0 0,2-1 0 0 0,0 1 0 0 0,0-1 0 0 0,1 1-1 0 0,0-1 1 0 0,1 0 0 0 0,0-1 0 0 0,1 0 0 0 0,0 0 0 0 0,0 0-1 0 0,1-1 1 0 0,1 0 0 0 0,-1 0 0 0 0,2-1 0 0 0,-1 0 0 0 0,1-1-1 0 0,10 6-59 0 0,1 1 139 0 0,2-1-1 0 0,-1-1 0 0 0,2-1 1 0 0,-1-1-1 0 0,1-1 1 0 0,1-1-1 0 0,0-2 0 0 0,0 0 1 0 0,13 1-139 0 0,-5-4 72 0 0,1-1 0 0 0,-1-1 1 0 0,0-2-1 0 0,0-1 1 0 0,0-2-1 0 0,0-1 0 0 0,0-2 1 0 0,-1-1-1 0 0,0-2 0 0 0,0 0 1 0 0,-1-3-1 0 0,-1 0 1 0 0,0-2-1 0 0,-1-1 0 0 0,-1-2 1 0 0,0 0-1 0 0,-1-2 1 0 0,-1-1-1 0 0,-2-1 0 0 0,0-1 1 0 0,-1-1-1 0 0,1-4-72 0 0,-7 5-43 0 0,-2-2 0 0 0,-1 1-1 0 0,0-2 1 0 0,-2 0 0 0 0,-1 0-1 0 0,-1-1 1 0 0,-1-1 0 0 0,-2 0 0 0 0,-1 0-1 0 0,-1 0 1 0 0,-1 0 0 0 0,-1-1 0 0 0,-2-8 43 0 0,-1-2-120 0 0,-2 0 0 0 0,-1 1 0 0 0,-2-1 0 0 0,-2 1 1 0 0,-2 0-1 0 0,-1 1 0 0 0,-2 0 0 0 0,-1 0 1 0 0,-2 1-1 0 0,-1 1 0 0 0,-2 1 0 0 0,-2 0 1 0 0,-1 2-1 0 0,-24-29 120 0 0,39 52-48 0 0,-1 0 0 0 0,0 0 0 0 0,0 1 0 0 0,-1 0 0 0 0,0 0 0 0 0,-1 1 0 0 0,0 0 0 0 0,0 0 1 0 0,0 1-1 0 0,-1 0 0 0 0,0 1 0 0 0,0 0 0 0 0,-1 1 0 0 0,1 0 0 0 0,-1 1 0 0 0,0 0 0 0 0,-7-1 48 0 0,12 7-60 0 0,1 0 1 0 0,0 0-1 0 0,0 1 1 0 0,0 0-1 0 0,1 0 0 0 0,-1 0 1 0 0,1 1-1 0 0,0 0 1 0 0,0 0-1 0 0,0 0 1 0 0,1 0-1 0 0,0 0 0 0 0,0 1 1 0 0,0-1-1 0 0,1 1 1 0 0,0 0-1 0 0,0 0 0 0 0,0-1 1 0 0,1 2-1 0 0,-1-1 1 0 0,1 0-1 0 0,1 0 0 0 0,-1 0 1 0 0,1 0-1 0 0,1 1 1 0 0,0 3 59 0 0,-2-6 7 0 0,-1 52 100 0 0,3-1 0 0 0,1 1 0 0 0,4-1 0 0 0,1 1 0 0 0,3-2 0 0 0,3 1 0 0 0,2-2-1 0 0,2 0 1 0 0,2 0 0 0 0,3-2 0 0 0,2-1 0 0 0,2-1 0 0 0,2-1 0 0 0,9 10-107 0 0,-22-35 114 0 0,0 0 1 0 0,1-1-1 0 0,1-1 0 0 0,1-1 1 0 0,1 0-1 0 0,0-1 1 0 0,2-1-1 0 0,0-1 0 0 0,1-1 1 0 0,1-1-1 0 0,0-1 1 0 0,1-1-1 0 0,0-1 1 0 0,1-1-1 0 0,1-1 0 0 0,0-1 1 0 0,0-1-1 0 0,0-2 1 0 0,1-1-1 0 0,0-1 0 0 0,0-1 1 0 0,0-1-1 0 0,0-1 1 0 0,1-2-1 0 0,-1-1 0 0 0,0-1 1 0 0,0-1-1 0 0,0-1 1 0 0,18-7-115 0 0,-12 0 28 0 0,0-2 1 0 0,-1-1-1 0 0,0-2 0 0 0,-1-1 1 0 0,-1-1-1 0 0,-1-2 0 0 0,-1-1 1 0 0,-1-1-1 0 0,0-1 1 0 0,-2-1-1 0 0,-1-2 0 0 0,-1 0 1 0 0,-2-2-1 0 0,0 0 0 0 0,-2-1 1 0 0,-2-1-1 0 0,0-1 1 0 0,-2 0-1 0 0,-2-1 0 0 0,-1-1 1 0 0,-1 0-1 0 0,-2-1 1 0 0,-1 0-1 0 0,-2 0 0 0 0,0-16-28 0 0,-2 12-109 0 0,-2 0 1 0 0,-2 0-1 0 0,-1 1 0 0 0,-2-1 0 0 0,-1 0 0 0 0,-3 1 0 0 0,0 0 0 0 0,-3 0 1 0 0,-1 1-1 0 0,-2 0 0 0 0,-1 1 0 0 0,-2 1 0 0 0,-2 0 0 0 0,-1 1 0 0 0,-1 1 1 0 0,-21-25 108 0 0,39 54-52 0 0,0 0 0 0 0,-1 1 0 0 0,1-1 1 0 0,-1 1-1 0 0,0-1 0 0 0,0 1 0 0 0,0 0 1 0 0,-1 0-1 0 0,1 0 0 0 0,-1 0 0 0 0,1 1 1 0 0,-1 0-1 0 0,0-1 0 0 0,0 1 0 0 0,0 1 1 0 0,0-1-1 0 0,0 0 0 0 0,0 1 0 0 0,-1 0 1 0 0,1 0-1 0 0,0 0 0 0 0,-1 1 0 0 0,1 0 1 0 0,-1-1-1 0 0,1 1 0 0 0,-1 1 0 0 0,1-1 1 0 0,0 1-1 0 0,-1 0 0 0 0,1 0 0 0 0,0 0 1 0 0,-1 0-1 0 0,1 1 0 0 0,0-1 0 0 0,0 1 1 0 0,0 1-1 0 0,0-1 0 0 0,1 0 1 0 0,-1 1-1 0 0,0 0 0 0 0,1-1 0 0 0,0 1 1 0 0,0 1-1 0 0,0-1 0 0 0,-1 2 52 0 0,-10 21-13 0 0,1 0-1 0 0,1 0 1 0 0,2 1 0 0 0,0 1-1 0 0,2 0 1 0 0,1 0 0 0 0,1 1-1 0 0,2 0 1 0 0,1 0 0 0 0,1 0-1 0 0,1 0 1 0 0,2 0 0 0 0,1 0-1 0 0,1 0 1 0 0,2 7 13 0 0,1 15 86 0 0,2 0 1 0 0,3 0-1 0 0,1 0 1 0 0,3-1-1 0 0,2-1 0 0 0,2-1 1 0 0,2-1-1 0 0,2 0 0 0 0,2-2 1 0 0,2 0-1 0 0,2-2 1 0 0,2-1-1 0 0,19 18-86 0 0,-26-36 79 0 0,0-1 1 0 0,2-1-1 0 0,0-2 1 0 0,1 0-1 0 0,2-2 1 0 0,-1-1-1 0 0,2-1 1 0 0,0-2-1 0 0,1-1 1 0 0,0-1-1 0 0,1-2 1 0 0,1-1-1 0 0,-1-2 1 0 0,1 0-1 0 0,0-3 1 0 0,1-1-1 0 0,-1-1 1 0 0,1-2-1 0 0,-1-1 1 0 0,29-5-80 0 0,-49 5 63 0 0,0-1 1 0 0,0 0 0 0 0,-1-1 0 0 0,1 0 0 0 0,-1-1 0 0 0,0 0 0 0 0,0-1 0 0 0,0-1 0 0 0,-1 0-1 0 0,0 0 1 0 0,0-1 0 0 0,0-1 0 0 0,-1 1 0 0 0,0-2 0 0 0,-1 1 0 0 0,0-2 0 0 0,0 1 0 0 0,-1-1-1 0 0,0 0 1 0 0,-1-1 0 0 0,0 0 0 0 0,0 0 0 0 0,-1 0 0 0 0,-1-1 0 0 0,0 0 0 0 0,-1 0-1 0 0,0 0 1 0 0,0-1 0 0 0,-2 1 0 0 0,1-1 0 0 0,-1-6-64 0 0,-2 19-213 0 0,0 0-253 0 0,12 32-1338 0 0,-9-24 1866 0 0,1 0 0 0 0,0 0 0 0 0,0-1 0 0 0,1 0 0 0 0,0 0 0 0 0,0 0 0 0 0,1 0 0 0 0,0-1 0 0 0,0 0 0 0 0,0 0 1 0 0,1-1-1 0 0,0 0 0 0 0,0 0 0 0 0,0 0 0 0 0,0-1 0 0 0,1 0 0 0 0,0 0 0 0 0,0-1 0 0 0,0 0 0 0 0,0 0 0 0 0,0-1 0 0 0,3 0-62 0 0,190 17 763 0 0,-187-19-729 0 0,-1 0 0 0 0,1 0 0 0 0,-1-2 0 0 0,0 1 0 0 0,0-2 0 0 0,0 0 0 0 0,0 0-1 0 0,0-1 1 0 0,-1-1 0 0 0,1 0 0 0 0,-1-1 0 0 0,0 0 0 0 0,-1 0 0 0 0,1-2 0 0 0,-2 1 0 0 0,1-2 0 0 0,-1 1-1 0 0,0-1 1 0 0,2-4-34 0 0,-10 10-62 0 0,0-1-1 0 0,0 0 0 0 0,-1 1 0 0 0,1-1 0 0 0,-1 0 0 0 0,0 0 0 0 0,-1 0 1 0 0,1 0-1 0 0,0 0 0 0 0,-1 0 0 0 0,0 0 0 0 0,0 0 0 0 0,0 0 1 0 0,-1 0-1 0 0,1 0 0 0 0,-1 0 0 0 0,0 0 0 0 0,0 1 0 0 0,-1-1 0 0 0,1 0 1 0 0,-1 0-1 0 0,1 1 0 0 0,-1-1 0 0 0,0 1 0 0 0,-1-1 0 0 0,1 1 0 0 0,-1 0 1 0 0,1 0-1 0 0,-1 0 0 0 0,0 0 0 0 0,0 1 0 0 0,0-1 0 0 0,0 1 1 0 0,-3-2 61 0 0,-127-63-1530 0 0,119 62 1474 0 0,0 0 0 0 0,0 1 0 0 0,-1 1 1 0 0,1 0-1 0 0,-1 1 0 0 0,0 0 0 0 0,1 1 0 0 0,-1 1 1 0 0,0 0-1 0 0,0 1 0 0 0,0 1 0 0 0,1 0 1 0 0,-1 1-1 0 0,1 1 0 0 0,0 0 0 0 0,0 1 0 0 0,0 0 1 0 0,0 1-1 0 0,1 0 0 0 0,0 2 0 0 0,-7 4 57 0 0,16-8 14 0 0,1 0-1 0 0,1 0 0 0 0,-1 1 1 0 0,0-1-1 0 0,1 0 0 0 0,0 1 1 0 0,0 0-1 0 0,1-1 0 0 0,-1 1 1 0 0,1 0-1 0 0,0 0 0 0 0,0 0 1 0 0,1 0-1 0 0,-1 0 0 0 0,1 0 1 0 0,0 0-1 0 0,0 0 0 0 0,1 0 1 0 0,0 0-1 0 0,-1-1 0 0 0,2 1 1 0 0,-1 0-1 0 0,0 0 1 0 0,1 0-1 0 0,0-1 0 0 0,0 1 1 0 0,1-1-1 0 0,-1 0 0 0 0,1 1 1 0 0,0-1-1 0 0,0 0 0 0 0,0-1 1 0 0,1 1-1 0 0,-1-1 0 0 0,1 1 1 0 0,3 2-14 0 0,159 93 1779 0 0,-71-73-1450 0 0,1-5 0 0 0,0-4 0 0 0,1-4 0 0 0,1-4 0 0 0,-1-5 1 0 0,75-7-330 0 0,271 22 100 0 0,-299 13-1253 0 0,-99-15-1596 0 0,-2 4-3283 0 0,-28-12-4257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21.4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160 1 10154 0 0,'0'0'2421'0'0,"0"0"-536"0"0,0 0-618 0 0,0 0-605 0 0,0 0-594 0 0,0 0-446 0 0,0 0-124 0 0,0 0 42 0 0,0 0 178 0 0,0 0 197 0 0,0 0 62 0 0,20 6 58 0 0,215 48 654 0 0,104-50-25 0 0,-341-4-673 0 0,1 0 0 0 0,-1 0 1 0 0,1 0-1 0 0,-1 1 0 0 0,1-1 0 0 0,0 1 0 0 0,-1-1 0 0 0,1 1 0 0 0,0-1 0 0 0,-1 1 0 0 0,1 0 0 0 0,0-1 0 0 0,-1 1 0 0 0,1 0 0 0 0,0 0 0 0 0,0 0 0 0 0,0 0 0 0 0,0 0 0 0 0,0 0 0 0 0,0 0 0 0 0,0 1 0 0 0,0-1 0 0 0,1 0 0 0 0,-1 0 0 0 0,0 1 0 0 0,1-1 0 0 0,-1 1 0 0 0,1-1 0 0 0,-1 0 0 0 0,1 1 0 0 0,0-1 0 0 0,0 1 0 0 0,0-1 0 0 0,-1 1 0 0 0,1-1 0 0 0,0 1 0 0 0,1-1 0 0 0,-1 1 0 0 0,0-1 1 0 0,0 0-1 0 0,1 1 0 0 0,-1-1 0 0 0,1 1 0 0 0,-1-1 0 0 0,1 0 0 0 0,-1 1 0 0 0,1-1 0 0 0,0 0 0 0 0,0 0 0 0 0,0 1 0 0 0,0-1 0 0 0,0 0 0 0 0,0 0 0 0 0,0 0 0 0 0,0 0 0 0 0,0 0 0 0 0,0 0 0 0 0,0-1 0 0 0,1 1 0 0 0,-1 0 0 0 0,0-1 0 0 0,1 1 0 0 0,-1 0 0 0 0,1-1 0 0 0,-1 0 0 0 0,0 1 0 0 0,1-1 0 0 0,-1 0 0 0 0,1 0 0 0 0,0 0 9 0 0,-437 372 863 0 0,401-341-883 0 0,2 2 0 0 0,0 1 0 0 0,3 1 0 0 0,1 2-1 0 0,1 1 1 0 0,3 1 0 0 0,1 1 0 0 0,2 0 0 0 0,-4 14 20 0 0,23-47 31 0 0,0 0-1 0 0,0 0 1 0 0,1 0 0 0 0,0 1 0 0 0,0-1-1 0 0,0 0 1 0 0,1 1 0 0 0,0-1 0 0 0,1 1-1 0 0,0-1 1 0 0,0 0 0 0 0,0 1 0 0 0,1-1 0 0 0,0 0-1 0 0,1 0 1 0 0,-1 0 0 0 0,1-1 0 0 0,1 1-1 0 0,-1-1 1 0 0,1 1 0 0 0,0-1 0 0 0,1 0 0 0 0,-1 0-1 0 0,1-1 1 0 0,0 0 0 0 0,1 1 0 0 0,-1-2-1 0 0,1 1 1 0 0,0-1 0 0 0,0 0 0 0 0,1 0-1 0 0,-1 0 1 0 0,1-1 0 0 0,0 0 0 0 0,0 0 0 0 0,0-1-1 0 0,0 0 1 0 0,0 0 0 0 0,0-1 0 0 0,0 0-1 0 0,7 0-30 0 0,49 7 470 0 0,0-3 0 0 0,0-2-1 0 0,0-3 1 0 0,0-3-1 0 0,38-8-469 0 0,22 1 238 0 0,165-1 234 0 0,-281 8-2253 0 0,-13 2-5103 0 0,1 1-1954 0 0</inkml:trace>
  <inkml:trace contextRef="#ctx0" brushRef="#br0" timeOffset="320.156">1 741 20732 0 0,'0'0'144'0'0,"0"0"-272"0"0,0 0-270 0 0,0 0-116 0 0,0 0 131 0 0,0 0 277 0 0,31-2 150 0 0,183-16 112 0 0,211-18 192 0 0,-333 32-3468 0 0,-2 3-3330 0 0,-70 1-3259 0 0</inkml:trace>
  <inkml:trace contextRef="#ctx0" brushRef="#br0" timeOffset="605.227">1341 1043 22773 0 0,'0'0'175'0'0,"0"0"-89"0"0,0 0-274 0 0,0 0-297 0 0,0 0-27 0 0,0 0 112 0 0,0 0 169 0 0,0 0 183 0 0,0 0 61 0 0,0 0 26 0 0,0 0 50 0 0,27-2 71 0 0,82-10 102 0 0,2-32 1038 0 0,-65 25-1201 0 0,-17 9-57 0 0,-1-2 0 0 0,-1 0 1 0 0,0-2-1 0 0,0-1 0 0 0,-2-2 0 0 0,0 0 1 0 0,20-19-43 0 0,-41 33-46 0 0,0-1 0 0 0,0 0 0 0 0,0 0 0 0 0,-1 0 0 0 0,0-1 0 0 0,0 1 0 0 0,0-1 0 0 0,0 0 0 0 0,-1 0 0 0 0,0 0 0 0 0,0 0 0 0 0,0 0 0 0 0,-1 0 0 0 0,1-1 0 0 0,-1 1 0 0 0,0-1 0 0 0,-1 1 0 0 0,0-1 0 0 0,1 1 0 0 0,-2-1 1 0 0,1 1-1 0 0,-1 0 0 0 0,0-1 0 0 0,0 1 0 0 0,0-1 0 0 0,-1 1 0 0 0,1 0 0 0 0,-1 0 0 0 0,-1 0 0 0 0,1 0 0 0 0,-1 0 0 0 0,0 1 0 0 0,0-1 0 0 0,0 1 0 0 0,0-1 0 0 0,-1 1 0 0 0,0 0 0 0 0,0 1 0 0 0,0-1 0 0 0,0 1 0 0 0,-1-1 0 0 0,1 1 0 0 0,-1 1 0 0 0,0-1 0 0 0,0 1 1 0 0,0-1-1 0 0,0 1 0 0 0,0 1 0 0 0,0-1 0 0 0,-1 1 0 0 0,1 0 0 0 0,-3 0 46 0 0,-15-1-56 0 0,0 2 0 0 0,0 1 0 0 0,0 0 0 0 0,-1 2 0 0 0,2 1 0 0 0,-1 0 1 0 0,0 2-1 0 0,1 0 0 0 0,0 2 0 0 0,1 1 0 0 0,-1 0 0 0 0,2 1 0 0 0,-1 2 0 0 0,2 0 0 0 0,-1 1 1 0 0,2 1-1 0 0,0 0 0 0 0,0 2 0 0 0,2 0 0 0 0,0 1 0 0 0,0 0 0 0 0,-6 12 56 0 0,19-27-19 0 0,0 1 0 0 0,0 0-1 0 0,0 0 1 0 0,1 0 0 0 0,-1 0-1 0 0,1 0 1 0 0,-1 1 0 0 0,1-1-1 0 0,0 1 1 0 0,1-1 0 0 0,-1 1 0 0 0,1 0-1 0 0,-1 0 1 0 0,1 0 0 0 0,0 0-1 0 0,0 0 1 0 0,1 0 0 0 0,-1 0-1 0 0,1 0 1 0 0,0 0 0 0 0,0 0 0 0 0,0 0-1 0 0,1 0 1 0 0,-1 0 0 0 0,1 0-1 0 0,0 0 1 0 0,0 0 0 0 0,1 0-1 0 0,-1-1 1 0 0,1 1 0 0 0,0 0-1 0 0,0-1 1 0 0,0 1 0 0 0,0-1 0 0 0,0 0-1 0 0,1 1 1 0 0,0-1 0 0 0,-1 0-1 0 0,1-1 1 0 0,0 1 0 0 0,1 0-1 0 0,1 1 20 0 0,72 10-2454 0 0,-26-13-2821 0 0,-44-1 4141 0 0,18 0-8472 0 0</inkml:trace>
  <inkml:trace contextRef="#ctx0" brushRef="#br0" timeOffset="959.632">2194 632 21605 0 0,'0'0'462'0'0,"0"0"-223"0"0,0 0-463 0 0,0 0-357 0 0,0 0-41 0 0,0 0 157 0 0,0 0 257 0 0,0 0 185 0 0,0 0 42 0 0,6 28-2 0 0,24 140 19 0 0,-30-163-13 0 0,-1 0 0 0 0,1 1-1 0 0,0-1 1 0 0,1 1 0 0 0,-1-1 0 0 0,1 0 0 0 0,0 1-1 0 0,0-1 1 0 0,1 0 0 0 0,0 0 0 0 0,0 0 0 0 0,0 0-1 0 0,0 0 1 0 0,1 0 0 0 0,0 0 0 0 0,0-1-1 0 0,0 1 1 0 0,0-1 0 0 0,1 0 0 0 0,0 0 0 0 0,-1 0-1 0 0,2-1 1 0 0,-1 0 0 0 0,0 1 0 0 0,1-1 0 0 0,-1 0-1 0 0,1-1 1 0 0,0 1 0 0 0,0-1 0 0 0,0 0 0 0 0,0-1-1 0 0,0 1 1 0 0,1-1-23 0 0,18-1 9 0 0,-1-1-1 0 0,0-1 1 0 0,0-2-1 0 0,0 0 1 0 0,0-1 0 0 0,0-2-1 0 0,-1 0 1 0 0,0-1-1 0 0,-1-1 1 0 0,0-1-1 0 0,0-1 1 0 0,-1-1 0 0 0,0-1-1 0 0,11-10-8 0 0,-22 18-2 0 0,-1-1 0 0 0,-1 0-1 0 0,1 0 1 0 0,-1 0 0 0 0,0-1 0 0 0,-1 0-1 0 0,1 0 1 0 0,-1 0 0 0 0,-1-1 0 0 0,0 0 0 0 0,0 0-1 0 0,0-1 1 0 0,-1 1 0 0 0,0-1 0 0 0,-1 0-1 0 0,0 0 1 0 0,0-1 0 0 0,-1 1 0 0 0,0 0-1 0 0,-1-1 1 0 0,0 1 0 0 0,0-6 2 0 0,-22 51-23 0 0,19-28 44 0 0,1 0 0 0 0,0 1 0 0 0,0-1 0 0 0,0 1 0 0 0,1-1 0 0 0,1 1 0 0 0,0-1 1 0 0,0 1-1 0 0,0-1 0 0 0,1 1 0 0 0,0-1 0 0 0,1 0 0 0 0,0 0 0 0 0,0 0 0 0 0,0 0 0 0 0,1-1 0 0 0,1 1 0 0 0,-1-1 0 0 0,1 0 0 0 0,0 0 0 0 0,1-1 0 0 0,0 1 0 0 0,0-1 0 0 0,0-1 0 0 0,0 1 0 0 0,1-1 0 0 0,0 0 0 0 0,0 0 0 0 0,1-1 0 0 0,-1 0 0 0 0,1 0 1 0 0,0-1-1 0 0,0 0 0 0 0,0-1 0 0 0,0 1 0 0 0,1-1-21 0 0,117 20-1914 0 0,-42-18-6644 0 0,-66-3 1202 0 0</inkml:trace>
  <inkml:trace contextRef="#ctx0" brushRef="#br0" timeOffset="1428.319">3398 887 15131 0 0,'0'0'2023'0'0,"0"0"-870"0"0,0 0-1111 0 0,0 0-414 0 0,0 0-48 0 0,0 0 100 0 0,0 0 277 0 0,0 0 95 0 0,0 0 19 0 0,0 0 13 0 0,0 0 31 0 0,0 0 49 0 0,14 22 74 0 0,46 67 111 0 0,-59-86-283 0 0,1-1 1 0 0,0 1-1 0 0,0-1 1 0 0,0 0-1 0 0,0 1 1 0 0,0-1-1 0 0,0 0 1 0 0,0 0-1 0 0,1 0 1 0 0,-1-1-1 0 0,1 1 1 0 0,-1-1-1 0 0,1 1 1 0 0,0-1-1 0 0,0 0 1 0 0,-1 0-1 0 0,1 0 1 0 0,0 0-1 0 0,0 0 1 0 0,0-1 0 0 0,0 0-1 0 0,0 1 1 0 0,0-1-1 0 0,0 0 1 0 0,0 0-1 0 0,0-1 1 0 0,0 1-1 0 0,1-1-66 0 0,8 0 279 0 0,11-1-115 0 0,-1-1 0 0 0,1-1 0 0 0,-1-1 0 0 0,0-1 0 0 0,-1-1 0 0 0,0-1-1 0 0,0-1 1 0 0,0-1 0 0 0,-1-1 0 0 0,-1 0 0 0 0,0-2 0 0 0,-1 0 0 0 0,0-1 0 0 0,-1 0-1 0 0,0-2 1 0 0,3-5-164 0 0,-17 19-22 0 0,0-1-1 0 0,0 1 0 0 0,-1-1 1 0 0,1 0-1 0 0,-1 0 0 0 0,1 0 1 0 0,-1-1-1 0 0,0 1 0 0 0,-1 0 1 0 0,1-1-1 0 0,0 1 0 0 0,-1-1 1 0 0,0 0-1 0 0,0 1 0 0 0,0-1 1 0 0,0 0-1 0 0,-1 0 0 0 0,1 0 1 0 0,-1 1-1 0 0,0-1 0 0 0,0 0 1 0 0,0 0-1 0 0,-1 0 0 0 0,0 0 1 0 0,1 1-1 0 0,-1-1 0 0 0,0 0 1 0 0,-1 1-1 0 0,1-1 0 0 0,-1 0 1 0 0,0 1-1 0 0,1 0 0 0 0,-1-1 1 0 0,-1 1-1 0 0,1 0 0 0 0,0 0 1 0 0,-1 0-1 0 0,0 1 0 0 0,0-1 1 0 0,1 0-1 0 0,-2 1 23 0 0,-6-6-144 0 0,-1 1 0 0 0,0 0 0 0 0,0 1-1 0 0,0 0 1 0 0,-1 1 0 0 0,0 1 0 0 0,0 0 0 0 0,0 0 0 0 0,-1 1-1 0 0,1 0 1 0 0,-1 1 0 0 0,0 1 144 0 0,-12-2 3 0 0,0 1-1 0 0,0 2 1 0 0,0 0-1 0 0,0 2 1 0 0,1 0 0 0 0,-1 2-1 0 0,0 1 1 0 0,1 1-1 0 0,0 1 1 0 0,0 1-1 0 0,1 1 1 0 0,0 1 0 0 0,1 1-1 0 0,0 0 1 0 0,0 2-1 0 0,-2 4-2 0 0,21-15 6 0 0,0 0-1 0 0,0 0 0 0 0,1 1 0 0 0,-1-1 1 0 0,1 1-1 0 0,0 0 0 0 0,-1 0 1 0 0,1 0-1 0 0,0 0 0 0 0,1 0 0 0 0,-1 0 1 0 0,1 0-1 0 0,-1 1 0 0 0,1-1 0 0 0,0 0 1 0 0,0 1-1 0 0,0-1 0 0 0,1 1 1 0 0,-1-1-1 0 0,1 1 0 0 0,0 0 0 0 0,0-1 1 0 0,0 1-1 0 0,1-1 0 0 0,-1 1 1 0 0,1-1-1 0 0,-1 1 0 0 0,1-1 0 0 0,1 1 1 0 0,-1-1-1 0 0,0 0 0 0 0,1 1 0 0 0,-1-1 1 0 0,1 0-1 0 0,0 0 0 0 0,0 0 1 0 0,1 0-1 0 0,-1-1 0 0 0,0 1 0 0 0,1 0 1 0 0,0-1-1 0 0,-1 0 0 0 0,1 0 0 0 0,0 0 1 0 0,2 2-6 0 0,22 7 146 0 0,0 0 0 0 0,0-1 0 0 0,1-2 1 0 0,0-1-1 0 0,0-1 0 0 0,1-2 0 0 0,-1 0 1 0 0,1-2-1 0 0,0-1 0 0 0,0-2 0 0 0,0 0 1 0 0,3-3-147 0 0,21 3 109 0 0,432-32 1990 0 0,-465 38-2097 0 0,-1 0-1 0 0,1 0 1 0 0,-1 2-1 0 0,-1 1 0 0 0,1 0 1 0 0,-1 1-1 0 0,-1 1 1 0 0,8 6-2 0 0,44 22-677 0 0,-10-8-1820 0 0,-21-9-4296 0 0,-23-13-3744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17.8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217 81 18436 0 0,'0'0'-479'0'0,"0"0"-374"0"0,0 0-336 0 0,0 0-80 0 0,0 0 223 0 0,0 0 366 0 0,0 0 287 0 0,-14 27 213 0 0,-42 88 148 0 0,23 30 377 0 0,32-110-177 0 0,-4 438 1913 0 0,6-378-1614 0 0,5 1 1 0 0,4-1-1 0 0,14 51-467 0 0,3-62 819 0 0,-19-91 3060 0 0,-8-37-3129 0 0,-7 13-762 0 0,-1 1-1 0 0,-2-1 0 0 0,-1 1 0 0 0,-1 1 1 0 0,-2 0-1 0 0,-1 1 0 0 0,-1 1 0 0 0,-1 0 1 0 0,-1 1-1 0 0,-2 1 0 0 0,-16-17 13 0 0,44 43-3227 0 0,100 16 3176 0 0,-77-15 22 0 0,-1-1-1 0 0,0-2 0 0 0,1-1 1 0 0,-1-1-1 0 0,0-1 0 0 0,0-2 1 0 0,0-2-1 0 0,-1 0 0 0 0,0-2 1 0 0,-1-1-1 0 0,0-1 0 0 0,-1-2 1 0 0,0 0-1 0 0,-1-2 1 0 0,0-1-1 0 0,-2-1 0 0 0,0-1 1 0 0,-1-1-1 0 0,-1-1 0 0 0,-1-1 1 0 0,-1-1-1 0 0,-1-1 0 0 0,-1 0 1 0 0,-1-2-1 0 0,-1 0 0 0 0,3-9 30 0 0,0-14 119 0 0,-2-1-1 0 0,-2-1 1 0 0,-3 0-1 0 0,-2 0 1 0 0,-2-1-1 0 0,-2-1 0 0 0,-3 1 1 0 0,-2-1-1 0 0,-2 1 1 0 0,-4-19-119 0 0,-2 34 166 0 0,3 45-2501 0 0,18 133 2902 0 0,6 0 0 0 0,6-1 0 0 0,23 64-567 0 0,14 69 160 0 0,-51-211-118 0 0,0 9 119 0 0,4 0 0 0 0,3 0-1 0 0,3-2 1 0 0,18 40-161 0 0,-20-80-234 0 0,-11-18 1214 0 0,-1 2 3383 0 0,-13-38-5674 0 0,3 8-2067 0 0,-5 1-4109 0 0,1 10-2922 0 0</inkml:trace>
  <inkml:trace contextRef="#ctx0" brushRef="#br0" timeOffset="778.033">1700 927 15827 0 0,'0'0'6435'0'0,"0"0"-4992"0"0,0 0-1463 0 0,0 0-420 0 0,0 0-326 0 0,0 0 9 0 0,0 0 178 0 0,0 0 279 0 0,0 0 235 0 0,0 0 26 0 0,0 0-46 0 0,0 0-41 0 0,13 28-24 0 0,59 129-148 0 0,-67-149 325 0 0,1 0 0 0 0,-1-1 0 0 0,1 0 0 0 0,0 0 0 0 0,1-1 0 0 0,0 1 0 0 0,0-2 0 0 0,0 1 0 0 0,1-1 0 0 0,0 0 0 0 0,0 0 0 0 0,0-1 0 0 0,0 0 0 0 0,1 0 0 0 0,-1-1 0 0 0,7 1-27 0 0,-40 29-1681 0 0,-39 22 1684 0 0,40-38-22 0 0,1 2-1 0 0,1 1 1 0 0,0 1 0 0 0,2 0 0 0 0,0 2-1 0 0,2 0 1 0 0,0 1 0 0 0,2 1 0 0 0,0 1-1 0 0,-10 23 20 0 0,25-47 17 0 0,0-1 0 0 0,0 0 1 0 0,0 0-1 0 0,0 0 0 0 0,1 1 0 0 0,-1-1 0 0 0,0 0 0 0 0,0 1 0 0 0,1-1 0 0 0,-1 1 0 0 0,1-1 0 0 0,-1 1 0 0 0,1-1 0 0 0,0 1 0 0 0,0-1 0 0 0,-1 1 0 0 0,1-1 1 0 0,0 1-1 0 0,0-1 0 0 0,1 1 0 0 0,-1-1 0 0 0,0 1 0 0 0,0-1 0 0 0,1 1 0 0 0,-1-1 0 0 0,1 1 0 0 0,-1-1 0 0 0,1 1 0 0 0,0-1 0 0 0,-1 0 0 0 0,1 1 0 0 0,0-1 0 0 0,0 0 1 0 0,0 0-1 0 0,0 1 0 0 0,0-1 0 0 0,0 0 0 0 0,1 0 0 0 0,-1 0 0 0 0,0 0 0 0 0,0-1 0 0 0,1 1 0 0 0,-1 0 0 0 0,0 0 0 0 0,1-1 0 0 0,-1 1 0 0 0,1-1 0 0 0,-1 1 1 0 0,1-1-1 0 0,-1 0 0 0 0,1 0 0 0 0,-1 1 0 0 0,1-1 0 0 0,-1 0 0 0 0,1 0 0 0 0,0-1 0 0 0,-1 1 0 0 0,1 0 0 0 0,0-1-17 0 0,61-4-215 0 0,0-3-1 0 0,-1-3 1 0 0,0-2 0 0 0,-1-3-1 0 0,46-20 216 0 0,-94 32-22 0 0,4-1 54 0 0,22-6 455 0 0,0-2 0 0 0,-2-2 1 0 0,1-1-1 0 0,-2-1 1 0 0,33-22-488 0 0,-31 98-1306 0 0,-30-48 1409 0 0,1-1 0 0 0,0-1 0 0 0,1 0 1 0 0,0 0-1 0 0,1-1 0 0 0,-1 0 0 0 0,1 0 0 0 0,1-1 0 0 0,-1-1 0 0 0,1 0 0 0 0,1-1 0 0 0,-1 0 0 0 0,1-1 0 0 0,-1 0 0 0 0,1-1 0 0 0,0 0 0 0 0,0-1 1 0 0,1-1-1 0 0,-1 0 0 0 0,0-1 0 0 0,5 0-103 0 0,30-2 235 0 0,0-2 1 0 0,0-1-1 0 0,-1-3 1 0 0,0-2-1 0 0,14-6-235 0 0,20-6 135 0 0,0-4 0 0 0,-2-3 1 0 0,-1-4-1 0 0,-1-3 0 0 0,-2-3 0 0 0,45-34-135 0 0,-91 55-57 0 0,-1-2 1 0 0,-1-2-1 0 0,-1 0 1 0 0,0-1-1 0 0,-2-2 1 0 0,-1-1-1 0 0,-1 0 0 0 0,-1-2 1 0 0,-2 0-1 0 0,0-1 1 0 0,-2-1-1 0 0,-2-1 1 0 0,0 0-1 0 0,-2-1 1 0 0,-2-1-1 0 0,-1 0 1 0 0,4-22 56 0 0,-11 33-80 0 0,-1 1 1 0 0,-1 0 0 0 0,-1-1-1 0 0,0 0 1 0 0,-2 1 0 0 0,-1 0 0 0 0,0-1-1 0 0,-2 1 1 0 0,0 0 0 0 0,-1 1-1 0 0,-1-1 1 0 0,-1 1 0 0 0,-1 1 0 0 0,-1 0-1 0 0,-1 0 1 0 0,0 0 0 0 0,-1 2-1 0 0,-1-1 1 0 0,-1 2 0 0 0,0 0 0 0 0,-1 0-1 0 0,-1 2 1 0 0,0 0 0 0 0,-1 0 0 0 0,-1 2-1 0 0,0 0 1 0 0,0 1 0 0 0,-2 1-1 0 0,-17-7 80 0 0,17 6-11 0 0,-1 1 0 0 0,-1 1 0 0 0,0 1 0 0 0,0 2 0 0 0,0 0 0 0 0,-1 1 0 0 0,1 0 0 0 0,-1 2 0 0 0,0 1 0 0 0,0 1 0 0 0,-1 1 0 0 0,1 1 0 0 0,0 1 0 0 0,0 1 0 0 0,1 1 0 0 0,-1 1-1 0 0,1 1 1 0 0,0 1 0 0 0,0 1 0 0 0,0 1 0 0 0,1 1 0 0 0,1 1 0 0 0,0 0 0 0 0,0 2 0 0 0,1 0 0 0 0,1 1 0 0 0,0 1 0 0 0,1 0 0 0 0,1 2 0 0 0,0 0 0 0 0,-1 4 11 0 0,4-3 47 0 0,2 0 1 0 0,0 1 0 0 0,1 0-1 0 0,1 1 1 0 0,1 0 0 0 0,1 1-1 0 0,0 0 1 0 0,2 0 0 0 0,1 0 0 0 0,0 1-1 0 0,1-1 1 0 0,2 1 0 0 0,0 0-1 0 0,1-1 1 0 0,1 1 0 0 0,1 0-1 0 0,1-1 1 0 0,1 1 0 0 0,1-1-1 0 0,1 0 1 0 0,1-1 0 0 0,0 1-1 0 0,2-1 1 0 0,0-1 0 0 0,1 1 0 0 0,1-2-1 0 0,1 1 1 0 0,1-2 0 0 0,9 11-48 0 0,11 9 34 0 0,1-1 1 0 0,2-2-1 0 0,1-1 0 0 0,2-2 1 0 0,1-2-1 0 0,9 4-34 0 0,52 28-2367 0 0,0-7-3377 0 0,-47-29-4955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17.0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480 0 4569 0 0,'0'0'2627'0'0,"0"0"-377"0"0,0 0-426 0 0,0 0-466 0 0,0 0-584 0 0,0 0-774 0 0,0 0-846 0 0,0 0-417 0 0,0 0 115 0 0,0 0 469 0 0,0 0 659 0 0,0 9 404 0 0,53 437 2204 0 0,-31-312-2345 0 0,16 94 144 0 0,44 373 909 0 0,-82-599-1211 0 0,0-1-1 0 0,1 1 0 0 0,-1 0 0 0 0,0-1 0 0 0,0 1 0 0 0,0-1 0 0 0,0 1 1 0 0,0 0-1 0 0,0-1 0 0 0,0 1 0 0 0,0 0 0 0 0,-1-1 0 0 0,1 1 0 0 0,-1-1 0 0 0,1 1 1 0 0,-1-1-1 0 0,0 1 0 0 0,1-1 0 0 0,-1 1 0 0 0,0-1 0 0 0,0 0 0 0 0,0 1 1 0 0,0-1-1 0 0,0 0 0 0 0,0 0 0 0 0,0 0 0 0 0,-1 0 0 0 0,1 0 0 0 0,0 0 1 0 0,-1 0-1 0 0,1 0 0 0 0,-1 0 0 0 0,1-1 0 0 0,-1 1 0 0 0,1-1 0 0 0,-1 1 1 0 0,1-1-1 0 0,-1 1 0 0 0,1-1 0 0 0,-1 0 0 0 0,0 0 0 0 0,1 0 0 0 0,-1 0 1 0 0,0 0-1 0 0,1 0 0 0 0,-1 0 0 0 0,1 0 0 0 0,-1-1 0 0 0,0 1 0 0 0,1-1 1 0 0,-1 1-1 0 0,1-1 0 0 0,-1 0 0 0 0,1 1 0 0 0,0-1 0 0 0,-1 0 0 0 0,1 0 1 0 0,0 0-1 0 0,-1 0 0 0 0,1 0 0 0 0,-1-1-84 0 0,-14-3-378 0 0,-118-34 534 0 0,74 19-718 0 0,0 3 1 0 0,-1 2 0 0 0,-1 3-1 0 0,0 3 1 0 0,-49 0 561 0 0,109 9-30 0 0,0 0 0 0 0,0 0 0 0 0,0 0 1 0 0,0 0-1 0 0,1 1 0 0 0,-1-1 1 0 0,0 0-1 0 0,0 1 0 0 0,1 0 1 0 0,-1-1-1 0 0,0 1 0 0 0,1 0 1 0 0,-1 0-1 0 0,0 0 0 0 0,1 0 1 0 0,-1 0-1 0 0,1 1 0 0 0,0-1 1 0 0,-1 0-1 0 0,1 1 0 0 0,0-1 1 0 0,0 1-1 0 0,0-1 0 0 0,0 1 0 0 0,0-1 1 0 0,0 1-1 0 0,0 0 0 0 0,1-1 1 0 0,-1 1-1 0 0,1 0 0 0 0,-1 0 1 0 0,1 0-1 0 0,0-1 0 0 0,-1 1 1 0 0,1 0-1 0 0,0 0 0 0 0,0 0 1 0 0,0 0-1 0 0,0-1 0 0 0,1 1 1 0 0,-1 0-1 0 0,1 0 0 0 0,-1 0 1 0 0,1 0 29 0 0,32 80 1021 0 0,-15-66-830 0 0,1 0 0 0 0,1-1 0 0 0,1-2 0 0 0,0 0-1 0 0,0-1 1 0 0,1-1 0 0 0,1-1 0 0 0,0-1-1 0 0,0-1 1 0 0,1-1 0 0 0,0-1 0 0 0,0-1 0 0 0,0-1-1 0 0,1-2 1 0 0,-1 0 0 0 0,1-1 0 0 0,0-2-1 0 0,-1 0 1 0 0,16-4-191 0 0,-18 4 112 0 0,0 0-1 0 0,-1-2 1 0 0,0-1-1 0 0,1 0 1 0 0,-1-1-1 0 0,-1-2 1 0 0,1 0-1 0 0,-1-1 1 0 0,0-1-1 0 0,-1 0 1 0 0,0-2-1 0 0,-1 0 1 0 0,0-2-1 0 0,-1 1 1 0 0,0-2-1 0 0,-1-1 1 0 0,0 0-1 0 0,-1 0 1 0 0,-1-2-1 0 0,-1 0 1 0 0,0 0-1 0 0,-1-2 1 0 0,-1 1-1 0 0,-1-1 1 0 0,-1-1-1 0 0,0 0 1 0 0,-2 0-1 0 0,6-19-111 0 0,-8-27-90 0 0,-5 66-416 0 0,2 19-3024 0 0,2 3 3599 0 0,1 0 0 0 0,1 0-1 0 0,1 0 1 0 0,1-1 0 0 0,1 0 0 0 0,1-1 0 0 0,1 0-1 0 0,0-1 1 0 0,2 0 0 0 0,0 0 0 0 0,1-1 0 0 0,8 6-69 0 0,101 52 551 0 0,-76-62-3378 0 0,-1-3-4408 0 0,-31-9-2576 0 0</inkml:trace>
  <inkml:trace contextRef="#ctx0" brushRef="#br0" timeOffset="299.464">1155 704 24069 0 0,'0'0'488'0'0,"0"0"32"0"0,0 0-224 0 0,0 0-176 0 0,0 0-208 0 0,0 0-360 0 0,0 0-552 0 0,0 0-328 0 0,0 0-369 0 0,0 0-319 0 0,0 0-384 0 0,0 0-609 0 0,0 0-480 0 0,0 0 72 0 0,151-59-3184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39.3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468 1006 7754 0 0,'0'0'1797'0'0,"0"0"-300"0"0,0 0-386 0 0,0 0-334 0 0,0 0-190 0 0,0 0-130 0 0,0 0-50 0 0,0 0-8 0 0,0 0-4 0 0,0 0-2 0 0,22-26-16 0 0,126-164 792 0 0,-132 163-967 0 0,-2 0 0 0 0,-1-2 0 0 0,-1 1 1 0 0,-1-1-1 0 0,-2-1 0 0 0,-1 0 0 0 0,-1 0 1 0 0,-2-1-1 0 0,-1 0 0 0 0,-1 0 0 0 0,-2 0 1 0 0,-1 0-1 0 0,-1 0 0 0 0,-2 1 0 0 0,-1-1 1 0 0,-1 0-1 0 0,-2 1 0 0 0,-1 0 0 0 0,-1 0 1 0 0,-2 1-1 0 0,-1 0 0 0 0,-1 1 0 0 0,-9-13-202 0 0,22 40-26 0 0,-2-3-50 0 0,0 0 1 0 0,0 0 0 0 0,-1 0 0 0 0,1 0 0 0 0,-1 0 0 0 0,1 1 0 0 0,-1-1 0 0 0,0 1 0 0 0,-1 0 0 0 0,1-1 0 0 0,0 2 0 0 0,-1-1 0 0 0,0 0 0 0 0,0 1 0 0 0,0 0 0 0 0,0-1 0 0 0,0 2-1 0 0,0-1 1 0 0,0 0 0 0 0,-1 1 0 0 0,0 0 75 0 0,-29 76-2319 0 0,20-9 2386 0 0,4 0-1 0 0,2 1 0 0 0,4-1 1 0 0,2 1-1 0 0,3 0 0 0 0,5 14-66 0 0,-6-78 2 0 0,82 1101 661 0 0,-71-687-523 0 0,-20 56-140 0 0,9-472 2 0 0,0 14 101 0 0,-1 0 0 0 0,0 0 0 0 0,-1-1 0 0 0,0 1-1 0 0,-2 0 1 0 0,1-1 0 0 0,-2 0 0 0 0,0 0 0 0 0,0 0 0 0 0,-4 5-103 0 0,5-18 117 0 0,1 0 1 0 0,0 0-1 0 0,-1-1 1 0 0,1 0-1 0 0,-1 0 1 0 0,1 0-1 0 0,-1 0 1 0 0,1 0-1 0 0,-1-1 0 0 0,1 1 1 0 0,0-1-1 0 0,-1 0 1 0 0,1 0-1 0 0,0 0 1 0 0,-1-1-1 0 0,1 1 1 0 0,0-1-1 0 0,0 0 1 0 0,0 0-1 0 0,1 0 0 0 0,-1 0 1 0 0,0 0-1 0 0,1 0 1 0 0,-1-1-1 0 0,1 0 1 0 0,0 1-1 0 0,0-1 1 0 0,0 0-118 0 0,-6-3 41 0 0,-288-277-1449 0 0,277 266 1492 0 0,2 0 1 0 0,0 0 0 0 0,1-2-1 0 0,1 0 1 0 0,1-1 0 0 0,1 0-1 0 0,0-1 1 0 0,2 0 0 0 0,0-1 0 0 0,-4-15-85 0 0,15 29-60 0 0,0 0 1 0 0,1 0 0 0 0,-1 0 0 0 0,1 1 0 0 0,1-1 0 0 0,0 0 0 0 0,0 1 0 0 0,0-1 0 0 0,1 1-1 0 0,0-1 1 0 0,1 1 0 0 0,0 0 0 0 0,0 1 0 0 0,0-1 0 0 0,1 1 0 0 0,-1-1 0 0 0,2 1 0 0 0,-1 1 0 0 0,1-1-1 0 0,0 1 1 0 0,0 0 0 0 0,0 0 0 0 0,1 1 0 0 0,-1 0 0 0 0,1 0 0 0 0,0 0 0 0 0,0 1 0 0 0,1 0-1 0 0,-1 1 1 0 0,1-1 0 0 0,-1 1 0 0 0,7 0 59 0 0,10-9 207 0 0,151-70 130 0 0,-88 45-257 0 0,-1-3-1 0 0,-3-4 1 0 0,-1-4 0 0 0,-2-4 0 0 0,-2-2-1 0 0,-3-5 1 0 0,9-12-80 0 0,-47 37-31 0 0,-2-1 0 0 0,-1-2 0 0 0,-2-2 0 0 0,-2 0 0 0 0,-1-2 0 0 0,-2-1 0 0 0,-2-2 0 0 0,-2 0 0 0 0,-2-1 0 0 0,-1-1-1 0 0,-3-1 1 0 0,-2-1 0 0 0,-1-1 0 0 0,-3-1 31 0 0,-2-23 121 0 0,-3-1 0 0 0,-3 0 0 0 0,-3 0 0 0 0,-4 0 0 0 0,-3 0 0 0 0,-3 1 0 0 0,-12-41-121 0 0,21 113-65 0 0,0 0-1 0 0,1-1 1 0 0,-1 1-1 0 0,0 0 1 0 0,0 0 0 0 0,0 0-1 0 0,0-1 1 0 0,0 1-1 0 0,1 0 1 0 0,-1 0-1 0 0,0 0 1 0 0,0 1 0 0 0,0-1-1 0 0,0 0 1 0 0,0 0-1 0 0,1 0 1 0 0,-1 1-1 0 0,0-1 1 0 0,0 0 0 0 0,0 1-1 0 0,1-1 1 0 0,-1 0-1 0 0,0 1 1 0 0,0-1-1 0 0,1 1 1 0 0,-1 0 0 0 0,1-1-1 0 0,-1 1 1 0 0,0-1-1 0 0,1 1 1 0 0,-1 0-1 0 0,1-1 1 0 0,-1 1 0 0 0,1 0-1 0 0,0 0 1 0 0,-1 0-1 0 0,1-1 1 0 0,0 1-1 0 0,-1 0 1 0 0,1 0 0 0 0,0 0-1 0 0,0 0 1 0 0,0-1-1 0 0,0 1 1 0 0,0 0-1 0 0,0 0 1 0 0,0 0 0 0 0,0 0-1 0 0,0 0 1 0 0,0-1-1 0 0,0 1 1 0 0,0 0-1 0 0,1 0 1 0 0,-1 0 0 0 0,0 0-1 0 0,1-1 1 0 0,-1 1-1 0 0,1 0 1 0 0,-1 0-1 0 0,1-1 1 0 0,-1 1-1 0 0,1 0 1 0 0,0 0 65 0 0,-4 7-31 0 0,-24 104 481 0 0,5 2 0 0 0,5 0 0 0 0,5 1 0 0 0,5 1 0 0 0,5-1-1 0 0,7 25-449 0 0,-6-96 20 0 0,1 0 0 0 0,3-1 0 0 0,1 1 0 0 0,3-1 0 0 0,1 0 0 0 0,2-1 0 0 0,2 1-1 0 0,2-2 1 0 0,2 0 0 0 0,8 14-20 0 0,-19-47 67 0 0,-1 1 0 0 0,2-1-1 0 0,-1-1 1 0 0,1 1 0 0 0,0-1-1 0 0,1 0 1 0 0,-1-1 0 0 0,1 1-1 0 0,1-1 1 0 0,-1-1 0 0 0,1 1-1 0 0,0-1 1 0 0,0-1 0 0 0,1 1-1 0 0,0-1 1 0 0,-1-1 0 0 0,1 0-1 0 0,0 0 1 0 0,0-1 0 0 0,1 0 0 0 0,-1 0-1 0 0,0-1 1 0 0,1 0 0 0 0,-1-1-1 0 0,1 0 1 0 0,5-1-67 0 0,-6-4 62 0 0,0-1 0 0 0,0 0-1 0 0,0 0 1 0 0,-1-1 0 0 0,0 0 0 0 0,0 0 0 0 0,0-1 0 0 0,-1 0-1 0 0,-1-1 1 0 0,1 1 0 0 0,-1-1 0 0 0,-1-1 0 0 0,0 1 0 0 0,0-1-1 0 0,0 1 1 0 0,-2-2 0 0 0,1 1 0 0 0,-1 0 0 0 0,1-9-62 0 0,7-32-348 0 0,-3 0 1 0 0,-1 0-1 0 0,-3-1 0 0 0,-3 0 1 0 0,-1 0-1 0 0,-5-22 348 0 0,3 141-958 0 0,12 176 1188 0 0,-9-233-189 0 0,1-1-1 0 0,0 1 1 0 0,0 0-1 0 0,1-1 0 0 0,0 0 1 0 0,1 0-1 0 0,0 0 0 0 0,1 0 1 0 0,0-1-1 0 0,0 1 1 0 0,0-1-1 0 0,1-1 0 0 0,1 1 1 0 0,-1-1-1 0 0,1 0 0 0 0,0 0 1 0 0,1-1-1 0 0,0 0 1 0 0,0 0-1 0 0,0-1 0 0 0,0 0 1 0 0,1 0-1 0 0,0-1 0 0 0,0 0-40 0 0,-3-3 62 0 0,0 0-1 0 0,-1 0 1 0 0,1-1-1 0 0,0 0 0 0 0,0 0 1 0 0,0 0-1 0 0,0-1 0 0 0,0 0 1 0 0,0 0-1 0 0,-1 0 1 0 0,1-1-1 0 0,0 1 0 0 0,-1-1 1 0 0,1-1-1 0 0,-1 1 0 0 0,0-1 1 0 0,0 0-1 0 0,0 0 1 0 0,0-1-1 0 0,0 1 0 0 0,-1-1 1 0 0,1 0-1 0 0,-1 0 0 0 0,0-1 1 0 0,-1 1-1 0 0,1-1 1 0 0,-1 0-1 0 0,1-1-61 0 0,73-152-386 0 0,-63-31 450 0 0,-19 184-508 0 0,2 28-164 0 0,5-6 633 0 0,0 1 1 0 0,0-1 0 0 0,2 0 0 0 0,0 0 0 0 0,1-1 0 0 0,0 1 0 0 0,2-1 0 0 0,0-1 0 0 0,0 1 0 0 0,2-1 0 0 0,0 0 0 0 0,1-1 0 0 0,0 0 0 0 0,1 0 0 0 0,0-1 0 0 0,1-1 0 0 0,1 0 0 0 0,0-1 0 0 0,0 0 0 0 0,1-1 0 0 0,1 0 0 0 0,13 6-26 0 0,50 27-3701 0 0,2-9-3666 0 0,-60-27-3236 0 0</inkml:trace>
  <inkml:trace contextRef="#ctx0" brushRef="#br0" timeOffset="430.369">2564 1210 20292 0 0,'0'0'853'0'0,"0"0"-7"0"0,0 0-262 0 0,0 0-345 0 0,0 0-301 0 0,0 0-289 0 0,0 0-167 0 0,0 0-8 0 0,0 0 124 0 0,0 0 166 0 0,0 0 119 0 0,0 0 67 0 0,27 5 2 0 0,86 21 14 0 0,22 45 7 0 0,285 236 58 0 0,-419-307-26 0 0,0 0 1 0 0,1 1-1 0 0,-1-1 1 0 0,0 0-1 0 0,0 0 1 0 0,0 1-1 0 0,0-1 1 0 0,0 0-1 0 0,1 1 1 0 0,-1-1-1 0 0,0 1 1 0 0,0-1-1 0 0,0 1 1 0 0,0 0-1 0 0,0-1 0 0 0,-1 1 1 0 0,1 0-1 0 0,0 0 1 0 0,0 0-1 0 0,0 0 1 0 0,-1-1-1 0 0,1 1 1 0 0,0 0-1 0 0,-1 0 1 0 0,1 0-1 0 0,-1 1 1 0 0,1-1-1 0 0,-1 0 1 0 0,1 0-1 0 0,-1 0 1 0 0,0 0-1 0 0,0 0 1 0 0,0 0-1 0 0,1 1 1 0 0,-1-1-1 0 0,0 0 1 0 0,0 0-1 0 0,-1 0 1 0 0,1 1-1 0 0,0-1 1 0 0,0 0-1 0 0,0 0 1 0 0,-1 0-1 0 0,1 0 1 0 0,-1 0-1 0 0,1 0 1 0 0,-1 0-1 0 0,1 0 1 0 0,-1 0-1 0 0,0 0 1 0 0,1 0-1 0 0,-1 0 0 0 0,0 0 1 0 0,0 0-1 0 0,0 0 1 0 0,1-1-1 0 0,-1 1 1 0 0,0 0-1 0 0,0-1 1 0 0,0 1-1 0 0,0 0 1 0 0,0-1-1 0 0,-1 1 1 0 0,1-1-1 0 0,0 0 1 0 0,0 1-1 0 0,0-1 1 0 0,0 0-1 0 0,0 0 1 0 0,-1 0-6 0 0,-328 27 1402 0 0,180-23-1046 0 0,82 1-2544 0 0,-39 4-5640 0 0,68-5 2438 0 0,50-4-1820 0 0</inkml:trace>
  <inkml:trace contextRef="#ctx0" brushRef="#br0" timeOffset="1077.552">3330 143 21253 0 0,'0'0'460'0'0,"0"0"-151"0"0,0 0-396 0 0,0 0-481 0 0,0 0-207 0 0,0 0 162 0 0,0 0 325 0 0,0 0 379 0 0,0 0 226 0 0,8 31-6 0 0,50 181 147 0 0,3 9-145 0 0,-10 1 0 0 0,20 210-313 0 0,-23-189 108 0 0,-42-271 810 0 0,6-19-4034 0 0,23-36 938 0 0,-34 82 2232 0 0,0-1 1 0 0,1 1 0 0 0,-1-1 0 0 0,0 1-1 0 0,0-1 1 0 0,1 1 0 0 0,-1 0 0 0 0,0 0-1 0 0,1-1 1 0 0,-1 1 0 0 0,1 0-1 0 0,0 0 1 0 0,-1 1 0 0 0,1-1 0 0 0,0 0-1 0 0,0 0 1 0 0,-1 1 0 0 0,1-1-1 0 0,0 1 1 0 0,0 0 0 0 0,0-1 0 0 0,0 1-1 0 0,0 0 1 0 0,-1 0 0 0 0,1 0 0 0 0,0 1-1 0 0,0-1 1 0 0,0 0 0 0 0,0 1-1 0 0,0-1 1 0 0,-1 1 0 0 0,1-1 0 0 0,0 1-1 0 0,0 0 1 0 0,-1 0 0 0 0,1 0-1 0 0,-1 0 1 0 0,1 0 0 0 0,-1 0 0 0 0,1 0-1 0 0,-1 0 1 0 0,1 1 0 0 0,-1-1-1 0 0,0 1 1 0 0,0-1-55 0 0,17 16 438 0 0,-7-3-304 0 0,0-1 0 0 0,0 0 0 0 0,2-1 0 0 0,-1 0 0 0 0,2-1 0 0 0,-1-1 0 0 0,1 0 0 0 0,1-1 0 0 0,0 0 0 0 0,0-1 0 0 0,1-1 0 0 0,0 0 0 0 0,0-1 0 0 0,0-1 1 0 0,1-1-1 0 0,0 0 0 0 0,0-1 0 0 0,0-1 0 0 0,0 0 0 0 0,0-1 0 0 0,0-1 0 0 0,1-1 0 0 0,5-1-134 0 0,-8-3-28 0 0,0 0 0 0 0,-1 0 0 0 0,0-2 0 0 0,0 0 0 0 0,0 0 0 0 0,-1-1 0 0 0,0-1 0 0 0,-1 0 0 0 0,0-1 0 0 0,0 0 0 0 0,-1-1 0 0 0,0 0 0 0 0,-1-1 0 0 0,-1 0 0 0 0,0-1 0 0 0,0 0 0 0 0,-1 0 0 0 0,-1-1 0 0 0,0 0 0 0 0,-1 0 0 0 0,0 0 0 0 0,-1-1 0 0 0,-1 0 0 0 0,-1 0 0 0 0,0 0 0 0 0,0-1 0 0 0,-2 1 0 0 0,0 0 0 0 0,-1-1 0 0 0,-1-14 28 0 0,2 29-14 0 0,-1 0 0 0 0,0-1 0 0 0,1 1 0 0 0,-1-1 0 0 0,0 1 0 0 0,0-1 0 0 0,0 1 0 0 0,0 0 1 0 0,0-1-1 0 0,0 1 0 0 0,0-1 0 0 0,0 1 0 0 0,0-1 0 0 0,-1 1 0 0 0,1-1 0 0 0,-1 1 0 0 0,1 0 0 0 0,-1-1 0 0 0,1 1 0 0 0,-1 0 1 0 0,0-1-1 0 0,0 1 0 0 0,0 0 0 0 0,0 0 0 0 0,0 0 0 0 0,0 0 0 0 0,0 0 0 0 0,0 0 0 0 0,0 0 0 0 0,0 0 0 0 0,0 0 0 0 0,-1 0 1 0 0,1 1-1 0 0,0-1 0 0 0,-1 1 0 0 0,1-1 0 0 0,0 1 0 0 0,-1-1 0 0 0,1 1 0 0 0,-1 0 0 0 0,1-1 0 0 0,-1 1 0 0 0,1 0 0 0 0,0 0 0 0 0,-1 0 1 0 0,1 0-1 0 0,-1 0 0 0 0,1 1 0 0 0,-1-1 0 0 0,1 0 0 0 0,-1 1 0 0 0,1-1 0 0 0,0 1 0 0 0,-1-1 0 0 0,1 1 0 0 0,0 0 0 0 0,0 0 1 0 0,-1-1-1 0 0,1 1 0 0 0,0 0 0 0 0,0 0 0 0 0,0 0 14 0 0,-4 11 52 0 0,0 0 0 0 0,1 0-1 0 0,0 1 1 0 0,1-1 0 0 0,1 1 0 0 0,0-1 0 0 0,0 1 0 0 0,2 0-1 0 0,-1 0 1 0 0,2 0 0 0 0,0 0 0 0 0,0-1 0 0 0,1 1 0 0 0,1 0 0 0 0,0-1-1 0 0,0 1 1 0 0,1-1 0 0 0,1 0 0 0 0,0 0 0 0 0,1-1 0 0 0,0 0-1 0 0,1 0 1 0 0,0 0 0 0 0,1-1 0 0 0,0 0 0 0 0,0 0 0 0 0,1-1-1 0 0,0 0 1 0 0,1 0 0 0 0,0-1 0 0 0,1-1 0 0 0,-1 0 0 0 0,1 0-1 0 0,1-1 1 0 0,-1 0 0 0 0,1-1 0 0 0,0 0 0 0 0,0-1 0 0 0,1 0-52 0 0,137 20-3435 0 0,-50-22-6575 0 0,-71-2-73 0 0</inkml:trace>
  <inkml:trace contextRef="#ctx0" brushRef="#br0" timeOffset="1534.263">5780 4 20844 0 0,'0'0'-9'0'0,"0"0"113"0"0,0 0-20 0 0,0 0-77 0 0,0 0-90 0 0,0 0-137 0 0,0 0-276 0 0,0 0-256 0 0,0 0-99 0 0,0 0 180 0 0,0 0 386 0 0,0 0 369 0 0,0 0 287 0 0,-4 2 73 0 0,1 2-373 0 0,0 1 0 0 0,0 0 0 0 0,0 0 1 0 0,0 0-1 0 0,1 0 0 0 0,0 0 0 0 0,0 0 1 0 0,1 1-1 0 0,-1-1 0 0 0,1 1 0 0 0,1-1 1 0 0,-1 1-1 0 0,1-1 0 0 0,-1 1 0 0 0,2-1 1 0 0,-1 1-1 0 0,1-1 0 0 0,-1 1 0 0 0,1-1 1 0 0,1 1-1 0 0,1 3-71 0 0,-1 26 225 0 0,34 715 800 0 0,-32-666-960 0 0,-4-27-56 0 0,3 0-1 0 0,2 0 1 0 0,3 0-1 0 0,2 0 1 0 0,2-1-1 0 0,3-1 1 0 0,12 29-9 0 0,13-23 715 0 0,-40-60-387 0 0,0-1 135 0 0,0 0 86 0 0,-40-41-12 0 0,14 21-682 0 0,-2 0-1 0 0,0 2 0 0 0,-1 1 1 0 0,0 1-1 0 0,-2 1 0 0 0,0 2 1 0 0,0 1-1 0 0,-1 2 0 0 0,-1 1 0 0 0,0 1 1 0 0,0 2-1 0 0,0 1 0 0 0,0 2 1 0 0,-1 1-1 0 0,0 2 0 0 0,-28 3 146 0 0,53-3 46 0 0,0 0 1 0 0,0 1-1 0 0,0 0 0 0 0,-1 1 0 0 0,1 0 0 0 0,0 0 1 0 0,1 1-1 0 0,-1 0 0 0 0,0 0 0 0 0,1 1 0 0 0,0 0 0 0 0,0 0 1 0 0,0 1-1 0 0,0 1 0 0 0,1-1 0 0 0,0 1 0 0 0,0 0 0 0 0,0 1 1 0 0,1-1-1 0 0,0 1 0 0 0,0 0 0 0 0,1 1 0 0 0,0 0 1 0 0,0 0-1 0 0,1 0 0 0 0,0 0 0 0 0,0 1 0 0 0,1-1 0 0 0,0 1 1 0 0,0 0-1 0 0,1 0 0 0 0,-1 7-46 0 0,9-6 103 0 0,-1-1 1 0 0,1 0-1 0 0,1 0 1 0 0,0 0 0 0 0,0-1-1 0 0,1 0 1 0 0,0-1-1 0 0,0 1 1 0 0,1-2-1 0 0,-1 1 1 0 0,2-1-1 0 0,-1 0 1 0 0,1-1-1 0 0,-1 0 1 0 0,1-1-1 0 0,1 0 1 0 0,-1-1-1 0 0,1 1 1 0 0,-1-2-1 0 0,1 0 1 0 0,5 0-104 0 0,47 11 120 0 0,-1-3 0 0 0,1-3 1 0 0,1-2-1 0 0,-1-3 0 0 0,1-3 1 0 0,-1-3-1 0 0,0-3 0 0 0,0-2 0 0 0,-1-3 1 0 0,23-9-121 0 0,-19-5-917 0 0,-87 27-11034 0 0,13 2 269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44.9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1163 256 15235 0 0,'0'0'1431'0'0,"0"0"-481"0"0,0 0-142 0 0,0 0-160 0 0,0 0-133 0 0,0 0-116 0 0,0 0-155 0 0,0 0-174 0 0,0 0-116 0 0,0 0 42 0 0,0 0 148 0 0,0 0 144 0 0,0 0 129 0 0,-12 8-19 0 0,-96 77 51 0 0,3 5 0 0 0,5 4 1 0 0,4 4-1 0 0,-5 15-449 0 0,-432 474 322 0 0,426-466-1192 0 0,106-121 523 0 0,38-46-8091 0 0,-33 41 5767 0 0,9-6-7603 0 0</inkml:trace>
  <inkml:trace contextRef="#ctx0" brushRef="#br0" timeOffset="276.19">163 10 19948 0 0,'0'0'4835'0'0,"0"0"-3744"0"0,0 0-975 0 0,0 0-139 0 0,0 0-216 0 0,0 0-241 0 0,0 0-251 0 0,0 0-26 0 0,0 0 134 0 0,0 0 180 0 0,0 0 196 0 0,0 0 45 0 0,0 0-28 0 0,-3-4 9 0 0,-9-1-31 0 0,17 39-51 0 0,18 50-2904 0 0,5-24-5403 0 0,-17-41-812 0 0</inkml:trace>
  <inkml:trace contextRef="#ctx0" brushRef="#br0" timeOffset="626.583">1058 1156 22461 0 0,'0'0'395'0'0,"0"0"-475"0"0,0 0 1 0 0,0 0 111 0 0,0 0 36 0 0,0 0-1 0 0,0 0-25 0 0,0 0-14 0 0,0 0-1 0 0,0 0-12 0 0,25 26 6 0 0,114 119 22 0 0,-138-142 3 0 0,0-1 0 0 0,0 0 0 0 0,1 0 0 0 0,-1 0 0 0 0,0 1 0 0 0,1-1 0 0 0,0-1 0 0 0,-1 1 0 0 0,1 0 0 0 0,0 0 0 0 0,0-1 0 0 0,0 1 0 0 0,0-1 0 0 0,0 1 0 0 0,0-1 0 0 0,0 0 0 0 0,1 0 0 0 0,-1 0 0 0 0,0 0 0 0 0,1 0 0 0 0,-1-1 0 0 0,1 1 0 0 0,-1-1 0 0 0,1 1 0 0 0,-1-1 0 0 0,1 0 0 0 0,-1 0 0 0 0,1 0 0 0 0,-1 0 0 0 0,1-1 0 0 0,-1 1 0 0 0,0-1 0 0 0,1 1 0 0 0,-1-1 0 0 0,1 0 0 0 0,-1 0 0 0 0,0 0 0 0 0,0 0 0 0 0,1 0 0 0 0,-1-1 0 0 0,0 1 0 0 0,0-1 0 0 0,0 1 0 0 0,0-1 0 0 0,-1 0 0 0 0,2-1-46 0 0,-1-14-22 0 0,-1 0 0 0 0,0 0 1 0 0,-1 0-1 0 0,-1 0 0 0 0,-1 0 0 0 0,-1 0 0 0 0,0 1 0 0 0,-1-1 0 0 0,0 1 1 0 0,-2-1-1 0 0,0 1 0 0 0,0 1 0 0 0,-2-1 0 0 0,0 1 0 0 0,-1 1 1 0 0,0-1-1 0 0,-1 2 0 0 0,-1-1 0 0 0,0 1 0 0 0,0 1 0 0 0,-8-5 22 0 0,16 12-24 0 0,-1 1-1 0 0,0 0 0 0 0,0 0 1 0 0,0 0-1 0 0,0 0 0 0 0,-1 1 1 0 0,1 0-1 0 0,-1 0 0 0 0,0 0 1 0 0,0 0-1 0 0,0 1 0 0 0,0 0 1 0 0,0 0-1 0 0,-1 0 0 0 0,1 1 1 0 0,-1 0-1 0 0,1 0 0 0 0,-1 0 1 0 0,1 1-1 0 0,-1-1 1 0 0,0 1-1 0 0,1 1 0 0 0,-1-1 1 0 0,0 1-1 0 0,1 0 0 0 0,-1 0 1 0 0,1 1-1 0 0,0-1 0 0 0,-1 1 1 0 0,1 0-1 0 0,0 1 0 0 0,0-1 1 0 0,0 1-1 0 0,0 0 0 0 0,1 1 1 0 0,-1-1-1 0 0,1 1 0 0 0,0 0 1 0 0,0 0-1 0 0,0 0 0 0 0,1 0 1 0 0,-1 1-1 0 0,0 1 25 0 0,-4 7-32 0 0,0 1 1 0 0,1 0-1 0 0,0 0 1 0 0,1 1-1 0 0,1-1 0 0 0,0 1 1 0 0,1 1-1 0 0,1-1 1 0 0,0 1-1 0 0,1-1 0 0 0,1 1 1 0 0,0 0-1 0 0,2-1 0 0 0,-1 1 1 0 0,2 0-1 0 0,0-1 1 0 0,2 7 31 0 0,-3-18-2 0 0,-1 0 0 0 0,1 0 0 0 0,0 0 0 0 0,1 0 0 0 0,-1 0 1 0 0,1 0-1 0 0,0-1 0 0 0,0 1 0 0 0,0 0 0 0 0,0-1 0 0 0,0 1 0 0 0,1-1 1 0 0,0 0-1 0 0,0 0 0 0 0,0 0 0 0 0,0 0 0 0 0,0-1 0 0 0,0 1 0 0 0,1-1 1 0 0,-1 0-1 0 0,1 0 0 0 0,0 0 0 0 0,0 0 0 0 0,-1 0 0 0 0,1-1 1 0 0,0 0-1 0 0,0 0 0 0 0,0 0 0 0 0,1 0 0 0 0,-1-1 0 0 0,0 1 0 0 0,0-1 1 0 0,0 0-1 0 0,0-1 0 0 0,1 1 0 0 0,-1-1 0 0 0,0 1 0 0 0,0-1 0 0 0,0 0 1 0 0,0-1-1 0 0,0 1 0 0 0,0-1 0 0 0,-1 0 0 0 0,1 0 2 0 0,55-53-876 0 0,-15 13-3628 0 0,-12 17-5502 0 0,-30 24 2374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43.9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1 582 19476 0 0,'0'0'199'0'0,"0"0"21"0"0,0 0-59 0 0,0 0-225 0 0,0 0-256 0 0,0 0-201 0 0,0 0-58 0 0,0 0 162 0 0,0 0 259 0 0,0 0 233 0 0,0 0 126 0 0,13-6 50 0 0,99-25 660 0 0,-61 20-703 0 0,-1-1-1 0 0,0-3 1 0 0,-1-3 0 0 0,-1-1 0 0 0,0-2 0 0 0,-2-3 0 0 0,0-1-1 0 0,-2-2 1 0 0,-1-3 0 0 0,-2-1 0 0 0,0-2 0 0 0,34-37-208 0 0,-52 46 153 0 0,0-1 1 0 0,-1-1-1 0 0,-2-1 1 0 0,-1-1 0 0 0,-1-1-1 0 0,10-20-153 0 0,-50 123-3700 0 0,-6 177 3861 0 0,21-124-390 0 0,6 1 0 0 0,5 0 0 0 0,20 112 229 0 0,-22-225-76 0 0,0-12 98 0 0,-1 0 0 0 0,1 1-1 0 0,-1-1 1 0 0,0 0 0 0 0,-1 0 0 0 0,1 0 0 0 0,0 1 0 0 0,-1-1 0 0 0,0 0 0 0 0,0 1 0 0 0,0-1 0 0 0,0 0 0 0 0,0 1 0 0 0,-1-1 0 0 0,1 0 0 0 0,-1 1 0 0 0,0-1 0 0 0,0 0 0 0 0,0 0-1 0 0,0 0 1 0 0,-1 0 0 0 0,1 0 0 0 0,-1 0 0 0 0,0 0 0 0 0,0 0 0 0 0,0-1 0 0 0,0 1 0 0 0,-1-1 0 0 0,1 1 0 0 0,0-1 0 0 0,-1 0 0 0 0,0 0 0 0 0,1 0 0 0 0,-1 0 0 0 0,0-1-1 0 0,-3 2-21 0 0,-430 98-150 0 0,436-101 138 0 0,0 1 0 0 0,1-1 0 0 0,-1 1 1 0 0,1-1-1 0 0,-1 1 0 0 0,0-1 0 0 0,0 1 0 0 0,1 0 1 0 0,-1-1-1 0 0,0 1 0 0 0,0-1 0 0 0,0 1 0 0 0,1 0 1 0 0,-1-1-1 0 0,0 1 0 0 0,0 0 0 0 0,0-1 1 0 0,0 1-1 0 0,0 0 0 0 0,0-1 0 0 0,0 1 0 0 0,-1 0 1 0 0,1-1-1 0 0,0 1 0 0 0,0 0 0 0 0,0-1 0 0 0,-1 1 1 0 0,1-1-1 0 0,0 1 0 0 0,-1-1 0 0 0,1 1 0 0 0,-1 0 1 0 0,1-1-1 0 0,0 1 0 0 0,-1-1 0 0 0,1 0 1 0 0,-1 1-1 0 0,1-1 0 0 0,-1 1 0 0 0,1-1 0 0 0,-1 0 1 0 0,0 1-1 0 0,1-1 0 0 0,-1 0 12 0 0,67 9 593 0 0,68-13-27 0 0,0-6 0 0 0,93-20-566 0 0,-80 10 62 0 0,135-42 2236 0 0,-267 59-2293 0 0,0 1 1 0 0,-1 0-1 0 0,1 1 0 0 0,0 1 1 0 0,0 1-1 0 0,-1 0 0 0 0,1 0 0 0 0,0 2 1 0 0,-1 0-1 0 0,0 0 0 0 0,1 1 1 0 0,-2 1-1 0 0,1 1 0 0 0,9 4-5 0 0,86 23 191 0 0,-79-29-64 0 0,1-2 0 0 0,-1 0 0 0 0,1-3 0 0 0,-1 0 0 0 0,0-2 0 0 0,0-1 0 0 0,0-2 0 0 0,0 0 0 0 0,-1-3 0 0 0,0 0 0 0 0,0-1 0 0 0,-1-2 0 0 0,0-1 0 0 0,-2-2 0 0 0,1 0 0 0 0,-2-1 0 0 0,0-2 0 0 0,5-6-127 0 0,-17 14-28 0 0,-1-1 0 0 0,-1 0 0 0 0,0-1 0 0 0,0-1 0 0 0,-1 1 0 0 0,-1-2-1 0 0,0 1 1 0 0,-1-1 0 0 0,-1 0 0 0 0,0-1 0 0 0,0 0 0 0 0,-2 0 0 0 0,0-1 0 0 0,-1 1 0 0 0,0-1 0 0 0,-1 0 0 0 0,-1 0 0 0 0,0 0-1 0 0,-2 0 1 0 0,0 0 0 0 0,0 0 0 0 0,-2-1 0 0 0,0 1 0 0 0,0 0 0 0 0,-2 1 0 0 0,0-1 0 0 0,-1 1 0 0 0,0-1 0 0 0,-1 1 0 0 0,-1 1-1 0 0,0-1 1 0 0,-1 1 0 0 0,-1 1 0 0 0,0-1 0 0 0,-10-10 28 0 0,5 8-33 0 0,1 1 0 0 0,-2 0 0 0 0,0 1 0 0 0,0 0-1 0 0,-2 2 1 0 0,1 0 0 0 0,-1 0 0 0 0,-1 2 0 0 0,0 0 0 0 0,-1 1 0 0 0,0 1-1 0 0,0 1 1 0 0,-1 0 0 0 0,0 2 0 0 0,0 0 0 0 0,0 1 0 0 0,0 2 0 0 0,-1-1-1 0 0,1 2 1 0 0,-1 1 0 0 0,1 1 0 0 0,-1 0 0 0 0,1 2 0 0 0,-1 0 0 0 0,1 1-1 0 0,0 1 1 0 0,0 1 0 0 0,1 1 0 0 0,0 1 0 0 0,0 0 0 0 0,1 2 0 0 0,0 0-1 0 0,0 1 1 0 0,1 0 0 0 0,1 2 0 0 0,0 0 0 0 0,1 0 0 0 0,0 2 0 0 0,1 0-1 0 0,0 0 1 0 0,-5 11 33 0 0,8-8-17 0 0,1 1-1 0 0,1 0 0 0 0,1 1 1 0 0,0-1-1 0 0,1 2 1 0 0,2-1-1 0 0,0 1 0 0 0,1 0 1 0 0,1 0-1 0 0,1 0 0 0 0,1 0 1 0 0,1 6 17 0 0,0-17 4 0 0,0 0 0 0 0,1 0 1 0 0,1 0-1 0 0,-1 0 0 0 0,2 0 0 0 0,-1 0 0 0 0,1-1 1 0 0,1 1-1 0 0,0-1 0 0 0,0 0 0 0 0,1 0 1 0 0,0 0-1 0 0,1 0 0 0 0,0-1 0 0 0,0 0 1 0 0,0 0-1 0 0,1-1 0 0 0,1 0 0 0 0,-1 0 0 0 0,1-1 1 0 0,0 0-1 0 0,0 0 0 0 0,1-1 0 0 0,0 0 1 0 0,0 0-1 0 0,4 1-4 0 0,32 7-274 0 0,0-1 1 0 0,2-3 0 0 0,-1-2-1 0 0,1-1 1 0 0,0-3 0 0 0,0-2-1 0 0,1-2 1 0 0,-1-2-1 0 0,28-6 274 0 0,54-7-4253 0 0,-44 3-1571 0 0,-56 8 2743 0 0,6 0-4161 0 0</inkml:trace>
  <inkml:trace contextRef="#ctx0" brushRef="#br0" timeOffset="626.584">2731 804 7586 0 0,'0'0'4775'0'0,"0"0"-1357"0"0,0 0-1205 0 0,0 0-761 0 0,0 0-546 0 0,0 0-352 0 0,0 0-384 0 0,0 0-349 0 0,0 0-101 0 0,0 0 92 0 0,0 0 161 0 0,0 0 123 0 0,0 0 67 0 0,5 23 8 0 0,18 72 3 0 0,-20-84-73 0 0,0 0-1 0 0,1 0 0 0 0,1 0 0 0 0,0 0 0 0 0,0 0 0 0 0,1-1 0 0 0,1 0 1 0 0,-1 0-1 0 0,1-1 0 0 0,1 0 0 0 0,0 0 0 0 0,0-1 0 0 0,1 0 0 0 0,0 0 0 0 0,0-1 1 0 0,1 0-1 0 0,0-1 0 0 0,0 0 0 0 0,1 0 0 0 0,-1-1 0 0 0,1-1 0 0 0,0 0 0 0 0,1 0-100 0 0,21 5 261 0 0,1-2-1 0 0,0-1 0 0 0,0-1 1 0 0,0-2-1 0 0,0-2 0 0 0,25-2-260 0 0,-16 0 114 0 0,0-3-1 0 0,-1-1 0 0 0,1-2 1 0 0,-1-2-1 0 0,-1-2 0 0 0,0-1 1 0 0,-1-3-1 0 0,0-1 1 0 0,-1-2-1 0 0,-1-1 0 0 0,-1-2 1 0 0,0-2-1 0 0,14-13-113 0 0,-38 24-11 0 0,0 0 0 0 0,-1-1 1 0 0,-1 0-1 0 0,0-1 0 0 0,0 0 1 0 0,-1-1-1 0 0,-1 0 0 0 0,-1-1 0 0 0,0 1 1 0 0,-1-2-1 0 0,-1 1 0 0 0,0-1 0 0 0,-1 0 1 0 0,-1 0-1 0 0,-1 0 0 0 0,0-1 0 0 0,-1 1 1 0 0,-1-1-1 0 0,-1 1 0 0 0,0-1 0 0 0,-1 0 1 0 0,-1 1-1 0 0,-1-1 0 0 0,0 1 0 0 0,-2 0 1 0 0,0 0-1 0 0,0 0 0 0 0,-2 1 1 0 0,0 0-1 0 0,-1 0 0 0 0,0 1 0 0 0,-1-1 1 0 0,-1 2-1 0 0,-1 0 0 0 0,0 0 0 0 0,0 1 1 0 0,-2 0-1 0 0,-12-10 11 0 0,8 10-37 0 0,-1 0 1 0 0,-1 2 0 0 0,0 0-1 0 0,0 1 1 0 0,-1 1-1 0 0,0 1 1 0 0,-1 0 0 0 0,0 2-1 0 0,0 0 1 0 0,0 2 0 0 0,-1 0-1 0 0,1 1 1 0 0,-1 1-1 0 0,0 2 1 0 0,0 0 0 0 0,1 1-1 0 0,-1 1 1 0 0,0 1-1 0 0,1 1 1 0 0,-1 1 0 0 0,1 0-1 0 0,1 2 1 0 0,-1 1-1 0 0,-5 3 37 0 0,9-4-21 0 0,0 0 1 0 0,0 1-1 0 0,1 1 0 0 0,0 1 0 0 0,1 0 0 0 0,0 1 0 0 0,1 0 0 0 0,0 1 1 0 0,1 1-1 0 0,0 0 0 0 0,1 1 0 0 0,0 1 0 0 0,1-1 0 0 0,1 2 0 0 0,1 0 1 0 0,0 0-1 0 0,1 0 0 0 0,0 1 0 0 0,1 0 0 0 0,2 1 0 0 0,-1-1 0 0 0,2 1 1 0 0,0 0-1 0 0,2 1 0 0 0,0-1 0 0 0,0 0 0 0 0,2 1 0 0 0,1 15 21 0 0,1-21-15 0 0,1-1 1 0 0,0 1-1 0 0,1-1 0 0 0,0 0 0 0 0,1 0 0 0 0,0 0 0 0 0,0-1 1 0 0,2 0-1 0 0,-1 0 0 0 0,1 0 0 0 0,1-1 0 0 0,0 0 0 0 0,1-1 0 0 0,-1 1 1 0 0,2-2-1 0 0,-1 1 0 0 0,1-1 0 0 0,1-1 0 0 0,-1 0 0 0 0,9 4 15 0 0,109 50-2520 0 0,-1-22-6019 0 0,-83-27-2470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46.1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2725 46 16580 0 0,'0'0'658'0'0,"0"0"-239"0"0,0 0-187 0 0,0 0-148 0 0,0 0-73 0 0,0 0 30 0 0,0 0-14 0 0,0 0-102 0 0,0 0-186 0 0,0 0-153 0 0,0 0 42 0 0,7-11 179 0 0,-3 4 153 0 0,17-20 220 0 0,-8 70 508 0 0,3 1140 2104 0 0,-17-822-1411 0 0,1-360-1084 0 0,0-1 31 0 0,-32-39-4683 0 0,-12-8-6777 0 0,35 34 4256 0 0</inkml:trace>
  <inkml:trace contextRef="#ctx0" brushRef="#br0" timeOffset="324.059">2458 1253 3913 0 0,'0'0'1968'0'0,"0"0"-123"0"0,0 0-298 0 0,0 0-259 0 0,0 0-199 0 0,0 0-138 0 0,0 0-76 0 0,0 0-77 0 0,0 0-57 0 0,-8 26-31 0 0,-22 85-26 0 0,46-26 441 0 0,-8-70-875 0 0,20 42 317 0 0,2-2-1 0 0,2-2 1 0 0,3-1 0 0 0,1-1 0 0 0,3-2 0 0 0,32 29-567 0 0,-69-73 136 0 0,1-1 1 0 0,1 1 0 0 0,-1-1-1 0 0,0 0 1 0 0,1 0-1 0 0,0-1 1 0 0,0 1 0 0 0,0-1-1 0 0,1 0 1 0 0,-1 0 0 0 0,1 0-1 0 0,-1-1 1 0 0,1 0 0 0 0,0 1-1 0 0,0-2 1 0 0,0 1 0 0 0,0 0-1 0 0,0-1 1 0 0,1 0 0 0 0,-1 0-1 0 0,0-1 1 0 0,1 0 0 0 0,-1 0-1 0 0,0 0 1 0 0,0 0 0 0 0,1-1-1 0 0,-1 0 1 0 0,0 0 0 0 0,0 0-1 0 0,1-1 1 0 0,-1 1 0 0 0,-1-1-1 0 0,1 0 1 0 0,0-1 0 0 0,0 1-1 0 0,0-2-136 0 0,21-33 227 0 0,-2-1 0 0 0,-2-2 0 0 0,-1 0 0 0 0,-2-1-1 0 0,-2-1 1 0 0,3-14-227 0 0,0 5 90 0 0,111-289-171 0 0,-89 298-2028 0 0,-11 57-3991 0 0,-23 0-104 0 0,1-1-4889 0 0</inkml:trace>
  <inkml:trace contextRef="#ctx0" brushRef="#br0" timeOffset="2068.701">2 2407 9146 0 0,'0'0'891'0'0,"0"0"-204"0"0,0 0-523 0 0,0 0-788 0 0,0 0-597 0 0,0 0-27 0 0,0 0 322 0 0,0 0 633 0 0,0 0 612 0 0,0 0 216 0 0,0 0 63 0 0,-2 23-15 0 0,4 184 1095 0 0,7-36-584 0 0,41 386 360 0 0,-48-546-1425 0 0,-1 1-6 0 0,0 0 0 0 0,1 0 0 0 0,1 0 0 0 0,0-1-1 0 0,0 1 1 0 0,1-1 0 0 0,0 1 0 0 0,1-2 0 0 0,1 1-1 0 0,0 0 1 0 0,0-1 0 0 0,7 8-23 0 0,-10-18 118 0 0,-1 0-1 0 0,1 0 1 0 0,0 0 0 0 0,-1-1-1 0 0,1 1 1 0 0,0-1 0 0 0,-1 0-1 0 0,1 0 1 0 0,-1 0-1 0 0,1 0 1 0 0,-1 0 0 0 0,1 0-1 0 0,-1-1 1 0 0,0 1 0 0 0,0-1-1 0 0,1 0 1 0 0,-1 1 0 0 0,0-1-1 0 0,-1 0 1 0 0,1 0-1 0 0,0 0 1 0 0,-1-1 0 0 0,1 1-1 0 0,-1 0 1 0 0,1-1 0 0 0,-1 1-1 0 0,0 0 1 0 0,0-1-1 0 0,0 0 1 0 0,0 1 0 0 0,-1-1-1 0 0,1 1 1 0 0,-1-1 0 0 0,0 0-1 0 0,1 0 1 0 0,-1 1-118 0 0,2-4 53 0 0,191-546-117 0 0,-151 305 358 0 0,-38 254-3049 0 0,12 43 3174 0 0,23 130 1152 0 0,-21-82-1345 0 0,4-1 0 0 0,4-1-1 0 0,5-2 1 0 0,25 51-226 0 0,-54-137 65 0 0,0 1-1 0 0,0-1 1 0 0,1 0 0 0 0,1 0 0 0 0,-1 0 0 0 0,1-1-1 0 0,1 1 1 0 0,-1-1 0 0 0,1 0 0 0 0,0 0 0 0 0,1 0-1 0 0,0-1 1 0 0,0 0 0 0 0,0 0 0 0 0,1 0 0 0 0,0-1-1 0 0,0 0 1 0 0,0 0 0 0 0,1-1 0 0 0,-1 0 0 0 0,1 0-1 0 0,0-1 1 0 0,0 0 0 0 0,1 0 0 0 0,-1-1 0 0 0,0 0-1 0 0,1-1 1 0 0,-1 0 0 0 0,1 0 0 0 0,0 0 0 0 0,-1-1-1 0 0,1-1 1 0 0,0 1 0 0 0,-1-2 0 0 0,1 1 0 0 0,-1-1-1 0 0,1 0 1 0 0,-1-1 0 0 0,3-1-65 0 0,11-10 120 0 0,-2-1 0 0 0,0-1 1 0 0,-1 0-1 0 0,0-2 0 0 0,-1 0 0 0 0,-2-1 1 0 0,0-1-1 0 0,0 0 0 0 0,-2-1 0 0 0,-1-1 0 0 0,0 0 1 0 0,-2 0-1 0 0,-1-2 0 0 0,0 1 0 0 0,-2-1 0 0 0,-1-1 1 0 0,0 1-1 0 0,-2-1 0 0 0,-1 0 0 0 0,-1 0 1 0 0,-1-12-121 0 0,-2 3 23 0 0,-1 0-1 0 0,-1 0 1 0 0,-2 1 0 0 0,-2-1 0 0 0,-1 1 0 0 0,-1 0 0 0 0,-2 1 0 0 0,-2 0 0 0 0,0 0 0 0 0,-2 2 0 0 0,-2-1 0 0 0,0 2 0 0 0,-2 0 0 0 0,-3-1-23 0 0,-123-153 1422 0 0,216 207-3858 0 0,-13-3 2681 0 0,1-3 0 0 0,1-3 0 0 0,1-3-1 0 0,0-2 1 0 0,0-3 0 0 0,19-2-245 0 0,117 4-2927 0 0,1 1-9772 0 0,-180-9 4701 0 0</inkml:trace>
  <inkml:trace contextRef="#ctx0" brushRef="#br0" timeOffset="2664.912">1669 3458 12507 0 0,'0'0'565'0'0,"0"0"-287"0"0,0 0 204 0 0,0 0 81 0 0,0 0 80 0 0,27 15 93 0 0,87 47 22 0 0,-105-57-585 0 0,1-1 0 0 0,0 1 1 0 0,0-2-1 0 0,0 1 0 0 0,0-1 1 0 0,1-1-1 0 0,0 0 1 0 0,-1 0-1 0 0,1-1 0 0 0,0-1 1 0 0,0 0-1 0 0,7-1-173 0 0,9 1 345 0 0,1-4-96 0 0,-1-1-1 0 0,0-1 1 0 0,0-1-1 0 0,0-2 0 0 0,-1 0 1 0 0,0-2-1 0 0,-1-1 1 0 0,0-1-1 0 0,-1-1 0 0 0,0-1 1 0 0,-2-1-1 0 0,1-1 1 0 0,-2-1-1 0 0,-1 0 1 0 0,15-18-249 0 0,-28 30-11 0 0,-1 0 1 0 0,1 0-1 0 0,-1-1 1 0 0,0 1-1 0 0,-1-2 1 0 0,1 1-1 0 0,-1 0 1 0 0,-1-1 0 0 0,1 0-1 0 0,-2 0 1 0 0,1-1-1 0 0,-1 1 1 0 0,0-1-1 0 0,-1 1 1 0 0,0-1 0 0 0,0 0-1 0 0,-1 0 1 0 0,0 0-1 0 0,0 0 1 0 0,-1 0-1 0 0,0 0 1 0 0,-1 0 0 0 0,0 0-1 0 0,-1 0 1 0 0,1 1-1 0 0,-2-1 1 0 0,1 0-1 0 0,-1 1 1 0 0,-1-1-1 0 0,1 1 1 0 0,-1 0 0 0 0,-1 0-1 0 0,0 1 1 0 0,0-1-1 0 0,0 1 1 0 0,-1 0-1 0 0,0 0 1 0 0,0 1 0 0 0,-1 0-1 0 0,-1-1 11 0 0,-7-3-92 0 0,-1 1-1 0 0,-1 1 1 0 0,1 1 0 0 0,-2 0-1 0 0,1 1 1 0 0,0 1 0 0 0,-1 1-1 0 0,0 0 1 0 0,0 1 0 0 0,0 1-1 0 0,-1 1 1 0 0,1 0 0 0 0,0 2-1 0 0,0 0 1 0 0,-1 1 0 0 0,1 1-1 0 0,0 0 1 0 0,1 1 0 0 0,-1 1-1 0 0,-12 6 93 0 0,16-6-31 0 0,1 0 1 0 0,-1 1-1 0 0,1 1 0 0 0,0 0 1 0 0,1 1-1 0 0,0 0 0 0 0,0 0 0 0 0,1 2 1 0 0,0-1-1 0 0,0 2 0 0 0,1-1 0 0 0,1 1 1 0 0,0 1-1 0 0,0 0 0 0 0,1 0 1 0 0,1 0-1 0 0,0 1 0 0 0,1 0 0 0 0,0 1 1 0 0,1-1-1 0 0,0 1 0 0 0,1 0 0 0 0,1 0 1 0 0,0 1-1 0 0,1-1 0 0 0,0 2 31 0 0,1-10 7 0 0,0 0 0 0 0,0 1 0 0 0,1-1-1 0 0,0 1 1 0 0,0-1 0 0 0,0 0 0 0 0,1 1 0 0 0,0-1 0 0 0,0 0-1 0 0,1 1 1 0 0,-1-1 0 0 0,1 0 0 0 0,1 0 0 0 0,-1 0 0 0 0,1 0-1 0 0,0-1 1 0 0,1 1 0 0 0,-1-1 0 0 0,1 0 0 0 0,0 0 0 0 0,0 0-1 0 0,1 0 1 0 0,-1-1 0 0 0,1 1 0 0 0,0-1 0 0 0,0-1-1 0 0,1 1 1 0 0,-1-1 0 0 0,1 1 0 0 0,-1-2 0 0 0,1 1 0 0 0,0-1-1 0 0,0 0 1 0 0,6 2-7 0 0,21-2 115 0 0,0-1 0 0 0,-1-1-1 0 0,1-2 1 0 0,0-1 0 0 0,-1-2-1 0 0,0-1 1 0 0,0-1 0 0 0,-1-2 0 0 0,0-1-1 0 0,0-2 1 0 0,13-7-115 0 0,85-26 191 0 0,-102 37-128 0 0,146-20 508 0 0,-167 30-568 0 0,-1 1-1 0 0,1 0 1 0 0,0 0-1 0 0,-1 0 1 0 0,0 0-1 0 0,0 1 1 0 0,0 0-1 0 0,0 0 0 0 0,0 0 1 0 0,-1 1-1 0 0,0 0 1 0 0,0-1-1 0 0,0 1 1 0 0,-1 1-1 0 0,1-1 1 0 0,-1 1-1 0 0,0-1 0 0 0,-1 1 1 0 0,2 5-3 0 0,38 51-665 0 0,3-32-3457 0 0,-9-22-6548 0 0,-25-8 4141 0 0</inkml:trace>
  <inkml:trace contextRef="#ctx0" brushRef="#br0" timeOffset="3153.943">3387 2131 20756 0 0,'0'0'783'0'0,"0"0"-529"0"0,0 0-225 0 0,0 0-274 0 0,0 0-438 0 0,0 0-419 0 0,0 0-27 0 0,0 0 263 0 0,0 0 503 0 0,0 0 523 0 0,0 0 206 0 0,0 0 59 0 0,0 0-37 0 0,-9 33-56 0 0,-27 108-92 0 0,26 86 191 0 0,13-87-263 0 0,6-1-1 0 0,7 0 1 0 0,5-1-1 0 0,6-1 1 0 0,15 33-168 0 0,39 3 239 0 0,-78-169-199 0 0,0 1 0 0 0,0-1 0 0 0,1 0 0 0 0,-1 0 0 0 0,1 0 0 0 0,0 0 0 0 0,0-1 0 0 0,1 1 0 0 0,-1-1 0 0 0,1 0 0 0 0,-1-1 0 0 0,1 1 0 0 0,0-1 0 0 0,0 0 0 0 0,0 0 0 0 0,0 0 0 0 0,0-1 1 0 0,1 0-1 0 0,-1 0 0 0 0,0 0 0 0 0,1 0 0 0 0,-1-1 0 0 0,1 0 0 0 0,-1 0 0 0 0,1-1 0 0 0,-1 1 0 0 0,0-1 0 0 0,1 0 0 0 0,-1-1 0 0 0,0 1 0 0 0,0-1 0 0 0,0 0 0 0 0,3-2-40 0 0,11-9 85 0 0,-2-1 0 0 0,0-1-1 0 0,0 0 1 0 0,-1-1 0 0 0,-1 0-1 0 0,-1-2 1 0 0,-1 0 0 0 0,0 0 0 0 0,-1-1-1 0 0,-1 0 1 0 0,-1-1 0 0 0,0-1 0 0 0,-2 1-1 0 0,-1-2 1 0 0,1-3-85 0 0,-3 13-16 0 0,-1 0 0 0 0,0 0 0 0 0,-1 0 1 0 0,0-1-1 0 0,-1 1 0 0 0,0-1 0 0 0,-1 1 0 0 0,-1-1 0 0 0,0 0 1 0 0,0 1-1 0 0,-1-1 0 0 0,-1 1 0 0 0,0-1 0 0 0,-1 1 0 0 0,0-1 1 0 0,-1 1-1 0 0,0 0 0 0 0,-1 1 0 0 0,-1-1 0 0 0,0 1 0 0 0,0 0 0 0 0,-1 0 1 0 0,0 1-1 0 0,-1 0 0 0 0,-8-8 16 0 0,15 17-1 0 0,0 0 0 0 0,0 1 0 0 0,0-1 0 0 0,-1 1 0 0 0,1 0 0 0 0,0-1 0 0 0,0 1 0 0 0,-1 0-1 0 0,1 0 1 0 0,0-1 0 0 0,0 1 0 0 0,-1 0 0 0 0,1 0 0 0 0,0 1 0 0 0,-1-1 0 0 0,1 0 0 0 0,0 0 0 0 0,0 1 0 0 0,-1-1 0 0 0,1 0 0 0 0,0 1 0 0 0,0-1 0 0 0,0 1 0 0 0,0 0 0 0 0,0-1 0 0 0,-1 1 0 0 0,1 0 0 0 0,0 0 0 0 0,1 0-1 0 0,-1-1 1 0 0,0 1 0 0 0,0 0 0 0 0,0 0 0 0 0,0 0 0 0 0,1 1 0 0 0,-1-1 0 0 0,0 0 0 0 0,1 0 0 0 0,-1 0 0 0 0,1 0 0 0 0,0 1 0 0 0,-1-1 0 0 0,1 0 0 0 0,0 0 0 0 0,0 1 0 0 0,-1-1 0 0 0,1 0 0 0 0,0 0 0 0 0,0 1-1 0 0,1-1 1 0 0,-1 0 0 0 0,0 1 0 0 0,0-1 1 0 0,-5 85 140 0 0,5-78-65 0 0,1 9-18 0 0,0 0 1 0 0,2 1 0 0 0,0-1 0 0 0,0 0 0 0 0,2 0 0 0 0,0 0-1 0 0,1-1 1 0 0,1 0 0 0 0,0 0 0 0 0,1 0 0 0 0,1-1 0 0 0,1-1-1 0 0,0 1 1 0 0,0-1 0 0 0,1-1 0 0 0,1 0 0 0 0,1-1 0 0 0,-1 0-1 0 0,2-1 1 0 0,0 0 0 0 0,0-1 0 0 0,1-1 0 0 0,5 3-58 0 0,3 1-58 0 0,0-2 0 0 0,1 0 0 0 0,1-1 0 0 0,-1-1 0 0 0,2-2 0 0 0,-1 0 0 0 0,1-2 0 0 0,0-1 1 0 0,0-1-1 0 0,0-1 0 0 0,0-1 0 0 0,0-1 0 0 0,0-2 0 0 0,1 0 0 0 0,8-4 58 0 0,65-23-2844 0 0,-37 3-5397 0 0,-41 16-2535 0 0</inkml:trace>
  <inkml:trace contextRef="#ctx0" brushRef="#br0" timeOffset="3502.581">3615 2457 24997 0 0,'0'0'698'0'0,"0"0"-30"0"0,0 0-205 0 0,0 0-337 0 0,0 0-194 0 0,0 0-66 0 0,0 0 8 0 0,0 0 78 0 0,35-7 30 0 0,116-20 0 0 0,24 38-60 0 0,-132-2 24 0 0,202 44-1673 0 0,-165-33-1590 0 0,-1 2-3615 0 0,-41-12-4355 0 0</inkml:trace>
  <inkml:trace contextRef="#ctx0" brushRef="#br0" timeOffset="3732.592">4685 2923 22093 0 0,'0'0'320'0'0,"0"0"-168"0"0,0 0-230 0 0,0 0-179 0 0,0 0 25 0 0,31-14 135 0 0,105-43 122 0 0,123-1 186 0 0,54 23-225 0 0,-312 37-16 0 0,0-1-1 0 0,-1 1 1 0 0,1-1-1 0 0,-1 1 1 0 0,1-1-1 0 0,-1 1 1 0 0,1 0-1 0 0,-1-1 1 0 0,0 1-1 0 0,0 0 1 0 0,0-1-1 0 0,0 1 0 0 0,0 0 1 0 0,0-1-1 0 0,0 1 1 0 0,-1 0-1 0 0,1-1 1 0 0,0 1-1 0 0,-1-1 1 0 0,1 1-1 0 0,-1-1 1 0 0,0 1-1 0 0,0-1 1 0 0,1 1-1 0 0,-1-1 1 0 0,0 1-1 0 0,0-1 0 0 0,-1 0 1 0 0,1 0-1 0 0,0 1 1 0 0,0-1-1 0 0,0 0 1 0 0,-1 0-1 0 0,1 0 1 0 0,-1 0-1 0 0,1-1 1 0 0,0 1-1 0 0,-1 0 1 0 0,0 0-1 0 0,1-1 1 0 0,-1 1-1 0 0,1-1 1 0 0,-1 0-1 0 0,0 1 0 0 0,0-1 31 0 0,-3 4-15 0 0,4-3 18 0 0,-202 212 429 0 0,193-199-401 0 0,1 1 0 0 0,0 0 0 0 0,1 0 0 0 0,0 1 0 0 0,1 0 0 0 0,1 0 0 0 0,1 0 0 0 0,0 1 0 0 0,1 0 0 0 0,1 0 0 0 0,0 0 0 0 0,1 0 0 0 0,2 1 0 0 0,-1-1 0 0 0,3 17-31 0 0,-1-27 44 0 0,1 1 0 0 0,-1-1 1 0 0,1 0-1 0 0,1 0 0 0 0,0 1 1 0 0,0-2-1 0 0,0 1 0 0 0,1 0 0 0 0,-1-1 1 0 0,2 1-1 0 0,-1-1 0 0 0,1 0 0 0 0,0 0 1 0 0,0-1-1 0 0,1 0 0 0 0,-1 0 0 0 0,1 0 1 0 0,0 0-1 0 0,0-1 0 0 0,1 0 0 0 0,0-1 1 0 0,-1 1-1 0 0,1-1 0 0 0,0 0 0 0 0,0-1 1 0 0,1 0-1 0 0,-1 0 0 0 0,3 0-44 0 0,214 18 915 0 0,-34-39-1673 0 0,-67-4-4530 0 0,-83 15 1417 0 0,-10 2-6199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50.7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104 126 11771 0 0,'0'0'1032'0'0,"0"0"-660"0"0,0 0-767 0 0,0 0-308 0 0,0 0 148 0 0,0 0 495 0 0,0 0 578 0 0,0 0 229 0 0,0 0 68 0 0,2 30-25 0 0,17 236 1113 0 0,40 585-777 0 0,-43-768-3260 0 0,-10-110-6398 0 0,-6 17 1837 0 0</inkml:trace>
  <inkml:trace contextRef="#ctx0" brushRef="#br0" timeOffset="574.495">1 46 22773 0 0,'0'0'103'0'0,"0"0"-145"0"0,0 0-358 0 0,0 0-256 0 0,0 0-69 0 0,0 0 116 0 0,0 0 300 0 0,0 0 170 0 0,27-8 31 0 0,88-21 18 0 0,-101 26 67 0 0,0 1 1 0 0,0 0 0 0 0,1 1 0 0 0,-1 1 0 0 0,0 0-1 0 0,1 1 1 0 0,-1 0 0 0 0,0 1 0 0 0,0 1 0 0 0,12 4 22 0 0,11 1-9 0 0,1-2-49 0 0,0 2-1 0 0,-1 2 1 0 0,0 1 0 0 0,-1 1 0 0 0,0 3 0 0 0,-1 1-1 0 0,-1 1 1 0 0,-1 2 0 0 0,0 1 0 0 0,-1 2 0 0 0,4 5 58 0 0,-34-25-30 0 0,0-1 0 0 0,0 1 0 0 0,-1 0 1 0 0,1-1-1 0 0,-1 1 0 0 0,1 0 0 0 0,-1 0 1 0 0,1 0-1 0 0,-1 1 0 0 0,0-1 0 0 0,0 0 0 0 0,0 0 1 0 0,0 1-1 0 0,0-1 0 0 0,-1 0 0 0 0,1 1 1 0 0,-1-1-1 0 0,0 1 0 0 0,1-1 0 0 0,-1 0 1 0 0,0 1-1 0 0,0-1 0 0 0,-1 1 0 0 0,1-1 0 0 0,0 1 1 0 0,-1-1-1 0 0,0 0 0 0 0,1 1 0 0 0,-1-1 1 0 0,0 0-1 0 0,0 1 0 0 0,0-1 0 0 0,-1 0 1 0 0,1 0-1 0 0,0 0 0 0 0,-1 0 0 0 0,1 0 1 0 0,-2 1 28 0 0,-81 61 285 0 0,71-56-304 0 0,-567 272 561 0 0,578-280-568 0 0,0 1 1 0 0,0-1-1 0 0,1 0 0 0 0,-1 1 1 0 0,0 0-1 0 0,0-1 0 0 0,1 1 0 0 0,-1 0 1 0 0,0 0-1 0 0,1 0 0 0 0,-1 0 1 0 0,0 0-1 0 0,1 0 0 0 0,0 0 1 0 0,-1 1-1 0 0,1-1 0 0 0,0 0 0 0 0,-1 1 1 0 0,1-1-1 0 0,0 1 0 0 0,0 0 1 0 0,0-1-1 0 0,1 1 0 0 0,-1 0 1 0 0,0 0-1 0 0,0-1 0 0 0,1 1 1 0 0,-1 0-1 0 0,1 0 0 0 0,0 0 0 0 0,0 0 1 0 0,-1-1-1 0 0,1 1 0 0 0,0 0 1 0 0,1 0-1 0 0,-1 0 0 0 0,0 0 1 0 0,0 0-1 0 0,1 0 0 0 0,-1-1 1 0 0,1 1-1 0 0,0 0 0 0 0,0 0 0 0 0,-1-1 1 0 0,1 1-1 0 0,0 0 0 0 0,0-1 1 0 0,0 1-1 0 0,1-1 0 0 0,-1 1 1 0 0,0-1-1 0 0,0 0 0 0 0,1 1 0 0 0,-1-1 1 0 0,1 0-1 0 0,-1 0 0 0 0,1 0 1 0 0,1 1 26 0 0,29 10 227 0 0,0 0 0 0 0,1-2 0 0 0,0-2 0 0 0,1-1 0 0 0,0-1 0 0 0,0-2 0 0 0,25-1-227 0 0,14 4 172 0 0,15 4-83 0 0,-1 3 0 0 0,0 3-1 0 0,-2 5 1 0 0,0 3-1 0 0,24 14-88 0 0,-73-25-52 0 0,-1 3-1 0 0,0 0 0 0 0,-1 3 0 0 0,-1 0 0 0 0,-1 3 0 0 0,-1 0 0 0 0,-1 2 1 0 0,-1 1-1 0 0,-1 2 0 0 0,-1 0 0 0 0,-2 2 0 0 0,-1 1 0 0 0,3 7 53 0 0,-23-34 11 0 0,0 1-1 0 0,0-1 1 0 0,-1 1-1 0 0,1 0 0 0 0,-1 0 1 0 0,0 0-1 0 0,0 0 1 0 0,-1 1-1 0 0,0-1 1 0 0,0 1-1 0 0,0-1 0 0 0,0 1 1 0 0,-1 0-1 0 0,0 0 1 0 0,0 0-1 0 0,-1 0 1 0 0,1 0-1 0 0,-1 0 0 0 0,-1-1 1 0 0,1 1-1 0 0,-1 0 1 0 0,0 0-1 0 0,0 0 1 0 0,-1 0-1 0 0,0-1 0 0 0,0 1 1 0 0,0-1-1 0 0,-1 1 1 0 0,1-1-1 0 0,-1 0 1 0 0,-1 0-1 0 0,1 0 0 0 0,-4 3-10 0 0,-21 9 402 0 0,-2-2 0 0 0,0-1 0 0 0,0-1 0 0 0,-1-2 0 0 0,-1-1 0 0 0,0-1 0 0 0,0-2 0 0 0,-1-1 0 0 0,0-2 0 0 0,-21 0-402 0 0,36-1 100 0 0,-70 8 216 0 0,-1-5-1 0 0,0-3 1 0 0,0-3 0 0 0,0-5 0 0 0,0-4-1 0 0,1-3 1 0 0,1-5 0 0 0,-34-12-316 0 0,105 26 31 0 0,0-2 1 0 0,0 1 0 0 0,1-2-1 0 0,0 0 1 0 0,0-1 0 0 0,1-1 0 0 0,-1 0-1 0 0,2 0 1 0 0,-1-2 0 0 0,1 0-1 0 0,1 0 1 0 0,-11-12-32 0 0,23 19-58 0 0,0 0 0 0 0,0 0 0 0 0,1 0-1 0 0,-1 0 1 0 0,1 0 0 0 0,-1 0 0 0 0,1 0 0 0 0,0 0 0 0 0,0 0 0 0 0,1 0 0 0 0,-1 0-1 0 0,1 0 1 0 0,-1 1 0 0 0,1-1 0 0 0,0 1 0 0 0,0-1 0 0 0,0 1 0 0 0,0 0 0 0 0,0-1-1 0 0,0 1 1 0 0,1 0 0 0 0,-1 1 0 0 0,1-1 0 0 0,0 0 0 0 0,-1 1 0 0 0,1-1 0 0 0,0 1-1 0 0,0 0 1 0 0,0 0 0 0 0,0 0 0 0 0,0 0 0 0 0,0 1 0 0 0,0-1 0 0 0,0 1 0 0 0,0 0 0 0 0,0 0-1 0 0,1 0 1 0 0,-1 0 0 0 0,0 0 0 0 0,2 1 58 0 0,4-3-94 0 0,248-30-3275 0 0,-86 30-4489 0 0,-130 3 4542 0 0,5-1-5661 0 0</inkml:trace>
  <inkml:trace contextRef="#ctx0" brushRef="#br0" timeOffset="1352.364">1874 1198 24517 0 0,'0'0'279'0'0,"0"0"-190"0"0,0 0-182 0 0,0 0-232 0 0,0 0-144 0 0,0 0 31 0 0,0 0 108 0 0,0 0 150 0 0,0 0 142 0 0,0 0 28 0 0,0 0 22 0 0,0 0 18 0 0,0 0 36 0 0,5 5 52 0 0,-1-2-83 0 0,0-1 0 0 0,0 1 1 0 0,0-1-1 0 0,0 0 1 0 0,0 0-1 0 0,0 0 1 0 0,1 0-1 0 0,-1-1 0 0 0,1 1 1 0 0,-1-1-1 0 0,1-1 1 0 0,-1 1-1 0 0,1 0 1 0 0,0-1-1 0 0,-1 0 0 0 0,1 0 1 0 0,0-1-1 0 0,-1 1 1 0 0,1-1-1 0 0,-1 0 0 0 0,1 0 1 0 0,-1-1-1 0 0,1 1 1 0 0,-1-1-1 0 0,3-1-35 0 0,163-101-512 0 0,-163 99 447 0 0,-1-1-1 0 0,0 1 0 0 0,0-1 1 0 0,0 0-1 0 0,-1 0 1 0 0,0-1-1 0 0,0 1 1 0 0,-1-1-1 0 0,0 0 0 0 0,0-1 1 0 0,0 1-1 0 0,-1-1 1 0 0,0 1-1 0 0,-1-1 0 0 0,0 0 1 0 0,0 0-1 0 0,0 0 1 0 0,-1 0-1 0 0,0 0 0 0 0,-1 0 1 0 0,0-1-1 0 0,0 1 1 0 0,-1 0 65 0 0,-3 1-38 0 0,0 0 0 0 0,0 0 0 0 0,-1 1-1 0 0,0-1 1 0 0,0 1 0 0 0,-1 1 0 0 0,0-1 0 0 0,0 1 0 0 0,0 0 0 0 0,0 0 0 0 0,-1 1 0 0 0,0-1 0 0 0,0 2 0 0 0,0-1 0 0 0,0 1 0 0 0,-1 0 0 0 0,1 0-1 0 0,-1 1 1 0 0,0 0 0 0 0,0 1 0 0 0,1-1 0 0 0,-1 1 0 0 0,0 1 0 0 0,0 0 0 0 0,0 0 0 0 0,0 0 0 0 0,0 1 0 0 0,0 0 0 0 0,0 1 0 0 0,0 0 0 0 0,1 0 0 0 0,-1 1-1 0 0,-6 2 39 0 0,1 1 39 0 0,1 0 0 0 0,0 1-1 0 0,1 1 1 0 0,-1-1 0 0 0,1 2-1 0 0,1-1 1 0 0,0 2-1 0 0,0-1 1 0 0,1 1 0 0 0,0 1-1 0 0,0 0 1 0 0,2 0 0 0 0,-1 0-1 0 0,1 1 1 0 0,1 0-1 0 0,0 1 1 0 0,1-1 0 0 0,0 1-1 0 0,1 0 1 0 0,0 1 0 0 0,1-1-1 0 0,1 0 1 0 0,0 1-1 0 0,0 0 1 0 0,2-1 0 0 0,0 1-1 0 0,0 0 1 0 0,1-1-1 0 0,1 1 1 0 0,0 0 0 0 0,1-1-1 0 0,1 0 1 0 0,0 0 0 0 0,0 0-1 0 0,2 0 1 0 0,-1-1-1 0 0,2 1 1 0 0,-1-2 0 0 0,2 1-1 0 0,0-1 1 0 0,0 0 0 0 0,1 0-1 0 0,0-1 1 0 0,0 0-1 0 0,2-1 1 0 0,-1 0 0 0 0,1-1-1 0 0,0 0 1 0 0,1 0 0 0 0,-1-1-1 0 0,6 1-38 0 0,6 0 23 0 0,1-1 0 0 0,0-2-1 0 0,0 0 1 0 0,0-1 0 0 0,1-1-1 0 0,-1-2 1 0 0,1 0 0 0 0,0-2-1 0 0,-1-1 1 0 0,1 0-1 0 0,-1-2 1 0 0,9-3-23 0 0,176-53-2690 0 0,-35-24-1080 0 0,-110 32 7382 0 0,-59 60-652 0 0,6 24-3071 0 0,-6-15 252 0 0,-3-13-105 0 0,-1-1 0 0 0,1 1 0 0 0,0 0 0 0 0,0-1 0 0 0,0 0 0 0 0,0 1 0 0 0,1-1 0 0 0,0 0 0 0 0,-1 0 0 0 0,1 0 0 0 0,0-1 0 0 0,0 1 0 0 0,1-1 0 0 0,-1 1 0 0 0,0-1 0 0 0,1 0 0 0 0,0 0 0 0 0,-1-1 0 0 0,1 1 0 0 0,0-1 0 0 0,0 0 0 0 0,0 0 0 0 0,0 0 0 0 0,0 0 0 0 0,0-1 0 0 0,0 0 0 0 0,0 1 0 0 0,0-2 0 0 0,0 1 0 0 0,0 0 0 0 0,0-1 0 0 0,0 0 0 0 0,0 1 0 0 0,0-2 0 0 0,-1 1 0 0 0,1 0 0 0 0,1-1-36 0 0,139-73 512 0 0,-142 74-527 0 0,8-4-2 0 0,0 0 0 0 0,0 0-1 0 0,0-1 1 0 0,-1 0 0 0 0,0-1-1 0 0,0 0 1 0 0,-1 0 0 0 0,1-1-1 0 0,-2 0 1 0 0,1-1 0 0 0,-1 0-1 0 0,-1 0 1 0 0,1 0 0 0 0,-1-1-1 0 0,-1 0 1 0 0,0 0 0 0 0,-1 0-1 0 0,1 0 1 0 0,-2-1 0 0 0,0 0-1 0 0,0 0 1 0 0,-1 0 0 0 0,0 0-1 0 0,-1-4 18 0 0,-2 11-19 0 0,0-1 0 0 0,-1 0 0 0 0,1 1 0 0 0,-1-1 0 0 0,0 1 0 0 0,0-1 0 0 0,-1 1 0 0 0,0 0-1 0 0,1 0 1 0 0,-1 0 0 0 0,-1 0 0 0 0,1 0 0 0 0,0 1 0 0 0,-1 0 0 0 0,0-1 0 0 0,0 1 0 0 0,0 1 0 0 0,0-1-1 0 0,0 0 1 0 0,0 1 0 0 0,-1 0 0 0 0,1 0 0 0 0,-1 0 0 0 0,0 1 0 0 0,0 0 0 0 0,1 0 0 0 0,-1 0 0 0 0,0 0 0 0 0,-2 1 18 0 0,-146 7-534 0 0,137-3 548 0 0,-1 1 0 0 0,1 1 0 0 0,0 0 0 0 0,0 1 0 0 0,1 0 0 0 0,0 2 1 0 0,0-1-1 0 0,1 2 0 0 0,0 0 0 0 0,1 1 0 0 0,0 0 0 0 0,0 1 0 0 0,2 1 0 0 0,-1-1 1 0 0,2 2-1 0 0,-1 0 0 0 0,2 0 0 0 0,0 1 0 0 0,0 1-13 0 0,8-12 2 0 0,0 0-1 0 0,0 0 1 0 0,1 0-1 0 0,-1-1 1 0 0,1 1-1 0 0,0 0 1 0 0,0 0-1 0 0,0 0 1 0 0,1 0-1 0 0,-1 0 1 0 0,1 0-1 0 0,0-1 1 0 0,0 1-1 0 0,0 0 1 0 0,1-1-1 0 0,-1 1 1 0 0,1-1-1 0 0,0 1 1 0 0,0-1-1 0 0,0 0 1 0 0,0 1-1 0 0,1-1 0 0 0,-1 0 1 0 0,1-1-1 0 0,0 1 1 0 0,0 0-1 0 0,0-1 1 0 0,0 0-1 0 0,0 1 1 0 0,1-1-1 0 0,-1-1 1 0 0,0 1-1 0 0,1 0 1 0 0,0-1-1 0 0,-1 0 1 0 0,1 1-1 0 0,3-1-1 0 0,148 21 520 0 0,276-49-124 0 0,-424 27-408 0 0,-1 1 0 0 0,0 0 0 0 0,1 0 0 0 0,-1 0-1 0 0,0 1 1 0 0,0 0 0 0 0,0 0 0 0 0,0 0 0 0 0,-1 1 0 0 0,1 0 0 0 0,0 0 0 0 0,-1 1 0 0 0,0-1-1 0 0,0 1 1 0 0,0 0 0 0 0,0 0 0 0 0,-1 1 0 0 0,0 0 0 0 0,1-1 0 0 0,-2 1 0 0 0,1 1 0 0 0,-1-1 0 0 0,2 3 12 0 0,45 49-1909 0 0,-20-42-2496 0 0,-6-13-5605 0 0,-15-2 1848 0 0</inkml:trace>
  <inkml:trace contextRef="#ctx0" brushRef="#br0" timeOffset="1768.934">3752 768 21725 0 0,'0'0'-522'0'0,"0"0"-135"0"0,0 0-26 0 0,0 0 131 0 0,0 0 296 0 0,0 0 253 0 0,0 0 155 0 0,5 25 97 0 0,33 173 782 0 0,-13-55 86 0 0,35 112-628 0 0,-53-257 2808 0 0,-10-89-2854 0 0,-20-31-290 0 0,15 91-164 0 0,2-1 0 0 0,0 1 0 0 0,3-1 0 0 0,0 0-1 0 0,2-1 1 0 0,2-16 11 0 0,3 43-22 0 0,-1 1-1 0 0,1 0 0 0 0,0-1 1 0 0,1 2-1 0 0,-1-1 1 0 0,1 0-1 0 0,0 1 1 0 0,0 0-1 0 0,1 0 0 0 0,-1 0 1 0 0,1 1-1 0 0,0 0 1 0 0,0 0-1 0 0,0 0 1 0 0,0 1-1 0 0,0 0 0 0 0,1 0 1 0 0,-1 1-1 0 0,1-1 1 0 0,-1 1-1 0 0,1 1 1 0 0,-1-1-1 0 0,1 1 0 0 0,0 0 1 0 0,-1 1-1 0 0,1 0 1 0 0,-1 0-1 0 0,1 0 0 0 0,-1 1 1 0 0,0 0-1 0 0,2 0 23 0 0,4-1 5 0 0,182 32-728 0 0,-127-19-3441 0 0,-1-3-6033 0 0,-52-9 60 0 0</inkml:trace>
  <inkml:trace contextRef="#ctx0" brushRef="#br0" timeOffset="2057.751">4550 909 16331 0 0,'0'0'713'0'0,"0"0"-881"0"0,0 0-345 0 0,0 0 281 0 0,0 0 505 0 0,0 0 249 0 0,0 0 116 0 0,0 0 53 0 0,0 0 11 0 0,11 28-33 0 0,34 91-60 0 0,-4 96 1258 0 0,-7-5-1364 0 0,-34-209-492 0 0,7-33-3692 0 0,-2 14-2335 0 0,-3 4-4542 0 0</inkml:trace>
  <inkml:trace contextRef="#ctx0" brushRef="#br0" timeOffset="2255.558">4450 274 24181 0 0,'0'0'816'0'0,"0"0"-408"0"0,0 0-248 0 0,0 0-384 0 0,0 0-296 0 0,0 0 8 0 0,0 0 0 0 0,0 0-24 0 0,0 0-48 0 0,0 0-272 0 0,0 0-273 0 0,0 0-359 0 0,0 0-648 0 0,0 0-1281 0 0,140 54-1144 0 0,-128-43-4529 0 0</inkml:trace>
  <inkml:trace contextRef="#ctx0" brushRef="#br0" timeOffset="2588.333">4984 819 23541 0 0,'0'0'312'0'0,"0"0"-385"0"0,0 0-105 0 0,0 0 4 0 0,0 0 70 0 0,0 0 72 0 0,3 28 14 0 0,15 203 34 0 0,-17-187 21 0 0,-3-20-28 0 0,2 0 0 0 0,1-1 0 0 0,0 1 0 0 0,2 0 0 0 0,1-1-1 0 0,1 0 1 0 0,1 1 0 0 0,0-2 0 0 0,2 1 0 0 0,1-1 0 0 0,10 19-9 0 0,-17-38 24 0 0,0 0 1 0 0,0 0-1 0 0,0 0 0 0 0,1 0 1 0 0,-1 0-1 0 0,1-1 1 0 0,0 1-1 0 0,0-1 0 0 0,-1 1 1 0 0,2-1-1 0 0,-1 0 0 0 0,0 0 1 0 0,0-1-1 0 0,1 1 1 0 0,-1-1-1 0 0,1 1 0 0 0,-1-1 1 0 0,1 0-1 0 0,-1 0 0 0 0,1-1 1 0 0,0 1-1 0 0,-1-1 0 0 0,1 0 1 0 0,0 0-1 0 0,0 0 1 0 0,-1 0-1 0 0,1-1 0 0 0,0 1 1 0 0,-1-1-1 0 0,1 0 0 0 0,0 0 1 0 0,-1 0-1 0 0,1-1 1 0 0,-1 1-1 0 0,0-1 0 0 0,1 0 1 0 0,-1 0-1 0 0,0 0 0 0 0,0 0 1 0 0,2-2-25 0 0,107-114 129 0 0,-109 115-165 0 0,17-24 118 0 0,-1-1-1 0 0,-1-1 1 0 0,-2-1-1 0 0,0 0 1 0 0,-3-1-1 0 0,0-1 1 0 0,-2 0-1 0 0,-1 0 1 0 0,-2-1-1 0 0,4-33-81 0 0,-14 90 53 0 0,0 0-1 0 0,2 0 1 0 0,0 0-1 0 0,2 0 1 0 0,1 0-1 0 0,0 0 1 0 0,2-1-1 0 0,5 15-52 0 0,-7-30-34 0 0,0 0 0 0 0,0 0 0 0 0,0-1-1 0 0,1 1 1 0 0,0-1 0 0 0,1 0 0 0 0,0 0 0 0 0,0 0 0 0 0,0-1-1 0 0,1 0 1 0 0,0 0 0 0 0,0 0 0 0 0,1-1 0 0 0,-1 0-1 0 0,1 0 1 0 0,0-1 0 0 0,0 1 0 0 0,1-2 0 0 0,2 2 34 0 0,107 14-3686 0 0,-115-19 3512 0 0,55-1-3860 0 0,-19-1-2186 0 0,-16 0-2649 0 0</inkml:trace>
  <inkml:trace contextRef="#ctx0" brushRef="#br0" timeOffset="3175.45">6222 1272 16844 0 0,'0'0'1180'0'0,"0"0"-613"0"0,0 0-230 0 0,0 0 8 0 0,0 0 49 0 0,0 0-43 0 0,0 0-93 0 0,0 0-48 0 0,0 0-4 0 0,0 0 10 0 0,0 0 41 0 0,0 0 53 0 0,0 0 66 0 0,19 13 15 0 0,61 36 12 0 0,-76-47-355 0 0,0 1 1 0 0,0-2-1 0 0,0 1 1 0 0,0 0-1 0 0,0-1 0 0 0,1 0 1 0 0,-1 0-1 0 0,1 0 1 0 0,-1-1-1 0 0,1 1 1 0 0,-1-1-1 0 0,1 0 0 0 0,-1-1 1 0 0,1 1-1 0 0,-1-1 1 0 0,1 1-1 0 0,-1-2 1 0 0,0 1-1 0 0,1 0 0 0 0,-1-1 1 0 0,0 1-1 0 0,0-1 1 0 0,0-1-1 0 0,0 1 0 0 0,0 0 1 0 0,0-1-49 0 0,6-3 84 0 0,11-5 33 0 0,-1 0 1 0 0,0-1-1 0 0,-1-1 0 0 0,0-1 1 0 0,-1-1-1 0 0,0 0 0 0 0,-2-1 1 0 0,0-1-1 0 0,-1-1 0 0 0,0 0 1 0 0,-2-1-1 0 0,0 0 0 0 0,4-9-117 0 0,-14 22-14 0 0,-1 0-1 0 0,0 0 0 0 0,0 0 0 0 0,-1-1 0 0 0,0 1 0 0 0,0 0 1 0 0,0-1-1 0 0,0 1 0 0 0,-1 0 0 0 0,0-1 0 0 0,-1 1 0 0 0,0 0 0 0 0,0-1 1 0 0,0 1-1 0 0,0 0 0 0 0,-1 0 0 0 0,0 0 0 0 0,0 0 0 0 0,-1 0 1 0 0,0 0-1 0 0,0 0 0 0 0,0 1 0 0 0,-1 0 0 0 0,0-1 0 0 0,0 1 0 0 0,0 1 1 0 0,0-1-1 0 0,-1 1 0 0 0,0-1 0 0 0,0 1 0 0 0,0 1 0 0 0,0-1 0 0 0,-1 1 1 0 0,1 0-1 0 0,-1 0 0 0 0,0 0 0 0 0,0 1 0 0 0,0 0 0 0 0,0 0 1 0 0,0 1-1 0 0,0-1 0 0 0,-1 1 0 0 0,1 1 0 0 0,-1-1 0 0 0,-2 1 15 0 0,-8-2-10 0 0,-1 1 0 0 0,0 0 0 0 0,0 1-1 0 0,1 1 1 0 0,-1 1 0 0 0,0 0 0 0 0,1 1-1 0 0,0 1 1 0 0,-1 1 0 0 0,1 1 0 0 0,1 0-1 0 0,-1 1 1 0 0,1 0 0 0 0,1 2 0 0 0,-1 0-1 0 0,2 0 1 0 0,-1 2 0 0 0,1 0 0 0 0,1 0-1 0 0,0 1 1 0 0,0 1 0 0 0,-9 12 10 0 0,18-18-7 0 0,0 0 1 0 0,1 0 0 0 0,-1 1-1 0 0,1 0 1 0 0,1-1-1 0 0,0 1 1 0 0,0 0-1 0 0,0 0 1 0 0,1 0-1 0 0,0 1 1 0 0,1-1 0 0 0,-1 0-1 0 0,2 0 1 0 0,-1 0-1 0 0,1 1 1 0 0,0-1-1 0 0,1 0 1 0 0,0 0-1 0 0,0 0 1 0 0,1-1-1 0 0,0 1 1 0 0,0-1 0 0 0,1 1-1 0 0,0-1 1 0 0,0 0-1 0 0,1 0 1 0 0,0-1-1 0 0,0 1 1 0 0,0-1-1 0 0,1 0 1 0 0,0 0-1 0 0,0-1 1 0 0,1 0 0 0 0,-1 0-1 0 0,1-1 1 0 0,0 1-1 0 0,4 1 7 0 0,173 83 171 0 0,-149-76-185 0 0,0 2 1 0 0,-1 1-1 0 0,-1 1 0 0 0,-1 2 0 0 0,0 1 1 0 0,-2 2-1 0 0,0 1 0 0 0,-1 1 1 0 0,-2 1-1 0 0,0 2 0 0 0,11 16 14 0 0,-24-25 5 0 0,-1 0 0 0 0,-1 1-1 0 0,-1 1 1 0 0,0 0 0 0 0,-2 0 0 0 0,0 1-1 0 0,-1 0 1 0 0,-2 1 0 0 0,0-1 0 0 0,-1 1-1 0 0,-1 0 1 0 0,-1 1 0 0 0,-1-1 0 0 0,-1 1-1 0 0,-1-1 1 0 0,-1 1 0 0 0,-1-1 0 0 0,-3 11-5 0 0,3-26 62 0 0,-1-1 1 0 0,0 1 0 0 0,0-1 0 0 0,-1 0 0 0 0,0 0 0 0 0,0 0 0 0 0,-1 0-1 0 0,1-1 1 0 0,-1 1 0 0 0,0-1 0 0 0,-1 0 0 0 0,1-1 0 0 0,-1 1 0 0 0,0-1 0 0 0,0-1-1 0 0,0 1 1 0 0,0-1 0 0 0,-1 0 0 0 0,0 0 0 0 0,1-1 0 0 0,-1 1 0 0 0,0-2-1 0 0,0 1 1 0 0,0-1 0 0 0,-1 0 0 0 0,1 0 0 0 0,-4-1-63 0 0,-204-15 774 0 0,204 13-788 0 0,-279-57 298 0 0,3-14 1 0 0,-139-59-285 0 0,234 81 267 0 0,58 16-5434 0 0,178 51-2609 0 0,-26-8-3156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2:59.3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42 216 12995 0 0,'0'0'2394'0'0,"0"0"-594"0"0,0 0-406 0 0,0 0-295 0 0,0 0-199 0 0,0 0-223 0 0,0 0-225 0 0,0 0-144 0 0,0 0-97 0 0,0 0-39 0 0,0 0 23 0 0,-10-4 54 0 0,-3-1-307 0 0,-5-5 809 0 0,56 4 178 0 0,1038-26 255 0 0,-166 1-1052 0 0,916-51 432 0 0,-1575 50 52 0 0,-332 19-558 0 0,-220 37-2128 0 0,204 2-2052 0 0,2 9-4821 0 0,73-25-1568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57.0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944 15 3889 0 0,'0'0'1747'0'0,"0"0"-464"0"0,0 0-204 0 0,0 0 40 0 0,0 0 77 0 0,0 0-61 0 0,0 0-240 0 0,0 0-343 0 0,0 0-315 0 0,0 0-120 0 0,8-11-12 0 0,-9 8 6064 0 0,-113 46-6600 0 0,-8 7 577 0 0,2 4-1 0 0,2 6 1 0 0,4 5-1 0 0,2 5 1 0 0,3 5 0 0 0,-12 17-146 0 0,119-90-4 0 0,1 0 1 0 0,-1 0-1 0 0,0 0 1 0 0,0 0-1 0 0,1 0 1 0 0,-1 0 0 0 0,1 0-1 0 0,0 1 1 0 0,0-1-1 0 0,-1 1 1 0 0,2-1-1 0 0,-1 1 1 0 0,0-1 0 0 0,0 1-1 0 0,1-1 1 0 0,0 1-1 0 0,-1 0 1 0 0,1-1-1 0 0,0 1 1 0 0,0 0 0 0 0,0-1-1 0 0,1 1 1 0 0,-1 0-1 0 0,1-1 1 0 0,-1 1-1 0 0,1 0 1 0 0,0-1 0 0 0,0 1-1 0 0,0-1 1 0 0,0 0-1 0 0,1 1 1 0 0,-1-1-1 0 0,1 0 1 0 0,-1 0 0 0 0,1 0-1 0 0,0 0 1 0 0,1 2 3 0 0,79 68 904 0 0,-82-72-900 0 0,391 239 1444 0 0,-363-220-1421 0 0,273 158 715 0 0,-288-168 2404 0 0,-13-9-3178 0 0,-7-16-3888 0 0,5 11-5561 0 0,2 3-1156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58.7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897 225 17052 0 0,'0'0'1191'0'0,"0"0"-389"0"0,0 0-528 0 0,0 0-430 0 0,0 0-183 0 0,0 0-21 0 0,0 0 103 0 0,0 0 149 0 0,0 0 138 0 0,0 0 117 0 0,0 0 52 0 0,-25 27-3 0 0,-79 88-26 0 0,7 31 214 0 0,59-81-333 0 0,-4-1-1 0 0,-2-1 0 0 0,-4-3 1 0 0,-1-2-1 0 0,-3-2 0 0 0,-3-2 0 0 0,-2-3 1 0 0,-2-3-1 0 0,-2-2 0 0 0,-25 12-50 0 0,69-50-1672 0 0,13-10-7715 0 0,4-1 718 0 0</inkml:trace>
  <inkml:trace contextRef="#ctx0" brushRef="#br0" timeOffset="328.14">61 0 22429 0 0,'0'0'803'0'0,"0"0"-142"0"0,0 0-150 0 0,0 0-178 0 0,0 0-271 0 0,0 0-270 0 0,0 0-357 0 0,0 0-312 0 0,0 0 18 0 0,0 0 151 0 0,0 0 281 0 0,0 0 295 0 0,0 0 47 0 0,-10 2 10 0 0,8-3 58 0 0,0 2 0 0 0,0-1 1 0 0,-1 0-1 0 0,1 0 0 0 0,0 1 0 0 0,0-1 0 0 0,0 1 1 0 0,0-1-1 0 0,0 1 0 0 0,0 0 0 0 0,1 0 0 0 0,-1 0 0 0 0,0 0 1 0 0,0 0-1 0 0,1 0 0 0 0,-1 0 0 0 0,0 1 0 0 0,1-1 0 0 0,-1 1 1 0 0,1-1-1 0 0,0 1 0 0 0,-1 0 0 0 0,1-1 0 0 0,0 1 1 0 0,0 0-1 0 0,0 0 0 0 0,0 0 0 0 0,0 0 0 0 0,1 0 0 0 0,-1 0 1 0 0,1 0-1 0 0,-1 0 0 0 0,1 0 0 0 0,0 0 0 0 0,0 0 0 0 0,-1 0 1 0 0,2 0-1 0 0,-1 0 0 0 0,0 0 0 0 0,0 0 0 0 0,1 0 1 0 0,-1 0-1 0 0,1 0 0 0 0,-1 0 0 0 0,1 0 0 0 0,0 0 0 0 0,0 0 1 0 0,0 0-1 0 0,0 0 0 0 0,0 0 0 0 0,0-1 0 0 0,1 1 17 0 0,38 99-3645 0 0,-7-37-3358 0 0,-28-56 5450 0 0,10 20-6234 0 0</inkml:trace>
  <inkml:trace contextRef="#ctx0" brushRef="#br0" timeOffset="787.073">964 1151 23557 0 0,'0'0'779'0'0,"0"0"-430"0"0,0 0-221 0 0,0 0-128 0 0,0 0-57 0 0,0 0-14 0 0,0 0 5 0 0,0 0 20 0 0,0 0 4 0 0,0 0-13 0 0,0 0-9 0 0,0 0-5 0 0,0 0 5 0 0,6 13 9 0 0,18 44 16 0 0,-16 72-2529 0 0,-7-85-3970 0 0,-1-29-2484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9:57.9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1 414 11971 0 0,'0'0'1719'0'0,"0"0"-194"0"0,0 0-351 0 0,0 0-414 0 0,0 0-277 0 0,0 0-255 0 0,0 0-214 0 0,0 0-83 0 0,0 0-7 0 0,0 0 144 0 0,0 0 191 0 0,0 0 170 0 0,31 0 1170 0 0,-15 2-1480 0 0,0-1-1 0 0,0 0 1 0 0,0-1 0 0 0,0-1-1 0 0,0-1 1 0 0,0 0-1 0 0,0-1 1 0 0,-1-1 0 0 0,1 0-1 0 0,-1-1 1 0 0,0 0-1 0 0,0-2 1 0 0,-1 0 0 0 0,0 0-1 0 0,0-1 1 0 0,0-1-1 0 0,-1 0 1 0 0,-1-1 0 0 0,1 0-1 0 0,-2-1 1 0 0,1-1-1 0 0,-2 0 1 0 0,1 0 0 0 0,-2-1-1 0 0,0 0 1 0 0,0-1-1 0 0,-1 0 1 0 0,3-9-119 0 0,-7 15 32 0 0,0 0 1 0 0,0 0-1 0 0,-1-1 0 0 0,-1 1 1 0 0,0-1-1 0 0,0 1 1 0 0,0-1-1 0 0,-1 0 0 0 0,0 0 1 0 0,-1 0-1 0 0,0 1 0 0 0,0-1 1 0 0,-1 0-1 0 0,0 0 1 0 0,-1 0-1 0 0,0 1 0 0 0,0-1 1 0 0,-1 1-1 0 0,0-1 0 0 0,0 1 1 0 0,-1 0-1 0 0,-3-5-32 0 0,4 27-3313 0 0,2 23 2933 0 0,4-1 433 0 0,3 1 0 0 0,0-1 0 0 0,3-1 0 0 0,0 0 0 0 0,3 0 0 0 0,1-1 0 0 0,1 0 0 0 0,18 30-53 0 0,42 110 95 0 0,-65-147-87 0 0,0 1 1 0 0,-2-1-1 0 0,-1 1 0 0 0,-1 0 0 0 0,-1 1 0 0 0,-2-1 0 0 0,-1 25-8 0 0,-1-48 9 0 0,-1 0 0 0 0,0 0 0 0 0,-1-1 0 0 0,1 1-1 0 0,-1 0 1 0 0,0-1 0 0 0,0 1 0 0 0,0-1-1 0 0,0 1 1 0 0,-1-1 0 0 0,0 0 0 0 0,0 0 0 0 0,0 0-1 0 0,0-1 1 0 0,-1 1 0 0 0,1-1 0 0 0,-1 0-1 0 0,0 1 1 0 0,0-2 0 0 0,0 1 0 0 0,0 0 0 0 0,-1-1-1 0 0,1 0 1 0 0,-1 0 0 0 0,0 0 0 0 0,1-1-1 0 0,-1 1 1 0 0,0-1 0 0 0,-1 0-9 0 0,-152 15 550 0 0,141-16-553 0 0,-212 1 200 0 0,228-1-262 0 0,19 4-524 0 0,70 11 808 0 0,1-3 0 0 0,0-5 0 0 0,0-3 0 0 0,4-5-219 0 0,34 3 74 0 0,362-3 233 0 0,-442-7 381 0 0,-47 8-437 0 0,0 0-35 0 0,-27 13-543 0 0,29-9 346 0 0,0 0-1 0 0,0 0 1 0 0,0-1-1 0 0,0 1 0 0 0,1 0 1 0 0,-1-1-1 0 0,1 0 1 0 0,0 0-1 0 0,0 0 1 0 0,1 0-1 0 0,-1 0 0 0 0,0 0 1 0 0,1-1-1 0 0,0 1 1 0 0,-1-1-1 0 0,1 0 1 0 0,0-1-1 0 0,0 1 0 0 0,0 0 1 0 0,1-1-1 0 0,-1 0 1 0 0,0 0-1 0 0,0-1 1 0 0,1 1-1 0 0,-1-1 0 0 0,0 1 1 0 0,1-2-1 0 0,-1 1 1 0 0,0 0-1 0 0,1-1 1 0 0,-1 0-1 0 0,4-1-18 0 0,-7 2-7 0 0,49 4 104 0 0,-1-4 1 0 0,1-1-1 0 0,-1-2 0 0 0,0-3 0 0 0,0-1 1 0 0,0-3-1 0 0,-1-2 0 0 0,-1-2 0 0 0,0-2 1 0 0,-1-2-1 0 0,0-2 0 0 0,-2-2 0 0 0,-1-2 1 0 0,17-14-98 0 0,-50 31-21 0 0,0-1 0 0 0,0-1 0 0 0,-1 0 1 0 0,-1 0-1 0 0,0-1 0 0 0,0 0 0 0 0,-1-1 0 0 0,0 1 0 0 0,0-1 1 0 0,-1-1-1 0 0,-1 1 0 0 0,0-1 0 0 0,-1 0 0 0 0,0 0 1 0 0,-1 0-1 0 0,0-1 0 0 0,-1 1 0 0 0,0-1 0 0 0,-1 0 1 0 0,0 1-1 0 0,-1-1 0 0 0,-1 0 0 0 0,0 1 0 0 0,0-1 0 0 0,-2 0 1 0 0,1 1-1 0 0,-2 0 0 0 0,1 0 0 0 0,-2 0 0 0 0,0 0 1 0 0,0 0-1 0 0,-1 1 0 0 0,-5-8 21 0 0,-5-3-69 0 0,-1 0 0 0 0,0 1 1 0 0,-2 1-1 0 0,0 0 0 0 0,-1 2 1 0 0,-1 0-1 0 0,-1 1 0 0 0,-1 2 0 0 0,0 0 1 0 0,-1 1-1 0 0,0 2 0 0 0,-1 0 0 0 0,0 2 1 0 0,-1 0-1 0 0,0 2 0 0 0,-1 1 0 0 0,1 1 1 0 0,-1 1-1 0 0,-1 2 0 0 0,1 1 0 0 0,0 0 1 0 0,-1 2-1 0 0,1 2 0 0 0,-1 0 69 0 0,16-1-10 0 0,-1 1-1 0 0,1 1 0 0 0,0 0 0 0 0,0 0 1 0 0,1 1-1 0 0,-1 1 0 0 0,1 0 0 0 0,0 0 1 0 0,0 1-1 0 0,0 0 0 0 0,1 1 0 0 0,0 0 1 0 0,1 1-1 0 0,-1 0 0 0 0,1 1 1 0 0,1 0-1 0 0,0 0 0 0 0,0 1 0 0 0,1 0 1 0 0,0 0-1 0 0,0 1 0 0 0,1-1 0 0 0,1 1 1 0 0,0 1-1 0 0,1-1 0 0 0,0 1 0 0 0,0 0 1 0 0,1 0-1 0 0,1 0 0 0 0,0 0 1 0 0,1 0-1 0 0,0 1 0 0 0,0-1 0 0 0,2 0 1 0 0,-1 1-1 0 0,2-1 0 0 0,0 0 0 0 0,0 0 1 0 0,1 0-1 0 0,0 0 0 0 0,1 0 1 0 0,2 1 9 0 0,6 12 11 0 0,2 0 0 0 0,1-1 0 0 0,1 0 0 0 0,1-1 0 0 0,1-1 0 0 0,0-1 0 0 0,2 0-1 0 0,1-2 1 0 0,0 0 0 0 0,2-1 0 0 0,0-2 0 0 0,0 0 0 0 0,2-1 0 0 0,17 7-10 0 0,94 42-3703 0 0,-2-17-5435 0 0,-98-37-747 0 0</inkml:trace>
  <inkml:trace contextRef="#ctx0" brushRef="#br0" timeOffset="566.635">2404 807 18108 0 0,'0'0'1431'0'0,"0"0"-212"0"0,0 0-566 0 0,0 0-575 0 0,0 0-429 0 0,0 0-157 0 0,0 0 120 0 0,0 0 257 0 0,0 0 278 0 0,0 0 170 0 0,0 0 34 0 0,0 0-26 0 0,0 0-13 0 0,14 19-8 0 0,47 60-8 0 0,-48-65-152 0 0,0 0 0 0 0,1-1 0 0 0,0-1 1 0 0,1-1-1 0 0,0 0 0 0 0,1 0 0 0 0,0-2 0 0 0,1 0 0 0 0,0-1 0 0 0,0-1 0 0 0,1 0 0 0 0,0-1 0 0 0,0-1 0 0 0,0-1 0 0 0,1-1 0 0 0,-1 0 0 0 0,1-1 0 0 0,0-1-144 0 0,10 5 74 0 0,0-2-1 0 0,0-1 1 0 0,0-1-1 0 0,0-1 1 0 0,0-2-1 0 0,1 0 1 0 0,-1-2 0 0 0,0-2-1 0 0,-1-1 1 0 0,1 0-1 0 0,-1-3 1 0 0,0 0 0 0 0,-1-1-1 0 0,0-2 1 0 0,-1-1-1 0 0,0-1 1 0 0,0-2-74 0 0,-19 9-3 0 0,0 0 0 0 0,0 0 1 0 0,0-1-1 0 0,-1 0 0 0 0,0-1 0 0 0,-1 1 1 0 0,0-1-1 0 0,0 0 0 0 0,-1 0 0 0 0,0-1 0 0 0,-1 1 1 0 0,1-1-1 0 0,-2 0 0 0 0,0 1 0 0 0,0-1 1 0 0,-1 0-1 0 0,0-1 0 0 0,0 1 0 0 0,-1 0 1 0 0,-1 0-1 0 0,0 0 0 0 0,0 0 0 0 0,-1 0 0 0 0,-3-10 3 0 0,0 1-68 0 0,-1 0 0 0 0,-1 0 0 0 0,-1 1 0 0 0,-1 0 0 0 0,0 0 0 0 0,-1 1-1 0 0,-1 0 1 0 0,-1 0 0 0 0,0 2 0 0 0,-1-1 0 0 0,-1 2 0 0 0,-2-3 68 0 0,-9-3-39 0 0,-1 0 1 0 0,0 2-1 0 0,-1 0 1 0 0,-1 2-1 0 0,-1 1 1 0 0,0 2 0 0 0,0 0-1 0 0,-2 2 1 0 0,1 2-1 0 0,-2 0 1 0 0,1 2-1 0 0,-1 2 1 0 0,0 1-1 0 0,0 1 1 0 0,0 1-1 0 0,0 2 1 0 0,0 2 0 0 0,-8 1 38 0 0,28-1-30 0 0,0 0 0 0 0,1 0 0 0 0,-1 1 0 0 0,1 0 0 0 0,-1 1 0 0 0,1 0 0 0 0,0 1 0 0 0,1 0 1 0 0,-1 1-1 0 0,1 0 0 0 0,0 1 0 0 0,1 0 0 0 0,-1 1 0 0 0,1-1 0 0 0,1 2 0 0 0,0-1 0 0 0,0 1 1 0 0,0 1-1 0 0,1-1 0 0 0,1 1 0 0 0,-1 0 0 0 0,2 1 0 0 0,-1 0 0 0 0,2 0 0 0 0,-1 0 1 0 0,2 0-1 0 0,-1 0 0 0 0,1 1 0 0 0,1 0 0 0 0,0-1 0 0 0,1 1 0 0 0,0 0 0 0 0,1 0 0 0 0,0 0 1 0 0,1 0-1 0 0,0 0 0 0 0,1 0 0 0 0,1-1 0 0 0,-1 1 0 0 0,2-1 0 0 0,0 1 0 0 0,0-1 0 0 0,1 0 1 0 0,1 1 29 0 0,10 12-266 0 0,0-2-1 0 0,1 0 1 0 0,2-1 0 0 0,0-1 0 0 0,1-1 0 0 0,1 0 0 0 0,0-2 0 0 0,4 1 266 0 0,45 29-3539 0 0,1-6-3297 0 0,-30-19-3776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0:02.5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482 43 12883 0 0,'0'0'1857'0'0,"0"0"-1286"0"0,0 0-371 0 0,0 0-38 0 0,0 0-54 0 0,0 0-59 0 0,0 0-128 0 0,0 0-190 0 0,0 0-147 0 0,0 0-63 0 0,0 0 40 0 0,2-10 246 0 0,1-1 142 0 0,3-11 334 0 0,-3 55 720 0 0,6 992 2015 0 0,6-847-2366 0 0,-41-219 2497 0 0,-86-34-4798 0 0,102 69 1817 0 0,7 4-207 0 0,-17-11-126 0 0,-1 0 0 0 0,0 1 0 0 0,0 1 1 0 0,-1 2-1 0 0,0 0 0 0 0,-1 1 0 0 0,0 1 0 0 0,-1 1 1 0 0,1 1-1 0 0,-1 1 0 0 0,0 2 0 0 0,0 0 1 0 0,-3 1 164 0 0,23 4-2 0 0,0 1-1 0 0,1-1 1 0 0,-1 0 0 0 0,0 1 0 0 0,1 0 0 0 0,0 0 0 0 0,0 0 0 0 0,0 0 0 0 0,0 1 0 0 0,1-1 0 0 0,0 1 0 0 0,0 0 0 0 0,0-1 0 0 0,0 1 0 0 0,1 0 0 0 0,0 0 0 0 0,0 0 0 0 0,0 0-1 0 0,0 0 1 0 0,1 0 0 0 0,0 0 0 0 0,0 1 0 0 0,0-1 0 0 0,1 0 0 0 0,0 0 0 0 0,0 0 0 0 0,0 0 0 0 0,0 0 0 0 0,1-1 0 0 0,0 1 0 0 0,0 0 0 0 0,0-1 0 0 0,1 1 0 0 0,0-1 0 0 0,2 4 2 0 0,10 23 278 0 0,2 0 1 0 0,0-2-1 0 0,2 0 1 0 0,2-1-1 0 0,0 0 1 0 0,2-2-1 0 0,0-1 1 0 0,2-1-1 0 0,1-1 1 0 0,1-1-1 0 0,0-2 1 0 0,2 0-1 0 0,21 10-278 0 0,-46-27 111 0 0,0 1-1 0 0,1-1 0 0 0,0 0 0 0 0,0 0 1 0 0,-1-1-1 0 0,1 1 0 0 0,1-1 1 0 0,-1 0-1 0 0,0-1 0 0 0,1 1 0 0 0,-1-1 1 0 0,0 0-1 0 0,1 0 0 0 0,-1-1 0 0 0,1 1 1 0 0,0-1-1 0 0,-1 0 0 0 0,1-1 1 0 0,-1 0-1 0 0,1 0 0 0 0,-1 0 0 0 0,1 0 1 0 0,-1-1-1 0 0,0 0 0 0 0,0 0 1 0 0,0 0-1 0 0,0-1 0 0 0,0 1 0 0 0,2-3-110 0 0,452-364 697 0 0,-347 265-1552 0 0,-88 81-3152 0 0,-1 0-3817 0 0,-23 22-3152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0:03.8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171 204 0 0 0,'0'0'2110'0'0,"0"0"-1105"0"0,0 0-277 0 0,0 0 111 0 0,0 0 251 0 0,0 0 346 0 0,0 0 258 0 0,0 0 193 0 0,0 0 52 0 0,0 0-131 0 0,0 0-226 0 0,0 0-360 0 0,0 0-471 0 0,-1-10-539 0 0,0-31-570 0 0,13 107-1592 0 0,2 1 2688 0 0,30 620 736 0 0,-39-542-1272 0 0,10 9 485 0 0,-15-153-528 0 0,0-1-162 0 0,0 0-237 0 0,0-37-10874 0 0,0 27 3216 0 0</inkml:trace>
  <inkml:trace contextRef="#ctx0" brushRef="#br0" timeOffset="365.137">1 224 17988 0 0,'0'0'1780'0'0,"0"0"-681"0"0,0 0-176 0 0,0 0-182 0 0,0 0-352 0 0,0 0-363 0 0,0 0-288 0 0,0 0-160 0 0,0 0-26 0 0,0 0 116 0 0,0 0 125 0 0,0 0 85 0 0,30-21 38 0 0,103-64 35 0 0,-27 62-13 0 0,-82 24 47 0 0,15-1-49 0 0,-1 1 1 0 0,1 2-1 0 0,-1 2 0 0 0,0 1 1 0 0,0 2-1 0 0,-1 1 0 0 0,0 2 0 0 0,-1 2 1 0 0,0 1-1 0 0,-1 2 0 0 0,-1 1 0 0 0,0 2 1 0 0,-2 1-1 0 0,1 2 64 0 0,-29-20-14 0 0,-1 0-1 0 0,1 0 1 0 0,-1 0-1 0 0,0 0 1 0 0,0 0-1 0 0,0 0 1 0 0,0 1 0 0 0,0 0-1 0 0,0 0 1 0 0,0-1-1 0 0,-1 1 1 0 0,0 1 0 0 0,1-1-1 0 0,-1 0 1 0 0,-1 1-1 0 0,1-1 1 0 0,0 1 0 0 0,-1-1-1 0 0,1 1 1 0 0,-1 0-1 0 0,0 0 1 0 0,-1-1 0 0 0,1 1-1 0 0,-1 0 1 0 0,1 0-1 0 0,-1 0 1 0 0,0 0-1 0 0,0 0 1 0 0,-1 0 0 0 0,1 0-1 0 0,-1-1 1 0 0,0 1-1 0 0,0 0 1 0 0,0 0 0 0 0,-1-1-1 0 0,1 1 1 0 0,-1-1-1 0 0,0 1 1 0 0,0-1 0 0 0,0 1-1 0 0,0-1 1 0 0,-1 0-1 0 0,1 0 1 0 0,-1 0 0 0 0,0-1-1 0 0,0 1 15 0 0,-30 12 306 0 0,-1-3-1 0 0,0 0 1 0 0,0-2 0 0 0,-1-2-1 0 0,0-1 1 0 0,0-2 0 0 0,-1-1 0 0 0,-14-2-306 0 0,25 1 89 0 0,8-2-48 0 0,-35 6 56 0 0,0-3 0 0 0,-1-2 0 0 0,0-2 0 0 0,1-3 0 0 0,-33-6-97 0 0,43-10-1340 0 0,62-9-6610 0 0,-1 20 3025 0 0,-3 2-3309 0 0</inkml:trace>
  <inkml:trace contextRef="#ctx0" brushRef="#br0" timeOffset="1873.956">1277 165 19660 0 0,'0'0'719'0'0,"0"0"-198"0"0,0 0-202 0 0,0 0-183 0 0,0 0-114 0 0,0 0-77 0 0,0 0-57 0 0,0 0-21 0 0,0 0 3 0 0,0 0 30 0 0,0 0 17 0 0,0 0-3 0 0,0 0-45 0 0,-1-5-88 0 0,1 4 207 0 0,0 1 0 0 0,-1-1 0 0 0,1 1 0 0 0,0-1 0 0 0,0 0 0 0 0,0 1 0 0 0,0-1 0 0 0,0 0 0 0 0,0 1-1 0 0,0-1 1 0 0,0 0 0 0 0,0 1 0 0 0,0-1 0 0 0,0 0 0 0 0,0 1 0 0 0,0-1 0 0 0,0 0 0 0 0,0 1 0 0 0,1-1 0 0 0,-1 0 0 0 0,0 1-1 0 0,1-1 1 0 0,-1 1 0 0 0,0-1 0 0 0,1 1 0 0 0,-1-1 0 0 0,0 1 0 0 0,1-1 0 0 0,-1 1 0 0 0,1-1 0 0 0,-1 1 0 0 0,1-1 0 0 0,0 1-1 0 0,-1 0 1 0 0,1-1 0 0 0,-1 1 0 0 0,1 0 0 0 0,0-1 0 0 0,-1 1 0 0 0,1 0 0 0 0,-1 0 0 0 0,1 0 0 0 0,0 0 0 0 0,-1 0-1 0 0,1 0 1 0 0,0-1 0 0 0,-1 1 0 0 0,1 1 0 0 0,0-1 0 0 0,-1 0 0 0 0,1 0 0 0 0,0 0 0 0 0,-1 0 0 0 0,1 0 0 0 0,0 1 0 0 0,-1-1-1 0 0,1 0 1 0 0,0 1 0 0 0,-1-1 0 0 0,1 0 0 0 0,-1 1 0 0 0,1-1 0 0 0,-1 0 0 0 0,1 1 0 0 0,-1-1 0 0 0,1 1 0 0 0,-1 0 12 0 0,15 2 123 0 0,268 36-520 0 0,-281-38 378 0 0,-1 1-1 0 0,0-1 0 0 0,0 1 1 0 0,0 0-1 0 0,0 0 0 0 0,0-1 1 0 0,0 1-1 0 0,0 0 0 0 0,-1 0 1 0 0,1 0-1 0 0,-1 0 0 0 0,1 0 0 0 0,-1 0 1 0 0,0-1-1 0 0,1 1 0 0 0,-1 0 1 0 0,0 0-1 0 0,0 0 0 0 0,-1 0 1 0 0,1 0-1 0 0,0 0 0 0 0,-1 0 1 0 0,1 0-1 0 0,-1 0 0 0 0,1 0 1 0 0,-1 0-1 0 0,0 0 0 0 0,0-1 0 0 0,0 1 1 0 0,0 0-1 0 0,0-1 0 0 0,0 1 1 0 0,-1-1-1 0 0,1 1 0 0 0,-1-1 1 0 0,1 1-1 0 0,-1-1 0 0 0,1 0 1 0 0,-1 0-1 0 0,1 0 0 0 0,-1 0 1 0 0,0 0-1 0 0,0 0 0 0 0,0 0 0 0 0,1-1 1 0 0,-2 1 19 0 0,-4 6 112 0 0,-42 45 408 0 0,32-37-488 0 0,2 0-1 0 0,0 1 0 0 0,0 1 0 0 0,2 1 0 0 0,0-1 1 0 0,1 2-1 0 0,1 0 0 0 0,1 0 0 0 0,-7 17-31 0 0,16-33 30 0 0,-1 1-1 0 0,1 0 1 0 0,0-1-1 0 0,0 1 1 0 0,1 0-1 0 0,-1-1 1 0 0,1 1-1 0 0,-1 0 1 0 0,1 0-1 0 0,0-1 1 0 0,1 1-1 0 0,-1 0 1 0 0,1 0-1 0 0,-1-1 0 0 0,1 1 1 0 0,0 0-1 0 0,1-1 1 0 0,-1 1-1 0 0,1-1 1 0 0,-1 1-1 0 0,1-1 1 0 0,0 0-1 0 0,0 0 1 0 0,1 0-1 0 0,-1 0 1 0 0,0 0-1 0 0,1 0 0 0 0,0-1 1 0 0,0 1-1 0 0,0-1 1 0 0,0 0-1 0 0,0 0 1 0 0,0 0-1 0 0,0 0 1 0 0,1 0-1 0 0,-1-1 1 0 0,1 1-1 0 0,-1-1 1 0 0,1 0-1 0 0,0 0 1 0 0,-1-1-1 0 0,1 1 0 0 0,1 0-29 0 0,169-7 1351 0 0,-98-13-1188 0 0,-2-3-1 0 0,0-3 0 0 0,-2-3 1 0 0,-1-3-1 0 0,-1-4 0 0 0,-2-2 1 0 0,9-10-163 0 0,-71 45 24 0 0,-1-1 0 0 0,1 0 0 0 0,-1 1 0 0 0,0-2 0 0 0,0 1 0 0 0,0 0 1 0 0,0-1-1 0 0,-1 0 0 0 0,1 0 0 0 0,-1-1 0 0 0,0 1 0 0 0,0-1 0 0 0,0 0 1 0 0,-1 0-1 0 0,0 0 0 0 0,0-1 0 0 0,0 1 0 0 0,-1-1 0 0 0,1 1 0 0 0,-2-1 1 0 0,1 0-1 0 0,0 0 0 0 0,-1 0 0 0 0,0 0 0 0 0,0 0 0 0 0,-1 0 0 0 0,0 0 1 0 0,0 0-1 0 0,-1-3-24 0 0,-3 6-81 0 0,-1-1 0 0 0,1 2 0 0 0,-1-1 0 0 0,0 1 1 0 0,0-1-1 0 0,0 1 0 0 0,-1 0 0 0 0,1 1 0 0 0,0 0 0 0 0,-1 0 1 0 0,1 0-1 0 0,-1 0 0 0 0,1 1 0 0 0,-1 0 0 0 0,1 0 1 0 0,-1 0-1 0 0,1 1 0 0 0,-1-1 0 0 0,1 2 0 0 0,0-1 0 0 0,-1 0 1 0 0,1 1-1 0 0,0 0 0 0 0,0 0 0 0 0,0 1 0 0 0,0-1 0 0 0,0 1 1 0 0,1 0-1 0 0,-1 1 0 0 0,1-1 0 0 0,0 1 0 0 0,0 0 0 0 0,-3 3 81 0 0,0-2 13 0 0,0-1-1 0 0,1 2 0 0 0,-1-1 1 0 0,1 1-1 0 0,1 0 0 0 0,-1 0 1 0 0,1 0-1 0 0,0 1 0 0 0,0 0 0 0 0,1 0 1 0 0,0 0-1 0 0,0 0 0 0 0,1 1 1 0 0,0 0-1 0 0,0 0 0 0 0,1-1 1 0 0,-1 2-1 0 0,2-1 0 0 0,-1 0 0 0 0,2 0 1 0 0,-1 0-1 0 0,1 1 0 0 0,0-1 1 0 0,0 0-1 0 0,1 0 0 0 0,0 1 0 0 0,1-1 1 0 0,0 0-1 0 0,0 0 0 0 0,1 0 1 0 0,0-1-1 0 0,0 1 0 0 0,0-1 1 0 0,1 1-1 0 0,1-1 0 0 0,-1 0 0 0 0,1 0 1 0 0,0-1-1 0 0,1 0 0 0 0,-1 0 1 0 0,5 3-13 0 0,16 3 89 0 0,1-1 1 0 0,1-2 0 0 0,0-1-1 0 0,0 0 1 0 0,1-3 0 0 0,-1 0-1 0 0,1-2 1 0 0,0-1 0 0 0,0-1-1 0 0,0-2 1 0 0,0 0 0 0 0,0-3 0 0 0,0 0-1 0 0,0-1 1 0 0,-1-2 0 0 0,22-9-90 0 0,-24 13 52 0 0,0-2 0 0 0,0-1 0 0 0,-1-1 0 0 0,1-1 1 0 0,-2-2-1 0 0,1 0 0 0 0,-2-1 0 0 0,1-2 1 0 0,-2 0-1 0 0,1-2 0 0 0,-2 0 0 0 0,0-1 0 0 0,8-9-52 0 0,-27 21-33 0 0,1 0 1 0 0,-1 0-1 0 0,0 0 0 0 0,0 0 0 0 0,0 0 0 0 0,-1 0 0 0 0,1 0 0 0 0,-1-1 0 0 0,0 1 0 0 0,0 0 0 0 0,0-1 1 0 0,-1 1-1 0 0,0-1 0 0 0,0 1 0 0 0,0-1 0 0 0,0 1 0 0 0,-1-1 0 0 0,1 1 0 0 0,-1-1 0 0 0,0 1 0 0 0,-1 0 0 0 0,1-1 1 0 0,-1 1-1 0 0,0 0 0 0 0,0 0 0 0 0,0 0 0 0 0,0 0 0 0 0,-1 1 0 0 0,0-1 0 0 0,1 1 0 0 0,-1-1 0 0 0,-1 1 1 0 0,1 0-1 0 0,0 0 0 0 0,-1 0 0 0 0,1 1 0 0 0,-1-1 0 0 0,0 1 0 0 0,0 0 0 0 0,0 0 0 0 0,0 0 0 0 0,0 0 0 0 0,-1 1 1 0 0,1 0-1 0 0,0 0 0 0 0,-3-1 33 0 0,5 4-59 0 0,1-1-1 0 0,0 1 1 0 0,0-1 0 0 0,0 1 0 0 0,0 0 0 0 0,0-1 0 0 0,0 1 0 0 0,1 0-1 0 0,-1-1 1 0 0,0 1 0 0 0,1 0 0 0 0,-1 0 0 0 0,1 0 0 0 0,0 0 0 0 0,0-1-1 0 0,0 1 1 0 0,0 0 0 0 0,0 0 0 0 0,0 0 0 0 0,0 0 0 0 0,0 0-1 0 0,1 0 1 0 0,-1-1 0 0 0,1 1 0 0 0,-1 0 0 0 0,1 0 0 0 0,0-1 0 0 0,0 1-1 0 0,0 0 1 0 0,0-1 0 0 0,0 1 0 0 0,0-1 0 0 0,0 1 0 0 0,1-1 0 0 0,-1 1-1 0 0,0-1 1 0 0,1 1 59 0 0,19 12 71 0 0,0 0 1 0 0,1-2-1 0 0,0 0 0 0 0,1-1 0 0 0,1-2 0 0 0,-1 0 0 0 0,1-1 1 0 0,1-2-1 0 0,0 0 0 0 0,-1-2 0 0 0,1 0 0 0 0,7-2-71 0 0,19 7 96 0 0,278 63-47 0 0,-328-72-65 0 0,0 0 1 0 0,0 0-1 0 0,1 0 0 0 0,-1 0 1 0 0,0 1-1 0 0,0-1 0 0 0,0 0 0 0 0,0 1 1 0 0,0-1-1 0 0,0 1 0 0 0,0-1 1 0 0,0 1-1 0 0,0-1 0 0 0,0 1 0 0 0,0-1 1 0 0,0 1-1 0 0,-1 0 0 0 0,1 0 1 0 0,0-1-1 0 0,0 1 0 0 0,-1 0 1 0 0,1 0-1 0 0,0 0 0 0 0,-1 0 0 0 0,1 0 1 0 0,-1 0-1 0 0,1 0 0 0 0,-1 0 1 0 0,0 0-1 0 0,1 0 0 0 0,-1 0 0 0 0,0 0 1 0 0,0 0-1 0 0,0 0 0 0 0,0 1 1 0 0,0-1-1 0 0,0 0 0 0 0,0 0 0 0 0,0 0 1 0 0,0 0-1 0 0,0 0 0 0 0,0 0 1 0 0,-1 0-1 0 0,1 0 0 0 0,-1 0 0 0 0,1 0 1 0 0,0 0-1 0 0,-1 0 0 0 0,0 0 1 0 0,1 0-1 0 0,-1 0 0 0 0,0 0 0 0 0,1 0 1 0 0,-1 0-1 0 0,0-1 0 0 0,0 1 1 0 0,0 0-1 0 0,0-1 0 0 0,1 1 1 0 0,-1 0-1 0 0,0-1 0 0 0,0 1 0 0 0,0-1 1 0 0,0 1-1 0 0,-1-1 16 0 0,-70 38 205 0 0,25-23 36 0 0,0-2 0 0 0,-1-3 1 0 0,0-1-1 0 0,0-3 0 0 0,-1-1 0 0 0,0-3 0 0 0,-46-4-241 0 0,94 2 371 0 0,19-5-159 0 0,68-28-520 0 0,2 4 0 0 0,1 4 0 0 0,70-10 308 0 0,94-27-99 0 0,-217 52 64 0 0,6 0 51 0 0,-1-2 1 0 0,-1-1-1 0 0,0-3 1 0 0,0-1-1 0 0,-2-2 1 0 0,0-1-1 0 0,30-23-16 0 0,-66 42 6 0 0,0 1 1 0 0,1-1-1 0 0,-1 0 0 0 0,0 0 0 0 0,0 1 1 0 0,0-2-1 0 0,-1 1 0 0 0,1 0 0 0 0,0 0 1 0 0,0 0-1 0 0,-1-1 0 0 0,1 1 0 0 0,-1-1 1 0 0,1 0-1 0 0,-1 1 0 0 0,1-1 0 0 0,-1 0 1 0 0,0 0-1 0 0,0 0 0 0 0,0 0 0 0 0,0 0 0 0 0,0 0 1 0 0,0 0-1 0 0,-1 0 0 0 0,1 0 0 0 0,-1 0 1 0 0,0 0-1 0 0,1 0 0 0 0,-1-1 0 0 0,0 1 1 0 0,0 0-1 0 0,0 0 0 0 0,0 0 0 0 0,-1 0 1 0 0,1-1-1 0 0,-1 1 0 0 0,1 0 0 0 0,-1 0 1 0 0,0 0-1 0 0,0 0 0 0 0,1 0 0 0 0,-2 0 0 0 0,1 0 1 0 0,0 0-1 0 0,0 1 0 0 0,0-1 0 0 0,-1 0 1 0 0,1 1-1 0 0,-1-1 0 0 0,0 1 0 0 0,1-1 1 0 0,-1 1-1 0 0,0 0 0 0 0,0 0 0 0 0,0 0 1 0 0,0 0-1 0 0,0 0 0 0 0,0 0 0 0 0,0 0 1 0 0,0 1-1 0 0,0-1 0 0 0,-1 0-6 0 0,-4 0-6 0 0,-1-1-1 0 0,1 1 1 0 0,-1 0 0 0 0,1 0-1 0 0,-1 1 1 0 0,1 0 0 0 0,-1 1-1 0 0,1 0 1 0 0,-1 0 0 0 0,1 0-1 0 0,0 1 1 0 0,0 0 0 0 0,-1 0-1 0 0,1 1 1 0 0,0 0 0 0 0,1 0-1 0 0,-1 1 1 0 0,1 0 0 0 0,-1 0-1 0 0,1 0 1 0 0,0 1-1 0 0,1 0 1 0 0,-1 0 0 0 0,1 0-1 0 0,0 1 1 0 0,0 0 0 0 0,1 0-1 0 0,0 0 1 0 0,0 1 0 0 0,0-1-1 0 0,1 1 1 0 0,0 0 0 0 0,0 0-1 0 0,0 0 1 0 0,1 0 0 0 0,0 0-1 0 0,1 1 1 0 0,0-1 0 0 0,0 1-1 0 0,0-1 1 0 0,1 1 0 0 0,0-1-1 0 0,1 1 1 0 0,-1-1 0 0 0,2 1-1 0 0,-1-1 1 0 0,1 0 0 0 0,0 1-1 0 0,0-1 1 0 0,1 0 0 0 0,0 0-1 0 0,0-1 1 0 0,2 3 6 0 0,13 8 82 0 0,1 0 0 0 0,1-1 0 0 0,0-2 0 0 0,1 0 0 0 0,1-1-1 0 0,0-1 1 0 0,0-1 0 0 0,1 0 0 0 0,1-2 0 0 0,0-1 0 0 0,0-1 0 0 0,0-1 0 0 0,1-2 0 0 0,0 0 0 0 0,0-1 0 0 0,0-2 0 0 0,0 0 0 0 0,0-2-1 0 0,0 0 1 0 0,1-2 0 0 0,17-5-82 0 0,169-40-257 0 0,-202 45 246 0 0,0-1 0 0 0,-1 0 0 0 0,1-1 0 0 0,-1 0 0 0 0,0 0 0 0 0,-1-1 0 0 0,1 0-1 0 0,-1-1 1 0 0,0 0 0 0 0,-1 0 0 0 0,1-1 0 0 0,-1 1 0 0 0,-1-2 0 0 0,0 1 0 0 0,0-1 0 0 0,-1 0-1 0 0,0 0 1 0 0,0 0 0 0 0,1-5 11 0 0,-3 4-7 0 0,-1 0 0 0 0,0 0 1 0 0,-1-1-1 0 0,0 1 0 0 0,0 0 0 0 0,-1-1 0 0 0,-1 1 0 0 0,0 0 0 0 0,0 0 1 0 0,-1 0-1 0 0,0-1 0 0 0,-1 2 0 0 0,0-1 0 0 0,-2-4 7 0 0,5 14-289 0 0,-4 31-1336 0 0,1-16 1696 0 0,1 0-1 0 0,0 1 0 0 0,1-1 1 0 0,1 1-1 0 0,1-1 0 0 0,0 0 0 0 0,1 1 1 0 0,0-1-1 0 0,1 0 0 0 0,2 4-70 0 0,-4-14 38 0 0,0-2 0 0 0,1 1 0 0 0,-1 0-1 0 0,1 0 1 0 0,0 0 0 0 0,0-1 0 0 0,0 1 0 0 0,0-1-1 0 0,1 1 1 0 0,0-1 0 0 0,-1 0 0 0 0,1 0-1 0 0,0 0 1 0 0,0-1 0 0 0,1 1 0 0 0,-1-1-1 0 0,1 1 1 0 0,-1-1 0 0 0,1 0 0 0 0,0-1 0 0 0,-1 1-1 0 0,1 0 1 0 0,0-1 0 0 0,0 0 0 0 0,0 0-1 0 0,0 0 1 0 0,1-1 0 0 0,-1 1 0 0 0,0-1 0 0 0,0 0-1 0 0,0 0 1 0 0,0-1 0 0 0,0 1 0 0 0,1-1-1 0 0,-1 0 1 0 0,0 0 0 0 0,0 0 0 0 0,-1 0 0 0 0,1-1-1 0 0,2 0-37 0 0,7-2-25 0 0,1-1 0 0 0,0 0 0 0 0,-1-1 1 0 0,0 0-1 0 0,0-1 0 0 0,-1-1 0 0 0,0 0 0 0 0,0 0 0 0 0,-1-1 0 0 0,0-1 0 0 0,0 0 0 0 0,-1 0 0 0 0,-1-1 0 0 0,0 0 0 0 0,0-1 0 0 0,-1 0 0 0 0,-1 0 0 0 0,0-1 1 0 0,0 0-1 0 0,-1 0 0 0 0,-1 0 0 0 0,0-1 0 0 0,1-10 25 0 0,-4 39 13 0 0,0 1 0 0 0,1-1 1 0 0,0 0-1 0 0,1 0 0 0 0,1 0 1 0 0,0-1-1 0 0,1 1 0 0 0,1-1 1 0 0,0-1-1 0 0,1 1 0 0 0,0-1 1 0 0,1-1-1 0 0,0 1 0 0 0,1-2 1 0 0,1 1-1 0 0,0-1 0 0 0,0-1 1 0 0,1 0-1 0 0,1-1 0 0 0,-1 0 1 0 0,1 0-1 0 0,1-2 1 0 0,0 0-1 0 0,0 0 0 0 0,0-1 1 0 0,0-1-1 0 0,7 1-13 0 0,33 9-2668 0 0,-18-8-4194 0 0,-15-4-4057 0 0</inkml:trace>
  <inkml:trace contextRef="#ctx0" brushRef="#br0" timeOffset="2340.947">5988 0 20036 0 0,'0'0'1521'0'0,"0"0"-533"0"0,0 0-509 0 0,0 0-379 0 0,0 0-282 0 0,0 0-140 0 0,0 0-23 0 0,0 0 51 0 0,0 0 108 0 0,0 0 57 0 0,0 0 41 0 0,0 0 55 0 0,0 0 5 0 0,30 10 32 0 0,195 59 69 0 0,-190-59-60 0 0,0-3-1 0 0,0 0 1 0 0,0-3 0 0 0,1 0 0 0 0,0-3 0 0 0,0-1-1 0 0,16-2-12 0 0,-147 15-1472 0 0,66-8 1483 0 0,0 1 0 0 0,0 2 1 0 0,1 1-1 0 0,0 1 0 0 0,1 1 0 0 0,0 2 0 0 0,1 0 1 0 0,1 2-1 0 0,0 1 0 0 0,0 1 0 0 0,2 1 0 0 0,0 1 1 0 0,2 1-1 0 0,0 1 0 0 0,1 1 0 0 0,1 0 0 0 0,1 2 1 0 0,1 0-1 0 0,1 1 0 0 0,1 2-11 0 0,13-22 23 0 0,1 0 0 0 0,0 0 0 0 0,0 0 0 0 0,0 0 0 0 0,1 1 0 0 0,0-1 0 0 0,0 0 0 0 0,0 0-1 0 0,0 0 1 0 0,1 1 0 0 0,0-1 0 0 0,0 0 0 0 0,0 0 0 0 0,1 0 0 0 0,0 0 0 0 0,0 0 0 0 0,0-1 0 0 0,0 1 0 0 0,1-1 0 0 0,0 1 0 0 0,0-1 0 0 0,0 0 0 0 0,0 0 0 0 0,1 0 0 0 0,0 0-1 0 0,-1-1 1 0 0,1 1 0 0 0,1-1 0 0 0,-1 0 0 0 0,0 0 0 0 0,1-1 0 0 0,-1 1 0 0 0,1-1 0 0 0,0 0 0 0 0,0 0 0 0 0,0-1 0 0 0,0 1 0 0 0,0-1 0 0 0,0 0 0 0 0,0-1 0 0 0,1 1-1 0 0,-1-1 1 0 0,0 0 0 0 0,0 0 0 0 0,1-1-23 0 0,79 17-181 0 0,2-4 0 0 0,-1-4 0 0 0,1-3 0 0 0,66-7 181 0 0,-62-13-1033 0 0,-67-8-4987 0 0,-23 18 1032 0 0,-1 2-3714 0 0</inkml:trace>
  <inkml:trace contextRef="#ctx0" brushRef="#br0" timeOffset="2548.086">6093 244 22637 0 0,'0'0'-88'0'0,"0"0"-168"0"0,0 0-16 0 0,0 0 40 0 0,165 3 136 0 0,-113 4 56 0 0,1 4-16 0 0,-3 0-48 0 0,1 2-160 0 0,-6-1-161 0 0,-2 1-167 0 0,-2-1-192 0 0,-2 0-408 0 0,-5 0-993 0 0,-11-3-1775 0 0,-5-3-7299 0 0</inkml:trace>
  <inkml:trace contextRef="#ctx0" brushRef="#br0" timeOffset="2965.402">7129 542 22045 0 0,'0'0'737'0'0,"0"0"-614"0"0,0 0-178 0 0,0 0 82 0 0,0 0 52 0 0,0 0-2 0 0,0 0-13 0 0,0 0 13 0 0,28 6 15 0 0,88 21 31 0 0,-106-25-77 0 0,-1 0 0 0 0,1-1 0 0 0,0 0 0 0 0,0 0-1 0 0,-1-1 1 0 0,1 0 0 0 0,0-1 0 0 0,0 0 0 0 0,0-1 0 0 0,-1 0 0 0 0,1 0 0 0 0,-1-1 0 0 0,1 0-1 0 0,-1-1 1 0 0,0 0 0 0 0,0 0 0 0 0,-1-1 0 0 0,1 0 0 0 0,-1 0 0 0 0,0-1 0 0 0,0 0 0 0 0,2-4-46 0 0,-5 6-63 0 0,0-1 1 0 0,-1 1 0 0 0,0-1 0 0 0,0 0 0 0 0,0 0 0 0 0,-1 0-1 0 0,1-1 1 0 0,-1 1 0 0 0,-1-1 0 0 0,1 0 0 0 0,-1 0 0 0 0,0 0-1 0 0,0 0 1 0 0,-1 0 0 0 0,1 0 0 0 0,-1 0 0 0 0,-1 0 0 0 0,1-1-1 0 0,-1 1 1 0 0,0 0 0 0 0,-1-1 0 0 0,1 1 0 0 0,-1 0 0 0 0,-1 0-1 0 0,1 0 1 0 0,-1 0 0 0 0,0 0 0 0 0,0 0 0 0 0,-1 0 0 0 0,0 0-1 0 0,0 1 1 0 0,0-1 0 0 0,0 1 0 0 0,-1 0 0 0 0,0 0 0 0 0,0 0-1 0 0,-1 1 1 0 0,1-1 0 0 0,-1 1 0 0 0,0 0 0 0 0,0 1 0 0 0,0-1-1 0 0,-1 1 1 0 0,-3-2 62 0 0,-1-3-11 0 0,0 1-1 0 0,0 1 1 0 0,0 0-1 0 0,-1 0 1 0 0,0 1-1 0 0,0 0 1 0 0,-1 1 0 0 0,1 0-1 0 0,-1 1 1 0 0,0 0-1 0 0,0 1 1 0 0,0 0-1 0 0,0 1 1 0 0,0 1-1 0 0,0 0 1 0 0,0 0-1 0 0,0 1 1 0 0,0 1-1 0 0,0 0 1 0 0,0 0-1 0 0,0 1 1 0 0,0 1 0 0 0,1 0-1 0 0,0 1 1 0 0,0 0-1 0 0,0 0 1 0 0,0 1-1 0 0,1 1 1 0 0,0 0-1 0 0,-5 4 12 0 0,12-7 24 0 0,-1 1 0 0 0,1-1 0 0 0,0 1 0 0 0,1 0 0 0 0,-1 0 0 0 0,1 0 0 0 0,0 0-1 0 0,0 0 1 0 0,1 0 0 0 0,-1 0 0 0 0,1 1 0 0 0,0-1 0 0 0,0 0 0 0 0,1 1 0 0 0,0-1 0 0 0,0 1 0 0 0,0-1-1 0 0,1 1 1 0 0,-1-1 0 0 0,1 1 0 0 0,1-1 0 0 0,-1 0 0 0 0,1 0 0 0 0,0 0 0 0 0,0 1 0 0 0,0-2 0 0 0,1 1-1 0 0,0 0 1 0 0,0 0 0 0 0,3 3-24 0 0,3 4 116 0 0,2 1 0 0 0,0-2 0 0 0,0 1 0 0 0,1-1 0 0 0,0-1 0 0 0,1 0 0 0 0,0-1 0 0 0,1 0 0 0 0,12 5-116 0 0,26 8 209 0 0,1-2 0 0 0,0-3 0 0 0,2-2 0 0 0,-1-2 0 0 0,24 1-209 0 0,-32-7 30 0 0,0 2 0 0 0,0 1 0 0 0,-1 3 0 0 0,-1 2-1 0 0,0 2 1 0 0,-1 1 0 0 0,-1 3 0 0 0,6 4-30 0 0,29 56-1363 0 0,-60-48-1629 0 0,-5 2-3378 0 0,-9-18-4460 0 0</inkml:trace>
  <inkml:trace contextRef="#ctx0" brushRef="#br0" timeOffset="3852.329">3828 1704 20924 0 0,'0'0'715'0'0,"0"0"-95"0"0,0 0-97 0 0,0 0-193 0 0,0 0-180 0 0,0 0-158 0 0,0 0-202 0 0,0 0-160 0 0,0 0-95 0 0,0 0 25 0 0,0 0 142 0 0,0 0 165 0 0,0 0 154 0 0,1 9 74 0 0,19 406 894 0 0,67 370-623 0 0,-44-606-359 0 0,-43-180 37 0 0,0 1 1 0 0,1 0-1 0 0,-1-1 1 0 0,1 1-1 0 0,-1 0 1 0 0,1 0-1 0 0,-1-1 1 0 0,1 1-1 0 0,-1 0 1 0 0,1 0 0 0 0,-1 0-1 0 0,1 0 1 0 0,-1 0-1 0 0,1 0 1 0 0,-1 0-1 0 0,1 0 1 0 0,-1 0-1 0 0,1 0 1 0 0,-1 0-1 0 0,1 0 1 0 0,0 0-1 0 0,-1 0 1 0 0,1 0 0 0 0,-1 0-1 0 0,1 1 1 0 0,-1-1-1 0 0,1 0 1 0 0,-1 0-1 0 0,0 1 1 0 0,1-1-1 0 0,-1 0 1 0 0,1 0-1 0 0,-1 1 1 0 0,0-1-1 0 0,1 1 1 0 0,-1-1 0 0 0,1 0-1 0 0,-1 1 1 0 0,0-1-1 0 0,0 1 1 0 0,1-1-1 0 0,-1 1 1 0 0,0-1-1 0 0,0 1 1 0 0,0-1-1 0 0,1 1 1 0 0,-1-1-45 0 0,0-58 1274 0 0,-1 48-1845 0 0,-43-593-8400 0 0,41 572 9266 0 0,11-113 5839 0 0,-5 143-6099 0 0,0 1 1 0 0,0-1-1 0 0,0 1 0 0 0,0 0 0 0 0,0-1 0 0 0,0 1 0 0 0,1 1 0 0 0,-1-1 0 0 0,0 0 1 0 0,0 1-1 0 0,0 0 0 0 0,0-1 0 0 0,0 1 0 0 0,0 1 0 0 0,0-1 0 0 0,0 0 0 0 0,-1 1 1 0 0,1-1-1 0 0,0 1 0 0 0,-1 0 0 0 0,1 0 0 0 0,-1 0 0 0 0,2 2-35 0 0,3 0 110 0 0,11 4-69 0 0,0 0-1 0 0,0-1 1 0 0,0-1 0 0 0,1-1-1 0 0,0 0 1 0 0,0-1 0 0 0,0-2 0 0 0,0 0-1 0 0,1-1 1 0 0,-1 0 0 0 0,1-2 0 0 0,-1 0-1 0 0,0-1 1 0 0,1-2 0 0 0,-1 1 0 0 0,-1-2-1 0 0,1-1 1 0 0,-1 0 0 0 0,0-1-1 0 0,0-1 1 0 0,0-1 0 0 0,9-7-41 0 0,6-3 3 0 0,-1-2 0 0 0,0-1 0 0 0,-2-2 1 0 0,-1 0-1 0 0,0-2 0 0 0,-2-2 0 0 0,-2 0 0 0 0,0-2 0 0 0,-2 0 1 0 0,-1-2-1 0 0,1-4-3 0 0,-8 5 117 0 0,-1 0 1 0 0,-2-1 0 0 0,0 0-1 0 0,-3-1 1 0 0,-1 0-1 0 0,-1-1 1 0 0,-2 0 0 0 0,-1 1-1 0 0,-1-2 1 0 0,-3-27-118 0 0,31 995-215 0 0,-22-803 260 0 0,-8-61 7 0 0,4 0 0 0 0,3 0 1 0 0,2-1-1 0 0,4 0 1 0 0,2-1-1 0 0,18 40-52 0 0,20-15 569 0 0,-39-133 681 0 0,0-72-3344 0 0,-13 37-6553 0 0,-2 55-2909 0 0</inkml:trace>
  <inkml:trace contextRef="#ctx0" brushRef="#br0" timeOffset="4420.47">6608 2104 22205 0 0,'0'0'1185'0'0,"0"0"-933"0"0,0 0-273 0 0,0 0-16 0 0,0 0-9 0 0,28-13 62 0 0,91-40 83 0 0,19 19 1641 0 0,-69-27-1095 0 0,-66 58-689 0 0,0 0 0 0 0,0 0 0 0 0,0 0 0 0 0,-1 0 0 0 0,1 0 0 0 0,-1-1 0 0 0,1 1 1 0 0,-1-1-1 0 0,0 0 0 0 0,-1 0 0 0 0,1 1 0 0 0,-1-1 0 0 0,1 0 0 0 0,-1 0 0 0 0,0-1 0 0 0,-1 1 1 0 0,1 0-1 0 0,-1 0 0 0 0,0 0 0 0 0,0 0 0 0 0,0-1 0 0 0,0 1 0 0 0,-1 0 0 0 0,0 0 1 0 0,1 0-1 0 0,-2 0 0 0 0,1 0 0 0 0,0 0 0 0 0,-1 0 0 0 0,0 0 0 0 0,0 0 0 0 0,0 1 0 0 0,0-1 1 0 0,0 1-1 0 0,-1-1 0 0 0,0 1 0 0 0,0 0 0 0 0,0 0 0 0 0,0 0 0 0 0,0 1 0 0 0,0-1 1 0 0,-2 0 43 0 0,-20 2-71 0 0,0 1 0 0 0,1 1 0 0 0,-1 2 1 0 0,0 0-1 0 0,1 1 0 0 0,-1 2 0 0 0,1 0 1 0 0,1 2-1 0 0,-1 1 0 0 0,1 0 0 0 0,1 2 1 0 0,0 0-1 0 0,0 2 0 0 0,1 0 0 0 0,-9 9 71 0 0,11-11-11 0 0,-15 7 78 0 0,0 1-1 0 0,2 2 0 0 0,0 1 0 0 0,1 1 0 0 0,2 1 1 0 0,0 2-1 0 0,2 1 0 0 0,1 2 0 0 0,1 0 1 0 0,1 1-1 0 0,2 2 0 0 0,1 0 0 0 0,2 1 1 0 0,1 2-1 0 0,1-1 0 0 0,3 2 0 0 0,0 0 1 0 0,2 1-1 0 0,2 0 0 0 0,2 0 0 0 0,1 1 0 0 0,2 0 1 0 0,1 1-1 0 0,2 27-66 0 0,5-49 87 0 0,0-1-1 0 0,1 1 1 0 0,1-1 0 0 0,0 0 0 0 0,2-1-1 0 0,-1 1 1 0 0,2-1 0 0 0,0-1 0 0 0,1 0 0 0 0,0 0-1 0 0,1 0 1 0 0,1-1 0 0 0,0-1 0 0 0,1 0-1 0 0,0 0 1 0 0,1-1 0 0 0,0-1 0 0 0,0 0-1 0 0,1-1 1 0 0,1 0 0 0 0,0-1 0 0 0,8 3-87 0 0,26 11 243 0 0,2-1 0 0 0,0-3 0 0 0,1-2 0 0 0,1-2 0 0 0,0-3 0 0 0,21 1-243 0 0,72 0 221 0 0,1-6 0 0 0,0-7 0 0 0,0-7 0 0 0,-1-5 0 0 0,0-7 0 0 0,67-21-221 0 0,-102 21-31 0 0,-147 47-2804 0 0,7-8-45 0 0,-5 4-6956 0 0,7-6-3091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08.1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539 371 0 0 0,'-3'-19'511'0'0,"-3"-24"-189"0"0,-1-13 3066 0 0,7-53-790 0 0,-1 96 918 0 0,-2 6-4047 0 0,-2 21-4597 0 0,-103 1215 5389 0 0,94-1009-67 0 0,13-135 7764 0 0,7-113-14815 0 0,-6 22 625 0 0</inkml:trace>
  <inkml:trace contextRef="#ctx0" brushRef="#br0" timeOffset="885.621">0 204 6361 0 0,'0'0'531'0'0,"0"0"-16"0"0,0 0 12 0 0,0 0-13 0 0,0 0-5 0 0,0 0-20 0 0,0 0-120 0 0,0 0-77 0 0,0 0-38 0 0,0 0-9 0 0,0 0 9 0 0,0 0-36 0 0,0 0-76 0 0,11-24-114 0 0,34-73-74 0 0,-45 96 40 0 0,1-1 0 0 0,-1 0 0 0 0,1 0-1 0 0,-1 1 1 0 0,1-1 0 0 0,0 0 0 0 0,0 1-1 0 0,0-1 1 0 0,0 1 0 0 0,0-1 0 0 0,0 1-1 0 0,0-1 1 0 0,1 1 0 0 0,-1 0 0 0 0,1-1-1 0 0,-1 1 1 0 0,1 0 0 0 0,-1 0-1 0 0,1 0 1 0 0,-1 0 0 0 0,1 1 0 0 0,0-1-1 0 0,-1 0 1 0 0,1 1 0 0 0,0-1 0 0 0,0 1-1 0 0,0-1 1 0 0,-1 1 0 0 0,1 0 0 0 0,0 0-1 0 0,0 0 1 0 0,1 0 6 0 0,7 0-29 0 0,211-25 349 0 0,1 9 0 0 0,50 10-320 0 0,-242 5-163 0 0,0 0-1 0 0,-1 2 1 0 0,1 2-1 0 0,0 0 1 0 0,-1 2-1 0 0,0 2 1 0 0,0 0-1 0 0,-1 2 1 0 0,0 1 0 0 0,0 1-1 0 0,-1 1 1 0 0,-1 2-1 0 0,0 1 1 0 0,5 4 163 0 0,-24-12-38 0 0,0 0 0 0 0,0 0-1 0 0,-1 1 1 0 0,0 0 0 0 0,-1 0 0 0 0,0 0 0 0 0,0 1 0 0 0,-1-1 0 0 0,0 1 0 0 0,0 0 0 0 0,-1 1 0 0 0,0-1 0 0 0,-1 0 0 0 0,0 1 0 0 0,0 0 0 0 0,-1-1 0 0 0,0 1 0 0 0,-1 0 0 0 0,0 0 0 0 0,-1-1 0 0 0,0 1-1 0 0,0 0 1 0 0,-1-1 0 0 0,0 1 0 0 0,-1-1 0 0 0,0 1 0 0 0,0-1 38 0 0,-11 28 232 0 0,-1 0 0 0 0,-1 0 0 0 0,-3-2 0 0 0,0 0 0 0 0,-2-1 0 0 0,-2-1-232 0 0,-12 11 252 0 0,-1-3 1 0 0,-2 0-1 0 0,-2-3 1 0 0,-2-1 0 0 0,-1-2-1 0 0,-1-2 1 0 0,-2-2-1 0 0,-1-2 1 0 0,-2-2-1 0 0,-1-3 1 0 0,0-1 0 0 0,-2-3-1 0 0,-12 2-252 0 0,-67 29 20 0 0,132-34-3956 0 0,40 6 4394 0 0,-36-21-597 0 0,95 44 312 0 0,-43-23 3 0 0,-1 3 0 0 0,-1 2 0 0 0,-2 3 0 0 0,-1 1 1 0 0,-1 3-1 0 0,-2 2 0 0 0,3 7-176 0 0,182 189 252 0 0,-249-245 7902 0 0,-4-1-6619 0 0,-60-14-11821 0 0,51 27 4998 0 0,20 0 140 0 0</inkml:trace>
  <inkml:trace contextRef="#ctx0" brushRef="#br0" timeOffset="2187.548">1464 1542 1216 0 0,'0'0'1562'0'0,"0"0"-673"0"0,0 0-190 0 0,0 0-12 0 0,0 0 3 0 0,0 0-57 0 0,0 0-88 0 0,0 0-63 0 0,0 0-86 0 0,0 0-100 0 0,0 0-87 0 0,29-13-126 0 0,90-36-90 0 0,-4 30-1 0 0,-73 19 351 0 0,-42 0-349 0 0,103-22 1675 0 0,-100 21-1618 0 0,-1 0-1 0 0,1 0 0 0 0,-1 0 0 0 0,0 0 1 0 0,1 0-1 0 0,-1-1 0 0 0,0 1 0 0 0,0-1 1 0 0,0 0-1 0 0,0 1 0 0 0,0-1 0 0 0,0 0 1 0 0,0 0-1 0 0,0 0 0 0 0,-1-1 1 0 0,1 1-1 0 0,-1 0 0 0 0,0-1 0 0 0,0 1 1 0 0,0 0-1 0 0,0-1 0 0 0,0 0 0 0 0,0 1 1 0 0,0-1-1 0 0,-1 1 0 0 0,0-1 1 0 0,1 0-1 0 0,-1 1 0 0 0,0-1 0 0 0,0 0 1 0 0,0 1-1 0 0,-1-1 0 0 0,1 0 0 0 0,-1 1 1 0 0,1-1-1 0 0,-2-2-50 0 0,-3-1-145 0 0,0 0 0 0 0,0 0 1 0 0,-1 1-1 0 0,0-1 0 0 0,0 1 0 0 0,0 1 0 0 0,0-1 0 0 0,-1 1 1 0 0,0 0-1 0 0,0 1 0 0 0,0-1 0 0 0,0 1 0 0 0,-1 1 1 0 0,1-1-1 0 0,-1 1 0 0 0,1 1 0 0 0,-1-1 0 0 0,0 1 1 0 0,0 1-1 0 0,1 0 0 0 0,-1 0 0 0 0,0 0 0 0 0,0 1 1 0 0,-2 0 144 0 0,5-1-94 0 0,1 1 1 0 0,0-1-1 0 0,0 1 1 0 0,0 0-1 0 0,0-1 1 0 0,0 2-1 0 0,0-1 1 0 0,0 1-1 0 0,0-1 1 0 0,0 1-1 0 0,1 0 1 0 0,-1 0-1 0 0,1 1 1 0 0,-1-1-1 0 0,1 1 1 0 0,0-1-1 0 0,0 1 1 0 0,0 0-1 0 0,0 0 1 0 0,0 1-1 0 0,1-1 1 0 0,0 1-1 0 0,-1-1 1 0 0,1 1-1 0 0,1 0 1 0 0,-1-1-1 0 0,0 1 1 0 0,1 0-1 0 0,0 0 1 0 0,0 0-1 0 0,0 0 1 0 0,0 1-1 0 0,1-1 94 0 0,-1 3 11 0 0,0 1 0 0 0,1-1-1 0 0,0 1 1 0 0,1-1 0 0 0,-1 0-1 0 0,1 1 1 0 0,1-1 0 0 0,-1 0 0 0 0,1 0-1 0 0,1 0 1 0 0,-1 0 0 0 0,1 0-1 0 0,0 0 1 0 0,1-1 0 0 0,0 1-1 0 0,0-1 1 0 0,0 0 0 0 0,3 3-11 0 0,3 0 246 0 0,0-1 0 0 0,1 0 0 0 0,0 0-1 0 0,1-1 1 0 0,-1-1 0 0 0,1 0 0 0 0,0 0 0 0 0,1-1 0 0 0,-1-1 0 0 0,1 0-1 0 0,0-1 1 0 0,0 0 0 0 0,1-1 0 0 0,-1 0 0 0 0,0-1 0 0 0,1-1 0 0 0,0 0-246 0 0,-6 1 269 0 0,1-1 1 0 0,-1-1 0 0 0,0 1-1 0 0,0-1 1 0 0,1 0 0 0 0,-1-1-1 0 0,0 0 1 0 0,0 0 0 0 0,0-1-1 0 0,-1 0 1 0 0,1-1 0 0 0,-1 1 0 0 0,1-1-1 0 0,-1-1 1 0 0,-1 1 0 0 0,1-1-1 0 0,0-1 1 0 0,-1 1 0 0 0,0-1-1 0 0,-1 0 1 0 0,1 0 0 0 0,-1-1-1 0 0,0 1 1 0 0,-1-1 0 0 0,1 0-1 0 0,-1-1 1 0 0,1-4-270 0 0,-2 6 18 0 0,-1 0 0 0 0,-1 0 0 0 0,1 0 1 0 0,-1-1-1 0 0,-1 1 0 0 0,1 0 0 0 0,-1 0 0 0 0,0-1 0 0 0,0 1 0 0 0,0 0 1 0 0,-1-1-1 0 0,0 1 0 0 0,-1 0 0 0 0,1 0 0 0 0,-1 0 0 0 0,0 0 0 0 0,-1 0 1 0 0,1 1-1 0 0,-1-1 0 0 0,0 0 0 0 0,-1 1 0 0 0,1 0 0 0 0,-1 0 0 0 0,0 0 0 0 0,-3-2-18 0 0,7 7-506 0 0,0 0-373 0 0,0 0-523 0 0,2 0-3574 0 0,13 5 3664 0 0,334 104 3489 0 0,-330-102-2187 0 0,85 53-709 0 0,-105-58 808 0 0,0 1 0 0 0,-1-1 0 0 0,1 0-1 0 0,-1 1 1 0 0,1-1 0 0 0,-1 0-1 0 0,1 0 1 0 0,-1 0 0 0 0,0 0 0 0 0,0-1-1 0 0,0 1 1 0 0,0 0 0 0 0,-1-1-1 0 0,1 1 1 0 0,0-1 0 0 0,0 0 0 0 0,-1 0-1 0 0,1 0 1 0 0,-1 0 0 0 0,1 0-1 0 0,-1-1 1 0 0,0 1 0 0 0,1-1 0 0 0,-1 1-1 0 0,1-1 1 0 0,-1 0 0 0 0,0 0-1 0 0,1 0 1 0 0,-1 0 0 0 0,0-1 0 0 0,1 1-1 0 0,-1-1 1 0 0,1 0 0 0 0,-1 0-89 0 0,-4 2-80 0 0,-107 3 1907 0 0,138-32-3461 0 0,197-63-628 0 0,-52 28 2665 0 0,-165 67-3340 0 0,-4-4 2938 0 0,-1 0 0 0 0,1 0-1 0 0,-1 1 1 0 0,1-1 0 0 0,-1 0 0 0 0,1 1-1 0 0,-1-1 1 0 0,1 1 0 0 0,0-1 0 0 0,-1 1-1 0 0,1-1 1 0 0,0 0 0 0 0,-1 1 0 0 0,1-1 0 0 0,0 1-1 0 0,0 0 1 0 0,-1-1 0 0 0,1 1 0 0 0,0-1-1 0 0,0 1 1 0 0,0-1 0 0 0,0 1 0 0 0,0-1-1 0 0,0 1 1 0 0,0 0 0 0 0,0-1 0 0 0,0 1-1 0 0,0-1 1 0 0,0 1 0 0 0,0-1 0 0 0,0 1 0 0 0,0-1-1 0 0,1 1 1 0 0,-1 0 0 0 0,0-1 0 0 0,0 1-1 0 0,1-1 1 0 0,-1 1 0 0 0,0-1 0 0 0,1 0-1 0 0,-1 1 1 0 0,0-1 0 0 0,1 1 0 0 0,-1-1-1 0 0,1 0 1 0 0,-1 1 0 0 0,1-1 0 0 0,-1 0 0 0 0,1 1-1 0 0,-1-1 1 0 0,1 0 0 0 0,-1 0 0 0 0,1 1-1 0 0,-1-1 1 0 0,1 0 0 0 0,-1 0 0 0 0,1 0-1 0 0,-1 0 1 0 0,1 0 0 0 0,0 0 0 0 0,-1 0-1 0 0,1 0 1 0 0,-1 0 0 0 0,1 0 0 0 0,-1 0 0 0 0,1 0-1 0 0,0 0 1 0 0,-1 0 0 0 0,1-1-1 0 0,19 2 1704 0 0,9 16-4436 0 0,-25-13 2750 0 0,42 42 903 0 0,-21-9-5116 0 0,-21-31-15 0 0</inkml:trace>
  <inkml:trace contextRef="#ctx0" brushRef="#br0" timeOffset="2435.656">2741 821 13139 0 0,'0'0'904'0'0,"0"0"-736"0"0,0 0-136 0 0,0 0-632 0 0,0 0-1208 0 0,0 0-529 0 0,0 0-79 0 0,0 0 447 0 0,0 0 1097 0 0,0 0 328 0 0,0 0-1313 0 0,0 0 17 0 0</inkml:trace>
  <inkml:trace contextRef="#ctx0" brushRef="#br0" timeOffset="2654.42">3258 1189 12339 0 0,'0'0'573'0'0,"0"0"-202"0"0,0 0-409 0 0,0 0-646 0 0,0 0-589 0 0,0 0-174 0 0,0 0 92 0 0,0 0 311 0 0,0 0 434 0 0,0 0 226 0 0,0 0 96 0 0,0 0 52 0 0,-9 14-243 0 0,214 71 1940 0 0,-72-38-1383 0 0,-119-41-178 0 0,-8-4-19 0 0,1 0 0 0 0,-1 0 1 0 0,0 1-1 0 0,0 0 0 0 0,0 0 0 0 0,0 0 1 0 0,-1 1-1 0 0,1 0 0 0 0,-1 0 0 0 0,0 0 1 0 0,0 1-1 0 0,0-1 0 0 0,-1 1 0 0 0,0 0 0 0 0,0 1 1 0 0,1 1 118 0 0,-7-4 186 0 0,0 0 1 0 0,-1 0 0 0 0,0 0-1 0 0,1 0 1 0 0,-1 0-1 0 0,0 0 1 0 0,0-1 0 0 0,0 1-1 0 0,-1-1 1 0 0,1 0 0 0 0,0 0-1 0 0,-1 0 1 0 0,0 0-1 0 0,1-1 1 0 0,-1 1 0 0 0,0-1-1 0 0,0 0 1 0 0,0 0 0 0 0,0-1-1 0 0,0 1 1 0 0,0-1-1 0 0,0 0 1 0 0,0 0 0 0 0,0 0-1 0 0,-1 0-186 0 0,-10 2 322 0 0,-245 39 856 0 0,148-36-8138 0 0,109-5 2771 0 0</inkml:trace>
  <inkml:trace contextRef="#ctx0" brushRef="#br0" timeOffset="3176.504">3823 426 16668 0 0,'0'0'45'0'0,"0"0"11"0"0,0 0-101 0 0,0 0-368 0 0,0 0-608 0 0,0 0-854 0 0,0 0-803 0 0,0 0 41 0 0,0 0 536 0 0,0 0 839 0 0,0 0 899 0 0,0 0 286 0 0,0 0 100 0 0,-2 5 82 0 0,16 196 1011 0 0,1-35-461 0 0,-10-90-445 0 0,3 0 0 0 0,3 0-1 0 0,3-1 1 0 0,19 56-210 0 0,45-2 866 0 0,10-90 3552 0 0,-45-67-379 0 0,-8-51-4100 0 0,-31 50 1132 0 0,-4-2-4796 0 0,4 38-1995 0 0,2 14 5661 0 0,-1-9 204 0 0,0 1-1 0 0,0-1 0 0 0,1 0 1 0 0,1 0-1 0 0,0-1 0 0 0,1 1 1 0 0,0-2-1 0 0,0 1 0 0 0,1-1 1 0 0,1-1-1 0 0,0 1 0 0 0,0-2 1 0 0,0 1-1 0 0,1-1 0 0 0,1-1 1 0 0,-1 0-1 0 0,1-1 0 0 0,6 3-144 0 0,45-12-6046 0 0,-58 0 1630 0 0</inkml:trace>
  <inkml:trace contextRef="#ctx0" brushRef="#br0" timeOffset="3485.939">4276 1066 6705 0 0,'0'0'1041'0'0,"0"0"-137"0"0,0 0-328 0 0,0 0-360 0 0,0 0-288 0 0,0 0-408 0 0,0 0-720 0 0,0 0-585 0 0,0 0-4120 0 0</inkml:trace>
  <inkml:trace contextRef="#ctx0" brushRef="#br0" timeOffset="3737.614">3810 642 16139 0 0,'0'0'671'0'0,"0"0"97"0"0,0 0-126 0 0,0 0-346 0 0,0 0-559 0 0,0 0-676 0 0,0 0-532 0 0,0 0-8 0 0,0 0 373 0 0,0 0 573 0 0,0 0 497 0 0,0 0 74 0 0,0 0-104 0 0,29-11-140 0 0,98-31-193 0 0,-8 34-1384 0 0,-91 13 921 0 0,80 14-4804 0 0,-86-14 1921 0 0</inkml:trace>
  <inkml:trace contextRef="#ctx0" brushRef="#br0" timeOffset="3944.52">4481 992 6649 0 0,'0'0'2101'0'0,"0"0"-3088"0"0,0 0-744 0 0,0 0 699 0 0,0 0 804 0 0,0 0 268 0 0,0 0 40 0 0,10 29 4 0 0,31 94-32 0 0,46 36 159 0 0,-67-132-170 0 0,60 59 1016 0 0,-8-78 6457 0 0,-64-14-7234 0 0,-1 0 0 0 0,0-1 0 0 0,-1 0 0 0 0,0 0 0 0 0,0-1 0 0 0,0 1 1 0 0,-1-1-1 0 0,0-1 0 0 0,0 1 0 0 0,-1-1 0 0 0,-1 1 0 0 0,1-1 0 0 0,-1-1 0 0 0,0-3-280 0 0,8-13 81 0 0,-6 9-407 0 0,13-24 534 0 0,1 29-4484 0 0,26 77-5254 0 0,-43-56 5601 0 0</inkml:trace>
  <inkml:trace contextRef="#ctx0" brushRef="#br0" timeOffset="4274.482">5316 1159 20236 0 0,'0'0'359'0'0,"0"0"-390"0"0,0 0-819 0 0,0 0-1123 0 0,0 0-277 0 0,0 0 301 0 0,0 0 666 0 0,0 0 985 0 0,0 0 309 0 0,0 0 24 0 0,0 0-30 0 0,5 26-70 0 0,15 80-54 0 0,-19-99 82 0 0,0-1 1 0 0,1 0 0 0 0,0 1-1 0 0,0-1 1 0 0,0 0-1 0 0,0 0 1 0 0,1 0 0 0 0,0 0-1 0 0,1-1 1 0 0,-1 1-1 0 0,1-1 1 0 0,0 0-1 0 0,0 0 1 0 0,0 0 0 0 0,1 0-1 0 0,0-1 1 0 0,0 0-1 0 0,0 0 1 0 0,0 0 0 0 0,4 1 36 0 0,38 8-6832 0 0,-41-13 2564 0 0</inkml:trace>
  <inkml:trace contextRef="#ctx0" brushRef="#br0" timeOffset="4275.482">5225 379 21229 0 0,'0'0'176'0'0,"0"0"-112"0"0,0 0-48 0 0,0 0-352 0 0,0 0-1033 0 0,0 0-1071 0 0,0 0-481 0 0,0 0-360 0 0,0 0 361 0 0,0 0 815 0 0,0 0-4008 0 0</inkml:trace>
  <inkml:trace contextRef="#ctx0" brushRef="#br0" timeOffset="4503.381">5848 172 11763 0 0,'0'0'-1477'0'0,"0"0"-379"0"0,0 0-139 0 0,0 0 712 0 0,0 0 1236 0 0,0 0 413 0 0,0 32 63 0 0,0 182 206 0 0,-31 426 486 0 0,27-601-1100 0 0,2 176 48 0 0,22-168-23 0 0,-8-37 4678 0 0,-16-26-11571 0 0,2 10 1178 0 0</inkml:trace>
  <inkml:trace contextRef="#ctx0" brushRef="#br0" timeOffset="4776.828">5679 843 17068 0 0,'0'0'928'0'0,"0"0"-96"0"0,0 0-216 0 0,0 0-528 0 0,0 0-472 0 0,0 0-256 0 0,0 0-160 0 0,0 0 48 0 0,187-130 47 0 0,-140 130-263 0 0,0 0-576 0 0,0 5-665 0 0,-2 3-399 0 0,-4-1 135 0 0,-13-1-2568 0 0,-8-3 3633 0 0</inkml:trace>
  <inkml:trace contextRef="#ctx0" brushRef="#br0" timeOffset="5141.278">6144 1259 3881 0 0,'0'0'180'0'0,"0"0"-163"0"0,0 0 38 0 0,0 0 152 0 0,0 0 166 0 0,0 0 178 0 0,0 0 145 0 0,0 0 120 0 0,0 0 43 0 0,0 0-27 0 0,0 0-41 0 0,0 0-46 0 0,27 10-46 0 0,86 28-72 0 0,-105-35-525 0 0,-1-1 0 0 0,0-1 0 0 0,0 1 0 0 0,1-1 0 0 0,-1 0 0 0 0,1-1 0 0 0,-1 0 0 0 0,1 0-1 0 0,-1 0 1 0 0,1-1 0 0 0,-1-1 0 0 0,1 1 0 0 0,-1-1 0 0 0,0 0 0 0 0,0 0 0 0 0,0-1 0 0 0,6-3-102 0 0,11-4 268 0 0,72-54 537 0 0,-94 62-863 0 0,0 0 0 0 0,-1-1 0 0 0,0 1 0 0 0,1 0 0 0 0,-1 0 0 0 0,0-1 0 0 0,0 1 0 0 0,0 0 0 0 0,0-1 0 0 0,-1 1 0 0 0,1-1 0 0 0,-1 1 0 0 0,0-1 0 0 0,1 1 0 0 0,-1-1 0 0 0,0 1 0 0 0,0-1 0 0 0,-1 1 0 0 0,1-1-1 0 0,0 1 1 0 0,-1-1 0 0 0,0 1 0 0 0,1-1 0 0 0,-1 1 0 0 0,0-1 0 0 0,0 1 0 0 0,0 0 0 0 0,-1 0 0 0 0,1-1 0 0 0,-1 1 0 0 0,1 0 0 0 0,-1 0 0 0 0,1 0 0 0 0,-1 1 0 0 0,0-1 0 0 0,0 0 0 0 0,0 1 0 0 0,0-1 0 0 0,0 1 0 0 0,-1 0 0 0 0,1-1 0 0 0,0 1 0 0 0,-1 0 58 0 0,-8-5-216 0 0,-1 1 0 0 0,1 0 0 0 0,-1 1 0 0 0,0 1 0 0 0,0-1 0 0 0,0 2 0 0 0,0 0 0 0 0,-1 0 0 0 0,1 1 0 0 0,-1 0 0 0 0,1 1 0 0 0,-1 1 0 0 0,1 0 0 0 0,0 1 0 0 0,-1 0 0 0 0,1 1 0 0 0,0 0 0 0 0,0 1 0 0 0,-5 2 216 0 0,9-3-56 0 0,0 0 0 0 0,0 0 0 0 0,0 0 0 0 0,1 1-1 0 0,-1 0 1 0 0,1 1 0 0 0,0 0 0 0 0,0 0 0 0 0,1 0-1 0 0,-1 1 1 0 0,1 0 0 0 0,0 0 0 0 0,1 1 0 0 0,-1-1-1 0 0,1 1 1 0 0,1 0 0 0 0,-1 1 0 0 0,1-1-1 0 0,1 1 1 0 0,-1 0 0 0 0,1 0 0 0 0,1 0 0 0 0,-1 0-1 0 0,2 1 1 0 0,-1-1 0 0 0,1 0 0 0 0,0 1 0 0 0,0 4 56 0 0,4-7 173 0 0,1-1 0 0 0,-1 0-1 0 0,1 0 1 0 0,0 0 0 0 0,0-1 0 0 0,1 1 0 0 0,-1-1 0 0 0,1 0 0 0 0,0 0 0 0 0,0-1 0 0 0,0 0 0 0 0,1 0 0 0 0,-1 0 0 0 0,1 0 0 0 0,0-1 0 0 0,0 0 0 0 0,0 0 0 0 0,0 0 0 0 0,0-1 0 0 0,0 0 0 0 0,0 0 0 0 0,0-1 0 0 0,0 1 0 0 0,0-1 0 0 0,1-1 0 0 0,4 0-173 0 0,396-15 2648 0 0,-269 59-3459 0 0,-29-5-6716 0 0,-96-36 2757 0 0</inkml:trace>
  <inkml:trace contextRef="#ctx0" brushRef="#br0" timeOffset="5497.148">6612 642 16804 0 0,'0'0'242'0'0,"0"0"-150"0"0,0 0-593 0 0,0 0-431 0 0,0 0-95 0 0,0 0 280 0 0,27-2 475 0 0,163 6 324 0 0,178 60-1936 0 0,-155-28-5103 0 0,-185-32 2147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16.3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110 133 5289 0 0,'0'0'1783'0'0,"0"0"-254"0"0,0 0-251 0 0,0 0-556 0 0,0 0-955 0 0,0 0-965 0 0,0 0-362 0 0,0 0 127 0 0,0 0 601 0 0,0 0 691 0 0,0 0 286 0 0,0 0 86 0 0,-4 20 21 0 0,-23 150 468 0 0,-52 324 2542 0 0,90-591 3515 0 0,18-68-5065 0 0,10-79-2145 0 0,-23 168-428 0 0,10 80-4114 0 0,10 32 4110 0 0,-36-36 860 0 0,38 45 489 0 0,12 17 35 0 0,3-2 0 0 0,3-3 0 0 0,2-2 0 0 0,6 0-519 0 0,-45-40 195 0 0,0-1 0 0 0,2-1 0 0 0,-1 0-1 0 0,2-2 1 0 0,0 0 0 0 0,0-2 0 0 0,1-1 0 0 0,0 0-1 0 0,0-2 1 0 0,1 0 0 0 0,-1-2 0 0 0,1 0 0 0 0,0-2-1 0 0,1-1 1 0 0,13-1-195 0 0,-25-2 149 0 0,0-1 0 0 0,-1 0 0 0 0,0-1 0 0 0,1 0-1 0 0,-1-1 1 0 0,-1-1 0 0 0,1 0 0 0 0,-1 0 0 0 0,0-1 0 0 0,-1 0-1 0 0,1-1 1 0 0,-1 0 0 0 0,-1-1 0 0 0,0 0 0 0 0,0-1 0 0 0,-1 0-1 0 0,0 0 1 0 0,0 0 0 0 0,-1-1 0 0 0,-1 0 0 0 0,0-1 0 0 0,0 1-1 0 0,-1-1 1 0 0,-1 0 0 0 0,0-1 0 0 0,0 1 0 0 0,-2-1 0 0 0,1 1 0 0 0,-2-1-1 0 0,1 0 1 0 0,-2 0 0 0 0,0 0 0 0 0,0 0 0 0 0,-1 0 0 0 0,-1 1-1 0 0,0-1 1 0 0,-1 0 0 0 0,0 1 0 0 0,-1-1 0 0 0,0 1 0 0 0,-1 0-1 0 0,-1 1 1 0 0,-1-4-149 0 0,-7-9-92 0 0,0 0-1 0 0,-1 1 0 0 0,-2 1 1 0 0,0 1-1 0 0,-2 0 0 0 0,0 1 0 0 0,-1 1 1 0 0,-1 1-1 0 0,0 1 0 0 0,-1 0 1 0 0,-1 2-1 0 0,-1 1 0 0 0,0 1 1 0 0,-4-1 92 0 0,25 12-109 0 0,1 1 1 0 0,-1-1 0 0 0,1 1 0 0 0,-1-1 0 0 0,0 1-1 0 0,1 0 1 0 0,-1 0 0 0 0,0 0 0 0 0,0 0 0 0 0,0 1-1 0 0,0-1 1 0 0,0 1 0 0 0,0 0 0 0 0,0 0 0 0 0,0 0-1 0 0,0 0 1 0 0,0 0 0 0 0,0 1 0 0 0,0-1 0 0 0,1 1-1 0 0,-1 0 1 0 0,0 0 0 0 0,0 0 0 0 0,0 0 0 0 0,1 0 0 0 0,-1 1-1 0 0,1-1 1 0 0,-1 1 0 0 0,1 0 0 0 0,-1 0 0 0 0,1 0-1 0 0,0 0 1 0 0,0 0 0 0 0,0 0 0 0 0,0 0 0 0 0,0 1-1 0 0,1-1 1 0 0,-1 1 0 0 0,1-1 0 0 0,-1 1 0 0 0,1 0-1 0 0,0 0 1 0 0,0-1 0 0 0,0 1 0 0 0,1 0 0 0 0,-1 1 108 0 0,-1 6-330 0 0,0 0 0 0 0,1 1 0 0 0,0-1 0 0 0,1 0 0 0 0,0 1 0 0 0,0-1 0 0 0,1 1 0 0 0,1-1 0 0 0,0 0 0 0 0,0 0 0 0 0,1 0 0 0 0,0 0 0 0 0,3 6 330 0 0,46 69-6639 0 0,-36-65 796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17.8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31 14883 0 0,'0'0'3562'0'0,"0"0"-2275"0"0,0 0-635 0 0,0 0-220 0 0,0 0-360 0 0,0 0-353 0 0,0 0-418 0 0,0 0-320 0 0,0 0-93 0 0,0 0 205 0 0,0 0 410 0 0,0 0 434 0 0,0 0 367 0 0,4-5 167 0 0,75-20 825 0 0,-58 24-1329 0 0,100 5-1276 0 0,-82 3-2047 0 0,0 4-3448 0 0,-27-7-75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19.0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14 183 12067 0 0,'0'0'460'0'0,"0"0"50"0"0,0 0-175 0 0,0 0-432 0 0,0 0-507 0 0,0 0-446 0 0,0 0-291 0 0,0 0-38 0 0,0 0 149 0 0,0 0 264 0 0,0 0 317 0 0,0 0 350 0 0,-3-5 509 0 0,-7-11 765 0 0,13 40 94 0 0,26 38 1886 0 0,-29-64 5426 0 0,-2-4-5502 0 0,-3-4-7947 0 0,7 29 1099 0 0,84 260 4786 0 0,-81-264-727 0 0,-2 2 45 0 0,1 0 0 0 0,0-1 0 0 0,2 1 1 0 0,0-1-1 0 0,1 0 0 0 0,0-1 0 0 0,1 1 1 0 0,1-2-1 0 0,1 1 0 0 0,0-1 0 0 0,0-1 1 0 0,2 0-1 0 0,-1 0 0 0 0,2-1 0 0 0,0 0 1 0 0,0-2-1 0 0,1 1 0 0 0,4 1-135 0 0,5-23 6604 0 0,5-74-6228 0 0,-10-4-976 0 0,4 1 0 0 0,4 2-1 0 0,4 0 1 0 0,12-17 600 0 0,-8 15-534 0 0,-27 69 225 0 0,74-130-3996 0 0,-18 142-7997 0 0,-55 11 8643 0 0</inkml:trace>
  <inkml:trace contextRef="#ctx0" brushRef="#br0" timeOffset="673.863">1074 145 20396 0 0,'0'0'-182'0'0,"0"0"-580"0"0,0 0-573 0 0,0 0-225 0 0,0 0 224 0 0,0 0 633 0 0,0 0 481 0 0,-2 26 184 0 0,-25 204 248 0 0,16-171-114 0 0,-2-1-1 0 0,-3 0 0 0 0,-2-1 0 0 0,-3-1 0 0 0,-3-1 0 0 0,-19 34-95 0 0,36-91 6415 0 0,17-76-6887 0 0,34-81-1478 0 0,8 3 0 0 0,35-67 1950 0 0,-87 219-78 0 0,0 1 0 0 0,0 0 0 0 0,1 0 0 0 0,-1 0 0 0 0,1 0 0 0 0,0-1 0 0 0,0 1 1 0 0,0 0-1 0 0,0 0 0 0 0,0 0 0 0 0,1 1 0 0 0,-1-1 0 0 0,1 0 0 0 0,0 0 0 0 0,0 1 0 0 0,0-1 0 0 0,0 1 0 0 0,0 0 0 0 0,0-1 0 0 0,1 1 0 0 0,-1 0 0 0 0,1 0 0 0 0,0 1 0 0 0,-1-1 0 0 0,1 0 0 0 0,0 1 0 0 0,0 0 0 0 0,0 0 0 0 0,0 0 0 0 0,0 0 0 0 0,0 0 0 0 0,0 0 0 0 0,1 1 0 0 0,-1 0 0 0 0,0-1 0 0 0,0 1 0 0 0,0 0 0 0 0,1 1 0 0 0,-1-1 0 0 0,0 1 0 0 0,0-1 0 0 0,0 1 0 0 0,0 0 0 0 0,0 0 0 0 0,0 0 0 0 0,0 0 0 0 0,0 1 0 0 0,0-1 0 0 0,0 2 79 0 0,13 16-248 0 0,-1 0 0 0 0,0 1 1 0 0,-2 1-1 0 0,-1 0 1 0 0,0 1-1 0 0,-2 1 0 0 0,0 0 1 0 0,1 10 246 0 0,20 40 59 0 0,178 332 452 0 0,-183-274-1093 0 0,-55-122 6010 0 0,-9-14-3382 0 0,38 5-2040 0 0,-275-66 1688 0 0,5 1-4442 0 0,88 42-8643 0 0,171 23 5079 0 0</inkml:trace>
  <inkml:trace contextRef="#ctx0" brushRef="#br0" timeOffset="1142.698">2044 253 14363 0 0,'0'0'2393'0'0,"0"0"-1787"0"0,0 0-592 0 0,0 0-333 0 0,0 0-579 0 0,0 0-737 0 0,0 0-612 0 0,0 0-211 0 0,0 0 293 0 0,0 0 675 0 0,0 0 595 0 0,0 0 414 0 0,0 0 246 0 0,6-19 102 0 0,15-56 134 0 0,-21 73 9 0 0,0 0 0 0 0,0 1 1 0 0,0-1-1 0 0,-1 0 0 0 0,1 0 0 0 0,-1 0 1 0 0,1 0-1 0 0,-1 1 0 0 0,0-1 1 0 0,0 0-1 0 0,0 1 0 0 0,0-1 0 0 0,0 0 1 0 0,0 1-1 0 0,0 0 0 0 0,0-1 0 0 0,-1 1 1 0 0,1-1-1 0 0,-1 1 0 0 0,1 0 0 0 0,-1 0 1 0 0,1 0-1 0 0,-1 0 0 0 0,0 0 0 0 0,1 0 1 0 0,-1 1-1 0 0,0-1 0 0 0,0 0 0 0 0,1 1 1 0 0,-1-1-1 0 0,0 1 0 0 0,0 0 0 0 0,0 0 1 0 0,0 0-1 0 0,0 0 0 0 0,1 0 0 0 0,-1 0 1 0 0,-1 0-11 0 0,-1 0 13 0 0,-19-2-4 0 0,1 2 1 0 0,-1 0 0 0 0,1 2 0 0 0,0 0-1 0 0,-1 2 1 0 0,1 0 0 0 0,0 2 0 0 0,1 0-1 0 0,0 2 1 0 0,0 0 0 0 0,0 1 0 0 0,1 1-1 0 0,0 1 1 0 0,1 1 0 0 0,0 0 0 0 0,-3 5-10 0 0,20-16 52 0 0,-1 1 0 0 0,0 0 1 0 0,1 0-1 0 0,-1 0 0 0 0,1 0 1 0 0,0 0-1 0 0,-1 1 0 0 0,1-1 1 0 0,0 1-1 0 0,0-1 1 0 0,1 1-1 0 0,-1 0 0 0 0,1 0 1 0 0,-1 0-1 0 0,1 0 0 0 0,0 0 1 0 0,0 0-1 0 0,0 0 0 0 0,0 0 1 0 0,1 0-1 0 0,-1 0 0 0 0,1 1 1 0 0,0-1-1 0 0,0 0 0 0 0,0 0 1 0 0,0 0-1 0 0,1 1 0 0 0,-1-1 1 0 0,1 0-1 0 0,0 0 0 0 0,0 0 1 0 0,0 0-1 0 0,0 0 0 0 0,1 0 1 0 0,-1 0-1 0 0,1 0 0 0 0,-1-1 1 0 0,1 1-1 0 0,0 0 1 0 0,0-1-1 0 0,0 1 0 0 0,1-1 1 0 0,-1 0-1 0 0,1 0 0 0 0,-1 0 1 0 0,1 0-1 0 0,-1 0 0 0 0,1-1 1 0 0,0 1-1 0 0,0-1 0 0 0,0 0 1 0 0,0 0-1 0 0,0 0 0 0 0,0 0 1 0 0,0 0-1 0 0,1 0-52 0 0,546 146 780 0 0,-547-146-728 0 0,1-1-1 0 0,-1 1 0 0 0,0 0 1 0 0,1 0-1 0 0,-1 0 1 0 0,0 0-1 0 0,0 0 1 0 0,0 1-1 0 0,1-1 1 0 0,-2 1-1 0 0,1 0 0 0 0,0 0 1 0 0,0 0-1 0 0,-1 0 1 0 0,1 1-1 0 0,-1-1 1 0 0,1 1-1 0 0,-1-1 0 0 0,0 1 1 0 0,0 0-1 0 0,0 0 1 0 0,-1 0-1 0 0,1 0 1 0 0,-1 0-1 0 0,1 0 1 0 0,-1 0-1 0 0,0 1 0 0 0,0-1 1 0 0,-1 0-1 0 0,1 1 1 0 0,-1-1-1 0 0,0 0 1 0 0,1 1-1 0 0,-1-1 0 0 0,-1 1 1 0 0,1-1-1 0 0,0 1 1 0 0,-1-1-1 0 0,0 0 1 0 0,0 1-1 0 0,0-1 1 0 0,0 0-1 0 0,0 0 0 0 0,-1 0 1 0 0,0 0-1 0 0,1 0 1 0 0,-1 0-1 0 0,0 0 1 0 0,0 0-1 0 0,0-1 0 0 0,-1 1-51 0 0,-21 21 369 0 0,0-2 0 0 0,-2-1 0 0 0,0-1 0 0 0,-1-1 0 0 0,-1-2 0 0 0,0-1 1 0 0,-2 0-1 0 0,0-3 0 0 0,0 0 0 0 0,-1-2 0 0 0,-1-1 0 0 0,0-2 0 0 0,0-1 0 0 0,0-1 0 0 0,-1-2 0 0 0,0-2 0 0 0,0 0 0 0 0,0-2 0 0 0,0-2 0 0 0,-20-4-369 0 0,45 5-434 0 0,-53-12 249 0 0,41-10-8318 0 0,20 18-142 0 0</inkml:trace>
  <inkml:trace contextRef="#ctx0" brushRef="#br0" timeOffset="1664.091">2549 63 15619 0 0,'0'0'3562'0'0,"0"0"-3109"0"0,0 0-1711 0 0,0 0-1359 0 0,0 0-311 0 0,0 0 369 0 0,0 0 945 0 0,0 0 1324 0 0,0 0 389 0 0,0 0 72 0 0,-4 28 64 0 0,-42 188 451 0 0,-68 102-207 0 0,112-310 6084 0 0,18-39-5710 0 0,21-54-1642 0 0,72-233-15 0 0,-109 319 701 0 0,0 0 1 0 0,0-1-1 0 0,0 1 1 0 0,0 0-1 0 0,0 0 1 0 0,0 0-1 0 0,0-1 1 0 0,0 1 0 0 0,0 0-1 0 0,0 0 1 0 0,1-1-1 0 0,-1 1 1 0 0,0 0-1 0 0,0 0 1 0 0,1-1-1 0 0,-1 1 1 0 0,1 0-1 0 0,-1-1 1 0 0,0 1-1 0 0,1 0 1 0 0,-1-1 0 0 0,1 1-1 0 0,0-1 1 0 0,-1 1-1 0 0,1-1 1 0 0,-1 1-1 0 0,1-1 1 0 0,0 1-1 0 0,-1-1 1 0 0,1 0-1 0 0,0 1 1 0 0,0-1-1 0 0,-1 0 1 0 0,1 0 0 0 0,0 1-1 0 0,0-1 1 0 0,0 0-1 0 0,-1 0 1 0 0,1 0-1 0 0,0 0 1 0 0,0 0-1 0 0,-1 0 1 0 0,1 0-1 0 0,0 0 1 0 0,0 0-1 0 0,0-1 1 0 0,-1 1 0 0 0,1 0-1 0 0,0 0 1 0 0,0-1-1 0 0,-1 1 1 0 0,1 0-1 0 0,0-1 1 0 0,-1 1-1 0 0,1-1 1 0 0,0 1-1 0 0,-1-1 1 0 0,1 1-1 0 0,-1-1 1 0 0,1 1-1 0 0,-1-1 1 0 0,1 0 0 0 0,-1 1-1 0 0,1-1 1 0 0,-1 0-1 0 0,0 1 1 0 0,1-1 102 0 0,0 4 349 0 0,80 172-981 0 0,-59-119 891 0 0,3-1 1 0 0,3-1-1 0 0,1-2 0 0 0,32 41-259 0 0,58 65-241 0 0,-159-152 5096 0 0,-238-6-2972 0 0,169-4-2075 0 0,1 4 0 0 0,0 5 1 0 0,-1 4-1 0 0,2 6 1 0 0,-61 17 191 0 0,99-9-2457 0 0,26-1-2960 0 0,25-13-1998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18.0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19 138 4273 0 0,'0'0'712'0'0,"0"0"126"0"0,0 0 132 0 0,0 0-35 0 0,0 0-188 0 0,0 0-293 0 0,0 0-410 0 0,0 0-376 0 0,0 0-181 0 0,0 0-31 0 0,0 0 155 0 0,0 0 237 0 0,0 0 237 0 0,3 2 170 0 0,1 5-165 0 0,-1 0 0 0 0,1 0 1 0 0,-1 1-1 0 0,0-1 0 0 0,-1 1 0 0 0,0-1 0 0 0,0 1 1 0 0,0 0-1 0 0,-1 0 0 0 0,-1 0 0 0 0,1 0 1 0 0,-1 0-1 0 0,0 0 0 0 0,-1 0 0 0 0,0 0 0 0 0,-1 3-90 0 0,1 13 175 0 0,-16 235 1285 0 0,-9-152-5153 0 0,25-104 704 0 0,1-3-790 0 0</inkml:trace>
  <inkml:trace contextRef="#ctx0" brushRef="#br0" timeOffset="415.217">494 179 16532 0 0,'0'0'337'0'0,"0"0"-434"0"0,0 0-380 0 0,0 0-301 0 0,0 0-40 0 0,0 0 209 0 0,0 0 150 0 0,0 0 83 0 0,0 0 70 0 0,11 27 76 0 0,30 87 102 0 0,-38-107 131 0 0,-1-1-1 0 0,0 1 1 0 0,-1-1 0 0 0,0 1 0 0 0,0 0 0 0 0,0 0 0 0 0,-1 0 0 0 0,0 0 0 0 0,0 0-1 0 0,0-1 1 0 0,-1 1 0 0 0,0 0 0 0 0,-1 0 0 0 0,0-1 0 0 0,-2 7-3 0 0,-2 9 54 0 0,-62 178 1032 0 0,68-212 6238 0 0,-1-13-6080 0 0,0-26-2143 0 0,4 12 679 0 0,-1 0-1 0 0,-2-1 0 0 0,-2 1 0 0 0,-1 0 1 0 0,-2 0-1 0 0,-2 0 0 0 0,-1 0 1 0 0,-3-1 220 0 0,-13-21-810 0 0,23 61-506 0 0,0 7-3951 0 0,9 22 3814 0 0,-2-3 1694 0 0,2-1 1 0 0,1 0 0 0 0,2 0 0 0 0,0 0 0 0 0,1-1-1 0 0,1-1 1 0 0,2 0 0 0 0,0-1 0 0 0,1-1 0 0 0,1 0-1 0 0,2-1 1 0 0,-1-1 0 0 0,2-1 0 0 0,1-1 0 0 0,0 0-1 0 0,1-2 1 0 0,0 0 0 0 0,2-2 0 0 0,-1 0 0 0 0,2-2-1 0 0,-1 0 1 0 0,2-2 0 0 0,-1-1 0 0 0,1-1 0 0 0,0-1-1 0 0,14 1-241 0 0,-30-6 163 0 0,1 0 0 0 0,0 0 0 0 0,-1-1 0 0 0,1 0-1 0 0,0-1 1 0 0,-1 0 0 0 0,1-1 0 0 0,0 0 0 0 0,-1-1 0 0 0,0 0-1 0 0,0 0 1 0 0,0-1 0 0 0,0 0 0 0 0,0-1 0 0 0,-1 0-1 0 0,0-1 1 0 0,0 0 0 0 0,0 0 0 0 0,-1-1 0 0 0,0 0 0 0 0,0-1-1 0 0,-1 0 1 0 0,0 0 0 0 0,0 0 0 0 0,-1-1 0 0 0,0 0-1 0 0,0 0 1 0 0,-1 0 0 0 0,0-1 0 0 0,-1 0 0 0 0,0 0 0 0 0,-1 0-1 0 0,0-1 1 0 0,0-2-163 0 0,-2-1-13 0 0,0 0-1 0 0,-1-1 0 0 0,0 1 1 0 0,-2-1-1 0 0,1 1 0 0 0,-2 0 1 0 0,0 0-1 0 0,-1 0 0 0 0,0 0 1 0 0,-1 1-1 0 0,0-1 0 0 0,-1 1 1 0 0,-1 1-1 0 0,0-1 0 0 0,-1 1 1 0 0,0 0-1 0 0,-1 1 0 0 0,0 0 1 0 0,-2-1 13 0 0,-9-10-163 0 0,0 1 1 0 0,-2 0-1 0 0,-1 2 1 0 0,0 1 0 0 0,-1 1-1 0 0,-1 1 1 0 0,0 1-1 0 0,-26-11 163 0 0,-47 5-2912 0 0,84 52-692 0 0,47 22-1212 0 0,-16-40 1620 0 0,-3-3-3371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3:04.4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688 1 24469 0 0,'0'0'580'0'0,"0"0"-122"0"0,0 0-273 0 0,0 0-438 0 0,0 0-361 0 0,0 0-38 0 0,0 0 108 0 0,0 0 229 0 0,0 0 258 0 0,6 30 66 0 0,40 231-39 0 0,68 271-80 0 0,-19-266-1250 0 0,-97-263 1355 0 0,-1 0-1 0 0,0-1 1 0 0,0 1-1 0 0,0-1 1 0 0,-1 1 0 0 0,1-1-1 0 0,-1 0 1 0 0,1 0-1 0 0,-1-1 1 0 0,1 1-1 0 0,-1-1 1 0 0,0 0 0 0 0,0 0-1 0 0,0 0 1 0 0,0 0-1 0 0,0-1 1 0 0,0 1 0 0 0,0-1-1 0 0,0 0 1 0 0,0 0-1 0 0,0-1 1 0 0,0 1 0 0 0,0-1-1 0 0,0 0 1 0 0,1 0-1 0 0,-1 0 1 0 0,0 0 0 0 0,0-1-1 0 0,-1 0 6 0 0,-10 0-58 0 0,-668-61 221 0 0,669 62-197 0 0,-72 2-82 0 0,84-1 105 0 0,1 0 0 0 0,-1 0-1 0 0,1 0 1 0 0,-1 0 0 0 0,1 0-1 0 0,-1 1 1 0 0,1-1 0 0 0,-1 0-1 0 0,1 1 1 0 0,-1-1 0 0 0,1 1-1 0 0,0-1 1 0 0,-1 1 0 0 0,1 0-1 0 0,0 0 1 0 0,-1 0 0 0 0,1-1-1 0 0,0 1 1 0 0,0 0 0 0 0,0 0-1 0 0,0 1 1 0 0,0-1 0 0 0,0 0-1 0 0,0 0 1 0 0,0 0 0 0 0,0 1-1 0 0,1-1 1 0 0,-1 0 0 0 0,0 1-1 0 0,1-1 1 0 0,-1 1 0 0 0,1-1-1 0 0,0 0 1 0 0,-1 1 0 0 0,1-1-1 0 0,0 1 1 0 0,0-1 0 0 0,0 1-1 0 0,0-1 1 0 0,0 1 0 0 0,0-1-1 0 0,0 1 1 0 0,1-1 0 0 0,-1 1-1 0 0,1-1 1 0 0,-1 1 11 0 0,6 6 82 0 0,0-1-1 0 0,0 0 0 0 0,1 0 1 0 0,-1-1-1 0 0,2 1 1 0 0,-1-2-1 0 0,1 1 0 0 0,-1-1 1 0 0,2 0-1 0 0,-1-1 1 0 0,0 1-1 0 0,1-2 1 0 0,0 1-1 0 0,0-1 0 0 0,0-1 1 0 0,3 1-82 0 0,-3 0 60 0 0,77 25 102 0 0,1-4 0 0 0,1-4 1 0 0,1-4-1 0 0,0-4 0 0 0,1-4 0 0 0,0-3 0 0 0,85-8-162 0 0,-152 3 54 0 0,0-1 1 0 0,-1-1-1 0 0,1-1 0 0 0,-1-2 1 0 0,1 0-1 0 0,-1-1 0 0 0,-1-1 1 0 0,1-1-1 0 0,-1-1 0 0 0,-1 0 1 0 0,0-2-1 0 0,4-3-54 0 0,-23 13 83 0 0,14-2-1390 0 0,-5 20 1232 0 0,1-8 178 0 0,1-1 1 0 0,0-1-1 0 0,0 0 0 0 0,1-1 0 0 0,0 0 1 0 0,0 0-1 0 0,1-2 0 0 0,-1 0 0 0 0,1 0 1 0 0,0-1-1 0 0,0-1 0 0 0,0 0 0 0 0,0-1 1 0 0,0-1-1 0 0,0 0 0 0 0,0 0 0 0 0,14-4-103 0 0,-8 4 39 0 0,0-1 0 0 0,1 0-1 0 0,-1-2 1 0 0,0 0 0 0 0,-1-2-1 0 0,1 0 1 0 0,-1-1 0 0 0,0-1-1 0 0,0 0 1 0 0,-1-2 0 0 0,0 0-1 0 0,0-1 1 0 0,-1-1 0 0 0,0-1-1 0 0,-1 0 1 0 0,3-4-39 0 0,-17 13-33 0 0,1 0 1 0 0,-1-1-1 0 0,1 1 0 0 0,-1-1 1 0 0,0 1-1 0 0,0-1 0 0 0,-1 0 0 0 0,1 0 1 0 0,-1 0-1 0 0,0 0 0 0 0,0 0 1 0 0,0 0-1 0 0,0 0 0 0 0,-1 0 0 0 0,0 0 1 0 0,0 0-1 0 0,0 0 0 0 0,0-1 1 0 0,0 1-1 0 0,-1 0 0 0 0,0 0 0 0 0,0 0 1 0 0,0 0-1 0 0,-1 0 0 0 0,1 0 1 0 0,-1 1-1 0 0,0-1 0 0 0,0 0 0 0 0,0 1 1 0 0,0-1-1 0 0,-1 1 0 0 0,1 0 1 0 0,-1 0-1 0 0,0 0 0 0 0,0 0 0 0 0,0 0 1 0 0,0 0 32 0 0,-136-81-1112 0 0,120 78 1052 0 0,-1 1-1 0 0,1 1 0 0 0,-1 1 1 0 0,0 0-1 0 0,0 2 1 0 0,0 0-1 0 0,0 1 0 0 0,0 1 1 0 0,-18 3 60 0 0,30-3-6 0 0,0 0-1 0 0,0 1 1 0 0,-1 0-1 0 0,1 0 1 0 0,1 1 0 0 0,-1 0-1 0 0,0 0 1 0 0,1 0 0 0 0,-1 1-1 0 0,1 0 1 0 0,0 1 0 0 0,0 0-1 0 0,1 0 1 0 0,0 0 0 0 0,0 1-1 0 0,0 0 1 0 0,0 0 0 0 0,1 0-1 0 0,0 1 1 0 0,0 0-1 0 0,1 0 1 0 0,0 0 0 0 0,0 1-1 0 0,1-1 1 0 0,-1 1 6 0 0,3-3 39 0 0,0 0 1 0 0,0 1-1 0 0,0-1 0 0 0,1 1 1 0 0,0-1-1 0 0,0 1 0 0 0,0-1 1 0 0,1 0-1 0 0,-1 1 0 0 0,1-1 1 0 0,0 0-1 0 0,1 1 0 0 0,0-1 1 0 0,0 0-1 0 0,0 0 0 0 0,0 0 1 0 0,1 0-1 0 0,-1-1 0 0 0,1 1 0 0 0,0-1 1 0 0,1 1-1 0 0,-1-1 0 0 0,1 0 1 0 0,0 0-1 0 0,0-1 0 0 0,0 1 1 0 0,0-1-1 0 0,1 0 0 0 0,0 0 1 0 0,-1 0-1 0 0,1-1 0 0 0,2 1-39 0 0,170 61 1211 0 0,236-18-408 0 0,-339-44-890 0 0,0 2 0 0 0,0 4 0 0 0,-1 3-1 0 0,0 3 1 0 0,-1 3 0 0 0,33 14 87 0 0,-32 13-2333 0 0,-57-22-1107 0 0,-6 5-3357 0 0,-9-12-3976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16.7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154 649 13707 0 0,'0'0'-1136'0'0,"0"0"201"0"0,0 0 856 0 0,0 0 394 0 0,0 0-10 0 0,0 0-85 0 0,7 27-36 0 0,24 87 11 0 0,-30-106-104 0 0,1-1-1 0 0,0 0 1 0 0,1 0 0 0 0,0 0-1 0 0,0 0 1 0 0,0 0-1 0 0,1-1 1 0 0,0 0 0 0 0,0 1-1 0 0,1-1 1 0 0,0-1 0 0 0,0 1-1 0 0,0-1 1 0 0,0 0-1 0 0,1 0 1 0 0,0 0 0 0 0,0-1-1 0 0,1 0 1 0 0,-1 0 0 0 0,1 0-1 0 0,6 1-90 0 0,-10-4 176 0 0,0 0-1 0 0,1 0 1 0 0,-1-1-1 0 0,1 0 1 0 0,-1 0 0 0 0,1 0-1 0 0,-1 0 1 0 0,1 0-1 0 0,-1-1 1 0 0,1 0 0 0 0,-1 1-1 0 0,1-1 1 0 0,-1-1-1 0 0,0 1 1 0 0,0 0 0 0 0,0-1-1 0 0,1 1 1 0 0,-1-1-1 0 0,-1 0 1 0 0,1 0-1 0 0,0 0 1 0 0,0-1 0 0 0,-1 1-1 0 0,1-1 1 0 0,-1 1-1 0 0,0-1 1 0 0,0 0 0 0 0,0 0-1 0 0,1-2-175 0 0,55-97 1319 0 0,-55 96-1272 0 0,7-12-100 0 0,-1 0 0 0 0,-1-1 0 0 0,0-1 0 0 0,-1 1 0 0 0,-1-1 0 0 0,-1-1 0 0 0,-1 1 0 0 0,-1 0 0 0 0,0-1 0 0 0,-2 0 0 0 0,0 0 1 0 0,-2 1-1 0 0,0-1 0 0 0,-1 0 0 0 0,-1 1 0 0 0,-1-1 0 0 0,-1 1 0 0 0,0 0 0 0 0,-2 0 0 0 0,0 1 0 0 0,-2 0 0 0 0,0 0 0 0 0,-1 1 1 0 0,0 0-1 0 0,-2 1 0 0 0,0 0 0 0 0,-1 1 0 0 0,0 0 0 0 0,-2 1 0 0 0,0 0 0 0 0,-2 0 53 0 0,10 11-101 0 0,0 0 0 0 0,0 1 0 0 0,0 0 0 0 0,0 0 0 0 0,0 0-1 0 0,-1 1 1 0 0,1 0 0 0 0,-1 1 0 0 0,0-1 0 0 0,1 2 0 0 0,-1-1 0 0 0,0 1 0 0 0,0 0 0 0 0,0 1-1 0 0,1-1 1 0 0,-1 2 0 0 0,0-1 0 0 0,1 1 0 0 0,-1 0 0 0 0,1 1 0 0 0,0-1 0 0 0,-1 2-1 0 0,1-1 1 0 0,1 1 0 0 0,-1 0 0 0 0,0 0 0 0 0,1 1 0 0 0,0 0 0 0 0,0 0 0 0 0,1 0 0 0 0,-1 1 101 0 0,-6 5-115 0 0,2 0 0 0 0,-1 1 1 0 0,1 0-1 0 0,1 1 1 0 0,0 0-1 0 0,1 1 1 0 0,0-1-1 0 0,1 1 0 0 0,1 1 1 0 0,0 0-1 0 0,1-1 1 0 0,1 2-1 0 0,0-1 1 0 0,1 0-1 0 0,0 3 115 0 0,2-7-57 0 0,1 0 1 0 0,0 1-1 0 0,1-1 0 0 0,0 0 0 0 0,1 0 1 0 0,0 0-1 0 0,1 0 0 0 0,0 0 1 0 0,0-1-1 0 0,1 1 0 0 0,1-1 0 0 0,0 0 1 0 0,0 0-1 0 0,1 0 0 0 0,0-1 0 0 0,0 0 1 0 0,1 0-1 0 0,1-1 0 0 0,0 0 1 0 0,0 0-1 0 0,0 0 0 0 0,1-1 0 0 0,0-1 1 0 0,0 1-1 0 0,0-2 0 0 0,2 1 57 0 0,101 47-8163 0 0,-87-45 3158 0 0</inkml:trace>
  <inkml:trace contextRef="#ctx0" brushRef="#br0" timeOffset="568.956">932 175 14555 0 0,'0'0'1119'0'0,"0"0"-335"0"0,0 0-856 0 0,0 0-1201 0 0,0 0-373 0 0,0 0 138 0 0,0 0 505 0 0,0 0 816 0 0,0 0 307 0 0,0 0 56 0 0,-4 27 4 0 0,-34 178 315 0 0,24-146-162 0 0,-8 41-243 0 0,16-34 3038 0 0,12-78-39 0 0,11-11-2986 0 0,-8 12-74 0 0,-8 10-28 0 0,13-17-369 0 0,0-1 0 0 0,-2 0 0 0 0,0-1 0 0 0,-1 0 0 0 0,-1 0 0 0 0,-1-1 0 0 0,-1-1-1 0 0,0 1 1 0 0,-2-2 0 0 0,-1 1 0 0 0,2-17 368 0 0,-7 39-1205 0 0,1 2-1910 0 0,2 13 1661 0 0,0 7 1679 0 0,1 0 0 0 0,1-1 0 0 0,1 0 0 0 0,1 0 1 0 0,1-1-1 0 0,1 0 0 0 0,0 0 0 0 0,2-1 0 0 0,0 0 0 0 0,1-1 0 0 0,1 0 1 0 0,0-1-1 0 0,2 0 0 0 0,0-1 0 0 0,1-1 0 0 0,0-1 0 0 0,1 0 0 0 0,1-1 1 0 0,0 0-1 0 0,0-2 0 0 0,2 0 0 0 0,-1-1 0 0 0,1-2 0 0 0,1 1 0 0 0,-1-2 1 0 0,1-1-1 0 0,1-1 0 0 0,9 1-225 0 0,-13-3 187 0 0,0-1 0 0 0,0-1 0 0 0,1-1 0 0 0,-1 0 0 0 0,0-1 0 0 0,1-2 0 0 0,-1 1 0 0 0,0-2 0 0 0,0-1 0 0 0,-1 0 0 0 0,1-1 0 0 0,-1-1 0 0 0,0 0 0 0 0,-1-1 0 0 0,0-1 0 0 0,0-1 0 0 0,-1 0 0 0 0,0-1 0 0 0,-1-1 0 0 0,0 0 0 0 0,-1-1 0 0 0,0 0 0 0 0,-1-1 0 0 0,-1 0 0 0 0,0-1 0 0 0,-1 0 0 0 0,-1-1 0 0 0,0 0 0 0 0,-1-1 0 0 0,0 0 0 0 0,0-4-187 0 0,-6 6 16 0 0,0 1 0 0 0,-1-1 0 0 0,0 0-1 0 0,-1 1 1 0 0,-1-1 0 0 0,0 0 0 0 0,-1 1 0 0 0,0-1 0 0 0,-2 1-1 0 0,0 0 1 0 0,0 0 0 0 0,-1 0 0 0 0,-1 1 0 0 0,0-1 0 0 0,-1 1-1 0 0,0 1 1 0 0,-1-1 0 0 0,0 1 0 0 0,-7-6-16 0 0,-2-3-118 0 0,-1 0 1 0 0,-1 2-1 0 0,-1 0 1 0 0,-1 1-1 0 0,0 1 0 0 0,-1 0 1 0 0,-1 2-1 0 0,-1 1 1 0 0,0 1-1 0 0,-4-1 118 0 0,26 12-128 0 0,-1 0 0 0 0,1 0 1 0 0,-1 0-1 0 0,0 0 0 0 0,1 0 0 0 0,-1 0 0 0 0,0 1 0 0 0,0 0 0 0 0,0-1 0 0 0,0 1 1 0 0,0 0-1 0 0,0 0 0 0 0,0 1 0 0 0,-1-1 0 0 0,1 1 0 0 0,0 0 0 0 0,0-1 0 0 0,-1 1 0 0 0,1 1 1 0 0,0-1-1 0 0,0 0 0 0 0,0 1 0 0 0,-1 0 0 0 0,1 0 0 0 0,0-1 0 0 0,0 2 0 0 0,0-1 1 0 0,0 0-1 0 0,0 1 0 0 0,0-1 0 0 0,1 1 0 0 0,-1 0 0 0 0,1 0 0 0 0,-1 0 0 0 0,1 0 0 0 0,-1 1 1 0 0,1-1-1 0 0,0 1 0 0 0,0-1 0 0 0,0 1 0 0 0,1 0 0 0 0,-1-1 0 0 0,0 1 0 0 0,1 0 1 0 0,0 0-1 0 0,-1 3 128 0 0,27 79-7811 0 0,-18-71 1588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14.0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203 29 7226 0 0,'0'0'1591'0'0,"0"0"-1030"0"0,0 0-260 0 0,0 0-25 0 0,0 0-71 0 0,0 0-87 0 0,0 0-148 0 0,28-5-153 0 0,88-15-101 0 0,-111 19 244 0 0,0 0 1 0 0,0 0-1 0 0,0 1 1 0 0,0 0-1 0 0,0 0 1 0 0,0 0-1 0 0,0 1 1 0 0,0 0-1 0 0,0 0 1 0 0,0 0-1 0 0,0 0 1 0 0,-1 1-1 0 0,1 0 1 0 0,0 0-1 0 0,-1 0 1 0 0,0 0-1 0 0,1 1 1 0 0,1 1 39 0 0,15 8-24 0 0,255 64 1300 0 0,-311-52-3268 0 0,-68 29 2559 0 0,44-26-638 0 0,1 3 0 0 0,2 2 0 0 0,1 3 0 0 0,1 2-1 0 0,2 2 1 0 0,2 3 0 0 0,-20 23 71 0 0,65-61 2 0 0,-1 1 1 0 0,1-1-1 0 0,0 1 0 0 0,1 0 0 0 0,-1 0 1 0 0,1 1-1 0 0,0-1 0 0 0,0 1 0 0 0,1 0 1 0 0,0 0-1 0 0,0 0 0 0 0,0 1 0 0 0,1-1 1 0 0,0 1-1 0 0,0-1 0 0 0,1 1 0 0 0,-1 0 1 0 0,1-1-1 0 0,1 1 0 0 0,-1 0 0 0 0,1 0 1 0 0,1 0-1 0 0,-1-1 0 0 0,1 1 0 0 0,0 0 0 0 0,1 0 1 0 0,-1-1-1 0 0,1 1 0 0 0,1-1 0 0 0,-1 1 1 0 0,1-1-1 0 0,0 0 0 0 0,1 0 0 0 0,-1 0 1 0 0,1-1-1 0 0,0 1 0 0 0,1-1 0 0 0,-1 0 1 0 0,1 0-1 0 0,0 0 0 0 0,1 0-2 0 0,29 9 534 0 0,-1-1-1 0 0,2-1 0 0 0,0-2 1 0 0,0-2-1 0 0,0-1 1 0 0,1-2-1 0 0,0-2 1 0 0,5-1-534 0 0,-19 1-142 0 0,79 3 772 0 0,-39-14-5307 0 0,-59 6 1875 0 0,-4 2-2966 0 0</inkml:trace>
  <inkml:trace contextRef="#ctx0" brushRef="#br0" timeOffset="279.077">0 478 19764 0 0,'0'0'520'0'0,"0"0"-272"0"0,0 0-464 0 0,0 0-408 0 0,0 0-152 0 0,0 0 160 0 0,0 0 328 0 0,158-31 200 0 0,-95 31 64 0 0,4 0-96 0 0,0 0-208 0 0,1 2-432 0 0,-3 2-577 0 0,-2 2-727 0 0,-7 2-609 0 0,-3-1-79 0 0,-13-2 407 0 0,-16-2-3176 0 0</inkml:trace>
  <inkml:trace contextRef="#ctx0" brushRef="#br0" timeOffset="1160.918">1005 707 11306 0 0,'0'0'1375'0'0,"0"0"-1688"0"0,0 0-298 0 0,0 0 335 0 0,0 0 193 0 0,0 0 139 0 0,0 0 56 0 0,0 0 75 0 0,0 0 123 0 0,0 0 128 0 0,0 0 141 0 0,0 0 91 0 0,26 16 56 0 0,84 47 8 0 0,-105-60-628 0 0,1-1-1 0 0,0 1 1 0 0,-1-1-1 0 0,1 0 1 0 0,0 0 0 0 0,0-1-1 0 0,0 0 1 0 0,1 0 0 0 0,-1 0-1 0 0,0-1 1 0 0,0 0 0 0 0,0 0-1 0 0,1 0 1 0 0,-1-1-1 0 0,0 0 1 0 0,0 0 0 0 0,0-1-1 0 0,0 1 1 0 0,0-1 0 0 0,5-3-106 0 0,9-2 282 0 0,-4 3-115 0 0,0 0 0 0 0,-1-2 0 0 0,1 0 0 0 0,-1-1 0 0 0,0 0 0 0 0,-1-1 0 0 0,1-1 0 0 0,-2 0 0 0 0,1-1 0 0 0,-1 0 0 0 0,-1-1 0 0 0,0-1 0 0 0,-1 0 0 0 0,0 0 0 0 0,3-5-167 0 0,-12 14-87 0 0,0 0 0 0 0,-1 0 0 0 0,1-1-1 0 0,0 1 1 0 0,-1 0 0 0 0,0-1 0 0 0,0 1 0 0 0,0-1 0 0 0,0 1 0 0 0,-1-1 0 0 0,1 0 0 0 0,-1 1 0 0 0,0-1 0 0 0,0 0 0 0 0,0 1 0 0 0,0-1 0 0 0,-1 1 0 0 0,1-1 0 0 0,-1 0 0 0 0,0 1 0 0 0,0-1 0 0 0,-1 1 0 0 0,1 0 0 0 0,-1-1 0 0 0,1 1 0 0 0,-1 0 0 0 0,0 0 0 0 0,0 0 0 0 0,-1 0-1 0 0,1 0 1 0 0,0 1 0 0 0,-1-1 0 0 0,0 1 0 0 0,0-1 0 0 0,0 1 0 0 0,0 0 0 0 0,0 0 0 0 0,0 0 0 0 0,-3-1 87 0 0,-140-35-2797 0 0,131 36 2710 0 0,-1 1 1 0 0,1 1-1 0 0,0 0 1 0 0,-1 1-1 0 0,1 1 0 0 0,0 0 1 0 0,0 1-1 0 0,0 0 1 0 0,0 1-1 0 0,1 1 1 0 0,-1 1-1 0 0,1 0 1 0 0,1 0-1 0 0,-1 2 1 0 0,1-1-1 0 0,0 2 1 0 0,1 0-1 0 0,0 0 1 0 0,0 1-1 0 0,1 1 1 0 0,0 0-1 0 0,1 0 1 0 0,0 1-1 0 0,1 0 1 0 0,-1 3 86 0 0,9-12 16 0 0,0-1 0 0 0,0 0 0 0 0,0 1 1 0 0,1-1-1 0 0,-1 0 0 0 0,1 1 0 0 0,-1-1 1 0 0,1 1-1 0 0,0-1 0 0 0,0 1 0 0 0,0-1 1 0 0,0 1-1 0 0,0-1 0 0 0,1 1 0 0 0,-1-1 1 0 0,1 0-1 0 0,0 1 0 0 0,-1-1 0 0 0,1 0 1 0 0,0 1-1 0 0,0-1 0 0 0,1 0 0 0 0,-1 0 1 0 0,0 0-1 0 0,1 0 0 0 0,-1 0 0 0 0,1 0 1 0 0,0 0-1 0 0,0-1 0 0 0,-1 1 0 0 0,1 0 1 0 0,0-1-1 0 0,0 0 0 0 0,1 1 0 0 0,-1-1 1 0 0,0 0-1 0 0,0 0 0 0 0,1 0 0 0 0,-1 0 1 0 0,0-1-1 0 0,1 1 0 0 0,-1-1 0 0 0,1 1 1 0 0,-1-1-1 0 0,1 0-16 0 0,118 12 2677 0 0,-118-12-2677 0 0,13 2 195 0 0,1 0-1 0 0,0-2 1 0 0,-1 0-1 0 0,1 0 1 0 0,-1-2-1 0 0,1 0 1 0 0,-1-1-1 0 0,1 0 1 0 0,-1-2-1 0 0,-1 0 1 0 0,1 0-1 0 0,-1-2 1 0 0,1 0-1 0 0,-2 0 1 0 0,1-2-1 0 0,-1 0 1 0 0,-1 0-1 0 0,11-10-194 0 0,24 36-4553 0 0,-36-8 4522 0 0,4-7 31 0 0,0 0 1 0 0,0-1-1 0 0,0-1 0 0 0,1 0 0 0 0,-1-1 0 0 0,0-1 0 0 0,0-1 0 0 0,0 0 1 0 0,-1-1-1 0 0,1 0 0 0 0,-1-2 0 0 0,0 0 0 0 0,0 0 0 0 0,0-1 0 0 0,-1-1 0 0 0,0 0 1 0 0,-1-1-1 0 0,0-1 0 0 0,0 0 0 0 0,1-3 0 0 0,-7 9 120 0 0,0 0 1 0 0,0 0-1 0 0,0-1 1 0 0,-1 0-1 0 0,1-1 1 0 0,-1 1-1 0 0,0-1 1 0 0,-1 0-1 0 0,1-1 1 0 0,-1 1-1 0 0,-1-1 1 0 0,1 0-1 0 0,-1 0 1 0 0,0-1-1 0 0,-1 1 1 0 0,0-1-1 0 0,0 0 0 0 0,1-8-120 0 0,2 33-6825 0 0,13 15 7064 0 0,-4-8 322 0 0,91 131 1373 0 0,-101-149-1703 0 0,0-1 0 0 0,1 0 0 0 0,0 0 0 0 0,-1-1 1 0 0,2 1-1 0 0,-1-1 0 0 0,0-1 0 0 0,1 1 0 0 0,0-1 0 0 0,0 0 0 0 0,0-1 0 0 0,0 1 1 0 0,0-1-1 0 0,0-1 0 0 0,1 1 0 0 0,-1-1 0 0 0,1-1 0 0 0,-1 1 0 0 0,1-1 0 0 0,-1-1 0 0 0,0 1 1 0 0,1-1-1 0 0,6-2-231 0 0,-9 1 138 0 0,-1 0 1 0 0,1 0 0 0 0,0 0 0 0 0,-1 0-1 0 0,1-1 1 0 0,-1 0 0 0 0,0 0-1 0 0,0 0 1 0 0,0 0 0 0 0,-1-1-1 0 0,1 1 1 0 0,-1-1 0 0 0,1 0 0 0 0,-1 0-1 0 0,-1 0 1 0 0,1-1 0 0 0,0 1-1 0 0,-1-1 1 0 0,0 0 0 0 0,1-4-139 0 0,18-163-1129 0 0,-21 164 987 0 0,9 3-7239 0 0,11 39 6639 0 0,19 52 2207 0 0,-36-75-1433 0 0,0 0 0 0 0,1-1 0 0 0,0 1 0 0 0,1-1 0 0 0,0 0-1 0 0,1-1 1 0 0,0 1 0 0 0,0-1 0 0 0,1 0 0 0 0,0-1 0 0 0,1 0-1 0 0,0 0 1 0 0,0 0 0 0 0,0-1 0 0 0,1 0 0 0 0,0-1 0 0 0,1 0 0 0 0,-1 0-1 0 0,1-1 1 0 0,0-1 0 0 0,1 1 0 0 0,-1-1 0 0 0,1-1 0 0 0,0 0-1 0 0,1-1-31 0 0,54 4-7029 0 0,-53-5 941 0 0</inkml:trace>
  <inkml:trace contextRef="#ctx0" brushRef="#br0" timeOffset="1792.616">2999 672 13283 0 0,'0'0'705'0'0,"0"0"-455"0"0,0 0-806 0 0,0 0-785 0 0,0 0-100 0 0,0 0 299 0 0,0 0 551 0 0,0 0 523 0 0,0 0 188 0 0,0 0 90 0 0,0 0 36 0 0,0 0 54 0 0,0 0 59 0 0,16 13 4 0 0,49 38 22 0 0,23-32 925 0 0,-68-20-999 0 0,6-1-91 0 0,0-1 0 0 0,0-1 0 0 0,0-1 0 0 0,0-2 0 0 0,-1 0 0 0 0,0-2 0 0 0,-1 0 0 0 0,0-2 0 0 0,0-1 0 0 0,-1-1 0 0 0,-1 0 0 0 0,13-12-220 0 0,-32 24-71 0 0,0-1 1 0 0,1 0-1 0 0,-1 0 0 0 0,0 0 0 0 0,0-1 0 0 0,0 1 1 0 0,-1-1-1 0 0,1 1 0 0 0,-1-1 0 0 0,1 0 0 0 0,-1 0 0 0 0,0 0 1 0 0,0-1-1 0 0,0 1 0 0 0,0 0 0 0 0,-1-1 0 0 0,1 1 0 0 0,-1-1 1 0 0,0 1-1 0 0,0-1 0 0 0,0 0 0 0 0,-1 1 0 0 0,1-1 1 0 0,-1 0-1 0 0,0 0 0 0 0,0 1 0 0 0,0-1 0 0 0,-1 0 0 0 0,1 0 1 0 0,-1 1-1 0 0,0-1 0 0 0,0 0 0 0 0,0 1 0 0 0,0-1 0 0 0,-1 1 1 0 0,0-1-1 0 0,1 1 0 0 0,-1 0 0 0 0,0 0 0 0 0,-1 0 0 0 0,1 0 1 0 0,0 0-1 0 0,-1 0 0 0 0,0 1 0 0 0,0-1 0 0 0,1 1 1 0 0,-2-1 70 0 0,-17-9-74 0 0,0 1 0 0 0,0 1 0 0 0,-1 1 0 0 0,-1 1 0 0 0,1 1 0 0 0,-2 1 0 0 0,1 1 0 0 0,0 1 0 0 0,-1 0 1 0 0,0 2-1 0 0,1 1 0 0 0,-1 1 0 0 0,0 2 0 0 0,0 0 0 0 0,1 1 0 0 0,-1 1 0 0 0,-10 4 74 0 0,26-7-28 0 0,0 1 0 0 0,0 0 0 0 0,0 0-1 0 0,0 1 1 0 0,1-1 0 0 0,-1 2-1 0 0,1-1 1 0 0,0 1 0 0 0,0 0 0 0 0,1 1-1 0 0,-1 0 1 0 0,1 0 0 0 0,0 0 0 0 0,0 0-1 0 0,0 1 1 0 0,1 0 0 0 0,0 1 0 0 0,0-1-1 0 0,1 1 1 0 0,-1 0 0 0 0,1 0-1 0 0,1 0 1 0 0,0 0 0 0 0,0 1 0 0 0,0-1-1 0 0,1 1 1 0 0,0 0 0 0 0,0 0 0 0 0,1 0-1 0 0,0 0 1 0 0,1 0 0 0 0,-1 0 0 0 0,1 0-1 0 0,1 0 1 0 0,0 0 0 0 0,1 8 28 0 0,6-7 242 0 0,0 0 1 0 0,1 0-1 0 0,0-1 1 0 0,0 0-1 0 0,1 0 1 0 0,0-1-1 0 0,0 0 1 0 0,1-1-1 0 0,-1 0 1 0 0,2-1-1 0 0,-1 0 1 0 0,0-1-1 0 0,1 0 1 0 0,0-1-1 0 0,0 0 1 0 0,0-1-1 0 0,0 0 1 0 0,9 0-243 0 0,484 10 2795 0 0,-497-11-2904 0 0,1 0 1 0 0,-1 1-1 0 0,0 0 0 0 0,1 0 1 0 0,-1 1-1 0 0,-1 0 0 0 0,1 1 0 0 0,0 0 1 0 0,-1 0-1 0 0,1 0 0 0 0,-1 1 1 0 0,-1 0-1 0 0,1 0 0 0 0,-1 1 1 0 0,1 0-1 0 0,-2 0 0 0 0,4 4 109 0 0,29 86-9137 0 0,-38-77 3221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22.3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1260 877 6457 0 0,'0'0'2500'0'0,"0"0"-112"0"0,0 0-194 0 0,0 0-358 0 0,0 0-303 0 0,0 0-324 0 0,0 0-311 0 0,0 0-227 0 0,0 0-153 0 0,0 0-138 0 0,0 0-121 0 0,1-16-107 0 0,0 4-318 0 0,5-32-1896 0 0,32 429 4343 0 0,-13 132-2281 0 0,-21-282 425 0 0,10-2-1 0 0,20 77-424 0 0,-34-311-48 0 0,-10-47-5312 0 0,2 24-63 0 0,1 5-4211 0 0</inkml:trace>
  <inkml:trace contextRef="#ctx0" brushRef="#br0" timeOffset="628.393">1112 783 22149 0 0,'0'0'33'0'0,"0"0"-245"0"0,0 0-188 0 0,0 0-140 0 0,0 0-16 0 0,30-16 164 0 0,97-50 144 0 0,-21 47 66 0 0,-80 20 152 0 0,61 2 17 0 0,0 4 0 0 0,0 3 1 0 0,0 5-1 0 0,-2 3 0 0 0,0 4 1 0 0,-1 3-1 0 0,-2 5 0 0 0,58 29 13 0 0,39 44-186 0 0,-172-98 161 0 0,-1 0-1 0 0,1 0 1 0 0,-1 1 0 0 0,0 0 0 0 0,0 0 0 0 0,-1 1 0 0 0,0 0 0 0 0,0 0 0 0 0,-1 0 0 0 0,0 0 0 0 0,0 1-1 0 0,0-1 1 0 0,-1 1 0 0 0,0 0 0 0 0,-1 0 0 0 0,0 0 0 0 0,0 1 0 0 0,0-1 0 0 0,-1 0 0 0 0,-1 1-1 0 0,1-1 1 0 0,-2 8 25 0 0,-6 0 45 0 0,0-1-1 0 0,-1 0 1 0 0,0 0-1 0 0,-2-1 1 0 0,0 0-1 0 0,0 0 1 0 0,-1-1-1 0 0,-1-1 1 0 0,0 0-1 0 0,-1 0 1 0 0,0-2-1 0 0,0 1 1 0 0,-1-2-1 0 0,-1 0 1 0 0,0 0-1 0 0,0-1 1 0 0,-13 4-45 0 0,25-11 6 0 0,-108 52 306 0 0,-2-6-1 0 0,-3-4 1 0 0,-1-6 0 0 0,-1-5-1 0 0,-2-5 1 0 0,-41 1-312 0 0,7 3 116 0 0,53-2-219 0 0,149 13-525 0 0,537 213 3979 0 0,-423-168-3150 0 0,-4 6 0 0 0,-4 7 0 0 0,17 22-201 0 0,66 34 896 0 0,-271-161-679 0 0,18-4-2479 0 0,10 5-853 0 0,0 1-3320 0 0,2 1-4802 0 0</inkml:trace>
  <inkml:trace contextRef="#ctx0" brushRef="#br0" timeOffset="1711.37">3398 2245 5609 0 0,'0'0'2146'0'0,"0"0"-30"0"0,0 0-34 0 0,0 0-88 0 0,0 0-128 0 0,0 0-267 0 0,0 0-359 0 0,0 0-341 0 0,0 0-318 0 0,0 0-287 0 0,0 0-261 0 0,0 0-248 0 0,0 0-194 0 0,1-5 14 0 0,13 202 2029 0 0,22 228-331 0 0,-20-376-200 0 0,-28-87-976 0 0,-12 0-5501 0 0,16 25 1324 0 0,-1 2-5148 0 0</inkml:trace>
  <inkml:trace contextRef="#ctx0" brushRef="#br0" timeOffset="2134.668">2996 2122 23957 0 0,'0'0'487'0'0,"0"0"-26"0"0,0 0-94 0 0,0 0-118 0 0,0 0-201 0 0,0 0-102 0 0,0 0-53 0 0,0 0 24 0 0,0 0 110 0 0,0 0 84 0 0,0 0 89 0 0,0 0 51 0 0,28-13-7 0 0,93-38-11 0 0,-8 38 363 0 0,122 47 642 0 0,-118-11-2011 0 0,-6-13-4822 0 0,-90-8 332 0 0,-8 2-1340 0 0,-6-1-3388 0 0</inkml:trace>
  <inkml:trace contextRef="#ctx0" brushRef="#br0" timeOffset="2604.526">3807 2052 2104 0 0,'0'0'120'0'0,"0"0"-65"0"0,0 0-23 0 0,0 0 3 0 0,0 0 73 0 0,0 0 215 0 0,0 0 341 0 0,0 0 467 0 0,0 0 492 0 0,0 0 324 0 0,0 0 175 0 0,0 0-75 0 0,0 0-198 0 0,19-11-212 0 0,57-33-222 0 0,-45 11 3167 0 0,-32 43-4857 0 0,3 16 360 0 0,1 0-1 0 0,0 0 1 0 0,3-1-1 0 0,0 0 0 0 0,1 0 1 0 0,1 0-1 0 0,2-1 1 0 0,0 0-1 0 0,2-1 0 0 0,3 5-84 0 0,-14-26 1094 0 0,0 0-3268 0 0,-5-1-8665 0 0,1-1 627 0 0</inkml:trace>
  <inkml:trace contextRef="#ctx0" brushRef="#br0" timeOffset="2967.847">2991 2078 18988 0 0,'0'0'859'0'0,"0"0"-376"0"0,0 0-461 0 0,0 0-584 0 0,0 0-307 0 0,0 0 107 0 0,0 0 273 0 0,0 0 403 0 0,0 0 323 0 0,0 0 95 0 0,0 0-5 0 0,0 0-20 0 0,3 27-19 0 0,12 189 459 0 0,-10-156 180 0 0,-2-16-2302 0 0,-2-14-6438 0 0,-1-27-2612 0 0</inkml:trace>
  <inkml:trace contextRef="#ctx0" brushRef="#br0" timeOffset="4000.976">53 514 2761 0 0,'0'0'1955'0'0,"0"0"-66"0"0,0 0-68 0 0,0 0-65 0 0,0 0-113 0 0,0 0-170 0 0,0 0-284 0 0,0 0-354 0 0,0 0-387 0 0,0 0-385 0 0,0 0-353 0 0,-3-8-303 0 0,-1-8 496 0 0,-1 6-1316 0 0,0 39 644 0 0,-6 411 1043 0 0,-3 289 125 0 0,4 289 1347 0 0,56-189 925 0 0,-43-834-1983 0 0,-7-8-11631 0 0,2 13 3437 0 0</inkml:trace>
  <inkml:trace contextRef="#ctx0" brushRef="#br0" timeOffset="4547.75">28 3809 12227 0 0,'0'0'660'0'0,"0"0"-854"0"0,0 0-198 0 0,0 0 155 0 0,0 0 160 0 0,31-5 199 0 0,217-32 768 0 0,46 3 2668 0 0,490-36 933 0 0,1693-12-3628 0 0,-1320 96-73 0 0,-1123-14-1011 0 0,-52 0-1172 0 0,-136-13-7300 0 0,116 8 3855 0 0,4 0-2718 0 0</inkml:trace>
  <inkml:trace contextRef="#ctx0" brushRef="#br0" timeOffset="5088.654">284 181 15787 0 0,'0'0'-122'0'0,"0"0"-118"0"0,0 0-66 0 0,26-15 50 0 0,90-49 207 0 0,33 29 336 0 0,213 0 1348 0 0,1 15 0 0 0,273 24-1635 0 0,475 43 321 0 0,-913-47-145 0 0,276 0 1008 0 0,305-45-1184 0 0,-679 27 1033 0 0,-99 18-828 0 0,-1 0-78 0 0,-20 17-2661 0 0,17-5 2520 0 0,1-1 0 0 0,0 1 0 0 0,0 0 0 0 0,1-1 0 0 0,1 1 0 0 0,0 0 0 0 0,0 0 0 0 0,1 0 0 0 0,1 0 0 0 0,0-1 0 0 0,1 1 0 0 0,0-1 0 0 0,0 1 0 0 0,1-1 0 0 0,1 0 0 0 0,0-1 0 0 0,0 1 0 0 0,1-1 0 0 0,1 0 0 0 0,1 2 14 0 0,11 26 72 0 0,84 202 151 0 0,-11 5 0 0 0,-10 4-1 0 0,-11 3 1 0 0,-11 3 0 0 0,-12 2 0 0 0,-3 65-223 0 0,-31-192 354 0 0,-5 0 0 0 0,-5 0 1 0 0,-7 0-1 0 0,-5 1 0 0 0,-5-2 0 0 0,-16 49-354 0 0,24-171-2267 0 0,-3-12-6810 0 0,6 3-1396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29.4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478 250 376 0 0,'0'0'2498'0'0,"0"0"-1019"0"0,0 0-231 0 0,0 0 103 0 0,0 0 57 0 0,0 0 42 0 0,0 0 29 0 0,0 0-31 0 0,0 0-30 0 0,0 0-98 0 0,0 0-170 0 0,-1-7-169 0 0,-7-35 1551 0 0,-11 67-5958 0 0,18-22 3307 0 0,-125 221 841 0 0,78-150-471 0 0,4 2 1 0 0,3 2 0 0 0,3 1-1 0 0,4 2 1 0 0,4 2 0 0 0,3 0-1 0 0,4 2 1 0 0,1 12-252 0 0,17-80 129 0 0,2 1 0 0 0,0-1 0 0 0,1 1 0 0 0,0 0 0 0 0,2 0 0 0 0,0 0 0 0 0,1-1 0 0 0,0 1 0 0 0,2 0 0 0 0,0-1 0 0 0,1 1 0 0 0,1-1 0 0 0,0 0 0 0 0,1 0 0 0 0,1-1 0 0 0,1 0 0 0 0,1 0 0 0 0,0 0 0 0 0,0-1 0 0 0,2-1 0 0 0,0 0 0 0 0,0 0 0 0 0,1-1 0 0 0,1-1 0 0 0,13 11-129 0 0,396 212 2118 0 0,-418-228-1798 0 0,-4-9-4634 0 0,5-3-4967 0 0,-3 4-1795 0 0</inkml:trace>
  <inkml:trace contextRef="#ctx0" brushRef="#br0" timeOffset="1094.227">1057 791 0 0 0,'0'0'97'0'0,"0"0"174"0"0,0 0-74 0 0,0 0-138 0 0,0 0-56 0 0,0 0 9 0 0,0 0 33 0 0,0 0 30 0 0,0 0 38 0 0,0 0 54 0 0,0 0 94 0 0,0 0 153 0 0,0 0 144 0 0,4-10 111 0 0,16-45 996 0 0,-17 46 632 0 0,10 16-6523 0 0,-12-4 1549 0 0</inkml:trace>
  <inkml:trace contextRef="#ctx0" brushRef="#br0" timeOffset="5849.273">1585 758 15627 0 0,'0'0'1731'0'0,"0"0"-852"0"0,0 0-495 0 0,0 0-298 0 0,0 0-269 0 0,0 0-162 0 0,0 0-100 0 0,0 0-27 0 0,0 0 51 0 0,0 0 82 0 0,0 0 96 0 0,-2-4 54 0 0,1 4 170 0 0,1-1-1 0 0,-1 1 1 0 0,1 0-1 0 0,0-1 1 0 0,0 1-1 0 0,-1-1 1 0 0,1 1-1 0 0,0-1 1 0 0,0 1-1 0 0,-1-1 1 0 0,1 1-1 0 0,0-1 1 0 0,0 1-1 0 0,0-1 1 0 0,0 1-1 0 0,0-1 1 0 0,0 1 0 0 0,0-1-1 0 0,0 1 1 0 0,0-1-1 0 0,0 1 1 0 0,0-1-1 0 0,0 1 1 0 0,0-1-1 0 0,0 0 1 0 0,0 1-1 0 0,1-1 1 0 0,-1 1-1 0 0,0 0 1 0 0,0-1-1 0 0,1 1 1 0 0,-1-1-1 0 0,0 1 1 0 0,1-1-1 0 0,-1 1 1 0 0,0 0-1 0 0,1-1 1 0 0,-1 1 0 0 0,1-1-1 0 0,-1 1 1 0 0,0 0-1 0 0,1 0 1 0 0,-1-1-1 0 0,1 1 1 0 0,-1 0-1 0 0,1 0 1 0 0,-1 0-1 0 0,1-1 1 0 0,-1 1-1 0 0,1 0 1 0 0,0 0-1 0 0,-1 0 1 0 0,1 0-1 0 0,-1 0 1 0 0,1 0-1 0 0,-1 0 1 0 0,1 0-1 0 0,-1 0 1 0 0,1 0 0 0 0,-1 1-1 0 0,1-1 1 0 0,-1 0-1 0 0,1 0 1 0 0,-1 0-1 0 0,1 1 1 0 0,-1-1-1 0 0,1 0 1 0 0,-1 1 19 0 0,36-10-1146 0 0,-35 8 1145 0 0,0 0-1 0 0,0-1 0 0 0,0 1 0 0 0,0 0 1 0 0,-1-1-1 0 0,1 1 0 0 0,0 0 1 0 0,-1-1-1 0 0,1 1 0 0 0,-1-1 0 0 0,1 1 1 0 0,-1-1-1 0 0,0 1 0 0 0,0-1 1 0 0,0 1-1 0 0,0-1 0 0 0,0 1 1 0 0,0-1-1 0 0,0 1 0 0 0,0-1 0 0 0,-1 1 1 0 0,1-1-1 0 0,0 1 0 0 0,-1-1 1 0 0,1 1-1 0 0,-1-1 0 0 0,0 1 1 0 0,0 0-1 0 0,1-1 0 0 0,-1 1 0 0 0,0 0 1 0 0,0 0-1 0 0,0 0 0 0 0,0-1 1 0 0,0 1-1 0 0,0 0 0 0 0,-1 0 0 0 0,1 1 1 0 0,0-1-1 0 0,0 0 0 0 0,-1 0 1 0 0,1 1-1 0 0,-1-1 0 0 0,1 0 1 0 0,0 1-1 0 0,-1-1 0 0 0,1 1 0 0 0,-1 0 1 0 0,1 0-1 0 0,-1-1 0 0 0,1 1 1 0 0,-1 0-1 0 0,0 0 0 0 0,1 0 0 0 0,-1 1 1 0 0,1-1-1 0 0,-1 0 0 0 0,1 1 1 0 0,0-1-1 0 0,-1 1 0 0 0,0-1 2 0 0,-33 2 65 0 0,0 1 0 0 0,0 1 0 0 0,0 2 0 0 0,1 2 0 0 0,0 1 0 0 0,1 1 0 0 0,0 2 0 0 0,0 2 0 0 0,1 0 0 0 0,1 2 0 0 0,1 2 0 0 0,-12 9-65 0 0,31-22-75 0 0,-1 0-1 0 0,2 1 0 0 0,-1 1 0 0 0,0-1 1 0 0,1 2-1 0 0,1 0 0 0 0,-1 0 0 0 0,1 0 1 0 0,0 1-1 0 0,1 1 0 0 0,0-1 1 0 0,1 1-1 0 0,0 1 0 0 0,0-1 0 0 0,1 1 1 0 0,1 0-1 0 0,0 1 0 0 0,0-1 0 0 0,1 1 1 0 0,0 0-1 0 0,1 0 0 0 0,1 0 0 0 0,0 1 1 0 0,0 8 75 0 0,6-14 28 0 0,1-1 1 0 0,-1 0-1 0 0,1 0 1 0 0,1 0 0 0 0,-1-1-1 0 0,1 0 1 0 0,0 0-1 0 0,0 0 1 0 0,1 0-1 0 0,-1-1 1 0 0,1-1-1 0 0,0 1 1 0 0,0-1 0 0 0,0 0-1 0 0,0 0 1 0 0,1-1-1 0 0,-1 0 1 0 0,1 0-1 0 0,0-1 1 0 0,-1 0 0 0 0,1-1-1 0 0,4 1-28 0 0,-1 1 32 0 0,206 26 660 0 0,-161-24-608 0 0,-1 2 1 0 0,0 3-1 0 0,-1 2 0 0 0,0 3 0 0 0,31 12-84 0 0,-80-25-3 0 0,1 1-1 0 0,0 0 0 0 0,0 1 1 0 0,-1-1-1 0 0,1 1 0 0 0,-1 0 1 0 0,0 0-1 0 0,0 1 0 0 0,0 0 0 0 0,-1 0 1 0 0,1 0-1 0 0,-1 0 0 0 0,0 0 1 0 0,0 1-1 0 0,0 0 0 0 0,-1 0 1 0 0,1 0-1 0 0,-1 0 0 0 0,0 1 1 0 0,-1-1-1 0 0,0 1 0 0 0,1 0 0 0 0,-2 0 1 0 0,1 0-1 0 0,-1 0 0 0 0,0 0 1 0 0,0 0-1 0 0,0 0 0 0 0,-1 0 1 0 0,0 0-1 0 0,0 0 0 0 0,-1 0 1 0 0,0 0-1 0 0,0 0 0 0 0,0 0 0 0 0,-1 0 1 0 0,0 0-1 0 0,0-1 0 0 0,-2 5 4 0 0,-4 3 194 0 0,-1 1 0 0 0,-1-2 0 0 0,0 1 0 0 0,0-1 0 0 0,-1-1 0 0 0,-1 0-1 0 0,0-1 1 0 0,0 0 0 0 0,-1 0 0 0 0,0-2 0 0 0,-1 1 0 0 0,0-2 0 0 0,0 0 0 0 0,-1-1-1 0 0,0 0 1 0 0,0-1 0 0 0,0-1 0 0 0,-9 2-194 0 0,-24 4 715 0 0,1-2 0 0 0,-1-2 0 0 0,0-3 0 0 0,-1-1 0 0 0,-24-4-715 0 0,60 3 60 0 0,0-1 0 0 0,0-1 0 0 0,0 0 1 0 0,0 0-1 0 0,0-1 0 0 0,0-1 1 0 0,1 0-1 0 0,-1-1 0 0 0,1-1 1 0 0,0 0-1 0 0,0 0 0 0 0,0-1 1 0 0,1 0-1 0 0,0-1 0 0 0,0-1 0 0 0,1 0 1 0 0,0 0-1 0 0,-6-6-60 0 0,13-60-3741 0 0,55 21-6892 0 0,-37 45 2769 0 0</inkml:trace>
  <inkml:trace contextRef="#ctx0" brushRef="#br0" timeOffset="6091.19">1986 1438 22229 0 0,'0'0'516'0'0,"0"0"-715"0"0,0 0-426 0 0,0 0-161 0 0,0 0 55 0 0,0 0 211 0 0,0 0 242 0 0,0 0 206 0 0,0 0 49 0 0,0 0 19 0 0,0 0 29 0 0,8 17 11 0 0,26 48 27 0 0,-32-62-33 0 0,0-1 1 0 0,0 0 0 0 0,0 0-1 0 0,0 0 1 0 0,0 0-1 0 0,0 0 1 0 0,0 0 0 0 0,1-1-1 0 0,-1 1 1 0 0,0-1-1 0 0,1 1 1 0 0,0-1-1 0 0,-1 0 1 0 0,1 0 0 0 0,0 0-1 0 0,-1-1 1 0 0,1 1-1 0 0,0-1 1 0 0,0 1-1 0 0,0-1 1 0 0,0 0 0 0 0,-1 0-1 0 0,1 0 1 0 0,0 0-1 0 0,0-1 1 0 0,0 1 0 0 0,0-1-1 0 0,-1 0 1 0 0,1 0-31 0 0,6 0 125 0 0,12-5 12 0 0,0-1 1 0 0,0 0-1 0 0,0-2 1 0 0,-1-1-1 0 0,-1 0 0 0 0,0-1 1 0 0,0-1-1 0 0,-1-1 0 0 0,0-1 1 0 0,13-14-138 0 0,-22 22 41 0 0,-1 1-1 0 0,0-2 1 0 0,0 1 0 0 0,-1-1 0 0 0,1 0 0 0 0,-2-1 0 0 0,1 0 0 0 0,-1 0 0 0 0,0 0 0 0 0,-1-1-1 0 0,0 0 1 0 0,0 0 0 0 0,-1 0 0 0 0,0-1 0 0 0,-1 1 0 0 0,0-1 0 0 0,0 0 0 0 0,-1 0 0 0 0,0 0-1 0 0,-1 0 1 0 0,0 0 0 0 0,-1 0 0 0 0,0 0 0 0 0,0 0 0 0 0,-1-1 0 0 0,-1 1 0 0 0,0 0-1 0 0,0 0 1 0 0,0 1 0 0 0,-2-1 0 0 0,1 0 0 0 0,-1 1 0 0 0,0 0 0 0 0,-1 0 0 0 0,-4-6-41 0 0,0 3-28 0 0,-1 1 0 0 0,-1 0 0 0 0,0 0 0 0 0,0 1 0 0 0,-1 0 1 0 0,0 1-1 0 0,-1 1 0 0 0,0 0 0 0 0,0 0 0 0 0,-1 2 0 0 0,0-1 1 0 0,0 2-1 0 0,-1 0 0 0 0,1 0 0 0 0,-1 2 0 0 0,0 0 0 0 0,0 0 1 0 0,-7 1 27 0 0,12 1-36 0 0,1 1 0 0 0,-1 0 0 0 0,0 1 0 0 0,0 0 0 0 0,0 0 0 0 0,1 1 0 0 0,-1 0 0 0 0,1 1 0 0 0,-1 0 0 0 0,1 0 0 0 0,0 1 0 0 0,0 0 0 0 0,1 1 0 0 0,-1 0 0 0 0,1 0 0 0 0,0 1 0 0 0,0 0 0 0 0,1 1 0 0 0,0-1 0 0 0,0 1 0 0 0,0 1 0 0 0,1-1 0 0 0,0 1 0 0 0,1 0 0 0 0,-1 1 0 0 0,1-1 0 0 0,1 1 0 0 0,-3 8 36 0 0,4-10-58 0 0,0 1-1 0 0,0 0 1 0 0,1 0-1 0 0,0 0 1 0 0,1 1-1 0 0,0-1 1 0 0,0 0-1 0 0,1 1 1 0 0,0-1-1 0 0,0 0 1 0 0,1 1-1 0 0,0-1 0 0 0,1 0 1 0 0,-1 0-1 0 0,2 0 1 0 0,-1 0-1 0 0,1 0 1 0 0,0 0-1 0 0,1-1 1 0 0,0 1-1 0 0,0-1 1 0 0,0 0-1 0 0,1 0 1 0 0,0-1-1 0 0,0 1 1 0 0,1-1-1 0 0,0 0 0 0 0,0-1 1 0 0,1 1-1 0 0,-1-1 1 0 0,1 0-1 0 0,0-1 1 0 0,0 0-1 0 0,1 0 1 0 0,-1 0-1 0 0,8 1 59 0 0,116 43-5079 0 0,-42-28-5601 0 0,-62-16 6607 0 0</inkml:trace>
  <inkml:trace contextRef="#ctx0" brushRef="#br0" timeOffset="6092.19">2708 951 12451 0 0,'0'0'1220'0'0,"0"0"-136"0"0,0 0-172 0 0,0 0-286 0 0,0 0-363 0 0,0 0-251 0 0,0 0-239 0 0,0 0-15 0 0,0 0 166 0 0,0 0 214 0 0,0 0 189 0 0,0 0 49 0 0,0 0-18 0 0,-8 12-12 0 0,-27 40 43 0 0,19 72 1225 0 0,-15 155-822 0 0,32-275-778 0 0,-1 0 1 0 0,1 0-1 0 0,0 0 0 0 0,0 0 1 0 0,0-1-1 0 0,0 1 0 0 0,1 0 1 0 0,0-1-1 0 0,-1 1 0 0 0,1-1 0 0 0,1 0 1 0 0,-1 1-1 0 0,0-1 0 0 0,1 0 1 0 0,-1 0-1 0 0,1-1 0 0 0,0 1 1 0 0,0 0-1 0 0,0-1 0 0 0,0 0 1 0 0,1 0-1 0 0,-1 0 0 0 0,1 0 1 0 0,-1 0-1 0 0,1-1 0 0 0,0 1 1 0 0,-1-1-1 0 0,1 0 0 0 0,0 0 1 0 0,0-1-1 0 0,0 1 0 0 0,0-1 0 0 0,0 0-14 0 0,135-1 1222 0 0,-37-31-3 0 0,-114 15-5400 0 0,5-4-6519 0 0,7 15 2305 0 0</inkml:trace>
  <inkml:trace contextRef="#ctx0" brushRef="#br0" timeOffset="6093.19">3269 998 16764 0 0,'0'0'5017'0'0,"0"0"-3690"0"0,0 0-1123 0 0,0 0-296 0 0,0 0-388 0 0,0 0-278 0 0,0 0-42 0 0,0 0 194 0 0,0 0 374 0 0,0 0 383 0 0,0 0 234 0 0,0 0 14 0 0,0 0-69 0 0,-4 23-70 0 0,-13 156 326 0 0,15-162-593 0 0,1 1-1 0 0,1-1 0 0 0,0 0 0 0 0,2 1 0 0 0,0-1 1 0 0,0 0-1 0 0,2 0 0 0 0,0 0 0 0 0,1-1 0 0 0,1 1 0 0 0,0-1 1 0 0,1 0-1 0 0,1-1 0 0 0,1 0 0 0 0,1 2 8 0 0,25-7-2629 0 0,-13-21-6419 0 0,-15 6-1261 0 0</inkml:trace>
  <inkml:trace contextRef="#ctx0" brushRef="#br0" timeOffset="6094.19">3692 1016 24181 0 0,'0'0'-568'0'0,"0"0"-212"0"0,0 0 24 0 0,0 0 206 0 0,0 0 334 0 0,0 0 207 0 0,0 0 38 0 0,9 27-2 0 0,28 85 6 0 0,-19 91 353 0 0,-6-240 1215 0 0,-16 12-1899 0 0,0-1 0 0 0,-2 1 0 0 0,0 1 0 0 0,-2-1 0 0 0,-1 1 0 0 0,-1 1 0 0 0,0 0 0 0 0,-2 0 0 0 0,-1 1 0 0 0,-1 0 0 0 0,-1 1 0 0 0,-5-5 298 0 0,-52-89 1272 0 0,73 115-1287 0 0,-1 1 0 0 0,0-1 0 0 0,1 1 1 0 0,-1-1-1 0 0,0 1 0 0 0,1-1 0 0 0,-1 1 0 0 0,1-1 0 0 0,-1 1 1 0 0,1-1-1 0 0,-1 0 0 0 0,1 1 0 0 0,-1-1 0 0 0,1 0 0 0 0,-1 1 1 0 0,1-1-1 0 0,0 0 0 0 0,-1 0 0 0 0,1 0 0 0 0,-1 0 0 0 0,1 1 1 0 0,0-1-1 0 0,-1 0 0 0 0,1 0 0 0 0,-1 0 0 0 0,1 0 1 0 0,0 0-1 0 0,-1 0 0 0 0,1 0 0 0 0,0-1 0 0 0,-1 1 0 0 0,1 0 1 0 0,-1 0-1 0 0,1 0 0 0 0,0-1 0 0 0,-1 1 0 0 0,1 0 0 0 0,-1 0 1 0 0,1-1-1 0 0,-1 1 0 0 0,1-1 0 0 0,-1 1 0 0 0,1 0 1 0 0,-1-1-1 0 0,0 1 0 0 0,1-1 0 0 0,-1 1 0 0 0,1-1 0 0 0,-1 1 1 0 0,0-1-1 0 0,0 0 0 0 0,1 1 0 0 0,-1-1 0 0 0,0 1 0 0 0,0-1 1 0 0,0 0-1 0 0,1 1 0 0 0,-1-1 0 0 0,0 1 0 0 0,0-1 0 0 0,0 0 1 0 0,0 1-1 0 0,0-1 0 0 0,0 0 0 0 0,-1 1 0 0 0,1-1 15 0 0,65 31-317 0 0,-59-26 442 0 0,74 36-103 0 0,-2 4 0 0 0,-1 3 0 0 0,-3 4-1 0 0,-3 2 1 0 0,5 10-22 0 0,-70-60 37 0 0,0 1 0 0 0,0 0 0 0 0,-1 0 0 0 0,1 0 0 0 0,-1 0 0 0 0,0 1 0 0 0,0 0 1 0 0,-1 0-1 0 0,0 0 0 0 0,0 1 0 0 0,0-1 0 0 0,0 1 0 0 0,-1 0 0 0 0,0 0 0 0 0,0 0 0 0 0,-1 1 0 0 0,1-1 0 0 0,-1 1 0 0 0,-1-1 0 0 0,1 1 0 0 0,-1 0 0 0 0,-1-1 0 0 0,1 1 0 0 0,-1 0 0 0 0,0 0 0 0 0,0 0 0 0 0,-1-1 0 0 0,0 1 0 0 0,0 0 0 0 0,-1-1 0 0 0,0 1 0 0 0,0-1 0 0 0,0 1 0 0 0,-1-1 0 0 0,0 0 0 0 0,0 0 0 0 0,-1 0 0 0 0,0 0 0 0 0,0-1 0 0 0,0 1 1 0 0,0-1-1 0 0,-1 0 0 0 0,-2 1-37 0 0,-21 7 320 0 0,-1-1 0 0 0,-1-2 0 0 0,1-1 0 0 0,-2-1 0 0 0,1-2 0 0 0,-1 0 0 0 0,0-3 0 0 0,0 0 0 0 0,0-2 0 0 0,0-2 0 0 0,-1 0-320 0 0,-10 1 151 0 0,-486-4 384 0 0,495-4-1076 0 0,46-5-2718 0 0,54-9-4444 0 0,-64 21 7349 0 0,29-8-4986 0 0,-4 3-3274 0 0</inkml:trace>
  <inkml:trace contextRef="#ctx0" brushRef="#br0" timeOffset="6375.904">4382 1273 20956 0 0,'0'0'15'0'0,"0"0"-496"0"0,0 0-18 0 0,0 0 160 0 0,0 0 171 0 0,0 0 103 0 0,0 0 46 0 0,0 0 23 0 0,0 0 8 0 0,0 0 28 0 0,5 26 67 0 0,16 81 88 0 0,-20-103-128 0 0,-1-1 1 0 0,1 0 0 0 0,0 1 0 0 0,0-1-1 0 0,1 0 1 0 0,-1 0 0 0 0,1 1 0 0 0,-1-1 0 0 0,1-1-1 0 0,0 1 1 0 0,0 0 0 0 0,0 0 0 0 0,1-1-1 0 0,-1 1 1 0 0,1-1 0 0 0,-1 0 0 0 0,1 1 0 0 0,0-1-1 0 0,0-1 1 0 0,0 1 0 0 0,0 0 0 0 0,0-1-1 0 0,0 1 1 0 0,0-1 0 0 0,1 0 0 0 0,-1 0 0 0 0,0 0-1 0 0,1-1 1 0 0,-1 1 0 0 0,1-1 0 0 0,-1 0-1 0 0,1 0 1 0 0,-1 0 0 0 0,0 0 0 0 0,1 0 0 0 0,-1-1-1 0 0,1 0 1 0 0,-1 0 0 0 0,2 0-68 0 0,12 0 140 0 0,4-3-72 0 0,0 0 1 0 0,1-1-1 0 0,-2-1 1 0 0,1-1-1 0 0,-1-1 1 0 0,0-1-1 0 0,0 0 1 0 0,-1-2-1 0 0,-1 0 1 0 0,1-1-1 0 0,14-13-68 0 0,-25 19 7 0 0,-1 0 0 0 0,1 0 0 0 0,-1 0 0 0 0,0-1 0 0 0,-1 0 0 0 0,0 0 1 0 0,0-1-1 0 0,0 1 0 0 0,-1-1 0 0 0,0-1 0 0 0,0 1 0 0 0,-1-1 0 0 0,0 0 0 0 0,-1 0 0 0 0,0 0 0 0 0,0 0 0 0 0,-1 0 0 0 0,-1-1 0 0 0,1 1 0 0 0,-1-1 0 0 0,-1 1 0 0 0,0-1 0 0 0,0 0 0 0 0,-1 1 0 0 0,0-1 0 0 0,0 1 0 0 0,-1-1 0 0 0,-1 1 0 0 0,0 0 0 0 0,0 0 0 0 0,0 0 0 0 0,-1 0 0 0 0,-1 1 0 0 0,1-1 0 0 0,-1 1 0 0 0,-1 0 0 0 0,-3-4-7 0 0,-2 1-4 0 0,-1 0 0 0 0,1 1-1 0 0,-1 1 1 0 0,-1 0 0 0 0,0 0-1 0 0,0 1 1 0 0,-1 1 0 0 0,0 0 0 0 0,0 1-1 0 0,-1 1 1 0 0,1 0 0 0 0,-1 1-1 0 0,0 0 1 0 0,-1 1 0 0 0,1 1-1 0 0,0 0 1 0 0,-1 2 0 0 0,1-1-1 0 0,-1 2 1 0 0,1 0 0 0 0,0 1-1 0 0,-1 0 1 0 0,1 1 0 0 0,0 1-1 0 0,0 1 1 0 0,1 0 0 0 0,-1 1 0 0 0,1 0-1 0 0,0 1 1 0 0,1 1 0 0 0,0 0-1 0 0,0 0 1 0 0,0 2 0 0 0,2 0-1 0 0,-1 0 1 0 0,1 1 0 0 0,0 0-1 0 0,-8 13 5 0 0,15-20-49 0 0,1 2-1 0 0,0-1 0 0 0,-1 0 1 0 0,2 1-1 0 0,-1-1 0 0 0,1 1 1 0 0,0 0-1 0 0,0 0 1 0 0,1 0-1 0 0,-1 0 0 0 0,1 0 1 0 0,1 0-1 0 0,-1 0 0 0 0,1 0 1 0 0,0 0-1 0 0,0 0 0 0 0,1 0 1 0 0,0 0-1 0 0,0 1 0 0 0,0-1 1 0 0,1-1-1 0 0,0 1 0 0 0,0 0 1 0 0,0 0-1 0 0,1-1 1 0 0,0 1-1 0 0,0-1 0 0 0,0 0 1 0 0,1 0-1 0 0,0 0 0 0 0,0 0 1 0 0,0-1-1 0 0,0 0 0 0 0,1 1 1 0 0,0-2-1 0 0,0 1 0 0 0,0 0 1 0 0,0-1-1 0 0,0 0 0 0 0,1 0 1 0 0,-1-1-1 0 0,1 0 1 0 0,0 1-1 0 0,2-1 50 0 0,65 24-2582 0 0,-23-11-3833 0 0,-23-7-4106 0 0</inkml:trace>
  <inkml:trace contextRef="#ctx0" brushRef="#br0" timeOffset="6959.62">5616 914 24469 0 0,'0'0'-158'0'0,"0"0"-263"0"0,0 0-104 0 0,0 0 20 0 0,0 0 158 0 0,0 0 184 0 0,0 0 83 0 0,-6 28 56 0 0,-38 189 264 0 0,40-194-289 0 0,1 1-1 0 0,2 0 1 0 0,0-1 0 0 0,1 1-1 0 0,2 0 1 0 0,0-1 0 0 0,6 24 49 0 0,-2-37-1 0 0,-1-3-3125 0 0,-4-4-6273 0 0,-1-3 536 0 0</inkml:trace>
  <inkml:trace contextRef="#ctx0" brushRef="#br0" timeOffset="7219.283">5123 1206 24821 0 0,'0'0'1153'0'0,"0"0"-721"0"0,0 0-288 0 0,0 0-104 0 0,172-2-8 0 0,-100 2 8 0 0,-1 0-16 0 0,7 0-40 0 0,-2 3-16 0 0,-5-1-56 0 0,-3-1-120 0 0,-2-1-136 0 0,-5 0-209 0 0,-5 0-295 0 0,-8-4-336 0 0,1 1-816 0 0,-19 0-2225 0 0,-7 1-8130 0 0</inkml:trace>
  <inkml:trace contextRef="#ctx0" brushRef="#br0" timeOffset="7220.283">6730 499 16692 0 0,'0'0'716'0'0,"0"0"-290"0"0,0 0-336 0 0,0 0-400 0 0,0 0-168 0 0,0 0 114 0 0,0 0 201 0 0,0 0 238 0 0,0 0 153 0 0,0 0 81 0 0,0 0 62 0 0,14 27 62 0 0,45 90 35 0 0,-27 57 813 0 0,0 349-80 0 0,-30-499-1408 0 0,0 3 1315 0 0,-2-47-1826 0 0,0 14 21 0 0,0-23-3366 0 0,-1 9-1699 0 0,-1 7-4274 0 0</inkml:trace>
  <inkml:trace contextRef="#ctx0" brushRef="#br0" timeOffset="7514.959">6630 577 19540 0 0,'0'0'1561'0'0,"0"0"-520"0"0,0 0-463 0 0,0 0-400 0 0,0 0-271 0 0,0 0-12 0 0,27-5 162 0 0,90-13 71 0 0,130 21 551 0 0,-15 14-1040 0 0,-135-4-2355 0 0,-94-12 2361 0 0,18 5-3551 0 0,-16 7-6332 0 0,-5-10 4250 0 0</inkml:trace>
  <inkml:trace contextRef="#ctx0" brushRef="#br0" timeOffset="7807.912">6751 981 23869 0 0,'0'0'508'0'0,"0"0"-268"0"0,0 0-193 0 0,0 0-111 0 0,0 0-7 0 0,32-3 22 0 0,223-11-28 0 0,-21 26-1308 0 0,-184-5-3182 0 0,-1 3-4077 0 0,-38-7-1163 0 0</inkml:trace>
  <inkml:trace contextRef="#ctx0" brushRef="#br0" timeOffset="8135.701">7546 651 21909 0 0,'0'0'-160'0'0,"0"0"-431"0"0,0 0-404 0 0,0 0-55 0 0,0 0 190 0 0,0 0 405 0 0,0 0 431 0 0,0 0 222 0 0,0 0 179 0 0,0 0 149 0 0,0 0 84 0 0,-5 28 11 0 0,-34 173 776 0 0,-40 156-534 0 0,78-354-811 0 0,1 0 1 0 0,0 0-1 0 0,0-1 0 0 0,0 1 0 0 0,1 0 1 0 0,-1 0-1 0 0,1-1 0 0 0,-1 1 0 0 0,1 0 1 0 0,0 0-1 0 0,0-1 0 0 0,0 1 0 0 0,1-1 1 0 0,-1 1-1 0 0,1-1 0 0 0,-1 0 0 0 0,1 1 1 0 0,0-1-1 0 0,-1 0 0 0 0,1 0 0 0 0,0 0 0 0 0,1 0 1 0 0,-1 0-1 0 0,0-1 0 0 0,0 1 0 0 0,1-1 1 0 0,-1 1-1 0 0,1-1 0 0 0,-1 0 0 0 0,1 0 1 0 0,0 0-1 0 0,-1 0 0 0 0,1-1 0 0 0,0 1 1 0 0,0-1-1 0 0,0 0 0 0 0,-1 1 0 0 0,1-1 1 0 0,0 0-1 0 0,0-1 0 0 0,0 1 0 0 0,-1 0 1 0 0,3-1-53 0 0,-3 1-6 0 0,358 20 1014 0 0,-360-20-972 0 0,0 0-4 0 0,-39-31-7854 0 0,33 27 4688 0 0,-2-4-2715 0 0,2 3-3029 0 0</inkml:trace>
  <inkml:trace contextRef="#ctx0" brushRef="#br0" timeOffset="8559.9">7984 738 23661 0 0,'0'0'-321'0'0,"0"0"-437"0"0,0 0-289 0 0,0 0-34 0 0,0 0 211 0 0,0 0 422 0 0,0 0 315 0 0,0 0 151 0 0,0 0 74 0 0,-2 26 78 0 0,-20 159 791 0 0,2 53 406 0 0,21-232-1329 0 0,-1 0-1 0 0,1 0 1 0 0,0-1-1 0 0,1 1 0 0 0,0 0 1 0 0,-1-1-1 0 0,2 1 1 0 0,-1-1-1 0 0,1 0 0 0 0,0 0 1 0 0,0 0-1 0 0,0 0 1 0 0,0 0-1 0 0,1 0 1 0 0,0-1-1 0 0,0 0 0 0 0,0 0 1 0 0,1 0-1 0 0,-1 0 1 0 0,1-1-1 0 0,0 0 0 0 0,0 0 1 0 0,0 0-1 0 0,1 0 1 0 0,-1-1-1 0 0,0 0 0 0 0,1 0 1 0 0,0 0-1 0 0,-1-1 1 0 0,4 1-38 0 0,7 1 97 0 0,1 0 1 0 0,-1-1-1 0 0,0-1 1 0 0,1 0-1 0 0,-1-1 1 0 0,0-1-1 0 0,1 0 1 0 0,-1-2 0 0 0,0 1-1 0 0,9-4-97 0 0,-17 5 50 0 0,1-1-1 0 0,0 0 1 0 0,-1 0-1 0 0,1-1 1 0 0,-1 0 0 0 0,0 0-1 0 0,0-1 1 0 0,0 0-1 0 0,0 0 1 0 0,-1-1 0 0 0,0 0-1 0 0,0 0 1 0 0,0-1-1 0 0,0 0 1 0 0,-1 0 0 0 0,0 0-1 0 0,0-1 1 0 0,-1 0 0 0 0,0 0-1 0 0,0-1 1 0 0,-1 1-1 0 0,0-1 1 0 0,0 0 0 0 0,-1 0-1 0 0,1-1 1 0 0,-2 1-1 0 0,1-1 1 0 0,-2 1 0 0 0,1-1-1 0 0,-1 0 1 0 0,0-1-50 0 0,-2-8-32 0 0,-1 0 0 0 0,0 0 0 0 0,-2 0-1 0 0,0 1 1 0 0,0-1 0 0 0,-2 1 0 0 0,0 0 0 0 0,-2 0 0 0 0,1 1 0 0 0,-2 0 0 0 0,0 0 0 0 0,-1 1 0 0 0,-1 0 0 0 0,0 1 0 0 0,-1 0 0 0 0,0 1-1 0 0,-1 0 1 0 0,0 1 0 0 0,-1 1 0 0 0,-10-7 32 0 0,74 33-14906 0 0,-41-10 5839 0 0</inkml:trace>
  <inkml:trace contextRef="#ctx0" brushRef="#br0" timeOffset="8781.155">8674 723 21621 0 0,'0'0'-59'0'0,"0"0"-277"0"0,0 0-440 0 0,0 0-421 0 0,0 0 39 0 0,0 0 343 0 0,0 0 560 0 0,0 0 660 0 0,0 0 290 0 0,0 0 103 0 0,0 0-9 0 0,0 0-95 0 0,0 0-97 0 0,0 29-101 0 0,0 194 352 0 0,4-176-720 0 0,31 132-37 0 0,-16-157-1399 0 0,-11-17-2387 0 0,0-1-4417 0 0,-4-3-1339 0 0</inkml:trace>
  <inkml:trace contextRef="#ctx0" brushRef="#br0" timeOffset="9090.42">9068 721 19780 0 0,'0'0'-1360'0'0,"0"0"-430"0"0,0 0-73 0 0,0 0 498 0 0,0 0 884 0 0,0 0 611 0 0,0 0 218 0 0,0 0 121 0 0,5 30 97 0 0,27 145 673 0 0,28 100 1107 0 0,-59-270-1163 0 0,-8-22-3517 0 0,-10-20-7008 0 0,13 27 1816 0 0</inkml:trace>
  <inkml:trace contextRef="#ctx0" brushRef="#br0" timeOffset="9407.965">8960 571 20988 0 0,'0'0'517'0'0,"0"0"-435"0"0,0 0-383 0 0,0 0-195 0 0,0 0-8 0 0,0 0 209 0 0,0 0 126 0 0,30 10 34 0 0,97 35 52 0 0,12 41 63 0 0,-113-63 44 0 0,0-1 16 0 0,0-4-11 0 0,-2 1 0 0 0,-1 0-1 0 0,0 2 1 0 0,-1 1 0 0 0,-2 1-1 0 0,0 0 1 0 0,-1 2 0 0 0,-2 0-1 0 0,0 1 1 0 0,-2 1 0 0 0,-1 0-1 0 0,5 14-28 0 0,-18-35 43 0 0,0 0 0 0 0,0 0 0 0 0,0 0 0 0 0,-1 0-1 0 0,0 0 1 0 0,0 0 0 0 0,0 0 0 0 0,-1 0 0 0 0,0 0-1 0 0,0 0 1 0 0,0 0 0 0 0,-1 0 0 0 0,0-1 0 0 0,0 1 0 0 0,0 0-1 0 0,-1-1 1 0 0,0 0 0 0 0,0 1 0 0 0,0-1 0 0 0,-1 0-1 0 0,0-1 1 0 0,0 1 0 0 0,0-1 0 0 0,0 0 0 0 0,-1 0 0 0 0,1 0-1 0 0,-1 0 1 0 0,0-1 0 0 0,0 0 0 0 0,-1 0 0 0 0,1 0-1 0 0,-1-1 1 0 0,1 1 0 0 0,-4 0-43 0 0,-209 41 2058 0 0,-224-52-2043 0 0,432 2-3101 0 0,29 2-4311 0 0,-15 3 5137 0 0,5-2-8398 0 0</inkml:trace>
  <inkml:trace contextRef="#ctx0" brushRef="#br0" timeOffset="9925.496">9861 1089 24973 0 0,'0'0'228'0'0,"0"0"-453"0"0,0 0-330 0 0,0 0-110 0 0,0 0 46 0 0,0 0 195 0 0,0 0 237 0 0,0 0 151 0 0,0 0 52 0 0,0 0 28 0 0,0 0 20 0 0,0 0 52 0 0,0 0 72 0 0,3 18 59 0 0,9 55 46 0 0,-11-72-260 0 0,-1 1 0 0 0,1 0 0 0 0,0 0 0 0 0,0-1 0 0 0,-1 1 0 0 0,1 0 0 0 0,0-1 0 0 0,0 1 0 0 0,1-1 0 0 0,-1 1 0 0 0,0-1 0 0 0,0 0 0 0 0,1 1 0 0 0,-1-1 0 0 0,1 0 0 0 0,-1 0 0 0 0,1 0 0 0 0,-1 0 0 0 0,1 0 0 0 0,0 0 0 0 0,-1 0 0 0 0,1-1 0 0 0,0 1 0 0 0,0-1 0 0 0,-1 1 0 0 0,1-1 0 0 0,0 0 0 0 0,0 1 0 0 0,0-1 0 0 0,0 0 1 0 0,0 0-1 0 0,0-1 0 0 0,-1 1 0 0 0,1 0 0 0 0,0 0 0 0 0,0-1 0 0 0,0 0 0 0 0,0 1-33 0 0,6-1 84 0 0,5 0-103 0 0,0-1 0 0 0,1-1 0 0 0,-1 0 0 0 0,0-1 0 0 0,0 0 0 0 0,-1-1 0 0 0,1 0 0 0 0,-1-1 1 0 0,0 0-1 0 0,-1-1 0 0 0,1-1 0 0 0,-1 1 0 0 0,-1-2 0 0 0,0 0 0 0 0,0 0 0 0 0,0-1 0 0 0,-1 0 0 0 0,-1 0 0 0 0,0-1 0 0 0,0 0 0 0 0,-1-1 0 0 0,0 1 0 0 0,-1-1 0 0 0,-1-1 0 0 0,0 1 0 0 0,0-1 0 0 0,-1 0 0 0 0,-1 0 0 0 0,0 0 0 0 0,-1-1 0 0 0,-1 1 0 0 0,0-1 0 0 0,0 1 0 0 0,-1-1 0 0 0,-2-6 19 0 0,0 11-34 0 0,-1 0-1 0 0,-1 1 1 0 0,1 0-1 0 0,-2-1 1 0 0,1 2-1 0 0,-1-1 1 0 0,0 0-1 0 0,0 1 1 0 0,-1 0-1 0 0,0 0 1 0 0,0 0 0 0 0,-1 1-1 0 0,0 0 1 0 0,0 1-1 0 0,-1-1 1 0 0,1 1-1 0 0,-1 1 1 0 0,0-1-1 0 0,0 1 1 0 0,-1 1-1 0 0,1-1 1 0 0,-1 2-1 0 0,0-1 1 0 0,1 1 0 0 0,-1 0-1 0 0,0 1 1 0 0,0 0-1 0 0,-1 1 1 0 0,1-1-1 0 0,0 2 1 0 0,0-1-1 0 0,0 1 1 0 0,0 1-1 0 0,0 0 1 0 0,0 0-1 0 0,1 1 1 0 0,-1 0-1 0 0,1 0 1 0 0,-1 1 0 0 0,1 0-1 0 0,0 0 1 0 0,0 1-1 0 0,1 0 1 0 0,0 1-1 0 0,-3 1 35 0 0,2 1-58 0 0,-1-1-1 0 0,1 1 0 0 0,1 1 1 0 0,-1 0-1 0 0,2 0 0 0 0,-1 0 1 0 0,1 1-1 0 0,0 0 1 0 0,1 0-1 0 0,0 0 0 0 0,1 1 1 0 0,0-1-1 0 0,1 1 0 0 0,0 0 1 0 0,1 1-1 0 0,0-1 1 0 0,0 0-1 0 0,1 0 0 0 0,1 1 1 0 0,0-1-1 0 0,1 1 0 0 0,0-1 1 0 0,0 0-1 0 0,1 0 1 0 0,1 2 58 0 0,40 31-2700 0 0,-5-27-5836 0 0,-25-13-1345 0 0</inkml:trace>
  <inkml:trace contextRef="#ctx0" brushRef="#br0" timeOffset="11464.971">10103 63 11939 0 0,'0'0'1993'0'0,"0"0"-286"0"0,0 0-388 0 0,0 0-353 0 0,0 0-247 0 0,0 0-153 0 0,0 0-68 0 0,0 0-10 0 0,0 0 29 0 0,0 0 30 0 0,0 0 32 0 0,0-11-3 0 0,3-30-66 0 0,-3 40-481 0 0,1 0 1 0 0,0 1 0 0 0,-1-1 0 0 0,1 0-1 0 0,0 0 1 0 0,0 1 0 0 0,0-1-1 0 0,0 1 1 0 0,-1-1 0 0 0,1 1 0 0 0,0-1-1 0 0,0 1 1 0 0,0-1 0 0 0,0 1 0 0 0,0 0-1 0 0,0-1 1 0 0,0 1 0 0 0,0 0 0 0 0,0 0-1 0 0,0 0 1 0 0,0 0 0 0 0,0 0 0 0 0,1 0-1 0 0,-1 0 1 0 0,0 0 0 0 0,0 1 0 0 0,0-1-1 0 0,0 0 1 0 0,0 1 0 0 0,0-1 0 0 0,0 0-1 0 0,-1 1 1 0 0,1-1 0 0 0,0 1 0 0 0,0-1-1 0 0,0 1 1 0 0,0 0 0 0 0,0-1-1 0 0,-1 1 1 0 0,1 0 0 0 0,0 0 0 0 0,-1 0-1 0 0,1-1 1 0 0,0 1 0 0 0,-1 0 0 0 0,1 0-1 0 0,-1 0 1 0 0,1 1-30 0 0,0-1 105 0 0,44 35-118 0 0,-1 2 0 0 0,-3 2 0 0 0,-1 1 0 0 0,-2 3 0 0 0,-2 1 0 0 0,-2 1 0 0 0,-2 2 0 0 0,15 32 13 0 0,-17-21-7 0 0,-4 0 1 0 0,-2 2-1 0 0,-2 1 1 0 0,-3 1-1 0 0,-3 0 1 0 0,-3 1-1 0 0,-3 1 0 0 0,-2 0 1 0 0,-4 0-1 0 0,-2 0 1 0 0,-3 1-1 0 0,-4 11 7 0 0,-1-33 154 0 0,-3 0 1 0 0,-1 0-1 0 0,-3 0 0 0 0,-1-2 0 0 0,-2 1 0 0 0,-2-2 0 0 0,-2 0 1 0 0,-1-2-1 0 0,-3 0 0 0 0,-1-1 0 0 0,-1-2 0 0 0,-2-1 0 0 0,-2-1 1 0 0,-1-1-1 0 0,-3 0-154 0 0,-147 100 349 0 0,176-132-1294 0 0,4-1-3171 0 0,3-1-3298 0 0,1-1-3205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49.2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957 427 16291 0 0,'0'0'2205'0'0,"0"0"-2144"0"0,0 0-893 0 0,0 0-388 0 0,0 0-214 0 0,0 0 347 0 0,0 0 445 0 0,0 0 493 0 0,0 0 442 0 0,0 0-25 0 0,14-3-210 0 0,83-26-1293 0 0,6-33-4147 0 0,-29-38 1291 0 0,-71 95 4131 0 0,-1 0 1 0 0,0 0-1 0 0,0 0 0 0 0,0 0 1 0 0,0-1-1 0 0,-1 1 0 0 0,0-1 1 0 0,0 1-1 0 0,0-1 0 0 0,-1 1 1 0 0,0-1-1 0 0,0 1 0 0 0,0-1 1 0 0,-1 1-1 0 0,1-1 0 0 0,-2 1 0 0 0,1-1 1 0 0,0 1-1 0 0,-1 0 0 0 0,0 0 1 0 0,0-1-1 0 0,-1 1 0 0 0,1 1 1 0 0,-1-1-1 0 0,0 0 0 0 0,-1 1 1 0 0,1-1-1 0 0,-1 1 0 0 0,1 0 1 0 0,-1 0-1 0 0,-1 1 0 0 0,-1-2-40 0 0,-15-6 394 0 0,-1 1-1 0 0,0 1 0 0 0,0 0 0 0 0,-1 2 0 0 0,0 1 1 0 0,-1 1-1 0 0,1 1 0 0 0,-1 1 0 0 0,0 1 1 0 0,0 1-1 0 0,0 1 0 0 0,0 1 0 0 0,-18 4-393 0 0,32-5 125 0 0,-32 4-112 0 0,0 1-1 0 0,-1 2 0 0 0,2 2 0 0 0,-1 1 1 0 0,2 3-1 0 0,-1 1 0 0 0,2 2 0 0 0,0 2 1 0 0,1 1-1 0 0,1 2 0 0 0,0 2 0 0 0,2 1 1 0 0,1 1-1 0 0,1 3 0 0 0,1 0 0 0 0,2 2 1 0 0,1 1-1 0 0,1 2 0 0 0,2 0 0 0 0,1 2 1 0 0,2 1-1 0 0,0 3-12 0 0,14-25-124 0 0,1 0 1 0 0,1 1-1 0 0,0 0 0 0 0,1 1 1 0 0,1-1-1 0 0,0 1 1 0 0,2 0-1 0 0,-1 0 0 0 0,2 1 1 0 0,0-1-1 0 0,1 1 1 0 0,1-1-1 0 0,0 1 0 0 0,1-1 1 0 0,1 1-1 0 0,0-1 1 0 0,2 0-1 0 0,0 0 0 0 0,0 0 1 0 0,1 0-1 0 0,1-1 1 0 0,8 14 123 0 0,17 9 12 0 0,2-2 1 0 0,1-2-1 0 0,2-1 1 0 0,2-1-1 0 0,0-3 1 0 0,2-1 0 0 0,1-1-1 0 0,1-3 1 0 0,1-1-1 0 0,12 2-12 0 0,59 37 264 0 0,-44-25-163 0 0,-2 4 1 0 0,-1 2-1 0 0,-3 3 1 0 0,-1 3-1 0 0,-3 3 1 0 0,-2 2-1 0 0,-2 3 1 0 0,-3 2-1 0 0,-2 3-101 0 0,-50-60 103 0 0,0-1-1 0 0,0 1 0 0 0,0-1 1 0 0,0 1-1 0 0,-1-1 0 0 0,1 1 0 0 0,0 0 1 0 0,-1-1-1 0 0,0 1 0 0 0,1 0 1 0 0,-1 0-1 0 0,0-1 0 0 0,0 1 0 0 0,0 0 1 0 0,0 0-1 0 0,0-1 0 0 0,0 1 1 0 0,0 0-1 0 0,-1 0 0 0 0,1-1 0 0 0,-1 1 1 0 0,1 0-1 0 0,-1-1 0 0 0,0 1 0 0 0,1-1 1 0 0,-1 1-1 0 0,0-1 0 0 0,0 1 1 0 0,0-1-1 0 0,0 1 0 0 0,0-1 0 0 0,-1 0 1 0 0,1 0-1 0 0,0 1 0 0 0,-1-1 1 0 0,1 0-1 0 0,0 0 0 0 0,-1 0 0 0 0,1-1 1 0 0,-1 1-1 0 0,0 0 0 0 0,1 0 0 0 0,-1-1 1 0 0,0 1-1 0 0,1-1 0 0 0,-1 0 1 0 0,0 1-1 0 0,1-1 0 0 0,-1 0 0 0 0,0 0 1 0 0,0 0-1 0 0,1 0 0 0 0,-1 0 1 0 0,0-1-1 0 0,0 1 0 0 0,1-1 0 0 0,-1 1 1 0 0,0-1-1 0 0,1 1 0 0 0,-1-1 1 0 0,-1-1-103 0 0,-9 4-181 0 0,-142 13 1348 0 0,0-8 0 0 0,0-6 0 0 0,0-6 0 0 0,0-7 0 0 0,-131-29-1167 0 0,211 21 64 0 0,108 5-6280 0 0,97-6-2254 0 0,-95 16 2714 0 0</inkml:trace>
  <inkml:trace contextRef="#ctx0" brushRef="#br0" timeOffset="338.852">1626 1696 19036 0 0,'0'0'1'0'0,"0"0"-103"0"0,0 0-104 0 0,0 0-110 0 0,0 0 16 0 0,0 0 27 0 0,0 0 6 0 0,0 0 78 0 0,0 0 81 0 0,0 0 93 0 0,0 0 108 0 0,0 0 115 0 0,0 0 43 0 0,17 9-43 0 0,58 23-136 0 0,-1-52-376 0 0,-60 10 184 0 0,8-2 146 0 0,0-1-1 0 0,-1 0 1 0 0,0-2 0 0 0,-1-1-1 0 0,-1-1 1 0 0,-1 0-1 0 0,0-1 1 0 0,-2-1 0 0 0,0-1-1 0 0,-1 0 1 0 0,0-1 0 0 0,-2 0-1 0 0,-1-1 1 0 0,0-1-1 0 0,-2 0 1 0 0,-1-1 0 0 0,-1 0-1 0 0,0 0 1 0 0,1-16-26 0 0,-9 31 69 0 0,0 1 1 0 0,-1-1-1 0 0,-1 0 1 0 0,1 1-1 0 0,-1-1 1 0 0,0 1-1 0 0,-1-1 1 0 0,0 1-1 0 0,-1 0 1 0 0,0 0-1 0 0,0 0 1 0 0,0 1-1 0 0,-1-1 1 0 0,0 1-1 0 0,0 0 1 0 0,-1 1-1 0 0,0-1 1 0 0,0 1-1 0 0,-1 0 1 0 0,0 1-1 0 0,0-1 1 0 0,0 2-1 0 0,0-1 1 0 0,-1 1-1 0 0,0 0 1 0 0,0 0-1 0 0,0 1 1 0 0,0 0-1 0 0,-1 0 1 0 0,1 1-1 0 0,-1 0 1 0 0,1 1-1 0 0,-1 0 1 0 0,0 0-1 0 0,0 1 1 0 0,1 0-1 0 0,-1 0 1 0 0,0 1-1 0 0,0 0 1 0 0,1 1-1 0 0,-1 0 1 0 0,1 0-1 0 0,-1 1 1 0 0,1 0-1 0 0,-2 2-69 0 0,-11 7-46 0 0,1 2 0 0 0,1 0 0 0 0,0 1 0 0 0,1 1-1 0 0,1 1 1 0 0,0 1 0 0 0,2 0 0 0 0,0 1 0 0 0,1 0-1 0 0,0 1 1 0 0,2 1 0 0 0,1 0 0 0 0,0 1 0 0 0,2 0 0 0 0,0 0-1 0 0,1 1 1 0 0,2 0 0 0 0,0 1 0 0 0,2-1 0 0 0,0 1 0 0 0,2 0-1 0 0,0 0 1 0 0,2 0 0 0 0,2 15 46 0 0,-1-29 0 0 0,0 1 0 0 0,1 0 0 0 0,1-1 0 0 0,0 0-1 0 0,0 0 1 0 0,1 0 0 0 0,0 0 0 0 0,1 0 0 0 0,0-1 0 0 0,0 0 0 0 0,1 0 0 0 0,0 0-1 0 0,1-1 1 0 0,0 0 0 0 0,0 0 0 0 0,1 0 0 0 0,0-1 0 0 0,0-1 0 0 0,1 1 0 0 0,-1-1 0 0 0,1-1-1 0 0,1 1 1 0 0,-1-1 0 0 0,1-1 0 0 0,0 0 0 0 0,0-1 0 0 0,6 2 0 0 0,26 6 11 0 0,1-1 0 0 0,-1-2 0 0 0,2-2 0 0 0,-1-2 0 0 0,0-2 0 0 0,9-2-11 0 0,132-2-2839 0 0,-64-3-4969 0 0,-74 3-1783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58.6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61 1 11410 0 0,'0'0'2626'0'0,"0"0"-481"0"0,0 0-469 0 0,0 0-478 0 0,0 0-490 0 0,0 0-572 0 0,0 0-631 0 0,0 0-553 0 0,0 0-72 0 0,0 0 223 0 0,0 0 388 0 0,0 0 437 0 0,0 0 143 0 0,10 13 53 0 0,50 106 152 0 0,-36 61 133 0 0,-9 2-1 0 0,-6 54-408 0 0,19 223 446 0 0,6-316 357 0 0,-24-150 5218 0 0,3-26-5802 0 0,-12 30 53 0 0,2-7-369 0 0,-1-1 1 0 0,1 1 0 0 0,1 0 0 0 0,0-1 0 0 0,1 2 0 0 0,-1-1 0 0 0,2 0 0 0 0,0 1-1 0 0,0 0 1 0 0,0 1 0 0 0,1-1 0 0 0,0 1 0 0 0,1 0 0 0 0,0 1 0 0 0,0 0-1 0 0,1 0 1 0 0,0 1 0 0 0,0 0 0 0 0,0 1 0 0 0,1-1 0 0 0,-1 2 0 0 0,11-4 96 0 0,11 2-231 0 0,0 2 0 0 0,1 0 0 0 0,-1 3 0 0 0,1 0 0 0 0,-1 2 0 0 0,0 2 0 0 0,1 1 0 0 0,-1 1 0 0 0,0 1 0 0 0,-1 2 1 0 0,0 1-1 0 0,0 2 0 0 0,-1 0 0 0 0,11 8 231 0 0,-24-13-174 0 0,0 1 0 0 0,-1 1 1 0 0,1 1-1 0 0,-2 0 0 0 0,1 1 1 0 0,-1 0-1 0 0,-1 1 0 0 0,0 1 1 0 0,0 0-1 0 0,-1 1 0 0 0,-1 0 1 0 0,0 1-1 0 0,-1 0 0 0 0,0 0 0 0 0,-1 1 1 0 0,-1 1-1 0 0,0 0 0 0 0,-1 0 1 0 0,-1 0-1 0 0,-1 1 0 0 0,0-1 1 0 0,-1 1-1 0 0,-1 1 0 0 0,0-1 1 0 0,-2 1 173 0 0,-4-12 15 0 0,0-1 1 0 0,-1 1 0 0 0,0-1 0 0 0,-1 0-1 0 0,1 0 1 0 0,-1-1 0 0 0,0 1 0 0 0,0-1 0 0 0,0 0-1 0 0,-1-1 1 0 0,1 1 0 0 0,-1-1 0 0 0,0 0 0 0 0,0-1-1 0 0,0 1 1 0 0,0-1 0 0 0,0 0 0 0 0,-1-1-1 0 0,1 1 1 0 0,-1-1 0 0 0,1 0 0 0 0,-1-1 0 0 0,1 0-1 0 0,-1 0 1 0 0,1 0 0 0 0,-1-1 0 0 0,1 0-1 0 0,-1 0 1 0 0,0-1-16 0 0,-8 2 59 0 0,-102-7 557 0 0,1-5 0 0 0,0-6 0 0 0,1-4 1 0 0,1-6-1 0 0,-49-20-616 0 0,61 19 127 0 0,-16-10-1535 0 0,107 27-705 0 0,11 1-3458 0 0,0 6-1601 0 0</inkml:trace>
  <inkml:trace contextRef="#ctx0" brushRef="#br0" timeOffset="1217.738">1244 1350 14067 0 0,'0'0'2951'0'0,"0"0"-817"0"0,0 0-959 0 0,0 0-680 0 0,0 0-447 0 0,0 0-319 0 0,0 0-174 0 0,0 0-18 0 0,0 0 125 0 0,0 0 212 0 0,0 0 226 0 0,0 0 199 0 0,10-1 113 0 0,52-15-214 0 0,0-3 1 0 0,-1-3-1 0 0,-2-2 1 0 0,0-3-1 0 0,-2-2 1 0 0,-1-3-1 0 0,3-4-198 0 0,-46 28-79 0 0,-5 5 25 0 0,0 0-1 0 0,0-1 1 0 0,0 0-1 0 0,0 0 1 0 0,-1-1-1 0 0,1 0 1 0 0,-1 0-1 0 0,0-1 1 0 0,-1 0-1 0 0,1 0 1 0 0,-1 0-1 0 0,-1-1 1 0 0,1 0-1 0 0,-1 0 1 0 0,0-1-1 0 0,-1 1 1 0 0,1-1 0 0 0,-2 0-1 0 0,1 0 1 0 0,-1 0-1 0 0,0-1 1 0 0,0-3 54 0 0,-7 10-258 0 0,0 1 1 0 0,1-1-1 0 0,-1 0 1 0 0,0 1-1 0 0,0 0 0 0 0,0 0 1 0 0,0 0-1 0 0,-1 1 1 0 0,1-1-1 0 0,0 1 1 0 0,0 0-1 0 0,0 0 1 0 0,-1 0-1 0 0,1 1 1 0 0,0-1-1 0 0,0 1 1 0 0,0 0-1 0 0,0 1 1 0 0,-3 0 257 0 0,-8 2-5 0 0,0-1 0 0 0,1 2 1 0 0,-1 0-1 0 0,1 1 0 0 0,0 0 0 0 0,1 1 1 0 0,0 1-1 0 0,0 0 0 0 0,0 1 1 0 0,1 0-1 0 0,1 1 0 0 0,-1 0 1 0 0,2 1-1 0 0,-1 0 0 0 0,2 1 1 0 0,-1 0-1 0 0,2 0 0 0 0,-1 1 0 0 0,2 0 1 0 0,0 1-1 0 0,0-1 0 0 0,1 1 1 0 0,1 1-1 0 0,1-1 0 0 0,0 1 1 0 0,0 0-1 0 0,2 0 5 0 0,2-9 65 0 0,1-1-1 0 0,0 1 1 0 0,1 0 0 0 0,0-1-1 0 0,-1 0 1 0 0,2 1 0 0 0,-1-1-1 0 0,1 0 1 0 0,-1 0 0 0 0,1 0-1 0 0,1 0 1 0 0,-1-1 0 0 0,1 1-1 0 0,-1-1 1 0 0,2 0 0 0 0,-1 0-1 0 0,0 0 1 0 0,1-1 0 0 0,-1 1-1 0 0,1-1 1 0 0,0 0 0 0 0,0-1 0 0 0,0 1-1 0 0,0-1 1 0 0,1 0 0 0 0,-1 0-1 0 0,1 0 1 0 0,1-1-65 0 0,163 27 1539 0 0,-122-22-1461 0 0,0-3 0 0 0,0-2 0 0 0,0-1 0 0 0,0-3 0 0 0,-1-2 1 0 0,1-2-1 0 0,-1-3 0 0 0,0-1 0 0 0,12-6-78 0 0,-43 7 1003 0 0,-8 5-823 0 0,-7 6-2965 0 0,2 3 2879 0 0,-1-1 0 0 0,1 1 1 0 0,0-1-1 0 0,0 0 0 0 0,0 0 0 0 0,0 0 0 0 0,1 0 0 0 0,-1 0 0 0 0,1-1 1 0 0,0 1-1 0 0,-1-1 0 0 0,1 0 0 0 0,0 0 0 0 0,0-1 0 0 0,1 1 0 0 0,-1-1 1 0 0,0 0-1 0 0,0 0 0 0 0,1 0 0 0 0,-1-1 0 0 0,0 1 0 0 0,1-1 0 0 0,-1 0 1 0 0,1 0-1 0 0,-1-1 0 0 0,0 1 0 0 0,1-1 0 0 0,2-1-94 0 0,-2 2 38 0 0,13 1 114 0 0,1-1 1 0 0,-1-1-1 0 0,0 0 0 0 0,0-1 1 0 0,0-1-1 0 0,0-1 1 0 0,-1-1-1 0 0,1 0 0 0 0,-1-1 1 0 0,0-1-1 0 0,-1-1 0 0 0,0 0 1 0 0,0-1-1 0 0,0-1 0 0 0,-1 0 1 0 0,7-8-153 0 0,-20 16-31 0 0,1-1 1 0 0,-1 0 0 0 0,0 0-1 0 0,-1 0 1 0 0,1 0 0 0 0,0-1-1 0 0,-1 1 1 0 0,0 0-1 0 0,0-1 1 0 0,0 1 0 0 0,0-1-1 0 0,0 1 1 0 0,-1-1-1 0 0,0 1 1 0 0,1-1 0 0 0,-1 1-1 0 0,0-1 1 0 0,-1 0-1 0 0,1 1 1 0 0,-1-1 0 0 0,0 1-1 0 0,1-1 1 0 0,-2 1-1 0 0,1 0 1 0 0,0-1 0 0 0,-1 1-1 0 0,1 0 1 0 0,-1 0 0 0 0,0 0-1 0 0,0 0 1 0 0,0 0-1 0 0,0 0 1 0 0,-1 1 0 0 0,1-1-1 0 0,-1 1 1 0 0,-1-1 30 0 0,-109-71-1775 0 0,-67 40 758 0 0,173 34 956 0 0,0 0 0 0 0,0 0 0 0 0,-1 1 1 0 0,1-1-1 0 0,0 2 0 0 0,0-1 0 0 0,0 1 0 0 0,0 0 0 0 0,0 1 1 0 0,0-1-1 0 0,0 1 0 0 0,1 1 0 0 0,0-1 0 0 0,-1 1 0 0 0,1 0 1 0 0,1 1-1 0 0,-1-1 0 0 0,0 1 0 0 0,1 0 0 0 0,0 1 0 0 0,1-1 1 0 0,-1 1-1 0 0,-1 3 61 0 0,3-4 21 0 0,1 1-1 0 0,-1-1 1 0 0,1 1 0 0 0,0 0 0 0 0,1-1 0 0 0,0 1-1 0 0,0 0 1 0 0,0 0 0 0 0,0 0 0 0 0,1 0 0 0 0,0 0-1 0 0,0 0 1 0 0,1 0 0 0 0,0 0 0 0 0,0 0 0 0 0,0-1-1 0 0,1 1 1 0 0,-1 0 0 0 0,2 0 0 0 0,-1-1 0 0 0,0 0-1 0 0,1 1 1 0 0,0-1 0 0 0,0 0 0 0 0,1 0 0 0 0,-1 0-1 0 0,1-1 1 0 0,0 1 0 0 0,1-1 0 0 0,-1 0 0 0 0,1 0-1 0 0,-1-1 1 0 0,4 2-21 0 0,177 93 1143 0 0,-158-91-872 0 0,-1-1 0 0 0,2-1 0 0 0,-1-1 0 0 0,0-2 0 0 0,1-1 0 0 0,-1-1 0 0 0,12-2-271 0 0,47 4-854 0 0,-67-2 936 0 0,1-1 0 0 0,-1-1 0 0 0,1-1 0 0 0,-1-1 0 0 0,0 0-1 0 0,0-1 1 0 0,0-2 0 0 0,-1 1 0 0 0,0-2 0 0 0,0-1 0 0 0,-1 0 0 0 0,0-1-1 0 0,-1 0 1 0 0,0-2 0 0 0,0 0 0 0 0,-1-1 0 0 0,-1 0 0 0 0,0-1 0 0 0,-1-1-1 0 0,-1 0 1 0 0,0-1 0 0 0,-1 0 0 0 0,-1 0 0 0 0,2-6-82 0 0,42-111 483 0 0,-56 146-6470 0 0,4 18 5300 0 0,0-11 671 0 0,-5-1 152 0 0,1 1 1 0 0,1 0-1 0 0,1 0 0 0 0,1 0 1 0 0,1 0-1 0 0,0 0 0 0 0,2 0 0 0 0,0-1 1 0 0,1 0-1 0 0,1 0 0 0 0,1 0 1 0 0,0 0-1 0 0,2-1 0 0 0,0 0 1 0 0,1-1-1 0 0,0 0 0 0 0,2-1 0 0 0,0 0 1 0 0,1-1-1 0 0,2 2-136 0 0,-13-16 106 0 0,-1 0 0 0 0,1 0 0 0 0,-1 0 0 0 0,1 0 0 0 0,0 0 0 0 0,-1 0 0 0 0,1-1 0 0 0,0 1 0 0 0,0-1 0 0 0,0 1 0 0 0,-1-1 0 0 0,1 0 0 0 0,0 0 0 0 0,0 0 0 0 0,0 0 0 0 0,0 0 0 0 0,-1 0 0 0 0,1 0 0 0 0,0 0 0 0 0,0-1 0 0 0,0 1 0 0 0,0-1 0 0 0,-1 0 0 0 0,1 1 0 0 0,0-1 0 0 0,-1 0 0 0 0,1 0 0 0 0,-1 0 0 0 0,1 0 0 0 0,-1 0 0 0 0,1 0 0 0 0,-1-1 0 0 0,1 1 0 0 0,-1 0 0 0 0,0-1 0 0 0,0 1 0 0 0,0-1 0 0 0,0 1 0 0 0,0-1 0 0 0,0 0 0 0 0,0 1 0 0 0,-1-1 0 0 0,1 0 0 0 0,0 1 0 0 0,-1-1 0 0 0,0 0 0 0 0,1 0 0 0 0,-1 0 0 0 0,0 0 0 0 0,0 1 0 0 0,0-1 0 0 0,0-1-106 0 0,7-102 280 0 0,-50-42-494 0 0,-3-36 457 0 0,50 175-307 0 0,-1 1-1 0 0,2 0 1 0 0,-1 1-1 0 0,1-1 1 0 0,0 1 0 0 0,0 0-1 0 0,1 0 1 0 0,0 1-1 0 0,0-1 1 0 0,0 1-1 0 0,1 1 1 0 0,-1-1-1 0 0,1 1 1 0 0,0 0 0 0 0,1 1-1 0 0,-1-1 1 0 0,0 1-1 0 0,1 1 1 0 0,0 0-1 0 0,0 0 1 0 0,0 0 0 0 0,0 1-1 0 0,0 0 1 0 0,0 1-1 0 0,0-1 1 0 0,0 2-1 0 0,0-1 1 0 0,0 1 64 0 0,39-4-558 0 0,0 2 1 0 0,0 2-1 0 0,0 2 0 0 0,-1 3 1 0 0,40 9 557 0 0,-19 2-4339 0 0,-2 6-3367 0 0,-46-16-242 0 0</inkml:trace>
  <inkml:trace contextRef="#ctx0" brushRef="#br0" timeOffset="1609.552">4219 1072 12771 0 0,'0'0'6026'0'0,"0"0"-3733"0"0,0 0-1400 0 0,0 0-763 0 0,0 0-952 0 0,0 0-725 0 0,0 0-109 0 0,0 0 293 0 0,0 0 645 0 0,0 0 592 0 0,0 0 146 0 0,0 0 50 0 0,0 0 48 0 0,5 20 32 0 0,32 172 392 0 0,-36-179-506 0 0,0 0 1 0 0,0-1-1 0 0,1 1 0 0 0,1 0 0 0 0,0-1 1 0 0,1 1-1 0 0,0-1 0 0 0,1 0 1 0 0,1 0-1 0 0,0-1 0 0 0,0 0 1 0 0,1 0-1 0 0,0 0 0 0 0,5 5-36 0 0,67 25-8294 0 0,-71-40-309 0 0</inkml:trace>
  <inkml:trace contextRef="#ctx0" brushRef="#br0" timeOffset="1610.552">4076 385 24925 0 0,'0'0'296'0'0,"0"0"136"0"0,0 0-191 0 0,0 0-393 0 0,0 0-673 0 0,0 0-351 0 0,0 0-328 0 0,0 0-177 0 0,0 0-215 0 0,0 0-609 0 0,0 0-687 0 0,156 32-241 0 0,-135-2 504 0 0,-1-7 417 0 0,-8-8-1577 0 0</inkml:trace>
  <inkml:trace contextRef="#ctx0" brushRef="#br0" timeOffset="1944.481">4959 867 5105 0 0,'0'0'1236'0'0,"0"0"-477"0"0,0 0-264 0 0,0 0 101 0 0,0 0 196 0 0,0 0-29 0 0,0 0-160 0 0,-13 26-124 0 0,-98 185 622 0 0,102-193-973 0 0,-1-3-95 0 0,0 1 1 0 0,1 0-1 0 0,1 1 1 0 0,1 0 0 0 0,0 0-1 0 0,1 1 1 0 0,1-1 0 0 0,1 1-1 0 0,0 1 1 0 0,1-1-1 0 0,1 0 1 0 0,1 14-34 0 0,2-27 147 0 0,0 0 0 0 0,1 0-1 0 0,-1-1 1 0 0,1 1 0 0 0,0-1 0 0 0,0 0-1 0 0,1 1 1 0 0,-1-1 0 0 0,1 0 0 0 0,0 0-1 0 0,0-1 1 0 0,1 1 0 0 0,-1-1 0 0 0,1 1-1 0 0,-1-1 1 0 0,1 0 0 0 0,0 0 0 0 0,0-1 0 0 0,0 1-1 0 0,1-1 1 0 0,-1 0 0 0 0,1 0 0 0 0,-1 0-1 0 0,1-1 1 0 0,-1 0 0 0 0,1 0 0 0 0,0 0-1 0 0,0 0 1 0 0,0-1 0 0 0,0 1 0 0 0,-1-1 0 0 0,5-1-147 0 0,159-19 3026 0 0,-153 17-2934 0 0,0-2 0 0 0,0 0 0 0 0,0 0 0 0 0,-1-1-1 0 0,1-1 1 0 0,-1-1 0 0 0,-1 0 0 0 0,0-1 0 0 0,0 0 0 0 0,-1-1 0 0 0,0 0 0 0 0,0-1 0 0 0,-1 0 0 0 0,-1-1 0 0 0,0 0-1 0 0,0-1 1 0 0,-2 0 0 0 0,1 0 0 0 0,-2-1 0 0 0,0 0 0 0 0,0-1 0 0 0,-1 1 0 0 0,-1-2-92 0 0,1 63-3965 0 0,76 83 3953 0 0,-22-75-3024 0 0,-17-24-3242 0 0,-25-20-1456 0 0</inkml:trace>
  <inkml:trace contextRef="#ctx0" brushRef="#br0" timeOffset="2457.425">5891 1467 10258 0 0,'0'0'3728'0'0,"0"0"-676"0"0,0 0-890 0 0,0 0-783 0 0,0 0-593 0 0,0 0-452 0 0,0 0-386 0 0,0 0-321 0 0,0 0-245 0 0,0 0-128 0 0,0 0-31 0 0,0 0 105 0 0,0 0 231 0 0,8-3 285 0 0,62-8 1804 0 0,-43 13-1395 0 0,1-1-1 0 0,0-1 1 0 0,-1-2-1 0 0,1 0 0 0 0,-1-2 1 0 0,1-1-1 0 0,-1-2 1 0 0,-1 0-1 0 0,1-2 1 0 0,-1 0-1 0 0,-1-2 1 0 0,0-1-1 0 0,1-2-252 0 0,-21 12-47 0 0,-1 0-1 0 0,1 0 1 0 0,-1 0 0 0 0,0-1-1 0 0,0 0 1 0 0,0 0 0 0 0,0 0-1 0 0,0 0 1 0 0,-1-1 0 0 0,1 1-1 0 0,-1-1 1 0 0,0 0-1 0 0,0 0 1 0 0,0 0 0 0 0,-1 0-1 0 0,1-1 1 0 0,-1 1 0 0 0,0-1-1 0 0,-1 1 1 0 0,1-1-1 0 0,-1 0 1 0 0,1 1 0 0 0,-2-1-1 0 0,1 0 1 0 0,0 0 0 0 0,-1 0-1 0 0,0 0 1 0 0,0 0-1 0 0,0 0 1 0 0,-1 0 0 0 0,0 0-1 0 0,0 0 1 0 0,0 1 0 0 0,0-1-1 0 0,-1 0 1 0 0,0 1 0 0 0,0-1-1 0 0,0 1 1 0 0,0-1-1 0 0,-1 1 1 0 0,0 0 0 0 0,0 0-1 0 0,0 0 1 0 0,0 0 0 0 0,-1 1-1 0 0,1-1 1 0 0,-1 1-1 0 0,0 0 1 0 0,0 0 0 0 0,-3-1 47 0 0,-17-5-240 0 0,0 2 1 0 0,0 0 0 0 0,-1 2-1 0 0,0 1 1 0 0,0 1-1 0 0,0 0 1 0 0,0 2 0 0 0,0 2-1 0 0,0 0 1 0 0,-1 1-1 0 0,1 2 1 0 0,1 0 0 0 0,-1 2-1 0 0,-12 4 240 0 0,30-9-30 0 0,0 1 0 0 0,0 0 0 0 0,-1 0 0 0 0,1 1 0 0 0,0 0 0 0 0,1 0 0 0 0,-1 0 1 0 0,0 1-1 0 0,1 0 0 0 0,0 0 0 0 0,0 1 0 0 0,0 0 0 0 0,1 0 0 0 0,0 0 0 0 0,0 1 0 0 0,0 0 0 0 0,0 0 0 0 0,1 0 0 0 0,0 0 0 0 0,0 0 0 0 0,1 1 0 0 0,0 0 0 0 0,0 0 0 0 0,0 0 0 0 0,1 0 0 0 0,0 0 0 0 0,0 1 0 0 0,1-1 0 0 0,0 0 0 0 0,0 1 0 0 0,1-1 0 0 0,0 1 0 0 0,1-1 0 0 0,-1 1 0 0 0,1-1 0 0 0,1 1 0 0 0,-1-1 0 0 0,1 0 0 0 0,0 0 0 0 0,1 0 0 0 0,0 0 0 0 0,0 0 0 0 0,1 0 0 0 0,2 3 30 0 0,17 12 267 0 0,2-2 0 0 0,1 0-1 0 0,0-2 1 0 0,1-1-1 0 0,1-1 1 0 0,0-1-1 0 0,2-1 1 0 0,1-1-267 0 0,90 48 555 0 0,-114-59-557 0 0,-1 1 1 0 0,1 0 0 0 0,-1 1-1 0 0,0-1 1 0 0,0 1-1 0 0,-1 0 1 0 0,1 1 0 0 0,-1-1-1 0 0,0 1 1 0 0,0 0 0 0 0,0 0-1 0 0,-1 1 1 0 0,0 0-1 0 0,0-1 1 0 0,0 1 0 0 0,-1 1-1 0 0,0-1 1 0 0,0 0 0 0 0,-1 1-1 0 0,1-1 1 0 0,-1 1 0 0 0,-1 0-1 0 0,1 0 1 0 0,-1 0-1 0 0,-1 0 1 0 0,1 0 0 0 0,-1 0-1 0 0,0 0 1 0 0,0 0 0 0 0,-1 0-1 0 0,0 0 1 0 0,-1-1 0 0 0,1 1-1 0 0,-1 0 1 0 0,-1 0-1 0 0,1-1 1 0 0,-1 0 0 0 0,0 1-1 0 0,0-1 1 0 0,-1 0 0 0 0,-2 3 1 0 0,-20 16 84 0 0,-1-1 1 0 0,-1-1 0 0 0,-1-2-1 0 0,-1-1 1 0 0,0-1 0 0 0,-2-2-1 0 0,0 0 1 0 0,-1-3 0 0 0,0-1-1 0 0,-1-1 1 0 0,-1-2 0 0 0,-8 1-85 0 0,-162 42-717 0 0,-2-8-1 0 0,-205 16 718 0 0,-141-8-6227 0 0,343-35 1924 0 0,78-6-3135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55.9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3 274 1552 0 0,'0'0'564'0'0,"0"0"-38"0"0,0 0 41 0 0,0 0 113 0 0,0 0 185 0 0,0 0 78 0 0,0 0-25 0 0,0 0-217 0 0,0 0-437 0 0,0 0-544 0 0,0 0-473 0 0,1-6-79 0 0,0-16 217 0 0,-1 22 535 0 0,-2 20 356 0 0,-1 108 1014 0 0,6-1 1 0 0,4 0 0 0 0,7 0-1 0 0,13 44-1290 0 0,44 77 726 0 0,-68-239-587 0 0,1 0 1 0 0,1 0-1 0 0,-1-1 0 0 0,2 0 1 0 0,-1 0-1 0 0,1 0 1 0 0,0-1-1 0 0,1 1 1 0 0,-1-2-1 0 0,1 1 1 0 0,1-1-1 0 0,-1 0 0 0 0,1 0 1 0 0,0-1-1 0 0,1 0 1 0 0,-1 0-1 0 0,1-1 1 0 0,0-1-1 0 0,0 1 1 0 0,0-1-1 0 0,1-1 0 0 0,-1 1 1 0 0,0-2-1 0 0,1 1 1 0 0,1-1-140 0 0,-1-2 268 0 0,-1 0 0 0 0,0 0 0 0 0,0 0 1 0 0,1-1-1 0 0,-1-1 0 0 0,-1 1 0 0 0,1-2 1 0 0,0 1-1 0 0,-1-1 0 0 0,1 0 0 0 0,-1-1 1 0 0,0 0-1 0 0,-1 0 0 0 0,1-1 0 0 0,4-4-268 0 0,7-9 213 0 0,0 0-1 0 0,-2-1 1 0 0,0-1 0 0 0,-1-1-1 0 0,-1 0 1 0 0,-1-1 0 0 0,10-24-213 0 0,-11 19 6 0 0,-2-1 0 0 0,-1 0-1 0 0,-1 0 1 0 0,-2-1 0 0 0,-1 0 0 0 0,-1 0 0 0 0,-1 0 0 0 0,-2-1 0 0 0,-1 0 0 0 0,-2 1 0 0 0,-1-1 0 0 0,-1 1 0 0 0,-1-1 0 0 0,-2 1 0 0 0,-1 0 0 0 0,-2 1 0 0 0,0 0-1 0 0,-2 0 1 0 0,-2 1 0 0 0,-6-12-6 0 0,18 41-59 0 0,1-1 0 0 0,0 1 0 0 0,0-1 0 0 0,0 1 0 0 0,-1-1 0 0 0,1 0 0 0 0,0 1 0 0 0,0-1-1 0 0,-1 1 1 0 0,1-1 0 0 0,0 0 0 0 0,-1 1 0 0 0,1-1 0 0 0,0 0 0 0 0,-1 0 0 0 0,1 1 0 0 0,-1-1-1 0 0,1 0 1 0 0,0 0 0 0 0,-1 1 0 0 0,1-1 0 0 0,-1 0 0 0 0,1 0 0 0 0,-1 0 0 0 0,1 0 0 0 0,-1 0 0 0 0,1 0-1 0 0,-1 0 1 0 0,1 0 0 0 0,0 0 0 0 0,-1 0 0 0 0,1 0 0 0 0,-1 0 0 0 0,1 0 0 0 0,-1 0 0 0 0,1 0 0 0 0,-1 0-1 0 0,1-1 1 0 0,-1 1 0 0 0,1 0 0 0 0,0 0 0 0 0,-1 0 0 0 0,1-1 0 0 0,-1 1 0 0 0,1 0 0 0 0,0-1-1 0 0,-1 1 1 0 0,1 0 0 0 0,0-1 0 0 0,-1 1 0 0 0,1 0 0 0 0,0-1 0 0 0,0 1 0 0 0,-1-1 0 0 0,1 1 0 0 0,0-1-1 0 0,0 1 1 0 0,0-1 59 0 0,-3 52-1278 0 0,3-42 1458 0 0,0 38-24 0 0,3 0 1 0 0,2-1-1 0 0,2 1 0 0 0,2-1 0 0 0,2-1 1 0 0,2 0-1 0 0,2 0 0 0 0,2-1 1 0 0,2-1-1 0 0,2-1 0 0 0,1-1 0 0 0,2-1 1 0 0,2-1-1 0 0,2-1 0 0 0,1-1 1 0 0,32 30-157 0 0,-44-49 92 0 0,0 0 0 0 0,2-2 0 0 0,0 0 0 0 0,1-1 0 0 0,0-1 0 0 0,1-1 1 0 0,0-1-1 0 0,1 0 0 0 0,1-2 0 0 0,0-1 0 0 0,0 0 0 0 0,0-2 1 0 0,1-1-1 0 0,1 0 0 0 0,-1-2 0 0 0,0-1 0 0 0,1-1 0 0 0,0-1 0 0 0,0-1 1 0 0,3-2-93 0 0,-18 1 120 0 0,-1-1 0 0 0,1 0 0 0 0,-1-1 0 0 0,0 0 1 0 0,0-1-1 0 0,0 1 0 0 0,0-2 0 0 0,-1 1 0 0 0,1-1 1 0 0,-1-1-1 0 0,0 0 0 0 0,-1 0 0 0 0,1 0 0 0 0,-1-1 1 0 0,-1 0-1 0 0,1 0 0 0 0,-1 0 0 0 0,0-1 0 0 0,-1 0 1 0 0,0-1-1 0 0,0 1 0 0 0,-1-1 0 0 0,0 0 0 0 0,0 0 1 0 0,-1 0-1 0 0,-1 0 0 0 0,1-1 0 0 0,0-6-120 0 0,0-3-3 0 0,-1 0 0 0 0,-1 0 0 0 0,-1-1 0 0 0,0 1-1 0 0,-2-1 1 0 0,0 1 0 0 0,-1 0 0 0 0,-1 0 0 0 0,0 0 0 0 0,-2 0 0 0 0,0 1 0 0 0,-1 0-1 0 0,-10-17 4 0 0,-32-45-244 0 0,-4 1 0 0 0,-3 3 0 0 0,-3 3 1 0 0,-42-39 243 0 0,-85-106 129 0 0,104 88 1317 0 0,83 128-1438 0 0,0 0-1 0 0,0 0 0 0 0,0-1 1 0 0,1 1-1 0 0,-1 0 0 0 0,1 0 1 0 0,-1 0-1 0 0,1 0 0 0 0,-1 1 1 0 0,1-1-1 0 0,0 0 0 0 0,0 1 1 0 0,0-1-1 0 0,0 1 0 0 0,0 0 0 0 0,0-1 1 0 0,1 1-1 0 0,-1 0 0 0 0,0 0 1 0 0,1 1-1 0 0,-1-1 0 0 0,0 0 1 0 0,1 1-1 0 0,-1-1 0 0 0,1 1 1 0 0,-1 0-1 0 0,1 0 0 0 0,-1 0 1 0 0,3 0-8 0 0,3-1 5 0 0,158-25-57 0 0,2 8-1 0 0,0 8 1 0 0,6 6 52 0 0,27-2-533 0 0,-129 2-210 0 0,53-2-1422 0 0,-45 11-3743 0 0,-58 3-1847 0 0,-21-5 940 0 0</inkml:trace>
  <inkml:trace contextRef="#ctx0" brushRef="#br0" timeOffset="519.739">1656 1276 10914 0 0,'0'0'3228'0'0,"0"0"-2265"0"0,0 0-445 0 0,0 0 58 0 0,32 8-69 0 0,237 51 497 0 0,-235-51-800 0 0,0-1-1 0 0,0-1 0 0 0,1-2 1 0 0,0-2-1 0 0,-1-1 0 0 0,1-2 0 0 0,0-1 1 0 0,0-2-1 0 0,-1-1 0 0 0,0-2 0 0 0,0-1 1 0 0,0-1-1 0 0,-1-2 0 0 0,-1-2 1 0 0,0-1-1 0 0,-1-1 0 0 0,0-2 0 0 0,-1-1 1 0 0,12-11-204 0 0,-37 25-58 0 0,0 0 0 0 0,0-1 1 0 0,0 0-1 0 0,-1 0 0 0 0,0 0 1 0 0,0 0-1 0 0,0-1 1 0 0,-1 0-1 0 0,0 0 0 0 0,0 0 1 0 0,0 0-1 0 0,-1 0 0 0 0,0 0 1 0 0,0-1-1 0 0,-1 1 1 0 0,1-1-1 0 0,-1 1 0 0 0,-1-1 1 0 0,1 0-1 0 0,-1 1 0 0 0,0-1 1 0 0,-1 1-1 0 0,0-1 0 0 0,0 0 1 0 0,0 1-1 0 0,-1-1 1 0 0,0 1-1 0 0,0 0 0 0 0,0 0 1 0 0,-1 0-1 0 0,0 0 0 0 0,0 0 1 0 0,-1 0-1 0 0,0 1 1 0 0,0-1-1 0 0,0 1 0 0 0,0 0 1 0 0,-1 0-1 0 0,0 1 0 0 0,0 0 1 0 0,0-1-1 0 0,-2 0 58 0 0,-17-9-215 0 0,0 1-1 0 0,-1 1 1 0 0,0 1 0 0 0,0 2-1 0 0,-1 0 1 0 0,-1 1 0 0 0,0 2-1 0 0,1 1 1 0 0,-2 1 0 0 0,1 1-1 0 0,0 1 1 0 0,-1 2 0 0 0,1 1-1 0 0,0 1 1 0 0,-12 3 215 0 0,25-5-62 0 0,0 2-1 0 0,0 0 1 0 0,0 0-1 0 0,1 1 0 0 0,-1 1 1 0 0,1 0-1 0 0,0 1 1 0 0,0 1-1 0 0,0 0 1 0 0,1 0-1 0 0,-1 1 1 0 0,2 1-1 0 0,-1 0 1 0 0,1 1-1 0 0,1 0 1 0 0,-1 0-1 0 0,1 1 1 0 0,1 1-1 0 0,0-1 1 0 0,1 1-1 0 0,0 1 1 0 0,0 0-1 0 0,1 0 1 0 0,1 1-1 0 0,0-1 1 0 0,1 1-1 0 0,0 0 1 0 0,1 1-1 0 0,0-1 1 0 0,1 1-1 0 0,1 0 0 0 0,0 0 1 0 0,1 13 62 0 0,5-16 64 0 0,1-1 0 0 0,1 0 0 0 0,0 0 0 0 0,0-1 1 0 0,1 1-1 0 0,0-1 0 0 0,0-1 0 0 0,1 1 0 0 0,1-2 0 0 0,-1 1 0 0 0,1-1 0 0 0,0 0 1 0 0,1-1-1 0 0,0 0 0 0 0,0 0 0 0 0,0-1 0 0 0,0 0 0 0 0,1-1 0 0 0,0 0 0 0 0,0-1 1 0 0,0 0-1 0 0,0-1 0 0 0,0 0 0 0 0,5-1-64 0 0,55 10 537 0 0,0-3-1 0 0,0-4 1 0 0,1-3-1 0 0,0-2 1 0 0,-1-4-1 0 0,62-13-536 0 0,-19 6 2251 0 0,-12 63-4247 0 0,-20-33-1672 0 0,-27-16-2954 0 0,-34-2-1960 0 0</inkml:trace>
  <inkml:trace contextRef="#ctx0" brushRef="#br0" timeOffset="1041.002">3721 1 21261 0 0,'0'0'308'0'0,"0"0"-114"0"0,0 0-424 0 0,0 0-813 0 0,0 0-723 0 0,0 0-166 0 0,0 0 249 0 0,0 0 652 0 0,0 0 664 0 0,0 0 228 0 0,0 0 102 0 0,-5 28 73 0 0,-17 95 59 0 0,16 130 914 0 0,3-156-712 0 0,5 0 0 0 0,4 0 1 0 0,4-1-1 0 0,5 0 0 0 0,3-1 0 0 0,15 37-297 0 0,-25-112 13 0 0,0 0-1 0 0,1-1 1 0 0,1 1-1 0 0,1-2 1 0 0,0 0 0 0 0,2 0-1 0 0,0-1 1 0 0,1-1-1 0 0,0 0 1 0 0,2-1-1 0 0,0 0 1 0 0,5 2-13 0 0,-14-11 152 0 0,1 0 0 0 0,0-1 1 0 0,1 0-1 0 0,-1 0 0 0 0,1-1 1 0 0,0 0-1 0 0,0 0 0 0 0,1-1 0 0 0,-1-1 1 0 0,1 1-1 0 0,-1-1 0 0 0,1-1 0 0 0,0 0 1 0 0,0 0-1 0 0,-1-1 0 0 0,1 0 1 0 0,0-1-1 0 0,0 0 0 0 0,-1-1 0 0 0,1 0 1 0 0,0 0-1 0 0,-1-1 0 0 0,0 0 1 0 0,0-1-1 0 0,0 0 0 0 0,0 0 0 0 0,5-4-152 0 0,-4 2 83 0 0,-1 0 0 0 0,0 0-1 0 0,0-1 1 0 0,-1 0 0 0 0,0-1-1 0 0,0 0 1 0 0,0-1 0 0 0,-1 1-1 0 0,0-1 1 0 0,-1 0-1 0 0,0-1 1 0 0,-1 0 0 0 0,0 0-1 0 0,0 0 1 0 0,-1 0 0 0 0,0-1-83 0 0,-2 1-216 0 0,1 0 1 0 0,-2-1 0 0 0,1 1-1 0 0,-1 0 1 0 0,-1-1 0 0 0,0 1 0 0 0,0 0-1 0 0,-1-1 1 0 0,-1 1 0 0 0,0 0-1 0 0,0 0 1 0 0,-1 0 0 0 0,0 0-1 0 0,0 0 1 0 0,-1 0 0 0 0,-1 1 0 0 0,-1-2 215 0 0,3 2-127 0 0,0 1 0 0 0,0 0 0 0 0,-1 0 1 0 0,0 1-1 0 0,0-1 0 0 0,-1 1 0 0 0,0 0 1 0 0,-1 0-1 0 0,1 0 0 0 0,-1 1 0 0 0,0 0 1 0 0,-1 0-1 0 0,0 1 0 0 0,0-1 0 0 0,0 1 1 0 0,0 1-1 0 0,-1 0 0 0 0,0 0 0 0 0,0 0 1 0 0,0 1-1 0 0,0 0 0 0 0,0 0 0 0 0,-1 1 1 0 0,1 1-1 0 0,-8-2 127 0 0,13 7 14 0 0,-1 0 1 0 0,0 0 0 0 0,1 0-1 0 0,0 0 1 0 0,0 1-1 0 0,0-1 1 0 0,0 1-1 0 0,1 0 1 0 0,0-1-1 0 0,0 1 1 0 0,0 0 0 0 0,1 1-1 0 0,-1-1 1 0 0,1 0-1 0 0,0 0 1 0 0,1 1-1 0 0,-1-1 1 0 0,1 0-1 0 0,0 1 1 0 0,1-1 0 0 0,-1 0-1 0 0,1 0 1 0 0,1 5-15 0 0,4 9 231 0 0,1-1 1 0 0,1 0 0 0 0,1-1 0 0 0,0 0 0 0 0,1 0-1 0 0,1-1 1 0 0,1 0 0 0 0,0-1 0 0 0,1 0-1 0 0,0-1 1 0 0,1-1 0 0 0,1 0 0 0 0,0 0-1 0 0,1-2 1 0 0,0 0 0 0 0,1-1 0 0 0,0-1-1 0 0,0 0 1 0 0,17 5-232 0 0,7 7 10 0 0,0-1 1 0 0,2-2-1 0 0,0-3 0 0 0,1-1 0 0 0,0-2 0 0 0,1-2 0 0 0,9-1-10 0 0,196 0-3709 0 0,-144-30-465 0 0,-42-8-1623 0 0,-47 18-546 0 0</inkml:trace>
  <inkml:trace contextRef="#ctx0" brushRef="#br0" timeOffset="1320.117">3431 436 22965 0 0,'0'0'1290'0'0,"0"0"-28"0"0,0 0-325 0 0,0 0-435 0 0,0 0-314 0 0,0 0-214 0 0,28-14-105 0 0,-1 0 87 0 0,-13 6 19 0 0,0 0-1 0 0,1 1 0 0 0,0 1 0 0 0,0 1 1 0 0,1 0-1 0 0,-1 0 0 0 0,1 2 1 0 0,0 0-1 0 0,0 1 0 0 0,0 0 0 0 0,10 1 26 0 0,124 7-2031 0 0,-1 5-1 0 0,97 23 2032 0 0,-66-2-4797 0 0,-5 2-4008 0 0,-129-24-190 0 0</inkml:trace>
  <inkml:trace contextRef="#ctx0" brushRef="#br0" timeOffset="1872.953">5012 5 14403 0 0,'0'0'137'0'0,"0"0"-422"0"0,0 0-456 0 0,0 0-365 0 0,0 0-140 0 0,0 0 145 0 0,0 0 259 0 0,0 0 316 0 0,0 0 233 0 0,0 0 77 0 0,0 0 34 0 0,0 0-5 0 0,0 0-22 0 0,-13 19 86 0 0,-37 58 130 0 0,49-76 16 0 0,0 1 0 0 0,1-1 0 0 0,-1 0 1 0 0,0 1-1 0 0,1-1 0 0 0,-1 0 0 0 0,1 1 1 0 0,0-1-1 0 0,-1 1 0 0 0,1-1 0 0 0,0 0 1 0 0,0 1-1 0 0,0-1 0 0 0,0 1 0 0 0,0-1 1 0 0,0 1-1 0 0,1-1 0 0 0,-1 1 0 0 0,0-1 1 0 0,1 0-1 0 0,-1 1 0 0 0,1-1 0 0 0,-1 0 1 0 0,1 1-1 0 0,0-1 0 0 0,-1 0 0 0 0,1 0 1 0 0,0 1-1 0 0,0-1 0 0 0,0 0 1 0 0,0 0-1 0 0,0 0 0 0 0,0 0 0 0 0,0 0 1 0 0,0 0-1 0 0,1-1 0 0 0,-1 1 0 0 0,0 0 1 0 0,1-1-1 0 0,0 1-23 0 0,4 4 257 0 0,5 4 286 0 0,1 0 1 0 0,0-1-1 0 0,0-1 1 0 0,1 1-1 0 0,0-2 1 0 0,0 0 0 0 0,1 0-1 0 0,-1-1 1 0 0,1-1-1 0 0,5 1-543 0 0,-29 47 1394 0 0,-13 152-1150 0 0,5 199-244 0 0,18-394 16 0 0,-3 22 94 0 0,1 0-1 0 0,1 0 1 0 0,2 0-1 0 0,1 0 1 0 0,1 0-1 0 0,2 0 0 0 0,1-1 1 0 0,2 1-1 0 0,0-1 1 0 0,3-1-1 0 0,0 0 1 0 0,1 0-1 0 0,11 15-109 0 0,-17-48 8817 0 0,-14-63-8925 0 0,-8 20-4 0 0,-2 2 0 0 0,-2 0 0 0 0,-1 1 0 0 0,-3 0 0 0 0,-9-9 112 0 0,11 21 35 0 0,2-1 0 0 0,2-1 0 0 0,1 0-1 0 0,1-2 1 0 0,2 1 0 0 0,2-2 0 0 0,1 0 0 0 0,2 0 0 0 0,0-8-35 0 0,8 39-14 0 0,1 0-1 0 0,-1 0 1 0 0,1 0-1 0 0,0 0 1 0 0,1 0-1 0 0,0 0 1 0 0,0 0-1 0 0,0 0 1 0 0,0 0-1 0 0,1 0 1 0 0,0 0-1 0 0,0 0 1 0 0,1 1 0 0 0,0-1-1 0 0,-1 1 1 0 0,2 0-1 0 0,-1 0 1 0 0,1 0-1 0 0,0 0 1 0 0,0 0-1 0 0,0 1 1 0 0,0 0-1 0 0,1 0 1 0 0,0 0-1 0 0,0 0 1 0 0,0 1-1 0 0,0 0 1 0 0,0 0-1 0 0,1 0 1 0 0,0 1-1 0 0,-1 0 1 0 0,1 0 0 0 0,0 0-1 0 0,1 0 15 0 0,41-10-28 0 0,1 2 1 0 0,1 3-1 0 0,-1 1 0 0 0,1 3 0 0 0,0 1 0 0 0,0 3 1 0 0,4 3 27 0 0,-21-4-30 0 0,20 2-536 0 0,1 2 1 0 0,-1 3-1 0 0,-1 1 0 0 0,0 3 0 0 0,24 9 566 0 0,-1 17-5050 0 0,-32-4-3206 0 0,-29-20-545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2:51.6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584 844 2865 0 0,'0'0'425'0'0,"0"0"-318"0"0,0 0-215 0 0,0 0-31 0 0,0 0 30 0 0,0 0 45 0 0,0 0 48 0 0,0 0 48 0 0,0 0 64 0 0,0 0 141 0 0,0 0 231 0 0,5 15 332 0 0,19 43 369 0 0,-22-57-1063 0 0,-1 0 0 0 0,0 0 0 0 0,0 0 0 0 0,1 0 0 0 0,-1 0 0 0 0,1 0 0 0 0,-1-1 0 0 0,0 1 0 0 0,1-1 0 0 0,-1 1 0 0 0,1-1 0 0 0,0 0 0 0 0,-1 1 0 0 0,1-1 0 0 0,-1 0 0 0 0,1 0 0 0 0,-1 0 0 0 0,1 0 0 0 0,0 0 0 0 0,-1-1 0 0 0,1 1 0 0 0,-1 0 0 0 0,1-1 0 0 0,-1 1 0 0 0,1-1 0 0 0,-1 1 0 0 0,1-1 1 0 0,-1 0-1 0 0,0 0 0 0 0,1 0 0 0 0,-1 1 0 0 0,0-1 0 0 0,0-1 0 0 0,1 1 0 0 0,-1 0 0 0 0,0 0 0 0 0,0 0 0 0 0,0 0 0 0 0,0-1-106 0 0,4-2 471 0 0,17-12 338 0 0,0-1-1 0 0,0 0 1 0 0,-2-2 0 0 0,0-1 0 0 0,-2 0 0 0 0,0-1-1 0 0,3-7-808 0 0,-7 8 116 0 0,-1 0-1 0 0,-1-1 0 0 0,-1 0 1 0 0,-1-1-1 0 0,-1 0 0 0 0,0-1 0 0 0,-2 0 1 0 0,-1 0-1 0 0,0 0 0 0 0,-2-1 1 0 0,-1 0-1 0 0,-1 0 0 0 0,-1-4-115 0 0,0 8-30 0 0,-2 1 0 0 0,0-1-1 0 0,-1 1 1 0 0,-1 0 0 0 0,-1 0-1 0 0,0 0 1 0 0,-2 0 0 0 0,0 1 0 0 0,-1 0-1 0 0,-1 0 1 0 0,-1 0 0 0 0,0 1-1 0 0,-1 1 1 0 0,-1 0 0 0 0,0 0 0 0 0,-2 1-1 0 0,1 0 1 0 0,-2 1 0 0 0,0 1-1 0 0,0 0 1 0 0,-2 1 0 0 0,1 0 0 0 0,-1 1-1 0 0,-17-7 31 0 0,28 15-152 0 0,0 1 0 0 0,0 0 0 0 0,-1 0 0 0 0,1 0 0 0 0,-1 1-1 0 0,1 0 1 0 0,-1 0 0 0 0,0 0 0 0 0,1 1 0 0 0,-1 0 0 0 0,0 0 0 0 0,1 0 0 0 0,-1 1-1 0 0,0-1 1 0 0,1 2 0 0 0,-1-1 0 0 0,1 0 0 0 0,0 1 0 0 0,-1 0 0 0 0,1 1 0 0 0,0-1-1 0 0,0 1 1 0 0,0 0 0 0 0,0 0 0 0 0,1 0 0 0 0,-1 1 0 0 0,1-1 0 0 0,0 1-1 0 0,0 0 1 0 0,0 1 0 0 0,1-1 0 0 0,-1 1 0 0 0,1-1 0 0 0,0 1 0 0 0,0 0 0 0 0,1 0-1 0 0,0 0 1 0 0,-1 1 0 0 0,2-1 0 0 0,-1 1 0 0 0,0 3 152 0 0,-13 40-48 0 0,3 2 0 0 0,1 0 1 0 0,3 0-1 0 0,2 0 0 0 0,3 1 0 0 0,1 0 1 0 0,3 0-1 0 0,4 13 48 0 0,-4-28 71 0 0,17 239 1367 0 0,44 211-1438 0 0,-17-161 332 0 0,-5 6-38 0 0,-14 2 0 0 0,-15 40-294 0 0,-25-270 1564 0 0,-5-100 2278 0 0,-18-21-2399 0 0,31 14-1189 0 0,-25-16-403 0 0,0-2 0 0 0,1-1 0 0 0,2-1 1 0 0,0-1-1 0 0,2-2 0 0 0,0 0 0 0 0,2-2 0 0 0,1-1 0 0 0,1-1 0 0 0,2 0 1 0 0,-10-22 148 0 0,-24-51-978 0 0,4-1-1 0 0,5-3 1 0 0,4-5 978 0 0,19 56 197 0 0,-40-160 3256 0 0,64 213-3556 0 0,1 0-1 0 0,0-1 0 0 0,1 2 0 0 0,-1-1 1 0 0,0 0-1 0 0,1 1 0 0 0,0-1 0 0 0,-1 1 1 0 0,1 0-1 0 0,0 0 0 0 0,0 0 1 0 0,0 1-1 0 0,0 0 0 0 0,1-1 0 0 0,-1 2 1 0 0,0-1-1 0 0,0 0 0 0 0,1 1 0 0 0,-1 0 1 0 0,1 0-1 0 0,-1 0 0 0 0,0 0 0 0 0,1 1 1 0 0,-1-1-1 0 0,2 2 104 0 0,7-2 58 0 0,102-4-64 0 0,-62 7 213 0 0,0-4 0 0 0,0-1 0 0 0,0-2-1 0 0,-1-3 1 0 0,0-3 0 0 0,0-1 0 0 0,-1-3-1 0 0,0-2 1 0 0,-2-2 0 0 0,36-18-207 0 0,-80 33 182 0 0,0 0 0 0 0,0 0 0 0 0,0 0-1 0 0,0-1 1 0 0,-1 1 0 0 0,1-1 0 0 0,-1 0 0 0 0,0-1 0 0 0,0 1 0 0 0,0-1 0 0 0,-1 0-1 0 0,1 1 1 0 0,-1-1 0 0 0,0-1 0 0 0,-1 1 0 0 0,1 0 0 0 0,-1-1 0 0 0,0 1 0 0 0,-1-1 0 0 0,1 0-1 0 0,-1-2-181 0 0,-8 22-5258 0 0,7-9 5247 0 0,1 0 1 0 0,0 1-1 0 0,0-1 1 0 0,1 0-1 0 0,0 0 1 0 0,0 0-1 0 0,0 0 0 0 0,0 0 1 0 0,1 0-1 0 0,0 0 1 0 0,0-1-1 0 0,0 1 1 0 0,0-1-1 0 0,1 0 1 0 0,0 0-1 0 0,0 0 0 0 0,0-1 1 0 0,0 1-1 0 0,0-1 1 0 0,1 0-1 0 0,-1 0 1 0 0,1-1-1 0 0,0 1 0 0 0,0-1 1 0 0,5 2 10 0 0,136 31 827 0 0,-130-32-716 0 0,0-1 1 0 0,1-1-1 0 0,-1-1 1 0 0,1 0-1 0 0,-1-1 1 0 0,0-1-1 0 0,1 0 1 0 0,-1-2-1 0 0,0 1 1 0 0,0-2-1 0 0,-1 0 1 0 0,1-1-1 0 0,-1-1 1 0 0,-1 0-1 0 0,1-1 1 0 0,-1 0-1 0 0,0-2 1 0 0,-1 1-1 0 0,0-2 1 0 0,2-2-112 0 0,-12 9-8 0 0,0 0 1 0 0,0 0 0 0 0,-1-1-1 0 0,1 1 1 0 0,-1-1 0 0 0,0 0 0 0 0,0 1-1 0 0,-1-1 1 0 0,1 0 0 0 0,-1 0 0 0 0,0 0-1 0 0,-1 0 1 0 0,1 0 0 0 0,-1 0-1 0 0,0-1 1 0 0,0 1 0 0 0,0 0 0 0 0,-1 0-1 0 0,0 0 1 0 0,0 0 0 0 0,0 0 0 0 0,-1 0-1 0 0,0 1 1 0 0,1-1 0 0 0,-2 0 0 0 0,1 1-1 0 0,0-1 1 0 0,-1 1 0 0 0,0 0-1 0 0,0 0 1 0 0,-1-1 7 0 0,-121-105-1249 0 0,104 97 1099 0 0,-1 2 1 0 0,-1 0 0 0 0,0 1 0 0 0,0 2 0 0 0,-1 0 0 0 0,0 1-1 0 0,0 2 1 0 0,-1 0 0 0 0,0 2 0 0 0,1 1 0 0 0,-1 0 0 0 0,0 2-1 0 0,-21 3 150 0 0,40-1-84 0 0,1 0-1 0 0,-1 1 0 0 0,0 0 0 0 0,1 0 1 0 0,0 0-1 0 0,0 1 0 0 0,0 0 0 0 0,0 0 0 0 0,0 0 1 0 0,1 1-1 0 0,0-1 0 0 0,0 1 0 0 0,0 0 0 0 0,1 0 1 0 0,-1 0-1 0 0,1 1 0 0 0,0-1 0 0 0,1 1 1 0 0,-1 0-1 0 0,1 0 0 0 0,0-1 0 0 0,1 2 0 0 0,-1-1 1 0 0,1 0-1 0 0,1 0 0 0 0,-1 0 0 0 0,1 0 1 0 0,0 1-1 0 0,0-1 0 0 0,1 0 0 0 0,-1 0 0 0 0,2 0 1 0 0,-1 0-1 0 0,1 0 0 0 0,0 0 0 0 0,0 0 0 0 0,0 0 1 0 0,1 0-1 0 0,0-1 0 0 0,0 1 0 0 0,0-1 1 0 0,1 0-1 0 0,0 0 0 0 0,0 0 0 0 0,0-1 0 0 0,0 1 1 0 0,5 3 84 0 0,6 2-731 0 0,-1 0 0 0 0,1 0 1 0 0,1-2-1 0 0,-1 0 0 0 0,2 0 1 0 0,-1-2-1 0 0,1 0 0 0 0,0 0 1 0 0,10 0 730 0 0,8 3-5699 0 0</inkml:trace>
  <inkml:trace contextRef="#ctx0" brushRef="#br0" timeOffset="852.568">1713 1194 17108 0 0,'0'0'-47'0'0,"0"0"-205"0"0,0 0-287 0 0,0 0-258 0 0,0 0-165 0 0,0 0-62 0 0,0 0 65 0 0,0 0 155 0 0,0 0 154 0 0,0 0 170 0 0,0 0 263 0 0,0 0 282 0 0,0 0 267 0 0,-3 5 167 0 0,4 15 337 0 0,42-33 91 0 0,-16 4-539 0 0,7-2-177 0 0,0 2 0 0 0,0 1-1 0 0,1 2 1 0 0,0 1 0 0 0,0 2-1 0 0,27 1-210 0 0,-60 3-43 0 0,0-1-1 0 0,0 1 0 0 0,0-1 0 0 0,-1 1 0 0 0,1 0 0 0 0,0 0 0 0 0,0 0 0 0 0,0 0 0 0 0,0 0 0 0 0,-1 0 0 0 0,1 1 0 0 0,-1-1 0 0 0,1 1 0 0 0,-1-1 0 0 0,1 1 1 0 0,-1-1-1 0 0,0 1 0 0 0,0 0 0 0 0,0 0 0 0 0,0-1 0 0 0,0 1 0 0 0,0 0 0 0 0,0 0 0 0 0,0 0 0 0 0,-1 0 0 0 0,1 0 0 0 0,-1 0 0 0 0,0 0 0 0 0,0 0 0 0 0,1 0 0 0 0,-1 0 1 0 0,0 0-1 0 0,-1 1 0 0 0,1-1 0 0 0,0 0 0 0 0,-1 0 0 0 0,0 1 44 0 0,-15 81 356 0 0,8-62-332 0 0,1 1 1 0 0,1 0-1 0 0,1 0 1 0 0,1 1-1 0 0,1-1 1 0 0,1 1-1 0 0,1 0 0 0 0,1 0 1 0 0,1 5-25 0 0,0-26 45 0 0,0 0 1 0 0,0-1 0 0 0,0 1-1 0 0,0 0 1 0 0,0 0-1 0 0,1-1 1 0 0,-1 1-1 0 0,1-1 1 0 0,0 0-1 0 0,-1 1 1 0 0,1-1-1 0 0,0 0 1 0 0,1 0 0 0 0,-1 0-1 0 0,0 0 1 0 0,1-1-1 0 0,-1 1 1 0 0,1 0-1 0 0,-1-1 1 0 0,1 0-1 0 0,-1 0 1 0 0,1 0-1 0 0,0 0 1 0 0,0 0 0 0 0,0 0-1 0 0,0-1 1 0 0,-1 1-1 0 0,1-1 1 0 0,0 0-1 0 0,0 0 1 0 0,0 0-1 0 0,0 0 1 0 0,0 0-1 0 0,0-1 1 0 0,0 1 0 0 0,0-1-1 0 0,-1 0 1 0 0,1 0-1 0 0,1-1-45 0 0,110-42 2197 0 0,-93 32-2118 0 0,-1 0 1 0 0,0-1 0 0 0,-1-1-1 0 0,-1-1 1 0 0,0 0 0 0 0,-1-1-1 0 0,0-1 1 0 0,-2-1-1 0 0,0 0 1 0 0,-1-1 0 0 0,-1-1-1 0 0,0 0 1 0 0,-2-1 0 0 0,-1 0-1 0 0,0 0 1 0 0,-1-1-1 0 0,-1-4-79 0 0,-12-26 194 0 0,-5 87-3496 0 0,5-25 3347 0 0,1 1 0 0 0,0-1 0 0 0,1 1 1 0 0,0-1-1 0 0,0 1 0 0 0,1 0 0 0 0,1-1 1 0 0,-1 1-1 0 0,2 0 0 0 0,0 0 0 0 0,0 0 1 0 0,1-1-1 0 0,0 1 0 0 0,1-1 0 0 0,0 0 1 0 0,0 1-1 0 0,1-1 0 0 0,1 0 0 0 0,0-1 1 0 0,0 1-1 0 0,1-1 0 0 0,0 0 0 0 0,0-1 1 0 0,1 1-1 0 0,0-1 0 0 0,1-1 0 0 0,0 1 1 0 0,0-1-1 0 0,0-1 0 0 0,1 1 0 0 0,0-1 0 0 0,1-1 1 0 0,-1 0-1 0 0,1 0 0 0 0,0-1 0 0 0,0 0 1 0 0,0-1-1 0 0,0 0 0 0 0,1-1 0 0 0,2 1-45 0 0,2-4 151 0 0,0-1 0 0 0,0 0-1 0 0,0-1 1 0 0,-1-1-1 0 0,1 0 1 0 0,-1-1-1 0 0,0-1 1 0 0,0 0 0 0 0,0-1-1 0 0,-1 0 1 0 0,0-1-1 0 0,-1 0 1 0 0,1-1-1 0 0,-2-1 1 0 0,1 0 0 0 0,-1 0-1 0 0,-1-1 1 0 0,0-1-1 0 0,1-2-150 0 0,3-2 108 0 0,-1-2-1 0 0,-1 1 1 0 0,-1-2-1 0 0,0 0 1 0 0,-1 0-1 0 0,-1 0 1 0 0,-1-1-1 0 0,1-8-107 0 0,3-60 419 0 0,-16 100-4575 0 0,-3 20 4003 0 0,4-24 196 0 0,1 1 1 0 0,0-1-1 0 0,1 1 0 0 0,0-1 1 0 0,0 1-1 0 0,1 0 0 0 0,0 0 1 0 0,0-1-1 0 0,1 1 1 0 0,1 0-1 0 0,-1-1 0 0 0,1 1 1 0 0,1-1-1 0 0,-1 0 0 0 0,1 0 1 0 0,1 0-1 0 0,0 0 0 0 0,0 0 1 0 0,0 0-1 0 0,1-1 0 0 0,0 0 1 0 0,0 0-1 0 0,1-1 0 0 0,0 1 1 0 0,0-1-1 0 0,1 0 0 0 0,0-1 1 0 0,0 0-1 0 0,0 0 0 0 0,0 0 1 0 0,1-1-1 0 0,0 0 0 0 0,0 0 1 0 0,0-1-1 0 0,0 0 0 0 0,6 1-43 0 0,1-6 89 0 0,0 0 0 0 0,0-1 0 0 0,-1 0-1 0 0,1-1 1 0 0,-1-1 0 0 0,0 0-1 0 0,0-1 1 0 0,0-1 0 0 0,-1 0 0 0 0,0-1-1 0 0,0 0 1 0 0,-1-1 0 0 0,0 0-1 0 0,-1-1 1 0 0,0 0 0 0 0,0-1 0 0 0,-1-1-1 0 0,0 1 1 0 0,-1-1 0 0 0,-1-1-1 0 0,0 0 1 0 0,-1 0 0 0 0,0 0-1 0 0,-1-1 1 0 0,3-10-89 0 0,-6 16 88 0 0,0-1-1 0 0,-1 1 1 0 0,0-1-1 0 0,-1 0 0 0 0,0 0 1 0 0,0 0-1 0 0,-1 0 1 0 0,0 1-1 0 0,-1-1 1 0 0,1 0-1 0 0,-2 0 1 0 0,1 0-1 0 0,-2 1 0 0 0,0-3-87 0 0,-3 60-2651 0 0,6-36 2678 0 0,0 1 0 0 0,1-1 0 0 0,1 0 0 0 0,0 1 0 0 0,1-1 0 0 0,0 0 0 0 0,1 0 0 0 0,0 0 0 0 0,1-1 0 0 0,1 0 0 0 0,0 0 0 0 0,0 0-1 0 0,1 0 1 0 0,1-1 0 0 0,0-1 0 0 0,1 1 0 0 0,0-1 0 0 0,0 0 0 0 0,1-1 0 0 0,3 2-27 0 0,146 69-2406 0 0,-134-74 642 0 0,0-1-1 0 0,0-2 1 0 0,0 0 0 0 0,1-2 0 0 0,-1-1 0 0 0,1-1 0 0 0,-1-1-1 0 0,0-1 1 0 0,14-4 1764 0 0,-21 3-2103 0 0</inkml:trace>
  <inkml:trace contextRef="#ctx0" brushRef="#br0" timeOffset="1381.056">4212 1326 2128 0 0,'0'0'3519'0'0,"0"0"-343"0"0,0 0-200 0 0,0 0-435 0 0,0 0-696 0 0,0 0-801 0 0,0 0-645 0 0,0 0-598 0 0,0 0-205 0 0,0 0 16 0 0,0 0 106 0 0,0 0 173 0 0,21 28 611 0 0,-12-23-340 0 0,-1 0 1 0 0,1-1-1 0 0,0 0 1 0 0,1 0 0 0 0,-1-1-1 0 0,1 0 1 0 0,0-1 0 0 0,-1 0-1 0 0,1-1 1 0 0,0 0-1 0 0,0 0 1 0 0,0-1 0 0 0,0 0-1 0 0,0-1 1 0 0,0 0-1 0 0,0 0 1 0 0,0-1 0 0 0,-1-1-1 0 0,1 0 1 0 0,-1 0 0 0 0,1-1-1 0 0,-1 0 1 0 0,0 0-1 0 0,-1-1 1 0 0,1 0 0 0 0,-1-1-1 0 0,0 0 1 0 0,0 0 0 0 0,-1-1-1 0 0,1 0 1 0 0,-2 0-1 0 0,1 0 1 0 0,3-6-163 0 0,-7 10-1 0 0,0-1 0 0 0,0-1-1 0 0,0 1 1 0 0,-1 0 0 0 0,0-1 0 0 0,1 1-1 0 0,-1-1 1 0 0,-1 1 0 0 0,1-1 0 0 0,-1 0-1 0 0,0 0 1 0 0,0 0 0 0 0,0 0 0 0 0,-1 0-1 0 0,1 0 1 0 0,-1 0 0 0 0,0 0 0 0 0,-1 0-1 0 0,0 0 1 0 0,1 0 0 0 0,-1 0 0 0 0,-1 0-1 0 0,1 0 1 0 0,-1 1 0 0 0,0-1 0 0 0,0 0-1 0 0,0 1 1 0 0,-1 0 0 0 0,1-1 0 0 0,-1 1-1 0 0,0 0 1 0 0,0 0 0 0 0,-1 1 0 0 0,1-1-1 0 0,-3-1 2 0 0,-4-4-156 0 0,-1 0-1 0 0,0 1 0 0 0,0 1 0 0 0,0 0 0 0 0,-1 0 0 0 0,0 1 1 0 0,-1 1-1 0 0,1 0 0 0 0,-1 0 0 0 0,0 1 0 0 0,0 1 0 0 0,-13-2 157 0 0,16 2-78 0 0,-1 0-1 0 0,1 0 1 0 0,-1 1-1 0 0,0 1 1 0 0,0 0 0 0 0,0 0-1 0 0,0 1 1 0 0,1 0-1 0 0,-1 1 1 0 0,0 0-1 0 0,0 1 1 0 0,0 0-1 0 0,1 0 1 0 0,-1 2-1 0 0,1-1 1 0 0,0 1-1 0 0,0 0 1 0 0,0 1 0 0 0,1 1-1 0 0,-1-1 1 0 0,1 1-1 0 0,1 1 1 0 0,-1 0-1 0 0,1 0 1 0 0,0 0-1 0 0,1 1 1 0 0,-1 1-1 0 0,2-1 1 0 0,-1 1-1 0 0,1 0 1 0 0,1 0 0 0 0,-1 1-1 0 0,2 0 1 0 0,-1 0-1 0 0,1 0 1 0 0,-2 9 78 0 0,6-11 0 0 0,0-1-1 0 0,0 1 1 0 0,1 0 0 0 0,-1-1 0 0 0,2 1 0 0 0,-1-1 0 0 0,1 1-1 0 0,0-1 1 0 0,1 0 0 0 0,0 1 0 0 0,0-1 0 0 0,0-1 0 0 0,1 1-1 0 0,0 0 1 0 0,0-1 0 0 0,1 0 0 0 0,0 0 0 0 0,0 0 0 0 0,0 0 0 0 0,1-1-1 0 0,-1 0 1 0 0,1 0 0 0 0,1-1 0 0 0,-1 0 0 0 0,1 0 0 0 0,-1 0-1 0 0,1-1 1 0 0,0 0 0 0 0,1 0 0 0 0,-1 0 0 0 0,0-1 0 0 0,1 0 0 0 0,12 4 181 0 0,-1-1 1 0 0,1-1-1 0 0,0 0 1 0 0,0-1-1 0 0,1-2 0 0 0,-1 0 1 0 0,0-1-1 0 0,1-1 1 0 0,-1 0-1 0 0,0-2 1 0 0,15-4-182 0 0,38-17 615 0 0,-49 60-1957 0 0,88 8-1625 0 0,-31-41-4903 0 0,-74-3 6750 0 0,12 0-5551 0 0</inkml:trace>
  <inkml:trace contextRef="#ctx0" brushRef="#br0" timeOffset="1960.194">5010 849 19724 0 0,'0'0'1030'0'0,"0"0"-238"0"0,0 0-536 0 0,0 0-680 0 0,0 0-736 0 0,0 0-178 0 0,0 0 142 0 0,0 0 446 0 0,0 0 626 0 0,0 0 138 0 0,0 0 19 0 0,24 4 31 0 0,190 25 415 0 0,-7-30-1043 0 0,-275 32 769 0 0,50-23-159 0 0,-14 3-105 0 0,1 2 0 0 0,0 1 0 0 0,1 1 0 0 0,1 1 0 0 0,0 2 0 0 0,1 1 0 0 0,1 2 0 0 0,1 0 0 0 0,1 2 0 0 0,1 0 0 0 0,1 2-1 0 0,1 0 1 0 0,-11 18 59 0 0,30-37-16 0 0,0 0 0 0 0,0 1 0 0 0,1-1 0 0 0,0 0 0 0 0,0 1 0 0 0,1-1 0 0 0,-1 1 0 0 0,1 0 0 0 0,1 0-1 0 0,-1-1 1 0 0,1 1 0 0 0,0 0 0 0 0,1 0 0 0 0,0-1 0 0 0,0 1 0 0 0,0 0 0 0 0,1-1 0 0 0,0 1 0 0 0,0-1-1 0 0,0 0 1 0 0,1 0 0 0 0,0 0 0 0 0,0 0 0 0 0,1 0 0 0 0,0 0 0 0 0,0-1 0 0 0,0 0 0 0 0,0 0 0 0 0,1 0-1 0 0,0 0 1 0 0,0-1 0 0 0,0 1 0 0 0,1-1 0 0 0,0-1 0 0 0,-1 1 0 0 0,1-1 0 0 0,0 0 0 0 0,1 0 0 0 0,-1-1-1 0 0,0 0 1 0 0,7 1 16 0 0,7 4 209 0 0,1-1 0 0 0,0-1-1 0 0,0 0 1 0 0,0-2 0 0 0,0-1 0 0 0,1 0-1 0 0,-1-2 1 0 0,1-1 0 0 0,-1 0-1 0 0,0-1 1 0 0,1-2 0 0 0,-1 0 0 0 0,-1-1-1 0 0,1-1 1 0 0,-1-1 0 0 0,0-1-1 0 0,0 0 1 0 0,-1-2 0 0 0,0 0 0 0 0,-1-1-1 0 0,0-1 1 0 0,-1-1 0 0 0,0 0-1 0 0,7-9-208 0 0,4-45 1227 0 0,-28 67-1441 0 0,0 0-210 0 0,0 0-258 0 0,0 0-261 0 0,0 7-2195 0 0,4 24 3349 0 0,2-18-147 0 0,1 0 0 0 0,1-1 1 0 0,0 0-1 0 0,0-1 0 0 0,1 1 0 0 0,1-2 0 0 0,0 1 1 0 0,0-1-1 0 0,1-1 0 0 0,0 0 0 0 0,1 0 1 0 0,0-1-1 0 0,0-1 0 0 0,1 0 0 0 0,-1-1 1 0 0,2 0-1 0 0,-1-1 0 0 0,1 0 0 0 0,-1-1 0 0 0,1-1 1 0 0,14 2-65 0 0,83-1-2970 0 0,-11-35-3904 0 0,-78 18 3325 0 0,-7 4-1112 0 0</inkml:trace>
  <inkml:trace contextRef="#ctx0" brushRef="#br0" timeOffset="2222.173">5662 603 15331 0 0,'0'0'1545'0'0,"0"0"-121"0"0,0 0-576 0 0,0 0-496 0 0,0 0-576 0 0,0 0-856 0 0,0 0-889 0 0,0 0-183 0 0,0 0-8 0 0,0 0 159 0 0,0 0 129 0 0,0 0-201 0 0,0 0-3896 0 0</inkml:trace>
  <inkml:trace contextRef="#ctx0" brushRef="#br0" timeOffset="2467.287">6258 1284 8554 0 0,'0'0'1095'0'0,"0"0"-819"0"0,0 0-44 0 0,0 0 408 0 0,0 0 165 0 0,0 0-136 0 0,0 0-195 0 0,0 0-122 0 0,0 0-81 0 0,0 0 13 0 0,0 0 44 0 0,0 0 27 0 0,0 0 65 0 0,28 16 90 0 0,88 50 84 0 0,-114-64-522 0 0,0 0 0 0 0,1 0-1 0 0,-1-1 1 0 0,1 1 0 0 0,-1-1-1 0 0,1 1 1 0 0,0-1 0 0 0,-1 0-1 0 0,1 0 1 0 0,0 0 0 0 0,0 0-1 0 0,0-1 1 0 0,0 1 0 0 0,0-1-1 0 0,0 1 1 0 0,0-1 0 0 0,0 0-1 0 0,0 0 1 0 0,-1-1 0 0 0,1 1-1 0 0,0-1 1 0 0,0 1 0 0 0,0-1-1 0 0,0 0 1 0 0,0 0 0 0 0,-1 0-1 0 0,1-1 1 0 0,0 1-1 0 0,-1 0 1 0 0,1-1 0 0 0,1-1-72 0 0,7-5 323 0 0,-1 2-154 0 0,-1 0 0 0 0,0-1 0 0 0,-1 0 0 0 0,1 0 0 0 0,-1-1 0 0 0,-1 0 0 0 0,0 0 0 0 0,0-1 0 0 0,0 0 0 0 0,-1 0 0 0 0,0-1 0 0 0,-1 0 0 0 0,0 0 0 0 0,-1 0 0 0 0,0 0 0 0 0,-1-1-1 0 0,1 0 1 0 0,0-8-169 0 0,-3 8-53 0 0,1 1-1 0 0,-2-1 0 0 0,1 0 0 0 0,-2 0 0 0 0,1 0 1 0 0,-1 0-1 0 0,-1 0 0 0 0,0 1 0 0 0,-1-1 0 0 0,0 1 1 0 0,0-1-1 0 0,-1 1 0 0 0,0 0 0 0 0,-1 0 0 0 0,0 1 0 0 0,-1 0 1 0 0,0 0-1 0 0,0 0 0 0 0,-3-2 54 0 0,4 3-138 0 0,0 1 0 0 0,0 0 0 0 0,-1 0 0 0 0,0 1 0 0 0,0-1 0 0 0,-1 1 0 0 0,0 0 0 0 0,0 1 1 0 0,0 0-1 0 0,0 0 0 0 0,-1 1 0 0 0,0-1 0 0 0,0 2 0 0 0,0-1 0 0 0,-1 1 0 0 0,1 0 0 0 0,-1 1 0 0 0,1 0 0 0 0,-1 1 0 0 0,0-1 0 0 0,0 2 0 0 0,0-1 0 0 0,0 1 0 0 0,0 0 0 0 0,1 1 1 0 0,-1 0-1 0 0,0 1 0 0 0,0 0 0 0 0,1 0 0 0 0,-1 1 0 0 0,1 0 0 0 0,-1 0 0 0 0,1 1 0 0 0,0 0 0 0 0,1 0 0 0 0,-1 1 0 0 0,1 0 0 0 0,0 0 0 0 0,-6 7 138 0 0,6-4-52 0 0,2 1-1 0 0,-1 0 1 0 0,1 0-1 0 0,1 1 1 0 0,0-1 0 0 0,0 1-1 0 0,1 0 1 0 0,0 0-1 0 0,1 0 1 0 0,0 1-1 0 0,0-1 1 0 0,1 0 0 0 0,0 1-1 0 0,1-1 1 0 0,1 1-1 0 0,-1-1 1 0 0,2 0-1 0 0,-1 1 1 0 0,1-1 0 0 0,1 0-1 0 0,0 0 1 0 0,0 0-1 0 0,1 0 1 0 0,1-1-1 0 0,-1 1 1 0 0,1-1 0 0 0,6 7 52 0 0,82 75-3055 0 0,-25-54-4181 0 0,-44-27 3899 0 0</inkml:trace>
  <inkml:trace contextRef="#ctx0" brushRef="#br0" timeOffset="3037.802">6868 978 17668 0 0,'0'0'1367'0'0,"0"0"-102"0"0,0 0-479 0 0,0 0-571 0 0,0 0-598 0 0,0 0-604 0 0,0 0-227 0 0,0 0 126 0 0,0 0 345 0 0,0 0 461 0 0,0 0 254 0 0,0 0 56 0 0,0 0 8 0 0,-1 20 6 0 0,8 165 8 0 0,-6-175 9 0 0,-2-5-37 0 0,1-1 0 0 0,-1 0 0 0 0,1 1 0 0 0,0-1 0 0 0,0 1 0 0 0,0-1 0 0 0,1 0 0 0 0,0 1 0 0 0,0-1 0 0 0,0 0 0 0 0,0 0 0 0 0,1 1 0 0 0,-1-1 0 0 0,1 0 0 0 0,0 0 0 0 0,0-1 0 0 0,1 1 0 0 0,-1 0 0 0 0,1-1 0 0 0,0 1 0 0 0,0-1 0 0 0,0 0 0 0 0,0 0 0 0 0,0 0 0 0 0,1-1 0 0 0,-1 1 0 0 0,1-1 0 0 0,0 1 0 0 0,0-1 0 0 0,0-1 0 0 0,0 1 0 0 0,0 0 0 0 0,0-1 0 0 0,0 0 0 0 0,2 0-22 0 0,7-1 63 0 0,1-1 1 0 0,-1 0-1 0 0,1-1 0 0 0,-1 0 1 0 0,1-2-1 0 0,-1 1 0 0 0,0-1 1 0 0,-1-1-1 0 0,1-1 0 0 0,-1 0 1 0 0,0 0-1 0 0,0-1 0 0 0,-1 0 1 0 0,0-1-1 0 0,0-1 0 0 0,-1 0 1 0 0,0 0-1 0 0,0-1 0 0 0,-1 0 1 0 0,0 0-1 0 0,-1-1 0 0 0,-1-1 1 0 0,1 1-1 0 0,-2-1 0 0 0,0 0 1 0 0,0-1-1 0 0,-1 1 0 0 0,0-1 1 0 0,-1 0-1 0 0,-1 0 0 0 0,0-1 1 0 0,-1 1-1 0 0,0-1 0 0 0,-1 1 1 0 0,-1-1-64 0 0,-9 22-3865 0 0,-3 60 3607 0 0,12-57 320 0 0,1 0 0 0 0,0 0 0 0 0,0-1-1 0 0,1 1 1 0 0,0 0 0 0 0,1-1 0 0 0,0 1 0 0 0,1-1-1 0 0,0 0 1 0 0,1 0 0 0 0,0 0 0 0 0,0-1-1 0 0,1 0 1 0 0,0 0 0 0 0,1 0 0 0 0,0-1 0 0 0,0 0-1 0 0,1 0 1 0 0,0-1 0 0 0,0 0 0 0 0,0 0-1 0 0,1-1 1 0 0,0 0 0 0 0,1 0 0 0 0,-1-1 0 0 0,1-1-1 0 0,0 1 1 0 0,1-2 0 0 0,-1 1 0 0 0,0-1-1 0 0,1-1 1 0 0,0 0 0 0 0,0-1 0 0 0,8 1-62 0 0,1 0 61 0 0,-1-1 0 0 0,1-1 1 0 0,0 0-1 0 0,-1-2 0 0 0,1 0 1 0 0,0-1-1 0 0,-1-1 0 0 0,0-1 0 0 0,0 0 1 0 0,0-2-1 0 0,-1 0 0 0 0,0-1 1 0 0,0-1-1 0 0,-1-1 0 0 0,0 0 0 0 0,-1-1 1 0 0,0-1-1 0 0,-1 0 0 0 0,0-1 1 0 0,-1-1-1 0 0,0 0 0 0 0,-1-1 1 0 0,-1-1-1 0 0,0 0 0 0 0,3-7-61 0 0,-12 13 19 0 0,0 0 0 0 0,0 0 0 0 0,-1 0 0 0 0,0 0 0 0 0,-1 0 0 0 0,0-1 0 0 0,-1 1 0 0 0,0 0 0 0 0,-1 0 0 0 0,0-1 0 0 0,0 1 0 0 0,-1 0 0 0 0,0 0 0 0 0,-1 0 0 0 0,0 0 0 0 0,-1 1 0 0 0,0-1 0 0 0,0 1-1 0 0,-1 0 1 0 0,-3-5-19 0 0,4 9 4 0 0,1-1 0 0 0,-1 1 0 0 0,1 0-1 0 0,-1 0 1 0 0,-1 0 0 0 0,1 0-1 0 0,-1 1 1 0 0,0 0 0 0 0,0 0-1 0 0,0 0 1 0 0,0 0 0 0 0,-1 1 0 0 0,0 0-1 0 0,1 0 1 0 0,-1 1 0 0 0,0-1-1 0 0,0 1 1 0 0,0 1 0 0 0,-1-1-1 0 0,1 1 1 0 0,0 0 0 0 0,-1 0 0 0 0,1 1-1 0 0,-1 0 1 0 0,1 0 0 0 0,0 0-1 0 0,-1 1 1 0 0,1 0 0 0 0,-1 1-1 0 0,1-1 1 0 0,0 1 0 0 0,0 0 0 0 0,-1 1-4 0 0,-1 0 17 0 0,0 0 0 0 0,1 1 0 0 0,0 0 0 0 0,-1 1 0 0 0,2 0 1 0 0,-1 0-1 0 0,0 0 0 0 0,1 1 0 0 0,0-1 0 0 0,0 2 0 0 0,1-1 0 0 0,0 1 1 0 0,0-1-1 0 0,0 1 0 0 0,1 1 0 0 0,0-1 0 0 0,0 1 0 0 0,1-1 1 0 0,0 1-1 0 0,0 0 0 0 0,1 0 0 0 0,0 1 0 0 0,1-1 0 0 0,-1 0 1 0 0,2 1-1 0 0,-1-1 0 0 0,1 0 0 0 0,0 1 0 0 0,1-1 0 0 0,0 0 1 0 0,0 1-1 0 0,1-1 0 0 0,0 0 0 0 0,1 0 0 0 0,-1 0 0 0 0,1 0 0 0 0,1 0 1 0 0,0-1-1 0 0,0 0 0 0 0,0 1 0 0 0,1-1 0 0 0,0-1 0 0 0,0 1 1 0 0,1-1-1 0 0,3 3-17 0 0,23 13 117 0 0,0-1 0 0 0,1-2 1 0 0,1-2-1 0 0,1-1 1 0 0,0-1-1 0 0,1-2 0 0 0,1-2 1 0 0,0-1-1 0 0,0-2 1 0 0,7 0-118 0 0,33 10-267 0 0,170 46-3203 0 0,-87-18-5158 0 0,-112-31-743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08.6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512 1106 5769 0 0,'0'0'1154'0'0,"0"0"-165"0"0,0 0-354 0 0,0 0-243 0 0,0 0-109 0 0,0 0-66 0 0,0 0-9 0 0,0 0 92 0 0,0 0 211 0 0,0 0 204 0 0,0 0 183 0 0,0 0 70 0 0,0 0-57 0 0,-7-14-138 0 0,-21-40-226 0 0,21 40-275 0 0,7 14-315 0 0,0 0-330 0 0,0 0-319 0 0,0 0-291 0 0,0 0-168 0 0,14-1 1336 0 0,-1 0 0 0 0,1-1-1 0 0,0 0 1 0 0,0-1 0 0 0,-1-1 0 0 0,0 0 0 0 0,0-1-1 0 0,0 0 1 0 0,0-1 0 0 0,-1-1 0 0 0,0 0 0 0 0,0 0-1 0 0,-1-1 1 0 0,9-8-185 0 0,-20 16 25 0 0,1-1 1 0 0,0 0-1 0 0,0 0 0 0 0,0 1 0 0 0,-1-1 0 0 0,1 0 1 0 0,0 0-1 0 0,-1 0 0 0 0,1 0 0 0 0,-1 0 0 0 0,1 0 1 0 0,-1 0-1 0 0,0 0 0 0 0,1 0 0 0 0,-1 0 0 0 0,0 0 1 0 0,0-1-1 0 0,1 1 0 0 0,-1 0 0 0 0,0 0 0 0 0,0 0 1 0 0,0 0-1 0 0,0 0 0 0 0,-1 0 0 0 0,1 0 0 0 0,0-1 1 0 0,0 1-1 0 0,-1 0 0 0 0,1 0 0 0 0,-1 0 0 0 0,1 0 1 0 0,-1 0-1 0 0,1 0 0 0 0,-1 0 0 0 0,1 0 0 0 0,-1 1 1 0 0,0-1-1 0 0,0 0 0 0 0,1 0 0 0 0,-1 0 0 0 0,0 1 1 0 0,0-1-1 0 0,0 0 0 0 0,0 1 0 0 0,0-1 0 0 0,0 1 1 0 0,0-1-1 0 0,0 1 0 0 0,0 0 0 0 0,0-1 0 0 0,0 1 1 0 0,0 0-1 0 0,0 0 0 0 0,-1-1 0 0 0,1 1 0 0 0,0 0 1 0 0,0 0-1 0 0,0 0-25 0 0,-69-8-1771 0 0,16 12 1663 0 0,1 3 0 0 0,-1 2 0 0 0,2 2 0 0 0,0 2 1 0 0,0 3-1 0 0,1 2 0 0 0,-41 22 108 0 0,76-34-58 0 0,10-5-51 0 0,1 1 1 0 0,-1-1-1 0 0,1 1 0 0 0,-1 0 0 0 0,1 0 1 0 0,-1 1-1 0 0,1-1 0 0 0,0 1 1 0 0,0 1-1 0 0,1-1 0 0 0,-1 0 0 0 0,1 1 1 0 0,-1 0-1 0 0,1 0 0 0 0,0 1 1 0 0,1-1-1 0 0,-1 1 0 0 0,1 0 0 0 0,0-1 1 0 0,0 1-1 0 0,0 1 0 0 0,1-1 0 0 0,-1 0 1 0 0,0 4 108 0 0,6-5 96 0 0,1 0-1 0 0,-1-1 1 0 0,1 0 0 0 0,0 0 0 0 0,0 0 0 0 0,0 0 0 0 0,0 0 0 0 0,1-1 0 0 0,-1 0-1 0 0,0 0 1 0 0,1 0 0 0 0,0 0 0 0 0,-1-1 0 0 0,1 0 0 0 0,0 0 0 0 0,0 0 0 0 0,0 0-1 0 0,0-1 1 0 0,0 0 0 0 0,0 0 0 0 0,4-1-96 0 0,-5 2 59 0 0,34 3 356 0 0,-1-2-1 0 0,1-1 0 0 0,0-2 1 0 0,-1-2-1 0 0,1-1 1 0 0,-1-2-1 0 0,0-2 1 0 0,7-3-415 0 0,-1-31 5295 0 0,-62 23-5819 0 0,-41-82 1180 0 0,58 97-794 0 0,0 0-1 0 0,0 0 0 0 0,-1 1 1 0 0,0-1-1 0 0,1 1 0 0 0,-1-1 1 0 0,0 1-1 0 0,-1 0 0 0 0,1 0 1 0 0,0 1-1 0 0,-1-1 0 0 0,0 1 1 0 0,1 0-1 0 0,-1 0 0 0 0,0 0 1 0 0,0 0-1 0 0,-1 1 1 0 0,1-1-1 0 0,0 1 0 0 0,0 0 1 0 0,-1 0-1 0 0,1 1 0 0 0,0-1 1 0 0,-1 1-1 0 0,1 0 0 0 0,0 0 1 0 0,-1 1-1 0 0,1-1 0 0 0,0 1 1 0 0,-1 0-1 0 0,1 0 0 0 0,0 0 1 0 0,0 1-1 0 0,0-1 0 0 0,-2 2 139 0 0,-18 11-197 0 0,-87 27 2039 0 0,110-41-1869 0 0,1 0-38 0 0,0 0-75 0 0,0 0-112 0 0,0 0-169 0 0,0 0-195 0 0,1 8-1992 0 0,-18-6 9705 0 0,10-6-8424 0 0,-9 21-1619 0 0,19 61 3322 0 0,-2-66-528 0 0,28 480 709 0 0,-30-470-457 0 0,1 0 0 0 0,1-1 0 0 0,1 1 0 0 0,1-1 0 0 0,1 1 1 0 0,0-1-1 0 0,2 0 0 0 0,1-1 0 0 0,7 17-100 0 0,-5-39 6943 0 0,-7-42-6965 0 0,-3 39 348 0 0,-3-60-353 0 0,-3 0 0 0 0,-3 1 0 0 0,-3 0-1 0 0,-3 1 1 0 0,-17-44 27 0 0,-34-150-76 0 0,65 252 20 0 0,0 1 0 0 0,0-1 0 0 0,1 0 0 0 0,-1 1 0 0 0,1-1 0 0 0,0 0 0 0 0,0 0 0 0 0,1 0 0 0 0,0 0 1 0 0,0 0-1 0 0,0 0 0 0 0,0 0 0 0 0,1 1 0 0 0,-1-1 0 0 0,1 0 0 0 0,1 0 0 0 0,-1 0 0 0 0,1 1 0 0 0,0-1 0 0 0,0 1 0 0 0,0-1 0 0 0,0 1 0 0 0,1 0 0 0 0,0 0 0 0 0,-1 0 0 0 0,2 0 1 0 0,-1 0-1 0 0,0 1 0 0 0,1-1 0 0 0,0 1 0 0 0,0 0 0 0 0,0 0 0 0 0,0 0 0 0 0,0 1 0 0 0,0-1 0 0 0,1 1 0 0 0,-1 0 0 0 0,2 0 56 0 0,34-8-84 0 0,0 1 1 0 0,0 2-1 0 0,1 2 0 0 0,0 2 1 0 0,0 1-1 0 0,0 3 0 0 0,0 1 1 0 0,30 6 83 0 0,-43-7-68 0 0,0 2 0 0 0,-1 2 0 0 0,1 0 1 0 0,-1 2-1 0 0,-1 1 0 0 0,1 1 0 0 0,-1 1 0 0 0,-1 1 1 0 0,0 1-1 0 0,0 2 0 0 0,8 6 68 0 0,-31-19-14 0 0,0 0 0 0 0,0 0 1 0 0,0 1-1 0 0,0-1 0 0 0,0 0 0 0 0,-1 0 0 0 0,1 1 0 0 0,0-1 0 0 0,-1 1 0 0 0,1 0 0 0 0,-1-1 1 0 0,1 1-1 0 0,-1 0 0 0 0,0 0 0 0 0,0 0 0 0 0,0 0 0 0 0,0 0 0 0 0,0 0 0 0 0,0 0 0 0 0,-1 0 1 0 0,1 1-1 0 0,-1-1 0 0 0,1 0 0 0 0,-1 0 0 0 0,0 1 0 0 0,0-1 0 0 0,0 0 0 0 0,0 0 1 0 0,0 1-1 0 0,0-1 0 0 0,-1 0 0 0 0,1 0 0 0 0,-1 0 0 0 0,0 1 0 0 0,1-1 0 0 0,-1 0 0 0 0,0 0 1 0 0,0 0-1 0 0,0 0 0 0 0,-1 0 0 0 0,1 0 0 0 0,0-1 0 0 0,-1 1 0 0 0,1 0 0 0 0,-1-1 0 0 0,0 1 1 0 0,1-1-1 0 0,-1 1 0 0 0,0-1 0 0 0,0 0 0 0 0,0 0 0 0 0,0 0 0 0 0,0 0 0 0 0,0 0 1 0 0,0 0-1 0 0,-2 0 14 0 0,-278 56 784 0 0,202-47-724 0 0,-120 28-312 0 0,197-33 199 0 0,0 0 0 0 0,1 1 1 0 0,-1-1-1 0 0,1 0 0 0 0,0 1 0 0 0,0-1 1 0 0,1 1-1 0 0,0 0 0 0 0,0 0 1 0 0,0-1-1 0 0,1 1 0 0 0,-1 0 0 0 0,2 0 1 0 0,-1 0-1 0 0,0 0 0 0 0,1-1 1 0 0,0 1-1 0 0,1 0 0 0 0,-1-1 0 0 0,1 1 1 0 0,0 0-1 0 0,0-1 0 0 0,1 0 1 0 0,0 0-1 0 0,0 0 0 0 0,0 0 0 0 0,0 0 1 0 0,1 0-1 0 0,0-1 0 0 0,0 0 1 0 0,0 0-1 0 0,2 2 53 0 0,20 32 82 0 0,3-1 1 0 0,1-2-1 0 0,1 0 0 0 0,2-3 1 0 0,2 0-1 0 0,0-2 0 0 0,2-2 1 0 0,2-1-1 0 0,0-2 1 0 0,1-2-1 0 0,2-2 0 0 0,0-1 1 0 0,1-2-1 0 0,1-3 1 0 0,0-1-1 0 0,1-2 0 0 0,1-2 1 0 0,37 3-83 0 0,-50-8 113 0 0,-1-2 1 0 0,2-2 0 0 0,-1-1-1 0 0,0-1 1 0 0,0-2-1 0 0,0-2 1 0 0,-1 0 0 0 0,0-3-1 0 0,0 0 1 0 0,10-5-114 0 0,-38 11 51 0 0,1 0 0 0 0,0-1 0 0 0,0 1 1 0 0,-1-1-1 0 0,1 0 0 0 0,-1 0 0 0 0,0 0 0 0 0,0-1 0 0 0,0 1 1 0 0,0-1-1 0 0,-1 0 0 0 0,0 0 0 0 0,1 0 0 0 0,-1-1 0 0 0,-1 1 0 0 0,1-1 1 0 0,-1 1-1 0 0,0-1 0 0 0,0 0 0 0 0,0 0 0 0 0,0 0 0 0 0,-1 0 1 0 0,0 0-1 0 0,0-1 0 0 0,-1 1 0 0 0,1 0 0 0 0,-1 0 0 0 0,0-1 0 0 0,0 1 1 0 0,-1 0-1 0 0,0 0 0 0 0,0-1 0 0 0,0 1 0 0 0,0 0 0 0 0,-3-5-51 0 0,-2-8-79 0 0,-2 1-1 0 0,0 0 1 0 0,-1 0-1 0 0,0 0 1 0 0,-1 1-1 0 0,-1 0 1 0 0,-1 1-1 0 0,0 0 1 0 0,-6-3 79 0 0,-101-72-747 0 0,95 116-2390 0 0,26 50 2859 0 0,8-56 344 0 0,1 0 0 0 0,1 0 0 0 0,1-2 0 0 0,1 1 0 0 0,0-2 0 0 0,1 1 0 0 0,1-2 0 0 0,0 0 0 0 0,1-1 0 0 0,1-1 0 0 0,1-1 0 0 0,0 0 0 0 0,0-1 0 0 0,1-1 0 0 0,1-1 0 0 0,-1-1 0 0 0,2-1 0 0 0,-1-1 0 0 0,1-1 0 0 0,0 0 0 0 0,1-2 0 0 0,-1 0 0 0 0,1-2 0 0 0,11 0-66 0 0,-10 1 73 0 0,1 0 1 0 0,-1-1-1 0 0,0-2 1 0 0,1 0-1 0 0,-1-2 1 0 0,0 0-1 0 0,1-2 0 0 0,-2-1 1 0 0,1 0-1 0 0,0-2 1 0 0,-1-1-1 0 0,0-1 0 0 0,-1-1 1 0 0,0 0-1 0 0,-1-2 1 0 0,0-1-1 0 0,-1 0 1 0 0,0-2-1 0 0,16-14-73 0 0,-31 21 63 0 0,0 0-1 0 0,0 0 1 0 0,0 0 0 0 0,-1 0-1 0 0,-1-1 1 0 0,1 0 0 0 0,-1 1 0 0 0,-1-1-1 0 0,0 0 1 0 0,0-1 0 0 0,-1 1-1 0 0,0 0 1 0 0,0 0 0 0 0,-1-1 0 0 0,0 1-1 0 0,-2-6-62 0 0,2 6-37 0 0,-1 0 0 0 0,0-1-1 0 0,-1 2 1 0 0,0-1 0 0 0,0 0-1 0 0,-1 0 1 0 0,0 0 0 0 0,0 1-1 0 0,-1 0 1 0 0,0 0 0 0 0,-1 0 0 0 0,0 0-1 0 0,0 1 1 0 0,-1-1 0 0 0,1 1-1 0 0,-2 1 1 0 0,1-1 0 0 0,-1 1-1 0 0,0 0 1 0 0,0 1 0 0 0,-1-1 0 0 0,1 1-1 0 0,-1 1 1 0 0,0 0 0 0 0,0 0-1 0 0,-3-1 38 0 0,5 12-3806 0 0,42 40 4037 0 0,-2-25-52 0 0,1-1 1 0 0,1-2-1 0 0,0-1 1 0 0,2-2-1 0 0,0-2 1 0 0,18 4-180 0 0,53 22 50 0 0,-61-21-47 0 0,144 78-102 0 0,-191-97 102 0 0,0 1 1 0 0,0-1-1 0 0,1 1 1 0 0,-1 0-1 0 0,0 0 0 0 0,0 0 1 0 0,0 0-1 0 0,0 0 1 0 0,0 0-1 0 0,0 0 1 0 0,-1 0-1 0 0,1 0 0 0 0,0 0 1 0 0,0 0-1 0 0,-1 0 1 0 0,1 1-1 0 0,-1-1 1 0 0,1 0-1 0 0,-1 0 0 0 0,1 1 1 0 0,-1-1-1 0 0,0 0 1 0 0,0 1-1 0 0,1-1 1 0 0,-1 1-1 0 0,0-1 0 0 0,0 0 1 0 0,-1 1-1 0 0,1-1 1 0 0,0 0-1 0 0,0 1 1 0 0,-1-1-1 0 0,1 0 1 0 0,0 1-1 0 0,-1-1 0 0 0,0 0 1 0 0,1 0-1 0 0,-1 1 1 0 0,0-1-1 0 0,1 0 1 0 0,-1 0-1 0 0,0 0 0 0 0,0 0 1 0 0,0 0-1 0 0,0 0 1 0 0,0 0-1 0 0,0 0 1 0 0,0-1-1 0 0,0 1 0 0 0,-1 0 1 0 0,1 0-1 0 0,0-1 1 0 0,0 1-1 0 0,-2 0-3 0 0,-78 28 980 0 0,76-28-1017 0 0,-11 4 123 0 0,1-2-1 0 0,-1 0 1 0 0,0 0-1 0 0,0-1 1 0 0,0-1 0 0 0,0-1-1 0 0,0-1 1 0 0,0 0 0 0 0,0 0-1 0 0,-10-4-85 0 0,26 3-20 0 0,-1 0-1 0 0,1 1 1 0 0,0-1 0 0 0,0 0-1 0 0,0 0 1 0 0,0 0 0 0 0,1 1-1 0 0,-1-1 1 0 0,0 0-1 0 0,1 0 1 0 0,-1 1 0 0 0,1-1-1 0 0,-1 0 1 0 0,1 0-1 0 0,0 1 1 0 0,0-1 0 0 0,0 1-1 0 0,0-1 1 0 0,0 1 0 0 0,0-1-1 0 0,0 1 1 0 0,0 0-1 0 0,1-1 1 0 0,-1 1 0 0 0,1 0-1 0 0,-1 0 1 0 0,1 0-1 0 0,-1 0 1 0 0,1 0 0 0 0,-1 0-1 0 0,1 1 1 0 0,0-1 0 0 0,-1 0-1 0 0,1 1 1 0 0,0-1-1 0 0,0 1 1 0 0,0 0 0 0 0,-1 0-1 0 0,2-1 21 0 0,2-1 8 0 0,341-177-276 0 0,-222 93 566 0 0,-45 23 1451 0 0,-59 136-3437 0 0,-16-63 1638 0 0,-1-1 1 0 0,2 0-1 0 0,-1 0 0 0 0,1 0 0 0 0,0 0 1 0 0,1-1-1 0 0,0 1 0 0 0,0-1 0 0 0,1-1 1 0 0,0 0-1 0 0,1 0 0 0 0,-1 0 0 0 0,1-1 1 0 0,0 0-1 0 0,1 0 0 0 0,0-1 0 0 0,-1 0 1 0 0,2 0-1 0 0,-1-1 0 0 0,0-1 0 0 0,1 1 1 0 0,0-2-1 0 0,0 1 0 0 0,0-1 0 0 0,0-1 1 0 0,0 0-1 0 0,0 0 0 0 0,0-1 0 0 0,0 0 1 0 0,5-1 49 0 0,40 1-3712 0 0,-18 0-2924 0 0,-16-2-3390 0 0</inkml:trace>
  <inkml:trace contextRef="#ctx0" brushRef="#br0" timeOffset="210.942">3207 755 22893 0 0,'0'0'480'0'0,"0"0"-112"0"0,0 0-296 0 0,0 0-504 0 0,0 0-920 0 0,0 0-809 0 0,0 0-207 0 0,0 0 31 0 0,0 0 209 0 0,0 0 39 0 0,0 0-215 0 0,0 0 127 0 0,0 0 585 0 0,79 39 720 0 0,-56-22 408 0 0,-5-5-48 0 0,-6-4-2513 0 0</inkml:trace>
  <inkml:trace contextRef="#ctx0" brushRef="#br0" timeOffset="560.674">3689 1203 13899 0 0,'0'0'1191'0'0,"0"0"-1290"0"0,0 0-716 0 0,0 0-140 0 0,0 0 217 0 0,0 0 435 0 0,0 0 182 0 0,0 0 102 0 0,0 0 94 0 0,0 0-1 0 0,0 0 48 0 0,18 26 52 0 0,60 79-11 0 0,6-44 99 0 0,-60-52-200 0 0,7 2 51 0 0,-1 2-1 0 0,-1 1 1 0 0,0 1 0 0 0,-1 2-1 0 0,-1 1 1 0 0,0 1 0 0 0,-2 1-1 0 0,0 1 1 0 0,-1 1-1 0 0,-1 1 1 0 0,2 5-113 0 0,-24-26 58 0 0,0-1 1 0 0,1 1-1 0 0,-1 0 1 0 0,0-1-1 0 0,0 1 1 0 0,0 0-1 0 0,0 0 1 0 0,-1 0-1 0 0,1 0 0 0 0,0 0 1 0 0,-1 0-1 0 0,1 0 1 0 0,-1 0-1 0 0,0 0 1 0 0,0 0-1 0 0,0 0 1 0 0,0 0-1 0 0,0 0 0 0 0,0 0 1 0 0,0 0-1 0 0,0 0 1 0 0,-1 0-1 0 0,1 0 1 0 0,-1 0-1 0 0,0 0 1 0 0,0-1-1 0 0,1 1 0 0 0,-1 0 1 0 0,0 0-1 0 0,-1 0 1 0 0,1-1-1 0 0,0 1 1 0 0,0-1-1 0 0,-1 1 0 0 0,1-1 1 0 0,-1 1-1 0 0,1-1 1 0 0,-1 0-1 0 0,0 0 1 0 0,1 0-1 0 0,-1 0 1 0 0,0 0-1 0 0,0 0 0 0 0,0 0 1 0 0,1 0-1 0 0,-1-1 1 0 0,0 1-1 0 0,-1-1-58 0 0,-104 23 3028 0 0,105-23-3018 0 0,-12 1 35 0 0,-11 3-174 0 0,0-1 1 0 0,0-1 0 0 0,-1-1-1 0 0,1-1 1 0 0,0-2 0 0 0,-1 0-1 0 0,1-2 1 0 0,-15-4 128 0 0,-4-19-2707 0 0,26-1-4779 0 0,15 20 47 0 0</inkml:trace>
  <inkml:trace contextRef="#ctx0" brushRef="#br0" timeOffset="937.059">4546 425 21077 0 0,'0'0'492'0'0,"0"0"-88"0"0,0 0-239 0 0,0 0-413 0 0,0 0-654 0 0,0 0-826 0 0,0 0-458 0 0,0 0 91 0 0,0 0 478 0 0,0 0 706 0 0,0 0 520 0 0,0 0 262 0 0,2 3 254 0 0,21 121 2601 0 0,40 544-176 0 0,-62-653-2521 0 0,0 15 34 0 0,1-1-1 0 0,1 1 1 0 0,1-1-1 0 0,2 0 1 0 0,1-1-1 0 0,1 0 1 0 0,1 0-1 0 0,2 0 1 0 0,12 22-63 0 0,-19-45 112 0 0,0 0 0 0 0,0-1 0 0 0,0 1 0 0 0,1-1 1 0 0,-1 0-1 0 0,1 0 0 0 0,0 0 0 0 0,1 0 0 0 0,-1-1 0 0 0,0 0 1 0 0,1 0-1 0 0,0-1 0 0 0,0 0 0 0 0,0 0 0 0 0,0 0 0 0 0,0 0 0 0 0,0-1 1 0 0,0 0-1 0 0,0-1 0 0 0,1 1 0 0 0,-1-1 0 0 0,0 0 0 0 0,0-1 1 0 0,1 1-1 0 0,-1-1 0 0 0,0 0 0 0 0,0-1 0 0 0,0 0 0 0 0,0 0 1 0 0,3-1-113 0 0,10-4 181 0 0,-1 0 1 0 0,0-1 0 0 0,-1-1-1 0 0,0 0 1 0 0,-1-2 0 0 0,0 0-1 0 0,0 0 1 0 0,-1-2 0 0 0,6-5-182 0 0,64-118 2101 0 0,-84 143-2159 0 0,0 1-1 0 0,1-1 0 0 0,0 0 0 0 0,0 1 0 0 0,0-1 0 0 0,1 0 0 0 0,0 0 1 0 0,1 0-1 0 0,-1-1 0 0 0,1 1 0 0 0,1-1 0 0 0,-1 0 0 0 0,1 0 1 0 0,0 0-1 0 0,0-1 0 0 0,1 0 0 0 0,-1 0 0 0 0,1 0 0 0 0,0-1 0 0 0,1 0 1 0 0,-1 0-1 0 0,1 0 0 0 0,0-1 0 0 0,5 2 59 0 0,104 30-1048 0 0,-76-31-3607 0 0,0-3-6052 0 0,-32-1 3504 0 0</inkml:trace>
  <inkml:trace contextRef="#ctx0" brushRef="#br0" timeOffset="1150.253">5261 1088 19548 0 0,'0'0'1859'0'0,"0"0"-389"0"0,0 0-586 0 0,0 0-434 0 0,0 0-306 0 0,0 0-223 0 0,0 0-211 0 0,0 0-256 0 0,0 0-317 0 0,0 0-333 0 0,0 0-234 0 0,0 0-76 0 0,-10-16 51 0 0,-29-48-32 0 0,-6 27-9047 0 0,35 34 5565 0 0</inkml:trace>
  <inkml:trace contextRef="#ctx0" brushRef="#br0" timeOffset="1450.411">4248 709 13179 0 0,'0'0'2899'0'0,"0"0"-417"0"0,0 0-712 0 0,0 0-549 0 0,0 0-505 0 0,0 0-584 0 0,0 0-348 0 0,0 0-124 0 0,0 0 92 0 0,0 0 252 0 0,37-9 130 0 0,119-26 12 0 0,102 27 89 0 0,319 49-589 0 0,-386-14-4609 0 0,-4 8-7248 0 0,-162-30 7625 0 0</inkml:trace>
  <inkml:trace contextRef="#ctx0" brushRef="#br0" timeOffset="1731.849">5478 1106 4417 0 0,'0'0'909'0'0,"0"0"40"0"0,0 0 328 0 0,0 0 108 0 0,0 0-189 0 0,0 0-364 0 0,0 0-297 0 0,21 28-138 0 0,133 175 187 0 0,-125-162-288 0 0,56 61 152 0 0,-11-62 4736 0 0,-10-50 475 0 0,-13-41-3600 0 0,11-79-1244 0 0,36-147-590 0 0,-66 238-2211 0 0,26 71-15777 0 0,-50-24 10345 0 0</inkml:trace>
  <inkml:trace contextRef="#ctx0" brushRef="#br0" timeOffset="2123.499">6595 1088 23581 0 0,'0'0'746'0'0,"0"0"-394"0"0,0 0-596 0 0,0 0-437 0 0,0 0-37 0 0,0 0 136 0 0,0 0 250 0 0,0 0 287 0 0,0 0 59 0 0,0 0-3 0 0,0 27 5 0 0,-10 184 12 0 0,9-204-73 0 0,1 0 0 0 0,0 0 0 0 0,1 1 0 0 0,0-1 0 0 0,0-1 0 0 0,0 1 0 0 0,1 0 0 0 0,0 0 0 0 0,0 0 0 0 0,1-1 0 0 0,0 1 0 0 0,0-1 0 0 0,0 0 0 0 0,1 0 0 0 0,3 4 45 0 0,22 13-3454 0 0,13-8-4545 0 0,-30-13-1923 0 0</inkml:trace>
  <inkml:trace contextRef="#ctx0" brushRef="#br0" timeOffset="2124.499">6586 164 25133 0 0,'0'0'224'0'0,"0"0"-48"0"0,0 0-176 0 0,0 0-392 0 0,0 0-896 0 0,0 0-1248 0 0,0 0-529 0 0,0 0-368 0 0,0 0-88 0 0,0 0 689 0 0,0 0 359 0 0,0 0-3520 0 0</inkml:trace>
  <inkml:trace contextRef="#ctx0" brushRef="#br0" timeOffset="2376.345">7372 1 20724 0 0,'0'0'-766'0'0,"0"0"-260"0"0,0 0 2 0 0,0 0 462 0 0,-3 26 458 0 0,-13 165 179 0 0,-6 495-26 0 0,20-610-17 0 0,-2-51 5 0 0,1 1-1 0 0,1-1 1 0 0,2 0-1 0 0,0 0 1 0 0,1 1 0 0 0,2-1-1 0 0,0 0 1 0 0,2 0-1 0 0,1-1 1 0 0,1 0-1 0 0,1 1 1 0 0,0-2-1 0 0,2 0 1 0 0,1 0-1 0 0,1-1 1 0 0,1 0-1 0 0,1-1 1 0 0,8 9-37 0 0,0-15 189 0 0,-27-28-4092 0 0,-3 5-836 0 0,1 1-4864 0 0</inkml:trace>
  <inkml:trace contextRef="#ctx0" brushRef="#br0" timeOffset="2681.19">6916 797 20524 0 0,'0'0'1182'0'0,"0"0"-35"0"0,0 0-306 0 0,0 0-459 0 0,0 0-353 0 0,0 0-216 0 0,31-21-83 0 0,101-64 34 0 0,-127 82 218 0 0,1 0 1 0 0,-1 0-1 0 0,0 1 1 0 0,1-1-1 0 0,-1 1 1 0 0,1 1-1 0 0,-1-1 1 0 0,1 1 0 0 0,0 0-1 0 0,0 0 1 0 0,0 1-1 0 0,0-1 1 0 0,0 1-1 0 0,-1 1 1 0 0,1-1-1 0 0,0 1 1 0 0,0 0-1 0 0,4 1 18 0 0,12 2-80 0 0,453 51-4197 0 0,-374-46 1217 0 0,-36 3-5004 0 0,-51-9 448 0 0</inkml:trace>
  <inkml:trace contextRef="#ctx0" brushRef="#br0" timeOffset="3018.993">7635 1392 17932 0 0,'0'0'700'0'0,"0"0"-93"0"0,0 0-87 0 0,0 0-84 0 0,25 4-108 0 0,177 25-33 0 0,-185-26-177 0 0,0-1 0 0 0,1 0 0 0 0,-1-2 0 0 0,1 0 1 0 0,-1-1-1 0 0,1 0 0 0 0,-1-2 0 0 0,0 0 0 0 0,0-1 0 0 0,0 0 1 0 0,0-1-1 0 0,-1-2 0 0 0,1 1 0 0 0,-2-2 0 0 0,1 0 0 0 0,-1-1 0 0 0,0 0 1 0 0,-1-1-1 0 0,0-1 0 0 0,4-4-118 0 0,-16 12 4 0 0,1 1 0 0 0,-1-1 1 0 0,1 0-1 0 0,-1 0 0 0 0,0 0 0 0 0,0 0 1 0 0,0 0-1 0 0,-1 0 0 0 0,1 0 0 0 0,-1-1 0 0 0,0 1 1 0 0,1-1-1 0 0,-1 1 0 0 0,-1-1 0 0 0,1 1 1 0 0,-1-1-1 0 0,1 0 0 0 0,-1 1 0 0 0,0-1 0 0 0,0 0 1 0 0,-1 1-1 0 0,1-1 0 0 0,-1 1 0 0 0,0-1 1 0 0,0 1-1 0 0,0-1 0 0 0,0 1 0 0 0,0-1 0 0 0,-1 1 1 0 0,0 0-1 0 0,1 0 0 0 0,-1 0 0 0 0,0 0 1 0 0,-1 0-1 0 0,1 0 0 0 0,-1 0 0 0 0,1 1 0 0 0,-3-2-4 0 0,-122-71-1836 0 0,101 67 1603 0 0,-1 1 1 0 0,-1 1 0 0 0,1 2-1 0 0,-1 0 1 0 0,1 2 0 0 0,-1 1 0 0 0,0 1-1 0 0,-26 4 233 0 0,44-3-85 0 0,0 0 1 0 0,1 0-1 0 0,-1 1 0 0 0,0 1 0 0 0,1 0 0 0 0,-1 0 0 0 0,1 1 0 0 0,0 0 0 0 0,0 0 0 0 0,0 1 0 0 0,1 0 0 0 0,0 1 0 0 0,0 0 0 0 0,0 0 1 0 0,1 1-1 0 0,-1 0 0 0 0,2 0 0 0 0,-1 0 0 0 0,1 1 0 0 0,0 0 0 0 0,1 0 0 0 0,0 1 0 0 0,0 0 0 0 0,0 0 0 0 0,1 0 0 0 0,0 4 85 0 0,2-8 20 0 0,0 1 0 0 0,1-1-1 0 0,0 0 1 0 0,1 1-1 0 0,-1-1 1 0 0,1 1 0 0 0,0-1-1 0 0,0 1 1 0 0,1-1-1 0 0,-1 1 1 0 0,1-1 0 0 0,1 1-1 0 0,-1-1 1 0 0,1 0-1 0 0,0 0 1 0 0,0 0-1 0 0,0 0 1 0 0,1 0 0 0 0,-1 0-1 0 0,1 0 1 0 0,0-1-1 0 0,1 0 1 0 0,-1 1 0 0 0,1-1-1 0 0,0 0 1 0 0,0-1-1 0 0,0 1 1 0 0,1-1 0 0 0,-1 0-1 0 0,1 0 1 0 0,0 0-1 0 0,-1 0 1 0 0,1-1 0 0 0,1 0-1 0 0,-1 0-19 0 0,192 50 2692 0 0,246 23-1287 0 0,-242-55-3662 0 0,-182-27-357 0 0,-9-2-3199 0 0,-8 4-3428 0 0</inkml:trace>
  <inkml:trace contextRef="#ctx0" brushRef="#br0" timeOffset="3293.62">8135 696 23261 0 0,'0'0'1520'0'0,"0"0"-193"0"0,0 0-508 0 0,0 0-550 0 0,0 0-423 0 0,0 0-218 0 0,0 0-20 0 0,0 0 98 0 0,0 0 168 0 0,33 5 68 0 0,107 20-70 0 0,53 40-1432 0 0,-56-31-1301 0 0,-45-16-3668 0 0,-58-12-1816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05.3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60 115 10250 0 0,'0'0'1566'0'0,"0"0"-359"0"0,0 0-606 0 0,0 0-350 0 0,0 0-164 0 0,0 0-127 0 0,0 0-178 0 0,0 0-136 0 0,0 0-3 0 0,0 0 96 0 0,0 0 192 0 0,-10-6 234 0 0,-30-18 167 0 0,30 19 112 0 0,10 5 16 0 0,134 20 5059 0 0,144-2-4111 0 0,-57-6-1169 0 0,-1 9 0 0 0,67 22-239 0 0,-139-11 124 0 0,-60-10 299 0 0,2-4 0 0 0,0-5 0 0 0,1-3 0 0 0,9-4-423 0 0,-91-26 2367 0 0,-42-25-3199 0 0,-119-28-7324 0 0,97 54-550 0 0,43 14 748 0 0</inkml:trace>
  <inkml:trace contextRef="#ctx0" brushRef="#br0" timeOffset="808.835">1802 2 11835 0 0,'0'0'3956'0'0,"0"0"-1502"0"0,0 0-1031 0 0,0 0-709 0 0,0 0-533 0 0,0 0-384 0 0,0 0-211 0 0,0 0-29 0 0,0 0 99 0 0,0 0 134 0 0,0 0 72 0 0,0 0 40 0 0,28-1 28 0 0,91 0 2 0 0,-44 26-24 0 0,-59-13 90 0 0,164 66 643 0 0,-145-67-519 0 0,0 3 0 0 0,-1 1 0 0 0,0 1 0 0 0,-1 2 1 0 0,-1 1-1 0 0,1 3-122 0 0,-30-20 23 0 0,0 0-1 0 0,0 0 1 0 0,0 0 0 0 0,0 0 0 0 0,-1 1-1 0 0,1-1 1 0 0,-1 1 0 0 0,0-1-1 0 0,1 1 1 0 0,-1 0 0 0 0,-1 0 0 0 0,1 0-1 0 0,0 0 1 0 0,-1 0 0 0 0,1 1 0 0 0,-1-1-1 0 0,0 0 1 0 0,0 1 0 0 0,-1-1-1 0 0,1 1 1 0 0,0-1 0 0 0,-1 1 0 0 0,0-1-1 0 0,0 1 1 0 0,0-1 0 0 0,-1 1-1 0 0,1-1 1 0 0,-1 1 0 0 0,1-1 0 0 0,-1 0-1 0 0,0 1 1 0 0,-1-1 0 0 0,1 0 0 0 0,0 0-1 0 0,-1 1 1 0 0,0-1 0 0 0,0 0-1 0 0,0-1 1 0 0,0 1 0 0 0,0 0 0 0 0,-1-1-1 0 0,1 1 1 0 0,-1-1 0 0 0,1 1 0 0 0,-1-1-1 0 0,0 0 1 0 0,0 0 0 0 0,0-1-1 0 0,-1 1-22 0 0,-38 25 290 0 0,-1-1 0 0 0,-1-3 0 0 0,-1-1 0 0 0,0-3-1 0 0,-2-1 1 0 0,-14 1-290 0 0,-228 108-368 0 0,237-77-2115 0 0,60-9-7660 0 0,0-35 774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2:59.9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3397 1 13243 0 0,'0'0'-202'0'0,"0"0"-302"0"0,0 0-253 0 0,0 0-119 0 0,0 0 98 0 0,0 0 389 0 0,0 0 565 0 0,0 0 500 0 0,0 0 299 0 0,0 0 84 0 0,0 0-31 0 0,0 0-104 0 0,0 0-45 0 0,0 12-55 0 0,60 540 2534 0 0,-11 122-2512 0 0,-43-525 205 0 0,-41-189 1623 0 0,-166-277-3015 0 0,204 402-1796 0 0,15-34 2339 0 0,2-1 1 0 0,2 0 0 0 0,2-2-1 0 0,3 0 1 0 0,1-2 0 0 0,2-1 0 0 0,3-2-1 0 0,7 6-202 0 0,-34-38 138 0 0,2 0 0 0 0,-1-1-1 0 0,1 1 1 0 0,1-1 0 0 0,0-1-1 0 0,0 0 1 0 0,1 0 0 0 0,1-1-1 0 0,-1 0 1 0 0,1-1-1 0 0,0 0 1 0 0,1 0 0 0 0,-1-1-1 0 0,1-1 1 0 0,1 0 0 0 0,-1-1-1 0 0,1 0 1 0 0,-1-1 0 0 0,1 0-1 0 0,0-1 1 0 0,0-1 0 0 0,0 0-1 0 0,13-1-137 0 0,-15-6 128 0 0,0 0 0 0 0,0-2 0 0 0,-1 1 0 0 0,0-1 0 0 0,0 0 0 0 0,-1-1-1 0 0,0-1 1 0 0,0 1 0 0 0,-1-1 0 0 0,-1 0 0 0 0,1-1 0 0 0,-2 0 0 0 0,0 0 0 0 0,0-1-1 0 0,1-3-127 0 0,2-1 96 0 0,167-430-51 0 0,-116 393-2490 0 0,-35 51-1576 0 0,2 13-3825 0 0,-13-2-3808 0 0</inkml:trace>
  <inkml:trace contextRef="#ctx0" brushRef="#br0" timeOffset="614.684">449 2089 8002 0 0,'0'0'2298'0'0,"0"0"-386"0"0,0 0-417 0 0,0 0-316 0 0,0 0-166 0 0,0 0-158 0 0,0 0-219 0 0,0 0-201 0 0,0 0-253 0 0,0 0-316 0 0,0 0-326 0 0,1 4-1154 0 0,45 625 3581 0 0,-56-444-1432 0 0,10-183-319 0 0,0-1-5181 0 0,0-1-268 0 0,0 0-3086 0 0</inkml:trace>
  <inkml:trace contextRef="#ctx0" brushRef="#br0" timeOffset="981.711">1 2191 22805 0 0,'0'0'155'0'0,"0"0"2"0"0,0 0-34 0 0,0 0-37 0 0,0 0-66 0 0,0 0-170 0 0,0 0-154 0 0,0 0-98 0 0,0-26-2 0 0,7-80 116 0 0,-7 103 279 0 0,1 0 0 0 0,1 0 0 0 0,-1 1 0 0 0,0-1 0 0 0,1 1 0 0 0,-1-1 0 0 0,1 1 0 0 0,0 0-1 0 0,0 0 1 0 0,0-1 0 0 0,0 1 0 0 0,0 1 0 0 0,0-1 0 0 0,0 0 0 0 0,1 0 0 0 0,-1 1 0 0 0,1-1 0 0 0,-1 1 0 0 0,1 0 0 0 0,0 0 0 0 0,-1 0 0 0 0,1 0 0 0 0,0 0 0 0 0,0 1-1 0 0,0-1 1 0 0,0 1 0 0 0,-1 0 0 0 0,4 0 9 0 0,9-3-26 0 0,22-9 31 0 0,0 2 0 0 0,1 2 0 0 0,-1 1 1 0 0,2 2-1 0 0,-1 2 0 0 0,1 1 0 0 0,-1 2 0 0 0,1 2 0 0 0,-1 1 1 0 0,0 2-1 0 0,0 2 0 0 0,0 1 0 0 0,-1 2 0 0 0,0 1 0 0 0,-1 3 1 0 0,0 0-1 0 0,-1 3 0 0 0,-1 0 0 0 0,0 3 0 0 0,-2 0 0 0 0,0 2 1 0 0,-2 2-1 0 0,0 1 0 0 0,1 3-5 0 0,-27-25-5 0 0,0 0 0 0 0,0 0 0 0 0,-1 0 0 0 0,1 1-1 0 0,-1 0 1 0 0,1-1 0 0 0,-1 1 0 0 0,0 0 0 0 0,-1 0 0 0 0,1 1 0 0 0,-1-1 0 0 0,0 1 0 0 0,0-1-1 0 0,0 1 1 0 0,-1 0 0 0 0,1-1 0 0 0,-1 1 0 0 0,0 0 0 0 0,-1 0 0 0 0,1 0 0 0 0,-1 0 0 0 0,0 0-1 0 0,0 0 1 0 0,-1 0 0 0 0,1 0 0 0 0,-1 0 0 0 0,0 0 0 0 0,0-1 0 0 0,-1 1 0 0 0,0 0 0 0 0,1-1 0 0 0,-1 1-1 0 0,-1-1 1 0 0,1 1 0 0 0,-1-1 0 0 0,0 0 0 0 0,0 0 0 0 0,0 0 0 0 0,0-1 0 0 0,-1 1 0 0 0,0 0 5 0 0,-29 9 213 0 0,-1-1 1 0 0,-1-2 0 0 0,1-1-1 0 0,-1-2 1 0 0,-1-1-1 0 0,0-2 1 0 0,1-2 0 0 0,-1-1-1 0 0,-14-2-213 0 0,32 1 51 0 0,-476-22 754 0 0,619 36-10337 0 0,-89-8 5015 0 0,-8-1-4941 0 0</inkml:trace>
  <inkml:trace contextRef="#ctx0" brushRef="#br0" timeOffset="2397.829">986 2667 21581 0 0,'0'0'-95'0'0,"0"0"-182"0"0,0 0-154 0 0,0 0-9 0 0,0 0 146 0 0,0 0 170 0 0,0 0 88 0 0,0 0 54 0 0,0 0 54 0 0,0 0 56 0 0,0 0 56 0 0,28 18 61 0 0,88 54 76 0 0,-24-53 446 0 0,-63-18-647 0 0,0-2 0 0 0,0-1-1 0 0,0-1 1 0 0,-1-2-1 0 0,1 0 1 0 0,-1-2 0 0 0,0-2-1 0 0,-1 0 1 0 0,0-2-1 0 0,0 0 1 0 0,-1-2 0 0 0,-1-1-1 0 0,12-10-119 0 0,-34 23-19 0 0,1-1-1 0 0,-1 0 0 0 0,-1 0 1 0 0,1 0-1 0 0,0 0 0 0 0,0-1 1 0 0,-1 1-1 0 0,1-1 0 0 0,-1 0 1 0 0,0 1-1 0 0,0-1 0 0 0,0 0 0 0 0,0 0 1 0 0,-1-1-1 0 0,1 1 0 0 0,-1 0 1 0 0,1 0-1 0 0,-1-1 0 0 0,0 1 1 0 0,-1-1-1 0 0,1 1 0 0 0,-1-1 1 0 0,1 1-1 0 0,-1-1 0 0 0,0 1 1 0 0,0-1-1 0 0,-1 0 0 0 0,1 1 1 0 0,-1-1-1 0 0,1 1 0 0 0,-1 0 1 0 0,0-1-1 0 0,-1 1 0 0 0,1-1 1 0 0,0 1-1 0 0,-1 0 0 0 0,0 0 1 0 0,0 0-1 0 0,0 0 0 0 0,0 0 1 0 0,0 1-1 0 0,-1-1 0 0 0,1 0 0 0 0,-1 1 1 0 0,1 0-1 0 0,-1-1 0 0 0,0 1 1 0 0,0 1-1 0 0,0-1 0 0 0,0 0 1 0 0,-1 1-1 0 0,1-1 0 0 0,0 1 1 0 0,-1 0-1 0 0,1 0 0 0 0,-1 0 1 0 0,0 0 19 0 0,-9-1-45 0 0,-1 0 1 0 0,0 1 0 0 0,1 1 0 0 0,-1 0 0 0 0,0 1-1 0 0,0 0 1 0 0,1 1 0 0 0,-1 0 0 0 0,0 2-1 0 0,1-1 1 0 0,0 1 0 0 0,0 1 0 0 0,0 1 0 0 0,1 0-1 0 0,-3 1 45 0 0,9-4 2 0 0,-1 1 0 0 0,0-1 0 0 0,1 1 0 0 0,0 0 0 0 0,0 1-1 0 0,0 0 1 0 0,0 0 0 0 0,1 0 0 0 0,0 0 0 0 0,0 1-1 0 0,0 0 1 0 0,1 0 0 0 0,0 0 0 0 0,0 0 0 0 0,0 1 0 0 0,1 0-1 0 0,0-1 1 0 0,0 1 0 0 0,1 0 0 0 0,0 1 0 0 0,0-1 0 0 0,1 0-1 0 0,-1 1 1 0 0,2-1 0 0 0,-1 1 0 0 0,1-1 0 0 0,0 1 0 0 0,1 1-2 0 0,4-1 38 0 0,0 0 0 0 0,0 0 0 0 0,0 0 0 0 0,1-1 0 0 0,1 0 0 0 0,-1 0 0 0 0,1-1 0 0 0,0 0 0 0 0,1 0 0 0 0,-1-1 0 0 0,1 1 0 0 0,0-2 0 0 0,0 1 0 0 0,1-1 0 0 0,-1-1 0 0 0,1 1 0 0 0,0-1 0 0 0,0-1 0 0 0,0 0 0 0 0,0 0 0 0 0,1-1 0 0 0,-1 0 0 0 0,0 0 0 0 0,3-1-38 0 0,223 12 798 0 0,-199-14-719 0 0,0-2 1 0 0,0-2 0 0 0,0-1-1 0 0,-1-1 1 0 0,0-2 0 0 0,-1-2-1 0 0,0-1 1 0 0,25-14-80 0 0,-54 26 7 0 0,0 0 1 0 0,0-1-1 0 0,0 1 1 0 0,-1-1-1 0 0,1 0 0 0 0,-1 0 1 0 0,1-1-1 0 0,-1 0 1 0 0,0 1-1 0 0,0-1 1 0 0,0-1-1 0 0,0 1 0 0 0,0 0 1 0 0,-1-1-1 0 0,1 0 1 0 0,-1 0-1 0 0,0 0 1 0 0,0 0-1 0 0,-1 0 1 0 0,1-1-1 0 0,-1 1 0 0 0,0-1 1 0 0,0 0-1 0 0,-1 0 1 0 0,1 1-1 0 0,-1-1 1 0 0,0 0-1 0 0,-1 0 0 0 0,1 0 1 0 0,-1 0-1 0 0,0-1 1 0 0,0 1-1 0 0,0 0 1 0 0,-1 0-1 0 0,1 0 1 0 0,-1 0-1 0 0,-1 1 0 0 0,1-1 1 0 0,-1 0-1 0 0,0 0 1 0 0,0 1-1 0 0,0-1 1 0 0,0 1-1 0 0,-1-1 1 0 0,-1 0-9 0 0,-160-86-409 0 0,204 84 58 0 0,-5 4 287 0 0,10-4 6 0 0,0 3 0 0 0,0 2-1 0 0,0 1 1 0 0,0 2 0 0 0,0 3-1 0 0,-1 1 1 0 0,1 3 0 0 0,16 5 59 0 0,-56-10-26 0 0,-1 0 0 0 0,1 0-1 0 0,-1 0 1 0 0,1 1 0 0 0,-1 0 0 0 0,0 0 0 0 0,-1 0 0 0 0,1 0-1 0 0,-1 1 1 0 0,0-1 0 0 0,0 1 0 0 0,0 0 0 0 0,0 0 0 0 0,-1 0-1 0 0,0 0 1 0 0,0 0 0 0 0,0 1 0 0 0,-1-1 0 0 0,0 0 0 0 0,0 1-1 0 0,0-1 1 0 0,-1 1 0 0 0,1 0 0 0 0,-1-1 0 0 0,-1 1 0 0 0,1-1-1 0 0,-1 1 1 0 0,0-1 0 0 0,0 1 0 0 0,-1-1 0 0 0,1 0 0 0 0,-1 1-1 0 0,0-1 1 0 0,-1 0 0 0 0,1 0 0 0 0,-1-1 0 0 0,0 1 0 0 0,0 0-1 0 0,-1-1 1 0 0,-1 2 26 0 0,0 7 79 0 0,4-12-58 0 0,0 0 1 0 0,0 0 0 0 0,0 0-1 0 0,0 1 1 0 0,0-1 0 0 0,1 0-1 0 0,-1 0 1 0 0,0 0 0 0 0,1 1-1 0 0,-1-1 1 0 0,1 0 0 0 0,-1 1-1 0 0,1-1 1 0 0,0 1 0 0 0,-1-1-1 0 0,1 0 1 0 0,0 1 0 0 0,0-1-1 0 0,0 1 1 0 0,0-1 0 0 0,0 1-1 0 0,1-1 1 0 0,-1 0 0 0 0,0 1-1 0 0,1-1 1 0 0,-1 0 0 0 0,0 1-1 0 0,1-1 1 0 0,0 0 0 0 0,-1 1-1 0 0,1-1 1 0 0,0 0 0 0 0,0 0-1 0 0,0 0 1 0 0,0 0 0 0 0,-1 0-1 0 0,2 0 1 0 0,-1 0 0 0 0,0 0-1 0 0,0 0 1 0 0,0 0 0 0 0,0 0-1 0 0,0-1 1 0 0,1 1 0 0 0,-1 0-1 0 0,0-1 1 0 0,1 1 0 0 0,-1-1-1 0 0,0 0 1 0 0,1 1 0 0 0,-1-1-1 0 0,1 0 1 0 0,-1 0 0 0 0,1 0-1 0 0,-1 0 1 0 0,0 0 0 0 0,1 0-1 0 0,-1 0 1 0 0,1-1 0 0 0,-1 1-1 0 0,0 0 1 0 0,1-1 0 0 0,-1 1-1 0 0,0-1 1 0 0,2 0-22 0 0,19-4 129 0 0,0-1 0 0 0,-1-2 0 0 0,1 0-1 0 0,-1-1 1 0 0,-1-1 0 0 0,0 0 0 0 0,0-2 0 0 0,15-13-129 0 0,-27 21-14 0 0,-1-1 0 0 0,0 0 0 0 0,0-1 0 0 0,0 1 0 0 0,-1-2 1 0 0,0 1-1 0 0,0 0 0 0 0,-1-1 0 0 0,0 0 0 0 0,0-1 0 0 0,0 1 0 0 0,-1-1 0 0 0,0 0 0 0 0,-1 0 1 0 0,0 0-1 0 0,0 0 0 0 0,1-7 14 0 0,-4 15-194 0 0,0 0-75 0 0,0 0-138 0 0,1 30-1402 0 0,4-17 1897 0 0,0 0 0 0 0,0 0 0 0 0,1-1 0 0 0,1 0 0 0 0,0 0 0 0 0,0-1 0 0 0,1 1 0 0 0,1-2 0 0 0,0 1 0 0 0,0-1 0 0 0,1-1 0 0 0,0 0 0 0 0,1 0 0 0 0,0-1 0 0 0,0 0 0 0 0,1-1 0 0 0,0 0 0 0 0,0-1 0 0 0,1-1 0 0 0,-1 0 0 0 0,1 0 0 0 0,1-1 0 0 0,-1-1 0 0 0,0 0 0 0 0,1-1 0 0 0,-1 0 0 0 0,1-1 0 0 0,0-1 0 0 0,0 0 0 0 0,-1-1 0 0 0,1 0 0 0 0,-1-1 0 0 0,1-1 0 0 0,0 0-88 0 0,-6 2 5 0 0,0 1 0 0 0,1-2 0 0 0,-1 1 0 0 0,0-1 0 0 0,0 0 0 0 0,0-1 0 0 0,0 0 0 0 0,0 0 0 0 0,-1-1 0 0 0,1 0 0 0 0,-1 0 0 0 0,0 0 0 0 0,0-1 0 0 0,-1 0 0 0 0,1-1 0 0 0,-1 1 0 0 0,-1-1 0 0 0,1-1 0 0 0,-1 1 0 0 0,0-1 0 0 0,0 0 0 0 0,0 0 0 0 0,-1 0 0 0 0,0 0 0 0 0,-1-1 0 0 0,0 0 0 0 0,0 0 0 0 0,-1 0 0 0 0,1 0 0 0 0,-2 0 0 0 0,1 0 0 0 0,-1-3-5 0 0,10 50-2218 0 0,-2-27 2299 0 0,1 0 0 0 0,1-1 0 0 0,0 0 0 0 0,0-1 0 0 0,1 0-1 0 0,0-1 1 0 0,1 0 0 0 0,0-1 0 0 0,0-1 0 0 0,1 0-1 0 0,0 0 1 0 0,0-2 0 0 0,1 1 0 0 0,-1-2 0 0 0,1 0 0 0 0,0-1-1 0 0,0 0 1 0 0,1-2 0 0 0,-1 1 0 0 0,10-2-81 0 0,-15 2-88 0 0,1-1 1 0 0,-1 0-1 0 0,1-1 0 0 0,-1 0 1 0 0,1-1-1 0 0,-1 0 1 0 0,1 0-1 0 0,-1-1 1 0 0,1-1-1 0 0,-1 0 0 0 0,0 0 1 0 0,0-1-1 0 0,-1 0 1 0 0,1 0-1 0 0,-1-1 1 0 0,0-1-1 0 0,0 0 0 0 0,0 0 1 0 0,-1 0-1 0 0,0-1 1 0 0,0-1-1 0 0,-1 1 1 0 0,0-1-1 0 0,3-5 88 0 0,-5-13 587 0 0,15 31 194 0 0,11 10-628 0 0,0-2 0 0 0,1-2-1 0 0,0 0 1 0 0,1-2 0 0 0,0-2-1 0 0,0-1 1 0 0,1-1 0 0 0,0-2 0 0 0,0-2-1 0 0,0 0 1 0 0,-1-3 0 0 0,24-3-153 0 0,-42 5 9 0 0,0-1 1 0 0,1-1 0 0 0,-1 0 0 0 0,0-1 0 0 0,0 0-1 0 0,-1-1 1 0 0,1-1 0 0 0,-1 0 0 0 0,0-1-1 0 0,0-1 1 0 0,-1 0 0 0 0,0-1 0 0 0,0 0 0 0 0,-1-1-1 0 0,0 0 1 0 0,0-1 0 0 0,-1-1 0 0 0,6-7-10 0 0,-15 15-32 0 0,0-1 0 0 0,-1 1 0 0 0,0-1 0 0 0,0 1-1 0 0,0-1 1 0 0,0 1 0 0 0,0-1 0 0 0,-1 0 0 0 0,0 0 0 0 0,0 1 0 0 0,0-1 0 0 0,0 0 0 0 0,0 0 0 0 0,-1 1 0 0 0,0-1 0 0 0,0 0 0 0 0,0 1 0 0 0,0-1 0 0 0,0 1 0 0 0,-1-1 0 0 0,1 1 0 0 0,-1 0-1 0 0,0 0 1 0 0,0-1 0 0 0,0 1 0 0 0,-1 0 0 0 0,1 1 0 0 0,-1-1 0 0 0,1 0 0 0 0,-1 1 0 0 0,0-1 0 0 0,0 1 0 0 0,0 0 0 0 0,-3-1 32 0 0,-1-2-64 0 0,-1 0-1 0 0,1 0 1 0 0,-1 1 0 0 0,0 1-1 0 0,0-1 1 0 0,0 1 0 0 0,-1 1 0 0 0,1-1-1 0 0,-1 1 1 0 0,1 1 0 0 0,-1 0 0 0 0,0 0-1 0 0,0 1 1 0 0,-5 0 64 0 0,11 2-10 0 0,0 0 0 0 0,0 0 1 0 0,1 0-1 0 0,-1 1 0 0 0,1-1 0 0 0,-1 1 1 0 0,1 0-1 0 0,0 0 0 0 0,0 0 0 0 0,0 0 1 0 0,0 0-1 0 0,1 0 0 0 0,-1 0 0 0 0,1 1 1 0 0,0-1-1 0 0,0 0 0 0 0,0 1 0 0 0,0-1 1 0 0,1 1-1 0 0,-1-1 0 0 0,1 1 0 0 0,0 0 1 0 0,0-1-1 0 0,0 1 0 0 0,1-1 0 0 0,-1 1 1 0 0,1-1-1 0 0,0 1 0 0 0,0-1 0 0 0,0 1 0 0 0,0-1 1 0 0,1 0-1 0 0,-1 0 0 0 0,1 0 0 0 0,0 1 1 0 0,0-2-1 0 0,0 1 0 0 0,0 0 0 0 0,1 0 1 0 0,-1-1-1 0 0,1 2 10 0 0,9 8 59 0 0,1 0 1 0 0,-1 0-1 0 0,2-1 0 0 0,0-1 1 0 0,0 0-1 0 0,0-1 0 0 0,2-1 0 0 0,-1 0 1 0 0,1-1-1 0 0,0-1 0 0 0,0 0 1 0 0,0-1-1 0 0,11 1-59 0 0,135 28-2402 0 0,-92-26-382 0 0,-23-5-2612 0 0,-44-3 4831 0 0,23 2-7055 0 0</inkml:trace>
  <inkml:trace contextRef="#ctx0" brushRef="#br0" timeOffset="3063.249">5192 2674 19452 0 0,'0'0'1734'0'0,"0"0"-759"0"0,0 0-654 0 0,0 0-372 0 0,0 0-174 0 0,0 0-14 0 0,0 0 73 0 0,0 0 155 0 0,0 0 172 0 0,0 0 86 0 0,0 0 42 0 0,0 0-8 0 0,25 7 1 0 0,81 18-12 0 0,-87-22-181 0 0,0 0 0 0 0,0-2 0 0 0,0 0 0 0 0,1-1-1 0 0,-1-1 1 0 0,0-1 0 0 0,0 0 0 0 0,0-2 0 0 0,0 0 0 0 0,0-1 0 0 0,-1-1 0 0 0,1-1-89 0 0,10-2 45 0 0,-15 6-66 0 0,0-1 0 0 0,-1 0 0 0 0,1-1 0 0 0,-1 0 0 0 0,0-2 0 0 0,-1 1 0 0 0,1-1-1 0 0,-1-1 1 0 0,-1 0 0 0 0,1-1 0 0 0,-1 0 0 0 0,-1-1 0 0 0,0 0 0 0 0,4-6 21 0 0,-12 14-46 0 0,-1 0 1 0 0,0-1-1 0 0,0 1 0 0 0,0-1 1 0 0,0 1-1 0 0,0-1 0 0 0,0 0 0 0 0,-1 1 1 0 0,1-1-1 0 0,-1 0 0 0 0,1 1 0 0 0,-1-1 1 0 0,0 0-1 0 0,0 0 0 0 0,-1 1 0 0 0,1-1 1 0 0,-1 0-1 0 0,1 1 0 0 0,-1-1 1 0 0,0 0-1 0 0,0 1 0 0 0,0-1 0 0 0,0 1 1 0 0,0-1-1 0 0,-1 1 0 0 0,1 0 0 0 0,-1-1 1 0 0,1 1-1 0 0,-1 0 0 0 0,0 0 1 0 0,0 0-1 0 0,0 0 0 0 0,0 0 0 0 0,0 1 1 0 0,0-1-1 0 0,-1 1 0 0 0,1-1 0 0 0,0 1 1 0 0,-1 0-1 0 0,0 0 0 0 0,1 0 1 0 0,-1 0 45 0 0,-113-35-1249 0 0,102 33 1246 0 0,-1 0-1 0 0,1 1 0 0 0,0 0 0 0 0,-1 1 0 0 0,1 1 0 0 0,-1 0 0 0 0,1 1 0 0 0,-1 1 0 0 0,1 0 0 0 0,0 1 0 0 0,0 0 0 0 0,0 2 0 0 0,0-1 0 0 0,0 2 0 0 0,1 0 0 0 0,0 0 1 0 0,0 1-1 0 0,1 1 0 0 0,0 0 0 0 0,0 0 0 0 0,1 1 0 0 0,-8 9 4 0 0,17-15 19 0 0,1 0 0 0 0,-1 0 0 0 0,1 1 0 0 0,0-1 0 0 0,0 0 0 0 0,0 1 0 0 0,0-1 0 0 0,1 1 0 0 0,-1 0 0 0 0,1-1 0 0 0,0 1 0 0 0,0-1 0 0 0,0 1 0 0 0,0 0 0 0 0,1-1 0 0 0,0 1 0 0 0,-1-1 0 0 0,1 1 1 0 0,1-1-1 0 0,-1 1 0 0 0,0-1 0 0 0,1 0 0 0 0,0 0 0 0 0,-1 0 0 0 0,1 0 0 0 0,0 0 0 0 0,1 0 0 0 0,-1 0 0 0 0,1 0 0 0 0,-1-1 0 0 0,1 0 0 0 0,0 1 0 0 0,0-1 0 0 0,0 0 0 0 0,0 0 0 0 0,0 0 0 0 0,0-1 0 0 0,0 1 0 0 0,1-1 0 0 0,-1 0 0 0 0,1 0-19 0 0,147 48 1376 0 0,-71-37-1113 0 0,0-2 0 0 0,1-4 0 0 0,0-4 0 0 0,1-3 0 0 0,48-9-263 0 0,-10-7-2340 0 0,-107 14 1675 0 0,0-1 0 0 0,-1 0-1 0 0,1-1 1 0 0,-1-1 0 0 0,0 0 0 0 0,0-1 0 0 0,-1 0 0 0 0,0-1-1 0 0,0 0 1 0 0,0 0 0 0 0,-1-1 0 0 0,0-2 665 0 0,14-14-1216 0 0,-2-2 0 0 0,-1-1 0 0 0,-1-1 1 0 0,-1 0-1 0 0,-2-1 0 0 0,-1-1 0 0 0,-1-1 0 0 0,0-7 1216 0 0,36-117-127 0 0,-18 1 3316 0 0,-23 101-68 0 0,-3-1 1 0 0,-3 0-1 0 0,-1 0 0 0 0,-4 0 1 0 0,-5-42-3122 0 0,0 67 1100 0 0,-4 40-1660 0 0,-3 70 483 0 0,4 0-1 0 0,4 0 1 0 0,3 1 0 0 0,3-1-1 0 0,6 14 78 0 0,-3 366 408 0 0,17-375-429 0 0,-20-85-26 0 0,-1 0-11 0 0,-14-28-3704 0 0,-21-21-7760 0 0,26 37 3398 0 0</inkml:trace>
  <inkml:trace contextRef="#ctx0" brushRef="#br0" timeOffset="3319.265">6317 2182 15483 0 0,'0'0'3057'0'0,"0"0"-508"0"0,0 0-821 0 0,0 0-660 0 0,0 0-446 0 0,0 0-309 0 0,0 0-194 0 0,26-16-81 0 0,89-49-27 0 0,2 42-25 0 0,-86 24 11 0 0,214 1-920 0 0,-164 4-3675 0 0,-1 2-6412 0 0,-72-6 2570 0 0</inkml:trace>
  <inkml:trace contextRef="#ctx0" brushRef="#br0" timeOffset="3580.858">6861 2475 12355 0 0,'0'0'2201'0'0,"0"0"-438"0"0,0 0-386 0 0,0 0-304 0 0,0 0-232 0 0,0 0-223 0 0,0 0-120 0 0,26 15-86 0 0,83 44-60 0 0,-101-54-242 0 0,1-1 0 0 0,1 0 0 0 0,-1 0 0 0 0,0-1 1 0 0,1 0-1 0 0,0 0 0 0 0,-1-1 0 0 0,1-1 0 0 0,0 0 0 0 0,0 0 0 0 0,0-1 1 0 0,0 0-1 0 0,0 0 0 0 0,0-1 0 0 0,0-1 0 0 0,0 0 0 0 0,7-2-110 0 0,57-37 1325 0 0,-72 40-1341 0 0,-1 0-1 0 0,0 0 0 0 0,0 0 0 0 0,0 0 0 0 0,0-1 0 0 0,0 1 0 0 0,0-1 0 0 0,0 1 0 0 0,0-1 0 0 0,0 1 0 0 0,0-1 0 0 0,-1 1 0 0 0,1-1 1 0 0,-1 0-1 0 0,1 1 0 0 0,-1-1 0 0 0,0 0 0 0 0,0 1 0 0 0,1-1 0 0 0,-1 0 0 0 0,-1 1 0 0 0,1-1 0 0 0,0 0 0 0 0,0 0 0 0 0,0 1 1 0 0,-1-1-1 0 0,1 0 0 0 0,-1 1 0 0 0,1-1 0 0 0,-1 1 0 0 0,0-1 0 0 0,0 1 0 0 0,0-1 0 0 0,0 1 0 0 0,0-1 0 0 0,0 1 0 0 0,0 0 0 0 0,0-1 1 0 0,0 1-1 0 0,-1 0 0 0 0,1 0 0 0 0,0 0 0 0 0,-1 0 0 0 0,1 0 0 0 0,-1 0 0 0 0,0 0 17 0 0,-11-6-78 0 0,1 1 0 0 0,-1 0 0 0 0,0 1 0 0 0,-1 1 0 0 0,1 0 0 0 0,-1 0 0 0 0,0 1 0 0 0,0 1 0 0 0,0 1-1 0 0,0 0 1 0 0,0 0 0 0 0,0 1 0 0 0,0 1 0 0 0,0 1 0 0 0,-4 1 78 0 0,14-2 2 0 0,-1 0-1 0 0,1 0 1 0 0,-1 1 0 0 0,1 0-1 0 0,0 0 1 0 0,0 0-1 0 0,0 0 1 0 0,0 1 0 0 0,0 0-1 0 0,0-1 1 0 0,1 1 0 0 0,0 1-1 0 0,-1-1 1 0 0,1 0-1 0 0,0 1 1 0 0,0 0 0 0 0,1 0-1 0 0,-1-1 1 0 0,1 1-1 0 0,0 1 1 0 0,0-1 0 0 0,0 0-1 0 0,1 1 1 0 0,-1-1-1 0 0,1 0 1 0 0,0 1 0 0 0,1 0-1 0 0,-1-1 1 0 0,1 1 0 0 0,-1-1-1 0 0,2 1 1 0 0,-1 0-1 0 0,0-1 1 0 0,1 1 0 0 0,0 0-1 0 0,0-1 1 0 0,0 1-1 0 0,0-1 1 0 0,1 0 0 0 0,0 1-1 0 0,0-1 1 0 0,0 0-1 0 0,0 0 1 0 0,1 0 0 0 0,0-1-1 0 0,0 1 1 0 0,0 0 0 0 0,0-1-1 0 0,0 0 1 0 0,1 0-1 0 0,-1 0 1 0 0,1 0 0 0 0,0 0-2 0 0,22 10 222 0 0,0-2 1 0 0,1 0 0 0 0,0-2 0 0 0,1 0 0 0 0,0-3 0 0 0,0 0 0 0 0,1-1 0 0 0,-1-2-1 0 0,1-1 1 0 0,0-1 0 0 0,0-2 0 0 0,10-2-223 0 0,20 4 131 0 0,22-2-552 0 0,54 3 32 0 0,-91 4-4161 0 0,-2 4-4142 0 0,-32-7-1981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02.9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335 308 1952 0 0,'0'0'1237'0'0,"0"0"-684"0"0,0 0-297 0 0,0 0-146 0 0,0 0-98 0 0,0 0-76 0 0,0 0 20 0 0,0 0 64 0 0,0 0 106 0 0,0 0 210 0 0,0 0 267 0 0,4-9 275 0 0,13-32 1627 0 0,2 151-1261 0 0,-4 0 0 0 0,-5 0-1 0 0,-5 1 1 0 0,-9 106-1244 0 0,2-95 263 0 0,-9 360 604 0 0,4 367 465 0 0,17-760-419 0 0,-29-148 3882 0 0,-7-4-7313 0 0,-12-35-7622 0 0,30 76 2853 0 0</inkml:trace>
  <inkml:trace contextRef="#ctx0" brushRef="#br0" timeOffset="568.968">56 306 18732 0 0,'0'0'369'0'0,"0"0"-90"0"0,0 0-32 0 0,-10-27-83 0 0,-27-84-264 0 0,36 109 44 0 0,0 1 1 0 0,0-1-1 0 0,0 1 1 0 0,0-1 0 0 0,1 1-1 0 0,-1-1 1 0 0,1 1-1 0 0,-1-1 1 0 0,1 0-1 0 0,-1 1 1 0 0,1-1-1 0 0,0 1 1 0 0,0-1-1 0 0,0 0 1 0 0,0 0-1 0 0,0 1 1 0 0,0-1-1 0 0,0 0 1 0 0,0 1-1 0 0,1-1 1 0 0,-1 1 0 0 0,1-1-1 0 0,-1 0 1 0 0,1 1-1 0 0,0-1 1 0 0,-1 1-1 0 0,1-1 1 0 0,0 1-1 0 0,0 0 1 0 0,0-1-1 0 0,0 1 1 0 0,1 0-1 0 0,-1 0 1 0 0,0-1-1 0 0,0 1 1 0 0,1 0-1 0 0,-1 0 1 0 0,0 0 0 0 0,1 1-1 0 0,-1-1 1 0 0,1 0-1 0 0,-1 1 1 0 0,1-1-1 0 0,0 1 1 0 0,-1-1-1 0 0,1 1 1 0 0,0-1-1 0 0,-1 1 1 0 0,1 0-1 0 0,0 0 1 0 0,0 0 55 0 0,10-2-346 0 0,78-22 723 0 0,2 5 0 0 0,0 4 0 0 0,1 3 1 0 0,33 4-378 0 0,-80 4 195 0 0,52-7-55 0 0,0 4 0 0 0,1 5-1 0 0,0 4 1 0 0,-1 4 0 0 0,0 5 0 0 0,0 3 0 0 0,-1 6 0 0 0,71 23-140 0 0,-152-39-37 0 0,-1 1 0 0 0,-1 1-1 0 0,1 0 1 0 0,-1 0 0 0 0,0 2 0 0 0,0 0 0 0 0,-1 0 0 0 0,0 1 0 0 0,-1 1-1 0 0,0 0 1 0 0,0 0 0 0 0,-1 2 0 0 0,0-1 0 0 0,-1 1 0 0 0,-1 1 0 0 0,0 0-1 0 0,0 0 1 0 0,-2 1 0 0 0,1 0 0 0 0,-2 0 0 0 0,0 0 0 0 0,0 1 0 0 0,-2 0-1 0 0,0 0 1 0 0,0 1 0 0 0,-2-1 0 0 0,1 12 37 0 0,-4-1 35 0 0,-1 0-1 0 0,-1-1 1 0 0,-2 1-1 0 0,0-1 1 0 0,-2 0-1 0 0,-1 0 1 0 0,0-1 0 0 0,-2 0-1 0 0,-1 0 1 0 0,-1-1-1 0 0,-1 0 1 0 0,-1-2 0 0 0,-1 1-1 0 0,-4 3-34 0 0,-21 25 105 0 0,-2-3-1 0 0,-3-1 1 0 0,-1-2-1 0 0,-2-2 1 0 0,-14 7-105 0 0,-77 43 171 0 0,-5-6-1 0 0,-3-7 1 0 0,-3-6 0 0 0,-3-6-1 0 0,-144 40-170 0 0,181-64-321 0 0,148-38-2064 0 0,33-4 2489 0 0,0 3-1 0 0,0 2 1 0 0,-1 4-1 0 0,0 2 1 0 0,0 3-1 0 0,-1 3 1 0 0,-2 3-1 0 0,0 2 1 0 0,-1 3-1 0 0,-1 3 1 0 0,-2 2-1 0 0,41 30-103 0 0,328 360 521 0 0,-335-345 1349 0 0,-101-85 1799 0 0,-7-16-4267 0 0,-1 1-1347 0 0,-27-14-5143 0 0,26 23 857 0 0,9 7-2699 0 0</inkml:trace>
  <inkml:trace contextRef="#ctx0" brushRef="#br0" timeOffset="1484.602">2207 1957 12371 0 0,'0'0'1279'0'0,"0"0"-179"0"0,0 0-301 0 0,0 0-450 0 0,0 0-398 0 0,0 0-482 0 0,0 0-551 0 0,0 0-542 0 0,0 0-326 0 0,0 0 245 0 0,0 0 615 0 0,0 0 791 0 0,0-10 1492 0 0,-3 62 1122 0 0,2-49-2241 0 0,-5 35 231 0 0,2 0-1 0 0,1 1 0 0 0,2-1 1 0 0,2 0-1 0 0,1 1 0 0 0,2-1 1 0 0,2 0-1 0 0,1-1 0 0 0,2 1 1 0 0,9 20-305 0 0,-17-54 107 0 0,1-1 0 0 0,-1 0 0 0 0,1 0 0 0 0,-1 0 0 0 0,1 0 0 0 0,0 0 0 0 0,0-1 0 0 0,1 1 0 0 0,-1 0 1 0 0,0-1-1 0 0,1 0 0 0 0,0 1 0 0 0,-1-1 0 0 0,1 0 0 0 0,0-1 0 0 0,0 1 0 0 0,0 0 0 0 0,0-1 0 0 0,1 0 0 0 0,-1 1 1 0 0,0-1-1 0 0,1-1 0 0 0,-1 1 0 0 0,0 0 0 0 0,1-1 0 0 0,-1 0 0 0 0,1 1 0 0 0,-1-1 0 0 0,1-1 0 0 0,-1 1 0 0 0,1 0 0 0 0,-1-1 1 0 0,0 0-1 0 0,1 0 0 0 0,-1 0 0 0 0,0 0 0 0 0,0 0 0 0 0,0-1 0 0 0,1 0 0 0 0,-2 1 0 0 0,1-1 0 0 0,0 0 0 0 0,0 0 1 0 0,0-1-1 0 0,-1 1 0 0 0,1 0 0 0 0,-1-1-107 0 0,16-12 259 0 0,-2 0-1 0 0,0-1 1 0 0,0-1 0 0 0,-2 0 0 0 0,0-1 0 0 0,-1-1-1 0 0,-1 0 1 0 0,1-4-259 0 0,-1-1 125 0 0,-1-1 0 0 0,-1 0 0 0 0,-1-1 0 0 0,-2 0 0 0 0,0 0 0 0 0,-2-1 0 0 0,-1 1 0 0 0,-1-1 0 0 0,-2 0 0 0 0,0-11-125 0 0,-6-46 230 0 0,7 123-4633 0 0,0 15 4730 0 0,8 6-189 0 0,3-1 0 0 0,2-1 0 0 0,3-1-1 0 0,2 0 1 0 0,3-1 0 0 0,2-2 0 0 0,15 22-138 0 0,-34-64 73 0 0,0-1 1 0 0,1 0 0 0 0,0 0 0 0 0,1 0 0 0 0,0-1 0 0 0,1 0-1 0 0,0-1 1 0 0,0 0 0 0 0,1 0 0 0 0,0-1 0 0 0,1-1 0 0 0,0 1 0 0 0,0-2-1 0 0,1 1 1 0 0,-1-2 0 0 0,1 0 0 0 0,1 0 0 0 0,-1-1 0 0 0,0 0 0 0 0,1-1-1 0 0,0-1 1 0 0,0 0 0 0 0,0 0 0 0 0,0-2 0 0 0,0 1 0 0 0,0-2-1 0 0,0 0 1 0 0,0 0 0 0 0,0-1 0 0 0,0-1 0 0 0,-1 0 0 0 0,1-1 0 0 0,-1 0-1 0 0,0-1 1 0 0,0 0 0 0 0,0-1 0 0 0,-1 0 0 0 0,1-1 0 0 0,-2 0 0 0 0,1-1-74 0 0,0-3 87 0 0,0 0 1 0 0,-1-1 0 0 0,-1 0 0 0 0,0 0 0 0 0,0-1 0 0 0,-2-1 0 0 0,1 1-1 0 0,-2-1 1 0 0,0 0 0 0 0,0 0 0 0 0,-1-1 0 0 0,-1 0 0 0 0,-1 0 0 0 0,0 0 0 0 0,-1 0-1 0 0,0 0 1 0 0,-1-1 0 0 0,-1 1 0 0 0,-1 0 0 0 0,0-1 0 0 0,0 1 0 0 0,-2 0-1 0 0,-3-11-87 0 0,-4-15 132 0 0,-2 0-1 0 0,-2 1 0 0 0,-2 1 0 0 0,-1 0 0 0 0,-3 1 0 0 0,0 1 0 0 0,-3 1 0 0 0,-1 0-131 0 0,25 36-29 0 0,0 1-1 0 0,0 0 0 0 0,-1-1 0 0 0,1 1 0 0 0,0-1 0 0 0,0 0 1 0 0,0 1-1 0 0,0-1 0 0 0,0 0 0 0 0,0 1 0 0 0,0-1 0 0 0,0 0 0 0 0,0 0 1 0 0,0 0-1 0 0,0 0 0 0 0,0 0 0 0 0,0 0 0 0 0,1 0 0 0 0,-1 0 1 0 0,0-1-1 0 0,0 1 0 0 0,0 0 0 0 0,0-1 0 0 0,-1 1 0 0 0,1 0 0 0 0,0-1 1 0 0,0 1-1 0 0,0-1 0 0 0,0 0 0 0 0,0 1 0 0 0,0-1 0 0 0,-1 0 1 0 0,1 1-1 0 0,0-1 0 0 0,-1 0 0 0 0,1 0 0 0 0,0 0 0 0 0,-1 1 0 0 0,1-1 1 0 0,-1 0-1 0 0,1 0 0 0 0,-1 0 0 0 0,0 0 0 0 0,1 0 0 0 0,-1 0 1 0 0,0 0-1 0 0,0 0 0 0 0,1 0 0 0 0,-1 0 0 0 0,0 0 0 0 0,0 0 0 0 0,0 0 1 0 0,0 0-1 0 0,-1 0 0 0 0,1 0 0 0 0,0 0 0 0 0,0 0 0 0 0,-1 0 1 0 0,1 0-1 0 0,0 0 0 0 0,-1 0 0 0 0,1 0 0 0 0,-1 0 0 0 0,1 0 0 0 0,-1 0 1 0 0,0 0 29 0 0,24 2 368 0 0,328-35 349 0 0,-269 16-553 0 0,0-2 0 0 0,-2-5 0 0 0,0-3-1 0 0,-2-3 1 0 0,26-17-164 0 0,52-52 1036 0 0,-195 98-2527 0 0,-113 64-5245 0 0,62 1-3846 0 0,85-60 9474 0 0,-17 14-5635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23.0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0 300 19844 0 0,'0'0'2073'0'0,"0"0"-289"0"0,0 0-490 0 0,0 0-379 0 0,0 0-306 0 0,0 0-306 0 0,0 0-235 0 0,0 0-124 0 0,0 0-26 0 0,0 0 48 0 0,0 0 46 0 0,0 0 34 0 0,28-7 48 0 0,90-23 8 0 0,-100 27-69 0 0,0 0-1 0 0,0 1 0 0 0,0 1 0 0 0,0 1 0 0 0,1 0 0 0 0,-1 2 0 0 0,0 0 0 0 0,0 1 0 0 0,4 1-32 0 0,25 4 48 0 0,-38-7-43 0 0,91 18 59 0 0,1-5-1 0 0,0-4 1 0 0,1-5-1 0 0,0-4 1 0 0,0-5 0 0 0,-1-4-1 0 0,98-21-63 0 0,-78-9 54 0 0,-200 21-4219 0 0,42 10 2392 0 0,0-1 0 0 0,0-2 1 0 0,1-1-1 0 0,0-2 0 0 0,1-2 1 0 0,-2-2 1772 0 0,-53-52-2206 0 0,89 68 2385 0 0,-1 0-1 0 0,1 1 0 0 0,0-1 1 0 0,0 0-1 0 0,-1 0 0 0 0,1 0 1 0 0,0 0-1 0 0,0 0 0 0 0,0 0 1 0 0,0 0-1 0 0,0 0 1 0 0,0 0-1 0 0,1 0 0 0 0,-1-1 1 0 0,0 1-1 0 0,1 0 0 0 0,-1-1 1 0 0,1 1-1 0 0,-1 0 0 0 0,1-1 1 0 0,-1 1-1 0 0,1-1 0 0 0,0 1 1 0 0,0-1-1 0 0,0 1 1 0 0,0-1-1 0 0,0 1 0 0 0,0 0 1 0 0,0-1-1 0 0,0 1 0 0 0,1-1 1 0 0,-1 1-1 0 0,0-1 0 0 0,1 1 1 0 0,-1 0-1 0 0,1-1 0 0 0,0 1 1 0 0,-1 0-1 0 0,1 0 0 0 0,0-1 1 0 0,0 1-1 0 0,0 0 1 0 0,0 0-1 0 0,0 0 0 0 0,0 0 1 0 0,0 0-1 0 0,0 0 0 0 0,0 0 1 0 0,1 0-1 0 0,-1 1 0 0 0,0-1 1 0 0,1 0-1 0 0,-1 1 0 0 0,0-1 1 0 0,1 1-1 0 0,-1-1-178 0 0,87-11 2514 0 0,-38 17-2352 0 0,0 2 0 0 0,-1 2 0 0 0,0 3 0 0 0,-1 2 0 0 0,-1 1 1 0 0,0 3-1 0 0,38 20-162 0 0,-34-16 114 0 0,-44-19-101 0 0,36 12 52 0 0,-1 3-1 0 0,0 1 1 0 0,-2 2 0 0 0,0 2-1 0 0,-1 2 1 0 0,-2 1 0 0 0,28 25-65 0 0,-62-48 40 0 0,0-1 0 0 0,0 1 1 0 0,0-1-1 0 0,-1 1 0 0 0,1 0 1 0 0,-1 0-1 0 0,1 0 0 0 0,-1 1 0 0 0,0-1 1 0 0,0 0-1 0 0,0 1 0 0 0,-1-1 1 0 0,1 1-1 0 0,-1 0 0 0 0,0-1 1 0 0,0 1-1 0 0,0 0 0 0 0,-1 0 1 0 0,1 0-1 0 0,-1 0 0 0 0,0 0 1 0 0,0 0-1 0 0,0-1 0 0 0,-1 1 0 0 0,1 0 1 0 0,-1 0-1 0 0,0 0 0 0 0,0 0 1 0 0,0-1-1 0 0,0 1 0 0 0,-1-1 1 0 0,0 1-1 0 0,0-1 0 0 0,0 1 1 0 0,0-1-1 0 0,0 0 0 0 0,-1 0 1 0 0,1 0-1 0 0,-1 0 0 0 0,0 0 0 0 0,1-1 1 0 0,-2 1-1 0 0,1-1 0 0 0,0 1-40 0 0,-168 92 1182 0 0,81-51-3190 0 0,6 9-8284 0 0,73-45-1097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24.3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1 773 21789 0 0,'0'0'1148'0'0,"0"0"-544"0"0,0 0-505 0 0,0 0-391 0 0,0 0-188 0 0,0 0 50 0 0,0 0 154 0 0,0 0 216 0 0,0 0 211 0 0,0 0 78 0 0,0 0 29 0 0,0 0-1 0 0,0 0-4 0 0,26 3-13 0 0,86 7-12 0 0,-105-9-188 0 0,-1-1-1 0 0,0 0 1 0 0,1 0-1 0 0,-1 0 0 0 0,1-1 1 0 0,-1 0-1 0 0,0-1 0 0 0,1 1 1 0 0,-1-1-1 0 0,0 0 0 0 0,0-1 1 0 0,0 0-1 0 0,-1 1 1 0 0,1-2-1 0 0,-1 1 0 0 0,1-1 1 0 0,-1 0-1 0 0,4-4-39 0 0,9-5 76 0 0,20-17 6 0 0,0-1 1 0 0,-2-2 0 0 0,-2-2 0 0 0,-1-1-1 0 0,-1-1 1 0 0,-2-2 0 0 0,-2-1 0 0 0,-2-1 0 0 0,-2-1-1 0 0,-1-1 1 0 0,-2-1 0 0 0,-3-1 0 0 0,-1-1-1 0 0,-1-4-82 0 0,-2-91 285 0 0,-33 206-3181 0 0,7 21 2998 0 0,5 1 0 0 0,3 0-1 0 0,3 0 1 0 0,5 0 0 0 0,9 44-102 0 0,1 81 118 0 0,-2 163-102 0 0,-12-371-5 0 0,-1-1-1 0 0,1 1 1 0 0,-1-1 0 0 0,0 0 0 0 0,0 1-1 0 0,0-1 1 0 0,0 0 0 0 0,0 0-1 0 0,-1 0 1 0 0,1 0 0 0 0,-1 0 0 0 0,0 0-1 0 0,0 0 1 0 0,0 0 0 0 0,0-1-1 0 0,-1 1 1 0 0,1-1 0 0 0,-1 0 0 0 0,0 1-1 0 0,1-1 1 0 0,-1 0 0 0 0,0-1-1 0 0,0 1 1 0 0,0 0 0 0 0,0-1-1 0 0,-1 0 1 0 0,1 0 0 0 0,0 0 0 0 0,0 0-1 0 0,-1 0 1 0 0,1-1 0 0 0,-1 1-1 0 0,1-1 1 0 0,0 0 0 0 0,-1 0 0 0 0,1 0-1 0 0,-1-1-10 0 0,-132-14 198 0 0,-51-49 335 0 0,271 54-1409 0 0,66 11 1183 0 0,6 3-86 0 0,-1-6 0 0 0,0-8 1 0 0,0-6-1 0 0,123-30-221 0 0,-268 45 86 0 0,-1 1 0 0 0,0 1 0 0 0,0-1 1 0 0,1 1-1 0 0,-1 1 0 0 0,0-1 0 0 0,0 2 0 0 0,0-1 0 0 0,0 1 0 0 0,-1 1 0 0 0,1-1 0 0 0,-1 2 1 0 0,0-1-1 0 0,0 1 0 0 0,0 0 0 0 0,-1 1 0 0 0,1-1 0 0 0,-1 1 0 0 0,0 2-86 0 0,64 38 354 0 0,-40-36-309 0 0,1-1 1 0 0,0-1-1 0 0,0-2 1 0 0,1-1-1 0 0,-1-1 1 0 0,1-2-1 0 0,0-2 1 0 0,0 0-1 0 0,0-3 1 0 0,-1 0-1 0 0,1-2 1 0 0,-1-2-1 0 0,0-1 1 0 0,-1-1-1 0 0,0-2 1 0 0,0-1-1 0 0,-1-1 0 0 0,0-2 1 0 0,13-10-46 0 0,-17 11-42 0 0,-2-2-1 0 0,0 0 1 0 0,0-2-1 0 0,-2-1 1 0 0,0-1 0 0 0,-1 0-1 0 0,-2-2 1 0 0,0 0 0 0 0,-1-1-1 0 0,-1-1 1 0 0,-1-1-1 0 0,-1 0 1 0 0,-2-1 0 0 0,1-3 42 0 0,-7 12-37 0 0,0 0 0 0 0,-1-1 0 0 0,-1 1 1 0 0,-1-1-1 0 0,0 0 0 0 0,-2 0 0 0 0,0 0 0 0 0,0 0 1 0 0,-2 0-1 0 0,-1-1 0 0 0,0 1 0 0 0,-1 0 1 0 0,-1 0-1 0 0,0 0 0 0 0,-2 0 0 0 0,0 1 1 0 0,-1-1-1 0 0,0 1 0 0 0,-2 1 0 0 0,0-1 1 0 0,-1 1-1 0 0,0 1 0 0 0,-2-1 37 0 0,-2 0-40 0 0,-1-1 0 0 0,-1 2 0 0 0,-1 0 0 0 0,0 0 0 0 0,-1 2 0 0 0,0 0 0 0 0,-1 1 0 0 0,0 1 0 0 0,-1 0 0 0 0,-1 2 0 0 0,1 0 0 0 0,-1 1 1 0 0,-1 1-1 0 0,1 1 0 0 0,-1 1 0 0 0,-1 1 0 0 0,1 0 0 0 0,-13 1 40 0 0,-5 0-10 0 0,-1 2 1 0 0,0 1-1 0 0,0 2 0 0 0,0 2 1 0 0,1 1-1 0 0,-1 3 1 0 0,2 1-1 0 0,-1 1 0 0 0,-23 12 10 0 0,27-8 25 0 0,0 2-1 0 0,1 2 0 0 0,1 1 0 0 0,1 1 1 0 0,0 2-1 0 0,2 1 0 0 0,0 2 0 0 0,2 1 0 0 0,1 1 1 0 0,-2 4-25 0 0,15-15 2 0 0,0 1-1 0 0,1 1 1 0 0,1 0 0 0 0,0 0 0 0 0,2 1 0 0 0,0 1 0 0 0,1 0 0 0 0,1 0 0 0 0,1 1 0 0 0,1 0-1 0 0,0 0 1 0 0,2 0 0 0 0,0 1 0 0 0,2-1 0 0 0,0 1 0 0 0,2 0 0 0 0,0 0 0 0 0,2 8-2 0 0,1-18-15 0 0,0 1 0 0 0,1-1 0 0 0,0 0 1 0 0,1 0-1 0 0,0-1 0 0 0,1 1 1 0 0,0-1-1 0 0,1 0 0 0 0,0-1 1 0 0,1 1-1 0 0,0-1 0 0 0,1-1 0 0 0,0 0 1 0 0,0 0-1 0 0,1-1 0 0 0,0 0 1 0 0,0 0-1 0 0,1-1 0 0 0,0-1 1 0 0,1 0-1 0 0,-1 0 0 0 0,12 3 15 0 0,20 7-1341 0 0,-1-1-1 0 0,2-2 1 0 0,0-2-1 0 0,1-1 1 0 0,34 1 1341 0 0,-9-4-7218 0 0,-21-3-4267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24.9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158 678 16476 0 0,'0'0'1104'0'0,"0"0"-215"0"0,0 0-146 0 0,0 0-56 0 0,0 0-22 0 0,0 0-63 0 0,25 14-139 0 0,126 68 310 0 0,-84-29 425 0 0,-53-40-980 0 0,0-1 0 0 0,1 0-1 0 0,0 0 1 0 0,1-2 0 0 0,0 0-1 0 0,1-1 1 0 0,0 0 0 0 0,1-2-1 0 0,0 0 1 0 0,0-1 0 0 0,0 0-1 0 0,16 1-217 0 0,-9-6 76 0 0,0-1 0 0 0,0-1-1 0 0,0-2 1 0 0,0 0 0 0 0,0-2 0 0 0,-1 0-1 0 0,0-2 1 0 0,0-1 0 0 0,-1-1 0 0 0,0 0-1 0 0,0-2 1 0 0,-1-1 0 0 0,0-1-1 0 0,-1 0 1 0 0,-1-2 0 0 0,0 0 0 0 0,-1-1-1 0 0,-1-1 1 0 0,0-1 0 0 0,-2-1 0 0 0,0 0-1 0 0,-1-1 1 0 0,4-7-76 0 0,-12 16-46 0 0,-1-1-1 0 0,0 0 1 0 0,0 0 0 0 0,-2 0 0 0 0,1-1 0 0 0,-1 0-1 0 0,-1 0 1 0 0,0 0 0 0 0,-1 0 0 0 0,-1 0-1 0 0,0 0 1 0 0,0-1 0 0 0,-2 1 0 0 0,1 0-1 0 0,-2-1 1 0 0,0 1 0 0 0,0 0 0 0 0,-1 0-1 0 0,-1 0 1 0 0,0 1 0 0 0,-1-1 0 0 0,0 1-1 0 0,-1 0 1 0 0,0 0 0 0 0,-1 1 0 0 0,0-1-1 0 0,-2 0 47 0 0,-11-14-82 0 0,-1 0 0 0 0,-2 2 0 0 0,0 0 0 0 0,-1 2 0 0 0,-1 1 0 0 0,-2 0 0 0 0,0 2-1 0 0,0 1 1 0 0,-2 2 0 0 0,-15-7 82 0 0,9 7-39 0 0,-1 1-1 0 0,0 2 0 0 0,-1 1 1 0 0,0 3-1 0 0,-1 0 0 0 0,0 3 1 0 0,0 1-1 0 0,-1 2 1 0 0,0 1-1 0 0,1 2 0 0 0,-7 2 40 0 0,28-1-5 0 0,-1 1 0 0 0,1 1-1 0 0,-1 0 1 0 0,1 1 0 0 0,0 1-1 0 0,1 0 1 0 0,-1 2 0 0 0,1 0-1 0 0,0 0 1 0 0,0 2 0 0 0,1 0-1 0 0,1 1 1 0 0,-1 0 0 0 0,2 1-1 0 0,-1 0 1 0 0,1 1 0 0 0,1 1-1 0 0,0 0 1 0 0,1 1-1 0 0,1 0 1 0 0,0 1 0 0 0,1 0-1 0 0,0 0 1 0 0,1 1 0 0 0,-2 6 5 0 0,4-6 21 0 0,1 0 0 0 0,1 1 1 0 0,0 0-1 0 0,1-1 0 0 0,0 1 1 0 0,2 0-1 0 0,0 0 0 0 0,0 0 1 0 0,2 1-1 0 0,0-1 0 0 0,2 0 1 0 0,-1-1-1 0 0,2 1 0 0 0,0 0 1 0 0,1-1-1 0 0,1 0 0 0 0,0 0 1 0 0,1 0-1 0 0,1-1 0 0 0,1 0 1 0 0,0-1-1 0 0,0 0 1 0 0,2 0-1 0 0,-1-1 0 0 0,2 0 1 0 0,0-1-1 0 0,0 0 0 0 0,1-1 1 0 0,1-1-1 0 0,0 0-21 0 0,20 14-73 0 0,1-2 0 0 0,1-2 1 0 0,1-1-1 0 0,1-2 0 0 0,0-2 0 0 0,1-1 0 0 0,22 4 73 0 0,53 7-3325 0 0,0-9-4453 0 0,-71-12-3635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25.2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1261 73 22805 0 0,'0'0'1239'0'0,"0"0"-419"0"0,0 0-389 0 0,0 0-321 0 0,0 0-243 0 0,0 0-166 0 0,0 0-53 0 0,0 0 50 0 0,0 0 143 0 0,0 0 179 0 0,0 0 97 0 0,0 0 30 0 0,-22 27-3 0 0,-72 91-12 0 0,-181 186 343 0 0,-388 411 88 0 0,459-513-1266 0 0,202-233-7418 0 0,2 19 1819 0 0,0 0-4330 0 0</inkml:trace>
  <inkml:trace contextRef="#ctx0" brushRef="#br0" timeOffset="290.527">25 12 25685 0 0,'0'0'494'0'0,"0"0"-27"0"0,0 0-103 0 0,0 0-195 0 0,0 0-204 0 0,0 0-182 0 0,0 0-164 0 0,0 0-71 0 0,0 0 37 0 0,0 0 101 0 0,0 0 133 0 0,0 0 102 0 0,0 0 31 0 0,10-11-80 0 0,7 67-217 0 0,5 12-1751 0 0,-5-23-2161 0 0,-5-12-2352 0 0,-5-13-4117 0 0</inkml:trace>
  <inkml:trace contextRef="#ctx0" brushRef="#br0" timeOffset="521.281">1016 1150 19916 0 0,'0'0'603'0'0,"0"0"-84"0"0,0 0-42 0 0,12 32-117 0 0,76 204 195 0 0,-83-225-425 0 0,-1 1 0 0 0,0 0 0 0 0,0 0 0 0 0,-2 1 1 0 0,1-1-1 0 0,-2 1 0 0 0,1-1 0 0 0,-2 1 0 0 0,0 0 0 0 0,0-1 0 0 0,-2 8-130 0 0,-9-5-2443 0 0,0-9-7551 0 0,6-6-1254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21.4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939 281 17244 0 0,'0'0'2045'0'0,"0"0"-1827"0"0,0 0-400 0 0,0 0 146 0 0,0 0 56 0 0,0 0 8 0 0,27 15-9 0 0,138 74-19 0 0,-158-85 56 0 0,1-1 0 0 0,0 0 0 0 0,0-1 0 0 0,0 1 0 0 0,0-2 0 0 0,0 1 0 0 0,0-1 0 0 0,1 0 0 0 0,-1-1 0 0 0,0 0 0 0 0,1 0 0 0 0,-1-1 0 0 0,0 0 0 0 0,0 0 0 0 0,1-1 0 0 0,-1 0 0 0 0,0 0 0 0 0,-1-1 0 0 0,1 0 0 0 0,0-1 0 0 0,-1 0 0 0 0,0 0 0 0 0,0 0 0 0 0,0-1 0 0 0,0 0 0 0 0,-1 0 0 0 0,1-1 0 0 0,-1 0 0 0 0,-1 0 0 0 0,1 0 1 0 0,-1-1-1 0 0,0 1 0 0 0,-1-1 0 0 0,0-1 0 0 0,0 1-56 0 0,2 2-70 0 0,-1-1 0 0 0,-1 0 0 0 0,1 0 0 0 0,-1 0 0 0 0,0 0 0 0 0,0-1 0 0 0,-1 0 0 0 0,0 0 0 0 0,0 0 0 0 0,0 0 0 0 0,-1 0 0 0 0,0 0 0 0 0,-1-1 0 0 0,0 1 0 0 0,0 0 0 0 0,0-1 0 0 0,-1 1 0 0 0,0-1 0 0 0,0 1 0 0 0,-1-1 0 0 0,0 1 0 0 0,-1-1 0 0 0,1 1 0 0 0,-1 0 0 0 0,-1 0 0 0 0,1-1 0 0 0,-1 2 0 0 0,0-1 0 0 0,-1 0 0 0 0,0 1 0 0 0,0-1 0 0 0,0 1 0 0 0,-1 0 0 0 0,0 1 0 0 0,0-1 0 0 0,0 1 0 0 0,-1 0 70 0 0,-20-5-109 0 0,0 1 1 0 0,0 2 0 0 0,0 1-1 0 0,-1 1 1 0 0,0 1 0 0 0,0 1 0 0 0,-1 2-1 0 0,1 0 1 0 0,0 2 0 0 0,0 1-1 0 0,0 2 1 0 0,0 0 0 0 0,0 2-1 0 0,-24 8 109 0 0,12-2 80 0 0,0 1 0 0 0,1 2-1 0 0,1 2 1 0 0,1 1-1 0 0,0 2 1 0 0,2 1 0 0 0,0 2-1 0 0,1 2 1 0 0,-8 9-80 0 0,28-23-47 0 0,0 0 0 0 0,1 1 0 0 0,1 0 1 0 0,0 1-1 0 0,0 1 0 0 0,1 0 0 0 0,1 0 0 0 0,1 1 1 0 0,0 0-1 0 0,0 0 0 0 0,2 1 0 0 0,0 0 0 0 0,1 0 1 0 0,0 0-1 0 0,1 1 0 0 0,1 0 0 0 0,1 0 0 0 0,1 0 1 0 0,0 0-1 0 0,1 0 0 0 0,0 0 0 0 0,2 0 0 0 0,1 7 47 0 0,6-3 69 0 0,1-1-1 0 0,0 0 0 0 0,1-1 0 0 0,2 0 0 0 0,0-1 1 0 0,0 0-1 0 0,2-1 0 0 0,0-1 0 0 0,1 0 1 0 0,1-1-1 0 0,0-1 0 0 0,1 0 0 0 0,0-2 1 0 0,1 0-1 0 0,21 9-68 0 0,-1 6 80 0 0,9 5 24 0 0,-1-4-74 0 0,-2 1 1 0 0,0 3-1 0 0,-2 1 0 0 0,-2 2 1 0 0,-1 2-1 0 0,-2 2 0 0 0,-2 1 1 0 0,-1 2-1 0 0,-3 1 0 0 0,14 25-30 0 0,-26-28 2 0 0,-2 0 0 0 0,-2 1-1 0 0,-2 1 1 0 0,-1 0-1 0 0,-2 1 1 0 0,-2 0 0 0 0,-2 1-1 0 0,-2 0 1 0 0,-1 27-2 0 0,-4-48 103 0 0,0 1-1 0 0,-1 0 1 0 0,-1 0-1 0 0,-2-1 1 0 0,0 1 0 0 0,-1-1-1 0 0,-2 0 1 0 0,0-1-1 0 0,-1 1 1 0 0,-2-2 0 0 0,0 1-1 0 0,-1-1 1 0 0,-1-1 0 0 0,-1 0-1 0 0,-1 0 1 0 0,-1-2-1 0 0,0 0 1 0 0,-11 9-103 0 0,-1-9 298 0 0,-1-1 0 0 0,-1-2 0 0 0,-1 0 1 0 0,0-2-1 0 0,0-2 0 0 0,-2-1 0 0 0,1-1 0 0 0,-1-1 0 0 0,0-2 0 0 0,-1-2 1 0 0,1 0-1 0 0,-1-3 0 0 0,0 0 0 0 0,0-2 0 0 0,1-2 0 0 0,-5-1-298 0 0,1 3 133 0 0,0-2 0 0 0,1-1 0 0 0,-1-2 0 0 0,1-1 0 0 0,0-2 0 0 0,0-1 0 0 0,1-2-1 0 0,1-1 1 0 0,0-2 0 0 0,1-1 0 0 0,0-2 0 0 0,1-1 0 0 0,2-1 0 0 0,0-1 0 0 0,1-2 0 0 0,1-1-1 0 0,-9-11-132 0 0,29 26-71 0 0,1 0-1 0 0,0 0 0 0 0,0-1 1 0 0,0 1-1 0 0,1-1 0 0 0,1-1 0 0 0,0 1 1 0 0,0-1-1 0 0,1 1 0 0 0,0-1 0 0 0,1 0 1 0 0,0 0-1 0 0,1 0 0 0 0,0 0 0 0 0,1 0 1 0 0,0-1-1 0 0,1 1 0 0 0,0 0 0 0 0,1 0 1 0 0,0 0-1 0 0,1 0 0 0 0,0 1 0 0 0,0-1 1 0 0,1 1-1 0 0,1-1 0 0 0,0 1 0 0 0,0 1 1 0 0,1-1-1 0 0,0 1 0 0 0,1 0 0 0 0,0 0 1 0 0,0 1-1 0 0,1 0 0 0 0,0 0 1 0 0,0 0-1 0 0,1 1 0 0 0,0 1 0 0 0,0 0 1 0 0,7-4 71 0 0,4-1-556 0 0,1 0 0 0 0,0 2 0 0 0,0 0 0 0 0,1 1 1 0 0,0 2-1 0 0,0 0 0 0 0,0 1 0 0 0,19-1 556 0 0,34-1-4323 0 0,-2 4-3352 0 0,-40 3-335 0 0</inkml:trace>
  <inkml:trace contextRef="#ctx0" brushRef="#br0" timeOffset="728.318">2042 2000 22789 0 0,'0'0'155'0'0,"0"0"-23"0"0,0 0-23 0 0,0 0-76 0 0,0 0-154 0 0,0 0-206 0 0,0 0-202 0 0,0 0-131 0 0,0 0 74 0 0,0 0 219 0 0,0 0 274 0 0,-10 4 233 0 0,1-1-77 0 0,-45 40 388 0 0,46-19-334 0 0,1-1 0 0 0,1 1 1 0 0,1 1-1 0 0,1-1 1 0 0,2 0-1 0 0,0 1 1 0 0,1 0-1 0 0,2-1 1 0 0,0 1-1 0 0,2 0 1 0 0,0-1-1 0 0,2 0 0 0 0,1 0 1 0 0,8 23-118 0 0,-11-43 17 0 0,0-1 1 0 0,1 1 0 0 0,0-1-1 0 0,-1 0 1 0 0,1 0-1 0 0,0 0 1 0 0,1 0-1 0 0,-1-1 1 0 0,0 1-1 0 0,1-1 1 0 0,-1 0 0 0 0,1-1-1 0 0,0 1 1 0 0,0-1-1 0 0,0 0 1 0 0,-1 0-1 0 0,1 0 1 0 0,0-1 0 0 0,0 1-1 0 0,0-1 1 0 0,0-1-1 0 0,0 1 1 0 0,0-1-1 0 0,0 0 1 0 0,0 0-1 0 0,0 0 1 0 0,-1 0 0 0 0,1-1-1 0 0,0 0 1 0 0,-1 0-1 0 0,1 0 1 0 0,-1-1-1 0 0,0 0 1 0 0,0 1-1 0 0,0-1 1 0 0,0-1 0 0 0,0 1-1 0 0,-1 0 1 0 0,1-1-1 0 0,-1 0 1 0 0,0 0-1 0 0,0 0 1 0 0,-1 0 0 0 0,1 0-1 0 0,-1-1 1 0 0,0 1-1 0 0,0-1 1 0 0,0 0-18 0 0,9-12 40 0 0,-1-1 0 0 0,0 0 0 0 0,-2 0 0 0 0,0-1 0 0 0,-1 0 0 0 0,-1-1 0 0 0,-1 0 1 0 0,0 1-1 0 0,-2-1 0 0 0,0-1 0 0 0,-1 1 0 0 0,-1 0 0 0 0,-1-1 0 0 0,-1 1 0 0 0,-1-3-40 0 0,9 90-676 0 0,3-32 684 0 0,1 0-1 0 0,1 0 1 0 0,3-1 0 0 0,0-1-1 0 0,2-1 1 0 0,2 0 0 0 0,0-1-1 0 0,3-1 1 0 0,9 10-8 0 0,-21-28 26 0 0,0-1 0 0 0,0 0 0 0 0,1-1 0 0 0,0 0 0 0 0,1-1 0 0 0,0 0 0 0 0,1-1 1 0 0,-1 0-1 0 0,2-1 0 0 0,-1 0 0 0 0,1-1 0 0 0,0-1 0 0 0,0 0 0 0 0,0-1 0 0 0,1 0 0 0 0,0-1 0 0 0,0-1 0 0 0,-1-1 0 0 0,1 0 1 0 0,0 0-1 0 0,0-2 0 0 0,0 0 0 0 0,0 0 0 0 0,4-3-26 0 0,-5 0 48 0 0,0 0 0 0 0,-1-2 0 0 0,0 0 0 0 0,0 0 0 0 0,-1-1 0 0 0,0-1 0 0 0,0 0 0 0 0,0-1 0 0 0,-1 0 0 0 0,0 0 0 0 0,-1-1 0 0 0,0-1 0 0 0,-1 0 0 0 0,0 0 1 0 0,-1-1-1 0 0,0 0 0 0 0,-1 0 0 0 0,0-1 0 0 0,-1 0 0 0 0,0 0 0 0 0,-1 0 0 0 0,0-1 0 0 0,-2 0 0 0 0,1 0 0 0 0,-2 0 0 0 0,0 0 0 0 0,0 0 0 0 0,-2-1 0 0 0,1 1 0 0 0,-2 0 0 0 0,0-1 0 0 0,-1 1 0 0 0,0 0 0 0 0,-1 0 0 0 0,0 0 0 0 0,-2 0 0 0 0,1 1 1 0 0,-2-1-1 0 0,0 1 0 0 0,0 1 0 0 0,-4-6-48 0 0,-14-23 389 0 0,-1 1 1 0 0,-2 2 0 0 0,-2 0 0 0 0,-1 2 0 0 0,-2 1 0 0 0,-3 0-390 0 0,76 27-374 0 0,310-32-170 0 0,153-44 544 0 0,-414 64-1271 0 0,128-22-1232 0 0,-145 32-2650 0 0,0 6-4310 0 0,-54 3 166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16.5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161 262 18924 0 0,'0'0'552'0'0,"0"0"-613"0"0,0 0-581 0 0,0 0-270 0 0,0 0 68 0 0,0 0 264 0 0,0 0 334 0 0,0 0 190 0 0,0 0 82 0 0,0 0 42 0 0,0 0 38 0 0,12-1 8 0 0,-5 1-227 0 0,-2 0 281 0 0,-1 0-1 0 0,1 0 1 0 0,0 0 0 0 0,-1 0 0 0 0,1-1-1 0 0,0 0 1 0 0,-1 0 0 0 0,1 0 0 0 0,-1 0 0 0 0,1-1-1 0 0,-1 0 1 0 0,0 0 0 0 0,0 0 0 0 0,0 0-1 0 0,0-1 1 0 0,0 1 0 0 0,0-1 0 0 0,-1 0-1 0 0,1 0 1 0 0,-1-1 0 0 0,3-2-168 0 0,-1-32-32 0 0,-21-26-9090 0 0,6 31 7364 0 0,-6-21 3799 0 0,-1 22 4228 0 0,9 37-2914 0 0,3 56-3619 0 0,58 472 1057 0 0,15 109-511 0 0,-52-547-234 0 0,-16-94-1 0 0,0-1 12 0 0,0 0 6 0 0,-28-25-7121 0 0,19 14 1477 0 0,-1 3-3428 0 0</inkml:trace>
  <inkml:trace contextRef="#ctx0" brushRef="#br0" timeOffset="276.991">0 204 23813 0 0,'0'0'332'0'0,"0"0"-145"0"0,0 0-184 0 0,0 0-130 0 0,0 0-29 0 0,0 0 62 0 0,33-11 61 0 0,108-32 44 0 0,-6 31 25 0 0,-106 15-39 0 0,309 63-1049 0 0,-268-44-3145 0 0,-1 2-3822 0 0,-54-18-2202 0 0</inkml:trace>
  <inkml:trace contextRef="#ctx0" brushRef="#br0" timeOffset="469.144">207 1002 24989 0 0,'0'0'826'0'0,"0"0"-434"0"0,0 0-343 0 0,0 0-193 0 0,0 0-114 0 0,0 0-8 0 0,0 0 65 0 0,27-9 41 0 0,185-47-366 0 0,-73 51-1759 0 0,-93 9-1304 0 0,-1 3-3682 0 0,-28-4-3213 0 0</inkml:trace>
  <inkml:trace contextRef="#ctx0" brushRef="#br0" timeOffset="837.358">947 1163 22741 0 0,'0'0'-187'0'0,"0"0"-404"0"0,0 0 25 0 0,0 0 199 0 0,0 0 125 0 0,0 0 90 0 0,0 0 56 0 0,30 26 48 0 0,92 76 55 0 0,-119-98 11 0 0,1-1 0 0 0,-1 1 1 0 0,1-1-1 0 0,0 0 0 0 0,0 0 0 0 0,0-1 0 0 0,0 1 0 0 0,0-1 1 0 0,0 0-1 0 0,1 0 0 0 0,-1 0 0 0 0,1-1 0 0 0,0 1 0 0 0,-1-1 1 0 0,1 0-1 0 0,0-1 0 0 0,0 1 0 0 0,0-1 0 0 0,-1 0 0 0 0,4 0-18 0 0,10-1 243 0 0,4 0-26 0 0,-1 0 1 0 0,1-1 0 0 0,-1-2 0 0 0,1 0 0 0 0,-1-1 0 0 0,0-1-1 0 0,-1-1 1 0 0,0-1 0 0 0,0-1 0 0 0,0 0 0 0 0,-1-2 0 0 0,-1 0 0 0 0,0-1-1 0 0,0-1 1 0 0,-1 0 0 0 0,-1-2 0 0 0,9-10-218 0 0,-19 19-42 0 0,-1 0 0 0 0,0 0 1 0 0,0-1-1 0 0,-1 0 0 0 0,1 0 0 0 0,-2-1 0 0 0,1 1 1 0 0,-1-1-1 0 0,0 1 0 0 0,-1-1 0 0 0,1 0 0 0 0,-2 0 1 0 0,1 0-1 0 0,-1-1 0 0 0,0 1 0 0 0,-1 0 1 0 0,0 0-1 0 0,0-1 0 0 0,-1 1 0 0 0,0 0 0 0 0,0 0 1 0 0,-1 0-1 0 0,0 0 0 0 0,-1 0 0 0 0,1 0 0 0 0,-2 1 1 0 0,1-1-1 0 0,-1 1 0 0 0,0 0 0 0 0,0 0 0 0 0,-1 0 1 0 0,0 0-1 0 0,0 1 0 0 0,-1 0 0 0 0,-3-3 42 0 0,0-1-100 0 0,-1 0-1 0 0,0 1 0 0 0,0 0 0 0 0,-1 1 0 0 0,0 0 1 0 0,-1 1-1 0 0,1 0 0 0 0,-1 1 0 0 0,-1 0 0 0 0,1 1 1 0 0,-1 1-1 0 0,0 0 0 0 0,0 0 0 0 0,0 1 0 0 0,0 1 1 0 0,-1 0-1 0 0,1 1 0 0 0,-1 0 0 0 0,1 1 0 0 0,-1 1 1 0 0,-10 2 100 0 0,12-1-25 0 0,1 0 0 0 0,-1 2 0 0 0,1-1 0 0 0,0 1 0 0 0,0 1 0 0 0,0 0 0 0 0,1 1 1 0 0,0 0-1 0 0,0 0 0 0 0,0 1 0 0 0,1 1 0 0 0,0-1 0 0 0,0 1 0 0 0,1 1 1 0 0,0 0-1 0 0,1 0 0 0 0,0 0 0 0 0,0 1 0 0 0,1 0 0 0 0,0 0 0 0 0,0 1 0 0 0,2 0 1 0 0,-1 0-1 0 0,1 0 0 0 0,1 0 0 0 0,0 1 0 0 0,0-1 0 0 0,1 1 0 0 0,1 0 0 0 0,0-1 1 0 0,1 1-1 0 0,0 0 0 0 0,1 0 0 0 0,0 0 25 0 0,1-6-137 0 0,2 1 0 0 0,-1-1-1 0 0,1 1 1 0 0,-1-1 0 0 0,2 0-1 0 0,-1-1 1 0 0,1 1 0 0 0,0-1 0 0 0,0 0-1 0 0,0 0 1 0 0,1 0 0 0 0,-1-1 0 0 0,1 0-1 0 0,0 0 1 0 0,1 0 0 0 0,-1-1 0 0 0,5 2 137 0 0,72 26-8540 0 0,-58-24-970 0 0</inkml:trace>
  <inkml:trace contextRef="#ctx0" brushRef="#br0" timeOffset="2180.476">2016 665 21925 0 0,'0'0'-68'0'0,"0"0"-239"0"0,0 0-193 0 0,0 0-108 0 0,0 0-16 0 0,0 0 67 0 0,0 0 109 0 0,0 0 146 0 0,0 0 147 0 0,0 0 82 0 0,0 0-35 0 0,0 0-36 0 0,0 0 113 0 0,-7 4 135 0 0,-4 15 372 0 0,69-24 80 0 0,-33 2-509 0 0,60-8 55 0 0,325-17-531 0 0,-405 28 417 0 0,0 1-1 0 0,-1-1 1 0 0,1 1-1 0 0,0 0 1 0 0,0 0 0 0 0,-1 1-1 0 0,1-1 1 0 0,-1 1-1 0 0,1 0 1 0 0,-1 0 0 0 0,0 1-1 0 0,0-1 1 0 0,0 1 0 0 0,0 0-1 0 0,0 0 1 0 0,-1 0-1 0 0,1 1 1 0 0,-1-1 0 0 0,0 1-1 0 0,0 0 1 0 0,0 0-1 0 0,0 0 1 0 0,-1 0 0 0 0,0 0-1 0 0,0 1 1 0 0,0-1-1 0 0,0 1 1 0 0,-1-1 0 0 0,1 1-1 0 0,-1 0 1 0 0,-1 0-1 0 0,1-1 1 0 0,0 1 0 0 0,-1 0-1 0 0,0 0 1 0 0,0 0-1 0 0,-1-1 1 0 0,1 2 12 0 0,-40 184 700 0 0,-14-33-93 0 0,54-157-299 0 0,26-12 564 0 0,2 1-743 0 0,0-2 0 0 0,-1 0-1 0 0,0-2 1 0 0,-1 0-1 0 0,-1-2 1 0 0,0-1 0 0 0,-2-1-1 0 0,0-1 1 0 0,-1-1-1 0 0,-1-1 1 0 0,-1-1 0 0 0,-1-1-1 0 0,-1 0 1 0 0,1-4-129 0 0,9-35 332 0 0,-28 63-364 0 0,0 0-104 0 0,-7 38-808 0 0,4-31 983 0 0,0 1 0 0 0,0-1 0 0 0,1 1 0 0 0,0 0 0 0 0,0-1 0 0 0,0 1 0 0 0,1 0 0 0 0,1 0 0 0 0,-1 0 0 0 0,1 0 0 0 0,1 0 0 0 0,-1 0 0 0 0,1 0 0 0 0,1 0 0 0 0,0-1 0 0 0,0 1 0 0 0,0 0 0 0 0,1-1 0 0 0,0 0 0 0 0,0 1 0 0 0,1-1 0 0 0,0 0 0 0 0,0-1 0 0 0,1 1 0 0 0,0-1 0 0 0,0 0 0 0 0,0 0 0 0 0,1 0 0 0 0,0-1 0 0 0,0 0 0 0 0,0 0 1 0 0,1 0-1 0 0,-1-1 0 0 0,1 0 0 0 0,0 0 0 0 0,0-1 0 0 0,1 0 0 0 0,1 0-39 0 0,11 0-50 0 0,0 0 0 0 0,0-2 1 0 0,0-1-1 0 0,0 0 1 0 0,0-1-1 0 0,0-1 0 0 0,0-1 1 0 0,0-1-1 0 0,-1-1 0 0 0,1-1 1 0 0,-1 0-1 0 0,-1-1 1 0 0,1-1-1 0 0,-1-1 0 0 0,-1-1 1 0 0,1 0-1 0 0,-2-1 0 0 0,0-1 1 0 0,12-11 49 0 0,-21 16 48 0 0,0 0 0 0 0,-1 0 1 0 0,0-1-1 0 0,-1 0 0 0 0,1 0 1 0 0,-2 0-1 0 0,1 0 0 0 0,-1-1 1 0 0,0 0-1 0 0,-1 0 0 0 0,0 0 0 0 0,0 0 1 0 0,-1 0-1 0 0,0-1 0 0 0,-1 1 1 0 0,0-1-1 0 0,-1 1 0 0 0,0-2-48 0 0,0 11 184 0 0,0 0-182 0 0,0 38-768 0 0,0-30 814 0 0,0 0-1 0 0,0 0 1 0 0,0 0-1 0 0,1 0 1 0 0,0 0-1 0 0,1 0 1 0 0,-1-1 0 0 0,2 1-1 0 0,-1 0 1 0 0,1-1-1 0 0,0 1 1 0 0,1-1-1 0 0,-1 0 1 0 0,1 0-1 0 0,1-1 1 0 0,-1 1 0 0 0,1-1-1 0 0,1 0 1 0 0,-1 0-1 0 0,1 0 1 0 0,0-1-1 0 0,0 0 1 0 0,0 0-1 0 0,1-1 1 0 0,0 1-1 0 0,1-1-47 0 0,10 2-105 0 0,0 0-1 0 0,1-2 0 0 0,-1 0 1 0 0,1-1-1 0 0,-1-1 0 0 0,1-1 1 0 0,0-1-1 0 0,0 0 0 0 0,0-1 0 0 0,0-1 1 0 0,-1-1-1 0 0,1-1 0 0 0,-1 0 1 0 0,0-2-1 0 0,0 0 0 0 0,0 0 0 0 0,-1-2 1 0 0,0 0-1 0 0,10-8 106 0 0,53-64-94 0 0,-46 12 2775 0 0,12 165-1180 0 0,-36-85-1467 0 0,1-1 1 0 0,0 0-1 0 0,1 0 1 0 0,0-1-1 0 0,1-1 1 0 0,0 0-1 0 0,0-1 1 0 0,1 0 0 0 0,0-1-1 0 0,9 3-34 0 0,156 24-3203 0 0,9-50-3619 0 0,-14-29-3689 0 0,-166 42 11114 0 0,25-7 3254 0 0,-10 8 6527 0 0,-7 26-9224 0 0,-4-18-1008 0 0,0 0 0 0 0,0-2 0 0 0,1 1 0 0 0,-1-1 0 0 0,1-1 0 0 0,0 0 0 0 0,0-1 0 0 0,0 0 0 0 0,0-1 0 0 0,0-1-1 0 0,0 0 1 0 0,0-1 0 0 0,0 0 0 0 0,0-1 0 0 0,0 0 0 0 0,0-1 0 0 0,0-1 0 0 0,-1 0 0 0 0,1 0 0 0 0,-1-1 0 0 0,0-1 0 0 0,-1 0 0 0 0,1-1-1 0 0,4-4-151 0 0,-10 10 3 0 0,0-1-1 0 0,-1 1 1 0 0,1-2-1 0 0,-1 1 0 0 0,1 0 1 0 0,-1-1-1 0 0,0 0 1 0 0,0 0-1 0 0,0-1 0 0 0,0 1 1 0 0,-1-1-1 0 0,1 0 1 0 0,-1 0-1 0 0,0-1 0 0 0,0 1 1 0 0,-1-1-1 0 0,1 0 1 0 0,-1 0-1 0 0,0 0 0 0 0,0 0 1 0 0,-1 0-1 0 0,0-1 1 0 0,1 0-1 0 0,-2 1 0 0 0,1-1 1 0 0,-1 0-1 0 0,0 0 1 0 0,0 1-1 0 0,-1-1 0 0 0,1 0 1 0 0,-1 0-1 0 0,-1 0 1 0 0,1 0-1 0 0,-1 0 0 0 0,0 0 1 0 0,0 0-1 0 0,-1 1 1 0 0,1-1-1 0 0,-1 0 0 0 0,-1 1 1 0 0,1-1-1 0 0,-1 1 1 0 0,0 0-1 0 0,0 0 0 0 0,-2-1-2 0 0,-5-2-31 0 0,0 2 0 0 0,-1-1 0 0 0,0 1 0 0 0,-1 1 0 0 0,1 0-1 0 0,-1 0 1 0 0,0 2 0 0 0,0-1 0 0 0,0 1 0 0 0,-1 1 0 0 0,1 0-1 0 0,-1 1 1 0 0,1 0 0 0 0,-1 1 0 0 0,1 1 0 0 0,-1 0 0 0 0,1 0-1 0 0,-1 1 1 0 0,1 1 0 0 0,0 0 0 0 0,0 0 0 0 0,0 2 0 0 0,0-1-1 0 0,1 2 1 0 0,0-1 0 0 0,0 1 0 0 0,0 1 0 0 0,1 0 0 0 0,0 1-1 0 0,0 0 1 0 0,0 0 0 0 0,1 1 0 0 0,1 0 0 0 0,0 1 0 0 0,-2 2 31 0 0,7-8 15 0 0,1-1 0 0 0,0 1 1 0 0,0-1-1 0 0,0 1 0 0 0,1 0 1 0 0,-1 0-1 0 0,1 0 0 0 0,0 0 1 0 0,0 0-1 0 0,0 0 0 0 0,0 0 1 0 0,1 0-1 0 0,0 0 0 0 0,0 0 0 0 0,0 0 1 0 0,0 0-1 0 0,0 1 0 0 0,1-1 1 0 0,0 0-1 0 0,0 0 0 0 0,0 0 1 0 0,0 0-1 0 0,1-1 0 0 0,0 1 1 0 0,0 0-1 0 0,0-1 0 0 0,0 1 1 0 0,0-1-1 0 0,1 1 0 0 0,-1-1 1 0 0,1 0-1 0 0,0 0 0 0 0,0 0 1 0 0,0 0-1 0 0,0-1 0 0 0,0 1 1 0 0,1-1-1 0 0,-1 0 0 0 0,1 0 1 0 0,2 1-16 0 0,161 54 615 0 0,-98-48-479 0 0,0-3 0 0 0,0-4 1 0 0,1-2-1 0 0,41-7-136 0 0,-81 5 58 0 0,57 20-1876 0 0,-18-1-5501 0 0,-51-17 1642 0 0,-4 2-4895 0 0</inkml:trace>
  <inkml:trace contextRef="#ctx0" brushRef="#br0" timeOffset="2654.903">6077 475 23149 0 0,'0'0'876'0'0,"0"0"-404"0"0,0 0-410 0 0,0 0-348 0 0,0 0-323 0 0,0 0-173 0 0,0 0 26 0 0,0 0 189 0 0,0 0 271 0 0,0 0 208 0 0,0 0 123 0 0,0 0 85 0 0,0 0 72 0 0,20 3 31 0 0,157 14 265 0 0,180-16-343 0 0,-386 27-940 0 0,-51 15 852 0 0,2 4 0 0 0,3 3 1 0 0,1 3-1 0 0,3 3 0 0 0,2 4-57 0 0,46-39 21 0 0,15-16-21 0 0,1 1 1 0 0,0 0 0 0 0,0 0 0 0 0,0 0 0 0 0,1 1-1 0 0,0 0 1 0 0,0 0 0 0 0,1 1 0 0 0,0 0 0 0 0,0 0-1 0 0,1 0 1 0 0,0 0 0 0 0,1 1 0 0 0,-3 8-1 0 0,8-14 46 0 0,0 1-1 0 0,0-1 1 0 0,0 0 0 0 0,1 0 0 0 0,0 0 0 0 0,0 0 0 0 0,-1-1 0 0 0,1 1 0 0 0,1-1-1 0 0,-1 0 1 0 0,0 0 0 0 0,1 0 0 0 0,-1 0 0 0 0,1 0 0 0 0,-1-1 0 0 0,1 0 0 0 0,0 1-1 0 0,0-1 1 0 0,0-1 0 0 0,-1 1 0 0 0,1 0 0 0 0,0-1 0 0 0,0 0 0 0 0,0 0 0 0 0,0 0-1 0 0,2-1-45 0 0,2 2 41 0 0,75 5-1 0 0,1-4 0 0 0,-1-3-1 0 0,0-4 1 0 0,3-4-40 0 0,180-7 1008 0 0,-263 16-971 0 0,-1 1-1 0 0,1-1 0 0 0,-1 1 1 0 0,0-1-1 0 0,1 1 1 0 0,-1 0-1 0 0,0 0 0 0 0,1 0 1 0 0,-1 0-1 0 0,0 0 1 0 0,0 1-1 0 0,0-1 0 0 0,0 1 1 0 0,0-1-1 0 0,0 1 1 0 0,0 0-1 0 0,-1 0 1 0 0,1 0-1 0 0,-1 0 0 0 0,1 0 1 0 0,-1 0-1 0 0,0 0 1 0 0,1 0-1 0 0,-1 0 0 0 0,0 1 1 0 0,-1-1-1 0 0,1 0 1 0 0,0 1-1 0 0,-1-1 0 0 0,1 1 1 0 0,-1-1-1 0 0,0 1 1 0 0,0 1-37 0 0,1-1-15 0 0,-1 0 1 0 0,0 0 0 0 0,1 0 0 0 0,0 0 0 0 0,-1 0 0 0 0,1-1-1 0 0,1 1 1 0 0,-1 0 0 0 0,0 0 0 0 0,0-1 0 0 0,1 1-1 0 0,0-1 1 0 0,-1 1 0 0 0,1-1 0 0 0,0 0 0 0 0,0 0-1 0 0,0 1 1 0 0,1-1 0 0 0,-1-1 0 0 0,0 1 0 0 0,1 0 0 0 0,-1-1-1 0 0,1 1 1 0 0,0-1 0 0 0,0 0 0 0 0,-1 0 0 0 0,1 0-1 0 0,1 0 15 0 0,71-2-3047 0 0,-27-10-5551 0 0,-35 7-421 0 0</inkml:trace>
  <inkml:trace contextRef="#ctx0" brushRef="#br0" timeOffset="2959.962">6637 264 26030 0 0,'0'0'922'0'0,"0"0"-299"0"0,0 0-195 0 0,0 0-204 0 0,0 0-226 0 0,0 0-162 0 0,0 0-179 0 0,0 0-148 0 0,-4-26-118 0 0,-12-78-109 0 0,16 103 652 0 0,0 0 0 0 0,-1 0 0 0 0,1 0 0 0 0,0 0 0 0 0,0 0 0 0 0,-1 0 1 0 0,1 0-1 0 0,0 0 0 0 0,0 1 0 0 0,0-1 0 0 0,0 0 0 0 0,1 0 0 0 0,-1 0 0 0 0,0 0 0 0 0,0 0 0 0 0,0 0 0 0 0,1 0 0 0 0,-1 0 0 0 0,0 0 0 0 0,1 0 0 0 0,-1 1 0 0 0,1-1 0 0 0,-1 0 0 0 0,1 0 0 0 0,0 0 0 0 0,-1 1 0 0 0,1-1 1 0 0,0 0-1 0 0,-1 1 0 0 0,1-1 0 0 0,0 1 0 0 0,0-1 0 0 0,-1 1 0 0 0,1-1 0 0 0,0 1 0 0 0,0-1 0 0 0,0 1 0 0 0,0 0 0 0 0,0-1 0 0 0,0 1 0 0 0,0 0 0 0 0,0 0 0 0 0,-1 0 0 0 0,1 0 0 0 0,0 0 0 0 0,0 0 0 0 0,0 0 0 0 0,0 0 1 0 0,0 0-1 0 0,0 0 0 0 0,0 0 0 0 0,0 1 0 0 0,0-1 0 0 0,0 0 0 0 0,0 1 0 0 0,0-1 0 0 0,-1 1 0 0 0,1-1 0 0 0,0 1 0 0 0,0-1 0 0 0,-1 1 0 0 0,1-1 0 0 0,0 1 0 0 0,0 0 0 0 0,-1 0 0 0 0,1-1 0 0 0,-1 1 0 0 0,1 0 0 0 0,-1 0 66 0 0,1-1-28 0 0,42 40-4054 0 0,-17-10-2931 0 0,-15-16-2949 0 0</inkml:trace>
  <inkml:trace contextRef="#ctx0" brushRef="#br0" timeOffset="3249.389">7526 932 22517 0 0,'0'0'1804'0'0,"0"0"-1208"0"0,0 0-446 0 0,0 0-26 0 0,0 0-30 0 0,0 0-51 0 0,0 0-64 0 0,0 0-34 0 0,25 25-42 0 0,80 77-17 0 0,-102-98 118 0 0,0-1 0 0 0,1 0 1 0 0,-1 0-1 0 0,0-1 0 0 0,1 1 0 0 0,0-1 0 0 0,-1 1 0 0 0,1-1 0 0 0,0 0 0 0 0,0-1 0 0 0,0 1 0 0 0,1-1 0 0 0,-1 0 0 0 0,0 0 0 0 0,1 0 0 0 0,-1 0 0 0 0,0-1 0 0 0,1 0 1 0 0,-1 0-1 0 0,0 0 0 0 0,1 0 0 0 0,-1-1 0 0 0,1 1 0 0 0,-1-1 0 0 0,0 0 0 0 0,0-1 0 0 0,0 1 0 0 0,1-1 0 0 0,-1 0 0 0 0,-1 0 0 0 0,1 0 0 0 0,0 0 0 0 0,0-1 0 0 0,-1 1 1 0 0,1-1-1 0 0,-1 0 0 0 0,0 0 0 0 0,0 0 0 0 0,0-1 0 0 0,0 1 0 0 0,-1-1 0 0 0,0 1 0 0 0,1-1 0 0 0,-1 0 0 0 0,0 0 0 0 0,-1 0 0 0 0,1 0 0 0 0,-1 0 0 0 0,0-1 0 0 0,0 1 1 0 0,0 0-1 0 0,0-1 0 0 0,-1 1 0 0 0,0 0 0 0 0,1-1 0 0 0,-2 1 0 0 0,1-1 0 0 0,-1 1 0 0 0,1 0 0 0 0,-1-1 0 0 0,0 1 0 0 0,-1 0 0 0 0,1 0 0 0 0,-1 0 0 0 0,0-1-4 0 0,-6-15-93 0 0,0 2-1 0 0,-2-1 1 0 0,0 1-1 0 0,-1 1 1 0 0,0 0-1 0 0,-2 0 1 0 0,0 2-1 0 0,-1-1 0 0 0,0 1 1 0 0,-1 1-1 0 0,-1 1 1 0 0,0 0-1 0 0,-6-2 94 0 0,16 9-7 0 0,0 1 0 0 0,0 0-1 0 0,-1 0 1 0 0,0 0 0 0 0,0 0-1 0 0,0 1 1 0 0,0 1 0 0 0,-1-1 0 0 0,1 1-1 0 0,-1 0 1 0 0,0 1 0 0 0,0 0 0 0 0,0 0-1 0 0,0 1 1 0 0,0 0 0 0 0,-1 0-1 0 0,1 1 1 0 0,0 0 0 0 0,0 1 0 0 0,-1-1-1 0 0,1 1 1 0 0,0 1 0 0 0,0 0 0 0 0,0 0-1 0 0,0 1 1 0 0,1 0 0 0 0,-1 0-1 0 0,0 0 1 0 0,1 1 0 0 0,0 0 0 0 0,0 1-1 0 0,0 0 1 0 0,1 0 0 0 0,0 0 0 0 0,0 1-1 0 0,0 0 1 0 0,0 0 0 0 0,1 0-1 0 0,0 1 1 0 0,0 0 0 0 0,1 0 0 0 0,0 0-1 0 0,0 0 1 0 0,-1 5 7 0 0,3-5-61 0 0,1 1-1 0 0,-1 0 1 0 0,1 0-1 0 0,1 0 1 0 0,-1 0 0 0 0,1 0-1 0 0,1-1 1 0 0,0 1-1 0 0,0 0 1 0 0,0 0 0 0 0,1 0-1 0 0,0-1 1 0 0,0 1-1 0 0,1-1 1 0 0,0 1 0 0 0,1-1-1 0 0,-1 0 1 0 0,1 0-1 0 0,1-1 1 0 0,-1 1 0 0 0,1-1-1 0 0,0 0 1 0 0,1 0-1 0 0,-1 0 1 0 0,1-1 0 0 0,2 1 61 0 0,70 46-10715 0 0,-62-44 25 0 0</inkml:trace>
  <inkml:trace contextRef="#ctx0" brushRef="#br0" timeOffset="3852.276">8151 656 26126 0 0,'0'0'-338'0'0,"0"0"-427"0"0,0 0-116 0 0,0 0 97 0 0,0 0 219 0 0,0 0 293 0 0,0 0 18 0 0,0 0-10 0 0,8 27 39 0 0,28 85 77 0 0,-20-9 216 0 0,-16-98-24 0 0,0 0-1 0 0,0 0 1 0 0,0 0 0 0 0,0 0 0 0 0,1 0-1 0 0,-1 0 1 0 0,1 0 0 0 0,1 0-1 0 0,-1 0 1 0 0,1 0 0 0 0,0 0 0 0 0,0-1-1 0 0,0 1 1 0 0,1 0 0 0 0,-1-1-1 0 0,1 0 1 0 0,0 0 0 0 0,0 0 0 0 0,1 0-1 0 0,-1 0 1 0 0,1-1 0 0 0,0 1-1 0 0,0-1 1 0 0,0 0 0 0 0,0 0-1 0 0,1-1 1 0 0,0 1-44 0 0,13 3-105 0 0,-1-1 0 0 0,1-1 0 0 0,0-1 0 0 0,0 0 0 0 0,0-1 0 0 0,0-1 0 0 0,0-1 0 0 0,0-1 0 0 0,0 0 0 0 0,1-1 1 0 0,-2-1-1 0 0,1-1 0 0 0,0 0 0 0 0,-1-2 0 0 0,0 0 0 0 0,0 0 0 0 0,0-2 0 0 0,-1 0 0 0 0,0-1 0 0 0,-1 0 0 0 0,2-3 105 0 0,-10 8-51 0 0,0-2 0 0 0,0 1 0 0 0,0-1 1 0 0,0 0-1 0 0,-1 0 0 0 0,0-1 0 0 0,-1 0 0 0 0,1 0 0 0 0,-1 0 1 0 0,0-1-1 0 0,-1 0 0 0 0,0 0 0 0 0,0 0 0 0 0,-1-1 51 0 0,7-48 2999 0 0,-11 83-3221 0 0,0-20 268 0 0,1-1 1 0 0,-1 1-1 0 0,1 0 1 0 0,0 0-1 0 0,1-1 0 0 0,-1 1 1 0 0,1 0-1 0 0,0-1 1 0 0,0 1-1 0 0,1-1 1 0 0,0 1-1 0 0,0-1 1 0 0,0 0-1 0 0,0 0 1 0 0,1 1-1 0 0,0-2 1 0 0,0 1-1 0 0,0 0 1 0 0,1-1-1 0 0,0 1 1 0 0,0-1-1 0 0,1 1-46 0 0,15 8-1 0 0,1-1-1 0 0,0-1 0 0 0,0-1 1 0 0,1-1-1 0 0,1-1 1 0 0,-1-1-1 0 0,1-1 1 0 0,0-1-1 0 0,1-1 0 0 0,-1-1 1 0 0,1-1-1 0 0,-1-1 1 0 0,1-1-1 0 0,0-1 1 0 0,-1-1-1 0 0,1-1 0 0 0,-1-2 1 0 0,0 0-1 0 0,0-1 1 0 0,0-1-1 0 0,-1-1 1 0 0,0-1-1 0 0,15-10 2 0 0,-27 15-13 0 0,0 0 0 0 0,-1 0 1 0 0,0-1-1 0 0,0-1 0 0 0,0 1 0 0 0,-1-2 1 0 0,0 1-1 0 0,0-1 0 0 0,0 0 0 0 0,-1 0 0 0 0,0-1 1 0 0,-1 0-1 0 0,1-1 0 0 0,-2 1 0 0 0,1-1 0 0 0,-1 0 1 0 0,0-1-1 0 0,-1 1 0 0 0,0-1 0 0 0,-1 0 0 0 0,0 0 1 0 0,0 0-1 0 0,-1 0 0 0 0,-1 0 0 0 0,0-1 0 0 0,0 1 1 0 0,-1-1-1 0 0,0 1 0 0 0,0 0 0 0 0,-1-1 0 0 0,-1 1 1 0 0,-1-7 12 0 0,0 11 5 0 0,1 0 0 0 0,-1 1 0 0 0,0-1 0 0 0,0 0 0 0 0,0 1 0 0 0,-1 0 0 0 0,0 0 0 0 0,0 0 0 0 0,0 0 0 0 0,0 1 0 0 0,-1-1 0 0 0,0 1 0 0 0,0 0 0 0 0,0 1 0 0 0,0-1 0 0 0,-1 1 0 0 0,1 0 0 0 0,-1 0 0 0 0,0 1 0 0 0,0 0 0 0 0,0 0 0 0 0,0 0 0 0 0,0 1 0 0 0,0 0 1 0 0,-1 0-1 0 0,1 0 0 0 0,0 1 0 0 0,-1 0 0 0 0,1 0 0 0 0,0 1 0 0 0,-1-1 0 0 0,1 1 0 0 0,0 1 0 0 0,0-1 0 0 0,0 1 0 0 0,0 0 0 0 0,0 1 0 0 0,0-1 0 0 0,0 1 0 0 0,1 0 0 0 0,0 1 0 0 0,-1-1 0 0 0,1 1 0 0 0,0 0 0 0 0,1 1 0 0 0,-1-1 0 0 0,1 1 0 0 0,0-1 0 0 0,-1 2-5 0 0,0 0 46 0 0,0 0-1 0 0,0 0 1 0 0,1 1-1 0 0,-1-1 0 0 0,2 1 1 0 0,-1 0-1 0 0,1 0 1 0 0,0 0-1 0 0,0 0 0 0 0,1 1 1 0 0,0-1-1 0 0,0 1 1 0 0,1-1-1 0 0,-1 1 1 0 0,2 0-1 0 0,-1-1 0 0 0,1 1 1 0 0,1 0-1 0 0,-1 0 1 0 0,1-1-1 0 0,1 1 0 0 0,-1 0 1 0 0,1-1-1 0 0,1 1 1 0 0,-1-1-1 0 0,1 0 0 0 0,0 0 1 0 0,1 0-1 0 0,0 0 1 0 0,0-1-1 0 0,0 1 1 0 0,1-1-1 0 0,0 0 0 0 0,0 0 1 0 0,1-1-1 0 0,0 0 1 0 0,-1 0-1 0 0,2 0 0 0 0,-1 0 1 0 0,2 0-46 0 0,34 14 142 0 0,1-1 0 0 0,1-2 0 0 0,0-2-1 0 0,1-2 1 0 0,0-2 0 0 0,1-2 0 0 0,0-2 0 0 0,1-2 0 0 0,-1-2 0 0 0,1-1 0 0 0,24-5-142 0 0,-31 4 0 0 0,372 1-1701 0 0,-317-2-2491 0 0,-1 1-3774 0 0,-64 0-3299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13.7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725 319 1032 0 0,'0'0'2182'0'0,"0"0"-2085"0"0,0 0-503 0 0,0 0-25 0 0,-2-26 52 0 0,-7-83 234 0 0,19 24 1277 0 0,19 28 5126 0 0,-20 41-3089 0 0,-9 15-2915 0 0,17-24 4645 0 0,-12 44-5564 0 0,-86 304 1847 0 0,-223 555 273 0 0,274-769 293 0 0,30-108-660 0 0,4-27 1569 0 0,2 1-2540 0 0,55-231-2033 0 0,17-185 1916 0 0,-72 376-108 0 0,42-179 226 0 0,-48 242-146 0 0,0 1 1 0 0,1-1-1 0 0,-1 0 0 0 0,1 1 0 0 0,-1-1 0 0 0,1 1 0 0 0,0-1 0 0 0,0 1 0 0 0,0-1 0 0 0,0 1 0 0 0,0-1 1 0 0,0 1-1 0 0,0 0 0 0 0,0-1 0 0 0,0 1 0 0 0,1 0 0 0 0,-1 0 0 0 0,0 0 0 0 0,1 0 0 0 0,-1 0 1 0 0,1 0-1 0 0,-1 1 0 0 0,1-1 0 0 0,-1 0 0 0 0,1 1 0 0 0,0-1 0 0 0,-1 1 0 0 0,1-1 0 0 0,0 1 1 0 0,0 0-1 0 0,-1 0 0 0 0,1 0 0 0 0,0 0 0 0 0,-1 0 0 0 0,1 0 0 0 0,0 1 0 0 0,0-1 0 0 0,-1 0 0 0 0,1 1 1 0 0,0-1-1 0 0,-1 1 0 0 0,1 0 0 0 0,-1-1 0 0 0,1 1 0 0 0,-1 0 0 0 0,1 0 0 0 0,-1 0 0 0 0,0 0 1 0 0,1 0-1 0 0,-1 1 0 0 0,0-1 0 0 0,0 0 0 0 0,0 1 0 0 0,0-1 0 0 0,0 0 0 0 0,0 1 0 0 0,0-1 0 0 0,0 1 1 0 0,0 1 27 0 0,20 27 1 0 0,-2 0 1 0 0,-1 2 0 0 0,-2 0 0 0 0,-1 0 0 0 0,-1 2-1 0 0,0 6-1 0 0,9 20-9 0 0,213 594 56 0 0,-235-652-28 0 0,0-1 0 0 0,-1 1 0 0 0,1 0 0 0 0,-1 0 1 0 0,0 0-1 0 0,1 0 0 0 0,-1 0 0 0 0,0 0 0 0 0,0 0 1 0 0,0 0-1 0 0,0 0 0 0 0,-1 0 0 0 0,1 0 0 0 0,0 0 1 0 0,-1 0-1 0 0,1 0 0 0 0,-1 0 0 0 0,0-1 0 0 0,0 1 1 0 0,0 0-1 0 0,0 0 0 0 0,0-1 0 0 0,0 1 0 0 0,0 0 1 0 0,0-1-1 0 0,-1 1 0 0 0,1-1 0 0 0,0 0 0 0 0,-1 1 0 0 0,1-1 1 0 0,-1 0-1 0 0,0 0 0 0 0,0 0 0 0 0,1 0 0 0 0,-1 0 1 0 0,0-1-1 0 0,0 1 0 0 0,0 0 0 0 0,0-1 0 0 0,1 1 1 0 0,-1-1-1 0 0,0 0 0 0 0,0 0 0 0 0,0 1 0 0 0,0-1 1 0 0,0 0-1 0 0,0-1 0 0 0,0 1 0 0 0,0 0 0 0 0,0-1 1 0 0,0 1-1 0 0,0-1 0 0 0,0 1 0 0 0,0-1 0 0 0,1 0 1 0 0,-1 0-20 0 0,-89-2 320 0 0,0-4 1 0 0,1-5 0 0 0,-85-21-321 0 0,-152-18 20 0 0,140 54-653 0 0,188-2 287 0 0,-1 1-1 0 0,1-1 1 0 0,-1 1 0 0 0,1-1 0 0 0,0 0-1 0 0,-1 1 1 0 0,1-1 0 0 0,0 0 0 0 0,0 1 0 0 0,0-1-1 0 0,0 0 1 0 0,0 0 0 0 0,1 0 0 0 0,-1 0-1 0 0,0 0 1 0 0,0 0 0 0 0,1 0 0 0 0,-1 0-1 0 0,0-1 1 0 0,1 1 0 0 0,-1 0 0 0 0,1-1-1 0 0,-1 0 1 0 0,1 1 0 0 0,-1-1 0 0 0,1 0-1 0 0,-1 1 1 0 0,1-1 0 0 0,0 0 0 0 0,-1 0-1 0 0,1 0 1 0 0,-1 0 0 0 0,1-1 0 0 0,-1 1-1 0 0,2 0 347 0 0,13 3-9894 0 0</inkml:trace>
  <inkml:trace contextRef="#ctx0" brushRef="#br0" timeOffset="949.491">1772 902 23261 0 0,'0'0'-255'0'0,"0"0"-216"0"0,0 0-191 0 0,0 0-129 0 0,0 0 49 0 0,0 0 144 0 0,0 0 211 0 0,0 0 295 0 0,0 0 253 0 0,0 0 165 0 0,0 0 64 0 0,0 0 5 0 0,0 0-27 0 0,29-7 599 0 0,-26 5-957 0 0,5-1-20 0 0,0 0 0 0 0,-1-1 0 0 0,0 0 0 0 0,0 0 0 0 0,0-1 0 0 0,-1 0-1 0 0,1 0 1 0 0,-1 0 0 0 0,0-1 0 0 0,0 0 0 0 0,-1 0 0 0 0,0 0 0 0 0,0-1 0 0 0,-1 0 0 0 0,1 1 0 0 0,-1-2 0 0 0,-1 1 0 0 0,1 0 0 0 0,-1-1 0 0 0,-1 0 0 0 0,2-5 10 0 0,-7 9-119 0 0,1 0 0 0 0,-1 0 0 0 0,0 1 0 0 0,-1-1 0 0 0,1 1 0 0 0,-1 0 0 0 0,1 0 0 0 0,-1 1 0 0 0,0-1 1 0 0,0 1-1 0 0,0-1 0 0 0,0 1 0 0 0,0 0 0 0 0,-1 1 0 0 0,1-1 0 0 0,-1 1 0 0 0,1 0 0 0 0,-1 0 0 0 0,1 0 1 0 0,-1 1-1 0 0,0-1 0 0 0,1 1 0 0 0,-1 0 0 0 0,0 1 0 0 0,1-1 0 0 0,-1 1 0 0 0,1 0 0 0 0,-1 0 0 0 0,1 0 0 0 0,-1 1 1 0 0,-2 1 118 0 0,-13 2 20 0 0,1 1 0 0 0,0 0 0 0 0,0 2 0 0 0,1 0 1 0 0,0 1-1 0 0,1 1 0 0 0,-1 1 0 0 0,2 0 0 0 0,0 1 1 0 0,-4 5-21 0 0,13-11 47 0 0,-1 0 0 0 0,1 1 0 0 0,1 0 0 0 0,-1 0 1 0 0,1 1-1 0 0,0-1 0 0 0,1 1 0 0 0,0 1 0 0 0,0-1 0 0 0,1 1 1 0 0,0-1-1 0 0,1 1 0 0 0,0 1 0 0 0,0-1 0 0 0,1 0 1 0 0,0 1-1 0 0,0-1 0 0 0,1 1 0 0 0,0-1 0 0 0,1 1 1 0 0,0 0-1 0 0,1 1-47 0 0,4-1 77 0 0,1 0 1 0 0,0 0 0 0 0,1 0-1 0 0,0-1 1 0 0,1 0-1 0 0,-1 0 1 0 0,2-1 0 0 0,-1 0-1 0 0,1-1 1 0 0,0 0 0 0 0,1 0-1 0 0,0-1 1 0 0,0 0-1 0 0,0 0 1 0 0,1-1 0 0 0,-1-1-1 0 0,1 0 1 0 0,0 0 0 0 0,1-1-1 0 0,-1-1 1 0 0,0 0-1 0 0,1 0 1 0 0,-1-1 0 0 0,1-1-1 0 0,6 0-77 0 0,15 6-172 0 0,-1-2 0 0 0,1-1 0 0 0,-1-1 0 0 0,1-2 1 0 0,-1-1-1 0 0,1-2 0 0 0,-1-1 0 0 0,1-2 0 0 0,-1-1 0 0 0,-1-1 0 0 0,0-2 0 0 0,22-10 172 0 0,-22-13 2885 0 0,-31 33-2567 0 0,4 20-1036 0 0,13-16 889 0 0,-1-1 1 0 0,0-1 0 0 0,1 0 0 0 0,-1-1-1 0 0,1 0 1 0 0,-1-2 0 0 0,1 0 0 0 0,-1 0-1 0 0,1-2 1 0 0,-1 0 0 0 0,0-1 0 0 0,0-1-1 0 0,0 0 1 0 0,12-7-172 0 0,78-68 43 0 0,-103 78-77 0 0,-1-1 0 0 0,0 0 0 0 0,0-1-1 0 0,0 1 1 0 0,0 0 0 0 0,0 0 0 0 0,0-1-1 0 0,-1 1 1 0 0,0-1 0 0 0,0 0 0 0 0,0 1-1 0 0,0-1 1 0 0,0 0 0 0 0,-1 0 0 0 0,0 1-1 0 0,1-1 1 0 0,-1 0 0 0 0,-1 0 0 0 0,1 0-1 0 0,-1 1 1 0 0,1-1 0 0 0,-1 0 0 0 0,0 1-1 0 0,0-1 1 0 0,-1 1 0 0 0,1-1 0 0 0,-1 1-1 0 0,0-1 1 0 0,0 1 0 0 0,0 0 0 0 0,0 0-1 0 0,0 0 1 0 0,-2-1 34 0 0,-4-5-50 0 0,0 1 0 0 0,0 0 1 0 0,-1 1-1 0 0,0 0 0 0 0,-1 1 0 0 0,0-1 0 0 0,0 2 0 0 0,0-1 0 0 0,0 2 0 0 0,-1-1 0 0 0,0 1 1 0 0,0 1-1 0 0,0 0 0 0 0,0 1 0 0 0,-1 0 0 0 0,1 0 0 0 0,-1 2 0 0 0,1-1 0 0 0,-1 1 0 0 0,1 1 1 0 0,-1 0-1 0 0,1 0 0 0 0,0 2 0 0 0,-1-1 0 0 0,1 1 0 0 0,0 1 0 0 0,0 0 0 0 0,1 0 0 0 0,-1 1 0 0 0,1 1 1 0 0,0-1-1 0 0,1 2 0 0 0,-1-1 0 0 0,1 1 0 0 0,0 1 0 0 0,1 0 0 0 0,0 0 0 0 0,0 0 0 0 0,-2 5 50 0 0,-8 46-208 0 0,19-46 217 0 0,0-1-1 0 0,1 0 0 0 0,0 0 0 0 0,1 0 0 0 0,1 0 0 0 0,0 0 1 0 0,1-1-1 0 0,0 1 0 0 0,0-1 0 0 0,1 0 0 0 0,1-1 0 0 0,0 1 0 0 0,0-1 1 0 0,1-1-1 0 0,0 0 0 0 0,1 0 0 0 0,0 0 0 0 0,4 2-8 0 0,-1 0 14 0 0,0 1 0 0 0,0 0 0 0 0,-1 1 0 0 0,0 0 0 0 0,-1 1 0 0 0,-1 0 0 0 0,0 0-1 0 0,-1 1 1 0 0,-1 0 0 0 0,0 1 0 0 0,-1 0 0 0 0,0 0 0 0 0,-2 0 0 0 0,0 1 0 0 0,-1-1 0 0 0,2 16-14 0 0,-24 254 279 0 0,-3-62 430 0 0,22-224-324 0 0,0 0 156 0 0,1-23 371 0 0,8-22-4468 0 0,-1 14-4393 0 0,-6 16-2866 0 0</inkml:trace>
  <inkml:trace contextRef="#ctx0" brushRef="#br0" timeOffset="1767.887">2333 1210 23877 0 0,'0'0'631'0'0,"0"0"-175"0"0,0 0-256 0 0,0 0-327 0 0,0 0-297 0 0,0 0-115 0 0,0 0 45 0 0,0 0 192 0 0,0 0 194 0 0,0 0 122 0 0,0 0 31 0 0,0 0 4 0 0,28-11 2 0 0,180-69 2 0 0,-193 76-95 0 0,-1-2 1 0 0,0 0-1 0 0,0 0 0 0 0,0-1 0 0 0,-1-1 0 0 0,0 0 0 0 0,-1-1 0 0 0,0-1 0 0 0,0 1 0 0 0,-1-2 0 0 0,0 0 0 0 0,-1 0 0 0 0,0-1 1 0 0,-1 0-1 0 0,0-1 0 0 0,-1 0 0 0 0,0 0 0 0 0,-1-1 0 0 0,-1 1 0 0 0,0-2 0 0 0,0-1 42 0 0,-11 41-1931 0 0,3-18 1997 0 0,0 1-1 0 0,0 0 1 0 0,0 0-1 0 0,1 0 1 0 0,0 0-1 0 0,1 0 1 0 0,0 1-1 0 0,0-1 1 0 0,1 0-1 0 0,0 0 1 0 0,0 0-1 0 0,1 0 1 0 0,0 0-1 0 0,1 0 1 0 0,-1-1-1 0 0,1 1 1 0 0,4 5-66 0 0,-1-7 51 0 0,0 1 0 0 0,0-1-1 0 0,1 0 1 0 0,0-1 0 0 0,0 1 0 0 0,1-2 0 0 0,-1 1 0 0 0,1-1 0 0 0,0 0 0 0 0,1 0 0 0 0,-1-1 0 0 0,0 0 0 0 0,1-1 0 0 0,0 0 0 0 0,-1 0 0 0 0,1-1 0 0 0,0 0 0 0 0,0 0 0 0 0,0-1 0 0 0,0 0 0 0 0,0-1 0 0 0,1 0-51 0 0,9-1-346 0 0,0 0-1 0 0,-1-1 1 0 0,1-1 0 0 0,-1-1 0 0 0,0-1 0 0 0,0 0 0 0 0,0-1 0 0 0,-1-1 0 0 0,16-10 346 0 0,-27 14 16 0 0,0 0 0 0 0,-1 0 0 0 0,1-1 1 0 0,-1 0-1 0 0,1 0 0 0 0,-1 0 0 0 0,-1 0 0 0 0,1-1 0 0 0,-1 0 0 0 0,0 0 1 0 0,0 0-1 0 0,-1 0 0 0 0,0-1 0 0 0,0 1 0 0 0,0-1 0 0 0,-1 0 1 0 0,0 0-1 0 0,-1 0 0 0 0,1 0 0 0 0,-1 0 0 0 0,0 0 0 0 0,-1-1 1 0 0,0 1-1 0 0,0 0 0 0 0,-1 0 0 0 0,0-4-16 0 0,-6-2 1613 0 0,14 38-1010 0 0,0-16-471 0 0,0 0-1 0 0,0 0 1 0 0,1 0-1 0 0,0-1 1 0 0,0 0-1 0 0,1-1 1 0 0,0 0 0 0 0,1 0-1 0 0,-1-1 1 0 0,1 0-1 0 0,0 0 1 0 0,1-2-1 0 0,-1 1 1 0 0,1-1-1 0 0,0 0 1 0 0,0-1-1 0 0,0-1 1 0 0,1 0-1 0 0,-1 0-131 0 0,223 7 261 0 0,-214-9-292 0 0,-1-1 1 0 0,1-1-1 0 0,-1-1 1 0 0,1 0 0 0 0,-1-1-1 0 0,0-1 1 0 0,-1-1-1 0 0,1-1 1 0 0,-1-1-1 0 0,0 0 1 0 0,-1-1-1 0 0,0-1 1 0 0,-1-1 0 0 0,0 0-1 0 0,0-1 1 0 0,-1 0-1 0 0,2-4 31 0 0,-13 8-25 0 0,-1 0 0 0 0,0-1 0 0 0,-1 1-1 0 0,0 0 1 0 0,0-1 0 0 0,-1 0 0 0 0,0 1-1 0 0,0-1 1 0 0,-1 0 0 0 0,0 1 0 0 0,0-1-1 0 0,-1 0 1 0 0,-1 1 0 0 0,1-1 0 0 0,-1 0-1 0 0,-1 1 1 0 0,1 0 0 0 0,-2 0 0 0 0,1 0-1 0 0,-1 0 1 0 0,0 0 0 0 0,0 1 0 0 0,-1-1-1 0 0,0 1 1 0 0,-1 0 0 0 0,1 1 0 0 0,-1 0-1 0 0,-1-1 1 0 0,1 2 0 0 0,-1-1 0 0 0,0 1-1 0 0,0 0 1 0 0,-1 1 0 0 0,1-1 0 0 0,-1 1-1 0 0,0 1 1 0 0,0 0 0 0 0,0 0 0 0 0,-1 0-1 0 0,1 1 1 0 0,-1 0 0 0 0,1 1 0 0 0,-1 0-1 0 0,-7 0 26 0 0,12 1 16 0 0,1-1-1 0 0,-1 1 1 0 0,1 0 0 0 0,-1 0-1 0 0,1 0 1 0 0,-1 0-1 0 0,1 1 1 0 0,-1 0-1 0 0,1-1 1 0 0,0 1-1 0 0,-1 0 1 0 0,1 1-1 0 0,0-1 1 0 0,-1 1 0 0 0,1-1-1 0 0,0 1 1 0 0,0 0-1 0 0,0 0 1 0 0,1 0-1 0 0,-1 1 1 0 0,0-1-1 0 0,1 0 1 0 0,0 1 0 0 0,-1 0-1 0 0,1 0 1 0 0,0 0-1 0 0,0 0 1 0 0,1 0-1 0 0,-1 0 1 0 0,1 0-1 0 0,-1 0 1 0 0,1 1-1 0 0,0-1 1 0 0,0 0 0 0 0,1 1-1 0 0,-1-1 1 0 0,1 1-1 0 0,-1-1 1 0 0,1 1-1 0 0,0-1 1 0 0,1 1-1 0 0,-1-1 1 0 0,0 1-1 0 0,2 2-15 0 0,4 7 118 0 0,1 0 0 0 0,1 0 0 0 0,0-1 0 0 0,1 0 0 0 0,0-1 0 0 0,1 1 0 0 0,0-2 0 0 0,1 0 0 0 0,0 0 0 0 0,1-1 0 0 0,-1 0 0 0 0,2-1 0 0 0,-1 0 0 0 0,1-1 0 0 0,1-1 0 0 0,-1 0 0 0 0,1-1 0 0 0,4 1-118 0 0,-17-5 5 0 0,112 40 65 0 0,2-4 1 0 0,1-6-1 0 0,1-5 0 0 0,2-4 1 0 0,0-6-1 0 0,1-6 0 0 0,23-4-70 0 0,-84-1-13 0 0,659 30-3493 0 0,-703-35 2384 0 0,28 2-516 0 0,-30 2-2380 0 0,-5 2-3597 0 0,-7-3-1236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27.1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2072 726 12795 0 0,'0'0'849'0'0,"0"0"-455"0"0,0 0-438 0 0,0 0-203 0 0,0 0 28 0 0,0 0 157 0 0,0 0 166 0 0,0 0 102 0 0,0 0 73 0 0,0 0 29 0 0,0 0 3 0 0,5-20-8 0 0,12-63-21 0 0,-16 79-238 0 0,0 1 0 0 0,-1 0 0 0 0,0 0 0 0 0,0-1 0 0 0,0 1 0 0 0,0 0 0 0 0,0-1 0 0 0,-1 1 0 0 0,1 0 0 0 0,-1 0 0 0 0,0 0 0 0 0,0-1-1 0 0,0 1 1 0 0,-1 0 0 0 0,1 0 0 0 0,-1 0 0 0 0,1 1 0 0 0,-1-1 0 0 0,0 0 0 0 0,0 1 0 0 0,0-1 0 0 0,-1 1 0 0 0,1-1 0 0 0,-3-1-44 0 0,-2-3 183 0 0,-4-2-201 0 0,-1 0 0 0 0,0 0 0 0 0,0 1 0 0 0,-1 1 0 0 0,0 0 0 0 0,0 1 1 0 0,-1 0-1 0 0,0 1 0 0 0,0 0 0 0 0,0 1 0 0 0,0 1 0 0 0,-1 1 0 0 0,0 0 0 0 0,1 0 0 0 0,-1 2 0 0 0,0 0 1 0 0,1 0-1 0 0,-1 1 0 0 0,0 1 0 0 0,1 1 0 0 0,-1 0 0 0 0,1 1 0 0 0,0 0 0 0 0,0 1 0 0 0,1 1 0 0 0,-1 0 0 0 0,1 1 1 0 0,0 0-1 0 0,1 1 0 0 0,0 0 0 0 0,0 1 0 0 0,1 1 0 0 0,-3 2 18 0 0,-19 13-10 0 0,1 1 0 0 0,2 2 0 0 0,0 0-1 0 0,2 2 1 0 0,1 2 0 0 0,2 0 0 0 0,1 1 0 0 0,-8 18 10 0 0,29-45-28 0 0,0 0 1 0 0,0 0-1 0 0,1 0 1 0 0,0 0-1 0 0,0 0 1 0 0,1 0-1 0 0,-1 1 0 0 0,1-1 1 0 0,1 1-1 0 0,-1-1 1 0 0,1 1-1 0 0,0-1 1 0 0,1 1-1 0 0,0-1 1 0 0,0 1-1 0 0,0-1 1 0 0,1 0-1 0 0,-1 1 1 0 0,2-1-1 0 0,-1 0 1 0 0,1 0-1 0 0,0 0 1 0 0,0-1-1 0 0,0 1 1 0 0,1-1-1 0 0,0 1 0 0 0,0-1 1 0 0,0-1-1 0 0,1 1 1 0 0,-1 0-1 0 0,1-1 1 0 0,1 0-1 0 0,-1 0 1 0 0,0-1-1 0 0,1 1 1 0 0,0-1-1 0 0,-1 0 1 0 0,1-1-1 0 0,4 2 28 0 0,301 89 187 0 0,-266-86-204 0 0,0 3-1 0 0,-1 1 0 0 0,0 3 0 0 0,-1 1 1 0 0,0 2-1 0 0,-2 2 0 0 0,0 2 0 0 0,15 11 18 0 0,-49-28 31 0 0,0 1-1 0 0,0-1 0 0 0,0 1 0 0 0,-1 0 0 0 0,1 0 1 0 0,-1 1-1 0 0,0 0 0 0 0,-1 0 0 0 0,0 1 0 0 0,0-1 0 0 0,0 1 1 0 0,-1 0-1 0 0,0 0 0 0 0,0 1 0 0 0,-1-1 0 0 0,0 1 0 0 0,0 0 1 0 0,-1-1-1 0 0,0 1 0 0 0,0 1 0 0 0,-1-1 0 0 0,0 0 0 0 0,0 0 1 0 0,-1 0-1 0 0,0 1 0 0 0,0-1 0 0 0,-1 0 0 0 0,0 0 1 0 0,-1 0-1 0 0,0 0 0 0 0,0 0 0 0 0,-1 0 0 0 0,1 0 0 0 0,-2-1 1 0 0,1 1-1 0 0,-1-1 0 0 0,0 0 0 0 0,-1 0 0 0 0,0 0 0 0 0,0 0-30 0 0,-21 12 440 0 0,0-1 0 0 0,-1-1 0 0 0,0-2 0 0 0,-1 0 0 0 0,-1-2 0 0 0,-1-1 0 0 0,1-2 0 0 0,-2 0 0 0 0,1-2 0 0 0,-1-2 0 0 0,-2 0-440 0 0,-20 5 370 0 0,0-3-1 0 0,-1-1 1 0 0,0-3-1 0 0,0-2 1 0 0,0-3 0 0 0,0-2-1 0 0,0-3 1 0 0,-7-3-370 0 0,-126-61 564 0 0,180 67-634 0 0,0-1 0 0 0,0 0 1 0 0,0-1-1 0 0,1 0 0 0 0,0 0 0 0 0,0 0 1 0 0,0 0-1 0 0,0-1 0 0 0,1 0 0 0 0,0-1 1 0 0,0 1-1 0 0,1-1 0 0 0,0 0 0 0 0,0 0 1 0 0,1 0-1 0 0,-1 0 0 0 0,2-1 0 0 0,-1 1 1 0 0,1-1-1 0 0,0 0 0 0 0,1 1 0 0 0,-1-1 1 0 0,1-6 69 0 0,4 7-561 0 0,0 0 1 0 0,0 0 0 0 0,1 1 0 0 0,0-1-1 0 0,0 1 1 0 0,1 0 0 0 0,0 0 0 0 0,0 0-1 0 0,0 0 1 0 0,0 1 0 0 0,1 0 0 0 0,0 0-1 0 0,0 1 1 0 0,1-1 0 0 0,-1 1 0 0 0,1 1-1 0 0,0-1 1 0 0,0 1 0 0 0,0 0 0 0 0,0 1-1 0 0,1 0 1 0 0,-1 0 0 0 0,1 0 0 0 0,-1 1-1 0 0,6 0 561 0 0,-4-2-1189 0 0,18-5-6375 0 0</inkml:trace>
  <inkml:trace contextRef="#ctx0" brushRef="#br0" timeOffset="416.772">2475 1518 25237 0 0,'0'0'14'0'0,"0"0"-188"0"0,0 0-114 0 0,0 0-41 0 0,0 0 30 0 0,0 0 66 0 0,0 0 70 0 0,0 0 75 0 0,0 0 24 0 0,0 0 35 0 0,0 0 22 0 0,0 0 32 0 0,0 0 58 0 0,23 17 14 0 0,71 51 11 0 0,-92-66-100 0 0,-1-1 0 0 0,1 1 0 0 0,0-1 0 0 0,0 0 0 0 0,-1 0 0 0 0,1 0 0 0 0,0 0-1 0 0,0 0 1 0 0,0 0 0 0 0,0-1 0 0 0,1 1 0 0 0,-1-1 0 0 0,0 1 0 0 0,0-1 0 0 0,0 0-1 0 0,0 0 1 0 0,0 0 0 0 0,1 0 0 0 0,-1 0 0 0 0,0 0 0 0 0,0 0 0 0 0,0-1 0 0 0,0 1-1 0 0,0-1 1 0 0,1 0 0 0 0,-1 0 0 0 0,0 1 0 0 0,-1-1 0 0 0,1-1 0 0 0,0 1 0 0 0,0 0-1 0 0,0 0 1 0 0,-1-1 0 0 0,1 1 0 0 0,0-1 0 0 0,0 0-8 0 0,6-5 31 0 0,1 2-56 0 0,0-1 1 0 0,0 0-1 0 0,-1 0 0 0 0,0-1 0 0 0,0 0 1 0 0,0 0-1 0 0,-1-1 0 0 0,0 0 0 0 0,-1 0 1 0 0,1-1-1 0 0,-2 1 0 0 0,1-1 0 0 0,-1-1 1 0 0,-1 1-1 0 0,1-1 0 0 0,-2 0 0 0 0,1 0 1 0 0,-2 0-1 0 0,1 0 0 0 0,-1 0 0 0 0,-1-1 1 0 0,0 1-1 0 0,0-1 0 0 0,-1 1 0 0 0,0-1 0 0 0,-1 0 1 0 0,0 1-1 0 0,-1 0 0 0 0,0-1 0 0 0,-1 1 1 0 0,0 0-1 0 0,0 0 0 0 0,-1 0 0 0 0,0 1 1 0 0,-1-1-1 0 0,0 1 0 0 0,-1 0 0 0 0,0 0 1 0 0,-3-3 24 0 0,-1 4-9 0 0,0 0 0 0 0,-1 1 0 0 0,0 0 0 0 0,0 1 0 0 0,-1 0 0 0 0,1 0 1 0 0,-1 2-1 0 0,-1-1 0 0 0,1 2 0 0 0,0 0 0 0 0,-1 0 0 0 0,0 1 0 0 0,0 0 1 0 0,1 1-1 0 0,-1 1 0 0 0,0 0 0 0 0,0 1 0 0 0,0 0 0 0 0,0 1 0 0 0,1 0 1 0 0,-1 1-1 0 0,1 1 0 0 0,0 0 0 0 0,0 0 0 0 0,0 1 0 0 0,0 1 0 0 0,1 0 0 0 0,0 1 1 0 0,0 0-1 0 0,0 0 0 0 0,1 1 0 0 0,1 0 0 0 0,-1 1 0 0 0,1 0 0 0 0,1 1 1 0 0,-1 0-1 0 0,2 0 0 0 0,-1 1 0 0 0,2 0 0 0 0,-1 0 0 0 0,2 1 0 0 0,-1-1 1 0 0,1 1-1 0 0,1 0 0 0 0,0 1 0 0 0,1-1 0 0 0,1 1 0 0 0,-1 6 9 0 0,2-10 32 0 0,0 1 0 0 0,1-1 0 0 0,0 0 0 0 0,1 1 0 0 0,0-1-1 0 0,0 0 1 0 0,1 1 0 0 0,1-1 0 0 0,-1 0 0 0 0,1-1 0 0 0,1 1 0 0 0,-1 0 0 0 0,2-1-1 0 0,-1 0 1 0 0,1 0 0 0 0,0 0 0 0 0,1 0 0 0 0,0-1 0 0 0,0 0 0 0 0,0 0 0 0 0,1-1-1 0 0,0 0 1 0 0,1 0 0 0 0,-1 0 0 0 0,1-1 0 0 0,0 0 0 0 0,0-1 0 0 0,1 0 0 0 0,-1 0-1 0 0,4 0-31 0 0,18 5 147 0 0,0-2 0 0 0,1-1 0 0 0,0-2 0 0 0,0-1 0 0 0,0-1 0 0 0,0-1-1 0 0,0-2 1 0 0,0-2 0 0 0,0 0 0 0 0,-1-2 0 0 0,1-2 0 0 0,15-5-147 0 0,92-12 370 0 0,-125 22-480 0 0,-1 1-1 0 0,1 1 1 0 0,-1 0 0 0 0,1 1 0 0 0,-1 0-1 0 0,1 1 1 0 0,-1 0 0 0 0,0 1 0 0 0,0 1-1 0 0,0 0 1 0 0,0 0 0 0 0,5 4 110 0 0,23 3-3365 0 0,-13-7-5873 0 0,-17-4-1659 0 0</inkml:trace>
  <inkml:trace contextRef="#ctx0" brushRef="#br0" timeOffset="1039.994">3352 360 23821 0 0,'0'0'-416'0'0,"0"0"-145"0"0,0 0-92 0 0,0 0 88 0 0,0 0 276 0 0,0 0 154 0 0,5 30 86 0 0,37 234 321 0 0,115 749 1843 0 0,-153-992-2111 0 0,-3-8-4 0 0,1 0 0 0 0,0-1 1 0 0,1 1-1 0 0,0 0 0 0 0,1-1 0 0 0,0 0 0 0 0,1 0 0 0 0,1 0 1 0 0,0 0-1 0 0,0-1 0 0 0,1 0 0 0 0,0 0 0 0 0,1-1 0 0 0,8 8 0 0 0,-11-18-4 0 0,1 1 0 0 0,0-1 0 0 0,0 0 1 0 0,0 0-1 0 0,0 0 0 0 0,0-1 0 0 0,0 0 0 0 0,-1 0 0 0 0,1-1 0 0 0,0 1 0 0 0,-1-1 0 0 0,1-1 0 0 0,-1 1 0 0 0,0-1 0 0 0,1 0 0 0 0,-1 0 0 0 0,0 0 0 0 0,-1-1 0 0 0,1 1 0 0 0,-1-1 0 0 0,0 0 0 0 0,0-1 0 0 0,0 1 0 0 0,0-1 0 0 0,-1 0 1 0 0,1 0-1 0 0,-1 0 0 0 0,-1 0 0 0 0,1 0 0 0 0,-1-1 0 0 0,0 1 0 0 0,2-6 4 0 0,5-3-230 0 0,85-205-3171 0 0,-41 75 2043 0 0,-15 90 3075 0 0,-33 91-48 0 0,-4 38-255 0 0,-2-35-1207 0 0,2 0 0 0 0,1 0 0 0 0,3 0 1 0 0,0 0-1 0 0,3-1 0 0 0,1 0 0 0 0,11 27-207 0 0,-19-62 18 0 0,0-1 1 0 0,1 0-1 0 0,-1 1 0 0 0,1-1 0 0 0,-1 0 0 0 0,1 0 0 0 0,0 1 0 0 0,0-2 1 0 0,0 1-1 0 0,1 0 0 0 0,-1 0 0 0 0,1-1 0 0 0,-1 1 0 0 0,1-1 1 0 0,0 0-1 0 0,0 0 0 0 0,0 0 0 0 0,0 0 0 0 0,1 0 0 0 0,-1-1 0 0 0,0 1 1 0 0,1-1-1 0 0,-1 0 0 0 0,1 0 0 0 0,-1 0 0 0 0,1-1 0 0 0,-1 1 1 0 0,1-1-1 0 0,0 0 0 0 0,-1 0 0 0 0,1 0 0 0 0,-1 0 0 0 0,1-1 0 0 0,0 1 1 0 0,-1-1-1 0 0,1 0 0 0 0,-1 0 0 0 0,1-1 0 0 0,-1 1 0 0 0,0 0 1 0 0,0-1-1 0 0,0 0 0 0 0,1 0 0 0 0,-1 0 0 0 0,-1 0 0 0 0,1-1 0 0 0,0 1 1 0 0,-1-1-1 0 0,2 0-18 0 0,20-17-102 0 0,-1 0-1 0 0,0-2 1 0 0,-1-1 0 0 0,-2 0 0 0 0,0-2-1 0 0,-2 0 1 0 0,-1-1 0 0 0,0-1 0 0 0,-2 0-1 0 0,-2-1 1 0 0,0-1 0 0 0,-2 0 0 0 0,-1-1-1 0 0,-1 0 1 0 0,0-9 102 0 0,9 226 1562 0 0,-13-168-1563 0 0,0-1 0 0 0,2-1 0 0 0,0 1 0 0 0,1-1 0 0 0,1 0 0 0 0,0-1 0 0 0,1 0 0 0 0,1 0 0 0 0,1-1 0 0 0,0-1 0 0 0,1 0 0 0 0,0-1 0 0 0,1 0 0 0 0,13 9 1 0 0,87 16-1253 0 0,-36-46-7133 0 0,-64 2-1671 0 0</inkml:trace>
  <inkml:trace contextRef="#ctx0" brushRef="#br0" timeOffset="1247.062">3159 686 26206 0 0,'0'0'236'0'0,"0"0"-40"0"0,0 0-152 0 0,0 0-254 0 0,0 0-143 0 0,0 0-38 0 0,0 0 76 0 0,0 0 181 0 0,0 0 86 0 0,36-10 41 0 0,122-34-12 0 0,-136 39 10 0 0,0 2-1 0 0,0 0 0 0 0,1 1 1 0 0,-1 1-1 0 0,1 2 1 0 0,-1 0-1 0 0,0 1 0 0 0,13 3 10 0 0,14 2-61 0 0,220 28-1451 0 0,-93-6-6825 0 0,-121-19-2896 0 0</inkml:trace>
  <inkml:trace contextRef="#ctx0" brushRef="#br0" timeOffset="2083.42">5175 1162 17892 0 0,'0'0'21'0'0,"0"0"-305"0"0,0 0-105 0 0,0 0-9 0 0,0 0 98 0 0,0 0 240 0 0,0 0 324 0 0,0 0 340 0 0,0 0 210 0 0,0 0 46 0 0,0 0-108 0 0,0 0-193 0 0,0 0-174 0 0,15 0-129 0 0,1 0-184 0 0,128 11 40 0 0,-139-10-123 0 0,0 0-1 0 0,0 0 1 0 0,0 1-1 0 0,0-1 1 0 0,0 1 0 0 0,0 0-1 0 0,0 1 1 0 0,0-1-1 0 0,-1 1 1 0 0,1 0-1 0 0,-1 0 1 0 0,0 0-1 0 0,0 0 1 0 0,0 1-1 0 0,-1 0 1 0 0,1 0 0 0 0,-1 0-1 0 0,1 0 1 0 0,-2 0-1 0 0,1 1 1 0 0,0-1-1 0 0,-1 1 1 0 0,0 0-1 0 0,0 0 1 0 0,0 0 0 0 0,0 0-1 0 0,0 4 12 0 0,0 100 692 0 0,-5-97-657 0 0,2 1 0 0 0,-1-1 0 0 0,1 1 0 0 0,1 0-1 0 0,0-1 1 0 0,1 1 0 0 0,0-1 0 0 0,1 1 0 0 0,1-1 0 0 0,0 1 0 0 0,0-1 0 0 0,1 0 0 0 0,1-1 0 0 0,0 1 0 0 0,0-1 0 0 0,1 0 0 0 0,1 0 0 0 0,0 0 0 0 0,0-1 0 0 0,1 0 0 0 0,6 5-35 0 0,70 13 361 0 0,43-64-4018 0 0,43-111-2656 0 0,-159 133 6973 0 0,-4 5 5469 0 0,-11 27-3460 0 0,2-10-2601 0 0,0-1 0 0 0,0 0-1 0 0,1 0 1 0 0,-1 1 0 0 0,2-1 0 0 0,-1 0 0 0 0,1 1 0 0 0,0-1-1 0 0,1 1 1 0 0,-1-1 0 0 0,1 1 0 0 0,1-1 0 0 0,0 0-1 0 0,0 0 1 0 0,0 0 0 0 0,1 0 0 0 0,0 0 0 0 0,0 0-1 0 0,1-1 1 0 0,-1 1 0 0 0,1-1 0 0 0,1 0 0 0 0,0 0-1 0 0,-1-1 1 0 0,2 1 0 0 0,-1-1 0 0 0,0 0 0 0 0,1 0 0 0 0,0-1-1 0 0,0 0 1 0 0,1 0 0 0 0,-1 0 0 0 0,1-1 0 0 0,0 0-1 0 0,0 0 1 0 0,0-1 0 0 0,0 0 0 0 0,0 0 0 0 0,2 0-68 0 0,14 0 25 0 0,0-1 1 0 0,0-1 0 0 0,0-2 0 0 0,0 0 0 0 0,1-1-1 0 0,-2-1 1 0 0,1-1 0 0 0,-1-1 0 0 0,1-1 0 0 0,-2-1-1 0 0,1-1 1 0 0,-1-1 0 0 0,-1-1 0 0 0,0-1 0 0 0,0 0 0 0 0,-1-2-1 0 0,-1 0 1 0 0,0-1 0 0 0,-1 0 0 0 0,2-4-26 0 0,-14 14-40 0 0,0 1 1 0 0,1 0-1 0 0,-2-1 1 0 0,1 0-1 0 0,0 0 1 0 0,-1-1-1 0 0,0 1 1 0 0,-1-1-1 0 0,1 0 0 0 0,-1 0 1 0 0,0 0-1 0 0,0 0 1 0 0,-1 0-1 0 0,0-1 1 0 0,0 1-1 0 0,0-1 1 0 0,-1 0-1 0 0,0 1 1 0 0,0-1-1 0 0,-1 0 1 0 0,0 0-1 0 0,0 0 1 0 0,0 1-1 0 0,-1-1 1 0 0,0 0-1 0 0,-1 0 1 0 0,1 1-1 0 0,-1-1 0 0 0,-1 1 1 0 0,1 0-1 0 0,-1-1 1 0 0,0 1-1 0 0,0 0 1 0 0,-1 0-1 0 0,0 1 1 0 0,-4-5 39 0 0,-7-1-30 0 0,0 1 0 0 0,-1 0 0 0 0,-1 2 0 0 0,1 0 0 0 0,-1 0 1 0 0,-1 2-1 0 0,1 0 0 0 0,-1 1 0 0 0,0 1 0 0 0,0 1 0 0 0,-1 0 0 0 0,1 1 0 0 0,0 1 1 0 0,-1 1-1 0 0,1 1 0 0 0,-1 0 0 0 0,1 2 0 0 0,0 0 0 0 0,-1 0 0 0 0,1 2 0 0 0,1 0 1 0 0,-1 2-1 0 0,1 0 0 0 0,0 0 0 0 0,-14 10 30 0 0,26-14 23 0 0,-1 0 1 0 0,1 0-1 0 0,0 1 1 0 0,0 0-1 0 0,0 0 0 0 0,0 1 1 0 0,1-1-1 0 0,-1 1 1 0 0,1 0-1 0 0,1 0 0 0 0,-1 0 1 0 0,1 1-1 0 0,-1-1 1 0 0,2 1-1 0 0,-1 0 0 0 0,1 0 1 0 0,-1 0-1 0 0,2 0 1 0 0,-1 0-1 0 0,1 1 0 0 0,0-1 1 0 0,0 0-1 0 0,0 1 1 0 0,1-1-1 0 0,0 0 0 0 0,1 1 1 0 0,-1-1-1 0 0,1 0 1 0 0,0 1-1 0 0,1-1 0 0 0,-1 0 1 0 0,1 0-1 0 0,1 0 1 0 0,-1 0-1 0 0,1 0 0 0 0,0 0 1 0 0,0-1-1 0 0,1 0 1 0 0,0 1-1 0 0,0-1 0 0 0,0-1 1 0 0,0 1-1 0 0,1 0 1 0 0,0 0-25 0 0,28 11 87 0 0,1-1 0 0 0,1-1 0 0 0,0-2 0 0 0,0-2 0 0 0,1-1 0 0 0,1-2 0 0 0,-1-1 0 0 0,1-2 0 0 0,0-1 0 0 0,0-2 0 0 0,0-2 0 0 0,0-1 0 0 0,34-7-86 0 0,253-23 389 0 0,-171 104-2036 0 0,-117-71-1532 0 0,-13-1-3864 0 0,-9-2-4116 0 0</inkml:trace>
  <inkml:trace contextRef="#ctx0" brushRef="#br0" timeOffset="2645.539">7383 911 25621 0 0,'0'0'50'0'0,"0"0"-245"0"0,0 0-292 0 0,0 0-115 0 0,0 0 43 0 0,0 0 213 0 0,0 0 270 0 0,0 0 135 0 0,0 0 69 0 0,0 0 29 0 0,0 0 14 0 0,0 0 14 0 0,0 0-12 0 0,28 4-33 0 0,189 20 97 0 0,47 23-432 0 0,-262-46 183 0 0,1 0-1 0 0,-1 0 1 0 0,1 0 0 0 0,-1 0-1 0 0,1 0 1 0 0,-1 0 0 0 0,0 1-1 0 0,0-1 1 0 0,0 1 0 0 0,0-1-1 0 0,0 1 1 0 0,0 0-1 0 0,0 0 1 0 0,0 0 0 0 0,-1 0-1 0 0,1 0 1 0 0,-1 1 0 0 0,1-1-1 0 0,-1 0 1 0 0,0 1-1 0 0,0-1 1 0 0,0 1 0 0 0,0-1-1 0 0,0 1 1 0 0,-1-1 0 0 0,1 1-1 0 0,-1 0 1 0 0,0-1 0 0 0,0 1-1 0 0,0 0 1 0 0,0-1-1 0 0,0 1 1 0 0,0-1 0 0 0,-1 1-1 0 0,1 0 1 0 0,-1-1 0 0 0,0 1-1 0 0,0-1 1 0 0,0 1-1 0 0,0-1 1 0 0,0 0 0 0 0,0 1-1 0 0,-1-1 1 0 0,1 0 0 0 0,-1 0-1 0 0,0 0 1 0 0,1 0 0 0 0,-1 0-1 0 0,0 0 1 0 0,0 0-1 0 0,-1 0 13 0 0,-50 59-78 0 0,-2-1-1 0 0,-3-3 0 0 0,-3-3 0 0 0,-15 9 79 0 0,-142 132-97 0 0,216-194 100 0 0,1 0 1 0 0,-1 0-1 0 0,1 0 0 0 0,-1 1 0 0 0,1-1 0 0 0,-1 0 0 0 0,1 1 0 0 0,0-1 0 0 0,-1 1 1 0 0,1 0-1 0 0,0-1 0 0 0,0 1 0 0 0,0 0 0 0 0,0 0 0 0 0,1-1 0 0 0,-1 1 0 0 0,0 0 1 0 0,1 0-1 0 0,-1 0 0 0 0,1 0 0 0 0,0 0 0 0 0,0 0 0 0 0,-1 0 0 0 0,1 0 0 0 0,1 0 1 0 0,-1 0-1 0 0,0 0 0 0 0,0 0 0 0 0,1 0 0 0 0,-1 0 0 0 0,1 0 0 0 0,-1-1 0 0 0,1 1 1 0 0,0 0-1 0 0,0 0 0 0 0,0 0 0 0 0,0-1 0 0 0,0 1 0 0 0,0-1 0 0 0,1 1 0 0 0,-1-1 1 0 0,0 1-1 0 0,1-1 0 0 0,-1 0 0 0 0,1 1 0 0 0,0-1 0 0 0,-1 0 0 0 0,1 0 0 0 0,0 0 1 0 0,-1 0-1 0 0,1-1 0 0 0,0 1 0 0 0,0 0 0 0 0,0-1 0 0 0,0 1 0 0 0,0-1 0 0 0,0 0 1 0 0,0 0-1 0 0,0 1 0 0 0,0-1 0 0 0,0-1 0 0 0,0 1 0 0 0,0 0 0 0 0,1-1-3 0 0,51 9 63 0 0,1-3-1 0 0,0-2 0 0 0,0-2 0 0 0,0-3 1 0 0,0-3-1 0 0,52-10-62 0 0,234-88 1015 0 0,-321 180 994 0 0,-18-71-1997 0 0,0-1-1 0 0,0 0 0 0 0,0 0 1 0 0,1 0-1 0 0,0-1 0 0 0,0 1 0 0 0,0 0 1 0 0,1-1-1 0 0,-1 0 0 0 0,1 0 1 0 0,0 0-1 0 0,0 0 0 0 0,0-1 0 0 0,1 1 1 0 0,0-1-1 0 0,-1 0 0 0 0,1-1 1 0 0,0 1-1 0 0,0-1 0 0 0,0 0 0 0 0,1 0 1 0 0,-1 0-1 0 0,0-1 0 0 0,1 0 1 0 0,-1 0-1 0 0,1 0 0 0 0,-1-1 0 0 0,1 0 1 0 0,-1 0-1 0 0,1 0 0 0 0,-1-1 1 0 0,3 0-12 0 0,89-19-2378 0 0,-12-14-6359 0 0,-67 26-2149 0 0</inkml:trace>
  <inkml:trace contextRef="#ctx0" brushRef="#br0" timeOffset="2904.754">8198 635 26558 0 0,'0'0'704'0'0,"0"0"-528"0"0,0 0-80 0 0,0 0-352 0 0,0 0-424 0 0,0 0-289 0 0,0 0-111 0 0,0 0 152 0 0,0 0 248 0 0,0 0 80 0 0,0 0-32 0 0,0 0-257 0 0,0 0-463 0 0,0 0-1376 0 0,88-75-1921 0 0,-77 83-6922 0 0</inkml:trace>
  <inkml:trace contextRef="#ctx0" brushRef="#br0" timeOffset="3138.652">8940 1589 21004 0 0,'0'0'4349'0'0,"0"0"-3486"0"0,0 0-924 0 0,0 0-22 0 0,26 2 10 0 0,188 6-59 0 0,-66-57 402 0 0,-143 46-269 0 0,-1 1 1 0 0,1-1 0 0 0,-1 0 0 0 0,0 0-1 0 0,0-1 1 0 0,0 1 0 0 0,0-1-1 0 0,-1 0 1 0 0,1 0 0 0 0,-1 0-1 0 0,0-1 1 0 0,0 1 0 0 0,0-1 0 0 0,-1 1-1 0 0,0-1 1 0 0,0 0 0 0 0,0 0-1 0 0,0 0 1 0 0,-1 0 0 0 0,0 0-1 0 0,0-1 1 0 0,0 1 0 0 0,-1 0-1 0 0,1-1 1 0 0,-1 1 0 0 0,-1 0 0 0 0,1 0-1 0 0,-1-1-1 0 0,-4-3-100 0 0,-1 0 0 0 0,0 0 0 0 0,-1 0-1 0 0,0 1 1 0 0,0 0 0 0 0,-1 0 0 0 0,0 1-1 0 0,0 0 1 0 0,-1 1 0 0 0,0 0 0 0 0,0 0-1 0 0,0 0 1 0 0,-1 2 0 0 0,1-1 0 0 0,-1 1-1 0 0,0 0 1 0 0,-1 1 0 0 0,-7-1 100 0 0,-3-4-130 0 0,0 1 1 0 0,-1 2-1 0 0,0 0 0 0 0,0 1 1 0 0,0 2-1 0 0,0 0 0 0 0,-1 1 0 0 0,-14 2 130 0 0,31-1-42 0 0,0 0-1 0 0,0 1 1 0 0,-1 0-1 0 0,1 0 1 0 0,0 0-1 0 0,0 1 1 0 0,1 0-1 0 0,-1 0 1 0 0,0 0-1 0 0,1 1 1 0 0,-1 0-1 0 0,1 0 1 0 0,0 0-1 0 0,0 1 1 0 0,0 0-1 0 0,0 0 1 0 0,1 0-1 0 0,-1 0 1 0 0,1 1-1 0 0,0-1 1 0 0,1 1-1 0 0,-1 0 1 0 0,1 1-1 0 0,0-1 0 0 0,0 0 1 0 0,1 1-1 0 0,-1 0 1 0 0,1 0-1 0 0,1-1 1 0 0,-1 1-1 0 0,1 0 1 0 0,0 0-1 0 0,0 3 43 0 0,0-2-10 0 0,1 0-1 0 0,1-1 1 0 0,-1 1-1 0 0,1-1 0 0 0,0 1 1 0 0,0-1-1 0 0,1 1 1 0 0,0-1-1 0 0,0 0 0 0 0,1 0 1 0 0,-1 0-1 0 0,1 0 1 0 0,0 0-1 0 0,1-1 1 0 0,0 1-1 0 0,0-1 0 0 0,0 0 1 0 0,0 0-1 0 0,1 0 1 0 0,0-1-1 0 0,0 1 0 0 0,0-1 1 0 0,0-1-1 0 0,1 1 1 0 0,-1-1-1 0 0,1 0 1 0 0,0 0-1 0 0,0 0 0 0 0,0-1 1 0 0,1 0 10 0 0,100 30-2905 0 0,-9-22-7620 0 0,-71-10 2333 0 0</inkml:trace>
  <inkml:trace contextRef="#ctx0" brushRef="#br0" timeOffset="3739.57">9669 1226 18964 0 0,'0'0'3756'0'0,"0"0"-3172"0"0,0 0-1107 0 0,0 0-165 0 0,0 0 57 0 0,0 0 290 0 0,0 0 413 0 0,0 0 228 0 0,0 0 169 0 0,0 0 88 0 0,0 0 12 0 0,0 0-69 0 0,0 0-100 0 0,20 21-104 0 0,61 67-95 0 0,32 106 282 0 0,-106-191-550 0 0,-1 0 0 0 0,1-1 1 0 0,0 1-1 0 0,-1-2 0 0 0,1 1 0 0 0,0-1 1 0 0,0 0-1 0 0,0 0 0 0 0,0-1 0 0 0,0 0 0 0 0,0 0 1 0 0,0-1-1 0 0,0 0 0 0 0,0 0 0 0 0,0 0 1 0 0,0-1-1 0 0,0 0 0 0 0,-1 0 0 0 0,1-1 0 0 0,-1 0 1 0 0,0 0-1 0 0,4-3 67 0 0,12-2-687 0 0,81-30-1742 0 0,49-16 1397 0 0,3 16 4569 0 0,-151 37-3401 0 0,1 1 1 0 0,0 0 0 0 0,0-1 0 0 0,0 2 0 0 0,0-1 0 0 0,0 0 0 0 0,-1 1 0 0 0,1 0 0 0 0,0 0 0 0 0,0 1 0 0 0,-1-1 0 0 0,1 1 0 0 0,-1 0 0 0 0,1 0 0 0 0,-1 1 0 0 0,0-1 0 0 0,0 1 0 0 0,0 0 0 0 0,0 0 0 0 0,0 0 0 0 0,-1 0 0 0 0,1 1-1 0 0,-1 0 1 0 0,1 1-137 0 0,31 26 26 0 0,-28-26-3 0 0,1-1-1 0 0,-1 0 1 0 0,1 0-1 0 0,0-1 1 0 0,1 0-1 0 0,-1 0 1 0 0,0-1-1 0 0,1 0 1 0 0,0-1-1 0 0,-1 0 1 0 0,1 0-1 0 0,0-1 0 0 0,-1 0 1 0 0,1 0-1 0 0,0-1 1 0 0,0 0-1 0 0,-1-1 1 0 0,1 0-1 0 0,-1 0 1 0 0,0-1-1 0 0,1 0 1 0 0,-1 0-1 0 0,0-1 1 0 0,-1 0-1 0 0,6-4-22 0 0,1 1-34 0 0,-1-1 0 0 0,-1 0-1 0 0,1-1 1 0 0,-1-1 0 0 0,-1 0-1 0 0,0 0 1 0 0,0-1 0 0 0,-1 0-1 0 0,0-1 1 0 0,-1 0 0 0 0,0-1-1 0 0,-1 0 1 0 0,-1 0 0 0 0,3-8 34 0 0,-8 14-22 0 0,0 0 1 0 0,-1 0 0 0 0,0 1 0 0 0,0-1-1 0 0,-1 0 1 0 0,0 0 0 0 0,0 0 0 0 0,-1 0-1 0 0,0 0 1 0 0,0 0 0 0 0,0 0-1 0 0,-1 1 1 0 0,0-1 0 0 0,-1 0 0 0 0,1 1-1 0 0,-1 0 1 0 0,0 0 0 0 0,-1 0 0 0 0,1 0-1 0 0,-1 0 1 0 0,-1 0 0 0 0,1 1 0 0 0,-1 0-1 0 0,0 0 1 0 0,0 0 0 0 0,0 1 0 0 0,-1 0-1 0 0,1 0 1 0 0,-1 0 0 0 0,0 0-1 0 0,0 1 1 0 0,0 0 0 0 0,-1 0 0 0 0,1 1-1 0 0,-1 0 1 0 0,0 0 0 0 0,1 1 0 0 0,-1-1-1 0 0,0 1 1 0 0,0 1 0 0 0,0-1 0 0 0,0 1-1 0 0,0 1 1 0 0,0-1 0 0 0,0 1 0 0 0,0 0-1 0 0,1 1 1 0 0,-1 0 0 0 0,0 0-1 0 0,1 0 1 0 0,-1 1 0 0 0,1-1 0 0 0,0 2-1 0 0,-2 1 22 0 0,2-1 51 0 0,1 2-1 0 0,-1-1 0 0 0,2 0 0 0 0,-1 1 0 0 0,0 0 0 0 0,1 0 1 0 0,0 1-1 0 0,1-1 0 0 0,-1 1 0 0 0,1-1 0 0 0,1 1 1 0 0,-1 0-1 0 0,1 0 0 0 0,0 1 0 0 0,1-1 0 0 0,0 0 0 0 0,0 0 1 0 0,0 1-1 0 0,1-1 0 0 0,0 1 0 0 0,1-1 0 0 0,0 0 1 0 0,0 1-1 0 0,0-1 0 0 0,1 0 0 0 0,0 0 0 0 0,0 0 0 0 0,1 0 1 0 0,0 0-1 0 0,0 0 0 0 0,0-1 0 0 0,1 1 0 0 0,0-1 1 0 0,1 0-1 0 0,-1 0 0 0 0,1-1 0 0 0,0 1 0 0 0,1-1 0 0 0,-1 0 1 0 0,1-1-1 0 0,0 1 0 0 0,0-1 0 0 0,6 3-50 0 0,29 14-208 0 0,0-2 0 0 0,1-2 0 0 0,1-1 0 0 0,1-3 0 0 0,0-1 0 0 0,1-3 0 0 0,-1-1 0 0 0,2-2 0 0 0,-1-3 0 0 0,1-1 0 0 0,0-2 208 0 0,87 2-4032 0 0,-46-2-4232 0 0,-44-2-3083 0 0</inkml:trace>
  <inkml:trace contextRef="#ctx0" brushRef="#br0" timeOffset="4306.319">13185 1159 25253 0 0,'0'0'887'0'0,"0"0"-616"0"0,0 0-299 0 0,0 0-84 0 0,0 0 41 0 0,0 0 85 0 0,0 0 20 0 0,0 0 14 0 0,0 0 15 0 0,0 0 5 0 0,15 26-7 0 0,47 81 7 0 0,-27-14 85 0 0,-35-88-161 0 0,1-1 1 0 0,-1 0-1 0 0,1 1 1 0 0,0-1-1 0 0,0 1 1 0 0,0-1 0 0 0,1 0-1 0 0,0 0 1 0 0,-1 0-1 0 0,2 0 1 0 0,-1 0-1 0 0,0 0 1 0 0,1 0 0 0 0,-1-1-1 0 0,1 1 1 0 0,0-1-1 0 0,0 0 1 0 0,1 0 0 0 0,-1 0-1 0 0,1 0 1 0 0,-1-1-1 0 0,1 1 1 0 0,0-1-1 0 0,0 0 1 0 0,0 0 0 0 0,0 0-1 0 0,0-1 1 0 0,1 1-1 0 0,-1-1 1 0 0,0 0-1 0 0,1 0 1 0 0,1 0 7 0 0,16-4-485 0 0,0-1 0 0 0,1-1-1 0 0,-2-1 1 0 0,1-1 0 0 0,-1-1 0 0 0,0-1 0 0 0,0 0 0 0 0,-1-2-1 0 0,-1 0 1 0 0,1-1 0 0 0,-2-2 0 0 0,0 1 0 0 0,-1-2 0 0 0,0 0-1 0 0,2-4 486 0 0,26-22-530 0 0,64-51 3890 0 0,-97 104-282 0 0,-1 48-2582 0 0,-8-35-147 0 0,-2-16-315 0 0,-1 0 1 0 0,1 0-1 0 0,0 1 1 0 0,1-1-1 0 0,0 0 1 0 0,0 0 0 0 0,1 0-1 0 0,0-1 1 0 0,1 1-1 0 0,0-1 1 0 0,0 1 0 0 0,1-1-1 0 0,0-1 1 0 0,0 1-1 0 0,1-1 1 0 0,0 0-1 0 0,0 0 1 0 0,1 0 0 0 0,0-1-1 0 0,0 0 1 0 0,0-1-1 0 0,1 1 1 0 0,0-1 0 0 0,0-1-1 0 0,0 1 1 0 0,0-2-1 0 0,1 1 1 0 0,0-1-1 0 0,3 1-34 0 0,4-6-64 0 0,1 0-1 0 0,-1 0 1 0 0,0-2-1 0 0,0 0 0 0 0,0 0 1 0 0,-1-2-1 0 0,1 0 1 0 0,-1-1-1 0 0,-1 0 0 0 0,1-1 1 0 0,-1-1-1 0 0,-1 0 0 0 0,1-1 1 0 0,-2-1-1 0 0,1 0 1 0 0,-2 0-1 0 0,1-1 0 0 0,-2-1 1 0 0,1 0-1 0 0,5-10 65 0 0,21-8 1562 0 0,-22 61-1149 0 0,-5-8-479 0 0,2 0-1 0 0,1 0 1 0 0,0-1 0 0 0,2-1-1 0 0,0 0 1 0 0,1-1 0 0 0,1-1-1 0 0,1-1 1 0 0,1 0 0 0 0,0-1-1 0 0,1-1 1 0 0,0-1-1 0 0,14 7 67 0 0,10-12-2388 0 0,-30-8-963 0 0,1-1-3499 0 0,-15 0 6670 0 0,7 0-11483 0 0</inkml:trace>
  <inkml:trace contextRef="#ctx0" brushRef="#br0" timeOffset="4614.599">12885 559 28966 0 0,'0'0'-24'0'0,"0"0"-408"0"0,0 0-672 0 0,0 0-873 0 0,0 0-1359 0 0,0 0-2554 0 0,175-78-6936 0 0</inkml:trace>
  <inkml:trace contextRef="#ctx0" brushRef="#br0" timeOffset="5118.57">17052 734 12043 0 0,'0'0'2636'0'0,"0"0"-2312"0"0,0 0-310 0 0,0 0 548 0 0,0 0 300 0 0,0 0 118 0 0,0 30-4 0 0,-2 212 1752 0 0,-65 364-696 0 0,64-588-875 0 0,-1-41-1268 0 0,1-43-1278 0 0,3 65 1375 0 0,-2-3-76 0 0,1-1 0 0 0,0 1 0 0 0,0-1 0 0 0,1 0 0 0 0,-1 1 0 0 0,1-1 0 0 0,0 0 0 0 0,0 0 0 0 0,1 1 0 0 0,-1-1 0 0 0,1 0 0 0 0,0 1 0 0 0,0-1 0 0 0,1 1 0 0 0,-1-1-1 0 0,1 1 1 0 0,0 0 0 0 0,0-1 0 0 0,0 1 0 0 0,1 0 0 0 0,0 0 0 0 0,-1 1 0 0 0,2-1 0 0 0,-1 0 0 0 0,0 1 0 0 0,0 0 0 0 0,1 0 0 0 0,0 0 0 0 0,0 0 0 0 0,0 1 0 0 0,0-1-1 0 0,0 1 1 0 0,0 0 0 0 0,1 0 0 0 0,-1 1 0 0 0,0-1 0 0 0,3 1 90 0 0,92 9-305 0 0,-89-6 181 0 0,0 0-1 0 0,1 0 1 0 0,-1-1-1 0 0,0 0 1 0 0,0 0-1 0 0,1-1 1 0 0,-1-1-1 0 0,0 0 1 0 0,1 0-1 0 0,-1-1 1 0 0,0-1-1 0 0,0 1 0 0 0,0-1 1 0 0,-1-1-1 0 0,1 0 1 0 0,-1 0-1 0 0,6-5 125 0 0,5-5-916 0 0,0-1 0 0 0,-1-2 0 0 0,-1 1 0 0 0,-1-2 0 0 0,0-1 0 0 0,-1 0 0 0 0,9-15 916 0 0,68-160 340 0 0,-76 136 1650 0 0,-3-1-1 0 0,-3 0 1 0 0,-3-1-1 0 0,-1-1 1 0 0,-4 1 0 0 0,-2-10-1990 0 0,-1 69 282 0 0,0 1-203 0 0,1 27-538 0 0,97 525 3322 0 0,-36 0-2570 0 0,-47-511-942 0 0,-15-41 115 0 0,0 0-449 0 0,-1-4-6770 0 0,-1 0-3617 0 0</inkml:trace>
  <inkml:trace contextRef="#ctx0" brushRef="#br0" timeOffset="5409.439">18020 1374 28326 0 0,'0'0'219'0'0,"0"0"-190"0"0,0 0-201 0 0,0 0-53 0 0,0 0 13 0 0,0 0 50 0 0,0 0 94 0 0,0 0 31 0 0,0 0 21 0 0,0 0 12 0 0,0 0-19 0 0,0 0 33 0 0,19 9 14 0 0,130 56 34 0 0,120-38-106 0 0,-268-24 20 0 0,0 0 1 0 0,-1-1-1 0 0,1 1 0 0 0,-1 0 0 0 0,1-1 1 0 0,-1 1-1 0 0,0 0 0 0 0,0-1 0 0 0,0 1 1 0 0,0 0-1 0 0,-1 0 0 0 0,1-1 0 0 0,-1 1 0 0 0,0-1 1 0 0,0 1-1 0 0,0 0 0 0 0,0-1 0 0 0,0 1 1 0 0,0-1-1 0 0,0 0 0 0 0,-1 1 0 0 0,0-1 1 0 0,1 0-1 0 0,-1 0 0 0 0,0 0 0 0 0,0 0 1 0 0,0 0-1 0 0,-1 0 28 0 0,-60 76-25 0 0,47-62 23 0 0,0 1-1 0 0,1 0 0 0 0,1 0 1 0 0,1 2-1 0 0,1-1 0 0 0,0 2 1 0 0,2 0-1 0 0,0 0 1 0 0,1 1-1 0 0,1 0 0 0 0,1 0 1 0 0,1 1-1 0 0,1 0 0 0 0,1 0 1 0 0,0 7 2 0 0,6-25-19 0 0,2 0 1 0 0,-1 0-1 0 0,0 0 1 0 0,1 0-1 0 0,0-1 1 0 0,-1 0 0 0 0,1 0-1 0 0,1 0 1 0 0,-1 0-1 0 0,0-1 1 0 0,1 1-1 0 0,-1-1 1 0 0,1 0-1 0 0,0-1 1 0 0,-1 1-1 0 0,1-1 1 0 0,0 0 0 0 0,0 0-1 0 0,0 0 1 0 0,0-1-1 0 0,0 0 1 0 0,0 0-1 0 0,0 0 1 0 0,0 0-1 0 0,0-1 1 0 0,0 0-1 0 0,0 0 1 0 0,0 0 0 0 0,0-1-1 0 0,0 1 1 0 0,4-3 18 0 0,129-49-5005 0 0,-52 7-5764 0 0,-81 43 9838 0 0,18-10-8210 0 0</inkml:trace>
  <inkml:trace contextRef="#ctx0" brushRef="#br0" timeOffset="5863.105">18994 1726 7514 0 0,'0'0'5162'0'0,"0"0"-1132"0"0,0 0-1240 0 0,0 0-1003 0 0,28-3-653 0 0,87-10-378 0 0,-108 12-667 0 0,0 1-1 0 0,0-1 1 0 0,0 2-1 0 0,0-1 1 0 0,0 1 0 0 0,0 0-1 0 0,0 0 1 0 0,-1 1 0 0 0,1 0-1 0 0,0 0 1 0 0,-1 0 0 0 0,1 1-1 0 0,-1 0 1 0 0,0 1-1 0 0,0-1 1 0 0,0 1 0 0 0,-1 0-1 0 0,1 0 1 0 0,1 3-89 0 0,64 30 1377 0 0,-31-37-1114 0 0,1-1 0 0 0,0-2 0 0 0,-1-2 0 0 0,0-1 1 0 0,0-2-1 0 0,-1-2 0 0 0,0-2 0 0 0,0-1 0 0 0,-2-2 1 0 0,1-2-1 0 0,32-20-263 0 0,-55 32 10 0 0,0 0-1 0 0,1-2 1 0 0,-2 1 0 0 0,1-2-1 0 0,-1 0 1 0 0,0-1 0 0 0,-1 0 0 0 0,0-1-1 0 0,0 0 1 0 0,-1-1 0 0 0,-1-1-1 0 0,0 0 1 0 0,0 0 0 0 0,-1-1-1 0 0,-1 0 1 0 0,0-1 0 0 0,-1 0 0 0 0,0 0-1 0 0,-1-1 1 0 0,-1 0 0 0 0,0 0-1 0 0,-1-1 1 0 0,-1 0 0 0 0,-1 0-1 0 0,0 0 1 0 0,0 0 0 0 0,-2 0 0 0 0,0 0-1 0 0,-1-5-9 0 0,-7-5-69 0 0,0 0 0 0 0,-2 1-1 0 0,-1-1 1 0 0,-1 1 0 0 0,-1 1 0 0 0,-1 0-1 0 0,-1 1 1 0 0,-1 1 0 0 0,-1 0 0 0 0,-1 1-1 0 0,-1 0 1 0 0,0 2 0 0 0,-2 0-1 0 0,0 1 1 0 0,-2 1 0 0 0,1 1 0 0 0,-2 1-1 0 0,-15-7 70 0 0,16 9-22 0 0,0 1 0 0 0,0 1 0 0 0,-1 1-1 0 0,-1 1 1 0 0,0 1 0 0 0,0 1 0 0 0,0 2-1 0 0,-1 0 1 0 0,0 1 0 0 0,0 2 0 0 0,0 0-1 0 0,0 2 1 0 0,0 0 0 0 0,0 2 0 0 0,0 1-1 0 0,0 1 1 0 0,1 1 0 0 0,-1 1 0 0 0,1 1 0 0 0,1 2-1 0 0,-1 0 1 0 0,1 1 0 0 0,1 1 0 0 0,0 2-1 0 0,1 0 1 0 0,0 1 0 0 0,1 1 0 0 0,0 1-1 0 0,1 0 1 0 0,1 2 0 0 0,-1 2 22 0 0,8-8-40 0 0,0 0 0 0 0,1 1 0 0 0,1 0 0 0 0,0 0 1 0 0,1 1-1 0 0,0 0 0 0 0,1 0 0 0 0,1 1 0 0 0,0 0 0 0 0,1 0 0 0 0,0 0 1 0 0,2 1-1 0 0,0 0 0 0 0,0 0 0 0 0,1 0 0 0 0,1 0 0 0 0,1 0 0 0 0,1 0 1 0 0,0 0-1 0 0,0 0 0 0 0,2-1 0 0 0,0 1 0 0 0,1 0 0 0 0,1-1 0 0 0,0 0 1 0 0,1 0-1 0 0,6 11 40 0 0,39 47-1967 0 0,-9-30-5218 0 0,-18-23-4564 0 0</inkml:trace>
  <inkml:trace contextRef="#ctx0" brushRef="#br0" timeOffset="7279.1">75 197 12283 0 0,'0'0'1093'0'0,"0"0"-303"0"0,0 0-269 0 0,0 0-271 0 0,0 0-192 0 0,0 0-190 0 0,0 0-173 0 0,0 0-6 0 0,0 0 115 0 0,0 0 179 0 0,0 0 167 0 0,9 4 98 0 0,-7-3-223 0 0,0-1 0 0 0,1 1-1 0 0,-1 0 1 0 0,1 1-1 0 0,-1-1 1 0 0,0 0 0 0 0,0 1-1 0 0,0-1 1 0 0,0 1 0 0 0,0 0-1 0 0,0-1 1 0 0,0 1-1 0 0,0 0 1 0 0,-1 0 0 0 0,1 0-1 0 0,-1 1 1 0 0,1-1-1 0 0,-1 0 1 0 0,0 1 0 0 0,0-1-1 0 0,0 0 1 0 0,0 1-1 0 0,0-1 1 0 0,-1 1 0 0 0,1-1-1 0 0,-1 1 1 0 0,0 0 0 0 0,1-1-1 0 0,-1 1 1 0 0,-1-1-1 0 0,1 1 1 0 0,0 0 0 0 0,0-1-25 0 0,-67 1004 1631 0 0,14 98-729 0 0,47-797 319 0 0,17-305 3967 0 0,3-31-3468 0 0,-12 25-1978 0 0,-1 0 242 0 0,1 0 0 0 0,-1 1-1 0 0,1 0 1 0 0,0-1-1 0 0,0 1 1 0 0,0 0-1 0 0,1 0 1 0 0,-1 0-1 0 0,1 0 1 0 0,0 0 0 0 0,0 1-1 0 0,-1-1 1 0 0,2 1-1 0 0,-1 0 1 0 0,0-1-1 0 0,0 2 1 0 0,1-1-1 0 0,-1 0 1 0 0,1 1 0 0 0,0-1-1 0 0,-1 1 1 0 0,1 0-1 0 0,0 0 1 0 0,0 1-1 0 0,-1-1 1 0 0,1 1-1 0 0,0 0 1 0 0,0 0-1 0 0,0 0 1 0 0,2 1 16 0 0,544 64-281 0 0,-103-38 344 0 0,1-20 0 0 0,160-29-63 0 0,-104 2 494 0 0,325 36-494 0 0,458 126 52 0 0,-543-50 28 0 0,358-16-80 0 0,633-121 158 0 0,-787 5 181 0 0,3188 46 734 0 0,-1381 124-923 0 0,613 106 48 0 0,-3131-219-204 0 0,198 13 76 0 0,34-20-70 0 0,-386-22-479 0 0,-123-21-2597 0 0,-45 2-5261 0 0,51 21-2955 0 0</inkml:trace>
  <inkml:trace contextRef="#ctx0" brushRef="#br0" timeOffset="8620.561">900 439 5569 0 0,'0'0'754'0'0,"0"0"-218"0"0,28-18 87 0 0,91-55 101 0 0,-63 43-29 0 0,1 2 1 0 0,1 3 0 0 0,2 3-1 0 0,0 2 1 0 0,1 2 0 0 0,56-7-696 0 0,-92 19 228 0 0,258-50 3308 0 0,1 13-1 0 0,96 4-3535 0 0,1058 4 1472 0 0,-1205 35-1273 0 0,2700 24 1413 0 0,3398-16-755 0 0,-5824-11-832 0 0,2794-13 451 0 0,-976 125-459 0 0,-1777-59-185 0 0,435 101 168 0 0,-941-142-5 0 0,84 17 87 0 0,1-6 0 0 0,0-5 1 0 0,54-4-83 0 0,-182-11-4 0 0,-1 0 1 0 0,0-1 0 0 0,1 1 0 0 0,-1-1 0 0 0,1 1 0 0 0,-1-1 0 0 0,0 0 0 0 0,1 0 0 0 0,0 0 0 0 0,-1 0 0 0 0,1 0 0 0 0,-1 0 0 0 0,1 0 0 0 0,0 0-1 0 0,0 0 1 0 0,0-1 0 0 0,0 1 0 0 0,0 0 0 0 0,0-1 0 0 0,0 1 0 0 0,0-1 0 0 0,0 1 0 0 0,1-1 0 0 0,-1 1 0 0 0,1-1 0 0 0,-1 0 0 0 0,1 1 0 0 0,-1-1-1 0 0,1 0 1 0 0,0 1 0 0 0,0-1 0 0 0,0 0 0 0 0,0 0 0 0 0,0 1 0 0 0,0-1 0 0 0,1 0 0 0 0,-1 1 0 0 0,0-1 0 0 0,1 0 0 0 0,-1 1 0 0 0,1-1 0 0 0,0 1-1 0 0,-1-1 1 0 0,1 1 0 0 0,0-1 0 0 0,0 1 0 0 0,0 0 0 0 0,0-1 0 0 0,0 1 0 0 0,1 0 0 0 0,-1 0 0 0 0,0-1 0 0 0,1 1 0 0 0,-1 0 0 0 0,0 0 0 0 0,1 1-1 0 0,-1-1 1 0 0,1 0 0 0 0,-1 0 0 0 0,1 1 0 0 0,0-1 0 0 0,-1 1 0 0 0,1-1 0 0 0,0 1 0 0 0,-1 0 0 0 0,1 0 0 0 0,0 0 0 0 0,-1 0 0 0 0,2 0 3 0 0,-37-5-5767 0 0,21 24 6212 0 0,-9 29-298 0 0,2 2-1 0 0,3 0 1 0 0,1 1-1 0 0,3 0 1 0 0,2 2-1 0 0,2-1 1 0 0,2 1-1 0 0,3 0 1 0 0,2 0-1 0 0,3 0 1 0 0,5 33-147 0 0,-6 14 83 0 0,0 1486 768 0 0,26-1014-149 0 0,-28-570-663 0 0,0 0 0 0 0,0-1 0 0 0,0 1 0 0 0,-1 0 1 0 0,1-1-1 0 0,0 1 0 0 0,-1-1 0 0 0,0 0 0 0 0,1 0 1 0 0,-1 0-1 0 0,0 0 0 0 0,1 0 0 0 0,-1-1 0 0 0,0 1 0 0 0,0-1 1 0 0,0 0-1 0 0,1 0 0 0 0,-1 0 0 0 0,0 0 0 0 0,0 0 1 0 0,0-1-1 0 0,0 1 0 0 0,1-1 0 0 0,-1 0 0 0 0,0 1 0 0 0,1-1 1 0 0,-1-1-1 0 0,0 1 0 0 0,1 0 0 0 0,-1-1 0 0 0,1 1 1 0 0,-1-2-40 0 0,2 3-2 0 0,-89-29-63 0 0,-2 3 0 0 0,0 5 0 0 0,-1 4 0 0 0,-1 4 0 0 0,-1 3 65 0 0,-93 7-2938 0 0,3 19-3893 0 0,126-7-3667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37.9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819 276 1176 0 0,'0'0'2289'0'0,"0"0"-1577"0"0,0 0-192 0 0,0 0-128 0 0,0 0-112 0 0,0 0-48 0 0,0 0-104 0 0,0 0-64 0 0,0 0-88 0 0,0 0-32 0 0,0 0-80 0 0,0 0-160 0 0,-8-51-248 0 0,7 51-296 0 0,1 0-64 0 0,-2 0-185 0 0,2 0-815 0 0</inkml:trace>
  <inkml:trace contextRef="#ctx0" brushRef="#br0" timeOffset="3748.578">542 225 3529 0 0,'0'0'925'0'0,"0"0"-495"0"0,0 0-265 0 0,0 0-13 0 0,0 0 154 0 0,0 0 326 0 0,0 0 421 0 0,0 0 388 0 0,0 0 199 0 0,0 0 32 0 0,0 0-126 0 0,0 0-159 0 0,0 0-74 0 0,0-6-102 0 0,0-17-114 0 0,0 17-152 0 0,0 6-182 0 0,0 0-180 0 0,0 0-178 0 0,0 0-157 0 0,40 7-1807 0 0,-37-7 1504 0 0,40-3 747 0 0,-44 3-694 0 0,1 0 1 0 0,-1 1-1 0 0,0-1 0 0 0,1 0 1 0 0,-1 0-1 0 0,1 0 0 0 0,-1 0 1 0 0,1 0-1 0 0,-1 0 0 0 0,0 0 1 0 0,1 0-1 0 0,-1-1 1 0 0,1 1-1 0 0,-1 0 0 0 0,1 0 1 0 0,-1 0-1 0 0,1-1 0 0 0,-1 1 1 0 0,1 0-1 0 0,-1 0 0 0 0,1-1 1 0 0,-1 1-1 0 0,1 0 0 0 0,-1-1 1 0 0,1 1-1 0 0,0-1 1 0 0,-1 1-1 0 0,1 0 0 0 0,0-1 1 0 0,-1 1-1 0 0,1-1 0 0 0,0 1 1 0 0,-1-1-1 0 0,1 1 0 0 0,0-1 1 0 0,0 0-1 0 0,0 1 1 0 0,0-1-1 0 0,-1 1 0 0 0,1-1 1 0 0,0 1-1 0 0,0-1 0 0 0,0 0 1 0 0,0 1-1 0 0,0-1 0 0 0,0 1 1 0 0,0-1-1 0 0,1 1 1 0 0,-1-1-1 0 0,0 1 0 0 0,0-1 1 0 0,0 0-1 0 0,1 1 0 0 0,-1-1 1 0 0,0 1-1 0 0,0-1 0 0 0,1 1 1 0 0,-1 0-1 0 0,0-1 0 0 0,1 1 1 0 0,-1-1-1 0 0,1 1 1 0 0,-1-1-1 0 0,1 1 0 0 0,-1 0 1 0 0,0-1-1 0 0,1 1 2 0 0,-18-6-60 0 0,-1 0 0 0 0,-1 2-1 0 0,1 0 1 0 0,0 1 0 0 0,-1 1 0 0 0,0 1-1 0 0,0 0 1 0 0,1 1 0 0 0,-1 1 0 0 0,0 1-1 0 0,1 1 1 0 0,-1 0 0 0 0,1 2 0 0 0,0 0-1 0 0,0 1 1 0 0,1 0 0 0 0,-8 5 60 0 0,5-2 54 0 0,1 1 0 0 0,0 0 0 0 0,1 1 0 0 0,0 1-1 0 0,1 1 1 0 0,0 0 0 0 0,1 1 0 0 0,0 1 0 0 0,1 0 0 0 0,1 1 0 0 0,1 1 0 0 0,0 0 0 0 0,1 1 0 0 0,-1 5-54 0 0,7-13 8 0 0,0 1-1 0 0,1 0 1 0 0,0 0 0 0 0,1 0-1 0 0,1 1 1 0 0,0-1 0 0 0,0 1 0 0 0,1 0-1 0 0,0 0 1 0 0,1 0 0 0 0,1 0 0 0 0,0 0-1 0 0,0 0 1 0 0,1 0 0 0 0,1 0-1 0 0,0-1 1 0 0,0 1 0 0 0,2 0 0 0 0,-1-1-1 0 0,1 1 1 0 0,1-1 0 0 0,0 0 0 0 0,1-1-1 0 0,0 1 1 0 0,6 7-8 0 0,6-1 44 0 0,2-1 1 0 0,-1-1-1 0 0,2-1 0 0 0,0-1 0 0 0,1-1 1 0 0,0-1-1 0 0,0-1 0 0 0,1 0 1 0 0,1-2-1 0 0,0-1 0 0 0,0-1 0 0 0,0 0 1 0 0,1-2-1 0 0,-1-1 0 0 0,1-1 1 0 0,0-2-1 0 0,0 0 0 0 0,-1-1 1 0 0,12-3-45 0 0,11 4 98 0 0,0-1 1 0 0,0-3 0 0 0,-1-1-1 0 0,1-3 1 0 0,-1-2 0 0 0,-1-2-1 0 0,0-1 1 0 0,-1-3 0 0 0,0-1-1 0 0,24-15-98 0 0,-11-23 1989 0 0,-56 54-1960 0 0,0 0 0 0 0,0 1 0 0 0,-1-1 0 0 0,1 0 0 0 0,-1 0 0 0 0,1 0-1 0 0,-1 0 1 0 0,1 0 0 0 0,-1 0 0 0 0,1 0 0 0 0,-1-1 0 0 0,0 1 0 0 0,0 0 0 0 0,0 0 0 0 0,1 0-1 0 0,-1 0 1 0 0,0 0 0 0 0,0 0 0 0 0,-1 0 0 0 0,1-1 0 0 0,0 1 0 0 0,0 0 0 0 0,0 0-1 0 0,-1 0 1 0 0,1 0 0 0 0,-1 0 0 0 0,1 0 0 0 0,-1 0 0 0 0,1 0 0 0 0,-1 0 0 0 0,1 0-1 0 0,-1 0 1 0 0,0 0 0 0 0,0 0 0 0 0,1 1 0 0 0,-1-1 0 0 0,0 0 0 0 0,0 0 0 0 0,0 1 0 0 0,0-1-1 0 0,0 1 1 0 0,0-1 0 0 0,0 1 0 0 0,0-1 0 0 0,0 1 0 0 0,0-1 0 0 0,0 1 0 0 0,0 0-1 0 0,0 0 1 0 0,0 0 0 0 0,-1-1 0 0 0,1 1 0 0 0,0 0 0 0 0,0 0 0 0 0,0 1 0 0 0,0-1-1 0 0,0 0 1 0 0,0 0 0 0 0,0 0 0 0 0,-1 1 0 0 0,1-1 0 0 0,0 1 0 0 0,0-1 0 0 0,0 1 0 0 0,0-1-29 0 0,-3 1-23 0 0,-1 0 1 0 0,1 1 0 0 0,-1-1-1 0 0,1 1 1 0 0,0 0 0 0 0,0 0-1 0 0,0 0 1 0 0,0 1 0 0 0,0-1 0 0 0,0 1-1 0 0,1 0 1 0 0,-1 0 0 0 0,1 0-1 0 0,0 1 1 0 0,0-1 0 0 0,0 1-1 0 0,0-1 1 0 0,1 1 0 0 0,-1 0 0 0 0,1 0-1 0 0,0 1 1 0 0,0-1 0 0 0,1 0-1 0 0,-1 1 1 0 0,1-1 0 0 0,0 1-1 0 0,0-1 1 0 0,0 1 0 0 0,1-1-1 0 0,0 1 1 0 0,0 0 0 0 0,0-1 0 0 0,0 1-1 0 0,1-1 1 0 0,-1 1 0 0 0,1-1-1 0 0,0 1 1 0 0,1-1 0 0 0,-1 1-1 0 0,1-1 1 0 0,0 0 0 0 0,0 0 0 0 0,0 0-1 0 0,1 0 1 0 0,-1 0 0 0 0,1 0-1 0 0,1 1 23 0 0,3 2 28 0 0,1 0-1 0 0,-1 0 1 0 0,1 0-1 0 0,1-1 1 0 0,-1-1-1 0 0,1 1 1 0 0,0-2-1 0 0,0 1 1 0 0,0-1-1 0 0,1 0 1 0 0,-1-1-1 0 0,1 0 1 0 0,0-1-1 0 0,0 0 1 0 0,0 0-1 0 0,0-1 1 0 0,1 0-1 0 0,-1-1 1 0 0,0 0-1 0 0,3-1-27 0 0,201-45 316 0 0,-196 41-297 0 0,-1 0 0 0 0,0-2 0 0 0,0 0-1 0 0,0 0 1 0 0,-1-2 0 0 0,0 0 0 0 0,0-1 0 0 0,-1 0 0 0 0,0-1 0 0 0,-1-1 0 0 0,-1 0 0 0 0,0-1-1 0 0,0-1 1 0 0,-1 0 0 0 0,-1 0 0 0 0,-1-1 0 0 0,0 0 0 0 0,0-1 0 0 0,-2-1 0 0 0,0 1 0 0 0,-1-1-1 0 0,-1 0 1 0 0,0-1 0 0 0,0-5-19 0 0,-6 11-36 0 0,0 0 0 0 0,-1 0 0 0 0,0 0 0 0 0,-1 0-1 0 0,0 1 1 0 0,-1-1 0 0 0,0 0 0 0 0,-1 1 0 0 0,-1 0 0 0 0,1 0 0 0 0,-2 0-1 0 0,0 1 1 0 0,0 0 0 0 0,0 0 0 0 0,-1 0 0 0 0,-1 1 0 0 0,0 0-1 0 0,0 0 1 0 0,-1 1 0 0 0,0 0 0 0 0,0 1 0 0 0,-1 0 0 0 0,0 0-1 0 0,0 1 1 0 0,0 0 0 0 0,-2 0 36 0 0,-4-3-39 0 0,1 0 0 0 0,-1 1 0 0 0,0 1 0 0 0,-1 0-1 0 0,0 1 1 0 0,0 1 0 0 0,0 1 0 0 0,-1 0 0 0 0,1 1 0 0 0,-1 1 0 0 0,0 1 0 0 0,0 0 0 0 0,0 2-1 0 0,1 0 1 0 0,-1 0 0 0 0,0 2 0 0 0,1 0 0 0 0,-1 1 0 0 0,1 1 0 0 0,0 1 0 0 0,0 0-1 0 0,1 1 1 0 0,0 1 0 0 0,0 1 0 0 0,1 0 0 0 0,0 0 0 0 0,0 2 0 0 0,1 0 0 0 0,1 1-1 0 0,0 0 1 0 0,0 1 0 0 0,1 0 0 0 0,1 1 0 0 0,0 0 0 0 0,1 1 0 0 0,1 0 0 0 0,0 1 0 0 0,1 0-1 0 0,-3 8 40 0 0,8-14-115 0 0,1 0 1 0 0,-1 0-1 0 0,2 0 0 0 0,-1 1 0 0 0,2-1 0 0 0,-1 0 0 0 0,1 1 0 0 0,1-1 0 0 0,-1 0 0 0 0,2 0 0 0 0,0 1 0 0 0,0-1 0 0 0,4 9 115 0 0,50 66-8890 0 0,-36-66-1927 0 0</inkml:trace>
  <inkml:trace contextRef="#ctx0" brushRef="#br0" timeOffset="4424.44">1985 243 22549 0 0,'0'0'-347'0'0,"0"0"-377"0"0,0 0-147 0 0,0 0 44 0 0,0 0 274 0 0,0 0 399 0 0,0 0 254 0 0,0 0 150 0 0,0 0 77 0 0,0 0 33 0 0,-4 30-62 0 0,-15 185 192 0 0,22-12-226 0 0,0-210 3278 0 0,6-43-2977 0 0,-31-275-538 0 0,20 294 245 0 0,2 31-368 0 0,13 16-1055 0 0,-8-5 1173 0 0,0 0 1 0 0,1 0-1 0 0,1-1 0 0 0,0 0 1 0 0,0 0-1 0 0,1 0 0 0 0,1-1 0 0 0,-1 0 1 0 0,1-1-1 0 0,1 0 0 0 0,-1 0 1 0 0,1-1-1 0 0,1-1 0 0 0,-1 1 0 0 0,1-2 1 0 0,0 1-1 0 0,1-2 0 0 0,-1 1 0 0 0,1-1 1 0 0,0-1-1 0 0,0 0 0 0 0,0-1 1 0 0,0-1-1 0 0,1 1 0 0 0,-1-2 0 0 0,0 0 1 0 0,1 0-1 0 0,-1-1 0 0 0,0-1 1 0 0,0 0-1 0 0,0 0 0 0 0,0-1 0 0 0,0-1 1 0 0,6-3-23 0 0,-6 1 18 0 0,-1-2 1 0 0,-1 1 0 0 0,0-1-1 0 0,0-1 1 0 0,0 1 0 0 0,-1-2-1 0 0,0 1 1 0 0,-1-1 0 0 0,0-1-1 0 0,-1 0 1 0 0,0 0 0 0 0,0 0-1 0 0,-1 0 1 0 0,-1-1 0 0 0,0 0-1 0 0,-1-1 1 0 0,0 1 0 0 0,-1-1-1 0 0,0 1 1 0 0,-1-1 0 0 0,0 0-1 0 0,-1 0 1 0 0,-1 0 0 0 0,0-12-19 0 0,-1 25-8 0 0,1 1 1 0 0,0-1 0 0 0,-1 1-1 0 0,1-1 1 0 0,0 1 0 0 0,-1-1-1 0 0,1 0 1 0 0,-1 1-1 0 0,1-1 1 0 0,-1 0 0 0 0,1 1-1 0 0,-1-1 1 0 0,1 0-1 0 0,-1 0 1 0 0,1 1 0 0 0,-1-1-1 0 0,1 0 1 0 0,-1 0 0 0 0,1 0-1 0 0,-1 0 1 0 0,0 0-1 0 0,1 0 1 0 0,-1 0 0 0 0,1 0-1 0 0,-1 0 1 0 0,1 0 0 0 0,-1 0-1 0 0,0 0 1 0 0,1 0-1 0 0,-1 0 1 0 0,1 0 0 0 0,-1-1-1 0 0,1 1 1 0 0,-1 0 0 0 0,1 0-1 0 0,-1-1 1 0 0,1 1-1 0 0,-1 0 1 0 0,1-1 0 0 0,-1 1-1 0 0,1 0 1 0 0,0-1 0 0 0,-1 1-1 0 0,1-1 1 0 0,0 1-1 0 0,-1-1 1 0 0,1 1 0 0 0,0-1-1 0 0,-1 1 1 0 0,1-1-1 0 0,0 1 1 0 0,0-1 0 0 0,0 1-1 0 0,0-1 1 0 0,-1 1 0 0 0,1-1-1 0 0,0 0 1 0 0,0 1-1 0 0,0-1 1 0 0,0 0 7 0 0,-6 30-80 0 0,2 1-1 0 0,0-1 1 0 0,2 1-1 0 0,2-1 1 0 0,0 1-1 0 0,2 0 1 0 0,1-1 0 0 0,2 1-1 0 0,0-1 1 0 0,2 0-1 0 0,2-1 1 0 0,0 0-1 0 0,2 0 1 0 0,1-1-1 0 0,1 0 1 0 0,1-1 0 0 0,1-1-1 0 0,1 0 1 0 0,2-1 80 0 0,-16-21-438 0 0,21 22-1782 0 0,-14-18-1552 0 0,0-2-3845 0 0,-3-3-1892 0 0</inkml:trace>
  <inkml:trace contextRef="#ctx0" brushRef="#br0" timeOffset="4702.257">3044 196 24533 0 0,'0'0'-620'0'0,"0"0"-260"0"0,0 0 26 0 0,0 0 268 0 0,0 0 347 0 0,0 0 199 0 0,6 29 93 0 0,15 96 70 0 0,-14 125 852 0 0,-12-142-905 0 0,13-16-1555 0 0,3-90-1963 0 0,-4-13-4882 0 0,-6 9 6260 0 0,3-6-5132 0 0</inkml:trace>
  <inkml:trace contextRef="#ctx0" brushRef="#br0" timeOffset="5050.597">2664 29 24837 0 0,'0'0'463'0'0,"0"0"-287"0"0,0 0-328 0 0,0 0-229 0 0,0 0-45 0 0,0 0 130 0 0,0 0 195 0 0,0 0 89 0 0,32 0 37 0 0,100 0 0 0 0,134 39-80 0 0,-228-29 45 0 0,6-1-73 0 0,-2 1-1 0 0,0 3 1 0 0,0 2-1 0 0,-1 1 1 0 0,-1 2-1 0 0,-1 2 1 0 0,29 20 83 0 0,-66-40-15 0 0,0 1-1 0 0,-1 0 1 0 0,1 0 0 0 0,0 0-1 0 0,-1 0 1 0 0,1 1 0 0 0,0-1-1 0 0,-1 0 1 0 0,1 1 0 0 0,-1-1-1 0 0,0 1 1 0 0,1-1 0 0 0,-1 1-1 0 0,0 0 1 0 0,0-1-1 0 0,0 1 1 0 0,0 0 0 0 0,-1 0-1 0 0,1 0 1 0 0,0-1 0 0 0,-1 1-1 0 0,1 0 1 0 0,-1 0 0 0 0,0 0-1 0 0,1 0 1 0 0,-1 0 0 0 0,0 0-1 0 0,0 0 1 0 0,-1 0 0 0 0,1 0-1 0 0,0 0 1 0 0,-1 0 0 0 0,1 0-1 0 0,-1 0 1 0 0,1 0 0 0 0,-1 0-1 0 0,0 0 1 0 0,0 0-1 0 0,0-1 1 0 0,0 1 0 0 0,0 0-1 0 0,0-1 1 0 0,0 1 0 0 0,-1-1-1 0 0,1 1 1 0 0,-1-1 0 0 0,1 1-1 0 0,-1-1 1 0 0,1 0 0 0 0,-1 0-1 0 0,0 0 1 0 0,0 0 0 0 0,1 0-1 0 0,-1 0 1 0 0,0-1 0 0 0,-1 1 15 0 0,-110 45 482 0 0,11-23-410 0 0,0-5 1 0 0,-2-4 0 0 0,0-5 0 0 0,-64-4-73 0 0,7 2-1741 0 0,158-7 447 0 0,-9 1 757 0 0,9-1-3647 0 0,2 1-4512 0 0,1-1 1725 0 0</inkml:trace>
  <inkml:trace contextRef="#ctx0" brushRef="#br0" timeOffset="5458.757">3721 140 18284 0 0,'0'0'1230'0'0,"0"0"-474"0"0,0 0-447 0 0,0 0-252 0 0,0 0-195 0 0,0 0-42 0 0,0 0 56 0 0,0 0 133 0 0,0 0 195 0 0,0 0 124 0 0,0 0 54 0 0,0 0-32 0 0,0 0-56 0 0,0 22-64 0 0,-5 188 392 0 0,-34 141-125 0 0,40-349-440 0 0,1 1-1 0 0,0-1 0 0 0,1 0 1 0 0,-1 0-1 0 0,0 0 0 0 0,1 0 1 0 0,-1 0-1 0 0,1-1 0 0 0,-1 1 1 0 0,1-1-1 0 0,0 0 0 0 0,0 1 1 0 0,0-1-1 0 0,-1 0 0 0 0,1-1 1 0 0,0 1-1 0 0,0-1 0 0 0,0 1 1 0 0,0-1-1 0 0,1 0 0 0 0,-1 0 1 0 0,0 0-1 0 0,0 0 0 0 0,0-1 1 0 0,0 1-1 0 0,1-1-56 0 0,9 1 52 0 0,335 41 140 0 0,-344-40-41 0 0,6-2-1924 0 0,-10-8-5529 0 0,0 6-2464 0 0</inkml:trace>
  <inkml:trace contextRef="#ctx0" brushRef="#br0" timeOffset="5830.657">4630 213 23709 0 0,'0'0'100'0'0,"0"0"-203"0"0,0 0-178 0 0,0 0-155 0 0,0 0-76 0 0,0 0 64 0 0,0 0 133 0 0,0 0 272 0 0,0 0 239 0 0,0 0 114 0 0,0 0 47 0 0,0 0-57 0 0,0 0-68 0 0,-6 19-58 0 0,-30 143 155 0 0,25 118 11 0 0,15-273-282 0 0,0 0 1 0 0,0-1-1 0 0,0 1 0 0 0,1-1 1 0 0,-1 0-1 0 0,2 0 0 0 0,-1-1 0 0 0,1 1 1 0 0,-1-1-1 0 0,2 0 0 0 0,-1-1 1 0 0,0 1-1 0 0,1-1 0 0 0,0-1 0 0 0,0 1 1 0 0,0-1-1 0 0,0 0 0 0 0,0-1 1 0 0,1 0-1 0 0,-1 0 0 0 0,1-1 0 0 0,0 1 1 0 0,-1-2-1 0 0,1 1 0 0 0,0-1 1 0 0,0 0-1 0 0,-1-1 0 0 0,1 0 0 0 0,0 0 1 0 0,-1 0-1 0 0,8-3-58 0 0,10 3 115 0 0,326-41 364 0 0,-284 35-488 0 0,85-12-540 0 0,-139 12-1673 0 0,-23-1-8639 0 0,7 6 120 0 0</inkml:trace>
  <inkml:trace contextRef="#ctx0" brushRef="#br0" timeOffset="6144.388">4402 441 23661 0 0,'0'0'896'0'0,"0"0"-322"0"0,0 0-232 0 0,0 0-124 0 0,0 0-65 0 0,0 0-18 0 0,0 0-12 0 0,0 0-2 0 0,0 0 7 0 0,0 0 5 0 0,0 0-7 0 0,0 0-20 0 0,0 0-10 0 0,28-6-16 0 0,94-15-44 0 0,228 20-1903 0 0,-350 1 1845 0 0,70-2-2995 0 0,-26-8-6886 0 0,-35 7-728 0 0</inkml:trace>
  <inkml:trace contextRef="#ctx0" brushRef="#br0" timeOffset="6390.622">4294 94 23965 0 0,'0'0'751'0'0,"0"0"-330"0"0,0 0-383 0 0,0 0-269 0 0,0 0-76 0 0,26-9 106 0 0,87-26 120 0 0,54 27-38 0 0,70 37-782 0 0,-136-10-2592 0 0,-7-2-5123 0 0,-65-12-2114 0 0</inkml:trace>
  <inkml:trace contextRef="#ctx0" brushRef="#br0" timeOffset="6695.136">5709 124 23245 0 0,'0'0'283'0'0,"0"0"-663"0"0,0 0-134 0 0,0 0 170 0 0,0 0 151 0 0,-5 30 154 0 0,-21 202 448 0 0,-33 227 804 0 0,62-480-257 0 0,3-59-4235 0 0,-8 48-203 0 0,-2 11-1902 0 0,-2 3-5435 0 0</inkml:trace>
  <inkml:trace contextRef="#ctx0" brushRef="#br0" timeOffset="7386.147">5356 68 25669 0 0,'0'0'870'0'0,"0"0"-257"0"0,0 0-300 0 0,0 0-219 0 0,0 0-103 0 0,0 0-40 0 0,0 0 27 0 0,0 0 41 0 0,0 0-6 0 0,0 0 1 0 0,28-3-9 0 0,169-11-64 0 0,321 13-1676 0 0,-486 0 1722 0 0,-26-1 3 0 0,0 0 1 0 0,0 0 0 0 0,0 0-1 0 0,0 1 1 0 0,0 0 0 0 0,1 1 0 0 0,-1-1-1 0 0,0 1 1 0 0,1 0 0 0 0,-1 1-1 0 0,0 0 1 0 0,1 0 0 0 0,-1 0 0 0 0,0 1-1 0 0,0-1 1 0 0,0 1 0 0 0,0 1-1 0 0,0-1 1 0 0,0 1 0 0 0,-1 0 0 0 0,0 1-1 0 0,1-1 1 0 0,-1 1 0 0 0,0 0-1 0 0,-1 0 1 0 0,1 1 0 0 0,-1-1-1 0 0,1 1 1 0 0,-2 0 0 0 0,1 0 0 0 0,0 1-1 0 0,-1-1 1 0 0,0 1 0 0 0,0-1-1 0 0,-1 1 1 0 0,2 5 9 0 0,-6 31 30 0 0,-1 0 1 0 0,-3-1-1 0 0,-1 1 0 0 0,-2-1 0 0 0,-2-1 0 0 0,-2 0 1 0 0,-1-1-1 0 0,-2 0 0 0 0,-2-1 0 0 0,-1-1 0 0 0,-2 0 1 0 0,-2-2-1 0 0,-1-1-30 0 0,-6 20 34 0 0,5-11 363 0 0,25-43-166 0 0,0 0 60 0 0,26-43 532 0 0,118-279-1527 0 0,-120 254 757 0 0,2 2 0 0 0,4 1 1 0 0,2 1-1 0 0,19-25-53 0 0,-48 84 17 0 0,-1 1-5 0 0,1 0 0 0 0,-1-1 0 0 0,1 1 0 0 0,-1 0 0 0 0,1 0 0 0 0,1 1 0 0 0,-1-1 0 0 0,0 1-1 0 0,1-1 1 0 0,0 1 0 0 0,-1 0 0 0 0,1 0 0 0 0,0 1 0 0 0,1-1 0 0 0,-1 1 0 0 0,0 0 0 0 0,1 0 0 0 0,-1 1 0 0 0,2-1-12 0 0,22 80-435 0 0,-27-73 441 0 0,3 36 6 0 0,2-1 0 0 0,2 0 1 0 0,1-1-1 0 0,2 0 0 0 0,2 0 1 0 0,1-1-1 0 0,2-1 0 0 0,2-1 1 0 0,1 0-1 0 0,2-1 0 0 0,1-1 1 0 0,2-1-1 0 0,1-1 0 0 0,2-2 0 0 0,0 0 1 0 0,20 14-13 0 0,-33-33 61 0 0,1-1 0 0 0,0 0 0 0 0,1-1 1 0 0,0-1-1 0 0,0 0 0 0 0,1-1 0 0 0,0-1 1 0 0,1-1-1 0 0,-1 0 0 0 0,1-1 0 0 0,10 0-61 0 0,-27-4 171 0 0,-22-5 336 0 0,-78-27-422 0 0,-1 5 0 0 0,-1 3 0 0 0,-2 5 0 0 0,-83-4-85 0 0,111 15-165 0 0,0 4 0 0 0,0 3 0 0 0,0 3-1 0 0,-68 10 166 0 0,-42 32-9089 0 0,157-35-2776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22:54.6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654 37 22565 0 0,'0'0'-307'0'0,"0"0"-114"0"0,0 0-55 0 0,0 0 34 0 0,0 0 133 0 0,-9 28 126 0 0,-32 90 84 0 0,28 70-35 0 0,15-50 183 0 0,6-1 0 0 0,23 114-49 0 0,5-141 418 0 0,-34-145-2906 0 0,-1 17-1212 0 0,-1 3-1495 0 0,0 3-4132 0 0</inkml:trace>
  <inkml:trace contextRef="#ctx0" brushRef="#br0" timeOffset="534.268">1 115 21028 0 0,'0'0'541'0'0,"0"0"-115"0"0,0 0-210 0 0,0 0-280 0 0,0 0-126 0 0,26-15-9 0 0,89-46 51 0 0,36 32-19 0 0,-110 29 129 0 0,-18-1 18 0 0,67-5-76 0 0,1 3 0 0 0,-1 5 0 0 0,1 3-1 0 0,71 15 97 0 0,-155-20-57 0 0,0 1 0 0 0,0 0 0 0 0,0 0-1 0 0,0 1 1 0 0,0 0 0 0 0,0 0-1 0 0,0 0 1 0 0,-1 1 0 0 0,1 0 0 0 0,-1 1-1 0 0,0-1 1 0 0,0 1 0 0 0,0 0-1 0 0,0 1 1 0 0,-1-1 0 0 0,1 1 0 0 0,-1 0-1 0 0,-1 0 1 0 0,1 1 0 0 0,-1 0-1 0 0,0 0 1 0 0,2 2 57 0 0,-9-3-21 0 0,1 1-1 0 0,-1-1 0 0 0,0 0 1 0 0,0 0-1 0 0,0 0 0 0 0,-1-1 1 0 0,1 1-1 0 0,-1-1 0 0 0,-1 1 1 0 0,1-1-1 0 0,0-1 1 0 0,-1 1-1 0 0,0-1 0 0 0,0 1 1 0 0,0-1-1 0 0,0-1 0 0 0,0 1 1 0 0,-1-1-1 0 0,1 0 0 0 0,-1 0 1 0 0,1 0-1 0 0,-3-1 22 0 0,0 3 9 0 0,-161 55 288 0 0,-86 46-155 0 0,253-105-152 0 0,1 0 1 0 0,0 0-1 0 0,0 0 0 0 0,0 1 1 0 0,0-1-1 0 0,0 0 0 0 0,0 1 0 0 0,0-1 1 0 0,-1 1-1 0 0,1-1 0 0 0,0 1 1 0 0,1-1-1 0 0,-1 1 0 0 0,0 0 0 0 0,0 0 1 0 0,0-1-1 0 0,0 1 0 0 0,0 0 1 0 0,1 0-1 0 0,-1 0 0 0 0,0 0 0 0 0,1 0 1 0 0,-1 0-1 0 0,1 0 0 0 0,-1 0 1 0 0,1 0-1 0 0,-1 0 0 0 0,1 0 0 0 0,0 0 1 0 0,0 0-1 0 0,-1 1 0 0 0,1-1 0 0 0,0 0 1 0 0,0 0-1 0 0,0 0 0 0 0,0 0 1 0 0,1 1-1 0 0,-1-1 0 0 0,0 0 0 0 0,0 0 1 0 0,1 0-1 0 0,-1 0 0 0 0,0 0 1 0 0,1 0-1 0 0,-1 0 0 0 0,1 0 0 0 0,-1 0 1 0 0,1 0-1 0 0,0 0 0 0 0,-1 0 1 0 0,1 0-1 0 0,0 0 0 0 0,0 0 0 0 0,0-1 1 0 0,0 1-1 0 0,0 0 0 0 0,0-1 1 0 0,0 1-1 0 0,0 0 0 0 0,0-1 0 0 0,0 0 1 0 0,0 1-1 0 0,0-1 10 0 0,75 22 272 0 0,126 10 120 0 0,-82-17-415 0 0,0 6 1 0 0,-2 5-1 0 0,0 5 0 0 0,-2 5 1 0 0,21 13 22 0 0,21 55-445 0 0,-153-100 409 0 0,0 0 1 0 0,0 1-1 0 0,-1 0 1 0 0,1 0-1 0 0,-1 1 1 0 0,0-1 0 0 0,0 1-1 0 0,-1 0 1 0 0,0-1-1 0 0,0 2 1 0 0,0-1-1 0 0,-1 0 1 0 0,0 1-1 0 0,0-1 1 0 0,-1 1-1 0 0,1-1 1 0 0,-1 1 0 0 0,-1 0-1 0 0,1-1 1 0 0,-1 1-1 0 0,-1 0 1 0 0,1 0-1 0 0,-1-1 1 0 0,0 1-1 0 0,-1 0 1 0 0,-1 3 35 0 0,-3 0 127 0 0,-1 0 0 0 0,-1-1 0 0 0,0 0 0 0 0,0-1 0 0 0,-1 0 0 0 0,0 0 0 0 0,0-1 0 0 0,-1 0 0 0 0,0 0 1 0 0,0-1-1 0 0,-1 0 0 0 0,1-1 0 0 0,-1-1 0 0 0,0 0 0 0 0,-1 0 0 0 0,1-1 0 0 0,-1 0 0 0 0,-1 0-127 0 0,-96 18 748 0 0,-2-4 0 0 0,1-5 0 0 0,-2-5 0 0 0,-108-8-748 0 0,180 1 107 0 0,-55 1 134 0 0,0-5-1 0 0,1-4 0 0 0,0-4 1 0 0,0-4-1 0 0,-18-9-240 0 0,44-10 61 0 0,113 11-2137 0 0,271-5-7231 0 0,-247 26 4646 0 0,-19 2-4228 0 0</inkml:trace>
  <inkml:trace contextRef="#ctx0" brushRef="#br0" timeOffset="842.167">2276 347 23293 0 0,'0'0'227'0'0,"0"0"-401"0"0,0 0-331 0 0,0 0-91 0 0,0 0 104 0 0,0 0 261 0 0,0 0 198 0 0,0 0 19 0 0,0 29-7 0 0,0 193-18 0 0,6 95-103 0 0,-6-311 198 0 0,1-1 1 0 0,0 1-1 0 0,0-1 1 0 0,1 1-1 0 0,-1-1 1 0 0,1 0 0 0 0,1 0-1 0 0,-1 0 1 0 0,1 0-1 0 0,-1 0 1 0 0,1 0-1 0 0,1-1 1 0 0,-1 1 0 0 0,1-1-1 0 0,0 0 1 0 0,0 0-1 0 0,0 0 1 0 0,0-1-1 0 0,0 0 1 0 0,1 1-1 0 0,0-1 1 0 0,0-1 0 0 0,0 1-1 0 0,0-1 1 0 0,0 0-1 0 0,0 0 1 0 0,0 0-1 0 0,1-1 1 0 0,-1 0 0 0 0,1 0-1 0 0,-1 0 1 0 0,1-1-1 0 0,-1 1 1 0 0,1-1-1 0 0,0-1 1 0 0,1 0-57 0 0,52 1 120 0 0,0-2 1 0 0,-1-4-1 0 0,0-1 1 0 0,0-4-1 0 0,0-2 0 0 0,-2-2 1 0 0,9-6-121 0 0,-13-6-2381 0 0,-63 22-5183 0 0,4 5-2698 0 0</inkml:trace>
  <inkml:trace contextRef="#ctx0" brushRef="#br0" timeOffset="1116.927">1951 636 23997 0 0,'0'0'300'0'0,"0"0"-134"0"0,0 0-134 0 0,36-9-79 0 0,119-29-2 0 0,81 27-452 0 0,85 2-6732 0 0,-261-18 5753 0 0,-55 1-7644 0 0,-9 20 3063 0 0</inkml:trace>
  <inkml:trace contextRef="#ctx0" brushRef="#br0" timeOffset="1730.499">2279 170 25485 0 0,'0'0'192'0'0,"0"0"-139"0"0,33-12-90 0 0,111-33-41 0 0,53 30-263 0 0,-147 17 122 0 0,548 40-6021 0 0,-595-42 6172 0 0,1-1-1 0 0,0 0 1 0 0,0 1 0 0 0,0 0 0 0 0,0 0 0 0 0,0 0 0 0 0,0 0 0 0 0,0 1 0 0 0,0-1-1 0 0,0 1 1 0 0,0 0 0 0 0,0 0 0 0 0,-1 1 0 0 0,1-1 0 0 0,0 1 0 0 0,-1 0 0 0 0,1-1-1 0 0,-1 2 1 0 0,0-1 0 0 0,1 0 0 0 0,-1 1 0 0 0,0-1 0 0 0,0 1 0 0 0,-1 0-1 0 0,1 0 1 0 0,-1 0 0 0 0,1 1 0 0 0,-1-1 0 0 0,0 0 0 0 0,0 1 0 0 0,-1-1 0 0 0,1 1-1 0 0,-1 0 1 0 0,1 0 0 0 0,-1-1 0 0 0,0 1 0 0 0,-1 0 0 0 0,1 0 0 0 0,-1 0 0 0 0,0 0-1 0 0,1 0 1 0 0,-2 0 0 0 0,1 0 0 0 0,0 0 0 0 0,-1 0 0 0 0,0 0 0 0 0,0 1 68 0 0,-122 240 1433 0 0,-141 220 154 0 0,262-467 5559 0 0,24-56-6679 0 0,247-359-547 0 0,-265 411 95 0 0,104-127-249 0 0,-104 130 200 0 0,0-1 0 0 0,0 1 0 0 0,1-1 0 0 0,0 1-1 0 0,-1 1 1 0 0,1-1 0 0 0,0 1 0 0 0,0-1 0 0 0,0 1 0 0 0,0 1-1 0 0,1-1 1 0 0,-1 1 0 0 0,1 0 0 0 0,-1 0 0 0 0,0 1-1 0 0,1-1 1 0 0,-1 1 0 0 0,1 0 0 0 0,-1 1 0 0 0,1 0-1 0 0,-1-1 1 0 0,1 2 0 0 0,-1-1 0 0 0,0 1 0 0 0,0-1 0 0 0,1 1-1 0 0,-1 1 1 0 0,-1-1 0 0 0,5 3 34 0 0,18 16-48 0 0,-1 1 0 0 0,0 1 0 0 0,-2 2 0 0 0,-1 0 0 0 0,-1 1 0 0 0,-1 2 0 0 0,-1 0 0 0 0,6 13 48 0 0,-3-7 3 0 0,172 211-46 0 0,-274-246 95 0 0,40-5-28 0 0,-191-32 154 0 0,-1 10 0 0 0,-1 10 1 0 0,-34 10-179 0 0,141 24-868 0 0,87 1-2673 0 0,10 11-4846 0 0,22-18-2344 0 0</inkml:trace>
  <inkml:trace contextRef="#ctx0" brushRef="#br0" timeOffset="2483.257">4248 185 21973 0 0,'0'0'772'0'0,"0"0"-123"0"0,0 0-271 0 0,0 0-413 0 0,0 0-274 0 0,0 0-109 0 0,0 0 34 0 0,0 0 140 0 0,0 0 99 0 0,0 0 14 0 0,27 0-20 0 0,84 5-35 0 0,-108-5 173 0 0,0 1 0 0 0,0-1 1 0 0,0 0-1 0 0,0 1 1 0 0,0 0-1 0 0,0-1 1 0 0,0 1-1 0 0,-1 0 0 0 0,1 0 1 0 0,0 1-1 0 0,-1-1 1 0 0,1 1-1 0 0,-1-1 0 0 0,1 1 1 0 0,-1 0-1 0 0,0 0 1 0 0,0 0-1 0 0,0 0 1 0 0,0 0-1 0 0,0 0 0 0 0,0 1 1 0 0,0-1-1 0 0,-1 1 1 0 0,1-1-1 0 0,-1 1 0 0 0,0 0 1 0 0,0-1-1 0 0,0 1 1 0 0,1 1 12 0 0,2 7-38 0 0,7 26 64 0 0,-1 0 0 0 0,-2 1 0 0 0,-2 0 0 0 0,-2 0 1 0 0,-1 0-1 0 0,-2 0 0 0 0,-1 0 0 0 0,-3 1 0 0 0,0-1 0 0 0,-3 0 0 0 0,-1-1 0 0 0,-8 25-26 0 0,8-28 26 0 0,7-34 18 0 0,0-1 0 0 0,0 1 0 0 0,0-1 0 0 0,0 1 0 0 0,0 0 0 0 0,-1-1 0 0 0,1 1 0 0 0,0-1 0 0 0,0 1 0 0 0,-1 0 0 0 0,1-1 0 0 0,0 1 0 0 0,0 0 0 0 0,-1-1 0 0 0,1 1 0 0 0,0 0 0 0 0,-1 0 0 0 0,1-1 1 0 0,-1 1-1 0 0,1 0 0 0 0,0 0 0 0 0,-1-1 0 0 0,1 1 0 0 0,-1 0 0 0 0,1 0 0 0 0,-1 0 0 0 0,1 0 0 0 0,0 0 0 0 0,-1 0 0 0 0,1 0 0 0 0,-1 0 0 0 0,1 0 0 0 0,-1 0 0 0 0,1 0 0 0 0,-1 0 0 0 0,1 0 0 0 0,0 0 0 0 0,-1 0 0 0 0,1 0 0 0 0,-1 0 1 0 0,1 1-1 0 0,0-1 0 0 0,-1 0 0 0 0,1 0 0 0 0,-1 0 0 0 0,1 1 0 0 0,0-1 0 0 0,-1 0 0 0 0,1 1 0 0 0,0-1 0 0 0,-1 0 0 0 0,1 1 0 0 0,0-1 0 0 0,0 0 0 0 0,-1 1 0 0 0,1-1 0 0 0,0 1-44 0 0,-20-49-395 0 0,19 44 367 0 0,-15-40-232 0 0,2 0 0 0 0,2-2 0 0 0,2 0 0 0 0,2 0 0 0 0,3 0 0 0 0,1-1 1 0 0,2 0-1 0 0,3-21 260 0 0,0 58 0 0 0,0 0 0 0 0,1-1 1 0 0,0 1-1 0 0,0 0 0 0 0,1 0 1 0 0,1 0-1 0 0,0 1 0 0 0,0-1 1 0 0,0 1-1 0 0,1 0 0 0 0,1 0 1 0 0,0 1-1 0 0,0-1 0 0 0,0 1 1 0 0,1 1-1 0 0,1-1 0 0 0,-1 1 1 0 0,1 0-1 0 0,0 1 1 0 0,1 0-1 0 0,-1 0 0 0 0,1 1 1 0 0,0 0-1 0 0,1 0 0 0 0,-1 1 1 0 0,1 0-1 0 0,0 1 0 0 0,0 0 1 0 0,0 1-1 0 0,0 0 0 0 0,10 0 0 0 0,11-4-23 0 0,1 1-1 0 0,0 2 0 0 0,0 1 0 0 0,0 1 1 0 0,0 2-1 0 0,0 2 0 0 0,0 0 1 0 0,0 3-1 0 0,-1 0 0 0 0,1 2 0 0 0,-2 1 1 0 0,1 2-1 0 0,-1 1 0 0 0,13 8 24 0 0,-39-19-31 0 0,0 1 0 0 0,0-1 1 0 0,0 1-1 0 0,-1 1 0 0 0,1-1 0 0 0,-1 0 0 0 0,1 1 0 0 0,-1 0 0 0 0,0 0 0 0 0,0 0 0 0 0,0 0 1 0 0,0 0-1 0 0,0 0 0 0 0,-1 1 0 0 0,0-1 0 0 0,1 1 0 0 0,-1 0 0 0 0,-1 0 0 0 0,1 0 1 0 0,-1 0-1 0 0,1 0 0 0 0,-1 0 0 0 0,0 0 0 0 0,0 0 0 0 0,-1 1 0 0 0,1-1 0 0 0,-1 0 0 0 0,0 0 1 0 0,0 1-1 0 0,-1-1 0 0 0,1 0 0 0 0,-1 1 0 0 0,0-1 0 0 0,0 0 0 0 0,0 0 0 0 0,-1 0 0 0 0,1 0 1 0 0,-1 0-1 0 0,0 0 0 0 0,0-1 0 0 0,-1 1 0 0 0,1-1 0 0 0,-1 1 0 0 0,0 0 31 0 0,-23 13 51 0 0,-2-1-1 0 0,0-1 1 0 0,0-2-1 0 0,-1-1 1 0 0,-1-1-1 0 0,0-1 0 0 0,0-2 1 0 0,-1-1-1 0 0,-21 2-50 0 0,12 0 36 0 0,-165 43-115 0 0,203-51 63 0 0,1-1 0 0 0,-1 1 0 0 0,1 0 0 0 0,-1 0 0 0 0,1 0 0 0 0,0 0 0 0 0,0 0 0 0 0,0 1-1 0 0,-1-1 1 0 0,1 0 0 0 0,0 1 0 0 0,1-1 0 0 0,-1 0 0 0 0,0 1 0 0 0,0-1 0 0 0,0 1 0 0 0,1 0 0 0 0,-1-1 0 0 0,1 1 0 0 0,0-1 0 0 0,-1 1 0 0 0,1 0 0 0 0,0-1 0 0 0,0 1 0 0 0,0 0-1 0 0,0-1 1 0 0,0 1 0 0 0,0 0 0 0 0,0-1 0 0 0,1 1 0 0 0,-1 0 0 0 0,0-1 0 0 0,1 1 0 0 0,0-1 0 0 0,-1 1 0 0 0,1-1 0 0 0,0 1 0 0 0,0-1 0 0 0,0 1 0 0 0,0-1 0 0 0,0 0 0 0 0,0 0-1 0 0,0 1 1 0 0,0-1 0 0 0,0 0 0 0 0,1 0 0 0 0,0 0 16 0 0,63 53 630 0 0,46 9-69 0 0,2-6 0 0 0,117 41-561 0 0,-182-78 77 0 0,121 40 276 0 0,-168-63-5644 0 0,-3 1 2154 0 0,-2-1-6576 0 0</inkml:trace>
  <inkml:trace contextRef="#ctx0" brushRef="#br0" timeOffset="2805.509">5885 203 24333 0 0,'0'0'350'0'0,"0"0"-420"0"0,0 0-451 0 0,0 0-154 0 0,0 0 36 0 0,0 0 223 0 0,0 0 311 0 0,0 0 58 0 0,-1 28 18 0 0,-21 191-14 0 0,-44 140 75 0 0,65-354-482 0 0,1 24 293 0 0,3-20-2860 0 0,3-3-3564 0 0,-4-4-3344 0 0</inkml:trace>
  <inkml:trace contextRef="#ctx0" brushRef="#br0" timeOffset="3236.936">6248 303 24565 0 0,'0'0'412'0'0,"0"0"-204"0"0,0 0-324 0 0,0 0-256 0 0,0 0-56 0 0,0 0 59 0 0,0 0 147 0 0,0 0 94 0 0,0 0-10 0 0,14 26-12 0 0,39 82 5 0 0,-50-102 120 0 0,0 0-1 0 0,-1 1 1 0 0,0-1-1 0 0,0 1 1 0 0,0 0-1 0 0,-1-1 1 0 0,0 1 0 0 0,-1 0-1 0 0,1 0 1 0 0,-1 0-1 0 0,-1 0 1 0 0,1 0-1 0 0,-1-1 1 0 0,0 1 0 0 0,-1 0-1 0 0,1-1 1 0 0,-1 1-1 0 0,-1-1 1 0 0,0 2 25 0 0,-2 8-68 0 0,-69 122 71 0 0,74-137 318 0 0,0-1 165 0 0,2-34 873 0 0,38-158-1932 0 0,-21 63 604 0 0,27 175-2370 0 0,-30-15 2421 0 0,2 0 0 0 0,2-1 0 0 0,0-1 0 0 0,2-1 1 0 0,1-1-1 0 0,2-1 0 0 0,0-1 0 0 0,2-1 0 0 0,0-1 0 0 0,1-2 0 0 0,2 0 0 0 0,0-2 0 0 0,1-2 1 0 0,8 3-83 0 0,-13-9 59 0 0,1-1 0 0 0,-1-1 0 0 0,2-1-1 0 0,-1-1 1 0 0,1-2 0 0 0,0-1 0 0 0,0-1 0 0 0,0-1 0 0 0,0-2 0 0 0,0 0 0 0 0,0-2 0 0 0,0-1 0 0 0,0-2 0 0 0,0 0 0 0 0,-1-2 0 0 0,0-1 0 0 0,0-1 0 0 0,6-5-59 0 0,-27 12 21 0 0,0-1 0 0 0,0 0 0 0 0,0-1 0 0 0,-1 1-1 0 0,1-1 1 0 0,-1 0 0 0 0,0 0 0 0 0,0-1 0 0 0,0 0 0 0 0,-1 0 0 0 0,1 0 0 0 0,-1 0-1 0 0,0 0 1 0 0,-1-1 0 0 0,1 0 0 0 0,-1 0 0 0 0,-1 0 0 0 0,1 0 0 0 0,-1 0 0 0 0,0-1-1 0 0,0 1 1 0 0,-1-1 0 0 0,1 1 0 0 0,-2-1 0 0 0,1 0 0 0 0,-1 1 0 0 0,0-1 0 0 0,0 0-1 0 0,-1 1 1 0 0,0-1 0 0 0,0 0 0 0 0,0 1 0 0 0,-1-1 0 0 0,0 1 0 0 0,0 0-1 0 0,-1 0 1 0 0,0 0 0 0 0,0 0 0 0 0,0 0 0 0 0,-1 0-21 0 0,-25-30 7 0 0,-2 1 0 0 0,-1 2 0 0 0,-1 2 0 0 0,-2 1 0 0 0,-1 1 0 0 0,-1 2-1 0 0,-36-19-6 0 0,-10-11 105 0 0,-154-97-105 0 0,237 154-210 0 0,26 1-1412 0 0,139 36-3067 0 0,-73-13-5198 0 0,-56-16 1242 0 0</inkml:trace>
  <inkml:trace contextRef="#ctx0" brushRef="#br0" timeOffset="3874.155">8334 84 23965 0 0,'0'0'530'0'0,"0"0"-212"0"0,0 0-180 0 0,0 0-258 0 0,0 0-420 0 0,0 0-429 0 0,0 0-427 0 0,0 0-195 0 0,0 0 33 0 0,0 0 178 0 0,0 0 405 0 0,0 0 390 0 0,20-9 453 0 0,94-43 1465 0 0,-106 43 2558 0 0,-34 5-3229 0 0,-30 8-1695 0 0,9 5 960 0 0,1 2 0 0 0,0 3 0 0 0,1 1-1 0 0,0 2 1 0 0,1 2 0 0 0,1 2 0 0 0,1 2 0 0 0,1 2 0 0 0,-33 27 73 0 0,54-37 7 0 0,1 1 1 0 0,1 1-1 0 0,1 0 0 0 0,0 2 1 0 0,1 0-1 0 0,1 1 0 0 0,0 0 1 0 0,2 1-1 0 0,1 1 0 0 0,0 0 0 0 0,2 1 1 0 0,0 0-1 0 0,2 0 0 0 0,1 1 1 0 0,0 0-1 0 0,2 0 0 0 0,1 1 1 0 0,0-1-1 0 0,1 21-7 0 0,3-37 43 0 0,0 0 0 0 0,1 1 0 0 0,0-1 1 0 0,0 0-1 0 0,1 0 0 0 0,0 0 0 0 0,0 0 0 0 0,1 0 0 0 0,0-1 1 0 0,0 1-1 0 0,1-1 0 0 0,-1 0 0 0 0,2 0 0 0 0,-1 0 1 0 0,1 0-1 0 0,0-1 0 0 0,1 0 0 0 0,-1 0 0 0 0,1 0 0 0 0,1-1 1 0 0,-1 1-1 0 0,1-2 0 0 0,0 1 0 0 0,0-1 0 0 0,0 0 0 0 0,0 0 1 0 0,1-1-1 0 0,-1 0 0 0 0,1 0 0 0 0,0-1 0 0 0,2 0-43 0 0,29 8 180 0 0,1-3 1 0 0,0-1-1 0 0,0-2 0 0 0,0-2 0 0 0,32-2-180 0 0,-44 2 42 0 0,0-1 0 0 0,0-2 0 0 0,0 0 1 0 0,0-2-1 0 0,0-1 0 0 0,0-1 0 0 0,-1-2 0 0 0,0-1 0 0 0,-1 0 0 0 0,1-2 0 0 0,-2-1 1 0 0,4-4-43 0 0,-27 14-6 0 0,0 0 0 0 0,0 0 0 0 0,0 0 0 0 0,0 0 0 0 0,-1-1 0 0 0,1 1 0 0 0,-1-1 1 0 0,1 1-1 0 0,-1-1 0 0 0,1 0 0 0 0,-1 1 0 0 0,0-1 0 0 0,0 0 0 0 0,0 0 0 0 0,0 0 0 0 0,0 0 1 0 0,0 0-1 0 0,0 0 0 0 0,-1 0 0 0 0,1 0 0 0 0,-1 0 0 0 0,1-1 0 0 0,-1 1 0 0 0,0 0 1 0 0,0 0-1 0 0,0 0 0 0 0,0 0 0 0 0,-1-1 0 0 0,1 1 0 0 0,0 0 0 0 0,-1 0 0 0 0,1 0 1 0 0,-1 0-1 0 0,0 0 0 0 0,0 0 0 0 0,0 0 0 0 0,0 0 0 0 0,0 0 0 0 0,0 0 0 0 0,-1 1 1 0 0,1-1-1 0 0,0 0 0 0 0,-1 1 0 0 0,1-1 0 0 0,-1 1 0 0 0,0-1 0 0 0,0 1 0 0 0,1 0 0 0 0,-1 0 1 0 0,-2-1 5 0 0,-101-54-624 0 0,-116 12 813 0 0,88 40 237 0 0,376-7 886 0 0,196-35-1312 0 0,-257 23 416 0 0,159-7-130 0 0,-341 30-309 0 0,1 0 0 0 0,0-1 1 0 0,-1 1-1 0 0,1 0 0 0 0,-1 0 1 0 0,1 0-1 0 0,0 0 0 0 0,-1 0 1 0 0,1 0-1 0 0,0 0 0 0 0,-1 0 1 0 0,1 0-1 0 0,0 0 0 0 0,-1 1 1 0 0,1-1-1 0 0,0 0 0 0 0,-1 0 1 0 0,1 0-1 0 0,-1 1 0 0 0,1-1 1 0 0,0 0-1 0 0,-1 1 0 0 0,1-1 1 0 0,-1 1-1 0 0,1-1 1 0 0,-1 1-1 0 0,1-1 0 0 0,-1 1 1 0 0,0-1-1 0 0,1 1 0 0 0,-1-1 1 0 0,0 1-1 0 0,1-1 0 0 0,-1 1 1 0 0,0-1-1 0 0,1 1 0 0 0,-1 0 1 0 0,0-1-1 0 0,0 1 0 0 0,0 0 1 0 0,0-1-1 0 0,0 1 0 0 0,0 0 1 0 0,0-1-1 0 0,0 1 0 0 0,0 0 1 0 0,0-1-1 0 0,0 1 0 0 0,0 0 1 0 0,0-1-1 0 0,0 1 0 0 0,-1-1 1 0 0,1 1-1 0 0,0 0 1 0 0,0-1-1 0 0,-1 1 0 0 0,1-1 1 0 0,0 1-1 0 0,-1-1 0 0 0,1 1 1 0 0,-1-1-1 0 0,1 1 0 0 0,-1-1 1 0 0,1 1-1 0 0,-1-1 0 0 0,1 1 1 0 0,-1-1-1 0 0,1 0 0 0 0,-1 1 1 0 0,0-1 22 0 0,-39 37-1484 0 0,-1-11-881 0 0,11-10-2196 0 0,1-1-6065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57.3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0 227 20012 0 0,'0'0'616'0'0,"0"0"-610"0"0,0 0-660 0 0,0 0-145 0 0,0 0 271 0 0,0 0 458 0 0,0 0 287 0 0,35 10 31 0 0,112 32-29 0 0,-64-24 6 0 0,1-2 1 0 0,0-5-1 0 0,1-3 1 0 0,0-4-1 0 0,58-6-225 0 0,-64 2 134 0 0,717-20 863 0 0,-586 18-813 0 0,-260-28 437 0 0,1 10-1933 0 0,-145-81-2561 0 0,187 95 3942 0 0,1 0 1 0 0,-1-1-1 0 0,1 1 1 0 0,1-1-1 0 0,-1 0 0 0 0,1-1 1 0 0,1 1-1 0 0,-1-1 1 0 0,1 0-1 0 0,0 0 1 0 0,1 0-1 0 0,0-1 1 0 0,1 1-1 0 0,-1-1 1 0 0,1 0-70 0 0,2 7 14 0 0,0 0 0 0 0,0 1 1 0 0,0-1-1 0 0,0 1 1 0 0,1-1-1 0 0,-1 1 0 0 0,0-1 1 0 0,1 1-1 0 0,-1-1 1 0 0,1 1-1 0 0,-1-1 1 0 0,1 1-1 0 0,0-1 0 0 0,0 1 1 0 0,-1 0-1 0 0,1 0 1 0 0,0-1-1 0 0,0 1 0 0 0,0 0 1 0 0,0 0-1 0 0,1 0 1 0 0,-1 0-1 0 0,0 0 1 0 0,0 0-1 0 0,1 0 0 0 0,-1 0 1 0 0,0 1-1 0 0,1-1 1 0 0,-1 0-1 0 0,1 1 0 0 0,-1-1 1 0 0,1 1-1 0 0,-1 0 1 0 0,1-1-1 0 0,-1 1 1 0 0,1 0-1 0 0,0 0 0 0 0,-1 0 1 0 0,1 0-1 0 0,-1 0 1 0 0,1 1-1 0 0,-1-1 0 0 0,1 0 1 0 0,-1 1-1 0 0,1-1 1 0 0,0 1-15 0 0,81 14-319 0 0,-8 11 412 0 0,-2 4 1 0 0,-1 2 0 0 0,-1 4-1 0 0,27 20-93 0 0,19 8 162 0 0,176 70 1149 0 0,-322-134 2570 0 0,-36 13-4072 0 0,43-9 478 0 0,-69 13-334 0 0,1 4 0 0 0,1 3 0 0 0,1 4-1 0 0,-77 37 48 0 0,152-59-281 0 0,0 1 0 0 0,1 0 0 0 0,0 1 0 0 0,0 0 0 0 0,1 1 0 0 0,0 1 0 0 0,0-1 0 0 0,1 2 0 0 0,0-1 0 0 0,1 1 0 0 0,-4 7 281 0 0,-4 35-4390 0 0,30 5-3686 0 0,-3-40-533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55.2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5 178 8490 0 0,'0'0'2247'0'0,"0"0"-184"0"0,0 0-291 0 0,0 0-327 0 0,0 0-369 0 0,0 0-436 0 0,0 0-385 0 0,0 0-347 0 0,0 0-362 0 0,0 0-366 0 0,0 0-216 0 0,-2 6-475 0 0,0 47 1845 0 0,1-1 0 0 0,3 0 0 0 0,2 0 0 0 0,3 0 1 0 0,1-1-1 0 0,14 41-334 0 0,-10-33 139 0 0,39 186 373 0 0,29 141 105 0 0,15 252-617 0 0,-85-429 1332 0 0,-10-209-541 0 0,0 0 128 0 0,-8-60-3435 0 0,8-2-4972 0 0,0 33 2415 0 0,0 7-240 0 0</inkml:trace>
  <inkml:trace contextRef="#ctx0" brushRef="#br0" timeOffset="502.232">288 371 13027 0 0,'0'0'1831'0'0,"-2"-35"117"0"0,-7-190 938 0 0,9 220-2912 0 0,0 1 0 0 0,0-1 0 0 0,1 1 1 0 0,-1-1-1 0 0,1 1 0 0 0,0 0 0 0 0,0-1 0 0 0,1 1 0 0 0,-1 0 0 0 0,1 0 0 0 0,0 0 0 0 0,0 0 0 0 0,0 0 0 0 0,1 0 0 0 0,-1 0 1 0 0,1 1-1 0 0,0 0 0 0 0,0-1 0 0 0,0 1 0 0 0,0 0 0 0 0,1 0 0 0 0,-1 1 0 0 0,1-1 0 0 0,0 1 0 0 0,0-1 0 0 0,0 1 0 0 0,0 1 1 0 0,0-1-1 0 0,0 0 0 0 0,0 1 0 0 0,1 0 0 0 0,-1 0 0 0 0,0 0 0 0 0,1 1 0 0 0,-1-1 0 0 0,1 1 0 0 0,2 0 26 0 0,65-1-174 0 0,0 2-1 0 0,0 4 0 0 0,0 3 0 0 0,-1 3 0 0 0,-1 4 0 0 0,0 2 1 0 0,-1 3-1 0 0,-1 3 0 0 0,-1 3 0 0 0,-1 4 0 0 0,-1 1 1 0 0,20 17 174 0 0,-52-31-44 0 0,-1 1 0 0 0,-1 2 0 0 0,0 1 0 0 0,-2 1 1 0 0,0 2-1 0 0,-2 0 0 0 0,0 2 0 0 0,-2 2 1 0 0,-1 0-1 0 0,-1 1 0 0 0,2 7 44 0 0,-21-31 25 0 0,0 1 0 0 0,-1-1 0 0 0,0 1 0 0 0,-1 0 0 0 0,1 0 1 0 0,-1 0-1 0 0,0 0 0 0 0,-1 1 0 0 0,1-1 0 0 0,-1 0 0 0 0,0 1 0 0 0,-1-1 0 0 0,0 1 0 0 0,0-1 0 0 0,0 1 0 0 0,-1-1 0 0 0,1 0 0 0 0,-2 1 0 0 0,1-1 0 0 0,-1 0 0 0 0,0 1 1 0 0,0-1-1 0 0,-1 0 0 0 0,1-1 0 0 0,-1 1 0 0 0,-1 0 0 0 0,1-1 0 0 0,-1 0 0 0 0,0 1 0 0 0,0-2 0 0 0,-1 1 0 0 0,1 0 0 0 0,-1-1 0 0 0,0 1-25 0 0,-33 19 211 0 0,-1-1 0 0 0,0-2-1 0 0,-2-2 1 0 0,0-1-1 0 0,-1-2 1 0 0,-1-3 0 0 0,-4 0-211 0 0,15-2 62 0 0,-786 253 634 0 0,815-262-697 0 0,-13 2-68 0 0,0 1 1 0 0,0 0-1 0 0,1 1 0 0 0,0 1 0 0 0,0 0 1 0 0,1 1-1 0 0,0 1 0 0 0,0 0 0 0 0,1 1 1 0 0,0 0-1 0 0,1 1 0 0 0,0 0 0 0 0,1 1 1 0 0,0 1-1 0 0,1 0 0 0 0,0 0 0 0 0,1 1 1 0 0,0 0-1 0 0,-4 11 69 0 0,13-18-48 0 0,0-1 0 0 0,0 1 0 0 0,0-1 0 0 0,1 1 0 0 0,0-1 1 0 0,0 0-1 0 0,1 1 0 0 0,-1-1 0 0 0,1 0 0 0 0,1 0 0 0 0,-1 0 0 0 0,1 0 0 0 0,0 0 0 0 0,1-1 1 0 0,-1 0-1 0 0,1 1 0 0 0,0-1 0 0 0,1 0 0 0 0,-1-1 0 0 0,1 1 0 0 0,0-1 0 0 0,0 0 1 0 0,2 1 47 0 0,133 82 323 0 0,-132-83-285 0 0,137 59 697 0 0,3-7 0 0 0,2-6 0 0 0,2-7 0 0 0,100 14-735 0 0,-212-48 55 0 0,450 84 1727 0 0,-503-93-3580 0 0,-22 3-10466 0 0,31-2 4357 0 0</inkml:trace>
  <inkml:trace contextRef="#ctx0" brushRef="#br0" timeOffset="1092.1">2264 1438 24229 0 0,'0'0'-28'0'0,"0"0"-268"0"0,0 0-565 0 0,0 0-252 0 0,0 0 56 0 0,0 0 350 0 0,0 0 470 0 0,0 0 161 0 0,9 26 56 0 0,57 193 62 0 0,-22 209 778 0 0,-44-423-763 0 0,0 0-1 0 0,0-1 0 0 0,1 1 0 0 0,0 0 0 0 0,0-1 1 0 0,0 1-1 0 0,0-1 0 0 0,1 1 0 0 0,0-1 1 0 0,0 0-1 0 0,0 1 0 0 0,0-1 0 0 0,1 0 0 0 0,-1 0 1 0 0,1-1-1 0 0,0 1 0 0 0,0 0 0 0 0,1-1 0 0 0,-1 0 1 0 0,1 0-1 0 0,-1 0 0 0 0,1 0 0 0 0,0-1 0 0 0,0 1 1 0 0,0-1-1 0 0,1 0 0 0 0,-1 0 0 0 0,0 0 1 0 0,1-1-1 0 0,-1 0 0 0 0,1 0 0 0 0,0 0 0 0 0,-1 0 1 0 0,1-1-1 0 0,0 1 0 0 0,-1-1 0 0 0,1-1 0 0 0,0 1 1 0 0,-1-1-1 0 0,1 1 0 0 0,0-1 0 0 0,-1-1 1 0 0,1 1-1 0 0,-1 0 0 0 0,1-1 0 0 0,-1 0 0 0 0,0 0-56 0 0,15-9 60 0 0,-1-1-1 0 0,0-1 1 0 0,-1 0-1 0 0,0-1 1 0 0,-1-1-1 0 0,-1-1 1 0 0,0 0-1 0 0,-1-1 1 0 0,-1 0-1 0 0,-1-1 1 0 0,0-1-1 0 0,-1 1 1 0 0,-1-2-1 0 0,-1 0 1 0 0,-1 0-1 0 0,-1 0 1 0 0,0-1-1 0 0,-2 0 1 0 0,0-1-1 0 0,-1 1 1 0 0,-2-1-1 0 0,0 0 1 0 0,-1 1-1 0 0,-1-1 1 0 0,-1 0-1 0 0,-2-4-59 0 0,-10-24 98 0 0,13 49-358 0 0,0 1-260 0 0,2 40-2140 0 0,3-7 2701 0 0,2-1-1 0 0,1 0 1 0 0,1 0 0 0 0,2-1-1 0 0,1 0 1 0 0,2-1-1 0 0,1-1 1 0 0,1 0-1 0 0,1-1 1 0 0,2-1-1 0 0,0 0 1 0 0,22 21-41 0 0,-25-32 64 0 0,1-1-1 0 0,0 0 1 0 0,1-1-1 0 0,1-1 1 0 0,0 0-1 0 0,1-2 1 0 0,0 0-1 0 0,0-1 1 0 0,1-1-1 0 0,1-1 1 0 0,0-1-1 0 0,0-1 1 0 0,0-1-1 0 0,0-1 1 0 0,1-1-1 0 0,0-1 1 0 0,-1-1-1 0 0,1-1 1 0 0,0-1-64 0 0,-16 1 97 0 0,0-1 1 0 0,-1 0-1 0 0,1 0 0 0 0,0-1 1 0 0,-1 1-1 0 0,0-2 1 0 0,1 1-1 0 0,-1-1 0 0 0,0 0 1 0 0,0 0-1 0 0,0 0 0 0 0,-1-1 1 0 0,1 0-1 0 0,-1 0 1 0 0,0-1-1 0 0,0 1 0 0 0,0-1 1 0 0,-1 0-1 0 0,1 0 0 0 0,-1-1 1 0 0,-1 1-1 0 0,1-1 0 0 0,-1 0 1 0 0,0 0-1 0 0,0 0 1 0 0,0-1-1 0 0,-1 1 0 0 0,0 0 1 0 0,0-6-98 0 0,1-3 71 0 0,-2 1-1 0 0,0 0 1 0 0,0-1 0 0 0,-1 1 0 0 0,-1-1 0 0 0,-1 1 0 0 0,0 0 0 0 0,0-1-1 0 0,-2 1 1 0 0,0 1 0 0 0,0-1 0 0 0,-1 0 0 0 0,-5-6-71 0 0,-64-113-24 0 0,-32-84 675 0 0,106 212-653 0 0,0-1 1 0 0,1 1-1 0 0,0 0 1 0 0,0-1-1 0 0,1 1 1 0 0,-1 0-1 0 0,1 0 1 0 0,0 0-1 0 0,1 0 1 0 0,-1 1-1 0 0,1-1 1 0 0,0 1-1 0 0,0-1 1 0 0,0 1-1 0 0,1 0 1 0 0,-1 0-1 0 0,1 0 1 0 0,0 1-1 0 0,0-1 1 0 0,1 1 0 0 0,-1 0-1 0 0,1 0 1 0 0,-1 1-1 0 0,1-1 1 0 0,0 1-1 0 0,0 0 1 0 0,0 0-1 0 0,0 1 1 0 0,0-1-1 0 0,1 1 1 0 0,-1 0-1 0 0,0 1 1 0 0,0-1-1 0 0,1 1 1 0 0,-1 0-1 0 0,0 1 1 0 0,5 0 1 0 0,14-6 69 0 0,448-62-49 0 0,-251 44-419 0 0,-114 4-159 0 0,-3 1-3914 0 0,-102 18 2895 0 0,-2 0-1981 0 0,0 0-3399 0 0,-2 2-3165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54.1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87 731 14731 0 0,'0'0'2313'0'0,"0"0"-338"0"0,0 0-592 0 0,0 0-507 0 0,0 0-391 0 0,0 0-345 0 0,0 0-322 0 0,0 0-321 0 0,0 0-309 0 0,0 0-146 0 0,0 0 22 0 0,0 0 164 0 0,0 0 253 0 0,-4-9 204 0 0,4 10 314 0 0,-1 0-1 0 0,1 0 0 0 0,0 0 0 0 0,-1 0 1 0 0,1 0-1 0 0,-1 0 0 0 0,1 0 0 0 0,-1-1 1 0 0,0 1-1 0 0,1 0 0 0 0,-1 0 0 0 0,0 0 1 0 0,1-1-1 0 0,-1 1 0 0 0,0 0 0 0 0,0-1 1 0 0,0 1-1 0 0,1-1 0 0 0,-1 1 0 0 0,0-1 1 0 0,0 1-1 0 0,0-1 0 0 0,0 1 0 0 0,0-1 1 0 0,0 0-1 0 0,0 0 0 0 0,0 1 0 0 0,0-1 1 0 0,0 0-1 0 0,0 0 0 0 0,0 0 0 0 0,0 0 1 0 0,0 0-1 0 0,0-1 0 0 0,0 1 0 0 0,0 0 1 0 0,0 0-1 0 0,0-1 0 0 0,0 1 0 0 0,0 0 1 0 0,0-1-1 0 0,0 1 0 0 0,0-1 0 0 0,0 1 1 0 0,0-1-1 0 0,0 0 0 0 0,1 1 0 0 0,-1-1 1 0 0,0 0-1 0 0,1 0 0 0 0,-1 1 0 0 0,0-1 1 0 0,1 0-1 0 0,-1 0 0 0 0,0 0 2 0 0,-2 19 107 0 0,-1 1 1 0 0,2-1-1 0 0,1 1 0 0 0,0-1 0 0 0,1 1 0 0 0,1 0 0 0 0,1-1 0 0 0,1 1 0 0 0,0-1 1 0 0,1 0-1 0 0,1 0 0 0 0,1 0 0 0 0,1 0 0 0 0,0-1 0 0 0,1 0 0 0 0,1-1 1 0 0,1 0-1 0 0,3 5-107 0 0,2-5 1603 0 0,-15-27 2227 0 0,-9-15-877 0 0,3 11-4583 0 0,-3-1 1497 0 0,-3-1 129 0 0,0-2 0 0 0,1 0 0 0 0,1 0 0 0 0,1-1-1 0 0,1 0 1 0 0,0-1 0 0 0,2 0 0 0 0,0 0-1 0 0,2 0 1 0 0,0 0 0 0 0,1-1 0 0 0,1 0-1 0 0,2 0 1 0 0,0 1 0 0 0,1-1 0 0 0,1-7 4 0 0,0 24-67 0 0,1 0 1 0 0,-1 0 0 0 0,0 0-1 0 0,1 0 1 0 0,0 1 0 0 0,0-1-1 0 0,1 1 1 0 0,-1 0-1 0 0,1 0 1 0 0,0 0 0 0 0,0 0-1 0 0,0 1 1 0 0,1-1 0 0 0,-1 1-1 0 0,1 0 1 0 0,0 1-1 0 0,-1-1 1 0 0,1 1 0 0 0,0 0-1 0 0,1 0 1 0 0,-1 0 0 0 0,0 1-1 0 0,1 0 1 0 0,-1 0 0 0 0,0 0-1 0 0,3 1 67 0 0,146 0-770 0 0,-154 0 771 0 0,22 2-118 0 0,0 0 1 0 0,0 2-1 0 0,-1 0 1 0 0,1 2 0 0 0,-1 0-1 0 0,0 1 1 0 0,-1 2 0 0 0,0 0-1 0 0,19 11 117 0 0,0 12-4560 0 0,-6 8-4286 0 0,-29-32 852 0 0</inkml:trace>
  <inkml:trace contextRef="#ctx0" brushRef="#br0" timeOffset="381.167">923 665 15939 0 0,'0'0'4264'0'0,"0"0"-2617"0"0,0 0-1078 0 0,0 0-653 0 0,0 0-622 0 0,0 0-285 0 0,0 0-28 0 0,0 0 224 0 0,0 0 366 0 0,0 0 186 0 0,0 0 114 0 0,0 0 66 0 0,0 0 36 0 0,3 20 37 0 0,17 147 35 0 0,-18-156-30 0 0,0 0 1 0 0,1-1 0 0 0,1 0-1 0 0,-1 1 1 0 0,2-1-1 0 0,-1-1 1 0 0,2 1 0 0 0,-1-1-1 0 0,1 1 1 0 0,0-2-1 0 0,1 1 1 0 0,0-1-1 0 0,1 0 1 0 0,0 0 0 0 0,0-1-1 0 0,0 0 1 0 0,1 0-1 0 0,0-1 1 0 0,0 0 0 0 0,1-1-16 0 0,59 33-3765 0 0,-3-10-5629 0 0,-48-22 4253 0 0</inkml:trace>
  <inkml:trace contextRef="#ctx0" brushRef="#br0" timeOffset="382.167">1161 191 22453 0 0,'0'0'1120'0'0,"0"0"-176"0"0,0 0-376 0 0,-51-170-416 0 0,43 155-432 0 0,3 10-880 0 0,-1 5-864 0 0,-3 3-1137 0 0,-6 11-1296 0 0,1-2-240 0 0,4-2-4761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52.2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298 1160 10594 0 0,'0'0'968'0'0,"0"0"226"0"0,0 0 37 0 0,0 0-127 0 0,0 0-180 0 0,0 0-153 0 0,0 0-64 0 0,0 0 0 0 0,0 0 8 0 0,0 0-48 0 0,0 0-79 0 0,0 0-70 0 0,0 0-65 0 0,0-8-60 0 0,0-25-88 0 0,31 16-855 0 0,-28 16 510 0 0,10-2 77 0 0,0-1 0 0 0,0 0 0 0 0,0-1 0 0 0,-1 0 0 0 0,0-1 0 0 0,0 0 0 0 0,0-1 0 0 0,-1-1 1 0 0,0 0-1 0 0,0 0 0 0 0,8-9-37 0 0,-19 15-53 0 0,-1 0 0 0 0,1 0 0 0 0,0 0 1 0 0,0 0-1 0 0,-1 0 0 0 0,0 1 0 0 0,1-1 1 0 0,-1 0-1 0 0,0 0 0 0 0,0 0 0 0 0,0 0 0 0 0,0 1 1 0 0,0-1-1 0 0,0 1 0 0 0,0-1 0 0 0,0 0 1 0 0,-1 1-1 0 0,1 0 0 0 0,-1-1 0 0 0,1 1 1 0 0,-1 0-1 0 0,0 0 0 0 0,1 0 0 0 0,-1 0 1 0 0,0 0-1 0 0,0 0 0 0 0,0 0 0 0 0,1 1 0 0 0,-1-1 1 0 0,0 1-1 0 0,0-1 0 0 0,0 1 0 0 0,0 0 1 0 0,0 0-1 0 0,0 0 0 0 0,0 0 0 0 0,0 0 1 0 0,0 0-1 0 0,0 0 0 0 0,0 1 0 0 0,0-1 1 0 0,0 1-1 0 0,0 0 0 0 0,0-1 0 0 0,1 1 0 0 0,-3 1 53 0 0,-22 0-187 0 0,0 2 0 0 0,0 0-1 0 0,1 2 1 0 0,-1 1 0 0 0,1 1-1 0 0,1 1 1 0 0,-1 1-1 0 0,2 1 1 0 0,-1 1 0 0 0,2 2-1 0 0,0 0 1 0 0,-9 8 187 0 0,24-18-28 0 0,1 0 1 0 0,-1 1-1 0 0,1 0 1 0 0,0 0-1 0 0,1 1 1 0 0,-1-1-1 0 0,1 1 1 0 0,0 0-1 0 0,1 1 1 0 0,-1-1-1 0 0,1 1 1 0 0,0 0-1 0 0,1 0 1 0 0,0 0-1 0 0,0 0 1 0 0,1 1-1 0 0,-1-1 1 0 0,1 1-1 0 0,1-1 1 0 0,0 1-1 0 0,0 0 1 0 0,0 0-1 0 0,1 0 1 0 0,1-1-1 0 0,-1 1 1 0 0,1 0-1 0 0,0 0 1 0 0,1-1-1 0 0,0 1 1 0 0,0 0-1 0 0,0-1 1 0 0,1 0-1 0 0,0 0 1 0 0,1 0-1 0 0,0 0 1 0 0,0 0-1 0 0,0-1 1 0 0,1 1-1 0 0,0-1 1 0 0,0 0-1 0 0,0-1 1 0 0,1 1-1 0 0,0-1 1 0 0,0 0-1 0 0,1 0 28 0 0,20 5 218 0 0,0-2 0 0 0,0 0 0 0 0,1-2-1 0 0,0-1 1 0 0,0-2 0 0 0,1 0 0 0 0,-1-2-1 0 0,0-1 1 0 0,1-1 0 0 0,-1-2 0 0 0,0 0-1 0 0,0-2 1 0 0,0-1 0 0 0,8-4-218 0 0,129-35 3483 0 0,-93 64-3448 0 0,-42-17 77 0 0,0-2 0 0 0,0-1 0 0 0,0-1 0 0 0,-1-2 0 0 0,1-1 0 0 0,-1-1 0 0 0,0-1-1 0 0,-1-2 1 0 0,0-1 0 0 0,0-1 0 0 0,-1-2 0 0 0,0 0 0 0 0,24-18-112 0 0,-46 29-4 0 0,0 0 0 0 0,0 0 0 0 0,-1-1 0 0 0,1 0 1 0 0,-1 0-1 0 0,0 0 0 0 0,1 0 0 0 0,-1-1 0 0 0,-1 0 0 0 0,1 0 0 0 0,-1 0 0 0 0,1 0 0 0 0,-1 0 1 0 0,0-1-1 0 0,-1 1 0 0 0,1-1 0 0 0,-1 0 0 0 0,0 0 0 0 0,0 0 0 0 0,0 0 0 0 0,-1 0 0 0 0,0 0 0 0 0,0 0 1 0 0,0 0-1 0 0,0-1 0 0 0,-1 1 0 0 0,0 0 0 0 0,0-1 0 0 0,-1 1 0 0 0,1 0 0 0 0,-1 0 0 0 0,0-1 1 0 0,-1 1-1 0 0,1 0 0 0 0,-1 0 0 0 0,0 0 0 0 0,0 0 0 0 0,-1-1 4 0 0,-10-6-131 0 0,-1 0 1 0 0,1 1-1 0 0,-2 1 1 0 0,0 0-1 0 0,0 1 0 0 0,0 1 1 0 0,-1 0-1 0 0,-1 1 0 0 0,1 1 1 0 0,-1 0-1 0 0,0 1 1 0 0,0 1-1 0 0,-1 1 0 0 0,1 0 1 0 0,-1 1-1 0 0,0 1 0 0 0,1 1 1 0 0,-1 0-1 0 0,0 2 0 0 0,-3 0 131 0 0,13-2-56 0 0,0 0 0 0 0,0 1-1 0 0,-1 0 1 0 0,2 0-1 0 0,-1 0 1 0 0,0 1-1 0 0,0 1 1 0 0,0-1-1 0 0,1 1 1 0 0,-1 0-1 0 0,1 1 1 0 0,0 0-1 0 0,0 0 1 0 0,0 0-1 0 0,1 1 1 0 0,0 0-1 0 0,0 0 1 0 0,0 1-1 0 0,0 0 1 0 0,1 0-1 0 0,0 0 1 0 0,0 1-1 0 0,0-1 1 0 0,1 1-1 0 0,0 0 1 0 0,1 0-1 0 0,0 1 1 0 0,0-1-1 0 0,0 1 1 0 0,1 0-1 0 0,0 0 1 0 0,0-1-1 0 0,1 1 1 0 0,0 0-1 0 0,0 0 1 0 0,1 7 56 0 0,6-6 78 0 0,1 0 1 0 0,0 0-1 0 0,0 0 1 0 0,1-1-1 0 0,0 0 1 0 0,0-1-1 0 0,1 0 1 0 0,-1 0-1 0 0,2-1 1 0 0,-1 0-1 0 0,1 0 1 0 0,0-1-1 0 0,0-1 1 0 0,0 1-1 0 0,1-2 1 0 0,0 1-1 0 0,-1-2 1 0 0,1 1-1 0 0,0-2 1 0 0,0 1-1 0 0,0-1 1 0 0,2-1-79 0 0,32 5 611 0 0,0-2 0 0 0,1-2 0 0 0,-1-2 1 0 0,0-2-1 0 0,0-2 0 0 0,19-5-611 0 0,9 63-632 0 0,122 19-2053 0 0,-127-63-1786 0 0,1-6-3682 0 0,-49-3-271 0 0</inkml:trace>
  <inkml:trace contextRef="#ctx0" brushRef="#br0" timeOffset="558.207">1873 1134 17876 0 0,'0'0'1197'0'0,"0"0"-260"0"0,0 0-491 0 0,0 0-516 0 0,0 0-544 0 0,0 0-562 0 0,0 0-412 0 0,0 0 126 0 0,0 0 420 0 0,0 0 584 0 0,0 0 540 0 0,0 0 153 0 0,1 13-24 0 0,19 236 877 0 0,3-211-449 0 0,-21-37-493 0 0,-1 0 0 0 0,0 0 0 0 0,1 0 0 0 0,0-1-1 0 0,-1 1 1 0 0,1-1 0 0 0,-1 1 0 0 0,1-1 0 0 0,0 1-1 0 0,-1-1 1 0 0,1 0 0 0 0,0 0 0 0 0,0 0-1 0 0,-1 0 1 0 0,1 0 0 0 0,0 0 0 0 0,-1 0 0 0 0,1 0-1 0 0,0-1 1 0 0,-1 1 0 0 0,1-1 0 0 0,0 1 0 0 0,-1-1-1 0 0,1 0 1 0 0,-1 0 0 0 0,1 1 0 0 0,-1-1 0 0 0,1 0-1 0 0,-1 0 1 0 0,0-1 0 0 0,1 1 0 0 0,-1 0-1 0 0,0 0 1 0 0,0-1 0 0 0,0 1 0 0 0,0 0 0 0 0,0-1-1 0 0,0 1 1 0 0,0-1 0 0 0,-1 1 0 0 0,1-1 0 0 0,-1 0-1 0 0,1 1 1 0 0,-1-1 0 0 0,1 0 0 0 0,-1 1 0 0 0,0-1-1 0 0,0 0 1 0 0,0 1 0 0 0,0-1 0 0 0,0 0-1 0 0,0 0-145 0 0,-1-12 10 0 0,0 0-1 0 0,-1 0 1 0 0,-1 0-1 0 0,0 1 1 0 0,-1-1-1 0 0,0 1 1 0 0,-1 0-1 0 0,0 0 1 0 0,-1 1-1 0 0,-1-1 1 0 0,0 1 0 0 0,-1 1-1 0 0,0-1 1 0 0,0 1-1 0 0,-2 1 1 0 0,-6-7-10 0 0,-61-98 220 0 0,75 113-246 0 0,1 0 1 0 0,0 0 0 0 0,0 0 0 0 0,0-1 0 0 0,0 1 0 0 0,0 0 0 0 0,0 0 0 0 0,1 0 0 0 0,-1-1 0 0 0,1 1 0 0 0,0 0 0 0 0,-1-1 0 0 0,1 1 0 0 0,0 0 0 0 0,0-1 0 0 0,1 1 0 0 0,-1 0 0 0 0,0-1 0 0 0,1 1 0 0 0,-1 0-1 0 0,1-1 1 0 0,0 1 0 0 0,0 0 0 0 0,0 0 0 0 0,0 0 0 0 0,0 0 0 0 0,0 0 0 0 0,1 0 0 0 0,-1 0 0 0 0,1 0 0 0 0,-1 0 0 0 0,1 1 0 0 0,0-1 0 0 0,-1 1 0 0 0,1-1 0 0 0,0 1 0 0 0,0 0 0 0 0,0 0 0 0 0,0-1 0 0 0,0 1-1 0 0,1 1 1 0 0,-1-1 0 0 0,0 0 0 0 0,0 0 0 0 0,3 0 25 0 0,116-8-2005 0 0,-101 9 2166 0 0,255 23-3725 0 0,-153-9-6007 0 0,-96-12 1423 0 0</inkml:trace>
  <inkml:trace contextRef="#ctx0" brushRef="#br0" timeOffset="1026.668">2555 15 18420 0 0,'0'0'583'0'0,"0"0"-137"0"0,0 0-512 0 0,0 0-590 0 0,0 0-346 0 0,0 0-138 0 0,0 0 28 0 0,0 0 135 0 0,26-3 125 0 0,83-8 236 0 0,-105 11 616 0 0,-1 0 0 0 0,1 1 0 0 0,-1 0 0 0 0,1 0 0 0 0,-1 0 0 0 0,0 0 0 0 0,0 0 0 0 0,1 1 0 0 0,-1-1 0 0 0,0 1 0 0 0,0 0 0 0 0,0 0 0 0 0,-1 0 0 0 0,1 0 0 0 0,0 1 0 0 0,-1-1 0 0 0,0 1 0 0 0,1-1-1 0 0,-1 1 1 0 0,0 0 0 0 0,0 0 0 0 0,-1 0 0 0 0,1 0 0 0 0,0 0 0 0 0,-1 0 0 0 0,0 1 0 0 0,0-1 0 0 0,0 2 0 0 0,7 12 244 0 0,24 53 127 0 0,-3 1 1 0 0,-4 1-1 0 0,-3 2 1 0 0,-3 0-1 0 0,-3 2 1 0 0,-3-1-1 0 0,-4 2 1 0 0,-3-1-1 0 0,-3 25-371 0 0,9 56 219 0 0,15-33 1664 0 0,-27-123-719 0 0,0-1 186 0 0,18-59 2853 0 0,-16 53-4319 0 0,0 1 1 0 0,0-1-1 0 0,1 1 1 0 0,0 0-1 0 0,0 0 1 0 0,1 0 0 0 0,-1 0-1 0 0,1 1 1 0 0,0-1-1 0 0,0 1 1 0 0,1 0-1 0 0,-1 0 1 0 0,1 1-1 0 0,0-1 1 0 0,0 1 0 0 0,0 0-1 0 0,0 0 1 0 0,1 1-1 0 0,-1-1 1 0 0,1 1-1 0 0,-1 1 1 0 0,4-2 115 0 0,26-1-189 0 0,0 1 1 0 0,-1 2-1 0 0,1 2 1 0 0,0 1-1 0 0,0 1 1 0 0,-1 2-1 0 0,0 2 1 0 0,0 1-1 0 0,0 1 1 0 0,-1 2-1 0 0,0 1 1 0 0,13 8 188 0 0,-34-15-16 0 0,3-1-31 0 0,0 2 0 0 0,0 0 1 0 0,0 1-1 0 0,0 0 0 0 0,-1 1 0 0 0,-1 1 0 0 0,1 0 1 0 0,-1 1-1 0 0,-1 0 0 0 0,0 1 0 0 0,6 8 47 0 0,-17-18 1 0 0,0 0 0 0 0,0 0 0 0 0,0 0 0 0 0,0 0 0 0 0,-1 0 0 0 0,1 0 0 0 0,-1 0 0 0 0,1 1 0 0 0,-1-1 0 0 0,1 0 0 0 0,-1 0 0 0 0,0 1 0 0 0,1-1 0 0 0,-1 0 0 0 0,0 1 0 0 0,0-1 0 0 0,0 0 0 0 0,0 1 0 0 0,0-1 0 0 0,0 0 0 0 0,-1 1 0 0 0,1-1-1 0 0,0 0 1 0 0,-1 1 0 0 0,1-1 0 0 0,-1 0 0 0 0,1 0 0 0 0,-1 0 0 0 0,0 1 0 0 0,1-1 0 0 0,-1 0 0 0 0,0 0 0 0 0,0 0 0 0 0,0 0 0 0 0,0 0 0 0 0,0 0 0 0 0,0-1 0 0 0,0 1 0 0 0,0 0 0 0 0,0 0 0 0 0,0-1 0 0 0,0 1 0 0 0,0 0 0 0 0,-1-1 0 0 0,1 1 0 0 0,0-1 0 0 0,0 0 0 0 0,-1 1 0 0 0,1-1-1 0 0,-75 17 1217 0 0,65-15-1163 0 0,-457 20 1077 0 0,282-22-1182 0 0,82 0-574 0 0,174-9-5455 0 0,150-15-5022 0 0,-177 20 6410 0 0</inkml:trace>
  <inkml:trace contextRef="#ctx0" brushRef="#br0" timeOffset="1435.496">3811 1088 4545 0 0,'0'0'3958'0'0,"25"-8"-204"0"0,-2 0-2897 0 0,179-66 7716 0 0,-201 73-8579 0 0,0 0 0 0 0,0 1 0 0 0,0-1 0 0 0,0 1 0 0 0,0-1 0 0 0,0 1 0 0 0,0-1-1 0 0,0 1 1 0 0,0 0 0 0 0,0-1 0 0 0,1 1 0 0 0,-1 0 0 0 0,0 0 0 0 0,0 0 0 0 0,0 0 0 0 0,0 0-1 0 0,0 0 1 0 0,1 0 0 0 0,-1 0 0 0 0,0 1 0 0 0,0-1 0 0 0,0 0 0 0 0,0 1 0 0 0,0-1 0 0 0,0 0-1 0 0,0 1 1 0 0,0 0 0 0 0,0-1 0 0 0,0 1 0 0 0,0 0 0 0 0,0-1 0 0 0,0 1 0 0 0,0 0 0 0 0,0 0-1 0 0,-1 0 1 0 0,1 0 0 0 0,0 0 0 0 0,-1-1 0 0 0,1 1 0 0 0,-1 1 0 0 0,1-1 0 0 0,-1 0 0 0 0,1 0-1 0 0,-1 0 1 0 0,0 0 0 0 0,1 0 0 0 0,-1 0 0 0 0,0 0 0 0 0,0 1 0 0 0,0-1 0 0 0,0 0 0 0 0,0 0-1 0 0,0 0 1 0 0,0 0 0 0 0,0 0 0 0 0,0 1 0 0 0,-1-1 0 0 0,1 0 0 0 0,0 0 0 0 0,-1 0 0 0 0,1 0-1 0 0,-1 0 1 0 0,1 0 0 0 0,-1 0 0 0 0,0 0 0 0 0,0 0 6 0 0,1 10 127 0 0,-22 78-344 0 0,18-80 217 0 0,1 0 1 0 0,0 0-1 0 0,0 1 0 0 0,1-1 1 0 0,0 1-1 0 0,0-1 1 0 0,1 1-1 0 0,0 0 1 0 0,1 0-1 0 0,0-1 1 0 0,1 1-1 0 0,1 8 0 0 0,4-11 44 0 0,-1-1 0 0 0,1 0 0 0 0,0 0 0 0 0,0-1 0 0 0,1 0 0 0 0,-1 0-1 0 0,1 0 1 0 0,0-1 0 0 0,1 0 0 0 0,-1 0 0 0 0,1-1 0 0 0,-1 0 0 0 0,1 0 0 0 0,0-1 0 0 0,0 0 0 0 0,0 0-1 0 0,1-1 1 0 0,-1 0 0 0 0,0 0 0 0 0,0-1 0 0 0,1 0 0 0 0,-1-1 0 0 0,0 0 0 0 0,7-1-44 0 0,11 3 138 0 0,-1 0 0 0 0,1-2 0 0 0,0-1 0 0 0,-1-1 0 0 0,0-1-1 0 0,1-1 1 0 0,-2-1 0 0 0,1-2 0 0 0,-1 0 0 0 0,0-2 0 0 0,0 0 0 0 0,-1-2 0 0 0,-1 0 0 0 0,0-1 0 0 0,-1-2 0 0 0,0 0 0 0 0,-1-1 0 0 0,12-14-138 0 0,-27 22 46 0 0,0-1-1 0 0,0 1 1 0 0,0-1-1 0 0,-1 0 1 0 0,-1-1-1 0 0,1 1 1 0 0,-2-1-1 0 0,1 1 1 0 0,-1-1-1 0 0,-1 0 1 0 0,0 0 0 0 0,0 0-1 0 0,-1 0 1 0 0,0 0-1 0 0,-1 0 1 0 0,0 0-1 0 0,0 0 1 0 0,-1 1-1 0 0,-1-1 1 0 0,1 0-1 0 0,-1 1 1 0 0,-1-1 0 0 0,0 1-1 0 0,-1 0 1 0 0,1 1-1 0 0,-1-1 1 0 0,-1 0-46 0 0,-1-1-102 0 0,1-1 1 0 0,-2 1-1 0 0,1 0 1 0 0,-1 1-1 0 0,-1 0 1 0 0,0 0-1 0 0,0 1 1 0 0,0 0-1 0 0,-1 1 1 0 0,0 0-1 0 0,-1 0 1 0 0,0 1-1 0 0,0 1 1 0 0,0-1-1 0 0,0 2 1 0 0,-1 0-1 0 0,0 0 1 0 0,0 1-1 0 0,0 1 1 0 0,0-1-1 0 0,-10 1 102 0 0,20 1-146 0 0,0 1 1 0 0,1-1-1 0 0,-1 0 0 0 0,0 1 0 0 0,0-1 0 0 0,1 1 0 0 0,-1 0 0 0 0,0 0 0 0 0,0-1 0 0 0,0 1 0 0 0,0 1 0 0 0,1-1 0 0 0,-1 0 0 0 0,0 0 0 0 0,0 0 0 0 0,0 1 0 0 0,1-1 0 0 0,-1 1 0 0 0,0 0 1 0 0,1-1-1 0 0,-1 1 0 0 0,0 0 0 0 0,1 0 0 0 0,-1 0 0 0 0,1 0 0 0 0,-1 0 0 0 0,1 1 0 0 0,0-1 0 0 0,-1 0 0 0 0,1 1 0 0 0,0-1 0 0 0,0 0 0 0 0,0 1 0 0 0,0 0 0 0 0,0-1 0 0 0,0 1 0 0 0,1 0 1 0 0,-1-1-1 0 0,0 1 0 0 0,1 0 0 0 0,-1 0 0 0 0,1-1 0 0 0,0 1 0 0 0,0 0 0 0 0,-1 0 0 0 0,1 0 0 0 0,0-1 0 0 0,1 1 0 0 0,-1 0 0 0 0,0 0 0 0 0,0 0 0 0 0,1-1 0 0 0,-1 1 0 0 0,1 0 0 0 0,0 0 1 0 0,-1-1-1 0 0,1 1 0 0 0,0 0 0 0 0,0-1 0 0 0,0 1 0 0 0,0-1 0 0 0,1 2 146 0 0,95 75-8685 0 0,-76-65 2584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49.9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1168 644 4441 0 0,'0'0'1154'0'0,"0"0"265"0"0,0 0 197 0 0,0 0 2 0 0,0 0-102 0 0,0 0-137 0 0,0 0-154 0 0,0 0-118 0 0,0 0-101 0 0,0-26-117 0 0,0-78-171 0 0,9 81-4435 0 0,5 50 2467 0 0,4 27 1337 0 0,-2 1-1 0 0,-2 0 0 0 0,-3 0 0 0 0,-2 1 0 0 0,-3 1 1 0 0,-2-1-1 0 0,-3 29-86 0 0,0-65 11 0 0,30 683-40 0 0,-31-692-65 0 0,1-10 134 0 0,-1 0 1 0 0,1 1-1 0 0,-1-1 1 0 0,0 0-1 0 0,1 0 1 0 0,-1 1 0 0 0,0-1-1 0 0,0 1 1 0 0,0-1-1 0 0,0 0 1 0 0,0 1-1 0 0,0-1 1 0 0,0 0-1 0 0,0 1 1 0 0,-1-1-1 0 0,1 0 1 0 0,0 1-1 0 0,-1-1 1 0 0,1 0 0 0 0,-1 0-1 0 0,0 1 1 0 0,1-1-1 0 0,-1 0 1 0 0,0 0-1 0 0,0 0 1 0 0,0 0-1 0 0,0 0 1 0 0,0 0-1 0 0,0 0 1 0 0,0 0-1 0 0,0 0 1 0 0,0 0-1 0 0,0-1 1 0 0,0 1 0 0 0,0 0-1 0 0,-1-1 1 0 0,1 1-1 0 0,0-1 1 0 0,-1 1-1 0 0,1-1 1 0 0,0 0-1 0 0,-1 0 1 0 0,1 1-1 0 0,0-1 1 0 0,-1 0-1 0 0,1 0 1 0 0,-1 0-41 0 0,-59-2 64 0 0,0-3 0 0 0,1-2 1 0 0,-1-3-1 0 0,2-2 0 0 0,-7-5-64 0 0,-90-17-58 0 0,42 15 113 0 0,-1 5 1 0 0,0 5 0 0 0,0 5-1 0 0,-44 7-55 0 0,156-3-11 0 0,-5 0 12 0 0,1-1 1 0 0,-1 2 0 0 0,1-1-1 0 0,0 1 1 0 0,-1 0 0 0 0,1 0 0 0 0,0 1-1 0 0,-1 0 1 0 0,1 0 0 0 0,0 1-1 0 0,0 0 1 0 0,1 0 0 0 0,-1 1 0 0 0,1 0-1 0 0,0 0 1 0 0,-1 0 0 0 0,2 1-2 0 0,5-1 8 0 0,2 0 0 0 0,-1 0 1 0 0,0-1-1 0 0,1 1 0 0 0,0 0 1 0 0,-1 0-1 0 0,2-1 0 0 0,-1 1 1 0 0,0-1-1 0 0,1 0 0 0 0,-1 0 1 0 0,1 0-1 0 0,0 0 0 0 0,0 0 1 0 0,0 0-1 0 0,1-1 0 0 0,-1 1 1 0 0,0-1-1 0 0,1 0 0 0 0,0 0 1 0 0,-1-1-1 0 0,1 1 0 0 0,0-1 0 0 0,0 1 1 0 0,0-1-9 0 0,43 14 392 0 0,0-1 1 0 0,1-3 0 0 0,1-2-1 0 0,-1-2 1 0 0,1-2 0 0 0,0-2-1 0 0,0-2 1 0 0,1-2 0 0 0,-1-3-393 0 0,45 3 209 0 0,15 2-75 0 0,-17 2-61 0 0,0-3 0 0 0,0-5 0 0 0,0-4 0 0 0,0-3 0 0 0,55-17-73 0 0,-136 24-1458 0 0,-24 2-11114 0 0,4 3 6131 0 0</inkml:trace>
  <inkml:trace contextRef="#ctx0" brushRef="#br0" timeOffset="260.96">638 245 22845 0 0,'0'0'264'0'0,"0"0"-101"0"0,0 0-190 0 0,0 0-153 0 0,0 0-104 0 0,0 0-2 0 0,32-20 90 0 0,110-64 86 0 0,-134 80 103 0 0,0 1 0 0 0,0-1 0 0 0,1 1 0 0 0,-1 1 0 0 0,1-1 0 0 0,0 2-1 0 0,0-1 1 0 0,-1 1 0 0 0,1 0 0 0 0,0 1 0 0 0,0 0 0 0 0,0 1 0 0 0,7 0 7 0 0,12 1-18 0 0,636 80 192 0 0,-648-88-364 0 0,-33 12-7919 0 0,9 1 3090 0 0,0-1-3916 0 0</inkml:trace>
  <inkml:trace contextRef="#ctx0" brushRef="#br0" timeOffset="1111.412">2606 1 23213 0 0,'0'0'-156'0'0,"0"0"-479"0"0,0 0-566 0 0,0 0-234 0 0,0 0 78 0 0,0 0 456 0 0,0 0 482 0 0,0 0 215 0 0,-8 33 101 0 0,-24 109-11 0 0,5-1 116 0 0,7 0 0 0 0,5 2 0 0 0,7 3-2 0 0,-4 13 118 0 0,7 1 1 0 0,7 0-1 0 0,7 0 0 0 0,7-1 0 0 0,10 18-118 0 0,-23-157 33 0 0,1 0 0 0 0,1 0 1 0 0,1-1-1 0 0,0 0 0 0 0,2 0 0 0 0,0 0 1 0 0,1-1-1 0 0,1 0 0 0 0,1-1 0 0 0,0 0 1 0 0,1-1-1 0 0,8 9-33 0 0,-15-31 6194 0 0,-15-41-5607 0 0,3 32-826 0 0,-2-1 1 0 0,0 1-1 0 0,-1 1 0 0 0,0 0 0 0 0,-1 0 0 0 0,0 1 0 0 0,-1 1 0 0 0,-1 0 1 0 0,0 0-1 0 0,-1 1 0 0 0,-13-8 239 0 0,-17-7-443 0 0,-1 2 0 0 0,-1 1 1 0 0,0 3-1 0 0,-2 2 0 0 0,-38-9 443 0 0,74 21-113 0 0,-1 0-1 0 0,1 1 0 0 0,-1 0 1 0 0,-1 1-1 0 0,1 1 1 0 0,-1 0-1 0 0,1 0 0 0 0,-1 2 1 0 0,0 0-1 0 0,0 0 1 0 0,0 1-1 0 0,0 1 1 0 0,1 0-1 0 0,-1 1 0 0 0,0 1 1 0 0,1 0-1 0 0,-1 0 1 0 0,1 2-1 0 0,0 0 0 0 0,0 0 1 0 0,1 1-1 0 0,-1 0 1 0 0,-7 7 113 0 0,17-7 26 0 0,0 0 1 0 0,0 1 0 0 0,0-1 0 0 0,1 1-1 0 0,0-1 1 0 0,0 1 0 0 0,1 0 0 0 0,0 0-1 0 0,0 0 1 0 0,0 0 0 0 0,1 0 0 0 0,0 0-1 0 0,0 0 1 0 0,1 0 0 0 0,0 0 0 0 0,1 0-1 0 0,-1 0 1 0 0,1 0 0 0 0,0-1 0 0 0,1 1-1 0 0,0-1 1 0 0,0 1 0 0 0,0-1 0 0 0,1 0-1 0 0,-1 0 1 0 0,2-1 0 0 0,-1 1 0 0 0,0-1-1 0 0,1 0 1 0 0,0 0 0 0 0,1 0-1 0 0,-1-1 1 0 0,1 0 0 0 0,-1 0 0 0 0,1 0-1 0 0,1 0 1 0 0,0-1-27 0 0,21 12 157 0 0,0-2-1 0 0,1-1 1 0 0,1-1 0 0 0,0-1-1 0 0,0-2 1 0 0,0-1 0 0 0,1-1-1 0 0,1-2 1 0 0,-1-1 0 0 0,0-2-1 0 0,1 0 1 0 0,-1-3 0 0 0,0 0-1 0 0,0-2 1 0 0,0-1-1 0 0,0-2 1 0 0,-1-1 0 0 0,0-1-1 0 0,0-2 1 0 0,-1-1 0 0 0,0-1-1 0 0,-1-1 1 0 0,-1-2 0 0 0,15-11-157 0 0,-34 22 33 0 0,0 0 0 0 0,0 0 0 0 0,-1-1 0 0 0,1 0 0 0 0,-2 0 0 0 0,1-1 0 0 0,0 0 0 0 0,-1 0 0 0 0,-1-1 0 0 0,1 1 0 0 0,-1-1 0 0 0,-1 0 0 0 0,1-1 0 0 0,-1 1 0 0 0,-1-1 0 0 0,1 0 0 0 0,-1 1 0 0 0,-1-2 0 0 0,0 1 0 0 0,0 0 0 0 0,-1 0 0 0 0,0-1 0 0 0,-1 1 0 0 0,0 0 0 0 0,0-1 0 0 0,-1 1 0 0 0,0 0 0 0 0,-1-1 0 0 0,0 1 0 0 0,0 0 0 0 0,-1 0 0 0 0,0 0 0 0 0,-1 1 0 0 0,0-1 0 0 0,0 1 0 0 0,-1 0 0 0 0,0 0 0 0 0,0 0 0 0 0,-4-4-33 0 0,2 5-158 0 0,0 1 1 0 0,0-1 0 0 0,-1 1 0 0 0,1 1 0 0 0,-1-1 0 0 0,0 1 0 0 0,-1 1 0 0 0,1-1 0 0 0,-1 1 0 0 0,0 1-1 0 0,0 0 1 0 0,0 0 0 0 0,-1 1 0 0 0,1 0 0 0 0,-6 0 157 0 0,14 2-61 0 0,1 1-1 0 0,-1-1 0 0 0,1 1 1 0 0,-1-1-1 0 0,1 1 1 0 0,-1 0-1 0 0,1-1 0 0 0,-1 1 1 0 0,1 0-1 0 0,0-1 1 0 0,-1 1-1 0 0,1 0 1 0 0,0-1-1 0 0,-1 1 0 0 0,1 0 1 0 0,0 0-1 0 0,0-1 1 0 0,0 1-1 0 0,0 0 0 0 0,0 0 1 0 0,0 0-1 0 0,0-1 1 0 0,0 1-1 0 0,0 0 1 0 0,0 0-1 0 0,0-1 0 0 0,0 1 1 0 0,1 0-1 0 0,-1 0 1 0 0,0-1-1 0 0,1 1 0 0 0,-1 0 1 0 0,0 0-1 0 0,1-1 1 0 0,-1 1-1 0 0,1-1 1 0 0,-1 1-1 0 0,1 0 0 0 0,-1-1 1 0 0,1 1-1 0 0,-1-1 1 0 0,1 1-1 0 0,0-1 0 0 0,-1 1 1 0 0,1-1-1 0 0,0 0 1 0 0,-1 1-1 0 0,1-1 1 0 0,0 0-1 0 0,0 0 0 0 0,0 1 62 0 0,17 5 166 0 0,1-1 0 0 0,0 0 0 0 0,0-1 0 0 0,1-1-1 0 0,-1-1 1 0 0,1-1 0 0 0,-1 0 0 0 0,1-2 0 0 0,16-2-166 0 0,0 2 122 0 0,50-5 172 0 0,0-3-1 0 0,-1-4 0 0 0,-1-3 0 0 0,0-5 0 0 0,-1-3 0 0 0,66-29-293 0 0,-271 158-689 0 0,110-96 663 0 0,1 1-1 0 0,0 0 1 0 0,1 0-1 0 0,0 1 1 0 0,1 1 0 0 0,0 0-1 0 0,1 0 1 0 0,0 0-1 0 0,1 1 1 0 0,1 0 0 0 0,0 1-1 0 0,0-1 1 0 0,2 1-1 0 0,-1 0 1 0 0,2 1 0 0 0,0-1-1 0 0,1 1 1 0 0,0-1-1 0 0,1 1 1 0 0,0 6 26 0 0,5-14-130 0 0,-1 0 0 0 0,1-1 0 0 0,0 1 0 0 0,0-1 0 0 0,1 0 0 0 0,0 0 0 0 0,0-1 0 0 0,0 1 0 0 0,1-1 0 0 0,0 0 0 0 0,0-1 0 0 0,0 1-1 0 0,1-1 1 0 0,-1 0 0 0 0,1-1 0 0 0,0 0 0 0 0,0 0 0 0 0,6 2 130 0 0,83 26-6691 0 0,-84-27 5179 0 0,18 3-3334 0 0,-8-2 529 0 0</inkml:trace>
  <inkml:trace contextRef="#ctx0" brushRef="#br0" timeOffset="1509.223">3811 1852 8666 0 0,'0'0'4245'0'0,"0"0"-723"0"0,0 0-930 0 0,0 0-823 0 0,0 0-633 0 0,0 0-425 0 0,0 0-314 0 0,0 0-235 0 0,0 0-185 0 0,0 0-160 0 0,0 0-111 0 0,0 0-61 0 0,19-7-679 0 0,5 12 1219 0 0,0-1 0 0 0,0-1 0 0 0,1-2 0 0 0,-1 0 0 0 0,0-1 0 0 0,1-1 0 0 0,-1-2 0 0 0,0 0 0 0 0,0-2 0 0 0,0 0 0 0 0,-1-2 0 0 0,1-1 0 0 0,-2 0 0 0 0,17-9-185 0 0,-18 8 106 0 0,-1-1 0 0 0,0-1 1 0 0,0-1-1 0 0,-1 0 0 0 0,0-2 0 0 0,-2 0 0 0 0,1-1 1 0 0,-2 0-1 0 0,0-2 0 0 0,0-1-106 0 0,-11 13 8 0 0,0 0 0 0 0,-1-1 0 0 0,0 0 0 0 0,0 0-1 0 0,0-1 1 0 0,-1 1 0 0 0,0-1 0 0 0,0 1 0 0 0,-1-1 0 0 0,0 0 0 0 0,0 0 0 0 0,0 0 0 0 0,-1 0 0 0 0,0 0 0 0 0,0-1-1 0 0,-1 1 1 0 0,0 0 0 0 0,0 0 0 0 0,-1-1 0 0 0,0 1 0 0 0,0 0 0 0 0,-1 0 0 0 0,0 0 0 0 0,0 0 0 0 0,0 0 0 0 0,-1 1 0 0 0,0-1-1 0 0,-1 1 1 0 0,1-1 0 0 0,-1 1 0 0 0,0 0 0 0 0,-5-5-8 0 0,-2 0-88 0 0,-1 0-1 0 0,0 1 1 0 0,-1 1 0 0 0,0 0-1 0 0,0 0 1 0 0,-1 1 0 0 0,0 1-1 0 0,0 0 1 0 0,-1 1-1 0 0,0 1 1 0 0,0 0 0 0 0,0 1-1 0 0,-1 1 1 0 0,1 0 0 0 0,-1 1-1 0 0,0 1 1 0 0,0 0 0 0 0,1 1-1 0 0,-16 2 89 0 0,20-2-98 0 0,1 0 0 0 0,-1 1 1 0 0,0 1-1 0 0,1 0 0 0 0,-1 0 0 0 0,1 1 0 0 0,0 0 0 0 0,-1 1 0 0 0,2 0 0 0 0,-1 1 0 0 0,0 0 0 0 0,1 0 0 0 0,0 1 0 0 0,0 0 1 0 0,1 1-1 0 0,-1-1 0 0 0,1 2 0 0 0,1-1 0 0 0,0 1 0 0 0,0 1 0 0 0,0-1 0 0 0,1 1 0 0 0,0 0 0 0 0,1 0 0 0 0,0 1 1 0 0,0 0-1 0 0,1 0 0 0 0,1 0 0 0 0,-2 4 98 0 0,4-7-222 0 0,0 1 1 0 0,1-1-1 0 0,-1 0 1 0 0,1 1 0 0 0,1-1-1 0 0,-1 1 1 0 0,1-1-1 0 0,1 0 1 0 0,-1 0-1 0 0,1 1 1 0 0,0-1-1 0 0,1 0 1 0 0,0-1-1 0 0,0 1 1 0 0,0 0 0 0 0,1-1-1 0 0,0 0 1 0 0,1 0-1 0 0,-1 0 1 0 0,1 0-1 0 0,0-1 1 0 0,0 1-1 0 0,1-1 1 0 0,2 1 221 0 0,97 63-8144 0 0,-77-56 905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48.4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1061 368 22517 0 0,'0'0'163'0'0,"0"0"-151"0"0,0 0-374 0 0,0 0-505 0 0,0 0-377 0 0,0 0 50 0 0,0 0 252 0 0,0 0 424 0 0,0 0 346 0 0,0 0-95 0 0,0 0-346 0 0,25 2-442 0 0,4 1 547 0 0,66 5-996 0 0,-20-6-2339 0 0,18-21-947 0 0,-3-30 3412 0 0,-25-25 3649 0 0,-42-19 3884 0 0,-24 87-5950 0 0,0 0 1 0 0,-1 0-1 0 0,1 0 0 0 0,-1 0 0 0 0,0 1 0 0 0,-1-1 0 0 0,1 1 1 0 0,-1-1-1 0 0,0 1 0 0 0,-1 0 0 0 0,1 0 0 0 0,-1 0 0 0 0,0 1 1 0 0,0-1-1 0 0,-1 1 0 0 0,1 0 0 0 0,-1 0 0 0 0,0 0 0 0 0,0 1 1 0 0,0 0-1 0 0,0 0 0 0 0,-1 0 0 0 0,1 1 0 0 0,-1-1 0 0 0,0 1 1 0 0,-3 0-206 0 0,-160-27-87 0 0,103 33-155 0 0,0 4-1 0 0,1 3 1 0 0,0 2-1 0 0,0 3 1 0 0,2 3-1 0 0,0 3 1 0 0,2 2 0 0 0,0 3-1 0 0,-13 11 243 0 0,21-15-195 0 0,0 2 0 0 0,2 2-1 0 0,1 3 1 0 0,2 2 0 0 0,1 2 0 0 0,1 1 0 0 0,2 3-1 0 0,2 2 1 0 0,2 1 0 0 0,-6 11 195 0 0,40-45-47 0 0,0-1 1 0 0,1 1 0 0 0,0 1-1 0 0,0-1 1 0 0,1 1-1 0 0,0-1 1 0 0,0 1 0 0 0,1 0-1 0 0,0 0 1 0 0,0 1-1 0 0,1-1 1 0 0,0 1 0 0 0,1-1-1 0 0,-1 1 1 0 0,2 0-1 0 0,-1-1 1 0 0,1 1 0 0 0,1 0-1 0 0,0 0 1 0 0,0-1-1 0 0,0 1 1 0 0,1-1 0 0 0,0 1-1 0 0,1-1 1 0 0,0 0 0 0 0,0 0-1 0 0,1 0 1 0 0,0 0-1 0 0,1 0 1 0 0,-1-1 0 0 0,1 0-1 0 0,1 0 1 0 0,0 0 46 0 0,24 16 237 0 0,1-1 0 0 0,1-1 0 0 0,0-2 0 0 0,2-1 0 0 0,0-2 0 0 0,1-2 0 0 0,1 0 0 0 0,0-3 0 0 0,0-1 0 0 0,1-2 0 0 0,1-1 0 0 0,3-1-237 0 0,-18-2 59 0 0,148 31 464 0 0,-82-23-428 0 0,-1 5 0 0 0,0 4 0 0 0,-2 3 0 0 0,0 4-1 0 0,-2 3 1 0 0,-1 5 0 0 0,-2 3 0 0 0,36 25-95 0 0,-96-50-82 0 0,0 1 1 0 0,-2 1 0 0 0,0 0 0 0 0,-1 2-1 0 0,0 0 1 0 0,-2 1 0 0 0,0 0-1 0 0,-1 1 1 0 0,-1 1 0 0 0,-1 1-1 0 0,0 0 1 0 0,-2 0 0 0 0,-1 1 0 0 0,-1 1-1 0 0,-1 0 1 0 0,-1 0 0 0 0,-1 0-1 0 0,-1 1 1 0 0,-1 0 0 0 0,-1 0 0 0 0,-1 0-1 0 0,-2 0 1 0 0,-1 16 81 0 0,-1-28 80 0 0,-1-1 0 0 0,0 0 0 0 0,-1 0-1 0 0,0 0 1 0 0,-1 0 0 0 0,0 0 0 0 0,-1-1 0 0 0,0 0 0 0 0,-1 0 0 0 0,0-1-1 0 0,0 0 1 0 0,-1 0 0 0 0,-1-1 0 0 0,0 0 0 0 0,0 0 0 0 0,-1-1 0 0 0,0 0-1 0 0,0-1 1 0 0,-1 0 0 0 0,0-1 0 0 0,0 0 0 0 0,0 0 0 0 0,-4 0-80 0 0,-32 13 629 0 0,0-3 0 0 0,-1-1 0 0 0,0-3 0 0 0,-1-1 0 0 0,-15-1-629 0 0,-52 9 675 0 0,-1-6 0 0 0,-1-4 0 0 0,1-6 0 0 0,-1-5-1 0 0,0-5 1 0 0,1-5 0 0 0,-11-7-675 0 0,85 10 55 0 0,0-1-1 0 0,0-2 1 0 0,1-2-1 0 0,1-1 1 0 0,0-3-1 0 0,1-1 1 0 0,1-2-1 0 0,1-2-54 0 0,37 23-68 0 0,0 0 0 0 0,1 0-1 0 0,-1 0 1 0 0,0 0 0 0 0,1 0-1 0 0,-1 0 1 0 0,0 0 0 0 0,1 0-1 0 0,-1 0 1 0 0,0-1 0 0 0,1 1 0 0 0,-1 0-1 0 0,1 0 1 0 0,-1-1 0 0 0,0 1-1 0 0,1 0 1 0 0,-1-1 0 0 0,1 1-1 0 0,-1-1 1 0 0,1 1 0 0 0,-1-1 0 0 0,1 1-1 0 0,-1-1 1 0 0,1 1 0 0 0,0-1-1 0 0,-1 1 1 0 0,1-1 0 0 0,0 0-1 0 0,-1 1 1 0 0,1-1 0 0 0,0 1 0 0 0,0-1-1 0 0,0 0 1 0 0,0 1 0 0 0,-1-1-1 0 0,1 0 1 0 0,0 1 0 0 0,0-1-1 0 0,0 0 1 0 0,0 1 0 0 0,0-1 0 0 0,1 0-1 0 0,-1 1 1 0 0,0-1 0 0 0,0 0-1 0 0,0 1 1 0 0,0-1 0 0 0,1 0-1 0 0,-1 1 1 0 0,0-1 0 0 0,1 1 0 0 0,-1-1-1 0 0,1 0 1 0 0,-1 1 0 0 0,0-1-1 0 0,1 1 1 0 0,-1-1 0 0 0,1 1-1 0 0,-1 0 1 0 0,1-1 0 0 0,0 1 0 0 0,-1-1-1 0 0,1 1 1 0 0,0 0 68 0 0,47-8-7085 0 0,-38 7 6359 0 0,25-3-4212 0 0,-7 1-1843 0 0</inkml:trace>
  <inkml:trace contextRef="#ctx0" brushRef="#br0" timeOffset="362.262">2211 1794 25389 0 0,'0'0'96'0'0,"0"0"-212"0"0,0 0-293 0 0,0 0-223 0 0,0 0 34 0 0,0 0 192 0 0,0 0 202 0 0,0 0 204 0 0,0 0 56 0 0,0 0-12 0 0,30 6-124 0 0,96 17-176 0 0,-100-20-300 0 0,0-2 1 0 0,-1 0 0 0 0,1-2 0 0 0,-1 0-1 0 0,1-2 1 0 0,-1-1 0 0 0,1-1 0 0 0,-2-1-1 0 0,1-2 1 0 0,-1 0 0 0 0,0-1-1 0 0,0-2 1 0 0,-1 0 0 0 0,-1-1 0 0 0,0-2-1 0 0,-1 0 1 0 0,11-9 555 0 0,73-75-99 0 0,-98 90 370 0 0,1-1 1 0 0,-2 0-1 0 0,1 0 1 0 0,-1 0-1 0 0,0-1 0 0 0,-1 0 1 0 0,0 0-1 0 0,-1 0 1 0 0,0-1-1 0 0,-1 1 1 0 0,0-1-1 0 0,0 0 1 0 0,-1 0-1 0 0,-1 0 1 0 0,0 0-1 0 0,0 0 1 0 0,-1-1-1 0 0,0 1 1 0 0,-1 0-1 0 0,-1 0 1 0 0,1 0-1 0 0,-2 0 0 0 0,0 0 1 0 0,0 0-1 0 0,-1 1 1 0 0,0-1-1 0 0,-1 1 1 0 0,-3-6-272 0 0,3 7 18 0 0,0 1 0 0 0,-1 0 0 0 0,1 0 1 0 0,-2 1-1 0 0,1 0 0 0 0,-1 0 0 0 0,0 0 0 0 0,0 1 0 0 0,-1 0 1 0 0,0 0-1 0 0,0 1 0 0 0,0 0 0 0 0,-1 0 0 0 0,1 1 0 0 0,-1 0 1 0 0,0 1-1 0 0,0 0 0 0 0,-1 0 0 0 0,1 1 0 0 0,-1 0 0 0 0,1 1 1 0 0,-1 0-1 0 0,0 1 0 0 0,1 0 0 0 0,-1 0 0 0 0,0 1 1 0 0,1 0-1 0 0,-1 0 0 0 0,1 1 0 0 0,-1 1 0 0 0,1-1 0 0 0,0 2 1 0 0,0-1-1 0 0,0 1 0 0 0,-6 4-18 0 0,-1 5 6 0 0,-1 0 1 0 0,2 1-1 0 0,0 1 1 0 0,0 1-1 0 0,2 0 1 0 0,0 1-1 0 0,1 0 1 0 0,0 1-1 0 0,2 0 1 0 0,0 0-1 0 0,1 1 1 0 0,1 1-1 0 0,0 0 1 0 0,2 0-1 0 0,0 0 1 0 0,1 1-1 0 0,2-1 1 0 0,0 1-1 0 0,1 0 1 0 0,1 0-1 0 0,1 1 1 0 0,1 9-7 0 0,1-20 69 0 0,0 0 0 0 0,1 0-1 0 0,0 0 1 0 0,1 0 0 0 0,0-1 0 0 0,0 1 0 0 0,1-1 0 0 0,0 0 0 0 0,1-1 0 0 0,0 1 0 0 0,1-1 0 0 0,0 0 0 0 0,1-1 0 0 0,-1 0 0 0 0,1 0 0 0 0,1 0 0 0 0,0-1 0 0 0,0-1 0 0 0,0 1-1 0 0,1-2 1 0 0,0 1 0 0 0,0-1 0 0 0,0 0 0 0 0,9 2-69 0 0,13 5 159 0 0,1-1-1 0 0,1-2 0 0 0,0-1 1 0 0,0-2-1 0 0,1-1 1 0 0,-1-1-1 0 0,17-2-158 0 0,25-5 144 0 0,-1-3 0 0 0,0-3 0 0 0,0-4 0 0 0,13-6-144 0 0,28-4-2386 0 0,1 5-3732 0 0,-89 15-3809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4:01.0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759 0 16956 0 0,'0'0'486'0'0,"0"0"-624"0"0,0 0-445 0 0,0 0-32 0 0,0 0 260 0 0,-18 28 242 0 0,-57 92 93 0 0,-32 133 97 0 0,79-170-70 0 0,-263 537 220 0 0,285-605-750 0 0,-1 0 4174 0 0,6-27 234 0 0,60-251-3774 0 0,-44 199-201 0 0,25-117-42 0 0,7 2 1 0 0,46-102 131 0 0,-93 279-65 0 0,0 1 0 0 0,1 0 0 0 0,-1 0 0 0 0,0-1 0 0 0,1 1 0 0 0,-1 0 0 0 0,1 0 1 0 0,0 0-1 0 0,-1 0 0 0 0,1-1 0 0 0,0 1 0 0 0,0 0 0 0 0,0 0 0 0 0,-1 1 1 0 0,1-1-1 0 0,0 0 0 0 0,0 0 0 0 0,1 0 0 0 0,-1 1 0 0 0,0-1 0 0 0,0 0 1 0 0,0 1-1 0 0,0-1 0 0 0,0 1 0 0 0,1-1 0 0 0,-1 1 0 0 0,0 0 0 0 0,1-1 1 0 0,-1 1-1 0 0,0 0 0 0 0,0 0 0 0 0,1 0 0 0 0,-1 0 0 0 0,0 0 0 0 0,1 0 0 0 0,-1 1 1 0 0,0-1-1 0 0,0 0 0 0 0,1 0 0 0 0,-1 1 0 0 0,0-1 0 0 0,0 1 0 0 0,1 0 1 0 0,-1-1-1 0 0,0 1 0 0 0,0 0 0 0 0,0-1 0 0 0,0 1 0 0 0,0 0 0 0 0,0 0 1 0 0,0 0-1 0 0,0 0 0 0 0,-1 0 0 0 0,1 0 0 0 0,0 0 0 0 0,0 1 65 0 0,54 74-968 0 0,-48-64 1113 0 0,363 683-266 0 0,-352-665-23 0 0,1-1 1 0 0,1-1-1 0 0,1-1 1 0 0,2 0-1 0 0,1-2 1 0 0,1-1-1 0 0,4 2 144 0 0,-41-32 3329 0 0,-14-3-2843 0 0,4 1-373 0 0,-74-22 71 0 0,-1 3 0 0 0,-1 5 1 0 0,0 4-1 0 0,-2 5 0 0 0,-82-1-184 0 0,161 13-15 0 0,-6-3-184 0 0,0 1 0 0 0,-1 2-1 0 0,1 0 1 0 0,0 2 0 0 0,-1 1-1 0 0,1 1 1 0 0,0 2 0 0 0,0 0-1 0 0,1 2 1 0 0,0 1 0 0 0,0 1-1 0 0,-13 6 200 0 0,8 15-3753 0 0,30 9-5837 0 0,8-32 3373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4:02.1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6 2136 0 0,'0'0'1850'0'0,"0"0"61"0"0,0 0 251 0 0,0 0 177 0 0,0 0 96 0 0,0 0-57 0 0,0 0-216 0 0,0 0-295 0 0,0 0-371 0 0,0 0-327 0 0,0 0-316 0 0,0 0-309 0 0,-2-5-2411 0 0,4 14 1533 0 0,6 48-2811 0 0,4-21-6473 0 0,-8-29 1280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4:02.6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482 268 10650 0 0,'0'0'846'0'0,"0"0"93"0"0,0 0 48 0 0,-5-28-35 0 0,-16-83-117 0 0,19 108-779 0 0,1 0 0 0 0,0 0 0 0 0,1 0 0 0 0,-1 0 0 0 0,0 0 0 0 0,1 0 1 0 0,0 0-1 0 0,0-1 0 0 0,0 1 0 0 0,0 0 0 0 0,0 0 0 0 0,0 0 1 0 0,1 0-1 0 0,0-1 0 0 0,0 1 0 0 0,0 0 0 0 0,0 0 0 0 0,0 0 0 0 0,0 0 1 0 0,1 1-1 0 0,-1-1 0 0 0,1 0 0 0 0,0 1 0 0 0,0-1 0 0 0,0 1 0 0 0,0-1 1 0 0,0 1-1 0 0,1 0 0 0 0,-1 0 0 0 0,1 0 0 0 0,-1 0 0 0 0,1 0 0 0 0,0 1 1 0 0,0-1-1 0 0,0 1 0 0 0,-1 0 0 0 0,1 0 0 0 0,3-1-56 0 0,29-18 330 0 0,-41 15 1430 0 0,-27 1-4286 0 0,28 6 2391 0 0,1 1 1 0 0,-1-1-1 0 0,0 1 0 0 0,1 0 0 0 0,0 0 0 0 0,0 1 0 0 0,0-1 0 0 0,0 1 1 0 0,1 0-1 0 0,-1 0 0 0 0,1 0 0 0 0,0 1 0 0 0,0-1 0 0 0,1 1 0 0 0,-1-1 0 0 0,1 1 1 0 0,0 0-1 0 0,0 0 0 0 0,1 0 0 0 0,-1 0 0 0 0,1 0 0 0 0,0 1 0 0 0,0-1 1 0 0,1 3 134 0 0,-6 53 76 0 0,2-1 0 0 0,3 1 0 0 0,3 0 0 0 0,2-1 0 0 0,3 1 0 0 0,3-2 0 0 0,2 1 0 0 0,3-1 0 0 0,16 41-76 0 0,54 193 574 0 0,-36-144-445 0 0,-8 2-1 0 0,-5 2 1 0 0,-8 1 0 0 0,-6 1-1 0 0,-4 44-128 0 0,-17-157 57 0 0,2-15-6 0 0,-1-1-1 0 0,-2 1 0 0 0,0-1 1 0 0,-2 0-1 0 0,-1 1 0 0 0,-1-1 1 0 0,-1 0-1 0 0,-2-1 1 0 0,0 1-1 0 0,-1-1 0 0 0,-2 0 1 0 0,-1 0-51 0 0,9-22 188 0 0,0 0 0 0 0,1-1 0 0 0,-1 1 0 0 0,0 0 0 0 0,-1-1 0 0 0,1 0 0 0 0,0 1 0 0 0,-1-1 0 0 0,1 0 0 0 0,-1 0 0 0 0,0 0-1 0 0,0-1 1 0 0,1 1 0 0 0,-1-1 0 0 0,0 1 0 0 0,0-1 0 0 0,-1 0 0 0 0,1 0 0 0 0,0 0 0 0 0,0-1 0 0 0,0 1 0 0 0,-1-1 0 0 0,1 0 0 0 0,0 0 0 0 0,-1 0 0 0 0,1 0 0 0 0,0 0 0 0 0,0-1 0 0 0,-1 0 0 0 0,1 1 0 0 0,0-1 0 0 0,0 0 0 0 0,0-1 0 0 0,-3 0-188 0 0,-98-72 2798 0 0,76 50-3107 0 0,-254-216 117 0 0,112 61-5167 0 0,169 178 5254 0 0,-26-34-3635 0 0,16 7-3220 0 0,9 17-1797 0 0</inkml:trace>
  <inkml:trace contextRef="#ctx0" brushRef="#br0" timeOffset="251.636">352 1432 20372 0 0,'0'0'746'0'0,"0"0"-43"0"0,0 0-163 0 0,0 0-464 0 0,0 0-498 0 0,0 0-450 0 0,0 0-183 0 0,0 0 106 0 0,0 0 318 0 0,0 0 399 0 0,0 0 189 0 0,25-8 81 0 0,85-24 27 0 0,46 25 178 0 0,73-3-1260 0 0,-78-2-7095 0 0,-138 11 6840 0 0,18-2-6906 0 0</inkml:trace>
  <inkml:trace contextRef="#ctx0" brushRef="#br0" timeOffset="466.141">1327 1310 8346 0 0,'0'0'3188'0'0,"0"0"-851"0"0,0 0-797 0 0,0 0-557 0 0,0 0-440 0 0,0 0-342 0 0,0 0-206 0 0,0 0-102 0 0,0 0-55 0 0,0 0-33 0 0,0 0-36 0 0,0 0-18 0 0,0 0 41 0 0,-22 13 57 0 0,-66 39 84 0 0,89-52 100 0 0,0 0-1 0 0,-1 0 1 0 0,1 0-1 0 0,0 0 0 0 0,-1 0 1 0 0,1 1-1 0 0,-1-1 1 0 0,1 0-1 0 0,0 1 1 0 0,-1-1-1 0 0,1 0 0 0 0,-1 1 1 0 0,1-1-1 0 0,-1 0 1 0 0,1 1-1 0 0,-1-1 1 0 0,0 1-1 0 0,1-1 0 0 0,-1 1 1 0 0,1-1-1 0 0,-1 1 1 0 0,0 0-1 0 0,1-1 1 0 0,-1 1-1 0 0,0-1 0 0 0,0 1 1 0 0,0 0-1 0 0,1-1 1 0 0,-1 1-1 0 0,0-1 1 0 0,0 1-1 0 0,0 0 0 0 0,0-1 1 0 0,0 1-1 0 0,0 0 1 0 0,0-1-1 0 0,0 1 1 0 0,0 0-1 0 0,-1-1 0 0 0,1 1 1 0 0,0 0-1 0 0,0-1 1 0 0,0 1-1 0 0,-1-1 0 0 0,1 1 1 0 0,0-1-1 0 0,-1 1 1 0 0,1-1-1 0 0,-1 1 1 0 0,1-1-1 0 0,0 1-32 0 0,24-2 309 0 0,1-1 0 0 0,-1-1 0 0 0,1-1 1 0 0,-1-1-1 0 0,0-2 0 0 0,-1 0 0 0 0,1-1 0 0 0,-1-2 0 0 0,-1 0 0 0 0,0-1 1 0 0,0-1-1 0 0,-1-2 0 0 0,-1 0 0 0 0,0 0 0 0 0,4-7-309 0 0,-21 19-19 0 0,0-1-1 0 0,-1 0 1 0 0,1 1-1 0 0,-1-1 1 0 0,1 0 0 0 0,-1 0-1 0 0,0-1 1 0 0,0 1-1 0 0,-1 0 1 0 0,1-1 0 0 0,-1 1-1 0 0,1-1 1 0 0,-1 1-1 0 0,0-1 1 0 0,0 0 0 0 0,-1 0-1 0 0,1 1 1 0 0,-1-1-1 0 0,0 0 1 0 0,0 0 0 0 0,0 0-1 0 0,0 1 1 0 0,-1-1-1 0 0,0 0 1 0 0,1 1 0 0 0,-1-1-1 0 0,0 0 1 0 0,-1 1-1 0 0,1-1 1 0 0,-1 1 0 0 0,0-1-1 0 0,0 1 1 0 0,0 0-1 0 0,0 0 1 0 0,0 0 0 0 0,-1 0-1 0 0,1 0 1 0 0,-1 0-1 0 0,-1-1 20 0 0,-132-74-1956 0 0,111 71 1778 0 0,1 2-1 0 0,0 1 1 0 0,-1 1-1 0 0,0 2 0 0 0,0 0 1 0 0,0 1-1 0 0,0 2 0 0 0,1 0 1 0 0,-1 2-1 0 0,-20 5 179 0 0,36-7-74 0 0,0 0-1 0 0,-1 1 1 0 0,1 0 0 0 0,0 0-1 0 0,1 1 1 0 0,-1 1 0 0 0,0-1-1 0 0,1 1 1 0 0,0 1 0 0 0,0-1-1 0 0,1 1 1 0 0,0 1 0 0 0,0-1-1 0 0,0 1 1 0 0,1 1 0 0 0,0-1-1 0 0,0 1 1 0 0,1 0 0 0 0,0 0-1 0 0,0 1 1 0 0,1-1 0 0 0,0 1-1 0 0,1 0 1 0 0,-1 0 0 0 0,2 0-1 0 0,0 1 1 0 0,0-1 0 0 0,0 1-1 0 0,1 0 75 0 0,1-4-29 0 0,1 1 0 0 0,-1 0 0 0 0,1-1 0 0 0,0 0 0 0 0,1 1 0 0 0,0-1 0 0 0,0 0 0 0 0,0 1 0 0 0,1-1 0 0 0,-1 0 0 0 0,1-1 0 0 0,1 1 0 0 0,-1 0 0 0 0,1-1 0 0 0,0 0 0 0 0,1 0 0 0 0,-1 0 0 0 0,1-1 0 0 0,0 1 0 0 0,0-1 0 0 0,0 0 0 0 0,0 0 0 0 0,1-1 0 0 0,1 1 29 0 0,89 45-5885 0 0,-68-37-2821 0 0</inkml:trace>
  <inkml:trace contextRef="#ctx0" brushRef="#br0" timeOffset="1793.815">1800 982 14763 0 0,'0'0'419'0'0,"0"0"-222"0"0,0 0-250 0 0,0 0-274 0 0,0 0-264 0 0,0 0-94 0 0,0 0 7 0 0,0 0 140 0 0,0 0 339 0 0,0 0 395 0 0,0 0 413 0 0,0 0 370 0 0,0 0 131 0 0,-11-10-42 0 0,2 2-940 0 0,-16-20 823 0 0,71 16 163 0 0,56 10-531 0 0,-57-1-593 0 0,1 2 1 0 0,-1 2-1 0 0,1 2 0 0 0,-1 2 0 0 0,42 10 10 0 0,-83-10-52 0 0,0 0-1 0 0,-1 0 0 0 0,1 0 0 0 0,-1 0 0 0 0,0 0 1 0 0,-1 0-1 0 0,1 1 0 0 0,-1-1 0 0 0,0 1 0 0 0,-1 0 1 0 0,1 0-1 0 0,-1 0 0 0 0,0 0 0 0 0,-1-1 0 0 0,0 1 1 0 0,1 0-1 0 0,-2 0 0 0 0,1 0 0 0 0,-1 0 0 0 0,0 0 0 0 0,0 0 1 0 0,0 0-1 0 0,-1 0 0 0 0,0-1 0 0 0,0 1 0 0 0,-1-1 1 0 0,0 1-1 0 0,-2 3 53 0 0,2 0-21 0 0,0 5 55 0 0,-3 1 6 0 0,1 0 0 0 0,1 0 1 0 0,0 1-1 0 0,1-1 0 0 0,1 1 0 0 0,0 0 0 0 0,1 0 1 0 0,1 0-1 0 0,0 0 0 0 0,1 0 0 0 0,1 0 1 0 0,3 11-41 0 0,-3-24 97 0 0,0 1 0 0 0,-1-1 0 0 0,1 0 0 0 0,1 0 1 0 0,-1-1-1 0 0,0 1 0 0 0,1 0 0 0 0,-1-1 1 0 0,1 0-1 0 0,0 1 0 0 0,0-1 0 0 0,0 0 1 0 0,0 0-1 0 0,0-1 0 0 0,0 1 0 0 0,0-1 1 0 0,1 1-1 0 0,-1-1 0 0 0,1 0 0 0 0,-1 0 1 0 0,1-1-1 0 0,-1 1 0 0 0,1-1 0 0 0,-1 0 1 0 0,1 0-1 0 0,-1 0 0 0 0,1 0 0 0 0,0 0 1 0 0,-1-1-1 0 0,1 0 0 0 0,-1 0 0 0 0,1 0 1 0 0,2-1-98 0 0,111-49 1774 0 0,-96 37-1640 0 0,-1 0 0 0 0,0-2-1 0 0,-1 0 1 0 0,-1-1 0 0 0,0-1 0 0 0,-2 0-1 0 0,0-1 1 0 0,-1-1 0 0 0,-1-1 0 0 0,-1 0-1 0 0,10-20-133 0 0,-10 41-2851 0 0,15 41 2928 0 0,-10-13 178 0 0,-11-20-196 0 0,1-1 0 0 0,-1 0 0 0 0,1 0 0 0 0,1-1 0 0 0,-1 0-1 0 0,1 0 1 0 0,0-1 0 0 0,0 0 0 0 0,0-1 0 0 0,1 0 0 0 0,0 0 0 0 0,0-1 0 0 0,0-1 0 0 0,0 1 0 0 0,0-2-1 0 0,0 1 1 0 0,1-1 0 0 0,-1-1 0 0 0,0 0 0 0 0,1-1 0 0 0,-1 1 0 0 0,0-2 0 0 0,0 0 0 0 0,0 0 0 0 0,0-1-1 0 0,0 0 1 0 0,0 0 0 0 0,0-1 0 0 0,-1-1 0 0 0,0 1 0 0 0,0-2 0 0 0,0 1 0 0 0,-1-1 0 0 0,1 0 0 0 0,-2-1-1 0 0,1 0 1 0 0,-1 0 0 0 0,0-1 0 0 0,0 0 0 0 0,-1 0 0 0 0,0-1 0 0 0,4-7-59 0 0,1-41-302 0 0,-11 57 117 0 0,7 33-2857 0 0,-7-25 3104 0 0,1 1-1 0 0,0-1 1 0 0,1-1 0 0 0,-1 1-1 0 0,2 0 1 0 0,-1 0 0 0 0,1-1-1 0 0,0 1 1 0 0,1-1-1 0 0,0 0 1 0 0,0 0 0 0 0,0 0-1 0 0,1 0 1 0 0,0-1 0 0 0,0 0-1 0 0,1 0 1 0 0,-1 0 0 0 0,1-1-1 0 0,1 0 1 0 0,-1 0-1 0 0,1 0 1 0 0,0-1 0 0 0,0 0-1 0 0,0 0 1 0 0,0-1 0 0 0,1 0-1 0 0,0 0 1 0 0,-1-1 0 0 0,1 0-1 0 0,0 0 1 0 0,0-1-1 0 0,0 0 1 0 0,0 0 0 0 0,0-1-1 0 0,1 0 1 0 0,-1 0 0 0 0,3-2-62 0 0,-5 0 24 0 0,0-1 0 0 0,0 0 0 0 0,0-1 0 0 0,-1 1 0 0 0,1-1 0 0 0,-1-1 0 0 0,0 1 0 0 0,0-1 0 0 0,0 1 0 0 0,-1-1 0 0 0,1-1 0 0 0,-1 1 0 0 0,-1-1 0 0 0,1 1 0 0 0,-1-1 0 0 0,0 0 0 0 0,0-1 0 0 0,0 1 0 0 0,-1 0 0 0 0,0-1 0 0 0,-1 1 0 0 0,1-1 0 0 0,-1 1 0 0 0,0-1 0 0 0,-1 0 0 0 0,0 0 0 0 0,0 1 0 0 0,0-2-24 0 0,10-47 126 0 0,-5 70-2833 0 0,24 40 2795 0 0,-24-45-93 0 0,1 0 1 0 0,0-1-1 0 0,0 1 0 0 0,1-1 0 0 0,0 0 0 0 0,0-1 0 0 0,1 0 0 0 0,1 0 1 0 0,-1 0-1 0 0,1-1 0 0 0,0-1 0 0 0,1 1 0 0 0,-1-1 0 0 0,1-1 0 0 0,1 0 1 0 0,-1-1-1 0 0,1 1 0 0 0,-1-2 0 0 0,1 0 0 0 0,0 0 0 0 0,0-1 0 0 0,1 0 1 0 0,-1-1-1 0 0,0 0 0 0 0,7-1 5 0 0,106-14-4021 0 0,-44-15 8282 0 0,18 37-2202 0 0,-34 5-1775 0 0,-50-12-225 0 0,-1 0 1 0 0,1-1-1 0 0,-1-1 0 0 0,1 0 0 0 0,-1-1 1 0 0,0-1-1 0 0,1 0 0 0 0,-1 0 0 0 0,0-1 1 0 0,-1-1-1 0 0,1 0 0 0 0,-1-1 0 0 0,0 0 1 0 0,0-1-1 0 0,-1-1 0 0 0,0 1 1 0 0,0-2-1 0 0,-1 0 0 0 0,0 0 0 0 0,-1 0 1 0 0,0-1-1 0 0,0-1 0 0 0,1-2-59 0 0,-9 10-50 0 0,0-1 1 0 0,0 0-1 0 0,0 0 0 0 0,-1 1 1 0 0,0-1-1 0 0,1 0 0 0 0,-1 0 1 0 0,0 0-1 0 0,-1 0 0 0 0,1 1 1 0 0,-1-1-1 0 0,1 0 0 0 0,-1 0 0 0 0,0 1 1 0 0,-1-1-1 0 0,1 1 0 0 0,-1-1 1 0 0,1 1-1 0 0,-1-1 0 0 0,0 1 1 0 0,0 0-1 0 0,-1 0 0 0 0,1 0 1 0 0,-1 0-1 0 0,1 0 0 0 0,-1 0 1 0 0,0 1-1 0 0,0-1 0 0 0,0 1 1 0 0,0 0-1 0 0,-1 0 0 0 0,1 0 1 0 0,0 1-1 0 0,-1-1 0 0 0,0 1 0 0 0,-2-1 51 0 0,0-1-94 0 0,-1 0 0 0 0,0 1 0 0 0,1 0 1 0 0,-1 0-1 0 0,0 0 0 0 0,0 1 1 0 0,0 0-1 0 0,-1 1 0 0 0,1 0 0 0 0,0 0 1 0 0,0 0-1 0 0,0 1 0 0 0,0 0 1 0 0,0 0-1 0 0,0 1 0 0 0,0 0 0 0 0,0 0 1 0 0,1 0-1 0 0,-6 3 93 0 0,8-1 13 0 0,-1 0-1 0 0,1 0 1 0 0,0 0-1 0 0,1 1 1 0 0,-1-1 0 0 0,1 1-1 0 0,0 0 1 0 0,0 0 0 0 0,0 0-1 0 0,1 0 1 0 0,-1 1-1 0 0,1-1 1 0 0,1 1 0 0 0,-1-1-1 0 0,1 1 1 0 0,0 0 0 0 0,0 0-1 0 0,0-1 1 0 0,1 1 0 0 0,0 0-1 0 0,0 0 1 0 0,1 0-1 0 0,0-1 1 0 0,0 1 0 0 0,0 0-1 0 0,0-1 1 0 0,1 1 0 0 0,0-1-1 0 0,0 1 1 0 0,1-1-1 0 0,-1 0 1 0 0,1 0 0 0 0,0 0-1 0 0,1 0 1 0 0,-1-1 0 0 0,1 1-1 0 0,0-1 1 0 0,0 0-1 0 0,0 0 1 0 0,1 0 0 0 0,-1 0-1 0 0,1-1 1 0 0,0 0 0 0 0,0 0-1 0 0,0 0 1 0 0,0-1-1 0 0,1 0 1 0 0,-1 0 0 0 0,2 0-13 0 0,17 6 178 0 0,1-1 1 0 0,0-1 0 0 0,0-1-1 0 0,0-2 1 0 0,1 0 0 0 0,-1-2-1 0 0,12-1-178 0 0,105 12 5 0 0,-102-5-72 0 0,281 34-4670 0 0,-258-44 98 0 0,-23-7-2048 0 0,-26 5-175 0 0</inkml:trace>
  <inkml:trace contextRef="#ctx0" brushRef="#br0" timeOffset="2324.844">5073 1055 3993 0 0,'0'0'3710'0'0,"0"0"-267"0"0,0 0-287 0 0,0 0-557 0 0,0 0-663 0 0,0 0-555 0 0,0 0-501 0 0,0 0-332 0 0,0 0-220 0 0,0 0-101 0 0,0 0-41 0 0,0 0-48 0 0,0 0-74 0 0,-4-26-167 0 0,-8-78-174 0 0,11 103 255 0 0,1 0 1 0 0,-1 0 0 0 0,1 0-1 0 0,0 0 1 0 0,0 0-1 0 0,-1 0 1 0 0,1 0 0 0 0,0 0-1 0 0,0 0 1 0 0,0 0-1 0 0,0 0 1 0 0,0 0 0 0 0,1-1-1 0 0,-1 1 1 0 0,0 0-1 0 0,0 0 1 0 0,1 0 0 0 0,-1 0-1 0 0,0 0 1 0 0,1 0-1 0 0,-1 0 1 0 0,1 0 0 0 0,-1 1-1 0 0,1-1 1 0 0,0 0-1 0 0,-1 0 1 0 0,1 0 0 0 0,0 0-1 0 0,0 1 1 0 0,0-1-1 0 0,-1 0 1 0 0,1 1 0 0 0,0-1-1 0 0,0 1 1 0 0,0-1-1 0 0,0 1 1 0 0,0-1 0 0 0,0 1-1 0 0,0 0 1 0 0,0-1-1 0 0,0 1 1 0 0,0 0 0 0 0,0 0-1 0 0,1 0 1 0 0,-1 0-1 0 0,0 0 1 0 0,0 0 0 0 0,0 0-1 0 0,0 0 1 0 0,0 0-1 0 0,1 1 22 0 0,4-1-135 0 0,276-9-915 0 0,-281 9 1019 0 0,-1 0-1 0 0,1-1 1 0 0,0 1-1 0 0,0 0 1 0 0,0 0-1 0 0,0 0 1 0 0,0 0-1 0 0,0 1 1 0 0,0-1-1 0 0,0 0 1 0 0,0 0-1 0 0,-1 0 1 0 0,1 1-1 0 0,0-1 1 0 0,0 1-1 0 0,0-1 1 0 0,0 0-1 0 0,-1 1 1 0 0,1 0-1 0 0,0-1 1 0 0,0 1-1 0 0,-1-1 1 0 0,1 1-1 0 0,0 0 1 0 0,-1-1-1 0 0,1 1 1 0 0,-1 0-1 0 0,1 0 1 0 0,-1-1-1 0 0,1 1 1 0 0,-1 0-1 0 0,0 0 1 0 0,1 0-1 0 0,-1 0 1 0 0,0 0-1 0 0,0 0 1 0 0,0-1-1 0 0,1 1 1 0 0,-1 0-1 0 0,0 0 1 0 0,0 0-1 0 0,0 0 1 0 0,0 0-1 0 0,-1 0 1 0 0,1 0-1 0 0,0 0 1 0 0,0 0-1 0 0,0-1 1 0 0,-1 1-1 0 0,1 0 1 0 0,-1 0-1 0 0,1 0 1 0 0,0 0-1 0 0,-1-1 1 0 0,0 1-1 0 0,1 0 1 0 0,-1 0-1 0 0,1-1 1 0 0,-1 1-1 0 0,0 0 1 0 0,1-1-1 0 0,-1 1 1 0 0,0-1-1 0 0,0 1 1 0 0,1-1-1 0 0,-1 1 1 0 0,0-1-1 0 0,0 0 1 0 0,0 1 31 0 0,-54 46 134 0 0,-41 16 132 0 0,58-41-253 0 0,0 2 1 0 0,2 1-1 0 0,0 2 0 0 0,2 1 0 0 0,1 2 1 0 0,2 2-1 0 0,-17 22-13 0 0,46-53 22 0 0,1 0 0 0 0,-1 1 0 0 0,0-1 0 0 0,1 1 0 0 0,0-1 0 0 0,-1 1 0 0 0,1 0 0 0 0,0-1 0 0 0,0 1 0 0 0,0 0 0 0 0,0 0 0 0 0,0 0 0 0 0,0 0 0 0 0,1 0 0 0 0,-1 0 0 0 0,1 0 0 0 0,-1 0 0 0 0,1 0 0 0 0,0 0 0 0 0,0 0 1 0 0,0 0-1 0 0,0 1 0 0 0,0-1 0 0 0,0 0 0 0 0,0 0 0 0 0,1 0 0 0 0,-1 0 0 0 0,1 0 0 0 0,0 0 0 0 0,-1 0 0 0 0,1 0 0 0 0,0 0 0 0 0,0 0 0 0 0,0-1 0 0 0,1 1 0 0 0,-1 0 0 0 0,0 0 0 0 0,1-1 0 0 0,-1 1 0 0 0,1-1 0 0 0,-1 0 0 0 0,1 1 0 0 0,0-1 0 0 0,-1 0 0 0 0,1 0 0 0 0,0 0 0 0 0,0 0 0 0 0,0 0 0 0 0,0 0 0 0 0,0 0-22 0 0,115 17 1512 0 0,-101-17-1682 0 0,24 2 485 0 0,0-2 0 0 0,0-1-1 0 0,0-3 1 0 0,-1-1 0 0 0,1-1-1 0 0,28-9-314 0 0,5 88 351 0 0,30-33-2156 0 0,-29-32-8097 0 0,-69-9 8509 0 0,10 2-8441 0 0</inkml:trace>
  <inkml:trace contextRef="#ctx0" brushRef="#br0" timeOffset="2590.15">5583 572 24365 0 0,'0'0'590'0'0,"0"0"-41"0"0,0 0-194 0 0,0 0-431 0 0,0 0-618 0 0,0 0-713 0 0,0 0-508 0 0,0 0-313 0 0,0 0-253 0 0,0 0-113 0 0,0 0-111 0 0,0 0 85 0 0,0 0 512 0 0,15 3 656 0 0,45 16 533 0 0,-21 37-1016 0 0,-33-43-790 0 0</inkml:trace>
  <inkml:trace contextRef="#ctx0" brushRef="#br0" timeOffset="2805.99">5991 1277 19124 0 0,'0'0'1600'0'0,"0"0"-526"0"0,0 0-491 0 0,0 0-363 0 0,0 0-187 0 0,0 0-80 0 0,0 0-51 0 0,0 0-32 0 0,26 10-24 0 0,124 49-82 0 0,-144-57 297 0 0,0 0 1 0 0,0-1 0 0 0,0 0 0 0 0,0 0 0 0 0,0-1-1 0 0,1 0 1 0 0,-1 0 0 0 0,0 0 0 0 0,0-1 0 0 0,0 1-1 0 0,0-2 1 0 0,0 1 0 0 0,0-1 0 0 0,0 0 0 0 0,0 0-1 0 0,-1 0 1 0 0,1-1 0 0 0,-1 0 0 0 0,0 0 0 0 0,1 0-1 0 0,-1-1 1 0 0,-1 1 0 0 0,1-1 0 0 0,0-1 0 0 0,-1 1-1 0 0,0-1 1 0 0,0 1 0 0 0,0-1 0 0 0,-1 0 0 0 0,0 0-1 0 0,0-1 1 0 0,0 1 0 0 0,0-1 0 0 0,-1 0 0 0 0,0 0-62 0 0,-16-90-1451 0 0,11 87 1311 0 0,-2 0 1 0 0,1 1 0 0 0,-1 0-1 0 0,0 0 1 0 0,0 0-1 0 0,-1 0 1 0 0,0 1-1 0 0,-1 0 1 0 0,0 0-1 0 0,0 1 1 0 0,0 0 0 0 0,-1 0-1 0 0,1 1 1 0 0,-1 0-1 0 0,-1 0 1 0 0,1 0-1 0 0,-1 1 1 0 0,0 1 0 0 0,0 0-1 0 0,0 0 1 0 0,0 0-1 0 0,0 1 1 0 0,-1 1-1 0 0,1 0 1 0 0,-1 0-1 0 0,1 0 1 0 0,-1 1 0 0 0,1 1-1 0 0,-1 0 1 0 0,1 0-1 0 0,0 1 1 0 0,-1 0-1 0 0,1 0 1 0 0,0 1 0 0 0,0 0-1 0 0,0 1 1 0 0,1 0-1 0 0,-1 1 1 0 0,1-1-1 0 0,0 2 1 0 0,0-1-1 0 0,1 1 1 0 0,-1 0 0 0 0,1 1-1 0 0,-4 5 140 0 0,6-6-22 0 0,1 1 1 0 0,0 0-1 0 0,1 0 0 0 0,-1 0 1 0 0,1 0-1 0 0,1 1 0 0 0,-1-1 1 0 0,1 1-1 0 0,1 0 0 0 0,-1-1 1 0 0,1 1-1 0 0,1 0 0 0 0,0 0 1 0 0,0 0-1 0 0,0 0 0 0 0,1-1 1 0 0,0 1-1 0 0,0 0 0 0 0,1 0 0 0 0,0-1 1 0 0,1 1-1 0 0,-1-1 0 0 0,1 0 1 0 0,4 7 21 0 0,47 56-6769 0 0,-43-60-1220 0 0</inkml:trace>
  <inkml:trace contextRef="#ctx0" brushRef="#br0" timeOffset="3223.992">6436 1034 20588 0 0,'0'0'1442'0'0,"0"0"-183"0"0,0 0-495 0 0,0 0-624 0 0,0 0-613 0 0,0 0-306 0 0,0 0-45 0 0,0 0 173 0 0,0 0 267 0 0,0 0 145 0 0,0 0 58 0 0,0 0 53 0 0,0 0 54 0 0,21 10 44 0 0,65 36 12 0 0,-83-44 16 0 0,0-1 0 0 0,0 1 0 0 0,0 0 0 0 0,0 0 0 0 0,-1 0 0 0 0,1 1 0 0 0,-1-1-1 0 0,0 1 1 0 0,0-1 0 0 0,0 1 0 0 0,0 0 0 0 0,0 0 0 0 0,0 0 0 0 0,-1 0 0 0 0,0 0-1 0 0,1 0 1 0 0,-1 0 0 0 0,0 1 0 0 0,-1-1 0 0 0,1 0 0 0 0,0 1 0 0 0,-1-1 0 0 0,0 1 2 0 0,3 10 2 0 0,2 3-6 0 0,43 95-425 0 0,28-72-3151 0 0,83-35 1510 0 0,-128 36-748 0 0,-19-34 2966 0 0,0 0 0 0 0,1 0 0 0 0,0-2-1 0 0,0 0 1 0 0,1 0 0 0 0,-1-1 0 0 0,1-1 0 0 0,0 0 0 0 0,0-1-1 0 0,0 0 1 0 0,0-1 0 0 0,1-1 0 0 0,-1 0 0 0 0,0-1-1 0 0,0-1 1 0 0,0 0 0 0 0,0-1 0 0 0,0 0 0 0 0,1-1-148 0 0,-3 1 292 0 0,0 0 0 0 0,0 0 0 0 0,0-1 0 0 0,0-1 0 0 0,-1 0 0 0 0,0-1 0 0 0,0 0 1 0 0,0 0-1 0 0,-1-1 0 0 0,0-1 0 0 0,0 0 0 0 0,-1 0 0 0 0,0-1 0 0 0,0 0 0 0 0,-1 0 0 0 0,0-1 1 0 0,0 0-1 0 0,-2 0 0 0 0,1-1 0 0 0,-1 0 0 0 0,-1 0 0 0 0,0-1 0 0 0,0 0 0 0 0,-1 0 0 0 0,-1 0 1 0 0,0 0-1 0 0,0 0 0 0 0,-1-4-292 0 0,-2 15-716 0 0,-24 33-2652 0 0,-84 156 2928 0 0,63-99-1904 0 0,-6-6-4674 0 0,33-57-1549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13:33:59.5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1 107 5289 0 0,'0'0'1853'0'0,"0"0"-42"0"0,0 0-271 0 0,0 0-278 0 0,0 0-256 0 0,0 0-277 0 0,0 0-255 0 0,0 0-243 0 0,0 0-295 0 0,0 0-420 0 0,0 0-687 0 0,0 0-731 0 0,0 0-9 0 0,0-9 439 0 0,0-2 1199 0 0,0 11 290 0 0,1 0 0 0 0,0 1 1 0 0,-1-1-1 0 0,1 0 0 0 0,-1 0 1 0 0,1 0-1 0 0,-1 0 0 0 0,1 0 0 0 0,-1-1 1 0 0,1 1-1 0 0,0 0 0 0 0,-1 0 1 0 0,1 0-1 0 0,-1 0 0 0 0,1-1 0 0 0,-1 1 1 0 0,1 0-1 0 0,-1 0 0 0 0,1-1 1 0 0,-1 1-1 0 0,1 0 0 0 0,-1-1 0 0 0,0 1 1 0 0,1 0-1 0 0,-1-1 0 0 0,1 1 1 0 0,-1-1-1 0 0,0 1 0 0 0,1-1 0 0 0,-1 1 1 0 0,0-1-1 0 0,0 1-17 0 0,189 487 3974 0 0,-181-458-3664 0 0,15 39-363 0 0,1-32 3252 0 0,-22-44 6487 0 0,1-30-9080 0 0,-3 10-573 0 0,-2 1 0 0 0,-1-1-1 0 0,-1 1 1 0 0,-1 0-1 0 0,-2 0 1 0 0,0 0 0 0 0,-2 1-1 0 0,-1 0 1 0 0,-3-4-33 0 0,-2-2-6 0 0,8 19-14 0 0,0 0 0 0 0,0 0 0 0 0,1-1 0 0 0,1-1-1 0 0,0 1 1 0 0,1 0 0 0 0,1-1 0 0 0,0 0 0 0 0,1 0-1 0 0,0 0 1 0 0,1 0 0 0 0,1 0 0 0 0,1 0 0 0 0,1-10 20 0 0,5 17-83 0 0,0-1 1 0 0,0 1 0 0 0,0 1 0 0 0,1-1-1 0 0,1 1 1 0 0,-1 1 0 0 0,1 0 0 0 0,0 0-1 0 0,1 0 1 0 0,-1 1 0 0 0,1 1 0 0 0,0 0-1 0 0,0 0 1 0 0,1 1 0 0 0,-1 0 0 0 0,1 0-1 0 0,-1 1 1 0 0,1 1 0 0 0,0 0 0 0 0,0 1-1 0 0,5 0 83 0 0,-11-1 3 0 0,72-9-462 0 0,0 3-1 0 0,0 4 0 0 0,1 3 0 0 0,-1 3 1 0 0,1 4-1 0 0,-2 3 0 0 0,3 4 460 0 0,-18 11-5042 0 0,-38 10-4754 0 0,-23-27 4378 0 0</inkml:trace>
  <inkml:trace contextRef="#ctx0" brushRef="#br0" timeOffset="727.45">949 407 20036 0 0,'0'0'379'0'0,"0"0"-280"0"0,0 0-355 0 0,0 0-207 0 0,0 0-5 0 0,0 0 169 0 0,29-7 176 0 0,176-38 171 0 0,-162 38 187 0 0,0-2 0 0 0,0-2 0 0 0,-2-2-1 0 0,1-2 1 0 0,-2-1 0 0 0,0-2-1 0 0,25-16-234 0 0,-61 33-37 0 0,0-1 0 0 0,0 1 0 0 0,-1-1-1 0 0,1 0 1 0 0,0 0 0 0 0,-1 0 0 0 0,1 0 0 0 0,-1-1-1 0 0,0 1 1 0 0,0-1 0 0 0,0 0 0 0 0,0 0-1 0 0,0 0 1 0 0,-1 0 0 0 0,1 0 0 0 0,-1-1-1 0 0,0 1 1 0 0,0-1 0 0 0,0 0 0 0 0,-1 0 0 0 0,1 1-1 0 0,-1-1 1 0 0,0 0 0 0 0,0 0 0 0 0,0 0-1 0 0,0 0 1 0 0,-1 0 0 0 0,0-1 0 0 0,1 1-1 0 0,-2 0 1 0 0,1 0 0 0 0,0 0 0 0 0,-1 0-1 0 0,0 0 1 0 0,0 0 0 0 0,0 0 0 0 0,0 0 0 0 0,-1 0-1 0 0,1 0 1 0 0,-1 1 0 0 0,0-1 0 0 0,0 1-1 0 0,-1-1 1 0 0,1 1 0 0 0,-1 0 0 0 0,0 0-1 0 0,1 0 1 0 0,-1 0 0 0 0,-2-1 37 0 0,-5-2-222 0 0,1 1 0 0 0,-1 0 0 0 0,0 0 0 0 0,-1 1 0 0 0,1 1 0 0 0,-1 0 0 0 0,1 0 0 0 0,-1 1 0 0 0,0 0 0 0 0,0 1 0 0 0,0 0 0 0 0,0 1 0 0 0,0 0 0 0 0,0 1 0 0 0,0 0 0 0 0,0 1 0 0 0,0 0 0 0 0,-5 2 222 0 0,1 0-38 0 0,0 1 0 0 0,0 0 0 0 0,1 1 0 0 0,0 1 0 0 0,0 0 0 0 0,0 1 0 0 0,1 0 0 0 0,1 1 0 0 0,-1 0 0 0 0,1 1 0 0 0,1 1 0 0 0,0 0 0 0 0,0 1 0 0 0,1-1 0 0 0,1 2 0 0 0,0 0 0 0 0,1 0 0 0 0,0 0 0 0 0,-6 15 38 0 0,11-19 86 0 0,0 0 1 0 0,0 1-1 0 0,1-1 0 0 0,0 0 1 0 0,1 1-1 0 0,0-1 1 0 0,0 1-1 0 0,1 0 0 0 0,0-1 1 0 0,1 1-1 0 0,0 0 1 0 0,1-1-1 0 0,0 0 1 0 0,0 1-1 0 0,1-1 0 0 0,0 0 1 0 0,1 0-1 0 0,0 0 1 0 0,0-1-1 0 0,1 1 0 0 0,0-1 1 0 0,0 0-1 0 0,1 0 1 0 0,0-1-1 0 0,0 0 1 0 0,1 0-1 0 0,0 0 0 0 0,0-1 1 0 0,1 0-1 0 0,0 0 1 0 0,0-1-1 0 0,0 0 0 0 0,1-1 1 0 0,-1 1-1 0 0,7 1-86 0 0,28 9 238 0 0,1-2 0 0 0,1-2 0 0 0,0-2 0 0 0,0-1 0 0 0,1-3 0 0 0,-1-2 0 0 0,1-1 0 0 0,0-3 0 0 0,0-2 0 0 0,-1-1 0 0 0,1-3 0 0 0,-1-1 0 0 0,33-12-238 0 0,-59 17 148 0 0,-1 0 0 0 0,0-2-1 0 0,0 0 1 0 0,0 0 0 0 0,0-2-1 0 0,-1 0 1 0 0,0-1 0 0 0,-1-1-1 0 0,0 0 1 0 0,0-1 0 0 0,-1-1-1 0 0,0-1 1 0 0,-1 0 0 0 0,-1-1-1 0 0,0 0 1 0 0,0-1 0 0 0,-1 0-1 0 0,2-5-147 0 0,-12 13-38 0 0,0 0 0 0 0,-1 1 0 0 0,1-1 0 0 0,-1 0 0 0 0,-1 0 0 0 0,1 0 0 0 0,-1 0-1 0 0,0 0 1 0 0,0 0 0 0 0,-1 0 0 0 0,1 0 0 0 0,-1 0 0 0 0,-1 1 0 0 0,1-1 0 0 0,-1 0 0 0 0,0 1 0 0 0,0-1 0 0 0,-1 1-1 0 0,0-1 1 0 0,0 1 0 0 0,0 0 0 0 0,0 0 0 0 0,-1 1 0 0 0,0-1 0 0 0,0 1 0 0 0,0-1 0 0 0,-1 1 0 0 0,1 1-1 0 0,-5-4 39 0 0,-153-85-1354 0 0,27 65-221 0 0,147 61-623 0 0,7-19 2367 0 0,1-2-1 0 0,0 0 1 0 0,1 0-1 0 0,1-2 1 0 0,-1-1-1 0 0,2-1 1 0 0,-1-1-1 0 0,2 0 1 0 0,10 1-169 0 0,11 5 82 0 0,62 20 53 0 0,1-1-150 0 0,-1 5 0 0 0,-2 4 0 0 0,78 45 15 0 0,-176-85-27 0 0,0 1 0 0 0,-1 0 1 0 0,1 1-1 0 0,-1-1 1 0 0,0 1-1 0 0,0 1 1 0 0,0-1-1 0 0,0 1 1 0 0,-1 0-1 0 0,1 0 0 0 0,-1 1 1 0 0,-1-1-1 0 0,1 1 1 0 0,-1 0-1 0 0,0 0 1 0 0,0 1-1 0 0,-1-1 1 0 0,0 1-1 0 0,0 0 0 0 0,0 0 1 0 0,-1 0-1 0 0,0 0 1 0 0,1 6 26 0 0,-8-8 111 0 0,1-1-1 0 0,-1 0 1 0 0,1 0 0 0 0,-1 0 0 0 0,0-1-1 0 0,0 0 1 0 0,-1 0 0 0 0,1 0 0 0 0,-1 0 0 0 0,0-1-1 0 0,1 0 1 0 0,-1 0 0 0 0,0-1 0 0 0,0 0-1 0 0,0 0 1 0 0,0 0 0 0 0,0 0 0 0 0,0-1-1 0 0,-1 0-110 0 0,0 1 75 0 0,-152 13 801 0 0,5-1-2406 0 0,55 7-8256 0 0,91-17 371 0 0</inkml:trace>
  <inkml:trace contextRef="#ctx0" brushRef="#br0" timeOffset="1097.256">3138 574 24093 0 0,'0'0'1112'0'0,"0"0"-471"0"0,0 0-505 0 0,0 0-689 0 0,0 0-135 0 0,0 0 56 0 0,0 0 72 0 0,0 0 104 0 0,0 0-448 0 0,0 0-617 0 0,0 0-551 0 0,0 0-385 0 0,40 169-463 0 0,-36-153-561 0 0,-1-5-6257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96.png"/><Relationship Id="rId18" Type="http://schemas.openxmlformats.org/officeDocument/2006/relationships/customXml" Target="../ink/ink98.xml"/><Relationship Id="rId26" Type="http://schemas.openxmlformats.org/officeDocument/2006/relationships/customXml" Target="../ink/ink102.xml"/><Relationship Id="rId3" Type="http://schemas.openxmlformats.org/officeDocument/2006/relationships/image" Target="../media/image91.png"/><Relationship Id="rId21" Type="http://schemas.openxmlformats.org/officeDocument/2006/relationships/image" Target="../media/image100.png"/><Relationship Id="rId7" Type="http://schemas.openxmlformats.org/officeDocument/2006/relationships/image" Target="../media/image93.png"/><Relationship Id="rId12" Type="http://schemas.openxmlformats.org/officeDocument/2006/relationships/customXml" Target="../ink/ink95.xml"/><Relationship Id="rId17" Type="http://schemas.openxmlformats.org/officeDocument/2006/relationships/image" Target="../media/image98.png"/><Relationship Id="rId25" Type="http://schemas.openxmlformats.org/officeDocument/2006/relationships/image" Target="../media/image102.png"/><Relationship Id="rId2" Type="http://schemas.openxmlformats.org/officeDocument/2006/relationships/customXml" Target="../ink/ink90.xml"/><Relationship Id="rId16" Type="http://schemas.openxmlformats.org/officeDocument/2006/relationships/customXml" Target="../ink/ink97.xml"/><Relationship Id="rId20" Type="http://schemas.openxmlformats.org/officeDocument/2006/relationships/customXml" Target="../ink/ink99.xml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2.xml"/><Relationship Id="rId11" Type="http://schemas.openxmlformats.org/officeDocument/2006/relationships/image" Target="../media/image95.png"/><Relationship Id="rId24" Type="http://schemas.openxmlformats.org/officeDocument/2006/relationships/customXml" Target="../ink/ink101.xml"/><Relationship Id="rId5" Type="http://schemas.openxmlformats.org/officeDocument/2006/relationships/image" Target="../media/image92.png"/><Relationship Id="rId15" Type="http://schemas.openxmlformats.org/officeDocument/2006/relationships/image" Target="../media/image97.png"/><Relationship Id="rId23" Type="http://schemas.openxmlformats.org/officeDocument/2006/relationships/image" Target="../media/image101.png"/><Relationship Id="rId28" Type="http://schemas.openxmlformats.org/officeDocument/2006/relationships/customXml" Target="../ink/ink103.xml"/><Relationship Id="rId10" Type="http://schemas.openxmlformats.org/officeDocument/2006/relationships/customXml" Target="../ink/ink94.xml"/><Relationship Id="rId19" Type="http://schemas.openxmlformats.org/officeDocument/2006/relationships/image" Target="../media/image99.png"/><Relationship Id="rId4" Type="http://schemas.openxmlformats.org/officeDocument/2006/relationships/customXml" Target="../ink/ink91.xml"/><Relationship Id="rId9" Type="http://schemas.openxmlformats.org/officeDocument/2006/relationships/image" Target="../media/image94.png"/><Relationship Id="rId14" Type="http://schemas.openxmlformats.org/officeDocument/2006/relationships/customXml" Target="../ink/ink96.xml"/><Relationship Id="rId22" Type="http://schemas.openxmlformats.org/officeDocument/2006/relationships/customXml" Target="../ink/ink100.xml"/><Relationship Id="rId27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customXml" Target="../ink/ink105.xml"/><Relationship Id="rId4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12" Type="http://schemas.openxmlformats.org/officeDocument/2006/relationships/customXml" Target="../ink/ink111.xml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8.xml"/><Relationship Id="rId11" Type="http://schemas.openxmlformats.org/officeDocument/2006/relationships/image" Target="../media/image111.png"/><Relationship Id="rId5" Type="http://schemas.openxmlformats.org/officeDocument/2006/relationships/image" Target="../media/image108.png"/><Relationship Id="rId10" Type="http://schemas.openxmlformats.org/officeDocument/2006/relationships/customXml" Target="../ink/ink110.xml"/><Relationship Id="rId4" Type="http://schemas.openxmlformats.org/officeDocument/2006/relationships/customXml" Target="../ink/ink107.xml"/><Relationship Id="rId9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customXml" Target="../ink/ink1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customXml" Target="../ink/ink1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.xml"/><Relationship Id="rId13" Type="http://schemas.openxmlformats.org/officeDocument/2006/relationships/image" Target="../media/image120.png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" Type="http://schemas.openxmlformats.org/officeDocument/2006/relationships/image" Target="../media/image115.png"/><Relationship Id="rId21" Type="http://schemas.openxmlformats.org/officeDocument/2006/relationships/image" Target="../media/image124.png"/><Relationship Id="rId7" Type="http://schemas.openxmlformats.org/officeDocument/2006/relationships/image" Target="../media/image117.png"/><Relationship Id="rId12" Type="http://schemas.openxmlformats.org/officeDocument/2006/relationships/customXml" Target="../ink/ink119.xml"/><Relationship Id="rId17" Type="http://schemas.openxmlformats.org/officeDocument/2006/relationships/image" Target="../media/image122.png"/><Relationship Id="rId25" Type="http://schemas.openxmlformats.org/officeDocument/2006/relationships/image" Target="../media/image126.png"/><Relationship Id="rId2" Type="http://schemas.openxmlformats.org/officeDocument/2006/relationships/customXml" Target="../ink/ink114.xml"/><Relationship Id="rId16" Type="http://schemas.openxmlformats.org/officeDocument/2006/relationships/customXml" Target="../ink/ink121.xml"/><Relationship Id="rId20" Type="http://schemas.openxmlformats.org/officeDocument/2006/relationships/customXml" Target="../ink/ink123.xml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6.xml"/><Relationship Id="rId11" Type="http://schemas.openxmlformats.org/officeDocument/2006/relationships/image" Target="../media/image119.png"/><Relationship Id="rId24" Type="http://schemas.openxmlformats.org/officeDocument/2006/relationships/customXml" Target="../ink/ink125.xml"/><Relationship Id="rId5" Type="http://schemas.openxmlformats.org/officeDocument/2006/relationships/image" Target="../media/image116.png"/><Relationship Id="rId15" Type="http://schemas.openxmlformats.org/officeDocument/2006/relationships/image" Target="../media/image121.png"/><Relationship Id="rId23" Type="http://schemas.openxmlformats.org/officeDocument/2006/relationships/image" Target="../media/image125.png"/><Relationship Id="rId28" Type="http://schemas.openxmlformats.org/officeDocument/2006/relationships/customXml" Target="../ink/ink127.xml"/><Relationship Id="rId10" Type="http://schemas.openxmlformats.org/officeDocument/2006/relationships/customXml" Target="../ink/ink118.xml"/><Relationship Id="rId19" Type="http://schemas.openxmlformats.org/officeDocument/2006/relationships/image" Target="../media/image123.png"/><Relationship Id="rId4" Type="http://schemas.openxmlformats.org/officeDocument/2006/relationships/customXml" Target="../ink/ink115.xml"/><Relationship Id="rId9" Type="http://schemas.openxmlformats.org/officeDocument/2006/relationships/image" Target="../media/image118.png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customXml" Target="../ink/ink136.xml"/><Relationship Id="rId26" Type="http://schemas.openxmlformats.org/officeDocument/2006/relationships/customXml" Target="../ink/ink140.xml"/><Relationship Id="rId21" Type="http://schemas.openxmlformats.org/officeDocument/2006/relationships/image" Target="../media/image138.png"/><Relationship Id="rId34" Type="http://schemas.openxmlformats.org/officeDocument/2006/relationships/customXml" Target="../ink/ink144.xml"/><Relationship Id="rId7" Type="http://schemas.openxmlformats.org/officeDocument/2006/relationships/image" Target="../media/image131.png"/><Relationship Id="rId12" Type="http://schemas.openxmlformats.org/officeDocument/2006/relationships/customXml" Target="../ink/ink133.xml"/><Relationship Id="rId17" Type="http://schemas.openxmlformats.org/officeDocument/2006/relationships/image" Target="../media/image136.png"/><Relationship Id="rId25" Type="http://schemas.openxmlformats.org/officeDocument/2006/relationships/image" Target="../media/image140.png"/><Relationship Id="rId33" Type="http://schemas.openxmlformats.org/officeDocument/2006/relationships/image" Target="../media/image144.png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0" Type="http://schemas.openxmlformats.org/officeDocument/2006/relationships/customXml" Target="../ink/ink137.xml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0.xml"/><Relationship Id="rId11" Type="http://schemas.openxmlformats.org/officeDocument/2006/relationships/image" Target="../media/image133.png"/><Relationship Id="rId24" Type="http://schemas.openxmlformats.org/officeDocument/2006/relationships/customXml" Target="../ink/ink139.xml"/><Relationship Id="rId32" Type="http://schemas.openxmlformats.org/officeDocument/2006/relationships/customXml" Target="../ink/ink143.xml"/><Relationship Id="rId37" Type="http://schemas.openxmlformats.org/officeDocument/2006/relationships/image" Target="../media/image146.png"/><Relationship Id="rId5" Type="http://schemas.openxmlformats.org/officeDocument/2006/relationships/image" Target="../media/image130.png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41.xml"/><Relationship Id="rId36" Type="http://schemas.openxmlformats.org/officeDocument/2006/relationships/customXml" Target="../ink/ink145.xml"/><Relationship Id="rId10" Type="http://schemas.openxmlformats.org/officeDocument/2006/relationships/customXml" Target="../ink/ink132.xml"/><Relationship Id="rId19" Type="http://schemas.openxmlformats.org/officeDocument/2006/relationships/image" Target="../media/image137.png"/><Relationship Id="rId31" Type="http://schemas.openxmlformats.org/officeDocument/2006/relationships/image" Target="../media/image143.png"/><Relationship Id="rId4" Type="http://schemas.openxmlformats.org/officeDocument/2006/relationships/customXml" Target="../ink/ink129.xml"/><Relationship Id="rId9" Type="http://schemas.openxmlformats.org/officeDocument/2006/relationships/image" Target="../media/image132.png"/><Relationship Id="rId14" Type="http://schemas.openxmlformats.org/officeDocument/2006/relationships/customXml" Target="../ink/ink134.xml"/><Relationship Id="rId22" Type="http://schemas.openxmlformats.org/officeDocument/2006/relationships/customXml" Target="../ink/ink138.xml"/><Relationship Id="rId27" Type="http://schemas.openxmlformats.org/officeDocument/2006/relationships/image" Target="../media/image141.png"/><Relationship Id="rId30" Type="http://schemas.openxmlformats.org/officeDocument/2006/relationships/customXml" Target="../ink/ink142.xml"/><Relationship Id="rId35" Type="http://schemas.openxmlformats.org/officeDocument/2006/relationships/image" Target="../media/image145.png"/><Relationship Id="rId8" Type="http://schemas.openxmlformats.org/officeDocument/2006/relationships/customXml" Target="../ink/ink131.xml"/><Relationship Id="rId3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customXml" Target="../ink/ink14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customXml" Target="../ink/ink14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customXml" Target="../ink/ink148.xml"/><Relationship Id="rId7" Type="http://schemas.openxmlformats.org/officeDocument/2006/relationships/customXml" Target="../ink/ink150.xml"/><Relationship Id="rId12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11" Type="http://schemas.openxmlformats.org/officeDocument/2006/relationships/customXml" Target="../ink/ink152.xml"/><Relationship Id="rId5" Type="http://schemas.openxmlformats.org/officeDocument/2006/relationships/customXml" Target="../ink/ink149.xml"/><Relationship Id="rId10" Type="http://schemas.openxmlformats.org/officeDocument/2006/relationships/image" Target="../media/image153.png"/><Relationship Id="rId4" Type="http://schemas.openxmlformats.org/officeDocument/2006/relationships/image" Target="../media/image150.png"/><Relationship Id="rId9" Type="http://schemas.openxmlformats.org/officeDocument/2006/relationships/customXml" Target="../ink/ink1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customXml" Target="../ink/ink15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3" Type="http://schemas.openxmlformats.org/officeDocument/2006/relationships/image" Target="../media/image156.png"/><Relationship Id="rId7" Type="http://schemas.openxmlformats.org/officeDocument/2006/relationships/image" Target="../media/image158.png"/><Relationship Id="rId2" Type="http://schemas.openxmlformats.org/officeDocument/2006/relationships/customXml" Target="../ink/ink15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6.xml"/><Relationship Id="rId11" Type="http://schemas.openxmlformats.org/officeDocument/2006/relationships/image" Target="../media/image160.png"/><Relationship Id="rId5" Type="http://schemas.openxmlformats.org/officeDocument/2006/relationships/image" Target="../media/image157.png"/><Relationship Id="rId10" Type="http://schemas.openxmlformats.org/officeDocument/2006/relationships/customXml" Target="../ink/ink158.xml"/><Relationship Id="rId4" Type="http://schemas.openxmlformats.org/officeDocument/2006/relationships/customXml" Target="../ink/ink155.xml"/><Relationship Id="rId9" Type="http://schemas.openxmlformats.org/officeDocument/2006/relationships/image" Target="../media/image15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.png"/><Relationship Id="rId18" Type="http://schemas.openxmlformats.org/officeDocument/2006/relationships/customXml" Target="../ink/ink167.xml"/><Relationship Id="rId26" Type="http://schemas.openxmlformats.org/officeDocument/2006/relationships/customXml" Target="../ink/ink171.xml"/><Relationship Id="rId39" Type="http://schemas.openxmlformats.org/officeDocument/2006/relationships/image" Target="../media/image179.png"/><Relationship Id="rId21" Type="http://schemas.openxmlformats.org/officeDocument/2006/relationships/image" Target="../media/image170.png"/><Relationship Id="rId34" Type="http://schemas.openxmlformats.org/officeDocument/2006/relationships/customXml" Target="../ink/ink175.xml"/><Relationship Id="rId42" Type="http://schemas.openxmlformats.org/officeDocument/2006/relationships/customXml" Target="../ink/ink179.xml"/><Relationship Id="rId47" Type="http://schemas.openxmlformats.org/officeDocument/2006/relationships/image" Target="../media/image183.png"/><Relationship Id="rId7" Type="http://schemas.openxmlformats.org/officeDocument/2006/relationships/image" Target="../media/image163.png"/><Relationship Id="rId2" Type="http://schemas.openxmlformats.org/officeDocument/2006/relationships/customXml" Target="../ink/ink159.xml"/><Relationship Id="rId16" Type="http://schemas.openxmlformats.org/officeDocument/2006/relationships/customXml" Target="../ink/ink166.xml"/><Relationship Id="rId29" Type="http://schemas.openxmlformats.org/officeDocument/2006/relationships/image" Target="../media/image174.png"/><Relationship Id="rId11" Type="http://schemas.openxmlformats.org/officeDocument/2006/relationships/image" Target="../media/image165.png"/><Relationship Id="rId24" Type="http://schemas.openxmlformats.org/officeDocument/2006/relationships/customXml" Target="../ink/ink170.xml"/><Relationship Id="rId32" Type="http://schemas.openxmlformats.org/officeDocument/2006/relationships/customXml" Target="../ink/ink174.xml"/><Relationship Id="rId37" Type="http://schemas.openxmlformats.org/officeDocument/2006/relationships/image" Target="../media/image178.png"/><Relationship Id="rId40" Type="http://schemas.openxmlformats.org/officeDocument/2006/relationships/customXml" Target="../ink/ink178.xml"/><Relationship Id="rId45" Type="http://schemas.openxmlformats.org/officeDocument/2006/relationships/image" Target="../media/image182.png"/><Relationship Id="rId5" Type="http://schemas.openxmlformats.org/officeDocument/2006/relationships/image" Target="../media/image162.png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172.xml"/><Relationship Id="rId36" Type="http://schemas.openxmlformats.org/officeDocument/2006/relationships/customXml" Target="../ink/ink176.xml"/><Relationship Id="rId49" Type="http://schemas.openxmlformats.org/officeDocument/2006/relationships/image" Target="../media/image184.png"/><Relationship Id="rId10" Type="http://schemas.openxmlformats.org/officeDocument/2006/relationships/customXml" Target="../ink/ink163.xml"/><Relationship Id="rId19" Type="http://schemas.openxmlformats.org/officeDocument/2006/relationships/image" Target="../media/image169.png"/><Relationship Id="rId31" Type="http://schemas.openxmlformats.org/officeDocument/2006/relationships/image" Target="../media/image175.png"/><Relationship Id="rId44" Type="http://schemas.openxmlformats.org/officeDocument/2006/relationships/customXml" Target="../ink/ink180.xml"/><Relationship Id="rId4" Type="http://schemas.openxmlformats.org/officeDocument/2006/relationships/customXml" Target="../ink/ink160.xml"/><Relationship Id="rId9" Type="http://schemas.openxmlformats.org/officeDocument/2006/relationships/image" Target="../media/image164.png"/><Relationship Id="rId14" Type="http://schemas.openxmlformats.org/officeDocument/2006/relationships/customXml" Target="../ink/ink165.xml"/><Relationship Id="rId22" Type="http://schemas.openxmlformats.org/officeDocument/2006/relationships/customXml" Target="../ink/ink169.xml"/><Relationship Id="rId27" Type="http://schemas.openxmlformats.org/officeDocument/2006/relationships/image" Target="../media/image173.png"/><Relationship Id="rId30" Type="http://schemas.openxmlformats.org/officeDocument/2006/relationships/customXml" Target="../ink/ink173.xml"/><Relationship Id="rId35" Type="http://schemas.openxmlformats.org/officeDocument/2006/relationships/image" Target="../media/image177.png"/><Relationship Id="rId43" Type="http://schemas.openxmlformats.org/officeDocument/2006/relationships/image" Target="../media/image181.png"/><Relationship Id="rId48" Type="http://schemas.openxmlformats.org/officeDocument/2006/relationships/customXml" Target="../ink/ink182.xml"/><Relationship Id="rId8" Type="http://schemas.openxmlformats.org/officeDocument/2006/relationships/customXml" Target="../ink/ink162.xml"/><Relationship Id="rId3" Type="http://schemas.openxmlformats.org/officeDocument/2006/relationships/image" Target="../media/image161.png"/><Relationship Id="rId12" Type="http://schemas.openxmlformats.org/officeDocument/2006/relationships/customXml" Target="../ink/ink164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177.xml"/><Relationship Id="rId46" Type="http://schemas.openxmlformats.org/officeDocument/2006/relationships/customXml" Target="../ink/ink181.xml"/><Relationship Id="rId20" Type="http://schemas.openxmlformats.org/officeDocument/2006/relationships/customXml" Target="../ink/ink168.xml"/><Relationship Id="rId41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6.xml"/><Relationship Id="rId13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7.png"/><Relationship Id="rId12" Type="http://schemas.openxmlformats.org/officeDocument/2006/relationships/customXml" Target="../ink/ink188.xml"/><Relationship Id="rId2" Type="http://schemas.openxmlformats.org/officeDocument/2006/relationships/customXml" Target="../ink/ink18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5.xml"/><Relationship Id="rId11" Type="http://schemas.openxmlformats.org/officeDocument/2006/relationships/image" Target="../media/image189.png"/><Relationship Id="rId5" Type="http://schemas.openxmlformats.org/officeDocument/2006/relationships/image" Target="../media/image186.png"/><Relationship Id="rId10" Type="http://schemas.openxmlformats.org/officeDocument/2006/relationships/customXml" Target="../ink/ink187.xml"/><Relationship Id="rId4" Type="http://schemas.openxmlformats.org/officeDocument/2006/relationships/customXml" Target="../ink/ink184.xml"/><Relationship Id="rId9" Type="http://schemas.openxmlformats.org/officeDocument/2006/relationships/image" Target="../media/image18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.png"/><Relationship Id="rId18" Type="http://schemas.openxmlformats.org/officeDocument/2006/relationships/customXml" Target="../ink/ink197.xml"/><Relationship Id="rId26" Type="http://schemas.openxmlformats.org/officeDocument/2006/relationships/customXml" Target="../ink/ink201.xml"/><Relationship Id="rId21" Type="http://schemas.openxmlformats.org/officeDocument/2006/relationships/image" Target="../media/image200.png"/><Relationship Id="rId34" Type="http://schemas.openxmlformats.org/officeDocument/2006/relationships/customXml" Target="../ink/ink205.xml"/><Relationship Id="rId7" Type="http://schemas.openxmlformats.org/officeDocument/2006/relationships/image" Target="../media/image193.png"/><Relationship Id="rId12" Type="http://schemas.openxmlformats.org/officeDocument/2006/relationships/customXml" Target="../ink/ink194.xml"/><Relationship Id="rId17" Type="http://schemas.openxmlformats.org/officeDocument/2006/relationships/image" Target="../media/image198.png"/><Relationship Id="rId25" Type="http://schemas.openxmlformats.org/officeDocument/2006/relationships/image" Target="../media/image202.png"/><Relationship Id="rId33" Type="http://schemas.openxmlformats.org/officeDocument/2006/relationships/image" Target="../media/image206.png"/><Relationship Id="rId2" Type="http://schemas.openxmlformats.org/officeDocument/2006/relationships/customXml" Target="../ink/ink189.xml"/><Relationship Id="rId16" Type="http://schemas.openxmlformats.org/officeDocument/2006/relationships/customXml" Target="../ink/ink196.xml"/><Relationship Id="rId20" Type="http://schemas.openxmlformats.org/officeDocument/2006/relationships/customXml" Target="../ink/ink198.xml"/><Relationship Id="rId29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1.xml"/><Relationship Id="rId11" Type="http://schemas.openxmlformats.org/officeDocument/2006/relationships/image" Target="../media/image195.png"/><Relationship Id="rId24" Type="http://schemas.openxmlformats.org/officeDocument/2006/relationships/customXml" Target="../ink/ink200.xml"/><Relationship Id="rId32" Type="http://schemas.openxmlformats.org/officeDocument/2006/relationships/customXml" Target="../ink/ink204.xml"/><Relationship Id="rId37" Type="http://schemas.openxmlformats.org/officeDocument/2006/relationships/image" Target="../media/image208.png"/><Relationship Id="rId5" Type="http://schemas.openxmlformats.org/officeDocument/2006/relationships/image" Target="../media/image192.png"/><Relationship Id="rId15" Type="http://schemas.openxmlformats.org/officeDocument/2006/relationships/image" Target="../media/image197.png"/><Relationship Id="rId23" Type="http://schemas.openxmlformats.org/officeDocument/2006/relationships/image" Target="../media/image201.png"/><Relationship Id="rId28" Type="http://schemas.openxmlformats.org/officeDocument/2006/relationships/customXml" Target="../ink/ink202.xml"/><Relationship Id="rId36" Type="http://schemas.openxmlformats.org/officeDocument/2006/relationships/customXml" Target="../ink/ink206.xml"/><Relationship Id="rId10" Type="http://schemas.openxmlformats.org/officeDocument/2006/relationships/customXml" Target="../ink/ink193.xml"/><Relationship Id="rId19" Type="http://schemas.openxmlformats.org/officeDocument/2006/relationships/image" Target="../media/image199.png"/><Relationship Id="rId31" Type="http://schemas.openxmlformats.org/officeDocument/2006/relationships/image" Target="../media/image205.png"/><Relationship Id="rId4" Type="http://schemas.openxmlformats.org/officeDocument/2006/relationships/customXml" Target="../ink/ink190.xml"/><Relationship Id="rId9" Type="http://schemas.openxmlformats.org/officeDocument/2006/relationships/image" Target="../media/image194.png"/><Relationship Id="rId14" Type="http://schemas.openxmlformats.org/officeDocument/2006/relationships/customXml" Target="../ink/ink195.xml"/><Relationship Id="rId22" Type="http://schemas.openxmlformats.org/officeDocument/2006/relationships/customXml" Target="../ink/ink199.xml"/><Relationship Id="rId27" Type="http://schemas.openxmlformats.org/officeDocument/2006/relationships/image" Target="../media/image203.png"/><Relationship Id="rId30" Type="http://schemas.openxmlformats.org/officeDocument/2006/relationships/customXml" Target="../ink/ink203.xml"/><Relationship Id="rId35" Type="http://schemas.openxmlformats.org/officeDocument/2006/relationships/image" Target="../media/image207.png"/><Relationship Id="rId8" Type="http://schemas.openxmlformats.org/officeDocument/2006/relationships/customXml" Target="../ink/ink192.xml"/><Relationship Id="rId3" Type="http://schemas.openxmlformats.org/officeDocument/2006/relationships/image" Target="../media/image1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9.png"/><Relationship Id="rId7" Type="http://schemas.openxmlformats.org/officeDocument/2006/relationships/image" Target="../media/image211.png"/><Relationship Id="rId2" Type="http://schemas.openxmlformats.org/officeDocument/2006/relationships/customXml" Target="../ink/ink20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9.xml"/><Relationship Id="rId5" Type="http://schemas.openxmlformats.org/officeDocument/2006/relationships/image" Target="../media/image210.png"/><Relationship Id="rId10" Type="http://schemas.openxmlformats.org/officeDocument/2006/relationships/image" Target="../media/image213.png"/><Relationship Id="rId4" Type="http://schemas.openxmlformats.org/officeDocument/2006/relationships/customXml" Target="../ink/ink208.xml"/><Relationship Id="rId9" Type="http://schemas.openxmlformats.org/officeDocument/2006/relationships/customXml" Target="../ink/ink2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4.xml"/><Relationship Id="rId3" Type="http://schemas.openxmlformats.org/officeDocument/2006/relationships/image" Target="../media/image214.png"/><Relationship Id="rId7" Type="http://schemas.openxmlformats.org/officeDocument/2006/relationships/image" Target="../media/image216.png"/><Relationship Id="rId2" Type="http://schemas.openxmlformats.org/officeDocument/2006/relationships/customXml" Target="../ink/ink2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3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0" Type="http://schemas.openxmlformats.org/officeDocument/2006/relationships/customXml" Target="../ink/ink215.xml"/><Relationship Id="rId4" Type="http://schemas.openxmlformats.org/officeDocument/2006/relationships/customXml" Target="../ink/ink212.xml"/><Relationship Id="rId9" Type="http://schemas.openxmlformats.org/officeDocument/2006/relationships/image" Target="../media/image21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4.png"/><Relationship Id="rId18" Type="http://schemas.openxmlformats.org/officeDocument/2006/relationships/customXml" Target="../ink/ink224.xml"/><Relationship Id="rId26" Type="http://schemas.openxmlformats.org/officeDocument/2006/relationships/customXml" Target="../ink/ink228.xml"/><Relationship Id="rId39" Type="http://schemas.openxmlformats.org/officeDocument/2006/relationships/image" Target="../media/image237.png"/><Relationship Id="rId21" Type="http://schemas.openxmlformats.org/officeDocument/2006/relationships/image" Target="../media/image228.png"/><Relationship Id="rId34" Type="http://schemas.openxmlformats.org/officeDocument/2006/relationships/customXml" Target="../ink/ink232.xml"/><Relationship Id="rId42" Type="http://schemas.openxmlformats.org/officeDocument/2006/relationships/customXml" Target="../ink/ink236.xml"/><Relationship Id="rId47" Type="http://schemas.openxmlformats.org/officeDocument/2006/relationships/image" Target="../media/image241.png"/><Relationship Id="rId50" Type="http://schemas.openxmlformats.org/officeDocument/2006/relationships/customXml" Target="../ink/ink240.xml"/><Relationship Id="rId55" Type="http://schemas.openxmlformats.org/officeDocument/2006/relationships/image" Target="../media/image245.png"/><Relationship Id="rId7" Type="http://schemas.openxmlformats.org/officeDocument/2006/relationships/image" Target="../media/image221.png"/><Relationship Id="rId2" Type="http://schemas.openxmlformats.org/officeDocument/2006/relationships/customXml" Target="../ink/ink216.xml"/><Relationship Id="rId16" Type="http://schemas.openxmlformats.org/officeDocument/2006/relationships/customXml" Target="../ink/ink223.xml"/><Relationship Id="rId29" Type="http://schemas.openxmlformats.org/officeDocument/2006/relationships/image" Target="../media/image232.png"/><Relationship Id="rId11" Type="http://schemas.openxmlformats.org/officeDocument/2006/relationships/image" Target="../media/image223.png"/><Relationship Id="rId24" Type="http://schemas.openxmlformats.org/officeDocument/2006/relationships/customXml" Target="../ink/ink227.xml"/><Relationship Id="rId32" Type="http://schemas.openxmlformats.org/officeDocument/2006/relationships/customXml" Target="../ink/ink231.xml"/><Relationship Id="rId37" Type="http://schemas.openxmlformats.org/officeDocument/2006/relationships/image" Target="../media/image236.png"/><Relationship Id="rId40" Type="http://schemas.openxmlformats.org/officeDocument/2006/relationships/customXml" Target="../ink/ink235.xml"/><Relationship Id="rId45" Type="http://schemas.openxmlformats.org/officeDocument/2006/relationships/image" Target="../media/image240.png"/><Relationship Id="rId53" Type="http://schemas.openxmlformats.org/officeDocument/2006/relationships/image" Target="../media/image244.png"/><Relationship Id="rId58" Type="http://schemas.openxmlformats.org/officeDocument/2006/relationships/customXml" Target="../ink/ink244.xml"/><Relationship Id="rId5" Type="http://schemas.openxmlformats.org/officeDocument/2006/relationships/image" Target="../media/image220.png"/><Relationship Id="rId61" Type="http://schemas.openxmlformats.org/officeDocument/2006/relationships/image" Target="../media/image248.png"/><Relationship Id="rId19" Type="http://schemas.openxmlformats.org/officeDocument/2006/relationships/image" Target="../media/image227.png"/><Relationship Id="rId14" Type="http://schemas.openxmlformats.org/officeDocument/2006/relationships/customXml" Target="../ink/ink222.xml"/><Relationship Id="rId22" Type="http://schemas.openxmlformats.org/officeDocument/2006/relationships/customXml" Target="../ink/ink226.xml"/><Relationship Id="rId27" Type="http://schemas.openxmlformats.org/officeDocument/2006/relationships/image" Target="../media/image231.png"/><Relationship Id="rId30" Type="http://schemas.openxmlformats.org/officeDocument/2006/relationships/customXml" Target="../ink/ink230.xml"/><Relationship Id="rId35" Type="http://schemas.openxmlformats.org/officeDocument/2006/relationships/image" Target="../media/image235.png"/><Relationship Id="rId43" Type="http://schemas.openxmlformats.org/officeDocument/2006/relationships/image" Target="../media/image239.png"/><Relationship Id="rId48" Type="http://schemas.openxmlformats.org/officeDocument/2006/relationships/customXml" Target="../ink/ink239.xml"/><Relationship Id="rId56" Type="http://schemas.openxmlformats.org/officeDocument/2006/relationships/customXml" Target="../ink/ink243.xml"/><Relationship Id="rId8" Type="http://schemas.openxmlformats.org/officeDocument/2006/relationships/customXml" Target="../ink/ink219.xml"/><Relationship Id="rId51" Type="http://schemas.openxmlformats.org/officeDocument/2006/relationships/image" Target="../media/image243.png"/><Relationship Id="rId3" Type="http://schemas.openxmlformats.org/officeDocument/2006/relationships/image" Target="../media/image219.png"/><Relationship Id="rId12" Type="http://schemas.openxmlformats.org/officeDocument/2006/relationships/customXml" Target="../ink/ink221.xml"/><Relationship Id="rId17" Type="http://schemas.openxmlformats.org/officeDocument/2006/relationships/image" Target="../media/image226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234.xml"/><Relationship Id="rId46" Type="http://schemas.openxmlformats.org/officeDocument/2006/relationships/customXml" Target="../ink/ink238.xml"/><Relationship Id="rId59" Type="http://schemas.openxmlformats.org/officeDocument/2006/relationships/image" Target="../media/image247.png"/><Relationship Id="rId20" Type="http://schemas.openxmlformats.org/officeDocument/2006/relationships/customXml" Target="../ink/ink225.xml"/><Relationship Id="rId41" Type="http://schemas.openxmlformats.org/officeDocument/2006/relationships/image" Target="../media/image238.png"/><Relationship Id="rId54" Type="http://schemas.openxmlformats.org/officeDocument/2006/relationships/customXml" Target="../ink/ink2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8.xml"/><Relationship Id="rId15" Type="http://schemas.openxmlformats.org/officeDocument/2006/relationships/image" Target="../media/image225.png"/><Relationship Id="rId23" Type="http://schemas.openxmlformats.org/officeDocument/2006/relationships/image" Target="../media/image229.png"/><Relationship Id="rId28" Type="http://schemas.openxmlformats.org/officeDocument/2006/relationships/customXml" Target="../ink/ink229.xml"/><Relationship Id="rId36" Type="http://schemas.openxmlformats.org/officeDocument/2006/relationships/customXml" Target="../ink/ink233.xml"/><Relationship Id="rId49" Type="http://schemas.openxmlformats.org/officeDocument/2006/relationships/image" Target="../media/image242.png"/><Relationship Id="rId57" Type="http://schemas.openxmlformats.org/officeDocument/2006/relationships/image" Target="../media/image246.png"/><Relationship Id="rId10" Type="http://schemas.openxmlformats.org/officeDocument/2006/relationships/customXml" Target="../ink/ink220.xml"/><Relationship Id="rId31" Type="http://schemas.openxmlformats.org/officeDocument/2006/relationships/image" Target="../media/image233.png"/><Relationship Id="rId44" Type="http://schemas.openxmlformats.org/officeDocument/2006/relationships/customXml" Target="../ink/ink237.xml"/><Relationship Id="rId52" Type="http://schemas.openxmlformats.org/officeDocument/2006/relationships/customXml" Target="../ink/ink241.xml"/><Relationship Id="rId60" Type="http://schemas.openxmlformats.org/officeDocument/2006/relationships/customXml" Target="../ink/ink245.xml"/><Relationship Id="rId4" Type="http://schemas.openxmlformats.org/officeDocument/2006/relationships/customXml" Target="../ink/ink217.xml"/><Relationship Id="rId9" Type="http://schemas.openxmlformats.org/officeDocument/2006/relationships/image" Target="../media/image2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9.xml"/><Relationship Id="rId13" Type="http://schemas.openxmlformats.org/officeDocument/2006/relationships/image" Target="../media/image254.png"/><Relationship Id="rId18" Type="http://schemas.openxmlformats.org/officeDocument/2006/relationships/customXml" Target="../ink/ink254.xml"/><Relationship Id="rId3" Type="http://schemas.openxmlformats.org/officeDocument/2006/relationships/image" Target="../media/image249.png"/><Relationship Id="rId21" Type="http://schemas.openxmlformats.org/officeDocument/2006/relationships/image" Target="../media/image258.png"/><Relationship Id="rId7" Type="http://schemas.openxmlformats.org/officeDocument/2006/relationships/image" Target="../media/image251.png"/><Relationship Id="rId12" Type="http://schemas.openxmlformats.org/officeDocument/2006/relationships/customXml" Target="../ink/ink251.xml"/><Relationship Id="rId17" Type="http://schemas.openxmlformats.org/officeDocument/2006/relationships/image" Target="../media/image256.png"/><Relationship Id="rId2" Type="http://schemas.openxmlformats.org/officeDocument/2006/relationships/customXml" Target="../ink/ink246.xml"/><Relationship Id="rId16" Type="http://schemas.openxmlformats.org/officeDocument/2006/relationships/customXml" Target="../ink/ink253.xml"/><Relationship Id="rId20" Type="http://schemas.openxmlformats.org/officeDocument/2006/relationships/customXml" Target="../ink/ink2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8.xml"/><Relationship Id="rId11" Type="http://schemas.openxmlformats.org/officeDocument/2006/relationships/image" Target="../media/image253.png"/><Relationship Id="rId5" Type="http://schemas.openxmlformats.org/officeDocument/2006/relationships/image" Target="../media/image250.png"/><Relationship Id="rId15" Type="http://schemas.openxmlformats.org/officeDocument/2006/relationships/image" Target="../media/image255.png"/><Relationship Id="rId10" Type="http://schemas.openxmlformats.org/officeDocument/2006/relationships/customXml" Target="../ink/ink250.xml"/><Relationship Id="rId19" Type="http://schemas.openxmlformats.org/officeDocument/2006/relationships/image" Target="../media/image257.png"/><Relationship Id="rId4" Type="http://schemas.openxmlformats.org/officeDocument/2006/relationships/customXml" Target="../ink/ink247.xml"/><Relationship Id="rId9" Type="http://schemas.openxmlformats.org/officeDocument/2006/relationships/image" Target="../media/image252.png"/><Relationship Id="rId14" Type="http://schemas.openxmlformats.org/officeDocument/2006/relationships/customXml" Target="../ink/ink25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9.xml"/><Relationship Id="rId13" Type="http://schemas.openxmlformats.org/officeDocument/2006/relationships/image" Target="../media/image264.png"/><Relationship Id="rId18" Type="http://schemas.openxmlformats.org/officeDocument/2006/relationships/customXml" Target="../ink/ink264.xml"/><Relationship Id="rId3" Type="http://schemas.openxmlformats.org/officeDocument/2006/relationships/image" Target="../media/image259.png"/><Relationship Id="rId21" Type="http://schemas.openxmlformats.org/officeDocument/2006/relationships/image" Target="../media/image268.png"/><Relationship Id="rId7" Type="http://schemas.openxmlformats.org/officeDocument/2006/relationships/image" Target="../media/image261.png"/><Relationship Id="rId12" Type="http://schemas.openxmlformats.org/officeDocument/2006/relationships/customXml" Target="../ink/ink261.xml"/><Relationship Id="rId17" Type="http://schemas.openxmlformats.org/officeDocument/2006/relationships/image" Target="../media/image266.png"/><Relationship Id="rId25" Type="http://schemas.openxmlformats.org/officeDocument/2006/relationships/image" Target="../media/image270.png"/><Relationship Id="rId2" Type="http://schemas.openxmlformats.org/officeDocument/2006/relationships/customXml" Target="../ink/ink256.xml"/><Relationship Id="rId16" Type="http://schemas.openxmlformats.org/officeDocument/2006/relationships/customXml" Target="../ink/ink263.xml"/><Relationship Id="rId20" Type="http://schemas.openxmlformats.org/officeDocument/2006/relationships/customXml" Target="../ink/ink26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8.xml"/><Relationship Id="rId11" Type="http://schemas.openxmlformats.org/officeDocument/2006/relationships/image" Target="../media/image263.png"/><Relationship Id="rId24" Type="http://schemas.openxmlformats.org/officeDocument/2006/relationships/customXml" Target="../ink/ink267.xml"/><Relationship Id="rId5" Type="http://schemas.openxmlformats.org/officeDocument/2006/relationships/image" Target="../media/image260.png"/><Relationship Id="rId15" Type="http://schemas.openxmlformats.org/officeDocument/2006/relationships/image" Target="../media/image265.png"/><Relationship Id="rId23" Type="http://schemas.openxmlformats.org/officeDocument/2006/relationships/image" Target="../media/image269.png"/><Relationship Id="rId10" Type="http://schemas.openxmlformats.org/officeDocument/2006/relationships/customXml" Target="../ink/ink260.xml"/><Relationship Id="rId19" Type="http://schemas.openxmlformats.org/officeDocument/2006/relationships/image" Target="../media/image267.png"/><Relationship Id="rId4" Type="http://schemas.openxmlformats.org/officeDocument/2006/relationships/customXml" Target="../ink/ink257.xml"/><Relationship Id="rId9" Type="http://schemas.openxmlformats.org/officeDocument/2006/relationships/image" Target="../media/image262.png"/><Relationship Id="rId14" Type="http://schemas.openxmlformats.org/officeDocument/2006/relationships/customXml" Target="../ink/ink262.xml"/><Relationship Id="rId22" Type="http://schemas.openxmlformats.org/officeDocument/2006/relationships/customXml" Target="../ink/ink26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2.png"/><Relationship Id="rId18" Type="http://schemas.openxmlformats.org/officeDocument/2006/relationships/customXml" Target="../ink/ink14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customXml" Target="../ink/ink11.xml"/><Relationship Id="rId17" Type="http://schemas.openxmlformats.org/officeDocument/2006/relationships/image" Target="../media/image14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10.xml"/><Relationship Id="rId19" Type="http://schemas.openxmlformats.org/officeDocument/2006/relationships/image" Target="../media/image15.png"/><Relationship Id="rId4" Type="http://schemas.openxmlformats.org/officeDocument/2006/relationships/customXml" Target="../ink/ink7.xml"/><Relationship Id="rId9" Type="http://schemas.openxmlformats.org/officeDocument/2006/relationships/image" Target="../media/image10.png"/><Relationship Id="rId14" Type="http://schemas.openxmlformats.org/officeDocument/2006/relationships/customXml" Target="../ink/ink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customXml" Target="../ink/ink26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customXml" Target="../ink/ink26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customXml" Target="../ink/ink270.xml"/><Relationship Id="rId7" Type="http://schemas.openxmlformats.org/officeDocument/2006/relationships/customXml" Target="../ink/ink272.xml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5.png"/><Relationship Id="rId5" Type="http://schemas.openxmlformats.org/officeDocument/2006/relationships/customXml" Target="../ink/ink271.xml"/><Relationship Id="rId4" Type="http://schemas.openxmlformats.org/officeDocument/2006/relationships/image" Target="../media/image2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customXml" Target="../ink/ink27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customXml" Target="../ink/ink27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customXml" Target="../ink/ink1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37.png"/><Relationship Id="rId21" Type="http://schemas.openxmlformats.org/officeDocument/2006/relationships/image" Target="../media/image28.png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41.png"/><Relationship Id="rId50" Type="http://schemas.openxmlformats.org/officeDocument/2006/relationships/customXml" Target="../ink/ink42.xml"/><Relationship Id="rId55" Type="http://schemas.openxmlformats.org/officeDocument/2006/relationships/image" Target="../media/image45.png"/><Relationship Id="rId7" Type="http://schemas.openxmlformats.org/officeDocument/2006/relationships/image" Target="../media/image21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9" Type="http://schemas.openxmlformats.org/officeDocument/2006/relationships/image" Target="../media/image32.png"/><Relationship Id="rId11" Type="http://schemas.openxmlformats.org/officeDocument/2006/relationships/image" Target="../media/image23.png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36.png"/><Relationship Id="rId40" Type="http://schemas.openxmlformats.org/officeDocument/2006/relationships/customXml" Target="../ink/ink37.xml"/><Relationship Id="rId45" Type="http://schemas.openxmlformats.org/officeDocument/2006/relationships/image" Target="../media/image40.png"/><Relationship Id="rId53" Type="http://schemas.openxmlformats.org/officeDocument/2006/relationships/image" Target="../media/image44.png"/><Relationship Id="rId58" Type="http://schemas.openxmlformats.org/officeDocument/2006/relationships/customXml" Target="../ink/ink46.xml"/><Relationship Id="rId5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customXml" Target="../ink/ink19.xml"/><Relationship Id="rId9" Type="http://schemas.openxmlformats.org/officeDocument/2006/relationships/image" Target="../media/image22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1.png"/><Relationship Id="rId30" Type="http://schemas.openxmlformats.org/officeDocument/2006/relationships/customXml" Target="../ink/ink32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41.xml"/><Relationship Id="rId56" Type="http://schemas.openxmlformats.org/officeDocument/2006/relationships/customXml" Target="../ink/ink45.xml"/><Relationship Id="rId8" Type="http://schemas.openxmlformats.org/officeDocument/2006/relationships/customXml" Target="../ink/ink21.xml"/><Relationship Id="rId51" Type="http://schemas.openxmlformats.org/officeDocument/2006/relationships/image" Target="../media/image43.png"/><Relationship Id="rId3" Type="http://schemas.openxmlformats.org/officeDocument/2006/relationships/image" Target="../media/image19.png"/><Relationship Id="rId12" Type="http://schemas.openxmlformats.org/officeDocument/2006/relationships/customXml" Target="../ink/ink23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59" Type="http://schemas.openxmlformats.org/officeDocument/2006/relationships/image" Target="../media/image47.png"/><Relationship Id="rId20" Type="http://schemas.openxmlformats.org/officeDocument/2006/relationships/customXml" Target="../ink/ink27.xml"/><Relationship Id="rId41" Type="http://schemas.openxmlformats.org/officeDocument/2006/relationships/image" Target="../media/image38.png"/><Relationship Id="rId54" Type="http://schemas.openxmlformats.org/officeDocument/2006/relationships/customXml" Target="../ink/ink4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.xml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22.xml"/><Relationship Id="rId31" Type="http://schemas.openxmlformats.org/officeDocument/2006/relationships/image" Target="../media/image33.png"/><Relationship Id="rId44" Type="http://schemas.openxmlformats.org/officeDocument/2006/relationships/customXml" Target="../ink/ink39.xml"/><Relationship Id="rId52" Type="http://schemas.openxmlformats.org/officeDocument/2006/relationships/customXml" Target="../ink/ink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21" Type="http://schemas.openxmlformats.org/officeDocument/2006/relationships/image" Target="../media/image57.png"/><Relationship Id="rId34" Type="http://schemas.openxmlformats.org/officeDocument/2006/relationships/customXml" Target="../ink/ink63.xml"/><Relationship Id="rId7" Type="http://schemas.openxmlformats.org/officeDocument/2006/relationships/image" Target="../media/image50.png"/><Relationship Id="rId12" Type="http://schemas.openxmlformats.org/officeDocument/2006/relationships/customXml" Target="../ink/ink52.xml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33" Type="http://schemas.openxmlformats.org/officeDocument/2006/relationships/image" Target="../media/image63.png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11" Type="http://schemas.openxmlformats.org/officeDocument/2006/relationships/image" Target="../media/image52.png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65.png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10" Type="http://schemas.openxmlformats.org/officeDocument/2006/relationships/customXml" Target="../ink/ink51.xml"/><Relationship Id="rId19" Type="http://schemas.openxmlformats.org/officeDocument/2006/relationships/image" Target="../media/image56.png"/><Relationship Id="rId31" Type="http://schemas.openxmlformats.org/officeDocument/2006/relationships/image" Target="../media/image62.png"/><Relationship Id="rId4" Type="http://schemas.openxmlformats.org/officeDocument/2006/relationships/customXml" Target="../ink/ink48.xml"/><Relationship Id="rId9" Type="http://schemas.openxmlformats.org/officeDocument/2006/relationships/image" Target="../media/image51.png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60.png"/><Relationship Id="rId30" Type="http://schemas.openxmlformats.org/officeDocument/2006/relationships/customXml" Target="../ink/ink61.xml"/><Relationship Id="rId35" Type="http://schemas.openxmlformats.org/officeDocument/2006/relationships/image" Target="../media/image64.png"/><Relationship Id="rId8" Type="http://schemas.openxmlformats.org/officeDocument/2006/relationships/customXml" Target="../ink/ink50.xml"/><Relationship Id="rId3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customXml" Target="../ink/ink70.xml"/><Relationship Id="rId18" Type="http://schemas.openxmlformats.org/officeDocument/2006/relationships/image" Target="../media/image73.png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12" Type="http://schemas.openxmlformats.org/officeDocument/2006/relationships/image" Target="../media/image70.png"/><Relationship Id="rId17" Type="http://schemas.openxmlformats.org/officeDocument/2006/relationships/customXml" Target="../ink/ink72.xml"/><Relationship Id="rId2" Type="http://schemas.openxmlformats.org/officeDocument/2006/relationships/image" Target="../media/image1.jpeg"/><Relationship Id="rId16" Type="http://schemas.openxmlformats.org/officeDocument/2006/relationships/image" Target="../media/image72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customXml" Target="../ink/ink69.xml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10" Type="http://schemas.openxmlformats.org/officeDocument/2006/relationships/image" Target="../media/image69.png"/><Relationship Id="rId19" Type="http://schemas.openxmlformats.org/officeDocument/2006/relationships/customXml" Target="../ink/ink73.xml"/><Relationship Id="rId4" Type="http://schemas.openxmlformats.org/officeDocument/2006/relationships/image" Target="../media/image66.png"/><Relationship Id="rId9" Type="http://schemas.openxmlformats.org/officeDocument/2006/relationships/customXml" Target="../ink/ink68.xml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customXml" Target="../ink/ink82.xml"/><Relationship Id="rId26" Type="http://schemas.openxmlformats.org/officeDocument/2006/relationships/customXml" Target="../ink/ink86.xml"/><Relationship Id="rId3" Type="http://schemas.openxmlformats.org/officeDocument/2006/relationships/image" Target="../media/image75.png"/><Relationship Id="rId21" Type="http://schemas.openxmlformats.org/officeDocument/2006/relationships/image" Target="../media/image84.png"/><Relationship Id="rId7" Type="http://schemas.openxmlformats.org/officeDocument/2006/relationships/image" Target="../media/image77.png"/><Relationship Id="rId12" Type="http://schemas.openxmlformats.org/officeDocument/2006/relationships/customXml" Target="../ink/ink79.xml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33" Type="http://schemas.openxmlformats.org/officeDocument/2006/relationships/image" Target="../media/image90.png"/><Relationship Id="rId2" Type="http://schemas.openxmlformats.org/officeDocument/2006/relationships/customXml" Target="../ink/ink74.xml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6.xml"/><Relationship Id="rId11" Type="http://schemas.openxmlformats.org/officeDocument/2006/relationships/image" Target="../media/image79.png"/><Relationship Id="rId24" Type="http://schemas.openxmlformats.org/officeDocument/2006/relationships/customXml" Target="../ink/ink85.xml"/><Relationship Id="rId32" Type="http://schemas.openxmlformats.org/officeDocument/2006/relationships/customXml" Target="../ink/ink89.xml"/><Relationship Id="rId5" Type="http://schemas.openxmlformats.org/officeDocument/2006/relationships/image" Target="../media/image76.png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customXml" Target="../ink/ink87.xml"/><Relationship Id="rId10" Type="http://schemas.openxmlformats.org/officeDocument/2006/relationships/customXml" Target="../ink/ink78.xml"/><Relationship Id="rId19" Type="http://schemas.openxmlformats.org/officeDocument/2006/relationships/image" Target="../media/image83.png"/><Relationship Id="rId31" Type="http://schemas.openxmlformats.org/officeDocument/2006/relationships/image" Target="../media/image89.png"/><Relationship Id="rId4" Type="http://schemas.openxmlformats.org/officeDocument/2006/relationships/customXml" Target="../ink/ink75.xml"/><Relationship Id="rId9" Type="http://schemas.openxmlformats.org/officeDocument/2006/relationships/image" Target="../media/image78.png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image" Target="../media/image87.png"/><Relationship Id="rId30" Type="http://schemas.openxmlformats.org/officeDocument/2006/relationships/customXml" Target="../ink/ink88.xml"/><Relationship Id="rId8" Type="http://schemas.openxmlformats.org/officeDocument/2006/relationships/customXml" Target="../ink/ink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546D2DE-0B91-F2D8-0F0A-8337877FF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0" y="64812"/>
            <a:ext cx="7711559" cy="67261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88BCB5E2-9B9F-43AF-950C-303094979D0B}"/>
                  </a:ext>
                </a:extLst>
              </p14:cNvPr>
              <p14:cNvContentPartPr/>
              <p14:nvPr/>
            </p14:nvContentPartPr>
            <p14:xfrm>
              <a:off x="4980091" y="4965569"/>
              <a:ext cx="4679640" cy="168300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88BCB5E2-9B9F-43AF-950C-303094979D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2450" y="4947569"/>
                <a:ext cx="4715283" cy="17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C86FDA6-1E1B-4B8D-B790-563291E83889}"/>
                  </a:ext>
                </a:extLst>
              </p14:cNvPr>
              <p14:cNvContentPartPr/>
              <p14:nvPr/>
            </p14:nvContentPartPr>
            <p14:xfrm>
              <a:off x="9392611" y="460169"/>
              <a:ext cx="1431720" cy="128520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AC86FDA6-1E1B-4B8D-B790-563291E838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616" y="442169"/>
                <a:ext cx="1467351" cy="13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9342942F-9C0A-4754-88A3-0126068ACE70}"/>
                  </a:ext>
                </a:extLst>
              </p14:cNvPr>
              <p14:cNvContentPartPr/>
              <p14:nvPr/>
            </p14:nvContentPartPr>
            <p14:xfrm>
              <a:off x="5735731" y="3495689"/>
              <a:ext cx="5400" cy="5796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9342942F-9C0A-4754-88A3-0126068ACE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8091" y="3478049"/>
                <a:ext cx="41040" cy="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AF364CA6-2A73-467E-AF44-F501B49990B9}"/>
                  </a:ext>
                </a:extLst>
              </p14:cNvPr>
              <p14:cNvContentPartPr/>
              <p14:nvPr/>
            </p14:nvContentPartPr>
            <p14:xfrm>
              <a:off x="4522171" y="2236049"/>
              <a:ext cx="863640" cy="29232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AF364CA6-2A73-467E-AF44-F501B49990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4171" y="2218049"/>
                <a:ext cx="8992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FA90C9FC-BBC9-436C-A230-A33998227F82}"/>
                  </a:ext>
                </a:extLst>
              </p14:cNvPr>
              <p14:cNvContentPartPr/>
              <p14:nvPr/>
            </p14:nvContentPartPr>
            <p14:xfrm>
              <a:off x="1910371" y="1898729"/>
              <a:ext cx="1583280" cy="81828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FA90C9FC-BBC9-436C-A230-A33998227F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2371" y="1881081"/>
                <a:ext cx="1618920" cy="853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CC258E0E-5F72-4E86-A26B-58CE1283F3C4}"/>
                  </a:ext>
                </a:extLst>
              </p14:cNvPr>
              <p14:cNvContentPartPr/>
              <p14:nvPr/>
            </p14:nvContentPartPr>
            <p14:xfrm>
              <a:off x="7205251" y="832409"/>
              <a:ext cx="442440" cy="39780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CC258E0E-5F72-4E86-A26B-58CE1283F3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7611" y="814769"/>
                <a:ext cx="4780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0B44A8F5-C706-4C51-ABFA-E7E9809CFEE6}"/>
                  </a:ext>
                </a:extLst>
              </p14:cNvPr>
              <p14:cNvContentPartPr/>
              <p14:nvPr/>
            </p14:nvContentPartPr>
            <p14:xfrm>
              <a:off x="5279611" y="727649"/>
              <a:ext cx="1710720" cy="52236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0B44A8F5-C706-4C51-ABFA-E7E9809CFE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1611" y="710021"/>
                <a:ext cx="1746360" cy="557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57AB12E7-4873-4DC0-839B-360EAB4C6CA7}"/>
                  </a:ext>
                </a:extLst>
              </p14:cNvPr>
              <p14:cNvContentPartPr/>
              <p14:nvPr/>
            </p14:nvContentPartPr>
            <p14:xfrm>
              <a:off x="3425971" y="632249"/>
              <a:ext cx="1603080" cy="70884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57AB12E7-4873-4DC0-839B-360EAB4C6C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08327" y="614609"/>
                <a:ext cx="1638728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88B35E15-B0AC-4807-856A-5B269B169D75}"/>
                  </a:ext>
                </a:extLst>
              </p14:cNvPr>
              <p14:cNvContentPartPr/>
              <p14:nvPr/>
            </p14:nvContentPartPr>
            <p14:xfrm>
              <a:off x="718771" y="580409"/>
              <a:ext cx="1283400" cy="79704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88B35E15-B0AC-4807-856A-5B269B169D7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71" y="562769"/>
                <a:ext cx="131904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66404F74-0207-4BDC-B7F8-4812CC5A55F9}"/>
                  </a:ext>
                </a:extLst>
              </p14:cNvPr>
              <p14:cNvContentPartPr/>
              <p14:nvPr/>
            </p14:nvContentPartPr>
            <p14:xfrm>
              <a:off x="8054851" y="1958849"/>
              <a:ext cx="412920" cy="41184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66404F74-0207-4BDC-B7F8-4812CC5A55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37211" y="1940849"/>
                <a:ext cx="4485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210E3E7F-2303-48F9-B924-925EA3A4DD77}"/>
                  </a:ext>
                </a:extLst>
              </p14:cNvPr>
              <p14:cNvContentPartPr/>
              <p14:nvPr/>
            </p14:nvContentPartPr>
            <p14:xfrm>
              <a:off x="8661811" y="2332529"/>
              <a:ext cx="9720" cy="3960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210E3E7F-2303-48F9-B924-925EA3A4DD7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43811" y="2314889"/>
                <a:ext cx="45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85C24890-BD74-409D-BC6C-86EC895AA9CB}"/>
                  </a:ext>
                </a:extLst>
              </p14:cNvPr>
              <p14:cNvContentPartPr/>
              <p14:nvPr/>
            </p14:nvContentPartPr>
            <p14:xfrm>
              <a:off x="9092371" y="1873529"/>
              <a:ext cx="2669760" cy="87192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85C24890-BD74-409D-BC6C-86EC895AA9C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74371" y="1855529"/>
                <a:ext cx="270540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F798360E-9254-41A8-A286-4254F13C211C}"/>
                  </a:ext>
                </a:extLst>
              </p14:cNvPr>
              <p14:cNvContentPartPr/>
              <p14:nvPr/>
            </p14:nvContentPartPr>
            <p14:xfrm>
              <a:off x="6289411" y="2227769"/>
              <a:ext cx="1146960" cy="27756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F798360E-9254-41A8-A286-4254F13C21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1765" y="2210106"/>
                <a:ext cx="1182611" cy="31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1825283C-9488-4478-BDD5-648AC3B80F6E}"/>
                  </a:ext>
                </a:extLst>
              </p14:cNvPr>
              <p14:cNvContentPartPr/>
              <p14:nvPr/>
            </p14:nvContentPartPr>
            <p14:xfrm>
              <a:off x="4477891" y="3757049"/>
              <a:ext cx="669600" cy="71244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1825283C-9488-4478-BDD5-648AC3B80F6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60251" y="3739049"/>
                <a:ext cx="70524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B83B392B-2DEA-458C-B077-94C5E69EEEFD}"/>
                  </a:ext>
                </a:extLst>
              </p14:cNvPr>
              <p14:cNvContentPartPr/>
              <p14:nvPr/>
            </p14:nvContentPartPr>
            <p14:xfrm>
              <a:off x="6287971" y="3755969"/>
              <a:ext cx="1441800" cy="58176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B83B392B-2DEA-458C-B077-94C5E69EEEF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69971" y="3737969"/>
                <a:ext cx="14774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1F467C7C-C040-4F75-982C-CF477779662F}"/>
                  </a:ext>
                </a:extLst>
              </p14:cNvPr>
              <p14:cNvContentPartPr/>
              <p14:nvPr/>
            </p14:nvContentPartPr>
            <p14:xfrm>
              <a:off x="8109571" y="3681089"/>
              <a:ext cx="342360" cy="66816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1F467C7C-C040-4F75-982C-CF47777966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91571" y="3663099"/>
                <a:ext cx="378000" cy="70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83F76E49-6A6A-46BF-9C0A-9B765681959E}"/>
                  </a:ext>
                </a:extLst>
              </p14:cNvPr>
              <p14:cNvContentPartPr/>
              <p14:nvPr/>
            </p14:nvContentPartPr>
            <p14:xfrm>
              <a:off x="1989931" y="3676409"/>
              <a:ext cx="1319400" cy="97740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83F76E49-6A6A-46BF-9C0A-9B76568195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1931" y="3658769"/>
                <a:ext cx="1355040" cy="10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16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>
            <a:extLst>
              <a:ext uri="{FF2B5EF4-FFF2-40B4-BE49-F238E27FC236}">
                <a16:creationId xmlns:a16="http://schemas.microsoft.com/office/drawing/2014/main" id="{26FCEEAE-F27B-4752-803A-279A1935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0" y="64812"/>
            <a:ext cx="7711559" cy="67261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ED1EA5C-E952-427C-B236-B3A784047AA7}"/>
                  </a:ext>
                </a:extLst>
              </p14:cNvPr>
              <p14:cNvContentPartPr/>
              <p14:nvPr/>
            </p14:nvContentPartPr>
            <p14:xfrm>
              <a:off x="3892891" y="6016049"/>
              <a:ext cx="696240" cy="2952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ED1EA5C-E952-427C-B236-B3A784047A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4891" y="5998409"/>
                <a:ext cx="731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9F0ABDAB-5FBD-49EC-B7BA-DDE7611BEE78}"/>
                  </a:ext>
                </a:extLst>
              </p14:cNvPr>
              <p14:cNvContentPartPr/>
              <p14:nvPr/>
            </p14:nvContentPartPr>
            <p14:xfrm>
              <a:off x="9004531" y="128249"/>
              <a:ext cx="2644920" cy="127368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9F0ABDAB-5FBD-49EC-B7BA-DDE7611BEE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6531" y="110609"/>
                <a:ext cx="2680560" cy="13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48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17091943-7583-43A0-8DB0-E1E39783F7ED}"/>
                  </a:ext>
                </a:extLst>
              </p14:cNvPr>
              <p14:cNvContentPartPr/>
              <p14:nvPr/>
            </p14:nvContentPartPr>
            <p14:xfrm>
              <a:off x="3609211" y="960929"/>
              <a:ext cx="584280" cy="454104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17091943-7583-43A0-8DB0-E1E39783F7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5571" y="852929"/>
                <a:ext cx="691920" cy="47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6DAECB1C-6087-4402-90AE-C16A52F7EBE2}"/>
                  </a:ext>
                </a:extLst>
              </p14:cNvPr>
              <p14:cNvContentPartPr/>
              <p14:nvPr/>
            </p14:nvContentPartPr>
            <p14:xfrm>
              <a:off x="3676171" y="1189529"/>
              <a:ext cx="480960" cy="437760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6DAECB1C-6087-4402-90AE-C16A52F7EB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2171" y="1081529"/>
                <a:ext cx="588600" cy="45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3EF0760C-EAA2-4960-B05E-78ACE4C457AA}"/>
                  </a:ext>
                </a:extLst>
              </p14:cNvPr>
              <p14:cNvContentPartPr/>
              <p14:nvPr/>
            </p14:nvContentPartPr>
            <p14:xfrm>
              <a:off x="6408931" y="887849"/>
              <a:ext cx="747000" cy="15120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3EF0760C-EAA2-4960-B05E-78ACE4C457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4931" y="779849"/>
                <a:ext cx="8546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FC72A0D1-F438-409E-8ADD-E4B2E09D0F3F}"/>
                  </a:ext>
                </a:extLst>
              </p14:cNvPr>
              <p14:cNvContentPartPr/>
              <p14:nvPr/>
            </p14:nvContentPartPr>
            <p14:xfrm>
              <a:off x="6439891" y="1070009"/>
              <a:ext cx="1018080" cy="444420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FC72A0D1-F438-409E-8ADD-E4B2E09D0F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86251" y="962369"/>
                <a:ext cx="1125720" cy="46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1E1B4FE2-981B-4564-A5BA-3BAF106B8E4A}"/>
                  </a:ext>
                </a:extLst>
              </p14:cNvPr>
              <p14:cNvContentPartPr/>
              <p14:nvPr/>
            </p14:nvContentPartPr>
            <p14:xfrm>
              <a:off x="6536731" y="1053809"/>
              <a:ext cx="751680" cy="435060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1E1B4FE2-981B-4564-A5BA-3BAF106B8E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83091" y="946169"/>
                <a:ext cx="859320" cy="45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595E3792-052C-42B4-85E2-A2F99FBAA9B0}"/>
                  </a:ext>
                </a:extLst>
              </p14:cNvPr>
              <p14:cNvContentPartPr/>
              <p14:nvPr/>
            </p14:nvContentPartPr>
            <p14:xfrm>
              <a:off x="543451" y="163889"/>
              <a:ext cx="11057400" cy="645408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595E3792-052C-42B4-85E2-A2F99FBAA9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452" y="145889"/>
                <a:ext cx="11093039" cy="64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79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5EF8CE14-9FD0-4A0B-9915-258DF7520B1D}"/>
                  </a:ext>
                </a:extLst>
              </p14:cNvPr>
              <p14:cNvContentPartPr/>
              <p14:nvPr/>
            </p14:nvContentPartPr>
            <p14:xfrm>
              <a:off x="4819531" y="1163969"/>
              <a:ext cx="1617840" cy="54288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5EF8CE14-9FD0-4A0B-9915-258DF7520B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5891" y="1056329"/>
                <a:ext cx="172548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2" name="Input penna 141">
                <a:extLst>
                  <a:ext uri="{FF2B5EF4-FFF2-40B4-BE49-F238E27FC236}">
                    <a16:creationId xmlns:a16="http://schemas.microsoft.com/office/drawing/2014/main" id="{61E94C31-AFD3-428D-8DBF-A391D64577AD}"/>
                  </a:ext>
                </a:extLst>
              </p14:cNvPr>
              <p14:cNvContentPartPr/>
              <p14:nvPr/>
            </p14:nvContentPartPr>
            <p14:xfrm>
              <a:off x="72211" y="-51751"/>
              <a:ext cx="12078360" cy="6806695"/>
            </p14:xfrm>
          </p:contentPart>
        </mc:Choice>
        <mc:Fallback>
          <p:pic>
            <p:nvPicPr>
              <p:cNvPr id="142" name="Input penna 141">
                <a:extLst>
                  <a:ext uri="{FF2B5EF4-FFF2-40B4-BE49-F238E27FC236}">
                    <a16:creationId xmlns:a16="http://schemas.microsoft.com/office/drawing/2014/main" id="{61E94C31-AFD3-428D-8DBF-A391D64577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71" y="-69391"/>
                <a:ext cx="12114000" cy="68423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96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ADD3D116-0EE1-4F5B-A5C9-FB492DECF9F7}"/>
                  </a:ext>
                </a:extLst>
              </p14:cNvPr>
              <p14:cNvContentPartPr/>
              <p14:nvPr/>
            </p14:nvContentPartPr>
            <p14:xfrm>
              <a:off x="475771" y="439649"/>
              <a:ext cx="3259800" cy="68724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ADD3D116-0EE1-4F5B-A5C9-FB492DECF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771" y="422009"/>
                <a:ext cx="329544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64B7EABC-B38B-4C3A-8C5C-BB6C7CC8D2A6}"/>
                  </a:ext>
                </a:extLst>
              </p14:cNvPr>
              <p14:cNvContentPartPr/>
              <p14:nvPr/>
            </p14:nvContentPartPr>
            <p14:xfrm>
              <a:off x="4656091" y="554849"/>
              <a:ext cx="83880" cy="6048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64B7EABC-B38B-4C3A-8C5C-BB6C7CC8D2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8091" y="536849"/>
                <a:ext cx="1195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D2A0B950-0FA6-45B9-AEBD-BDD5FBD8BE1C}"/>
                  </a:ext>
                </a:extLst>
              </p14:cNvPr>
              <p14:cNvContentPartPr/>
              <p14:nvPr/>
            </p14:nvContentPartPr>
            <p14:xfrm>
              <a:off x="5972611" y="593729"/>
              <a:ext cx="62640" cy="4752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D2A0B950-0FA6-45B9-AEBD-BDD5FBD8BE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971" y="576089"/>
                <a:ext cx="98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5D9C0481-2276-4F68-83D3-745CE17D3414}"/>
                  </a:ext>
                </a:extLst>
              </p14:cNvPr>
              <p14:cNvContentPartPr/>
              <p14:nvPr/>
            </p14:nvContentPartPr>
            <p14:xfrm>
              <a:off x="4675891" y="747089"/>
              <a:ext cx="2571480" cy="20016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5D9C0481-2276-4F68-83D3-745CE17D34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57891" y="729089"/>
                <a:ext cx="26071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4C83128C-2902-4CA7-A76B-F36AFBD8EBDE}"/>
                  </a:ext>
                </a:extLst>
              </p14:cNvPr>
              <p14:cNvContentPartPr/>
              <p14:nvPr/>
            </p14:nvContentPartPr>
            <p14:xfrm>
              <a:off x="7630411" y="497969"/>
              <a:ext cx="804600" cy="46224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4C83128C-2902-4CA7-A76B-F36AFBD8EB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12411" y="480329"/>
                <a:ext cx="8402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EDB4EB1E-AD11-4A5A-9CE9-EB2EB062F719}"/>
                  </a:ext>
                </a:extLst>
              </p14:cNvPr>
              <p14:cNvContentPartPr/>
              <p14:nvPr/>
            </p14:nvContentPartPr>
            <p14:xfrm>
              <a:off x="8649571" y="400409"/>
              <a:ext cx="2305800" cy="52668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EDB4EB1E-AD11-4A5A-9CE9-EB2EB062F7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31931" y="382421"/>
                <a:ext cx="2341440" cy="562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017B6C66-907B-4F8D-A39C-093CB05F0406}"/>
                  </a:ext>
                </a:extLst>
              </p14:cNvPr>
              <p14:cNvContentPartPr/>
              <p14:nvPr/>
            </p14:nvContentPartPr>
            <p14:xfrm>
              <a:off x="3770851" y="3634649"/>
              <a:ext cx="407880" cy="55224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017B6C66-907B-4F8D-A39C-093CB05F04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6851" y="3527009"/>
                <a:ext cx="515520" cy="7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3BC052AA-60A2-4940-8135-25AB4A81A4A1}"/>
                  </a:ext>
                </a:extLst>
              </p14:cNvPr>
              <p14:cNvContentPartPr/>
              <p14:nvPr/>
            </p14:nvContentPartPr>
            <p14:xfrm>
              <a:off x="3860131" y="3733289"/>
              <a:ext cx="762480" cy="78984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3BC052AA-60A2-4940-8135-25AB4A81A4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06491" y="3625649"/>
                <a:ext cx="87012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20581D1E-3169-40C4-AD57-EEE1CA41331F}"/>
                  </a:ext>
                </a:extLst>
              </p14:cNvPr>
              <p14:cNvContentPartPr/>
              <p14:nvPr/>
            </p14:nvContentPartPr>
            <p14:xfrm>
              <a:off x="3859771" y="3904289"/>
              <a:ext cx="968760" cy="918360"/>
            </p14:xfrm>
          </p:contentPart>
        </mc:Choice>
        <mc:Fallback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20581D1E-3169-40C4-AD57-EEE1CA4133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05771" y="3796649"/>
                <a:ext cx="107640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1A169C87-13F9-4047-86F1-79306AD604FB}"/>
                  </a:ext>
                </a:extLst>
              </p14:cNvPr>
              <p14:cNvContentPartPr/>
              <p14:nvPr/>
            </p14:nvContentPartPr>
            <p14:xfrm>
              <a:off x="4030051" y="4374089"/>
              <a:ext cx="681840" cy="63108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1A169C87-13F9-4047-86F1-79306AD604F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6051" y="4266449"/>
                <a:ext cx="78948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26780AB0-7B95-459B-937D-662054C039BE}"/>
                  </a:ext>
                </a:extLst>
              </p14:cNvPr>
              <p14:cNvContentPartPr/>
              <p14:nvPr/>
            </p14:nvContentPartPr>
            <p14:xfrm>
              <a:off x="4325251" y="4603049"/>
              <a:ext cx="639000" cy="53496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26780AB0-7B95-459B-937D-662054C039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71251" y="4495049"/>
                <a:ext cx="74664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5" name="Input penna 124">
                <a:extLst>
                  <a:ext uri="{FF2B5EF4-FFF2-40B4-BE49-F238E27FC236}">
                    <a16:creationId xmlns:a16="http://schemas.microsoft.com/office/drawing/2014/main" id="{89B484A3-58C7-4B4A-89C9-4782E419BB75}"/>
                  </a:ext>
                </a:extLst>
              </p14:cNvPr>
              <p14:cNvContentPartPr/>
              <p14:nvPr/>
            </p14:nvContentPartPr>
            <p14:xfrm>
              <a:off x="3667171" y="5685209"/>
              <a:ext cx="3050640" cy="893160"/>
            </p14:xfrm>
          </p:contentPart>
        </mc:Choice>
        <mc:Fallback>
          <p:pic>
            <p:nvPicPr>
              <p:cNvPr id="125" name="Input penna 124">
                <a:extLst>
                  <a:ext uri="{FF2B5EF4-FFF2-40B4-BE49-F238E27FC236}">
                    <a16:creationId xmlns:a16="http://schemas.microsoft.com/office/drawing/2014/main" id="{89B484A3-58C7-4B4A-89C9-4782E419BB7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13171" y="5577209"/>
                <a:ext cx="315828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6" name="Input penna 125">
                <a:extLst>
                  <a:ext uri="{FF2B5EF4-FFF2-40B4-BE49-F238E27FC236}">
                    <a16:creationId xmlns:a16="http://schemas.microsoft.com/office/drawing/2014/main" id="{206EAE9C-A660-4359-B4F9-7CBC70C32C4A}"/>
                  </a:ext>
                </a:extLst>
              </p14:cNvPr>
              <p14:cNvContentPartPr/>
              <p14:nvPr/>
            </p14:nvContentPartPr>
            <p14:xfrm>
              <a:off x="4508851" y="2696489"/>
              <a:ext cx="129600" cy="202680"/>
            </p14:xfrm>
          </p:contentPart>
        </mc:Choice>
        <mc:Fallback>
          <p:pic>
            <p:nvPicPr>
              <p:cNvPr id="126" name="Input penna 125">
                <a:extLst>
                  <a:ext uri="{FF2B5EF4-FFF2-40B4-BE49-F238E27FC236}">
                    <a16:creationId xmlns:a16="http://schemas.microsoft.com/office/drawing/2014/main" id="{206EAE9C-A660-4359-B4F9-7CBC70C32C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55211" y="2588489"/>
                <a:ext cx="2372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7" name="Input penna 146">
                <a:extLst>
                  <a:ext uri="{FF2B5EF4-FFF2-40B4-BE49-F238E27FC236}">
                    <a16:creationId xmlns:a16="http://schemas.microsoft.com/office/drawing/2014/main" id="{D9C44DF1-6D48-49BD-8DC0-5B0E6767B6FC}"/>
                  </a:ext>
                </a:extLst>
              </p14:cNvPr>
              <p14:cNvContentPartPr/>
              <p14:nvPr/>
            </p14:nvContentPartPr>
            <p14:xfrm>
              <a:off x="112891" y="1795049"/>
              <a:ext cx="12030120" cy="4955400"/>
            </p14:xfrm>
          </p:contentPart>
        </mc:Choice>
        <mc:Fallback>
          <p:pic>
            <p:nvPicPr>
              <p:cNvPr id="147" name="Input penna 146">
                <a:extLst>
                  <a:ext uri="{FF2B5EF4-FFF2-40B4-BE49-F238E27FC236}">
                    <a16:creationId xmlns:a16="http://schemas.microsoft.com/office/drawing/2014/main" id="{D9C44DF1-6D48-49BD-8DC0-5B0E6767B6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891" y="1777049"/>
                <a:ext cx="12065760" cy="49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20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>
            <a:extLst>
              <a:ext uri="{FF2B5EF4-FFF2-40B4-BE49-F238E27FC236}">
                <a16:creationId xmlns:a16="http://schemas.microsoft.com/office/drawing/2014/main" id="{9E126FFD-62E2-4677-90D6-AF70E482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0" y="64812"/>
            <a:ext cx="7711559" cy="67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2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5431A595-6547-4E84-A689-E0FB0904196C}"/>
                  </a:ext>
                </a:extLst>
              </p14:cNvPr>
              <p14:cNvContentPartPr/>
              <p14:nvPr/>
            </p14:nvContentPartPr>
            <p14:xfrm>
              <a:off x="4287811" y="1686329"/>
              <a:ext cx="392760" cy="3729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5431A595-6547-4E84-A689-E0FB090419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9811" y="1668689"/>
                <a:ext cx="42840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1A089EDA-7D28-4927-80D3-679E7DAC5B14}"/>
                  </a:ext>
                </a:extLst>
              </p14:cNvPr>
              <p14:cNvContentPartPr/>
              <p14:nvPr/>
            </p14:nvContentPartPr>
            <p14:xfrm>
              <a:off x="7008691" y="1770929"/>
              <a:ext cx="341640" cy="11484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1A089EDA-7D28-4927-80D3-679E7DAC5B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0691" y="1753289"/>
                <a:ext cx="3772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07CAEDA1-A688-4FC7-91AE-BE0F7B7C5498}"/>
                  </a:ext>
                </a:extLst>
              </p14:cNvPr>
              <p14:cNvContentPartPr/>
              <p14:nvPr/>
            </p14:nvContentPartPr>
            <p14:xfrm>
              <a:off x="7000771" y="1980449"/>
              <a:ext cx="318240" cy="3384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07CAEDA1-A688-4FC7-91AE-BE0F7B7C54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3131" y="1962449"/>
                <a:ext cx="3538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A4159471-739F-4EF0-901D-4740FBD11DF7}"/>
                  </a:ext>
                </a:extLst>
              </p14:cNvPr>
              <p14:cNvContentPartPr/>
              <p14:nvPr/>
            </p14:nvContentPartPr>
            <p14:xfrm>
              <a:off x="5189611" y="1436129"/>
              <a:ext cx="1284840" cy="110628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A4159471-739F-4EF0-901D-4740FBD11D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71611" y="1418129"/>
                <a:ext cx="1320480" cy="11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BAC11F4D-5E87-497A-A10D-D8158D168C5D}"/>
                  </a:ext>
                </a:extLst>
              </p14:cNvPr>
              <p14:cNvContentPartPr/>
              <p14:nvPr/>
            </p14:nvContentPartPr>
            <p14:xfrm>
              <a:off x="2131411" y="1369169"/>
              <a:ext cx="1670040" cy="129492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BAC11F4D-5E87-497A-A10D-D8158D168C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3411" y="1351169"/>
                <a:ext cx="170568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9CC5A1E2-3525-4002-93E9-99E96F9DD99B}"/>
                  </a:ext>
                </a:extLst>
              </p14:cNvPr>
              <p14:cNvContentPartPr/>
              <p14:nvPr/>
            </p14:nvContentPartPr>
            <p14:xfrm>
              <a:off x="8306131" y="1377809"/>
              <a:ext cx="2467800" cy="80784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9CC5A1E2-3525-4002-93E9-99E96F9DD9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8131" y="1359809"/>
                <a:ext cx="250344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506CCECA-D522-4A00-A633-03FF062240A2}"/>
                  </a:ext>
                </a:extLst>
              </p14:cNvPr>
              <p14:cNvContentPartPr/>
              <p14:nvPr/>
            </p14:nvContentPartPr>
            <p14:xfrm>
              <a:off x="1993531" y="3423689"/>
              <a:ext cx="1335960" cy="141444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506CCECA-D522-4A00-A633-03FF062240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75891" y="3406049"/>
                <a:ext cx="1371600" cy="14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A26F04F7-34EE-452E-BD50-35F7C55F4CAC}"/>
                  </a:ext>
                </a:extLst>
              </p14:cNvPr>
              <p14:cNvContentPartPr/>
              <p14:nvPr/>
            </p14:nvContentPartPr>
            <p14:xfrm>
              <a:off x="4477171" y="4013729"/>
              <a:ext cx="485640" cy="19332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A26F04F7-34EE-452E-BD50-35F7C55F4C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59531" y="3995729"/>
                <a:ext cx="5212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44B9048A-9A79-4433-AC40-CDD75C9B1E67}"/>
                  </a:ext>
                </a:extLst>
              </p14:cNvPr>
              <p14:cNvContentPartPr/>
              <p14:nvPr/>
            </p14:nvContentPartPr>
            <p14:xfrm>
              <a:off x="6029131" y="3628889"/>
              <a:ext cx="488520" cy="7707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44B9048A-9A79-4433-AC40-CDD75C9B1E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11131" y="3610889"/>
                <a:ext cx="52416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3F7BB707-5510-4B66-98B2-3C227C6D5DBB}"/>
                  </a:ext>
                </a:extLst>
              </p14:cNvPr>
              <p14:cNvContentPartPr/>
              <p14:nvPr/>
            </p14:nvContentPartPr>
            <p14:xfrm>
              <a:off x="3634771" y="3917609"/>
              <a:ext cx="340560" cy="50796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3F7BB707-5510-4B66-98B2-3C227C6D5D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16771" y="3899969"/>
                <a:ext cx="37620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85E295E1-00EB-4E2D-9C6A-9AE066FD2742}"/>
                  </a:ext>
                </a:extLst>
              </p14:cNvPr>
              <p14:cNvContentPartPr/>
              <p14:nvPr/>
            </p14:nvContentPartPr>
            <p14:xfrm>
              <a:off x="7106611" y="4065209"/>
              <a:ext cx="280080" cy="1512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85E295E1-00EB-4E2D-9C6A-9AE066FD274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88611" y="4047209"/>
                <a:ext cx="315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4B4C5A74-DD18-48DB-9AA7-9367C41B5FBF}"/>
                  </a:ext>
                </a:extLst>
              </p14:cNvPr>
              <p14:cNvContentPartPr/>
              <p14:nvPr/>
            </p14:nvContentPartPr>
            <p14:xfrm>
              <a:off x="8092651" y="3632489"/>
              <a:ext cx="728640" cy="79812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4B4C5A74-DD18-48DB-9AA7-9367C41B5F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74651" y="3614849"/>
                <a:ext cx="76428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4106CDB5-45BD-4A82-89E5-529552A8484E}"/>
                  </a:ext>
                </a:extLst>
              </p14:cNvPr>
              <p14:cNvContentPartPr/>
              <p14:nvPr/>
            </p14:nvContentPartPr>
            <p14:xfrm>
              <a:off x="9101011" y="4293089"/>
              <a:ext cx="1016640" cy="32508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4106CDB5-45BD-4A82-89E5-529552A848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83371" y="4275449"/>
                <a:ext cx="10522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96C7A791-C51B-444F-BEC9-270510F2ED95}"/>
                  </a:ext>
                </a:extLst>
              </p14:cNvPr>
              <p14:cNvContentPartPr/>
              <p14:nvPr/>
            </p14:nvContentPartPr>
            <p14:xfrm>
              <a:off x="1695091" y="3022649"/>
              <a:ext cx="8787960" cy="208080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96C7A791-C51B-444F-BEC9-270510F2ED9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77451" y="3005009"/>
                <a:ext cx="8823600" cy="21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9BAB7F84-4F42-44E7-AA39-17D52BFCC2BF}"/>
                  </a:ext>
                </a:extLst>
              </p14:cNvPr>
              <p14:cNvContentPartPr/>
              <p14:nvPr/>
            </p14:nvContentPartPr>
            <p14:xfrm>
              <a:off x="1312051" y="5333129"/>
              <a:ext cx="2210400" cy="106740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9BAB7F84-4F42-44E7-AA39-17D52BFCC2B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94411" y="5315489"/>
                <a:ext cx="224604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A94672D4-7014-4816-B2E8-F62A7F38FE25}"/>
                  </a:ext>
                </a:extLst>
              </p14:cNvPr>
              <p14:cNvContentPartPr/>
              <p14:nvPr/>
            </p14:nvContentPartPr>
            <p14:xfrm>
              <a:off x="9417451" y="5427449"/>
              <a:ext cx="2391120" cy="82440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A94672D4-7014-4816-B2E8-F62A7F38FE2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399451" y="5409809"/>
                <a:ext cx="2426760" cy="8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39DC0316-ABEC-42E7-98A3-B81BEB987BE0}"/>
                  </a:ext>
                </a:extLst>
              </p14:cNvPr>
              <p14:cNvContentPartPr/>
              <p14:nvPr/>
            </p14:nvContentPartPr>
            <p14:xfrm>
              <a:off x="6371851" y="5441129"/>
              <a:ext cx="2658600" cy="79272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39DC0316-ABEC-42E7-98A3-B81BEB987B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54209" y="5423489"/>
                <a:ext cx="2694245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24F0BE6D-0DFA-4B3F-A66F-6781824E757A}"/>
                  </a:ext>
                </a:extLst>
              </p14:cNvPr>
              <p14:cNvContentPartPr/>
              <p14:nvPr/>
            </p14:nvContentPartPr>
            <p14:xfrm>
              <a:off x="4501291" y="5383889"/>
              <a:ext cx="951480" cy="53712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24F0BE6D-0DFA-4B3F-A66F-6781824E7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83651" y="5366249"/>
                <a:ext cx="987120" cy="5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147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1EA84FBE-0C23-4E45-93E3-8A26F6D77622}"/>
                  </a:ext>
                </a:extLst>
              </p14:cNvPr>
              <p14:cNvContentPartPr/>
              <p14:nvPr/>
            </p14:nvContentPartPr>
            <p14:xfrm>
              <a:off x="1284331" y="600929"/>
              <a:ext cx="9720000" cy="593028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1EA84FBE-0C23-4E45-93E3-8A26F6D776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6331" y="582929"/>
                <a:ext cx="9755640" cy="596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3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39B8D893-FF91-45C3-B910-BDCF2EED00DD}"/>
                  </a:ext>
                </a:extLst>
              </p14:cNvPr>
              <p14:cNvContentPartPr/>
              <p14:nvPr/>
            </p14:nvContentPartPr>
            <p14:xfrm>
              <a:off x="2650891" y="435689"/>
              <a:ext cx="9267840" cy="468720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39B8D893-FF91-45C3-B910-BDCF2EED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3250" y="417690"/>
                <a:ext cx="9303481" cy="47228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007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85D84F2-044D-40C2-BB8A-4EA33EFD0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2" t="31559" r="19702" b="10826"/>
          <a:stretch/>
        </p:blipFill>
        <p:spPr>
          <a:xfrm>
            <a:off x="-1" y="75500"/>
            <a:ext cx="9643671" cy="50921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61390288-DC6C-443B-9001-A2CDFFB825CB}"/>
                  </a:ext>
                </a:extLst>
              </p14:cNvPr>
              <p14:cNvContentPartPr/>
              <p14:nvPr/>
            </p14:nvContentPartPr>
            <p14:xfrm>
              <a:off x="3919171" y="6089489"/>
              <a:ext cx="901800" cy="3600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61390288-DC6C-443B-9001-A2CDFFB825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1171" y="6071849"/>
                <a:ext cx="9374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7F48D98F-BF59-4DF1-8FE6-FBAD23A51C93}"/>
                  </a:ext>
                </a:extLst>
              </p14:cNvPr>
              <p14:cNvContentPartPr/>
              <p14:nvPr/>
            </p14:nvContentPartPr>
            <p14:xfrm>
              <a:off x="5687491" y="6120809"/>
              <a:ext cx="1067760" cy="58032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7F48D98F-BF59-4DF1-8FE6-FBAD23A51C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69851" y="6103169"/>
                <a:ext cx="11034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E839E054-B2BD-4B9F-BF73-60154FC566EA}"/>
                  </a:ext>
                </a:extLst>
              </p14:cNvPr>
              <p14:cNvContentPartPr/>
              <p14:nvPr/>
            </p14:nvContentPartPr>
            <p14:xfrm>
              <a:off x="1170211" y="5389649"/>
              <a:ext cx="2045160" cy="123372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E839E054-B2BD-4B9F-BF73-60154FC566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2211" y="5371649"/>
                <a:ext cx="2080800" cy="12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5455D6CF-BD17-4C3B-BE0C-5BAFA6797AF2}"/>
                  </a:ext>
                </a:extLst>
              </p14:cNvPr>
              <p14:cNvContentPartPr/>
              <p14:nvPr/>
            </p14:nvContentPartPr>
            <p14:xfrm>
              <a:off x="3478171" y="6277409"/>
              <a:ext cx="1129680" cy="469080"/>
            </p14:xfrm>
          </p:contentPart>
        </mc:Choice>
        <mc:Fallback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5455D6CF-BD17-4C3B-BE0C-5BAFA6797A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0171" y="6259769"/>
                <a:ext cx="116532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10C31ED9-993C-4DB7-A6D2-D754C8D618D3}"/>
                  </a:ext>
                </a:extLst>
              </p14:cNvPr>
              <p14:cNvContentPartPr/>
              <p14:nvPr/>
            </p14:nvContentPartPr>
            <p14:xfrm>
              <a:off x="4140931" y="4300289"/>
              <a:ext cx="5641200" cy="170136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10C31ED9-993C-4DB7-A6D2-D754C8D618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22931" y="4282289"/>
                <a:ext cx="5676840" cy="17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56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C5CA5F98-0DFB-43B4-96DE-CB4548F5FAFB}"/>
                  </a:ext>
                </a:extLst>
              </p14:cNvPr>
              <p14:cNvContentPartPr/>
              <p14:nvPr/>
            </p14:nvContentPartPr>
            <p14:xfrm>
              <a:off x="4824571" y="1426409"/>
              <a:ext cx="1299600" cy="53064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C5CA5F98-0DFB-43B4-96DE-CB4548F5FA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0931" y="1318409"/>
                <a:ext cx="140724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2" name="Input penna 241">
                <a:extLst>
                  <a:ext uri="{FF2B5EF4-FFF2-40B4-BE49-F238E27FC236}">
                    <a16:creationId xmlns:a16="http://schemas.microsoft.com/office/drawing/2014/main" id="{67DF72EA-E035-4600-A032-58EAD32AFA4E}"/>
                  </a:ext>
                </a:extLst>
              </p14:cNvPr>
              <p14:cNvContentPartPr/>
              <p14:nvPr/>
            </p14:nvContentPartPr>
            <p14:xfrm>
              <a:off x="364891" y="395729"/>
              <a:ext cx="11655720" cy="6332040"/>
            </p14:xfrm>
          </p:contentPart>
        </mc:Choice>
        <mc:Fallback>
          <p:pic>
            <p:nvPicPr>
              <p:cNvPr id="242" name="Input penna 241">
                <a:extLst>
                  <a:ext uri="{FF2B5EF4-FFF2-40B4-BE49-F238E27FC236}">
                    <a16:creationId xmlns:a16="http://schemas.microsoft.com/office/drawing/2014/main" id="{67DF72EA-E035-4600-A032-58EAD32AFA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891" y="378089"/>
                <a:ext cx="11691360" cy="63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576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32AE80F5-315A-472B-BEA9-FF0992B58F3D}"/>
                  </a:ext>
                </a:extLst>
              </p14:cNvPr>
              <p14:cNvContentPartPr/>
              <p14:nvPr/>
            </p14:nvContentPartPr>
            <p14:xfrm>
              <a:off x="1532731" y="932849"/>
              <a:ext cx="9832680" cy="493920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32AE80F5-315A-472B-BEA9-FF0992B58F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5090" y="914849"/>
                <a:ext cx="9868321" cy="49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545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EE6BE5C6-473B-4338-BD3E-65A66477C58C}"/>
                  </a:ext>
                </a:extLst>
              </p14:cNvPr>
              <p14:cNvContentPartPr/>
              <p14:nvPr/>
            </p14:nvContentPartPr>
            <p14:xfrm>
              <a:off x="873211" y="1310489"/>
              <a:ext cx="3420360" cy="376416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EE6BE5C6-473B-4338-BD3E-65A66477C5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571" y="1292491"/>
                <a:ext cx="3456000" cy="3799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25345E79-ACBC-457A-B025-5FFFD9F90FAA}"/>
                  </a:ext>
                </a:extLst>
              </p14:cNvPr>
              <p14:cNvContentPartPr/>
              <p14:nvPr/>
            </p14:nvContentPartPr>
            <p14:xfrm>
              <a:off x="1710931" y="477449"/>
              <a:ext cx="1415160" cy="40572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25345E79-ACBC-457A-B025-5FFFD9F90F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2931" y="459449"/>
                <a:ext cx="14508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A308FB26-E144-4F9A-91EF-DA9E19A279DE}"/>
                  </a:ext>
                </a:extLst>
              </p14:cNvPr>
              <p14:cNvContentPartPr/>
              <p14:nvPr/>
            </p14:nvContentPartPr>
            <p14:xfrm>
              <a:off x="6438811" y="1211489"/>
              <a:ext cx="4058640" cy="321336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A308FB26-E144-4F9A-91EF-DA9E19A279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1171" y="1193489"/>
                <a:ext cx="4094280" cy="32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24E5365-BC06-4931-82F6-EFA797B3AB7A}"/>
                  </a:ext>
                </a:extLst>
              </p14:cNvPr>
              <p14:cNvContentPartPr/>
              <p14:nvPr/>
            </p14:nvContentPartPr>
            <p14:xfrm>
              <a:off x="7732291" y="422729"/>
              <a:ext cx="1847520" cy="49068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24E5365-BC06-4931-82F6-EFA797B3AB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4648" y="404729"/>
                <a:ext cx="1883167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429BBC08-3C87-4700-8AB1-15C172640FEF}"/>
                  </a:ext>
                </a:extLst>
              </p14:cNvPr>
              <p14:cNvContentPartPr/>
              <p14:nvPr/>
            </p14:nvContentPartPr>
            <p14:xfrm>
              <a:off x="4063531" y="5261849"/>
              <a:ext cx="2687400" cy="69876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429BBC08-3C87-4700-8AB1-15C172640F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5889" y="5243849"/>
                <a:ext cx="2723045" cy="7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83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E4713278-B7FC-473E-8D9D-5D9492C78D26}"/>
                  </a:ext>
                </a:extLst>
              </p14:cNvPr>
              <p14:cNvContentPartPr/>
              <p14:nvPr/>
            </p14:nvContentPartPr>
            <p14:xfrm>
              <a:off x="3373411" y="1423529"/>
              <a:ext cx="608040" cy="56088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E4713278-B7FC-473E-8D9D-5D9492C78D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5411" y="1405889"/>
                <a:ext cx="64368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48B6C82C-A5D0-4B98-91A5-D1089BAD482B}"/>
                  </a:ext>
                </a:extLst>
              </p14:cNvPr>
              <p14:cNvContentPartPr/>
              <p14:nvPr/>
            </p14:nvContentPartPr>
            <p14:xfrm>
              <a:off x="1207291" y="423809"/>
              <a:ext cx="3101760" cy="82440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48B6C82C-A5D0-4B98-91A5-D1089BAD48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9651" y="406161"/>
                <a:ext cx="3137400" cy="860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7E1179F0-5D0C-4BA3-B60F-9914E3DCCC94}"/>
                  </a:ext>
                </a:extLst>
              </p14:cNvPr>
              <p14:cNvContentPartPr/>
              <p14:nvPr/>
            </p14:nvContentPartPr>
            <p14:xfrm>
              <a:off x="6285091" y="495089"/>
              <a:ext cx="387720" cy="9252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7E1179F0-5D0C-4BA3-B60F-9914E3DCCC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7451" y="477449"/>
                <a:ext cx="423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1AE9B51-73F5-452E-AFD5-D563DAB0BB5B}"/>
                  </a:ext>
                </a:extLst>
              </p14:cNvPr>
              <p14:cNvContentPartPr/>
              <p14:nvPr/>
            </p14:nvContentPartPr>
            <p14:xfrm>
              <a:off x="7422331" y="1610729"/>
              <a:ext cx="1386720" cy="11592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1AE9B51-73F5-452E-AFD5-D563DAB0BB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4331" y="1592729"/>
                <a:ext cx="1422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510D2956-C028-48B0-AD96-FEB736223D32}"/>
                  </a:ext>
                </a:extLst>
              </p14:cNvPr>
              <p14:cNvContentPartPr/>
              <p14:nvPr/>
            </p14:nvContentPartPr>
            <p14:xfrm>
              <a:off x="7583251" y="716849"/>
              <a:ext cx="1094400" cy="76860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510D2956-C028-48B0-AD96-FEB736223D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5251" y="699209"/>
                <a:ext cx="113004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D8F17A73-24A6-453A-8D7A-81BDF99DB05B}"/>
                  </a:ext>
                </a:extLst>
              </p14:cNvPr>
              <p14:cNvContentPartPr/>
              <p14:nvPr/>
            </p14:nvContentPartPr>
            <p14:xfrm>
              <a:off x="6177451" y="769409"/>
              <a:ext cx="867600" cy="90036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D8F17A73-24A6-453A-8D7A-81BDF99DB0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9811" y="751409"/>
                <a:ext cx="90324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ECC1446F-6FA5-424E-80FE-E07C36AF5311}"/>
                  </a:ext>
                </a:extLst>
              </p14:cNvPr>
              <p14:cNvContentPartPr/>
              <p14:nvPr/>
            </p14:nvContentPartPr>
            <p14:xfrm>
              <a:off x="7576771" y="1900529"/>
              <a:ext cx="328320" cy="68508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ECC1446F-6FA5-424E-80FE-E07C36AF53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59131" y="1882529"/>
                <a:ext cx="36396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AEF7AEC6-3617-4BCD-A98A-AEC46D7F396A}"/>
                  </a:ext>
                </a:extLst>
              </p14:cNvPr>
              <p14:cNvContentPartPr/>
              <p14:nvPr/>
            </p14:nvContentPartPr>
            <p14:xfrm>
              <a:off x="8253931" y="2237129"/>
              <a:ext cx="206640" cy="28872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AEF7AEC6-3617-4BCD-A98A-AEC46D7F39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36291" y="2219489"/>
                <a:ext cx="2422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65EC6215-9F71-4616-81A2-29FD0C718CB4}"/>
                  </a:ext>
                </a:extLst>
              </p14:cNvPr>
              <p14:cNvContentPartPr/>
              <p14:nvPr/>
            </p14:nvContentPartPr>
            <p14:xfrm>
              <a:off x="9125491" y="1408409"/>
              <a:ext cx="167040" cy="3312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65EC6215-9F71-4616-81A2-29FD0C718CB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07851" y="1390409"/>
                <a:ext cx="2026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6DFEBDC1-B7F1-432B-9F73-0334626EA3DB}"/>
                  </a:ext>
                </a:extLst>
              </p14:cNvPr>
              <p14:cNvContentPartPr/>
              <p14:nvPr/>
            </p14:nvContentPartPr>
            <p14:xfrm>
              <a:off x="9066451" y="1555289"/>
              <a:ext cx="176400" cy="5508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6DFEBDC1-B7F1-432B-9F73-0334626EA3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48811" y="1537649"/>
                <a:ext cx="2120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DB99A2A6-FCD9-4EE8-A327-23276F0989CC}"/>
                  </a:ext>
                </a:extLst>
              </p14:cNvPr>
              <p14:cNvContentPartPr/>
              <p14:nvPr/>
            </p14:nvContentPartPr>
            <p14:xfrm>
              <a:off x="9673051" y="1167209"/>
              <a:ext cx="383400" cy="83448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DB99A2A6-FCD9-4EE8-A327-23276F0989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55411" y="1149209"/>
                <a:ext cx="41904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060E92FD-3808-422F-9BC3-4AE24D38D088}"/>
                  </a:ext>
                </a:extLst>
              </p14:cNvPr>
              <p14:cNvContentPartPr/>
              <p14:nvPr/>
            </p14:nvContentPartPr>
            <p14:xfrm>
              <a:off x="10363531" y="1284209"/>
              <a:ext cx="104760" cy="9720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060E92FD-3808-422F-9BC3-4AE24D38D0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45531" y="1266209"/>
                <a:ext cx="14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77D7D899-7DEA-4045-83E4-3FA958F9F2C3}"/>
                  </a:ext>
                </a:extLst>
              </p14:cNvPr>
              <p14:cNvContentPartPr/>
              <p14:nvPr/>
            </p14:nvContentPartPr>
            <p14:xfrm>
              <a:off x="10920451" y="800729"/>
              <a:ext cx="579960" cy="8409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77D7D899-7DEA-4045-83E4-3FA958F9F2C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02811" y="783081"/>
                <a:ext cx="615600" cy="87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48B96DB6-EEE9-46CE-A945-2369C21F7F4D}"/>
                  </a:ext>
                </a:extLst>
              </p14:cNvPr>
              <p14:cNvContentPartPr/>
              <p14:nvPr/>
            </p14:nvContentPartPr>
            <p14:xfrm>
              <a:off x="2543251" y="2477609"/>
              <a:ext cx="3913200" cy="89496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48B96DB6-EEE9-46CE-A945-2369C21F7F4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25609" y="2459609"/>
                <a:ext cx="3948843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31E0A72-60E3-47BA-8F98-ED40F62D50DB}"/>
                  </a:ext>
                </a:extLst>
              </p14:cNvPr>
              <p14:cNvContentPartPr/>
              <p14:nvPr/>
            </p14:nvContentPartPr>
            <p14:xfrm>
              <a:off x="911371" y="2747249"/>
              <a:ext cx="954360" cy="84096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31E0A72-60E3-47BA-8F98-ED40F62D50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3731" y="2729249"/>
                <a:ext cx="990000" cy="8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850B1413-BDD6-4157-88E6-F5C0C4F9C735}"/>
                  </a:ext>
                </a:extLst>
              </p14:cNvPr>
              <p14:cNvContentPartPr/>
              <p14:nvPr/>
            </p14:nvContentPartPr>
            <p14:xfrm>
              <a:off x="6936691" y="3105089"/>
              <a:ext cx="316440" cy="21420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850B1413-BDD6-4157-88E6-F5C0C4F9C73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18691" y="3087449"/>
                <a:ext cx="3520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B6DAF204-4BF9-467A-B47A-A5225C51B1AD}"/>
                  </a:ext>
                </a:extLst>
              </p14:cNvPr>
              <p14:cNvContentPartPr/>
              <p14:nvPr/>
            </p14:nvContentPartPr>
            <p14:xfrm>
              <a:off x="1701931" y="4385969"/>
              <a:ext cx="414360" cy="30132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B6DAF204-4BF9-467A-B47A-A5225C51B1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84291" y="4368329"/>
                <a:ext cx="4500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C69AEB06-E5D1-41C6-8A38-7BC8404D944D}"/>
                  </a:ext>
                </a:extLst>
              </p14:cNvPr>
              <p14:cNvContentPartPr/>
              <p14:nvPr/>
            </p14:nvContentPartPr>
            <p14:xfrm>
              <a:off x="4313731" y="3838409"/>
              <a:ext cx="390960" cy="61812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C69AEB06-E5D1-41C6-8A38-7BC8404D94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95731" y="3820769"/>
                <a:ext cx="42660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CD34FAE3-AFB4-4E82-946F-EE08DAB3D60A}"/>
                  </a:ext>
                </a:extLst>
              </p14:cNvPr>
              <p14:cNvContentPartPr/>
              <p14:nvPr/>
            </p14:nvContentPartPr>
            <p14:xfrm>
              <a:off x="4139491" y="4676849"/>
              <a:ext cx="720360" cy="7452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CD34FAE3-AFB4-4E82-946F-EE08DAB3D6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21851" y="4658849"/>
                <a:ext cx="756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07542B1F-6847-42FA-9347-C091F375862B}"/>
                  </a:ext>
                </a:extLst>
              </p14:cNvPr>
              <p14:cNvContentPartPr/>
              <p14:nvPr/>
            </p14:nvContentPartPr>
            <p14:xfrm>
              <a:off x="3576811" y="4427729"/>
              <a:ext cx="141840" cy="6444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07542B1F-6847-42FA-9347-C091F375862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59171" y="4410089"/>
                <a:ext cx="177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CA19F86A-0F3D-401D-BCCE-5F0C89821C2F}"/>
                  </a:ext>
                </a:extLst>
              </p14:cNvPr>
              <p14:cNvContentPartPr/>
              <p14:nvPr/>
            </p14:nvContentPartPr>
            <p14:xfrm>
              <a:off x="2698771" y="3979529"/>
              <a:ext cx="552960" cy="72144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CA19F86A-0F3D-401D-BCCE-5F0C89821C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1131" y="3961529"/>
                <a:ext cx="5886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40095F7B-7D1B-4D7F-9DB6-DB8F52169974}"/>
                  </a:ext>
                </a:extLst>
              </p14:cNvPr>
              <p14:cNvContentPartPr/>
              <p14:nvPr/>
            </p14:nvContentPartPr>
            <p14:xfrm>
              <a:off x="6311011" y="3823649"/>
              <a:ext cx="33120" cy="1836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40095F7B-7D1B-4D7F-9DB6-DB8F5216997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93011" y="3805649"/>
                <a:ext cx="68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E03AF8D8-E65D-4085-B34E-68EE4B7B67DC}"/>
                  </a:ext>
                </a:extLst>
              </p14:cNvPr>
              <p14:cNvContentPartPr/>
              <p14:nvPr/>
            </p14:nvContentPartPr>
            <p14:xfrm>
              <a:off x="4065331" y="4894289"/>
              <a:ext cx="563400" cy="70884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E03AF8D8-E65D-4085-B34E-68EE4B7B67D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47331" y="4876289"/>
                <a:ext cx="59904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0" name="Input penna 89">
                <a:extLst>
                  <a:ext uri="{FF2B5EF4-FFF2-40B4-BE49-F238E27FC236}">
                    <a16:creationId xmlns:a16="http://schemas.microsoft.com/office/drawing/2014/main" id="{96CABCCA-48F6-40A5-B970-C52F892C1B96}"/>
                  </a:ext>
                </a:extLst>
              </p14:cNvPr>
              <p14:cNvContentPartPr/>
              <p14:nvPr/>
            </p14:nvContentPartPr>
            <p14:xfrm>
              <a:off x="5323891" y="4032089"/>
              <a:ext cx="5131800" cy="1756440"/>
            </p14:xfrm>
          </p:contentPart>
        </mc:Choice>
        <mc:Fallback>
          <p:pic>
            <p:nvPicPr>
              <p:cNvPr id="90" name="Input penna 89">
                <a:extLst>
                  <a:ext uri="{FF2B5EF4-FFF2-40B4-BE49-F238E27FC236}">
                    <a16:creationId xmlns:a16="http://schemas.microsoft.com/office/drawing/2014/main" id="{96CABCCA-48F6-40A5-B970-C52F892C1B9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05892" y="4014449"/>
                <a:ext cx="5167438" cy="17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349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D60C6B55-D831-42E5-94B6-E28BE5095C52}"/>
                  </a:ext>
                </a:extLst>
              </p14:cNvPr>
              <p14:cNvContentPartPr/>
              <p14:nvPr/>
            </p14:nvContentPartPr>
            <p14:xfrm>
              <a:off x="3236611" y="923489"/>
              <a:ext cx="791640" cy="28584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D60C6B55-D831-42E5-94B6-E28BE5095C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8963" y="905489"/>
                <a:ext cx="827296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AA862EEC-4177-4757-BC13-D6154D09219B}"/>
                  </a:ext>
                </a:extLst>
              </p14:cNvPr>
              <p14:cNvContentPartPr/>
              <p14:nvPr/>
            </p14:nvContentPartPr>
            <p14:xfrm>
              <a:off x="1069411" y="571769"/>
              <a:ext cx="1283400" cy="95616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AA862EEC-4177-4757-BC13-D6154D0921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1766" y="554122"/>
                <a:ext cx="1319050" cy="991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25CB7B27-EA1A-46B8-BD35-56B1ACDC31FE}"/>
                  </a:ext>
                </a:extLst>
              </p14:cNvPr>
              <p14:cNvContentPartPr/>
              <p14:nvPr/>
            </p14:nvContentPartPr>
            <p14:xfrm>
              <a:off x="9290371" y="719729"/>
              <a:ext cx="1301400" cy="56736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25CB7B27-EA1A-46B8-BD35-56B1ACDC31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2726" y="702089"/>
                <a:ext cx="133705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2C6703DE-8265-4E33-8490-83E3AEE3BEDD}"/>
                  </a:ext>
                </a:extLst>
              </p14:cNvPr>
              <p14:cNvContentPartPr/>
              <p14:nvPr/>
            </p14:nvContentPartPr>
            <p14:xfrm>
              <a:off x="4944451" y="686969"/>
              <a:ext cx="3430080" cy="54324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2C6703DE-8265-4E33-8490-83E3AEE3BE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26453" y="669329"/>
                <a:ext cx="3465716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79A3BA1-B8AF-45A4-AA84-1859F67ED850}"/>
                  </a:ext>
                </a:extLst>
              </p14:cNvPr>
              <p14:cNvContentPartPr/>
              <p14:nvPr/>
            </p14:nvContentPartPr>
            <p14:xfrm>
              <a:off x="8633371" y="1521809"/>
              <a:ext cx="2864880" cy="69624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79A3BA1-B8AF-45A4-AA84-1859F67ED8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15371" y="1503809"/>
                <a:ext cx="290052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930CDDD8-5AA3-4DB1-A62D-8A838B54AB3C}"/>
                  </a:ext>
                </a:extLst>
              </p14:cNvPr>
              <p14:cNvContentPartPr/>
              <p14:nvPr/>
            </p14:nvContentPartPr>
            <p14:xfrm>
              <a:off x="833611" y="2625569"/>
              <a:ext cx="10627200" cy="299268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930CDDD8-5AA3-4DB1-A62D-8A838B54AB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5611" y="2607569"/>
                <a:ext cx="10662840" cy="30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426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806FD7DA-14D8-40D8-9F90-DF07E5C800FB}"/>
                  </a:ext>
                </a:extLst>
              </p14:cNvPr>
              <p14:cNvContentPartPr/>
              <p14:nvPr/>
            </p14:nvContentPartPr>
            <p14:xfrm>
              <a:off x="7732651" y="909809"/>
              <a:ext cx="615960" cy="37440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806FD7DA-14D8-40D8-9F90-DF07E5C800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4651" y="892169"/>
                <a:ext cx="6516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082744ED-4415-4FBC-B5A4-FCD66D17A08F}"/>
                  </a:ext>
                </a:extLst>
              </p14:cNvPr>
              <p14:cNvContentPartPr/>
              <p14:nvPr/>
            </p14:nvContentPartPr>
            <p14:xfrm>
              <a:off x="4792891" y="2426129"/>
              <a:ext cx="3221640" cy="64332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082744ED-4415-4FBC-B5A4-FCD66D17A0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5251" y="2408129"/>
                <a:ext cx="325728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4DF9B4AF-5540-40C8-834D-AEA4CD5AC891}"/>
                  </a:ext>
                </a:extLst>
              </p14:cNvPr>
              <p14:cNvContentPartPr/>
              <p14:nvPr/>
            </p14:nvContentPartPr>
            <p14:xfrm>
              <a:off x="1415731" y="2602529"/>
              <a:ext cx="1106640" cy="13413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4DF9B4AF-5540-40C8-834D-AEA4CD5AC8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8091" y="2584889"/>
                <a:ext cx="114228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7503EBBB-110A-4B2E-842F-F8EC55B1C81A}"/>
                  </a:ext>
                </a:extLst>
              </p14:cNvPr>
              <p14:cNvContentPartPr/>
              <p14:nvPr/>
            </p14:nvContentPartPr>
            <p14:xfrm>
              <a:off x="2984611" y="2884049"/>
              <a:ext cx="1042200" cy="24552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7503EBBB-110A-4B2E-842F-F8EC55B1C8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6617" y="2866409"/>
                <a:ext cx="1077828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88E4DB8E-E4F0-4D1A-B9D5-CBDEE70C9476}"/>
                  </a:ext>
                </a:extLst>
              </p14:cNvPr>
              <p14:cNvContentPartPr/>
              <p14:nvPr/>
            </p14:nvContentPartPr>
            <p14:xfrm>
              <a:off x="7026691" y="846089"/>
              <a:ext cx="420840" cy="40356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88E4DB8E-E4F0-4D1A-B9D5-CBDEE70C94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08691" y="828089"/>
                <a:ext cx="45648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DF76482A-88BC-47D4-B41B-A381FA84B2F3}"/>
                  </a:ext>
                </a:extLst>
              </p14:cNvPr>
              <p14:cNvContentPartPr/>
              <p14:nvPr/>
            </p14:nvContentPartPr>
            <p14:xfrm>
              <a:off x="3447571" y="946529"/>
              <a:ext cx="2372760" cy="74484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DF76482A-88BC-47D4-B41B-A381FA84B2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29574" y="928529"/>
                <a:ext cx="2408395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7D6D71CC-D808-4034-AA0F-6FF7C52FA61F}"/>
                  </a:ext>
                </a:extLst>
              </p14:cNvPr>
              <p14:cNvContentPartPr/>
              <p14:nvPr/>
            </p14:nvContentPartPr>
            <p14:xfrm>
              <a:off x="1122691" y="820529"/>
              <a:ext cx="960480" cy="70704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7D6D71CC-D808-4034-AA0F-6FF7C52FA6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4691" y="802880"/>
                <a:ext cx="996120" cy="742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CBF07DE0-B937-4329-8E18-68AC26A88206}"/>
                  </a:ext>
                </a:extLst>
              </p14:cNvPr>
              <p14:cNvContentPartPr/>
              <p14:nvPr/>
            </p14:nvContentPartPr>
            <p14:xfrm>
              <a:off x="9623371" y="4360409"/>
              <a:ext cx="1077840" cy="41688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CBF07DE0-B937-4329-8E18-68AC26A882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05371" y="4342409"/>
                <a:ext cx="111348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8462DC3F-CC52-4FB2-B08C-1C3598728A48}"/>
                  </a:ext>
                </a:extLst>
              </p14:cNvPr>
              <p14:cNvContentPartPr/>
              <p14:nvPr/>
            </p14:nvContentPartPr>
            <p14:xfrm>
              <a:off x="8532571" y="4518449"/>
              <a:ext cx="300600" cy="22428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8462DC3F-CC52-4FB2-B08C-1C3598728A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14571" y="4500809"/>
                <a:ext cx="3362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36782B2C-FB98-4D89-A467-FC8F8F0510EC}"/>
                  </a:ext>
                </a:extLst>
              </p14:cNvPr>
              <p14:cNvContentPartPr/>
              <p14:nvPr/>
            </p14:nvContentPartPr>
            <p14:xfrm>
              <a:off x="6989971" y="4457609"/>
              <a:ext cx="1209600" cy="47484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36782B2C-FB98-4D89-A467-FC8F8F0510E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72336" y="4439969"/>
                <a:ext cx="1245229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D5719228-1936-4358-AA3E-F43DF1BB3924}"/>
                  </a:ext>
                </a:extLst>
              </p14:cNvPr>
              <p14:cNvContentPartPr/>
              <p14:nvPr/>
            </p14:nvContentPartPr>
            <p14:xfrm>
              <a:off x="6087811" y="4630769"/>
              <a:ext cx="371520" cy="23328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D5719228-1936-4358-AA3E-F43DF1BB392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9811" y="4612769"/>
                <a:ext cx="407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83905D4A-10A3-4CE4-BF05-200E1A158BA2}"/>
                  </a:ext>
                </a:extLst>
              </p14:cNvPr>
              <p14:cNvContentPartPr/>
              <p14:nvPr/>
            </p14:nvContentPartPr>
            <p14:xfrm>
              <a:off x="5039131" y="4381289"/>
              <a:ext cx="540360" cy="61200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83905D4A-10A3-4CE4-BF05-200E1A158BA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21479" y="4363289"/>
                <a:ext cx="576024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BB237B56-3706-4006-8D60-066329374180}"/>
                  </a:ext>
                </a:extLst>
              </p14:cNvPr>
              <p14:cNvContentPartPr/>
              <p14:nvPr/>
            </p14:nvContentPartPr>
            <p14:xfrm>
              <a:off x="3752491" y="4461569"/>
              <a:ext cx="1077480" cy="64440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BB237B56-3706-4006-8D60-06632937418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34851" y="4443919"/>
                <a:ext cx="1113120" cy="68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32672FB7-C766-4E78-ADAE-30F59BC753B2}"/>
                  </a:ext>
                </a:extLst>
              </p14:cNvPr>
              <p14:cNvContentPartPr/>
              <p14:nvPr/>
            </p14:nvContentPartPr>
            <p14:xfrm>
              <a:off x="4753651" y="3359609"/>
              <a:ext cx="3692520" cy="73296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32672FB7-C766-4E78-ADAE-30F59BC753B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5653" y="3341969"/>
                <a:ext cx="3728157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724C6C40-D758-4BFF-AEB3-09FA0D2842C9}"/>
                  </a:ext>
                </a:extLst>
              </p14:cNvPr>
              <p14:cNvContentPartPr/>
              <p14:nvPr/>
            </p14:nvContentPartPr>
            <p14:xfrm>
              <a:off x="8451571" y="2403809"/>
              <a:ext cx="2334240" cy="60372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724C6C40-D758-4BFF-AEB3-09FA0D2842C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33571" y="2386169"/>
                <a:ext cx="236988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2B6A6C6E-E067-4B94-812B-65376E5DB692}"/>
                  </a:ext>
                </a:extLst>
              </p14:cNvPr>
              <p14:cNvContentPartPr/>
              <p14:nvPr/>
            </p14:nvContentPartPr>
            <p14:xfrm>
              <a:off x="7109491" y="5188049"/>
              <a:ext cx="1324080" cy="297360"/>
            </p14:xfrm>
          </p:contentPart>
        </mc:Choice>
        <mc:Fallback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2B6A6C6E-E067-4B94-812B-65376E5DB6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91496" y="5170049"/>
                <a:ext cx="135971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BF759E69-1C95-417C-B3F9-21F5CCD4CC25}"/>
                  </a:ext>
                </a:extLst>
              </p14:cNvPr>
              <p14:cNvContentPartPr/>
              <p14:nvPr/>
            </p14:nvContentPartPr>
            <p14:xfrm>
              <a:off x="9930451" y="5136929"/>
              <a:ext cx="1320840" cy="309960"/>
            </p14:xfrm>
          </p:contentPart>
        </mc:Choice>
        <mc:Fallback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BF759E69-1C95-417C-B3F9-21F5CCD4CC2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12811" y="5118929"/>
                <a:ext cx="13564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0" name="Input penna 99">
                <a:extLst>
                  <a:ext uri="{FF2B5EF4-FFF2-40B4-BE49-F238E27FC236}">
                    <a16:creationId xmlns:a16="http://schemas.microsoft.com/office/drawing/2014/main" id="{AFB3C681-6AE4-4988-99DA-51A8947398DD}"/>
                  </a:ext>
                </a:extLst>
              </p14:cNvPr>
              <p14:cNvContentPartPr/>
              <p14:nvPr/>
            </p14:nvContentPartPr>
            <p14:xfrm>
              <a:off x="960331" y="5262209"/>
              <a:ext cx="5316120" cy="1348920"/>
            </p14:xfrm>
          </p:contentPart>
        </mc:Choice>
        <mc:Fallback>
          <p:pic>
            <p:nvPicPr>
              <p:cNvPr id="100" name="Input penna 99">
                <a:extLst>
                  <a:ext uri="{FF2B5EF4-FFF2-40B4-BE49-F238E27FC236}">
                    <a16:creationId xmlns:a16="http://schemas.microsoft.com/office/drawing/2014/main" id="{AFB3C681-6AE4-4988-99DA-51A8947398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2691" y="5244564"/>
                <a:ext cx="5351760" cy="13845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958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45868D6A-32C8-4C85-AF0F-D8502BDB347C}"/>
                  </a:ext>
                </a:extLst>
              </p14:cNvPr>
              <p14:cNvContentPartPr/>
              <p14:nvPr/>
            </p14:nvContentPartPr>
            <p14:xfrm>
              <a:off x="4310131" y="354329"/>
              <a:ext cx="520920" cy="58788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45868D6A-32C8-4C85-AF0F-D8502BDB34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2131" y="336329"/>
                <a:ext cx="55656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6B12F54D-6E59-4279-91A6-FC73966E32D6}"/>
                  </a:ext>
                </a:extLst>
              </p14:cNvPr>
              <p14:cNvContentPartPr/>
              <p14:nvPr/>
            </p14:nvContentPartPr>
            <p14:xfrm>
              <a:off x="1697611" y="444689"/>
              <a:ext cx="2423880" cy="56232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6B12F54D-6E59-4279-91A6-FC73966E32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9611" y="426689"/>
                <a:ext cx="2459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6797D260-6641-4880-84DE-208AB557B144}"/>
                  </a:ext>
                </a:extLst>
              </p14:cNvPr>
              <p14:cNvContentPartPr/>
              <p14:nvPr/>
            </p14:nvContentPartPr>
            <p14:xfrm>
              <a:off x="5602891" y="407969"/>
              <a:ext cx="3592440" cy="75888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6797D260-6641-4880-84DE-208AB557B1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4891" y="389978"/>
                <a:ext cx="3628080" cy="794503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Immagine 27">
            <a:extLst>
              <a:ext uri="{FF2B5EF4-FFF2-40B4-BE49-F238E27FC236}">
                <a16:creationId xmlns:a16="http://schemas.microsoft.com/office/drawing/2014/main" id="{6D81D9DE-B8E5-4463-9F7C-D1FFF33234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955" t="17014" r="21766" b="9969"/>
          <a:stretch/>
        </p:blipFill>
        <p:spPr>
          <a:xfrm>
            <a:off x="0" y="-141835"/>
            <a:ext cx="5602891" cy="71291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3" name="Input penna 172">
                <a:extLst>
                  <a:ext uri="{FF2B5EF4-FFF2-40B4-BE49-F238E27FC236}">
                    <a16:creationId xmlns:a16="http://schemas.microsoft.com/office/drawing/2014/main" id="{A5C74F85-94A7-454D-BB64-46A2EB48E5AD}"/>
                  </a:ext>
                </a:extLst>
              </p14:cNvPr>
              <p14:cNvContentPartPr/>
              <p14:nvPr/>
            </p14:nvContentPartPr>
            <p14:xfrm>
              <a:off x="166531" y="2100504"/>
              <a:ext cx="11638440" cy="4614840"/>
            </p14:xfrm>
          </p:contentPart>
        </mc:Choice>
        <mc:Fallback>
          <p:pic>
            <p:nvPicPr>
              <p:cNvPr id="173" name="Input penna 172">
                <a:extLst>
                  <a:ext uri="{FF2B5EF4-FFF2-40B4-BE49-F238E27FC236}">
                    <a16:creationId xmlns:a16="http://schemas.microsoft.com/office/drawing/2014/main" id="{A5C74F85-94A7-454D-BB64-46A2EB48E5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8891" y="2082505"/>
                <a:ext cx="11674080" cy="46504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226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0B4E4A49-4CC1-4384-9A94-CD4F56740EBB}"/>
                  </a:ext>
                </a:extLst>
              </p14:cNvPr>
              <p14:cNvContentPartPr/>
              <p14:nvPr/>
            </p14:nvContentPartPr>
            <p14:xfrm>
              <a:off x="1793371" y="1723409"/>
              <a:ext cx="2132640" cy="452736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0B4E4A49-4CC1-4384-9A94-CD4F56740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5371" y="1705769"/>
                <a:ext cx="2168280" cy="45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65124505-DA9A-4F6E-95EC-941E08BE8B80}"/>
                  </a:ext>
                </a:extLst>
              </p14:cNvPr>
              <p14:cNvContentPartPr/>
              <p14:nvPr/>
            </p14:nvContentPartPr>
            <p14:xfrm>
              <a:off x="7081411" y="1610729"/>
              <a:ext cx="3151080" cy="436536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65124505-DA9A-4F6E-95EC-941E08BE8B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63771" y="1592729"/>
                <a:ext cx="3186720" cy="44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DDCE253A-54DE-4B7A-B5C6-7A4903B7B07A}"/>
                  </a:ext>
                </a:extLst>
              </p14:cNvPr>
              <p14:cNvContentPartPr/>
              <p14:nvPr/>
            </p14:nvContentPartPr>
            <p14:xfrm>
              <a:off x="1934491" y="861569"/>
              <a:ext cx="7068240" cy="559728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DDCE253A-54DE-4B7A-B5C6-7A4903B7B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0491" y="753929"/>
                <a:ext cx="7175880" cy="58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D3106D5-4F60-4CB9-8276-400AF07305EB}"/>
                  </a:ext>
                </a:extLst>
              </p14:cNvPr>
              <p14:cNvContentPartPr/>
              <p14:nvPr/>
            </p14:nvContentPartPr>
            <p14:xfrm>
              <a:off x="8678011" y="614969"/>
              <a:ext cx="591480" cy="41724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BD3106D5-4F60-4CB9-8276-400AF07305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24371" y="506969"/>
                <a:ext cx="6991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38401607-73BB-4E10-A65C-5B1987B107EC}"/>
                  </a:ext>
                </a:extLst>
              </p14:cNvPr>
              <p14:cNvContentPartPr/>
              <p14:nvPr/>
            </p14:nvContentPartPr>
            <p14:xfrm>
              <a:off x="7805371" y="501569"/>
              <a:ext cx="1581120" cy="53928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38401607-73BB-4E10-A65C-5B1987B107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7371" y="483929"/>
                <a:ext cx="1616760" cy="5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81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EFFB54A4-DA60-4C14-AD4C-936AD2B98294}"/>
                  </a:ext>
                </a:extLst>
              </p14:cNvPr>
              <p14:cNvContentPartPr/>
              <p14:nvPr/>
            </p14:nvContentPartPr>
            <p14:xfrm>
              <a:off x="4766251" y="457649"/>
              <a:ext cx="756000" cy="6102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EFFB54A4-DA60-4C14-AD4C-936AD2B982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8251" y="440009"/>
                <a:ext cx="79164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9E77A73D-9566-4778-A70A-9281C8337350}"/>
                  </a:ext>
                </a:extLst>
              </p14:cNvPr>
              <p14:cNvContentPartPr/>
              <p14:nvPr/>
            </p14:nvContentPartPr>
            <p14:xfrm>
              <a:off x="7421611" y="394649"/>
              <a:ext cx="2377800" cy="71676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9E77A73D-9566-4778-A70A-9281C83373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3971" y="377009"/>
                <a:ext cx="241344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4087B899-795D-4B38-B9FB-54CEE534F520}"/>
                  </a:ext>
                </a:extLst>
              </p14:cNvPr>
              <p14:cNvContentPartPr/>
              <p14:nvPr/>
            </p14:nvContentPartPr>
            <p14:xfrm>
              <a:off x="6309211" y="411929"/>
              <a:ext cx="702000" cy="5853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4087B899-795D-4B38-B9FB-54CEE534F5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1211" y="393929"/>
                <a:ext cx="73764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0347BD4-067D-4B65-B976-C892839AA9A4}"/>
                  </a:ext>
                </a:extLst>
              </p14:cNvPr>
              <p14:cNvContentPartPr/>
              <p14:nvPr/>
            </p14:nvContentPartPr>
            <p14:xfrm>
              <a:off x="2503291" y="462689"/>
              <a:ext cx="1958040" cy="67032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0347BD4-067D-4B65-B976-C892839AA9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5291" y="444689"/>
                <a:ext cx="199368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08AD0A35-2924-4364-B40A-D1C55F747BF2}"/>
                  </a:ext>
                </a:extLst>
              </p14:cNvPr>
              <p14:cNvContentPartPr/>
              <p14:nvPr/>
            </p14:nvContentPartPr>
            <p14:xfrm>
              <a:off x="9190651" y="1328489"/>
              <a:ext cx="781920" cy="69804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08AD0A35-2924-4364-B40A-D1C55F747B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72651" y="1310489"/>
                <a:ext cx="81756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D7915334-1DDC-4C39-96C1-4A5525037C6B}"/>
                  </a:ext>
                </a:extLst>
              </p14:cNvPr>
              <p14:cNvContentPartPr/>
              <p14:nvPr/>
            </p14:nvContentPartPr>
            <p14:xfrm>
              <a:off x="1006411" y="2552489"/>
              <a:ext cx="5326200" cy="101016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D7915334-1DDC-4C39-96C1-4A5525037C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8411" y="2534489"/>
                <a:ext cx="536184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333EA1AC-6466-42CC-A653-4443E0A62B90}"/>
                  </a:ext>
                </a:extLst>
              </p14:cNvPr>
              <p14:cNvContentPartPr/>
              <p14:nvPr/>
            </p14:nvContentPartPr>
            <p14:xfrm>
              <a:off x="3638011" y="1412729"/>
              <a:ext cx="4993560" cy="67176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333EA1AC-6466-42CC-A653-4443E0A62B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0370" y="1394729"/>
                <a:ext cx="5029203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F6B59D7D-9BD3-48E6-B624-A8B28D921FEE}"/>
                  </a:ext>
                </a:extLst>
              </p14:cNvPr>
              <p14:cNvContentPartPr/>
              <p14:nvPr/>
            </p14:nvContentPartPr>
            <p14:xfrm>
              <a:off x="1542091" y="1714049"/>
              <a:ext cx="1384920" cy="70812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F6B59D7D-9BD3-48E6-B624-A8B28D921F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4446" y="1696409"/>
                <a:ext cx="1420569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FBCF2ECE-226F-4C9B-B7D7-C332B245C287}"/>
                  </a:ext>
                </a:extLst>
              </p14:cNvPr>
              <p14:cNvContentPartPr/>
              <p14:nvPr/>
            </p14:nvContentPartPr>
            <p14:xfrm>
              <a:off x="1104331" y="3665969"/>
              <a:ext cx="1077120" cy="75996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FBCF2ECE-226F-4C9B-B7D7-C332B245C2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6691" y="3648329"/>
                <a:ext cx="111276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11DC4204-3416-4EEA-ADAD-1B32C2E0340A}"/>
                  </a:ext>
                </a:extLst>
              </p14:cNvPr>
              <p14:cNvContentPartPr/>
              <p14:nvPr/>
            </p14:nvContentPartPr>
            <p14:xfrm>
              <a:off x="2833051" y="4905809"/>
              <a:ext cx="63720" cy="512640"/>
            </p14:xfrm>
          </p:contentPart>
        </mc:Choice>
        <mc:Fallback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11DC4204-3416-4EEA-ADAD-1B32C2E034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15051" y="4888169"/>
                <a:ext cx="993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2EFCECBA-8DC3-4471-AE58-2B39455DD43E}"/>
                  </a:ext>
                </a:extLst>
              </p14:cNvPr>
              <p14:cNvContentPartPr/>
              <p14:nvPr/>
            </p14:nvContentPartPr>
            <p14:xfrm>
              <a:off x="2955091" y="3906809"/>
              <a:ext cx="2250720" cy="66564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2EFCECBA-8DC3-4471-AE58-2B39455DD4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37094" y="3888809"/>
                <a:ext cx="2286354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6D07B8A9-37E4-4733-9429-2379331F0C2A}"/>
                  </a:ext>
                </a:extLst>
              </p14:cNvPr>
              <p14:cNvContentPartPr/>
              <p14:nvPr/>
            </p14:nvContentPartPr>
            <p14:xfrm>
              <a:off x="8979331" y="2499929"/>
              <a:ext cx="1919520" cy="59904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6D07B8A9-37E4-4733-9429-2379331F0C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61334" y="2481929"/>
                <a:ext cx="1955153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9748EEBC-0A09-4FBD-9346-8F53A8A06F8A}"/>
                  </a:ext>
                </a:extLst>
              </p14:cNvPr>
              <p14:cNvContentPartPr/>
              <p14:nvPr/>
            </p14:nvContentPartPr>
            <p14:xfrm>
              <a:off x="6785851" y="2484449"/>
              <a:ext cx="1486440" cy="59760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9748EEBC-0A09-4FBD-9346-8F53A8A06F8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68211" y="2466809"/>
                <a:ext cx="152208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7ABF8A99-2B9D-4426-A192-E9E7E63E9B94}"/>
                  </a:ext>
                </a:extLst>
              </p14:cNvPr>
              <p14:cNvContentPartPr/>
              <p14:nvPr/>
            </p14:nvContentPartPr>
            <p14:xfrm>
              <a:off x="2577451" y="4790609"/>
              <a:ext cx="991800" cy="64800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7ABF8A99-2B9D-4426-A192-E9E7E63E9B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59451" y="4772969"/>
                <a:ext cx="102744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3032FAF9-06C9-4082-A4D5-8F29375770E4}"/>
                  </a:ext>
                </a:extLst>
              </p14:cNvPr>
              <p14:cNvContentPartPr/>
              <p14:nvPr/>
            </p14:nvContentPartPr>
            <p14:xfrm>
              <a:off x="3657091" y="5180849"/>
              <a:ext cx="385560" cy="25848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3032FAF9-06C9-4082-A4D5-8F29375770E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39091" y="5162849"/>
                <a:ext cx="4212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D4203B4E-CFC5-47C2-B6A3-FB86091572F6}"/>
                  </a:ext>
                </a:extLst>
              </p14:cNvPr>
              <p14:cNvContentPartPr/>
              <p14:nvPr/>
            </p14:nvContentPartPr>
            <p14:xfrm>
              <a:off x="4251091" y="5146649"/>
              <a:ext cx="52560" cy="30132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D4203B4E-CFC5-47C2-B6A3-FB86091572F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3091" y="5129009"/>
                <a:ext cx="882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EDC9AAE3-49B0-44CF-854F-A0FE1FD35D1F}"/>
                  </a:ext>
                </a:extLst>
              </p14:cNvPr>
              <p14:cNvContentPartPr/>
              <p14:nvPr/>
            </p14:nvContentPartPr>
            <p14:xfrm>
              <a:off x="4080451" y="5117849"/>
              <a:ext cx="542160" cy="1332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EDC9AAE3-49B0-44CF-854F-A0FE1FD35D1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62811" y="5099849"/>
                <a:ext cx="577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975640E2-E711-4E0F-92D4-84D1EC62EBED}"/>
                  </a:ext>
                </a:extLst>
              </p14:cNvPr>
              <p14:cNvContentPartPr/>
              <p14:nvPr/>
            </p14:nvContentPartPr>
            <p14:xfrm>
              <a:off x="4555651" y="5114609"/>
              <a:ext cx="477720" cy="30456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975640E2-E711-4E0F-92D4-84D1EC62EBE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38011" y="5096609"/>
                <a:ext cx="5133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04E58887-E3D8-442F-A33F-0167FBB3E14B}"/>
                  </a:ext>
                </a:extLst>
              </p14:cNvPr>
              <p14:cNvContentPartPr/>
              <p14:nvPr/>
            </p14:nvContentPartPr>
            <p14:xfrm>
              <a:off x="4833931" y="5124329"/>
              <a:ext cx="440280" cy="29736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04E58887-E3D8-442F-A33F-0167FBB3E14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15931" y="5106329"/>
                <a:ext cx="4759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B10EB14D-FDF9-41B1-93E8-2332D6C7307E}"/>
                  </a:ext>
                </a:extLst>
              </p14:cNvPr>
              <p14:cNvContentPartPr/>
              <p14:nvPr/>
            </p14:nvContentPartPr>
            <p14:xfrm>
              <a:off x="5428651" y="5054129"/>
              <a:ext cx="421920" cy="36360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B10EB14D-FDF9-41B1-93E8-2332D6C7307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11011" y="5036489"/>
                <a:ext cx="4575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94A51CD5-E1A6-4A0B-89D1-54142DBD7785}"/>
                  </a:ext>
                </a:extLst>
              </p14:cNvPr>
              <p14:cNvContentPartPr/>
              <p14:nvPr/>
            </p14:nvContentPartPr>
            <p14:xfrm>
              <a:off x="6914011" y="4685849"/>
              <a:ext cx="538200" cy="70056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94A51CD5-E1A6-4A0B-89D1-54142DBD778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96011" y="4667849"/>
                <a:ext cx="57384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3FB9876C-1051-4ACE-A1B0-0133F38C7FAF}"/>
                  </a:ext>
                </a:extLst>
              </p14:cNvPr>
              <p14:cNvContentPartPr/>
              <p14:nvPr/>
            </p14:nvContentPartPr>
            <p14:xfrm>
              <a:off x="7484251" y="5088689"/>
              <a:ext cx="442080" cy="31716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3FB9876C-1051-4ACE-A1B0-0133F38C7FA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66251" y="5070689"/>
                <a:ext cx="477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63784096-E8A9-46A8-966C-D3D0DBF100AA}"/>
                  </a:ext>
                </a:extLst>
              </p14:cNvPr>
              <p14:cNvContentPartPr/>
              <p14:nvPr/>
            </p14:nvContentPartPr>
            <p14:xfrm>
              <a:off x="8095171" y="4647689"/>
              <a:ext cx="412920" cy="71208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63784096-E8A9-46A8-966C-D3D0DBF100A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77531" y="4630049"/>
                <a:ext cx="4485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78F64660-F283-485F-BEE7-AA670CD60879}"/>
                  </a:ext>
                </a:extLst>
              </p14:cNvPr>
              <p14:cNvContentPartPr/>
              <p14:nvPr/>
            </p14:nvContentPartPr>
            <p14:xfrm>
              <a:off x="8599891" y="5102729"/>
              <a:ext cx="300600" cy="31032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78F64660-F283-485F-BEE7-AA670CD6087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81891" y="5084729"/>
                <a:ext cx="3362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0A0FCC22-59C9-4F6A-A6F6-D0F78FC89A28}"/>
                  </a:ext>
                </a:extLst>
              </p14:cNvPr>
              <p14:cNvContentPartPr/>
              <p14:nvPr/>
            </p14:nvContentPartPr>
            <p14:xfrm>
              <a:off x="9512491" y="4514129"/>
              <a:ext cx="48240" cy="72576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0A0FCC22-59C9-4F6A-A6F6-D0F78FC89A2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494851" y="4496489"/>
                <a:ext cx="8388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D728F06A-144C-4935-85AD-652318003618}"/>
                  </a:ext>
                </a:extLst>
              </p14:cNvPr>
              <p14:cNvContentPartPr/>
              <p14:nvPr/>
            </p14:nvContentPartPr>
            <p14:xfrm>
              <a:off x="8910211" y="4466249"/>
              <a:ext cx="1289520" cy="13428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D728F06A-144C-4935-85AD-65231800361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892211" y="4448609"/>
                <a:ext cx="1325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0A6CF3A6-8764-4236-BBB7-D7C03F581E5C}"/>
                  </a:ext>
                </a:extLst>
              </p14:cNvPr>
              <p14:cNvContentPartPr/>
              <p14:nvPr/>
            </p14:nvContentPartPr>
            <p14:xfrm>
              <a:off x="9730291" y="4933169"/>
              <a:ext cx="829800" cy="29376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0A6CF3A6-8764-4236-BBB7-D7C03F581E5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12651" y="4915169"/>
                <a:ext cx="8654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565BA0B2-864A-4C0F-BE75-BBAAB1D3F75D}"/>
                  </a:ext>
                </a:extLst>
              </p14:cNvPr>
              <p14:cNvContentPartPr/>
              <p14:nvPr/>
            </p14:nvContentPartPr>
            <p14:xfrm>
              <a:off x="10637131" y="4969169"/>
              <a:ext cx="892440" cy="67356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565BA0B2-864A-4C0F-BE75-BBAAB1D3F75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619131" y="4951529"/>
                <a:ext cx="92808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7AE74D63-6C94-44F2-8F5A-AECE4BF841A4}"/>
                  </a:ext>
                </a:extLst>
              </p14:cNvPr>
              <p14:cNvContentPartPr/>
              <p14:nvPr/>
            </p14:nvContentPartPr>
            <p14:xfrm>
              <a:off x="11572771" y="4671809"/>
              <a:ext cx="728280" cy="65052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7AE74D63-6C94-44F2-8F5A-AECE4BF841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555131" y="4653809"/>
                <a:ext cx="76392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D88F6515-CA24-462A-AA49-C3C63323F5DC}"/>
                  </a:ext>
                </a:extLst>
              </p14:cNvPr>
              <p14:cNvContentPartPr/>
              <p14:nvPr/>
            </p14:nvContentPartPr>
            <p14:xfrm>
              <a:off x="11275051" y="4720409"/>
              <a:ext cx="450720" cy="11304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D88F6515-CA24-462A-AA49-C3C63323F5D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57411" y="4702769"/>
                <a:ext cx="48636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90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8064706B-6D79-4261-9B06-410A00DF01CA}"/>
                  </a:ext>
                </a:extLst>
              </p14:cNvPr>
              <p14:cNvContentPartPr/>
              <p14:nvPr/>
            </p14:nvContentPartPr>
            <p14:xfrm>
              <a:off x="3347851" y="398609"/>
              <a:ext cx="554760" cy="52956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8064706B-6D79-4261-9B06-410A00DF01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9851" y="380969"/>
                <a:ext cx="5904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04423948-1F88-4B31-9003-83460A9A4510}"/>
                  </a:ext>
                </a:extLst>
              </p14:cNvPr>
              <p14:cNvContentPartPr/>
              <p14:nvPr/>
            </p14:nvContentPartPr>
            <p14:xfrm>
              <a:off x="7474891" y="339569"/>
              <a:ext cx="1473840" cy="55188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04423948-1F88-4B31-9003-83460A9A45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6891" y="321929"/>
                <a:ext cx="15094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0B797E3C-0C17-4905-BEBC-4278A86012D2}"/>
                  </a:ext>
                </a:extLst>
              </p14:cNvPr>
              <p14:cNvContentPartPr/>
              <p14:nvPr/>
            </p14:nvContentPartPr>
            <p14:xfrm>
              <a:off x="4590931" y="396449"/>
              <a:ext cx="2356920" cy="47880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0B797E3C-0C17-4905-BEBC-4278A86012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3288" y="378435"/>
                <a:ext cx="2392565" cy="514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44F4E4B9-4058-44E1-865F-4137C2D1572C}"/>
                  </a:ext>
                </a:extLst>
              </p14:cNvPr>
              <p14:cNvContentPartPr/>
              <p14:nvPr/>
            </p14:nvContentPartPr>
            <p14:xfrm>
              <a:off x="1045651" y="398249"/>
              <a:ext cx="1950480" cy="56376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44F4E4B9-4058-44E1-865F-4137C2D157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8011" y="380260"/>
                <a:ext cx="1986120" cy="599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D909E8FA-77D5-48C8-BEA3-B3C396510A83}"/>
                  </a:ext>
                </a:extLst>
              </p14:cNvPr>
              <p14:cNvContentPartPr/>
              <p14:nvPr/>
            </p14:nvContentPartPr>
            <p14:xfrm>
              <a:off x="1162651" y="1032929"/>
              <a:ext cx="10153440" cy="173772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D909E8FA-77D5-48C8-BEA3-B3C396510A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5011" y="1014933"/>
                <a:ext cx="10189080" cy="1773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3" name="Input penna 122">
                <a:extLst>
                  <a:ext uri="{FF2B5EF4-FFF2-40B4-BE49-F238E27FC236}">
                    <a16:creationId xmlns:a16="http://schemas.microsoft.com/office/drawing/2014/main" id="{A6E2413D-B2D6-4769-80E0-02F460C41322}"/>
                  </a:ext>
                </a:extLst>
              </p14:cNvPr>
              <p14:cNvContentPartPr/>
              <p14:nvPr/>
            </p14:nvContentPartPr>
            <p14:xfrm>
              <a:off x="858451" y="5363729"/>
              <a:ext cx="10260720" cy="1405440"/>
            </p14:xfrm>
          </p:contentPart>
        </mc:Choice>
        <mc:Fallback>
          <p:pic>
            <p:nvPicPr>
              <p:cNvPr id="123" name="Input penna 122">
                <a:extLst>
                  <a:ext uri="{FF2B5EF4-FFF2-40B4-BE49-F238E27FC236}">
                    <a16:creationId xmlns:a16="http://schemas.microsoft.com/office/drawing/2014/main" id="{A6E2413D-B2D6-4769-80E0-02F460C413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0451" y="5345734"/>
                <a:ext cx="10296360" cy="144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5" name="Input penna 124">
                <a:extLst>
                  <a:ext uri="{FF2B5EF4-FFF2-40B4-BE49-F238E27FC236}">
                    <a16:creationId xmlns:a16="http://schemas.microsoft.com/office/drawing/2014/main" id="{BED56057-A414-42DB-94E0-D9C366900A96}"/>
                  </a:ext>
                </a:extLst>
              </p14:cNvPr>
              <p14:cNvContentPartPr/>
              <p14:nvPr/>
            </p14:nvContentPartPr>
            <p14:xfrm>
              <a:off x="1833691" y="2908529"/>
              <a:ext cx="9035640" cy="2089440"/>
            </p14:xfrm>
          </p:contentPart>
        </mc:Choice>
        <mc:Fallback>
          <p:pic>
            <p:nvPicPr>
              <p:cNvPr id="125" name="Input penna 124">
                <a:extLst>
                  <a:ext uri="{FF2B5EF4-FFF2-40B4-BE49-F238E27FC236}">
                    <a16:creationId xmlns:a16="http://schemas.microsoft.com/office/drawing/2014/main" id="{BED56057-A414-42DB-94E0-D9C366900A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16051" y="2890889"/>
                <a:ext cx="9071280" cy="21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6" name="Input penna 125">
                <a:extLst>
                  <a:ext uri="{FF2B5EF4-FFF2-40B4-BE49-F238E27FC236}">
                    <a16:creationId xmlns:a16="http://schemas.microsoft.com/office/drawing/2014/main" id="{1E2CFAA1-96CF-4622-BC98-4E20C6AD1C43}"/>
                  </a:ext>
                </a:extLst>
              </p14:cNvPr>
              <p14:cNvContentPartPr/>
              <p14:nvPr/>
            </p14:nvContentPartPr>
            <p14:xfrm>
              <a:off x="6748771" y="6531209"/>
              <a:ext cx="81720" cy="155880"/>
            </p14:xfrm>
          </p:contentPart>
        </mc:Choice>
        <mc:Fallback>
          <p:pic>
            <p:nvPicPr>
              <p:cNvPr id="126" name="Input penna 125">
                <a:extLst>
                  <a:ext uri="{FF2B5EF4-FFF2-40B4-BE49-F238E27FC236}">
                    <a16:creationId xmlns:a16="http://schemas.microsoft.com/office/drawing/2014/main" id="{1E2CFAA1-96CF-4622-BC98-4E20C6AD1C4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30771" y="6513209"/>
                <a:ext cx="1173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7" name="Input penna 126">
                <a:extLst>
                  <a:ext uri="{FF2B5EF4-FFF2-40B4-BE49-F238E27FC236}">
                    <a16:creationId xmlns:a16="http://schemas.microsoft.com/office/drawing/2014/main" id="{E59D14A8-40E9-4B38-B1BD-7AE96CC8A30C}"/>
                  </a:ext>
                </a:extLst>
              </p14:cNvPr>
              <p14:cNvContentPartPr/>
              <p14:nvPr/>
            </p14:nvContentPartPr>
            <p14:xfrm>
              <a:off x="6705931" y="6408089"/>
              <a:ext cx="360" cy="360"/>
            </p14:xfrm>
          </p:contentPart>
        </mc:Choice>
        <mc:Fallback>
          <p:pic>
            <p:nvPicPr>
              <p:cNvPr id="127" name="Input penna 126">
                <a:extLst>
                  <a:ext uri="{FF2B5EF4-FFF2-40B4-BE49-F238E27FC236}">
                    <a16:creationId xmlns:a16="http://schemas.microsoft.com/office/drawing/2014/main" id="{E59D14A8-40E9-4B38-B1BD-7AE96CC8A3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8291" y="63900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8" name="Input penna 127">
                <a:extLst>
                  <a:ext uri="{FF2B5EF4-FFF2-40B4-BE49-F238E27FC236}">
                    <a16:creationId xmlns:a16="http://schemas.microsoft.com/office/drawing/2014/main" id="{AF266478-D471-4CF5-98D4-2A6445D24BEA}"/>
                  </a:ext>
                </a:extLst>
              </p14:cNvPr>
              <p14:cNvContentPartPr/>
              <p14:nvPr/>
            </p14:nvContentPartPr>
            <p14:xfrm>
              <a:off x="1698331" y="6359489"/>
              <a:ext cx="1219680" cy="396000"/>
            </p14:xfrm>
          </p:contentPart>
        </mc:Choice>
        <mc:Fallback>
          <p:pic>
            <p:nvPicPr>
              <p:cNvPr id="128" name="Input penna 127">
                <a:extLst>
                  <a:ext uri="{FF2B5EF4-FFF2-40B4-BE49-F238E27FC236}">
                    <a16:creationId xmlns:a16="http://schemas.microsoft.com/office/drawing/2014/main" id="{AF266478-D471-4CF5-98D4-2A6445D24BE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0331" y="6341489"/>
                <a:ext cx="125532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558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FB01D3D4-9394-4E3B-9981-A332288B1BD7}"/>
                  </a:ext>
                </a:extLst>
              </p14:cNvPr>
              <p14:cNvContentPartPr/>
              <p14:nvPr/>
            </p14:nvContentPartPr>
            <p14:xfrm>
              <a:off x="1295131" y="2820329"/>
              <a:ext cx="1954440" cy="13032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FB01D3D4-9394-4E3B-9981-A332288B1B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7131" y="2802329"/>
                <a:ext cx="19900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A430EC20-00DB-4644-A142-50AE7BB66EBA}"/>
                  </a:ext>
                </a:extLst>
              </p14:cNvPr>
              <p14:cNvContentPartPr/>
              <p14:nvPr/>
            </p14:nvContentPartPr>
            <p14:xfrm>
              <a:off x="1522651" y="3216329"/>
              <a:ext cx="1391040" cy="89676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A430EC20-00DB-4644-A142-50AE7BB66E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5011" y="3198689"/>
                <a:ext cx="142668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44513F65-72CB-4974-A2D0-8CA1CF8A84CD}"/>
                  </a:ext>
                </a:extLst>
              </p14:cNvPr>
              <p14:cNvContentPartPr/>
              <p14:nvPr/>
            </p14:nvContentPartPr>
            <p14:xfrm>
              <a:off x="1457131" y="1630529"/>
              <a:ext cx="2116800" cy="10296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44513F65-72CB-4974-A2D0-8CA1CF8A84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9491" y="1612529"/>
                <a:ext cx="2152440" cy="10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5B7574DC-C1C4-48DC-9206-62AE446ED860}"/>
                  </a:ext>
                </a:extLst>
              </p14:cNvPr>
              <p14:cNvContentPartPr/>
              <p14:nvPr/>
            </p14:nvContentPartPr>
            <p14:xfrm>
              <a:off x="6127411" y="398969"/>
              <a:ext cx="3985200" cy="92880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5B7574DC-C1C4-48DC-9206-62AE446ED8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9771" y="381329"/>
                <a:ext cx="402084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5110EDD9-8E14-4819-AB9F-5983E9D51D94}"/>
                  </a:ext>
                </a:extLst>
              </p14:cNvPr>
              <p14:cNvContentPartPr/>
              <p14:nvPr/>
            </p14:nvContentPartPr>
            <p14:xfrm>
              <a:off x="1462891" y="337769"/>
              <a:ext cx="3813120" cy="69876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5110EDD9-8E14-4819-AB9F-5983E9D51D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4891" y="320120"/>
                <a:ext cx="3848760" cy="734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CA957FB3-F871-4C4F-95CD-26B38D2077EB}"/>
                  </a:ext>
                </a:extLst>
              </p14:cNvPr>
              <p14:cNvContentPartPr/>
              <p14:nvPr/>
            </p14:nvContentPartPr>
            <p14:xfrm>
              <a:off x="4345411" y="2462849"/>
              <a:ext cx="406440" cy="27252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CA957FB3-F871-4C4F-95CD-26B38D2077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7411" y="2444849"/>
                <a:ext cx="442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072309E2-1036-4F95-97CE-59B3DE6C5CDF}"/>
                  </a:ext>
                </a:extLst>
              </p14:cNvPr>
              <p14:cNvContentPartPr/>
              <p14:nvPr/>
            </p14:nvContentPartPr>
            <p14:xfrm>
              <a:off x="4362331" y="2843729"/>
              <a:ext cx="461160" cy="16992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072309E2-1036-4F95-97CE-59B3DE6C5C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4331" y="2826089"/>
                <a:ext cx="496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967F5BBB-5827-4653-A8A7-D74370430F7F}"/>
                  </a:ext>
                </a:extLst>
              </p14:cNvPr>
              <p14:cNvContentPartPr/>
              <p14:nvPr/>
            </p14:nvContentPartPr>
            <p14:xfrm>
              <a:off x="7068091" y="3481289"/>
              <a:ext cx="2641320" cy="11232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967F5BBB-5827-4653-A8A7-D74370430F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50091" y="3463289"/>
                <a:ext cx="2676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7697FD28-3345-4A17-B48A-BEFB79BC6EF6}"/>
                  </a:ext>
                </a:extLst>
              </p14:cNvPr>
              <p14:cNvContentPartPr/>
              <p14:nvPr/>
            </p14:nvContentPartPr>
            <p14:xfrm>
              <a:off x="7802131" y="3783689"/>
              <a:ext cx="1760040" cy="50328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7697FD28-3345-4A17-B48A-BEFB79BC6E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84491" y="3765689"/>
                <a:ext cx="17956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51B7AB12-7122-472B-8B74-985D117E9D61}"/>
                  </a:ext>
                </a:extLst>
              </p14:cNvPr>
              <p14:cNvContentPartPr/>
              <p14:nvPr/>
            </p14:nvContentPartPr>
            <p14:xfrm>
              <a:off x="7286611" y="2612609"/>
              <a:ext cx="2062800" cy="64980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51B7AB12-7122-472B-8B74-985D117E9D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8611" y="2594959"/>
                <a:ext cx="2098440" cy="68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BA00D704-0B3F-4485-808E-2E394E9ECC8F}"/>
                  </a:ext>
                </a:extLst>
              </p14:cNvPr>
              <p14:cNvContentPartPr/>
              <p14:nvPr/>
            </p14:nvContentPartPr>
            <p14:xfrm>
              <a:off x="6346651" y="1545569"/>
              <a:ext cx="2245680" cy="62172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BA00D704-0B3F-4485-808E-2E394E9ECC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28654" y="1527929"/>
                <a:ext cx="2281314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C40FA64-76D1-4A59-8C14-B2B882BB25E5}"/>
                  </a:ext>
                </a:extLst>
              </p14:cNvPr>
              <p14:cNvContentPartPr/>
              <p14:nvPr/>
            </p14:nvContentPartPr>
            <p14:xfrm>
              <a:off x="2546131" y="5084009"/>
              <a:ext cx="5969520" cy="16992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C40FA64-76D1-4A59-8C14-B2B882BB25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28491" y="5066009"/>
                <a:ext cx="600516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59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AF6830D6-D4F7-4892-9F7F-261FE54164FC}"/>
                  </a:ext>
                </a:extLst>
              </p14:cNvPr>
              <p14:cNvContentPartPr/>
              <p14:nvPr/>
            </p14:nvContentPartPr>
            <p14:xfrm>
              <a:off x="7058371" y="1749689"/>
              <a:ext cx="1476720" cy="7812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AF6830D6-D4F7-4892-9F7F-261FE54164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0731" y="1732049"/>
                <a:ext cx="15123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AE6DAA29-EE7F-4F92-B100-91BC648BA980}"/>
                  </a:ext>
                </a:extLst>
              </p14:cNvPr>
              <p14:cNvContentPartPr/>
              <p14:nvPr/>
            </p14:nvContentPartPr>
            <p14:xfrm>
              <a:off x="9721291" y="2349809"/>
              <a:ext cx="936360" cy="54324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AE6DAA29-EE7F-4F92-B100-91BC648BA9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03651" y="2332169"/>
                <a:ext cx="97200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046D8D7D-8139-4192-8B21-84163FFAFA47}"/>
                  </a:ext>
                </a:extLst>
              </p14:cNvPr>
              <p14:cNvContentPartPr/>
              <p14:nvPr/>
            </p14:nvContentPartPr>
            <p14:xfrm>
              <a:off x="6508291" y="1904489"/>
              <a:ext cx="2782440" cy="104796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046D8D7D-8139-4192-8B21-84163FFAFA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90651" y="1886843"/>
                <a:ext cx="2818080" cy="1083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3A60390B-A9E7-4937-B735-8EC9A57068C4}"/>
                  </a:ext>
                </a:extLst>
              </p14:cNvPr>
              <p14:cNvContentPartPr/>
              <p14:nvPr/>
            </p14:nvContentPartPr>
            <p14:xfrm>
              <a:off x="6479851" y="1144889"/>
              <a:ext cx="3324240" cy="39384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3A60390B-A9E7-4937-B735-8EC9A57068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2209" y="1126889"/>
                <a:ext cx="3359884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A4FF4C9-3B2B-4A12-A72E-56649CD53445}"/>
                  </a:ext>
                </a:extLst>
              </p14:cNvPr>
              <p14:cNvContentPartPr/>
              <p14:nvPr/>
            </p14:nvContentPartPr>
            <p14:xfrm>
              <a:off x="6691531" y="366929"/>
              <a:ext cx="2521440" cy="50400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A4FF4C9-3B2B-4A12-A72E-56649CD534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3891" y="349276"/>
                <a:ext cx="2557080" cy="539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E9D2A5DD-71A9-44B8-81E7-904DB13F7D7A}"/>
                  </a:ext>
                </a:extLst>
              </p14:cNvPr>
              <p14:cNvContentPartPr/>
              <p14:nvPr/>
            </p14:nvContentPartPr>
            <p14:xfrm>
              <a:off x="2464771" y="319049"/>
              <a:ext cx="3279960" cy="90072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E9D2A5DD-71A9-44B8-81E7-904DB13F7D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46773" y="301049"/>
                <a:ext cx="3315596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DFB52C6F-9B83-40BF-9FA3-AFD31966F874}"/>
                  </a:ext>
                </a:extLst>
              </p14:cNvPr>
              <p14:cNvContentPartPr/>
              <p14:nvPr/>
            </p14:nvContentPartPr>
            <p14:xfrm>
              <a:off x="426451" y="419849"/>
              <a:ext cx="994680" cy="43992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DFB52C6F-9B83-40BF-9FA3-AFD31966F8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805" y="401849"/>
                <a:ext cx="1030333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8113D8E8-0D1B-4165-A147-563D3C17F63F}"/>
                  </a:ext>
                </a:extLst>
              </p14:cNvPr>
              <p14:cNvContentPartPr/>
              <p14:nvPr/>
            </p14:nvContentPartPr>
            <p14:xfrm>
              <a:off x="6470851" y="3147929"/>
              <a:ext cx="4467960" cy="106128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8113D8E8-0D1B-4165-A147-563D3C17F6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53211" y="3129929"/>
                <a:ext cx="4503600" cy="10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3" name="Input penna 112">
                <a:extLst>
                  <a:ext uri="{FF2B5EF4-FFF2-40B4-BE49-F238E27FC236}">
                    <a16:creationId xmlns:a16="http://schemas.microsoft.com/office/drawing/2014/main" id="{324D11CC-D36A-4F72-9FC6-4AEEF80C3BCA}"/>
                  </a:ext>
                </a:extLst>
              </p14:cNvPr>
              <p14:cNvContentPartPr/>
              <p14:nvPr/>
            </p14:nvContentPartPr>
            <p14:xfrm>
              <a:off x="670531" y="5838929"/>
              <a:ext cx="720720" cy="362880"/>
            </p14:xfrm>
          </p:contentPart>
        </mc:Choice>
        <mc:Fallback>
          <p:pic>
            <p:nvPicPr>
              <p:cNvPr id="113" name="Input penna 112">
                <a:extLst>
                  <a:ext uri="{FF2B5EF4-FFF2-40B4-BE49-F238E27FC236}">
                    <a16:creationId xmlns:a16="http://schemas.microsoft.com/office/drawing/2014/main" id="{324D11CC-D36A-4F72-9FC6-4AEEF80C3B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2540" y="5821289"/>
                <a:ext cx="756342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161B114A-2B54-409C-89E7-E9FAE7F23254}"/>
                  </a:ext>
                </a:extLst>
              </p14:cNvPr>
              <p14:cNvContentPartPr/>
              <p14:nvPr/>
            </p14:nvContentPartPr>
            <p14:xfrm>
              <a:off x="1591411" y="4457969"/>
              <a:ext cx="10175760" cy="2358720"/>
            </p14:xfrm>
          </p:contentPart>
        </mc:Choice>
        <mc:Fallback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161B114A-2B54-409C-89E7-E9FAE7F232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73771" y="4439969"/>
                <a:ext cx="10211400" cy="23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572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5F03E809-BA3C-40BE-A8F4-B504A3042789}"/>
                  </a:ext>
                </a:extLst>
              </p14:cNvPr>
              <p14:cNvContentPartPr/>
              <p14:nvPr/>
            </p14:nvContentPartPr>
            <p14:xfrm>
              <a:off x="1596091" y="409049"/>
              <a:ext cx="10216440" cy="609012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5F03E809-BA3C-40BE-A8F4-B504A30427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450" y="391409"/>
                <a:ext cx="10252081" cy="61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070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AC759699-53E3-4F28-8F32-3CD7ECDBA5C3}"/>
                  </a:ext>
                </a:extLst>
              </p14:cNvPr>
              <p14:cNvContentPartPr/>
              <p14:nvPr/>
            </p14:nvContentPartPr>
            <p14:xfrm>
              <a:off x="510691" y="615329"/>
              <a:ext cx="10990800" cy="5810760"/>
            </p14:xfrm>
          </p:contentPart>
        </mc:Choice>
        <mc:Fallback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AC759699-53E3-4F28-8F32-3CD7ECDBA5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050" y="597689"/>
                <a:ext cx="11026441" cy="58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249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8EA9421-B4F5-4005-A4D1-4ABED17D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6" t="26667" r="22179" b="21712"/>
          <a:stretch/>
        </p:blipFill>
        <p:spPr>
          <a:xfrm>
            <a:off x="0" y="58722"/>
            <a:ext cx="9438451" cy="45468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D2727CE8-6FEC-4DAB-93C6-7275CAF55C1F}"/>
                  </a:ext>
                </a:extLst>
              </p14:cNvPr>
              <p14:cNvContentPartPr/>
              <p14:nvPr/>
            </p14:nvContentPartPr>
            <p14:xfrm>
              <a:off x="399091" y="4785929"/>
              <a:ext cx="11553840" cy="1805400"/>
            </p14:xfrm>
          </p:contentPart>
        </mc:Choice>
        <mc:Fallback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D2727CE8-6FEC-4DAB-93C6-7275CAF55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451" y="4768289"/>
                <a:ext cx="11589480" cy="18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ECE05D34-5FFB-470C-BB69-8C282C12111D}"/>
                  </a:ext>
                </a:extLst>
              </p14:cNvPr>
              <p14:cNvContentPartPr/>
              <p14:nvPr/>
            </p14:nvContentPartPr>
            <p14:xfrm>
              <a:off x="9742891" y="1085849"/>
              <a:ext cx="1611360" cy="633600"/>
            </p14:xfrm>
          </p:contentPart>
        </mc:Choice>
        <mc:Fallback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ECE05D34-5FFB-470C-BB69-8C282C1211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5251" y="1068209"/>
                <a:ext cx="164700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6" name="Input penna 115">
                <a:extLst>
                  <a:ext uri="{FF2B5EF4-FFF2-40B4-BE49-F238E27FC236}">
                    <a16:creationId xmlns:a16="http://schemas.microsoft.com/office/drawing/2014/main" id="{7E30B8A2-AE9F-4BE1-9D32-18FF3D38031E}"/>
                  </a:ext>
                </a:extLst>
              </p14:cNvPr>
              <p14:cNvContentPartPr/>
              <p14:nvPr/>
            </p14:nvContentPartPr>
            <p14:xfrm>
              <a:off x="9862411" y="444689"/>
              <a:ext cx="1385280" cy="441720"/>
            </p14:xfrm>
          </p:contentPart>
        </mc:Choice>
        <mc:Fallback>
          <p:pic>
            <p:nvPicPr>
              <p:cNvPr id="116" name="Input penna 115">
                <a:extLst>
                  <a:ext uri="{FF2B5EF4-FFF2-40B4-BE49-F238E27FC236}">
                    <a16:creationId xmlns:a16="http://schemas.microsoft.com/office/drawing/2014/main" id="{7E30B8A2-AE9F-4BE1-9D32-18FF3D3803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44411" y="426689"/>
                <a:ext cx="1420920" cy="4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552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5" name="Input penna 154">
                <a:extLst>
                  <a:ext uri="{FF2B5EF4-FFF2-40B4-BE49-F238E27FC236}">
                    <a16:creationId xmlns:a16="http://schemas.microsoft.com/office/drawing/2014/main" id="{B743184F-E225-4EF4-9B99-1856B2060B3D}"/>
                  </a:ext>
                </a:extLst>
              </p14:cNvPr>
              <p14:cNvContentPartPr/>
              <p14:nvPr/>
            </p14:nvContentPartPr>
            <p14:xfrm>
              <a:off x="2114491" y="238769"/>
              <a:ext cx="9958320" cy="6474600"/>
            </p14:xfrm>
          </p:contentPart>
        </mc:Choice>
        <mc:Fallback>
          <p:pic>
            <p:nvPicPr>
              <p:cNvPr id="155" name="Input penna 154">
                <a:extLst>
                  <a:ext uri="{FF2B5EF4-FFF2-40B4-BE49-F238E27FC236}">
                    <a16:creationId xmlns:a16="http://schemas.microsoft.com/office/drawing/2014/main" id="{B743184F-E225-4EF4-9B99-1856B2060B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6491" y="220769"/>
                <a:ext cx="9993960" cy="65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352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5" name="Input penna 124">
                <a:extLst>
                  <a:ext uri="{FF2B5EF4-FFF2-40B4-BE49-F238E27FC236}">
                    <a16:creationId xmlns:a16="http://schemas.microsoft.com/office/drawing/2014/main" id="{4F97306C-A337-49A2-B657-772A77E551EB}"/>
                  </a:ext>
                </a:extLst>
              </p14:cNvPr>
              <p14:cNvContentPartPr/>
              <p14:nvPr/>
            </p14:nvContentPartPr>
            <p14:xfrm>
              <a:off x="1669531" y="241649"/>
              <a:ext cx="10550880" cy="6299640"/>
            </p14:xfrm>
          </p:contentPart>
        </mc:Choice>
        <mc:Fallback>
          <p:pic>
            <p:nvPicPr>
              <p:cNvPr id="125" name="Input penna 124">
                <a:extLst>
                  <a:ext uri="{FF2B5EF4-FFF2-40B4-BE49-F238E27FC236}">
                    <a16:creationId xmlns:a16="http://schemas.microsoft.com/office/drawing/2014/main" id="{4F97306C-A337-49A2-B657-772A77E551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1531" y="223649"/>
                <a:ext cx="10586520" cy="63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928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A74607F-D61F-9F23-60BB-DB6A8E56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35" y="381592"/>
            <a:ext cx="6590369" cy="62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2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60544B48-94D2-4042-8554-11E1C56F8616}"/>
                  </a:ext>
                </a:extLst>
              </p14:cNvPr>
              <p14:cNvContentPartPr/>
              <p14:nvPr/>
            </p14:nvContentPartPr>
            <p14:xfrm>
              <a:off x="4972171" y="1189529"/>
              <a:ext cx="1461600" cy="43848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60544B48-94D2-4042-8554-11E1C56F86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8531" y="1081889"/>
                <a:ext cx="156924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4" name="Input penna 113">
                <a:extLst>
                  <a:ext uri="{FF2B5EF4-FFF2-40B4-BE49-F238E27FC236}">
                    <a16:creationId xmlns:a16="http://schemas.microsoft.com/office/drawing/2014/main" id="{B80A1CA9-AFF0-415B-88C9-4F496E2CE9FD}"/>
                  </a:ext>
                </a:extLst>
              </p14:cNvPr>
              <p14:cNvContentPartPr/>
              <p14:nvPr/>
            </p14:nvContentPartPr>
            <p14:xfrm>
              <a:off x="419971" y="208889"/>
              <a:ext cx="9282240" cy="6094080"/>
            </p14:xfrm>
          </p:contentPart>
        </mc:Choice>
        <mc:Fallback>
          <p:pic>
            <p:nvPicPr>
              <p:cNvPr id="114" name="Input penna 113">
                <a:extLst>
                  <a:ext uri="{FF2B5EF4-FFF2-40B4-BE49-F238E27FC236}">
                    <a16:creationId xmlns:a16="http://schemas.microsoft.com/office/drawing/2014/main" id="{B80A1CA9-AFF0-415B-88C9-4F496E2CE9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971" y="191249"/>
                <a:ext cx="9317880" cy="61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66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9C55D7A7-1DD1-424B-946B-28FF1F70E8FC}"/>
                  </a:ext>
                </a:extLst>
              </p14:cNvPr>
              <p14:cNvContentPartPr/>
              <p14:nvPr/>
            </p14:nvContentPartPr>
            <p14:xfrm>
              <a:off x="1978051" y="1246049"/>
              <a:ext cx="177480" cy="2451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9C55D7A7-1DD1-424B-946B-28FF1F70E8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0051" y="1228409"/>
                <a:ext cx="2131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5393710-9308-48EF-A1C0-22236DEDF919}"/>
                  </a:ext>
                </a:extLst>
              </p14:cNvPr>
              <p14:cNvContentPartPr/>
              <p14:nvPr/>
            </p14:nvContentPartPr>
            <p14:xfrm>
              <a:off x="1598611" y="1148849"/>
              <a:ext cx="207720" cy="34524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5393710-9308-48EF-A1C0-22236DEDF9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0611" y="1131209"/>
                <a:ext cx="2433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DEB058A8-4AD2-4F47-B3EA-5DF4857A32C7}"/>
                  </a:ext>
                </a:extLst>
              </p14:cNvPr>
              <p14:cNvContentPartPr/>
              <p14:nvPr/>
            </p14:nvContentPartPr>
            <p14:xfrm>
              <a:off x="931171" y="470249"/>
              <a:ext cx="523800" cy="86652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DEB058A8-4AD2-4F47-B3EA-5DF4857A32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3171" y="452609"/>
                <a:ext cx="55944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C10187AF-3795-44E9-85DF-1FA7DF44E782}"/>
                  </a:ext>
                </a:extLst>
              </p14:cNvPr>
              <p14:cNvContentPartPr/>
              <p14:nvPr/>
            </p14:nvContentPartPr>
            <p14:xfrm>
              <a:off x="7615291" y="1790729"/>
              <a:ext cx="473040" cy="15624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C10187AF-3795-44E9-85DF-1FA7DF44E7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97651" y="1773089"/>
                <a:ext cx="508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F8A18973-2DF3-4B8A-B9D8-F19473A7160C}"/>
                  </a:ext>
                </a:extLst>
              </p14:cNvPr>
              <p14:cNvContentPartPr/>
              <p14:nvPr/>
            </p14:nvContentPartPr>
            <p14:xfrm>
              <a:off x="6885571" y="1697849"/>
              <a:ext cx="529200" cy="24948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F8A18973-2DF3-4B8A-B9D8-F19473A716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7571" y="1680209"/>
                <a:ext cx="564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DDCE8E8B-DCF9-4870-A9EF-9FB82C59A091}"/>
                  </a:ext>
                </a:extLst>
              </p14:cNvPr>
              <p14:cNvContentPartPr/>
              <p14:nvPr/>
            </p14:nvContentPartPr>
            <p14:xfrm>
              <a:off x="4892971" y="1504169"/>
              <a:ext cx="1487160" cy="58788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DDCE8E8B-DCF9-4870-A9EF-9FB82C59A0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4971" y="1486180"/>
                <a:ext cx="1522800" cy="623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18201E31-ECA5-4324-BDAB-4DE1EA9D6AEA}"/>
                  </a:ext>
                </a:extLst>
              </p14:cNvPr>
              <p14:cNvContentPartPr/>
              <p14:nvPr/>
            </p14:nvContentPartPr>
            <p14:xfrm>
              <a:off x="4265491" y="1568969"/>
              <a:ext cx="452160" cy="53532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18201E31-ECA5-4324-BDAB-4DE1EA9D6A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7505" y="1551329"/>
                <a:ext cx="487772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553C40A6-E03D-4110-ADE8-0BB50971D2E3}"/>
                  </a:ext>
                </a:extLst>
              </p14:cNvPr>
              <p14:cNvContentPartPr/>
              <p14:nvPr/>
            </p14:nvContentPartPr>
            <p14:xfrm>
              <a:off x="8411971" y="542969"/>
              <a:ext cx="3204360" cy="71496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553C40A6-E03D-4110-ADE8-0BB50971D2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94331" y="525320"/>
                <a:ext cx="3240000" cy="75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C000E75E-2602-41A4-B780-96930FA31FB8}"/>
                  </a:ext>
                </a:extLst>
              </p14:cNvPr>
              <p14:cNvContentPartPr/>
              <p14:nvPr/>
            </p14:nvContentPartPr>
            <p14:xfrm>
              <a:off x="4322011" y="503009"/>
              <a:ext cx="3408120" cy="66312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C000E75E-2602-41A4-B780-96930FA31F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04011" y="485369"/>
                <a:ext cx="344376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17D7E3C9-EAB7-42D8-905B-8C7F22550EB6}"/>
                  </a:ext>
                </a:extLst>
              </p14:cNvPr>
              <p14:cNvContentPartPr/>
              <p14:nvPr/>
            </p14:nvContentPartPr>
            <p14:xfrm>
              <a:off x="3033571" y="842129"/>
              <a:ext cx="646920" cy="27504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17D7E3C9-EAB7-42D8-905B-8C7F22550EB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5921" y="824129"/>
                <a:ext cx="6825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1" name="Input penna 90">
                <a:extLst>
                  <a:ext uri="{FF2B5EF4-FFF2-40B4-BE49-F238E27FC236}">
                    <a16:creationId xmlns:a16="http://schemas.microsoft.com/office/drawing/2014/main" id="{718CE9D5-667F-4E09-B652-F276C1630BCB}"/>
                  </a:ext>
                </a:extLst>
              </p14:cNvPr>
              <p14:cNvContentPartPr/>
              <p14:nvPr/>
            </p14:nvContentPartPr>
            <p14:xfrm>
              <a:off x="5198251" y="2222369"/>
              <a:ext cx="4776480" cy="1781280"/>
            </p14:xfrm>
          </p:contentPart>
        </mc:Choice>
        <mc:Fallback>
          <p:pic>
            <p:nvPicPr>
              <p:cNvPr id="91" name="Input penna 90">
                <a:extLst>
                  <a:ext uri="{FF2B5EF4-FFF2-40B4-BE49-F238E27FC236}">
                    <a16:creationId xmlns:a16="http://schemas.microsoft.com/office/drawing/2014/main" id="{718CE9D5-667F-4E09-B652-F276C1630BC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80610" y="2204729"/>
                <a:ext cx="4812123" cy="18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3" name="Input penna 112">
                <a:extLst>
                  <a:ext uri="{FF2B5EF4-FFF2-40B4-BE49-F238E27FC236}">
                    <a16:creationId xmlns:a16="http://schemas.microsoft.com/office/drawing/2014/main" id="{61951BD8-3E09-4D8B-B5F3-ACC247CF1265}"/>
                  </a:ext>
                </a:extLst>
              </p14:cNvPr>
              <p14:cNvContentPartPr/>
              <p14:nvPr/>
            </p14:nvContentPartPr>
            <p14:xfrm>
              <a:off x="7178251" y="4539329"/>
              <a:ext cx="576360" cy="635400"/>
            </p14:xfrm>
          </p:contentPart>
        </mc:Choice>
        <mc:Fallback>
          <p:pic>
            <p:nvPicPr>
              <p:cNvPr id="113" name="Input penna 112">
                <a:extLst>
                  <a:ext uri="{FF2B5EF4-FFF2-40B4-BE49-F238E27FC236}">
                    <a16:creationId xmlns:a16="http://schemas.microsoft.com/office/drawing/2014/main" id="{61951BD8-3E09-4D8B-B5F3-ACC247CF12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60262" y="4521689"/>
                <a:ext cx="611978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4" name="Input penna 113">
                <a:extLst>
                  <a:ext uri="{FF2B5EF4-FFF2-40B4-BE49-F238E27FC236}">
                    <a16:creationId xmlns:a16="http://schemas.microsoft.com/office/drawing/2014/main" id="{7B34695F-22C4-4800-8366-6F9896FEB313}"/>
                  </a:ext>
                </a:extLst>
              </p14:cNvPr>
              <p14:cNvContentPartPr/>
              <p14:nvPr/>
            </p14:nvContentPartPr>
            <p14:xfrm>
              <a:off x="4774531" y="4653089"/>
              <a:ext cx="2137680" cy="579600"/>
            </p14:xfrm>
          </p:contentPart>
        </mc:Choice>
        <mc:Fallback>
          <p:pic>
            <p:nvPicPr>
              <p:cNvPr id="114" name="Input penna 113">
                <a:extLst>
                  <a:ext uri="{FF2B5EF4-FFF2-40B4-BE49-F238E27FC236}">
                    <a16:creationId xmlns:a16="http://schemas.microsoft.com/office/drawing/2014/main" id="{7B34695F-22C4-4800-8366-6F9896FEB31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6888" y="4635449"/>
                <a:ext cx="2173326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DB36FAE0-BA65-47B3-81CF-404D36455212}"/>
                  </a:ext>
                </a:extLst>
              </p14:cNvPr>
              <p14:cNvContentPartPr/>
              <p14:nvPr/>
            </p14:nvContentPartPr>
            <p14:xfrm>
              <a:off x="3325171" y="4924889"/>
              <a:ext cx="660960" cy="260280"/>
            </p14:xfrm>
          </p:contentPart>
        </mc:Choice>
        <mc:Fallback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DB36FAE0-BA65-47B3-81CF-404D364552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7171" y="4907249"/>
                <a:ext cx="6966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6" name="Input penna 115">
                <a:extLst>
                  <a:ext uri="{FF2B5EF4-FFF2-40B4-BE49-F238E27FC236}">
                    <a16:creationId xmlns:a16="http://schemas.microsoft.com/office/drawing/2014/main" id="{80CC18FA-7ED2-4B14-B8B4-5D5D9170B226}"/>
                  </a:ext>
                </a:extLst>
              </p14:cNvPr>
              <p14:cNvContentPartPr/>
              <p14:nvPr/>
            </p14:nvContentPartPr>
            <p14:xfrm>
              <a:off x="951331" y="4182929"/>
              <a:ext cx="1361880" cy="1501200"/>
            </p14:xfrm>
          </p:contentPart>
        </mc:Choice>
        <mc:Fallback>
          <p:pic>
            <p:nvPicPr>
              <p:cNvPr id="116" name="Input penna 115">
                <a:extLst>
                  <a:ext uri="{FF2B5EF4-FFF2-40B4-BE49-F238E27FC236}">
                    <a16:creationId xmlns:a16="http://schemas.microsoft.com/office/drawing/2014/main" id="{80CC18FA-7ED2-4B14-B8B4-5D5D9170B22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3336" y="4165289"/>
                <a:ext cx="1397511" cy="15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5" name="Input penna 144">
                <a:extLst>
                  <a:ext uri="{FF2B5EF4-FFF2-40B4-BE49-F238E27FC236}">
                    <a16:creationId xmlns:a16="http://schemas.microsoft.com/office/drawing/2014/main" id="{6D73FF48-3090-4C9C-87CA-3DC01D340E3F}"/>
                  </a:ext>
                </a:extLst>
              </p14:cNvPr>
              <p14:cNvContentPartPr/>
              <p14:nvPr/>
            </p14:nvContentPartPr>
            <p14:xfrm>
              <a:off x="6156211" y="5416649"/>
              <a:ext cx="866880" cy="408960"/>
            </p14:xfrm>
          </p:contentPart>
        </mc:Choice>
        <mc:Fallback>
          <p:pic>
            <p:nvPicPr>
              <p:cNvPr id="145" name="Input penna 144">
                <a:extLst>
                  <a:ext uri="{FF2B5EF4-FFF2-40B4-BE49-F238E27FC236}">
                    <a16:creationId xmlns:a16="http://schemas.microsoft.com/office/drawing/2014/main" id="{6D73FF48-3090-4C9C-87CA-3DC01D340E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38571" y="5398649"/>
                <a:ext cx="9025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6" name="Input penna 145">
                <a:extLst>
                  <a:ext uri="{FF2B5EF4-FFF2-40B4-BE49-F238E27FC236}">
                    <a16:creationId xmlns:a16="http://schemas.microsoft.com/office/drawing/2014/main" id="{08A35F7F-134C-4E3B-A7C5-56EF15E312D0}"/>
                  </a:ext>
                </a:extLst>
              </p14:cNvPr>
              <p14:cNvContentPartPr/>
              <p14:nvPr/>
            </p14:nvContentPartPr>
            <p14:xfrm>
              <a:off x="5541691" y="5537969"/>
              <a:ext cx="429120" cy="300240"/>
            </p14:xfrm>
          </p:contentPart>
        </mc:Choice>
        <mc:Fallback>
          <p:pic>
            <p:nvPicPr>
              <p:cNvPr id="146" name="Input penna 145">
                <a:extLst>
                  <a:ext uri="{FF2B5EF4-FFF2-40B4-BE49-F238E27FC236}">
                    <a16:creationId xmlns:a16="http://schemas.microsoft.com/office/drawing/2014/main" id="{08A35F7F-134C-4E3B-A7C5-56EF15E312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23691" y="5520308"/>
                <a:ext cx="464760" cy="335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7" name="Input penna 146">
                <a:extLst>
                  <a:ext uri="{FF2B5EF4-FFF2-40B4-BE49-F238E27FC236}">
                    <a16:creationId xmlns:a16="http://schemas.microsoft.com/office/drawing/2014/main" id="{C590ABD0-F9E3-4674-9B54-F0188D2B43B1}"/>
                  </a:ext>
                </a:extLst>
              </p14:cNvPr>
              <p14:cNvContentPartPr/>
              <p14:nvPr/>
            </p14:nvContentPartPr>
            <p14:xfrm>
              <a:off x="3848611" y="5428169"/>
              <a:ext cx="1109880" cy="625320"/>
            </p14:xfrm>
          </p:contentPart>
        </mc:Choice>
        <mc:Fallback>
          <p:pic>
            <p:nvPicPr>
              <p:cNvPr id="147" name="Input penna 146">
                <a:extLst>
                  <a:ext uri="{FF2B5EF4-FFF2-40B4-BE49-F238E27FC236}">
                    <a16:creationId xmlns:a16="http://schemas.microsoft.com/office/drawing/2014/main" id="{C590ABD0-F9E3-4674-9B54-F0188D2B43B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30617" y="5410169"/>
                <a:ext cx="1145508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8" name="Input penna 147">
                <a:extLst>
                  <a:ext uri="{FF2B5EF4-FFF2-40B4-BE49-F238E27FC236}">
                    <a16:creationId xmlns:a16="http://schemas.microsoft.com/office/drawing/2014/main" id="{4DF8EEF2-C1A3-4726-809D-A045ED9047DD}"/>
                  </a:ext>
                </a:extLst>
              </p14:cNvPr>
              <p14:cNvContentPartPr/>
              <p14:nvPr/>
            </p14:nvContentPartPr>
            <p14:xfrm>
              <a:off x="9625171" y="4767929"/>
              <a:ext cx="2178360" cy="320400"/>
            </p14:xfrm>
          </p:contentPart>
        </mc:Choice>
        <mc:Fallback>
          <p:pic>
            <p:nvPicPr>
              <p:cNvPr id="148" name="Input penna 147">
                <a:extLst>
                  <a:ext uri="{FF2B5EF4-FFF2-40B4-BE49-F238E27FC236}">
                    <a16:creationId xmlns:a16="http://schemas.microsoft.com/office/drawing/2014/main" id="{4DF8EEF2-C1A3-4726-809D-A045ED9047D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07531" y="4750289"/>
                <a:ext cx="22140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0" name="Input penna 149">
                <a:extLst>
                  <a:ext uri="{FF2B5EF4-FFF2-40B4-BE49-F238E27FC236}">
                    <a16:creationId xmlns:a16="http://schemas.microsoft.com/office/drawing/2014/main" id="{8D6FF3E1-6FAF-40F0-87BA-2626A4219BFF}"/>
                  </a:ext>
                </a:extLst>
              </p14:cNvPr>
              <p14:cNvContentPartPr/>
              <p14:nvPr/>
            </p14:nvContentPartPr>
            <p14:xfrm>
              <a:off x="8482171" y="4843169"/>
              <a:ext cx="939600" cy="297720"/>
            </p14:xfrm>
          </p:contentPart>
        </mc:Choice>
        <mc:Fallback>
          <p:pic>
            <p:nvPicPr>
              <p:cNvPr id="150" name="Input penna 149">
                <a:extLst>
                  <a:ext uri="{FF2B5EF4-FFF2-40B4-BE49-F238E27FC236}">
                    <a16:creationId xmlns:a16="http://schemas.microsoft.com/office/drawing/2014/main" id="{8D6FF3E1-6FAF-40F0-87BA-2626A4219B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64531" y="4825529"/>
                <a:ext cx="9752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1" name="Input penna 150">
                <a:extLst>
                  <a:ext uri="{FF2B5EF4-FFF2-40B4-BE49-F238E27FC236}">
                    <a16:creationId xmlns:a16="http://schemas.microsoft.com/office/drawing/2014/main" id="{400CB144-D87D-42D9-BECB-2DD43A51EFE7}"/>
                  </a:ext>
                </a:extLst>
              </p14:cNvPr>
              <p14:cNvContentPartPr/>
              <p14:nvPr/>
            </p14:nvContentPartPr>
            <p14:xfrm>
              <a:off x="7559131" y="5407289"/>
              <a:ext cx="869040" cy="357480"/>
            </p14:xfrm>
          </p:contentPart>
        </mc:Choice>
        <mc:Fallback>
          <p:pic>
            <p:nvPicPr>
              <p:cNvPr id="151" name="Input penna 150">
                <a:extLst>
                  <a:ext uri="{FF2B5EF4-FFF2-40B4-BE49-F238E27FC236}">
                    <a16:creationId xmlns:a16="http://schemas.microsoft.com/office/drawing/2014/main" id="{400CB144-D87D-42D9-BECB-2DD43A51EFE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41491" y="5389649"/>
                <a:ext cx="9046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7" name="Input penna 166">
                <a:extLst>
                  <a:ext uri="{FF2B5EF4-FFF2-40B4-BE49-F238E27FC236}">
                    <a16:creationId xmlns:a16="http://schemas.microsoft.com/office/drawing/2014/main" id="{7C14A3C5-5899-467E-B9A5-5FF5BBB1A595}"/>
                  </a:ext>
                </a:extLst>
              </p14:cNvPr>
              <p14:cNvContentPartPr/>
              <p14:nvPr/>
            </p14:nvContentPartPr>
            <p14:xfrm>
              <a:off x="6752371" y="5994449"/>
              <a:ext cx="301680" cy="593640"/>
            </p14:xfrm>
          </p:contentPart>
        </mc:Choice>
        <mc:Fallback>
          <p:pic>
            <p:nvPicPr>
              <p:cNvPr id="167" name="Input penna 166">
                <a:extLst>
                  <a:ext uri="{FF2B5EF4-FFF2-40B4-BE49-F238E27FC236}">
                    <a16:creationId xmlns:a16="http://schemas.microsoft.com/office/drawing/2014/main" id="{7C14A3C5-5899-467E-B9A5-5FF5BBB1A59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34371" y="5976449"/>
                <a:ext cx="33732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4" name="Input penna 173">
                <a:extLst>
                  <a:ext uri="{FF2B5EF4-FFF2-40B4-BE49-F238E27FC236}">
                    <a16:creationId xmlns:a16="http://schemas.microsoft.com/office/drawing/2014/main" id="{6AFF05F6-EEB6-428A-BF55-3476929D9D5C}"/>
                  </a:ext>
                </a:extLst>
              </p14:cNvPr>
              <p14:cNvContentPartPr/>
              <p14:nvPr/>
            </p14:nvContentPartPr>
            <p14:xfrm>
              <a:off x="9724171" y="6297929"/>
              <a:ext cx="419040" cy="144720"/>
            </p14:xfrm>
          </p:contentPart>
        </mc:Choice>
        <mc:Fallback>
          <p:pic>
            <p:nvPicPr>
              <p:cNvPr id="174" name="Input penna 173">
                <a:extLst>
                  <a:ext uri="{FF2B5EF4-FFF2-40B4-BE49-F238E27FC236}">
                    <a16:creationId xmlns:a16="http://schemas.microsoft.com/office/drawing/2014/main" id="{6AFF05F6-EEB6-428A-BF55-3476929D9D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706531" y="6280289"/>
                <a:ext cx="4546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5" name="Input penna 174">
                <a:extLst>
                  <a:ext uri="{FF2B5EF4-FFF2-40B4-BE49-F238E27FC236}">
                    <a16:creationId xmlns:a16="http://schemas.microsoft.com/office/drawing/2014/main" id="{26509850-6146-42D6-A914-2654C48F6ABC}"/>
                  </a:ext>
                </a:extLst>
              </p14:cNvPr>
              <p14:cNvContentPartPr/>
              <p14:nvPr/>
            </p14:nvContentPartPr>
            <p14:xfrm>
              <a:off x="9736411" y="6074729"/>
              <a:ext cx="143640" cy="24480"/>
            </p14:xfrm>
          </p:contentPart>
        </mc:Choice>
        <mc:Fallback>
          <p:pic>
            <p:nvPicPr>
              <p:cNvPr id="175" name="Input penna 174">
                <a:extLst>
                  <a:ext uri="{FF2B5EF4-FFF2-40B4-BE49-F238E27FC236}">
                    <a16:creationId xmlns:a16="http://schemas.microsoft.com/office/drawing/2014/main" id="{26509850-6146-42D6-A914-2654C48F6AB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18411" y="6057089"/>
                <a:ext cx="1792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1" name="Input penna 180">
                <a:extLst>
                  <a:ext uri="{FF2B5EF4-FFF2-40B4-BE49-F238E27FC236}">
                    <a16:creationId xmlns:a16="http://schemas.microsoft.com/office/drawing/2014/main" id="{1DA54584-78E8-490E-9930-16B1C77AAED3}"/>
                  </a:ext>
                </a:extLst>
              </p14:cNvPr>
              <p14:cNvContentPartPr/>
              <p14:nvPr/>
            </p14:nvContentPartPr>
            <p14:xfrm>
              <a:off x="10490611" y="5908049"/>
              <a:ext cx="1226880" cy="795600"/>
            </p14:xfrm>
          </p:contentPart>
        </mc:Choice>
        <mc:Fallback>
          <p:pic>
            <p:nvPicPr>
              <p:cNvPr id="181" name="Input penna 180">
                <a:extLst>
                  <a:ext uri="{FF2B5EF4-FFF2-40B4-BE49-F238E27FC236}">
                    <a16:creationId xmlns:a16="http://schemas.microsoft.com/office/drawing/2014/main" id="{1DA54584-78E8-490E-9930-16B1C77AAE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472616" y="5890049"/>
                <a:ext cx="126251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2" name="Input penna 181">
                <a:extLst>
                  <a:ext uri="{FF2B5EF4-FFF2-40B4-BE49-F238E27FC236}">
                    <a16:creationId xmlns:a16="http://schemas.microsoft.com/office/drawing/2014/main" id="{DFD3E1C1-D5EA-4996-B928-EEEB065F0C41}"/>
                  </a:ext>
                </a:extLst>
              </p14:cNvPr>
              <p14:cNvContentPartPr/>
              <p14:nvPr/>
            </p14:nvContentPartPr>
            <p14:xfrm>
              <a:off x="7223251" y="6118649"/>
              <a:ext cx="1893240" cy="296280"/>
            </p14:xfrm>
          </p:contentPart>
        </mc:Choice>
        <mc:Fallback>
          <p:pic>
            <p:nvPicPr>
              <p:cNvPr id="182" name="Input penna 181">
                <a:extLst>
                  <a:ext uri="{FF2B5EF4-FFF2-40B4-BE49-F238E27FC236}">
                    <a16:creationId xmlns:a16="http://schemas.microsoft.com/office/drawing/2014/main" id="{DFD3E1C1-D5EA-4996-B928-EEEB065F0C4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05251" y="6100649"/>
                <a:ext cx="19288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3" name="Input penna 182">
                <a:extLst>
                  <a:ext uri="{FF2B5EF4-FFF2-40B4-BE49-F238E27FC236}">
                    <a16:creationId xmlns:a16="http://schemas.microsoft.com/office/drawing/2014/main" id="{2FFEB1E9-56EF-4147-B062-5CB448EB4621}"/>
                  </a:ext>
                </a:extLst>
              </p14:cNvPr>
              <p14:cNvContentPartPr/>
              <p14:nvPr/>
            </p14:nvContentPartPr>
            <p14:xfrm>
              <a:off x="6086731" y="6021089"/>
              <a:ext cx="343440" cy="367920"/>
            </p14:xfrm>
          </p:contentPart>
        </mc:Choice>
        <mc:Fallback>
          <p:pic>
            <p:nvPicPr>
              <p:cNvPr id="183" name="Input penna 182">
                <a:extLst>
                  <a:ext uri="{FF2B5EF4-FFF2-40B4-BE49-F238E27FC236}">
                    <a16:creationId xmlns:a16="http://schemas.microsoft.com/office/drawing/2014/main" id="{2FFEB1E9-56EF-4147-B062-5CB448EB462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68731" y="6003449"/>
                <a:ext cx="3790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84" name="Input penna 183">
                <a:extLst>
                  <a:ext uri="{FF2B5EF4-FFF2-40B4-BE49-F238E27FC236}">
                    <a16:creationId xmlns:a16="http://schemas.microsoft.com/office/drawing/2014/main" id="{A2D5AFB8-BA0D-4E0D-A477-4DF5EE65EF26}"/>
                  </a:ext>
                </a:extLst>
              </p14:cNvPr>
              <p14:cNvContentPartPr/>
              <p14:nvPr/>
            </p14:nvContentPartPr>
            <p14:xfrm>
              <a:off x="4242091" y="6141329"/>
              <a:ext cx="1445040" cy="470160"/>
            </p14:xfrm>
          </p:contentPart>
        </mc:Choice>
        <mc:Fallback>
          <p:pic>
            <p:nvPicPr>
              <p:cNvPr id="184" name="Input penna 183">
                <a:extLst>
                  <a:ext uri="{FF2B5EF4-FFF2-40B4-BE49-F238E27FC236}">
                    <a16:creationId xmlns:a16="http://schemas.microsoft.com/office/drawing/2014/main" id="{A2D5AFB8-BA0D-4E0D-A477-4DF5EE65EF2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24091" y="6123329"/>
                <a:ext cx="148068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5" name="Input penna 184">
                <a:extLst>
                  <a:ext uri="{FF2B5EF4-FFF2-40B4-BE49-F238E27FC236}">
                    <a16:creationId xmlns:a16="http://schemas.microsoft.com/office/drawing/2014/main" id="{5D26EA31-7F0D-432B-BBBD-85CF2F115AF8}"/>
                  </a:ext>
                </a:extLst>
              </p14:cNvPr>
              <p14:cNvContentPartPr/>
              <p14:nvPr/>
            </p14:nvContentPartPr>
            <p14:xfrm>
              <a:off x="8692411" y="5350409"/>
              <a:ext cx="2415600" cy="491040"/>
            </p14:xfrm>
          </p:contentPart>
        </mc:Choice>
        <mc:Fallback>
          <p:pic>
            <p:nvPicPr>
              <p:cNvPr id="185" name="Input penna 184">
                <a:extLst>
                  <a:ext uri="{FF2B5EF4-FFF2-40B4-BE49-F238E27FC236}">
                    <a16:creationId xmlns:a16="http://schemas.microsoft.com/office/drawing/2014/main" id="{5D26EA31-7F0D-432B-BBBD-85CF2F115AF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74411" y="5332409"/>
                <a:ext cx="2451240" cy="5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007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>
            <a:extLst>
              <a:ext uri="{FF2B5EF4-FFF2-40B4-BE49-F238E27FC236}">
                <a16:creationId xmlns:a16="http://schemas.microsoft.com/office/drawing/2014/main" id="{0E26EB60-2C25-4735-9F8F-2DB392C99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0" y="64812"/>
            <a:ext cx="7711559" cy="67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6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22EEC9A0-04D8-48C8-9954-464B1C2E27EF}"/>
                  </a:ext>
                </a:extLst>
              </p14:cNvPr>
              <p14:cNvContentPartPr/>
              <p14:nvPr/>
            </p14:nvContentPartPr>
            <p14:xfrm>
              <a:off x="657571" y="612089"/>
              <a:ext cx="1514160" cy="112284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22EEC9A0-04D8-48C8-9954-464B1C2E27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931" y="594089"/>
                <a:ext cx="1549800" cy="11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77DE0D80-0D73-445F-8F6B-A210797C351A}"/>
                  </a:ext>
                </a:extLst>
              </p14:cNvPr>
              <p14:cNvContentPartPr/>
              <p14:nvPr/>
            </p14:nvContentPartPr>
            <p14:xfrm>
              <a:off x="7136491" y="939329"/>
              <a:ext cx="2170800" cy="41508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77DE0D80-0D73-445F-8F6B-A210797C35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8848" y="921329"/>
                <a:ext cx="2206446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23CCE1DF-BD27-463A-9CA7-CD40EFA065BE}"/>
                  </a:ext>
                </a:extLst>
              </p14:cNvPr>
              <p14:cNvContentPartPr/>
              <p14:nvPr/>
            </p14:nvContentPartPr>
            <p14:xfrm>
              <a:off x="4547371" y="748169"/>
              <a:ext cx="2353320" cy="6159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23CCE1DF-BD27-463A-9CA7-CD40EFA065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9728" y="730169"/>
                <a:ext cx="2388965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7E811F41-3A1D-4E21-9631-087A68E55455}"/>
                  </a:ext>
                </a:extLst>
              </p14:cNvPr>
              <p14:cNvContentPartPr/>
              <p14:nvPr/>
            </p14:nvContentPartPr>
            <p14:xfrm>
              <a:off x="2928811" y="1049849"/>
              <a:ext cx="679680" cy="25308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7E811F41-3A1D-4E21-9631-087A68E554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1171" y="1031849"/>
                <a:ext cx="7153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BF7318AE-2490-492A-8955-248D8759699D}"/>
                  </a:ext>
                </a:extLst>
              </p14:cNvPr>
              <p14:cNvContentPartPr/>
              <p14:nvPr/>
            </p14:nvContentPartPr>
            <p14:xfrm>
              <a:off x="7855051" y="1604969"/>
              <a:ext cx="2210040" cy="54900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BF7318AE-2490-492A-8955-248D875969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37411" y="1586969"/>
                <a:ext cx="224568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E25606E7-B80D-4ED3-AF56-5BC6F28FA5C8}"/>
                  </a:ext>
                </a:extLst>
              </p14:cNvPr>
              <p14:cNvContentPartPr/>
              <p14:nvPr/>
            </p14:nvContentPartPr>
            <p14:xfrm>
              <a:off x="4549891" y="2574809"/>
              <a:ext cx="1659960" cy="40572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E25606E7-B80D-4ED3-AF56-5BC6F28FA5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2251" y="2557169"/>
                <a:ext cx="16956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2E6F4838-74F3-45E2-8D1B-CE5B3DE61CE2}"/>
                  </a:ext>
                </a:extLst>
              </p14:cNvPr>
              <p14:cNvContentPartPr/>
              <p14:nvPr/>
            </p14:nvContentPartPr>
            <p14:xfrm>
              <a:off x="5802331" y="1684169"/>
              <a:ext cx="1401480" cy="58500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2E6F4838-74F3-45E2-8D1B-CE5B3DE61C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4331" y="1666529"/>
                <a:ext cx="143712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A9FF17-A536-4480-B4C5-02F71280816F}"/>
                  </a:ext>
                </a:extLst>
              </p14:cNvPr>
              <p14:cNvContentPartPr/>
              <p14:nvPr/>
            </p14:nvContentPartPr>
            <p14:xfrm>
              <a:off x="4475731" y="1629449"/>
              <a:ext cx="487440" cy="58284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A9FF17-A536-4480-B4C5-02F7128081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57731" y="1611449"/>
                <a:ext cx="5230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A5A5A4C8-9AC6-422C-8A4C-B848A3F6FFD6}"/>
                  </a:ext>
                </a:extLst>
              </p14:cNvPr>
              <p14:cNvContentPartPr/>
              <p14:nvPr/>
            </p14:nvContentPartPr>
            <p14:xfrm>
              <a:off x="6822211" y="2415329"/>
              <a:ext cx="2188800" cy="97992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A5A5A4C8-9AC6-422C-8A4C-B848A3F6FFD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4568" y="2397689"/>
                <a:ext cx="2224446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6B0DF47C-8870-42EC-B878-C13A060EAF49}"/>
                  </a:ext>
                </a:extLst>
              </p14:cNvPr>
              <p14:cNvContentPartPr/>
              <p14:nvPr/>
            </p14:nvContentPartPr>
            <p14:xfrm>
              <a:off x="2719651" y="3516569"/>
              <a:ext cx="476640" cy="52308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6B0DF47C-8870-42EC-B878-C13A060EAF4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01651" y="3498917"/>
                <a:ext cx="512280" cy="558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2195268E-7F1A-4638-9AF0-52C966BB23E5}"/>
                  </a:ext>
                </a:extLst>
              </p14:cNvPr>
              <p14:cNvContentPartPr/>
              <p14:nvPr/>
            </p14:nvContentPartPr>
            <p14:xfrm>
              <a:off x="1022611" y="3597929"/>
              <a:ext cx="1414440" cy="43380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2195268E-7F1A-4638-9AF0-52C966BB23E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4967" y="3580289"/>
                <a:ext cx="1450089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D2BD4635-E754-4219-BEC5-B35D49A38DDE}"/>
                  </a:ext>
                </a:extLst>
              </p14:cNvPr>
              <p14:cNvContentPartPr/>
              <p14:nvPr/>
            </p14:nvContentPartPr>
            <p14:xfrm>
              <a:off x="794731" y="4300289"/>
              <a:ext cx="2108880" cy="130644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D2BD4635-E754-4219-BEC5-B35D49A38D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6734" y="4282644"/>
                <a:ext cx="2144514" cy="1342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5C7428B4-08C2-4140-A7CD-9657851F5D8F}"/>
                  </a:ext>
                </a:extLst>
              </p14:cNvPr>
              <p14:cNvContentPartPr/>
              <p14:nvPr/>
            </p14:nvContentPartPr>
            <p14:xfrm>
              <a:off x="1106851" y="5765849"/>
              <a:ext cx="2494800" cy="78552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5C7428B4-08C2-4140-A7CD-9657851F5D8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89211" y="5748209"/>
                <a:ext cx="253044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E512F171-0D30-4EFC-B756-1DC07F692A64}"/>
                  </a:ext>
                </a:extLst>
              </p14:cNvPr>
              <p14:cNvContentPartPr/>
              <p14:nvPr/>
            </p14:nvContentPartPr>
            <p14:xfrm>
              <a:off x="7424491" y="3552569"/>
              <a:ext cx="343080" cy="40248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E512F171-0D30-4EFC-B756-1DC07F692A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06491" y="3534929"/>
                <a:ext cx="37872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AA50CB95-3B2A-4643-98F9-2F0D062B9963}"/>
                  </a:ext>
                </a:extLst>
              </p14:cNvPr>
              <p14:cNvContentPartPr/>
              <p14:nvPr/>
            </p14:nvContentPartPr>
            <p14:xfrm>
              <a:off x="10152931" y="3581369"/>
              <a:ext cx="361440" cy="50724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AA50CB95-3B2A-4643-98F9-2F0D062B996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134931" y="3563382"/>
                <a:ext cx="397080" cy="542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40F127C4-C68C-4183-9634-5F41D4A41BC6}"/>
                  </a:ext>
                </a:extLst>
              </p14:cNvPr>
              <p14:cNvContentPartPr/>
              <p14:nvPr/>
            </p14:nvContentPartPr>
            <p14:xfrm>
              <a:off x="8474971" y="3572009"/>
              <a:ext cx="1216440" cy="385920"/>
            </p14:xfrm>
          </p:contentPart>
        </mc:Choice>
        <mc:Fallback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40F127C4-C68C-4183-9634-5F41D4A41BC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57331" y="3554009"/>
                <a:ext cx="12520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B294C778-F3E4-4EF9-B1D0-1F2A9E47931A}"/>
                  </a:ext>
                </a:extLst>
              </p14:cNvPr>
              <p14:cNvContentPartPr/>
              <p14:nvPr/>
            </p14:nvContentPartPr>
            <p14:xfrm>
              <a:off x="8296771" y="4311809"/>
              <a:ext cx="410400" cy="56736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B294C778-F3E4-4EF9-B1D0-1F2A9E4793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79131" y="4293809"/>
                <a:ext cx="44604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80D10E94-468C-4353-9B75-59D954532325}"/>
                  </a:ext>
                </a:extLst>
              </p14:cNvPr>
              <p14:cNvContentPartPr/>
              <p14:nvPr/>
            </p14:nvContentPartPr>
            <p14:xfrm>
              <a:off x="7112011" y="4987529"/>
              <a:ext cx="2913120" cy="115920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80D10E94-468C-4353-9B75-59D95453232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94371" y="4969529"/>
                <a:ext cx="2948760" cy="11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21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4">
            <a:extLst>
              <a:ext uri="{FF2B5EF4-FFF2-40B4-BE49-F238E27FC236}">
                <a16:creationId xmlns:a16="http://schemas.microsoft.com/office/drawing/2014/main" id="{59D106CB-4193-431C-92B6-9934B0CB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1559" cy="67261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E1AB74ED-E528-4B5A-9B4E-6BE206B3FAA1}"/>
                  </a:ext>
                </a:extLst>
              </p14:cNvPr>
              <p14:cNvContentPartPr/>
              <p14:nvPr/>
            </p14:nvContentPartPr>
            <p14:xfrm>
              <a:off x="8040091" y="452249"/>
              <a:ext cx="2677680" cy="60768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E1AB74ED-E528-4B5A-9B4E-6BE206B3F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2091" y="434249"/>
                <a:ext cx="27133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B670329B-0A47-46BD-A6B6-7917DBBD53C5}"/>
                  </a:ext>
                </a:extLst>
              </p14:cNvPr>
              <p14:cNvContentPartPr/>
              <p14:nvPr/>
            </p14:nvContentPartPr>
            <p14:xfrm>
              <a:off x="8402971" y="1737089"/>
              <a:ext cx="396360" cy="29412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B670329B-0A47-46BD-A6B6-7917DBBD53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4971" y="1719449"/>
                <a:ext cx="4320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38206BB8-23A4-45AE-B659-52ED7C6FDE95}"/>
                  </a:ext>
                </a:extLst>
              </p14:cNvPr>
              <p14:cNvContentPartPr/>
              <p14:nvPr/>
            </p14:nvContentPartPr>
            <p14:xfrm>
              <a:off x="9799411" y="1903049"/>
              <a:ext cx="113760" cy="111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38206BB8-23A4-45AE-B659-52ED7C6FDE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81411" y="1885049"/>
                <a:ext cx="149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2CF11D46-407E-4A43-95D7-F660F418B3F7}"/>
                  </a:ext>
                </a:extLst>
              </p14:cNvPr>
              <p14:cNvContentPartPr/>
              <p14:nvPr/>
            </p14:nvContentPartPr>
            <p14:xfrm>
              <a:off x="10746211" y="1616129"/>
              <a:ext cx="1060560" cy="35028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2CF11D46-407E-4A43-95D7-F660F418B3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28577" y="1598507"/>
                <a:ext cx="1096188" cy="38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1D9D17CB-2262-4795-82B9-44432441DEB7}"/>
                  </a:ext>
                </a:extLst>
              </p14:cNvPr>
              <p14:cNvContentPartPr/>
              <p14:nvPr/>
            </p14:nvContentPartPr>
            <p14:xfrm>
              <a:off x="10143571" y="1711529"/>
              <a:ext cx="439920" cy="24048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1D9D17CB-2262-4795-82B9-44432441DE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25571" y="1693889"/>
                <a:ext cx="4755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7C001816-EE4E-4CFE-858D-C78BDAD7419E}"/>
                  </a:ext>
                </a:extLst>
              </p14:cNvPr>
              <p14:cNvContentPartPr/>
              <p14:nvPr/>
            </p14:nvContentPartPr>
            <p14:xfrm>
              <a:off x="8936491" y="1732409"/>
              <a:ext cx="682200" cy="33120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7C001816-EE4E-4CFE-858D-C78BDAD741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18491" y="1714429"/>
                <a:ext cx="717840" cy="366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C61857EF-85CE-494F-95D5-4923719ED2E3}"/>
                  </a:ext>
                </a:extLst>
              </p14:cNvPr>
              <p14:cNvContentPartPr/>
              <p14:nvPr/>
            </p14:nvContentPartPr>
            <p14:xfrm>
              <a:off x="8777731" y="1223369"/>
              <a:ext cx="1382040" cy="34380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C61857EF-85CE-494F-95D5-4923719ED2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59731" y="1205729"/>
                <a:ext cx="14176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B75405A9-F91B-412E-8883-1053AA29ACC0}"/>
                  </a:ext>
                </a:extLst>
              </p14:cNvPr>
              <p14:cNvContentPartPr/>
              <p14:nvPr/>
            </p14:nvContentPartPr>
            <p14:xfrm>
              <a:off x="8783491" y="2233529"/>
              <a:ext cx="1861200" cy="137160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B75405A9-F91B-412E-8883-1053AA29ACC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65851" y="2215529"/>
                <a:ext cx="1896840" cy="14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" name="Input penna 81">
                <a:extLst>
                  <a:ext uri="{FF2B5EF4-FFF2-40B4-BE49-F238E27FC236}">
                    <a16:creationId xmlns:a16="http://schemas.microsoft.com/office/drawing/2014/main" id="{69BC92F7-BCCD-4F1C-B807-8AFA3431F8B6}"/>
                  </a:ext>
                </a:extLst>
              </p14:cNvPr>
              <p14:cNvContentPartPr/>
              <p14:nvPr/>
            </p14:nvContentPartPr>
            <p14:xfrm>
              <a:off x="8137291" y="3869009"/>
              <a:ext cx="3844800" cy="732600"/>
            </p14:xfrm>
          </p:contentPart>
        </mc:Choice>
        <mc:Fallback>
          <p:pic>
            <p:nvPicPr>
              <p:cNvPr id="82" name="Input penna 81">
                <a:extLst>
                  <a:ext uri="{FF2B5EF4-FFF2-40B4-BE49-F238E27FC236}">
                    <a16:creationId xmlns:a16="http://schemas.microsoft.com/office/drawing/2014/main" id="{69BC92F7-BCCD-4F1C-B807-8AFA3431F8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19653" y="3851369"/>
                <a:ext cx="3880437" cy="7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73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6D1C07D3-4209-43E6-8A76-766FDD854CA2}"/>
                  </a:ext>
                </a:extLst>
              </p14:cNvPr>
              <p14:cNvContentPartPr/>
              <p14:nvPr/>
            </p14:nvContentPartPr>
            <p14:xfrm>
              <a:off x="529051" y="506249"/>
              <a:ext cx="862560" cy="68328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6D1C07D3-4209-43E6-8A76-766FDD854C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418" y="488258"/>
                <a:ext cx="898185" cy="718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68E3C93B-9280-4076-939E-D3354F4B1949}"/>
                  </a:ext>
                </a:extLst>
              </p14:cNvPr>
              <p14:cNvContentPartPr/>
              <p14:nvPr/>
            </p14:nvContentPartPr>
            <p14:xfrm>
              <a:off x="9191371" y="438569"/>
              <a:ext cx="2310480" cy="84708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68E3C93B-9280-4076-939E-D3354F4B19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73734" y="420921"/>
                <a:ext cx="2346114" cy="882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24E8A7A8-4A59-4D4F-AD78-1BF7E44E7D0F}"/>
                  </a:ext>
                </a:extLst>
              </p14:cNvPr>
              <p14:cNvContentPartPr/>
              <p14:nvPr/>
            </p14:nvContentPartPr>
            <p14:xfrm>
              <a:off x="6611971" y="513449"/>
              <a:ext cx="2117880" cy="52704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24E8A7A8-4A59-4D4F-AD78-1BF7E44E7D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3974" y="495797"/>
                <a:ext cx="2153514" cy="562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E227617F-FA50-4BD0-85F3-959166BBD57F}"/>
                  </a:ext>
                </a:extLst>
              </p14:cNvPr>
              <p14:cNvContentPartPr/>
              <p14:nvPr/>
            </p14:nvContentPartPr>
            <p14:xfrm>
              <a:off x="2606971" y="555569"/>
              <a:ext cx="3089520" cy="10278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E227617F-FA50-4BD0-85F3-959166BBD5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9333" y="537929"/>
                <a:ext cx="3125156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CEDF8E62-FAA8-46FE-9D46-12F80F653B56}"/>
                  </a:ext>
                </a:extLst>
              </p14:cNvPr>
              <p14:cNvContentPartPr/>
              <p14:nvPr/>
            </p14:nvContentPartPr>
            <p14:xfrm>
              <a:off x="5019691" y="1869929"/>
              <a:ext cx="3155400" cy="66456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CEDF8E62-FAA8-46FE-9D46-12F80F653B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1691" y="1852279"/>
                <a:ext cx="3191040" cy="700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C8CECB26-2EF0-4D75-87BF-696A88FC2F8E}"/>
                  </a:ext>
                </a:extLst>
              </p14:cNvPr>
              <p14:cNvContentPartPr/>
              <p14:nvPr/>
            </p14:nvContentPartPr>
            <p14:xfrm>
              <a:off x="3550891" y="2244329"/>
              <a:ext cx="899280" cy="27072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C8CECB26-2EF0-4D75-87BF-696A88FC2F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2898" y="2226329"/>
                <a:ext cx="934906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E6CD0131-8B25-4772-B07A-CFB5D44DAC7E}"/>
                  </a:ext>
                </a:extLst>
              </p14:cNvPr>
              <p14:cNvContentPartPr/>
              <p14:nvPr/>
            </p14:nvContentPartPr>
            <p14:xfrm>
              <a:off x="943771" y="1826729"/>
              <a:ext cx="1513080" cy="96084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E6CD0131-8B25-4772-B07A-CFB5D44DAC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6131" y="1809089"/>
                <a:ext cx="154872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30BEA4D9-4E75-4202-A143-8540EDECA44E}"/>
                  </a:ext>
                </a:extLst>
              </p14:cNvPr>
              <p14:cNvContentPartPr/>
              <p14:nvPr/>
            </p14:nvContentPartPr>
            <p14:xfrm>
              <a:off x="3682291" y="4488929"/>
              <a:ext cx="703800" cy="24948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30BEA4D9-4E75-4202-A143-8540EDECA4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64291" y="4471289"/>
                <a:ext cx="7394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69A73F33-310D-43EC-8D4F-9A149A83AF50}"/>
                  </a:ext>
                </a:extLst>
              </p14:cNvPr>
              <p14:cNvContentPartPr/>
              <p14:nvPr/>
            </p14:nvContentPartPr>
            <p14:xfrm>
              <a:off x="5815651" y="4342409"/>
              <a:ext cx="952920" cy="46584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69A73F33-310D-43EC-8D4F-9A149A83AF5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98011" y="4324769"/>
                <a:ext cx="9885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8C974AB1-8F9C-484B-9F92-2B6408DACE4B}"/>
                  </a:ext>
                </a:extLst>
              </p14:cNvPr>
              <p14:cNvContentPartPr/>
              <p14:nvPr/>
            </p14:nvContentPartPr>
            <p14:xfrm>
              <a:off x="7001851" y="4443569"/>
              <a:ext cx="430920" cy="34128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8C974AB1-8F9C-484B-9F92-2B6408DACE4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3851" y="4425929"/>
                <a:ext cx="4665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5E02E550-2B3A-43DB-89C0-53E7843DACD5}"/>
                  </a:ext>
                </a:extLst>
              </p14:cNvPr>
              <p14:cNvContentPartPr/>
              <p14:nvPr/>
            </p14:nvContentPartPr>
            <p14:xfrm>
              <a:off x="7778371" y="4269329"/>
              <a:ext cx="453960" cy="57420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5E02E550-2B3A-43DB-89C0-53E7843DACD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60731" y="4251678"/>
                <a:ext cx="489600" cy="609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096618EC-4922-4A9D-8BFB-708C7868349D}"/>
                  </a:ext>
                </a:extLst>
              </p14:cNvPr>
              <p14:cNvContentPartPr/>
              <p14:nvPr/>
            </p14:nvContentPartPr>
            <p14:xfrm>
              <a:off x="944851" y="4126049"/>
              <a:ext cx="1481400" cy="94572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096618EC-4922-4A9D-8BFB-708C786834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6851" y="4108049"/>
                <a:ext cx="151704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3854802E-8350-4DA7-9C45-6C287D18C967}"/>
                  </a:ext>
                </a:extLst>
              </p14:cNvPr>
              <p14:cNvContentPartPr/>
              <p14:nvPr/>
            </p14:nvContentPartPr>
            <p14:xfrm>
              <a:off x="5204011" y="2898809"/>
              <a:ext cx="3786840" cy="48168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3854802E-8350-4DA7-9C45-6C287D18C9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86011" y="2881169"/>
                <a:ext cx="382248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61CE2A68-55D6-4D37-A945-DF1AF50BDFB5}"/>
                  </a:ext>
                </a:extLst>
              </p14:cNvPr>
              <p14:cNvContentPartPr/>
              <p14:nvPr/>
            </p14:nvContentPartPr>
            <p14:xfrm>
              <a:off x="8674411" y="1930049"/>
              <a:ext cx="2079720" cy="70056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61CE2A68-55D6-4D37-A945-DF1AF50BDF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56411" y="1912049"/>
                <a:ext cx="211536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5BEB2742-52D6-4B39-9273-262233481A49}"/>
                  </a:ext>
                </a:extLst>
              </p14:cNvPr>
              <p14:cNvContentPartPr/>
              <p14:nvPr/>
            </p14:nvContentPartPr>
            <p14:xfrm>
              <a:off x="407731" y="5315129"/>
              <a:ext cx="7812000" cy="119664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5BEB2742-52D6-4B39-9273-262233481A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0091" y="5297489"/>
                <a:ext cx="7847640" cy="12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4CE2DCD9-A3E4-43EB-A195-081FCFFF6416}"/>
                  </a:ext>
                </a:extLst>
              </p14:cNvPr>
              <p14:cNvContentPartPr/>
              <p14:nvPr/>
            </p14:nvContentPartPr>
            <p14:xfrm>
              <a:off x="8429971" y="5679449"/>
              <a:ext cx="2534400" cy="320040"/>
            </p14:xfrm>
          </p:contentPart>
        </mc:Choice>
        <mc:Fallback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4CE2DCD9-A3E4-43EB-A195-081FCFFF64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12328" y="5661469"/>
                <a:ext cx="2570045" cy="3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516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PIPAN MICHELE</cp:lastModifiedBy>
  <cp:revision>21</cp:revision>
  <dcterms:created xsi:type="dcterms:W3CDTF">2022-11-17T12:31:11Z</dcterms:created>
  <dcterms:modified xsi:type="dcterms:W3CDTF">2022-11-17T15:03:14Z</dcterms:modified>
</cp:coreProperties>
</file>