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12" r:id="rId2"/>
    <p:sldId id="307" r:id="rId3"/>
    <p:sldId id="355" r:id="rId4"/>
    <p:sldId id="283" r:id="rId5"/>
    <p:sldId id="349" r:id="rId6"/>
    <p:sldId id="259" r:id="rId7"/>
    <p:sldId id="368" r:id="rId8"/>
    <p:sldId id="316" r:id="rId9"/>
    <p:sldId id="25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15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8BF0A-E983-DE48-A731-D049609B8A6B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4A26-CEF7-694F-8E49-1EF1010C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8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AE72C-200F-5643-9390-9C6C22525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DE1E17-431A-3E4B-94D0-8D5BAF19C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ABAB1E-7457-9D4A-A6F6-87CD2B93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B88FCF-BAD0-F849-9743-90E71D04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A6EBF2-BBBE-9147-A2F0-0DBD2BBD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27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9B17E-E372-8C4C-8CC9-31465CFA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089255-9DB6-3F43-A684-D8D51BA48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5C524B-5CAC-574C-84AB-4BFC6D5E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33E245-D963-C549-B250-3E6AD6EB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F4C03C-9985-ED4C-9809-3C798BB6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78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5F4C58-A07C-7441-B216-FF4CAC9B5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3CB9F7-1C05-D842-A20F-821BBCE1A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6D35EA-ED20-1740-A1F6-31C26CAA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A511B8-E634-7248-887F-0AF2ADE8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31B67D-009A-3F4C-9829-4E727070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201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747D81-B024-6B4E-9C7E-50C57E87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/>
            </a:lvl1pPr>
          </a:lstStyle>
          <a:p>
            <a:fld id="{23396CA0-7AD7-8247-81C8-212AEB15E776}" type="datetime1">
              <a:rPr lang="it-IT" altLang="it-IT" smtClean="0"/>
              <a:t>24/11/22</a:t>
            </a:fld>
            <a:endParaRPr lang="en-US" altLang="it-IT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D3AB62-8FF5-194F-A835-1114E17FF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36A46-6566-E54F-85D1-3F717BCD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C84012-8D04-EC40-A0F8-1746209BF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1AF5D0-2C1F-AA44-ABC8-D91A8F15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4875F1-CB4C-FE4E-BD75-B58C3CFB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210466-3C20-D940-BD7C-F952B1B0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70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0F8AE0-BEAE-3A41-AB63-1872B4A8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08C5C7-9709-4340-85CF-5A0C1B367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864900-0F15-A643-96C1-C0568935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34EEFE-E150-1F4A-92CE-5BA99D8C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392200-2D81-9F49-B4B6-27754292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48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FBB8E-7C49-234A-995F-A22B8F61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FC87D2-96C9-4F44-A4F2-ACA6984EB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2ACEEC-68E6-4346-A706-5A2683F27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B21FF8-4F56-1C45-B5E2-3047D032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D4CDA3-4CDB-AE4A-9C96-AED7AADE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353531-8A08-CF47-832A-E6576B9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33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12022A-C1E1-7F42-91FD-76A68C70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AEF50-2287-B94D-9E22-26B44B71C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94D2FA-22B2-E64B-89C4-CDDF8A20D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A3BD18F-99C6-654A-9B76-124D9A25B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ECE099-B00B-4841-AF9B-0CC57002A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F7AAD8-90FD-2549-AD79-44CE6F2C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BB8BB96-87B7-134F-978B-5050FBD6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57BEF59-2E6F-EE4E-9BCE-F698FDC0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00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633EB-E404-024E-8932-1D181DE0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F87DF0-2DDC-174D-A36F-912617CA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A84F6C-EF79-D14D-8EF4-D516E47E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392B27-2624-BA46-BE60-8F484056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6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6D946E-1A98-524D-8A91-0F8F1BE8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883822-256D-FF49-ABDE-686D3DE4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504726-A56A-B043-A70B-62670DC1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32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DE520-60B6-9A46-AA29-2BD9E4DB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2D50E4-8592-2147-BAD1-D8D764C11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552814-E0B4-CC46-B93C-DB7F216B8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7CF501-74FE-C243-852E-8894A899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AC2B21-DE27-1544-8644-6D1EF051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42C93E-7D4A-474A-975E-11A61FBE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2DBAE4-193B-984B-9258-3E0F1251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3C0D0A-1469-F048-A459-F3891CDF5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38EAB4-8875-3D43-BAAB-A091E15BF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F9B3DF-5414-F94C-941F-667B31B6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E5EBC6-D8B5-6D40-B720-BD6BE7E8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46C75F-A970-FA40-A608-FF8255B6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88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4FA2D99-5D61-D547-B94A-8470DC22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11A21E-6227-9F40-B682-A3775A57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55AB5E-7D92-6F40-A51C-E102BEBBF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A3B6-6904-254C-AF6D-4117B97E48FE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384B43-FACA-EB42-88EE-365A68318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4867E2-23E8-7346-A3B1-2D785FC35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40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225282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2241-DCE7-9D40-AA2C-43CCFF5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CF116-201B-9545-AA25-6A5CB1F9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0" y="2999677"/>
            <a:ext cx="10350190" cy="3177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Presentazione n. 10</a:t>
            </a:r>
          </a:p>
          <a:p>
            <a:pPr marL="0" indent="0">
              <a:buNone/>
            </a:pPr>
            <a:r>
              <a:rPr lang="it-IT" b="1" dirty="0"/>
              <a:t>Dal regno alla repubblica (passando per altre gestioni)</a:t>
            </a:r>
            <a:endParaRPr lang="it-IT" sz="2800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13261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4271A8-708D-DA47-8E6B-B8DD1DF7F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02" y="460224"/>
            <a:ext cx="7201768" cy="836140"/>
          </a:xfrm>
        </p:spPr>
        <p:txBody>
          <a:bodyPr/>
          <a:lstStyle/>
          <a:p>
            <a:r>
              <a:rPr lang="it-IT" dirty="0"/>
              <a:t>Dopo l’inizio della guerra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E282A57-B490-6B47-96EB-EF7E4CDF1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223" y="1468533"/>
            <a:ext cx="5244697" cy="43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7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egnaposto contenuto 3" descr="alpen vorland a k.jpg">
            <a:extLst>
              <a:ext uri="{FF2B5EF4-FFF2-40B4-BE49-F238E27FC236}">
                <a16:creationId xmlns:a16="http://schemas.microsoft.com/office/drawing/2014/main" id="{F3F1C5E7-52B7-6E46-917B-C05EFC269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35" r="-14035"/>
          <a:stretch>
            <a:fillRect/>
          </a:stretch>
        </p:blipFill>
        <p:spPr>
          <a:xfrm>
            <a:off x="1939925" y="1435261"/>
            <a:ext cx="8042275" cy="4343400"/>
          </a:xfrm>
        </p:spPr>
      </p:pic>
      <p:sp>
        <p:nvSpPr>
          <p:cNvPr id="27651" name="Segnaposto piè di pagina 4">
            <a:extLst>
              <a:ext uri="{FF2B5EF4-FFF2-40B4-BE49-F238E27FC236}">
                <a16:creationId xmlns:a16="http://schemas.microsoft.com/office/drawing/2014/main" id="{E736FB2C-AC5B-9C4C-8EB9-65073F28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200">
              <a:solidFill>
                <a:schemeClr val="bg2"/>
              </a:solidFill>
            </a:endParaRPr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19AD19CB-BB0E-EC49-B1CC-CD382B7C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4D120C-F9BE-504D-B095-69BB2228B5AF}" type="slidenum">
              <a:rPr lang="it-IT" altLang="it-IT" sz="3600">
                <a:solidFill>
                  <a:schemeClr val="bg1"/>
                </a:solidFill>
              </a:rPr>
              <a:pPr eaLnBrk="1" hangingPunct="1"/>
              <a:t>4</a:t>
            </a:fld>
            <a:endParaRPr lang="it-IT" altLang="it-IT" sz="3600">
              <a:solidFill>
                <a:schemeClr val="bg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4B72972-F26A-4646-9E48-A5AA8149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612" y="483373"/>
            <a:ext cx="5877666" cy="951888"/>
          </a:xfrm>
        </p:spPr>
        <p:txBody>
          <a:bodyPr/>
          <a:lstStyle/>
          <a:p>
            <a:r>
              <a:rPr lang="it-IT" dirty="0"/>
              <a:t>1943-1945</a:t>
            </a:r>
          </a:p>
        </p:txBody>
      </p:sp>
    </p:spTree>
    <p:extLst>
      <p:ext uri="{BB962C8B-B14F-4D97-AF65-F5344CB8AC3E}">
        <p14:creationId xmlns:p14="http://schemas.microsoft.com/office/powerpoint/2010/main" val="401979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7C9B9-CC02-5B4F-8EFF-CA521E3B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82544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>Camera Circoscrizione Udine-Belluno 1946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A4AD03A-4E94-1B49-AD70-8CB524F08D6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77334" y="1565106"/>
          <a:ext cx="9208485" cy="465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013">
                  <a:extLst>
                    <a:ext uri="{9D8B030D-6E8A-4147-A177-3AD203B41FA5}">
                      <a16:colId xmlns:a16="http://schemas.microsoft.com/office/drawing/2014/main" val="3193332994"/>
                    </a:ext>
                  </a:extLst>
                </a:gridCol>
                <a:gridCol w="1648612">
                  <a:extLst>
                    <a:ext uri="{9D8B030D-6E8A-4147-A177-3AD203B41FA5}">
                      <a16:colId xmlns:a16="http://schemas.microsoft.com/office/drawing/2014/main" val="4225096288"/>
                    </a:ext>
                  </a:extLst>
                </a:gridCol>
                <a:gridCol w="1138127">
                  <a:extLst>
                    <a:ext uri="{9D8B030D-6E8A-4147-A177-3AD203B41FA5}">
                      <a16:colId xmlns:a16="http://schemas.microsoft.com/office/drawing/2014/main" val="3442005281"/>
                    </a:ext>
                  </a:extLst>
                </a:gridCol>
                <a:gridCol w="1314733">
                  <a:extLst>
                    <a:ext uri="{9D8B030D-6E8A-4147-A177-3AD203B41FA5}">
                      <a16:colId xmlns:a16="http://schemas.microsoft.com/office/drawing/2014/main" val="2855918579"/>
                    </a:ext>
                  </a:extLst>
                </a:gridCol>
              </a:tblGrid>
              <a:tr h="506575">
                <a:tc>
                  <a:txBody>
                    <a:bodyPr/>
                    <a:lstStyle/>
                    <a:p>
                      <a:r>
                        <a:rPr lang="it-IT" dirty="0"/>
                        <a:t>partito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Italia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07649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263371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57093"/>
                  </a:ext>
                </a:extLst>
              </a:tr>
              <a:tr h="512791">
                <a:tc>
                  <a:txBody>
                    <a:bodyPr/>
                    <a:lstStyle/>
                    <a:p>
                      <a:r>
                        <a:rPr lang="it-IT" sz="2400" dirty="0"/>
                        <a:t>Partito socialista di unità proletaria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171111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28296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r>
                        <a:rPr lang="it-IT" sz="2400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69117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808980"/>
                  </a:ext>
                </a:extLst>
              </a:tr>
              <a:tr h="532162">
                <a:tc>
                  <a:txBody>
                    <a:bodyPr/>
                    <a:lstStyle/>
                    <a:p>
                      <a:r>
                        <a:rPr lang="it-IT" sz="2400" dirty="0"/>
                        <a:t>Partito d’Azione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16292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72115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Fronte dell’uomo qualunque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14926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60820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Unione democratica nazionale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10152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14130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r>
                        <a:rPr lang="it-IT" sz="2400" dirty="0" err="1"/>
                        <a:t>pri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7089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8203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552058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645331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A63CA3-6462-8D46-8E1D-4CCEDE225787}"/>
              </a:ext>
            </a:extLst>
          </p:cNvPr>
          <p:cNvSpPr txBox="1"/>
          <p:nvPr/>
        </p:nvSpPr>
        <p:spPr>
          <a:xfrm>
            <a:off x="976394" y="6426410"/>
            <a:ext cx="677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Eletti: 7 dc 4 </a:t>
            </a:r>
            <a:r>
              <a:rPr lang="it-IT" dirty="0" err="1"/>
              <a:t>Psiup</a:t>
            </a:r>
            <a:r>
              <a:rPr lang="it-IT" dirty="0"/>
              <a:t>	2 Pci</a:t>
            </a:r>
          </a:p>
        </p:txBody>
      </p:sp>
    </p:spTree>
    <p:extLst>
      <p:ext uri="{BB962C8B-B14F-4D97-AF65-F5344CB8AC3E}">
        <p14:creationId xmlns:p14="http://schemas.microsoft.com/office/powerpoint/2010/main" val="389930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17AAF-0019-9544-A0C0-1278C4D5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09" y="609600"/>
            <a:ext cx="10158761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>1946, elezioni per la Costituente.</a:t>
            </a:r>
            <a:r>
              <a:rPr lang="it-IT" sz="2700" dirty="0"/>
              <a:t> </a:t>
            </a:r>
            <a:br>
              <a:rPr lang="it-IT" sz="2700" dirty="0"/>
            </a:br>
            <a:r>
              <a:rPr lang="it-IT" sz="2700" dirty="0"/>
              <a:t>Comuni nei quali le singole liste sono maggioritarie e superano o sfiorano la metà dei voti. (46% vs 44%)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A8A06B-FAC4-F641-B77E-E71D03613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26" y="1930400"/>
            <a:ext cx="9705157" cy="4527818"/>
          </a:xfrm>
        </p:spPr>
      </p:pic>
    </p:spTree>
    <p:extLst>
      <p:ext uri="{BB962C8B-B14F-4D97-AF65-F5344CB8AC3E}">
        <p14:creationId xmlns:p14="http://schemas.microsoft.com/office/powerpoint/2010/main" val="200780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139AC5-B2C0-D043-A351-3BFC24EE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433"/>
          </a:xfrm>
        </p:spPr>
        <p:txBody>
          <a:bodyPr/>
          <a:lstStyle/>
          <a:p>
            <a:r>
              <a:rPr lang="it-IT" dirty="0"/>
              <a:t>Confine 1947, 10 febbraio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4E5DC4B-8188-6F4E-9F1D-E9BA5595F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24" y="1234080"/>
            <a:ext cx="5000263" cy="4660879"/>
          </a:xfrm>
        </p:spPr>
      </p:pic>
    </p:spTree>
    <p:extLst>
      <p:ext uri="{BB962C8B-B14F-4D97-AF65-F5344CB8AC3E}">
        <p14:creationId xmlns:p14="http://schemas.microsoft.com/office/powerpoint/2010/main" val="32302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egnaposto numero diapositiva 3">
            <a:extLst>
              <a:ext uri="{FF2B5EF4-FFF2-40B4-BE49-F238E27FC236}">
                <a16:creationId xmlns:a16="http://schemas.microsoft.com/office/drawing/2014/main" id="{FD5E2416-D81C-6046-BD72-3A6334DAE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325F13-7CCE-B54E-AFE7-9164B773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122850"/>
            <a:ext cx="61214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0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3A14A-62BF-C145-B124-E8EE0F01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873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014FE88-99A5-8749-8AD7-A052ED09D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4243" y="66975"/>
            <a:ext cx="3519107" cy="626437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E31558A-4809-8F45-A245-6CE6B743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90" y="3753498"/>
            <a:ext cx="3775256" cy="25750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ECB9DFE-6CE7-184A-9ECC-BFC46850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7" y="1590227"/>
            <a:ext cx="3865430" cy="23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1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141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Tema di Office</vt:lpstr>
      <vt:lpstr>Geografia storica dell’odierno Friuli Venezia Giulia 641LM </vt:lpstr>
      <vt:lpstr>Presentazione standard di PowerPoint</vt:lpstr>
      <vt:lpstr>Dopo l’inizio della guerra</vt:lpstr>
      <vt:lpstr>1943-1945</vt:lpstr>
      <vt:lpstr>Camera Circoscrizione Udine-Belluno 1946 </vt:lpstr>
      <vt:lpstr>1946, elezioni per la Costituente.  Comuni nei quali le singole liste sono maggioritarie e superano o sfiorano la metà dei voti. (46% vs 44%)</vt:lpstr>
      <vt:lpstr>Confine 1947, 10 febbraio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sergio zilli</cp:lastModifiedBy>
  <cp:revision>6</cp:revision>
  <dcterms:created xsi:type="dcterms:W3CDTF">2022-11-21T14:57:14Z</dcterms:created>
  <dcterms:modified xsi:type="dcterms:W3CDTF">2022-11-24T12:35:03Z</dcterms:modified>
</cp:coreProperties>
</file>