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PAN MICHELE" userId="da00a2aa-4c64-4bcb-a497-1055e4cd2351" providerId="ADAL" clId="{6530C318-908A-4873-9DE7-969F157B1C46}"/>
    <pc:docChg chg="delSld modSld">
      <pc:chgData name="PIPAN MICHELE" userId="da00a2aa-4c64-4bcb-a497-1055e4cd2351" providerId="ADAL" clId="{6530C318-908A-4873-9DE7-969F157B1C46}" dt="2022-11-24T14:51:35.116" v="2436" actId="2696"/>
      <pc:docMkLst>
        <pc:docMk/>
      </pc:docMkLst>
      <pc:sldChg chg="addSp delSp">
        <pc:chgData name="PIPAN MICHELE" userId="da00a2aa-4c64-4bcb-a497-1055e4cd2351" providerId="ADAL" clId="{6530C318-908A-4873-9DE7-969F157B1C46}" dt="2022-11-24T13:41:00.102" v="1359"/>
        <pc:sldMkLst>
          <pc:docMk/>
          <pc:sldMk cId="1527184737" sldId="256"/>
        </pc:sldMkLst>
        <pc:inkChg chg="add del">
          <ac:chgData name="PIPAN MICHELE" userId="da00a2aa-4c64-4bcb-a497-1055e4cd2351" providerId="ADAL" clId="{6530C318-908A-4873-9DE7-969F157B1C46}" dt="2022-11-24T13:19:51.025" v="20"/>
          <ac:inkMkLst>
            <pc:docMk/>
            <pc:sldMk cId="1527184737" sldId="256"/>
            <ac:inkMk id="4" creationId="{BC47B201-0199-4FE4-AC9A-D10C6B336C85}"/>
          </ac:inkMkLst>
        </pc:inkChg>
        <pc:inkChg chg="add del">
          <ac:chgData name="PIPAN MICHELE" userId="da00a2aa-4c64-4bcb-a497-1055e4cd2351" providerId="ADAL" clId="{6530C318-908A-4873-9DE7-969F157B1C46}" dt="2022-11-24T13:19:51.025" v="20"/>
          <ac:inkMkLst>
            <pc:docMk/>
            <pc:sldMk cId="1527184737" sldId="256"/>
            <ac:inkMk id="5" creationId="{DE6FCF2B-2107-4DCF-8BF6-D2D81CD7849E}"/>
          </ac:inkMkLst>
        </pc:inkChg>
        <pc:inkChg chg="add del">
          <ac:chgData name="PIPAN MICHELE" userId="da00a2aa-4c64-4bcb-a497-1055e4cd2351" providerId="ADAL" clId="{6530C318-908A-4873-9DE7-969F157B1C46}" dt="2022-11-24T13:19:51.025" v="20"/>
          <ac:inkMkLst>
            <pc:docMk/>
            <pc:sldMk cId="1527184737" sldId="256"/>
            <ac:inkMk id="6" creationId="{B6ECB801-4B6C-403A-B0A5-698C07B86057}"/>
          </ac:inkMkLst>
        </pc:inkChg>
        <pc:inkChg chg="add del">
          <ac:chgData name="PIPAN MICHELE" userId="da00a2aa-4c64-4bcb-a497-1055e4cd2351" providerId="ADAL" clId="{6530C318-908A-4873-9DE7-969F157B1C46}" dt="2022-11-24T13:19:51.025" v="20"/>
          <ac:inkMkLst>
            <pc:docMk/>
            <pc:sldMk cId="1527184737" sldId="256"/>
            <ac:inkMk id="7" creationId="{9ECFB144-DED4-4989-8B43-ADA883450502}"/>
          </ac:inkMkLst>
        </pc:inkChg>
        <pc:inkChg chg="add del">
          <ac:chgData name="PIPAN MICHELE" userId="da00a2aa-4c64-4bcb-a497-1055e4cd2351" providerId="ADAL" clId="{6530C318-908A-4873-9DE7-969F157B1C46}" dt="2022-11-24T13:19:51.025" v="20"/>
          <ac:inkMkLst>
            <pc:docMk/>
            <pc:sldMk cId="1527184737" sldId="256"/>
            <ac:inkMk id="8" creationId="{683EE0B9-E588-4AF0-B382-004FC70B47C8}"/>
          </ac:inkMkLst>
        </pc:inkChg>
        <pc:inkChg chg="add del">
          <ac:chgData name="PIPAN MICHELE" userId="da00a2aa-4c64-4bcb-a497-1055e4cd2351" providerId="ADAL" clId="{6530C318-908A-4873-9DE7-969F157B1C46}" dt="2022-11-24T13:19:51.025" v="20"/>
          <ac:inkMkLst>
            <pc:docMk/>
            <pc:sldMk cId="1527184737" sldId="256"/>
            <ac:inkMk id="9" creationId="{37872073-6B20-40E9-91F7-6129E5A90D85}"/>
          </ac:inkMkLst>
        </pc:inkChg>
        <pc:inkChg chg="add del">
          <ac:chgData name="PIPAN MICHELE" userId="da00a2aa-4c64-4bcb-a497-1055e4cd2351" providerId="ADAL" clId="{6530C318-908A-4873-9DE7-969F157B1C46}" dt="2022-11-24T13:19:51.025" v="20"/>
          <ac:inkMkLst>
            <pc:docMk/>
            <pc:sldMk cId="1527184737" sldId="256"/>
            <ac:inkMk id="10" creationId="{6513D694-3930-4F84-89F8-193ED59772E2}"/>
          </ac:inkMkLst>
        </pc:inkChg>
        <pc:inkChg chg="add del">
          <ac:chgData name="PIPAN MICHELE" userId="da00a2aa-4c64-4bcb-a497-1055e4cd2351" providerId="ADAL" clId="{6530C318-908A-4873-9DE7-969F157B1C46}" dt="2022-11-24T13:19:51.025" v="20"/>
          <ac:inkMkLst>
            <pc:docMk/>
            <pc:sldMk cId="1527184737" sldId="256"/>
            <ac:inkMk id="11" creationId="{1CCB831E-CC25-49A0-AA23-7492E4C386D5}"/>
          </ac:inkMkLst>
        </pc:inkChg>
        <pc:inkChg chg="add del">
          <ac:chgData name="PIPAN MICHELE" userId="da00a2aa-4c64-4bcb-a497-1055e4cd2351" providerId="ADAL" clId="{6530C318-908A-4873-9DE7-969F157B1C46}" dt="2022-11-24T13:19:51.025" v="20"/>
          <ac:inkMkLst>
            <pc:docMk/>
            <pc:sldMk cId="1527184737" sldId="256"/>
            <ac:inkMk id="12" creationId="{E765EEF6-F638-45E4-ABAC-643940364F7D}"/>
          </ac:inkMkLst>
        </pc:inkChg>
        <pc:inkChg chg="add del">
          <ac:chgData name="PIPAN MICHELE" userId="da00a2aa-4c64-4bcb-a497-1055e4cd2351" providerId="ADAL" clId="{6530C318-908A-4873-9DE7-969F157B1C46}" dt="2022-11-24T13:19:51.025" v="20"/>
          <ac:inkMkLst>
            <pc:docMk/>
            <pc:sldMk cId="1527184737" sldId="256"/>
            <ac:inkMk id="13" creationId="{831C91A8-75F3-4E86-BE31-CB9825062D47}"/>
          </ac:inkMkLst>
        </pc:inkChg>
        <pc:inkChg chg="add del">
          <ac:chgData name="PIPAN MICHELE" userId="da00a2aa-4c64-4bcb-a497-1055e4cd2351" providerId="ADAL" clId="{6530C318-908A-4873-9DE7-969F157B1C46}" dt="2022-11-24T13:19:51.025" v="20"/>
          <ac:inkMkLst>
            <pc:docMk/>
            <pc:sldMk cId="1527184737" sldId="256"/>
            <ac:inkMk id="14" creationId="{4F4A8676-67CD-4EB1-96E5-52175BE2D1F3}"/>
          </ac:inkMkLst>
        </pc:inkChg>
        <pc:inkChg chg="add del">
          <ac:chgData name="PIPAN MICHELE" userId="da00a2aa-4c64-4bcb-a497-1055e4cd2351" providerId="ADAL" clId="{6530C318-908A-4873-9DE7-969F157B1C46}" dt="2022-11-24T13:19:51.025" v="20"/>
          <ac:inkMkLst>
            <pc:docMk/>
            <pc:sldMk cId="1527184737" sldId="256"/>
            <ac:inkMk id="15" creationId="{14BB2047-0E55-4905-9C8D-56FCC76CC005}"/>
          </ac:inkMkLst>
        </pc:inkChg>
        <pc:inkChg chg="add del">
          <ac:chgData name="PIPAN MICHELE" userId="da00a2aa-4c64-4bcb-a497-1055e4cd2351" providerId="ADAL" clId="{6530C318-908A-4873-9DE7-969F157B1C46}" dt="2022-11-24T13:19:51.025" v="20"/>
          <ac:inkMkLst>
            <pc:docMk/>
            <pc:sldMk cId="1527184737" sldId="256"/>
            <ac:inkMk id="16" creationId="{880009E4-FC73-47E0-94AA-E71F507726C9}"/>
          </ac:inkMkLst>
        </pc:inkChg>
        <pc:inkChg chg="add del">
          <ac:chgData name="PIPAN MICHELE" userId="da00a2aa-4c64-4bcb-a497-1055e4cd2351" providerId="ADAL" clId="{6530C318-908A-4873-9DE7-969F157B1C46}" dt="2022-11-24T13:19:51.025" v="20"/>
          <ac:inkMkLst>
            <pc:docMk/>
            <pc:sldMk cId="1527184737" sldId="256"/>
            <ac:inkMk id="17" creationId="{A233850D-249C-4444-82C2-DE90B324FCAB}"/>
          </ac:inkMkLst>
        </pc:inkChg>
        <pc:inkChg chg="add del">
          <ac:chgData name="PIPAN MICHELE" userId="da00a2aa-4c64-4bcb-a497-1055e4cd2351" providerId="ADAL" clId="{6530C318-908A-4873-9DE7-969F157B1C46}" dt="2022-11-24T13:19:51.025" v="20"/>
          <ac:inkMkLst>
            <pc:docMk/>
            <pc:sldMk cId="1527184737" sldId="256"/>
            <ac:inkMk id="18" creationId="{506CD4EA-4AE4-4E3B-8BAD-8001DD4BB84D}"/>
          </ac:inkMkLst>
        </pc:inkChg>
        <pc:inkChg chg="add del">
          <ac:chgData name="PIPAN MICHELE" userId="da00a2aa-4c64-4bcb-a497-1055e4cd2351" providerId="ADAL" clId="{6530C318-908A-4873-9DE7-969F157B1C46}" dt="2022-11-24T13:19:51.025" v="20"/>
          <ac:inkMkLst>
            <pc:docMk/>
            <pc:sldMk cId="1527184737" sldId="256"/>
            <ac:inkMk id="19" creationId="{6A4F4EC4-4205-46DA-B805-179A1EB7B925}"/>
          </ac:inkMkLst>
        </pc:inkChg>
        <pc:inkChg chg="add del">
          <ac:chgData name="PIPAN MICHELE" userId="da00a2aa-4c64-4bcb-a497-1055e4cd2351" providerId="ADAL" clId="{6530C318-908A-4873-9DE7-969F157B1C46}" dt="2022-11-24T13:19:51.025" v="20"/>
          <ac:inkMkLst>
            <pc:docMk/>
            <pc:sldMk cId="1527184737" sldId="256"/>
            <ac:inkMk id="20" creationId="{F084B2A9-5EDE-421A-BFE4-308794BC1F83}"/>
          </ac:inkMkLst>
        </pc:inkChg>
        <pc:inkChg chg="add del">
          <ac:chgData name="PIPAN MICHELE" userId="da00a2aa-4c64-4bcb-a497-1055e4cd2351" providerId="ADAL" clId="{6530C318-908A-4873-9DE7-969F157B1C46}" dt="2022-11-24T13:19:51.025" v="20"/>
          <ac:inkMkLst>
            <pc:docMk/>
            <pc:sldMk cId="1527184737" sldId="256"/>
            <ac:inkMk id="21" creationId="{99D5E8A9-156A-467A-8E17-154C2C43D367}"/>
          </ac:inkMkLst>
        </pc:inkChg>
        <pc:inkChg chg="add del">
          <ac:chgData name="PIPAN MICHELE" userId="da00a2aa-4c64-4bcb-a497-1055e4cd2351" providerId="ADAL" clId="{6530C318-908A-4873-9DE7-969F157B1C46}" dt="2022-11-24T13:19:51.025" v="20"/>
          <ac:inkMkLst>
            <pc:docMk/>
            <pc:sldMk cId="1527184737" sldId="256"/>
            <ac:inkMk id="22" creationId="{F68A9BFA-BFDA-45E8-BD84-195BF9B65F8B}"/>
          </ac:inkMkLst>
        </pc:inkChg>
        <pc:inkChg chg="add del">
          <ac:chgData name="PIPAN MICHELE" userId="da00a2aa-4c64-4bcb-a497-1055e4cd2351" providerId="ADAL" clId="{6530C318-908A-4873-9DE7-969F157B1C46}" dt="2022-11-24T13:19:53.648" v="23"/>
          <ac:inkMkLst>
            <pc:docMk/>
            <pc:sldMk cId="1527184737" sldId="256"/>
            <ac:inkMk id="23" creationId="{45836AC6-9DAF-4D17-B484-20FC12DF258F}"/>
          </ac:inkMkLst>
        </pc:inkChg>
        <pc:inkChg chg="add">
          <ac:chgData name="PIPAN MICHELE" userId="da00a2aa-4c64-4bcb-a497-1055e4cd2351" providerId="ADAL" clId="{6530C318-908A-4873-9DE7-969F157B1C46}" dt="2022-11-24T13:19:51.025" v="20"/>
          <ac:inkMkLst>
            <pc:docMk/>
            <pc:sldMk cId="1527184737" sldId="256"/>
            <ac:inkMk id="24" creationId="{1E363F01-FA18-40C0-BD88-AB19420E7723}"/>
          </ac:inkMkLst>
        </pc:inkChg>
        <pc:inkChg chg="add">
          <ac:chgData name="PIPAN MICHELE" userId="da00a2aa-4c64-4bcb-a497-1055e4cd2351" providerId="ADAL" clId="{6530C318-908A-4873-9DE7-969F157B1C46}" dt="2022-11-24T13:19:51.025" v="20"/>
          <ac:inkMkLst>
            <pc:docMk/>
            <pc:sldMk cId="1527184737" sldId="256"/>
            <ac:inkMk id="25" creationId="{2FAA7D84-400F-4FB0-B0FE-D5AFD03FB7F0}"/>
          </ac:inkMkLst>
        </pc:inkChg>
        <pc:inkChg chg="add del">
          <ac:chgData name="PIPAN MICHELE" userId="da00a2aa-4c64-4bcb-a497-1055e4cd2351" providerId="ADAL" clId="{6530C318-908A-4873-9DE7-969F157B1C46}" dt="2022-11-24T13:19:53.648" v="23"/>
          <ac:inkMkLst>
            <pc:docMk/>
            <pc:sldMk cId="1527184737" sldId="256"/>
            <ac:inkMk id="26" creationId="{59545269-E982-4C78-AD4C-AD8F392E432E}"/>
          </ac:inkMkLst>
        </pc:inkChg>
        <pc:inkChg chg="add del">
          <ac:chgData name="PIPAN MICHELE" userId="da00a2aa-4c64-4bcb-a497-1055e4cd2351" providerId="ADAL" clId="{6530C318-908A-4873-9DE7-969F157B1C46}" dt="2022-11-24T13:19:53.648" v="23"/>
          <ac:inkMkLst>
            <pc:docMk/>
            <pc:sldMk cId="1527184737" sldId="256"/>
            <ac:inkMk id="27" creationId="{4BB07C21-33A6-4E13-804D-12485221E736}"/>
          </ac:inkMkLst>
        </pc:inkChg>
        <pc:inkChg chg="add del">
          <ac:chgData name="PIPAN MICHELE" userId="da00a2aa-4c64-4bcb-a497-1055e4cd2351" providerId="ADAL" clId="{6530C318-908A-4873-9DE7-969F157B1C46}" dt="2022-11-24T13:19:57.976" v="29"/>
          <ac:inkMkLst>
            <pc:docMk/>
            <pc:sldMk cId="1527184737" sldId="256"/>
            <ac:inkMk id="28" creationId="{BF77130F-2EE8-434B-9937-35BE0CC3B469}"/>
          </ac:inkMkLst>
        </pc:inkChg>
        <pc:inkChg chg="add del">
          <ac:chgData name="PIPAN MICHELE" userId="da00a2aa-4c64-4bcb-a497-1055e4cd2351" providerId="ADAL" clId="{6530C318-908A-4873-9DE7-969F157B1C46}" dt="2022-11-24T13:19:57.976" v="29"/>
          <ac:inkMkLst>
            <pc:docMk/>
            <pc:sldMk cId="1527184737" sldId="256"/>
            <ac:inkMk id="29" creationId="{1FABFD10-E2C0-49A2-A794-4A7E189E297B}"/>
          </ac:inkMkLst>
        </pc:inkChg>
        <pc:inkChg chg="add del">
          <ac:chgData name="PIPAN MICHELE" userId="da00a2aa-4c64-4bcb-a497-1055e4cd2351" providerId="ADAL" clId="{6530C318-908A-4873-9DE7-969F157B1C46}" dt="2022-11-24T13:19:57.976" v="29"/>
          <ac:inkMkLst>
            <pc:docMk/>
            <pc:sldMk cId="1527184737" sldId="256"/>
            <ac:inkMk id="30" creationId="{F9D3E222-18AA-4A64-820E-E9D88F954743}"/>
          </ac:inkMkLst>
        </pc:inkChg>
        <pc:inkChg chg="add del">
          <ac:chgData name="PIPAN MICHELE" userId="da00a2aa-4c64-4bcb-a497-1055e4cd2351" providerId="ADAL" clId="{6530C318-908A-4873-9DE7-969F157B1C46}" dt="2022-11-24T13:19:57.976" v="29"/>
          <ac:inkMkLst>
            <pc:docMk/>
            <pc:sldMk cId="1527184737" sldId="256"/>
            <ac:inkMk id="31" creationId="{54646E94-CE9E-4974-B322-95EB695C8AED}"/>
          </ac:inkMkLst>
        </pc:inkChg>
        <pc:inkChg chg="add del">
          <ac:chgData name="PIPAN MICHELE" userId="da00a2aa-4c64-4bcb-a497-1055e4cd2351" providerId="ADAL" clId="{6530C318-908A-4873-9DE7-969F157B1C46}" dt="2022-11-24T13:19:57.976" v="29"/>
          <ac:inkMkLst>
            <pc:docMk/>
            <pc:sldMk cId="1527184737" sldId="256"/>
            <ac:inkMk id="32" creationId="{FE15C53D-3FB7-4E66-9705-DE89EA0D1F3C}"/>
          </ac:inkMkLst>
        </pc:inkChg>
        <pc:inkChg chg="add del">
          <ac:chgData name="PIPAN MICHELE" userId="da00a2aa-4c64-4bcb-a497-1055e4cd2351" providerId="ADAL" clId="{6530C318-908A-4873-9DE7-969F157B1C46}" dt="2022-11-24T13:19:57.976" v="29"/>
          <ac:inkMkLst>
            <pc:docMk/>
            <pc:sldMk cId="1527184737" sldId="256"/>
            <ac:inkMk id="33" creationId="{A70D6379-E4EB-4C67-9497-36DE61EC95E1}"/>
          </ac:inkMkLst>
        </pc:inkChg>
        <pc:inkChg chg="add del">
          <ac:chgData name="PIPAN MICHELE" userId="da00a2aa-4c64-4bcb-a497-1055e4cd2351" providerId="ADAL" clId="{6530C318-908A-4873-9DE7-969F157B1C46}" dt="2022-11-24T13:19:59.486" v="32"/>
          <ac:inkMkLst>
            <pc:docMk/>
            <pc:sldMk cId="1527184737" sldId="256"/>
            <ac:inkMk id="34" creationId="{D2E01CE8-949D-41E0-9717-6785ACC7B34C}"/>
          </ac:inkMkLst>
        </pc:inkChg>
        <pc:inkChg chg="add del">
          <ac:chgData name="PIPAN MICHELE" userId="da00a2aa-4c64-4bcb-a497-1055e4cd2351" providerId="ADAL" clId="{6530C318-908A-4873-9DE7-969F157B1C46}" dt="2022-11-24T13:19:59.486" v="32"/>
          <ac:inkMkLst>
            <pc:docMk/>
            <pc:sldMk cId="1527184737" sldId="256"/>
            <ac:inkMk id="35" creationId="{5A10837A-9C55-41A5-8F05-472E525E73E4}"/>
          </ac:inkMkLst>
        </pc:inkChg>
        <pc:inkChg chg="add del">
          <ac:chgData name="PIPAN MICHELE" userId="da00a2aa-4c64-4bcb-a497-1055e4cd2351" providerId="ADAL" clId="{6530C318-908A-4873-9DE7-969F157B1C46}" dt="2022-11-24T13:19:59.486" v="32"/>
          <ac:inkMkLst>
            <pc:docMk/>
            <pc:sldMk cId="1527184737" sldId="256"/>
            <ac:inkMk id="36" creationId="{93FDD0CF-3A04-4D91-8F5C-D0E539BFA6D5}"/>
          </ac:inkMkLst>
        </pc:inkChg>
        <pc:inkChg chg="add del">
          <ac:chgData name="PIPAN MICHELE" userId="da00a2aa-4c64-4bcb-a497-1055e4cd2351" providerId="ADAL" clId="{6530C318-908A-4873-9DE7-969F157B1C46}" dt="2022-11-24T13:20:03.225" v="36"/>
          <ac:inkMkLst>
            <pc:docMk/>
            <pc:sldMk cId="1527184737" sldId="256"/>
            <ac:inkMk id="37" creationId="{3E06FA45-C101-4E08-BC24-B7722564101F}"/>
          </ac:inkMkLst>
        </pc:inkChg>
        <pc:inkChg chg="add del">
          <ac:chgData name="PIPAN MICHELE" userId="da00a2aa-4c64-4bcb-a497-1055e4cd2351" providerId="ADAL" clId="{6530C318-908A-4873-9DE7-969F157B1C46}" dt="2022-11-24T13:20:03.225" v="36"/>
          <ac:inkMkLst>
            <pc:docMk/>
            <pc:sldMk cId="1527184737" sldId="256"/>
            <ac:inkMk id="38" creationId="{22B5A5FD-CCFF-46D3-94D3-0DCDE6D4BC47}"/>
          </ac:inkMkLst>
        </pc:inkChg>
        <pc:inkChg chg="add del">
          <ac:chgData name="PIPAN MICHELE" userId="da00a2aa-4c64-4bcb-a497-1055e4cd2351" providerId="ADAL" clId="{6530C318-908A-4873-9DE7-969F157B1C46}" dt="2022-11-24T13:41:00.102" v="1359"/>
          <ac:inkMkLst>
            <pc:docMk/>
            <pc:sldMk cId="1527184737" sldId="256"/>
            <ac:inkMk id="39" creationId="{7A9E0D3C-D55E-4D10-B69C-951D9FE8BAF5}"/>
          </ac:inkMkLst>
        </pc:inkChg>
        <pc:inkChg chg="add del">
          <ac:chgData name="PIPAN MICHELE" userId="da00a2aa-4c64-4bcb-a497-1055e4cd2351" providerId="ADAL" clId="{6530C318-908A-4873-9DE7-969F157B1C46}" dt="2022-11-24T13:41:00.102" v="1359"/>
          <ac:inkMkLst>
            <pc:docMk/>
            <pc:sldMk cId="1527184737" sldId="256"/>
            <ac:inkMk id="40" creationId="{2C8224FC-0B04-4CFC-8CE2-96FB5BB86777}"/>
          </ac:inkMkLst>
        </pc:inkChg>
        <pc:inkChg chg="add del">
          <ac:chgData name="PIPAN MICHELE" userId="da00a2aa-4c64-4bcb-a497-1055e4cd2351" providerId="ADAL" clId="{6530C318-908A-4873-9DE7-969F157B1C46}" dt="2022-11-24T13:41:00.102" v="1359"/>
          <ac:inkMkLst>
            <pc:docMk/>
            <pc:sldMk cId="1527184737" sldId="256"/>
            <ac:inkMk id="41" creationId="{AC6F3089-D5B6-42BC-B3FF-ADE478558FAF}"/>
          </ac:inkMkLst>
        </pc:inkChg>
        <pc:inkChg chg="add del">
          <ac:chgData name="PIPAN MICHELE" userId="da00a2aa-4c64-4bcb-a497-1055e4cd2351" providerId="ADAL" clId="{6530C318-908A-4873-9DE7-969F157B1C46}" dt="2022-11-24T13:20:13.842" v="59"/>
          <ac:inkMkLst>
            <pc:docMk/>
            <pc:sldMk cId="1527184737" sldId="256"/>
            <ac:inkMk id="42" creationId="{0821AA27-FAD8-422E-B9AC-D77BCC28110A}"/>
          </ac:inkMkLst>
        </pc:inkChg>
        <pc:inkChg chg="add del">
          <ac:chgData name="PIPAN MICHELE" userId="da00a2aa-4c64-4bcb-a497-1055e4cd2351" providerId="ADAL" clId="{6530C318-908A-4873-9DE7-969F157B1C46}" dt="2022-11-24T13:20:13.842" v="59"/>
          <ac:inkMkLst>
            <pc:docMk/>
            <pc:sldMk cId="1527184737" sldId="256"/>
            <ac:inkMk id="43" creationId="{491DE245-A0AD-4086-82A2-6CF9911E2025}"/>
          </ac:inkMkLst>
        </pc:inkChg>
        <pc:inkChg chg="add del">
          <ac:chgData name="PIPAN MICHELE" userId="da00a2aa-4c64-4bcb-a497-1055e4cd2351" providerId="ADAL" clId="{6530C318-908A-4873-9DE7-969F157B1C46}" dt="2022-11-24T13:41:00.102" v="1359"/>
          <ac:inkMkLst>
            <pc:docMk/>
            <pc:sldMk cId="1527184737" sldId="256"/>
            <ac:inkMk id="44" creationId="{8F24A289-04C7-412E-BB26-6A351075477D}"/>
          </ac:inkMkLst>
        </pc:inkChg>
        <pc:inkChg chg="add del">
          <ac:chgData name="PIPAN MICHELE" userId="da00a2aa-4c64-4bcb-a497-1055e4cd2351" providerId="ADAL" clId="{6530C318-908A-4873-9DE7-969F157B1C46}" dt="2022-11-24T13:41:00.102" v="1359"/>
          <ac:inkMkLst>
            <pc:docMk/>
            <pc:sldMk cId="1527184737" sldId="256"/>
            <ac:inkMk id="45" creationId="{1CA393E1-3577-40A1-B152-42BFB0AACD06}"/>
          </ac:inkMkLst>
        </pc:inkChg>
        <pc:inkChg chg="add del">
          <ac:chgData name="PIPAN MICHELE" userId="da00a2aa-4c64-4bcb-a497-1055e4cd2351" providerId="ADAL" clId="{6530C318-908A-4873-9DE7-969F157B1C46}" dt="2022-11-24T13:41:00.102" v="1359"/>
          <ac:inkMkLst>
            <pc:docMk/>
            <pc:sldMk cId="1527184737" sldId="256"/>
            <ac:inkMk id="46" creationId="{B65F922E-46DF-4EC9-8EAE-BD96B0BFC25E}"/>
          </ac:inkMkLst>
        </pc:inkChg>
        <pc:inkChg chg="add del">
          <ac:chgData name="PIPAN MICHELE" userId="da00a2aa-4c64-4bcb-a497-1055e4cd2351" providerId="ADAL" clId="{6530C318-908A-4873-9DE7-969F157B1C46}" dt="2022-11-24T13:41:00.102" v="1359"/>
          <ac:inkMkLst>
            <pc:docMk/>
            <pc:sldMk cId="1527184737" sldId="256"/>
            <ac:inkMk id="47" creationId="{F264B4EA-70A5-43AE-9AB6-27DBFE29017A}"/>
          </ac:inkMkLst>
        </pc:inkChg>
        <pc:inkChg chg="add del">
          <ac:chgData name="PIPAN MICHELE" userId="da00a2aa-4c64-4bcb-a497-1055e4cd2351" providerId="ADAL" clId="{6530C318-908A-4873-9DE7-969F157B1C46}" dt="2022-11-24T13:41:00.102" v="1359"/>
          <ac:inkMkLst>
            <pc:docMk/>
            <pc:sldMk cId="1527184737" sldId="256"/>
            <ac:inkMk id="48" creationId="{B90A06BD-5D75-41DF-8923-A8F823D51747}"/>
          </ac:inkMkLst>
        </pc:inkChg>
        <pc:inkChg chg="add del">
          <ac:chgData name="PIPAN MICHELE" userId="da00a2aa-4c64-4bcb-a497-1055e4cd2351" providerId="ADAL" clId="{6530C318-908A-4873-9DE7-969F157B1C46}" dt="2022-11-24T13:41:00.102" v="1359"/>
          <ac:inkMkLst>
            <pc:docMk/>
            <pc:sldMk cId="1527184737" sldId="256"/>
            <ac:inkMk id="49" creationId="{3AE03413-DCB6-4648-A891-53C8068EA535}"/>
          </ac:inkMkLst>
        </pc:inkChg>
        <pc:inkChg chg="add del">
          <ac:chgData name="PIPAN MICHELE" userId="da00a2aa-4c64-4bcb-a497-1055e4cd2351" providerId="ADAL" clId="{6530C318-908A-4873-9DE7-969F157B1C46}" dt="2022-11-24T13:20:13.842" v="59"/>
          <ac:inkMkLst>
            <pc:docMk/>
            <pc:sldMk cId="1527184737" sldId="256"/>
            <ac:inkMk id="50" creationId="{52C6D0B7-B35A-4A49-90EF-CA6BA3336526}"/>
          </ac:inkMkLst>
        </pc:inkChg>
        <pc:inkChg chg="add del">
          <ac:chgData name="PIPAN MICHELE" userId="da00a2aa-4c64-4bcb-a497-1055e4cd2351" providerId="ADAL" clId="{6530C318-908A-4873-9DE7-969F157B1C46}" dt="2022-11-24T13:20:13.842" v="59"/>
          <ac:inkMkLst>
            <pc:docMk/>
            <pc:sldMk cId="1527184737" sldId="256"/>
            <ac:inkMk id="51" creationId="{042DF112-C924-4B54-9E3D-E4B6BA9BB961}"/>
          </ac:inkMkLst>
        </pc:inkChg>
        <pc:inkChg chg="add del">
          <ac:chgData name="PIPAN MICHELE" userId="da00a2aa-4c64-4bcb-a497-1055e4cd2351" providerId="ADAL" clId="{6530C318-908A-4873-9DE7-969F157B1C46}" dt="2022-11-24T13:41:00.102" v="1359"/>
          <ac:inkMkLst>
            <pc:docMk/>
            <pc:sldMk cId="1527184737" sldId="256"/>
            <ac:inkMk id="52" creationId="{FEBCFB62-BFF0-4717-BC0F-2A97441FA0C3}"/>
          </ac:inkMkLst>
        </pc:inkChg>
        <pc:inkChg chg="add del">
          <ac:chgData name="PIPAN MICHELE" userId="da00a2aa-4c64-4bcb-a497-1055e4cd2351" providerId="ADAL" clId="{6530C318-908A-4873-9DE7-969F157B1C46}" dt="2022-11-24T13:20:13.842" v="59"/>
          <ac:inkMkLst>
            <pc:docMk/>
            <pc:sldMk cId="1527184737" sldId="256"/>
            <ac:inkMk id="53" creationId="{C99B85F0-BD15-476A-A212-6E48B6219D22}"/>
          </ac:inkMkLst>
        </pc:inkChg>
        <pc:inkChg chg="add del">
          <ac:chgData name="PIPAN MICHELE" userId="da00a2aa-4c64-4bcb-a497-1055e4cd2351" providerId="ADAL" clId="{6530C318-908A-4873-9DE7-969F157B1C46}" dt="2022-11-24T13:20:13.842" v="59"/>
          <ac:inkMkLst>
            <pc:docMk/>
            <pc:sldMk cId="1527184737" sldId="256"/>
            <ac:inkMk id="54" creationId="{1BF86854-4E5C-48DC-B2D3-92B98D90CA0E}"/>
          </ac:inkMkLst>
        </pc:inkChg>
        <pc:inkChg chg="add del">
          <ac:chgData name="PIPAN MICHELE" userId="da00a2aa-4c64-4bcb-a497-1055e4cd2351" providerId="ADAL" clId="{6530C318-908A-4873-9DE7-969F157B1C46}" dt="2022-11-24T13:20:13.842" v="59"/>
          <ac:inkMkLst>
            <pc:docMk/>
            <pc:sldMk cId="1527184737" sldId="256"/>
            <ac:inkMk id="55" creationId="{3AE6636A-DC6A-4713-86CF-EE3BCE368154}"/>
          </ac:inkMkLst>
        </pc:inkChg>
        <pc:inkChg chg="add del">
          <ac:chgData name="PIPAN MICHELE" userId="da00a2aa-4c64-4bcb-a497-1055e4cd2351" providerId="ADAL" clId="{6530C318-908A-4873-9DE7-969F157B1C46}" dt="2022-11-24T13:20:13.842" v="59"/>
          <ac:inkMkLst>
            <pc:docMk/>
            <pc:sldMk cId="1527184737" sldId="256"/>
            <ac:inkMk id="56" creationId="{DCF874D9-A62A-46F4-AE1D-8CF7ECBD7A96}"/>
          </ac:inkMkLst>
        </pc:inkChg>
        <pc:inkChg chg="add del">
          <ac:chgData name="PIPAN MICHELE" userId="da00a2aa-4c64-4bcb-a497-1055e4cd2351" providerId="ADAL" clId="{6530C318-908A-4873-9DE7-969F157B1C46}" dt="2022-11-24T13:20:13.842" v="59"/>
          <ac:inkMkLst>
            <pc:docMk/>
            <pc:sldMk cId="1527184737" sldId="256"/>
            <ac:inkMk id="57" creationId="{0412FEE3-B213-46A3-B13D-3900040B7B58}"/>
          </ac:inkMkLst>
        </pc:inkChg>
        <pc:inkChg chg="add del">
          <ac:chgData name="PIPAN MICHELE" userId="da00a2aa-4c64-4bcb-a497-1055e4cd2351" providerId="ADAL" clId="{6530C318-908A-4873-9DE7-969F157B1C46}" dt="2022-11-24T13:20:13.842" v="59"/>
          <ac:inkMkLst>
            <pc:docMk/>
            <pc:sldMk cId="1527184737" sldId="256"/>
            <ac:inkMk id="58" creationId="{A591ECEE-EA32-4A5F-BE29-2353733E43C2}"/>
          </ac:inkMkLst>
        </pc:inkChg>
        <pc:inkChg chg="add del">
          <ac:chgData name="PIPAN MICHELE" userId="da00a2aa-4c64-4bcb-a497-1055e4cd2351" providerId="ADAL" clId="{6530C318-908A-4873-9DE7-969F157B1C46}" dt="2022-11-24T13:20:13.842" v="59"/>
          <ac:inkMkLst>
            <pc:docMk/>
            <pc:sldMk cId="1527184737" sldId="256"/>
            <ac:inkMk id="59" creationId="{9E1AB14A-854C-4D62-97C6-DECDACE72084}"/>
          </ac:inkMkLst>
        </pc:inkChg>
        <pc:inkChg chg="add del">
          <ac:chgData name="PIPAN MICHELE" userId="da00a2aa-4c64-4bcb-a497-1055e4cd2351" providerId="ADAL" clId="{6530C318-908A-4873-9DE7-969F157B1C46}" dt="2022-11-24T13:20:13.842" v="59"/>
          <ac:inkMkLst>
            <pc:docMk/>
            <pc:sldMk cId="1527184737" sldId="256"/>
            <ac:inkMk id="60" creationId="{2C862A70-E094-4022-B077-271526077869}"/>
          </ac:inkMkLst>
        </pc:inkChg>
        <pc:inkChg chg="add del">
          <ac:chgData name="PIPAN MICHELE" userId="da00a2aa-4c64-4bcb-a497-1055e4cd2351" providerId="ADAL" clId="{6530C318-908A-4873-9DE7-969F157B1C46}" dt="2022-11-24T13:20:13.842" v="59"/>
          <ac:inkMkLst>
            <pc:docMk/>
            <pc:sldMk cId="1527184737" sldId="256"/>
            <ac:inkMk id="61" creationId="{0C77F57C-B8E4-4ACC-8394-DFD113BEAD3F}"/>
          </ac:inkMkLst>
        </pc:inkChg>
        <pc:inkChg chg="add del">
          <ac:chgData name="PIPAN MICHELE" userId="da00a2aa-4c64-4bcb-a497-1055e4cd2351" providerId="ADAL" clId="{6530C318-908A-4873-9DE7-969F157B1C46}" dt="2022-11-24T13:20:13.842" v="59"/>
          <ac:inkMkLst>
            <pc:docMk/>
            <pc:sldMk cId="1527184737" sldId="256"/>
            <ac:inkMk id="62" creationId="{5AD96BAE-08E0-4EBB-AE17-C2065A6EC992}"/>
          </ac:inkMkLst>
        </pc:inkChg>
        <pc:inkChg chg="add del">
          <ac:chgData name="PIPAN MICHELE" userId="da00a2aa-4c64-4bcb-a497-1055e4cd2351" providerId="ADAL" clId="{6530C318-908A-4873-9DE7-969F157B1C46}" dt="2022-11-24T13:20:13.842" v="59"/>
          <ac:inkMkLst>
            <pc:docMk/>
            <pc:sldMk cId="1527184737" sldId="256"/>
            <ac:inkMk id="63" creationId="{8F7D4A37-368A-4CEC-A79F-F959153E7AED}"/>
          </ac:inkMkLst>
        </pc:inkChg>
        <pc:inkChg chg="add">
          <ac:chgData name="PIPAN MICHELE" userId="da00a2aa-4c64-4bcb-a497-1055e4cd2351" providerId="ADAL" clId="{6530C318-908A-4873-9DE7-969F157B1C46}" dt="2022-11-24T13:20:13.842" v="59"/>
          <ac:inkMkLst>
            <pc:docMk/>
            <pc:sldMk cId="1527184737" sldId="256"/>
            <ac:inkMk id="64" creationId="{93BE0785-BA7C-40DE-B7D7-71B906B42C7B}"/>
          </ac:inkMkLst>
        </pc:inkChg>
        <pc:inkChg chg="add del">
          <ac:chgData name="PIPAN MICHELE" userId="da00a2aa-4c64-4bcb-a497-1055e4cd2351" providerId="ADAL" clId="{6530C318-908A-4873-9DE7-969F157B1C46}" dt="2022-11-24T13:41:00.102" v="1359"/>
          <ac:inkMkLst>
            <pc:docMk/>
            <pc:sldMk cId="1527184737" sldId="256"/>
            <ac:inkMk id="65" creationId="{5C33E563-8B9C-4999-82F4-6F998A6A291F}"/>
          </ac:inkMkLst>
        </pc:inkChg>
        <pc:inkChg chg="add del">
          <ac:chgData name="PIPAN MICHELE" userId="da00a2aa-4c64-4bcb-a497-1055e4cd2351" providerId="ADAL" clId="{6530C318-908A-4873-9DE7-969F157B1C46}" dt="2022-11-24T13:41:00.102" v="1359"/>
          <ac:inkMkLst>
            <pc:docMk/>
            <pc:sldMk cId="1527184737" sldId="256"/>
            <ac:inkMk id="66" creationId="{23309DFE-D141-4180-988C-2CA7BAEDE04A}"/>
          </ac:inkMkLst>
        </pc:inkChg>
        <pc:inkChg chg="add del">
          <ac:chgData name="PIPAN MICHELE" userId="da00a2aa-4c64-4bcb-a497-1055e4cd2351" providerId="ADAL" clId="{6530C318-908A-4873-9DE7-969F157B1C46}" dt="2022-11-24T13:41:00.102" v="1359"/>
          <ac:inkMkLst>
            <pc:docMk/>
            <pc:sldMk cId="1527184737" sldId="256"/>
            <ac:inkMk id="67" creationId="{439D6D74-B313-49CA-8CBE-470D230ECB99}"/>
          </ac:inkMkLst>
        </pc:inkChg>
        <pc:inkChg chg="add del">
          <ac:chgData name="PIPAN MICHELE" userId="da00a2aa-4c64-4bcb-a497-1055e4cd2351" providerId="ADAL" clId="{6530C318-908A-4873-9DE7-969F157B1C46}" dt="2022-11-24T13:41:00.102" v="1359"/>
          <ac:inkMkLst>
            <pc:docMk/>
            <pc:sldMk cId="1527184737" sldId="256"/>
            <ac:inkMk id="68" creationId="{B490D7FB-BDA7-427C-A179-8E92566334A8}"/>
          </ac:inkMkLst>
        </pc:inkChg>
        <pc:inkChg chg="add">
          <ac:chgData name="PIPAN MICHELE" userId="da00a2aa-4c64-4bcb-a497-1055e4cd2351" providerId="ADAL" clId="{6530C318-908A-4873-9DE7-969F157B1C46}" dt="2022-11-24T13:41:00.102" v="1359"/>
          <ac:inkMkLst>
            <pc:docMk/>
            <pc:sldMk cId="1527184737" sldId="256"/>
            <ac:inkMk id="69" creationId="{1D7A9245-BA82-430D-8CCC-AD383F3EA662}"/>
          </ac:inkMkLst>
        </pc:inkChg>
      </pc:sldChg>
      <pc:sldChg chg="addSp delSp">
        <pc:chgData name="PIPAN MICHELE" userId="da00a2aa-4c64-4bcb-a497-1055e4cd2351" providerId="ADAL" clId="{6530C318-908A-4873-9DE7-969F157B1C46}" dt="2022-11-24T13:21:25.410" v="128"/>
        <pc:sldMkLst>
          <pc:docMk/>
          <pc:sldMk cId="390021101" sldId="257"/>
        </pc:sldMkLst>
        <pc:inkChg chg="add del">
          <ac:chgData name="PIPAN MICHELE" userId="da00a2aa-4c64-4bcb-a497-1055e4cd2351" providerId="ADAL" clId="{6530C318-908A-4873-9DE7-969F157B1C46}" dt="2022-11-24T13:20:45.318" v="67"/>
          <ac:inkMkLst>
            <pc:docMk/>
            <pc:sldMk cId="390021101" sldId="257"/>
            <ac:inkMk id="2" creationId="{37104B00-C9F0-492C-90DD-C43580820369}"/>
          </ac:inkMkLst>
        </pc:inkChg>
        <pc:inkChg chg="add del">
          <ac:chgData name="PIPAN MICHELE" userId="da00a2aa-4c64-4bcb-a497-1055e4cd2351" providerId="ADAL" clId="{6530C318-908A-4873-9DE7-969F157B1C46}" dt="2022-11-24T13:20:45.318" v="67"/>
          <ac:inkMkLst>
            <pc:docMk/>
            <pc:sldMk cId="390021101" sldId="257"/>
            <ac:inkMk id="3" creationId="{F833FA28-B4C0-4569-B59B-733D0460FA8E}"/>
          </ac:inkMkLst>
        </pc:inkChg>
        <pc:inkChg chg="add del">
          <ac:chgData name="PIPAN MICHELE" userId="da00a2aa-4c64-4bcb-a497-1055e4cd2351" providerId="ADAL" clId="{6530C318-908A-4873-9DE7-969F157B1C46}" dt="2022-11-24T13:20:45.318" v="67"/>
          <ac:inkMkLst>
            <pc:docMk/>
            <pc:sldMk cId="390021101" sldId="257"/>
            <ac:inkMk id="4" creationId="{CCBE63B6-3DD3-45B6-A85B-9F3451BA4C89}"/>
          </ac:inkMkLst>
        </pc:inkChg>
        <pc:inkChg chg="add del">
          <ac:chgData name="PIPAN MICHELE" userId="da00a2aa-4c64-4bcb-a497-1055e4cd2351" providerId="ADAL" clId="{6530C318-908A-4873-9DE7-969F157B1C46}" dt="2022-11-24T13:20:45.318" v="67"/>
          <ac:inkMkLst>
            <pc:docMk/>
            <pc:sldMk cId="390021101" sldId="257"/>
            <ac:inkMk id="5" creationId="{3E73C443-3024-4425-BD53-9E9B3D15A1AE}"/>
          </ac:inkMkLst>
        </pc:inkChg>
        <pc:inkChg chg="add del">
          <ac:chgData name="PIPAN MICHELE" userId="da00a2aa-4c64-4bcb-a497-1055e4cd2351" providerId="ADAL" clId="{6530C318-908A-4873-9DE7-969F157B1C46}" dt="2022-11-24T13:20:45.318" v="67"/>
          <ac:inkMkLst>
            <pc:docMk/>
            <pc:sldMk cId="390021101" sldId="257"/>
            <ac:inkMk id="6" creationId="{5FE5AA3A-65E1-4086-A524-CC10DBDC0AD1}"/>
          </ac:inkMkLst>
        </pc:inkChg>
        <pc:inkChg chg="add del">
          <ac:chgData name="PIPAN MICHELE" userId="da00a2aa-4c64-4bcb-a497-1055e4cd2351" providerId="ADAL" clId="{6530C318-908A-4873-9DE7-969F157B1C46}" dt="2022-11-24T13:20:45.318" v="67"/>
          <ac:inkMkLst>
            <pc:docMk/>
            <pc:sldMk cId="390021101" sldId="257"/>
            <ac:inkMk id="7" creationId="{004D9199-343C-4BAD-939A-2A5006C35BEA}"/>
          </ac:inkMkLst>
        </pc:inkChg>
        <pc:inkChg chg="add del">
          <ac:chgData name="PIPAN MICHELE" userId="da00a2aa-4c64-4bcb-a497-1055e4cd2351" providerId="ADAL" clId="{6530C318-908A-4873-9DE7-969F157B1C46}" dt="2022-11-24T13:20:45.318" v="67"/>
          <ac:inkMkLst>
            <pc:docMk/>
            <pc:sldMk cId="390021101" sldId="257"/>
            <ac:inkMk id="8" creationId="{E26984E3-1BA4-4CE0-BF69-BF1C027F0769}"/>
          </ac:inkMkLst>
        </pc:inkChg>
        <pc:inkChg chg="add">
          <ac:chgData name="PIPAN MICHELE" userId="da00a2aa-4c64-4bcb-a497-1055e4cd2351" providerId="ADAL" clId="{6530C318-908A-4873-9DE7-969F157B1C46}" dt="2022-11-24T13:20:45.318" v="67"/>
          <ac:inkMkLst>
            <pc:docMk/>
            <pc:sldMk cId="390021101" sldId="257"/>
            <ac:inkMk id="9" creationId="{BF254790-64B9-4D8D-9686-EBE71569C72E}"/>
          </ac:inkMkLst>
        </pc:inkChg>
        <pc:inkChg chg="add del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10" creationId="{29071BB2-602E-49FF-9110-5F1D6B4876E3}"/>
          </ac:inkMkLst>
        </pc:inkChg>
        <pc:inkChg chg="add del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11" creationId="{33BB9B66-1332-4559-9441-B6B81E8B0A26}"/>
          </ac:inkMkLst>
        </pc:inkChg>
        <pc:inkChg chg="add del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12" creationId="{931CD4CF-F756-43CA-9BDA-B9C672378861}"/>
          </ac:inkMkLst>
        </pc:inkChg>
        <pc:inkChg chg="add del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13" creationId="{E3231256-1EC7-4068-8276-A0504861607C}"/>
          </ac:inkMkLst>
        </pc:inkChg>
        <pc:inkChg chg="add del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14" creationId="{32449832-1D5C-4AFB-B9E3-E471EC5F38CE}"/>
          </ac:inkMkLst>
        </pc:inkChg>
        <pc:inkChg chg="add del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15" creationId="{EE83773C-3026-41DC-A23F-CC3651491D53}"/>
          </ac:inkMkLst>
        </pc:inkChg>
        <pc:inkChg chg="add del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16" creationId="{65E1BB73-65F7-4838-8FD3-20188521EB9B}"/>
          </ac:inkMkLst>
        </pc:inkChg>
        <pc:inkChg chg="add del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17" creationId="{31BF189A-5AF2-4DFE-8ABA-D196B7B668CA}"/>
          </ac:inkMkLst>
        </pc:inkChg>
        <pc:inkChg chg="add">
          <ac:chgData name="PIPAN MICHELE" userId="da00a2aa-4c64-4bcb-a497-1055e4cd2351" providerId="ADAL" clId="{6530C318-908A-4873-9DE7-969F157B1C46}" dt="2022-11-24T13:20:51.337" v="76"/>
          <ac:inkMkLst>
            <pc:docMk/>
            <pc:sldMk cId="390021101" sldId="257"/>
            <ac:inkMk id="18" creationId="{11317A80-8EF5-4A8F-A123-A195931FFE29}"/>
          </ac:inkMkLst>
        </pc:inkChg>
        <pc:inkChg chg="add del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19" creationId="{D045E7E3-844F-4047-AABA-CF8AE6382D34}"/>
          </ac:inkMkLst>
        </pc:inkChg>
        <pc:inkChg chg="add del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20" creationId="{8AA49141-6A12-480A-BA8E-3FC9A89E15CA}"/>
          </ac:inkMkLst>
        </pc:inkChg>
        <pc:inkChg chg="add del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21" creationId="{BCB2D9EA-81F3-4F75-9680-DE2234A82720}"/>
          </ac:inkMkLst>
        </pc:inkChg>
        <pc:inkChg chg="add del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22" creationId="{B7E54220-9FA9-420D-8083-AEE3EA3D8B08}"/>
          </ac:inkMkLst>
        </pc:inkChg>
        <pc:inkChg chg="add del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23" creationId="{E7C8A5E9-6EF9-4E5A-9ECD-169A5DD6756D}"/>
          </ac:inkMkLst>
        </pc:inkChg>
        <pc:inkChg chg="add del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24" creationId="{1A01530E-6476-4ADC-AD54-55C9641C5780}"/>
          </ac:inkMkLst>
        </pc:inkChg>
        <pc:inkChg chg="add del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25" creationId="{7064B908-852C-46F5-9031-36F448B3F7AF}"/>
          </ac:inkMkLst>
        </pc:inkChg>
        <pc:inkChg chg="add del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26" creationId="{929C1AED-E665-487E-BAE9-4B1939038DB4}"/>
          </ac:inkMkLst>
        </pc:inkChg>
        <pc:inkChg chg="add del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27" creationId="{C4AEB8FA-B38F-41C1-A5AA-F616A2B8E744}"/>
          </ac:inkMkLst>
        </pc:inkChg>
        <pc:inkChg chg="add del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28" creationId="{1A8EA4DF-3193-463B-89EB-E54C3ADD7D59}"/>
          </ac:inkMkLst>
        </pc:inkChg>
        <pc:inkChg chg="add del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29" creationId="{FAF64C87-0140-4542-97FE-91D4B78A81AE}"/>
          </ac:inkMkLst>
        </pc:inkChg>
        <pc:inkChg chg="add del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30" creationId="{54C23580-1D9C-47FF-983C-14A1F53ADAA7}"/>
          </ac:inkMkLst>
        </pc:inkChg>
        <pc:inkChg chg="add del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31" creationId="{D0447E8E-4060-4BD7-A0CF-CE6638751878}"/>
          </ac:inkMkLst>
        </pc:inkChg>
        <pc:inkChg chg="add del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32" creationId="{1E93A918-8041-44F3-8CA2-9A5E32DA9C5A}"/>
          </ac:inkMkLst>
        </pc:inkChg>
        <pc:inkChg chg="add del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33" creationId="{0404E929-96A2-456E-A75B-05B41EF40A41}"/>
          </ac:inkMkLst>
        </pc:inkChg>
        <pc:inkChg chg="add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34" creationId="{BF705DEA-CCCD-44D2-8F89-C1016B0C7626}"/>
          </ac:inkMkLst>
        </pc:inkChg>
        <pc:inkChg chg="add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35" creationId="{8C0488B7-5824-4613-9B9E-BF2C5905C2FD}"/>
          </ac:inkMkLst>
        </pc:inkChg>
        <pc:inkChg chg="add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36" creationId="{273AA767-856A-4858-A8DD-2664966E8874}"/>
          </ac:inkMkLst>
        </pc:inkChg>
        <pc:inkChg chg="add">
          <ac:chgData name="PIPAN MICHELE" userId="da00a2aa-4c64-4bcb-a497-1055e4cd2351" providerId="ADAL" clId="{6530C318-908A-4873-9DE7-969F157B1C46}" dt="2022-11-24T13:20:59.474" v="92"/>
          <ac:inkMkLst>
            <pc:docMk/>
            <pc:sldMk cId="390021101" sldId="257"/>
            <ac:inkMk id="37" creationId="{01C7B93D-9E8B-4AC7-82DC-084C78FB9219}"/>
          </ac:inkMkLst>
        </pc:inkChg>
        <pc:inkChg chg="add del">
          <ac:chgData name="PIPAN MICHELE" userId="da00a2aa-4c64-4bcb-a497-1055e4cd2351" providerId="ADAL" clId="{6530C318-908A-4873-9DE7-969F157B1C46}" dt="2022-11-24T13:21:10.190" v="111"/>
          <ac:inkMkLst>
            <pc:docMk/>
            <pc:sldMk cId="390021101" sldId="257"/>
            <ac:inkMk id="38" creationId="{AF7461E2-C964-47DD-8171-D6C481B27DAE}"/>
          </ac:inkMkLst>
        </pc:inkChg>
        <pc:inkChg chg="add del">
          <ac:chgData name="PIPAN MICHELE" userId="da00a2aa-4c64-4bcb-a497-1055e4cd2351" providerId="ADAL" clId="{6530C318-908A-4873-9DE7-969F157B1C46}" dt="2022-11-24T13:21:10.190" v="111"/>
          <ac:inkMkLst>
            <pc:docMk/>
            <pc:sldMk cId="390021101" sldId="257"/>
            <ac:inkMk id="39" creationId="{8F1F5E2E-DE65-4704-AF5C-C5DC225992B7}"/>
          </ac:inkMkLst>
        </pc:inkChg>
        <pc:inkChg chg="add del">
          <ac:chgData name="PIPAN MICHELE" userId="da00a2aa-4c64-4bcb-a497-1055e4cd2351" providerId="ADAL" clId="{6530C318-908A-4873-9DE7-969F157B1C46}" dt="2022-11-24T13:21:10.190" v="111"/>
          <ac:inkMkLst>
            <pc:docMk/>
            <pc:sldMk cId="390021101" sldId="257"/>
            <ac:inkMk id="40" creationId="{18DDCBB0-229D-4514-8797-75FED2A4EE46}"/>
          </ac:inkMkLst>
        </pc:inkChg>
        <pc:inkChg chg="add del">
          <ac:chgData name="PIPAN MICHELE" userId="da00a2aa-4c64-4bcb-a497-1055e4cd2351" providerId="ADAL" clId="{6530C318-908A-4873-9DE7-969F157B1C46}" dt="2022-11-24T13:21:10.190" v="111"/>
          <ac:inkMkLst>
            <pc:docMk/>
            <pc:sldMk cId="390021101" sldId="257"/>
            <ac:inkMk id="41" creationId="{965A41C9-B773-438D-B113-5A2558FAEDB7}"/>
          </ac:inkMkLst>
        </pc:inkChg>
        <pc:inkChg chg="add del">
          <ac:chgData name="PIPAN MICHELE" userId="da00a2aa-4c64-4bcb-a497-1055e4cd2351" providerId="ADAL" clId="{6530C318-908A-4873-9DE7-969F157B1C46}" dt="2022-11-24T13:21:10.190" v="111"/>
          <ac:inkMkLst>
            <pc:docMk/>
            <pc:sldMk cId="390021101" sldId="257"/>
            <ac:inkMk id="42" creationId="{BC055ADD-E8AC-4F60-BB43-73E459C5845C}"/>
          </ac:inkMkLst>
        </pc:inkChg>
        <pc:inkChg chg="add del">
          <ac:chgData name="PIPAN MICHELE" userId="da00a2aa-4c64-4bcb-a497-1055e4cd2351" providerId="ADAL" clId="{6530C318-908A-4873-9DE7-969F157B1C46}" dt="2022-11-24T13:21:10.190" v="111"/>
          <ac:inkMkLst>
            <pc:docMk/>
            <pc:sldMk cId="390021101" sldId="257"/>
            <ac:inkMk id="43" creationId="{1DF85B6C-DEFF-4264-A2D7-2DBDFA6D418B}"/>
          </ac:inkMkLst>
        </pc:inkChg>
        <pc:inkChg chg="add del">
          <ac:chgData name="PIPAN MICHELE" userId="da00a2aa-4c64-4bcb-a497-1055e4cd2351" providerId="ADAL" clId="{6530C318-908A-4873-9DE7-969F157B1C46}" dt="2022-11-24T13:21:10.190" v="111"/>
          <ac:inkMkLst>
            <pc:docMk/>
            <pc:sldMk cId="390021101" sldId="257"/>
            <ac:inkMk id="44" creationId="{F77E39B2-FD49-49E0-B8D0-7BA37A90038A}"/>
          </ac:inkMkLst>
        </pc:inkChg>
        <pc:inkChg chg="add del">
          <ac:chgData name="PIPAN MICHELE" userId="da00a2aa-4c64-4bcb-a497-1055e4cd2351" providerId="ADAL" clId="{6530C318-908A-4873-9DE7-969F157B1C46}" dt="2022-11-24T13:21:10.190" v="111"/>
          <ac:inkMkLst>
            <pc:docMk/>
            <pc:sldMk cId="390021101" sldId="257"/>
            <ac:inkMk id="45" creationId="{36FA414F-2C90-45F1-A78A-D592EDF14BCE}"/>
          </ac:inkMkLst>
        </pc:inkChg>
        <pc:inkChg chg="add del">
          <ac:chgData name="PIPAN MICHELE" userId="da00a2aa-4c64-4bcb-a497-1055e4cd2351" providerId="ADAL" clId="{6530C318-908A-4873-9DE7-969F157B1C46}" dt="2022-11-24T13:21:10.190" v="111"/>
          <ac:inkMkLst>
            <pc:docMk/>
            <pc:sldMk cId="390021101" sldId="257"/>
            <ac:inkMk id="46" creationId="{539ABF29-12B7-421B-A221-571DF4C904FF}"/>
          </ac:inkMkLst>
        </pc:inkChg>
        <pc:inkChg chg="add del">
          <ac:chgData name="PIPAN MICHELE" userId="da00a2aa-4c64-4bcb-a497-1055e4cd2351" providerId="ADAL" clId="{6530C318-908A-4873-9DE7-969F157B1C46}" dt="2022-11-24T13:21:10.190" v="111"/>
          <ac:inkMkLst>
            <pc:docMk/>
            <pc:sldMk cId="390021101" sldId="257"/>
            <ac:inkMk id="47" creationId="{A476F6F7-1D9F-4A1B-A5DC-261E1C437D4F}"/>
          </ac:inkMkLst>
        </pc:inkChg>
        <pc:inkChg chg="add del">
          <ac:chgData name="PIPAN MICHELE" userId="da00a2aa-4c64-4bcb-a497-1055e4cd2351" providerId="ADAL" clId="{6530C318-908A-4873-9DE7-969F157B1C46}" dt="2022-11-24T13:21:10.190" v="111"/>
          <ac:inkMkLst>
            <pc:docMk/>
            <pc:sldMk cId="390021101" sldId="257"/>
            <ac:inkMk id="48" creationId="{A3F43C2C-0797-44AC-AC7E-F8880D07AEDD}"/>
          </ac:inkMkLst>
        </pc:inkChg>
        <pc:inkChg chg="add del">
          <ac:chgData name="PIPAN MICHELE" userId="da00a2aa-4c64-4bcb-a497-1055e4cd2351" providerId="ADAL" clId="{6530C318-908A-4873-9DE7-969F157B1C46}" dt="2022-11-24T13:21:10.190" v="111"/>
          <ac:inkMkLst>
            <pc:docMk/>
            <pc:sldMk cId="390021101" sldId="257"/>
            <ac:inkMk id="49" creationId="{FD52A79D-CEDE-4CCF-A459-ABBE4F8556D4}"/>
          </ac:inkMkLst>
        </pc:inkChg>
        <pc:inkChg chg="add del">
          <ac:chgData name="PIPAN MICHELE" userId="da00a2aa-4c64-4bcb-a497-1055e4cd2351" providerId="ADAL" clId="{6530C318-908A-4873-9DE7-969F157B1C46}" dt="2022-11-24T13:21:10.190" v="111"/>
          <ac:inkMkLst>
            <pc:docMk/>
            <pc:sldMk cId="390021101" sldId="257"/>
            <ac:inkMk id="50" creationId="{8C9528CD-02F4-49DA-A82B-E4A46985717D}"/>
          </ac:inkMkLst>
        </pc:inkChg>
        <pc:inkChg chg="add del">
          <ac:chgData name="PIPAN MICHELE" userId="da00a2aa-4c64-4bcb-a497-1055e4cd2351" providerId="ADAL" clId="{6530C318-908A-4873-9DE7-969F157B1C46}" dt="2022-11-24T13:21:10.190" v="111"/>
          <ac:inkMkLst>
            <pc:docMk/>
            <pc:sldMk cId="390021101" sldId="257"/>
            <ac:inkMk id="51" creationId="{001732C8-D486-49CA-AAA8-9A309BF5F91C}"/>
          </ac:inkMkLst>
        </pc:inkChg>
        <pc:inkChg chg="add del">
          <ac:chgData name="PIPAN MICHELE" userId="da00a2aa-4c64-4bcb-a497-1055e4cd2351" providerId="ADAL" clId="{6530C318-908A-4873-9DE7-969F157B1C46}" dt="2022-11-24T13:21:10.190" v="111"/>
          <ac:inkMkLst>
            <pc:docMk/>
            <pc:sldMk cId="390021101" sldId="257"/>
            <ac:inkMk id="52" creationId="{E88B30CE-9C4B-4550-A5DE-EC282E8106F8}"/>
          </ac:inkMkLst>
        </pc:inkChg>
        <pc:inkChg chg="add del">
          <ac:chgData name="PIPAN MICHELE" userId="da00a2aa-4c64-4bcb-a497-1055e4cd2351" providerId="ADAL" clId="{6530C318-908A-4873-9DE7-969F157B1C46}" dt="2022-11-24T13:21:10.190" v="111"/>
          <ac:inkMkLst>
            <pc:docMk/>
            <pc:sldMk cId="390021101" sldId="257"/>
            <ac:inkMk id="53" creationId="{0ED17FBA-9576-41D0-8BAB-2B694BA71197}"/>
          </ac:inkMkLst>
        </pc:inkChg>
        <pc:inkChg chg="add del">
          <ac:chgData name="PIPAN MICHELE" userId="da00a2aa-4c64-4bcb-a497-1055e4cd2351" providerId="ADAL" clId="{6530C318-908A-4873-9DE7-969F157B1C46}" dt="2022-11-24T13:21:10.190" v="111"/>
          <ac:inkMkLst>
            <pc:docMk/>
            <pc:sldMk cId="390021101" sldId="257"/>
            <ac:inkMk id="54" creationId="{6E5626E9-3D8D-4B90-83A3-C2300829A929}"/>
          </ac:inkMkLst>
        </pc:inkChg>
        <pc:inkChg chg="add del">
          <ac:chgData name="PIPAN MICHELE" userId="da00a2aa-4c64-4bcb-a497-1055e4cd2351" providerId="ADAL" clId="{6530C318-908A-4873-9DE7-969F157B1C46}" dt="2022-11-24T13:21:10.190" v="111"/>
          <ac:inkMkLst>
            <pc:docMk/>
            <pc:sldMk cId="390021101" sldId="257"/>
            <ac:inkMk id="55" creationId="{DC2EF341-FB18-4CE3-B4EA-565B6F40A71D}"/>
          </ac:inkMkLst>
        </pc:inkChg>
        <pc:inkChg chg="add del">
          <ac:chgData name="PIPAN MICHELE" userId="da00a2aa-4c64-4bcb-a497-1055e4cd2351" providerId="ADAL" clId="{6530C318-908A-4873-9DE7-969F157B1C46}" dt="2022-11-24T13:21:14.190" v="113"/>
          <ac:inkMkLst>
            <pc:docMk/>
            <pc:sldMk cId="390021101" sldId="257"/>
            <ac:inkMk id="56" creationId="{E343FE42-277F-4E70-B1AB-B6DA07B57EF7}"/>
          </ac:inkMkLst>
        </pc:inkChg>
        <pc:inkChg chg="add del">
          <ac:chgData name="PIPAN MICHELE" userId="da00a2aa-4c64-4bcb-a497-1055e4cd2351" providerId="ADAL" clId="{6530C318-908A-4873-9DE7-969F157B1C46}" dt="2022-11-24T13:21:14.190" v="113"/>
          <ac:inkMkLst>
            <pc:docMk/>
            <pc:sldMk cId="390021101" sldId="257"/>
            <ac:inkMk id="57" creationId="{BD001A7C-217C-413C-BF49-B756833F44FE}"/>
          </ac:inkMkLst>
        </pc:inkChg>
        <pc:inkChg chg="add del">
          <ac:chgData name="PIPAN MICHELE" userId="da00a2aa-4c64-4bcb-a497-1055e4cd2351" providerId="ADAL" clId="{6530C318-908A-4873-9DE7-969F157B1C46}" dt="2022-11-24T13:21:15.352" v="115"/>
          <ac:inkMkLst>
            <pc:docMk/>
            <pc:sldMk cId="390021101" sldId="257"/>
            <ac:inkMk id="58" creationId="{FC2AE94B-7083-472B-AF44-66D426E31540}"/>
          </ac:inkMkLst>
        </pc:inkChg>
        <pc:inkChg chg="add del">
          <ac:chgData name="PIPAN MICHELE" userId="da00a2aa-4c64-4bcb-a497-1055e4cd2351" providerId="ADAL" clId="{6530C318-908A-4873-9DE7-969F157B1C46}" dt="2022-11-24T13:21:15.352" v="115"/>
          <ac:inkMkLst>
            <pc:docMk/>
            <pc:sldMk cId="390021101" sldId="257"/>
            <ac:inkMk id="59" creationId="{BF03A6CE-B982-4EB6-B306-36A874BF6AD3}"/>
          </ac:inkMkLst>
        </pc:inkChg>
        <pc:inkChg chg="add del">
          <ac:chgData name="PIPAN MICHELE" userId="da00a2aa-4c64-4bcb-a497-1055e4cd2351" providerId="ADAL" clId="{6530C318-908A-4873-9DE7-969F157B1C46}" dt="2022-11-24T13:21:20.445" v="121"/>
          <ac:inkMkLst>
            <pc:docMk/>
            <pc:sldMk cId="390021101" sldId="257"/>
            <ac:inkMk id="60" creationId="{F14F951A-99E6-4ABE-90E8-18C1D0299276}"/>
          </ac:inkMkLst>
        </pc:inkChg>
        <pc:inkChg chg="add del">
          <ac:chgData name="PIPAN MICHELE" userId="da00a2aa-4c64-4bcb-a497-1055e4cd2351" providerId="ADAL" clId="{6530C318-908A-4873-9DE7-969F157B1C46}" dt="2022-11-24T13:21:20.445" v="121"/>
          <ac:inkMkLst>
            <pc:docMk/>
            <pc:sldMk cId="390021101" sldId="257"/>
            <ac:inkMk id="61" creationId="{ED2D0F4E-C30B-4B9F-9513-C2D390DFD84C}"/>
          </ac:inkMkLst>
        </pc:inkChg>
        <pc:inkChg chg="add del">
          <ac:chgData name="PIPAN MICHELE" userId="da00a2aa-4c64-4bcb-a497-1055e4cd2351" providerId="ADAL" clId="{6530C318-908A-4873-9DE7-969F157B1C46}" dt="2022-11-24T13:21:20.445" v="121"/>
          <ac:inkMkLst>
            <pc:docMk/>
            <pc:sldMk cId="390021101" sldId="257"/>
            <ac:inkMk id="62" creationId="{BFAE8335-CA3E-4159-B85F-CE6832BE3829}"/>
          </ac:inkMkLst>
        </pc:inkChg>
        <pc:inkChg chg="add del">
          <ac:chgData name="PIPAN MICHELE" userId="da00a2aa-4c64-4bcb-a497-1055e4cd2351" providerId="ADAL" clId="{6530C318-908A-4873-9DE7-969F157B1C46}" dt="2022-11-24T13:21:20.445" v="121"/>
          <ac:inkMkLst>
            <pc:docMk/>
            <pc:sldMk cId="390021101" sldId="257"/>
            <ac:inkMk id="63" creationId="{DD9A56C6-EC35-43DA-A4CC-35CC3367855C}"/>
          </ac:inkMkLst>
        </pc:inkChg>
        <pc:inkChg chg="add del">
          <ac:chgData name="PIPAN MICHELE" userId="da00a2aa-4c64-4bcb-a497-1055e4cd2351" providerId="ADAL" clId="{6530C318-908A-4873-9DE7-969F157B1C46}" dt="2022-11-24T13:21:20.445" v="121"/>
          <ac:inkMkLst>
            <pc:docMk/>
            <pc:sldMk cId="390021101" sldId="257"/>
            <ac:inkMk id="64" creationId="{44F7F257-72D5-464B-A7D8-66E729C87CF7}"/>
          </ac:inkMkLst>
        </pc:inkChg>
        <pc:inkChg chg="add del">
          <ac:chgData name="PIPAN MICHELE" userId="da00a2aa-4c64-4bcb-a497-1055e4cd2351" providerId="ADAL" clId="{6530C318-908A-4873-9DE7-969F157B1C46}" dt="2022-11-24T13:21:20.445" v="121"/>
          <ac:inkMkLst>
            <pc:docMk/>
            <pc:sldMk cId="390021101" sldId="257"/>
            <ac:inkMk id="65" creationId="{6724EEAD-CB4A-4A50-AC0F-10FF4D9ACCA7}"/>
          </ac:inkMkLst>
        </pc:inkChg>
        <pc:inkChg chg="add del">
          <ac:chgData name="PIPAN MICHELE" userId="da00a2aa-4c64-4bcb-a497-1055e4cd2351" providerId="ADAL" clId="{6530C318-908A-4873-9DE7-969F157B1C46}" dt="2022-11-24T13:21:25.410" v="128"/>
          <ac:inkMkLst>
            <pc:docMk/>
            <pc:sldMk cId="390021101" sldId="257"/>
            <ac:inkMk id="66" creationId="{FFDFDBFC-BF7B-4051-B117-EBB2371D19F2}"/>
          </ac:inkMkLst>
        </pc:inkChg>
        <pc:inkChg chg="add del">
          <ac:chgData name="PIPAN MICHELE" userId="da00a2aa-4c64-4bcb-a497-1055e4cd2351" providerId="ADAL" clId="{6530C318-908A-4873-9DE7-969F157B1C46}" dt="2022-11-24T13:21:25.410" v="128"/>
          <ac:inkMkLst>
            <pc:docMk/>
            <pc:sldMk cId="390021101" sldId="257"/>
            <ac:inkMk id="67" creationId="{248CF86B-F46C-46BF-8DCA-0C76DFC04FAB}"/>
          </ac:inkMkLst>
        </pc:inkChg>
        <pc:inkChg chg="add del">
          <ac:chgData name="PIPAN MICHELE" userId="da00a2aa-4c64-4bcb-a497-1055e4cd2351" providerId="ADAL" clId="{6530C318-908A-4873-9DE7-969F157B1C46}" dt="2022-11-24T13:21:25.410" v="128"/>
          <ac:inkMkLst>
            <pc:docMk/>
            <pc:sldMk cId="390021101" sldId="257"/>
            <ac:inkMk id="68" creationId="{80DBEEEF-2271-446E-A069-CC163B9D6041}"/>
          </ac:inkMkLst>
        </pc:inkChg>
        <pc:inkChg chg="add del">
          <ac:chgData name="PIPAN MICHELE" userId="da00a2aa-4c64-4bcb-a497-1055e4cd2351" providerId="ADAL" clId="{6530C318-908A-4873-9DE7-969F157B1C46}" dt="2022-11-24T13:21:25.410" v="128"/>
          <ac:inkMkLst>
            <pc:docMk/>
            <pc:sldMk cId="390021101" sldId="257"/>
            <ac:inkMk id="69" creationId="{DD4363CF-6912-480F-8D58-CCF9381E98C6}"/>
          </ac:inkMkLst>
        </pc:inkChg>
        <pc:inkChg chg="add del">
          <ac:chgData name="PIPAN MICHELE" userId="da00a2aa-4c64-4bcb-a497-1055e4cd2351" providerId="ADAL" clId="{6530C318-908A-4873-9DE7-969F157B1C46}" dt="2022-11-24T13:21:25.410" v="128"/>
          <ac:inkMkLst>
            <pc:docMk/>
            <pc:sldMk cId="390021101" sldId="257"/>
            <ac:inkMk id="70" creationId="{1FD3B2A8-5727-4FCE-BAA0-21D87DC18112}"/>
          </ac:inkMkLst>
        </pc:inkChg>
        <pc:inkChg chg="add del">
          <ac:chgData name="PIPAN MICHELE" userId="da00a2aa-4c64-4bcb-a497-1055e4cd2351" providerId="ADAL" clId="{6530C318-908A-4873-9DE7-969F157B1C46}" dt="2022-11-24T13:21:25.410" v="128"/>
          <ac:inkMkLst>
            <pc:docMk/>
            <pc:sldMk cId="390021101" sldId="257"/>
            <ac:inkMk id="71" creationId="{AA736210-6125-454E-8864-01D3210A44AB}"/>
          </ac:inkMkLst>
        </pc:inkChg>
        <pc:inkChg chg="add del">
          <ac:chgData name="PIPAN MICHELE" userId="da00a2aa-4c64-4bcb-a497-1055e4cd2351" providerId="ADAL" clId="{6530C318-908A-4873-9DE7-969F157B1C46}" dt="2022-11-24T13:21:25.410" v="128"/>
          <ac:inkMkLst>
            <pc:docMk/>
            <pc:sldMk cId="390021101" sldId="257"/>
            <ac:inkMk id="72" creationId="{7066B062-6530-46B3-AD06-FAA389F83D3C}"/>
          </ac:inkMkLst>
        </pc:inkChg>
        <pc:inkChg chg="add">
          <ac:chgData name="PIPAN MICHELE" userId="da00a2aa-4c64-4bcb-a497-1055e4cd2351" providerId="ADAL" clId="{6530C318-908A-4873-9DE7-969F157B1C46}" dt="2022-11-24T13:21:25.410" v="128"/>
          <ac:inkMkLst>
            <pc:docMk/>
            <pc:sldMk cId="390021101" sldId="257"/>
            <ac:inkMk id="73" creationId="{F9593B6F-7184-4E01-BD00-A5237A764BC6}"/>
          </ac:inkMkLst>
        </pc:inkChg>
      </pc:sldChg>
      <pc:sldChg chg="addSp delSp">
        <pc:chgData name="PIPAN MICHELE" userId="da00a2aa-4c64-4bcb-a497-1055e4cd2351" providerId="ADAL" clId="{6530C318-908A-4873-9DE7-969F157B1C46}" dt="2022-11-24T13:22:47.698" v="244"/>
        <pc:sldMkLst>
          <pc:docMk/>
          <pc:sldMk cId="2883575906" sldId="258"/>
        </pc:sldMkLst>
        <pc:inkChg chg="add del">
          <ac:chgData name="PIPAN MICHELE" userId="da00a2aa-4c64-4bcb-a497-1055e4cd2351" providerId="ADAL" clId="{6530C318-908A-4873-9DE7-969F157B1C46}" dt="2022-11-24T13:21:33.737" v="132"/>
          <ac:inkMkLst>
            <pc:docMk/>
            <pc:sldMk cId="2883575906" sldId="258"/>
            <ac:inkMk id="2" creationId="{F5948F8D-1B6E-4ED9-9709-3B61CD7707BC}"/>
          </ac:inkMkLst>
        </pc:inkChg>
        <pc:inkChg chg="add del">
          <ac:chgData name="PIPAN MICHELE" userId="da00a2aa-4c64-4bcb-a497-1055e4cd2351" providerId="ADAL" clId="{6530C318-908A-4873-9DE7-969F157B1C46}" dt="2022-11-24T13:21:33.737" v="132"/>
          <ac:inkMkLst>
            <pc:docMk/>
            <pc:sldMk cId="2883575906" sldId="258"/>
            <ac:inkMk id="3" creationId="{9E049C66-1026-4FEF-BFF4-74C73080D2F0}"/>
          </ac:inkMkLst>
        </pc:inkChg>
        <pc:inkChg chg="add del">
          <ac:chgData name="PIPAN MICHELE" userId="da00a2aa-4c64-4bcb-a497-1055e4cd2351" providerId="ADAL" clId="{6530C318-908A-4873-9DE7-969F157B1C46}" dt="2022-11-24T13:21:33.737" v="132"/>
          <ac:inkMkLst>
            <pc:docMk/>
            <pc:sldMk cId="2883575906" sldId="258"/>
            <ac:inkMk id="4" creationId="{457C02CB-1E00-458C-ADB4-249B8857FEA0}"/>
          </ac:inkMkLst>
        </pc:inkChg>
        <pc:inkChg chg="add">
          <ac:chgData name="PIPAN MICHELE" userId="da00a2aa-4c64-4bcb-a497-1055e4cd2351" providerId="ADAL" clId="{6530C318-908A-4873-9DE7-969F157B1C46}" dt="2022-11-24T13:21:33.737" v="132"/>
          <ac:inkMkLst>
            <pc:docMk/>
            <pc:sldMk cId="2883575906" sldId="258"/>
            <ac:inkMk id="5" creationId="{A1369CE1-05A2-4E8C-80A5-539932F70353}"/>
          </ac:inkMkLst>
        </pc:inkChg>
        <pc:inkChg chg="add del">
          <ac:chgData name="PIPAN MICHELE" userId="da00a2aa-4c64-4bcb-a497-1055e4cd2351" providerId="ADAL" clId="{6530C318-908A-4873-9DE7-969F157B1C46}" dt="2022-11-24T13:21:37.090" v="136"/>
          <ac:inkMkLst>
            <pc:docMk/>
            <pc:sldMk cId="2883575906" sldId="258"/>
            <ac:inkMk id="6" creationId="{F8F2356E-EFE4-4E7A-8D3B-68BCC1E5BF44}"/>
          </ac:inkMkLst>
        </pc:inkChg>
        <pc:inkChg chg="add del">
          <ac:chgData name="PIPAN MICHELE" userId="da00a2aa-4c64-4bcb-a497-1055e4cd2351" providerId="ADAL" clId="{6530C318-908A-4873-9DE7-969F157B1C46}" dt="2022-11-24T13:21:37.090" v="136"/>
          <ac:inkMkLst>
            <pc:docMk/>
            <pc:sldMk cId="2883575906" sldId="258"/>
            <ac:inkMk id="7" creationId="{11884659-A29D-4FF0-9DBC-BBD0CC08A1CC}"/>
          </ac:inkMkLst>
        </pc:inkChg>
        <pc:inkChg chg="add del">
          <ac:chgData name="PIPAN MICHELE" userId="da00a2aa-4c64-4bcb-a497-1055e4cd2351" providerId="ADAL" clId="{6530C318-908A-4873-9DE7-969F157B1C46}" dt="2022-11-24T13:21:37.090" v="136"/>
          <ac:inkMkLst>
            <pc:docMk/>
            <pc:sldMk cId="2883575906" sldId="258"/>
            <ac:inkMk id="8" creationId="{25E4AF5C-E640-4C3E-93B4-7B839BF0C1F6}"/>
          </ac:inkMkLst>
        </pc:inkChg>
        <pc:inkChg chg="add del">
          <ac:chgData name="PIPAN MICHELE" userId="da00a2aa-4c64-4bcb-a497-1055e4cd2351" providerId="ADAL" clId="{6530C318-908A-4873-9DE7-969F157B1C46}" dt="2022-11-24T13:21:47.550" v="154"/>
          <ac:inkMkLst>
            <pc:docMk/>
            <pc:sldMk cId="2883575906" sldId="258"/>
            <ac:inkMk id="9" creationId="{A1C5933B-FBEE-4A2F-9E14-BAA83870A17B}"/>
          </ac:inkMkLst>
        </pc:inkChg>
        <pc:inkChg chg="add del">
          <ac:chgData name="PIPAN MICHELE" userId="da00a2aa-4c64-4bcb-a497-1055e4cd2351" providerId="ADAL" clId="{6530C318-908A-4873-9DE7-969F157B1C46}" dt="2022-11-24T13:21:47.550" v="154"/>
          <ac:inkMkLst>
            <pc:docMk/>
            <pc:sldMk cId="2883575906" sldId="258"/>
            <ac:inkMk id="10" creationId="{71FFD584-5E6F-400C-AA8A-4B7302FB1CB2}"/>
          </ac:inkMkLst>
        </pc:inkChg>
        <pc:inkChg chg="add del">
          <ac:chgData name="PIPAN MICHELE" userId="da00a2aa-4c64-4bcb-a497-1055e4cd2351" providerId="ADAL" clId="{6530C318-908A-4873-9DE7-969F157B1C46}" dt="2022-11-24T13:21:47.550" v="154"/>
          <ac:inkMkLst>
            <pc:docMk/>
            <pc:sldMk cId="2883575906" sldId="258"/>
            <ac:inkMk id="11" creationId="{9D285209-8C4F-43E4-A222-62405FF253D7}"/>
          </ac:inkMkLst>
        </pc:inkChg>
        <pc:inkChg chg="add del">
          <ac:chgData name="PIPAN MICHELE" userId="da00a2aa-4c64-4bcb-a497-1055e4cd2351" providerId="ADAL" clId="{6530C318-908A-4873-9DE7-969F157B1C46}" dt="2022-11-24T13:21:47.550" v="154"/>
          <ac:inkMkLst>
            <pc:docMk/>
            <pc:sldMk cId="2883575906" sldId="258"/>
            <ac:inkMk id="12" creationId="{81BE1E7A-2D53-4778-B3C3-86D4173A77BB}"/>
          </ac:inkMkLst>
        </pc:inkChg>
        <pc:inkChg chg="add del">
          <ac:chgData name="PIPAN MICHELE" userId="da00a2aa-4c64-4bcb-a497-1055e4cd2351" providerId="ADAL" clId="{6530C318-908A-4873-9DE7-969F157B1C46}" dt="2022-11-24T13:21:47.550" v="154"/>
          <ac:inkMkLst>
            <pc:docMk/>
            <pc:sldMk cId="2883575906" sldId="258"/>
            <ac:inkMk id="13" creationId="{0722C9B1-58B2-4A43-B178-880710A035C1}"/>
          </ac:inkMkLst>
        </pc:inkChg>
        <pc:inkChg chg="add del">
          <ac:chgData name="PIPAN MICHELE" userId="da00a2aa-4c64-4bcb-a497-1055e4cd2351" providerId="ADAL" clId="{6530C318-908A-4873-9DE7-969F157B1C46}" dt="2022-11-24T13:21:47.550" v="154"/>
          <ac:inkMkLst>
            <pc:docMk/>
            <pc:sldMk cId="2883575906" sldId="258"/>
            <ac:inkMk id="14" creationId="{357B05F2-00D3-446E-BF77-65E848395096}"/>
          </ac:inkMkLst>
        </pc:inkChg>
        <pc:inkChg chg="add del">
          <ac:chgData name="PIPAN MICHELE" userId="da00a2aa-4c64-4bcb-a497-1055e4cd2351" providerId="ADAL" clId="{6530C318-908A-4873-9DE7-969F157B1C46}" dt="2022-11-24T13:21:47.550" v="154"/>
          <ac:inkMkLst>
            <pc:docMk/>
            <pc:sldMk cId="2883575906" sldId="258"/>
            <ac:inkMk id="15" creationId="{816A6FEE-71C2-4394-8184-8CA54C99853F}"/>
          </ac:inkMkLst>
        </pc:inkChg>
        <pc:inkChg chg="add del">
          <ac:chgData name="PIPAN MICHELE" userId="da00a2aa-4c64-4bcb-a497-1055e4cd2351" providerId="ADAL" clId="{6530C318-908A-4873-9DE7-969F157B1C46}" dt="2022-11-24T13:21:47.550" v="154"/>
          <ac:inkMkLst>
            <pc:docMk/>
            <pc:sldMk cId="2883575906" sldId="258"/>
            <ac:inkMk id="16" creationId="{D6B36C91-D28A-4EAB-81C9-2993A1CE9E5A}"/>
          </ac:inkMkLst>
        </pc:inkChg>
        <pc:inkChg chg="add">
          <ac:chgData name="PIPAN MICHELE" userId="da00a2aa-4c64-4bcb-a497-1055e4cd2351" providerId="ADAL" clId="{6530C318-908A-4873-9DE7-969F157B1C46}" dt="2022-11-24T13:21:41.717" v="144"/>
          <ac:inkMkLst>
            <pc:docMk/>
            <pc:sldMk cId="2883575906" sldId="258"/>
            <ac:inkMk id="17" creationId="{B6A358EF-AC75-4EA0-8708-862C30C6C02F}"/>
          </ac:inkMkLst>
        </pc:inkChg>
        <pc:inkChg chg="add del">
          <ac:chgData name="PIPAN MICHELE" userId="da00a2aa-4c64-4bcb-a497-1055e4cd2351" providerId="ADAL" clId="{6530C318-908A-4873-9DE7-969F157B1C46}" dt="2022-11-24T13:21:47.550" v="154"/>
          <ac:inkMkLst>
            <pc:docMk/>
            <pc:sldMk cId="2883575906" sldId="258"/>
            <ac:inkMk id="18" creationId="{4B90C0C4-7950-4DA8-9326-FDDF1414B2AB}"/>
          </ac:inkMkLst>
        </pc:inkChg>
        <pc:inkChg chg="add del">
          <ac:chgData name="PIPAN MICHELE" userId="da00a2aa-4c64-4bcb-a497-1055e4cd2351" providerId="ADAL" clId="{6530C318-908A-4873-9DE7-969F157B1C46}" dt="2022-11-24T13:21:47.550" v="154"/>
          <ac:inkMkLst>
            <pc:docMk/>
            <pc:sldMk cId="2883575906" sldId="258"/>
            <ac:inkMk id="19" creationId="{2AB757E3-1B9C-4E81-B914-0C92E2F79DD4}"/>
          </ac:inkMkLst>
        </pc:inkChg>
        <pc:inkChg chg="add del">
          <ac:chgData name="PIPAN MICHELE" userId="da00a2aa-4c64-4bcb-a497-1055e4cd2351" providerId="ADAL" clId="{6530C318-908A-4873-9DE7-969F157B1C46}" dt="2022-11-24T13:21:47.550" v="154"/>
          <ac:inkMkLst>
            <pc:docMk/>
            <pc:sldMk cId="2883575906" sldId="258"/>
            <ac:inkMk id="20" creationId="{AA9106A1-96E9-4AD3-9C69-1BB0F8AA9DAA}"/>
          </ac:inkMkLst>
        </pc:inkChg>
        <pc:inkChg chg="add del">
          <ac:chgData name="PIPAN MICHELE" userId="da00a2aa-4c64-4bcb-a497-1055e4cd2351" providerId="ADAL" clId="{6530C318-908A-4873-9DE7-969F157B1C46}" dt="2022-11-24T13:21:47.550" v="154"/>
          <ac:inkMkLst>
            <pc:docMk/>
            <pc:sldMk cId="2883575906" sldId="258"/>
            <ac:inkMk id="21" creationId="{5C925779-6508-4DAD-8341-180AAD1BF209}"/>
          </ac:inkMkLst>
        </pc:inkChg>
        <pc:inkChg chg="add del">
          <ac:chgData name="PIPAN MICHELE" userId="da00a2aa-4c64-4bcb-a497-1055e4cd2351" providerId="ADAL" clId="{6530C318-908A-4873-9DE7-969F157B1C46}" dt="2022-11-24T13:21:47.550" v="154"/>
          <ac:inkMkLst>
            <pc:docMk/>
            <pc:sldMk cId="2883575906" sldId="258"/>
            <ac:inkMk id="22" creationId="{FEAB72FA-E35A-4D07-AE05-A25B098120AA}"/>
          </ac:inkMkLst>
        </pc:inkChg>
        <pc:inkChg chg="add del">
          <ac:chgData name="PIPAN MICHELE" userId="da00a2aa-4c64-4bcb-a497-1055e4cd2351" providerId="ADAL" clId="{6530C318-908A-4873-9DE7-969F157B1C46}" dt="2022-11-24T13:21:47.550" v="154"/>
          <ac:inkMkLst>
            <pc:docMk/>
            <pc:sldMk cId="2883575906" sldId="258"/>
            <ac:inkMk id="23" creationId="{CE735CB3-FF5B-49F4-AB04-3A6E8AC4B844}"/>
          </ac:inkMkLst>
        </pc:inkChg>
        <pc:inkChg chg="add del">
          <ac:chgData name="PIPAN MICHELE" userId="da00a2aa-4c64-4bcb-a497-1055e4cd2351" providerId="ADAL" clId="{6530C318-908A-4873-9DE7-969F157B1C46}" dt="2022-11-24T13:21:47.550" v="154"/>
          <ac:inkMkLst>
            <pc:docMk/>
            <pc:sldMk cId="2883575906" sldId="258"/>
            <ac:inkMk id="24" creationId="{BBE579C5-374E-4F66-8DD9-46018E5D30B9}"/>
          </ac:inkMkLst>
        </pc:inkChg>
        <pc:inkChg chg="add del">
          <ac:chgData name="PIPAN MICHELE" userId="da00a2aa-4c64-4bcb-a497-1055e4cd2351" providerId="ADAL" clId="{6530C318-908A-4873-9DE7-969F157B1C46}" dt="2022-11-24T13:21:47.550" v="154"/>
          <ac:inkMkLst>
            <pc:docMk/>
            <pc:sldMk cId="2883575906" sldId="258"/>
            <ac:inkMk id="25" creationId="{F6826E86-4C21-4ED8-8C85-9FE1372D7C7D}"/>
          </ac:inkMkLst>
        </pc:inkChg>
        <pc:inkChg chg="add del">
          <ac:chgData name="PIPAN MICHELE" userId="da00a2aa-4c64-4bcb-a497-1055e4cd2351" providerId="ADAL" clId="{6530C318-908A-4873-9DE7-969F157B1C46}" dt="2022-11-24T13:21:47.550" v="154"/>
          <ac:inkMkLst>
            <pc:docMk/>
            <pc:sldMk cId="2883575906" sldId="258"/>
            <ac:inkMk id="26" creationId="{94D78FF9-D886-4F2A-9C6D-BEA82E77490A}"/>
          </ac:inkMkLst>
        </pc:inkChg>
        <pc:inkChg chg="add">
          <ac:chgData name="PIPAN MICHELE" userId="da00a2aa-4c64-4bcb-a497-1055e4cd2351" providerId="ADAL" clId="{6530C318-908A-4873-9DE7-969F157B1C46}" dt="2022-11-24T13:21:47.550" v="154"/>
          <ac:inkMkLst>
            <pc:docMk/>
            <pc:sldMk cId="2883575906" sldId="258"/>
            <ac:inkMk id="27" creationId="{2B5E2435-A3A1-4760-857A-9F32D5FDB8F5}"/>
          </ac:inkMkLst>
        </pc:inkChg>
        <pc:inkChg chg="add">
          <ac:chgData name="PIPAN MICHELE" userId="da00a2aa-4c64-4bcb-a497-1055e4cd2351" providerId="ADAL" clId="{6530C318-908A-4873-9DE7-969F157B1C46}" dt="2022-11-24T13:21:47.550" v="154"/>
          <ac:inkMkLst>
            <pc:docMk/>
            <pc:sldMk cId="2883575906" sldId="258"/>
            <ac:inkMk id="28" creationId="{3A0207E8-48DC-4366-98EA-F1DD7C26413F}"/>
          </ac:inkMkLst>
        </pc:inkChg>
        <pc:inkChg chg="add del">
          <ac:chgData name="PIPAN MICHELE" userId="da00a2aa-4c64-4bcb-a497-1055e4cd2351" providerId="ADAL" clId="{6530C318-908A-4873-9DE7-969F157B1C46}" dt="2022-11-24T13:21:51.048" v="162"/>
          <ac:inkMkLst>
            <pc:docMk/>
            <pc:sldMk cId="2883575906" sldId="258"/>
            <ac:inkMk id="29" creationId="{1635CBFA-1BA3-4FC3-8382-9992B7BB7173}"/>
          </ac:inkMkLst>
        </pc:inkChg>
        <pc:inkChg chg="add del">
          <ac:chgData name="PIPAN MICHELE" userId="da00a2aa-4c64-4bcb-a497-1055e4cd2351" providerId="ADAL" clId="{6530C318-908A-4873-9DE7-969F157B1C46}" dt="2022-11-24T13:21:51.048" v="162"/>
          <ac:inkMkLst>
            <pc:docMk/>
            <pc:sldMk cId="2883575906" sldId="258"/>
            <ac:inkMk id="30" creationId="{F7E78307-FA5E-4572-BA02-3B4C47BAC7BE}"/>
          </ac:inkMkLst>
        </pc:inkChg>
        <pc:inkChg chg="add del">
          <ac:chgData name="PIPAN MICHELE" userId="da00a2aa-4c64-4bcb-a497-1055e4cd2351" providerId="ADAL" clId="{6530C318-908A-4873-9DE7-969F157B1C46}" dt="2022-11-24T13:21:51.048" v="162"/>
          <ac:inkMkLst>
            <pc:docMk/>
            <pc:sldMk cId="2883575906" sldId="258"/>
            <ac:inkMk id="31" creationId="{85F38A53-F759-40D2-AD23-C98AC5BFD9DB}"/>
          </ac:inkMkLst>
        </pc:inkChg>
        <pc:inkChg chg="add del">
          <ac:chgData name="PIPAN MICHELE" userId="da00a2aa-4c64-4bcb-a497-1055e4cd2351" providerId="ADAL" clId="{6530C318-908A-4873-9DE7-969F157B1C46}" dt="2022-11-24T13:21:51.048" v="162"/>
          <ac:inkMkLst>
            <pc:docMk/>
            <pc:sldMk cId="2883575906" sldId="258"/>
            <ac:inkMk id="32" creationId="{88297897-9E54-4F40-90AE-0B4782E3D983}"/>
          </ac:inkMkLst>
        </pc:inkChg>
        <pc:inkChg chg="add del">
          <ac:chgData name="PIPAN MICHELE" userId="da00a2aa-4c64-4bcb-a497-1055e4cd2351" providerId="ADAL" clId="{6530C318-908A-4873-9DE7-969F157B1C46}" dt="2022-11-24T13:21:51.048" v="162"/>
          <ac:inkMkLst>
            <pc:docMk/>
            <pc:sldMk cId="2883575906" sldId="258"/>
            <ac:inkMk id="33" creationId="{6167241C-8AD6-443E-BD8E-A0162C4924A9}"/>
          </ac:inkMkLst>
        </pc:inkChg>
        <pc:inkChg chg="add del">
          <ac:chgData name="PIPAN MICHELE" userId="da00a2aa-4c64-4bcb-a497-1055e4cd2351" providerId="ADAL" clId="{6530C318-908A-4873-9DE7-969F157B1C46}" dt="2022-11-24T13:21:51.048" v="162"/>
          <ac:inkMkLst>
            <pc:docMk/>
            <pc:sldMk cId="2883575906" sldId="258"/>
            <ac:inkMk id="34" creationId="{3D216619-9B8E-4479-B653-968F566A91AF}"/>
          </ac:inkMkLst>
        </pc:inkChg>
        <pc:inkChg chg="add del">
          <ac:chgData name="PIPAN MICHELE" userId="da00a2aa-4c64-4bcb-a497-1055e4cd2351" providerId="ADAL" clId="{6530C318-908A-4873-9DE7-969F157B1C46}" dt="2022-11-24T13:21:54.588" v="169"/>
          <ac:inkMkLst>
            <pc:docMk/>
            <pc:sldMk cId="2883575906" sldId="258"/>
            <ac:inkMk id="35" creationId="{58074920-CF7C-4516-B3DD-70FE76E55812}"/>
          </ac:inkMkLst>
        </pc:inkChg>
        <pc:inkChg chg="add">
          <ac:chgData name="PIPAN MICHELE" userId="da00a2aa-4c64-4bcb-a497-1055e4cd2351" providerId="ADAL" clId="{6530C318-908A-4873-9DE7-969F157B1C46}" dt="2022-11-24T13:21:51.048" v="162"/>
          <ac:inkMkLst>
            <pc:docMk/>
            <pc:sldMk cId="2883575906" sldId="258"/>
            <ac:inkMk id="36" creationId="{64300993-004C-483B-BBBB-FC395B35044E}"/>
          </ac:inkMkLst>
        </pc:inkChg>
        <pc:inkChg chg="add del">
          <ac:chgData name="PIPAN MICHELE" userId="da00a2aa-4c64-4bcb-a497-1055e4cd2351" providerId="ADAL" clId="{6530C318-908A-4873-9DE7-969F157B1C46}" dt="2022-11-24T13:21:54.588" v="169"/>
          <ac:inkMkLst>
            <pc:docMk/>
            <pc:sldMk cId="2883575906" sldId="258"/>
            <ac:inkMk id="37" creationId="{7EDA889C-8E9C-4929-A2E3-8EF86143226D}"/>
          </ac:inkMkLst>
        </pc:inkChg>
        <pc:inkChg chg="add del">
          <ac:chgData name="PIPAN MICHELE" userId="da00a2aa-4c64-4bcb-a497-1055e4cd2351" providerId="ADAL" clId="{6530C318-908A-4873-9DE7-969F157B1C46}" dt="2022-11-24T13:21:54.588" v="169"/>
          <ac:inkMkLst>
            <pc:docMk/>
            <pc:sldMk cId="2883575906" sldId="258"/>
            <ac:inkMk id="38" creationId="{069061F9-7522-41B0-8A59-D03A0D2F4DE2}"/>
          </ac:inkMkLst>
        </pc:inkChg>
        <pc:inkChg chg="add del">
          <ac:chgData name="PIPAN MICHELE" userId="da00a2aa-4c64-4bcb-a497-1055e4cd2351" providerId="ADAL" clId="{6530C318-908A-4873-9DE7-969F157B1C46}" dt="2022-11-24T13:21:54.588" v="169"/>
          <ac:inkMkLst>
            <pc:docMk/>
            <pc:sldMk cId="2883575906" sldId="258"/>
            <ac:inkMk id="39" creationId="{63EC648D-59D4-460B-9F95-43EE0F04C8A9}"/>
          </ac:inkMkLst>
        </pc:inkChg>
        <pc:inkChg chg="add del">
          <ac:chgData name="PIPAN MICHELE" userId="da00a2aa-4c64-4bcb-a497-1055e4cd2351" providerId="ADAL" clId="{6530C318-908A-4873-9DE7-969F157B1C46}" dt="2022-11-24T13:21:54.588" v="169"/>
          <ac:inkMkLst>
            <pc:docMk/>
            <pc:sldMk cId="2883575906" sldId="258"/>
            <ac:inkMk id="40" creationId="{9C4FCD2B-0EFC-47FB-A83A-F0DE96285D42}"/>
          </ac:inkMkLst>
        </pc:inkChg>
        <pc:inkChg chg="add del">
          <ac:chgData name="PIPAN MICHELE" userId="da00a2aa-4c64-4bcb-a497-1055e4cd2351" providerId="ADAL" clId="{6530C318-908A-4873-9DE7-969F157B1C46}" dt="2022-11-24T13:21:54.588" v="169"/>
          <ac:inkMkLst>
            <pc:docMk/>
            <pc:sldMk cId="2883575906" sldId="258"/>
            <ac:inkMk id="41" creationId="{BF8D86E5-703D-4861-81DD-0C0C464D1232}"/>
          </ac:inkMkLst>
        </pc:inkChg>
        <pc:inkChg chg="add del">
          <ac:chgData name="PIPAN MICHELE" userId="da00a2aa-4c64-4bcb-a497-1055e4cd2351" providerId="ADAL" clId="{6530C318-908A-4873-9DE7-969F157B1C46}" dt="2022-11-24T13:21:54.588" v="169"/>
          <ac:inkMkLst>
            <pc:docMk/>
            <pc:sldMk cId="2883575906" sldId="258"/>
            <ac:inkMk id="42" creationId="{0AAE6D67-0720-4F05-9F01-24C6FC924621}"/>
          </ac:inkMkLst>
        </pc:inkChg>
        <pc:inkChg chg="add">
          <ac:chgData name="PIPAN MICHELE" userId="da00a2aa-4c64-4bcb-a497-1055e4cd2351" providerId="ADAL" clId="{6530C318-908A-4873-9DE7-969F157B1C46}" dt="2022-11-24T13:21:54.588" v="169"/>
          <ac:inkMkLst>
            <pc:docMk/>
            <pc:sldMk cId="2883575906" sldId="258"/>
            <ac:inkMk id="43" creationId="{40E233A7-87AC-48AB-9A90-9D6934289536}"/>
          </ac:inkMkLst>
        </pc:inkChg>
        <pc:inkChg chg="add">
          <ac:chgData name="PIPAN MICHELE" userId="da00a2aa-4c64-4bcb-a497-1055e4cd2351" providerId="ADAL" clId="{6530C318-908A-4873-9DE7-969F157B1C46}" dt="2022-11-24T13:21:54.588" v="169"/>
          <ac:inkMkLst>
            <pc:docMk/>
            <pc:sldMk cId="2883575906" sldId="258"/>
            <ac:inkMk id="44" creationId="{7B617C62-DC88-48AD-B23F-1DFE5B932D81}"/>
          </ac:inkMkLst>
        </pc:inkChg>
        <pc:inkChg chg="add del">
          <ac:chgData name="PIPAN MICHELE" userId="da00a2aa-4c64-4bcb-a497-1055e4cd2351" providerId="ADAL" clId="{6530C318-908A-4873-9DE7-969F157B1C46}" dt="2022-11-24T13:21:59.749" v="180"/>
          <ac:inkMkLst>
            <pc:docMk/>
            <pc:sldMk cId="2883575906" sldId="258"/>
            <ac:inkMk id="45" creationId="{3C8FB9C0-8262-416D-BA81-A87EE95FDA73}"/>
          </ac:inkMkLst>
        </pc:inkChg>
        <pc:inkChg chg="add del">
          <ac:chgData name="PIPAN MICHELE" userId="da00a2aa-4c64-4bcb-a497-1055e4cd2351" providerId="ADAL" clId="{6530C318-908A-4873-9DE7-969F157B1C46}" dt="2022-11-24T13:21:59.749" v="180"/>
          <ac:inkMkLst>
            <pc:docMk/>
            <pc:sldMk cId="2883575906" sldId="258"/>
            <ac:inkMk id="46" creationId="{7B8E091D-6CF4-4CEB-A016-220FD7E44872}"/>
          </ac:inkMkLst>
        </pc:inkChg>
        <pc:inkChg chg="add del">
          <ac:chgData name="PIPAN MICHELE" userId="da00a2aa-4c64-4bcb-a497-1055e4cd2351" providerId="ADAL" clId="{6530C318-908A-4873-9DE7-969F157B1C46}" dt="2022-11-24T13:21:59.749" v="180"/>
          <ac:inkMkLst>
            <pc:docMk/>
            <pc:sldMk cId="2883575906" sldId="258"/>
            <ac:inkMk id="47" creationId="{4BA5C19C-14CB-485A-A4D0-255F90920F23}"/>
          </ac:inkMkLst>
        </pc:inkChg>
        <pc:inkChg chg="add del">
          <ac:chgData name="PIPAN MICHELE" userId="da00a2aa-4c64-4bcb-a497-1055e4cd2351" providerId="ADAL" clId="{6530C318-908A-4873-9DE7-969F157B1C46}" dt="2022-11-24T13:21:59.749" v="180"/>
          <ac:inkMkLst>
            <pc:docMk/>
            <pc:sldMk cId="2883575906" sldId="258"/>
            <ac:inkMk id="48" creationId="{470B1535-C2D7-47D7-BAEC-BE1A823FA8F2}"/>
          </ac:inkMkLst>
        </pc:inkChg>
        <pc:inkChg chg="add del">
          <ac:chgData name="PIPAN MICHELE" userId="da00a2aa-4c64-4bcb-a497-1055e4cd2351" providerId="ADAL" clId="{6530C318-908A-4873-9DE7-969F157B1C46}" dt="2022-11-24T13:21:59.749" v="180"/>
          <ac:inkMkLst>
            <pc:docMk/>
            <pc:sldMk cId="2883575906" sldId="258"/>
            <ac:inkMk id="49" creationId="{34EFFD2B-4EAA-4148-8468-74D2813CAEA9}"/>
          </ac:inkMkLst>
        </pc:inkChg>
        <pc:inkChg chg="add del">
          <ac:chgData name="PIPAN MICHELE" userId="da00a2aa-4c64-4bcb-a497-1055e4cd2351" providerId="ADAL" clId="{6530C318-908A-4873-9DE7-969F157B1C46}" dt="2022-11-24T13:21:59.749" v="180"/>
          <ac:inkMkLst>
            <pc:docMk/>
            <pc:sldMk cId="2883575906" sldId="258"/>
            <ac:inkMk id="50" creationId="{F92F2560-8DDA-4281-B3BD-EF66C4E0C973}"/>
          </ac:inkMkLst>
        </pc:inkChg>
        <pc:inkChg chg="add del">
          <ac:chgData name="PIPAN MICHELE" userId="da00a2aa-4c64-4bcb-a497-1055e4cd2351" providerId="ADAL" clId="{6530C318-908A-4873-9DE7-969F157B1C46}" dt="2022-11-24T13:21:59.749" v="180"/>
          <ac:inkMkLst>
            <pc:docMk/>
            <pc:sldMk cId="2883575906" sldId="258"/>
            <ac:inkMk id="51" creationId="{875ECBFC-D9BE-445E-B9DF-404FABA88E01}"/>
          </ac:inkMkLst>
        </pc:inkChg>
        <pc:inkChg chg="add del">
          <ac:chgData name="PIPAN MICHELE" userId="da00a2aa-4c64-4bcb-a497-1055e4cd2351" providerId="ADAL" clId="{6530C318-908A-4873-9DE7-969F157B1C46}" dt="2022-11-24T13:21:59.749" v="180"/>
          <ac:inkMkLst>
            <pc:docMk/>
            <pc:sldMk cId="2883575906" sldId="258"/>
            <ac:inkMk id="52" creationId="{1684DA88-40FF-40E3-ADBE-EC0B51267B95}"/>
          </ac:inkMkLst>
        </pc:inkChg>
        <pc:inkChg chg="add del">
          <ac:chgData name="PIPAN MICHELE" userId="da00a2aa-4c64-4bcb-a497-1055e4cd2351" providerId="ADAL" clId="{6530C318-908A-4873-9DE7-969F157B1C46}" dt="2022-11-24T13:21:59.749" v="180"/>
          <ac:inkMkLst>
            <pc:docMk/>
            <pc:sldMk cId="2883575906" sldId="258"/>
            <ac:inkMk id="53" creationId="{61676835-9C5A-4A9A-A13E-6885A7D6BDFA}"/>
          </ac:inkMkLst>
        </pc:inkChg>
        <pc:inkChg chg="add del">
          <ac:chgData name="PIPAN MICHELE" userId="da00a2aa-4c64-4bcb-a497-1055e4cd2351" providerId="ADAL" clId="{6530C318-908A-4873-9DE7-969F157B1C46}" dt="2022-11-24T13:21:59.749" v="180"/>
          <ac:inkMkLst>
            <pc:docMk/>
            <pc:sldMk cId="2883575906" sldId="258"/>
            <ac:inkMk id="54" creationId="{3C027E68-01D0-4273-9CDB-C758E1AE8790}"/>
          </ac:inkMkLst>
        </pc:inkChg>
        <pc:inkChg chg="add del">
          <ac:chgData name="PIPAN MICHELE" userId="da00a2aa-4c64-4bcb-a497-1055e4cd2351" providerId="ADAL" clId="{6530C318-908A-4873-9DE7-969F157B1C46}" dt="2022-11-24T13:22:04.801" v="192"/>
          <ac:inkMkLst>
            <pc:docMk/>
            <pc:sldMk cId="2883575906" sldId="258"/>
            <ac:inkMk id="55" creationId="{3E1815F2-4382-4756-B3E8-7FE0AFD3EA2D}"/>
          </ac:inkMkLst>
        </pc:inkChg>
        <pc:inkChg chg="add">
          <ac:chgData name="PIPAN MICHELE" userId="da00a2aa-4c64-4bcb-a497-1055e4cd2351" providerId="ADAL" clId="{6530C318-908A-4873-9DE7-969F157B1C46}" dt="2022-11-24T13:21:59.749" v="180"/>
          <ac:inkMkLst>
            <pc:docMk/>
            <pc:sldMk cId="2883575906" sldId="258"/>
            <ac:inkMk id="56" creationId="{C200A8E9-FCAF-4066-BACB-FF14674DDD97}"/>
          </ac:inkMkLst>
        </pc:inkChg>
        <pc:inkChg chg="add del">
          <ac:chgData name="PIPAN MICHELE" userId="da00a2aa-4c64-4bcb-a497-1055e4cd2351" providerId="ADAL" clId="{6530C318-908A-4873-9DE7-969F157B1C46}" dt="2022-11-24T13:22:04.801" v="192"/>
          <ac:inkMkLst>
            <pc:docMk/>
            <pc:sldMk cId="2883575906" sldId="258"/>
            <ac:inkMk id="57" creationId="{44FE9F46-FDAF-44A8-BF95-AD2A83272674}"/>
          </ac:inkMkLst>
        </pc:inkChg>
        <pc:inkChg chg="add del">
          <ac:chgData name="PIPAN MICHELE" userId="da00a2aa-4c64-4bcb-a497-1055e4cd2351" providerId="ADAL" clId="{6530C318-908A-4873-9DE7-969F157B1C46}" dt="2022-11-24T13:22:04.801" v="192"/>
          <ac:inkMkLst>
            <pc:docMk/>
            <pc:sldMk cId="2883575906" sldId="258"/>
            <ac:inkMk id="58" creationId="{8D46AB16-10B6-41B2-8ADA-6E1B4584EB52}"/>
          </ac:inkMkLst>
        </pc:inkChg>
        <pc:inkChg chg="add del">
          <ac:chgData name="PIPAN MICHELE" userId="da00a2aa-4c64-4bcb-a497-1055e4cd2351" providerId="ADAL" clId="{6530C318-908A-4873-9DE7-969F157B1C46}" dt="2022-11-24T13:22:04.801" v="192"/>
          <ac:inkMkLst>
            <pc:docMk/>
            <pc:sldMk cId="2883575906" sldId="258"/>
            <ac:inkMk id="59" creationId="{F97396C6-A729-4F44-BBA0-782D85CDF3B4}"/>
          </ac:inkMkLst>
        </pc:inkChg>
        <pc:inkChg chg="add del">
          <ac:chgData name="PIPAN MICHELE" userId="da00a2aa-4c64-4bcb-a497-1055e4cd2351" providerId="ADAL" clId="{6530C318-908A-4873-9DE7-969F157B1C46}" dt="2022-11-24T13:22:04.801" v="192"/>
          <ac:inkMkLst>
            <pc:docMk/>
            <pc:sldMk cId="2883575906" sldId="258"/>
            <ac:inkMk id="60" creationId="{5056096B-F4D8-4653-9CE5-CA4A6628DC4E}"/>
          </ac:inkMkLst>
        </pc:inkChg>
        <pc:inkChg chg="add del">
          <ac:chgData name="PIPAN MICHELE" userId="da00a2aa-4c64-4bcb-a497-1055e4cd2351" providerId="ADAL" clId="{6530C318-908A-4873-9DE7-969F157B1C46}" dt="2022-11-24T13:22:04.801" v="192"/>
          <ac:inkMkLst>
            <pc:docMk/>
            <pc:sldMk cId="2883575906" sldId="258"/>
            <ac:inkMk id="61" creationId="{B933393C-13F5-4F36-84B2-C9E06581A3D0}"/>
          </ac:inkMkLst>
        </pc:inkChg>
        <pc:inkChg chg="add del">
          <ac:chgData name="PIPAN MICHELE" userId="da00a2aa-4c64-4bcb-a497-1055e4cd2351" providerId="ADAL" clId="{6530C318-908A-4873-9DE7-969F157B1C46}" dt="2022-11-24T13:22:04.801" v="192"/>
          <ac:inkMkLst>
            <pc:docMk/>
            <pc:sldMk cId="2883575906" sldId="258"/>
            <ac:inkMk id="62" creationId="{71F7459F-776E-491D-AB0B-6E692A87CDBA}"/>
          </ac:inkMkLst>
        </pc:inkChg>
        <pc:inkChg chg="add del">
          <ac:chgData name="PIPAN MICHELE" userId="da00a2aa-4c64-4bcb-a497-1055e4cd2351" providerId="ADAL" clId="{6530C318-908A-4873-9DE7-969F157B1C46}" dt="2022-11-24T13:22:04.801" v="192"/>
          <ac:inkMkLst>
            <pc:docMk/>
            <pc:sldMk cId="2883575906" sldId="258"/>
            <ac:inkMk id="63" creationId="{F0C97783-002E-4AE9-BA05-D00C8A0608E0}"/>
          </ac:inkMkLst>
        </pc:inkChg>
        <pc:inkChg chg="add del">
          <ac:chgData name="PIPAN MICHELE" userId="da00a2aa-4c64-4bcb-a497-1055e4cd2351" providerId="ADAL" clId="{6530C318-908A-4873-9DE7-969F157B1C46}" dt="2022-11-24T13:22:04.801" v="192"/>
          <ac:inkMkLst>
            <pc:docMk/>
            <pc:sldMk cId="2883575906" sldId="258"/>
            <ac:inkMk id="64" creationId="{F732A154-B5DA-4EFB-B2C5-0F2E7F918D02}"/>
          </ac:inkMkLst>
        </pc:inkChg>
        <pc:inkChg chg="add del">
          <ac:chgData name="PIPAN MICHELE" userId="da00a2aa-4c64-4bcb-a497-1055e4cd2351" providerId="ADAL" clId="{6530C318-908A-4873-9DE7-969F157B1C46}" dt="2022-11-24T13:22:04.801" v="192"/>
          <ac:inkMkLst>
            <pc:docMk/>
            <pc:sldMk cId="2883575906" sldId="258"/>
            <ac:inkMk id="65" creationId="{355C258C-CBD2-4949-B391-EE99E7F03015}"/>
          </ac:inkMkLst>
        </pc:inkChg>
        <pc:inkChg chg="add del">
          <ac:chgData name="PIPAN MICHELE" userId="da00a2aa-4c64-4bcb-a497-1055e4cd2351" providerId="ADAL" clId="{6530C318-908A-4873-9DE7-969F157B1C46}" dt="2022-11-24T13:22:04.801" v="192"/>
          <ac:inkMkLst>
            <pc:docMk/>
            <pc:sldMk cId="2883575906" sldId="258"/>
            <ac:inkMk id="66" creationId="{32621F03-C2F1-438D-A12D-AC9D5EA27D00}"/>
          </ac:inkMkLst>
        </pc:inkChg>
        <pc:inkChg chg="add">
          <ac:chgData name="PIPAN MICHELE" userId="da00a2aa-4c64-4bcb-a497-1055e4cd2351" providerId="ADAL" clId="{6530C318-908A-4873-9DE7-969F157B1C46}" dt="2022-11-24T13:22:03.997" v="191"/>
          <ac:inkMkLst>
            <pc:docMk/>
            <pc:sldMk cId="2883575906" sldId="258"/>
            <ac:inkMk id="67" creationId="{37775019-90BF-401E-BA35-40FA8AA23DE4}"/>
          </ac:inkMkLst>
        </pc:inkChg>
        <pc:inkChg chg="add">
          <ac:chgData name="PIPAN MICHELE" userId="da00a2aa-4c64-4bcb-a497-1055e4cd2351" providerId="ADAL" clId="{6530C318-908A-4873-9DE7-969F157B1C46}" dt="2022-11-24T13:22:04.801" v="192"/>
          <ac:inkMkLst>
            <pc:docMk/>
            <pc:sldMk cId="2883575906" sldId="258"/>
            <ac:inkMk id="68" creationId="{B72A7EAE-E9D3-4E76-8471-0F2C87AB5005}"/>
          </ac:inkMkLst>
        </pc:inkChg>
        <pc:inkChg chg="add">
          <ac:chgData name="PIPAN MICHELE" userId="da00a2aa-4c64-4bcb-a497-1055e4cd2351" providerId="ADAL" clId="{6530C318-908A-4873-9DE7-969F157B1C46}" dt="2022-11-24T13:22:05.900" v="193"/>
          <ac:inkMkLst>
            <pc:docMk/>
            <pc:sldMk cId="2883575906" sldId="258"/>
            <ac:inkMk id="69" creationId="{78896D28-C84D-423A-807E-A8C9C6B3E07E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70" creationId="{CFBD8F16-3547-441D-85D1-4FAF4107456E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71" creationId="{BFE8D689-F633-4969-9B1A-491A18BF5579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72" creationId="{5DE7BDA0-28DC-4A46-A86E-D8F99C6B1A9A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73" creationId="{7933540A-413D-448D-A120-97FB92E9382B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74" creationId="{295F05B9-68E2-40F0-9EC0-9CD9E6F9E4FE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75" creationId="{7D75E8B8-077E-449F-82C7-7DD75D34F13A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76" creationId="{A3D2C74D-42B7-4435-97DC-A60439C13337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77" creationId="{38A64F53-A5D4-4892-9B58-C1CB88434959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78" creationId="{1DC3C28C-7EA4-4109-8650-B247A0A616DF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79" creationId="{A3641152-009B-427E-B281-171673879A3E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80" creationId="{AE5E6C7E-4C3B-466D-98AD-FE8E0EC4ABF4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81" creationId="{E225BEA4-C07C-4A38-B8CD-2092A3E23759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82" creationId="{E8EB02B4-96D2-43EC-AE63-C18F3D7AB0C0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83" creationId="{EFD89948-70E5-448A-8FF9-5BD33A4B071B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84" creationId="{9417F6A3-8EC9-431B-B8AD-BD615E7860B1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85" creationId="{5A9966ED-C39B-4432-853B-80DEB89B0A78}"/>
          </ac:inkMkLst>
        </pc:inkChg>
        <pc:inkChg chg="add del">
          <ac:chgData name="PIPAN MICHELE" userId="da00a2aa-4c64-4bcb-a497-1055e4cd2351" providerId="ADAL" clId="{6530C318-908A-4873-9DE7-969F157B1C46}" dt="2022-11-24T13:22:38.757" v="240"/>
          <ac:inkMkLst>
            <pc:docMk/>
            <pc:sldMk cId="2883575906" sldId="258"/>
            <ac:inkMk id="86" creationId="{B1464EF2-2AC8-453B-BB97-7A949C95C250}"/>
          </ac:inkMkLst>
        </pc:inkChg>
        <pc:inkChg chg="add del">
          <ac:chgData name="PIPAN MICHELE" userId="da00a2aa-4c64-4bcb-a497-1055e4cd2351" providerId="ADAL" clId="{6530C318-908A-4873-9DE7-969F157B1C46}" dt="2022-11-24T13:22:38.757" v="240"/>
          <ac:inkMkLst>
            <pc:docMk/>
            <pc:sldMk cId="2883575906" sldId="258"/>
            <ac:inkMk id="87" creationId="{5C5E99FE-160F-4937-8DB3-A7FD1B47DF3F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88" creationId="{06900FBC-CDC7-4147-BB16-DC9D3B091643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89" creationId="{95A3EA5E-6C8F-4F68-A1A3-C6B6874BD140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90" creationId="{A7704281-7E4D-4F42-829C-483FE8F8BD2A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91" creationId="{4C90F72B-5EAB-4BC9-AC77-5478900AE78A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92" creationId="{27DCC112-4DE8-4735-9AFC-8B24A15192BF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93" creationId="{B3034651-C267-439F-BB78-884F5E4B9242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94" creationId="{F222474B-F10B-4FBE-A45E-53DED3F360AD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95" creationId="{9A19EE90-693E-41DB-A8B3-7B7A2EF32017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96" creationId="{FB79C4C2-D31C-405C-923A-5BB1174BCFD9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97" creationId="{E33D7264-85A0-4621-820E-0D1F62AA71C7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98" creationId="{6886C9F1-2129-49EE-966C-5B37F4ABD542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99" creationId="{62F9BB19-C672-4589-8508-D90D28BBF611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100" creationId="{D79F1823-B835-4D57-AA5D-6B0F99278A29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101" creationId="{C28005DA-94AD-4E1D-9F75-080EBF89CF86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102" creationId="{3621E169-66EA-434D-8E16-DF15DDA2A03E}"/>
          </ac:inkMkLst>
        </pc:inkChg>
        <pc:inkChg chg="add del">
          <ac:chgData name="PIPAN MICHELE" userId="da00a2aa-4c64-4bcb-a497-1055e4cd2351" providerId="ADAL" clId="{6530C318-908A-4873-9DE7-969F157B1C46}" dt="2022-11-24T13:22:38.757" v="240"/>
          <ac:inkMkLst>
            <pc:docMk/>
            <pc:sldMk cId="2883575906" sldId="258"/>
            <ac:inkMk id="103" creationId="{2920B490-AAE3-4DF0-9CC3-F6B4B7A5E79C}"/>
          </ac:inkMkLst>
        </pc:inkChg>
        <pc:inkChg chg="add del">
          <ac:chgData name="PIPAN MICHELE" userId="da00a2aa-4c64-4bcb-a497-1055e4cd2351" providerId="ADAL" clId="{6530C318-908A-4873-9DE7-969F157B1C46}" dt="2022-11-24T13:22:30.428" v="227"/>
          <ac:inkMkLst>
            <pc:docMk/>
            <pc:sldMk cId="2883575906" sldId="258"/>
            <ac:inkMk id="104" creationId="{8AB965E1-FA34-4C9B-B7B3-70279AFA27B3}"/>
          </ac:inkMkLst>
        </pc:inkChg>
        <pc:inkChg chg="add del">
          <ac:chgData name="PIPAN MICHELE" userId="da00a2aa-4c64-4bcb-a497-1055e4cd2351" providerId="ADAL" clId="{6530C318-908A-4873-9DE7-969F157B1C46}" dt="2022-11-24T13:22:38.757" v="240"/>
          <ac:inkMkLst>
            <pc:docMk/>
            <pc:sldMk cId="2883575906" sldId="258"/>
            <ac:inkMk id="105" creationId="{A380ADD6-0734-4D02-8371-2F719ABB06A4}"/>
          </ac:inkMkLst>
        </pc:inkChg>
        <pc:inkChg chg="add del">
          <ac:chgData name="PIPAN MICHELE" userId="da00a2aa-4c64-4bcb-a497-1055e4cd2351" providerId="ADAL" clId="{6530C318-908A-4873-9DE7-969F157B1C46}" dt="2022-11-24T13:22:38.757" v="240"/>
          <ac:inkMkLst>
            <pc:docMk/>
            <pc:sldMk cId="2883575906" sldId="258"/>
            <ac:inkMk id="106" creationId="{DF0CE76A-645E-4858-9850-FC065C0ED825}"/>
          </ac:inkMkLst>
        </pc:inkChg>
        <pc:inkChg chg="add del">
          <ac:chgData name="PIPAN MICHELE" userId="da00a2aa-4c64-4bcb-a497-1055e4cd2351" providerId="ADAL" clId="{6530C318-908A-4873-9DE7-969F157B1C46}" dt="2022-11-24T13:22:38.757" v="240"/>
          <ac:inkMkLst>
            <pc:docMk/>
            <pc:sldMk cId="2883575906" sldId="258"/>
            <ac:inkMk id="107" creationId="{580CA6F0-A148-4292-9F9C-C188946143C4}"/>
          </ac:inkMkLst>
        </pc:inkChg>
        <pc:inkChg chg="add del">
          <ac:chgData name="PIPAN MICHELE" userId="da00a2aa-4c64-4bcb-a497-1055e4cd2351" providerId="ADAL" clId="{6530C318-908A-4873-9DE7-969F157B1C46}" dt="2022-11-24T13:22:38.757" v="240"/>
          <ac:inkMkLst>
            <pc:docMk/>
            <pc:sldMk cId="2883575906" sldId="258"/>
            <ac:inkMk id="108" creationId="{D077714E-78AE-4469-B146-58B090EDA15E}"/>
          </ac:inkMkLst>
        </pc:inkChg>
        <pc:inkChg chg="add del">
          <ac:chgData name="PIPAN MICHELE" userId="da00a2aa-4c64-4bcb-a497-1055e4cd2351" providerId="ADAL" clId="{6530C318-908A-4873-9DE7-969F157B1C46}" dt="2022-11-24T13:22:38.757" v="240"/>
          <ac:inkMkLst>
            <pc:docMk/>
            <pc:sldMk cId="2883575906" sldId="258"/>
            <ac:inkMk id="109" creationId="{5EBDC14C-B8F8-4FE2-A703-837A056FF07C}"/>
          </ac:inkMkLst>
        </pc:inkChg>
        <pc:inkChg chg="add del">
          <ac:chgData name="PIPAN MICHELE" userId="da00a2aa-4c64-4bcb-a497-1055e4cd2351" providerId="ADAL" clId="{6530C318-908A-4873-9DE7-969F157B1C46}" dt="2022-11-24T13:22:38.757" v="240"/>
          <ac:inkMkLst>
            <pc:docMk/>
            <pc:sldMk cId="2883575906" sldId="258"/>
            <ac:inkMk id="110" creationId="{75D1031D-98FD-476C-A70C-52290215C854}"/>
          </ac:inkMkLst>
        </pc:inkChg>
        <pc:inkChg chg="add del">
          <ac:chgData name="PIPAN MICHELE" userId="da00a2aa-4c64-4bcb-a497-1055e4cd2351" providerId="ADAL" clId="{6530C318-908A-4873-9DE7-969F157B1C46}" dt="2022-11-24T13:22:38.757" v="240"/>
          <ac:inkMkLst>
            <pc:docMk/>
            <pc:sldMk cId="2883575906" sldId="258"/>
            <ac:inkMk id="111" creationId="{9BF9E5B9-864A-402E-95B1-C82C849486D6}"/>
          </ac:inkMkLst>
        </pc:inkChg>
        <pc:inkChg chg="add del">
          <ac:chgData name="PIPAN MICHELE" userId="da00a2aa-4c64-4bcb-a497-1055e4cd2351" providerId="ADAL" clId="{6530C318-908A-4873-9DE7-969F157B1C46}" dt="2022-11-24T13:22:38.757" v="240"/>
          <ac:inkMkLst>
            <pc:docMk/>
            <pc:sldMk cId="2883575906" sldId="258"/>
            <ac:inkMk id="112" creationId="{9DF4D73C-2406-402E-8FD0-1134E2EF694E}"/>
          </ac:inkMkLst>
        </pc:inkChg>
        <pc:inkChg chg="add del">
          <ac:chgData name="PIPAN MICHELE" userId="da00a2aa-4c64-4bcb-a497-1055e4cd2351" providerId="ADAL" clId="{6530C318-908A-4873-9DE7-969F157B1C46}" dt="2022-11-24T13:22:38.757" v="240"/>
          <ac:inkMkLst>
            <pc:docMk/>
            <pc:sldMk cId="2883575906" sldId="258"/>
            <ac:inkMk id="113" creationId="{01A14725-2D75-4A7B-9B7A-A5A515995C23}"/>
          </ac:inkMkLst>
        </pc:inkChg>
        <pc:inkChg chg="add del">
          <ac:chgData name="PIPAN MICHELE" userId="da00a2aa-4c64-4bcb-a497-1055e4cd2351" providerId="ADAL" clId="{6530C318-908A-4873-9DE7-969F157B1C46}" dt="2022-11-24T13:22:38.757" v="240"/>
          <ac:inkMkLst>
            <pc:docMk/>
            <pc:sldMk cId="2883575906" sldId="258"/>
            <ac:inkMk id="114" creationId="{BCA949DE-19C7-4973-838C-53D73E87D256}"/>
          </ac:inkMkLst>
        </pc:inkChg>
        <pc:inkChg chg="add del">
          <ac:chgData name="PIPAN MICHELE" userId="da00a2aa-4c64-4bcb-a497-1055e4cd2351" providerId="ADAL" clId="{6530C318-908A-4873-9DE7-969F157B1C46}" dt="2022-11-24T13:22:38.757" v="240"/>
          <ac:inkMkLst>
            <pc:docMk/>
            <pc:sldMk cId="2883575906" sldId="258"/>
            <ac:inkMk id="115" creationId="{39379DA0-05D6-4873-8791-953B6DDA28D3}"/>
          </ac:inkMkLst>
        </pc:inkChg>
        <pc:inkChg chg="add del">
          <ac:chgData name="PIPAN MICHELE" userId="da00a2aa-4c64-4bcb-a497-1055e4cd2351" providerId="ADAL" clId="{6530C318-908A-4873-9DE7-969F157B1C46}" dt="2022-11-24T13:22:38.757" v="240"/>
          <ac:inkMkLst>
            <pc:docMk/>
            <pc:sldMk cId="2883575906" sldId="258"/>
            <ac:inkMk id="116" creationId="{C71C2CA8-17F6-4746-9552-1947147A2DA1}"/>
          </ac:inkMkLst>
        </pc:inkChg>
        <pc:inkChg chg="add del">
          <ac:chgData name="PIPAN MICHELE" userId="da00a2aa-4c64-4bcb-a497-1055e4cd2351" providerId="ADAL" clId="{6530C318-908A-4873-9DE7-969F157B1C46}" dt="2022-11-24T13:22:38.757" v="240"/>
          <ac:inkMkLst>
            <pc:docMk/>
            <pc:sldMk cId="2883575906" sldId="258"/>
            <ac:inkMk id="117" creationId="{96B6F914-7828-4D58-80DB-FCC0CA1D7C21}"/>
          </ac:inkMkLst>
        </pc:inkChg>
        <pc:inkChg chg="add del">
          <ac:chgData name="PIPAN MICHELE" userId="da00a2aa-4c64-4bcb-a497-1055e4cd2351" providerId="ADAL" clId="{6530C318-908A-4873-9DE7-969F157B1C46}" dt="2022-11-24T13:22:38.757" v="240"/>
          <ac:inkMkLst>
            <pc:docMk/>
            <pc:sldMk cId="2883575906" sldId="258"/>
            <ac:inkMk id="118" creationId="{15A84FA9-A308-4F22-A7AE-36B4630E7728}"/>
          </ac:inkMkLst>
        </pc:inkChg>
        <pc:inkChg chg="add">
          <ac:chgData name="PIPAN MICHELE" userId="da00a2aa-4c64-4bcb-a497-1055e4cd2351" providerId="ADAL" clId="{6530C318-908A-4873-9DE7-969F157B1C46}" dt="2022-11-24T13:22:38.757" v="240"/>
          <ac:inkMkLst>
            <pc:docMk/>
            <pc:sldMk cId="2883575906" sldId="258"/>
            <ac:inkMk id="119" creationId="{7404E5FD-5DE1-4C79-B262-700D3BA3479D}"/>
          </ac:inkMkLst>
        </pc:inkChg>
        <pc:inkChg chg="add">
          <ac:chgData name="PIPAN MICHELE" userId="da00a2aa-4c64-4bcb-a497-1055e4cd2351" providerId="ADAL" clId="{6530C318-908A-4873-9DE7-969F157B1C46}" dt="2022-11-24T13:22:45.813" v="241"/>
          <ac:inkMkLst>
            <pc:docMk/>
            <pc:sldMk cId="2883575906" sldId="258"/>
            <ac:inkMk id="120" creationId="{CA134C93-DDF9-4F5C-8048-CDF2BF7B7DFD}"/>
          </ac:inkMkLst>
        </pc:inkChg>
        <pc:inkChg chg="add">
          <ac:chgData name="PIPAN MICHELE" userId="da00a2aa-4c64-4bcb-a497-1055e4cd2351" providerId="ADAL" clId="{6530C318-908A-4873-9DE7-969F157B1C46}" dt="2022-11-24T13:22:46.329" v="242"/>
          <ac:inkMkLst>
            <pc:docMk/>
            <pc:sldMk cId="2883575906" sldId="258"/>
            <ac:inkMk id="121" creationId="{B6170711-5BD8-47A6-8B36-BF1BD021F94A}"/>
          </ac:inkMkLst>
        </pc:inkChg>
        <pc:inkChg chg="add">
          <ac:chgData name="PIPAN MICHELE" userId="da00a2aa-4c64-4bcb-a497-1055e4cd2351" providerId="ADAL" clId="{6530C318-908A-4873-9DE7-969F157B1C46}" dt="2022-11-24T13:22:47.176" v="243"/>
          <ac:inkMkLst>
            <pc:docMk/>
            <pc:sldMk cId="2883575906" sldId="258"/>
            <ac:inkMk id="122" creationId="{337C1622-5BE6-422A-ADFC-D8EF58597752}"/>
          </ac:inkMkLst>
        </pc:inkChg>
        <pc:inkChg chg="add">
          <ac:chgData name="PIPAN MICHELE" userId="da00a2aa-4c64-4bcb-a497-1055e4cd2351" providerId="ADAL" clId="{6530C318-908A-4873-9DE7-969F157B1C46}" dt="2022-11-24T13:22:47.698" v="244"/>
          <ac:inkMkLst>
            <pc:docMk/>
            <pc:sldMk cId="2883575906" sldId="258"/>
            <ac:inkMk id="123" creationId="{53D53BE0-E17D-4FF6-BD6E-1F83C8740C45}"/>
          </ac:inkMkLst>
        </pc:inkChg>
      </pc:sldChg>
      <pc:sldChg chg="addSp delSp">
        <pc:chgData name="PIPAN MICHELE" userId="da00a2aa-4c64-4bcb-a497-1055e4cd2351" providerId="ADAL" clId="{6530C318-908A-4873-9DE7-969F157B1C46}" dt="2022-11-24T13:27:20.552" v="565"/>
        <pc:sldMkLst>
          <pc:docMk/>
          <pc:sldMk cId="1225256333" sldId="259"/>
        </pc:sldMkLst>
        <pc:inkChg chg="add del">
          <ac:chgData name="PIPAN MICHELE" userId="da00a2aa-4c64-4bcb-a497-1055e4cd2351" providerId="ADAL" clId="{6530C318-908A-4873-9DE7-969F157B1C46}" dt="2022-11-24T13:22:57.745" v="260"/>
          <ac:inkMkLst>
            <pc:docMk/>
            <pc:sldMk cId="1225256333" sldId="259"/>
            <ac:inkMk id="2" creationId="{5920FFE8-54A5-4D82-9132-74E71A4CE76B}"/>
          </ac:inkMkLst>
        </pc:inkChg>
        <pc:inkChg chg="add del">
          <ac:chgData name="PIPAN MICHELE" userId="da00a2aa-4c64-4bcb-a497-1055e4cd2351" providerId="ADAL" clId="{6530C318-908A-4873-9DE7-969F157B1C46}" dt="2022-11-24T13:22:57.745" v="260"/>
          <ac:inkMkLst>
            <pc:docMk/>
            <pc:sldMk cId="1225256333" sldId="259"/>
            <ac:inkMk id="3" creationId="{0A21C13C-0074-42FD-B7FA-4EB01FFDB8BE}"/>
          </ac:inkMkLst>
        </pc:inkChg>
        <pc:inkChg chg="add del">
          <ac:chgData name="PIPAN MICHELE" userId="da00a2aa-4c64-4bcb-a497-1055e4cd2351" providerId="ADAL" clId="{6530C318-908A-4873-9DE7-969F157B1C46}" dt="2022-11-24T13:22:57.745" v="260"/>
          <ac:inkMkLst>
            <pc:docMk/>
            <pc:sldMk cId="1225256333" sldId="259"/>
            <ac:inkMk id="4" creationId="{A73C724C-2F3E-4F9B-BBBE-3EC0EF78C098}"/>
          </ac:inkMkLst>
        </pc:inkChg>
        <pc:inkChg chg="add del">
          <ac:chgData name="PIPAN MICHELE" userId="da00a2aa-4c64-4bcb-a497-1055e4cd2351" providerId="ADAL" clId="{6530C318-908A-4873-9DE7-969F157B1C46}" dt="2022-11-24T13:22:57.745" v="260"/>
          <ac:inkMkLst>
            <pc:docMk/>
            <pc:sldMk cId="1225256333" sldId="259"/>
            <ac:inkMk id="5" creationId="{46F5FB58-3622-4765-B0F2-F5CE934638E6}"/>
          </ac:inkMkLst>
        </pc:inkChg>
        <pc:inkChg chg="add del">
          <ac:chgData name="PIPAN MICHELE" userId="da00a2aa-4c64-4bcb-a497-1055e4cd2351" providerId="ADAL" clId="{6530C318-908A-4873-9DE7-969F157B1C46}" dt="2022-11-24T13:22:57.745" v="260"/>
          <ac:inkMkLst>
            <pc:docMk/>
            <pc:sldMk cId="1225256333" sldId="259"/>
            <ac:inkMk id="6" creationId="{B4875BC9-3658-4DE1-9017-A98E631066A7}"/>
          </ac:inkMkLst>
        </pc:inkChg>
        <pc:inkChg chg="add del">
          <ac:chgData name="PIPAN MICHELE" userId="da00a2aa-4c64-4bcb-a497-1055e4cd2351" providerId="ADAL" clId="{6530C318-908A-4873-9DE7-969F157B1C46}" dt="2022-11-24T13:22:57.745" v="260"/>
          <ac:inkMkLst>
            <pc:docMk/>
            <pc:sldMk cId="1225256333" sldId="259"/>
            <ac:inkMk id="7" creationId="{105B77DE-8D4C-4D27-AF6A-FE08E062C973}"/>
          </ac:inkMkLst>
        </pc:inkChg>
        <pc:inkChg chg="add del">
          <ac:chgData name="PIPAN MICHELE" userId="da00a2aa-4c64-4bcb-a497-1055e4cd2351" providerId="ADAL" clId="{6530C318-908A-4873-9DE7-969F157B1C46}" dt="2022-11-24T13:22:57.745" v="260"/>
          <ac:inkMkLst>
            <pc:docMk/>
            <pc:sldMk cId="1225256333" sldId="259"/>
            <ac:inkMk id="8" creationId="{107332EA-C390-4EEA-85B5-24E9E25C2D8B}"/>
          </ac:inkMkLst>
        </pc:inkChg>
        <pc:inkChg chg="add del">
          <ac:chgData name="PIPAN MICHELE" userId="da00a2aa-4c64-4bcb-a497-1055e4cd2351" providerId="ADAL" clId="{6530C318-908A-4873-9DE7-969F157B1C46}" dt="2022-11-24T13:22:57.745" v="260"/>
          <ac:inkMkLst>
            <pc:docMk/>
            <pc:sldMk cId="1225256333" sldId="259"/>
            <ac:inkMk id="9" creationId="{5D0D8F64-28BA-4E53-82D1-AD455C0168FB}"/>
          </ac:inkMkLst>
        </pc:inkChg>
        <pc:inkChg chg="add del">
          <ac:chgData name="PIPAN MICHELE" userId="da00a2aa-4c64-4bcb-a497-1055e4cd2351" providerId="ADAL" clId="{6530C318-908A-4873-9DE7-969F157B1C46}" dt="2022-11-24T13:22:57.745" v="260"/>
          <ac:inkMkLst>
            <pc:docMk/>
            <pc:sldMk cId="1225256333" sldId="259"/>
            <ac:inkMk id="10" creationId="{103B3DBE-8D28-4154-9B40-8176A8EC8BF4}"/>
          </ac:inkMkLst>
        </pc:inkChg>
        <pc:inkChg chg="add del">
          <ac:chgData name="PIPAN MICHELE" userId="da00a2aa-4c64-4bcb-a497-1055e4cd2351" providerId="ADAL" clId="{6530C318-908A-4873-9DE7-969F157B1C46}" dt="2022-11-24T13:22:57.745" v="260"/>
          <ac:inkMkLst>
            <pc:docMk/>
            <pc:sldMk cId="1225256333" sldId="259"/>
            <ac:inkMk id="11" creationId="{D8A12251-7EC2-4969-BF4B-132C82CD467B}"/>
          </ac:inkMkLst>
        </pc:inkChg>
        <pc:inkChg chg="add del">
          <ac:chgData name="PIPAN MICHELE" userId="da00a2aa-4c64-4bcb-a497-1055e4cd2351" providerId="ADAL" clId="{6530C318-908A-4873-9DE7-969F157B1C46}" dt="2022-11-24T13:22:57.745" v="260"/>
          <ac:inkMkLst>
            <pc:docMk/>
            <pc:sldMk cId="1225256333" sldId="259"/>
            <ac:inkMk id="12" creationId="{F776A3BA-BBAC-46AA-8D14-89FDCE82B459}"/>
          </ac:inkMkLst>
        </pc:inkChg>
        <pc:inkChg chg="add del">
          <ac:chgData name="PIPAN MICHELE" userId="da00a2aa-4c64-4bcb-a497-1055e4cd2351" providerId="ADAL" clId="{6530C318-908A-4873-9DE7-969F157B1C46}" dt="2022-11-24T13:22:57.745" v="260"/>
          <ac:inkMkLst>
            <pc:docMk/>
            <pc:sldMk cId="1225256333" sldId="259"/>
            <ac:inkMk id="13" creationId="{FBF71B98-4393-450B-832B-9C69A6689F2B}"/>
          </ac:inkMkLst>
        </pc:inkChg>
        <pc:inkChg chg="add del">
          <ac:chgData name="PIPAN MICHELE" userId="da00a2aa-4c64-4bcb-a497-1055e4cd2351" providerId="ADAL" clId="{6530C318-908A-4873-9DE7-969F157B1C46}" dt="2022-11-24T13:22:57.745" v="260"/>
          <ac:inkMkLst>
            <pc:docMk/>
            <pc:sldMk cId="1225256333" sldId="259"/>
            <ac:inkMk id="14" creationId="{0A37BB70-C79F-4E14-ACE1-17264449DD8E}"/>
          </ac:inkMkLst>
        </pc:inkChg>
        <pc:inkChg chg="add del">
          <ac:chgData name="PIPAN MICHELE" userId="da00a2aa-4c64-4bcb-a497-1055e4cd2351" providerId="ADAL" clId="{6530C318-908A-4873-9DE7-969F157B1C46}" dt="2022-11-24T13:22:57.745" v="260"/>
          <ac:inkMkLst>
            <pc:docMk/>
            <pc:sldMk cId="1225256333" sldId="259"/>
            <ac:inkMk id="15" creationId="{BC5EB33C-0475-4BF3-BA9C-B1E23C2F12A8}"/>
          </ac:inkMkLst>
        </pc:inkChg>
        <pc:inkChg chg="add del">
          <ac:chgData name="PIPAN MICHELE" userId="da00a2aa-4c64-4bcb-a497-1055e4cd2351" providerId="ADAL" clId="{6530C318-908A-4873-9DE7-969F157B1C46}" dt="2022-11-24T13:23:00.605" v="263"/>
          <ac:inkMkLst>
            <pc:docMk/>
            <pc:sldMk cId="1225256333" sldId="259"/>
            <ac:inkMk id="16" creationId="{8D50C837-EAAF-4453-AB00-2F124261F956}"/>
          </ac:inkMkLst>
        </pc:inkChg>
        <pc:inkChg chg="add del">
          <ac:chgData name="PIPAN MICHELE" userId="da00a2aa-4c64-4bcb-a497-1055e4cd2351" providerId="ADAL" clId="{6530C318-908A-4873-9DE7-969F157B1C46}" dt="2022-11-24T13:23:02.880" v="267"/>
          <ac:inkMkLst>
            <pc:docMk/>
            <pc:sldMk cId="1225256333" sldId="259"/>
            <ac:inkMk id="17" creationId="{BA3CDB4C-A270-473E-8251-C0EE5FB1E7FC}"/>
          </ac:inkMkLst>
        </pc:inkChg>
        <pc:inkChg chg="add del">
          <ac:chgData name="PIPAN MICHELE" userId="da00a2aa-4c64-4bcb-a497-1055e4cd2351" providerId="ADAL" clId="{6530C318-908A-4873-9DE7-969F157B1C46}" dt="2022-11-24T13:23:00.605" v="263"/>
          <ac:inkMkLst>
            <pc:docMk/>
            <pc:sldMk cId="1225256333" sldId="259"/>
            <ac:inkMk id="18" creationId="{6A2E315F-1975-4E48-B902-53C2AE8E27F7}"/>
          </ac:inkMkLst>
        </pc:inkChg>
        <pc:inkChg chg="add del">
          <ac:chgData name="PIPAN MICHELE" userId="da00a2aa-4c64-4bcb-a497-1055e4cd2351" providerId="ADAL" clId="{6530C318-908A-4873-9DE7-969F157B1C46}" dt="2022-11-24T13:23:00.605" v="263"/>
          <ac:inkMkLst>
            <pc:docMk/>
            <pc:sldMk cId="1225256333" sldId="259"/>
            <ac:inkMk id="19" creationId="{5C90169B-426C-4FE2-876A-BACDD2C83DBA}"/>
          </ac:inkMkLst>
        </pc:inkChg>
        <pc:inkChg chg="add del">
          <ac:chgData name="PIPAN MICHELE" userId="da00a2aa-4c64-4bcb-a497-1055e4cd2351" providerId="ADAL" clId="{6530C318-908A-4873-9DE7-969F157B1C46}" dt="2022-11-24T13:23:05.196" v="271"/>
          <ac:inkMkLst>
            <pc:docMk/>
            <pc:sldMk cId="1225256333" sldId="259"/>
            <ac:inkMk id="20" creationId="{8FF497BF-8EBB-4148-9315-952C2FF108D4}"/>
          </ac:inkMkLst>
        </pc:inkChg>
        <pc:inkChg chg="add del">
          <ac:chgData name="PIPAN MICHELE" userId="da00a2aa-4c64-4bcb-a497-1055e4cd2351" providerId="ADAL" clId="{6530C318-908A-4873-9DE7-969F157B1C46}" dt="2022-11-24T13:23:02.880" v="267"/>
          <ac:inkMkLst>
            <pc:docMk/>
            <pc:sldMk cId="1225256333" sldId="259"/>
            <ac:inkMk id="21" creationId="{89DA13DB-4F0E-42A6-AD37-AAE8BDCBF082}"/>
          </ac:inkMkLst>
        </pc:inkChg>
        <pc:inkChg chg="add del">
          <ac:chgData name="PIPAN MICHELE" userId="da00a2aa-4c64-4bcb-a497-1055e4cd2351" providerId="ADAL" clId="{6530C318-908A-4873-9DE7-969F157B1C46}" dt="2022-11-24T13:23:02.880" v="267"/>
          <ac:inkMkLst>
            <pc:docMk/>
            <pc:sldMk cId="1225256333" sldId="259"/>
            <ac:inkMk id="22" creationId="{93524503-ABBB-4F1C-BA68-E5E556011D9C}"/>
          </ac:inkMkLst>
        </pc:inkChg>
        <pc:inkChg chg="add del">
          <ac:chgData name="PIPAN MICHELE" userId="da00a2aa-4c64-4bcb-a497-1055e4cd2351" providerId="ADAL" clId="{6530C318-908A-4873-9DE7-969F157B1C46}" dt="2022-11-24T13:23:02.880" v="267"/>
          <ac:inkMkLst>
            <pc:docMk/>
            <pc:sldMk cId="1225256333" sldId="259"/>
            <ac:inkMk id="23" creationId="{EF6944B7-5ED2-4EA8-86FF-BD6A871ECC64}"/>
          </ac:inkMkLst>
        </pc:inkChg>
        <pc:inkChg chg="add del">
          <ac:chgData name="PIPAN MICHELE" userId="da00a2aa-4c64-4bcb-a497-1055e4cd2351" providerId="ADAL" clId="{6530C318-908A-4873-9DE7-969F157B1C46}" dt="2022-11-24T13:25:19.348" v="400"/>
          <ac:inkMkLst>
            <pc:docMk/>
            <pc:sldMk cId="1225256333" sldId="259"/>
            <ac:inkMk id="24" creationId="{CBD0AA9E-0EDF-4475-8AD0-5D1DB3FE5E70}"/>
          </ac:inkMkLst>
        </pc:inkChg>
        <pc:inkChg chg="add del">
          <ac:chgData name="PIPAN MICHELE" userId="da00a2aa-4c64-4bcb-a497-1055e4cd2351" providerId="ADAL" clId="{6530C318-908A-4873-9DE7-969F157B1C46}" dt="2022-11-24T13:23:05.196" v="271"/>
          <ac:inkMkLst>
            <pc:docMk/>
            <pc:sldMk cId="1225256333" sldId="259"/>
            <ac:inkMk id="25" creationId="{1D569A7A-C605-4DA6-A6C9-462AE7EB68F4}"/>
          </ac:inkMkLst>
        </pc:inkChg>
        <pc:inkChg chg="add del">
          <ac:chgData name="PIPAN MICHELE" userId="da00a2aa-4c64-4bcb-a497-1055e4cd2351" providerId="ADAL" clId="{6530C318-908A-4873-9DE7-969F157B1C46}" dt="2022-11-24T13:23:05.196" v="271"/>
          <ac:inkMkLst>
            <pc:docMk/>
            <pc:sldMk cId="1225256333" sldId="259"/>
            <ac:inkMk id="26" creationId="{BE8DE82E-AB05-4AB5-8F8A-07A19B58E190}"/>
          </ac:inkMkLst>
        </pc:inkChg>
        <pc:inkChg chg="add del">
          <ac:chgData name="PIPAN MICHELE" userId="da00a2aa-4c64-4bcb-a497-1055e4cd2351" providerId="ADAL" clId="{6530C318-908A-4873-9DE7-969F157B1C46}" dt="2022-11-24T13:23:05.196" v="271"/>
          <ac:inkMkLst>
            <pc:docMk/>
            <pc:sldMk cId="1225256333" sldId="259"/>
            <ac:inkMk id="27" creationId="{6ED686EE-3485-49ED-9801-588B6421A21C}"/>
          </ac:inkMkLst>
        </pc:inkChg>
        <pc:inkChg chg="add del">
          <ac:chgData name="PIPAN MICHELE" userId="da00a2aa-4c64-4bcb-a497-1055e4cd2351" providerId="ADAL" clId="{6530C318-908A-4873-9DE7-969F157B1C46}" dt="2022-11-24T13:23:10.656" v="273"/>
          <ac:inkMkLst>
            <pc:docMk/>
            <pc:sldMk cId="1225256333" sldId="259"/>
            <ac:inkMk id="28" creationId="{E2821173-01F9-4DED-8FC2-A888AEA7D16F}"/>
          </ac:inkMkLst>
        </pc:inkChg>
        <pc:inkChg chg="add del">
          <ac:chgData name="PIPAN MICHELE" userId="da00a2aa-4c64-4bcb-a497-1055e4cd2351" providerId="ADAL" clId="{6530C318-908A-4873-9DE7-969F157B1C46}" dt="2022-11-24T13:23:10.656" v="273"/>
          <ac:inkMkLst>
            <pc:docMk/>
            <pc:sldMk cId="1225256333" sldId="259"/>
            <ac:inkMk id="29" creationId="{8E6390C9-6297-4578-B7DF-FEE680B375DE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30" creationId="{1EBE21C6-3238-438D-955C-4E78862E6A11}"/>
          </ac:inkMkLst>
        </pc:inkChg>
        <pc:inkChg chg="add del">
          <ac:chgData name="PIPAN MICHELE" userId="da00a2aa-4c64-4bcb-a497-1055e4cd2351" providerId="ADAL" clId="{6530C318-908A-4873-9DE7-969F157B1C46}" dt="2022-11-24T13:23:13.261" v="278"/>
          <ac:inkMkLst>
            <pc:docMk/>
            <pc:sldMk cId="1225256333" sldId="259"/>
            <ac:inkMk id="31" creationId="{C00EF6B4-B2BC-4B7F-B922-545D50D7184F}"/>
          </ac:inkMkLst>
        </pc:inkChg>
        <pc:inkChg chg="add del">
          <ac:chgData name="PIPAN MICHELE" userId="da00a2aa-4c64-4bcb-a497-1055e4cd2351" providerId="ADAL" clId="{6530C318-908A-4873-9DE7-969F157B1C46}" dt="2022-11-24T13:23:13.261" v="278"/>
          <ac:inkMkLst>
            <pc:docMk/>
            <pc:sldMk cId="1225256333" sldId="259"/>
            <ac:inkMk id="32" creationId="{4577FFB8-16EB-4ACA-AACD-02A06DF3CE47}"/>
          </ac:inkMkLst>
        </pc:inkChg>
        <pc:inkChg chg="add del">
          <ac:chgData name="PIPAN MICHELE" userId="da00a2aa-4c64-4bcb-a497-1055e4cd2351" providerId="ADAL" clId="{6530C318-908A-4873-9DE7-969F157B1C46}" dt="2022-11-24T13:23:13.261" v="278"/>
          <ac:inkMkLst>
            <pc:docMk/>
            <pc:sldMk cId="1225256333" sldId="259"/>
            <ac:inkMk id="33" creationId="{AB6C6C39-066D-46AE-9155-B3EA41ED0F52}"/>
          </ac:inkMkLst>
        </pc:inkChg>
        <pc:inkChg chg="add del">
          <ac:chgData name="PIPAN MICHELE" userId="da00a2aa-4c64-4bcb-a497-1055e4cd2351" providerId="ADAL" clId="{6530C318-908A-4873-9DE7-969F157B1C46}" dt="2022-11-24T13:23:13.261" v="278"/>
          <ac:inkMkLst>
            <pc:docMk/>
            <pc:sldMk cId="1225256333" sldId="259"/>
            <ac:inkMk id="34" creationId="{FB36824F-C135-41F4-879C-F0AE22745AEB}"/>
          </ac:inkMkLst>
        </pc:inkChg>
        <pc:inkChg chg="add del">
          <ac:chgData name="PIPAN MICHELE" userId="da00a2aa-4c64-4bcb-a497-1055e4cd2351" providerId="ADAL" clId="{6530C318-908A-4873-9DE7-969F157B1C46}" dt="2022-11-24T13:25:19.348" v="400"/>
          <ac:inkMkLst>
            <pc:docMk/>
            <pc:sldMk cId="1225256333" sldId="259"/>
            <ac:inkMk id="35" creationId="{4EC278EF-58CB-4AEF-A181-E38979FAE742}"/>
          </ac:inkMkLst>
        </pc:inkChg>
        <pc:inkChg chg="add del">
          <ac:chgData name="PIPAN MICHELE" userId="da00a2aa-4c64-4bcb-a497-1055e4cd2351" providerId="ADAL" clId="{6530C318-908A-4873-9DE7-969F157B1C46}" dt="2022-11-24T13:23:18.138" v="285"/>
          <ac:inkMkLst>
            <pc:docMk/>
            <pc:sldMk cId="1225256333" sldId="259"/>
            <ac:inkMk id="36" creationId="{5951B522-59B2-4ED8-A3BB-C5445E5F7D7D}"/>
          </ac:inkMkLst>
        </pc:inkChg>
        <pc:inkChg chg="add del">
          <ac:chgData name="PIPAN MICHELE" userId="da00a2aa-4c64-4bcb-a497-1055e4cd2351" providerId="ADAL" clId="{6530C318-908A-4873-9DE7-969F157B1C46}" dt="2022-11-24T13:23:18.138" v="285"/>
          <ac:inkMkLst>
            <pc:docMk/>
            <pc:sldMk cId="1225256333" sldId="259"/>
            <ac:inkMk id="37" creationId="{3FFBA77C-47EC-4821-88B5-750D0D20C6C5}"/>
          </ac:inkMkLst>
        </pc:inkChg>
        <pc:inkChg chg="add del">
          <ac:chgData name="PIPAN MICHELE" userId="da00a2aa-4c64-4bcb-a497-1055e4cd2351" providerId="ADAL" clId="{6530C318-908A-4873-9DE7-969F157B1C46}" dt="2022-11-24T13:23:18.138" v="285"/>
          <ac:inkMkLst>
            <pc:docMk/>
            <pc:sldMk cId="1225256333" sldId="259"/>
            <ac:inkMk id="38" creationId="{692BB85E-5DA2-46AE-AE3B-AF5068907302}"/>
          </ac:inkMkLst>
        </pc:inkChg>
        <pc:inkChg chg="add del">
          <ac:chgData name="PIPAN MICHELE" userId="da00a2aa-4c64-4bcb-a497-1055e4cd2351" providerId="ADAL" clId="{6530C318-908A-4873-9DE7-969F157B1C46}" dt="2022-11-24T13:23:18.138" v="285"/>
          <ac:inkMkLst>
            <pc:docMk/>
            <pc:sldMk cId="1225256333" sldId="259"/>
            <ac:inkMk id="39" creationId="{A0F90355-7142-4371-A802-76B01ACABBEB}"/>
          </ac:inkMkLst>
        </pc:inkChg>
        <pc:inkChg chg="add del">
          <ac:chgData name="PIPAN MICHELE" userId="da00a2aa-4c64-4bcb-a497-1055e4cd2351" providerId="ADAL" clId="{6530C318-908A-4873-9DE7-969F157B1C46}" dt="2022-11-24T13:23:18.138" v="285"/>
          <ac:inkMkLst>
            <pc:docMk/>
            <pc:sldMk cId="1225256333" sldId="259"/>
            <ac:inkMk id="40" creationId="{58F4C443-79B2-48A7-A1EB-7941261BE5F9}"/>
          </ac:inkMkLst>
        </pc:inkChg>
        <pc:inkChg chg="add del">
          <ac:chgData name="PIPAN MICHELE" userId="da00a2aa-4c64-4bcb-a497-1055e4cd2351" providerId="ADAL" clId="{6530C318-908A-4873-9DE7-969F157B1C46}" dt="2022-11-24T13:23:18.138" v="285"/>
          <ac:inkMkLst>
            <pc:docMk/>
            <pc:sldMk cId="1225256333" sldId="259"/>
            <ac:inkMk id="41" creationId="{98B0A3D7-74B6-4CA4-946C-73357934DA2B}"/>
          </ac:inkMkLst>
        </pc:inkChg>
        <pc:inkChg chg="add del">
          <ac:chgData name="PIPAN MICHELE" userId="da00a2aa-4c64-4bcb-a497-1055e4cd2351" providerId="ADAL" clId="{6530C318-908A-4873-9DE7-969F157B1C46}" dt="2022-11-24T13:23:20.183" v="287"/>
          <ac:inkMkLst>
            <pc:docMk/>
            <pc:sldMk cId="1225256333" sldId="259"/>
            <ac:inkMk id="42" creationId="{2F6EB598-4EBE-4082-AFD3-6AF298B0E9CD}"/>
          </ac:inkMkLst>
        </pc:inkChg>
        <pc:inkChg chg="add del">
          <ac:chgData name="PIPAN MICHELE" userId="da00a2aa-4c64-4bcb-a497-1055e4cd2351" providerId="ADAL" clId="{6530C318-908A-4873-9DE7-969F157B1C46}" dt="2022-11-24T13:23:20.183" v="287"/>
          <ac:inkMkLst>
            <pc:docMk/>
            <pc:sldMk cId="1225256333" sldId="259"/>
            <ac:inkMk id="43" creationId="{ACA71AD0-A638-4A2E-B4D3-48A3EF62D3A1}"/>
          </ac:inkMkLst>
        </pc:inkChg>
        <pc:inkChg chg="add del">
          <ac:chgData name="PIPAN MICHELE" userId="da00a2aa-4c64-4bcb-a497-1055e4cd2351" providerId="ADAL" clId="{6530C318-908A-4873-9DE7-969F157B1C46}" dt="2022-11-24T13:25:19.348" v="400"/>
          <ac:inkMkLst>
            <pc:docMk/>
            <pc:sldMk cId="1225256333" sldId="259"/>
            <ac:inkMk id="44" creationId="{FCCB9FBF-75AE-4692-B04A-26A7DCE3C416}"/>
          </ac:inkMkLst>
        </pc:inkChg>
        <pc:inkChg chg="add del">
          <ac:chgData name="PIPAN MICHELE" userId="da00a2aa-4c64-4bcb-a497-1055e4cd2351" providerId="ADAL" clId="{6530C318-908A-4873-9DE7-969F157B1C46}" dt="2022-11-24T13:25:19.348" v="400"/>
          <ac:inkMkLst>
            <pc:docMk/>
            <pc:sldMk cId="1225256333" sldId="259"/>
            <ac:inkMk id="45" creationId="{15A617F9-84A0-4EAC-987A-43E96F818B6B}"/>
          </ac:inkMkLst>
        </pc:inkChg>
        <pc:inkChg chg="add del">
          <ac:chgData name="PIPAN MICHELE" userId="da00a2aa-4c64-4bcb-a497-1055e4cd2351" providerId="ADAL" clId="{6530C318-908A-4873-9DE7-969F157B1C46}" dt="2022-11-24T13:23:32.009" v="297"/>
          <ac:inkMkLst>
            <pc:docMk/>
            <pc:sldMk cId="1225256333" sldId="259"/>
            <ac:inkMk id="46" creationId="{A53C0584-AB57-4500-9704-BA1D5CC0EF0D}"/>
          </ac:inkMkLst>
        </pc:inkChg>
        <pc:inkChg chg="add del">
          <ac:chgData name="PIPAN MICHELE" userId="da00a2aa-4c64-4bcb-a497-1055e4cd2351" providerId="ADAL" clId="{6530C318-908A-4873-9DE7-969F157B1C46}" dt="2022-11-24T13:23:32.009" v="297"/>
          <ac:inkMkLst>
            <pc:docMk/>
            <pc:sldMk cId="1225256333" sldId="259"/>
            <ac:inkMk id="47" creationId="{64227B13-E80F-4C70-831E-790F742C8793}"/>
          </ac:inkMkLst>
        </pc:inkChg>
        <pc:inkChg chg="add del">
          <ac:chgData name="PIPAN MICHELE" userId="da00a2aa-4c64-4bcb-a497-1055e4cd2351" providerId="ADAL" clId="{6530C318-908A-4873-9DE7-969F157B1C46}" dt="2022-11-24T13:23:32.009" v="297"/>
          <ac:inkMkLst>
            <pc:docMk/>
            <pc:sldMk cId="1225256333" sldId="259"/>
            <ac:inkMk id="48" creationId="{FE8C04AC-94D3-4408-8C21-142164BD7ADF}"/>
          </ac:inkMkLst>
        </pc:inkChg>
        <pc:inkChg chg="add del">
          <ac:chgData name="PIPAN MICHELE" userId="da00a2aa-4c64-4bcb-a497-1055e4cd2351" providerId="ADAL" clId="{6530C318-908A-4873-9DE7-969F157B1C46}" dt="2022-11-24T13:23:32.009" v="297"/>
          <ac:inkMkLst>
            <pc:docMk/>
            <pc:sldMk cId="1225256333" sldId="259"/>
            <ac:inkMk id="49" creationId="{D81CA48B-A4F7-4072-B8F3-832B5285DAC1}"/>
          </ac:inkMkLst>
        </pc:inkChg>
        <pc:inkChg chg="add del">
          <ac:chgData name="PIPAN MICHELE" userId="da00a2aa-4c64-4bcb-a497-1055e4cd2351" providerId="ADAL" clId="{6530C318-908A-4873-9DE7-969F157B1C46}" dt="2022-11-24T13:23:32.009" v="297"/>
          <ac:inkMkLst>
            <pc:docMk/>
            <pc:sldMk cId="1225256333" sldId="259"/>
            <ac:inkMk id="50" creationId="{E6553594-9CBA-4B05-9105-BAC362CCFA01}"/>
          </ac:inkMkLst>
        </pc:inkChg>
        <pc:inkChg chg="add del">
          <ac:chgData name="PIPAN MICHELE" userId="da00a2aa-4c64-4bcb-a497-1055e4cd2351" providerId="ADAL" clId="{6530C318-908A-4873-9DE7-969F157B1C46}" dt="2022-11-24T13:23:32.009" v="297"/>
          <ac:inkMkLst>
            <pc:docMk/>
            <pc:sldMk cId="1225256333" sldId="259"/>
            <ac:inkMk id="51" creationId="{570BAC90-D6B0-40AE-AF37-82827CB84E15}"/>
          </ac:inkMkLst>
        </pc:inkChg>
        <pc:inkChg chg="add del">
          <ac:chgData name="PIPAN MICHELE" userId="da00a2aa-4c64-4bcb-a497-1055e4cd2351" providerId="ADAL" clId="{6530C318-908A-4873-9DE7-969F157B1C46}" dt="2022-11-24T13:23:32.009" v="297"/>
          <ac:inkMkLst>
            <pc:docMk/>
            <pc:sldMk cId="1225256333" sldId="259"/>
            <ac:inkMk id="52" creationId="{BAE62A32-9A3D-432C-8D38-1EFA142B1488}"/>
          </ac:inkMkLst>
        </pc:inkChg>
        <pc:inkChg chg="add del">
          <ac:chgData name="PIPAN MICHELE" userId="da00a2aa-4c64-4bcb-a497-1055e4cd2351" providerId="ADAL" clId="{6530C318-908A-4873-9DE7-969F157B1C46}" dt="2022-11-24T13:23:32.009" v="297"/>
          <ac:inkMkLst>
            <pc:docMk/>
            <pc:sldMk cId="1225256333" sldId="259"/>
            <ac:inkMk id="53" creationId="{80145E8E-0E4F-435E-A368-46B17D54A0C3}"/>
          </ac:inkMkLst>
        </pc:inkChg>
        <pc:inkChg chg="add del">
          <ac:chgData name="PIPAN MICHELE" userId="da00a2aa-4c64-4bcb-a497-1055e4cd2351" providerId="ADAL" clId="{6530C318-908A-4873-9DE7-969F157B1C46}" dt="2022-11-24T13:23:35.248" v="305"/>
          <ac:inkMkLst>
            <pc:docMk/>
            <pc:sldMk cId="1225256333" sldId="259"/>
            <ac:inkMk id="54" creationId="{3335E36F-E092-4C57-AA23-7B20BCCCE5E0}"/>
          </ac:inkMkLst>
        </pc:inkChg>
        <pc:inkChg chg="add del">
          <ac:chgData name="PIPAN MICHELE" userId="da00a2aa-4c64-4bcb-a497-1055e4cd2351" providerId="ADAL" clId="{6530C318-908A-4873-9DE7-969F157B1C46}" dt="2022-11-24T13:23:35.248" v="305"/>
          <ac:inkMkLst>
            <pc:docMk/>
            <pc:sldMk cId="1225256333" sldId="259"/>
            <ac:inkMk id="55" creationId="{62156407-A339-491F-8325-55FF972F44B8}"/>
          </ac:inkMkLst>
        </pc:inkChg>
        <pc:inkChg chg="add del">
          <ac:chgData name="PIPAN MICHELE" userId="da00a2aa-4c64-4bcb-a497-1055e4cd2351" providerId="ADAL" clId="{6530C318-908A-4873-9DE7-969F157B1C46}" dt="2022-11-24T13:23:35.248" v="305"/>
          <ac:inkMkLst>
            <pc:docMk/>
            <pc:sldMk cId="1225256333" sldId="259"/>
            <ac:inkMk id="56" creationId="{1978C890-EF58-46E1-90CA-047E764999A9}"/>
          </ac:inkMkLst>
        </pc:inkChg>
        <pc:inkChg chg="add del">
          <ac:chgData name="PIPAN MICHELE" userId="da00a2aa-4c64-4bcb-a497-1055e4cd2351" providerId="ADAL" clId="{6530C318-908A-4873-9DE7-969F157B1C46}" dt="2022-11-24T13:23:35.248" v="305"/>
          <ac:inkMkLst>
            <pc:docMk/>
            <pc:sldMk cId="1225256333" sldId="259"/>
            <ac:inkMk id="57" creationId="{935FFAE3-C7A5-4EDD-B4CB-AD98A6E33CF8}"/>
          </ac:inkMkLst>
        </pc:inkChg>
        <pc:inkChg chg="add del">
          <ac:chgData name="PIPAN MICHELE" userId="da00a2aa-4c64-4bcb-a497-1055e4cd2351" providerId="ADAL" clId="{6530C318-908A-4873-9DE7-969F157B1C46}" dt="2022-11-24T13:23:35.248" v="305"/>
          <ac:inkMkLst>
            <pc:docMk/>
            <pc:sldMk cId="1225256333" sldId="259"/>
            <ac:inkMk id="58" creationId="{E37BA5CC-36CF-4841-9BFD-5BF9CF0EE9C7}"/>
          </ac:inkMkLst>
        </pc:inkChg>
        <pc:inkChg chg="add del">
          <ac:chgData name="PIPAN MICHELE" userId="da00a2aa-4c64-4bcb-a497-1055e4cd2351" providerId="ADAL" clId="{6530C318-908A-4873-9DE7-969F157B1C46}" dt="2022-11-24T13:23:35.248" v="305"/>
          <ac:inkMkLst>
            <pc:docMk/>
            <pc:sldMk cId="1225256333" sldId="259"/>
            <ac:inkMk id="59" creationId="{3AF5B2E2-51A6-40CD-9939-7AB98595AFA8}"/>
          </ac:inkMkLst>
        </pc:inkChg>
        <pc:inkChg chg="add del">
          <ac:chgData name="PIPAN MICHELE" userId="da00a2aa-4c64-4bcb-a497-1055e4cd2351" providerId="ADAL" clId="{6530C318-908A-4873-9DE7-969F157B1C46}" dt="2022-11-24T13:23:35.248" v="305"/>
          <ac:inkMkLst>
            <pc:docMk/>
            <pc:sldMk cId="1225256333" sldId="259"/>
            <ac:inkMk id="60" creationId="{1DDF6928-0F9F-4EDE-A75D-DD2F64F4273F}"/>
          </ac:inkMkLst>
        </pc:inkChg>
        <pc:inkChg chg="add del">
          <ac:chgData name="PIPAN MICHELE" userId="da00a2aa-4c64-4bcb-a497-1055e4cd2351" providerId="ADAL" clId="{6530C318-908A-4873-9DE7-969F157B1C46}" dt="2022-11-24T13:23:35.248" v="305"/>
          <ac:inkMkLst>
            <pc:docMk/>
            <pc:sldMk cId="1225256333" sldId="259"/>
            <ac:inkMk id="61" creationId="{97229A04-B321-4242-9913-836C1F7981A0}"/>
          </ac:inkMkLst>
        </pc:inkChg>
        <pc:inkChg chg="add del">
          <ac:chgData name="PIPAN MICHELE" userId="da00a2aa-4c64-4bcb-a497-1055e4cd2351" providerId="ADAL" clId="{6530C318-908A-4873-9DE7-969F157B1C46}" dt="2022-11-24T13:23:35.248" v="305"/>
          <ac:inkMkLst>
            <pc:docMk/>
            <pc:sldMk cId="1225256333" sldId="259"/>
            <ac:inkMk id="62" creationId="{605D3C11-ADA9-4563-A028-D06E3B70D678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63" creationId="{03D0CECF-5B02-463B-BF08-44FADC120788}"/>
          </ac:inkMkLst>
        </pc:inkChg>
        <pc:inkChg chg="add del">
          <ac:chgData name="PIPAN MICHELE" userId="da00a2aa-4c64-4bcb-a497-1055e4cd2351" providerId="ADAL" clId="{6530C318-908A-4873-9DE7-969F157B1C46}" dt="2022-11-24T13:25:19.348" v="400"/>
          <ac:inkMkLst>
            <pc:docMk/>
            <pc:sldMk cId="1225256333" sldId="259"/>
            <ac:inkMk id="64" creationId="{D58EC68F-78F9-43BD-92BA-47523DA00DBC}"/>
          </ac:inkMkLst>
        </pc:inkChg>
        <pc:inkChg chg="add del">
          <ac:chgData name="PIPAN MICHELE" userId="da00a2aa-4c64-4bcb-a497-1055e4cd2351" providerId="ADAL" clId="{6530C318-908A-4873-9DE7-969F157B1C46}" dt="2022-11-24T13:25:19.348" v="400"/>
          <ac:inkMkLst>
            <pc:docMk/>
            <pc:sldMk cId="1225256333" sldId="259"/>
            <ac:inkMk id="65" creationId="{CDF2398D-A029-43D2-BA17-B62D14749B0C}"/>
          </ac:inkMkLst>
        </pc:inkChg>
        <pc:inkChg chg="add del">
          <ac:chgData name="PIPAN MICHELE" userId="da00a2aa-4c64-4bcb-a497-1055e4cd2351" providerId="ADAL" clId="{6530C318-908A-4873-9DE7-969F157B1C46}" dt="2022-11-24T13:24:54.410" v="363"/>
          <ac:inkMkLst>
            <pc:docMk/>
            <pc:sldMk cId="1225256333" sldId="259"/>
            <ac:inkMk id="66" creationId="{4CF8CDDA-1201-4D86-87A0-1592D8556CD4}"/>
          </ac:inkMkLst>
        </pc:inkChg>
        <pc:inkChg chg="add del">
          <ac:chgData name="PIPAN MICHELE" userId="da00a2aa-4c64-4bcb-a497-1055e4cd2351" providerId="ADAL" clId="{6530C318-908A-4873-9DE7-969F157B1C46}" dt="2022-11-24T13:24:54.410" v="363"/>
          <ac:inkMkLst>
            <pc:docMk/>
            <pc:sldMk cId="1225256333" sldId="259"/>
            <ac:inkMk id="67" creationId="{24024F6C-0FC4-4048-8E10-A661FC28779E}"/>
          </ac:inkMkLst>
        </pc:inkChg>
        <pc:inkChg chg="add del">
          <ac:chgData name="PIPAN MICHELE" userId="da00a2aa-4c64-4bcb-a497-1055e4cd2351" providerId="ADAL" clId="{6530C318-908A-4873-9DE7-969F157B1C46}" dt="2022-11-24T13:24:54.410" v="363"/>
          <ac:inkMkLst>
            <pc:docMk/>
            <pc:sldMk cId="1225256333" sldId="259"/>
            <ac:inkMk id="68" creationId="{B6F885FB-A216-499C-A60D-D9AC245A523B}"/>
          </ac:inkMkLst>
        </pc:inkChg>
        <pc:inkChg chg="add del">
          <ac:chgData name="PIPAN MICHELE" userId="da00a2aa-4c64-4bcb-a497-1055e4cd2351" providerId="ADAL" clId="{6530C318-908A-4873-9DE7-969F157B1C46}" dt="2022-11-24T13:24:54.410" v="363"/>
          <ac:inkMkLst>
            <pc:docMk/>
            <pc:sldMk cId="1225256333" sldId="259"/>
            <ac:inkMk id="69" creationId="{966C91DE-89C7-4085-972A-79E478AE80F9}"/>
          </ac:inkMkLst>
        </pc:inkChg>
        <pc:inkChg chg="add del">
          <ac:chgData name="PIPAN MICHELE" userId="da00a2aa-4c64-4bcb-a497-1055e4cd2351" providerId="ADAL" clId="{6530C318-908A-4873-9DE7-969F157B1C46}" dt="2022-11-24T13:24:54.410" v="363"/>
          <ac:inkMkLst>
            <pc:docMk/>
            <pc:sldMk cId="1225256333" sldId="259"/>
            <ac:inkMk id="70" creationId="{EA895F62-B5F0-4C8A-B818-885C05660F31}"/>
          </ac:inkMkLst>
        </pc:inkChg>
        <pc:inkChg chg="add del">
          <ac:chgData name="PIPAN MICHELE" userId="da00a2aa-4c64-4bcb-a497-1055e4cd2351" providerId="ADAL" clId="{6530C318-908A-4873-9DE7-969F157B1C46}" dt="2022-11-24T13:24:54.410" v="363"/>
          <ac:inkMkLst>
            <pc:docMk/>
            <pc:sldMk cId="1225256333" sldId="259"/>
            <ac:inkMk id="71" creationId="{2BCFF408-A0D7-4EB1-A108-3723E7C712FD}"/>
          </ac:inkMkLst>
        </pc:inkChg>
        <pc:inkChg chg="add del">
          <ac:chgData name="PIPAN MICHELE" userId="da00a2aa-4c64-4bcb-a497-1055e4cd2351" providerId="ADAL" clId="{6530C318-908A-4873-9DE7-969F157B1C46}" dt="2022-11-24T13:24:54.410" v="363"/>
          <ac:inkMkLst>
            <pc:docMk/>
            <pc:sldMk cId="1225256333" sldId="259"/>
            <ac:inkMk id="72" creationId="{7D1F7337-0189-4CB0-BC5B-6667A830F3FF}"/>
          </ac:inkMkLst>
        </pc:inkChg>
        <pc:inkChg chg="add del">
          <ac:chgData name="PIPAN MICHELE" userId="da00a2aa-4c64-4bcb-a497-1055e4cd2351" providerId="ADAL" clId="{6530C318-908A-4873-9DE7-969F157B1C46}" dt="2022-11-24T13:24:54.410" v="363"/>
          <ac:inkMkLst>
            <pc:docMk/>
            <pc:sldMk cId="1225256333" sldId="259"/>
            <ac:inkMk id="73" creationId="{4D364FA4-97ED-46E1-BEFB-72091CD495DA}"/>
          </ac:inkMkLst>
        </pc:inkChg>
        <pc:inkChg chg="add del">
          <ac:chgData name="PIPAN MICHELE" userId="da00a2aa-4c64-4bcb-a497-1055e4cd2351" providerId="ADAL" clId="{6530C318-908A-4873-9DE7-969F157B1C46}" dt="2022-11-24T13:24:54.410" v="363"/>
          <ac:inkMkLst>
            <pc:docMk/>
            <pc:sldMk cId="1225256333" sldId="259"/>
            <ac:inkMk id="74" creationId="{D50F00E4-F3C1-4A7A-A169-DC4ED34AB5A4}"/>
          </ac:inkMkLst>
        </pc:inkChg>
        <pc:inkChg chg="add del">
          <ac:chgData name="PIPAN MICHELE" userId="da00a2aa-4c64-4bcb-a497-1055e4cd2351" providerId="ADAL" clId="{6530C318-908A-4873-9DE7-969F157B1C46}" dt="2022-11-24T13:24:54.410" v="363"/>
          <ac:inkMkLst>
            <pc:docMk/>
            <pc:sldMk cId="1225256333" sldId="259"/>
            <ac:inkMk id="75" creationId="{584063E6-130B-414A-A8F1-675C2F6BD91C}"/>
          </ac:inkMkLst>
        </pc:inkChg>
        <pc:inkChg chg="add del">
          <ac:chgData name="PIPAN MICHELE" userId="da00a2aa-4c64-4bcb-a497-1055e4cd2351" providerId="ADAL" clId="{6530C318-908A-4873-9DE7-969F157B1C46}" dt="2022-11-24T13:24:54.410" v="363"/>
          <ac:inkMkLst>
            <pc:docMk/>
            <pc:sldMk cId="1225256333" sldId="259"/>
            <ac:inkMk id="76" creationId="{B6D783F4-0305-4481-ABAB-35BC0C714CA3}"/>
          </ac:inkMkLst>
        </pc:inkChg>
        <pc:inkChg chg="add del">
          <ac:chgData name="PIPAN MICHELE" userId="da00a2aa-4c64-4bcb-a497-1055e4cd2351" providerId="ADAL" clId="{6530C318-908A-4873-9DE7-969F157B1C46}" dt="2022-11-24T13:24:58.324" v="371"/>
          <ac:inkMkLst>
            <pc:docMk/>
            <pc:sldMk cId="1225256333" sldId="259"/>
            <ac:inkMk id="77" creationId="{6A0F5424-D84F-4485-B892-D08D5655F475}"/>
          </ac:inkMkLst>
        </pc:inkChg>
        <pc:inkChg chg="add del">
          <ac:chgData name="PIPAN MICHELE" userId="da00a2aa-4c64-4bcb-a497-1055e4cd2351" providerId="ADAL" clId="{6530C318-908A-4873-9DE7-969F157B1C46}" dt="2022-11-24T13:24:58.324" v="371"/>
          <ac:inkMkLst>
            <pc:docMk/>
            <pc:sldMk cId="1225256333" sldId="259"/>
            <ac:inkMk id="78" creationId="{CB3F6786-B41D-457D-B4BA-C5A676F53720}"/>
          </ac:inkMkLst>
        </pc:inkChg>
        <pc:inkChg chg="add del">
          <ac:chgData name="PIPAN MICHELE" userId="da00a2aa-4c64-4bcb-a497-1055e4cd2351" providerId="ADAL" clId="{6530C318-908A-4873-9DE7-969F157B1C46}" dt="2022-11-24T13:24:58.324" v="371"/>
          <ac:inkMkLst>
            <pc:docMk/>
            <pc:sldMk cId="1225256333" sldId="259"/>
            <ac:inkMk id="79" creationId="{AE0052CC-EBDC-4A77-AA2C-5B067829E43D}"/>
          </ac:inkMkLst>
        </pc:inkChg>
        <pc:inkChg chg="add del">
          <ac:chgData name="PIPAN MICHELE" userId="da00a2aa-4c64-4bcb-a497-1055e4cd2351" providerId="ADAL" clId="{6530C318-908A-4873-9DE7-969F157B1C46}" dt="2022-11-24T13:24:58.324" v="371"/>
          <ac:inkMkLst>
            <pc:docMk/>
            <pc:sldMk cId="1225256333" sldId="259"/>
            <ac:inkMk id="80" creationId="{019837D6-EF2A-4A40-BFAC-EEAF6B3644EE}"/>
          </ac:inkMkLst>
        </pc:inkChg>
        <pc:inkChg chg="add del">
          <ac:chgData name="PIPAN MICHELE" userId="da00a2aa-4c64-4bcb-a497-1055e4cd2351" providerId="ADAL" clId="{6530C318-908A-4873-9DE7-969F157B1C46}" dt="2022-11-24T13:24:58.324" v="371"/>
          <ac:inkMkLst>
            <pc:docMk/>
            <pc:sldMk cId="1225256333" sldId="259"/>
            <ac:inkMk id="81" creationId="{F43D44C4-3B5F-40E0-9D93-A55500A59110}"/>
          </ac:inkMkLst>
        </pc:inkChg>
        <pc:inkChg chg="add del">
          <ac:chgData name="PIPAN MICHELE" userId="da00a2aa-4c64-4bcb-a497-1055e4cd2351" providerId="ADAL" clId="{6530C318-908A-4873-9DE7-969F157B1C46}" dt="2022-11-24T13:24:58.324" v="371"/>
          <ac:inkMkLst>
            <pc:docMk/>
            <pc:sldMk cId="1225256333" sldId="259"/>
            <ac:inkMk id="82" creationId="{9E26A154-47CE-4D00-B8CA-D8A0C28F3E2F}"/>
          </ac:inkMkLst>
        </pc:inkChg>
        <pc:inkChg chg="add del">
          <ac:chgData name="PIPAN MICHELE" userId="da00a2aa-4c64-4bcb-a497-1055e4cd2351" providerId="ADAL" clId="{6530C318-908A-4873-9DE7-969F157B1C46}" dt="2022-11-24T13:24:58.324" v="371"/>
          <ac:inkMkLst>
            <pc:docMk/>
            <pc:sldMk cId="1225256333" sldId="259"/>
            <ac:inkMk id="83" creationId="{C4971594-023E-4A29-92C6-AE5A7DE79AB8}"/>
          </ac:inkMkLst>
        </pc:inkChg>
        <pc:inkChg chg="add del">
          <ac:chgData name="PIPAN MICHELE" userId="da00a2aa-4c64-4bcb-a497-1055e4cd2351" providerId="ADAL" clId="{6530C318-908A-4873-9DE7-969F157B1C46}" dt="2022-11-24T13:24:58.324" v="371"/>
          <ac:inkMkLst>
            <pc:docMk/>
            <pc:sldMk cId="1225256333" sldId="259"/>
            <ac:inkMk id="84" creationId="{8982FA78-7E9C-44AA-A60E-0D9EB07E8490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85" creationId="{32225005-48BA-413F-BE14-7642C29D2C5B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86" creationId="{D6199960-3DA0-4E1A-8B6E-0C4767F198BB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87" creationId="{6E8A2C5D-6D6F-42E8-AFC3-914D93AF6E2D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88" creationId="{F46E3FEF-8D9F-439F-ADA2-C500B0D62B56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89" creationId="{CEF2D093-28E8-419B-84D9-0175136A047D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90" creationId="{A202D1D6-F389-4A99-BB40-05B875E56A65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91" creationId="{37B7E150-5ADC-4242-83F0-CCC69DCA5608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92" creationId="{8A8F5314-62AC-4555-9A7A-7EABD01422F8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93" creationId="{99F7F93B-92AE-4936-B25E-161A02FE67CE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94" creationId="{C3970231-CC83-4E6B-9CF8-2444EB611ABF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95" creationId="{D2697164-1C0F-4A3C-B094-05A24399501F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96" creationId="{CB8F75B2-BCD7-4D0D-AC22-5D9A0D2EE487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97" creationId="{47AAEA9C-3909-464E-B2B3-1555694E6723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98" creationId="{F69B14D6-F737-4576-99ED-E78E9BDD1D37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99" creationId="{E9C18A6F-8F4D-47C7-B2E5-4155DA0E04ED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100" creationId="{D08228FF-2B58-4E6C-BEA8-A22AD8C4F9A7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101" creationId="{B984965A-3560-478A-8C5B-79DFFCD0BB25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102" creationId="{AF2EE095-1D3B-4CF5-B842-509582454AD3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103" creationId="{A6178902-3BC2-440C-9B86-47D24BA38D9E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104" creationId="{0638C10B-810E-460C-B43A-78BC0D674F1E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105" creationId="{4527EC1A-B20B-4FB1-87D2-57CC04BFC814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106" creationId="{CEBB115E-CA78-4E9B-A14F-A202F6992092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107" creationId="{059DFF7B-8387-4D7C-B64E-29EF0B95B8F1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108" creationId="{BFA9AB5F-8C79-4D39-ACC3-A399CDA16023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109" creationId="{FAA082F6-345D-4977-9589-EFABD74BA421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110" creationId="{B9CB0BE5-5567-48F4-BBBC-0C42C926CA94}"/>
          </ac:inkMkLst>
        </pc:inkChg>
        <pc:inkChg chg="add del">
          <ac:chgData name="PIPAN MICHELE" userId="da00a2aa-4c64-4bcb-a497-1055e4cd2351" providerId="ADAL" clId="{6530C318-908A-4873-9DE7-969F157B1C46}" dt="2022-11-24T13:25:16.496" v="398"/>
          <ac:inkMkLst>
            <pc:docMk/>
            <pc:sldMk cId="1225256333" sldId="259"/>
            <ac:inkMk id="111" creationId="{C5DA3E7D-4135-4749-A34B-85D97A2E21DC}"/>
          </ac:inkMkLst>
        </pc:inkChg>
        <pc:inkChg chg="add del">
          <ac:chgData name="PIPAN MICHELE" userId="da00a2aa-4c64-4bcb-a497-1055e4cd2351" providerId="ADAL" clId="{6530C318-908A-4873-9DE7-969F157B1C46}" dt="2022-11-24T13:25:19.348" v="400"/>
          <ac:inkMkLst>
            <pc:docMk/>
            <pc:sldMk cId="1225256333" sldId="259"/>
            <ac:inkMk id="112" creationId="{3563A4F9-B7C5-44D8-8E54-00BD73D8D381}"/>
          </ac:inkMkLst>
        </pc:inkChg>
        <pc:inkChg chg="add del">
          <ac:chgData name="PIPAN MICHELE" userId="da00a2aa-4c64-4bcb-a497-1055e4cd2351" providerId="ADAL" clId="{6530C318-908A-4873-9DE7-969F157B1C46}" dt="2022-11-24T13:25:19.348" v="400"/>
          <ac:inkMkLst>
            <pc:docMk/>
            <pc:sldMk cId="1225256333" sldId="259"/>
            <ac:inkMk id="113" creationId="{94E35AAA-BA4F-4F94-BE04-0B4324987ED0}"/>
          </ac:inkMkLst>
        </pc:inkChg>
        <pc:inkChg chg="add del">
          <ac:chgData name="PIPAN MICHELE" userId="da00a2aa-4c64-4bcb-a497-1055e4cd2351" providerId="ADAL" clId="{6530C318-908A-4873-9DE7-969F157B1C46}" dt="2022-11-24T13:25:22.530" v="402"/>
          <ac:inkMkLst>
            <pc:docMk/>
            <pc:sldMk cId="1225256333" sldId="259"/>
            <ac:inkMk id="114" creationId="{E9FB6317-4483-4F2B-8236-B5EF0B4CECE2}"/>
          </ac:inkMkLst>
        </pc:inkChg>
        <pc:inkChg chg="add del">
          <ac:chgData name="PIPAN MICHELE" userId="da00a2aa-4c64-4bcb-a497-1055e4cd2351" providerId="ADAL" clId="{6530C318-908A-4873-9DE7-969F157B1C46}" dt="2022-11-24T13:25:22.530" v="402"/>
          <ac:inkMkLst>
            <pc:docMk/>
            <pc:sldMk cId="1225256333" sldId="259"/>
            <ac:inkMk id="115" creationId="{D1BC1F8A-40F0-41CD-AA36-7015EFCCDEE4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16" creationId="{52308F91-4AA5-4752-8E09-5197F5908A5D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17" creationId="{35183FE4-9DD2-41BC-909D-EEAC3C0B140B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18" creationId="{19DC9976-9EF7-4FE6-BCF4-34798B4DCFEE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19" creationId="{7954594E-6750-4959-8875-BAB1F364AF07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20" creationId="{DE48172F-501A-423E-9BE7-8763FA7DC9D4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21" creationId="{F41D429F-2CA0-47E6-986E-F1D9FF88AA51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22" creationId="{8E5DDA9E-18FD-4BCA-94FC-E4168F19E1DA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23" creationId="{EA3CE635-2420-4076-8A9E-776D3EDDC50A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24" creationId="{A5E996DD-80D9-4E6A-B7EE-814AC51BD931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25" creationId="{E2349439-F203-4413-AF8C-0FA22BA02D8F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26" creationId="{B3E8999D-44AC-4EC0-98F4-9ECDF1CF5ACC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27" creationId="{5E82199D-D66B-403C-BB89-F0EDD9005F04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28" creationId="{80D2F529-026A-46F2-BE56-AE6822E1B064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29" creationId="{ADF91E70-C951-46DF-B808-74E34FD3E88B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30" creationId="{4CB7C3D0-33EB-4A8C-8992-9DDCE7198701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31" creationId="{9ABD08CD-98FE-475C-8ED9-9AAAEF410A52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32" creationId="{CD561C1A-35A8-4853-846A-5E80E03E3719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33" creationId="{C597CD49-A065-4E72-BFE0-87F127A631ED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34" creationId="{761A2300-04CC-40E4-9A57-7342FD396E2B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35" creationId="{B7568E96-8E10-4D6B-8232-0BE91C057971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36" creationId="{CB503EDB-0966-4AC7-8ED2-6AB7FBF9BEB2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37" creationId="{1F27E398-5D11-4A15-9604-1E6B2AAF8776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38" creationId="{B20BF424-B519-4C18-B950-E9D2401FB2D6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39" creationId="{2B0352A8-C67A-45AD-A646-DC120FC09310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40" creationId="{6DEF14E0-2DEE-439A-840D-2B3785D336AA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41" creationId="{20CBCFE2-18F0-442F-A3DE-5B13BB18E983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42" creationId="{7D3EB29A-D05F-4A5C-840C-A1461880CF2D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43" creationId="{C3E33308-EF7C-4CB1-8C00-17EFE1DA3546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44" creationId="{97539FCF-12D6-4068-AE72-8208226E5EFA}"/>
          </ac:inkMkLst>
        </pc:inkChg>
        <pc:inkChg chg="add del">
          <ac:chgData name="PIPAN MICHELE" userId="da00a2aa-4c64-4bcb-a497-1055e4cd2351" providerId="ADAL" clId="{6530C318-908A-4873-9DE7-969F157B1C46}" dt="2022-11-24T13:25:36.534" v="432"/>
          <ac:inkMkLst>
            <pc:docMk/>
            <pc:sldMk cId="1225256333" sldId="259"/>
            <ac:inkMk id="145" creationId="{F102AD86-A359-4146-9529-E4088AB57941}"/>
          </ac:inkMkLst>
        </pc:inkChg>
        <pc:inkChg chg="add del">
          <ac:chgData name="PIPAN MICHELE" userId="da00a2aa-4c64-4bcb-a497-1055e4cd2351" providerId="ADAL" clId="{6530C318-908A-4873-9DE7-969F157B1C46}" dt="2022-11-24T13:25:39.415" v="434"/>
          <ac:inkMkLst>
            <pc:docMk/>
            <pc:sldMk cId="1225256333" sldId="259"/>
            <ac:inkMk id="146" creationId="{780CCACB-1A64-4CF6-9DC8-235A80C79A9E}"/>
          </ac:inkMkLst>
        </pc:inkChg>
        <pc:inkChg chg="add del">
          <ac:chgData name="PIPAN MICHELE" userId="da00a2aa-4c64-4bcb-a497-1055e4cd2351" providerId="ADAL" clId="{6530C318-908A-4873-9DE7-969F157B1C46}" dt="2022-11-24T13:25:39.415" v="434"/>
          <ac:inkMkLst>
            <pc:docMk/>
            <pc:sldMk cId="1225256333" sldId="259"/>
            <ac:inkMk id="147" creationId="{ABD52876-19AA-4877-8B5C-3CDD3C05A0FC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48" creationId="{D7CFE625-057D-4F0E-80B4-16D1054431D7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49" creationId="{94BAAEEB-514D-4241-B52D-C8CAAC9001C3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50" creationId="{EFF6D61B-4020-4058-AD2B-4968DEEA7E10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51" creationId="{5BD10B97-C6BE-44C9-82ED-E0CD263FFDEA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52" creationId="{E3E5787D-D9F8-4670-BD67-CBBD5B17AE6A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53" creationId="{6139D198-925A-4AAE-A9BD-C55DE65086BB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54" creationId="{FA3736DF-428A-4482-B25A-E08E873CBC16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55" creationId="{CF6AFC8F-BA4F-4301-B961-A270B3751D2B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56" creationId="{EF695FFE-559E-449A-995E-94FA695F140C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57" creationId="{F38F784C-24D7-4160-80E9-484B8F6A8D38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58" creationId="{21359D23-590A-43F3-A714-66476E4D0F9F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59" creationId="{D9415495-17CD-4821-8DEE-EAB1002850CF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60" creationId="{EC3F0EAA-6399-4E67-8568-B9971975D22D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61" creationId="{93A42312-C61B-4AA3-B3AA-59C1AE87831F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62" creationId="{E9404FBE-1754-430A-8BF3-91397D2C5B2F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63" creationId="{2B2E359F-BC1F-409B-AEDD-7FF40A7BE9A5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64" creationId="{3849E176-1C6B-4F1B-820D-8C318D709643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65" creationId="{1A9C1780-C53D-4DC6-A065-B33E99D0EC11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66" creationId="{1C2014D1-7018-48E2-9498-82150545FFEA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67" creationId="{7153C4B3-419A-439C-8482-4E048D280CB4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68" creationId="{7DC373D6-DC36-4583-9B93-9F26711986DB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69" creationId="{70A3D25F-AB5D-4B80-BBCC-CA62D56B7258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70" creationId="{16AEF744-3E9E-4C0D-88A0-60D1B8929A27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71" creationId="{74557EA9-360F-47C9-B6F4-C1F7E0722E4D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72" creationId="{4249D8C9-3547-43B8-8CBA-67EAF562191A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73" creationId="{3F6D263C-F476-4316-A73A-E60E27C714D3}"/>
          </ac:inkMkLst>
        </pc:inkChg>
        <pc:inkChg chg="add del">
          <ac:chgData name="PIPAN MICHELE" userId="da00a2aa-4c64-4bcb-a497-1055e4cd2351" providerId="ADAL" clId="{6530C318-908A-4873-9DE7-969F157B1C46}" dt="2022-11-24T13:25:57.925" v="461"/>
          <ac:inkMkLst>
            <pc:docMk/>
            <pc:sldMk cId="1225256333" sldId="259"/>
            <ac:inkMk id="174" creationId="{3491F3A4-7121-4B3B-BC38-192A2C8DB750}"/>
          </ac:inkMkLst>
        </pc:inkChg>
        <pc:inkChg chg="add del">
          <ac:chgData name="PIPAN MICHELE" userId="da00a2aa-4c64-4bcb-a497-1055e4cd2351" providerId="ADAL" clId="{6530C318-908A-4873-9DE7-969F157B1C46}" dt="2022-11-24T13:27:20.552" v="565"/>
          <ac:inkMkLst>
            <pc:docMk/>
            <pc:sldMk cId="1225256333" sldId="259"/>
            <ac:inkMk id="175" creationId="{C84EA3BE-97D4-457A-AA82-72985DBC9A10}"/>
          </ac:inkMkLst>
        </pc:inkChg>
        <pc:inkChg chg="add del">
          <ac:chgData name="PIPAN MICHELE" userId="da00a2aa-4c64-4bcb-a497-1055e4cd2351" providerId="ADAL" clId="{6530C318-908A-4873-9DE7-969F157B1C46}" dt="2022-11-24T13:27:20.552" v="565"/>
          <ac:inkMkLst>
            <pc:docMk/>
            <pc:sldMk cId="1225256333" sldId="259"/>
            <ac:inkMk id="176" creationId="{09CA19EA-15B6-4EF7-8680-A90D84F2054A}"/>
          </ac:inkMkLst>
        </pc:inkChg>
        <pc:inkChg chg="add del">
          <ac:chgData name="PIPAN MICHELE" userId="da00a2aa-4c64-4bcb-a497-1055e4cd2351" providerId="ADAL" clId="{6530C318-908A-4873-9DE7-969F157B1C46}" dt="2022-11-24T13:27:20.552" v="565"/>
          <ac:inkMkLst>
            <pc:docMk/>
            <pc:sldMk cId="1225256333" sldId="259"/>
            <ac:inkMk id="177" creationId="{19C8B449-ED09-461C-A1E3-AEDB281284F7}"/>
          </ac:inkMkLst>
        </pc:inkChg>
        <pc:inkChg chg="add del">
          <ac:chgData name="PIPAN MICHELE" userId="da00a2aa-4c64-4bcb-a497-1055e4cd2351" providerId="ADAL" clId="{6530C318-908A-4873-9DE7-969F157B1C46}" dt="2022-11-24T13:27:20.552" v="565"/>
          <ac:inkMkLst>
            <pc:docMk/>
            <pc:sldMk cId="1225256333" sldId="259"/>
            <ac:inkMk id="178" creationId="{D2BA0C5D-A0C5-462E-A285-966D5102C999}"/>
          </ac:inkMkLst>
        </pc:inkChg>
        <pc:inkChg chg="add del">
          <ac:chgData name="PIPAN MICHELE" userId="da00a2aa-4c64-4bcb-a497-1055e4cd2351" providerId="ADAL" clId="{6530C318-908A-4873-9DE7-969F157B1C46}" dt="2022-11-24T13:27:20.552" v="565"/>
          <ac:inkMkLst>
            <pc:docMk/>
            <pc:sldMk cId="1225256333" sldId="259"/>
            <ac:inkMk id="179" creationId="{6389E866-D7B3-4924-A419-9368DB17D0CD}"/>
          </ac:inkMkLst>
        </pc:inkChg>
        <pc:inkChg chg="add del">
          <ac:chgData name="PIPAN MICHELE" userId="da00a2aa-4c64-4bcb-a497-1055e4cd2351" providerId="ADAL" clId="{6530C318-908A-4873-9DE7-969F157B1C46}" dt="2022-11-24T13:27:20.552" v="565"/>
          <ac:inkMkLst>
            <pc:docMk/>
            <pc:sldMk cId="1225256333" sldId="259"/>
            <ac:inkMk id="180" creationId="{1E0AEC6A-3F6B-4BC2-9547-FAD8898C2322}"/>
          </ac:inkMkLst>
        </pc:inkChg>
        <pc:inkChg chg="add">
          <ac:chgData name="PIPAN MICHELE" userId="da00a2aa-4c64-4bcb-a497-1055e4cd2351" providerId="ADAL" clId="{6530C318-908A-4873-9DE7-969F157B1C46}" dt="2022-11-24T13:27:20.552" v="565"/>
          <ac:inkMkLst>
            <pc:docMk/>
            <pc:sldMk cId="1225256333" sldId="259"/>
            <ac:inkMk id="181" creationId="{80CE0BE8-91BC-43F2-86AD-F0F6E39F4BA3}"/>
          </ac:inkMkLst>
        </pc:inkChg>
      </pc:sldChg>
      <pc:sldChg chg="addSp delSp">
        <pc:chgData name="PIPAN MICHELE" userId="da00a2aa-4c64-4bcb-a497-1055e4cd2351" providerId="ADAL" clId="{6530C318-908A-4873-9DE7-969F157B1C46}" dt="2022-11-24T13:24:39.693" v="351"/>
        <pc:sldMkLst>
          <pc:docMk/>
          <pc:sldMk cId="3002221501" sldId="260"/>
        </pc:sldMkLst>
        <pc:inkChg chg="add del">
          <ac:chgData name="PIPAN MICHELE" userId="da00a2aa-4c64-4bcb-a497-1055e4cd2351" providerId="ADAL" clId="{6530C318-908A-4873-9DE7-969F157B1C46}" dt="2022-11-24T13:24:17.760" v="317"/>
          <ac:inkMkLst>
            <pc:docMk/>
            <pc:sldMk cId="3002221501" sldId="260"/>
            <ac:inkMk id="2" creationId="{2D8013D6-F389-4563-8DF6-2DBB7B867F10}"/>
          </ac:inkMkLst>
        </pc:inkChg>
        <pc:inkChg chg="add del">
          <ac:chgData name="PIPAN MICHELE" userId="da00a2aa-4c64-4bcb-a497-1055e4cd2351" providerId="ADAL" clId="{6530C318-908A-4873-9DE7-969F157B1C46}" dt="2022-11-24T13:24:17.760" v="317"/>
          <ac:inkMkLst>
            <pc:docMk/>
            <pc:sldMk cId="3002221501" sldId="260"/>
            <ac:inkMk id="3" creationId="{57EB0E89-B144-4D28-BC34-00BD8B80406A}"/>
          </ac:inkMkLst>
        </pc:inkChg>
        <pc:inkChg chg="add del">
          <ac:chgData name="PIPAN MICHELE" userId="da00a2aa-4c64-4bcb-a497-1055e4cd2351" providerId="ADAL" clId="{6530C318-908A-4873-9DE7-969F157B1C46}" dt="2022-11-24T13:24:17.760" v="317"/>
          <ac:inkMkLst>
            <pc:docMk/>
            <pc:sldMk cId="3002221501" sldId="260"/>
            <ac:inkMk id="4" creationId="{104F3CC7-8DCA-4231-88C7-2539C8284070}"/>
          </ac:inkMkLst>
        </pc:inkChg>
        <pc:inkChg chg="add del">
          <ac:chgData name="PIPAN MICHELE" userId="da00a2aa-4c64-4bcb-a497-1055e4cd2351" providerId="ADAL" clId="{6530C318-908A-4873-9DE7-969F157B1C46}" dt="2022-11-24T13:24:17.760" v="317"/>
          <ac:inkMkLst>
            <pc:docMk/>
            <pc:sldMk cId="3002221501" sldId="260"/>
            <ac:inkMk id="5" creationId="{5900B765-BD6F-40BE-923A-D4BC7F11EBC5}"/>
          </ac:inkMkLst>
        </pc:inkChg>
        <pc:inkChg chg="add del">
          <ac:chgData name="PIPAN MICHELE" userId="da00a2aa-4c64-4bcb-a497-1055e4cd2351" providerId="ADAL" clId="{6530C318-908A-4873-9DE7-969F157B1C46}" dt="2022-11-24T13:24:17.760" v="317"/>
          <ac:inkMkLst>
            <pc:docMk/>
            <pc:sldMk cId="3002221501" sldId="260"/>
            <ac:inkMk id="6" creationId="{BD166572-0805-40C0-A3C8-0937BD7380EB}"/>
          </ac:inkMkLst>
        </pc:inkChg>
        <pc:inkChg chg="add del">
          <ac:chgData name="PIPAN MICHELE" userId="da00a2aa-4c64-4bcb-a497-1055e4cd2351" providerId="ADAL" clId="{6530C318-908A-4873-9DE7-969F157B1C46}" dt="2022-11-24T13:24:17.760" v="317"/>
          <ac:inkMkLst>
            <pc:docMk/>
            <pc:sldMk cId="3002221501" sldId="260"/>
            <ac:inkMk id="7" creationId="{3921E183-126B-4A01-957C-D45A88F8150D}"/>
          </ac:inkMkLst>
        </pc:inkChg>
        <pc:inkChg chg="add del">
          <ac:chgData name="PIPAN MICHELE" userId="da00a2aa-4c64-4bcb-a497-1055e4cd2351" providerId="ADAL" clId="{6530C318-908A-4873-9DE7-969F157B1C46}" dt="2022-11-24T13:24:17.760" v="317"/>
          <ac:inkMkLst>
            <pc:docMk/>
            <pc:sldMk cId="3002221501" sldId="260"/>
            <ac:inkMk id="8" creationId="{87A0F80E-66A9-4E49-AEA3-4C9AE48CE12C}"/>
          </ac:inkMkLst>
        </pc:inkChg>
        <pc:inkChg chg="add del">
          <ac:chgData name="PIPAN MICHELE" userId="da00a2aa-4c64-4bcb-a497-1055e4cd2351" providerId="ADAL" clId="{6530C318-908A-4873-9DE7-969F157B1C46}" dt="2022-11-24T13:24:17.760" v="317"/>
          <ac:inkMkLst>
            <pc:docMk/>
            <pc:sldMk cId="3002221501" sldId="260"/>
            <ac:inkMk id="9" creationId="{1022721E-DE6B-4E56-9639-7132D715AAD2}"/>
          </ac:inkMkLst>
        </pc:inkChg>
        <pc:inkChg chg="add del">
          <ac:chgData name="PIPAN MICHELE" userId="da00a2aa-4c64-4bcb-a497-1055e4cd2351" providerId="ADAL" clId="{6530C318-908A-4873-9DE7-969F157B1C46}" dt="2022-11-24T13:24:17.760" v="317"/>
          <ac:inkMkLst>
            <pc:docMk/>
            <pc:sldMk cId="3002221501" sldId="260"/>
            <ac:inkMk id="10" creationId="{37F00150-FCB5-400F-93DC-46887A6C3B89}"/>
          </ac:inkMkLst>
        </pc:inkChg>
        <pc:inkChg chg="add del">
          <ac:chgData name="PIPAN MICHELE" userId="da00a2aa-4c64-4bcb-a497-1055e4cd2351" providerId="ADAL" clId="{6530C318-908A-4873-9DE7-969F157B1C46}" dt="2022-11-24T13:24:28.728" v="334"/>
          <ac:inkMkLst>
            <pc:docMk/>
            <pc:sldMk cId="3002221501" sldId="260"/>
            <ac:inkMk id="11" creationId="{503B07FC-3FE1-42F1-A293-B42AE9890667}"/>
          </ac:inkMkLst>
        </pc:inkChg>
        <pc:inkChg chg="add del">
          <ac:chgData name="PIPAN MICHELE" userId="da00a2aa-4c64-4bcb-a497-1055e4cd2351" providerId="ADAL" clId="{6530C318-908A-4873-9DE7-969F157B1C46}" dt="2022-11-24T13:24:28.728" v="334"/>
          <ac:inkMkLst>
            <pc:docMk/>
            <pc:sldMk cId="3002221501" sldId="260"/>
            <ac:inkMk id="12" creationId="{AC474497-4C70-4628-A781-AD0D416CF355}"/>
          </ac:inkMkLst>
        </pc:inkChg>
        <pc:inkChg chg="add del">
          <ac:chgData name="PIPAN MICHELE" userId="da00a2aa-4c64-4bcb-a497-1055e4cd2351" providerId="ADAL" clId="{6530C318-908A-4873-9DE7-969F157B1C46}" dt="2022-11-24T13:24:28.728" v="334"/>
          <ac:inkMkLst>
            <pc:docMk/>
            <pc:sldMk cId="3002221501" sldId="260"/>
            <ac:inkMk id="13" creationId="{163A8CEE-F354-4CE3-975E-21D1FE2943D7}"/>
          </ac:inkMkLst>
        </pc:inkChg>
        <pc:inkChg chg="add del">
          <ac:chgData name="PIPAN MICHELE" userId="da00a2aa-4c64-4bcb-a497-1055e4cd2351" providerId="ADAL" clId="{6530C318-908A-4873-9DE7-969F157B1C46}" dt="2022-11-24T13:24:28.728" v="334"/>
          <ac:inkMkLst>
            <pc:docMk/>
            <pc:sldMk cId="3002221501" sldId="260"/>
            <ac:inkMk id="14" creationId="{29F59CA0-AAE8-48BA-91D9-3B3276F672A3}"/>
          </ac:inkMkLst>
        </pc:inkChg>
        <pc:inkChg chg="add del">
          <ac:chgData name="PIPAN MICHELE" userId="da00a2aa-4c64-4bcb-a497-1055e4cd2351" providerId="ADAL" clId="{6530C318-908A-4873-9DE7-969F157B1C46}" dt="2022-11-24T13:24:28.728" v="334"/>
          <ac:inkMkLst>
            <pc:docMk/>
            <pc:sldMk cId="3002221501" sldId="260"/>
            <ac:inkMk id="15" creationId="{C0CEDC51-ECEB-4147-BD13-A23D0A471BCF}"/>
          </ac:inkMkLst>
        </pc:inkChg>
        <pc:inkChg chg="add del">
          <ac:chgData name="PIPAN MICHELE" userId="da00a2aa-4c64-4bcb-a497-1055e4cd2351" providerId="ADAL" clId="{6530C318-908A-4873-9DE7-969F157B1C46}" dt="2022-11-24T13:24:28.728" v="334"/>
          <ac:inkMkLst>
            <pc:docMk/>
            <pc:sldMk cId="3002221501" sldId="260"/>
            <ac:inkMk id="16" creationId="{0F433FF2-7EF8-45CF-A717-60392123115A}"/>
          </ac:inkMkLst>
        </pc:inkChg>
        <pc:inkChg chg="add del">
          <ac:chgData name="PIPAN MICHELE" userId="da00a2aa-4c64-4bcb-a497-1055e4cd2351" providerId="ADAL" clId="{6530C318-908A-4873-9DE7-969F157B1C46}" dt="2022-11-24T13:24:28.728" v="334"/>
          <ac:inkMkLst>
            <pc:docMk/>
            <pc:sldMk cId="3002221501" sldId="260"/>
            <ac:inkMk id="17" creationId="{69062736-F908-42D3-AE6E-A299D2E71E97}"/>
          </ac:inkMkLst>
        </pc:inkChg>
        <pc:inkChg chg="add del">
          <ac:chgData name="PIPAN MICHELE" userId="da00a2aa-4c64-4bcb-a497-1055e4cd2351" providerId="ADAL" clId="{6530C318-908A-4873-9DE7-969F157B1C46}" dt="2022-11-24T13:24:28.728" v="334"/>
          <ac:inkMkLst>
            <pc:docMk/>
            <pc:sldMk cId="3002221501" sldId="260"/>
            <ac:inkMk id="18" creationId="{7E39430E-3CA5-42F8-A33A-383129B3684A}"/>
          </ac:inkMkLst>
        </pc:inkChg>
        <pc:inkChg chg="add del">
          <ac:chgData name="PIPAN MICHELE" userId="da00a2aa-4c64-4bcb-a497-1055e4cd2351" providerId="ADAL" clId="{6530C318-908A-4873-9DE7-969F157B1C46}" dt="2022-11-24T13:24:28.728" v="334"/>
          <ac:inkMkLst>
            <pc:docMk/>
            <pc:sldMk cId="3002221501" sldId="260"/>
            <ac:inkMk id="19" creationId="{AF5E2CCB-99AD-41ED-BC97-EB4C4D2FE769}"/>
          </ac:inkMkLst>
        </pc:inkChg>
        <pc:inkChg chg="add del">
          <ac:chgData name="PIPAN MICHELE" userId="da00a2aa-4c64-4bcb-a497-1055e4cd2351" providerId="ADAL" clId="{6530C318-908A-4873-9DE7-969F157B1C46}" dt="2022-11-24T13:24:28.728" v="334"/>
          <ac:inkMkLst>
            <pc:docMk/>
            <pc:sldMk cId="3002221501" sldId="260"/>
            <ac:inkMk id="20" creationId="{A52C1F24-F823-4459-AAC9-E37218F13885}"/>
          </ac:inkMkLst>
        </pc:inkChg>
        <pc:inkChg chg="add del">
          <ac:chgData name="PIPAN MICHELE" userId="da00a2aa-4c64-4bcb-a497-1055e4cd2351" providerId="ADAL" clId="{6530C318-908A-4873-9DE7-969F157B1C46}" dt="2022-11-24T13:24:28.728" v="334"/>
          <ac:inkMkLst>
            <pc:docMk/>
            <pc:sldMk cId="3002221501" sldId="260"/>
            <ac:inkMk id="21" creationId="{02FA5BB1-D548-4D82-BDBC-F4D13EDB8DA4}"/>
          </ac:inkMkLst>
        </pc:inkChg>
        <pc:inkChg chg="add del">
          <ac:chgData name="PIPAN MICHELE" userId="da00a2aa-4c64-4bcb-a497-1055e4cd2351" providerId="ADAL" clId="{6530C318-908A-4873-9DE7-969F157B1C46}" dt="2022-11-24T13:24:28.728" v="334"/>
          <ac:inkMkLst>
            <pc:docMk/>
            <pc:sldMk cId="3002221501" sldId="260"/>
            <ac:inkMk id="22" creationId="{5E7EF506-E165-4D04-9EE0-467AE2C22236}"/>
          </ac:inkMkLst>
        </pc:inkChg>
        <pc:inkChg chg="add del">
          <ac:chgData name="PIPAN MICHELE" userId="da00a2aa-4c64-4bcb-a497-1055e4cd2351" providerId="ADAL" clId="{6530C318-908A-4873-9DE7-969F157B1C46}" dt="2022-11-24T13:24:28.728" v="334"/>
          <ac:inkMkLst>
            <pc:docMk/>
            <pc:sldMk cId="3002221501" sldId="260"/>
            <ac:inkMk id="23" creationId="{375923F4-2533-4E50-98E5-135921F78F81}"/>
          </ac:inkMkLst>
        </pc:inkChg>
        <pc:inkChg chg="add del">
          <ac:chgData name="PIPAN MICHELE" userId="da00a2aa-4c64-4bcb-a497-1055e4cd2351" providerId="ADAL" clId="{6530C318-908A-4873-9DE7-969F157B1C46}" dt="2022-11-24T13:24:28.728" v="334"/>
          <ac:inkMkLst>
            <pc:docMk/>
            <pc:sldMk cId="3002221501" sldId="260"/>
            <ac:inkMk id="24" creationId="{10C8E741-0363-4356-A44B-AD9CCF3F781D}"/>
          </ac:inkMkLst>
        </pc:inkChg>
        <pc:inkChg chg="add del">
          <ac:chgData name="PIPAN MICHELE" userId="da00a2aa-4c64-4bcb-a497-1055e4cd2351" providerId="ADAL" clId="{6530C318-908A-4873-9DE7-969F157B1C46}" dt="2022-11-24T13:24:28.728" v="334"/>
          <ac:inkMkLst>
            <pc:docMk/>
            <pc:sldMk cId="3002221501" sldId="260"/>
            <ac:inkMk id="25" creationId="{1FDF7EEE-0F4C-487C-BEA1-5B96568A5A74}"/>
          </ac:inkMkLst>
        </pc:inkChg>
        <pc:inkChg chg="add del">
          <ac:chgData name="PIPAN MICHELE" userId="da00a2aa-4c64-4bcb-a497-1055e4cd2351" providerId="ADAL" clId="{6530C318-908A-4873-9DE7-969F157B1C46}" dt="2022-11-24T13:24:28.728" v="334"/>
          <ac:inkMkLst>
            <pc:docMk/>
            <pc:sldMk cId="3002221501" sldId="260"/>
            <ac:inkMk id="26" creationId="{A0F1A09B-5134-4FA5-ABCA-873D86AE8739}"/>
          </ac:inkMkLst>
        </pc:inkChg>
        <pc:inkChg chg="add del">
          <ac:chgData name="PIPAN MICHELE" userId="da00a2aa-4c64-4bcb-a497-1055e4cd2351" providerId="ADAL" clId="{6530C318-908A-4873-9DE7-969F157B1C46}" dt="2022-11-24T13:24:28.728" v="334"/>
          <ac:inkMkLst>
            <pc:docMk/>
            <pc:sldMk cId="3002221501" sldId="260"/>
            <ac:inkMk id="27" creationId="{8CBCE7A6-149B-4ECC-A6CB-801A5701C35E}"/>
          </ac:inkMkLst>
        </pc:inkChg>
        <pc:inkChg chg="add del">
          <ac:chgData name="PIPAN MICHELE" userId="da00a2aa-4c64-4bcb-a497-1055e4cd2351" providerId="ADAL" clId="{6530C318-908A-4873-9DE7-969F157B1C46}" dt="2022-11-24T13:24:39.693" v="351"/>
          <ac:inkMkLst>
            <pc:docMk/>
            <pc:sldMk cId="3002221501" sldId="260"/>
            <ac:inkMk id="28" creationId="{AEAED0F7-A5A8-40C0-90E7-E154C77FFC7D}"/>
          </ac:inkMkLst>
        </pc:inkChg>
        <pc:inkChg chg="add del">
          <ac:chgData name="PIPAN MICHELE" userId="da00a2aa-4c64-4bcb-a497-1055e4cd2351" providerId="ADAL" clId="{6530C318-908A-4873-9DE7-969F157B1C46}" dt="2022-11-24T13:24:34.670" v="344"/>
          <ac:inkMkLst>
            <pc:docMk/>
            <pc:sldMk cId="3002221501" sldId="260"/>
            <ac:inkMk id="29" creationId="{C6D8CC68-CFBE-4237-A798-045BB3135D60}"/>
          </ac:inkMkLst>
        </pc:inkChg>
        <pc:inkChg chg="add del">
          <ac:chgData name="PIPAN MICHELE" userId="da00a2aa-4c64-4bcb-a497-1055e4cd2351" providerId="ADAL" clId="{6530C318-908A-4873-9DE7-969F157B1C46}" dt="2022-11-24T13:24:34.670" v="344"/>
          <ac:inkMkLst>
            <pc:docMk/>
            <pc:sldMk cId="3002221501" sldId="260"/>
            <ac:inkMk id="30" creationId="{A77C2C45-0A5A-4C7A-8D5F-0282C029C201}"/>
          </ac:inkMkLst>
        </pc:inkChg>
        <pc:inkChg chg="add del">
          <ac:chgData name="PIPAN MICHELE" userId="da00a2aa-4c64-4bcb-a497-1055e4cd2351" providerId="ADAL" clId="{6530C318-908A-4873-9DE7-969F157B1C46}" dt="2022-11-24T13:24:34.670" v="344"/>
          <ac:inkMkLst>
            <pc:docMk/>
            <pc:sldMk cId="3002221501" sldId="260"/>
            <ac:inkMk id="31" creationId="{768BC1D9-72D3-4A5F-9000-7B7D36329EA4}"/>
          </ac:inkMkLst>
        </pc:inkChg>
        <pc:inkChg chg="add del">
          <ac:chgData name="PIPAN MICHELE" userId="da00a2aa-4c64-4bcb-a497-1055e4cd2351" providerId="ADAL" clId="{6530C318-908A-4873-9DE7-969F157B1C46}" dt="2022-11-24T13:24:34.670" v="344"/>
          <ac:inkMkLst>
            <pc:docMk/>
            <pc:sldMk cId="3002221501" sldId="260"/>
            <ac:inkMk id="32" creationId="{B88ADB66-6641-458D-B30A-CF3283B8857D}"/>
          </ac:inkMkLst>
        </pc:inkChg>
        <pc:inkChg chg="add del">
          <ac:chgData name="PIPAN MICHELE" userId="da00a2aa-4c64-4bcb-a497-1055e4cd2351" providerId="ADAL" clId="{6530C318-908A-4873-9DE7-969F157B1C46}" dt="2022-11-24T13:24:34.670" v="344"/>
          <ac:inkMkLst>
            <pc:docMk/>
            <pc:sldMk cId="3002221501" sldId="260"/>
            <ac:inkMk id="33" creationId="{F888EDDF-A9DD-4DB1-BB1D-9AD0B2EC4E26}"/>
          </ac:inkMkLst>
        </pc:inkChg>
        <pc:inkChg chg="add del">
          <ac:chgData name="PIPAN MICHELE" userId="da00a2aa-4c64-4bcb-a497-1055e4cd2351" providerId="ADAL" clId="{6530C318-908A-4873-9DE7-969F157B1C46}" dt="2022-11-24T13:24:34.670" v="344"/>
          <ac:inkMkLst>
            <pc:docMk/>
            <pc:sldMk cId="3002221501" sldId="260"/>
            <ac:inkMk id="34" creationId="{8DA319B1-710B-4ACC-B832-9B4E8C6885E1}"/>
          </ac:inkMkLst>
        </pc:inkChg>
        <pc:inkChg chg="add del">
          <ac:chgData name="PIPAN MICHELE" userId="da00a2aa-4c64-4bcb-a497-1055e4cd2351" providerId="ADAL" clId="{6530C318-908A-4873-9DE7-969F157B1C46}" dt="2022-11-24T13:24:34.670" v="344"/>
          <ac:inkMkLst>
            <pc:docMk/>
            <pc:sldMk cId="3002221501" sldId="260"/>
            <ac:inkMk id="35" creationId="{30C0A2F2-E3BD-4AD6-89ED-9A5B96AF9AFF}"/>
          </ac:inkMkLst>
        </pc:inkChg>
        <pc:inkChg chg="add del">
          <ac:chgData name="PIPAN MICHELE" userId="da00a2aa-4c64-4bcb-a497-1055e4cd2351" providerId="ADAL" clId="{6530C318-908A-4873-9DE7-969F157B1C46}" dt="2022-11-24T13:24:34.670" v="344"/>
          <ac:inkMkLst>
            <pc:docMk/>
            <pc:sldMk cId="3002221501" sldId="260"/>
            <ac:inkMk id="36" creationId="{37072F2B-5840-4162-A622-04954459DDB8}"/>
          </ac:inkMkLst>
        </pc:inkChg>
        <pc:inkChg chg="add del">
          <ac:chgData name="PIPAN MICHELE" userId="da00a2aa-4c64-4bcb-a497-1055e4cd2351" providerId="ADAL" clId="{6530C318-908A-4873-9DE7-969F157B1C46}" dt="2022-11-24T13:24:34.670" v="344"/>
          <ac:inkMkLst>
            <pc:docMk/>
            <pc:sldMk cId="3002221501" sldId="260"/>
            <ac:inkMk id="37" creationId="{4E55F77B-A8A8-467F-A27C-DD0E1AF723E3}"/>
          </ac:inkMkLst>
        </pc:inkChg>
        <pc:inkChg chg="add del">
          <ac:chgData name="PIPAN MICHELE" userId="da00a2aa-4c64-4bcb-a497-1055e4cd2351" providerId="ADAL" clId="{6530C318-908A-4873-9DE7-969F157B1C46}" dt="2022-11-24T13:24:39.693" v="351"/>
          <ac:inkMkLst>
            <pc:docMk/>
            <pc:sldMk cId="3002221501" sldId="260"/>
            <ac:inkMk id="38" creationId="{F6F39F75-FFCD-4D43-AFFD-4C5603B046D7}"/>
          </ac:inkMkLst>
        </pc:inkChg>
        <pc:inkChg chg="add del">
          <ac:chgData name="PIPAN MICHELE" userId="da00a2aa-4c64-4bcb-a497-1055e4cd2351" providerId="ADAL" clId="{6530C318-908A-4873-9DE7-969F157B1C46}" dt="2022-11-24T13:24:39.693" v="351"/>
          <ac:inkMkLst>
            <pc:docMk/>
            <pc:sldMk cId="3002221501" sldId="260"/>
            <ac:inkMk id="39" creationId="{83B4BC54-CEF1-444A-89AC-5BD3B12FB596}"/>
          </ac:inkMkLst>
        </pc:inkChg>
        <pc:inkChg chg="add del">
          <ac:chgData name="PIPAN MICHELE" userId="da00a2aa-4c64-4bcb-a497-1055e4cd2351" providerId="ADAL" clId="{6530C318-908A-4873-9DE7-969F157B1C46}" dt="2022-11-24T13:24:39.693" v="351"/>
          <ac:inkMkLst>
            <pc:docMk/>
            <pc:sldMk cId="3002221501" sldId="260"/>
            <ac:inkMk id="40" creationId="{9587EC50-39CD-488F-8257-9B4A2EBD8191}"/>
          </ac:inkMkLst>
        </pc:inkChg>
        <pc:inkChg chg="add del">
          <ac:chgData name="PIPAN MICHELE" userId="da00a2aa-4c64-4bcb-a497-1055e4cd2351" providerId="ADAL" clId="{6530C318-908A-4873-9DE7-969F157B1C46}" dt="2022-11-24T13:24:39.693" v="351"/>
          <ac:inkMkLst>
            <pc:docMk/>
            <pc:sldMk cId="3002221501" sldId="260"/>
            <ac:inkMk id="41" creationId="{8C7C6EF7-3EB7-4306-858B-7BA6199EBE88}"/>
          </ac:inkMkLst>
        </pc:inkChg>
        <pc:inkChg chg="add del">
          <ac:chgData name="PIPAN MICHELE" userId="da00a2aa-4c64-4bcb-a497-1055e4cd2351" providerId="ADAL" clId="{6530C318-908A-4873-9DE7-969F157B1C46}" dt="2022-11-24T13:24:39.693" v="351"/>
          <ac:inkMkLst>
            <pc:docMk/>
            <pc:sldMk cId="3002221501" sldId="260"/>
            <ac:inkMk id="42" creationId="{B42FF864-676D-4FAA-89D0-99F5D20EF037}"/>
          </ac:inkMkLst>
        </pc:inkChg>
        <pc:inkChg chg="add del">
          <ac:chgData name="PIPAN MICHELE" userId="da00a2aa-4c64-4bcb-a497-1055e4cd2351" providerId="ADAL" clId="{6530C318-908A-4873-9DE7-969F157B1C46}" dt="2022-11-24T13:24:39.693" v="351"/>
          <ac:inkMkLst>
            <pc:docMk/>
            <pc:sldMk cId="3002221501" sldId="260"/>
            <ac:inkMk id="43" creationId="{2D43023E-9C03-49F2-BD54-33AC1F3AB5D2}"/>
          </ac:inkMkLst>
        </pc:inkChg>
        <pc:inkChg chg="add del">
          <ac:chgData name="PIPAN MICHELE" userId="da00a2aa-4c64-4bcb-a497-1055e4cd2351" providerId="ADAL" clId="{6530C318-908A-4873-9DE7-969F157B1C46}" dt="2022-11-24T13:24:39.693" v="351"/>
          <ac:inkMkLst>
            <pc:docMk/>
            <pc:sldMk cId="3002221501" sldId="260"/>
            <ac:inkMk id="44" creationId="{8A10E90E-D310-417F-BC0E-388AA243CD0A}"/>
          </ac:inkMkLst>
        </pc:inkChg>
        <pc:inkChg chg="add">
          <ac:chgData name="PIPAN MICHELE" userId="da00a2aa-4c64-4bcb-a497-1055e4cd2351" providerId="ADAL" clId="{6530C318-908A-4873-9DE7-969F157B1C46}" dt="2022-11-24T13:24:39.693" v="351"/>
          <ac:inkMkLst>
            <pc:docMk/>
            <pc:sldMk cId="3002221501" sldId="260"/>
            <ac:inkMk id="45" creationId="{77A34D72-28E8-4215-919B-CC6B65D29864}"/>
          </ac:inkMkLst>
        </pc:inkChg>
      </pc:sldChg>
      <pc:sldChg chg="addSp delSp">
        <pc:chgData name="PIPAN MICHELE" userId="da00a2aa-4c64-4bcb-a497-1055e4cd2351" providerId="ADAL" clId="{6530C318-908A-4873-9DE7-969F157B1C46}" dt="2022-11-24T13:27:01.796" v="559"/>
        <pc:sldMkLst>
          <pc:docMk/>
          <pc:sldMk cId="1898492338" sldId="261"/>
        </pc:sldMkLst>
        <pc:inkChg chg="add del">
          <ac:chgData name="PIPAN MICHELE" userId="da00a2aa-4c64-4bcb-a497-1055e4cd2351" providerId="ADAL" clId="{6530C318-908A-4873-9DE7-969F157B1C46}" dt="2022-11-24T13:26:09.452" v="478"/>
          <ac:inkMkLst>
            <pc:docMk/>
            <pc:sldMk cId="1898492338" sldId="261"/>
            <ac:inkMk id="2" creationId="{C5FEEB8B-4E11-4330-871D-216ED0C69666}"/>
          </ac:inkMkLst>
        </pc:inkChg>
        <pc:inkChg chg="add del">
          <ac:chgData name="PIPAN MICHELE" userId="da00a2aa-4c64-4bcb-a497-1055e4cd2351" providerId="ADAL" clId="{6530C318-908A-4873-9DE7-969F157B1C46}" dt="2022-11-24T13:26:09.452" v="478"/>
          <ac:inkMkLst>
            <pc:docMk/>
            <pc:sldMk cId="1898492338" sldId="261"/>
            <ac:inkMk id="3" creationId="{74075868-C80D-4D6E-8BC9-CB84AC9385E5}"/>
          </ac:inkMkLst>
        </pc:inkChg>
        <pc:inkChg chg="add del">
          <ac:chgData name="PIPAN MICHELE" userId="da00a2aa-4c64-4bcb-a497-1055e4cd2351" providerId="ADAL" clId="{6530C318-908A-4873-9DE7-969F157B1C46}" dt="2022-11-24T13:26:09.452" v="478"/>
          <ac:inkMkLst>
            <pc:docMk/>
            <pc:sldMk cId="1898492338" sldId="261"/>
            <ac:inkMk id="4" creationId="{39E538F3-6BDA-41C1-9501-57B7DDB38D62}"/>
          </ac:inkMkLst>
        </pc:inkChg>
        <pc:inkChg chg="add del">
          <ac:chgData name="PIPAN MICHELE" userId="da00a2aa-4c64-4bcb-a497-1055e4cd2351" providerId="ADAL" clId="{6530C318-908A-4873-9DE7-969F157B1C46}" dt="2022-11-24T13:26:09.452" v="478"/>
          <ac:inkMkLst>
            <pc:docMk/>
            <pc:sldMk cId="1898492338" sldId="261"/>
            <ac:inkMk id="5" creationId="{908911A6-5531-4B40-A8BD-E89644F59943}"/>
          </ac:inkMkLst>
        </pc:inkChg>
        <pc:inkChg chg="add del">
          <ac:chgData name="PIPAN MICHELE" userId="da00a2aa-4c64-4bcb-a497-1055e4cd2351" providerId="ADAL" clId="{6530C318-908A-4873-9DE7-969F157B1C46}" dt="2022-11-24T13:26:09.452" v="478"/>
          <ac:inkMkLst>
            <pc:docMk/>
            <pc:sldMk cId="1898492338" sldId="261"/>
            <ac:inkMk id="6" creationId="{D534CCF6-1B29-4916-98D2-5E21870A03D9}"/>
          </ac:inkMkLst>
        </pc:inkChg>
        <pc:inkChg chg="add del">
          <ac:chgData name="PIPAN MICHELE" userId="da00a2aa-4c64-4bcb-a497-1055e4cd2351" providerId="ADAL" clId="{6530C318-908A-4873-9DE7-969F157B1C46}" dt="2022-11-24T13:26:09.452" v="478"/>
          <ac:inkMkLst>
            <pc:docMk/>
            <pc:sldMk cId="1898492338" sldId="261"/>
            <ac:inkMk id="7" creationId="{FD75B02C-BB7A-4E26-9340-0F1D35C8C726}"/>
          </ac:inkMkLst>
        </pc:inkChg>
        <pc:inkChg chg="add del">
          <ac:chgData name="PIPAN MICHELE" userId="da00a2aa-4c64-4bcb-a497-1055e4cd2351" providerId="ADAL" clId="{6530C318-908A-4873-9DE7-969F157B1C46}" dt="2022-11-24T13:26:09.452" v="478"/>
          <ac:inkMkLst>
            <pc:docMk/>
            <pc:sldMk cId="1898492338" sldId="261"/>
            <ac:inkMk id="8" creationId="{BCF75C57-E4F1-4F01-958A-14DCB6CC7C3D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9" creationId="{02CA046C-BAE5-4705-86DA-C78EF65661F3}"/>
          </ac:inkMkLst>
        </pc:inkChg>
        <pc:inkChg chg="add del">
          <ac:chgData name="PIPAN MICHELE" userId="da00a2aa-4c64-4bcb-a497-1055e4cd2351" providerId="ADAL" clId="{6530C318-908A-4873-9DE7-969F157B1C46}" dt="2022-11-24T13:26:09.452" v="478"/>
          <ac:inkMkLst>
            <pc:docMk/>
            <pc:sldMk cId="1898492338" sldId="261"/>
            <ac:inkMk id="10" creationId="{CDB0A569-53F8-4062-9A45-B1D87BD32360}"/>
          </ac:inkMkLst>
        </pc:inkChg>
        <pc:inkChg chg="add del">
          <ac:chgData name="PIPAN MICHELE" userId="da00a2aa-4c64-4bcb-a497-1055e4cd2351" providerId="ADAL" clId="{6530C318-908A-4873-9DE7-969F157B1C46}" dt="2022-11-24T13:26:09.452" v="478"/>
          <ac:inkMkLst>
            <pc:docMk/>
            <pc:sldMk cId="1898492338" sldId="261"/>
            <ac:inkMk id="11" creationId="{B55A4CC2-BE1E-43FB-A149-475C6418985C}"/>
          </ac:inkMkLst>
        </pc:inkChg>
        <pc:inkChg chg="add del">
          <ac:chgData name="PIPAN MICHELE" userId="da00a2aa-4c64-4bcb-a497-1055e4cd2351" providerId="ADAL" clId="{6530C318-908A-4873-9DE7-969F157B1C46}" dt="2022-11-24T13:26:09.452" v="478"/>
          <ac:inkMkLst>
            <pc:docMk/>
            <pc:sldMk cId="1898492338" sldId="261"/>
            <ac:inkMk id="12" creationId="{385CA661-088B-4FF7-AEBF-A5F80F47C3EF}"/>
          </ac:inkMkLst>
        </pc:inkChg>
        <pc:inkChg chg="add del">
          <ac:chgData name="PIPAN MICHELE" userId="da00a2aa-4c64-4bcb-a497-1055e4cd2351" providerId="ADAL" clId="{6530C318-908A-4873-9DE7-969F157B1C46}" dt="2022-11-24T13:26:09.452" v="478"/>
          <ac:inkMkLst>
            <pc:docMk/>
            <pc:sldMk cId="1898492338" sldId="261"/>
            <ac:inkMk id="13" creationId="{40C8BA1D-596C-47FC-99DF-369D5F6EDC79}"/>
          </ac:inkMkLst>
        </pc:inkChg>
        <pc:inkChg chg="add del">
          <ac:chgData name="PIPAN MICHELE" userId="da00a2aa-4c64-4bcb-a497-1055e4cd2351" providerId="ADAL" clId="{6530C318-908A-4873-9DE7-969F157B1C46}" dt="2022-11-24T13:26:09.452" v="478"/>
          <ac:inkMkLst>
            <pc:docMk/>
            <pc:sldMk cId="1898492338" sldId="261"/>
            <ac:inkMk id="14" creationId="{48603931-018A-4A34-953F-09ED4363D14E}"/>
          </ac:inkMkLst>
        </pc:inkChg>
        <pc:inkChg chg="add del">
          <ac:chgData name="PIPAN MICHELE" userId="da00a2aa-4c64-4bcb-a497-1055e4cd2351" providerId="ADAL" clId="{6530C318-908A-4873-9DE7-969F157B1C46}" dt="2022-11-24T13:26:09.452" v="478"/>
          <ac:inkMkLst>
            <pc:docMk/>
            <pc:sldMk cId="1898492338" sldId="261"/>
            <ac:inkMk id="15" creationId="{9164897D-CD71-4736-B09B-D91D5E8FB4B0}"/>
          </ac:inkMkLst>
        </pc:inkChg>
        <pc:inkChg chg="add">
          <ac:chgData name="PIPAN MICHELE" userId="da00a2aa-4c64-4bcb-a497-1055e4cd2351" providerId="ADAL" clId="{6530C318-908A-4873-9DE7-969F157B1C46}" dt="2022-11-24T13:26:08.379" v="476"/>
          <ac:inkMkLst>
            <pc:docMk/>
            <pc:sldMk cId="1898492338" sldId="261"/>
            <ac:inkMk id="16" creationId="{BCEC0056-CDE0-42B9-98F6-8C5809389D87}"/>
          </ac:inkMkLst>
        </pc:inkChg>
        <pc:inkChg chg="add del">
          <ac:chgData name="PIPAN MICHELE" userId="da00a2aa-4c64-4bcb-a497-1055e4cd2351" providerId="ADAL" clId="{6530C318-908A-4873-9DE7-969F157B1C46}" dt="2022-11-24T13:26:09.452" v="478"/>
          <ac:inkMkLst>
            <pc:docMk/>
            <pc:sldMk cId="1898492338" sldId="261"/>
            <ac:inkMk id="17" creationId="{DCA251E9-9694-4631-B092-7078FF6519CE}"/>
          </ac:inkMkLst>
        </pc:inkChg>
        <pc:inkChg chg="add del">
          <ac:chgData name="PIPAN MICHELE" userId="da00a2aa-4c64-4bcb-a497-1055e4cd2351" providerId="ADAL" clId="{6530C318-908A-4873-9DE7-969F157B1C46}" dt="2022-11-24T13:26:12.893" v="480"/>
          <ac:inkMkLst>
            <pc:docMk/>
            <pc:sldMk cId="1898492338" sldId="261"/>
            <ac:inkMk id="18" creationId="{B903EA8D-3702-4BA5-88F3-86578D0CC2BD}"/>
          </ac:inkMkLst>
        </pc:inkChg>
        <pc:inkChg chg="add del">
          <ac:chgData name="PIPAN MICHELE" userId="da00a2aa-4c64-4bcb-a497-1055e4cd2351" providerId="ADAL" clId="{6530C318-908A-4873-9DE7-969F157B1C46}" dt="2022-11-24T13:26:12.893" v="480"/>
          <ac:inkMkLst>
            <pc:docMk/>
            <pc:sldMk cId="1898492338" sldId="261"/>
            <ac:inkMk id="19" creationId="{5732775C-5A89-48DB-A5E1-CC25B497896B}"/>
          </ac:inkMkLst>
        </pc:inkChg>
        <pc:inkChg chg="add del">
          <ac:chgData name="PIPAN MICHELE" userId="da00a2aa-4c64-4bcb-a497-1055e4cd2351" providerId="ADAL" clId="{6530C318-908A-4873-9DE7-969F157B1C46}" dt="2022-11-24T13:26:18.369" v="488"/>
          <ac:inkMkLst>
            <pc:docMk/>
            <pc:sldMk cId="1898492338" sldId="261"/>
            <ac:inkMk id="20" creationId="{CEE0596A-0DCD-4BBE-AFD3-054747D4A9F9}"/>
          </ac:inkMkLst>
        </pc:inkChg>
        <pc:inkChg chg="add del">
          <ac:chgData name="PIPAN MICHELE" userId="da00a2aa-4c64-4bcb-a497-1055e4cd2351" providerId="ADAL" clId="{6530C318-908A-4873-9DE7-969F157B1C46}" dt="2022-11-24T13:26:18.369" v="488"/>
          <ac:inkMkLst>
            <pc:docMk/>
            <pc:sldMk cId="1898492338" sldId="261"/>
            <ac:inkMk id="21" creationId="{B6E808F0-8C38-47EC-A873-51C974AEB7D7}"/>
          </ac:inkMkLst>
        </pc:inkChg>
        <pc:inkChg chg="add del">
          <ac:chgData name="PIPAN MICHELE" userId="da00a2aa-4c64-4bcb-a497-1055e4cd2351" providerId="ADAL" clId="{6530C318-908A-4873-9DE7-969F157B1C46}" dt="2022-11-24T13:26:18.369" v="488"/>
          <ac:inkMkLst>
            <pc:docMk/>
            <pc:sldMk cId="1898492338" sldId="261"/>
            <ac:inkMk id="22" creationId="{59D9AA9D-B23C-414C-B02C-D789AF312EBF}"/>
          </ac:inkMkLst>
        </pc:inkChg>
        <pc:inkChg chg="add del">
          <ac:chgData name="PIPAN MICHELE" userId="da00a2aa-4c64-4bcb-a497-1055e4cd2351" providerId="ADAL" clId="{6530C318-908A-4873-9DE7-969F157B1C46}" dt="2022-11-24T13:26:18.369" v="488"/>
          <ac:inkMkLst>
            <pc:docMk/>
            <pc:sldMk cId="1898492338" sldId="261"/>
            <ac:inkMk id="23" creationId="{21CA642A-A08B-4E7C-A530-5B579B07B2C5}"/>
          </ac:inkMkLst>
        </pc:inkChg>
        <pc:inkChg chg="add del">
          <ac:chgData name="PIPAN MICHELE" userId="da00a2aa-4c64-4bcb-a497-1055e4cd2351" providerId="ADAL" clId="{6530C318-908A-4873-9DE7-969F157B1C46}" dt="2022-11-24T13:26:18.369" v="488"/>
          <ac:inkMkLst>
            <pc:docMk/>
            <pc:sldMk cId="1898492338" sldId="261"/>
            <ac:inkMk id="24" creationId="{B0E84AC4-F668-462F-88FF-71737CCE278D}"/>
          </ac:inkMkLst>
        </pc:inkChg>
        <pc:inkChg chg="add del">
          <ac:chgData name="PIPAN MICHELE" userId="da00a2aa-4c64-4bcb-a497-1055e4cd2351" providerId="ADAL" clId="{6530C318-908A-4873-9DE7-969F157B1C46}" dt="2022-11-24T13:26:18.369" v="488"/>
          <ac:inkMkLst>
            <pc:docMk/>
            <pc:sldMk cId="1898492338" sldId="261"/>
            <ac:inkMk id="25" creationId="{0BAA9F27-747D-4D5D-8A64-46AD4CC51898}"/>
          </ac:inkMkLst>
        </pc:inkChg>
        <pc:inkChg chg="add del">
          <ac:chgData name="PIPAN MICHELE" userId="da00a2aa-4c64-4bcb-a497-1055e4cd2351" providerId="ADAL" clId="{6530C318-908A-4873-9DE7-969F157B1C46}" dt="2022-11-24T13:26:18.369" v="488"/>
          <ac:inkMkLst>
            <pc:docMk/>
            <pc:sldMk cId="1898492338" sldId="261"/>
            <ac:inkMk id="26" creationId="{2B4643C6-9461-498E-BEE0-0B94C6CBFBF7}"/>
          </ac:inkMkLst>
        </pc:inkChg>
        <pc:inkChg chg="add del">
          <ac:chgData name="PIPAN MICHELE" userId="da00a2aa-4c64-4bcb-a497-1055e4cd2351" providerId="ADAL" clId="{6530C318-908A-4873-9DE7-969F157B1C46}" dt="2022-11-24T13:26:18.369" v="488"/>
          <ac:inkMkLst>
            <pc:docMk/>
            <pc:sldMk cId="1898492338" sldId="261"/>
            <ac:inkMk id="27" creationId="{0505E9CA-B22C-4929-AD35-A85392C0F030}"/>
          </ac:inkMkLst>
        </pc:inkChg>
        <pc:inkChg chg="add del">
          <ac:chgData name="PIPAN MICHELE" userId="da00a2aa-4c64-4bcb-a497-1055e4cd2351" providerId="ADAL" clId="{6530C318-908A-4873-9DE7-969F157B1C46}" dt="2022-11-24T13:26:20.924" v="490"/>
          <ac:inkMkLst>
            <pc:docMk/>
            <pc:sldMk cId="1898492338" sldId="261"/>
            <ac:inkMk id="28" creationId="{78B81449-6CF7-4E34-92E2-736767C94FB5}"/>
          </ac:inkMkLst>
        </pc:inkChg>
        <pc:inkChg chg="add del">
          <ac:chgData name="PIPAN MICHELE" userId="da00a2aa-4c64-4bcb-a497-1055e4cd2351" providerId="ADAL" clId="{6530C318-908A-4873-9DE7-969F157B1C46}" dt="2022-11-24T13:26:20.924" v="490"/>
          <ac:inkMkLst>
            <pc:docMk/>
            <pc:sldMk cId="1898492338" sldId="261"/>
            <ac:inkMk id="29" creationId="{444E6586-D5CD-4625-BEA5-4D3D9B9E7550}"/>
          </ac:inkMkLst>
        </pc:inkChg>
        <pc:inkChg chg="add del">
          <ac:chgData name="PIPAN MICHELE" userId="da00a2aa-4c64-4bcb-a497-1055e4cd2351" providerId="ADAL" clId="{6530C318-908A-4873-9DE7-969F157B1C46}" dt="2022-11-24T13:26:24.196" v="493"/>
          <ac:inkMkLst>
            <pc:docMk/>
            <pc:sldMk cId="1898492338" sldId="261"/>
            <ac:inkMk id="30" creationId="{EB0296A6-1695-4502-80B8-84E62F420156}"/>
          </ac:inkMkLst>
        </pc:inkChg>
        <pc:inkChg chg="add del">
          <ac:chgData name="PIPAN MICHELE" userId="da00a2aa-4c64-4bcb-a497-1055e4cd2351" providerId="ADAL" clId="{6530C318-908A-4873-9DE7-969F157B1C46}" dt="2022-11-24T13:26:24.196" v="493"/>
          <ac:inkMkLst>
            <pc:docMk/>
            <pc:sldMk cId="1898492338" sldId="261"/>
            <ac:inkMk id="31" creationId="{B34530E3-5609-4A6A-B9C7-EB574513FE73}"/>
          </ac:inkMkLst>
        </pc:inkChg>
        <pc:inkChg chg="add del">
          <ac:chgData name="PIPAN MICHELE" userId="da00a2aa-4c64-4bcb-a497-1055e4cd2351" providerId="ADAL" clId="{6530C318-908A-4873-9DE7-969F157B1C46}" dt="2022-11-24T13:26:24.196" v="493"/>
          <ac:inkMkLst>
            <pc:docMk/>
            <pc:sldMk cId="1898492338" sldId="261"/>
            <ac:inkMk id="32" creationId="{287E8090-228B-4C5E-9B76-BB3FC30FECC8}"/>
          </ac:inkMkLst>
        </pc:inkChg>
        <pc:inkChg chg="add del">
          <ac:chgData name="PIPAN MICHELE" userId="da00a2aa-4c64-4bcb-a497-1055e4cd2351" providerId="ADAL" clId="{6530C318-908A-4873-9DE7-969F157B1C46}" dt="2022-11-24T13:26:28.581" v="499"/>
          <ac:inkMkLst>
            <pc:docMk/>
            <pc:sldMk cId="1898492338" sldId="261"/>
            <ac:inkMk id="33" creationId="{BA8991A6-4F95-4AB2-A8DC-5C097A734B9F}"/>
          </ac:inkMkLst>
        </pc:inkChg>
        <pc:inkChg chg="add del">
          <ac:chgData name="PIPAN MICHELE" userId="da00a2aa-4c64-4bcb-a497-1055e4cd2351" providerId="ADAL" clId="{6530C318-908A-4873-9DE7-969F157B1C46}" dt="2022-11-24T13:26:28.581" v="499"/>
          <ac:inkMkLst>
            <pc:docMk/>
            <pc:sldMk cId="1898492338" sldId="261"/>
            <ac:inkMk id="34" creationId="{30F2D3B5-92DE-4C75-A363-6CE2A0229DCF}"/>
          </ac:inkMkLst>
        </pc:inkChg>
        <pc:inkChg chg="add del">
          <ac:chgData name="PIPAN MICHELE" userId="da00a2aa-4c64-4bcb-a497-1055e4cd2351" providerId="ADAL" clId="{6530C318-908A-4873-9DE7-969F157B1C46}" dt="2022-11-24T13:26:28.581" v="499"/>
          <ac:inkMkLst>
            <pc:docMk/>
            <pc:sldMk cId="1898492338" sldId="261"/>
            <ac:inkMk id="35" creationId="{3F63A03E-BEC6-4632-A074-82C187E28515}"/>
          </ac:inkMkLst>
        </pc:inkChg>
        <pc:inkChg chg="add del">
          <ac:chgData name="PIPAN MICHELE" userId="da00a2aa-4c64-4bcb-a497-1055e4cd2351" providerId="ADAL" clId="{6530C318-908A-4873-9DE7-969F157B1C46}" dt="2022-11-24T13:26:28.581" v="499"/>
          <ac:inkMkLst>
            <pc:docMk/>
            <pc:sldMk cId="1898492338" sldId="261"/>
            <ac:inkMk id="36" creationId="{DA6050FA-576C-48ED-BF78-92E82AA49776}"/>
          </ac:inkMkLst>
        </pc:inkChg>
        <pc:inkChg chg="add del">
          <ac:chgData name="PIPAN MICHELE" userId="da00a2aa-4c64-4bcb-a497-1055e4cd2351" providerId="ADAL" clId="{6530C318-908A-4873-9DE7-969F157B1C46}" dt="2022-11-24T13:26:28.581" v="499"/>
          <ac:inkMkLst>
            <pc:docMk/>
            <pc:sldMk cId="1898492338" sldId="261"/>
            <ac:inkMk id="37" creationId="{51151A01-4D93-4051-8A72-56DAD029E634}"/>
          </ac:inkMkLst>
        </pc:inkChg>
        <pc:inkChg chg="add del">
          <ac:chgData name="PIPAN MICHELE" userId="da00a2aa-4c64-4bcb-a497-1055e4cd2351" providerId="ADAL" clId="{6530C318-908A-4873-9DE7-969F157B1C46}" dt="2022-11-24T13:26:28.581" v="499"/>
          <ac:inkMkLst>
            <pc:docMk/>
            <pc:sldMk cId="1898492338" sldId="261"/>
            <ac:inkMk id="38" creationId="{696B6C15-97EA-4586-82C8-2584A3A24417}"/>
          </ac:inkMkLst>
        </pc:inkChg>
        <pc:inkChg chg="add del">
          <ac:chgData name="PIPAN MICHELE" userId="da00a2aa-4c64-4bcb-a497-1055e4cd2351" providerId="ADAL" clId="{6530C318-908A-4873-9DE7-969F157B1C46}" dt="2022-11-24T13:26:31.027" v="501"/>
          <ac:inkMkLst>
            <pc:docMk/>
            <pc:sldMk cId="1898492338" sldId="261"/>
            <ac:inkMk id="39" creationId="{777E00F3-B478-438F-9B0D-BF2A6CACB0E4}"/>
          </ac:inkMkLst>
        </pc:inkChg>
        <pc:inkChg chg="add del">
          <ac:chgData name="PIPAN MICHELE" userId="da00a2aa-4c64-4bcb-a497-1055e4cd2351" providerId="ADAL" clId="{6530C318-908A-4873-9DE7-969F157B1C46}" dt="2022-11-24T13:26:31.027" v="501"/>
          <ac:inkMkLst>
            <pc:docMk/>
            <pc:sldMk cId="1898492338" sldId="261"/>
            <ac:inkMk id="40" creationId="{BCF45F0E-97EF-4F5B-8351-BE260945949E}"/>
          </ac:inkMkLst>
        </pc:inkChg>
        <pc:inkChg chg="add del">
          <ac:chgData name="PIPAN MICHELE" userId="da00a2aa-4c64-4bcb-a497-1055e4cd2351" providerId="ADAL" clId="{6530C318-908A-4873-9DE7-969F157B1C46}" dt="2022-11-24T13:26:35.659" v="507"/>
          <ac:inkMkLst>
            <pc:docMk/>
            <pc:sldMk cId="1898492338" sldId="261"/>
            <ac:inkMk id="41" creationId="{119D1FF1-50DB-4EC6-BB21-EE8F4AE01CCB}"/>
          </ac:inkMkLst>
        </pc:inkChg>
        <pc:inkChg chg="add del">
          <ac:chgData name="PIPAN MICHELE" userId="da00a2aa-4c64-4bcb-a497-1055e4cd2351" providerId="ADAL" clId="{6530C318-908A-4873-9DE7-969F157B1C46}" dt="2022-11-24T13:26:35.659" v="507"/>
          <ac:inkMkLst>
            <pc:docMk/>
            <pc:sldMk cId="1898492338" sldId="261"/>
            <ac:inkMk id="42" creationId="{4C73CAEE-6ACE-44A1-A996-1518B7F0CD08}"/>
          </ac:inkMkLst>
        </pc:inkChg>
        <pc:inkChg chg="add del">
          <ac:chgData name="PIPAN MICHELE" userId="da00a2aa-4c64-4bcb-a497-1055e4cd2351" providerId="ADAL" clId="{6530C318-908A-4873-9DE7-969F157B1C46}" dt="2022-11-24T13:26:35.659" v="507"/>
          <ac:inkMkLst>
            <pc:docMk/>
            <pc:sldMk cId="1898492338" sldId="261"/>
            <ac:inkMk id="43" creationId="{F2775501-A9F5-4D3A-8745-F1FCFE3E754F}"/>
          </ac:inkMkLst>
        </pc:inkChg>
        <pc:inkChg chg="add del">
          <ac:chgData name="PIPAN MICHELE" userId="da00a2aa-4c64-4bcb-a497-1055e4cd2351" providerId="ADAL" clId="{6530C318-908A-4873-9DE7-969F157B1C46}" dt="2022-11-24T13:26:35.659" v="507"/>
          <ac:inkMkLst>
            <pc:docMk/>
            <pc:sldMk cId="1898492338" sldId="261"/>
            <ac:inkMk id="44" creationId="{24564442-43CD-4F5F-945F-6DC9B6FF6FE1}"/>
          </ac:inkMkLst>
        </pc:inkChg>
        <pc:inkChg chg="add del">
          <ac:chgData name="PIPAN MICHELE" userId="da00a2aa-4c64-4bcb-a497-1055e4cd2351" providerId="ADAL" clId="{6530C318-908A-4873-9DE7-969F157B1C46}" dt="2022-11-24T13:26:35.659" v="507"/>
          <ac:inkMkLst>
            <pc:docMk/>
            <pc:sldMk cId="1898492338" sldId="261"/>
            <ac:inkMk id="45" creationId="{3684EF3F-FECE-485F-927E-204BB3621A08}"/>
          </ac:inkMkLst>
        </pc:inkChg>
        <pc:inkChg chg="add del">
          <ac:chgData name="PIPAN MICHELE" userId="da00a2aa-4c64-4bcb-a497-1055e4cd2351" providerId="ADAL" clId="{6530C318-908A-4873-9DE7-969F157B1C46}" dt="2022-11-24T13:26:35.659" v="507"/>
          <ac:inkMkLst>
            <pc:docMk/>
            <pc:sldMk cId="1898492338" sldId="261"/>
            <ac:inkMk id="46" creationId="{6CE603CE-B74C-4A01-A845-51B1CF7EF815}"/>
          </ac:inkMkLst>
        </pc:inkChg>
        <pc:inkChg chg="add del">
          <ac:chgData name="PIPAN MICHELE" userId="da00a2aa-4c64-4bcb-a497-1055e4cd2351" providerId="ADAL" clId="{6530C318-908A-4873-9DE7-969F157B1C46}" dt="2022-11-24T13:26:44.504" v="522"/>
          <ac:inkMkLst>
            <pc:docMk/>
            <pc:sldMk cId="1898492338" sldId="261"/>
            <ac:inkMk id="47" creationId="{F9FB202C-A068-4817-B782-A0CF3E5F39E2}"/>
          </ac:inkMkLst>
        </pc:inkChg>
        <pc:inkChg chg="add del">
          <ac:chgData name="PIPAN MICHELE" userId="da00a2aa-4c64-4bcb-a497-1055e4cd2351" providerId="ADAL" clId="{6530C318-908A-4873-9DE7-969F157B1C46}" dt="2022-11-24T13:26:36.440" v="509"/>
          <ac:inkMkLst>
            <pc:docMk/>
            <pc:sldMk cId="1898492338" sldId="261"/>
            <ac:inkMk id="48" creationId="{3F71400C-742A-4A9C-86DA-22BFA1A2AF48}"/>
          </ac:inkMkLst>
        </pc:inkChg>
        <pc:inkChg chg="add del">
          <ac:chgData name="PIPAN MICHELE" userId="da00a2aa-4c64-4bcb-a497-1055e4cd2351" providerId="ADAL" clId="{6530C318-908A-4873-9DE7-969F157B1C46}" dt="2022-11-24T13:26:36.440" v="509"/>
          <ac:inkMkLst>
            <pc:docMk/>
            <pc:sldMk cId="1898492338" sldId="261"/>
            <ac:inkMk id="49" creationId="{83D65D5C-65CD-45EA-A344-F0E1836C4A27}"/>
          </ac:inkMkLst>
        </pc:inkChg>
        <pc:inkChg chg="add del">
          <ac:chgData name="PIPAN MICHELE" userId="da00a2aa-4c64-4bcb-a497-1055e4cd2351" providerId="ADAL" clId="{6530C318-908A-4873-9DE7-969F157B1C46}" dt="2022-11-24T13:26:44.504" v="522"/>
          <ac:inkMkLst>
            <pc:docMk/>
            <pc:sldMk cId="1898492338" sldId="261"/>
            <ac:inkMk id="50" creationId="{82607D4F-7683-4D4E-A2B8-6DAB4014EA27}"/>
          </ac:inkMkLst>
        </pc:inkChg>
        <pc:inkChg chg="add del">
          <ac:chgData name="PIPAN MICHELE" userId="da00a2aa-4c64-4bcb-a497-1055e4cd2351" providerId="ADAL" clId="{6530C318-908A-4873-9DE7-969F157B1C46}" dt="2022-11-24T13:26:44.504" v="522"/>
          <ac:inkMkLst>
            <pc:docMk/>
            <pc:sldMk cId="1898492338" sldId="261"/>
            <ac:inkMk id="51" creationId="{1D71FC5E-E8BC-4200-A0A9-985CF3759702}"/>
          </ac:inkMkLst>
        </pc:inkChg>
        <pc:inkChg chg="add del">
          <ac:chgData name="PIPAN MICHELE" userId="da00a2aa-4c64-4bcb-a497-1055e4cd2351" providerId="ADAL" clId="{6530C318-908A-4873-9DE7-969F157B1C46}" dt="2022-11-24T13:26:44.504" v="522"/>
          <ac:inkMkLst>
            <pc:docMk/>
            <pc:sldMk cId="1898492338" sldId="261"/>
            <ac:inkMk id="52" creationId="{F6C71829-2475-422C-B8A2-51D6AFBF34B7}"/>
          </ac:inkMkLst>
        </pc:inkChg>
        <pc:inkChg chg="add del">
          <ac:chgData name="PIPAN MICHELE" userId="da00a2aa-4c64-4bcb-a497-1055e4cd2351" providerId="ADAL" clId="{6530C318-908A-4873-9DE7-969F157B1C46}" dt="2022-11-24T13:26:44.504" v="522"/>
          <ac:inkMkLst>
            <pc:docMk/>
            <pc:sldMk cId="1898492338" sldId="261"/>
            <ac:inkMk id="53" creationId="{20B2053D-DAE1-4DAD-A292-6DF8D9C41EB0}"/>
          </ac:inkMkLst>
        </pc:inkChg>
        <pc:inkChg chg="add del">
          <ac:chgData name="PIPAN MICHELE" userId="da00a2aa-4c64-4bcb-a497-1055e4cd2351" providerId="ADAL" clId="{6530C318-908A-4873-9DE7-969F157B1C46}" dt="2022-11-24T13:26:44.504" v="522"/>
          <ac:inkMkLst>
            <pc:docMk/>
            <pc:sldMk cId="1898492338" sldId="261"/>
            <ac:inkMk id="54" creationId="{F65AADED-E8F8-4548-A288-CF5A5F9C63CF}"/>
          </ac:inkMkLst>
        </pc:inkChg>
        <pc:inkChg chg="add del">
          <ac:chgData name="PIPAN MICHELE" userId="da00a2aa-4c64-4bcb-a497-1055e4cd2351" providerId="ADAL" clId="{6530C318-908A-4873-9DE7-969F157B1C46}" dt="2022-11-24T13:26:44.504" v="522"/>
          <ac:inkMkLst>
            <pc:docMk/>
            <pc:sldMk cId="1898492338" sldId="261"/>
            <ac:inkMk id="55" creationId="{0FC2C50D-D2DB-48F0-94FC-93E88C029278}"/>
          </ac:inkMkLst>
        </pc:inkChg>
        <pc:inkChg chg="add del">
          <ac:chgData name="PIPAN MICHELE" userId="da00a2aa-4c64-4bcb-a497-1055e4cd2351" providerId="ADAL" clId="{6530C318-908A-4873-9DE7-969F157B1C46}" dt="2022-11-24T13:26:44.504" v="522"/>
          <ac:inkMkLst>
            <pc:docMk/>
            <pc:sldMk cId="1898492338" sldId="261"/>
            <ac:inkMk id="56" creationId="{503AC14C-8821-4839-A2D5-7FC73F798132}"/>
          </ac:inkMkLst>
        </pc:inkChg>
        <pc:inkChg chg="add del">
          <ac:chgData name="PIPAN MICHELE" userId="da00a2aa-4c64-4bcb-a497-1055e4cd2351" providerId="ADAL" clId="{6530C318-908A-4873-9DE7-969F157B1C46}" dt="2022-11-24T13:26:44.504" v="522"/>
          <ac:inkMkLst>
            <pc:docMk/>
            <pc:sldMk cId="1898492338" sldId="261"/>
            <ac:inkMk id="57" creationId="{16C98B98-CCD3-4242-9AF6-507760ED9610}"/>
          </ac:inkMkLst>
        </pc:inkChg>
        <pc:inkChg chg="add del">
          <ac:chgData name="PIPAN MICHELE" userId="da00a2aa-4c64-4bcb-a497-1055e4cd2351" providerId="ADAL" clId="{6530C318-908A-4873-9DE7-969F157B1C46}" dt="2022-11-24T13:26:44.504" v="522"/>
          <ac:inkMkLst>
            <pc:docMk/>
            <pc:sldMk cId="1898492338" sldId="261"/>
            <ac:inkMk id="58" creationId="{FC5180F3-EA11-4BC4-BD2A-68115BC8584A}"/>
          </ac:inkMkLst>
        </pc:inkChg>
        <pc:inkChg chg="add del">
          <ac:chgData name="PIPAN MICHELE" userId="da00a2aa-4c64-4bcb-a497-1055e4cd2351" providerId="ADAL" clId="{6530C318-908A-4873-9DE7-969F157B1C46}" dt="2022-11-24T13:26:44.504" v="522"/>
          <ac:inkMkLst>
            <pc:docMk/>
            <pc:sldMk cId="1898492338" sldId="261"/>
            <ac:inkMk id="59" creationId="{2139CBE9-A501-4934-8083-5A33BCD7E080}"/>
          </ac:inkMkLst>
        </pc:inkChg>
        <pc:inkChg chg="add del">
          <ac:chgData name="PIPAN MICHELE" userId="da00a2aa-4c64-4bcb-a497-1055e4cd2351" providerId="ADAL" clId="{6530C318-908A-4873-9DE7-969F157B1C46}" dt="2022-11-24T13:26:44.504" v="522"/>
          <ac:inkMkLst>
            <pc:docMk/>
            <pc:sldMk cId="1898492338" sldId="261"/>
            <ac:inkMk id="60" creationId="{95EA0E34-C27D-4ACE-A93E-A5F30ABD4FBF}"/>
          </ac:inkMkLst>
        </pc:inkChg>
        <pc:inkChg chg="add del">
          <ac:chgData name="PIPAN MICHELE" userId="da00a2aa-4c64-4bcb-a497-1055e4cd2351" providerId="ADAL" clId="{6530C318-908A-4873-9DE7-969F157B1C46}" dt="2022-11-24T13:26:44.504" v="522"/>
          <ac:inkMkLst>
            <pc:docMk/>
            <pc:sldMk cId="1898492338" sldId="261"/>
            <ac:inkMk id="61" creationId="{DBE2E050-56A9-4E3B-A626-BFBFFDCFC277}"/>
          </ac:inkMkLst>
        </pc:inkChg>
        <pc:inkChg chg="add del">
          <ac:chgData name="PIPAN MICHELE" userId="da00a2aa-4c64-4bcb-a497-1055e4cd2351" providerId="ADAL" clId="{6530C318-908A-4873-9DE7-969F157B1C46}" dt="2022-11-24T13:26:44.504" v="522"/>
          <ac:inkMkLst>
            <pc:docMk/>
            <pc:sldMk cId="1898492338" sldId="261"/>
            <ac:inkMk id="62" creationId="{11778E51-F5DE-4084-98C3-FA596BEEE493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63" creationId="{F9399831-1018-41AB-8956-EA8184651DEC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64" creationId="{4D7CB489-9AE2-451C-8D48-E51389A5E846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65" creationId="{EA7B321D-47FF-4CF6-B2ED-1725FEBC4A8A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66" creationId="{955E31E0-087C-4BF5-A7E6-75BA1069D094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67" creationId="{F91A7E20-2ADB-48D9-80B3-AD7C9363A69D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68" creationId="{41A810DE-9758-4870-BF69-7C4D9AABAED9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69" creationId="{991D3412-FA54-418D-BAB8-1A8C4081CDC1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70" creationId="{9D313BAF-4A3C-4770-A8FD-5EE03CC57D0D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71" creationId="{88176EEB-7BD0-42DB-ABC5-DC169C755D82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72" creationId="{43E4C632-4928-4136-8B66-246AE1426069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73" creationId="{EE6B661A-4C46-4D4A-854F-22B465FA55D0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74" creationId="{48AB334C-48E4-4CFB-9A13-5E7810FE507D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75" creationId="{64E0F8E8-7690-4CEE-82B1-603190D01619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76" creationId="{5CE8EDBA-13F4-44B7-A23D-56255BCEB401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77" creationId="{8AD4A46D-46C2-45EC-9DE6-2787EFFFF4F9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78" creationId="{2D7F5C91-D747-4791-969D-51B99B11A332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79" creationId="{BA8AD947-1C49-4A71-995E-717F6CEF1D5D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80" creationId="{83FE3E4D-DD5A-4872-AB2E-EF813DEB4014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81" creationId="{530D07EA-F6CE-4FEB-BEA0-186BC9596ED1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82" creationId="{84B5533E-F68E-41EF-937F-6174A749866A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83" creationId="{0E3268DF-FFE7-4082-A785-E9D29534822D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84" creationId="{3112EB48-8F3E-4ABA-AF86-7F087B93E4BD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85" creationId="{96A25E72-7E4A-4B8E-A234-DFD3833A1F4B}"/>
          </ac:inkMkLst>
        </pc:inkChg>
        <pc:inkChg chg="add del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86" creationId="{1F2B3CCA-B4ED-4324-9E9A-C2E01D59E5A6}"/>
          </ac:inkMkLst>
        </pc:inkChg>
        <pc:inkChg chg="add">
          <ac:chgData name="PIPAN MICHELE" userId="da00a2aa-4c64-4bcb-a497-1055e4cd2351" providerId="ADAL" clId="{6530C318-908A-4873-9DE7-969F157B1C46}" dt="2022-11-24T13:26:53.581" v="545"/>
          <ac:inkMkLst>
            <pc:docMk/>
            <pc:sldMk cId="1898492338" sldId="261"/>
            <ac:inkMk id="87" creationId="{A0471C95-D95F-4FEE-A005-46D5356B91F4}"/>
          </ac:inkMkLst>
        </pc:inkChg>
        <pc:inkChg chg="add del">
          <ac:chgData name="PIPAN MICHELE" userId="da00a2aa-4c64-4bcb-a497-1055e4cd2351" providerId="ADAL" clId="{6530C318-908A-4873-9DE7-969F157B1C46}" dt="2022-11-24T13:27:01.796" v="559"/>
          <ac:inkMkLst>
            <pc:docMk/>
            <pc:sldMk cId="1898492338" sldId="261"/>
            <ac:inkMk id="88" creationId="{15742A44-C798-481B-B692-1D4F86ACE3BF}"/>
          </ac:inkMkLst>
        </pc:inkChg>
        <pc:inkChg chg="add del">
          <ac:chgData name="PIPAN MICHELE" userId="da00a2aa-4c64-4bcb-a497-1055e4cd2351" providerId="ADAL" clId="{6530C318-908A-4873-9DE7-969F157B1C46}" dt="2022-11-24T13:27:01.796" v="559"/>
          <ac:inkMkLst>
            <pc:docMk/>
            <pc:sldMk cId="1898492338" sldId="261"/>
            <ac:inkMk id="89" creationId="{1F7F85B9-D016-4B72-BA97-B240CE97D104}"/>
          </ac:inkMkLst>
        </pc:inkChg>
        <pc:inkChg chg="add del">
          <ac:chgData name="PIPAN MICHELE" userId="da00a2aa-4c64-4bcb-a497-1055e4cd2351" providerId="ADAL" clId="{6530C318-908A-4873-9DE7-969F157B1C46}" dt="2022-11-24T13:27:01.796" v="559"/>
          <ac:inkMkLst>
            <pc:docMk/>
            <pc:sldMk cId="1898492338" sldId="261"/>
            <ac:inkMk id="90" creationId="{7D33A77C-A444-46E9-8A72-911B0C90106E}"/>
          </ac:inkMkLst>
        </pc:inkChg>
        <pc:inkChg chg="add del">
          <ac:chgData name="PIPAN MICHELE" userId="da00a2aa-4c64-4bcb-a497-1055e4cd2351" providerId="ADAL" clId="{6530C318-908A-4873-9DE7-969F157B1C46}" dt="2022-11-24T13:27:01.796" v="559"/>
          <ac:inkMkLst>
            <pc:docMk/>
            <pc:sldMk cId="1898492338" sldId="261"/>
            <ac:inkMk id="91" creationId="{F4B9FFBB-D502-4C09-A3B0-9D9844BD3F24}"/>
          </ac:inkMkLst>
        </pc:inkChg>
        <pc:inkChg chg="add del">
          <ac:chgData name="PIPAN MICHELE" userId="da00a2aa-4c64-4bcb-a497-1055e4cd2351" providerId="ADAL" clId="{6530C318-908A-4873-9DE7-969F157B1C46}" dt="2022-11-24T13:27:01.796" v="559"/>
          <ac:inkMkLst>
            <pc:docMk/>
            <pc:sldMk cId="1898492338" sldId="261"/>
            <ac:inkMk id="92" creationId="{F55F53C0-6826-4265-89E4-248A4640F2F3}"/>
          </ac:inkMkLst>
        </pc:inkChg>
        <pc:inkChg chg="add del">
          <ac:chgData name="PIPAN MICHELE" userId="da00a2aa-4c64-4bcb-a497-1055e4cd2351" providerId="ADAL" clId="{6530C318-908A-4873-9DE7-969F157B1C46}" dt="2022-11-24T13:27:01.796" v="559"/>
          <ac:inkMkLst>
            <pc:docMk/>
            <pc:sldMk cId="1898492338" sldId="261"/>
            <ac:inkMk id="93" creationId="{B492F877-CB6C-43C6-9F38-5B73C39EB8C0}"/>
          </ac:inkMkLst>
        </pc:inkChg>
        <pc:inkChg chg="add del">
          <ac:chgData name="PIPAN MICHELE" userId="da00a2aa-4c64-4bcb-a497-1055e4cd2351" providerId="ADAL" clId="{6530C318-908A-4873-9DE7-969F157B1C46}" dt="2022-11-24T13:27:01.796" v="559"/>
          <ac:inkMkLst>
            <pc:docMk/>
            <pc:sldMk cId="1898492338" sldId="261"/>
            <ac:inkMk id="94" creationId="{E869DCCC-C842-4EA2-81AC-5AED17055107}"/>
          </ac:inkMkLst>
        </pc:inkChg>
        <pc:inkChg chg="add del">
          <ac:chgData name="PIPAN MICHELE" userId="da00a2aa-4c64-4bcb-a497-1055e4cd2351" providerId="ADAL" clId="{6530C318-908A-4873-9DE7-969F157B1C46}" dt="2022-11-24T13:27:01.796" v="559"/>
          <ac:inkMkLst>
            <pc:docMk/>
            <pc:sldMk cId="1898492338" sldId="261"/>
            <ac:inkMk id="95" creationId="{787C123C-86C9-497C-AEEA-8EAB52423AFA}"/>
          </ac:inkMkLst>
        </pc:inkChg>
        <pc:inkChg chg="add del">
          <ac:chgData name="PIPAN MICHELE" userId="da00a2aa-4c64-4bcb-a497-1055e4cd2351" providerId="ADAL" clId="{6530C318-908A-4873-9DE7-969F157B1C46}" dt="2022-11-24T13:27:01.796" v="559"/>
          <ac:inkMkLst>
            <pc:docMk/>
            <pc:sldMk cId="1898492338" sldId="261"/>
            <ac:inkMk id="96" creationId="{4E580C30-4FC1-4E43-A759-5DECF8F15356}"/>
          </ac:inkMkLst>
        </pc:inkChg>
        <pc:inkChg chg="add del">
          <ac:chgData name="PIPAN MICHELE" userId="da00a2aa-4c64-4bcb-a497-1055e4cd2351" providerId="ADAL" clId="{6530C318-908A-4873-9DE7-969F157B1C46}" dt="2022-11-24T13:27:01.796" v="559"/>
          <ac:inkMkLst>
            <pc:docMk/>
            <pc:sldMk cId="1898492338" sldId="261"/>
            <ac:inkMk id="97" creationId="{E5B32DAF-4209-40D5-84D6-884EC86EF1F8}"/>
          </ac:inkMkLst>
        </pc:inkChg>
        <pc:inkChg chg="add del">
          <ac:chgData name="PIPAN MICHELE" userId="da00a2aa-4c64-4bcb-a497-1055e4cd2351" providerId="ADAL" clId="{6530C318-908A-4873-9DE7-969F157B1C46}" dt="2022-11-24T13:27:01.796" v="559"/>
          <ac:inkMkLst>
            <pc:docMk/>
            <pc:sldMk cId="1898492338" sldId="261"/>
            <ac:inkMk id="98" creationId="{A69D813E-96E3-4FC1-AC2F-9F5233C31611}"/>
          </ac:inkMkLst>
        </pc:inkChg>
        <pc:inkChg chg="add del">
          <ac:chgData name="PIPAN MICHELE" userId="da00a2aa-4c64-4bcb-a497-1055e4cd2351" providerId="ADAL" clId="{6530C318-908A-4873-9DE7-969F157B1C46}" dt="2022-11-24T13:27:01.796" v="559"/>
          <ac:inkMkLst>
            <pc:docMk/>
            <pc:sldMk cId="1898492338" sldId="261"/>
            <ac:inkMk id="99" creationId="{1A071BB3-BF88-41A9-A50D-B89EEE872AD5}"/>
          </ac:inkMkLst>
        </pc:inkChg>
        <pc:inkChg chg="add del">
          <ac:chgData name="PIPAN MICHELE" userId="da00a2aa-4c64-4bcb-a497-1055e4cd2351" providerId="ADAL" clId="{6530C318-908A-4873-9DE7-969F157B1C46}" dt="2022-11-24T13:27:01.796" v="559"/>
          <ac:inkMkLst>
            <pc:docMk/>
            <pc:sldMk cId="1898492338" sldId="261"/>
            <ac:inkMk id="100" creationId="{5019ED4F-EB3A-42F0-A2FF-178F21519374}"/>
          </ac:inkMkLst>
        </pc:inkChg>
        <pc:inkChg chg="add">
          <ac:chgData name="PIPAN MICHELE" userId="da00a2aa-4c64-4bcb-a497-1055e4cd2351" providerId="ADAL" clId="{6530C318-908A-4873-9DE7-969F157B1C46}" dt="2022-11-24T13:27:01.796" v="559"/>
          <ac:inkMkLst>
            <pc:docMk/>
            <pc:sldMk cId="1898492338" sldId="261"/>
            <ac:inkMk id="101" creationId="{319CDC39-74C2-41A2-AD04-5CE87E8216E1}"/>
          </ac:inkMkLst>
        </pc:inkChg>
      </pc:sldChg>
      <pc:sldChg chg="addSp delSp">
        <pc:chgData name="PIPAN MICHELE" userId="da00a2aa-4c64-4bcb-a497-1055e4cd2351" providerId="ADAL" clId="{6530C318-908A-4873-9DE7-969F157B1C46}" dt="2022-11-24T13:28:55.458" v="688"/>
        <pc:sldMkLst>
          <pc:docMk/>
          <pc:sldMk cId="193724339" sldId="262"/>
        </pc:sldMkLst>
        <pc:inkChg chg="add del">
          <ac:chgData name="PIPAN MICHELE" userId="da00a2aa-4c64-4bcb-a497-1055e4cd2351" providerId="ADAL" clId="{6530C318-908A-4873-9DE7-969F157B1C46}" dt="2022-11-24T13:27:44.204" v="576"/>
          <ac:inkMkLst>
            <pc:docMk/>
            <pc:sldMk cId="193724339" sldId="262"/>
            <ac:inkMk id="2" creationId="{2422F7B1-C2E4-41C5-9949-D819ABB49D3C}"/>
          </ac:inkMkLst>
        </pc:inkChg>
        <pc:inkChg chg="add del">
          <ac:chgData name="PIPAN MICHELE" userId="da00a2aa-4c64-4bcb-a497-1055e4cd2351" providerId="ADAL" clId="{6530C318-908A-4873-9DE7-969F157B1C46}" dt="2022-11-24T13:27:44.204" v="576"/>
          <ac:inkMkLst>
            <pc:docMk/>
            <pc:sldMk cId="193724339" sldId="262"/>
            <ac:inkMk id="3" creationId="{96E97825-A304-44C3-B67A-40BD2910DE69}"/>
          </ac:inkMkLst>
        </pc:inkChg>
        <pc:inkChg chg="add del">
          <ac:chgData name="PIPAN MICHELE" userId="da00a2aa-4c64-4bcb-a497-1055e4cd2351" providerId="ADAL" clId="{6530C318-908A-4873-9DE7-969F157B1C46}" dt="2022-11-24T13:27:44.204" v="576"/>
          <ac:inkMkLst>
            <pc:docMk/>
            <pc:sldMk cId="193724339" sldId="262"/>
            <ac:inkMk id="4" creationId="{886A1BED-D5BB-4A32-AAB1-45C80D3AA665}"/>
          </ac:inkMkLst>
        </pc:inkChg>
        <pc:inkChg chg="add del">
          <ac:chgData name="PIPAN MICHELE" userId="da00a2aa-4c64-4bcb-a497-1055e4cd2351" providerId="ADAL" clId="{6530C318-908A-4873-9DE7-969F157B1C46}" dt="2022-11-24T13:27:44.204" v="576"/>
          <ac:inkMkLst>
            <pc:docMk/>
            <pc:sldMk cId="193724339" sldId="262"/>
            <ac:inkMk id="5" creationId="{CEB33FF6-9BF2-43DA-948A-8953899D9879}"/>
          </ac:inkMkLst>
        </pc:inkChg>
        <pc:inkChg chg="add del">
          <ac:chgData name="PIPAN MICHELE" userId="da00a2aa-4c64-4bcb-a497-1055e4cd2351" providerId="ADAL" clId="{6530C318-908A-4873-9DE7-969F157B1C46}" dt="2022-11-24T13:27:44.204" v="576"/>
          <ac:inkMkLst>
            <pc:docMk/>
            <pc:sldMk cId="193724339" sldId="262"/>
            <ac:inkMk id="6" creationId="{899A4E16-66BA-467E-B243-ED8C1D07904D}"/>
          </ac:inkMkLst>
        </pc:inkChg>
        <pc:inkChg chg="add del">
          <ac:chgData name="PIPAN MICHELE" userId="da00a2aa-4c64-4bcb-a497-1055e4cd2351" providerId="ADAL" clId="{6530C318-908A-4873-9DE7-969F157B1C46}" dt="2022-11-24T13:27:44.204" v="576"/>
          <ac:inkMkLst>
            <pc:docMk/>
            <pc:sldMk cId="193724339" sldId="262"/>
            <ac:inkMk id="7" creationId="{801B7F4B-7873-4632-88D3-75EC4A621662}"/>
          </ac:inkMkLst>
        </pc:inkChg>
        <pc:inkChg chg="add del">
          <ac:chgData name="PIPAN MICHELE" userId="da00a2aa-4c64-4bcb-a497-1055e4cd2351" providerId="ADAL" clId="{6530C318-908A-4873-9DE7-969F157B1C46}" dt="2022-11-24T13:27:44.204" v="576"/>
          <ac:inkMkLst>
            <pc:docMk/>
            <pc:sldMk cId="193724339" sldId="262"/>
            <ac:inkMk id="8" creationId="{58AC6904-08CF-42D7-8C6A-82A048EE8DC6}"/>
          </ac:inkMkLst>
        </pc:inkChg>
        <pc:inkChg chg="add del">
          <ac:chgData name="PIPAN MICHELE" userId="da00a2aa-4c64-4bcb-a497-1055e4cd2351" providerId="ADAL" clId="{6530C318-908A-4873-9DE7-969F157B1C46}" dt="2022-11-24T13:27:44.204" v="576"/>
          <ac:inkMkLst>
            <pc:docMk/>
            <pc:sldMk cId="193724339" sldId="262"/>
            <ac:inkMk id="9" creationId="{46582F8C-3D86-4869-B0D7-FE8736D6AA19}"/>
          </ac:inkMkLst>
        </pc:inkChg>
        <pc:inkChg chg="add del">
          <ac:chgData name="PIPAN MICHELE" userId="da00a2aa-4c64-4bcb-a497-1055e4cd2351" providerId="ADAL" clId="{6530C318-908A-4873-9DE7-969F157B1C46}" dt="2022-11-24T13:27:44.204" v="576"/>
          <ac:inkMkLst>
            <pc:docMk/>
            <pc:sldMk cId="193724339" sldId="262"/>
            <ac:inkMk id="10" creationId="{EE28D380-1745-4F17-A6B3-4B30483DD375}"/>
          </ac:inkMkLst>
        </pc:inkChg>
        <pc:inkChg chg="add del">
          <ac:chgData name="PIPAN MICHELE" userId="da00a2aa-4c64-4bcb-a497-1055e4cd2351" providerId="ADAL" clId="{6530C318-908A-4873-9DE7-969F157B1C46}" dt="2022-11-24T13:27:44.204" v="576"/>
          <ac:inkMkLst>
            <pc:docMk/>
            <pc:sldMk cId="193724339" sldId="262"/>
            <ac:inkMk id="11" creationId="{E288EC48-2A12-46D2-82AC-F0AB00957401}"/>
          </ac:inkMkLst>
        </pc:inkChg>
        <pc:inkChg chg="add del">
          <ac:chgData name="PIPAN MICHELE" userId="da00a2aa-4c64-4bcb-a497-1055e4cd2351" providerId="ADAL" clId="{6530C318-908A-4873-9DE7-969F157B1C46}" dt="2022-11-24T13:27:44.204" v="576"/>
          <ac:inkMkLst>
            <pc:docMk/>
            <pc:sldMk cId="193724339" sldId="262"/>
            <ac:inkMk id="12" creationId="{BB534612-AC35-4FD7-B423-4C488A0FB773}"/>
          </ac:inkMkLst>
        </pc:inkChg>
        <pc:inkChg chg="add del">
          <ac:chgData name="PIPAN MICHELE" userId="da00a2aa-4c64-4bcb-a497-1055e4cd2351" providerId="ADAL" clId="{6530C318-908A-4873-9DE7-969F157B1C46}" dt="2022-11-24T13:27:52.091" v="591"/>
          <ac:inkMkLst>
            <pc:docMk/>
            <pc:sldMk cId="193724339" sldId="262"/>
            <ac:inkMk id="13" creationId="{EA812233-04F6-4E50-9918-B84431D33051}"/>
          </ac:inkMkLst>
        </pc:inkChg>
        <pc:inkChg chg="add del">
          <ac:chgData name="PIPAN MICHELE" userId="da00a2aa-4c64-4bcb-a497-1055e4cd2351" providerId="ADAL" clId="{6530C318-908A-4873-9DE7-969F157B1C46}" dt="2022-11-24T13:27:52.091" v="591"/>
          <ac:inkMkLst>
            <pc:docMk/>
            <pc:sldMk cId="193724339" sldId="262"/>
            <ac:inkMk id="14" creationId="{1582A4FA-6F11-4CD5-970C-0A3CF940F472}"/>
          </ac:inkMkLst>
        </pc:inkChg>
        <pc:inkChg chg="add del">
          <ac:chgData name="PIPAN MICHELE" userId="da00a2aa-4c64-4bcb-a497-1055e4cd2351" providerId="ADAL" clId="{6530C318-908A-4873-9DE7-969F157B1C46}" dt="2022-11-24T13:27:52.091" v="591"/>
          <ac:inkMkLst>
            <pc:docMk/>
            <pc:sldMk cId="193724339" sldId="262"/>
            <ac:inkMk id="15" creationId="{2D6B2F8A-58C1-4471-AD5C-AC37B12A6A21}"/>
          </ac:inkMkLst>
        </pc:inkChg>
        <pc:inkChg chg="add del">
          <ac:chgData name="PIPAN MICHELE" userId="da00a2aa-4c64-4bcb-a497-1055e4cd2351" providerId="ADAL" clId="{6530C318-908A-4873-9DE7-969F157B1C46}" dt="2022-11-24T13:27:52.091" v="591"/>
          <ac:inkMkLst>
            <pc:docMk/>
            <pc:sldMk cId="193724339" sldId="262"/>
            <ac:inkMk id="16" creationId="{05D71121-F402-46B2-A098-6355D3D233CA}"/>
          </ac:inkMkLst>
        </pc:inkChg>
        <pc:inkChg chg="add del">
          <ac:chgData name="PIPAN MICHELE" userId="da00a2aa-4c64-4bcb-a497-1055e4cd2351" providerId="ADAL" clId="{6530C318-908A-4873-9DE7-969F157B1C46}" dt="2022-11-24T13:27:52.091" v="591"/>
          <ac:inkMkLst>
            <pc:docMk/>
            <pc:sldMk cId="193724339" sldId="262"/>
            <ac:inkMk id="17" creationId="{D80E6186-C447-4D2E-976C-0FCA8205211F}"/>
          </ac:inkMkLst>
        </pc:inkChg>
        <pc:inkChg chg="add del">
          <ac:chgData name="PIPAN MICHELE" userId="da00a2aa-4c64-4bcb-a497-1055e4cd2351" providerId="ADAL" clId="{6530C318-908A-4873-9DE7-969F157B1C46}" dt="2022-11-24T13:27:52.091" v="591"/>
          <ac:inkMkLst>
            <pc:docMk/>
            <pc:sldMk cId="193724339" sldId="262"/>
            <ac:inkMk id="18" creationId="{CA550649-1AAE-4E88-BEA1-AAFFE802E8E1}"/>
          </ac:inkMkLst>
        </pc:inkChg>
        <pc:inkChg chg="add del">
          <ac:chgData name="PIPAN MICHELE" userId="da00a2aa-4c64-4bcb-a497-1055e4cd2351" providerId="ADAL" clId="{6530C318-908A-4873-9DE7-969F157B1C46}" dt="2022-11-24T13:27:52.091" v="591"/>
          <ac:inkMkLst>
            <pc:docMk/>
            <pc:sldMk cId="193724339" sldId="262"/>
            <ac:inkMk id="19" creationId="{FCCF4BD8-E040-4E65-9698-7CB6DABDF508}"/>
          </ac:inkMkLst>
        </pc:inkChg>
        <pc:inkChg chg="add del">
          <ac:chgData name="PIPAN MICHELE" userId="da00a2aa-4c64-4bcb-a497-1055e4cd2351" providerId="ADAL" clId="{6530C318-908A-4873-9DE7-969F157B1C46}" dt="2022-11-24T13:27:52.091" v="591"/>
          <ac:inkMkLst>
            <pc:docMk/>
            <pc:sldMk cId="193724339" sldId="262"/>
            <ac:inkMk id="20" creationId="{847F2166-6B73-4B48-9C13-853D71326F90}"/>
          </ac:inkMkLst>
        </pc:inkChg>
        <pc:inkChg chg="add del">
          <ac:chgData name="PIPAN MICHELE" userId="da00a2aa-4c64-4bcb-a497-1055e4cd2351" providerId="ADAL" clId="{6530C318-908A-4873-9DE7-969F157B1C46}" dt="2022-11-24T13:27:52.091" v="591"/>
          <ac:inkMkLst>
            <pc:docMk/>
            <pc:sldMk cId="193724339" sldId="262"/>
            <ac:inkMk id="21" creationId="{740E332C-7799-4FF6-804E-F9B546003A47}"/>
          </ac:inkMkLst>
        </pc:inkChg>
        <pc:inkChg chg="add del">
          <ac:chgData name="PIPAN MICHELE" userId="da00a2aa-4c64-4bcb-a497-1055e4cd2351" providerId="ADAL" clId="{6530C318-908A-4873-9DE7-969F157B1C46}" dt="2022-11-24T13:27:52.091" v="591"/>
          <ac:inkMkLst>
            <pc:docMk/>
            <pc:sldMk cId="193724339" sldId="262"/>
            <ac:inkMk id="22" creationId="{FFCD46A3-E7C2-4EAC-B677-9B790CC5CECF}"/>
          </ac:inkMkLst>
        </pc:inkChg>
        <pc:inkChg chg="add del">
          <ac:chgData name="PIPAN MICHELE" userId="da00a2aa-4c64-4bcb-a497-1055e4cd2351" providerId="ADAL" clId="{6530C318-908A-4873-9DE7-969F157B1C46}" dt="2022-11-24T13:27:52.091" v="591"/>
          <ac:inkMkLst>
            <pc:docMk/>
            <pc:sldMk cId="193724339" sldId="262"/>
            <ac:inkMk id="23" creationId="{36BFC383-13E3-4B54-B01D-F11ADFA5A82B}"/>
          </ac:inkMkLst>
        </pc:inkChg>
        <pc:inkChg chg="add del">
          <ac:chgData name="PIPAN MICHELE" userId="da00a2aa-4c64-4bcb-a497-1055e4cd2351" providerId="ADAL" clId="{6530C318-908A-4873-9DE7-969F157B1C46}" dt="2022-11-24T13:27:52.091" v="591"/>
          <ac:inkMkLst>
            <pc:docMk/>
            <pc:sldMk cId="193724339" sldId="262"/>
            <ac:inkMk id="24" creationId="{462F822C-BC0F-4E82-9BA3-9FEA5D4FE9E7}"/>
          </ac:inkMkLst>
        </pc:inkChg>
        <pc:inkChg chg="add del">
          <ac:chgData name="PIPAN MICHELE" userId="da00a2aa-4c64-4bcb-a497-1055e4cd2351" providerId="ADAL" clId="{6530C318-908A-4873-9DE7-969F157B1C46}" dt="2022-11-24T13:27:52.091" v="591"/>
          <ac:inkMkLst>
            <pc:docMk/>
            <pc:sldMk cId="193724339" sldId="262"/>
            <ac:inkMk id="25" creationId="{2CAC2068-D3C9-4CE6-8F31-0F9B44DFA868}"/>
          </ac:inkMkLst>
        </pc:inkChg>
        <pc:inkChg chg="add del">
          <ac:chgData name="PIPAN MICHELE" userId="da00a2aa-4c64-4bcb-a497-1055e4cd2351" providerId="ADAL" clId="{6530C318-908A-4873-9DE7-969F157B1C46}" dt="2022-11-24T13:27:52.091" v="591"/>
          <ac:inkMkLst>
            <pc:docMk/>
            <pc:sldMk cId="193724339" sldId="262"/>
            <ac:inkMk id="26" creationId="{75A0A265-85F3-477E-885A-C12EB5285B4C}"/>
          </ac:inkMkLst>
        </pc:inkChg>
        <pc:inkChg chg="add del">
          <ac:chgData name="PIPAN MICHELE" userId="da00a2aa-4c64-4bcb-a497-1055e4cd2351" providerId="ADAL" clId="{6530C318-908A-4873-9DE7-969F157B1C46}" dt="2022-11-24T13:27:52.091" v="591"/>
          <ac:inkMkLst>
            <pc:docMk/>
            <pc:sldMk cId="193724339" sldId="262"/>
            <ac:inkMk id="27" creationId="{FA3F6D6A-71E7-40A3-9B76-D2F2D552AE35}"/>
          </ac:inkMkLst>
        </pc:inkChg>
        <pc:inkChg chg="add del">
          <ac:chgData name="PIPAN MICHELE" userId="da00a2aa-4c64-4bcb-a497-1055e4cd2351" providerId="ADAL" clId="{6530C318-908A-4873-9DE7-969F157B1C46}" dt="2022-11-24T13:27:55.664" v="597"/>
          <ac:inkMkLst>
            <pc:docMk/>
            <pc:sldMk cId="193724339" sldId="262"/>
            <ac:inkMk id="28" creationId="{1F14EB21-8E34-4828-990A-4D442EFCC936}"/>
          </ac:inkMkLst>
        </pc:inkChg>
        <pc:inkChg chg="add">
          <ac:chgData name="PIPAN MICHELE" userId="da00a2aa-4c64-4bcb-a497-1055e4cd2351" providerId="ADAL" clId="{6530C318-908A-4873-9DE7-969F157B1C46}" dt="2022-11-24T13:27:52.091" v="591"/>
          <ac:inkMkLst>
            <pc:docMk/>
            <pc:sldMk cId="193724339" sldId="262"/>
            <ac:inkMk id="29" creationId="{178A8B45-AA28-480B-8EC4-0318001DAB86}"/>
          </ac:inkMkLst>
        </pc:inkChg>
        <pc:inkChg chg="add del">
          <ac:chgData name="PIPAN MICHELE" userId="da00a2aa-4c64-4bcb-a497-1055e4cd2351" providerId="ADAL" clId="{6530C318-908A-4873-9DE7-969F157B1C46}" dt="2022-11-24T13:27:55.664" v="597"/>
          <ac:inkMkLst>
            <pc:docMk/>
            <pc:sldMk cId="193724339" sldId="262"/>
            <ac:inkMk id="30" creationId="{DFEA9EFD-1291-445D-A453-CD963A6A2210}"/>
          </ac:inkMkLst>
        </pc:inkChg>
        <pc:inkChg chg="add del">
          <ac:chgData name="PIPAN MICHELE" userId="da00a2aa-4c64-4bcb-a497-1055e4cd2351" providerId="ADAL" clId="{6530C318-908A-4873-9DE7-969F157B1C46}" dt="2022-11-24T13:27:55.664" v="597"/>
          <ac:inkMkLst>
            <pc:docMk/>
            <pc:sldMk cId="193724339" sldId="262"/>
            <ac:inkMk id="31" creationId="{089C0841-1699-4D45-A69B-EF598B49EF06}"/>
          </ac:inkMkLst>
        </pc:inkChg>
        <pc:inkChg chg="add del">
          <ac:chgData name="PIPAN MICHELE" userId="da00a2aa-4c64-4bcb-a497-1055e4cd2351" providerId="ADAL" clId="{6530C318-908A-4873-9DE7-969F157B1C46}" dt="2022-11-24T13:27:55.664" v="597"/>
          <ac:inkMkLst>
            <pc:docMk/>
            <pc:sldMk cId="193724339" sldId="262"/>
            <ac:inkMk id="32" creationId="{E1D264A7-143C-4D76-B455-3D7C96AF1E1E}"/>
          </ac:inkMkLst>
        </pc:inkChg>
        <pc:inkChg chg="add del">
          <ac:chgData name="PIPAN MICHELE" userId="da00a2aa-4c64-4bcb-a497-1055e4cd2351" providerId="ADAL" clId="{6530C318-908A-4873-9DE7-969F157B1C46}" dt="2022-11-24T13:27:55.664" v="597"/>
          <ac:inkMkLst>
            <pc:docMk/>
            <pc:sldMk cId="193724339" sldId="262"/>
            <ac:inkMk id="33" creationId="{2C80084B-67FB-4FA6-8F3D-5284C286DD8A}"/>
          </ac:inkMkLst>
        </pc:inkChg>
        <pc:inkChg chg="add del">
          <ac:chgData name="PIPAN MICHELE" userId="da00a2aa-4c64-4bcb-a497-1055e4cd2351" providerId="ADAL" clId="{6530C318-908A-4873-9DE7-969F157B1C46}" dt="2022-11-24T13:27:55.664" v="597"/>
          <ac:inkMkLst>
            <pc:docMk/>
            <pc:sldMk cId="193724339" sldId="262"/>
            <ac:inkMk id="34" creationId="{5BBB8177-2F59-454A-82E7-B888FDA984A2}"/>
          </ac:inkMkLst>
        </pc:inkChg>
        <pc:inkChg chg="add">
          <ac:chgData name="PIPAN MICHELE" userId="da00a2aa-4c64-4bcb-a497-1055e4cd2351" providerId="ADAL" clId="{6530C318-908A-4873-9DE7-969F157B1C46}" dt="2022-11-24T13:27:55.664" v="597"/>
          <ac:inkMkLst>
            <pc:docMk/>
            <pc:sldMk cId="193724339" sldId="262"/>
            <ac:inkMk id="35" creationId="{B25C1580-C40F-4FC7-B382-E4A37041158F}"/>
          </ac:inkMkLst>
        </pc:inkChg>
        <pc:inkChg chg="add del">
          <ac:chgData name="PIPAN MICHELE" userId="da00a2aa-4c64-4bcb-a497-1055e4cd2351" providerId="ADAL" clId="{6530C318-908A-4873-9DE7-969F157B1C46}" dt="2022-11-24T13:28:06.758" v="609"/>
          <ac:inkMkLst>
            <pc:docMk/>
            <pc:sldMk cId="193724339" sldId="262"/>
            <ac:inkMk id="36" creationId="{7C1D0958-81B1-402C-912F-2AD86D3DF5F4}"/>
          </ac:inkMkLst>
        </pc:inkChg>
        <pc:inkChg chg="add">
          <ac:chgData name="PIPAN MICHELE" userId="da00a2aa-4c64-4bcb-a497-1055e4cd2351" providerId="ADAL" clId="{6530C318-908A-4873-9DE7-969F157B1C46}" dt="2022-11-24T13:27:59.504" v="599"/>
          <ac:inkMkLst>
            <pc:docMk/>
            <pc:sldMk cId="193724339" sldId="262"/>
            <ac:inkMk id="37" creationId="{FA9DA23D-D24F-47C8-99F5-1453F9094EEC}"/>
          </ac:inkMkLst>
        </pc:inkChg>
        <pc:inkChg chg="add del">
          <ac:chgData name="PIPAN MICHELE" userId="da00a2aa-4c64-4bcb-a497-1055e4cd2351" providerId="ADAL" clId="{6530C318-908A-4873-9DE7-969F157B1C46}" dt="2022-11-24T13:28:06.758" v="609"/>
          <ac:inkMkLst>
            <pc:docMk/>
            <pc:sldMk cId="193724339" sldId="262"/>
            <ac:inkMk id="38" creationId="{ACFD5610-0474-4259-B44C-1A3D2FD79C2A}"/>
          </ac:inkMkLst>
        </pc:inkChg>
        <pc:inkChg chg="add del">
          <ac:chgData name="PIPAN MICHELE" userId="da00a2aa-4c64-4bcb-a497-1055e4cd2351" providerId="ADAL" clId="{6530C318-908A-4873-9DE7-969F157B1C46}" dt="2022-11-24T13:28:06.758" v="609"/>
          <ac:inkMkLst>
            <pc:docMk/>
            <pc:sldMk cId="193724339" sldId="262"/>
            <ac:inkMk id="39" creationId="{ADF1549F-7469-46EC-9A98-9F918E6608D7}"/>
          </ac:inkMkLst>
        </pc:inkChg>
        <pc:inkChg chg="add del">
          <ac:chgData name="PIPAN MICHELE" userId="da00a2aa-4c64-4bcb-a497-1055e4cd2351" providerId="ADAL" clId="{6530C318-908A-4873-9DE7-969F157B1C46}" dt="2022-11-24T13:28:06.758" v="609"/>
          <ac:inkMkLst>
            <pc:docMk/>
            <pc:sldMk cId="193724339" sldId="262"/>
            <ac:inkMk id="40" creationId="{0477ACBA-663B-48FA-B659-178DC5C15038}"/>
          </ac:inkMkLst>
        </pc:inkChg>
        <pc:inkChg chg="add del">
          <ac:chgData name="PIPAN MICHELE" userId="da00a2aa-4c64-4bcb-a497-1055e4cd2351" providerId="ADAL" clId="{6530C318-908A-4873-9DE7-969F157B1C46}" dt="2022-11-24T13:28:06.758" v="609"/>
          <ac:inkMkLst>
            <pc:docMk/>
            <pc:sldMk cId="193724339" sldId="262"/>
            <ac:inkMk id="41" creationId="{008BCFC2-3261-48C0-84F8-70742143674A}"/>
          </ac:inkMkLst>
        </pc:inkChg>
        <pc:inkChg chg="add del">
          <ac:chgData name="PIPAN MICHELE" userId="da00a2aa-4c64-4bcb-a497-1055e4cd2351" providerId="ADAL" clId="{6530C318-908A-4873-9DE7-969F157B1C46}" dt="2022-11-24T13:28:06.758" v="609"/>
          <ac:inkMkLst>
            <pc:docMk/>
            <pc:sldMk cId="193724339" sldId="262"/>
            <ac:inkMk id="42" creationId="{69D6B1A1-3C1F-4685-99E9-7580A42403EB}"/>
          </ac:inkMkLst>
        </pc:inkChg>
        <pc:inkChg chg="add del">
          <ac:chgData name="PIPAN MICHELE" userId="da00a2aa-4c64-4bcb-a497-1055e4cd2351" providerId="ADAL" clId="{6530C318-908A-4873-9DE7-969F157B1C46}" dt="2022-11-24T13:28:06.758" v="609"/>
          <ac:inkMkLst>
            <pc:docMk/>
            <pc:sldMk cId="193724339" sldId="262"/>
            <ac:inkMk id="43" creationId="{2BE38D93-06B0-47F4-B41B-D3D657800554}"/>
          </ac:inkMkLst>
        </pc:inkChg>
        <pc:inkChg chg="add del">
          <ac:chgData name="PIPAN MICHELE" userId="da00a2aa-4c64-4bcb-a497-1055e4cd2351" providerId="ADAL" clId="{6530C318-908A-4873-9DE7-969F157B1C46}" dt="2022-11-24T13:28:06.758" v="609"/>
          <ac:inkMkLst>
            <pc:docMk/>
            <pc:sldMk cId="193724339" sldId="262"/>
            <ac:inkMk id="44" creationId="{5404EF55-2343-4A3D-9E25-E29A76A1E065}"/>
          </ac:inkMkLst>
        </pc:inkChg>
        <pc:inkChg chg="add del">
          <ac:chgData name="PIPAN MICHELE" userId="da00a2aa-4c64-4bcb-a497-1055e4cd2351" providerId="ADAL" clId="{6530C318-908A-4873-9DE7-969F157B1C46}" dt="2022-11-24T13:28:06.758" v="609"/>
          <ac:inkMkLst>
            <pc:docMk/>
            <pc:sldMk cId="193724339" sldId="262"/>
            <ac:inkMk id="45" creationId="{ED151FC8-879C-4BF5-9CE2-85E819E82EBC}"/>
          </ac:inkMkLst>
        </pc:inkChg>
        <pc:inkChg chg="add del">
          <ac:chgData name="PIPAN MICHELE" userId="da00a2aa-4c64-4bcb-a497-1055e4cd2351" providerId="ADAL" clId="{6530C318-908A-4873-9DE7-969F157B1C46}" dt="2022-11-24T13:28:06.758" v="609"/>
          <ac:inkMkLst>
            <pc:docMk/>
            <pc:sldMk cId="193724339" sldId="262"/>
            <ac:inkMk id="46" creationId="{8B47BBD7-60E4-430B-B014-242EE53327CF}"/>
          </ac:inkMkLst>
        </pc:inkChg>
        <pc:inkChg chg="add del">
          <ac:chgData name="PIPAN MICHELE" userId="da00a2aa-4c64-4bcb-a497-1055e4cd2351" providerId="ADAL" clId="{6530C318-908A-4873-9DE7-969F157B1C46}" dt="2022-11-24T13:28:10.707" v="615"/>
          <ac:inkMkLst>
            <pc:docMk/>
            <pc:sldMk cId="193724339" sldId="262"/>
            <ac:inkMk id="47" creationId="{C684DF0B-F1CE-4F64-A879-BE322C278613}"/>
          </ac:inkMkLst>
        </pc:inkChg>
        <pc:inkChg chg="add del">
          <ac:chgData name="PIPAN MICHELE" userId="da00a2aa-4c64-4bcb-a497-1055e4cd2351" providerId="ADAL" clId="{6530C318-908A-4873-9DE7-969F157B1C46}" dt="2022-11-24T13:28:10.707" v="615"/>
          <ac:inkMkLst>
            <pc:docMk/>
            <pc:sldMk cId="193724339" sldId="262"/>
            <ac:inkMk id="48" creationId="{98AC699E-7DA4-4B17-97A3-98C3116DF130}"/>
          </ac:inkMkLst>
        </pc:inkChg>
        <pc:inkChg chg="add del">
          <ac:chgData name="PIPAN MICHELE" userId="da00a2aa-4c64-4bcb-a497-1055e4cd2351" providerId="ADAL" clId="{6530C318-908A-4873-9DE7-969F157B1C46}" dt="2022-11-24T13:28:10.707" v="615"/>
          <ac:inkMkLst>
            <pc:docMk/>
            <pc:sldMk cId="193724339" sldId="262"/>
            <ac:inkMk id="49" creationId="{2887ACF2-FAC8-4673-9A97-BED1EA7C57FC}"/>
          </ac:inkMkLst>
        </pc:inkChg>
        <pc:inkChg chg="add del">
          <ac:chgData name="PIPAN MICHELE" userId="da00a2aa-4c64-4bcb-a497-1055e4cd2351" providerId="ADAL" clId="{6530C318-908A-4873-9DE7-969F157B1C46}" dt="2022-11-24T13:28:10.707" v="615"/>
          <ac:inkMkLst>
            <pc:docMk/>
            <pc:sldMk cId="193724339" sldId="262"/>
            <ac:inkMk id="50" creationId="{D329162D-3ED3-4481-AFC3-A9378C4214BD}"/>
          </ac:inkMkLst>
        </pc:inkChg>
        <pc:inkChg chg="add del">
          <ac:chgData name="PIPAN MICHELE" userId="da00a2aa-4c64-4bcb-a497-1055e4cd2351" providerId="ADAL" clId="{6530C318-908A-4873-9DE7-969F157B1C46}" dt="2022-11-24T13:28:10.707" v="615"/>
          <ac:inkMkLst>
            <pc:docMk/>
            <pc:sldMk cId="193724339" sldId="262"/>
            <ac:inkMk id="51" creationId="{A867FEC1-F020-440D-B63E-0AB74F84A593}"/>
          </ac:inkMkLst>
        </pc:inkChg>
        <pc:inkChg chg="add del">
          <ac:chgData name="PIPAN MICHELE" userId="da00a2aa-4c64-4bcb-a497-1055e4cd2351" providerId="ADAL" clId="{6530C318-908A-4873-9DE7-969F157B1C46}" dt="2022-11-24T13:28:10.707" v="615"/>
          <ac:inkMkLst>
            <pc:docMk/>
            <pc:sldMk cId="193724339" sldId="262"/>
            <ac:inkMk id="52" creationId="{2AC734FE-247F-4882-A71F-D5C7EECE5B2C}"/>
          </ac:inkMkLst>
        </pc:inkChg>
        <pc:inkChg chg="add del">
          <ac:chgData name="PIPAN MICHELE" userId="da00a2aa-4c64-4bcb-a497-1055e4cd2351" providerId="ADAL" clId="{6530C318-908A-4873-9DE7-969F157B1C46}" dt="2022-11-24T13:28:11.917" v="618"/>
          <ac:inkMkLst>
            <pc:docMk/>
            <pc:sldMk cId="193724339" sldId="262"/>
            <ac:inkMk id="53" creationId="{18B23C30-E30F-4846-A09F-A0A12221F3F5}"/>
          </ac:inkMkLst>
        </pc:inkChg>
        <pc:inkChg chg="add del">
          <ac:chgData name="PIPAN MICHELE" userId="da00a2aa-4c64-4bcb-a497-1055e4cd2351" providerId="ADAL" clId="{6530C318-908A-4873-9DE7-969F157B1C46}" dt="2022-11-24T13:28:11.917" v="618"/>
          <ac:inkMkLst>
            <pc:docMk/>
            <pc:sldMk cId="193724339" sldId="262"/>
            <ac:inkMk id="54" creationId="{8A0C487B-7E91-48C5-9AA9-1856B090E6E8}"/>
          </ac:inkMkLst>
        </pc:inkChg>
        <pc:inkChg chg="add del">
          <ac:chgData name="PIPAN MICHELE" userId="da00a2aa-4c64-4bcb-a497-1055e4cd2351" providerId="ADAL" clId="{6530C318-908A-4873-9DE7-969F157B1C46}" dt="2022-11-24T13:28:11.917" v="618"/>
          <ac:inkMkLst>
            <pc:docMk/>
            <pc:sldMk cId="193724339" sldId="262"/>
            <ac:inkMk id="55" creationId="{F5DB7551-BE01-4E43-9116-7218AE0A900E}"/>
          </ac:inkMkLst>
        </pc:inkChg>
        <pc:inkChg chg="add del">
          <ac:chgData name="PIPAN MICHELE" userId="da00a2aa-4c64-4bcb-a497-1055e4cd2351" providerId="ADAL" clId="{6530C318-908A-4873-9DE7-969F157B1C46}" dt="2022-11-24T13:28:18.584" v="630"/>
          <ac:inkMkLst>
            <pc:docMk/>
            <pc:sldMk cId="193724339" sldId="262"/>
            <ac:inkMk id="56" creationId="{DF9752CB-C0F8-4AFF-B8F5-5EB29B60E217}"/>
          </ac:inkMkLst>
        </pc:inkChg>
        <pc:inkChg chg="add del">
          <ac:chgData name="PIPAN MICHELE" userId="da00a2aa-4c64-4bcb-a497-1055e4cd2351" providerId="ADAL" clId="{6530C318-908A-4873-9DE7-969F157B1C46}" dt="2022-11-24T13:28:18.584" v="630"/>
          <ac:inkMkLst>
            <pc:docMk/>
            <pc:sldMk cId="193724339" sldId="262"/>
            <ac:inkMk id="57" creationId="{BBBDF084-724F-4F76-8B71-FA6C0FC7EE1C}"/>
          </ac:inkMkLst>
        </pc:inkChg>
        <pc:inkChg chg="add del">
          <ac:chgData name="PIPAN MICHELE" userId="da00a2aa-4c64-4bcb-a497-1055e4cd2351" providerId="ADAL" clId="{6530C318-908A-4873-9DE7-969F157B1C46}" dt="2022-11-24T13:28:18.584" v="630"/>
          <ac:inkMkLst>
            <pc:docMk/>
            <pc:sldMk cId="193724339" sldId="262"/>
            <ac:inkMk id="58" creationId="{6E9DAA14-52B1-4AEB-B53A-3E6DA267F137}"/>
          </ac:inkMkLst>
        </pc:inkChg>
        <pc:inkChg chg="add del">
          <ac:chgData name="PIPAN MICHELE" userId="da00a2aa-4c64-4bcb-a497-1055e4cd2351" providerId="ADAL" clId="{6530C318-908A-4873-9DE7-969F157B1C46}" dt="2022-11-24T13:28:18.584" v="630"/>
          <ac:inkMkLst>
            <pc:docMk/>
            <pc:sldMk cId="193724339" sldId="262"/>
            <ac:inkMk id="59" creationId="{4A72AA79-07B5-48B4-8449-6A7D48E3B622}"/>
          </ac:inkMkLst>
        </pc:inkChg>
        <pc:inkChg chg="add del">
          <ac:chgData name="PIPAN MICHELE" userId="da00a2aa-4c64-4bcb-a497-1055e4cd2351" providerId="ADAL" clId="{6530C318-908A-4873-9DE7-969F157B1C46}" dt="2022-11-24T13:28:18.584" v="630"/>
          <ac:inkMkLst>
            <pc:docMk/>
            <pc:sldMk cId="193724339" sldId="262"/>
            <ac:inkMk id="60" creationId="{26F72072-59BB-4B39-9652-C31D25E03E51}"/>
          </ac:inkMkLst>
        </pc:inkChg>
        <pc:inkChg chg="add del">
          <ac:chgData name="PIPAN MICHELE" userId="da00a2aa-4c64-4bcb-a497-1055e4cd2351" providerId="ADAL" clId="{6530C318-908A-4873-9DE7-969F157B1C46}" dt="2022-11-24T13:28:18.584" v="630"/>
          <ac:inkMkLst>
            <pc:docMk/>
            <pc:sldMk cId="193724339" sldId="262"/>
            <ac:inkMk id="61" creationId="{79B8F3B1-E75F-472A-8F6D-7DCCDB3C8A85}"/>
          </ac:inkMkLst>
        </pc:inkChg>
        <pc:inkChg chg="add del">
          <ac:chgData name="PIPAN MICHELE" userId="da00a2aa-4c64-4bcb-a497-1055e4cd2351" providerId="ADAL" clId="{6530C318-908A-4873-9DE7-969F157B1C46}" dt="2022-11-24T13:28:18.584" v="630"/>
          <ac:inkMkLst>
            <pc:docMk/>
            <pc:sldMk cId="193724339" sldId="262"/>
            <ac:inkMk id="62" creationId="{7067DC36-E1F2-49B9-A468-1CDE8EEBFFC4}"/>
          </ac:inkMkLst>
        </pc:inkChg>
        <pc:inkChg chg="add del">
          <ac:chgData name="PIPAN MICHELE" userId="da00a2aa-4c64-4bcb-a497-1055e4cd2351" providerId="ADAL" clId="{6530C318-908A-4873-9DE7-969F157B1C46}" dt="2022-11-24T13:28:18.584" v="630"/>
          <ac:inkMkLst>
            <pc:docMk/>
            <pc:sldMk cId="193724339" sldId="262"/>
            <ac:inkMk id="63" creationId="{1B9DCD46-08F5-4941-B0CF-F89AF07B64E6}"/>
          </ac:inkMkLst>
        </pc:inkChg>
        <pc:inkChg chg="add del">
          <ac:chgData name="PIPAN MICHELE" userId="da00a2aa-4c64-4bcb-a497-1055e4cd2351" providerId="ADAL" clId="{6530C318-908A-4873-9DE7-969F157B1C46}" dt="2022-11-24T13:28:18.584" v="630"/>
          <ac:inkMkLst>
            <pc:docMk/>
            <pc:sldMk cId="193724339" sldId="262"/>
            <ac:inkMk id="64" creationId="{8D150BF8-D2F0-42DC-A742-C0454EA753EE}"/>
          </ac:inkMkLst>
        </pc:inkChg>
        <pc:inkChg chg="add del">
          <ac:chgData name="PIPAN MICHELE" userId="da00a2aa-4c64-4bcb-a497-1055e4cd2351" providerId="ADAL" clId="{6530C318-908A-4873-9DE7-969F157B1C46}" dt="2022-11-24T13:28:18.584" v="630"/>
          <ac:inkMkLst>
            <pc:docMk/>
            <pc:sldMk cId="193724339" sldId="262"/>
            <ac:inkMk id="65" creationId="{88EE81D7-B519-4723-AF4A-8229F62995F7}"/>
          </ac:inkMkLst>
        </pc:inkChg>
        <pc:inkChg chg="add del">
          <ac:chgData name="PIPAN MICHELE" userId="da00a2aa-4c64-4bcb-a497-1055e4cd2351" providerId="ADAL" clId="{6530C318-908A-4873-9DE7-969F157B1C46}" dt="2022-11-24T13:28:18.584" v="630"/>
          <ac:inkMkLst>
            <pc:docMk/>
            <pc:sldMk cId="193724339" sldId="262"/>
            <ac:inkMk id="66" creationId="{A0AF24F9-48D8-4ADA-A593-8A0520D015C8}"/>
          </ac:inkMkLst>
        </pc:inkChg>
        <pc:inkChg chg="add del">
          <ac:chgData name="PIPAN MICHELE" userId="da00a2aa-4c64-4bcb-a497-1055e4cd2351" providerId="ADAL" clId="{6530C318-908A-4873-9DE7-969F157B1C46}" dt="2022-11-24T13:28:18.584" v="630"/>
          <ac:inkMkLst>
            <pc:docMk/>
            <pc:sldMk cId="193724339" sldId="262"/>
            <ac:inkMk id="67" creationId="{2691C8C3-D372-4774-9672-A9BE0B15A897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68" creationId="{DEC20DDE-38D9-4A43-BD20-BCE86F2A9905}"/>
          </ac:inkMkLst>
        </pc:inkChg>
        <pc:inkChg chg="add del">
          <ac:chgData name="PIPAN MICHELE" userId="da00a2aa-4c64-4bcb-a497-1055e4cd2351" providerId="ADAL" clId="{6530C318-908A-4873-9DE7-969F157B1C46}" dt="2022-11-24T13:28:22.455" v="636"/>
          <ac:inkMkLst>
            <pc:docMk/>
            <pc:sldMk cId="193724339" sldId="262"/>
            <ac:inkMk id="69" creationId="{4F7F2A1C-0466-4650-823F-567B8DFDFEB1}"/>
          </ac:inkMkLst>
        </pc:inkChg>
        <pc:inkChg chg="add del">
          <ac:chgData name="PIPAN MICHELE" userId="da00a2aa-4c64-4bcb-a497-1055e4cd2351" providerId="ADAL" clId="{6530C318-908A-4873-9DE7-969F157B1C46}" dt="2022-11-24T13:28:22.455" v="636"/>
          <ac:inkMkLst>
            <pc:docMk/>
            <pc:sldMk cId="193724339" sldId="262"/>
            <ac:inkMk id="70" creationId="{646DF939-35E6-48A2-8ED3-965B7D30D659}"/>
          </ac:inkMkLst>
        </pc:inkChg>
        <pc:inkChg chg="add del">
          <ac:chgData name="PIPAN MICHELE" userId="da00a2aa-4c64-4bcb-a497-1055e4cd2351" providerId="ADAL" clId="{6530C318-908A-4873-9DE7-969F157B1C46}" dt="2022-11-24T13:28:22.455" v="636"/>
          <ac:inkMkLst>
            <pc:docMk/>
            <pc:sldMk cId="193724339" sldId="262"/>
            <ac:inkMk id="71" creationId="{DBCC75C1-23B7-43C4-B2FB-3D19EC99C7AB}"/>
          </ac:inkMkLst>
        </pc:inkChg>
        <pc:inkChg chg="add del">
          <ac:chgData name="PIPAN MICHELE" userId="da00a2aa-4c64-4bcb-a497-1055e4cd2351" providerId="ADAL" clId="{6530C318-908A-4873-9DE7-969F157B1C46}" dt="2022-11-24T13:28:22.455" v="636"/>
          <ac:inkMkLst>
            <pc:docMk/>
            <pc:sldMk cId="193724339" sldId="262"/>
            <ac:inkMk id="72" creationId="{DC8F2601-BB28-4318-B44A-024665656642}"/>
          </ac:inkMkLst>
        </pc:inkChg>
        <pc:inkChg chg="add del">
          <ac:chgData name="PIPAN MICHELE" userId="da00a2aa-4c64-4bcb-a497-1055e4cd2351" providerId="ADAL" clId="{6530C318-908A-4873-9DE7-969F157B1C46}" dt="2022-11-24T13:28:22.455" v="636"/>
          <ac:inkMkLst>
            <pc:docMk/>
            <pc:sldMk cId="193724339" sldId="262"/>
            <ac:inkMk id="73" creationId="{978BF722-9851-4DFB-AD08-0211E19AE265}"/>
          </ac:inkMkLst>
        </pc:inkChg>
        <pc:inkChg chg="add del">
          <ac:chgData name="PIPAN MICHELE" userId="da00a2aa-4c64-4bcb-a497-1055e4cd2351" providerId="ADAL" clId="{6530C318-908A-4873-9DE7-969F157B1C46}" dt="2022-11-24T13:28:22.455" v="636"/>
          <ac:inkMkLst>
            <pc:docMk/>
            <pc:sldMk cId="193724339" sldId="262"/>
            <ac:inkMk id="74" creationId="{F7012CA3-B75D-46DE-ABEA-F93C69FB07F8}"/>
          </ac:inkMkLst>
        </pc:inkChg>
        <pc:inkChg chg="add del">
          <ac:chgData name="PIPAN MICHELE" userId="da00a2aa-4c64-4bcb-a497-1055e4cd2351" providerId="ADAL" clId="{6530C318-908A-4873-9DE7-969F157B1C46}" dt="2022-11-24T13:28:24.345" v="640"/>
          <ac:inkMkLst>
            <pc:docMk/>
            <pc:sldMk cId="193724339" sldId="262"/>
            <ac:inkMk id="75" creationId="{0D6B5791-C235-4114-A5CC-4E59DBB9F030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76" creationId="{A9A59051-3713-41DB-913E-20DB18416C97}"/>
          </ac:inkMkLst>
        </pc:inkChg>
        <pc:inkChg chg="add del">
          <ac:chgData name="PIPAN MICHELE" userId="da00a2aa-4c64-4bcb-a497-1055e4cd2351" providerId="ADAL" clId="{6530C318-908A-4873-9DE7-969F157B1C46}" dt="2022-11-24T13:28:24.345" v="640"/>
          <ac:inkMkLst>
            <pc:docMk/>
            <pc:sldMk cId="193724339" sldId="262"/>
            <ac:inkMk id="77" creationId="{D73D1E63-F498-4564-9234-2AECF55B23B9}"/>
          </ac:inkMkLst>
        </pc:inkChg>
        <pc:inkChg chg="add del">
          <ac:chgData name="PIPAN MICHELE" userId="da00a2aa-4c64-4bcb-a497-1055e4cd2351" providerId="ADAL" clId="{6530C318-908A-4873-9DE7-969F157B1C46}" dt="2022-11-24T13:28:24.345" v="640"/>
          <ac:inkMkLst>
            <pc:docMk/>
            <pc:sldMk cId="193724339" sldId="262"/>
            <ac:inkMk id="78" creationId="{BEFFDE81-8D7A-4F1E-BFF6-D39F549C2A07}"/>
          </ac:inkMkLst>
        </pc:inkChg>
        <pc:inkChg chg="add del">
          <ac:chgData name="PIPAN MICHELE" userId="da00a2aa-4c64-4bcb-a497-1055e4cd2351" providerId="ADAL" clId="{6530C318-908A-4873-9DE7-969F157B1C46}" dt="2022-11-24T13:28:24.345" v="640"/>
          <ac:inkMkLst>
            <pc:docMk/>
            <pc:sldMk cId="193724339" sldId="262"/>
            <ac:inkMk id="79" creationId="{B93E2632-5240-47AE-85E7-EA3E230919F4}"/>
          </ac:inkMkLst>
        </pc:inkChg>
        <pc:inkChg chg="add del">
          <ac:chgData name="PIPAN MICHELE" userId="da00a2aa-4c64-4bcb-a497-1055e4cd2351" providerId="ADAL" clId="{6530C318-908A-4873-9DE7-969F157B1C46}" dt="2022-11-24T13:28:25.617" v="643"/>
          <ac:inkMkLst>
            <pc:docMk/>
            <pc:sldMk cId="193724339" sldId="262"/>
            <ac:inkMk id="80" creationId="{0BA3C67C-B78E-477F-AA92-459EF6FBB835}"/>
          </ac:inkMkLst>
        </pc:inkChg>
        <pc:inkChg chg="add del">
          <ac:chgData name="PIPAN MICHELE" userId="da00a2aa-4c64-4bcb-a497-1055e4cd2351" providerId="ADAL" clId="{6530C318-908A-4873-9DE7-969F157B1C46}" dt="2022-11-24T13:28:25.617" v="643"/>
          <ac:inkMkLst>
            <pc:docMk/>
            <pc:sldMk cId="193724339" sldId="262"/>
            <ac:inkMk id="81" creationId="{E9A2DE34-DEAB-4CDA-B38F-FBC91D5C41BA}"/>
          </ac:inkMkLst>
        </pc:inkChg>
        <pc:inkChg chg="add del">
          <ac:chgData name="PIPAN MICHELE" userId="da00a2aa-4c64-4bcb-a497-1055e4cd2351" providerId="ADAL" clId="{6530C318-908A-4873-9DE7-969F157B1C46}" dt="2022-11-24T13:28:25.617" v="643"/>
          <ac:inkMkLst>
            <pc:docMk/>
            <pc:sldMk cId="193724339" sldId="262"/>
            <ac:inkMk id="82" creationId="{ED84EBD0-671D-46DB-AC23-263230C76233}"/>
          </ac:inkMkLst>
        </pc:inkChg>
        <pc:inkChg chg="add">
          <ac:chgData name="PIPAN MICHELE" userId="da00a2aa-4c64-4bcb-a497-1055e4cd2351" providerId="ADAL" clId="{6530C318-908A-4873-9DE7-969F157B1C46}" dt="2022-11-24T13:28:25.617" v="643"/>
          <ac:inkMkLst>
            <pc:docMk/>
            <pc:sldMk cId="193724339" sldId="262"/>
            <ac:inkMk id="83" creationId="{2969F0B2-FBBD-411D-AF9D-3D759BD0C705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84" creationId="{7C25249C-B772-4AC0-A86C-B0D6388A991A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85" creationId="{98F54147-D296-4252-AA09-423EFD18D555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86" creationId="{338D7551-2422-432E-B6C8-3E884AB771F1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87" creationId="{6BAD2B7F-BFF9-44AB-92E6-B4282DE4D3FE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88" creationId="{E00FA05E-CAC7-41CF-A112-C5614B82E44A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89" creationId="{AF76140F-3615-4465-9BE6-63D14DC717BE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90" creationId="{A8B6ECF7-8F0C-4BCE-B782-365AE4265945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91" creationId="{8620FE5F-8891-4AED-85B5-0E5ABBCA0560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92" creationId="{F1803603-117C-4A80-ACA8-6EFD3517D39B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93" creationId="{E255BB03-4F6D-44AD-8956-13DF64B0387A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94" creationId="{BA335F37-12D5-4607-BEEC-D4F0365543AC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95" creationId="{F820355D-41AC-4592-8359-EDAE0BA96EF5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96" creationId="{6EC850C6-7502-4C68-B141-9F01492E144A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97" creationId="{B34E723F-1AA1-4393-B353-76D26E5A9FA9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98" creationId="{A2ED5989-9865-406D-9C21-7DFB3C54AEE1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99" creationId="{4546BBAB-1000-471A-A4F9-91453E06C83B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00" creationId="{B8A6F42C-9350-4AFE-AAFA-BF5BDB17FFDB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01" creationId="{1FE3A588-CB4B-4652-9D10-26840ACEEBF9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02" creationId="{498BC3CA-021D-400E-946A-70A085AEBF2C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03" creationId="{9921A000-809E-4298-8609-ABE04CE95E6F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04" creationId="{FA62A419-A000-4281-8BE2-3044EC5EACDA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05" creationId="{875CC60B-2B13-42F7-8F92-42E4219EDC1C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06" creationId="{5747F829-CBB2-41EC-A6BA-BF84401E75EC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07" creationId="{3CC426B4-3612-4C30-8A1C-98DFFD5C0EE2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08" creationId="{DFEC751B-17DE-4158-97F7-C66762BA5070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09" creationId="{8B7A0147-FF61-4461-A4D2-4FA91DBB6003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10" creationId="{7E65D9C4-4987-45D9-8C84-3068596C626D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11" creationId="{6E5ED0FD-E376-4FAD-8403-47F1D27308CA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12" creationId="{52F9420B-D513-4809-82BB-A76A6399805B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13" creationId="{C3519511-E343-49DB-A8D4-F0C23D3AA48F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14" creationId="{BE75F298-1611-4AE2-BB9C-4ACE72DA731D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15" creationId="{134CDA92-BD35-4D8D-B751-E6FD86497D97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16" creationId="{8FE51D2E-E81C-4E48-8C63-A31157190671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17" creationId="{6C298654-97EA-4429-B243-7C817486C738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18" creationId="{1EBAA207-0BC3-48FB-8455-0B2200A60D9D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19" creationId="{923C9C43-0E9E-474B-9D17-1E7E3030A27B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20" creationId="{15A72B2F-80C2-4F46-88E3-88F24AFC6F29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21" creationId="{BAED1327-E56B-4115-B098-54D7E83A0228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22" creationId="{4780DBF0-3D6C-48D5-ACD2-632803B57711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23" creationId="{423B0A41-70D6-4351-B7E5-6231C28CED52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24" creationId="{7A1FD4E6-FCAE-4917-8964-3226EC463AAB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25" creationId="{59723049-ECB2-4C1F-A8BE-C1C3C7329C4E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26" creationId="{DD83C596-6990-4CC0-A4F9-0F868DAD8B40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27" creationId="{C08C6269-4F03-4079-8DFE-D566FCC9EE68}"/>
          </ac:inkMkLst>
        </pc:inkChg>
        <pc:inkChg chg="add del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28" creationId="{B4C0E4F4-B276-4C89-B1F3-38528B785A84}"/>
          </ac:inkMkLst>
        </pc:inkChg>
        <pc:inkChg chg="add">
          <ac:chgData name="PIPAN MICHELE" userId="da00a2aa-4c64-4bcb-a497-1055e4cd2351" providerId="ADAL" clId="{6530C318-908A-4873-9DE7-969F157B1C46}" dt="2022-11-24T13:28:55.458" v="688"/>
          <ac:inkMkLst>
            <pc:docMk/>
            <pc:sldMk cId="193724339" sldId="262"/>
            <ac:inkMk id="129" creationId="{A2C815C6-9EA4-47DC-A157-DBAAB3359409}"/>
          </ac:inkMkLst>
        </pc:inkChg>
      </pc:sldChg>
      <pc:sldChg chg="addSp delSp">
        <pc:chgData name="PIPAN MICHELE" userId="da00a2aa-4c64-4bcb-a497-1055e4cd2351" providerId="ADAL" clId="{6530C318-908A-4873-9DE7-969F157B1C46}" dt="2022-11-24T13:33:37.085" v="961"/>
        <pc:sldMkLst>
          <pc:docMk/>
          <pc:sldMk cId="1634664102" sldId="263"/>
        </pc:sldMkLst>
        <pc:inkChg chg="add del">
          <ac:chgData name="PIPAN MICHELE" userId="da00a2aa-4c64-4bcb-a497-1055e4cd2351" providerId="ADAL" clId="{6530C318-908A-4873-9DE7-969F157B1C46}" dt="2022-11-24T13:29:18.377" v="705"/>
          <ac:inkMkLst>
            <pc:docMk/>
            <pc:sldMk cId="1634664102" sldId="263"/>
            <ac:inkMk id="2" creationId="{C5AAFB49-D506-456D-AC5D-67D41E8FAE83}"/>
          </ac:inkMkLst>
        </pc:inkChg>
        <pc:inkChg chg="add del">
          <ac:chgData name="PIPAN MICHELE" userId="da00a2aa-4c64-4bcb-a497-1055e4cd2351" providerId="ADAL" clId="{6530C318-908A-4873-9DE7-969F157B1C46}" dt="2022-11-24T13:29:18.377" v="705"/>
          <ac:inkMkLst>
            <pc:docMk/>
            <pc:sldMk cId="1634664102" sldId="263"/>
            <ac:inkMk id="3" creationId="{B633EFCA-14AA-4D5F-B2DB-32194B7ECFC8}"/>
          </ac:inkMkLst>
        </pc:inkChg>
        <pc:inkChg chg="add del">
          <ac:chgData name="PIPAN MICHELE" userId="da00a2aa-4c64-4bcb-a497-1055e4cd2351" providerId="ADAL" clId="{6530C318-908A-4873-9DE7-969F157B1C46}" dt="2022-11-24T13:29:18.377" v="705"/>
          <ac:inkMkLst>
            <pc:docMk/>
            <pc:sldMk cId="1634664102" sldId="263"/>
            <ac:inkMk id="4" creationId="{3321A0E2-E9CC-41A6-B4F5-A3BCCBC9E825}"/>
          </ac:inkMkLst>
        </pc:inkChg>
        <pc:inkChg chg="add del">
          <ac:chgData name="PIPAN MICHELE" userId="da00a2aa-4c64-4bcb-a497-1055e4cd2351" providerId="ADAL" clId="{6530C318-908A-4873-9DE7-969F157B1C46}" dt="2022-11-24T13:29:18.377" v="705"/>
          <ac:inkMkLst>
            <pc:docMk/>
            <pc:sldMk cId="1634664102" sldId="263"/>
            <ac:inkMk id="5" creationId="{8F346148-FE06-4707-BB19-50E812894FAE}"/>
          </ac:inkMkLst>
        </pc:inkChg>
        <pc:inkChg chg="add del">
          <ac:chgData name="PIPAN MICHELE" userId="da00a2aa-4c64-4bcb-a497-1055e4cd2351" providerId="ADAL" clId="{6530C318-908A-4873-9DE7-969F157B1C46}" dt="2022-11-24T13:29:18.377" v="705"/>
          <ac:inkMkLst>
            <pc:docMk/>
            <pc:sldMk cId="1634664102" sldId="263"/>
            <ac:inkMk id="6" creationId="{4543759C-8C08-4C78-80EA-66506EFB51B5}"/>
          </ac:inkMkLst>
        </pc:inkChg>
        <pc:inkChg chg="add del">
          <ac:chgData name="PIPAN MICHELE" userId="da00a2aa-4c64-4bcb-a497-1055e4cd2351" providerId="ADAL" clId="{6530C318-908A-4873-9DE7-969F157B1C46}" dt="2022-11-24T13:29:18.377" v="705"/>
          <ac:inkMkLst>
            <pc:docMk/>
            <pc:sldMk cId="1634664102" sldId="263"/>
            <ac:inkMk id="7" creationId="{605A0877-80F2-4EE5-AAC4-FB7647E08712}"/>
          </ac:inkMkLst>
        </pc:inkChg>
        <pc:inkChg chg="add del">
          <ac:chgData name="PIPAN MICHELE" userId="da00a2aa-4c64-4bcb-a497-1055e4cd2351" providerId="ADAL" clId="{6530C318-908A-4873-9DE7-969F157B1C46}" dt="2022-11-24T13:29:18.377" v="705"/>
          <ac:inkMkLst>
            <pc:docMk/>
            <pc:sldMk cId="1634664102" sldId="263"/>
            <ac:inkMk id="8" creationId="{AE8F5349-9462-4579-8351-9239A6CEC0D5}"/>
          </ac:inkMkLst>
        </pc:inkChg>
        <pc:inkChg chg="add del">
          <ac:chgData name="PIPAN MICHELE" userId="da00a2aa-4c64-4bcb-a497-1055e4cd2351" providerId="ADAL" clId="{6530C318-908A-4873-9DE7-969F157B1C46}" dt="2022-11-24T13:29:18.377" v="705"/>
          <ac:inkMkLst>
            <pc:docMk/>
            <pc:sldMk cId="1634664102" sldId="263"/>
            <ac:inkMk id="9" creationId="{258D4EBF-749B-4FB9-BB69-9203FD5B583E}"/>
          </ac:inkMkLst>
        </pc:inkChg>
        <pc:inkChg chg="add del">
          <ac:chgData name="PIPAN MICHELE" userId="da00a2aa-4c64-4bcb-a497-1055e4cd2351" providerId="ADAL" clId="{6530C318-908A-4873-9DE7-969F157B1C46}" dt="2022-11-24T13:29:18.377" v="705"/>
          <ac:inkMkLst>
            <pc:docMk/>
            <pc:sldMk cId="1634664102" sldId="263"/>
            <ac:inkMk id="10" creationId="{F6B5ADE1-4DD6-4A41-947D-46F8C0594914}"/>
          </ac:inkMkLst>
        </pc:inkChg>
        <pc:inkChg chg="add del">
          <ac:chgData name="PIPAN MICHELE" userId="da00a2aa-4c64-4bcb-a497-1055e4cd2351" providerId="ADAL" clId="{6530C318-908A-4873-9DE7-969F157B1C46}" dt="2022-11-24T13:29:18.377" v="705"/>
          <ac:inkMkLst>
            <pc:docMk/>
            <pc:sldMk cId="1634664102" sldId="263"/>
            <ac:inkMk id="11" creationId="{A4477F78-A5C0-4A33-96B6-72BF1F341CA5}"/>
          </ac:inkMkLst>
        </pc:inkChg>
        <pc:inkChg chg="add del">
          <ac:chgData name="PIPAN MICHELE" userId="da00a2aa-4c64-4bcb-a497-1055e4cd2351" providerId="ADAL" clId="{6530C318-908A-4873-9DE7-969F157B1C46}" dt="2022-11-24T13:29:18.377" v="705"/>
          <ac:inkMkLst>
            <pc:docMk/>
            <pc:sldMk cId="1634664102" sldId="263"/>
            <ac:inkMk id="12" creationId="{07AE7F2B-5F14-4063-9499-A2CB9B92963E}"/>
          </ac:inkMkLst>
        </pc:inkChg>
        <pc:inkChg chg="add del">
          <ac:chgData name="PIPAN MICHELE" userId="da00a2aa-4c64-4bcb-a497-1055e4cd2351" providerId="ADAL" clId="{6530C318-908A-4873-9DE7-969F157B1C46}" dt="2022-11-24T13:29:18.377" v="705"/>
          <ac:inkMkLst>
            <pc:docMk/>
            <pc:sldMk cId="1634664102" sldId="263"/>
            <ac:inkMk id="13" creationId="{A13E6245-9698-438F-A2E7-8F89152B4B00}"/>
          </ac:inkMkLst>
        </pc:inkChg>
        <pc:inkChg chg="add del">
          <ac:chgData name="PIPAN MICHELE" userId="da00a2aa-4c64-4bcb-a497-1055e4cd2351" providerId="ADAL" clId="{6530C318-908A-4873-9DE7-969F157B1C46}" dt="2022-11-24T13:29:18.377" v="705"/>
          <ac:inkMkLst>
            <pc:docMk/>
            <pc:sldMk cId="1634664102" sldId="263"/>
            <ac:inkMk id="14" creationId="{74A0F15A-E38F-4269-8888-94A2E8BE23C2}"/>
          </ac:inkMkLst>
        </pc:inkChg>
        <pc:inkChg chg="add del">
          <ac:chgData name="PIPAN MICHELE" userId="da00a2aa-4c64-4bcb-a497-1055e4cd2351" providerId="ADAL" clId="{6530C318-908A-4873-9DE7-969F157B1C46}" dt="2022-11-24T13:29:18.377" v="705"/>
          <ac:inkMkLst>
            <pc:docMk/>
            <pc:sldMk cId="1634664102" sldId="263"/>
            <ac:inkMk id="15" creationId="{9C554EF3-1DDA-4435-8636-ABB4AB6EF8AC}"/>
          </ac:inkMkLst>
        </pc:inkChg>
        <pc:inkChg chg="add del">
          <ac:chgData name="PIPAN MICHELE" userId="da00a2aa-4c64-4bcb-a497-1055e4cd2351" providerId="ADAL" clId="{6530C318-908A-4873-9DE7-969F157B1C46}" dt="2022-11-24T13:29:18.377" v="705"/>
          <ac:inkMkLst>
            <pc:docMk/>
            <pc:sldMk cId="1634664102" sldId="263"/>
            <ac:inkMk id="16" creationId="{851F1740-60F3-4BD8-9161-F8E0CCBB22CF}"/>
          </ac:inkMkLst>
        </pc:inkChg>
        <pc:inkChg chg="add del">
          <ac:chgData name="PIPAN MICHELE" userId="da00a2aa-4c64-4bcb-a497-1055e4cd2351" providerId="ADAL" clId="{6530C318-908A-4873-9DE7-969F157B1C46}" dt="2022-11-24T13:29:18.377" v="705"/>
          <ac:inkMkLst>
            <pc:docMk/>
            <pc:sldMk cId="1634664102" sldId="263"/>
            <ac:inkMk id="17" creationId="{0CEA2633-6DB3-403C-9FCE-AF69C409629E}"/>
          </ac:inkMkLst>
        </pc:inkChg>
        <pc:inkChg chg="add del">
          <ac:chgData name="PIPAN MICHELE" userId="da00a2aa-4c64-4bcb-a497-1055e4cd2351" providerId="ADAL" clId="{6530C318-908A-4873-9DE7-969F157B1C46}" dt="2022-11-24T13:29:25.594" v="713"/>
          <ac:inkMkLst>
            <pc:docMk/>
            <pc:sldMk cId="1634664102" sldId="263"/>
            <ac:inkMk id="18" creationId="{03A8F5D0-BC49-4866-9DD1-DFD1C1571D09}"/>
          </ac:inkMkLst>
        </pc:inkChg>
        <pc:inkChg chg="add del">
          <ac:chgData name="PIPAN MICHELE" userId="da00a2aa-4c64-4bcb-a497-1055e4cd2351" providerId="ADAL" clId="{6530C318-908A-4873-9DE7-969F157B1C46}" dt="2022-11-24T13:29:25.594" v="713"/>
          <ac:inkMkLst>
            <pc:docMk/>
            <pc:sldMk cId="1634664102" sldId="263"/>
            <ac:inkMk id="19" creationId="{E2088DA0-D8F2-41B8-A9EB-8CBCB0874CE3}"/>
          </ac:inkMkLst>
        </pc:inkChg>
        <pc:inkChg chg="add del">
          <ac:chgData name="PIPAN MICHELE" userId="da00a2aa-4c64-4bcb-a497-1055e4cd2351" providerId="ADAL" clId="{6530C318-908A-4873-9DE7-969F157B1C46}" dt="2022-11-24T13:29:25.594" v="713"/>
          <ac:inkMkLst>
            <pc:docMk/>
            <pc:sldMk cId="1634664102" sldId="263"/>
            <ac:inkMk id="20" creationId="{63CC00F2-9121-4B49-814D-56AAA01F743A}"/>
          </ac:inkMkLst>
        </pc:inkChg>
        <pc:inkChg chg="add del">
          <ac:chgData name="PIPAN MICHELE" userId="da00a2aa-4c64-4bcb-a497-1055e4cd2351" providerId="ADAL" clId="{6530C318-908A-4873-9DE7-969F157B1C46}" dt="2022-11-24T13:29:25.594" v="713"/>
          <ac:inkMkLst>
            <pc:docMk/>
            <pc:sldMk cId="1634664102" sldId="263"/>
            <ac:inkMk id="21" creationId="{1C8A918D-0DD4-40EB-A66E-7F16D0465CE0}"/>
          </ac:inkMkLst>
        </pc:inkChg>
        <pc:inkChg chg="add del">
          <ac:chgData name="PIPAN MICHELE" userId="da00a2aa-4c64-4bcb-a497-1055e4cd2351" providerId="ADAL" clId="{6530C318-908A-4873-9DE7-969F157B1C46}" dt="2022-11-24T13:29:25.594" v="713"/>
          <ac:inkMkLst>
            <pc:docMk/>
            <pc:sldMk cId="1634664102" sldId="263"/>
            <ac:inkMk id="22" creationId="{39304CD0-8131-462E-AEB3-AE40D8231FFA}"/>
          </ac:inkMkLst>
        </pc:inkChg>
        <pc:inkChg chg="add del">
          <ac:chgData name="PIPAN MICHELE" userId="da00a2aa-4c64-4bcb-a497-1055e4cd2351" providerId="ADAL" clId="{6530C318-908A-4873-9DE7-969F157B1C46}" dt="2022-11-24T13:29:25.594" v="713"/>
          <ac:inkMkLst>
            <pc:docMk/>
            <pc:sldMk cId="1634664102" sldId="263"/>
            <ac:inkMk id="23" creationId="{5821669E-CDE9-4F7E-828D-A29C699ECF03}"/>
          </ac:inkMkLst>
        </pc:inkChg>
        <pc:inkChg chg="add del">
          <ac:chgData name="PIPAN MICHELE" userId="da00a2aa-4c64-4bcb-a497-1055e4cd2351" providerId="ADAL" clId="{6530C318-908A-4873-9DE7-969F157B1C46}" dt="2022-11-24T13:29:25.594" v="713"/>
          <ac:inkMkLst>
            <pc:docMk/>
            <pc:sldMk cId="1634664102" sldId="263"/>
            <ac:inkMk id="24" creationId="{A7EF6C3C-963D-4AC7-8195-9BCAFCBAD798}"/>
          </ac:inkMkLst>
        </pc:inkChg>
        <pc:inkChg chg="add del">
          <ac:chgData name="PIPAN MICHELE" userId="da00a2aa-4c64-4bcb-a497-1055e4cd2351" providerId="ADAL" clId="{6530C318-908A-4873-9DE7-969F157B1C46}" dt="2022-11-24T13:29:25.594" v="713"/>
          <ac:inkMkLst>
            <pc:docMk/>
            <pc:sldMk cId="1634664102" sldId="263"/>
            <ac:inkMk id="25" creationId="{EAE48367-5BB2-4AF2-BE82-7131B6E89F62}"/>
          </ac:inkMkLst>
        </pc:inkChg>
        <pc:inkChg chg="add del">
          <ac:chgData name="PIPAN MICHELE" userId="da00a2aa-4c64-4bcb-a497-1055e4cd2351" providerId="ADAL" clId="{6530C318-908A-4873-9DE7-969F157B1C46}" dt="2022-11-24T13:29:30.620" v="720"/>
          <ac:inkMkLst>
            <pc:docMk/>
            <pc:sldMk cId="1634664102" sldId="263"/>
            <ac:inkMk id="26" creationId="{64A9F4EE-B5C8-40F2-BF7E-79027C7AE9CD}"/>
          </ac:inkMkLst>
        </pc:inkChg>
        <pc:inkChg chg="add del">
          <ac:chgData name="PIPAN MICHELE" userId="da00a2aa-4c64-4bcb-a497-1055e4cd2351" providerId="ADAL" clId="{6530C318-908A-4873-9DE7-969F157B1C46}" dt="2022-11-24T13:29:30.620" v="720"/>
          <ac:inkMkLst>
            <pc:docMk/>
            <pc:sldMk cId="1634664102" sldId="263"/>
            <ac:inkMk id="27" creationId="{C9CC1D17-0BDD-456B-AB83-676FDF83917E}"/>
          </ac:inkMkLst>
        </pc:inkChg>
        <pc:inkChg chg="add del">
          <ac:chgData name="PIPAN MICHELE" userId="da00a2aa-4c64-4bcb-a497-1055e4cd2351" providerId="ADAL" clId="{6530C318-908A-4873-9DE7-969F157B1C46}" dt="2022-11-24T13:29:30.620" v="720"/>
          <ac:inkMkLst>
            <pc:docMk/>
            <pc:sldMk cId="1634664102" sldId="263"/>
            <ac:inkMk id="28" creationId="{5B422926-FEC3-4E8B-890D-5E7E8050B922}"/>
          </ac:inkMkLst>
        </pc:inkChg>
        <pc:inkChg chg="add del">
          <ac:chgData name="PIPAN MICHELE" userId="da00a2aa-4c64-4bcb-a497-1055e4cd2351" providerId="ADAL" clId="{6530C318-908A-4873-9DE7-969F157B1C46}" dt="2022-11-24T13:29:30.620" v="720"/>
          <ac:inkMkLst>
            <pc:docMk/>
            <pc:sldMk cId="1634664102" sldId="263"/>
            <ac:inkMk id="29" creationId="{C89FD909-3D43-4B4C-89D0-97EA4D5EF027}"/>
          </ac:inkMkLst>
        </pc:inkChg>
        <pc:inkChg chg="add del">
          <ac:chgData name="PIPAN MICHELE" userId="da00a2aa-4c64-4bcb-a497-1055e4cd2351" providerId="ADAL" clId="{6530C318-908A-4873-9DE7-969F157B1C46}" dt="2022-11-24T13:29:30.620" v="720"/>
          <ac:inkMkLst>
            <pc:docMk/>
            <pc:sldMk cId="1634664102" sldId="263"/>
            <ac:inkMk id="30" creationId="{E97C56E8-DB2F-4E14-93C1-1D5CF0D6C390}"/>
          </ac:inkMkLst>
        </pc:inkChg>
        <pc:inkChg chg="add del">
          <ac:chgData name="PIPAN MICHELE" userId="da00a2aa-4c64-4bcb-a497-1055e4cd2351" providerId="ADAL" clId="{6530C318-908A-4873-9DE7-969F157B1C46}" dt="2022-11-24T13:29:30.620" v="720"/>
          <ac:inkMkLst>
            <pc:docMk/>
            <pc:sldMk cId="1634664102" sldId="263"/>
            <ac:inkMk id="31" creationId="{B49F1181-3366-4799-B30E-48C8B5A97418}"/>
          </ac:inkMkLst>
        </pc:inkChg>
        <pc:inkChg chg="add del">
          <ac:chgData name="PIPAN MICHELE" userId="da00a2aa-4c64-4bcb-a497-1055e4cd2351" providerId="ADAL" clId="{6530C318-908A-4873-9DE7-969F157B1C46}" dt="2022-11-24T13:29:30.620" v="720"/>
          <ac:inkMkLst>
            <pc:docMk/>
            <pc:sldMk cId="1634664102" sldId="263"/>
            <ac:inkMk id="32" creationId="{A99DA53F-8CD2-406B-9F14-4608BDBCEC24}"/>
          </ac:inkMkLst>
        </pc:inkChg>
        <pc:inkChg chg="add del">
          <ac:chgData name="PIPAN MICHELE" userId="da00a2aa-4c64-4bcb-a497-1055e4cd2351" providerId="ADAL" clId="{6530C318-908A-4873-9DE7-969F157B1C46}" dt="2022-11-24T13:29:38.885" v="725"/>
          <ac:inkMkLst>
            <pc:docMk/>
            <pc:sldMk cId="1634664102" sldId="263"/>
            <ac:inkMk id="33" creationId="{4359FACE-1E8D-4861-AAF5-AF53859A9F25}"/>
          </ac:inkMkLst>
        </pc:inkChg>
        <pc:inkChg chg="add del">
          <ac:chgData name="PIPAN MICHELE" userId="da00a2aa-4c64-4bcb-a497-1055e4cd2351" providerId="ADAL" clId="{6530C318-908A-4873-9DE7-969F157B1C46}" dt="2022-11-24T13:29:38.885" v="725"/>
          <ac:inkMkLst>
            <pc:docMk/>
            <pc:sldMk cId="1634664102" sldId="263"/>
            <ac:inkMk id="34" creationId="{24B7C93C-7941-48A5-99E3-87811F7516AB}"/>
          </ac:inkMkLst>
        </pc:inkChg>
        <pc:inkChg chg="add del">
          <ac:chgData name="PIPAN MICHELE" userId="da00a2aa-4c64-4bcb-a497-1055e4cd2351" providerId="ADAL" clId="{6530C318-908A-4873-9DE7-969F157B1C46}" dt="2022-11-24T13:29:38.885" v="725"/>
          <ac:inkMkLst>
            <pc:docMk/>
            <pc:sldMk cId="1634664102" sldId="263"/>
            <ac:inkMk id="35" creationId="{24B994AB-B3F6-4E13-9888-2FCCB9C9BE50}"/>
          </ac:inkMkLst>
        </pc:inkChg>
        <pc:inkChg chg="add del">
          <ac:chgData name="PIPAN MICHELE" userId="da00a2aa-4c64-4bcb-a497-1055e4cd2351" providerId="ADAL" clId="{6530C318-908A-4873-9DE7-969F157B1C46}" dt="2022-11-24T13:29:38.885" v="725"/>
          <ac:inkMkLst>
            <pc:docMk/>
            <pc:sldMk cId="1634664102" sldId="263"/>
            <ac:inkMk id="36" creationId="{0DAB66C5-293C-40A1-AD89-A34E4C920CCA}"/>
          </ac:inkMkLst>
        </pc:inkChg>
        <pc:inkChg chg="add del">
          <ac:chgData name="PIPAN MICHELE" userId="da00a2aa-4c64-4bcb-a497-1055e4cd2351" providerId="ADAL" clId="{6530C318-908A-4873-9DE7-969F157B1C46}" dt="2022-11-24T13:29:38.885" v="725"/>
          <ac:inkMkLst>
            <pc:docMk/>
            <pc:sldMk cId="1634664102" sldId="263"/>
            <ac:inkMk id="37" creationId="{D577E5E1-3C27-4DC1-A77F-C36259DE7B7A}"/>
          </ac:inkMkLst>
        </pc:inkChg>
        <pc:inkChg chg="add del">
          <ac:chgData name="PIPAN MICHELE" userId="da00a2aa-4c64-4bcb-a497-1055e4cd2351" providerId="ADAL" clId="{6530C318-908A-4873-9DE7-969F157B1C46}" dt="2022-11-24T13:29:40.744" v="728"/>
          <ac:inkMkLst>
            <pc:docMk/>
            <pc:sldMk cId="1634664102" sldId="263"/>
            <ac:inkMk id="38" creationId="{87F58C57-DB4A-4C18-9D32-68FDDEFD1C76}"/>
          </ac:inkMkLst>
        </pc:inkChg>
        <pc:inkChg chg="add del">
          <ac:chgData name="PIPAN MICHELE" userId="da00a2aa-4c64-4bcb-a497-1055e4cd2351" providerId="ADAL" clId="{6530C318-908A-4873-9DE7-969F157B1C46}" dt="2022-11-24T13:29:40.744" v="728"/>
          <ac:inkMkLst>
            <pc:docMk/>
            <pc:sldMk cId="1634664102" sldId="263"/>
            <ac:inkMk id="39" creationId="{2787E507-E42F-46EE-A390-6C93D53DB000}"/>
          </ac:inkMkLst>
        </pc:inkChg>
        <pc:inkChg chg="add del">
          <ac:chgData name="PIPAN MICHELE" userId="da00a2aa-4c64-4bcb-a497-1055e4cd2351" providerId="ADAL" clId="{6530C318-908A-4873-9DE7-969F157B1C46}" dt="2022-11-24T13:29:40.744" v="728"/>
          <ac:inkMkLst>
            <pc:docMk/>
            <pc:sldMk cId="1634664102" sldId="263"/>
            <ac:inkMk id="40" creationId="{0A13BBBE-6A2B-4658-9AC0-65A78959D72B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41" creationId="{05A80BD6-FA35-4333-B794-242A08823A3E}"/>
          </ac:inkMkLst>
        </pc:inkChg>
        <pc:inkChg chg="add">
          <ac:chgData name="PIPAN MICHELE" userId="da00a2aa-4c64-4bcb-a497-1055e4cd2351" providerId="ADAL" clId="{6530C318-908A-4873-9DE7-969F157B1C46}" dt="2022-11-24T13:29:43.274" v="729"/>
          <ac:inkMkLst>
            <pc:docMk/>
            <pc:sldMk cId="1634664102" sldId="263"/>
            <ac:inkMk id="42" creationId="{CDB1E418-B4F0-4DD5-B16B-4FE5247455A8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43" creationId="{88E73651-266F-4A05-9941-10858287BAEC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44" creationId="{3A38D227-8D58-4F60-AF31-63C08F3313A3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45" creationId="{40FD6188-1A72-4DC6-83D5-422AE2D79010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46" creationId="{78B1F886-DF94-4C1C-BD4D-FD2B7D118DA3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47" creationId="{80179A37-D083-4D21-812B-C02B8453BE49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48" creationId="{E934739B-B86A-4248-8718-5DEDD1882906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49" creationId="{7E88B054-D888-47ED-9723-F39E5118C70E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50" creationId="{91A28B71-917B-40C1-B837-416612D6A829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51" creationId="{6010F2D9-A482-41DA-A48A-0657133DF5C1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52" creationId="{1A3FFFC0-EA89-435F-910C-FD5DDAB08881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53" creationId="{9BBC6E15-E608-4D6E-AA0E-D47F046E195A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54" creationId="{1B960420-CD41-46A2-8CF7-5CC567938848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55" creationId="{AA52D7BE-80AF-444C-826B-22B0A58E2A87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56" creationId="{11804E0D-2272-49B9-AFAA-D19DB1458CE0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57" creationId="{20FF7E4F-6FA9-4E08-8A80-4F2606BE828E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58" creationId="{A1A0BF09-8C4E-4707-AA5E-B9B8089F8450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59" creationId="{235C1E70-B7CE-4D6D-9EB7-08E24EE12084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60" creationId="{B41CD4B9-465B-443B-8E3C-41E35BDCC7C1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61" creationId="{E0EE5ADE-5A02-49DA-B4CD-701478CB4A7F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62" creationId="{3787C40F-E039-4E7A-B81A-72EC29983766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63" creationId="{41D39AF2-BC51-4ED1-BC9C-EC9EB5888ACB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64" creationId="{5F7967AE-B4C9-42AC-9012-118E8ADAB888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65" creationId="{6E8C31C8-F806-4BC3-976B-EF900B042A6E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66" creationId="{BD2C3849-9670-4316-9122-5F3EA86FC748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67" creationId="{4C83776F-3C6F-4BC9-BCA9-7A49B7A19CF7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68" creationId="{18E62F55-05B2-4977-9684-9C8859B58759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69" creationId="{8EE8FA33-F05D-4A5C-AB3E-5E50815D30FF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70" creationId="{413A7084-EBFC-4B88-B01E-A519846659C5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71" creationId="{935C1EE1-61BE-46B4-ADE9-19851B38A60C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72" creationId="{4D43B525-8E75-424D-9497-4B23A20F547B}"/>
          </ac:inkMkLst>
        </pc:inkChg>
        <pc:inkChg chg="add del">
          <ac:chgData name="PIPAN MICHELE" userId="da00a2aa-4c64-4bcb-a497-1055e4cd2351" providerId="ADAL" clId="{6530C318-908A-4873-9DE7-969F157B1C46}" dt="2022-11-24T13:30:00.044" v="761"/>
          <ac:inkMkLst>
            <pc:docMk/>
            <pc:sldMk cId="1634664102" sldId="263"/>
            <ac:inkMk id="73" creationId="{A92511A7-2F3B-4A35-B990-505C67BCA798}"/>
          </ac:inkMkLst>
        </pc:inkChg>
        <pc:inkChg chg="add del">
          <ac:chgData name="PIPAN MICHELE" userId="da00a2aa-4c64-4bcb-a497-1055e4cd2351" providerId="ADAL" clId="{6530C318-908A-4873-9DE7-969F157B1C46}" dt="2022-11-24T13:30:19.176" v="773"/>
          <ac:inkMkLst>
            <pc:docMk/>
            <pc:sldMk cId="1634664102" sldId="263"/>
            <ac:inkMk id="74" creationId="{A22B4D77-BFF3-442E-AD16-39B1037CBB05}"/>
          </ac:inkMkLst>
        </pc:inkChg>
        <pc:inkChg chg="add del">
          <ac:chgData name="PIPAN MICHELE" userId="da00a2aa-4c64-4bcb-a497-1055e4cd2351" providerId="ADAL" clId="{6530C318-908A-4873-9DE7-969F157B1C46}" dt="2022-11-24T13:30:19.176" v="773"/>
          <ac:inkMkLst>
            <pc:docMk/>
            <pc:sldMk cId="1634664102" sldId="263"/>
            <ac:inkMk id="75" creationId="{2628246F-D817-4104-ADA8-19B399E87B86}"/>
          </ac:inkMkLst>
        </pc:inkChg>
        <pc:inkChg chg="add del">
          <ac:chgData name="PIPAN MICHELE" userId="da00a2aa-4c64-4bcb-a497-1055e4cd2351" providerId="ADAL" clId="{6530C318-908A-4873-9DE7-969F157B1C46}" dt="2022-11-24T13:30:09.221" v="769"/>
          <ac:inkMkLst>
            <pc:docMk/>
            <pc:sldMk cId="1634664102" sldId="263"/>
            <ac:inkMk id="76" creationId="{A8604D4D-16B2-4DD3-9E3A-CF772E0916CE}"/>
          </ac:inkMkLst>
        </pc:inkChg>
        <pc:inkChg chg="add del">
          <ac:chgData name="PIPAN MICHELE" userId="da00a2aa-4c64-4bcb-a497-1055e4cd2351" providerId="ADAL" clId="{6530C318-908A-4873-9DE7-969F157B1C46}" dt="2022-11-24T13:30:09.221" v="769"/>
          <ac:inkMkLst>
            <pc:docMk/>
            <pc:sldMk cId="1634664102" sldId="263"/>
            <ac:inkMk id="77" creationId="{26A9CCFE-3855-4690-B07C-DD4A74E421FF}"/>
          </ac:inkMkLst>
        </pc:inkChg>
        <pc:inkChg chg="add del">
          <ac:chgData name="PIPAN MICHELE" userId="da00a2aa-4c64-4bcb-a497-1055e4cd2351" providerId="ADAL" clId="{6530C318-908A-4873-9DE7-969F157B1C46}" dt="2022-11-24T13:30:09.221" v="769"/>
          <ac:inkMkLst>
            <pc:docMk/>
            <pc:sldMk cId="1634664102" sldId="263"/>
            <ac:inkMk id="78" creationId="{BDF99C0E-1C4B-47DB-B116-C2A43E431F60}"/>
          </ac:inkMkLst>
        </pc:inkChg>
        <pc:inkChg chg="add del">
          <ac:chgData name="PIPAN MICHELE" userId="da00a2aa-4c64-4bcb-a497-1055e4cd2351" providerId="ADAL" clId="{6530C318-908A-4873-9DE7-969F157B1C46}" dt="2022-11-24T13:30:09.221" v="769"/>
          <ac:inkMkLst>
            <pc:docMk/>
            <pc:sldMk cId="1634664102" sldId="263"/>
            <ac:inkMk id="79" creationId="{54A6DE6E-2D7A-401B-B517-320D848F072A}"/>
          </ac:inkMkLst>
        </pc:inkChg>
        <pc:inkChg chg="add del">
          <ac:chgData name="PIPAN MICHELE" userId="da00a2aa-4c64-4bcb-a497-1055e4cd2351" providerId="ADAL" clId="{6530C318-908A-4873-9DE7-969F157B1C46}" dt="2022-11-24T13:30:19.176" v="773"/>
          <ac:inkMkLst>
            <pc:docMk/>
            <pc:sldMk cId="1634664102" sldId="263"/>
            <ac:inkMk id="80" creationId="{B08D0864-7A3A-4147-B420-C297844FF893}"/>
          </ac:inkMkLst>
        </pc:inkChg>
        <pc:inkChg chg="add del">
          <ac:chgData name="PIPAN MICHELE" userId="da00a2aa-4c64-4bcb-a497-1055e4cd2351" providerId="ADAL" clId="{6530C318-908A-4873-9DE7-969F157B1C46}" dt="2022-11-24T13:30:09.221" v="769"/>
          <ac:inkMkLst>
            <pc:docMk/>
            <pc:sldMk cId="1634664102" sldId="263"/>
            <ac:inkMk id="81" creationId="{E2DA8E80-A326-4EEA-99A7-1ED9CB9F6F83}"/>
          </ac:inkMkLst>
        </pc:inkChg>
        <pc:inkChg chg="add del">
          <ac:chgData name="PIPAN MICHELE" userId="da00a2aa-4c64-4bcb-a497-1055e4cd2351" providerId="ADAL" clId="{6530C318-908A-4873-9DE7-969F157B1C46}" dt="2022-11-24T13:30:09.221" v="769"/>
          <ac:inkMkLst>
            <pc:docMk/>
            <pc:sldMk cId="1634664102" sldId="263"/>
            <ac:inkMk id="82" creationId="{9D649A2B-0332-4E06-A925-54748D579E7A}"/>
          </ac:inkMkLst>
        </pc:inkChg>
        <pc:inkChg chg="add del">
          <ac:chgData name="PIPAN MICHELE" userId="da00a2aa-4c64-4bcb-a497-1055e4cd2351" providerId="ADAL" clId="{6530C318-908A-4873-9DE7-969F157B1C46}" dt="2022-11-24T13:30:19.176" v="773"/>
          <ac:inkMkLst>
            <pc:docMk/>
            <pc:sldMk cId="1634664102" sldId="263"/>
            <ac:inkMk id="83" creationId="{D93EA728-988E-481C-A8B3-312BDDA3A27B}"/>
          </ac:inkMkLst>
        </pc:inkChg>
        <pc:inkChg chg="add del">
          <ac:chgData name="PIPAN MICHELE" userId="da00a2aa-4c64-4bcb-a497-1055e4cd2351" providerId="ADAL" clId="{6530C318-908A-4873-9DE7-969F157B1C46}" dt="2022-11-24T13:30:19.176" v="773"/>
          <ac:inkMkLst>
            <pc:docMk/>
            <pc:sldMk cId="1634664102" sldId="263"/>
            <ac:inkMk id="84" creationId="{2E471E81-7769-4D81-BA83-AC60036EC284}"/>
          </ac:inkMkLst>
        </pc:inkChg>
        <pc:inkChg chg="add del">
          <ac:chgData name="PIPAN MICHELE" userId="da00a2aa-4c64-4bcb-a497-1055e4cd2351" providerId="ADAL" clId="{6530C318-908A-4873-9DE7-969F157B1C46}" dt="2022-11-24T13:30:19.176" v="773"/>
          <ac:inkMkLst>
            <pc:docMk/>
            <pc:sldMk cId="1634664102" sldId="263"/>
            <ac:inkMk id="85" creationId="{ABBE73EE-1D9F-4CE7-B623-CC5A0CA6778D}"/>
          </ac:inkMkLst>
        </pc:inkChg>
        <pc:inkChg chg="add del">
          <ac:chgData name="PIPAN MICHELE" userId="da00a2aa-4c64-4bcb-a497-1055e4cd2351" providerId="ADAL" clId="{6530C318-908A-4873-9DE7-969F157B1C46}" dt="2022-11-24T13:30:19.176" v="773"/>
          <ac:inkMkLst>
            <pc:docMk/>
            <pc:sldMk cId="1634664102" sldId="263"/>
            <ac:inkMk id="86" creationId="{3D3DCD96-9735-44CA-B642-097056EA1B30}"/>
          </ac:inkMkLst>
        </pc:inkChg>
        <pc:inkChg chg="add del">
          <ac:chgData name="PIPAN MICHELE" userId="da00a2aa-4c64-4bcb-a497-1055e4cd2351" providerId="ADAL" clId="{6530C318-908A-4873-9DE7-969F157B1C46}" dt="2022-11-24T13:30:19.176" v="773"/>
          <ac:inkMkLst>
            <pc:docMk/>
            <pc:sldMk cId="1634664102" sldId="263"/>
            <ac:inkMk id="87" creationId="{423393FE-4C7B-4932-AEDC-77CA3D811591}"/>
          </ac:inkMkLst>
        </pc:inkChg>
        <pc:inkChg chg="add del">
          <ac:chgData name="PIPAN MICHELE" userId="da00a2aa-4c64-4bcb-a497-1055e4cd2351" providerId="ADAL" clId="{6530C318-908A-4873-9DE7-969F157B1C46}" dt="2022-11-24T13:30:19.176" v="773"/>
          <ac:inkMkLst>
            <pc:docMk/>
            <pc:sldMk cId="1634664102" sldId="263"/>
            <ac:inkMk id="88" creationId="{0BF2057E-1ED8-4BA4-A610-40F4039395F2}"/>
          </ac:inkMkLst>
        </pc:inkChg>
        <pc:inkChg chg="add del">
          <ac:chgData name="PIPAN MICHELE" userId="da00a2aa-4c64-4bcb-a497-1055e4cd2351" providerId="ADAL" clId="{6530C318-908A-4873-9DE7-969F157B1C46}" dt="2022-11-24T13:30:27.524" v="782"/>
          <ac:inkMkLst>
            <pc:docMk/>
            <pc:sldMk cId="1634664102" sldId="263"/>
            <ac:inkMk id="89" creationId="{C5426106-0406-435A-BEC4-38DC34B9E17C}"/>
          </ac:inkMkLst>
        </pc:inkChg>
        <pc:inkChg chg="add del">
          <ac:chgData name="PIPAN MICHELE" userId="da00a2aa-4c64-4bcb-a497-1055e4cd2351" providerId="ADAL" clId="{6530C318-908A-4873-9DE7-969F157B1C46}" dt="2022-11-24T13:30:27.524" v="782"/>
          <ac:inkMkLst>
            <pc:docMk/>
            <pc:sldMk cId="1634664102" sldId="263"/>
            <ac:inkMk id="90" creationId="{06243862-7667-439F-81BD-EE61554EEC6B}"/>
          </ac:inkMkLst>
        </pc:inkChg>
        <pc:inkChg chg="add del">
          <ac:chgData name="PIPAN MICHELE" userId="da00a2aa-4c64-4bcb-a497-1055e4cd2351" providerId="ADAL" clId="{6530C318-908A-4873-9DE7-969F157B1C46}" dt="2022-11-24T13:30:27.524" v="782"/>
          <ac:inkMkLst>
            <pc:docMk/>
            <pc:sldMk cId="1634664102" sldId="263"/>
            <ac:inkMk id="91" creationId="{61853864-FC57-4690-9AEC-7D61C419EBCD}"/>
          </ac:inkMkLst>
        </pc:inkChg>
        <pc:inkChg chg="add del">
          <ac:chgData name="PIPAN MICHELE" userId="da00a2aa-4c64-4bcb-a497-1055e4cd2351" providerId="ADAL" clId="{6530C318-908A-4873-9DE7-969F157B1C46}" dt="2022-11-24T13:30:27.524" v="782"/>
          <ac:inkMkLst>
            <pc:docMk/>
            <pc:sldMk cId="1634664102" sldId="263"/>
            <ac:inkMk id="92" creationId="{936DC926-5019-44F3-88CA-579B4EEB836D}"/>
          </ac:inkMkLst>
        </pc:inkChg>
        <pc:inkChg chg="add del">
          <ac:chgData name="PIPAN MICHELE" userId="da00a2aa-4c64-4bcb-a497-1055e4cd2351" providerId="ADAL" clId="{6530C318-908A-4873-9DE7-969F157B1C46}" dt="2022-11-24T13:30:27.524" v="782"/>
          <ac:inkMkLst>
            <pc:docMk/>
            <pc:sldMk cId="1634664102" sldId="263"/>
            <ac:inkMk id="93" creationId="{A6B0E94E-11EE-4B2D-A2BF-53536B2B7F77}"/>
          </ac:inkMkLst>
        </pc:inkChg>
        <pc:inkChg chg="add del">
          <ac:chgData name="PIPAN MICHELE" userId="da00a2aa-4c64-4bcb-a497-1055e4cd2351" providerId="ADAL" clId="{6530C318-908A-4873-9DE7-969F157B1C46}" dt="2022-11-24T13:30:27.524" v="782"/>
          <ac:inkMkLst>
            <pc:docMk/>
            <pc:sldMk cId="1634664102" sldId="263"/>
            <ac:inkMk id="94" creationId="{98CDDE87-FB1F-4C98-B536-535CBE15DE24}"/>
          </ac:inkMkLst>
        </pc:inkChg>
        <pc:inkChg chg="add del">
          <ac:chgData name="PIPAN MICHELE" userId="da00a2aa-4c64-4bcb-a497-1055e4cd2351" providerId="ADAL" clId="{6530C318-908A-4873-9DE7-969F157B1C46}" dt="2022-11-24T13:30:27.524" v="782"/>
          <ac:inkMkLst>
            <pc:docMk/>
            <pc:sldMk cId="1634664102" sldId="263"/>
            <ac:inkMk id="95" creationId="{CEF95966-59D3-48BB-9ADE-B986CF12F934}"/>
          </ac:inkMkLst>
        </pc:inkChg>
        <pc:inkChg chg="add del">
          <ac:chgData name="PIPAN MICHELE" userId="da00a2aa-4c64-4bcb-a497-1055e4cd2351" providerId="ADAL" clId="{6530C318-908A-4873-9DE7-969F157B1C46}" dt="2022-11-24T13:30:27.524" v="782"/>
          <ac:inkMkLst>
            <pc:docMk/>
            <pc:sldMk cId="1634664102" sldId="263"/>
            <ac:inkMk id="96" creationId="{586E092B-82E7-488B-8923-B5D7E8F68FC9}"/>
          </ac:inkMkLst>
        </pc:inkChg>
        <pc:inkChg chg="add del">
          <ac:chgData name="PIPAN MICHELE" userId="da00a2aa-4c64-4bcb-a497-1055e4cd2351" providerId="ADAL" clId="{6530C318-908A-4873-9DE7-969F157B1C46}" dt="2022-11-24T13:30:27.524" v="782"/>
          <ac:inkMkLst>
            <pc:docMk/>
            <pc:sldMk cId="1634664102" sldId="263"/>
            <ac:inkMk id="97" creationId="{D840372C-FAB7-40E7-9A20-70D3BBE4EEA3}"/>
          </ac:inkMkLst>
        </pc:inkChg>
        <pc:inkChg chg="add del">
          <ac:chgData name="PIPAN MICHELE" userId="da00a2aa-4c64-4bcb-a497-1055e4cd2351" providerId="ADAL" clId="{6530C318-908A-4873-9DE7-969F157B1C46}" dt="2022-11-24T13:30:29.077" v="785"/>
          <ac:inkMkLst>
            <pc:docMk/>
            <pc:sldMk cId="1634664102" sldId="263"/>
            <ac:inkMk id="98" creationId="{447168A2-11C2-4D5B-BA83-61563A60305F}"/>
          </ac:inkMkLst>
        </pc:inkChg>
        <pc:inkChg chg="add del">
          <ac:chgData name="PIPAN MICHELE" userId="da00a2aa-4c64-4bcb-a497-1055e4cd2351" providerId="ADAL" clId="{6530C318-908A-4873-9DE7-969F157B1C46}" dt="2022-11-24T13:30:29.077" v="785"/>
          <ac:inkMkLst>
            <pc:docMk/>
            <pc:sldMk cId="1634664102" sldId="263"/>
            <ac:inkMk id="99" creationId="{3B0BD72B-62D4-49A9-858D-EEEB94EAB6B3}"/>
          </ac:inkMkLst>
        </pc:inkChg>
        <pc:inkChg chg="add del">
          <ac:chgData name="PIPAN MICHELE" userId="da00a2aa-4c64-4bcb-a497-1055e4cd2351" providerId="ADAL" clId="{6530C318-908A-4873-9DE7-969F157B1C46}" dt="2022-11-24T13:30:29.077" v="785"/>
          <ac:inkMkLst>
            <pc:docMk/>
            <pc:sldMk cId="1634664102" sldId="263"/>
            <ac:inkMk id="100" creationId="{33567C0D-76B7-4A87-9CE8-80ECE8AEFF37}"/>
          </ac:inkMkLst>
        </pc:inkChg>
        <pc:inkChg chg="add del">
          <ac:chgData name="PIPAN MICHELE" userId="da00a2aa-4c64-4bcb-a497-1055e4cd2351" providerId="ADAL" clId="{6530C318-908A-4873-9DE7-969F157B1C46}" dt="2022-11-24T13:30:36.751" v="798"/>
          <ac:inkMkLst>
            <pc:docMk/>
            <pc:sldMk cId="1634664102" sldId="263"/>
            <ac:inkMk id="101" creationId="{E60013AD-377E-4350-A55C-7B6D6DDF0169}"/>
          </ac:inkMkLst>
        </pc:inkChg>
        <pc:inkChg chg="add del">
          <ac:chgData name="PIPAN MICHELE" userId="da00a2aa-4c64-4bcb-a497-1055e4cd2351" providerId="ADAL" clId="{6530C318-908A-4873-9DE7-969F157B1C46}" dt="2022-11-24T13:30:33.261" v="791"/>
          <ac:inkMkLst>
            <pc:docMk/>
            <pc:sldMk cId="1634664102" sldId="263"/>
            <ac:inkMk id="102" creationId="{0D9E320B-0C6B-417E-ABEF-2EAF5A6BB756}"/>
          </ac:inkMkLst>
        </pc:inkChg>
        <pc:inkChg chg="add del">
          <ac:chgData name="PIPAN MICHELE" userId="da00a2aa-4c64-4bcb-a497-1055e4cd2351" providerId="ADAL" clId="{6530C318-908A-4873-9DE7-969F157B1C46}" dt="2022-11-24T13:30:33.261" v="791"/>
          <ac:inkMkLst>
            <pc:docMk/>
            <pc:sldMk cId="1634664102" sldId="263"/>
            <ac:inkMk id="103" creationId="{223D195F-8AB6-4749-8F2B-DA95A6F7CD68}"/>
          </ac:inkMkLst>
        </pc:inkChg>
        <pc:inkChg chg="add del">
          <ac:chgData name="PIPAN MICHELE" userId="da00a2aa-4c64-4bcb-a497-1055e4cd2351" providerId="ADAL" clId="{6530C318-908A-4873-9DE7-969F157B1C46}" dt="2022-11-24T13:30:33.261" v="791"/>
          <ac:inkMkLst>
            <pc:docMk/>
            <pc:sldMk cId="1634664102" sldId="263"/>
            <ac:inkMk id="104" creationId="{1E800489-D94B-42F3-ADE3-39D65BC6007D}"/>
          </ac:inkMkLst>
        </pc:inkChg>
        <pc:inkChg chg="add del">
          <ac:chgData name="PIPAN MICHELE" userId="da00a2aa-4c64-4bcb-a497-1055e4cd2351" providerId="ADAL" clId="{6530C318-908A-4873-9DE7-969F157B1C46}" dt="2022-11-24T13:30:33.261" v="791"/>
          <ac:inkMkLst>
            <pc:docMk/>
            <pc:sldMk cId="1634664102" sldId="263"/>
            <ac:inkMk id="105" creationId="{CF0E3905-4F8F-4A0D-86C5-BFB1F2F6C2C8}"/>
          </ac:inkMkLst>
        </pc:inkChg>
        <pc:inkChg chg="add del">
          <ac:chgData name="PIPAN MICHELE" userId="da00a2aa-4c64-4bcb-a497-1055e4cd2351" providerId="ADAL" clId="{6530C318-908A-4873-9DE7-969F157B1C46}" dt="2022-11-24T13:30:33.261" v="791"/>
          <ac:inkMkLst>
            <pc:docMk/>
            <pc:sldMk cId="1634664102" sldId="263"/>
            <ac:inkMk id="106" creationId="{74EB199E-D935-4F1A-A01A-B1D281005CAB}"/>
          </ac:inkMkLst>
        </pc:inkChg>
        <pc:inkChg chg="add del">
          <ac:chgData name="PIPAN MICHELE" userId="da00a2aa-4c64-4bcb-a497-1055e4cd2351" providerId="ADAL" clId="{6530C318-908A-4873-9DE7-969F157B1C46}" dt="2022-11-24T13:33:37.085" v="961"/>
          <ac:inkMkLst>
            <pc:docMk/>
            <pc:sldMk cId="1634664102" sldId="263"/>
            <ac:inkMk id="107" creationId="{969385CD-02BC-4870-9388-6B0893477E00}"/>
          </ac:inkMkLst>
        </pc:inkChg>
        <pc:inkChg chg="add del">
          <ac:chgData name="PIPAN MICHELE" userId="da00a2aa-4c64-4bcb-a497-1055e4cd2351" providerId="ADAL" clId="{6530C318-908A-4873-9DE7-969F157B1C46}" dt="2022-11-24T13:30:36.751" v="798"/>
          <ac:inkMkLst>
            <pc:docMk/>
            <pc:sldMk cId="1634664102" sldId="263"/>
            <ac:inkMk id="108" creationId="{1114AC62-A0CA-42C7-A15A-504DC0DEC1A3}"/>
          </ac:inkMkLst>
        </pc:inkChg>
        <pc:inkChg chg="add del">
          <ac:chgData name="PIPAN MICHELE" userId="da00a2aa-4c64-4bcb-a497-1055e4cd2351" providerId="ADAL" clId="{6530C318-908A-4873-9DE7-969F157B1C46}" dt="2022-11-24T13:30:36.751" v="798"/>
          <ac:inkMkLst>
            <pc:docMk/>
            <pc:sldMk cId="1634664102" sldId="263"/>
            <ac:inkMk id="109" creationId="{2978B23B-F2D7-4F6E-8001-A42C00F62BC0}"/>
          </ac:inkMkLst>
        </pc:inkChg>
        <pc:inkChg chg="add del">
          <ac:chgData name="PIPAN MICHELE" userId="da00a2aa-4c64-4bcb-a497-1055e4cd2351" providerId="ADAL" clId="{6530C318-908A-4873-9DE7-969F157B1C46}" dt="2022-11-24T13:30:36.751" v="798"/>
          <ac:inkMkLst>
            <pc:docMk/>
            <pc:sldMk cId="1634664102" sldId="263"/>
            <ac:inkMk id="110" creationId="{107161BF-48BB-48CE-983D-1B0943F50955}"/>
          </ac:inkMkLst>
        </pc:inkChg>
        <pc:inkChg chg="add del">
          <ac:chgData name="PIPAN MICHELE" userId="da00a2aa-4c64-4bcb-a497-1055e4cd2351" providerId="ADAL" clId="{6530C318-908A-4873-9DE7-969F157B1C46}" dt="2022-11-24T13:30:36.751" v="798"/>
          <ac:inkMkLst>
            <pc:docMk/>
            <pc:sldMk cId="1634664102" sldId="263"/>
            <ac:inkMk id="111" creationId="{32D3AFDE-86EB-4468-8FFF-6E80E9225C87}"/>
          </ac:inkMkLst>
        </pc:inkChg>
        <pc:inkChg chg="add del">
          <ac:chgData name="PIPAN MICHELE" userId="da00a2aa-4c64-4bcb-a497-1055e4cd2351" providerId="ADAL" clId="{6530C318-908A-4873-9DE7-969F157B1C46}" dt="2022-11-24T13:30:36.751" v="798"/>
          <ac:inkMkLst>
            <pc:docMk/>
            <pc:sldMk cId="1634664102" sldId="263"/>
            <ac:inkMk id="112" creationId="{05FC1552-C34F-43EC-8D4D-33BB9644F42F}"/>
          </ac:inkMkLst>
        </pc:inkChg>
        <pc:inkChg chg="add del">
          <ac:chgData name="PIPAN MICHELE" userId="da00a2aa-4c64-4bcb-a497-1055e4cd2351" providerId="ADAL" clId="{6530C318-908A-4873-9DE7-969F157B1C46}" dt="2022-11-24T13:30:36.751" v="798"/>
          <ac:inkMkLst>
            <pc:docMk/>
            <pc:sldMk cId="1634664102" sldId="263"/>
            <ac:inkMk id="113" creationId="{BA6D5702-7FB8-4EC1-AA5F-2C1D4DCC7CE9}"/>
          </ac:inkMkLst>
        </pc:inkChg>
        <pc:inkChg chg="add del">
          <ac:chgData name="PIPAN MICHELE" userId="da00a2aa-4c64-4bcb-a497-1055e4cd2351" providerId="ADAL" clId="{6530C318-908A-4873-9DE7-969F157B1C46}" dt="2022-11-24T13:30:43.208" v="813"/>
          <ac:inkMkLst>
            <pc:docMk/>
            <pc:sldMk cId="1634664102" sldId="263"/>
            <ac:inkMk id="114" creationId="{211CA91A-20ED-42B0-BD98-BFBDC8C96DD8}"/>
          </ac:inkMkLst>
        </pc:inkChg>
        <pc:inkChg chg="add del">
          <ac:chgData name="PIPAN MICHELE" userId="da00a2aa-4c64-4bcb-a497-1055e4cd2351" providerId="ADAL" clId="{6530C318-908A-4873-9DE7-969F157B1C46}" dt="2022-11-24T13:30:43.208" v="813"/>
          <ac:inkMkLst>
            <pc:docMk/>
            <pc:sldMk cId="1634664102" sldId="263"/>
            <ac:inkMk id="115" creationId="{4A2448A5-B90B-4CF7-A43F-38936D204902}"/>
          </ac:inkMkLst>
        </pc:inkChg>
        <pc:inkChg chg="add del">
          <ac:chgData name="PIPAN MICHELE" userId="da00a2aa-4c64-4bcb-a497-1055e4cd2351" providerId="ADAL" clId="{6530C318-908A-4873-9DE7-969F157B1C46}" dt="2022-11-24T13:30:43.208" v="813"/>
          <ac:inkMkLst>
            <pc:docMk/>
            <pc:sldMk cId="1634664102" sldId="263"/>
            <ac:inkMk id="116" creationId="{A1ACE8F0-FFE3-469E-BC34-E4811B760EE1}"/>
          </ac:inkMkLst>
        </pc:inkChg>
        <pc:inkChg chg="add del">
          <ac:chgData name="PIPAN MICHELE" userId="da00a2aa-4c64-4bcb-a497-1055e4cd2351" providerId="ADAL" clId="{6530C318-908A-4873-9DE7-969F157B1C46}" dt="2022-11-24T13:30:43.208" v="813"/>
          <ac:inkMkLst>
            <pc:docMk/>
            <pc:sldMk cId="1634664102" sldId="263"/>
            <ac:inkMk id="117" creationId="{DCC22234-3C45-470B-89EA-7C97E0D124BF}"/>
          </ac:inkMkLst>
        </pc:inkChg>
        <pc:inkChg chg="add del">
          <ac:chgData name="PIPAN MICHELE" userId="da00a2aa-4c64-4bcb-a497-1055e4cd2351" providerId="ADAL" clId="{6530C318-908A-4873-9DE7-969F157B1C46}" dt="2022-11-24T13:30:43.208" v="813"/>
          <ac:inkMkLst>
            <pc:docMk/>
            <pc:sldMk cId="1634664102" sldId="263"/>
            <ac:inkMk id="118" creationId="{325C997D-763A-4DA4-99AB-E2658A3E4606}"/>
          </ac:inkMkLst>
        </pc:inkChg>
        <pc:inkChg chg="add del">
          <ac:chgData name="PIPAN MICHELE" userId="da00a2aa-4c64-4bcb-a497-1055e4cd2351" providerId="ADAL" clId="{6530C318-908A-4873-9DE7-969F157B1C46}" dt="2022-11-24T13:30:43.208" v="813"/>
          <ac:inkMkLst>
            <pc:docMk/>
            <pc:sldMk cId="1634664102" sldId="263"/>
            <ac:inkMk id="119" creationId="{FC463344-0E26-49A0-985F-B12F1D474F09}"/>
          </ac:inkMkLst>
        </pc:inkChg>
        <pc:inkChg chg="add del">
          <ac:chgData name="PIPAN MICHELE" userId="da00a2aa-4c64-4bcb-a497-1055e4cd2351" providerId="ADAL" clId="{6530C318-908A-4873-9DE7-969F157B1C46}" dt="2022-11-24T13:30:43.208" v="813"/>
          <ac:inkMkLst>
            <pc:docMk/>
            <pc:sldMk cId="1634664102" sldId="263"/>
            <ac:inkMk id="120" creationId="{44323497-86FE-4171-A69E-EB9BDD0FE34E}"/>
          </ac:inkMkLst>
        </pc:inkChg>
        <pc:inkChg chg="add del">
          <ac:chgData name="PIPAN MICHELE" userId="da00a2aa-4c64-4bcb-a497-1055e4cd2351" providerId="ADAL" clId="{6530C318-908A-4873-9DE7-969F157B1C46}" dt="2022-11-24T13:30:43.208" v="813"/>
          <ac:inkMkLst>
            <pc:docMk/>
            <pc:sldMk cId="1634664102" sldId="263"/>
            <ac:inkMk id="121" creationId="{4792C921-BB57-4CA7-8274-BEF8D60B0DE4}"/>
          </ac:inkMkLst>
        </pc:inkChg>
        <pc:inkChg chg="add del">
          <ac:chgData name="PIPAN MICHELE" userId="da00a2aa-4c64-4bcb-a497-1055e4cd2351" providerId="ADAL" clId="{6530C318-908A-4873-9DE7-969F157B1C46}" dt="2022-11-24T13:30:43.208" v="813"/>
          <ac:inkMkLst>
            <pc:docMk/>
            <pc:sldMk cId="1634664102" sldId="263"/>
            <ac:inkMk id="122" creationId="{6CDC7B4F-D2CB-4F11-A830-4E917FA2EDE6}"/>
          </ac:inkMkLst>
        </pc:inkChg>
        <pc:inkChg chg="add del">
          <ac:chgData name="PIPAN MICHELE" userId="da00a2aa-4c64-4bcb-a497-1055e4cd2351" providerId="ADAL" clId="{6530C318-908A-4873-9DE7-969F157B1C46}" dt="2022-11-24T13:30:43.208" v="813"/>
          <ac:inkMkLst>
            <pc:docMk/>
            <pc:sldMk cId="1634664102" sldId="263"/>
            <ac:inkMk id="123" creationId="{3DE56703-E310-466B-AC69-B5287D325B32}"/>
          </ac:inkMkLst>
        </pc:inkChg>
        <pc:inkChg chg="add del">
          <ac:chgData name="PIPAN MICHELE" userId="da00a2aa-4c64-4bcb-a497-1055e4cd2351" providerId="ADAL" clId="{6530C318-908A-4873-9DE7-969F157B1C46}" dt="2022-11-24T13:30:43.208" v="813"/>
          <ac:inkMkLst>
            <pc:docMk/>
            <pc:sldMk cId="1634664102" sldId="263"/>
            <ac:inkMk id="124" creationId="{6A750135-B16A-492F-8EF8-C71A8C60DA39}"/>
          </ac:inkMkLst>
        </pc:inkChg>
        <pc:inkChg chg="add del">
          <ac:chgData name="PIPAN MICHELE" userId="da00a2aa-4c64-4bcb-a497-1055e4cd2351" providerId="ADAL" clId="{6530C318-908A-4873-9DE7-969F157B1C46}" dt="2022-11-24T13:30:43.208" v="813"/>
          <ac:inkMkLst>
            <pc:docMk/>
            <pc:sldMk cId="1634664102" sldId="263"/>
            <ac:inkMk id="125" creationId="{B8998D90-037C-463F-9EC1-B544DBC9CE13}"/>
          </ac:inkMkLst>
        </pc:inkChg>
        <pc:inkChg chg="add del">
          <ac:chgData name="PIPAN MICHELE" userId="da00a2aa-4c64-4bcb-a497-1055e4cd2351" providerId="ADAL" clId="{6530C318-908A-4873-9DE7-969F157B1C46}" dt="2022-11-24T13:30:43.208" v="813"/>
          <ac:inkMkLst>
            <pc:docMk/>
            <pc:sldMk cId="1634664102" sldId="263"/>
            <ac:inkMk id="126" creationId="{65D410CC-CA9F-4DC3-8770-5CC29496413E}"/>
          </ac:inkMkLst>
        </pc:inkChg>
        <pc:inkChg chg="add del">
          <ac:chgData name="PIPAN MICHELE" userId="da00a2aa-4c64-4bcb-a497-1055e4cd2351" providerId="ADAL" clId="{6530C318-908A-4873-9DE7-969F157B1C46}" dt="2022-11-24T13:30:43.208" v="813"/>
          <ac:inkMkLst>
            <pc:docMk/>
            <pc:sldMk cId="1634664102" sldId="263"/>
            <ac:inkMk id="127" creationId="{E324F800-217B-4D99-BE9A-9C658B9B9205}"/>
          </ac:inkMkLst>
        </pc:inkChg>
        <pc:inkChg chg="add del">
          <ac:chgData name="PIPAN MICHELE" userId="da00a2aa-4c64-4bcb-a497-1055e4cd2351" providerId="ADAL" clId="{6530C318-908A-4873-9DE7-969F157B1C46}" dt="2022-11-24T13:30:43.208" v="813"/>
          <ac:inkMkLst>
            <pc:docMk/>
            <pc:sldMk cId="1634664102" sldId="263"/>
            <ac:inkMk id="128" creationId="{C30CC799-5D28-41BF-94CC-C3C6E75E8F2C}"/>
          </ac:inkMkLst>
        </pc:inkChg>
        <pc:inkChg chg="add del">
          <ac:chgData name="PIPAN MICHELE" userId="da00a2aa-4c64-4bcb-a497-1055e4cd2351" providerId="ADAL" clId="{6530C318-908A-4873-9DE7-969F157B1C46}" dt="2022-11-24T13:31:13.782" v="824"/>
          <ac:inkMkLst>
            <pc:docMk/>
            <pc:sldMk cId="1634664102" sldId="263"/>
            <ac:inkMk id="129" creationId="{B652A670-7B02-41E5-AFE3-2C40F159F2CC}"/>
          </ac:inkMkLst>
        </pc:inkChg>
        <pc:inkChg chg="add del">
          <ac:chgData name="PIPAN MICHELE" userId="da00a2aa-4c64-4bcb-a497-1055e4cd2351" providerId="ADAL" clId="{6530C318-908A-4873-9DE7-969F157B1C46}" dt="2022-11-24T13:31:13.782" v="824"/>
          <ac:inkMkLst>
            <pc:docMk/>
            <pc:sldMk cId="1634664102" sldId="263"/>
            <ac:inkMk id="130" creationId="{B882C76B-5226-4128-810F-EECDA706B9E1}"/>
          </ac:inkMkLst>
        </pc:inkChg>
        <pc:inkChg chg="add del">
          <ac:chgData name="PIPAN MICHELE" userId="da00a2aa-4c64-4bcb-a497-1055e4cd2351" providerId="ADAL" clId="{6530C318-908A-4873-9DE7-969F157B1C46}" dt="2022-11-24T13:31:13.782" v="824"/>
          <ac:inkMkLst>
            <pc:docMk/>
            <pc:sldMk cId="1634664102" sldId="263"/>
            <ac:inkMk id="131" creationId="{F02532D8-8C92-4349-B1D1-7176F9C0571C}"/>
          </ac:inkMkLst>
        </pc:inkChg>
        <pc:inkChg chg="add del">
          <ac:chgData name="PIPAN MICHELE" userId="da00a2aa-4c64-4bcb-a497-1055e4cd2351" providerId="ADAL" clId="{6530C318-908A-4873-9DE7-969F157B1C46}" dt="2022-11-24T13:31:13.782" v="824"/>
          <ac:inkMkLst>
            <pc:docMk/>
            <pc:sldMk cId="1634664102" sldId="263"/>
            <ac:inkMk id="132" creationId="{F2F485DA-0D46-4C27-A0C0-C8ADB525D44D}"/>
          </ac:inkMkLst>
        </pc:inkChg>
        <pc:inkChg chg="add del">
          <ac:chgData name="PIPAN MICHELE" userId="da00a2aa-4c64-4bcb-a497-1055e4cd2351" providerId="ADAL" clId="{6530C318-908A-4873-9DE7-969F157B1C46}" dt="2022-11-24T13:31:13.782" v="824"/>
          <ac:inkMkLst>
            <pc:docMk/>
            <pc:sldMk cId="1634664102" sldId="263"/>
            <ac:inkMk id="133" creationId="{11E0ADC0-C0A8-46FF-A7E4-560CA7B823B9}"/>
          </ac:inkMkLst>
        </pc:inkChg>
        <pc:inkChg chg="add del">
          <ac:chgData name="PIPAN MICHELE" userId="da00a2aa-4c64-4bcb-a497-1055e4cd2351" providerId="ADAL" clId="{6530C318-908A-4873-9DE7-969F157B1C46}" dt="2022-11-24T13:31:13.782" v="824"/>
          <ac:inkMkLst>
            <pc:docMk/>
            <pc:sldMk cId="1634664102" sldId="263"/>
            <ac:inkMk id="134" creationId="{47FEB8F4-0B22-4109-8E7B-29EE934F8DE2}"/>
          </ac:inkMkLst>
        </pc:inkChg>
        <pc:inkChg chg="add del">
          <ac:chgData name="PIPAN MICHELE" userId="da00a2aa-4c64-4bcb-a497-1055e4cd2351" providerId="ADAL" clId="{6530C318-908A-4873-9DE7-969F157B1C46}" dt="2022-11-24T13:31:13.782" v="824"/>
          <ac:inkMkLst>
            <pc:docMk/>
            <pc:sldMk cId="1634664102" sldId="263"/>
            <ac:inkMk id="135" creationId="{430F3E51-314E-4A40-9BE4-B37A2A1ED980}"/>
          </ac:inkMkLst>
        </pc:inkChg>
        <pc:inkChg chg="add del">
          <ac:chgData name="PIPAN MICHELE" userId="da00a2aa-4c64-4bcb-a497-1055e4cd2351" providerId="ADAL" clId="{6530C318-908A-4873-9DE7-969F157B1C46}" dt="2022-11-24T13:31:13.782" v="824"/>
          <ac:inkMkLst>
            <pc:docMk/>
            <pc:sldMk cId="1634664102" sldId="263"/>
            <ac:inkMk id="136" creationId="{40BF072B-847B-414A-A6AB-4459BEEF9AFC}"/>
          </ac:inkMkLst>
        </pc:inkChg>
        <pc:inkChg chg="add del">
          <ac:chgData name="PIPAN MICHELE" userId="da00a2aa-4c64-4bcb-a497-1055e4cd2351" providerId="ADAL" clId="{6530C318-908A-4873-9DE7-969F157B1C46}" dt="2022-11-24T13:31:13.782" v="824"/>
          <ac:inkMkLst>
            <pc:docMk/>
            <pc:sldMk cId="1634664102" sldId="263"/>
            <ac:inkMk id="137" creationId="{FA3AEFE4-1ADA-48A0-B856-7C447AB99DB7}"/>
          </ac:inkMkLst>
        </pc:inkChg>
        <pc:inkChg chg="add del">
          <ac:chgData name="PIPAN MICHELE" userId="da00a2aa-4c64-4bcb-a497-1055e4cd2351" providerId="ADAL" clId="{6530C318-908A-4873-9DE7-969F157B1C46}" dt="2022-11-24T13:31:13.782" v="824"/>
          <ac:inkMkLst>
            <pc:docMk/>
            <pc:sldMk cId="1634664102" sldId="263"/>
            <ac:inkMk id="138" creationId="{8396E332-69DB-4259-8901-45B7947B3125}"/>
          </ac:inkMkLst>
        </pc:inkChg>
        <pc:inkChg chg="add del">
          <ac:chgData name="PIPAN MICHELE" userId="da00a2aa-4c64-4bcb-a497-1055e4cd2351" providerId="ADAL" clId="{6530C318-908A-4873-9DE7-969F157B1C46}" dt="2022-11-24T13:31:13.782" v="824"/>
          <ac:inkMkLst>
            <pc:docMk/>
            <pc:sldMk cId="1634664102" sldId="263"/>
            <ac:inkMk id="139" creationId="{8E24CBC7-10E4-4A83-86BA-9156AEA08CA0}"/>
          </ac:inkMkLst>
        </pc:inkChg>
        <pc:inkChg chg="add del">
          <ac:chgData name="PIPAN MICHELE" userId="da00a2aa-4c64-4bcb-a497-1055e4cd2351" providerId="ADAL" clId="{6530C318-908A-4873-9DE7-969F157B1C46}" dt="2022-11-24T13:33:06.603" v="912"/>
          <ac:inkMkLst>
            <pc:docMk/>
            <pc:sldMk cId="1634664102" sldId="263"/>
            <ac:inkMk id="140" creationId="{EF0B4F42-D1D5-4EC6-8FF0-E32583D791D6}"/>
          </ac:inkMkLst>
        </pc:inkChg>
        <pc:inkChg chg="add del">
          <ac:chgData name="PIPAN MICHELE" userId="da00a2aa-4c64-4bcb-a497-1055e4cd2351" providerId="ADAL" clId="{6530C318-908A-4873-9DE7-969F157B1C46}" dt="2022-11-24T13:33:06.603" v="912"/>
          <ac:inkMkLst>
            <pc:docMk/>
            <pc:sldMk cId="1634664102" sldId="263"/>
            <ac:inkMk id="141" creationId="{290D3C5F-A3BB-49AB-BF86-0FCC0CEB738C}"/>
          </ac:inkMkLst>
        </pc:inkChg>
        <pc:inkChg chg="add del">
          <ac:chgData name="PIPAN MICHELE" userId="da00a2aa-4c64-4bcb-a497-1055e4cd2351" providerId="ADAL" clId="{6530C318-908A-4873-9DE7-969F157B1C46}" dt="2022-11-24T13:33:06.603" v="912"/>
          <ac:inkMkLst>
            <pc:docMk/>
            <pc:sldMk cId="1634664102" sldId="263"/>
            <ac:inkMk id="142" creationId="{F6B5A500-A753-447F-8BF8-A98E10F295EF}"/>
          </ac:inkMkLst>
        </pc:inkChg>
        <pc:inkChg chg="add del">
          <ac:chgData name="PIPAN MICHELE" userId="da00a2aa-4c64-4bcb-a497-1055e4cd2351" providerId="ADAL" clId="{6530C318-908A-4873-9DE7-969F157B1C46}" dt="2022-11-24T13:33:20.847" v="932"/>
          <ac:inkMkLst>
            <pc:docMk/>
            <pc:sldMk cId="1634664102" sldId="263"/>
            <ac:inkMk id="143" creationId="{513249B1-B391-47CC-8D25-E94ABDE78364}"/>
          </ac:inkMkLst>
        </pc:inkChg>
        <pc:inkChg chg="add">
          <ac:chgData name="PIPAN MICHELE" userId="da00a2aa-4c64-4bcb-a497-1055e4cd2351" providerId="ADAL" clId="{6530C318-908A-4873-9DE7-969F157B1C46}" dt="2022-11-24T13:33:09.789" v="913"/>
          <ac:inkMkLst>
            <pc:docMk/>
            <pc:sldMk cId="1634664102" sldId="263"/>
            <ac:inkMk id="144" creationId="{DA7D6A8A-CE53-4AF4-A231-08376A07006D}"/>
          </ac:inkMkLst>
        </pc:inkChg>
        <pc:inkChg chg="add del">
          <ac:chgData name="PIPAN MICHELE" userId="da00a2aa-4c64-4bcb-a497-1055e4cd2351" providerId="ADAL" clId="{6530C318-908A-4873-9DE7-969F157B1C46}" dt="2022-11-24T13:33:15.235" v="923"/>
          <ac:inkMkLst>
            <pc:docMk/>
            <pc:sldMk cId="1634664102" sldId="263"/>
            <ac:inkMk id="145" creationId="{E54D8499-82E1-4161-8B2D-A4BD755D1890}"/>
          </ac:inkMkLst>
        </pc:inkChg>
        <pc:inkChg chg="add del">
          <ac:chgData name="PIPAN MICHELE" userId="da00a2aa-4c64-4bcb-a497-1055e4cd2351" providerId="ADAL" clId="{6530C318-908A-4873-9DE7-969F157B1C46}" dt="2022-11-24T13:33:15.235" v="923"/>
          <ac:inkMkLst>
            <pc:docMk/>
            <pc:sldMk cId="1634664102" sldId="263"/>
            <ac:inkMk id="146" creationId="{9B67362B-CCF1-4626-937C-303DB23959A0}"/>
          </ac:inkMkLst>
        </pc:inkChg>
        <pc:inkChg chg="add del">
          <ac:chgData name="PIPAN MICHELE" userId="da00a2aa-4c64-4bcb-a497-1055e4cd2351" providerId="ADAL" clId="{6530C318-908A-4873-9DE7-969F157B1C46}" dt="2022-11-24T13:33:15.235" v="923"/>
          <ac:inkMkLst>
            <pc:docMk/>
            <pc:sldMk cId="1634664102" sldId="263"/>
            <ac:inkMk id="147" creationId="{E4669CE7-526C-4A52-A952-B15111F96D16}"/>
          </ac:inkMkLst>
        </pc:inkChg>
        <pc:inkChg chg="add del">
          <ac:chgData name="PIPAN MICHELE" userId="da00a2aa-4c64-4bcb-a497-1055e4cd2351" providerId="ADAL" clId="{6530C318-908A-4873-9DE7-969F157B1C46}" dt="2022-11-24T13:33:15.235" v="923"/>
          <ac:inkMkLst>
            <pc:docMk/>
            <pc:sldMk cId="1634664102" sldId="263"/>
            <ac:inkMk id="148" creationId="{2C4AE4F3-513C-4A54-8D65-C9EB891E01A9}"/>
          </ac:inkMkLst>
        </pc:inkChg>
        <pc:inkChg chg="add del">
          <ac:chgData name="PIPAN MICHELE" userId="da00a2aa-4c64-4bcb-a497-1055e4cd2351" providerId="ADAL" clId="{6530C318-908A-4873-9DE7-969F157B1C46}" dt="2022-11-24T13:33:15.235" v="923"/>
          <ac:inkMkLst>
            <pc:docMk/>
            <pc:sldMk cId="1634664102" sldId="263"/>
            <ac:inkMk id="149" creationId="{58EE7EBF-D0C0-42D5-A661-B993460E6EC2}"/>
          </ac:inkMkLst>
        </pc:inkChg>
        <pc:inkChg chg="add del">
          <ac:chgData name="PIPAN MICHELE" userId="da00a2aa-4c64-4bcb-a497-1055e4cd2351" providerId="ADAL" clId="{6530C318-908A-4873-9DE7-969F157B1C46}" dt="2022-11-24T13:33:15.235" v="923"/>
          <ac:inkMkLst>
            <pc:docMk/>
            <pc:sldMk cId="1634664102" sldId="263"/>
            <ac:inkMk id="150" creationId="{3D562C31-925B-4F13-BB57-49F030D95621}"/>
          </ac:inkMkLst>
        </pc:inkChg>
        <pc:inkChg chg="add del">
          <ac:chgData name="PIPAN MICHELE" userId="da00a2aa-4c64-4bcb-a497-1055e4cd2351" providerId="ADAL" clId="{6530C318-908A-4873-9DE7-969F157B1C46}" dt="2022-11-24T13:33:15.235" v="923"/>
          <ac:inkMkLst>
            <pc:docMk/>
            <pc:sldMk cId="1634664102" sldId="263"/>
            <ac:inkMk id="151" creationId="{EF870ED9-F8C8-48BE-981F-FCE97C16227F}"/>
          </ac:inkMkLst>
        </pc:inkChg>
        <pc:inkChg chg="add del">
          <ac:chgData name="PIPAN MICHELE" userId="da00a2aa-4c64-4bcb-a497-1055e4cd2351" providerId="ADAL" clId="{6530C318-908A-4873-9DE7-969F157B1C46}" dt="2022-11-24T13:33:15.235" v="923"/>
          <ac:inkMkLst>
            <pc:docMk/>
            <pc:sldMk cId="1634664102" sldId="263"/>
            <ac:inkMk id="152" creationId="{B10F21DA-9A55-489E-9C07-671F58B0C541}"/>
          </ac:inkMkLst>
        </pc:inkChg>
        <pc:inkChg chg="add del">
          <ac:chgData name="PIPAN MICHELE" userId="da00a2aa-4c64-4bcb-a497-1055e4cd2351" providerId="ADAL" clId="{6530C318-908A-4873-9DE7-969F157B1C46}" dt="2022-11-24T13:33:18.971" v="928"/>
          <ac:inkMkLst>
            <pc:docMk/>
            <pc:sldMk cId="1634664102" sldId="263"/>
            <ac:inkMk id="153" creationId="{AC72D54D-6625-4739-8D48-D00B24D2121F}"/>
          </ac:inkMkLst>
        </pc:inkChg>
        <pc:inkChg chg="add">
          <ac:chgData name="PIPAN MICHELE" userId="da00a2aa-4c64-4bcb-a497-1055e4cd2351" providerId="ADAL" clId="{6530C318-908A-4873-9DE7-969F157B1C46}" dt="2022-11-24T13:33:15.235" v="923"/>
          <ac:inkMkLst>
            <pc:docMk/>
            <pc:sldMk cId="1634664102" sldId="263"/>
            <ac:inkMk id="154" creationId="{7BC424AD-F03C-4F53-B158-9BA44E189C23}"/>
          </ac:inkMkLst>
        </pc:inkChg>
        <pc:inkChg chg="add del">
          <ac:chgData name="PIPAN MICHELE" userId="da00a2aa-4c64-4bcb-a497-1055e4cd2351" providerId="ADAL" clId="{6530C318-908A-4873-9DE7-969F157B1C46}" dt="2022-11-24T13:33:18.971" v="928"/>
          <ac:inkMkLst>
            <pc:docMk/>
            <pc:sldMk cId="1634664102" sldId="263"/>
            <ac:inkMk id="155" creationId="{D4A227AE-3F17-4FD2-9493-0C09B3F63183}"/>
          </ac:inkMkLst>
        </pc:inkChg>
        <pc:inkChg chg="add del">
          <ac:chgData name="PIPAN MICHELE" userId="da00a2aa-4c64-4bcb-a497-1055e4cd2351" providerId="ADAL" clId="{6530C318-908A-4873-9DE7-969F157B1C46}" dt="2022-11-24T13:33:18.971" v="928"/>
          <ac:inkMkLst>
            <pc:docMk/>
            <pc:sldMk cId="1634664102" sldId="263"/>
            <ac:inkMk id="156" creationId="{4DE1CAD4-75A2-47D8-BC91-5A627613BD83}"/>
          </ac:inkMkLst>
        </pc:inkChg>
        <pc:inkChg chg="add del">
          <ac:chgData name="PIPAN MICHELE" userId="da00a2aa-4c64-4bcb-a497-1055e4cd2351" providerId="ADAL" clId="{6530C318-908A-4873-9DE7-969F157B1C46}" dt="2022-11-24T13:33:18.971" v="928"/>
          <ac:inkMkLst>
            <pc:docMk/>
            <pc:sldMk cId="1634664102" sldId="263"/>
            <ac:inkMk id="157" creationId="{4A5FC3C8-2021-4FFC-87F3-C5E061FB2916}"/>
          </ac:inkMkLst>
        </pc:inkChg>
        <pc:inkChg chg="add del">
          <ac:chgData name="PIPAN MICHELE" userId="da00a2aa-4c64-4bcb-a497-1055e4cd2351" providerId="ADAL" clId="{6530C318-908A-4873-9DE7-969F157B1C46}" dt="2022-11-24T13:33:37.085" v="961"/>
          <ac:inkMkLst>
            <pc:docMk/>
            <pc:sldMk cId="1634664102" sldId="263"/>
            <ac:inkMk id="158" creationId="{16A57A29-5058-4AFD-80A6-C3BD537ECA70}"/>
          </ac:inkMkLst>
        </pc:inkChg>
        <pc:inkChg chg="add">
          <ac:chgData name="PIPAN MICHELE" userId="da00a2aa-4c64-4bcb-a497-1055e4cd2351" providerId="ADAL" clId="{6530C318-908A-4873-9DE7-969F157B1C46}" dt="2022-11-24T13:33:18.971" v="928"/>
          <ac:inkMkLst>
            <pc:docMk/>
            <pc:sldMk cId="1634664102" sldId="263"/>
            <ac:inkMk id="159" creationId="{B9A46386-DEBC-4D80-B1D2-92C4BC765E44}"/>
          </ac:inkMkLst>
        </pc:inkChg>
        <pc:inkChg chg="add del">
          <ac:chgData name="PIPAN MICHELE" userId="da00a2aa-4c64-4bcb-a497-1055e4cd2351" providerId="ADAL" clId="{6530C318-908A-4873-9DE7-969F157B1C46}" dt="2022-11-24T13:33:20.847" v="932"/>
          <ac:inkMkLst>
            <pc:docMk/>
            <pc:sldMk cId="1634664102" sldId="263"/>
            <ac:inkMk id="160" creationId="{08163D80-92CE-4A1A-9EC9-EEB633520BE4}"/>
          </ac:inkMkLst>
        </pc:inkChg>
        <pc:inkChg chg="add del">
          <ac:chgData name="PIPAN MICHELE" userId="da00a2aa-4c64-4bcb-a497-1055e4cd2351" providerId="ADAL" clId="{6530C318-908A-4873-9DE7-969F157B1C46}" dt="2022-11-24T13:33:20.847" v="932"/>
          <ac:inkMkLst>
            <pc:docMk/>
            <pc:sldMk cId="1634664102" sldId="263"/>
            <ac:inkMk id="161" creationId="{5D0FCBF8-FF4B-4CAB-A298-67414CB33323}"/>
          </ac:inkMkLst>
        </pc:inkChg>
        <pc:inkChg chg="add del">
          <ac:chgData name="PIPAN MICHELE" userId="da00a2aa-4c64-4bcb-a497-1055e4cd2351" providerId="ADAL" clId="{6530C318-908A-4873-9DE7-969F157B1C46}" dt="2022-11-24T13:33:20.847" v="932"/>
          <ac:inkMkLst>
            <pc:docMk/>
            <pc:sldMk cId="1634664102" sldId="263"/>
            <ac:inkMk id="162" creationId="{28139BE3-08A9-492A-BFF7-AE03161F8283}"/>
          </ac:inkMkLst>
        </pc:inkChg>
        <pc:inkChg chg="add del">
          <ac:chgData name="PIPAN MICHELE" userId="da00a2aa-4c64-4bcb-a497-1055e4cd2351" providerId="ADAL" clId="{6530C318-908A-4873-9DE7-969F157B1C46}" dt="2022-11-24T13:33:22.301" v="935"/>
          <ac:inkMkLst>
            <pc:docMk/>
            <pc:sldMk cId="1634664102" sldId="263"/>
            <ac:inkMk id="163" creationId="{7F8BA0A5-949C-41A2-B1E9-92FEA04CAEFD}"/>
          </ac:inkMkLst>
        </pc:inkChg>
        <pc:inkChg chg="add del">
          <ac:chgData name="PIPAN MICHELE" userId="da00a2aa-4c64-4bcb-a497-1055e4cd2351" providerId="ADAL" clId="{6530C318-908A-4873-9DE7-969F157B1C46}" dt="2022-11-24T13:33:22.301" v="935"/>
          <ac:inkMkLst>
            <pc:docMk/>
            <pc:sldMk cId="1634664102" sldId="263"/>
            <ac:inkMk id="164" creationId="{7BAA50E6-EBCF-4E9B-A9DC-FCB50121C4CD}"/>
          </ac:inkMkLst>
        </pc:inkChg>
        <pc:inkChg chg="add del">
          <ac:chgData name="PIPAN MICHELE" userId="da00a2aa-4c64-4bcb-a497-1055e4cd2351" providerId="ADAL" clId="{6530C318-908A-4873-9DE7-969F157B1C46}" dt="2022-11-24T13:33:22.301" v="935"/>
          <ac:inkMkLst>
            <pc:docMk/>
            <pc:sldMk cId="1634664102" sldId="263"/>
            <ac:inkMk id="165" creationId="{690A430B-9659-44E7-9130-BE6AD04EF674}"/>
          </ac:inkMkLst>
        </pc:inkChg>
        <pc:inkChg chg="add del">
          <ac:chgData name="PIPAN MICHELE" userId="da00a2aa-4c64-4bcb-a497-1055e4cd2351" providerId="ADAL" clId="{6530C318-908A-4873-9DE7-969F157B1C46}" dt="2022-11-24T13:33:27.410" v="944"/>
          <ac:inkMkLst>
            <pc:docMk/>
            <pc:sldMk cId="1634664102" sldId="263"/>
            <ac:inkMk id="166" creationId="{F997F38F-6BFD-4D2E-9C81-27B5E3D4C5FC}"/>
          </ac:inkMkLst>
        </pc:inkChg>
        <pc:inkChg chg="add del">
          <ac:chgData name="PIPAN MICHELE" userId="da00a2aa-4c64-4bcb-a497-1055e4cd2351" providerId="ADAL" clId="{6530C318-908A-4873-9DE7-969F157B1C46}" dt="2022-11-24T13:33:27.410" v="944"/>
          <ac:inkMkLst>
            <pc:docMk/>
            <pc:sldMk cId="1634664102" sldId="263"/>
            <ac:inkMk id="167" creationId="{CE423683-81F9-42C0-9B6C-D84F98003726}"/>
          </ac:inkMkLst>
        </pc:inkChg>
        <pc:inkChg chg="add del">
          <ac:chgData name="PIPAN MICHELE" userId="da00a2aa-4c64-4bcb-a497-1055e4cd2351" providerId="ADAL" clId="{6530C318-908A-4873-9DE7-969F157B1C46}" dt="2022-11-24T13:33:27.410" v="944"/>
          <ac:inkMkLst>
            <pc:docMk/>
            <pc:sldMk cId="1634664102" sldId="263"/>
            <ac:inkMk id="168" creationId="{A4568448-47FD-444A-8F71-3700BF006160}"/>
          </ac:inkMkLst>
        </pc:inkChg>
        <pc:inkChg chg="add del">
          <ac:chgData name="PIPAN MICHELE" userId="da00a2aa-4c64-4bcb-a497-1055e4cd2351" providerId="ADAL" clId="{6530C318-908A-4873-9DE7-969F157B1C46}" dt="2022-11-24T13:33:27.410" v="944"/>
          <ac:inkMkLst>
            <pc:docMk/>
            <pc:sldMk cId="1634664102" sldId="263"/>
            <ac:inkMk id="169" creationId="{D046569F-A103-42B4-B51C-7CC45B850B13}"/>
          </ac:inkMkLst>
        </pc:inkChg>
        <pc:inkChg chg="add del">
          <ac:chgData name="PIPAN MICHELE" userId="da00a2aa-4c64-4bcb-a497-1055e4cd2351" providerId="ADAL" clId="{6530C318-908A-4873-9DE7-969F157B1C46}" dt="2022-11-24T13:33:27.410" v="944"/>
          <ac:inkMkLst>
            <pc:docMk/>
            <pc:sldMk cId="1634664102" sldId="263"/>
            <ac:inkMk id="170" creationId="{FC7A532B-0B86-43F9-A83F-8B54E67314EE}"/>
          </ac:inkMkLst>
        </pc:inkChg>
        <pc:inkChg chg="add del">
          <ac:chgData name="PIPAN MICHELE" userId="da00a2aa-4c64-4bcb-a497-1055e4cd2351" providerId="ADAL" clId="{6530C318-908A-4873-9DE7-969F157B1C46}" dt="2022-11-24T13:33:27.410" v="944"/>
          <ac:inkMkLst>
            <pc:docMk/>
            <pc:sldMk cId="1634664102" sldId="263"/>
            <ac:inkMk id="171" creationId="{CC8FD194-1CE9-4C8B-910B-A0D964D7FCF4}"/>
          </ac:inkMkLst>
        </pc:inkChg>
        <pc:inkChg chg="add del">
          <ac:chgData name="PIPAN MICHELE" userId="da00a2aa-4c64-4bcb-a497-1055e4cd2351" providerId="ADAL" clId="{6530C318-908A-4873-9DE7-969F157B1C46}" dt="2022-11-24T13:33:27.410" v="944"/>
          <ac:inkMkLst>
            <pc:docMk/>
            <pc:sldMk cId="1634664102" sldId="263"/>
            <ac:inkMk id="172" creationId="{497B8447-8C41-4980-999A-DBEEA406F441}"/>
          </ac:inkMkLst>
        </pc:inkChg>
        <pc:inkChg chg="add del">
          <ac:chgData name="PIPAN MICHELE" userId="da00a2aa-4c64-4bcb-a497-1055e4cd2351" providerId="ADAL" clId="{6530C318-908A-4873-9DE7-969F157B1C46}" dt="2022-11-24T13:33:27.410" v="944"/>
          <ac:inkMkLst>
            <pc:docMk/>
            <pc:sldMk cId="1634664102" sldId="263"/>
            <ac:inkMk id="173" creationId="{47E20E57-3F31-4D43-AEDB-5EBBF63ABC88}"/>
          </ac:inkMkLst>
        </pc:inkChg>
        <pc:inkChg chg="add del">
          <ac:chgData name="PIPAN MICHELE" userId="da00a2aa-4c64-4bcb-a497-1055e4cd2351" providerId="ADAL" clId="{6530C318-908A-4873-9DE7-969F157B1C46}" dt="2022-11-24T13:33:27.410" v="944"/>
          <ac:inkMkLst>
            <pc:docMk/>
            <pc:sldMk cId="1634664102" sldId="263"/>
            <ac:inkMk id="174" creationId="{8F061624-2A5F-4072-B3BC-93E69EBBF268}"/>
          </ac:inkMkLst>
        </pc:inkChg>
        <pc:inkChg chg="add del">
          <ac:chgData name="PIPAN MICHELE" userId="da00a2aa-4c64-4bcb-a497-1055e4cd2351" providerId="ADAL" clId="{6530C318-908A-4873-9DE7-969F157B1C46}" dt="2022-11-24T13:33:31.932" v="955"/>
          <ac:inkMkLst>
            <pc:docMk/>
            <pc:sldMk cId="1634664102" sldId="263"/>
            <ac:inkMk id="175" creationId="{95B6EE6E-5A87-4B37-A813-6DA35E4A8B71}"/>
          </ac:inkMkLst>
        </pc:inkChg>
        <pc:inkChg chg="add del">
          <ac:chgData name="PIPAN MICHELE" userId="da00a2aa-4c64-4bcb-a497-1055e4cd2351" providerId="ADAL" clId="{6530C318-908A-4873-9DE7-969F157B1C46}" dt="2022-11-24T13:33:37.085" v="961"/>
          <ac:inkMkLst>
            <pc:docMk/>
            <pc:sldMk cId="1634664102" sldId="263"/>
            <ac:inkMk id="176" creationId="{61E23A4C-FF59-478C-B6AB-8169B2B30EAA}"/>
          </ac:inkMkLst>
        </pc:inkChg>
        <pc:inkChg chg="add del">
          <ac:chgData name="PIPAN MICHELE" userId="da00a2aa-4c64-4bcb-a497-1055e4cd2351" providerId="ADAL" clId="{6530C318-908A-4873-9DE7-969F157B1C46}" dt="2022-11-24T13:33:31.932" v="955"/>
          <ac:inkMkLst>
            <pc:docMk/>
            <pc:sldMk cId="1634664102" sldId="263"/>
            <ac:inkMk id="177" creationId="{489119AD-4E2F-4994-801B-484396760416}"/>
          </ac:inkMkLst>
        </pc:inkChg>
        <pc:inkChg chg="add del">
          <ac:chgData name="PIPAN MICHELE" userId="da00a2aa-4c64-4bcb-a497-1055e4cd2351" providerId="ADAL" clId="{6530C318-908A-4873-9DE7-969F157B1C46}" dt="2022-11-24T13:33:31.932" v="955"/>
          <ac:inkMkLst>
            <pc:docMk/>
            <pc:sldMk cId="1634664102" sldId="263"/>
            <ac:inkMk id="178" creationId="{C8823869-D1EF-4FA3-9C34-4ECF8AD8FD7E}"/>
          </ac:inkMkLst>
        </pc:inkChg>
        <pc:inkChg chg="add del">
          <ac:chgData name="PIPAN MICHELE" userId="da00a2aa-4c64-4bcb-a497-1055e4cd2351" providerId="ADAL" clId="{6530C318-908A-4873-9DE7-969F157B1C46}" dt="2022-11-24T13:33:31.932" v="955"/>
          <ac:inkMkLst>
            <pc:docMk/>
            <pc:sldMk cId="1634664102" sldId="263"/>
            <ac:inkMk id="179" creationId="{1C8DAEA3-6A63-4ABE-9A27-D0F193B14795}"/>
          </ac:inkMkLst>
        </pc:inkChg>
        <pc:inkChg chg="add del">
          <ac:chgData name="PIPAN MICHELE" userId="da00a2aa-4c64-4bcb-a497-1055e4cd2351" providerId="ADAL" clId="{6530C318-908A-4873-9DE7-969F157B1C46}" dt="2022-11-24T13:33:31.932" v="955"/>
          <ac:inkMkLst>
            <pc:docMk/>
            <pc:sldMk cId="1634664102" sldId="263"/>
            <ac:inkMk id="180" creationId="{8CC7C73D-1971-4931-B0B8-974F5426D889}"/>
          </ac:inkMkLst>
        </pc:inkChg>
        <pc:inkChg chg="add del">
          <ac:chgData name="PIPAN MICHELE" userId="da00a2aa-4c64-4bcb-a497-1055e4cd2351" providerId="ADAL" clId="{6530C318-908A-4873-9DE7-969F157B1C46}" dt="2022-11-24T13:33:31.932" v="955"/>
          <ac:inkMkLst>
            <pc:docMk/>
            <pc:sldMk cId="1634664102" sldId="263"/>
            <ac:inkMk id="181" creationId="{B0788AF0-4BDA-47CA-A7DE-49BBEE3E4803}"/>
          </ac:inkMkLst>
        </pc:inkChg>
        <pc:inkChg chg="add del">
          <ac:chgData name="PIPAN MICHELE" userId="da00a2aa-4c64-4bcb-a497-1055e4cd2351" providerId="ADAL" clId="{6530C318-908A-4873-9DE7-969F157B1C46}" dt="2022-11-24T13:33:31.932" v="955"/>
          <ac:inkMkLst>
            <pc:docMk/>
            <pc:sldMk cId="1634664102" sldId="263"/>
            <ac:inkMk id="182" creationId="{A7B54CE2-BDC7-41E1-8986-1B4951A9F8BD}"/>
          </ac:inkMkLst>
        </pc:inkChg>
        <pc:inkChg chg="add del">
          <ac:chgData name="PIPAN MICHELE" userId="da00a2aa-4c64-4bcb-a497-1055e4cd2351" providerId="ADAL" clId="{6530C318-908A-4873-9DE7-969F157B1C46}" dt="2022-11-24T13:33:31.932" v="955"/>
          <ac:inkMkLst>
            <pc:docMk/>
            <pc:sldMk cId="1634664102" sldId="263"/>
            <ac:inkMk id="183" creationId="{34A98B82-1E0E-42D0-8733-80A4DC10602A}"/>
          </ac:inkMkLst>
        </pc:inkChg>
        <pc:inkChg chg="add del">
          <ac:chgData name="PIPAN MICHELE" userId="da00a2aa-4c64-4bcb-a497-1055e4cd2351" providerId="ADAL" clId="{6530C318-908A-4873-9DE7-969F157B1C46}" dt="2022-11-24T13:33:31.932" v="955"/>
          <ac:inkMkLst>
            <pc:docMk/>
            <pc:sldMk cId="1634664102" sldId="263"/>
            <ac:inkMk id="184" creationId="{0E594CEA-BD0B-4B2B-ADF9-3674F61ACA65}"/>
          </ac:inkMkLst>
        </pc:inkChg>
        <pc:inkChg chg="add del">
          <ac:chgData name="PIPAN MICHELE" userId="da00a2aa-4c64-4bcb-a497-1055e4cd2351" providerId="ADAL" clId="{6530C318-908A-4873-9DE7-969F157B1C46}" dt="2022-11-24T13:33:31.932" v="955"/>
          <ac:inkMkLst>
            <pc:docMk/>
            <pc:sldMk cId="1634664102" sldId="263"/>
            <ac:inkMk id="185" creationId="{9E2AB24E-A003-43D6-8F7C-EC5A9EB8BB99}"/>
          </ac:inkMkLst>
        </pc:inkChg>
        <pc:inkChg chg="add del">
          <ac:chgData name="PIPAN MICHELE" userId="da00a2aa-4c64-4bcb-a497-1055e4cd2351" providerId="ADAL" clId="{6530C318-908A-4873-9DE7-969F157B1C46}" dt="2022-11-24T13:33:31.932" v="955"/>
          <ac:inkMkLst>
            <pc:docMk/>
            <pc:sldMk cId="1634664102" sldId="263"/>
            <ac:inkMk id="186" creationId="{DB24160A-6BFC-40EA-B149-508B39C2D83C}"/>
          </ac:inkMkLst>
        </pc:inkChg>
        <pc:inkChg chg="add del">
          <ac:chgData name="PIPAN MICHELE" userId="da00a2aa-4c64-4bcb-a497-1055e4cd2351" providerId="ADAL" clId="{6530C318-908A-4873-9DE7-969F157B1C46}" dt="2022-11-24T13:33:37.085" v="961"/>
          <ac:inkMkLst>
            <pc:docMk/>
            <pc:sldMk cId="1634664102" sldId="263"/>
            <ac:inkMk id="187" creationId="{F5589C58-91FD-4A6E-8A33-09D4DF5C84D9}"/>
          </ac:inkMkLst>
        </pc:inkChg>
        <pc:inkChg chg="add del">
          <ac:chgData name="PIPAN MICHELE" userId="da00a2aa-4c64-4bcb-a497-1055e4cd2351" providerId="ADAL" clId="{6530C318-908A-4873-9DE7-969F157B1C46}" dt="2022-11-24T13:33:37.085" v="961"/>
          <ac:inkMkLst>
            <pc:docMk/>
            <pc:sldMk cId="1634664102" sldId="263"/>
            <ac:inkMk id="188" creationId="{3B2EA292-F920-4AB6-82CC-AC63EBB67890}"/>
          </ac:inkMkLst>
        </pc:inkChg>
        <pc:inkChg chg="add del">
          <ac:chgData name="PIPAN MICHELE" userId="da00a2aa-4c64-4bcb-a497-1055e4cd2351" providerId="ADAL" clId="{6530C318-908A-4873-9DE7-969F157B1C46}" dt="2022-11-24T13:33:37.085" v="961"/>
          <ac:inkMkLst>
            <pc:docMk/>
            <pc:sldMk cId="1634664102" sldId="263"/>
            <ac:inkMk id="189" creationId="{62AFEDAF-3872-44B4-A245-95ACCDE552DE}"/>
          </ac:inkMkLst>
        </pc:inkChg>
        <pc:inkChg chg="add del">
          <ac:chgData name="PIPAN MICHELE" userId="da00a2aa-4c64-4bcb-a497-1055e4cd2351" providerId="ADAL" clId="{6530C318-908A-4873-9DE7-969F157B1C46}" dt="2022-11-24T13:33:37.085" v="961"/>
          <ac:inkMkLst>
            <pc:docMk/>
            <pc:sldMk cId="1634664102" sldId="263"/>
            <ac:inkMk id="190" creationId="{B0D314A8-0C22-4E29-A553-1FE9FE63A174}"/>
          </ac:inkMkLst>
        </pc:inkChg>
        <pc:inkChg chg="add del">
          <ac:chgData name="PIPAN MICHELE" userId="da00a2aa-4c64-4bcb-a497-1055e4cd2351" providerId="ADAL" clId="{6530C318-908A-4873-9DE7-969F157B1C46}" dt="2022-11-24T13:33:37.085" v="961"/>
          <ac:inkMkLst>
            <pc:docMk/>
            <pc:sldMk cId="1634664102" sldId="263"/>
            <ac:inkMk id="191" creationId="{454F9ED3-5FA2-4E71-8E1F-116040930976}"/>
          </ac:inkMkLst>
        </pc:inkChg>
        <pc:inkChg chg="add del">
          <ac:chgData name="PIPAN MICHELE" userId="da00a2aa-4c64-4bcb-a497-1055e4cd2351" providerId="ADAL" clId="{6530C318-908A-4873-9DE7-969F157B1C46}" dt="2022-11-24T13:33:37.085" v="961"/>
          <ac:inkMkLst>
            <pc:docMk/>
            <pc:sldMk cId="1634664102" sldId="263"/>
            <ac:inkMk id="192" creationId="{D1A562CC-DE4D-4561-968D-E647AF28A2F2}"/>
          </ac:inkMkLst>
        </pc:inkChg>
        <pc:inkChg chg="add">
          <ac:chgData name="PIPAN MICHELE" userId="da00a2aa-4c64-4bcb-a497-1055e4cd2351" providerId="ADAL" clId="{6530C318-908A-4873-9DE7-969F157B1C46}" dt="2022-11-24T13:33:37.085" v="961"/>
          <ac:inkMkLst>
            <pc:docMk/>
            <pc:sldMk cId="1634664102" sldId="263"/>
            <ac:inkMk id="193" creationId="{B80533A6-2C50-40C9-A11D-6B44A2AD4CBB}"/>
          </ac:inkMkLst>
        </pc:inkChg>
      </pc:sldChg>
      <pc:sldChg chg="addSp delSp">
        <pc:chgData name="PIPAN MICHELE" userId="da00a2aa-4c64-4bcb-a497-1055e4cd2351" providerId="ADAL" clId="{6530C318-908A-4873-9DE7-969F157B1C46}" dt="2022-11-24T13:32:42.892" v="909"/>
        <pc:sldMkLst>
          <pc:docMk/>
          <pc:sldMk cId="1325383523" sldId="264"/>
        </pc:sldMkLst>
        <pc:inkChg chg="add del">
          <ac:chgData name="PIPAN MICHELE" userId="da00a2aa-4c64-4bcb-a497-1055e4cd2351" providerId="ADAL" clId="{6530C318-908A-4873-9DE7-969F157B1C46}" dt="2022-11-24T13:31:35.695" v="834"/>
          <ac:inkMkLst>
            <pc:docMk/>
            <pc:sldMk cId="1325383523" sldId="264"/>
            <ac:inkMk id="2" creationId="{A92243B5-612A-40B6-A0D4-F98737F1D0E1}"/>
          </ac:inkMkLst>
        </pc:inkChg>
        <pc:inkChg chg="add del">
          <ac:chgData name="PIPAN MICHELE" userId="da00a2aa-4c64-4bcb-a497-1055e4cd2351" providerId="ADAL" clId="{6530C318-908A-4873-9DE7-969F157B1C46}" dt="2022-11-24T13:31:35.695" v="834"/>
          <ac:inkMkLst>
            <pc:docMk/>
            <pc:sldMk cId="1325383523" sldId="264"/>
            <ac:inkMk id="3" creationId="{BB9E905B-A331-4290-B15A-B0E5CA7D72F4}"/>
          </ac:inkMkLst>
        </pc:inkChg>
        <pc:inkChg chg="add del">
          <ac:chgData name="PIPAN MICHELE" userId="da00a2aa-4c64-4bcb-a497-1055e4cd2351" providerId="ADAL" clId="{6530C318-908A-4873-9DE7-969F157B1C46}" dt="2022-11-24T13:31:35.695" v="834"/>
          <ac:inkMkLst>
            <pc:docMk/>
            <pc:sldMk cId="1325383523" sldId="264"/>
            <ac:inkMk id="4" creationId="{38680C98-53BE-4318-B3C3-0C5E9C0D7538}"/>
          </ac:inkMkLst>
        </pc:inkChg>
        <pc:inkChg chg="add del">
          <ac:chgData name="PIPAN MICHELE" userId="da00a2aa-4c64-4bcb-a497-1055e4cd2351" providerId="ADAL" clId="{6530C318-908A-4873-9DE7-969F157B1C46}" dt="2022-11-24T13:31:35.695" v="834"/>
          <ac:inkMkLst>
            <pc:docMk/>
            <pc:sldMk cId="1325383523" sldId="264"/>
            <ac:inkMk id="5" creationId="{1872AAF1-81BE-4442-97B0-A451436FBB5D}"/>
          </ac:inkMkLst>
        </pc:inkChg>
        <pc:inkChg chg="add del">
          <ac:chgData name="PIPAN MICHELE" userId="da00a2aa-4c64-4bcb-a497-1055e4cd2351" providerId="ADAL" clId="{6530C318-908A-4873-9DE7-969F157B1C46}" dt="2022-11-24T13:31:35.695" v="834"/>
          <ac:inkMkLst>
            <pc:docMk/>
            <pc:sldMk cId="1325383523" sldId="264"/>
            <ac:inkMk id="6" creationId="{B0C557A4-C2DA-4473-83C6-B116A2886A0A}"/>
          </ac:inkMkLst>
        </pc:inkChg>
        <pc:inkChg chg="add del">
          <ac:chgData name="PIPAN MICHELE" userId="da00a2aa-4c64-4bcb-a497-1055e4cd2351" providerId="ADAL" clId="{6530C318-908A-4873-9DE7-969F157B1C46}" dt="2022-11-24T13:31:35.695" v="834"/>
          <ac:inkMkLst>
            <pc:docMk/>
            <pc:sldMk cId="1325383523" sldId="264"/>
            <ac:inkMk id="7" creationId="{85261EE4-7AC0-4885-91FF-718D25CFD471}"/>
          </ac:inkMkLst>
        </pc:inkChg>
        <pc:inkChg chg="add del">
          <ac:chgData name="PIPAN MICHELE" userId="da00a2aa-4c64-4bcb-a497-1055e4cd2351" providerId="ADAL" clId="{6530C318-908A-4873-9DE7-969F157B1C46}" dt="2022-11-24T13:31:35.695" v="834"/>
          <ac:inkMkLst>
            <pc:docMk/>
            <pc:sldMk cId="1325383523" sldId="264"/>
            <ac:inkMk id="8" creationId="{7EC18934-124E-4F8B-A34D-7935C7BCABD3}"/>
          </ac:inkMkLst>
        </pc:inkChg>
        <pc:inkChg chg="add del">
          <ac:chgData name="PIPAN MICHELE" userId="da00a2aa-4c64-4bcb-a497-1055e4cd2351" providerId="ADAL" clId="{6530C318-908A-4873-9DE7-969F157B1C46}" dt="2022-11-24T13:31:35.695" v="834"/>
          <ac:inkMkLst>
            <pc:docMk/>
            <pc:sldMk cId="1325383523" sldId="264"/>
            <ac:inkMk id="9" creationId="{4EB30ACE-B1CA-4345-8283-BC24B1969EE0}"/>
          </ac:inkMkLst>
        </pc:inkChg>
        <pc:inkChg chg="add del">
          <ac:chgData name="PIPAN MICHELE" userId="da00a2aa-4c64-4bcb-a497-1055e4cd2351" providerId="ADAL" clId="{6530C318-908A-4873-9DE7-969F157B1C46}" dt="2022-11-24T13:31:35.695" v="834"/>
          <ac:inkMkLst>
            <pc:docMk/>
            <pc:sldMk cId="1325383523" sldId="264"/>
            <ac:inkMk id="10" creationId="{EA350779-6720-4F28-84CC-6ADD2F90C489}"/>
          </ac:inkMkLst>
        </pc:inkChg>
        <pc:inkChg chg="add del">
          <ac:chgData name="PIPAN MICHELE" userId="da00a2aa-4c64-4bcb-a497-1055e4cd2351" providerId="ADAL" clId="{6530C318-908A-4873-9DE7-969F157B1C46}" dt="2022-11-24T13:31:39.679" v="841"/>
          <ac:inkMkLst>
            <pc:docMk/>
            <pc:sldMk cId="1325383523" sldId="264"/>
            <ac:inkMk id="11" creationId="{D0904402-C565-4817-BF26-EDB5B480AD6A}"/>
          </ac:inkMkLst>
        </pc:inkChg>
        <pc:inkChg chg="add del">
          <ac:chgData name="PIPAN MICHELE" userId="da00a2aa-4c64-4bcb-a497-1055e4cd2351" providerId="ADAL" clId="{6530C318-908A-4873-9DE7-969F157B1C46}" dt="2022-11-24T13:31:39.679" v="841"/>
          <ac:inkMkLst>
            <pc:docMk/>
            <pc:sldMk cId="1325383523" sldId="264"/>
            <ac:inkMk id="12" creationId="{AAF2946A-51F9-48D2-A097-7CD1B193A3E6}"/>
          </ac:inkMkLst>
        </pc:inkChg>
        <pc:inkChg chg="add del">
          <ac:chgData name="PIPAN MICHELE" userId="da00a2aa-4c64-4bcb-a497-1055e4cd2351" providerId="ADAL" clId="{6530C318-908A-4873-9DE7-969F157B1C46}" dt="2022-11-24T13:31:39.679" v="841"/>
          <ac:inkMkLst>
            <pc:docMk/>
            <pc:sldMk cId="1325383523" sldId="264"/>
            <ac:inkMk id="13" creationId="{F0E71CDC-083C-40D3-BB1E-1465707C35CE}"/>
          </ac:inkMkLst>
        </pc:inkChg>
        <pc:inkChg chg="add del">
          <ac:chgData name="PIPAN MICHELE" userId="da00a2aa-4c64-4bcb-a497-1055e4cd2351" providerId="ADAL" clId="{6530C318-908A-4873-9DE7-969F157B1C46}" dt="2022-11-24T13:31:39.679" v="841"/>
          <ac:inkMkLst>
            <pc:docMk/>
            <pc:sldMk cId="1325383523" sldId="264"/>
            <ac:inkMk id="14" creationId="{24B5DA1F-2B15-406C-BA2D-3F33639361EF}"/>
          </ac:inkMkLst>
        </pc:inkChg>
        <pc:inkChg chg="add del">
          <ac:chgData name="PIPAN MICHELE" userId="da00a2aa-4c64-4bcb-a497-1055e4cd2351" providerId="ADAL" clId="{6530C318-908A-4873-9DE7-969F157B1C46}" dt="2022-11-24T13:31:39.679" v="841"/>
          <ac:inkMkLst>
            <pc:docMk/>
            <pc:sldMk cId="1325383523" sldId="264"/>
            <ac:inkMk id="15" creationId="{22EDD100-FB47-48A5-846E-27357C9E439B}"/>
          </ac:inkMkLst>
        </pc:inkChg>
        <pc:inkChg chg="add del">
          <ac:chgData name="PIPAN MICHELE" userId="da00a2aa-4c64-4bcb-a497-1055e4cd2351" providerId="ADAL" clId="{6530C318-908A-4873-9DE7-969F157B1C46}" dt="2022-11-24T13:31:39.679" v="841"/>
          <ac:inkMkLst>
            <pc:docMk/>
            <pc:sldMk cId="1325383523" sldId="264"/>
            <ac:inkMk id="16" creationId="{63B827B7-4717-4300-8A19-0E04C9C70E1D}"/>
          </ac:inkMkLst>
        </pc:inkChg>
        <pc:inkChg chg="add del">
          <ac:chgData name="PIPAN MICHELE" userId="da00a2aa-4c64-4bcb-a497-1055e4cd2351" providerId="ADAL" clId="{6530C318-908A-4873-9DE7-969F157B1C46}" dt="2022-11-24T13:31:39.679" v="841"/>
          <ac:inkMkLst>
            <pc:docMk/>
            <pc:sldMk cId="1325383523" sldId="264"/>
            <ac:inkMk id="17" creationId="{58B1A9D2-CE14-4418-8BDA-AFC8F3D75254}"/>
          </ac:inkMkLst>
        </pc:inkChg>
        <pc:inkChg chg="add del">
          <ac:chgData name="PIPAN MICHELE" userId="da00a2aa-4c64-4bcb-a497-1055e4cd2351" providerId="ADAL" clId="{6530C318-908A-4873-9DE7-969F157B1C46}" dt="2022-11-24T13:31:44.919" v="845"/>
          <ac:inkMkLst>
            <pc:docMk/>
            <pc:sldMk cId="1325383523" sldId="264"/>
            <ac:inkMk id="18" creationId="{C6FCB274-6A55-4815-B64B-A3AB6F59CF82}"/>
          </ac:inkMkLst>
        </pc:inkChg>
        <pc:inkChg chg="add del">
          <ac:chgData name="PIPAN MICHELE" userId="da00a2aa-4c64-4bcb-a497-1055e4cd2351" providerId="ADAL" clId="{6530C318-908A-4873-9DE7-969F157B1C46}" dt="2022-11-24T13:31:44.919" v="845"/>
          <ac:inkMkLst>
            <pc:docMk/>
            <pc:sldMk cId="1325383523" sldId="264"/>
            <ac:inkMk id="19" creationId="{F5AF5C78-2C36-451B-AB50-540B6128580D}"/>
          </ac:inkMkLst>
        </pc:inkChg>
        <pc:inkChg chg="add del">
          <ac:chgData name="PIPAN MICHELE" userId="da00a2aa-4c64-4bcb-a497-1055e4cd2351" providerId="ADAL" clId="{6530C318-908A-4873-9DE7-969F157B1C46}" dt="2022-11-24T13:31:44.919" v="845"/>
          <ac:inkMkLst>
            <pc:docMk/>
            <pc:sldMk cId="1325383523" sldId="264"/>
            <ac:inkMk id="20" creationId="{2691056C-4000-42A9-BDAD-03243554C6C2}"/>
          </ac:inkMkLst>
        </pc:inkChg>
        <pc:inkChg chg="add del">
          <ac:chgData name="PIPAN MICHELE" userId="da00a2aa-4c64-4bcb-a497-1055e4cd2351" providerId="ADAL" clId="{6530C318-908A-4873-9DE7-969F157B1C46}" dt="2022-11-24T13:31:44.919" v="845"/>
          <ac:inkMkLst>
            <pc:docMk/>
            <pc:sldMk cId="1325383523" sldId="264"/>
            <ac:inkMk id="21" creationId="{A74A0517-96D6-47C2-91EF-43454EE43A70}"/>
          </ac:inkMkLst>
        </pc:inkChg>
        <pc:inkChg chg="add del">
          <ac:chgData name="PIPAN MICHELE" userId="da00a2aa-4c64-4bcb-a497-1055e4cd2351" providerId="ADAL" clId="{6530C318-908A-4873-9DE7-969F157B1C46}" dt="2022-11-24T13:31:53.679" v="862"/>
          <ac:inkMkLst>
            <pc:docMk/>
            <pc:sldMk cId="1325383523" sldId="264"/>
            <ac:inkMk id="22" creationId="{C32F7B72-FD5F-401D-BE76-2F35046F9FB2}"/>
          </ac:inkMkLst>
        </pc:inkChg>
        <pc:inkChg chg="add del">
          <ac:chgData name="PIPAN MICHELE" userId="da00a2aa-4c64-4bcb-a497-1055e4cd2351" providerId="ADAL" clId="{6530C318-908A-4873-9DE7-969F157B1C46}" dt="2022-11-24T13:31:53.679" v="862"/>
          <ac:inkMkLst>
            <pc:docMk/>
            <pc:sldMk cId="1325383523" sldId="264"/>
            <ac:inkMk id="23" creationId="{5AC723F9-9522-4002-9E6E-816E33391D99}"/>
          </ac:inkMkLst>
        </pc:inkChg>
        <pc:inkChg chg="add del">
          <ac:chgData name="PIPAN MICHELE" userId="da00a2aa-4c64-4bcb-a497-1055e4cd2351" providerId="ADAL" clId="{6530C318-908A-4873-9DE7-969F157B1C46}" dt="2022-11-24T13:31:53.679" v="862"/>
          <ac:inkMkLst>
            <pc:docMk/>
            <pc:sldMk cId="1325383523" sldId="264"/>
            <ac:inkMk id="24" creationId="{8BA0507E-0DF0-4129-9487-9780731C9E3D}"/>
          </ac:inkMkLst>
        </pc:inkChg>
        <pc:inkChg chg="add del">
          <ac:chgData name="PIPAN MICHELE" userId="da00a2aa-4c64-4bcb-a497-1055e4cd2351" providerId="ADAL" clId="{6530C318-908A-4873-9DE7-969F157B1C46}" dt="2022-11-24T13:31:53.679" v="862"/>
          <ac:inkMkLst>
            <pc:docMk/>
            <pc:sldMk cId="1325383523" sldId="264"/>
            <ac:inkMk id="25" creationId="{23871952-593C-418E-8E0E-D9399319C88F}"/>
          </ac:inkMkLst>
        </pc:inkChg>
        <pc:inkChg chg="add del">
          <ac:chgData name="PIPAN MICHELE" userId="da00a2aa-4c64-4bcb-a497-1055e4cd2351" providerId="ADAL" clId="{6530C318-908A-4873-9DE7-969F157B1C46}" dt="2022-11-24T13:31:53.679" v="862"/>
          <ac:inkMkLst>
            <pc:docMk/>
            <pc:sldMk cId="1325383523" sldId="264"/>
            <ac:inkMk id="26" creationId="{C6B6287B-7F40-4325-A973-8C53577089AF}"/>
          </ac:inkMkLst>
        </pc:inkChg>
        <pc:inkChg chg="add del">
          <ac:chgData name="PIPAN MICHELE" userId="da00a2aa-4c64-4bcb-a497-1055e4cd2351" providerId="ADAL" clId="{6530C318-908A-4873-9DE7-969F157B1C46}" dt="2022-11-24T13:31:53.679" v="862"/>
          <ac:inkMkLst>
            <pc:docMk/>
            <pc:sldMk cId="1325383523" sldId="264"/>
            <ac:inkMk id="27" creationId="{4FB2938A-9CFF-400D-93F9-E4B9C7ED9943}"/>
          </ac:inkMkLst>
        </pc:inkChg>
        <pc:inkChg chg="add del">
          <ac:chgData name="PIPAN MICHELE" userId="da00a2aa-4c64-4bcb-a497-1055e4cd2351" providerId="ADAL" clId="{6530C318-908A-4873-9DE7-969F157B1C46}" dt="2022-11-24T13:31:53.679" v="862"/>
          <ac:inkMkLst>
            <pc:docMk/>
            <pc:sldMk cId="1325383523" sldId="264"/>
            <ac:inkMk id="28" creationId="{63BDE60C-8734-4078-8493-A6916353F171}"/>
          </ac:inkMkLst>
        </pc:inkChg>
        <pc:inkChg chg="add del">
          <ac:chgData name="PIPAN MICHELE" userId="da00a2aa-4c64-4bcb-a497-1055e4cd2351" providerId="ADAL" clId="{6530C318-908A-4873-9DE7-969F157B1C46}" dt="2022-11-24T13:31:53.679" v="862"/>
          <ac:inkMkLst>
            <pc:docMk/>
            <pc:sldMk cId="1325383523" sldId="264"/>
            <ac:inkMk id="29" creationId="{108849D2-8FA0-4556-B086-720A89EAB61D}"/>
          </ac:inkMkLst>
        </pc:inkChg>
        <pc:inkChg chg="add del">
          <ac:chgData name="PIPAN MICHELE" userId="da00a2aa-4c64-4bcb-a497-1055e4cd2351" providerId="ADAL" clId="{6530C318-908A-4873-9DE7-969F157B1C46}" dt="2022-11-24T13:31:53.679" v="862"/>
          <ac:inkMkLst>
            <pc:docMk/>
            <pc:sldMk cId="1325383523" sldId="264"/>
            <ac:inkMk id="30" creationId="{A649058A-FEFE-4E53-BA5A-8E5920C66C9E}"/>
          </ac:inkMkLst>
        </pc:inkChg>
        <pc:inkChg chg="add del">
          <ac:chgData name="PIPAN MICHELE" userId="da00a2aa-4c64-4bcb-a497-1055e4cd2351" providerId="ADAL" clId="{6530C318-908A-4873-9DE7-969F157B1C46}" dt="2022-11-24T13:31:53.679" v="862"/>
          <ac:inkMkLst>
            <pc:docMk/>
            <pc:sldMk cId="1325383523" sldId="264"/>
            <ac:inkMk id="31" creationId="{85189448-481E-4E2B-8F92-6CFD59BF7713}"/>
          </ac:inkMkLst>
        </pc:inkChg>
        <pc:inkChg chg="add del">
          <ac:chgData name="PIPAN MICHELE" userId="da00a2aa-4c64-4bcb-a497-1055e4cd2351" providerId="ADAL" clId="{6530C318-908A-4873-9DE7-969F157B1C46}" dt="2022-11-24T13:31:53.679" v="862"/>
          <ac:inkMkLst>
            <pc:docMk/>
            <pc:sldMk cId="1325383523" sldId="264"/>
            <ac:inkMk id="32" creationId="{DE95C254-E86A-4B06-A093-A49BCBB771F1}"/>
          </ac:inkMkLst>
        </pc:inkChg>
        <pc:inkChg chg="add del">
          <ac:chgData name="PIPAN MICHELE" userId="da00a2aa-4c64-4bcb-a497-1055e4cd2351" providerId="ADAL" clId="{6530C318-908A-4873-9DE7-969F157B1C46}" dt="2022-11-24T13:31:53.679" v="862"/>
          <ac:inkMkLst>
            <pc:docMk/>
            <pc:sldMk cId="1325383523" sldId="264"/>
            <ac:inkMk id="33" creationId="{EBB6EB9F-5F1A-4A3F-99AE-BDD163A1DCD2}"/>
          </ac:inkMkLst>
        </pc:inkChg>
        <pc:inkChg chg="add del">
          <ac:chgData name="PIPAN MICHELE" userId="da00a2aa-4c64-4bcb-a497-1055e4cd2351" providerId="ADAL" clId="{6530C318-908A-4873-9DE7-969F157B1C46}" dt="2022-11-24T13:31:53.679" v="862"/>
          <ac:inkMkLst>
            <pc:docMk/>
            <pc:sldMk cId="1325383523" sldId="264"/>
            <ac:inkMk id="34" creationId="{4E271664-F45D-4A61-96F4-42CDA8666F86}"/>
          </ac:inkMkLst>
        </pc:inkChg>
        <pc:inkChg chg="add del">
          <ac:chgData name="PIPAN MICHELE" userId="da00a2aa-4c64-4bcb-a497-1055e4cd2351" providerId="ADAL" clId="{6530C318-908A-4873-9DE7-969F157B1C46}" dt="2022-11-24T13:31:53.679" v="862"/>
          <ac:inkMkLst>
            <pc:docMk/>
            <pc:sldMk cId="1325383523" sldId="264"/>
            <ac:inkMk id="35" creationId="{01A72897-B72C-4D6A-9ED3-65C2448C89AC}"/>
          </ac:inkMkLst>
        </pc:inkChg>
        <pc:inkChg chg="add del">
          <ac:chgData name="PIPAN MICHELE" userId="da00a2aa-4c64-4bcb-a497-1055e4cd2351" providerId="ADAL" clId="{6530C318-908A-4873-9DE7-969F157B1C46}" dt="2022-11-24T13:31:53.679" v="862"/>
          <ac:inkMkLst>
            <pc:docMk/>
            <pc:sldMk cId="1325383523" sldId="264"/>
            <ac:inkMk id="36" creationId="{0E194759-A336-478F-A83C-8B3D664BDBB4}"/>
          </ac:inkMkLst>
        </pc:inkChg>
        <pc:inkChg chg="add del">
          <ac:chgData name="PIPAN MICHELE" userId="da00a2aa-4c64-4bcb-a497-1055e4cd2351" providerId="ADAL" clId="{6530C318-908A-4873-9DE7-969F157B1C46}" dt="2022-11-24T13:31:53.679" v="862"/>
          <ac:inkMkLst>
            <pc:docMk/>
            <pc:sldMk cId="1325383523" sldId="264"/>
            <ac:inkMk id="37" creationId="{D1B9D64E-9F6C-4894-90F4-96C33044F2BD}"/>
          </ac:inkMkLst>
        </pc:inkChg>
        <pc:inkChg chg="add del">
          <ac:chgData name="PIPAN MICHELE" userId="da00a2aa-4c64-4bcb-a497-1055e4cd2351" providerId="ADAL" clId="{6530C318-908A-4873-9DE7-969F157B1C46}" dt="2022-11-24T13:31:53.679" v="862"/>
          <ac:inkMkLst>
            <pc:docMk/>
            <pc:sldMk cId="1325383523" sldId="264"/>
            <ac:inkMk id="38" creationId="{2EC52B53-60F5-4F6F-B6A9-C40244825914}"/>
          </ac:inkMkLst>
        </pc:inkChg>
        <pc:inkChg chg="add del">
          <ac:chgData name="PIPAN MICHELE" userId="da00a2aa-4c64-4bcb-a497-1055e4cd2351" providerId="ADAL" clId="{6530C318-908A-4873-9DE7-969F157B1C46}" dt="2022-11-24T13:32:01.976" v="865"/>
          <ac:inkMkLst>
            <pc:docMk/>
            <pc:sldMk cId="1325383523" sldId="264"/>
            <ac:inkMk id="39" creationId="{3D725F84-5974-4D72-AD64-A352ECBA7D2E}"/>
          </ac:inkMkLst>
        </pc:inkChg>
        <pc:inkChg chg="add del">
          <ac:chgData name="PIPAN MICHELE" userId="da00a2aa-4c64-4bcb-a497-1055e4cd2351" providerId="ADAL" clId="{6530C318-908A-4873-9DE7-969F157B1C46}" dt="2022-11-24T13:32:01.976" v="865"/>
          <ac:inkMkLst>
            <pc:docMk/>
            <pc:sldMk cId="1325383523" sldId="264"/>
            <ac:inkMk id="40" creationId="{BFAC806B-631C-4426-80D9-8CEBB8E4A006}"/>
          </ac:inkMkLst>
        </pc:inkChg>
        <pc:inkChg chg="add del">
          <ac:chgData name="PIPAN MICHELE" userId="da00a2aa-4c64-4bcb-a497-1055e4cd2351" providerId="ADAL" clId="{6530C318-908A-4873-9DE7-969F157B1C46}" dt="2022-11-24T13:32:01.976" v="865"/>
          <ac:inkMkLst>
            <pc:docMk/>
            <pc:sldMk cId="1325383523" sldId="264"/>
            <ac:inkMk id="41" creationId="{93738173-0836-49C1-91B7-85801943B314}"/>
          </ac:inkMkLst>
        </pc:inkChg>
        <pc:inkChg chg="add del">
          <ac:chgData name="PIPAN MICHELE" userId="da00a2aa-4c64-4bcb-a497-1055e4cd2351" providerId="ADAL" clId="{6530C318-908A-4873-9DE7-969F157B1C46}" dt="2022-11-24T13:32:03.504" v="867"/>
          <ac:inkMkLst>
            <pc:docMk/>
            <pc:sldMk cId="1325383523" sldId="264"/>
            <ac:inkMk id="42" creationId="{104B5AEE-85B1-4D32-B404-EFAD0B8401F4}"/>
          </ac:inkMkLst>
        </pc:inkChg>
        <pc:inkChg chg="add del">
          <ac:chgData name="PIPAN MICHELE" userId="da00a2aa-4c64-4bcb-a497-1055e4cd2351" providerId="ADAL" clId="{6530C318-908A-4873-9DE7-969F157B1C46}" dt="2022-11-24T13:32:03.504" v="867"/>
          <ac:inkMkLst>
            <pc:docMk/>
            <pc:sldMk cId="1325383523" sldId="264"/>
            <ac:inkMk id="43" creationId="{FD27DF74-3898-43C0-86DD-815976D4C66A}"/>
          </ac:inkMkLst>
        </pc:inkChg>
        <pc:inkChg chg="add del">
          <ac:chgData name="PIPAN MICHELE" userId="da00a2aa-4c64-4bcb-a497-1055e4cd2351" providerId="ADAL" clId="{6530C318-908A-4873-9DE7-969F157B1C46}" dt="2022-11-24T13:32:10.614" v="882"/>
          <ac:inkMkLst>
            <pc:docMk/>
            <pc:sldMk cId="1325383523" sldId="264"/>
            <ac:inkMk id="44" creationId="{A61F4C43-3B1B-452A-9CE6-0E2FC0E0BC28}"/>
          </ac:inkMkLst>
        </pc:inkChg>
        <pc:inkChg chg="add del">
          <ac:chgData name="PIPAN MICHELE" userId="da00a2aa-4c64-4bcb-a497-1055e4cd2351" providerId="ADAL" clId="{6530C318-908A-4873-9DE7-969F157B1C46}" dt="2022-11-24T13:32:10.614" v="882"/>
          <ac:inkMkLst>
            <pc:docMk/>
            <pc:sldMk cId="1325383523" sldId="264"/>
            <ac:inkMk id="45" creationId="{D8711887-9369-4B3E-BAD6-7DC7DC20A1F9}"/>
          </ac:inkMkLst>
        </pc:inkChg>
        <pc:inkChg chg="add del">
          <ac:chgData name="PIPAN MICHELE" userId="da00a2aa-4c64-4bcb-a497-1055e4cd2351" providerId="ADAL" clId="{6530C318-908A-4873-9DE7-969F157B1C46}" dt="2022-11-24T13:32:10.614" v="882"/>
          <ac:inkMkLst>
            <pc:docMk/>
            <pc:sldMk cId="1325383523" sldId="264"/>
            <ac:inkMk id="46" creationId="{56278B14-6092-47FB-9BDA-CE7910A63D1B}"/>
          </ac:inkMkLst>
        </pc:inkChg>
        <pc:inkChg chg="add del">
          <ac:chgData name="PIPAN MICHELE" userId="da00a2aa-4c64-4bcb-a497-1055e4cd2351" providerId="ADAL" clId="{6530C318-908A-4873-9DE7-969F157B1C46}" dt="2022-11-24T13:32:10.614" v="882"/>
          <ac:inkMkLst>
            <pc:docMk/>
            <pc:sldMk cId="1325383523" sldId="264"/>
            <ac:inkMk id="47" creationId="{FE11DBDB-67CD-45A1-B66E-7391593C4933}"/>
          </ac:inkMkLst>
        </pc:inkChg>
        <pc:inkChg chg="add del">
          <ac:chgData name="PIPAN MICHELE" userId="da00a2aa-4c64-4bcb-a497-1055e4cd2351" providerId="ADAL" clId="{6530C318-908A-4873-9DE7-969F157B1C46}" dt="2022-11-24T13:32:10.614" v="882"/>
          <ac:inkMkLst>
            <pc:docMk/>
            <pc:sldMk cId="1325383523" sldId="264"/>
            <ac:inkMk id="48" creationId="{79F00CC1-6AE0-4EDE-BCF7-6F9BBF773873}"/>
          </ac:inkMkLst>
        </pc:inkChg>
        <pc:inkChg chg="add del">
          <ac:chgData name="PIPAN MICHELE" userId="da00a2aa-4c64-4bcb-a497-1055e4cd2351" providerId="ADAL" clId="{6530C318-908A-4873-9DE7-969F157B1C46}" dt="2022-11-24T13:32:10.614" v="882"/>
          <ac:inkMkLst>
            <pc:docMk/>
            <pc:sldMk cId="1325383523" sldId="264"/>
            <ac:inkMk id="49" creationId="{21D87B48-9DF2-452E-B71F-4CB1DA0724EB}"/>
          </ac:inkMkLst>
        </pc:inkChg>
        <pc:inkChg chg="add del">
          <ac:chgData name="PIPAN MICHELE" userId="da00a2aa-4c64-4bcb-a497-1055e4cd2351" providerId="ADAL" clId="{6530C318-908A-4873-9DE7-969F157B1C46}" dt="2022-11-24T13:32:10.614" v="882"/>
          <ac:inkMkLst>
            <pc:docMk/>
            <pc:sldMk cId="1325383523" sldId="264"/>
            <ac:inkMk id="50" creationId="{656DBDA3-62D5-469A-BA40-543A5BD3AF3E}"/>
          </ac:inkMkLst>
        </pc:inkChg>
        <pc:inkChg chg="add del">
          <ac:chgData name="PIPAN MICHELE" userId="da00a2aa-4c64-4bcb-a497-1055e4cd2351" providerId="ADAL" clId="{6530C318-908A-4873-9DE7-969F157B1C46}" dt="2022-11-24T13:32:10.614" v="882"/>
          <ac:inkMkLst>
            <pc:docMk/>
            <pc:sldMk cId="1325383523" sldId="264"/>
            <ac:inkMk id="51" creationId="{0E35987A-7752-490D-B90C-D815DE46AEEE}"/>
          </ac:inkMkLst>
        </pc:inkChg>
        <pc:inkChg chg="add del">
          <ac:chgData name="PIPAN MICHELE" userId="da00a2aa-4c64-4bcb-a497-1055e4cd2351" providerId="ADAL" clId="{6530C318-908A-4873-9DE7-969F157B1C46}" dt="2022-11-24T13:32:10.614" v="882"/>
          <ac:inkMkLst>
            <pc:docMk/>
            <pc:sldMk cId="1325383523" sldId="264"/>
            <ac:inkMk id="52" creationId="{E3CFDC56-4C0A-4018-AAF9-00DB5CCA4EE1}"/>
          </ac:inkMkLst>
        </pc:inkChg>
        <pc:inkChg chg="add del">
          <ac:chgData name="PIPAN MICHELE" userId="da00a2aa-4c64-4bcb-a497-1055e4cd2351" providerId="ADAL" clId="{6530C318-908A-4873-9DE7-969F157B1C46}" dt="2022-11-24T13:32:10.614" v="882"/>
          <ac:inkMkLst>
            <pc:docMk/>
            <pc:sldMk cId="1325383523" sldId="264"/>
            <ac:inkMk id="53" creationId="{E55F0C7D-421D-4B19-9EAA-39AAC933D34B}"/>
          </ac:inkMkLst>
        </pc:inkChg>
        <pc:inkChg chg="add del">
          <ac:chgData name="PIPAN MICHELE" userId="da00a2aa-4c64-4bcb-a497-1055e4cd2351" providerId="ADAL" clId="{6530C318-908A-4873-9DE7-969F157B1C46}" dt="2022-11-24T13:32:10.614" v="882"/>
          <ac:inkMkLst>
            <pc:docMk/>
            <pc:sldMk cId="1325383523" sldId="264"/>
            <ac:inkMk id="54" creationId="{3D4766BB-64FF-4547-80DB-66008E15DC95}"/>
          </ac:inkMkLst>
        </pc:inkChg>
        <pc:inkChg chg="add del">
          <ac:chgData name="PIPAN MICHELE" userId="da00a2aa-4c64-4bcb-a497-1055e4cd2351" providerId="ADAL" clId="{6530C318-908A-4873-9DE7-969F157B1C46}" dt="2022-11-24T13:32:10.614" v="882"/>
          <ac:inkMkLst>
            <pc:docMk/>
            <pc:sldMk cId="1325383523" sldId="264"/>
            <ac:inkMk id="55" creationId="{9A04C2AF-A336-4A34-B441-2BD3F1617219}"/>
          </ac:inkMkLst>
        </pc:inkChg>
        <pc:inkChg chg="add del">
          <ac:chgData name="PIPAN MICHELE" userId="da00a2aa-4c64-4bcb-a497-1055e4cd2351" providerId="ADAL" clId="{6530C318-908A-4873-9DE7-969F157B1C46}" dt="2022-11-24T13:32:10.614" v="882"/>
          <ac:inkMkLst>
            <pc:docMk/>
            <pc:sldMk cId="1325383523" sldId="264"/>
            <ac:inkMk id="56" creationId="{291713CA-4E20-4D10-BB1C-5B07496F4D2B}"/>
          </ac:inkMkLst>
        </pc:inkChg>
        <pc:inkChg chg="add del">
          <ac:chgData name="PIPAN MICHELE" userId="da00a2aa-4c64-4bcb-a497-1055e4cd2351" providerId="ADAL" clId="{6530C318-908A-4873-9DE7-969F157B1C46}" dt="2022-11-24T13:32:10.614" v="882"/>
          <ac:inkMkLst>
            <pc:docMk/>
            <pc:sldMk cId="1325383523" sldId="264"/>
            <ac:inkMk id="57" creationId="{E2D4ECEA-D660-4B7F-846F-EF487F637D9A}"/>
          </ac:inkMkLst>
        </pc:inkChg>
        <pc:inkChg chg="add del">
          <ac:chgData name="PIPAN MICHELE" userId="da00a2aa-4c64-4bcb-a497-1055e4cd2351" providerId="ADAL" clId="{6530C318-908A-4873-9DE7-969F157B1C46}" dt="2022-11-24T13:32:10.614" v="882"/>
          <ac:inkMkLst>
            <pc:docMk/>
            <pc:sldMk cId="1325383523" sldId="264"/>
            <ac:inkMk id="58" creationId="{0B012D51-7C83-4550-8A66-40F955D5FF12}"/>
          </ac:inkMkLst>
        </pc:inkChg>
        <pc:inkChg chg="add del">
          <ac:chgData name="PIPAN MICHELE" userId="da00a2aa-4c64-4bcb-a497-1055e4cd2351" providerId="ADAL" clId="{6530C318-908A-4873-9DE7-969F157B1C46}" dt="2022-11-24T13:32:14.584" v="888"/>
          <ac:inkMkLst>
            <pc:docMk/>
            <pc:sldMk cId="1325383523" sldId="264"/>
            <ac:inkMk id="59" creationId="{F7593484-1955-4286-BDAE-2FAF1D4DBCA7}"/>
          </ac:inkMkLst>
        </pc:inkChg>
        <pc:inkChg chg="add del">
          <ac:chgData name="PIPAN MICHELE" userId="da00a2aa-4c64-4bcb-a497-1055e4cd2351" providerId="ADAL" clId="{6530C318-908A-4873-9DE7-969F157B1C46}" dt="2022-11-24T13:32:14.584" v="888"/>
          <ac:inkMkLst>
            <pc:docMk/>
            <pc:sldMk cId="1325383523" sldId="264"/>
            <ac:inkMk id="60" creationId="{085AA3B1-5801-4827-BF1F-6D232568CD66}"/>
          </ac:inkMkLst>
        </pc:inkChg>
        <pc:inkChg chg="add del">
          <ac:chgData name="PIPAN MICHELE" userId="da00a2aa-4c64-4bcb-a497-1055e4cd2351" providerId="ADAL" clId="{6530C318-908A-4873-9DE7-969F157B1C46}" dt="2022-11-24T13:32:14.584" v="888"/>
          <ac:inkMkLst>
            <pc:docMk/>
            <pc:sldMk cId="1325383523" sldId="264"/>
            <ac:inkMk id="61" creationId="{022208BD-2FCF-45C7-ACA2-F72688DBB0AA}"/>
          </ac:inkMkLst>
        </pc:inkChg>
        <pc:inkChg chg="add del">
          <ac:chgData name="PIPAN MICHELE" userId="da00a2aa-4c64-4bcb-a497-1055e4cd2351" providerId="ADAL" clId="{6530C318-908A-4873-9DE7-969F157B1C46}" dt="2022-11-24T13:32:14.584" v="888"/>
          <ac:inkMkLst>
            <pc:docMk/>
            <pc:sldMk cId="1325383523" sldId="264"/>
            <ac:inkMk id="62" creationId="{69FC6F31-243E-40F8-AB8B-A46A6D512320}"/>
          </ac:inkMkLst>
        </pc:inkChg>
        <pc:inkChg chg="add del">
          <ac:chgData name="PIPAN MICHELE" userId="da00a2aa-4c64-4bcb-a497-1055e4cd2351" providerId="ADAL" clId="{6530C318-908A-4873-9DE7-969F157B1C46}" dt="2022-11-24T13:32:14.584" v="888"/>
          <ac:inkMkLst>
            <pc:docMk/>
            <pc:sldMk cId="1325383523" sldId="264"/>
            <ac:inkMk id="63" creationId="{7CCEEF70-590A-4283-BDCE-DF418C5BAEB2}"/>
          </ac:inkMkLst>
        </pc:inkChg>
        <pc:inkChg chg="add del">
          <ac:chgData name="PIPAN MICHELE" userId="da00a2aa-4c64-4bcb-a497-1055e4cd2351" providerId="ADAL" clId="{6530C318-908A-4873-9DE7-969F157B1C46}" dt="2022-11-24T13:32:14.584" v="888"/>
          <ac:inkMkLst>
            <pc:docMk/>
            <pc:sldMk cId="1325383523" sldId="264"/>
            <ac:inkMk id="64" creationId="{FA2A1FC8-08C1-404A-8CCB-97135D588943}"/>
          </ac:inkMkLst>
        </pc:inkChg>
        <pc:inkChg chg="add del">
          <ac:chgData name="PIPAN MICHELE" userId="da00a2aa-4c64-4bcb-a497-1055e4cd2351" providerId="ADAL" clId="{6530C318-908A-4873-9DE7-969F157B1C46}" dt="2022-11-24T13:32:14.584" v="888"/>
          <ac:inkMkLst>
            <pc:docMk/>
            <pc:sldMk cId="1325383523" sldId="264"/>
            <ac:inkMk id="65" creationId="{B42ABD5E-9FD1-45C3-ACA8-BD6EF38C5916}"/>
          </ac:inkMkLst>
        </pc:inkChg>
        <pc:inkChg chg="add del">
          <ac:chgData name="PIPAN MICHELE" userId="da00a2aa-4c64-4bcb-a497-1055e4cd2351" providerId="ADAL" clId="{6530C318-908A-4873-9DE7-969F157B1C46}" dt="2022-11-24T13:32:19.412" v="896"/>
          <ac:inkMkLst>
            <pc:docMk/>
            <pc:sldMk cId="1325383523" sldId="264"/>
            <ac:inkMk id="66" creationId="{E1378BE4-C0B2-46AD-ADCE-D9AB6966AFE5}"/>
          </ac:inkMkLst>
        </pc:inkChg>
        <pc:inkChg chg="add del">
          <ac:chgData name="PIPAN MICHELE" userId="da00a2aa-4c64-4bcb-a497-1055e4cd2351" providerId="ADAL" clId="{6530C318-908A-4873-9DE7-969F157B1C46}" dt="2022-11-24T13:32:19.412" v="896"/>
          <ac:inkMkLst>
            <pc:docMk/>
            <pc:sldMk cId="1325383523" sldId="264"/>
            <ac:inkMk id="67" creationId="{FC5B1079-CF16-4A8D-BC11-242B5B151FBF}"/>
          </ac:inkMkLst>
        </pc:inkChg>
        <pc:inkChg chg="add del">
          <ac:chgData name="PIPAN MICHELE" userId="da00a2aa-4c64-4bcb-a497-1055e4cd2351" providerId="ADAL" clId="{6530C318-908A-4873-9DE7-969F157B1C46}" dt="2022-11-24T13:32:19.412" v="896"/>
          <ac:inkMkLst>
            <pc:docMk/>
            <pc:sldMk cId="1325383523" sldId="264"/>
            <ac:inkMk id="68" creationId="{F19CB48D-7B01-444B-AE65-4B191F846EA6}"/>
          </ac:inkMkLst>
        </pc:inkChg>
        <pc:inkChg chg="add del">
          <ac:chgData name="PIPAN MICHELE" userId="da00a2aa-4c64-4bcb-a497-1055e4cd2351" providerId="ADAL" clId="{6530C318-908A-4873-9DE7-969F157B1C46}" dt="2022-11-24T13:32:19.412" v="896"/>
          <ac:inkMkLst>
            <pc:docMk/>
            <pc:sldMk cId="1325383523" sldId="264"/>
            <ac:inkMk id="69" creationId="{3C59ACCD-B776-45D4-9AD6-07BA9C7CA45D}"/>
          </ac:inkMkLst>
        </pc:inkChg>
        <pc:inkChg chg="add del">
          <ac:chgData name="PIPAN MICHELE" userId="da00a2aa-4c64-4bcb-a497-1055e4cd2351" providerId="ADAL" clId="{6530C318-908A-4873-9DE7-969F157B1C46}" dt="2022-11-24T13:32:19.412" v="896"/>
          <ac:inkMkLst>
            <pc:docMk/>
            <pc:sldMk cId="1325383523" sldId="264"/>
            <ac:inkMk id="70" creationId="{36853FB6-424D-4D77-BDD0-8608E5A96803}"/>
          </ac:inkMkLst>
        </pc:inkChg>
        <pc:inkChg chg="add del">
          <ac:chgData name="PIPAN MICHELE" userId="da00a2aa-4c64-4bcb-a497-1055e4cd2351" providerId="ADAL" clId="{6530C318-908A-4873-9DE7-969F157B1C46}" dt="2022-11-24T13:32:19.412" v="896"/>
          <ac:inkMkLst>
            <pc:docMk/>
            <pc:sldMk cId="1325383523" sldId="264"/>
            <ac:inkMk id="71" creationId="{725ADE65-438A-42EA-A23D-2EBF8C30377C}"/>
          </ac:inkMkLst>
        </pc:inkChg>
        <pc:inkChg chg="add del">
          <ac:chgData name="PIPAN MICHELE" userId="da00a2aa-4c64-4bcb-a497-1055e4cd2351" providerId="ADAL" clId="{6530C318-908A-4873-9DE7-969F157B1C46}" dt="2022-11-24T13:32:19.412" v="896"/>
          <ac:inkMkLst>
            <pc:docMk/>
            <pc:sldMk cId="1325383523" sldId="264"/>
            <ac:inkMk id="72" creationId="{81F6F976-FA15-46D7-BF09-BE5992BFEB82}"/>
          </ac:inkMkLst>
        </pc:inkChg>
        <pc:inkChg chg="add del">
          <ac:chgData name="PIPAN MICHELE" userId="da00a2aa-4c64-4bcb-a497-1055e4cd2351" providerId="ADAL" clId="{6530C318-908A-4873-9DE7-969F157B1C46}" dt="2022-11-24T13:32:19.412" v="896"/>
          <ac:inkMkLst>
            <pc:docMk/>
            <pc:sldMk cId="1325383523" sldId="264"/>
            <ac:inkMk id="73" creationId="{F04BD4DE-B366-4F21-9F8F-787C6C2ECD90}"/>
          </ac:inkMkLst>
        </pc:inkChg>
        <pc:inkChg chg="add del">
          <ac:chgData name="PIPAN MICHELE" userId="da00a2aa-4c64-4bcb-a497-1055e4cd2351" providerId="ADAL" clId="{6530C318-908A-4873-9DE7-969F157B1C46}" dt="2022-11-24T13:32:35.707" v="900"/>
          <ac:inkMkLst>
            <pc:docMk/>
            <pc:sldMk cId="1325383523" sldId="264"/>
            <ac:inkMk id="74" creationId="{6EC247A6-D319-45BC-8549-F308B407FDA0}"/>
          </ac:inkMkLst>
        </pc:inkChg>
        <pc:inkChg chg="add">
          <ac:chgData name="PIPAN MICHELE" userId="da00a2aa-4c64-4bcb-a497-1055e4cd2351" providerId="ADAL" clId="{6530C318-908A-4873-9DE7-969F157B1C46}" dt="2022-11-24T13:32:29.307" v="897"/>
          <ac:inkMkLst>
            <pc:docMk/>
            <pc:sldMk cId="1325383523" sldId="264"/>
            <ac:inkMk id="75" creationId="{8015DE46-9110-4F93-8F7B-5C2ADB9DF622}"/>
          </ac:inkMkLst>
        </pc:inkChg>
        <pc:inkChg chg="add del">
          <ac:chgData name="PIPAN MICHELE" userId="da00a2aa-4c64-4bcb-a497-1055e4cd2351" providerId="ADAL" clId="{6530C318-908A-4873-9DE7-969F157B1C46}" dt="2022-11-24T13:32:35.707" v="900"/>
          <ac:inkMkLst>
            <pc:docMk/>
            <pc:sldMk cId="1325383523" sldId="264"/>
            <ac:inkMk id="76" creationId="{41D2DFA5-C4A3-49BA-8AB2-5BEA666EAF33}"/>
          </ac:inkMkLst>
        </pc:inkChg>
        <pc:inkChg chg="add del">
          <ac:chgData name="PIPAN MICHELE" userId="da00a2aa-4c64-4bcb-a497-1055e4cd2351" providerId="ADAL" clId="{6530C318-908A-4873-9DE7-969F157B1C46}" dt="2022-11-24T13:32:35.707" v="900"/>
          <ac:inkMkLst>
            <pc:docMk/>
            <pc:sldMk cId="1325383523" sldId="264"/>
            <ac:inkMk id="77" creationId="{2EA08CF4-4C9F-4E71-B54C-BD0727F81A1E}"/>
          </ac:inkMkLst>
        </pc:inkChg>
        <pc:inkChg chg="add del">
          <ac:chgData name="PIPAN MICHELE" userId="da00a2aa-4c64-4bcb-a497-1055e4cd2351" providerId="ADAL" clId="{6530C318-908A-4873-9DE7-969F157B1C46}" dt="2022-11-24T13:32:37.228" v="903"/>
          <ac:inkMkLst>
            <pc:docMk/>
            <pc:sldMk cId="1325383523" sldId="264"/>
            <ac:inkMk id="78" creationId="{A8BD4CE1-957C-4FFF-9F31-65E7E9E873E7}"/>
          </ac:inkMkLst>
        </pc:inkChg>
        <pc:inkChg chg="add del">
          <ac:chgData name="PIPAN MICHELE" userId="da00a2aa-4c64-4bcb-a497-1055e4cd2351" providerId="ADAL" clId="{6530C318-908A-4873-9DE7-969F157B1C46}" dt="2022-11-24T13:32:37.228" v="903"/>
          <ac:inkMkLst>
            <pc:docMk/>
            <pc:sldMk cId="1325383523" sldId="264"/>
            <ac:inkMk id="79" creationId="{F95D79FC-DAEE-4FBD-8253-95A5805C2531}"/>
          </ac:inkMkLst>
        </pc:inkChg>
        <pc:inkChg chg="add del">
          <ac:chgData name="PIPAN MICHELE" userId="da00a2aa-4c64-4bcb-a497-1055e4cd2351" providerId="ADAL" clId="{6530C318-908A-4873-9DE7-969F157B1C46}" dt="2022-11-24T13:32:37.228" v="903"/>
          <ac:inkMkLst>
            <pc:docMk/>
            <pc:sldMk cId="1325383523" sldId="264"/>
            <ac:inkMk id="80" creationId="{3A4D0317-5440-4B15-B94E-229F88ADCA0E}"/>
          </ac:inkMkLst>
        </pc:inkChg>
        <pc:inkChg chg="add del">
          <ac:chgData name="PIPAN MICHELE" userId="da00a2aa-4c64-4bcb-a497-1055e4cd2351" providerId="ADAL" clId="{6530C318-908A-4873-9DE7-969F157B1C46}" dt="2022-11-24T13:32:42.892" v="909"/>
          <ac:inkMkLst>
            <pc:docMk/>
            <pc:sldMk cId="1325383523" sldId="264"/>
            <ac:inkMk id="81" creationId="{6DE43FF4-F0EF-4A70-B352-25BACC6F1DC7}"/>
          </ac:inkMkLst>
        </pc:inkChg>
        <pc:inkChg chg="add del">
          <ac:chgData name="PIPAN MICHELE" userId="da00a2aa-4c64-4bcb-a497-1055e4cd2351" providerId="ADAL" clId="{6530C318-908A-4873-9DE7-969F157B1C46}" dt="2022-11-24T13:32:42.892" v="909"/>
          <ac:inkMkLst>
            <pc:docMk/>
            <pc:sldMk cId="1325383523" sldId="264"/>
            <ac:inkMk id="82" creationId="{EE65DFA2-EE23-4B5A-9A00-D5A2F6974C58}"/>
          </ac:inkMkLst>
        </pc:inkChg>
        <pc:inkChg chg="add del">
          <ac:chgData name="PIPAN MICHELE" userId="da00a2aa-4c64-4bcb-a497-1055e4cd2351" providerId="ADAL" clId="{6530C318-908A-4873-9DE7-969F157B1C46}" dt="2022-11-24T13:32:42.892" v="909"/>
          <ac:inkMkLst>
            <pc:docMk/>
            <pc:sldMk cId="1325383523" sldId="264"/>
            <ac:inkMk id="83" creationId="{26A1FAA5-8848-470D-B1EF-CDA9241A9C47}"/>
          </ac:inkMkLst>
        </pc:inkChg>
        <pc:inkChg chg="add del">
          <ac:chgData name="PIPAN MICHELE" userId="da00a2aa-4c64-4bcb-a497-1055e4cd2351" providerId="ADAL" clId="{6530C318-908A-4873-9DE7-969F157B1C46}" dt="2022-11-24T13:32:42.892" v="909"/>
          <ac:inkMkLst>
            <pc:docMk/>
            <pc:sldMk cId="1325383523" sldId="264"/>
            <ac:inkMk id="84" creationId="{E810B550-C194-4C9D-9061-36544A7DA373}"/>
          </ac:inkMkLst>
        </pc:inkChg>
        <pc:inkChg chg="add del">
          <ac:chgData name="PIPAN MICHELE" userId="da00a2aa-4c64-4bcb-a497-1055e4cd2351" providerId="ADAL" clId="{6530C318-908A-4873-9DE7-969F157B1C46}" dt="2022-11-24T13:32:42.892" v="909"/>
          <ac:inkMkLst>
            <pc:docMk/>
            <pc:sldMk cId="1325383523" sldId="264"/>
            <ac:inkMk id="85" creationId="{BA86A39E-D3F8-476B-9CD2-3EC9C6429F39}"/>
          </ac:inkMkLst>
        </pc:inkChg>
        <pc:inkChg chg="add del">
          <ac:chgData name="PIPAN MICHELE" userId="da00a2aa-4c64-4bcb-a497-1055e4cd2351" providerId="ADAL" clId="{6530C318-908A-4873-9DE7-969F157B1C46}" dt="2022-11-24T13:32:42.892" v="909"/>
          <ac:inkMkLst>
            <pc:docMk/>
            <pc:sldMk cId="1325383523" sldId="264"/>
            <ac:inkMk id="86" creationId="{47767518-5124-4812-BA21-68106E3E12BE}"/>
          </ac:inkMkLst>
        </pc:inkChg>
        <pc:inkChg chg="add">
          <ac:chgData name="PIPAN MICHELE" userId="da00a2aa-4c64-4bcb-a497-1055e4cd2351" providerId="ADAL" clId="{6530C318-908A-4873-9DE7-969F157B1C46}" dt="2022-11-24T13:32:42.892" v="909"/>
          <ac:inkMkLst>
            <pc:docMk/>
            <pc:sldMk cId="1325383523" sldId="264"/>
            <ac:inkMk id="87" creationId="{B8CF1135-7871-48F0-9069-2A2A6B6B16A4}"/>
          </ac:inkMkLst>
        </pc:inkChg>
      </pc:sldChg>
      <pc:sldChg chg="addSp delSp">
        <pc:chgData name="PIPAN MICHELE" userId="da00a2aa-4c64-4bcb-a497-1055e4cd2351" providerId="ADAL" clId="{6530C318-908A-4873-9DE7-969F157B1C46}" dt="2022-11-24T13:35:04.344" v="1024"/>
        <pc:sldMkLst>
          <pc:docMk/>
          <pc:sldMk cId="1235682910" sldId="265"/>
        </pc:sldMkLst>
        <pc:inkChg chg="add del">
          <ac:chgData name="PIPAN MICHELE" userId="da00a2aa-4c64-4bcb-a497-1055e4cd2351" providerId="ADAL" clId="{6530C318-908A-4873-9DE7-969F157B1C46}" dt="2022-11-24T13:34:24.719" v="997"/>
          <ac:inkMkLst>
            <pc:docMk/>
            <pc:sldMk cId="1235682910" sldId="265"/>
            <ac:inkMk id="2" creationId="{A6EDCBC8-7A1C-45EA-B9FF-0773919ACD52}"/>
          </ac:inkMkLst>
        </pc:inkChg>
        <pc:inkChg chg="add del">
          <ac:chgData name="PIPAN MICHELE" userId="da00a2aa-4c64-4bcb-a497-1055e4cd2351" providerId="ADAL" clId="{6530C318-908A-4873-9DE7-969F157B1C46}" dt="2022-11-24T13:34:24.719" v="997"/>
          <ac:inkMkLst>
            <pc:docMk/>
            <pc:sldMk cId="1235682910" sldId="265"/>
            <ac:inkMk id="3" creationId="{26CBB958-265F-4FA7-9929-E0942AE6B321}"/>
          </ac:inkMkLst>
        </pc:inkChg>
        <pc:inkChg chg="add del">
          <ac:chgData name="PIPAN MICHELE" userId="da00a2aa-4c64-4bcb-a497-1055e4cd2351" providerId="ADAL" clId="{6530C318-908A-4873-9DE7-969F157B1C46}" dt="2022-11-24T13:33:55.119" v="972"/>
          <ac:inkMkLst>
            <pc:docMk/>
            <pc:sldMk cId="1235682910" sldId="265"/>
            <ac:inkMk id="4" creationId="{4CDCBF59-F175-4014-B5C3-341BE702C8F2}"/>
          </ac:inkMkLst>
        </pc:inkChg>
        <pc:inkChg chg="add del">
          <ac:chgData name="PIPAN MICHELE" userId="da00a2aa-4c64-4bcb-a497-1055e4cd2351" providerId="ADAL" clId="{6530C318-908A-4873-9DE7-969F157B1C46}" dt="2022-11-24T13:33:55.119" v="972"/>
          <ac:inkMkLst>
            <pc:docMk/>
            <pc:sldMk cId="1235682910" sldId="265"/>
            <ac:inkMk id="5" creationId="{C00FFE9F-B80E-4E5E-BA15-8966890B4284}"/>
          </ac:inkMkLst>
        </pc:inkChg>
        <pc:inkChg chg="add del">
          <ac:chgData name="PIPAN MICHELE" userId="da00a2aa-4c64-4bcb-a497-1055e4cd2351" providerId="ADAL" clId="{6530C318-908A-4873-9DE7-969F157B1C46}" dt="2022-11-24T13:33:55.119" v="972"/>
          <ac:inkMkLst>
            <pc:docMk/>
            <pc:sldMk cId="1235682910" sldId="265"/>
            <ac:inkMk id="6" creationId="{F73EF9B8-B0FB-43D9-9859-B469F0EA8C0E}"/>
          </ac:inkMkLst>
        </pc:inkChg>
        <pc:inkChg chg="add del">
          <ac:chgData name="PIPAN MICHELE" userId="da00a2aa-4c64-4bcb-a497-1055e4cd2351" providerId="ADAL" clId="{6530C318-908A-4873-9DE7-969F157B1C46}" dt="2022-11-24T13:33:55.119" v="972"/>
          <ac:inkMkLst>
            <pc:docMk/>
            <pc:sldMk cId="1235682910" sldId="265"/>
            <ac:inkMk id="7" creationId="{811D9821-30A6-4D78-9C6B-9077A4D2DF26}"/>
          </ac:inkMkLst>
        </pc:inkChg>
        <pc:inkChg chg="add del">
          <ac:chgData name="PIPAN MICHELE" userId="da00a2aa-4c64-4bcb-a497-1055e4cd2351" providerId="ADAL" clId="{6530C318-908A-4873-9DE7-969F157B1C46}" dt="2022-11-24T13:33:55.119" v="972"/>
          <ac:inkMkLst>
            <pc:docMk/>
            <pc:sldMk cId="1235682910" sldId="265"/>
            <ac:inkMk id="8" creationId="{522FF81A-DD19-4498-85DE-4B0A88DF9272}"/>
          </ac:inkMkLst>
        </pc:inkChg>
        <pc:inkChg chg="add del">
          <ac:chgData name="PIPAN MICHELE" userId="da00a2aa-4c64-4bcb-a497-1055e4cd2351" providerId="ADAL" clId="{6530C318-908A-4873-9DE7-969F157B1C46}" dt="2022-11-24T13:33:55.119" v="972"/>
          <ac:inkMkLst>
            <pc:docMk/>
            <pc:sldMk cId="1235682910" sldId="265"/>
            <ac:inkMk id="9" creationId="{380634BC-6A40-4A41-981A-9B51ED8ECC0A}"/>
          </ac:inkMkLst>
        </pc:inkChg>
        <pc:inkChg chg="add del">
          <ac:chgData name="PIPAN MICHELE" userId="da00a2aa-4c64-4bcb-a497-1055e4cd2351" providerId="ADAL" clId="{6530C318-908A-4873-9DE7-969F157B1C46}" dt="2022-11-24T13:33:55.119" v="972"/>
          <ac:inkMkLst>
            <pc:docMk/>
            <pc:sldMk cId="1235682910" sldId="265"/>
            <ac:inkMk id="10" creationId="{78A0844D-72FC-4A5C-96E1-85DF41E63487}"/>
          </ac:inkMkLst>
        </pc:inkChg>
        <pc:inkChg chg="add del">
          <ac:chgData name="PIPAN MICHELE" userId="da00a2aa-4c64-4bcb-a497-1055e4cd2351" providerId="ADAL" clId="{6530C318-908A-4873-9DE7-969F157B1C46}" dt="2022-11-24T13:33:55.119" v="972"/>
          <ac:inkMkLst>
            <pc:docMk/>
            <pc:sldMk cId="1235682910" sldId="265"/>
            <ac:inkMk id="11" creationId="{142CE915-0915-476F-BCAB-9CEC7B9A9C79}"/>
          </ac:inkMkLst>
        </pc:inkChg>
        <pc:inkChg chg="add del">
          <ac:chgData name="PIPAN MICHELE" userId="da00a2aa-4c64-4bcb-a497-1055e4cd2351" providerId="ADAL" clId="{6530C318-908A-4873-9DE7-969F157B1C46}" dt="2022-11-24T13:34:24.719" v="997"/>
          <ac:inkMkLst>
            <pc:docMk/>
            <pc:sldMk cId="1235682910" sldId="265"/>
            <ac:inkMk id="12" creationId="{BC427F8B-39BF-485F-881D-5896990057C8}"/>
          </ac:inkMkLst>
        </pc:inkChg>
        <pc:inkChg chg="add del">
          <ac:chgData name="PIPAN MICHELE" userId="da00a2aa-4c64-4bcb-a497-1055e4cd2351" providerId="ADAL" clId="{6530C318-908A-4873-9DE7-969F157B1C46}" dt="2022-11-24T13:34:24.719" v="997"/>
          <ac:inkMkLst>
            <pc:docMk/>
            <pc:sldMk cId="1235682910" sldId="265"/>
            <ac:inkMk id="13" creationId="{074E1189-3A22-46E1-9D85-955A81A50778}"/>
          </ac:inkMkLst>
        </pc:inkChg>
        <pc:inkChg chg="add del">
          <ac:chgData name="PIPAN MICHELE" userId="da00a2aa-4c64-4bcb-a497-1055e4cd2351" providerId="ADAL" clId="{6530C318-908A-4873-9DE7-969F157B1C46}" dt="2022-11-24T13:34:24.719" v="997"/>
          <ac:inkMkLst>
            <pc:docMk/>
            <pc:sldMk cId="1235682910" sldId="265"/>
            <ac:inkMk id="14" creationId="{A1F67976-EB53-4B4B-8935-E6397E64C2D1}"/>
          </ac:inkMkLst>
        </pc:inkChg>
        <pc:inkChg chg="add del">
          <ac:chgData name="PIPAN MICHELE" userId="da00a2aa-4c64-4bcb-a497-1055e4cd2351" providerId="ADAL" clId="{6530C318-908A-4873-9DE7-969F157B1C46}" dt="2022-11-24T13:33:59.542" v="982"/>
          <ac:inkMkLst>
            <pc:docMk/>
            <pc:sldMk cId="1235682910" sldId="265"/>
            <ac:inkMk id="15" creationId="{6E269FC9-3A40-483F-986B-B35D24500521}"/>
          </ac:inkMkLst>
        </pc:inkChg>
        <pc:inkChg chg="add del">
          <ac:chgData name="PIPAN MICHELE" userId="da00a2aa-4c64-4bcb-a497-1055e4cd2351" providerId="ADAL" clId="{6530C318-908A-4873-9DE7-969F157B1C46}" dt="2022-11-24T13:33:59.542" v="982"/>
          <ac:inkMkLst>
            <pc:docMk/>
            <pc:sldMk cId="1235682910" sldId="265"/>
            <ac:inkMk id="16" creationId="{0F41E2EA-1814-4422-B371-93BB82AE711B}"/>
          </ac:inkMkLst>
        </pc:inkChg>
        <pc:inkChg chg="add del">
          <ac:chgData name="PIPAN MICHELE" userId="da00a2aa-4c64-4bcb-a497-1055e4cd2351" providerId="ADAL" clId="{6530C318-908A-4873-9DE7-969F157B1C46}" dt="2022-11-24T13:33:59.542" v="982"/>
          <ac:inkMkLst>
            <pc:docMk/>
            <pc:sldMk cId="1235682910" sldId="265"/>
            <ac:inkMk id="17" creationId="{D9657B65-680D-4CAC-A4DE-AE44385B73C3}"/>
          </ac:inkMkLst>
        </pc:inkChg>
        <pc:inkChg chg="add del">
          <ac:chgData name="PIPAN MICHELE" userId="da00a2aa-4c64-4bcb-a497-1055e4cd2351" providerId="ADAL" clId="{6530C318-908A-4873-9DE7-969F157B1C46}" dt="2022-11-24T13:33:59.542" v="982"/>
          <ac:inkMkLst>
            <pc:docMk/>
            <pc:sldMk cId="1235682910" sldId="265"/>
            <ac:inkMk id="18" creationId="{2CEB98F5-0BB1-472C-84E5-114CA1C22E97}"/>
          </ac:inkMkLst>
        </pc:inkChg>
        <pc:inkChg chg="add del">
          <ac:chgData name="PIPAN MICHELE" userId="da00a2aa-4c64-4bcb-a497-1055e4cd2351" providerId="ADAL" clId="{6530C318-908A-4873-9DE7-969F157B1C46}" dt="2022-11-24T13:33:59.542" v="982"/>
          <ac:inkMkLst>
            <pc:docMk/>
            <pc:sldMk cId="1235682910" sldId="265"/>
            <ac:inkMk id="19" creationId="{936D8A52-53D9-4BCE-A9DF-D1B136C9B940}"/>
          </ac:inkMkLst>
        </pc:inkChg>
        <pc:inkChg chg="add del">
          <ac:chgData name="PIPAN MICHELE" userId="da00a2aa-4c64-4bcb-a497-1055e4cd2351" providerId="ADAL" clId="{6530C318-908A-4873-9DE7-969F157B1C46}" dt="2022-11-24T13:33:59.542" v="982"/>
          <ac:inkMkLst>
            <pc:docMk/>
            <pc:sldMk cId="1235682910" sldId="265"/>
            <ac:inkMk id="20" creationId="{71C9F924-362D-4D73-A8FD-6F53EB67A5C8}"/>
          </ac:inkMkLst>
        </pc:inkChg>
        <pc:inkChg chg="add del">
          <ac:chgData name="PIPAN MICHELE" userId="da00a2aa-4c64-4bcb-a497-1055e4cd2351" providerId="ADAL" clId="{6530C318-908A-4873-9DE7-969F157B1C46}" dt="2022-11-24T13:33:59.542" v="982"/>
          <ac:inkMkLst>
            <pc:docMk/>
            <pc:sldMk cId="1235682910" sldId="265"/>
            <ac:inkMk id="21" creationId="{BC751BFB-BD27-4135-B9A5-1B7CE6AF56F1}"/>
          </ac:inkMkLst>
        </pc:inkChg>
        <pc:inkChg chg="add del">
          <ac:chgData name="PIPAN MICHELE" userId="da00a2aa-4c64-4bcb-a497-1055e4cd2351" providerId="ADAL" clId="{6530C318-908A-4873-9DE7-969F157B1C46}" dt="2022-11-24T13:33:59.542" v="982"/>
          <ac:inkMkLst>
            <pc:docMk/>
            <pc:sldMk cId="1235682910" sldId="265"/>
            <ac:inkMk id="22" creationId="{4E10B283-8912-4BD9-BA4C-713571787907}"/>
          </ac:inkMkLst>
        </pc:inkChg>
        <pc:inkChg chg="add del">
          <ac:chgData name="PIPAN MICHELE" userId="da00a2aa-4c64-4bcb-a497-1055e4cd2351" providerId="ADAL" clId="{6530C318-908A-4873-9DE7-969F157B1C46}" dt="2022-11-24T13:33:59.542" v="982"/>
          <ac:inkMkLst>
            <pc:docMk/>
            <pc:sldMk cId="1235682910" sldId="265"/>
            <ac:inkMk id="23" creationId="{6D96B46C-99D5-4FC0-A8C5-F13AA2773B9F}"/>
          </ac:inkMkLst>
        </pc:inkChg>
        <pc:inkChg chg="add del">
          <ac:chgData name="PIPAN MICHELE" userId="da00a2aa-4c64-4bcb-a497-1055e4cd2351" providerId="ADAL" clId="{6530C318-908A-4873-9DE7-969F157B1C46}" dt="2022-11-24T13:34:24.719" v="997"/>
          <ac:inkMkLst>
            <pc:docMk/>
            <pc:sldMk cId="1235682910" sldId="265"/>
            <ac:inkMk id="24" creationId="{CD999399-0168-460B-B9D9-6070E0D81651}"/>
          </ac:inkMkLst>
        </pc:inkChg>
        <pc:inkChg chg="add del">
          <ac:chgData name="PIPAN MICHELE" userId="da00a2aa-4c64-4bcb-a497-1055e4cd2351" providerId="ADAL" clId="{6530C318-908A-4873-9DE7-969F157B1C46}" dt="2022-11-24T13:34:12.542" v="987"/>
          <ac:inkMkLst>
            <pc:docMk/>
            <pc:sldMk cId="1235682910" sldId="265"/>
            <ac:inkMk id="25" creationId="{AF365606-8675-44E7-ACEF-25BE12325DB1}"/>
          </ac:inkMkLst>
        </pc:inkChg>
        <pc:inkChg chg="add del">
          <ac:chgData name="PIPAN MICHELE" userId="da00a2aa-4c64-4bcb-a497-1055e4cd2351" providerId="ADAL" clId="{6530C318-908A-4873-9DE7-969F157B1C46}" dt="2022-11-24T13:34:12.542" v="987"/>
          <ac:inkMkLst>
            <pc:docMk/>
            <pc:sldMk cId="1235682910" sldId="265"/>
            <ac:inkMk id="26" creationId="{C3B54CB7-9548-49E3-9B2F-382195203570}"/>
          </ac:inkMkLst>
        </pc:inkChg>
        <pc:inkChg chg="add del">
          <ac:chgData name="PIPAN MICHELE" userId="da00a2aa-4c64-4bcb-a497-1055e4cd2351" providerId="ADAL" clId="{6530C318-908A-4873-9DE7-969F157B1C46}" dt="2022-11-24T13:34:17.167" v="991"/>
          <ac:inkMkLst>
            <pc:docMk/>
            <pc:sldMk cId="1235682910" sldId="265"/>
            <ac:inkMk id="27" creationId="{FBE42B29-3F68-4270-84E0-A72BA58DC595}"/>
          </ac:inkMkLst>
        </pc:inkChg>
        <pc:inkChg chg="add del">
          <ac:chgData name="PIPAN MICHELE" userId="da00a2aa-4c64-4bcb-a497-1055e4cd2351" providerId="ADAL" clId="{6530C318-908A-4873-9DE7-969F157B1C46}" dt="2022-11-24T13:34:17.167" v="991"/>
          <ac:inkMkLst>
            <pc:docMk/>
            <pc:sldMk cId="1235682910" sldId="265"/>
            <ac:inkMk id="28" creationId="{807E2C91-13C6-485B-BB87-553736CB88F0}"/>
          </ac:inkMkLst>
        </pc:inkChg>
        <pc:inkChg chg="add del">
          <ac:chgData name="PIPAN MICHELE" userId="da00a2aa-4c64-4bcb-a497-1055e4cd2351" providerId="ADAL" clId="{6530C318-908A-4873-9DE7-969F157B1C46}" dt="2022-11-24T13:34:17.167" v="991"/>
          <ac:inkMkLst>
            <pc:docMk/>
            <pc:sldMk cId="1235682910" sldId="265"/>
            <ac:inkMk id="29" creationId="{B962A9A2-65D3-4370-988D-DF5A179101AE}"/>
          </ac:inkMkLst>
        </pc:inkChg>
        <pc:inkChg chg="add del">
          <ac:chgData name="PIPAN MICHELE" userId="da00a2aa-4c64-4bcb-a497-1055e4cd2351" providerId="ADAL" clId="{6530C318-908A-4873-9DE7-969F157B1C46}" dt="2022-11-24T13:34:17.167" v="991"/>
          <ac:inkMkLst>
            <pc:docMk/>
            <pc:sldMk cId="1235682910" sldId="265"/>
            <ac:inkMk id="30" creationId="{35C32641-749E-49F6-A83C-A6EC19AF6A7C}"/>
          </ac:inkMkLst>
        </pc:inkChg>
        <pc:inkChg chg="add del">
          <ac:chgData name="PIPAN MICHELE" userId="da00a2aa-4c64-4bcb-a497-1055e4cd2351" providerId="ADAL" clId="{6530C318-908A-4873-9DE7-969F157B1C46}" dt="2022-11-24T13:34:17.167" v="991"/>
          <ac:inkMkLst>
            <pc:docMk/>
            <pc:sldMk cId="1235682910" sldId="265"/>
            <ac:inkMk id="31" creationId="{640E857C-AF88-428A-879A-FD7BEA0B1030}"/>
          </ac:inkMkLst>
        </pc:inkChg>
        <pc:inkChg chg="add del">
          <ac:chgData name="PIPAN MICHELE" userId="da00a2aa-4c64-4bcb-a497-1055e4cd2351" providerId="ADAL" clId="{6530C318-908A-4873-9DE7-969F157B1C46}" dt="2022-11-24T13:34:17.167" v="991"/>
          <ac:inkMkLst>
            <pc:docMk/>
            <pc:sldMk cId="1235682910" sldId="265"/>
            <ac:inkMk id="32" creationId="{6785985D-6E44-4E30-A83E-7FD0A658C629}"/>
          </ac:inkMkLst>
        </pc:inkChg>
        <pc:inkChg chg="add del">
          <ac:chgData name="PIPAN MICHELE" userId="da00a2aa-4c64-4bcb-a497-1055e4cd2351" providerId="ADAL" clId="{6530C318-908A-4873-9DE7-969F157B1C46}" dt="2022-11-24T13:34:19.769" v="994"/>
          <ac:inkMkLst>
            <pc:docMk/>
            <pc:sldMk cId="1235682910" sldId="265"/>
            <ac:inkMk id="33" creationId="{F76D0E0B-9E66-4E36-8E72-1956A8D0C4EB}"/>
          </ac:inkMkLst>
        </pc:inkChg>
        <pc:inkChg chg="add del">
          <ac:chgData name="PIPAN MICHELE" userId="da00a2aa-4c64-4bcb-a497-1055e4cd2351" providerId="ADAL" clId="{6530C318-908A-4873-9DE7-969F157B1C46}" dt="2022-11-24T13:34:19.769" v="994"/>
          <ac:inkMkLst>
            <pc:docMk/>
            <pc:sldMk cId="1235682910" sldId="265"/>
            <ac:inkMk id="34" creationId="{E46BAE9F-25A6-4F1D-9CC9-3D32C327695A}"/>
          </ac:inkMkLst>
        </pc:inkChg>
        <pc:inkChg chg="add del">
          <ac:chgData name="PIPAN MICHELE" userId="da00a2aa-4c64-4bcb-a497-1055e4cd2351" providerId="ADAL" clId="{6530C318-908A-4873-9DE7-969F157B1C46}" dt="2022-11-24T13:34:19.769" v="994"/>
          <ac:inkMkLst>
            <pc:docMk/>
            <pc:sldMk cId="1235682910" sldId="265"/>
            <ac:inkMk id="35" creationId="{11EB54CB-27BD-4F0A-B50D-D0177CE13B5E}"/>
          </ac:inkMkLst>
        </pc:inkChg>
        <pc:inkChg chg="add del">
          <ac:chgData name="PIPAN MICHELE" userId="da00a2aa-4c64-4bcb-a497-1055e4cd2351" providerId="ADAL" clId="{6530C318-908A-4873-9DE7-969F157B1C46}" dt="2022-11-24T13:34:24.719" v="997"/>
          <ac:inkMkLst>
            <pc:docMk/>
            <pc:sldMk cId="1235682910" sldId="265"/>
            <ac:inkMk id="36" creationId="{B6356308-3722-493C-9FB2-AE248E120F34}"/>
          </ac:inkMkLst>
        </pc:inkChg>
        <pc:inkChg chg="add del">
          <ac:chgData name="PIPAN MICHELE" userId="da00a2aa-4c64-4bcb-a497-1055e4cd2351" providerId="ADAL" clId="{6530C318-908A-4873-9DE7-969F157B1C46}" dt="2022-11-24T13:34:24.719" v="997"/>
          <ac:inkMkLst>
            <pc:docMk/>
            <pc:sldMk cId="1235682910" sldId="265"/>
            <ac:inkMk id="37" creationId="{C62BCEF4-B3C7-433C-A4AB-51773D13586C}"/>
          </ac:inkMkLst>
        </pc:inkChg>
        <pc:inkChg chg="add del">
          <ac:chgData name="PIPAN MICHELE" userId="da00a2aa-4c64-4bcb-a497-1055e4cd2351" providerId="ADAL" clId="{6530C318-908A-4873-9DE7-969F157B1C46}" dt="2022-11-24T13:34:24.719" v="997"/>
          <ac:inkMkLst>
            <pc:docMk/>
            <pc:sldMk cId="1235682910" sldId="265"/>
            <ac:inkMk id="38" creationId="{FDF98F24-8B88-437B-AC71-A7F7AC11A589}"/>
          </ac:inkMkLst>
        </pc:inkChg>
        <pc:inkChg chg="add del">
          <ac:chgData name="PIPAN MICHELE" userId="da00a2aa-4c64-4bcb-a497-1055e4cd2351" providerId="ADAL" clId="{6530C318-908A-4873-9DE7-969F157B1C46}" dt="2022-11-24T13:34:27.680" v="999"/>
          <ac:inkMkLst>
            <pc:docMk/>
            <pc:sldMk cId="1235682910" sldId="265"/>
            <ac:inkMk id="39" creationId="{D271674D-1857-47E3-9A7C-22A9EFB04D1B}"/>
          </ac:inkMkLst>
        </pc:inkChg>
        <pc:inkChg chg="add del">
          <ac:chgData name="PIPAN MICHELE" userId="da00a2aa-4c64-4bcb-a497-1055e4cd2351" providerId="ADAL" clId="{6530C318-908A-4873-9DE7-969F157B1C46}" dt="2022-11-24T13:34:27.680" v="999"/>
          <ac:inkMkLst>
            <pc:docMk/>
            <pc:sldMk cId="1235682910" sldId="265"/>
            <ac:inkMk id="40" creationId="{69A89280-3A5F-4569-8C3F-00D461114040}"/>
          </ac:inkMkLst>
        </pc:inkChg>
        <pc:inkChg chg="add del">
          <ac:chgData name="PIPAN MICHELE" userId="da00a2aa-4c64-4bcb-a497-1055e4cd2351" providerId="ADAL" clId="{6530C318-908A-4873-9DE7-969F157B1C46}" dt="2022-11-24T13:34:31.734" v="1005"/>
          <ac:inkMkLst>
            <pc:docMk/>
            <pc:sldMk cId="1235682910" sldId="265"/>
            <ac:inkMk id="41" creationId="{805A64A3-59A1-421D-B328-1E2AE0F3E66C}"/>
          </ac:inkMkLst>
        </pc:inkChg>
        <pc:inkChg chg="add del">
          <ac:chgData name="PIPAN MICHELE" userId="da00a2aa-4c64-4bcb-a497-1055e4cd2351" providerId="ADAL" clId="{6530C318-908A-4873-9DE7-969F157B1C46}" dt="2022-11-24T13:34:31.734" v="1005"/>
          <ac:inkMkLst>
            <pc:docMk/>
            <pc:sldMk cId="1235682910" sldId="265"/>
            <ac:inkMk id="42" creationId="{F3405F0B-4305-4FA3-BE70-D0849A24A3D3}"/>
          </ac:inkMkLst>
        </pc:inkChg>
        <pc:inkChg chg="add del">
          <ac:chgData name="PIPAN MICHELE" userId="da00a2aa-4c64-4bcb-a497-1055e4cd2351" providerId="ADAL" clId="{6530C318-908A-4873-9DE7-969F157B1C46}" dt="2022-11-24T13:34:31.734" v="1005"/>
          <ac:inkMkLst>
            <pc:docMk/>
            <pc:sldMk cId="1235682910" sldId="265"/>
            <ac:inkMk id="43" creationId="{C8E57813-D3D1-4B90-93BB-4CF24C250E76}"/>
          </ac:inkMkLst>
        </pc:inkChg>
        <pc:inkChg chg="add del">
          <ac:chgData name="PIPAN MICHELE" userId="da00a2aa-4c64-4bcb-a497-1055e4cd2351" providerId="ADAL" clId="{6530C318-908A-4873-9DE7-969F157B1C46}" dt="2022-11-24T13:34:31.734" v="1005"/>
          <ac:inkMkLst>
            <pc:docMk/>
            <pc:sldMk cId="1235682910" sldId="265"/>
            <ac:inkMk id="44" creationId="{16348B65-3084-48B7-8833-9B746AD9F1EC}"/>
          </ac:inkMkLst>
        </pc:inkChg>
        <pc:inkChg chg="add del">
          <ac:chgData name="PIPAN MICHELE" userId="da00a2aa-4c64-4bcb-a497-1055e4cd2351" providerId="ADAL" clId="{6530C318-908A-4873-9DE7-969F157B1C46}" dt="2022-11-24T13:34:31.734" v="1005"/>
          <ac:inkMkLst>
            <pc:docMk/>
            <pc:sldMk cId="1235682910" sldId="265"/>
            <ac:inkMk id="45" creationId="{8EAA46BF-7748-4C63-821F-5A684A86BCB6}"/>
          </ac:inkMkLst>
        </pc:inkChg>
        <pc:inkChg chg="add del">
          <ac:chgData name="PIPAN MICHELE" userId="da00a2aa-4c64-4bcb-a497-1055e4cd2351" providerId="ADAL" clId="{6530C318-908A-4873-9DE7-969F157B1C46}" dt="2022-11-24T13:34:31.734" v="1005"/>
          <ac:inkMkLst>
            <pc:docMk/>
            <pc:sldMk cId="1235682910" sldId="265"/>
            <ac:inkMk id="46" creationId="{86F1193B-F416-4645-A2D9-AA80CA0CF0C5}"/>
          </ac:inkMkLst>
        </pc:inkChg>
        <pc:inkChg chg="add del">
          <ac:chgData name="PIPAN MICHELE" userId="da00a2aa-4c64-4bcb-a497-1055e4cd2351" providerId="ADAL" clId="{6530C318-908A-4873-9DE7-969F157B1C46}" dt="2022-11-24T13:34:43.041" v="1021"/>
          <ac:inkMkLst>
            <pc:docMk/>
            <pc:sldMk cId="1235682910" sldId="265"/>
            <ac:inkMk id="47" creationId="{B7440C30-D5B3-401A-B89C-6BB3A561918A}"/>
          </ac:inkMkLst>
        </pc:inkChg>
        <pc:inkChg chg="add del">
          <ac:chgData name="PIPAN MICHELE" userId="da00a2aa-4c64-4bcb-a497-1055e4cd2351" providerId="ADAL" clId="{6530C318-908A-4873-9DE7-969F157B1C46}" dt="2022-11-24T13:34:43.041" v="1021"/>
          <ac:inkMkLst>
            <pc:docMk/>
            <pc:sldMk cId="1235682910" sldId="265"/>
            <ac:inkMk id="48" creationId="{7FDD7E10-281A-405A-A8D1-20ADFB5278A7}"/>
          </ac:inkMkLst>
        </pc:inkChg>
        <pc:inkChg chg="add del">
          <ac:chgData name="PIPAN MICHELE" userId="da00a2aa-4c64-4bcb-a497-1055e4cd2351" providerId="ADAL" clId="{6530C318-908A-4873-9DE7-969F157B1C46}" dt="2022-11-24T13:34:43.041" v="1021"/>
          <ac:inkMkLst>
            <pc:docMk/>
            <pc:sldMk cId="1235682910" sldId="265"/>
            <ac:inkMk id="49" creationId="{83384088-E81B-4ED3-969F-C1391222FACE}"/>
          </ac:inkMkLst>
        </pc:inkChg>
        <pc:inkChg chg="add del">
          <ac:chgData name="PIPAN MICHELE" userId="da00a2aa-4c64-4bcb-a497-1055e4cd2351" providerId="ADAL" clId="{6530C318-908A-4873-9DE7-969F157B1C46}" dt="2022-11-24T13:34:43.041" v="1021"/>
          <ac:inkMkLst>
            <pc:docMk/>
            <pc:sldMk cId="1235682910" sldId="265"/>
            <ac:inkMk id="50" creationId="{8C3521F8-55A9-4760-A3DA-381DEE981C07}"/>
          </ac:inkMkLst>
        </pc:inkChg>
        <pc:inkChg chg="add del">
          <ac:chgData name="PIPAN MICHELE" userId="da00a2aa-4c64-4bcb-a497-1055e4cd2351" providerId="ADAL" clId="{6530C318-908A-4873-9DE7-969F157B1C46}" dt="2022-11-24T13:34:43.041" v="1021"/>
          <ac:inkMkLst>
            <pc:docMk/>
            <pc:sldMk cId="1235682910" sldId="265"/>
            <ac:inkMk id="51" creationId="{5FDB56AD-6F00-4CF1-8A16-773B3E63E49A}"/>
          </ac:inkMkLst>
        </pc:inkChg>
        <pc:inkChg chg="add del">
          <ac:chgData name="PIPAN MICHELE" userId="da00a2aa-4c64-4bcb-a497-1055e4cd2351" providerId="ADAL" clId="{6530C318-908A-4873-9DE7-969F157B1C46}" dt="2022-11-24T13:34:43.041" v="1021"/>
          <ac:inkMkLst>
            <pc:docMk/>
            <pc:sldMk cId="1235682910" sldId="265"/>
            <ac:inkMk id="52" creationId="{525A3DAC-F938-4E06-86B7-C4C5EB870C29}"/>
          </ac:inkMkLst>
        </pc:inkChg>
        <pc:inkChg chg="add del">
          <ac:chgData name="PIPAN MICHELE" userId="da00a2aa-4c64-4bcb-a497-1055e4cd2351" providerId="ADAL" clId="{6530C318-908A-4873-9DE7-969F157B1C46}" dt="2022-11-24T13:34:43.041" v="1021"/>
          <ac:inkMkLst>
            <pc:docMk/>
            <pc:sldMk cId="1235682910" sldId="265"/>
            <ac:inkMk id="53" creationId="{4B46B96D-A326-4D85-AA81-56B2C3C2FA3C}"/>
          </ac:inkMkLst>
        </pc:inkChg>
        <pc:inkChg chg="add del">
          <ac:chgData name="PIPAN MICHELE" userId="da00a2aa-4c64-4bcb-a497-1055e4cd2351" providerId="ADAL" clId="{6530C318-908A-4873-9DE7-969F157B1C46}" dt="2022-11-24T13:34:43.041" v="1021"/>
          <ac:inkMkLst>
            <pc:docMk/>
            <pc:sldMk cId="1235682910" sldId="265"/>
            <ac:inkMk id="54" creationId="{08CC0DBC-10EE-428F-A961-69F4039D01F8}"/>
          </ac:inkMkLst>
        </pc:inkChg>
        <pc:inkChg chg="add del">
          <ac:chgData name="PIPAN MICHELE" userId="da00a2aa-4c64-4bcb-a497-1055e4cd2351" providerId="ADAL" clId="{6530C318-908A-4873-9DE7-969F157B1C46}" dt="2022-11-24T13:34:43.041" v="1021"/>
          <ac:inkMkLst>
            <pc:docMk/>
            <pc:sldMk cId="1235682910" sldId="265"/>
            <ac:inkMk id="55" creationId="{E8C94F36-AE33-4F91-B5DF-111DF538C959}"/>
          </ac:inkMkLst>
        </pc:inkChg>
        <pc:inkChg chg="add del">
          <ac:chgData name="PIPAN MICHELE" userId="da00a2aa-4c64-4bcb-a497-1055e4cd2351" providerId="ADAL" clId="{6530C318-908A-4873-9DE7-969F157B1C46}" dt="2022-11-24T13:34:43.041" v="1021"/>
          <ac:inkMkLst>
            <pc:docMk/>
            <pc:sldMk cId="1235682910" sldId="265"/>
            <ac:inkMk id="56" creationId="{7EACFF53-AC3E-415B-8B41-DA1649A93782}"/>
          </ac:inkMkLst>
        </pc:inkChg>
        <pc:inkChg chg="add del">
          <ac:chgData name="PIPAN MICHELE" userId="da00a2aa-4c64-4bcb-a497-1055e4cd2351" providerId="ADAL" clId="{6530C318-908A-4873-9DE7-969F157B1C46}" dt="2022-11-24T13:34:43.041" v="1021"/>
          <ac:inkMkLst>
            <pc:docMk/>
            <pc:sldMk cId="1235682910" sldId="265"/>
            <ac:inkMk id="57" creationId="{4C861BA1-6F6C-4A8B-9B4A-3B7473AD647D}"/>
          </ac:inkMkLst>
        </pc:inkChg>
        <pc:inkChg chg="add del">
          <ac:chgData name="PIPAN MICHELE" userId="da00a2aa-4c64-4bcb-a497-1055e4cd2351" providerId="ADAL" clId="{6530C318-908A-4873-9DE7-969F157B1C46}" dt="2022-11-24T13:34:43.041" v="1021"/>
          <ac:inkMkLst>
            <pc:docMk/>
            <pc:sldMk cId="1235682910" sldId="265"/>
            <ac:inkMk id="58" creationId="{0D4AA3AE-79CB-457A-A3C1-765058B31EE8}"/>
          </ac:inkMkLst>
        </pc:inkChg>
        <pc:inkChg chg="add del">
          <ac:chgData name="PIPAN MICHELE" userId="da00a2aa-4c64-4bcb-a497-1055e4cd2351" providerId="ADAL" clId="{6530C318-908A-4873-9DE7-969F157B1C46}" dt="2022-11-24T13:34:43.041" v="1021"/>
          <ac:inkMkLst>
            <pc:docMk/>
            <pc:sldMk cId="1235682910" sldId="265"/>
            <ac:inkMk id="59" creationId="{B47E7CF2-D90E-466E-957E-C14DDCC1C372}"/>
          </ac:inkMkLst>
        </pc:inkChg>
        <pc:inkChg chg="add del">
          <ac:chgData name="PIPAN MICHELE" userId="da00a2aa-4c64-4bcb-a497-1055e4cd2351" providerId="ADAL" clId="{6530C318-908A-4873-9DE7-969F157B1C46}" dt="2022-11-24T13:34:43.041" v="1021"/>
          <ac:inkMkLst>
            <pc:docMk/>
            <pc:sldMk cId="1235682910" sldId="265"/>
            <ac:inkMk id="60" creationId="{FB073E3D-65DB-4776-A855-0CD50B9CC604}"/>
          </ac:inkMkLst>
        </pc:inkChg>
        <pc:inkChg chg="add del">
          <ac:chgData name="PIPAN MICHELE" userId="da00a2aa-4c64-4bcb-a497-1055e4cd2351" providerId="ADAL" clId="{6530C318-908A-4873-9DE7-969F157B1C46}" dt="2022-11-24T13:34:43.041" v="1021"/>
          <ac:inkMkLst>
            <pc:docMk/>
            <pc:sldMk cId="1235682910" sldId="265"/>
            <ac:inkMk id="61" creationId="{ACC25133-B1DF-431E-9528-4C69E586C4ED}"/>
          </ac:inkMkLst>
        </pc:inkChg>
        <pc:inkChg chg="add del">
          <ac:chgData name="PIPAN MICHELE" userId="da00a2aa-4c64-4bcb-a497-1055e4cd2351" providerId="ADAL" clId="{6530C318-908A-4873-9DE7-969F157B1C46}" dt="2022-11-24T13:34:43.041" v="1021"/>
          <ac:inkMkLst>
            <pc:docMk/>
            <pc:sldMk cId="1235682910" sldId="265"/>
            <ac:inkMk id="62" creationId="{40ED0D48-FC89-4453-8B43-21F3F6AE7D70}"/>
          </ac:inkMkLst>
        </pc:inkChg>
        <pc:inkChg chg="add del">
          <ac:chgData name="PIPAN MICHELE" userId="da00a2aa-4c64-4bcb-a497-1055e4cd2351" providerId="ADAL" clId="{6530C318-908A-4873-9DE7-969F157B1C46}" dt="2022-11-24T13:35:04.344" v="1024"/>
          <ac:inkMkLst>
            <pc:docMk/>
            <pc:sldMk cId="1235682910" sldId="265"/>
            <ac:inkMk id="63" creationId="{1E13EECC-26EB-4702-BB3B-E9EBBB0FB867}"/>
          </ac:inkMkLst>
        </pc:inkChg>
        <pc:inkChg chg="add">
          <ac:chgData name="PIPAN MICHELE" userId="da00a2aa-4c64-4bcb-a497-1055e4cd2351" providerId="ADAL" clId="{6530C318-908A-4873-9DE7-969F157B1C46}" dt="2022-11-24T13:34:57.227" v="1022"/>
          <ac:inkMkLst>
            <pc:docMk/>
            <pc:sldMk cId="1235682910" sldId="265"/>
            <ac:inkMk id="64" creationId="{6D7ED18B-CEE9-473B-A6C1-8B5863A5C070}"/>
          </ac:inkMkLst>
        </pc:inkChg>
        <pc:inkChg chg="add del">
          <ac:chgData name="PIPAN MICHELE" userId="da00a2aa-4c64-4bcb-a497-1055e4cd2351" providerId="ADAL" clId="{6530C318-908A-4873-9DE7-969F157B1C46}" dt="2022-11-24T13:35:04.344" v="1024"/>
          <ac:inkMkLst>
            <pc:docMk/>
            <pc:sldMk cId="1235682910" sldId="265"/>
            <ac:inkMk id="65" creationId="{5E155152-0D8F-456A-BB8B-7B60F9131760}"/>
          </ac:inkMkLst>
        </pc:inkChg>
        <pc:inkChg chg="add">
          <ac:chgData name="PIPAN MICHELE" userId="da00a2aa-4c64-4bcb-a497-1055e4cd2351" providerId="ADAL" clId="{6530C318-908A-4873-9DE7-969F157B1C46}" dt="2022-11-24T13:35:04.344" v="1024"/>
          <ac:inkMkLst>
            <pc:docMk/>
            <pc:sldMk cId="1235682910" sldId="265"/>
            <ac:inkMk id="66" creationId="{BB34FAC2-1732-43BD-B240-1F937D9DEB00}"/>
          </ac:inkMkLst>
        </pc:inkChg>
      </pc:sldChg>
      <pc:sldChg chg="addSp delSp">
        <pc:chgData name="PIPAN MICHELE" userId="da00a2aa-4c64-4bcb-a497-1055e4cd2351" providerId="ADAL" clId="{6530C318-908A-4873-9DE7-969F157B1C46}" dt="2022-11-24T13:36:46.168" v="1128"/>
        <pc:sldMkLst>
          <pc:docMk/>
          <pc:sldMk cId="3044218084" sldId="266"/>
        </pc:sldMkLst>
        <pc:inkChg chg="add del">
          <ac:chgData name="PIPAN MICHELE" userId="da00a2aa-4c64-4bcb-a497-1055e4cd2351" providerId="ADAL" clId="{6530C318-908A-4873-9DE7-969F157B1C46}" dt="2022-11-24T13:35:29.639" v="1029"/>
          <ac:inkMkLst>
            <pc:docMk/>
            <pc:sldMk cId="3044218084" sldId="266"/>
            <ac:inkMk id="2" creationId="{8A364FCE-4D60-4FB3-8973-42A0CD7B53DB}"/>
          </ac:inkMkLst>
        </pc:inkChg>
        <pc:inkChg chg="add del">
          <ac:chgData name="PIPAN MICHELE" userId="da00a2aa-4c64-4bcb-a497-1055e4cd2351" providerId="ADAL" clId="{6530C318-908A-4873-9DE7-969F157B1C46}" dt="2022-11-24T13:35:29.639" v="1029"/>
          <ac:inkMkLst>
            <pc:docMk/>
            <pc:sldMk cId="3044218084" sldId="266"/>
            <ac:inkMk id="3" creationId="{542B28C6-EF32-438E-858B-DB701B89926A}"/>
          </ac:inkMkLst>
        </pc:inkChg>
        <pc:inkChg chg="add del">
          <ac:chgData name="PIPAN MICHELE" userId="da00a2aa-4c64-4bcb-a497-1055e4cd2351" providerId="ADAL" clId="{6530C318-908A-4873-9DE7-969F157B1C46}" dt="2022-11-24T13:35:29.639" v="1029"/>
          <ac:inkMkLst>
            <pc:docMk/>
            <pc:sldMk cId="3044218084" sldId="266"/>
            <ac:inkMk id="4" creationId="{2100E563-A785-45D3-ADA4-B728E5E38E40}"/>
          </ac:inkMkLst>
        </pc:inkChg>
        <pc:inkChg chg="add del">
          <ac:chgData name="PIPAN MICHELE" userId="da00a2aa-4c64-4bcb-a497-1055e4cd2351" providerId="ADAL" clId="{6530C318-908A-4873-9DE7-969F157B1C46}" dt="2022-11-24T13:35:29.639" v="1029"/>
          <ac:inkMkLst>
            <pc:docMk/>
            <pc:sldMk cId="3044218084" sldId="266"/>
            <ac:inkMk id="5" creationId="{5A2DEC87-D0E7-4910-9C32-A7AC9338139E}"/>
          </ac:inkMkLst>
        </pc:inkChg>
        <pc:inkChg chg="add del">
          <ac:chgData name="PIPAN MICHELE" userId="da00a2aa-4c64-4bcb-a497-1055e4cd2351" providerId="ADAL" clId="{6530C318-908A-4873-9DE7-969F157B1C46}" dt="2022-11-24T13:36:33.196" v="1122"/>
          <ac:inkMkLst>
            <pc:docMk/>
            <pc:sldMk cId="3044218084" sldId="266"/>
            <ac:inkMk id="6" creationId="{3A748148-6826-4C2D-A005-7589A86ABE3B}"/>
          </ac:inkMkLst>
        </pc:inkChg>
        <pc:inkChg chg="add del">
          <ac:chgData name="PIPAN MICHELE" userId="da00a2aa-4c64-4bcb-a497-1055e4cd2351" providerId="ADAL" clId="{6530C318-908A-4873-9DE7-969F157B1C46}" dt="2022-11-24T13:35:39.472" v="1042"/>
          <ac:inkMkLst>
            <pc:docMk/>
            <pc:sldMk cId="3044218084" sldId="266"/>
            <ac:inkMk id="7" creationId="{A5FB4E59-C850-4F78-8A1A-D6FCFD5121A4}"/>
          </ac:inkMkLst>
        </pc:inkChg>
        <pc:inkChg chg="add del">
          <ac:chgData name="PIPAN MICHELE" userId="da00a2aa-4c64-4bcb-a497-1055e4cd2351" providerId="ADAL" clId="{6530C318-908A-4873-9DE7-969F157B1C46}" dt="2022-11-24T13:35:39.472" v="1042"/>
          <ac:inkMkLst>
            <pc:docMk/>
            <pc:sldMk cId="3044218084" sldId="266"/>
            <ac:inkMk id="8" creationId="{F08D617E-51D1-4F4D-89E4-614F447AB12E}"/>
          </ac:inkMkLst>
        </pc:inkChg>
        <pc:inkChg chg="add del">
          <ac:chgData name="PIPAN MICHELE" userId="da00a2aa-4c64-4bcb-a497-1055e4cd2351" providerId="ADAL" clId="{6530C318-908A-4873-9DE7-969F157B1C46}" dt="2022-11-24T13:35:39.472" v="1042"/>
          <ac:inkMkLst>
            <pc:docMk/>
            <pc:sldMk cId="3044218084" sldId="266"/>
            <ac:inkMk id="9" creationId="{BFF69D4F-320D-4810-B911-BCC99E199ABB}"/>
          </ac:inkMkLst>
        </pc:inkChg>
        <pc:inkChg chg="add del">
          <ac:chgData name="PIPAN MICHELE" userId="da00a2aa-4c64-4bcb-a497-1055e4cd2351" providerId="ADAL" clId="{6530C318-908A-4873-9DE7-969F157B1C46}" dt="2022-11-24T13:35:39.472" v="1042"/>
          <ac:inkMkLst>
            <pc:docMk/>
            <pc:sldMk cId="3044218084" sldId="266"/>
            <ac:inkMk id="10" creationId="{897BD409-0BC7-4D54-8229-91B3885614F1}"/>
          </ac:inkMkLst>
        </pc:inkChg>
        <pc:inkChg chg="add del">
          <ac:chgData name="PIPAN MICHELE" userId="da00a2aa-4c64-4bcb-a497-1055e4cd2351" providerId="ADAL" clId="{6530C318-908A-4873-9DE7-969F157B1C46}" dt="2022-11-24T13:35:39.472" v="1042"/>
          <ac:inkMkLst>
            <pc:docMk/>
            <pc:sldMk cId="3044218084" sldId="266"/>
            <ac:inkMk id="11" creationId="{0EF4B4ED-5E4F-45C1-B51A-FC0AD5DAF189}"/>
          </ac:inkMkLst>
        </pc:inkChg>
        <pc:inkChg chg="add del">
          <ac:chgData name="PIPAN MICHELE" userId="da00a2aa-4c64-4bcb-a497-1055e4cd2351" providerId="ADAL" clId="{6530C318-908A-4873-9DE7-969F157B1C46}" dt="2022-11-24T13:35:39.472" v="1042"/>
          <ac:inkMkLst>
            <pc:docMk/>
            <pc:sldMk cId="3044218084" sldId="266"/>
            <ac:inkMk id="12" creationId="{0B8FA8E2-2959-4CED-9B88-01B71FF1E30B}"/>
          </ac:inkMkLst>
        </pc:inkChg>
        <pc:inkChg chg="add del">
          <ac:chgData name="PIPAN MICHELE" userId="da00a2aa-4c64-4bcb-a497-1055e4cd2351" providerId="ADAL" clId="{6530C318-908A-4873-9DE7-969F157B1C46}" dt="2022-11-24T13:35:39.472" v="1042"/>
          <ac:inkMkLst>
            <pc:docMk/>
            <pc:sldMk cId="3044218084" sldId="266"/>
            <ac:inkMk id="13" creationId="{831CD379-1BBB-4D2E-8C9C-968E59106F09}"/>
          </ac:inkMkLst>
        </pc:inkChg>
        <pc:inkChg chg="add del">
          <ac:chgData name="PIPAN MICHELE" userId="da00a2aa-4c64-4bcb-a497-1055e4cd2351" providerId="ADAL" clId="{6530C318-908A-4873-9DE7-969F157B1C46}" dt="2022-11-24T13:35:39.472" v="1042"/>
          <ac:inkMkLst>
            <pc:docMk/>
            <pc:sldMk cId="3044218084" sldId="266"/>
            <ac:inkMk id="14" creationId="{72625BA2-0D1B-469A-A3CD-99743EE811BD}"/>
          </ac:inkMkLst>
        </pc:inkChg>
        <pc:inkChg chg="add del">
          <ac:chgData name="PIPAN MICHELE" userId="da00a2aa-4c64-4bcb-a497-1055e4cd2351" providerId="ADAL" clId="{6530C318-908A-4873-9DE7-969F157B1C46}" dt="2022-11-24T13:35:39.472" v="1042"/>
          <ac:inkMkLst>
            <pc:docMk/>
            <pc:sldMk cId="3044218084" sldId="266"/>
            <ac:inkMk id="15" creationId="{7CF3D80C-228A-45CF-AA67-AED0A543BDEB}"/>
          </ac:inkMkLst>
        </pc:inkChg>
        <pc:inkChg chg="add del">
          <ac:chgData name="PIPAN MICHELE" userId="da00a2aa-4c64-4bcb-a497-1055e4cd2351" providerId="ADAL" clId="{6530C318-908A-4873-9DE7-969F157B1C46}" dt="2022-11-24T13:35:39.472" v="1042"/>
          <ac:inkMkLst>
            <pc:docMk/>
            <pc:sldMk cId="3044218084" sldId="266"/>
            <ac:inkMk id="16" creationId="{F100C8D8-F58B-47B8-8B13-730DFB907178}"/>
          </ac:inkMkLst>
        </pc:inkChg>
        <pc:inkChg chg="add del">
          <ac:chgData name="PIPAN MICHELE" userId="da00a2aa-4c64-4bcb-a497-1055e4cd2351" providerId="ADAL" clId="{6530C318-908A-4873-9DE7-969F157B1C46}" dt="2022-11-24T13:35:39.472" v="1042"/>
          <ac:inkMkLst>
            <pc:docMk/>
            <pc:sldMk cId="3044218084" sldId="266"/>
            <ac:inkMk id="17" creationId="{9C43FF40-370B-4D10-9AF9-40FF1C0C41B8}"/>
          </ac:inkMkLst>
        </pc:inkChg>
        <pc:inkChg chg="add del">
          <ac:chgData name="PIPAN MICHELE" userId="da00a2aa-4c64-4bcb-a497-1055e4cd2351" providerId="ADAL" clId="{6530C318-908A-4873-9DE7-969F157B1C46}" dt="2022-11-24T13:35:39.472" v="1042"/>
          <ac:inkMkLst>
            <pc:docMk/>
            <pc:sldMk cId="3044218084" sldId="266"/>
            <ac:inkMk id="18" creationId="{79BE46C7-DCD1-4F19-A28B-E1EB7713F336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19" creationId="{8ED21CB4-D552-4ADA-9331-638D2DD88816}"/>
          </ac:inkMkLst>
        </pc:inkChg>
        <pc:inkChg chg="add del">
          <ac:chgData name="PIPAN MICHELE" userId="da00a2aa-4c64-4bcb-a497-1055e4cd2351" providerId="ADAL" clId="{6530C318-908A-4873-9DE7-969F157B1C46}" dt="2022-11-24T13:36:33.196" v="1122"/>
          <ac:inkMkLst>
            <pc:docMk/>
            <pc:sldMk cId="3044218084" sldId="266"/>
            <ac:inkMk id="20" creationId="{52A517F5-0FE9-47BF-8346-3FFD62F09817}"/>
          </ac:inkMkLst>
        </pc:inkChg>
        <pc:inkChg chg="add del">
          <ac:chgData name="PIPAN MICHELE" userId="da00a2aa-4c64-4bcb-a497-1055e4cd2351" providerId="ADAL" clId="{6530C318-908A-4873-9DE7-969F157B1C46}" dt="2022-11-24T13:36:33.196" v="1122"/>
          <ac:inkMkLst>
            <pc:docMk/>
            <pc:sldMk cId="3044218084" sldId="266"/>
            <ac:inkMk id="21" creationId="{0AA0D14A-9329-4C0B-B66C-5134558BC8E5}"/>
          </ac:inkMkLst>
        </pc:inkChg>
        <pc:inkChg chg="add del">
          <ac:chgData name="PIPAN MICHELE" userId="da00a2aa-4c64-4bcb-a497-1055e4cd2351" providerId="ADAL" clId="{6530C318-908A-4873-9DE7-969F157B1C46}" dt="2022-11-24T13:36:33.196" v="1122"/>
          <ac:inkMkLst>
            <pc:docMk/>
            <pc:sldMk cId="3044218084" sldId="266"/>
            <ac:inkMk id="22" creationId="{8E530DD2-731B-4F51-B462-438450017765}"/>
          </ac:inkMkLst>
        </pc:inkChg>
        <pc:inkChg chg="add del">
          <ac:chgData name="PIPAN MICHELE" userId="da00a2aa-4c64-4bcb-a497-1055e4cd2351" providerId="ADAL" clId="{6530C318-908A-4873-9DE7-969F157B1C46}" dt="2022-11-24T13:35:49.937" v="1054"/>
          <ac:inkMkLst>
            <pc:docMk/>
            <pc:sldMk cId="3044218084" sldId="266"/>
            <ac:inkMk id="23" creationId="{638A58FE-2078-46BD-836B-C71A78904407}"/>
          </ac:inkMkLst>
        </pc:inkChg>
        <pc:inkChg chg="add del">
          <ac:chgData name="PIPAN MICHELE" userId="da00a2aa-4c64-4bcb-a497-1055e4cd2351" providerId="ADAL" clId="{6530C318-908A-4873-9DE7-969F157B1C46}" dt="2022-11-24T13:35:47.041" v="1052"/>
          <ac:inkMkLst>
            <pc:docMk/>
            <pc:sldMk cId="3044218084" sldId="266"/>
            <ac:inkMk id="24" creationId="{9C709012-A6B1-4656-864D-0051B8B4EC10}"/>
          </ac:inkMkLst>
        </pc:inkChg>
        <pc:inkChg chg="add del">
          <ac:chgData name="PIPAN MICHELE" userId="da00a2aa-4c64-4bcb-a497-1055e4cd2351" providerId="ADAL" clId="{6530C318-908A-4873-9DE7-969F157B1C46}" dt="2022-11-24T13:35:47.041" v="1052"/>
          <ac:inkMkLst>
            <pc:docMk/>
            <pc:sldMk cId="3044218084" sldId="266"/>
            <ac:inkMk id="25" creationId="{EA360726-6B0F-4E6E-A9CC-6C2B695D4EB2}"/>
          </ac:inkMkLst>
        </pc:inkChg>
        <pc:inkChg chg="add del">
          <ac:chgData name="PIPAN MICHELE" userId="da00a2aa-4c64-4bcb-a497-1055e4cd2351" providerId="ADAL" clId="{6530C318-908A-4873-9DE7-969F157B1C46}" dt="2022-11-24T13:35:51.442" v="1057"/>
          <ac:inkMkLst>
            <pc:docMk/>
            <pc:sldMk cId="3044218084" sldId="266"/>
            <ac:inkMk id="26" creationId="{ECC6E3ED-B272-4E7D-9585-7ABC442668B1}"/>
          </ac:inkMkLst>
        </pc:inkChg>
        <pc:inkChg chg="add del">
          <ac:chgData name="PIPAN MICHELE" userId="da00a2aa-4c64-4bcb-a497-1055e4cd2351" providerId="ADAL" clId="{6530C318-908A-4873-9DE7-969F157B1C46}" dt="2022-11-24T13:35:47.041" v="1052"/>
          <ac:inkMkLst>
            <pc:docMk/>
            <pc:sldMk cId="3044218084" sldId="266"/>
            <ac:inkMk id="27" creationId="{339CC283-6B97-4B5E-A602-D7417B8E6229}"/>
          </ac:inkMkLst>
        </pc:inkChg>
        <pc:inkChg chg="add del">
          <ac:chgData name="PIPAN MICHELE" userId="da00a2aa-4c64-4bcb-a497-1055e4cd2351" providerId="ADAL" clId="{6530C318-908A-4873-9DE7-969F157B1C46}" dt="2022-11-24T13:35:47.041" v="1052"/>
          <ac:inkMkLst>
            <pc:docMk/>
            <pc:sldMk cId="3044218084" sldId="266"/>
            <ac:inkMk id="28" creationId="{142893DB-C913-4434-96B1-7DDA46776F1B}"/>
          </ac:inkMkLst>
        </pc:inkChg>
        <pc:inkChg chg="add del">
          <ac:chgData name="PIPAN MICHELE" userId="da00a2aa-4c64-4bcb-a497-1055e4cd2351" providerId="ADAL" clId="{6530C318-908A-4873-9DE7-969F157B1C46}" dt="2022-11-24T13:35:51.442" v="1057"/>
          <ac:inkMkLst>
            <pc:docMk/>
            <pc:sldMk cId="3044218084" sldId="266"/>
            <ac:inkMk id="29" creationId="{265A3D5A-FA8F-4561-92E1-FC01ABB81305}"/>
          </ac:inkMkLst>
        </pc:inkChg>
        <pc:inkChg chg="add del">
          <ac:chgData name="PIPAN MICHELE" userId="da00a2aa-4c64-4bcb-a497-1055e4cd2351" providerId="ADAL" clId="{6530C318-908A-4873-9DE7-969F157B1C46}" dt="2022-11-24T13:35:51.442" v="1057"/>
          <ac:inkMkLst>
            <pc:docMk/>
            <pc:sldMk cId="3044218084" sldId="266"/>
            <ac:inkMk id="30" creationId="{A8F30577-9F21-4F82-BD36-6B0CD58C4019}"/>
          </ac:inkMkLst>
        </pc:inkChg>
        <pc:inkChg chg="add del">
          <ac:chgData name="PIPAN MICHELE" userId="da00a2aa-4c64-4bcb-a497-1055e4cd2351" providerId="ADAL" clId="{6530C318-908A-4873-9DE7-969F157B1C46}" dt="2022-11-24T13:35:49.937" v="1054"/>
          <ac:inkMkLst>
            <pc:docMk/>
            <pc:sldMk cId="3044218084" sldId="266"/>
            <ac:inkMk id="31" creationId="{137548B2-ABA9-48BF-BF3C-25619D18A4F2}"/>
          </ac:inkMkLst>
        </pc:inkChg>
        <pc:inkChg chg="add del">
          <ac:chgData name="PIPAN MICHELE" userId="da00a2aa-4c64-4bcb-a497-1055e4cd2351" providerId="ADAL" clId="{6530C318-908A-4873-9DE7-969F157B1C46}" dt="2022-11-24T13:35:51.442" v="1057"/>
          <ac:inkMkLst>
            <pc:docMk/>
            <pc:sldMk cId="3044218084" sldId="266"/>
            <ac:inkMk id="32" creationId="{2FB8BDDF-73C7-4A15-AFFB-465FB0DC5057}"/>
          </ac:inkMkLst>
        </pc:inkChg>
        <pc:inkChg chg="add del">
          <ac:chgData name="PIPAN MICHELE" userId="da00a2aa-4c64-4bcb-a497-1055e4cd2351" providerId="ADAL" clId="{6530C318-908A-4873-9DE7-969F157B1C46}" dt="2022-11-24T13:35:51.442" v="1057"/>
          <ac:inkMkLst>
            <pc:docMk/>
            <pc:sldMk cId="3044218084" sldId="266"/>
            <ac:inkMk id="33" creationId="{28CE743A-AD1D-44F3-84F0-3350EA09A242}"/>
          </ac:inkMkLst>
        </pc:inkChg>
        <pc:inkChg chg="add del">
          <ac:chgData name="PIPAN MICHELE" userId="da00a2aa-4c64-4bcb-a497-1055e4cd2351" providerId="ADAL" clId="{6530C318-908A-4873-9DE7-969F157B1C46}" dt="2022-11-24T13:35:51.442" v="1057"/>
          <ac:inkMkLst>
            <pc:docMk/>
            <pc:sldMk cId="3044218084" sldId="266"/>
            <ac:inkMk id="34" creationId="{A21BFC68-C25E-4F44-95F3-42D787156ABB}"/>
          </ac:inkMkLst>
        </pc:inkChg>
        <pc:inkChg chg="add del">
          <ac:chgData name="PIPAN MICHELE" userId="da00a2aa-4c64-4bcb-a497-1055e4cd2351" providerId="ADAL" clId="{6530C318-908A-4873-9DE7-969F157B1C46}" dt="2022-11-24T13:35:55.647" v="1059"/>
          <ac:inkMkLst>
            <pc:docMk/>
            <pc:sldMk cId="3044218084" sldId="266"/>
            <ac:inkMk id="35" creationId="{5A2FBDB0-94DF-4D38-BA21-2F7DF6924D9D}"/>
          </ac:inkMkLst>
        </pc:inkChg>
        <pc:inkChg chg="add del">
          <ac:chgData name="PIPAN MICHELE" userId="da00a2aa-4c64-4bcb-a497-1055e4cd2351" providerId="ADAL" clId="{6530C318-908A-4873-9DE7-969F157B1C46}" dt="2022-11-24T13:35:55.647" v="1059"/>
          <ac:inkMkLst>
            <pc:docMk/>
            <pc:sldMk cId="3044218084" sldId="266"/>
            <ac:inkMk id="36" creationId="{3B0A24D8-70A4-4C6B-BBE8-BEE4E95FAFA2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37" creationId="{D01B432B-D9E1-4D12-8E0A-4C183E65BBAE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38" creationId="{465B6E05-C67E-4892-9673-8BD0058A61F5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39" creationId="{D79779D0-E5CC-475E-B936-0DC179EE6C31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40" creationId="{6F62BAE1-28F5-4867-AD87-108776CD747C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41" creationId="{AC9B655D-48A6-44EE-A04F-3BA4F88AA3A7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42" creationId="{FA1DE032-C280-4AB2-A243-DF76ABC2E3A5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43" creationId="{63FBA099-3CAF-4E90-A104-04172C747EB7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44" creationId="{9DE62333-CAC5-4310-AB3A-B731E14099D1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45" creationId="{E6D1DD5D-8C5C-4284-9696-4EF4B59732A2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46" creationId="{8354F15A-DFC3-4491-AEFE-B5831B22B5F7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47" creationId="{FBFC948B-BC62-4323-B889-466C673278B7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48" creationId="{55265C80-C967-4187-BAF2-C9CB135712A6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49" creationId="{0D5B884F-35C8-4914-8F7D-545D8B9644B4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50" creationId="{9ED5ED6A-A6EB-46B5-A819-0B5F478515D5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51" creationId="{6049A910-A428-4AFA-B053-48AFDEC30EF1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52" creationId="{C3844AA9-8D1B-4C2C-A82E-A3B036A8CC1C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53" creationId="{540C4605-F553-4F4B-943D-21AA3A4547D2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54" creationId="{00565C62-2ECE-4C68-BD87-17BF24BE0518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55" creationId="{D6A264FE-6011-44B3-B453-22B292AD5AFE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56" creationId="{8A45BD5E-30BB-4427-B626-2D9440308259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57" creationId="{A168E0FF-84B4-4001-B970-A1AA74EC88C5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58" creationId="{7DF2EF6E-32B2-44AB-9283-9D6B6C2CB6DD}"/>
          </ac:inkMkLst>
        </pc:inkChg>
        <pc:inkChg chg="add del">
          <ac:chgData name="PIPAN MICHELE" userId="da00a2aa-4c64-4bcb-a497-1055e4cd2351" providerId="ADAL" clId="{6530C318-908A-4873-9DE7-969F157B1C46}" dt="2022-11-24T13:36:33.196" v="1122"/>
          <ac:inkMkLst>
            <pc:docMk/>
            <pc:sldMk cId="3044218084" sldId="266"/>
            <ac:inkMk id="59" creationId="{10AEADAD-DE1A-4231-BDD7-376FCBEAD945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60" creationId="{8BAE3225-FEAE-41B9-978D-409742753C0E}"/>
          </ac:inkMkLst>
        </pc:inkChg>
        <pc:inkChg chg="add del">
          <ac:chgData name="PIPAN MICHELE" userId="da00a2aa-4c64-4bcb-a497-1055e4cd2351" providerId="ADAL" clId="{6530C318-908A-4873-9DE7-969F157B1C46}" dt="2022-11-24T13:36:10.516" v="1085"/>
          <ac:inkMkLst>
            <pc:docMk/>
            <pc:sldMk cId="3044218084" sldId="266"/>
            <ac:inkMk id="61" creationId="{41D33F38-4238-4C82-ADF1-B37D0F348F76}"/>
          </ac:inkMkLst>
        </pc:inkChg>
        <pc:inkChg chg="add del">
          <ac:chgData name="PIPAN MICHELE" userId="da00a2aa-4c64-4bcb-a497-1055e4cd2351" providerId="ADAL" clId="{6530C318-908A-4873-9DE7-969F157B1C46}" dt="2022-11-24T13:36:17.764" v="1097"/>
          <ac:inkMkLst>
            <pc:docMk/>
            <pc:sldMk cId="3044218084" sldId="266"/>
            <ac:inkMk id="62" creationId="{C60ACA30-4102-4629-B6C0-FCA0EC33B396}"/>
          </ac:inkMkLst>
        </pc:inkChg>
        <pc:inkChg chg="add del">
          <ac:chgData name="PIPAN MICHELE" userId="da00a2aa-4c64-4bcb-a497-1055e4cd2351" providerId="ADAL" clId="{6530C318-908A-4873-9DE7-969F157B1C46}" dt="2022-11-24T13:36:17.764" v="1097"/>
          <ac:inkMkLst>
            <pc:docMk/>
            <pc:sldMk cId="3044218084" sldId="266"/>
            <ac:inkMk id="63" creationId="{61228406-E46B-4CAC-92FE-E491F5B7A42B}"/>
          </ac:inkMkLst>
        </pc:inkChg>
        <pc:inkChg chg="add del">
          <ac:chgData name="PIPAN MICHELE" userId="da00a2aa-4c64-4bcb-a497-1055e4cd2351" providerId="ADAL" clId="{6530C318-908A-4873-9DE7-969F157B1C46}" dt="2022-11-24T13:36:33.196" v="1122"/>
          <ac:inkMkLst>
            <pc:docMk/>
            <pc:sldMk cId="3044218084" sldId="266"/>
            <ac:inkMk id="64" creationId="{E59CA753-A807-43E2-88A6-CD0B131F5391}"/>
          </ac:inkMkLst>
        </pc:inkChg>
        <pc:inkChg chg="add del">
          <ac:chgData name="PIPAN MICHELE" userId="da00a2aa-4c64-4bcb-a497-1055e4cd2351" providerId="ADAL" clId="{6530C318-908A-4873-9DE7-969F157B1C46}" dt="2022-11-24T13:36:17.764" v="1097"/>
          <ac:inkMkLst>
            <pc:docMk/>
            <pc:sldMk cId="3044218084" sldId="266"/>
            <ac:inkMk id="65" creationId="{AE8DBF5E-BFBA-43EF-A051-652E4D3A48B0}"/>
          </ac:inkMkLst>
        </pc:inkChg>
        <pc:inkChg chg="add del">
          <ac:chgData name="PIPAN MICHELE" userId="da00a2aa-4c64-4bcb-a497-1055e4cd2351" providerId="ADAL" clId="{6530C318-908A-4873-9DE7-969F157B1C46}" dt="2022-11-24T13:36:17.764" v="1097"/>
          <ac:inkMkLst>
            <pc:docMk/>
            <pc:sldMk cId="3044218084" sldId="266"/>
            <ac:inkMk id="66" creationId="{738CB258-6128-4CEF-AA87-AB23AF394376}"/>
          </ac:inkMkLst>
        </pc:inkChg>
        <pc:inkChg chg="add del">
          <ac:chgData name="PIPAN MICHELE" userId="da00a2aa-4c64-4bcb-a497-1055e4cd2351" providerId="ADAL" clId="{6530C318-908A-4873-9DE7-969F157B1C46}" dt="2022-11-24T13:36:17.764" v="1097"/>
          <ac:inkMkLst>
            <pc:docMk/>
            <pc:sldMk cId="3044218084" sldId="266"/>
            <ac:inkMk id="67" creationId="{1F2C391A-F1B7-4904-816F-B40499EAC7DA}"/>
          </ac:inkMkLst>
        </pc:inkChg>
        <pc:inkChg chg="add del">
          <ac:chgData name="PIPAN MICHELE" userId="da00a2aa-4c64-4bcb-a497-1055e4cd2351" providerId="ADAL" clId="{6530C318-908A-4873-9DE7-969F157B1C46}" dt="2022-11-24T13:36:17.764" v="1097"/>
          <ac:inkMkLst>
            <pc:docMk/>
            <pc:sldMk cId="3044218084" sldId="266"/>
            <ac:inkMk id="68" creationId="{570A8C77-9662-47DE-89D6-C59202DF48F4}"/>
          </ac:inkMkLst>
        </pc:inkChg>
        <pc:inkChg chg="add del">
          <ac:chgData name="PIPAN MICHELE" userId="da00a2aa-4c64-4bcb-a497-1055e4cd2351" providerId="ADAL" clId="{6530C318-908A-4873-9DE7-969F157B1C46}" dt="2022-11-24T13:36:17.764" v="1097"/>
          <ac:inkMkLst>
            <pc:docMk/>
            <pc:sldMk cId="3044218084" sldId="266"/>
            <ac:inkMk id="69" creationId="{5021E084-4ABC-408A-8D1B-1B26D7E73F2D}"/>
          </ac:inkMkLst>
        </pc:inkChg>
        <pc:inkChg chg="add del">
          <ac:chgData name="PIPAN MICHELE" userId="da00a2aa-4c64-4bcb-a497-1055e4cd2351" providerId="ADAL" clId="{6530C318-908A-4873-9DE7-969F157B1C46}" dt="2022-11-24T13:36:17.764" v="1097"/>
          <ac:inkMkLst>
            <pc:docMk/>
            <pc:sldMk cId="3044218084" sldId="266"/>
            <ac:inkMk id="70" creationId="{393B2042-238B-4127-AB7D-FFF1BA5C1223}"/>
          </ac:inkMkLst>
        </pc:inkChg>
        <pc:inkChg chg="add del">
          <ac:chgData name="PIPAN MICHELE" userId="da00a2aa-4c64-4bcb-a497-1055e4cd2351" providerId="ADAL" clId="{6530C318-908A-4873-9DE7-969F157B1C46}" dt="2022-11-24T13:36:17.764" v="1097"/>
          <ac:inkMkLst>
            <pc:docMk/>
            <pc:sldMk cId="3044218084" sldId="266"/>
            <ac:inkMk id="71" creationId="{F431E4DC-2895-42E9-BB52-E0F377080F83}"/>
          </ac:inkMkLst>
        </pc:inkChg>
        <pc:inkChg chg="add del">
          <ac:chgData name="PIPAN MICHELE" userId="da00a2aa-4c64-4bcb-a497-1055e4cd2351" providerId="ADAL" clId="{6530C318-908A-4873-9DE7-969F157B1C46}" dt="2022-11-24T13:36:17.764" v="1097"/>
          <ac:inkMkLst>
            <pc:docMk/>
            <pc:sldMk cId="3044218084" sldId="266"/>
            <ac:inkMk id="72" creationId="{2ECFA152-602E-4E60-BC74-943A9D2D5CE2}"/>
          </ac:inkMkLst>
        </pc:inkChg>
        <pc:inkChg chg="add del">
          <ac:chgData name="PIPAN MICHELE" userId="da00a2aa-4c64-4bcb-a497-1055e4cd2351" providerId="ADAL" clId="{6530C318-908A-4873-9DE7-969F157B1C46}" dt="2022-11-24T13:36:17.764" v="1097"/>
          <ac:inkMkLst>
            <pc:docMk/>
            <pc:sldMk cId="3044218084" sldId="266"/>
            <ac:inkMk id="73" creationId="{9D5790EB-D975-411D-A229-32DC4B6E35E0}"/>
          </ac:inkMkLst>
        </pc:inkChg>
        <pc:inkChg chg="add del">
          <ac:chgData name="PIPAN MICHELE" userId="da00a2aa-4c64-4bcb-a497-1055e4cd2351" providerId="ADAL" clId="{6530C318-908A-4873-9DE7-969F157B1C46}" dt="2022-11-24T13:36:17.764" v="1097"/>
          <ac:inkMkLst>
            <pc:docMk/>
            <pc:sldMk cId="3044218084" sldId="266"/>
            <ac:inkMk id="74" creationId="{6467D9B3-8F18-46D7-B21C-607C2AD0BA72}"/>
          </ac:inkMkLst>
        </pc:inkChg>
        <pc:inkChg chg="add del">
          <ac:chgData name="PIPAN MICHELE" userId="da00a2aa-4c64-4bcb-a497-1055e4cd2351" providerId="ADAL" clId="{6530C318-908A-4873-9DE7-969F157B1C46}" dt="2022-11-24T13:36:17.764" v="1097"/>
          <ac:inkMkLst>
            <pc:docMk/>
            <pc:sldMk cId="3044218084" sldId="266"/>
            <ac:inkMk id="75" creationId="{FB610C3B-2FFE-4EBA-80F3-0933CB15C148}"/>
          </ac:inkMkLst>
        </pc:inkChg>
        <pc:inkChg chg="add">
          <ac:chgData name="PIPAN MICHELE" userId="da00a2aa-4c64-4bcb-a497-1055e4cd2351" providerId="ADAL" clId="{6530C318-908A-4873-9DE7-969F157B1C46}" dt="2022-11-24T13:36:17.764" v="1097"/>
          <ac:inkMkLst>
            <pc:docMk/>
            <pc:sldMk cId="3044218084" sldId="266"/>
            <ac:inkMk id="76" creationId="{81405DC4-171D-4E5B-B5C5-B5910671155B}"/>
          </ac:inkMkLst>
        </pc:inkChg>
        <pc:inkChg chg="add del">
          <ac:chgData name="PIPAN MICHELE" userId="da00a2aa-4c64-4bcb-a497-1055e4cd2351" providerId="ADAL" clId="{6530C318-908A-4873-9DE7-969F157B1C46}" dt="2022-11-24T13:36:33.196" v="1122"/>
          <ac:inkMkLst>
            <pc:docMk/>
            <pc:sldMk cId="3044218084" sldId="266"/>
            <ac:inkMk id="77" creationId="{2DB23D34-5296-480B-8D5B-8BFAA601FB8E}"/>
          </ac:inkMkLst>
        </pc:inkChg>
        <pc:inkChg chg="add del">
          <ac:chgData name="PIPAN MICHELE" userId="da00a2aa-4c64-4bcb-a497-1055e4cd2351" providerId="ADAL" clId="{6530C318-908A-4873-9DE7-969F157B1C46}" dt="2022-11-24T13:36:26.003" v="1113"/>
          <ac:inkMkLst>
            <pc:docMk/>
            <pc:sldMk cId="3044218084" sldId="266"/>
            <ac:inkMk id="78" creationId="{ACAB2B2A-3101-4B86-90A1-258CB102DCF3}"/>
          </ac:inkMkLst>
        </pc:inkChg>
        <pc:inkChg chg="add del">
          <ac:chgData name="PIPAN MICHELE" userId="da00a2aa-4c64-4bcb-a497-1055e4cd2351" providerId="ADAL" clId="{6530C318-908A-4873-9DE7-969F157B1C46}" dt="2022-11-24T13:36:26.003" v="1113"/>
          <ac:inkMkLst>
            <pc:docMk/>
            <pc:sldMk cId="3044218084" sldId="266"/>
            <ac:inkMk id="79" creationId="{0372F559-B241-44EC-9899-7A86B359385C}"/>
          </ac:inkMkLst>
        </pc:inkChg>
        <pc:inkChg chg="add del">
          <ac:chgData name="PIPAN MICHELE" userId="da00a2aa-4c64-4bcb-a497-1055e4cd2351" providerId="ADAL" clId="{6530C318-908A-4873-9DE7-969F157B1C46}" dt="2022-11-24T13:36:26.003" v="1113"/>
          <ac:inkMkLst>
            <pc:docMk/>
            <pc:sldMk cId="3044218084" sldId="266"/>
            <ac:inkMk id="80" creationId="{482F6137-93AA-4068-95CB-C8CD0DA82D64}"/>
          </ac:inkMkLst>
        </pc:inkChg>
        <pc:inkChg chg="add del">
          <ac:chgData name="PIPAN MICHELE" userId="da00a2aa-4c64-4bcb-a497-1055e4cd2351" providerId="ADAL" clId="{6530C318-908A-4873-9DE7-969F157B1C46}" dt="2022-11-24T13:36:26.003" v="1113"/>
          <ac:inkMkLst>
            <pc:docMk/>
            <pc:sldMk cId="3044218084" sldId="266"/>
            <ac:inkMk id="81" creationId="{ED363172-7EF6-40C6-B335-D6FEAD490C9A}"/>
          </ac:inkMkLst>
        </pc:inkChg>
        <pc:inkChg chg="add del">
          <ac:chgData name="PIPAN MICHELE" userId="da00a2aa-4c64-4bcb-a497-1055e4cd2351" providerId="ADAL" clId="{6530C318-908A-4873-9DE7-969F157B1C46}" dt="2022-11-24T13:36:26.003" v="1113"/>
          <ac:inkMkLst>
            <pc:docMk/>
            <pc:sldMk cId="3044218084" sldId="266"/>
            <ac:inkMk id="82" creationId="{F05FE42D-E96C-49CA-85F7-9CA55A5C8579}"/>
          </ac:inkMkLst>
        </pc:inkChg>
        <pc:inkChg chg="add del">
          <ac:chgData name="PIPAN MICHELE" userId="da00a2aa-4c64-4bcb-a497-1055e4cd2351" providerId="ADAL" clId="{6530C318-908A-4873-9DE7-969F157B1C46}" dt="2022-11-24T13:36:26.003" v="1113"/>
          <ac:inkMkLst>
            <pc:docMk/>
            <pc:sldMk cId="3044218084" sldId="266"/>
            <ac:inkMk id="83" creationId="{1FA1B3FD-C784-4DFD-8326-64FFC19B8FC5}"/>
          </ac:inkMkLst>
        </pc:inkChg>
        <pc:inkChg chg="add del">
          <ac:chgData name="PIPAN MICHELE" userId="da00a2aa-4c64-4bcb-a497-1055e4cd2351" providerId="ADAL" clId="{6530C318-908A-4873-9DE7-969F157B1C46}" dt="2022-11-24T13:36:26.003" v="1113"/>
          <ac:inkMkLst>
            <pc:docMk/>
            <pc:sldMk cId="3044218084" sldId="266"/>
            <ac:inkMk id="84" creationId="{A2A147AC-B270-4B1D-85EE-FE6BB280165F}"/>
          </ac:inkMkLst>
        </pc:inkChg>
        <pc:inkChg chg="add del">
          <ac:chgData name="PIPAN MICHELE" userId="da00a2aa-4c64-4bcb-a497-1055e4cd2351" providerId="ADAL" clId="{6530C318-908A-4873-9DE7-969F157B1C46}" dt="2022-11-24T13:36:26.003" v="1113"/>
          <ac:inkMkLst>
            <pc:docMk/>
            <pc:sldMk cId="3044218084" sldId="266"/>
            <ac:inkMk id="85" creationId="{42F082F8-0F75-4668-9C84-B6EBADDEC20D}"/>
          </ac:inkMkLst>
        </pc:inkChg>
        <pc:inkChg chg="add del">
          <ac:chgData name="PIPAN MICHELE" userId="da00a2aa-4c64-4bcb-a497-1055e4cd2351" providerId="ADAL" clId="{6530C318-908A-4873-9DE7-969F157B1C46}" dt="2022-11-24T13:36:26.003" v="1113"/>
          <ac:inkMkLst>
            <pc:docMk/>
            <pc:sldMk cId="3044218084" sldId="266"/>
            <ac:inkMk id="86" creationId="{A5CB03E7-F803-4C1A-9362-A829BD2E81C8}"/>
          </ac:inkMkLst>
        </pc:inkChg>
        <pc:inkChg chg="add del">
          <ac:chgData name="PIPAN MICHELE" userId="da00a2aa-4c64-4bcb-a497-1055e4cd2351" providerId="ADAL" clId="{6530C318-908A-4873-9DE7-969F157B1C46}" dt="2022-11-24T13:36:26.003" v="1113"/>
          <ac:inkMkLst>
            <pc:docMk/>
            <pc:sldMk cId="3044218084" sldId="266"/>
            <ac:inkMk id="87" creationId="{7B7CCA92-EB88-4291-8BA8-DBEDE3E85CB9}"/>
          </ac:inkMkLst>
        </pc:inkChg>
        <pc:inkChg chg="add del">
          <ac:chgData name="PIPAN MICHELE" userId="da00a2aa-4c64-4bcb-a497-1055e4cd2351" providerId="ADAL" clId="{6530C318-908A-4873-9DE7-969F157B1C46}" dt="2022-11-24T13:36:26.003" v="1113"/>
          <ac:inkMkLst>
            <pc:docMk/>
            <pc:sldMk cId="3044218084" sldId="266"/>
            <ac:inkMk id="88" creationId="{8A770E6D-4332-4896-951E-A9833C5A16D6}"/>
          </ac:inkMkLst>
        </pc:inkChg>
        <pc:inkChg chg="add del">
          <ac:chgData name="PIPAN MICHELE" userId="da00a2aa-4c64-4bcb-a497-1055e4cd2351" providerId="ADAL" clId="{6530C318-908A-4873-9DE7-969F157B1C46}" dt="2022-11-24T13:36:26.003" v="1113"/>
          <ac:inkMkLst>
            <pc:docMk/>
            <pc:sldMk cId="3044218084" sldId="266"/>
            <ac:inkMk id="89" creationId="{8BD37B84-2173-42F6-8BCB-B3E38F9FDD0E}"/>
          </ac:inkMkLst>
        </pc:inkChg>
        <pc:inkChg chg="add del">
          <ac:chgData name="PIPAN MICHELE" userId="da00a2aa-4c64-4bcb-a497-1055e4cd2351" providerId="ADAL" clId="{6530C318-908A-4873-9DE7-969F157B1C46}" dt="2022-11-24T13:36:26.003" v="1113"/>
          <ac:inkMkLst>
            <pc:docMk/>
            <pc:sldMk cId="3044218084" sldId="266"/>
            <ac:inkMk id="90" creationId="{DBFABC55-31D4-4943-9498-1F97CEF294A1}"/>
          </ac:inkMkLst>
        </pc:inkChg>
        <pc:inkChg chg="add del">
          <ac:chgData name="PIPAN MICHELE" userId="da00a2aa-4c64-4bcb-a497-1055e4cd2351" providerId="ADAL" clId="{6530C318-908A-4873-9DE7-969F157B1C46}" dt="2022-11-24T13:36:26.003" v="1113"/>
          <ac:inkMkLst>
            <pc:docMk/>
            <pc:sldMk cId="3044218084" sldId="266"/>
            <ac:inkMk id="91" creationId="{9B383C49-98B8-4B6C-9D3B-0211DB72FB73}"/>
          </ac:inkMkLst>
        </pc:inkChg>
        <pc:inkChg chg="add del">
          <ac:chgData name="PIPAN MICHELE" userId="da00a2aa-4c64-4bcb-a497-1055e4cd2351" providerId="ADAL" clId="{6530C318-908A-4873-9DE7-969F157B1C46}" dt="2022-11-24T13:36:26.003" v="1113"/>
          <ac:inkMkLst>
            <pc:docMk/>
            <pc:sldMk cId="3044218084" sldId="266"/>
            <ac:inkMk id="92" creationId="{10F52CC0-78A7-4633-87A7-C487B0055A2D}"/>
          </ac:inkMkLst>
        </pc:inkChg>
        <pc:inkChg chg="add">
          <ac:chgData name="PIPAN MICHELE" userId="da00a2aa-4c64-4bcb-a497-1055e4cd2351" providerId="ADAL" clId="{6530C318-908A-4873-9DE7-969F157B1C46}" dt="2022-11-24T13:36:26.003" v="1113"/>
          <ac:inkMkLst>
            <pc:docMk/>
            <pc:sldMk cId="3044218084" sldId="266"/>
            <ac:inkMk id="93" creationId="{A3A6DDF2-0771-4C12-ABDD-ED23473C626E}"/>
          </ac:inkMkLst>
        </pc:inkChg>
        <pc:inkChg chg="add">
          <ac:chgData name="PIPAN MICHELE" userId="da00a2aa-4c64-4bcb-a497-1055e4cd2351" providerId="ADAL" clId="{6530C318-908A-4873-9DE7-969F157B1C46}" dt="2022-11-24T13:36:26.003" v="1113"/>
          <ac:inkMkLst>
            <pc:docMk/>
            <pc:sldMk cId="3044218084" sldId="266"/>
            <ac:inkMk id="94" creationId="{8DD4CCED-A565-40EA-83BF-0890D405A9D2}"/>
          </ac:inkMkLst>
        </pc:inkChg>
        <pc:inkChg chg="add">
          <ac:chgData name="PIPAN MICHELE" userId="da00a2aa-4c64-4bcb-a497-1055e4cd2351" providerId="ADAL" clId="{6530C318-908A-4873-9DE7-969F157B1C46}" dt="2022-11-24T13:36:26.003" v="1113"/>
          <ac:inkMkLst>
            <pc:docMk/>
            <pc:sldMk cId="3044218084" sldId="266"/>
            <ac:inkMk id="95" creationId="{7EE33D2A-3122-4897-BC95-9A18BCC79C1B}"/>
          </ac:inkMkLst>
        </pc:inkChg>
        <pc:inkChg chg="add del">
          <ac:chgData name="PIPAN MICHELE" userId="da00a2aa-4c64-4bcb-a497-1055e4cd2351" providerId="ADAL" clId="{6530C318-908A-4873-9DE7-969F157B1C46}" dt="2022-11-24T13:36:33.196" v="1122"/>
          <ac:inkMkLst>
            <pc:docMk/>
            <pc:sldMk cId="3044218084" sldId="266"/>
            <ac:inkMk id="96" creationId="{3BF1EEA7-8916-471C-889D-619C9C9C379E}"/>
          </ac:inkMkLst>
        </pc:inkChg>
        <pc:inkChg chg="add del">
          <ac:chgData name="PIPAN MICHELE" userId="da00a2aa-4c64-4bcb-a497-1055e4cd2351" providerId="ADAL" clId="{6530C318-908A-4873-9DE7-969F157B1C46}" dt="2022-11-24T13:36:33.196" v="1122"/>
          <ac:inkMkLst>
            <pc:docMk/>
            <pc:sldMk cId="3044218084" sldId="266"/>
            <ac:inkMk id="97" creationId="{15334B58-F0C7-49D3-89EC-285A80B1E5D9}"/>
          </ac:inkMkLst>
        </pc:inkChg>
        <pc:inkChg chg="add del">
          <ac:chgData name="PIPAN MICHELE" userId="da00a2aa-4c64-4bcb-a497-1055e4cd2351" providerId="ADAL" clId="{6530C318-908A-4873-9DE7-969F157B1C46}" dt="2022-11-24T13:36:33.196" v="1122"/>
          <ac:inkMkLst>
            <pc:docMk/>
            <pc:sldMk cId="3044218084" sldId="266"/>
            <ac:inkMk id="98" creationId="{F4DAB7D3-40CC-481B-BBC5-0FDDF5A05751}"/>
          </ac:inkMkLst>
        </pc:inkChg>
        <pc:inkChg chg="add del">
          <ac:chgData name="PIPAN MICHELE" userId="da00a2aa-4c64-4bcb-a497-1055e4cd2351" providerId="ADAL" clId="{6530C318-908A-4873-9DE7-969F157B1C46}" dt="2022-11-24T13:36:33.196" v="1122"/>
          <ac:inkMkLst>
            <pc:docMk/>
            <pc:sldMk cId="3044218084" sldId="266"/>
            <ac:inkMk id="99" creationId="{5CDB2AE6-E45B-44DB-A04B-E729489D8DF6}"/>
          </ac:inkMkLst>
        </pc:inkChg>
        <pc:inkChg chg="add del">
          <ac:chgData name="PIPAN MICHELE" userId="da00a2aa-4c64-4bcb-a497-1055e4cd2351" providerId="ADAL" clId="{6530C318-908A-4873-9DE7-969F157B1C46}" dt="2022-11-24T13:36:33.196" v="1122"/>
          <ac:inkMkLst>
            <pc:docMk/>
            <pc:sldMk cId="3044218084" sldId="266"/>
            <ac:inkMk id="100" creationId="{7A32A5BF-B183-4F9E-8E14-E04FD3E65825}"/>
          </ac:inkMkLst>
        </pc:inkChg>
        <pc:inkChg chg="add del">
          <ac:chgData name="PIPAN MICHELE" userId="da00a2aa-4c64-4bcb-a497-1055e4cd2351" providerId="ADAL" clId="{6530C318-908A-4873-9DE7-969F157B1C46}" dt="2022-11-24T13:36:33.196" v="1122"/>
          <ac:inkMkLst>
            <pc:docMk/>
            <pc:sldMk cId="3044218084" sldId="266"/>
            <ac:inkMk id="101" creationId="{15B726A4-453B-4F86-956E-A7A453A5188E}"/>
          </ac:inkMkLst>
        </pc:inkChg>
        <pc:inkChg chg="add del">
          <ac:chgData name="PIPAN MICHELE" userId="da00a2aa-4c64-4bcb-a497-1055e4cd2351" providerId="ADAL" clId="{6530C318-908A-4873-9DE7-969F157B1C46}" dt="2022-11-24T13:36:33.196" v="1122"/>
          <ac:inkMkLst>
            <pc:docMk/>
            <pc:sldMk cId="3044218084" sldId="266"/>
            <ac:inkMk id="102" creationId="{F27D6FD1-2003-4A90-B1F6-1D7E7BD08D2B}"/>
          </ac:inkMkLst>
        </pc:inkChg>
        <pc:inkChg chg="add del">
          <ac:chgData name="PIPAN MICHELE" userId="da00a2aa-4c64-4bcb-a497-1055e4cd2351" providerId="ADAL" clId="{6530C318-908A-4873-9DE7-969F157B1C46}" dt="2022-11-24T13:36:33.196" v="1122"/>
          <ac:inkMkLst>
            <pc:docMk/>
            <pc:sldMk cId="3044218084" sldId="266"/>
            <ac:inkMk id="103" creationId="{ADE07019-EAC7-4BD5-AED8-DBC90C64A85F}"/>
          </ac:inkMkLst>
        </pc:inkChg>
        <pc:inkChg chg="add del">
          <ac:chgData name="PIPAN MICHELE" userId="da00a2aa-4c64-4bcb-a497-1055e4cd2351" providerId="ADAL" clId="{6530C318-908A-4873-9DE7-969F157B1C46}" dt="2022-11-24T13:36:46.168" v="1128"/>
          <ac:inkMkLst>
            <pc:docMk/>
            <pc:sldMk cId="3044218084" sldId="266"/>
            <ac:inkMk id="104" creationId="{11051BB8-E9E2-4D86-8328-C7513CFC4699}"/>
          </ac:inkMkLst>
        </pc:inkChg>
        <pc:inkChg chg="add del">
          <ac:chgData name="PIPAN MICHELE" userId="da00a2aa-4c64-4bcb-a497-1055e4cd2351" providerId="ADAL" clId="{6530C318-908A-4873-9DE7-969F157B1C46}" dt="2022-11-24T13:36:46.168" v="1128"/>
          <ac:inkMkLst>
            <pc:docMk/>
            <pc:sldMk cId="3044218084" sldId="266"/>
            <ac:inkMk id="105" creationId="{77A0DF72-5E0E-444C-B316-5DB361D5AB0F}"/>
          </ac:inkMkLst>
        </pc:inkChg>
        <pc:inkChg chg="add del">
          <ac:chgData name="PIPAN MICHELE" userId="da00a2aa-4c64-4bcb-a497-1055e4cd2351" providerId="ADAL" clId="{6530C318-908A-4873-9DE7-969F157B1C46}" dt="2022-11-24T13:36:46.168" v="1128"/>
          <ac:inkMkLst>
            <pc:docMk/>
            <pc:sldMk cId="3044218084" sldId="266"/>
            <ac:inkMk id="106" creationId="{A520D1A0-80E9-4694-996C-A960B009D867}"/>
          </ac:inkMkLst>
        </pc:inkChg>
        <pc:inkChg chg="add del">
          <ac:chgData name="PIPAN MICHELE" userId="da00a2aa-4c64-4bcb-a497-1055e4cd2351" providerId="ADAL" clId="{6530C318-908A-4873-9DE7-969F157B1C46}" dt="2022-11-24T13:36:46.168" v="1128"/>
          <ac:inkMkLst>
            <pc:docMk/>
            <pc:sldMk cId="3044218084" sldId="266"/>
            <ac:inkMk id="107" creationId="{2E11C9A3-4E47-4079-80AF-8044BD5306A1}"/>
          </ac:inkMkLst>
        </pc:inkChg>
        <pc:inkChg chg="add del">
          <ac:chgData name="PIPAN MICHELE" userId="da00a2aa-4c64-4bcb-a497-1055e4cd2351" providerId="ADAL" clId="{6530C318-908A-4873-9DE7-969F157B1C46}" dt="2022-11-24T13:36:46.168" v="1128"/>
          <ac:inkMkLst>
            <pc:docMk/>
            <pc:sldMk cId="3044218084" sldId="266"/>
            <ac:inkMk id="108" creationId="{C7C4F275-51AF-46B2-ABDE-50C434511150}"/>
          </ac:inkMkLst>
        </pc:inkChg>
        <pc:inkChg chg="add del">
          <ac:chgData name="PIPAN MICHELE" userId="da00a2aa-4c64-4bcb-a497-1055e4cd2351" providerId="ADAL" clId="{6530C318-908A-4873-9DE7-969F157B1C46}" dt="2022-11-24T13:36:46.168" v="1128"/>
          <ac:inkMkLst>
            <pc:docMk/>
            <pc:sldMk cId="3044218084" sldId="266"/>
            <ac:inkMk id="109" creationId="{29BABA6E-D651-4DC3-8238-A154C15D116C}"/>
          </ac:inkMkLst>
        </pc:inkChg>
        <pc:inkChg chg="add">
          <ac:chgData name="PIPAN MICHELE" userId="da00a2aa-4c64-4bcb-a497-1055e4cd2351" providerId="ADAL" clId="{6530C318-908A-4873-9DE7-969F157B1C46}" dt="2022-11-24T13:36:46.168" v="1128"/>
          <ac:inkMkLst>
            <pc:docMk/>
            <pc:sldMk cId="3044218084" sldId="266"/>
            <ac:inkMk id="110" creationId="{34420C53-3F56-474B-A5BF-ACA76FB3821F}"/>
          </ac:inkMkLst>
        </pc:inkChg>
      </pc:sldChg>
      <pc:sldChg chg="addSp delSp">
        <pc:chgData name="PIPAN MICHELE" userId="da00a2aa-4c64-4bcb-a497-1055e4cd2351" providerId="ADAL" clId="{6530C318-908A-4873-9DE7-969F157B1C46}" dt="2022-11-24T13:38:18.595" v="1198"/>
        <pc:sldMkLst>
          <pc:docMk/>
          <pc:sldMk cId="268377493" sldId="267"/>
        </pc:sldMkLst>
        <pc:inkChg chg="add del">
          <ac:chgData name="PIPAN MICHELE" userId="da00a2aa-4c64-4bcb-a497-1055e4cd2351" providerId="ADAL" clId="{6530C318-908A-4873-9DE7-969F157B1C46}" dt="2022-11-24T13:37:01.200" v="1134"/>
          <ac:inkMkLst>
            <pc:docMk/>
            <pc:sldMk cId="268377493" sldId="267"/>
            <ac:inkMk id="2" creationId="{61F3061C-1E61-4A9C-AC67-EAC44C1BBD1D}"/>
          </ac:inkMkLst>
        </pc:inkChg>
        <pc:inkChg chg="add del">
          <ac:chgData name="PIPAN MICHELE" userId="da00a2aa-4c64-4bcb-a497-1055e4cd2351" providerId="ADAL" clId="{6530C318-908A-4873-9DE7-969F157B1C46}" dt="2022-11-24T13:37:01.200" v="1134"/>
          <ac:inkMkLst>
            <pc:docMk/>
            <pc:sldMk cId="268377493" sldId="267"/>
            <ac:inkMk id="3" creationId="{038E412D-907E-4C72-A0D9-CEDE0FFF9154}"/>
          </ac:inkMkLst>
        </pc:inkChg>
        <pc:inkChg chg="add del">
          <ac:chgData name="PIPAN MICHELE" userId="da00a2aa-4c64-4bcb-a497-1055e4cd2351" providerId="ADAL" clId="{6530C318-908A-4873-9DE7-969F157B1C46}" dt="2022-11-24T13:37:01.200" v="1134"/>
          <ac:inkMkLst>
            <pc:docMk/>
            <pc:sldMk cId="268377493" sldId="267"/>
            <ac:inkMk id="4" creationId="{09E414C9-3C9B-4436-A682-CFBB4CC89E8F}"/>
          </ac:inkMkLst>
        </pc:inkChg>
        <pc:inkChg chg="add del">
          <ac:chgData name="PIPAN MICHELE" userId="da00a2aa-4c64-4bcb-a497-1055e4cd2351" providerId="ADAL" clId="{6530C318-908A-4873-9DE7-969F157B1C46}" dt="2022-11-24T13:37:01.200" v="1134"/>
          <ac:inkMkLst>
            <pc:docMk/>
            <pc:sldMk cId="268377493" sldId="267"/>
            <ac:inkMk id="5" creationId="{7A1FAC2C-6835-46CF-A4B6-C219444784DE}"/>
          </ac:inkMkLst>
        </pc:inkChg>
        <pc:inkChg chg="add del">
          <ac:chgData name="PIPAN MICHELE" userId="da00a2aa-4c64-4bcb-a497-1055e4cd2351" providerId="ADAL" clId="{6530C318-908A-4873-9DE7-969F157B1C46}" dt="2022-11-24T13:37:01.200" v="1134"/>
          <ac:inkMkLst>
            <pc:docMk/>
            <pc:sldMk cId="268377493" sldId="267"/>
            <ac:inkMk id="6" creationId="{B1250F9A-736A-4767-8980-A13F6E87B7CB}"/>
          </ac:inkMkLst>
        </pc:inkChg>
        <pc:inkChg chg="add del">
          <ac:chgData name="PIPAN MICHELE" userId="da00a2aa-4c64-4bcb-a497-1055e4cd2351" providerId="ADAL" clId="{6530C318-908A-4873-9DE7-969F157B1C46}" dt="2022-11-24T13:37:08.684" v="1145"/>
          <ac:inkMkLst>
            <pc:docMk/>
            <pc:sldMk cId="268377493" sldId="267"/>
            <ac:inkMk id="7" creationId="{10F649B1-F949-4DBD-A32C-201FD17F7D28}"/>
          </ac:inkMkLst>
        </pc:inkChg>
        <pc:inkChg chg="add del">
          <ac:chgData name="PIPAN MICHELE" userId="da00a2aa-4c64-4bcb-a497-1055e4cd2351" providerId="ADAL" clId="{6530C318-908A-4873-9DE7-969F157B1C46}" dt="2022-11-24T13:37:08.684" v="1145"/>
          <ac:inkMkLst>
            <pc:docMk/>
            <pc:sldMk cId="268377493" sldId="267"/>
            <ac:inkMk id="8" creationId="{3D896BE6-552A-4D31-97D7-A5C8D1884C17}"/>
          </ac:inkMkLst>
        </pc:inkChg>
        <pc:inkChg chg="add del">
          <ac:chgData name="PIPAN MICHELE" userId="da00a2aa-4c64-4bcb-a497-1055e4cd2351" providerId="ADAL" clId="{6530C318-908A-4873-9DE7-969F157B1C46}" dt="2022-11-24T13:37:08.684" v="1145"/>
          <ac:inkMkLst>
            <pc:docMk/>
            <pc:sldMk cId="268377493" sldId="267"/>
            <ac:inkMk id="9" creationId="{3FE9BEE9-7277-4B53-AF5B-DAD37410415E}"/>
          </ac:inkMkLst>
        </pc:inkChg>
        <pc:inkChg chg="add del">
          <ac:chgData name="PIPAN MICHELE" userId="da00a2aa-4c64-4bcb-a497-1055e4cd2351" providerId="ADAL" clId="{6530C318-908A-4873-9DE7-969F157B1C46}" dt="2022-11-24T13:37:08.684" v="1145"/>
          <ac:inkMkLst>
            <pc:docMk/>
            <pc:sldMk cId="268377493" sldId="267"/>
            <ac:inkMk id="10" creationId="{807C43F3-1048-411A-B480-C50D4FC5756D}"/>
          </ac:inkMkLst>
        </pc:inkChg>
        <pc:inkChg chg="add del">
          <ac:chgData name="PIPAN MICHELE" userId="da00a2aa-4c64-4bcb-a497-1055e4cd2351" providerId="ADAL" clId="{6530C318-908A-4873-9DE7-969F157B1C46}" dt="2022-11-24T13:37:08.684" v="1145"/>
          <ac:inkMkLst>
            <pc:docMk/>
            <pc:sldMk cId="268377493" sldId="267"/>
            <ac:inkMk id="11" creationId="{87CCAE91-A082-4875-AACC-902182A6D7DF}"/>
          </ac:inkMkLst>
        </pc:inkChg>
        <pc:inkChg chg="add del">
          <ac:chgData name="PIPAN MICHELE" userId="da00a2aa-4c64-4bcb-a497-1055e4cd2351" providerId="ADAL" clId="{6530C318-908A-4873-9DE7-969F157B1C46}" dt="2022-11-24T13:37:08.684" v="1145"/>
          <ac:inkMkLst>
            <pc:docMk/>
            <pc:sldMk cId="268377493" sldId="267"/>
            <ac:inkMk id="12" creationId="{246AD932-A344-4DDA-B2F0-45598E5740CE}"/>
          </ac:inkMkLst>
        </pc:inkChg>
        <pc:inkChg chg="add del">
          <ac:chgData name="PIPAN MICHELE" userId="da00a2aa-4c64-4bcb-a497-1055e4cd2351" providerId="ADAL" clId="{6530C318-908A-4873-9DE7-969F157B1C46}" dt="2022-11-24T13:37:08.684" v="1145"/>
          <ac:inkMkLst>
            <pc:docMk/>
            <pc:sldMk cId="268377493" sldId="267"/>
            <ac:inkMk id="13" creationId="{57574568-4BDA-4B45-A64A-C0F6A9ED1F4C}"/>
          </ac:inkMkLst>
        </pc:inkChg>
        <pc:inkChg chg="add del">
          <ac:chgData name="PIPAN MICHELE" userId="da00a2aa-4c64-4bcb-a497-1055e4cd2351" providerId="ADAL" clId="{6530C318-908A-4873-9DE7-969F157B1C46}" dt="2022-11-24T13:37:08.684" v="1145"/>
          <ac:inkMkLst>
            <pc:docMk/>
            <pc:sldMk cId="268377493" sldId="267"/>
            <ac:inkMk id="14" creationId="{C046CDC8-1C0F-4FAA-B391-685D6C307BCE}"/>
          </ac:inkMkLst>
        </pc:inkChg>
        <pc:inkChg chg="add del">
          <ac:chgData name="PIPAN MICHELE" userId="da00a2aa-4c64-4bcb-a497-1055e4cd2351" providerId="ADAL" clId="{6530C318-908A-4873-9DE7-969F157B1C46}" dt="2022-11-24T13:37:08.684" v="1145"/>
          <ac:inkMkLst>
            <pc:docMk/>
            <pc:sldMk cId="268377493" sldId="267"/>
            <ac:inkMk id="15" creationId="{F1322F41-7B9D-46AF-9252-3D0FCE1B363D}"/>
          </ac:inkMkLst>
        </pc:inkChg>
        <pc:inkChg chg="add del">
          <ac:chgData name="PIPAN MICHELE" userId="da00a2aa-4c64-4bcb-a497-1055e4cd2351" providerId="ADAL" clId="{6530C318-908A-4873-9DE7-969F157B1C46}" dt="2022-11-24T13:37:08.684" v="1145"/>
          <ac:inkMkLst>
            <pc:docMk/>
            <pc:sldMk cId="268377493" sldId="267"/>
            <ac:inkMk id="16" creationId="{6C76C5C3-E773-4D2A-AEC9-A0FCEB67725F}"/>
          </ac:inkMkLst>
        </pc:inkChg>
        <pc:inkChg chg="add del">
          <ac:chgData name="PIPAN MICHELE" userId="da00a2aa-4c64-4bcb-a497-1055e4cd2351" providerId="ADAL" clId="{6530C318-908A-4873-9DE7-969F157B1C46}" dt="2022-11-24T13:37:08.684" v="1145"/>
          <ac:inkMkLst>
            <pc:docMk/>
            <pc:sldMk cId="268377493" sldId="267"/>
            <ac:inkMk id="17" creationId="{DE950A36-B2DE-40F1-9214-BFFBF3D02C03}"/>
          </ac:inkMkLst>
        </pc:inkChg>
        <pc:inkChg chg="add del">
          <ac:chgData name="PIPAN MICHELE" userId="da00a2aa-4c64-4bcb-a497-1055e4cd2351" providerId="ADAL" clId="{6530C318-908A-4873-9DE7-969F157B1C46}" dt="2022-11-24T13:37:12.254" v="1150"/>
          <ac:inkMkLst>
            <pc:docMk/>
            <pc:sldMk cId="268377493" sldId="267"/>
            <ac:inkMk id="18" creationId="{869D3F54-78DC-4A7D-8EA7-FF5DAD37EFFB}"/>
          </ac:inkMkLst>
        </pc:inkChg>
        <pc:inkChg chg="add del">
          <ac:chgData name="PIPAN MICHELE" userId="da00a2aa-4c64-4bcb-a497-1055e4cd2351" providerId="ADAL" clId="{6530C318-908A-4873-9DE7-969F157B1C46}" dt="2022-11-24T13:37:12.254" v="1150"/>
          <ac:inkMkLst>
            <pc:docMk/>
            <pc:sldMk cId="268377493" sldId="267"/>
            <ac:inkMk id="19" creationId="{B181BEB8-F32D-4A1C-A04E-E8E85EC7E282}"/>
          </ac:inkMkLst>
        </pc:inkChg>
        <pc:inkChg chg="add del">
          <ac:chgData name="PIPAN MICHELE" userId="da00a2aa-4c64-4bcb-a497-1055e4cd2351" providerId="ADAL" clId="{6530C318-908A-4873-9DE7-969F157B1C46}" dt="2022-11-24T13:37:12.254" v="1150"/>
          <ac:inkMkLst>
            <pc:docMk/>
            <pc:sldMk cId="268377493" sldId="267"/>
            <ac:inkMk id="20" creationId="{0BFDC3B3-794D-49E2-9041-D25F7D38C023}"/>
          </ac:inkMkLst>
        </pc:inkChg>
        <pc:inkChg chg="add del">
          <ac:chgData name="PIPAN MICHELE" userId="da00a2aa-4c64-4bcb-a497-1055e4cd2351" providerId="ADAL" clId="{6530C318-908A-4873-9DE7-969F157B1C46}" dt="2022-11-24T13:37:12.254" v="1150"/>
          <ac:inkMkLst>
            <pc:docMk/>
            <pc:sldMk cId="268377493" sldId="267"/>
            <ac:inkMk id="21" creationId="{F6E603EF-0E80-4880-BF01-FC5ECB44579A}"/>
          </ac:inkMkLst>
        </pc:inkChg>
        <pc:inkChg chg="add del">
          <ac:chgData name="PIPAN MICHELE" userId="da00a2aa-4c64-4bcb-a497-1055e4cd2351" providerId="ADAL" clId="{6530C318-908A-4873-9DE7-969F157B1C46}" dt="2022-11-24T13:37:12.254" v="1150"/>
          <ac:inkMkLst>
            <pc:docMk/>
            <pc:sldMk cId="268377493" sldId="267"/>
            <ac:inkMk id="22" creationId="{40FA4DE5-CCAB-4758-BD74-D1F22236BCF8}"/>
          </ac:inkMkLst>
        </pc:inkChg>
        <pc:inkChg chg="add del">
          <ac:chgData name="PIPAN MICHELE" userId="da00a2aa-4c64-4bcb-a497-1055e4cd2351" providerId="ADAL" clId="{6530C318-908A-4873-9DE7-969F157B1C46}" dt="2022-11-24T13:37:19.917" v="1159"/>
          <ac:inkMkLst>
            <pc:docMk/>
            <pc:sldMk cId="268377493" sldId="267"/>
            <ac:inkMk id="23" creationId="{729C6C89-92F6-4759-835D-D425EA97B21D}"/>
          </ac:inkMkLst>
        </pc:inkChg>
        <pc:inkChg chg="add del">
          <ac:chgData name="PIPAN MICHELE" userId="da00a2aa-4c64-4bcb-a497-1055e4cd2351" providerId="ADAL" clId="{6530C318-908A-4873-9DE7-969F157B1C46}" dt="2022-11-24T13:37:19.917" v="1159"/>
          <ac:inkMkLst>
            <pc:docMk/>
            <pc:sldMk cId="268377493" sldId="267"/>
            <ac:inkMk id="24" creationId="{9529483D-6425-4D7D-8DCC-2BC4C5521C4E}"/>
          </ac:inkMkLst>
        </pc:inkChg>
        <pc:inkChg chg="add del">
          <ac:chgData name="PIPAN MICHELE" userId="da00a2aa-4c64-4bcb-a497-1055e4cd2351" providerId="ADAL" clId="{6530C318-908A-4873-9DE7-969F157B1C46}" dt="2022-11-24T13:37:19.917" v="1159"/>
          <ac:inkMkLst>
            <pc:docMk/>
            <pc:sldMk cId="268377493" sldId="267"/>
            <ac:inkMk id="25" creationId="{672E3D74-E302-44CD-8DEB-421C836DFE4D}"/>
          </ac:inkMkLst>
        </pc:inkChg>
        <pc:inkChg chg="add del">
          <ac:chgData name="PIPAN MICHELE" userId="da00a2aa-4c64-4bcb-a497-1055e4cd2351" providerId="ADAL" clId="{6530C318-908A-4873-9DE7-969F157B1C46}" dt="2022-11-24T13:37:19.917" v="1159"/>
          <ac:inkMkLst>
            <pc:docMk/>
            <pc:sldMk cId="268377493" sldId="267"/>
            <ac:inkMk id="26" creationId="{F5114B91-A646-4CD7-B6CD-6C33B93F901B}"/>
          </ac:inkMkLst>
        </pc:inkChg>
        <pc:inkChg chg="add del">
          <ac:chgData name="PIPAN MICHELE" userId="da00a2aa-4c64-4bcb-a497-1055e4cd2351" providerId="ADAL" clId="{6530C318-908A-4873-9DE7-969F157B1C46}" dt="2022-11-24T13:37:19.917" v="1159"/>
          <ac:inkMkLst>
            <pc:docMk/>
            <pc:sldMk cId="268377493" sldId="267"/>
            <ac:inkMk id="27" creationId="{2B0020C4-4E9F-4ABE-8D0A-4E45BEF90A0E}"/>
          </ac:inkMkLst>
        </pc:inkChg>
        <pc:inkChg chg="add del">
          <ac:chgData name="PIPAN MICHELE" userId="da00a2aa-4c64-4bcb-a497-1055e4cd2351" providerId="ADAL" clId="{6530C318-908A-4873-9DE7-969F157B1C46}" dt="2022-11-24T13:37:19.917" v="1159"/>
          <ac:inkMkLst>
            <pc:docMk/>
            <pc:sldMk cId="268377493" sldId="267"/>
            <ac:inkMk id="28" creationId="{854FE122-5C75-49C6-82B2-FC7A3F321FBB}"/>
          </ac:inkMkLst>
        </pc:inkChg>
        <pc:inkChg chg="add del">
          <ac:chgData name="PIPAN MICHELE" userId="da00a2aa-4c64-4bcb-a497-1055e4cd2351" providerId="ADAL" clId="{6530C318-908A-4873-9DE7-969F157B1C46}" dt="2022-11-24T13:37:19.917" v="1159"/>
          <ac:inkMkLst>
            <pc:docMk/>
            <pc:sldMk cId="268377493" sldId="267"/>
            <ac:inkMk id="29" creationId="{452786FD-65B2-4DF2-B0CB-B635F77ADAD0}"/>
          </ac:inkMkLst>
        </pc:inkChg>
        <pc:inkChg chg="add del">
          <ac:chgData name="PIPAN MICHELE" userId="da00a2aa-4c64-4bcb-a497-1055e4cd2351" providerId="ADAL" clId="{6530C318-908A-4873-9DE7-969F157B1C46}" dt="2022-11-24T13:37:19.917" v="1159"/>
          <ac:inkMkLst>
            <pc:docMk/>
            <pc:sldMk cId="268377493" sldId="267"/>
            <ac:inkMk id="30" creationId="{7DE09DE0-07AC-412F-AF6F-C0C2D15FD0FF}"/>
          </ac:inkMkLst>
        </pc:inkChg>
        <pc:inkChg chg="add del">
          <ac:chgData name="PIPAN MICHELE" userId="da00a2aa-4c64-4bcb-a497-1055e4cd2351" providerId="ADAL" clId="{6530C318-908A-4873-9DE7-969F157B1C46}" dt="2022-11-24T13:37:19.917" v="1159"/>
          <ac:inkMkLst>
            <pc:docMk/>
            <pc:sldMk cId="268377493" sldId="267"/>
            <ac:inkMk id="31" creationId="{341CAE3A-C899-40DC-81C2-69B508648B31}"/>
          </ac:inkMkLst>
        </pc:inkChg>
        <pc:inkChg chg="add del">
          <ac:chgData name="PIPAN MICHELE" userId="da00a2aa-4c64-4bcb-a497-1055e4cd2351" providerId="ADAL" clId="{6530C318-908A-4873-9DE7-969F157B1C46}" dt="2022-11-24T13:37:31.183" v="1168"/>
          <ac:inkMkLst>
            <pc:docMk/>
            <pc:sldMk cId="268377493" sldId="267"/>
            <ac:inkMk id="32" creationId="{15A0CC2C-843A-4F2D-8365-94076F26198F}"/>
          </ac:inkMkLst>
        </pc:inkChg>
        <pc:inkChg chg="add del">
          <ac:chgData name="PIPAN MICHELE" userId="da00a2aa-4c64-4bcb-a497-1055e4cd2351" providerId="ADAL" clId="{6530C318-908A-4873-9DE7-969F157B1C46}" dt="2022-11-24T13:37:31.183" v="1168"/>
          <ac:inkMkLst>
            <pc:docMk/>
            <pc:sldMk cId="268377493" sldId="267"/>
            <ac:inkMk id="33" creationId="{52C5F10E-3D14-4AAA-A600-C7D3CD904A71}"/>
          </ac:inkMkLst>
        </pc:inkChg>
        <pc:inkChg chg="add del">
          <ac:chgData name="PIPAN MICHELE" userId="da00a2aa-4c64-4bcb-a497-1055e4cd2351" providerId="ADAL" clId="{6530C318-908A-4873-9DE7-969F157B1C46}" dt="2022-11-24T13:37:31.183" v="1168"/>
          <ac:inkMkLst>
            <pc:docMk/>
            <pc:sldMk cId="268377493" sldId="267"/>
            <ac:inkMk id="34" creationId="{F5F9EF9D-B4C8-4078-92BB-16191F1AC88C}"/>
          </ac:inkMkLst>
        </pc:inkChg>
        <pc:inkChg chg="add del">
          <ac:chgData name="PIPAN MICHELE" userId="da00a2aa-4c64-4bcb-a497-1055e4cd2351" providerId="ADAL" clId="{6530C318-908A-4873-9DE7-969F157B1C46}" dt="2022-11-24T13:37:31.183" v="1168"/>
          <ac:inkMkLst>
            <pc:docMk/>
            <pc:sldMk cId="268377493" sldId="267"/>
            <ac:inkMk id="35" creationId="{E4406C8E-5DCB-4CF1-9760-8A55E62856DF}"/>
          </ac:inkMkLst>
        </pc:inkChg>
        <pc:inkChg chg="add del">
          <ac:chgData name="PIPAN MICHELE" userId="da00a2aa-4c64-4bcb-a497-1055e4cd2351" providerId="ADAL" clId="{6530C318-908A-4873-9DE7-969F157B1C46}" dt="2022-11-24T13:37:31.183" v="1168"/>
          <ac:inkMkLst>
            <pc:docMk/>
            <pc:sldMk cId="268377493" sldId="267"/>
            <ac:inkMk id="36" creationId="{D7E5EEF4-FE3C-4F9B-8DCC-4FB26C1B22A6}"/>
          </ac:inkMkLst>
        </pc:inkChg>
        <pc:inkChg chg="add del">
          <ac:chgData name="PIPAN MICHELE" userId="da00a2aa-4c64-4bcb-a497-1055e4cd2351" providerId="ADAL" clId="{6530C318-908A-4873-9DE7-969F157B1C46}" dt="2022-11-24T13:37:31.183" v="1168"/>
          <ac:inkMkLst>
            <pc:docMk/>
            <pc:sldMk cId="268377493" sldId="267"/>
            <ac:inkMk id="37" creationId="{E5E2E986-6FC7-43C5-8954-33649B43A7C4}"/>
          </ac:inkMkLst>
        </pc:inkChg>
        <pc:inkChg chg="add del">
          <ac:chgData name="PIPAN MICHELE" userId="da00a2aa-4c64-4bcb-a497-1055e4cd2351" providerId="ADAL" clId="{6530C318-908A-4873-9DE7-969F157B1C46}" dt="2022-11-24T13:37:31.183" v="1168"/>
          <ac:inkMkLst>
            <pc:docMk/>
            <pc:sldMk cId="268377493" sldId="267"/>
            <ac:inkMk id="38" creationId="{D43F70DF-66DF-4D02-8E52-F895F73D45F0}"/>
          </ac:inkMkLst>
        </pc:inkChg>
        <pc:inkChg chg="add del">
          <ac:chgData name="PIPAN MICHELE" userId="da00a2aa-4c64-4bcb-a497-1055e4cd2351" providerId="ADAL" clId="{6530C318-908A-4873-9DE7-969F157B1C46}" dt="2022-11-24T13:37:31.183" v="1168"/>
          <ac:inkMkLst>
            <pc:docMk/>
            <pc:sldMk cId="268377493" sldId="267"/>
            <ac:inkMk id="39" creationId="{1CEBAB83-3985-423A-9FD2-452B8B580D38}"/>
          </ac:inkMkLst>
        </pc:inkChg>
        <pc:inkChg chg="add del">
          <ac:chgData name="PIPAN MICHELE" userId="da00a2aa-4c64-4bcb-a497-1055e4cd2351" providerId="ADAL" clId="{6530C318-908A-4873-9DE7-969F157B1C46}" dt="2022-11-24T13:37:31.183" v="1168"/>
          <ac:inkMkLst>
            <pc:docMk/>
            <pc:sldMk cId="268377493" sldId="267"/>
            <ac:inkMk id="40" creationId="{DAC2F53A-82A1-4C4B-ADF9-2C02DC31A6E8}"/>
          </ac:inkMkLst>
        </pc:inkChg>
        <pc:inkChg chg="add del">
          <ac:chgData name="PIPAN MICHELE" userId="da00a2aa-4c64-4bcb-a497-1055e4cd2351" providerId="ADAL" clId="{6530C318-908A-4873-9DE7-969F157B1C46}" dt="2022-11-24T13:37:33.686" v="1173"/>
          <ac:inkMkLst>
            <pc:docMk/>
            <pc:sldMk cId="268377493" sldId="267"/>
            <ac:inkMk id="41" creationId="{73F83F5F-8850-4930-A9D7-816FB01F4CDE}"/>
          </ac:inkMkLst>
        </pc:inkChg>
        <pc:inkChg chg="add del">
          <ac:chgData name="PIPAN MICHELE" userId="da00a2aa-4c64-4bcb-a497-1055e4cd2351" providerId="ADAL" clId="{6530C318-908A-4873-9DE7-969F157B1C46}" dt="2022-11-24T13:37:33.686" v="1173"/>
          <ac:inkMkLst>
            <pc:docMk/>
            <pc:sldMk cId="268377493" sldId="267"/>
            <ac:inkMk id="42" creationId="{2782B443-DD6F-4484-96A8-977EC8AFD843}"/>
          </ac:inkMkLst>
        </pc:inkChg>
        <pc:inkChg chg="add del">
          <ac:chgData name="PIPAN MICHELE" userId="da00a2aa-4c64-4bcb-a497-1055e4cd2351" providerId="ADAL" clId="{6530C318-908A-4873-9DE7-969F157B1C46}" dt="2022-11-24T13:37:33.686" v="1173"/>
          <ac:inkMkLst>
            <pc:docMk/>
            <pc:sldMk cId="268377493" sldId="267"/>
            <ac:inkMk id="43" creationId="{3F74E082-1E63-4A50-9486-6A890CFE0105}"/>
          </ac:inkMkLst>
        </pc:inkChg>
        <pc:inkChg chg="add del">
          <ac:chgData name="PIPAN MICHELE" userId="da00a2aa-4c64-4bcb-a497-1055e4cd2351" providerId="ADAL" clId="{6530C318-908A-4873-9DE7-969F157B1C46}" dt="2022-11-24T13:37:33.686" v="1173"/>
          <ac:inkMkLst>
            <pc:docMk/>
            <pc:sldMk cId="268377493" sldId="267"/>
            <ac:inkMk id="44" creationId="{21C42EB0-07C4-4840-A1C6-BC992FC028EA}"/>
          </ac:inkMkLst>
        </pc:inkChg>
        <pc:inkChg chg="add del">
          <ac:chgData name="PIPAN MICHELE" userId="da00a2aa-4c64-4bcb-a497-1055e4cd2351" providerId="ADAL" clId="{6530C318-908A-4873-9DE7-969F157B1C46}" dt="2022-11-24T13:37:33.686" v="1173"/>
          <ac:inkMkLst>
            <pc:docMk/>
            <pc:sldMk cId="268377493" sldId="267"/>
            <ac:inkMk id="45" creationId="{DBC27BB3-8F56-4966-871B-6FC9A1C384A2}"/>
          </ac:inkMkLst>
        </pc:inkChg>
        <pc:inkChg chg="add del">
          <ac:chgData name="PIPAN MICHELE" userId="da00a2aa-4c64-4bcb-a497-1055e4cd2351" providerId="ADAL" clId="{6530C318-908A-4873-9DE7-969F157B1C46}" dt="2022-11-24T13:37:37.310" v="1176"/>
          <ac:inkMkLst>
            <pc:docMk/>
            <pc:sldMk cId="268377493" sldId="267"/>
            <ac:inkMk id="46" creationId="{DFA8FD1F-109F-4675-93C0-29D6223CD5E9}"/>
          </ac:inkMkLst>
        </pc:inkChg>
        <pc:inkChg chg="add del">
          <ac:chgData name="PIPAN MICHELE" userId="da00a2aa-4c64-4bcb-a497-1055e4cd2351" providerId="ADAL" clId="{6530C318-908A-4873-9DE7-969F157B1C46}" dt="2022-11-24T13:37:37.310" v="1176"/>
          <ac:inkMkLst>
            <pc:docMk/>
            <pc:sldMk cId="268377493" sldId="267"/>
            <ac:inkMk id="47" creationId="{1DDA93F6-8797-4E01-B40A-D3AFB29EB57F}"/>
          </ac:inkMkLst>
        </pc:inkChg>
        <pc:inkChg chg="add del">
          <ac:chgData name="PIPAN MICHELE" userId="da00a2aa-4c64-4bcb-a497-1055e4cd2351" providerId="ADAL" clId="{6530C318-908A-4873-9DE7-969F157B1C46}" dt="2022-11-24T13:37:37.310" v="1176"/>
          <ac:inkMkLst>
            <pc:docMk/>
            <pc:sldMk cId="268377493" sldId="267"/>
            <ac:inkMk id="48" creationId="{671F96C3-BF9E-4583-B011-73A54C97DBFE}"/>
          </ac:inkMkLst>
        </pc:inkChg>
        <pc:inkChg chg="add del">
          <ac:chgData name="PIPAN MICHELE" userId="da00a2aa-4c64-4bcb-a497-1055e4cd2351" providerId="ADAL" clId="{6530C318-908A-4873-9DE7-969F157B1C46}" dt="2022-11-24T13:37:39.640" v="1180"/>
          <ac:inkMkLst>
            <pc:docMk/>
            <pc:sldMk cId="268377493" sldId="267"/>
            <ac:inkMk id="49" creationId="{5245E7E2-07AC-4BD2-ACB8-030C2E222B2E}"/>
          </ac:inkMkLst>
        </pc:inkChg>
        <pc:inkChg chg="add del">
          <ac:chgData name="PIPAN MICHELE" userId="da00a2aa-4c64-4bcb-a497-1055e4cd2351" providerId="ADAL" clId="{6530C318-908A-4873-9DE7-969F157B1C46}" dt="2022-11-24T13:37:39.640" v="1180"/>
          <ac:inkMkLst>
            <pc:docMk/>
            <pc:sldMk cId="268377493" sldId="267"/>
            <ac:inkMk id="50" creationId="{18BAB66F-FB88-43CF-A084-06F184AF00B4}"/>
          </ac:inkMkLst>
        </pc:inkChg>
        <pc:inkChg chg="add del">
          <ac:chgData name="PIPAN MICHELE" userId="da00a2aa-4c64-4bcb-a497-1055e4cd2351" providerId="ADAL" clId="{6530C318-908A-4873-9DE7-969F157B1C46}" dt="2022-11-24T13:37:39.640" v="1180"/>
          <ac:inkMkLst>
            <pc:docMk/>
            <pc:sldMk cId="268377493" sldId="267"/>
            <ac:inkMk id="51" creationId="{EB947540-A139-42FD-B01A-FBA84147B431}"/>
          </ac:inkMkLst>
        </pc:inkChg>
        <pc:inkChg chg="add del">
          <ac:chgData name="PIPAN MICHELE" userId="da00a2aa-4c64-4bcb-a497-1055e4cd2351" providerId="ADAL" clId="{6530C318-908A-4873-9DE7-969F157B1C46}" dt="2022-11-24T13:37:39.640" v="1180"/>
          <ac:inkMkLst>
            <pc:docMk/>
            <pc:sldMk cId="268377493" sldId="267"/>
            <ac:inkMk id="52" creationId="{3A662EC4-071B-4BC1-97C8-BB9C44E26F3C}"/>
          </ac:inkMkLst>
        </pc:inkChg>
        <pc:inkChg chg="add del">
          <ac:chgData name="PIPAN MICHELE" userId="da00a2aa-4c64-4bcb-a497-1055e4cd2351" providerId="ADAL" clId="{6530C318-908A-4873-9DE7-969F157B1C46}" dt="2022-11-24T13:37:43.291" v="1185"/>
          <ac:inkMkLst>
            <pc:docMk/>
            <pc:sldMk cId="268377493" sldId="267"/>
            <ac:inkMk id="53" creationId="{9D37A050-5888-450F-9833-3D4AA2E3A38F}"/>
          </ac:inkMkLst>
        </pc:inkChg>
        <pc:inkChg chg="add del">
          <ac:chgData name="PIPAN MICHELE" userId="da00a2aa-4c64-4bcb-a497-1055e4cd2351" providerId="ADAL" clId="{6530C318-908A-4873-9DE7-969F157B1C46}" dt="2022-11-24T13:37:43.291" v="1185"/>
          <ac:inkMkLst>
            <pc:docMk/>
            <pc:sldMk cId="268377493" sldId="267"/>
            <ac:inkMk id="54" creationId="{085B047E-6A78-4ACE-BE21-3520304471E3}"/>
          </ac:inkMkLst>
        </pc:inkChg>
        <pc:inkChg chg="add del">
          <ac:chgData name="PIPAN MICHELE" userId="da00a2aa-4c64-4bcb-a497-1055e4cd2351" providerId="ADAL" clId="{6530C318-908A-4873-9DE7-969F157B1C46}" dt="2022-11-24T13:37:43.291" v="1185"/>
          <ac:inkMkLst>
            <pc:docMk/>
            <pc:sldMk cId="268377493" sldId="267"/>
            <ac:inkMk id="55" creationId="{89B3B45E-1064-49F9-8D1F-E2B8C95941DA}"/>
          </ac:inkMkLst>
        </pc:inkChg>
        <pc:inkChg chg="add del">
          <ac:chgData name="PIPAN MICHELE" userId="da00a2aa-4c64-4bcb-a497-1055e4cd2351" providerId="ADAL" clId="{6530C318-908A-4873-9DE7-969F157B1C46}" dt="2022-11-24T13:37:43.291" v="1185"/>
          <ac:inkMkLst>
            <pc:docMk/>
            <pc:sldMk cId="268377493" sldId="267"/>
            <ac:inkMk id="56" creationId="{2963028E-CCC1-495B-BC00-0F6A748F7543}"/>
          </ac:inkMkLst>
        </pc:inkChg>
        <pc:inkChg chg="add del">
          <ac:chgData name="PIPAN MICHELE" userId="da00a2aa-4c64-4bcb-a497-1055e4cd2351" providerId="ADAL" clId="{6530C318-908A-4873-9DE7-969F157B1C46}" dt="2022-11-24T13:37:43.291" v="1185"/>
          <ac:inkMkLst>
            <pc:docMk/>
            <pc:sldMk cId="268377493" sldId="267"/>
            <ac:inkMk id="57" creationId="{9A4C3BE8-67DB-4F7A-A144-6EE3BE744DCA}"/>
          </ac:inkMkLst>
        </pc:inkChg>
        <pc:inkChg chg="add del">
          <ac:chgData name="PIPAN MICHELE" userId="da00a2aa-4c64-4bcb-a497-1055e4cd2351" providerId="ADAL" clId="{6530C318-908A-4873-9DE7-969F157B1C46}" dt="2022-11-24T13:37:48.432" v="1192"/>
          <ac:inkMkLst>
            <pc:docMk/>
            <pc:sldMk cId="268377493" sldId="267"/>
            <ac:inkMk id="58" creationId="{54663E78-8489-413C-98EB-5CA5C9814C06}"/>
          </ac:inkMkLst>
        </pc:inkChg>
        <pc:inkChg chg="add del">
          <ac:chgData name="PIPAN MICHELE" userId="da00a2aa-4c64-4bcb-a497-1055e4cd2351" providerId="ADAL" clId="{6530C318-908A-4873-9DE7-969F157B1C46}" dt="2022-11-24T13:37:48.432" v="1192"/>
          <ac:inkMkLst>
            <pc:docMk/>
            <pc:sldMk cId="268377493" sldId="267"/>
            <ac:inkMk id="59" creationId="{7CE02B2B-959F-498A-A498-63718BCA40C4}"/>
          </ac:inkMkLst>
        </pc:inkChg>
        <pc:inkChg chg="add del">
          <ac:chgData name="PIPAN MICHELE" userId="da00a2aa-4c64-4bcb-a497-1055e4cd2351" providerId="ADAL" clId="{6530C318-908A-4873-9DE7-969F157B1C46}" dt="2022-11-24T13:37:48.432" v="1192"/>
          <ac:inkMkLst>
            <pc:docMk/>
            <pc:sldMk cId="268377493" sldId="267"/>
            <ac:inkMk id="60" creationId="{F9413976-F17B-4C04-93A5-A468E2996EF6}"/>
          </ac:inkMkLst>
        </pc:inkChg>
        <pc:inkChg chg="add del">
          <ac:chgData name="PIPAN MICHELE" userId="da00a2aa-4c64-4bcb-a497-1055e4cd2351" providerId="ADAL" clId="{6530C318-908A-4873-9DE7-969F157B1C46}" dt="2022-11-24T13:37:48.432" v="1192"/>
          <ac:inkMkLst>
            <pc:docMk/>
            <pc:sldMk cId="268377493" sldId="267"/>
            <ac:inkMk id="61" creationId="{A9908C5C-B4B1-443A-930A-8BEAEF5B0459}"/>
          </ac:inkMkLst>
        </pc:inkChg>
        <pc:inkChg chg="add del">
          <ac:chgData name="PIPAN MICHELE" userId="da00a2aa-4c64-4bcb-a497-1055e4cd2351" providerId="ADAL" clId="{6530C318-908A-4873-9DE7-969F157B1C46}" dt="2022-11-24T13:37:48.432" v="1192"/>
          <ac:inkMkLst>
            <pc:docMk/>
            <pc:sldMk cId="268377493" sldId="267"/>
            <ac:inkMk id="62" creationId="{F459A3F0-136F-48CF-9BEF-E66A3ECA596E}"/>
          </ac:inkMkLst>
        </pc:inkChg>
        <pc:inkChg chg="add del">
          <ac:chgData name="PIPAN MICHELE" userId="da00a2aa-4c64-4bcb-a497-1055e4cd2351" providerId="ADAL" clId="{6530C318-908A-4873-9DE7-969F157B1C46}" dt="2022-11-24T13:37:48.432" v="1192"/>
          <ac:inkMkLst>
            <pc:docMk/>
            <pc:sldMk cId="268377493" sldId="267"/>
            <ac:inkMk id="63" creationId="{9FCD8866-99A8-4515-94EE-F8D91724F29A}"/>
          </ac:inkMkLst>
        </pc:inkChg>
        <pc:inkChg chg="add del">
          <ac:chgData name="PIPAN MICHELE" userId="da00a2aa-4c64-4bcb-a497-1055e4cd2351" providerId="ADAL" clId="{6530C318-908A-4873-9DE7-969F157B1C46}" dt="2022-11-24T13:37:48.432" v="1192"/>
          <ac:inkMkLst>
            <pc:docMk/>
            <pc:sldMk cId="268377493" sldId="267"/>
            <ac:inkMk id="64" creationId="{B483FE6C-C05C-4F89-BA96-FA46A15DCC7B}"/>
          </ac:inkMkLst>
        </pc:inkChg>
        <pc:inkChg chg="add del">
          <ac:chgData name="PIPAN MICHELE" userId="da00a2aa-4c64-4bcb-a497-1055e4cd2351" providerId="ADAL" clId="{6530C318-908A-4873-9DE7-969F157B1C46}" dt="2022-11-24T13:38:12.109" v="1194"/>
          <ac:inkMkLst>
            <pc:docMk/>
            <pc:sldMk cId="268377493" sldId="267"/>
            <ac:inkMk id="65" creationId="{9AE1279B-D140-41E3-90D9-2C071112F720}"/>
          </ac:inkMkLst>
        </pc:inkChg>
        <pc:inkChg chg="add del">
          <ac:chgData name="PIPAN MICHELE" userId="da00a2aa-4c64-4bcb-a497-1055e4cd2351" providerId="ADAL" clId="{6530C318-908A-4873-9DE7-969F157B1C46}" dt="2022-11-24T13:38:12.109" v="1194"/>
          <ac:inkMkLst>
            <pc:docMk/>
            <pc:sldMk cId="268377493" sldId="267"/>
            <ac:inkMk id="66" creationId="{57E10E53-73E3-49E3-946B-B8F337ED1ED8}"/>
          </ac:inkMkLst>
        </pc:inkChg>
        <pc:inkChg chg="add del">
          <ac:chgData name="PIPAN MICHELE" userId="da00a2aa-4c64-4bcb-a497-1055e4cd2351" providerId="ADAL" clId="{6530C318-908A-4873-9DE7-969F157B1C46}" dt="2022-11-24T13:38:18.595" v="1198"/>
          <ac:inkMkLst>
            <pc:docMk/>
            <pc:sldMk cId="268377493" sldId="267"/>
            <ac:inkMk id="67" creationId="{64DF42EC-CEC7-4B27-AC01-76D117A34678}"/>
          </ac:inkMkLst>
        </pc:inkChg>
        <pc:inkChg chg="add del">
          <ac:chgData name="PIPAN MICHELE" userId="da00a2aa-4c64-4bcb-a497-1055e4cd2351" providerId="ADAL" clId="{6530C318-908A-4873-9DE7-969F157B1C46}" dt="2022-11-24T13:38:18.595" v="1198"/>
          <ac:inkMkLst>
            <pc:docMk/>
            <pc:sldMk cId="268377493" sldId="267"/>
            <ac:inkMk id="68" creationId="{EF411B9C-E3C9-4668-AA38-D09F4DC4BB99}"/>
          </ac:inkMkLst>
        </pc:inkChg>
        <pc:inkChg chg="add del">
          <ac:chgData name="PIPAN MICHELE" userId="da00a2aa-4c64-4bcb-a497-1055e4cd2351" providerId="ADAL" clId="{6530C318-908A-4873-9DE7-969F157B1C46}" dt="2022-11-24T13:38:18.595" v="1198"/>
          <ac:inkMkLst>
            <pc:docMk/>
            <pc:sldMk cId="268377493" sldId="267"/>
            <ac:inkMk id="69" creationId="{D61717A4-3D8C-4AB1-B7B1-290866409725}"/>
          </ac:inkMkLst>
        </pc:inkChg>
        <pc:inkChg chg="add del">
          <ac:chgData name="PIPAN MICHELE" userId="da00a2aa-4c64-4bcb-a497-1055e4cd2351" providerId="ADAL" clId="{6530C318-908A-4873-9DE7-969F157B1C46}" dt="2022-11-24T13:38:18.595" v="1198"/>
          <ac:inkMkLst>
            <pc:docMk/>
            <pc:sldMk cId="268377493" sldId="267"/>
            <ac:inkMk id="70" creationId="{3D5318DE-4158-424E-8194-0EA42A90FDEF}"/>
          </ac:inkMkLst>
        </pc:inkChg>
        <pc:inkChg chg="add">
          <ac:chgData name="PIPAN MICHELE" userId="da00a2aa-4c64-4bcb-a497-1055e4cd2351" providerId="ADAL" clId="{6530C318-908A-4873-9DE7-969F157B1C46}" dt="2022-11-24T13:38:18.595" v="1198"/>
          <ac:inkMkLst>
            <pc:docMk/>
            <pc:sldMk cId="268377493" sldId="267"/>
            <ac:inkMk id="71" creationId="{CCBA60BE-4B03-47D3-ACB3-77FA64A469A9}"/>
          </ac:inkMkLst>
        </pc:inkChg>
      </pc:sldChg>
      <pc:sldChg chg="addSp delSp">
        <pc:chgData name="PIPAN MICHELE" userId="da00a2aa-4c64-4bcb-a497-1055e4cd2351" providerId="ADAL" clId="{6530C318-908A-4873-9DE7-969F157B1C46}" dt="2022-11-24T13:39:57.417" v="1300"/>
        <pc:sldMkLst>
          <pc:docMk/>
          <pc:sldMk cId="944205425" sldId="268"/>
        </pc:sldMkLst>
        <pc:inkChg chg="add del">
          <ac:chgData name="PIPAN MICHELE" userId="da00a2aa-4c64-4bcb-a497-1055e4cd2351" providerId="ADAL" clId="{6530C318-908A-4873-9DE7-969F157B1C46}" dt="2022-11-24T13:38:35.868" v="1211"/>
          <ac:inkMkLst>
            <pc:docMk/>
            <pc:sldMk cId="944205425" sldId="268"/>
            <ac:inkMk id="2" creationId="{114A063A-CD20-415C-BF99-85C0908C53AC}"/>
          </ac:inkMkLst>
        </pc:inkChg>
        <pc:inkChg chg="add del">
          <ac:chgData name="PIPAN MICHELE" userId="da00a2aa-4c64-4bcb-a497-1055e4cd2351" providerId="ADAL" clId="{6530C318-908A-4873-9DE7-969F157B1C46}" dt="2022-11-24T13:38:35.868" v="1211"/>
          <ac:inkMkLst>
            <pc:docMk/>
            <pc:sldMk cId="944205425" sldId="268"/>
            <ac:inkMk id="3" creationId="{5956976A-EDF0-4360-866A-50B205C2BE17}"/>
          </ac:inkMkLst>
        </pc:inkChg>
        <pc:inkChg chg="add del">
          <ac:chgData name="PIPAN MICHELE" userId="da00a2aa-4c64-4bcb-a497-1055e4cd2351" providerId="ADAL" clId="{6530C318-908A-4873-9DE7-969F157B1C46}" dt="2022-11-24T13:38:35.868" v="1211"/>
          <ac:inkMkLst>
            <pc:docMk/>
            <pc:sldMk cId="944205425" sldId="268"/>
            <ac:inkMk id="4" creationId="{427D0B04-9EAA-40A6-BABB-D72B403F575B}"/>
          </ac:inkMkLst>
        </pc:inkChg>
        <pc:inkChg chg="add">
          <ac:chgData name="PIPAN MICHELE" userId="da00a2aa-4c64-4bcb-a497-1055e4cd2351" providerId="ADAL" clId="{6530C318-908A-4873-9DE7-969F157B1C46}" dt="2022-11-24T13:38:31.107" v="1202"/>
          <ac:inkMkLst>
            <pc:docMk/>
            <pc:sldMk cId="944205425" sldId="268"/>
            <ac:inkMk id="5" creationId="{68D612F7-722E-43AD-B230-80C0CD8CD1D1}"/>
          </ac:inkMkLst>
        </pc:inkChg>
        <pc:inkChg chg="add del">
          <ac:chgData name="PIPAN MICHELE" userId="da00a2aa-4c64-4bcb-a497-1055e4cd2351" providerId="ADAL" clId="{6530C318-908A-4873-9DE7-969F157B1C46}" dt="2022-11-24T13:38:35.868" v="1211"/>
          <ac:inkMkLst>
            <pc:docMk/>
            <pc:sldMk cId="944205425" sldId="268"/>
            <ac:inkMk id="6" creationId="{29F3311F-2C0E-4978-961A-9D33E818600B}"/>
          </ac:inkMkLst>
        </pc:inkChg>
        <pc:inkChg chg="add del">
          <ac:chgData name="PIPAN MICHELE" userId="da00a2aa-4c64-4bcb-a497-1055e4cd2351" providerId="ADAL" clId="{6530C318-908A-4873-9DE7-969F157B1C46}" dt="2022-11-24T13:38:35.868" v="1211"/>
          <ac:inkMkLst>
            <pc:docMk/>
            <pc:sldMk cId="944205425" sldId="268"/>
            <ac:inkMk id="7" creationId="{C83CEB4B-C38E-413D-91F4-F8FEA40910BE}"/>
          </ac:inkMkLst>
        </pc:inkChg>
        <pc:inkChg chg="add del">
          <ac:chgData name="PIPAN MICHELE" userId="da00a2aa-4c64-4bcb-a497-1055e4cd2351" providerId="ADAL" clId="{6530C318-908A-4873-9DE7-969F157B1C46}" dt="2022-11-24T13:38:35.868" v="1211"/>
          <ac:inkMkLst>
            <pc:docMk/>
            <pc:sldMk cId="944205425" sldId="268"/>
            <ac:inkMk id="8" creationId="{182A0B20-EB67-41C5-8D45-1FB253F01DC0}"/>
          </ac:inkMkLst>
        </pc:inkChg>
        <pc:inkChg chg="add del">
          <ac:chgData name="PIPAN MICHELE" userId="da00a2aa-4c64-4bcb-a497-1055e4cd2351" providerId="ADAL" clId="{6530C318-908A-4873-9DE7-969F157B1C46}" dt="2022-11-24T13:38:35.868" v="1211"/>
          <ac:inkMkLst>
            <pc:docMk/>
            <pc:sldMk cId="944205425" sldId="268"/>
            <ac:inkMk id="9" creationId="{98EEC652-8BF8-45A7-8E92-71F35771DC58}"/>
          </ac:inkMkLst>
        </pc:inkChg>
        <pc:inkChg chg="add del">
          <ac:chgData name="PIPAN MICHELE" userId="da00a2aa-4c64-4bcb-a497-1055e4cd2351" providerId="ADAL" clId="{6530C318-908A-4873-9DE7-969F157B1C46}" dt="2022-11-24T13:38:35.868" v="1211"/>
          <ac:inkMkLst>
            <pc:docMk/>
            <pc:sldMk cId="944205425" sldId="268"/>
            <ac:inkMk id="10" creationId="{D7B97CC9-5E28-470B-AD74-F17BD2ECA5E8}"/>
          </ac:inkMkLst>
        </pc:inkChg>
        <pc:inkChg chg="add del">
          <ac:chgData name="PIPAN MICHELE" userId="da00a2aa-4c64-4bcb-a497-1055e4cd2351" providerId="ADAL" clId="{6530C318-908A-4873-9DE7-969F157B1C46}" dt="2022-11-24T13:38:35.868" v="1211"/>
          <ac:inkMkLst>
            <pc:docMk/>
            <pc:sldMk cId="944205425" sldId="268"/>
            <ac:inkMk id="11" creationId="{41DBF6D0-1C1C-40FF-B17A-FAF193012F11}"/>
          </ac:inkMkLst>
        </pc:inkChg>
        <pc:inkChg chg="add del">
          <ac:chgData name="PIPAN MICHELE" userId="da00a2aa-4c64-4bcb-a497-1055e4cd2351" providerId="ADAL" clId="{6530C318-908A-4873-9DE7-969F157B1C46}" dt="2022-11-24T13:38:35.868" v="1211"/>
          <ac:inkMkLst>
            <pc:docMk/>
            <pc:sldMk cId="944205425" sldId="268"/>
            <ac:inkMk id="12" creationId="{CE447152-EC56-4114-B9A4-AC95AB36BDCD}"/>
          </ac:inkMkLst>
        </pc:inkChg>
        <pc:inkChg chg="add del">
          <ac:chgData name="PIPAN MICHELE" userId="da00a2aa-4c64-4bcb-a497-1055e4cd2351" providerId="ADAL" clId="{6530C318-908A-4873-9DE7-969F157B1C46}" dt="2022-11-24T13:38:35.868" v="1211"/>
          <ac:inkMkLst>
            <pc:docMk/>
            <pc:sldMk cId="944205425" sldId="268"/>
            <ac:inkMk id="13" creationId="{5F5CF076-A3F5-455A-B61C-BA9D880F1AD7}"/>
          </ac:inkMkLst>
        </pc:inkChg>
        <pc:inkChg chg="add">
          <ac:chgData name="PIPAN MICHELE" userId="da00a2aa-4c64-4bcb-a497-1055e4cd2351" providerId="ADAL" clId="{6530C318-908A-4873-9DE7-969F157B1C46}" dt="2022-11-24T13:38:35.868" v="1211"/>
          <ac:inkMkLst>
            <pc:docMk/>
            <pc:sldMk cId="944205425" sldId="268"/>
            <ac:inkMk id="14" creationId="{AA55B155-30DA-438D-A955-D559BC93F390}"/>
          </ac:inkMkLst>
        </pc:inkChg>
        <pc:inkChg chg="add">
          <ac:chgData name="PIPAN MICHELE" userId="da00a2aa-4c64-4bcb-a497-1055e4cd2351" providerId="ADAL" clId="{6530C318-908A-4873-9DE7-969F157B1C46}" dt="2022-11-24T13:38:35.868" v="1211"/>
          <ac:inkMkLst>
            <pc:docMk/>
            <pc:sldMk cId="944205425" sldId="268"/>
            <ac:inkMk id="15" creationId="{52B182B5-218D-474C-8F59-8E22F282128B}"/>
          </ac:inkMkLst>
        </pc:inkChg>
        <pc:inkChg chg="add">
          <ac:chgData name="PIPAN MICHELE" userId="da00a2aa-4c64-4bcb-a497-1055e4cd2351" providerId="ADAL" clId="{6530C318-908A-4873-9DE7-969F157B1C46}" dt="2022-11-24T13:38:35.868" v="1211"/>
          <ac:inkMkLst>
            <pc:docMk/>
            <pc:sldMk cId="944205425" sldId="268"/>
            <ac:inkMk id="16" creationId="{3D35DE74-4A93-4945-9738-2800C8752FE6}"/>
          </ac:inkMkLst>
        </pc:inkChg>
        <pc:inkChg chg="add del">
          <ac:chgData name="PIPAN MICHELE" userId="da00a2aa-4c64-4bcb-a497-1055e4cd2351" providerId="ADAL" clId="{6530C318-908A-4873-9DE7-969F157B1C46}" dt="2022-11-24T13:38:49.262" v="1231"/>
          <ac:inkMkLst>
            <pc:docMk/>
            <pc:sldMk cId="944205425" sldId="268"/>
            <ac:inkMk id="17" creationId="{BDFDF2CC-E094-4DB2-9AAB-FF1492F74E5A}"/>
          </ac:inkMkLst>
        </pc:inkChg>
        <pc:inkChg chg="add del">
          <ac:chgData name="PIPAN MICHELE" userId="da00a2aa-4c64-4bcb-a497-1055e4cd2351" providerId="ADAL" clId="{6530C318-908A-4873-9DE7-969F157B1C46}" dt="2022-11-24T13:38:49.262" v="1231"/>
          <ac:inkMkLst>
            <pc:docMk/>
            <pc:sldMk cId="944205425" sldId="268"/>
            <ac:inkMk id="18" creationId="{DCCE669B-6D2F-4F02-B449-B0B3DC190A30}"/>
          </ac:inkMkLst>
        </pc:inkChg>
        <pc:inkChg chg="add del">
          <ac:chgData name="PIPAN MICHELE" userId="da00a2aa-4c64-4bcb-a497-1055e4cd2351" providerId="ADAL" clId="{6530C318-908A-4873-9DE7-969F157B1C46}" dt="2022-11-24T13:38:49.262" v="1231"/>
          <ac:inkMkLst>
            <pc:docMk/>
            <pc:sldMk cId="944205425" sldId="268"/>
            <ac:inkMk id="19" creationId="{0B62565F-251B-43E1-99A2-0A620EDE3E82}"/>
          </ac:inkMkLst>
        </pc:inkChg>
        <pc:inkChg chg="add del">
          <ac:chgData name="PIPAN MICHELE" userId="da00a2aa-4c64-4bcb-a497-1055e4cd2351" providerId="ADAL" clId="{6530C318-908A-4873-9DE7-969F157B1C46}" dt="2022-11-24T13:38:49.262" v="1231"/>
          <ac:inkMkLst>
            <pc:docMk/>
            <pc:sldMk cId="944205425" sldId="268"/>
            <ac:inkMk id="20" creationId="{BEEFE3DF-6A5A-4336-94CE-0D812C808455}"/>
          </ac:inkMkLst>
        </pc:inkChg>
        <pc:inkChg chg="add">
          <ac:chgData name="PIPAN MICHELE" userId="da00a2aa-4c64-4bcb-a497-1055e4cd2351" providerId="ADAL" clId="{6530C318-908A-4873-9DE7-969F157B1C46}" dt="2022-11-24T13:38:40.944" v="1216"/>
          <ac:inkMkLst>
            <pc:docMk/>
            <pc:sldMk cId="944205425" sldId="268"/>
            <ac:inkMk id="21" creationId="{F4580087-5031-48D8-958F-5F17F698870F}"/>
          </ac:inkMkLst>
        </pc:inkChg>
        <pc:inkChg chg="add del">
          <ac:chgData name="PIPAN MICHELE" userId="da00a2aa-4c64-4bcb-a497-1055e4cd2351" providerId="ADAL" clId="{6530C318-908A-4873-9DE7-969F157B1C46}" dt="2022-11-24T13:38:49.262" v="1231"/>
          <ac:inkMkLst>
            <pc:docMk/>
            <pc:sldMk cId="944205425" sldId="268"/>
            <ac:inkMk id="22" creationId="{9F8E0869-9281-4321-B05F-85D1F6193778}"/>
          </ac:inkMkLst>
        </pc:inkChg>
        <pc:inkChg chg="add del">
          <ac:chgData name="PIPAN MICHELE" userId="da00a2aa-4c64-4bcb-a497-1055e4cd2351" providerId="ADAL" clId="{6530C318-908A-4873-9DE7-969F157B1C46}" dt="2022-11-24T13:38:49.262" v="1231"/>
          <ac:inkMkLst>
            <pc:docMk/>
            <pc:sldMk cId="944205425" sldId="268"/>
            <ac:inkMk id="23" creationId="{05848969-FE42-4562-8849-F43FFB7EC836}"/>
          </ac:inkMkLst>
        </pc:inkChg>
        <pc:inkChg chg="add del">
          <ac:chgData name="PIPAN MICHELE" userId="da00a2aa-4c64-4bcb-a497-1055e4cd2351" providerId="ADAL" clId="{6530C318-908A-4873-9DE7-969F157B1C46}" dt="2022-11-24T13:38:49.262" v="1231"/>
          <ac:inkMkLst>
            <pc:docMk/>
            <pc:sldMk cId="944205425" sldId="268"/>
            <ac:inkMk id="24" creationId="{6B520FD5-2C45-4896-9B96-F9420D8946F4}"/>
          </ac:inkMkLst>
        </pc:inkChg>
        <pc:inkChg chg="add del">
          <ac:chgData name="PIPAN MICHELE" userId="da00a2aa-4c64-4bcb-a497-1055e4cd2351" providerId="ADAL" clId="{6530C318-908A-4873-9DE7-969F157B1C46}" dt="2022-11-24T13:38:49.262" v="1231"/>
          <ac:inkMkLst>
            <pc:docMk/>
            <pc:sldMk cId="944205425" sldId="268"/>
            <ac:inkMk id="25" creationId="{16D91366-ED2C-4B7B-B438-CA4AF1EF7F18}"/>
          </ac:inkMkLst>
        </pc:inkChg>
        <pc:inkChg chg="add del">
          <ac:chgData name="PIPAN MICHELE" userId="da00a2aa-4c64-4bcb-a497-1055e4cd2351" providerId="ADAL" clId="{6530C318-908A-4873-9DE7-969F157B1C46}" dt="2022-11-24T13:38:49.262" v="1231"/>
          <ac:inkMkLst>
            <pc:docMk/>
            <pc:sldMk cId="944205425" sldId="268"/>
            <ac:inkMk id="26" creationId="{90E2D1E4-1B2F-498E-8FCF-4916A41EB854}"/>
          </ac:inkMkLst>
        </pc:inkChg>
        <pc:inkChg chg="add del">
          <ac:chgData name="PIPAN MICHELE" userId="da00a2aa-4c64-4bcb-a497-1055e4cd2351" providerId="ADAL" clId="{6530C318-908A-4873-9DE7-969F157B1C46}" dt="2022-11-24T13:38:49.262" v="1231"/>
          <ac:inkMkLst>
            <pc:docMk/>
            <pc:sldMk cId="944205425" sldId="268"/>
            <ac:inkMk id="27" creationId="{61820351-8297-43E7-ACA1-95DD97EAEBB0}"/>
          </ac:inkMkLst>
        </pc:inkChg>
        <pc:inkChg chg="add del">
          <ac:chgData name="PIPAN MICHELE" userId="da00a2aa-4c64-4bcb-a497-1055e4cd2351" providerId="ADAL" clId="{6530C318-908A-4873-9DE7-969F157B1C46}" dt="2022-11-24T13:38:49.262" v="1231"/>
          <ac:inkMkLst>
            <pc:docMk/>
            <pc:sldMk cId="944205425" sldId="268"/>
            <ac:inkMk id="28" creationId="{98C3A98C-68EA-44FE-A915-38DF48A1E271}"/>
          </ac:inkMkLst>
        </pc:inkChg>
        <pc:inkChg chg="add del">
          <ac:chgData name="PIPAN MICHELE" userId="da00a2aa-4c64-4bcb-a497-1055e4cd2351" providerId="ADAL" clId="{6530C318-908A-4873-9DE7-969F157B1C46}" dt="2022-11-24T13:38:49.262" v="1231"/>
          <ac:inkMkLst>
            <pc:docMk/>
            <pc:sldMk cId="944205425" sldId="268"/>
            <ac:inkMk id="29" creationId="{942683F8-2F20-4CC8-9BAA-EFC1C5C33254}"/>
          </ac:inkMkLst>
        </pc:inkChg>
        <pc:inkChg chg="add del">
          <ac:chgData name="PIPAN MICHELE" userId="da00a2aa-4c64-4bcb-a497-1055e4cd2351" providerId="ADAL" clId="{6530C318-908A-4873-9DE7-969F157B1C46}" dt="2022-11-24T13:38:49.262" v="1231"/>
          <ac:inkMkLst>
            <pc:docMk/>
            <pc:sldMk cId="944205425" sldId="268"/>
            <ac:inkMk id="30" creationId="{36E50B8D-C3BA-4720-95E1-87465085CF67}"/>
          </ac:inkMkLst>
        </pc:inkChg>
        <pc:inkChg chg="add del">
          <ac:chgData name="PIPAN MICHELE" userId="da00a2aa-4c64-4bcb-a497-1055e4cd2351" providerId="ADAL" clId="{6530C318-908A-4873-9DE7-969F157B1C46}" dt="2022-11-24T13:38:49.262" v="1231"/>
          <ac:inkMkLst>
            <pc:docMk/>
            <pc:sldMk cId="944205425" sldId="268"/>
            <ac:inkMk id="31" creationId="{5ABF80D9-1D7B-4A7E-96E0-FBCAD18096E2}"/>
          </ac:inkMkLst>
        </pc:inkChg>
        <pc:inkChg chg="add del">
          <ac:chgData name="PIPAN MICHELE" userId="da00a2aa-4c64-4bcb-a497-1055e4cd2351" providerId="ADAL" clId="{6530C318-908A-4873-9DE7-969F157B1C46}" dt="2022-11-24T13:38:49.262" v="1231"/>
          <ac:inkMkLst>
            <pc:docMk/>
            <pc:sldMk cId="944205425" sldId="268"/>
            <ac:inkMk id="32" creationId="{10FC297F-8160-4936-853B-F4D5B5C333DC}"/>
          </ac:inkMkLst>
        </pc:inkChg>
        <pc:inkChg chg="add del">
          <ac:chgData name="PIPAN MICHELE" userId="da00a2aa-4c64-4bcb-a497-1055e4cd2351" providerId="ADAL" clId="{6530C318-908A-4873-9DE7-969F157B1C46}" dt="2022-11-24T13:38:49.262" v="1231"/>
          <ac:inkMkLst>
            <pc:docMk/>
            <pc:sldMk cId="944205425" sldId="268"/>
            <ac:inkMk id="33" creationId="{DEF5FE8C-588C-4A19-AA0A-F73FEFCF92BD}"/>
          </ac:inkMkLst>
        </pc:inkChg>
        <pc:inkChg chg="add del">
          <ac:chgData name="PIPAN MICHELE" userId="da00a2aa-4c64-4bcb-a497-1055e4cd2351" providerId="ADAL" clId="{6530C318-908A-4873-9DE7-969F157B1C46}" dt="2022-11-24T13:38:49.262" v="1231"/>
          <ac:inkMkLst>
            <pc:docMk/>
            <pc:sldMk cId="944205425" sldId="268"/>
            <ac:inkMk id="34" creationId="{A3BAAB56-33C1-4100-A34E-1F4A037B2BC4}"/>
          </ac:inkMkLst>
        </pc:inkChg>
        <pc:inkChg chg="add del">
          <ac:chgData name="PIPAN MICHELE" userId="da00a2aa-4c64-4bcb-a497-1055e4cd2351" providerId="ADAL" clId="{6530C318-908A-4873-9DE7-969F157B1C46}" dt="2022-11-24T13:38:49.262" v="1231"/>
          <ac:inkMkLst>
            <pc:docMk/>
            <pc:sldMk cId="944205425" sldId="268"/>
            <ac:inkMk id="35" creationId="{8D17E438-38AB-447C-A049-6F0F7F8892AF}"/>
          </ac:inkMkLst>
        </pc:inkChg>
        <pc:inkChg chg="add del">
          <ac:chgData name="PIPAN MICHELE" userId="da00a2aa-4c64-4bcb-a497-1055e4cd2351" providerId="ADAL" clId="{6530C318-908A-4873-9DE7-969F157B1C46}" dt="2022-11-24T13:39:57.417" v="1300"/>
          <ac:inkMkLst>
            <pc:docMk/>
            <pc:sldMk cId="944205425" sldId="268"/>
            <ac:inkMk id="36" creationId="{375162ED-B174-47F1-B83A-65FFCE75F4E1}"/>
          </ac:inkMkLst>
        </pc:inkChg>
        <pc:inkChg chg="add del">
          <ac:chgData name="PIPAN MICHELE" userId="da00a2aa-4c64-4bcb-a497-1055e4cd2351" providerId="ADAL" clId="{6530C318-908A-4873-9DE7-969F157B1C46}" dt="2022-11-24T13:39:57.417" v="1300"/>
          <ac:inkMkLst>
            <pc:docMk/>
            <pc:sldMk cId="944205425" sldId="268"/>
            <ac:inkMk id="37" creationId="{3FCE4B9B-F609-4B16-9715-AD67A6113DFE}"/>
          </ac:inkMkLst>
        </pc:inkChg>
        <pc:inkChg chg="add del">
          <ac:chgData name="PIPAN MICHELE" userId="da00a2aa-4c64-4bcb-a497-1055e4cd2351" providerId="ADAL" clId="{6530C318-908A-4873-9DE7-969F157B1C46}" dt="2022-11-24T13:38:59.225" v="1253"/>
          <ac:inkMkLst>
            <pc:docMk/>
            <pc:sldMk cId="944205425" sldId="268"/>
            <ac:inkMk id="38" creationId="{D95DD69F-05CE-4405-82E6-A39B0C67AA2D}"/>
          </ac:inkMkLst>
        </pc:inkChg>
        <pc:inkChg chg="add del">
          <ac:chgData name="PIPAN MICHELE" userId="da00a2aa-4c64-4bcb-a497-1055e4cd2351" providerId="ADAL" clId="{6530C318-908A-4873-9DE7-969F157B1C46}" dt="2022-11-24T13:38:59.225" v="1253"/>
          <ac:inkMkLst>
            <pc:docMk/>
            <pc:sldMk cId="944205425" sldId="268"/>
            <ac:inkMk id="39" creationId="{515DCB4E-B50D-4595-A87F-76D19FCEA2E4}"/>
          </ac:inkMkLst>
        </pc:inkChg>
        <pc:inkChg chg="add del">
          <ac:chgData name="PIPAN MICHELE" userId="da00a2aa-4c64-4bcb-a497-1055e4cd2351" providerId="ADAL" clId="{6530C318-908A-4873-9DE7-969F157B1C46}" dt="2022-11-24T13:38:59.225" v="1253"/>
          <ac:inkMkLst>
            <pc:docMk/>
            <pc:sldMk cId="944205425" sldId="268"/>
            <ac:inkMk id="40" creationId="{2C2A9B40-1C28-4E9B-9154-1A8D70ECCD8B}"/>
          </ac:inkMkLst>
        </pc:inkChg>
        <pc:inkChg chg="add del">
          <ac:chgData name="PIPAN MICHELE" userId="da00a2aa-4c64-4bcb-a497-1055e4cd2351" providerId="ADAL" clId="{6530C318-908A-4873-9DE7-969F157B1C46}" dt="2022-11-24T13:38:59.225" v="1253"/>
          <ac:inkMkLst>
            <pc:docMk/>
            <pc:sldMk cId="944205425" sldId="268"/>
            <ac:inkMk id="41" creationId="{3E5C0D29-F233-4B9A-9C06-428666C6F3F1}"/>
          </ac:inkMkLst>
        </pc:inkChg>
        <pc:inkChg chg="add del">
          <ac:chgData name="PIPAN MICHELE" userId="da00a2aa-4c64-4bcb-a497-1055e4cd2351" providerId="ADAL" clId="{6530C318-908A-4873-9DE7-969F157B1C46}" dt="2022-11-24T13:38:59.225" v="1253"/>
          <ac:inkMkLst>
            <pc:docMk/>
            <pc:sldMk cId="944205425" sldId="268"/>
            <ac:inkMk id="42" creationId="{B655D6AF-826C-43A3-A323-4A2E45DD5326}"/>
          </ac:inkMkLst>
        </pc:inkChg>
        <pc:inkChg chg="add del">
          <ac:chgData name="PIPAN MICHELE" userId="da00a2aa-4c64-4bcb-a497-1055e4cd2351" providerId="ADAL" clId="{6530C318-908A-4873-9DE7-969F157B1C46}" dt="2022-11-24T13:38:59.225" v="1253"/>
          <ac:inkMkLst>
            <pc:docMk/>
            <pc:sldMk cId="944205425" sldId="268"/>
            <ac:inkMk id="43" creationId="{ABC1F749-7E94-40AE-996C-31A5C6CEC1D9}"/>
          </ac:inkMkLst>
        </pc:inkChg>
        <pc:inkChg chg="add del">
          <ac:chgData name="PIPAN MICHELE" userId="da00a2aa-4c64-4bcb-a497-1055e4cd2351" providerId="ADAL" clId="{6530C318-908A-4873-9DE7-969F157B1C46}" dt="2022-11-24T13:38:59.225" v="1253"/>
          <ac:inkMkLst>
            <pc:docMk/>
            <pc:sldMk cId="944205425" sldId="268"/>
            <ac:inkMk id="44" creationId="{661C3D22-9647-4932-AB80-539749CF6AE5}"/>
          </ac:inkMkLst>
        </pc:inkChg>
        <pc:inkChg chg="add del">
          <ac:chgData name="PIPAN MICHELE" userId="da00a2aa-4c64-4bcb-a497-1055e4cd2351" providerId="ADAL" clId="{6530C318-908A-4873-9DE7-969F157B1C46}" dt="2022-11-24T13:38:59.225" v="1253"/>
          <ac:inkMkLst>
            <pc:docMk/>
            <pc:sldMk cId="944205425" sldId="268"/>
            <ac:inkMk id="45" creationId="{35399258-2A48-448B-9CD9-7DCA304FAD5F}"/>
          </ac:inkMkLst>
        </pc:inkChg>
        <pc:inkChg chg="add del">
          <ac:chgData name="PIPAN MICHELE" userId="da00a2aa-4c64-4bcb-a497-1055e4cd2351" providerId="ADAL" clId="{6530C318-908A-4873-9DE7-969F157B1C46}" dt="2022-11-24T13:38:59.225" v="1253"/>
          <ac:inkMkLst>
            <pc:docMk/>
            <pc:sldMk cId="944205425" sldId="268"/>
            <ac:inkMk id="46" creationId="{BF72B70C-B99F-4C2C-9A59-9BA923C85E9D}"/>
          </ac:inkMkLst>
        </pc:inkChg>
        <pc:inkChg chg="add del">
          <ac:chgData name="PIPAN MICHELE" userId="da00a2aa-4c64-4bcb-a497-1055e4cd2351" providerId="ADAL" clId="{6530C318-908A-4873-9DE7-969F157B1C46}" dt="2022-11-24T13:38:59.225" v="1253"/>
          <ac:inkMkLst>
            <pc:docMk/>
            <pc:sldMk cId="944205425" sldId="268"/>
            <ac:inkMk id="47" creationId="{752F0AD2-8BA0-48BC-A5A7-53DAB393A08B}"/>
          </ac:inkMkLst>
        </pc:inkChg>
        <pc:inkChg chg="add del">
          <ac:chgData name="PIPAN MICHELE" userId="da00a2aa-4c64-4bcb-a497-1055e4cd2351" providerId="ADAL" clId="{6530C318-908A-4873-9DE7-969F157B1C46}" dt="2022-11-24T13:38:59.225" v="1253"/>
          <ac:inkMkLst>
            <pc:docMk/>
            <pc:sldMk cId="944205425" sldId="268"/>
            <ac:inkMk id="48" creationId="{B24B6580-9A25-4289-B2D1-B9B242973ED4}"/>
          </ac:inkMkLst>
        </pc:inkChg>
        <pc:inkChg chg="add del">
          <ac:chgData name="PIPAN MICHELE" userId="da00a2aa-4c64-4bcb-a497-1055e4cd2351" providerId="ADAL" clId="{6530C318-908A-4873-9DE7-969F157B1C46}" dt="2022-11-24T13:38:59.225" v="1253"/>
          <ac:inkMkLst>
            <pc:docMk/>
            <pc:sldMk cId="944205425" sldId="268"/>
            <ac:inkMk id="49" creationId="{22CC75BF-3B48-4D4D-82C9-70C9F5890339}"/>
          </ac:inkMkLst>
        </pc:inkChg>
        <pc:inkChg chg="add del">
          <ac:chgData name="PIPAN MICHELE" userId="da00a2aa-4c64-4bcb-a497-1055e4cd2351" providerId="ADAL" clId="{6530C318-908A-4873-9DE7-969F157B1C46}" dt="2022-11-24T13:38:59.225" v="1253"/>
          <ac:inkMkLst>
            <pc:docMk/>
            <pc:sldMk cId="944205425" sldId="268"/>
            <ac:inkMk id="50" creationId="{18346492-72A4-4F64-86E4-41E802980069}"/>
          </ac:inkMkLst>
        </pc:inkChg>
        <pc:inkChg chg="add del">
          <ac:chgData name="PIPAN MICHELE" userId="da00a2aa-4c64-4bcb-a497-1055e4cd2351" providerId="ADAL" clId="{6530C318-908A-4873-9DE7-969F157B1C46}" dt="2022-11-24T13:38:59.225" v="1253"/>
          <ac:inkMkLst>
            <pc:docMk/>
            <pc:sldMk cId="944205425" sldId="268"/>
            <ac:inkMk id="51" creationId="{51325551-8B95-4E84-9456-FCCBD4679B80}"/>
          </ac:inkMkLst>
        </pc:inkChg>
        <pc:inkChg chg="add del">
          <ac:chgData name="PIPAN MICHELE" userId="da00a2aa-4c64-4bcb-a497-1055e4cd2351" providerId="ADAL" clId="{6530C318-908A-4873-9DE7-969F157B1C46}" dt="2022-11-24T13:39:57.417" v="1300"/>
          <ac:inkMkLst>
            <pc:docMk/>
            <pc:sldMk cId="944205425" sldId="268"/>
            <ac:inkMk id="52" creationId="{B59C72D0-FEF1-4CC4-9D2B-CA3E670C2FF2}"/>
          </ac:inkMkLst>
        </pc:inkChg>
        <pc:inkChg chg="add del">
          <ac:chgData name="PIPAN MICHELE" userId="da00a2aa-4c64-4bcb-a497-1055e4cd2351" providerId="ADAL" clId="{6530C318-908A-4873-9DE7-969F157B1C46}" dt="2022-11-24T13:39:57.417" v="1300"/>
          <ac:inkMkLst>
            <pc:docMk/>
            <pc:sldMk cId="944205425" sldId="268"/>
            <ac:inkMk id="53" creationId="{A5234571-97A4-4156-B9AC-C5C8573B2545}"/>
          </ac:inkMkLst>
        </pc:inkChg>
        <pc:inkChg chg="add del">
          <ac:chgData name="PIPAN MICHELE" userId="da00a2aa-4c64-4bcb-a497-1055e4cd2351" providerId="ADAL" clId="{6530C318-908A-4873-9DE7-969F157B1C46}" dt="2022-11-24T13:39:57.417" v="1300"/>
          <ac:inkMkLst>
            <pc:docMk/>
            <pc:sldMk cId="944205425" sldId="268"/>
            <ac:inkMk id="54" creationId="{5EB0F2AB-04EC-4F31-8225-BA24040E10EE}"/>
          </ac:inkMkLst>
        </pc:inkChg>
        <pc:inkChg chg="add del">
          <ac:chgData name="PIPAN MICHELE" userId="da00a2aa-4c64-4bcb-a497-1055e4cd2351" providerId="ADAL" clId="{6530C318-908A-4873-9DE7-969F157B1C46}" dt="2022-11-24T13:38:59.225" v="1253"/>
          <ac:inkMkLst>
            <pc:docMk/>
            <pc:sldMk cId="944205425" sldId="268"/>
            <ac:inkMk id="55" creationId="{414196A9-3A41-4BD9-95E6-2ADE42A58CF1}"/>
          </ac:inkMkLst>
        </pc:inkChg>
        <pc:inkChg chg="add del">
          <ac:chgData name="PIPAN MICHELE" userId="da00a2aa-4c64-4bcb-a497-1055e4cd2351" providerId="ADAL" clId="{6530C318-908A-4873-9DE7-969F157B1C46}" dt="2022-11-24T13:38:59.225" v="1253"/>
          <ac:inkMkLst>
            <pc:docMk/>
            <pc:sldMk cId="944205425" sldId="268"/>
            <ac:inkMk id="56" creationId="{E3BA64DF-F671-41C2-B17B-D027D5D78A59}"/>
          </ac:inkMkLst>
        </pc:inkChg>
        <pc:inkChg chg="add del">
          <ac:chgData name="PIPAN MICHELE" userId="da00a2aa-4c64-4bcb-a497-1055e4cd2351" providerId="ADAL" clId="{6530C318-908A-4873-9DE7-969F157B1C46}" dt="2022-11-24T13:38:59.225" v="1253"/>
          <ac:inkMkLst>
            <pc:docMk/>
            <pc:sldMk cId="944205425" sldId="268"/>
            <ac:inkMk id="57" creationId="{8107D6F5-0816-46B3-97DC-BC7CC79649E5}"/>
          </ac:inkMkLst>
        </pc:inkChg>
        <pc:inkChg chg="add del">
          <ac:chgData name="PIPAN MICHELE" userId="da00a2aa-4c64-4bcb-a497-1055e4cd2351" providerId="ADAL" clId="{6530C318-908A-4873-9DE7-969F157B1C46}" dt="2022-11-24T13:38:59.225" v="1253"/>
          <ac:inkMkLst>
            <pc:docMk/>
            <pc:sldMk cId="944205425" sldId="268"/>
            <ac:inkMk id="58" creationId="{C142E940-1813-45AD-B9BD-247D9D96084D}"/>
          </ac:inkMkLst>
        </pc:inkChg>
        <pc:inkChg chg="add del">
          <ac:chgData name="PIPAN MICHELE" userId="da00a2aa-4c64-4bcb-a497-1055e4cd2351" providerId="ADAL" clId="{6530C318-908A-4873-9DE7-969F157B1C46}" dt="2022-11-24T13:39:03.970" v="1263"/>
          <ac:inkMkLst>
            <pc:docMk/>
            <pc:sldMk cId="944205425" sldId="268"/>
            <ac:inkMk id="59" creationId="{2AD61091-B208-459A-8A91-DD0620ABCCCB}"/>
          </ac:inkMkLst>
        </pc:inkChg>
        <pc:inkChg chg="add del">
          <ac:chgData name="PIPAN MICHELE" userId="da00a2aa-4c64-4bcb-a497-1055e4cd2351" providerId="ADAL" clId="{6530C318-908A-4873-9DE7-969F157B1C46}" dt="2022-11-24T13:39:57.417" v="1300"/>
          <ac:inkMkLst>
            <pc:docMk/>
            <pc:sldMk cId="944205425" sldId="268"/>
            <ac:inkMk id="60" creationId="{7CDB9F6C-39FD-4342-8EAD-CFE0FABBC9DB}"/>
          </ac:inkMkLst>
        </pc:inkChg>
        <pc:inkChg chg="add del">
          <ac:chgData name="PIPAN MICHELE" userId="da00a2aa-4c64-4bcb-a497-1055e4cd2351" providerId="ADAL" clId="{6530C318-908A-4873-9DE7-969F157B1C46}" dt="2022-11-24T13:39:57.417" v="1300"/>
          <ac:inkMkLst>
            <pc:docMk/>
            <pc:sldMk cId="944205425" sldId="268"/>
            <ac:inkMk id="61" creationId="{18BE915B-D140-4198-B02B-D1B068C096F7}"/>
          </ac:inkMkLst>
        </pc:inkChg>
        <pc:inkChg chg="add del">
          <ac:chgData name="PIPAN MICHELE" userId="da00a2aa-4c64-4bcb-a497-1055e4cd2351" providerId="ADAL" clId="{6530C318-908A-4873-9DE7-969F157B1C46}" dt="2022-11-24T13:39:03.970" v="1263"/>
          <ac:inkMkLst>
            <pc:docMk/>
            <pc:sldMk cId="944205425" sldId="268"/>
            <ac:inkMk id="62" creationId="{2CF93B99-E185-460C-A032-0B2824E352FF}"/>
          </ac:inkMkLst>
        </pc:inkChg>
        <pc:inkChg chg="add del">
          <ac:chgData name="PIPAN MICHELE" userId="da00a2aa-4c64-4bcb-a497-1055e4cd2351" providerId="ADAL" clId="{6530C318-908A-4873-9DE7-969F157B1C46}" dt="2022-11-24T13:39:03.970" v="1263"/>
          <ac:inkMkLst>
            <pc:docMk/>
            <pc:sldMk cId="944205425" sldId="268"/>
            <ac:inkMk id="63" creationId="{21445EC1-5D50-4308-ACCA-3B86A5EF5538}"/>
          </ac:inkMkLst>
        </pc:inkChg>
        <pc:inkChg chg="add del">
          <ac:chgData name="PIPAN MICHELE" userId="da00a2aa-4c64-4bcb-a497-1055e4cd2351" providerId="ADAL" clId="{6530C318-908A-4873-9DE7-969F157B1C46}" dt="2022-11-24T13:39:03.970" v="1263"/>
          <ac:inkMkLst>
            <pc:docMk/>
            <pc:sldMk cId="944205425" sldId="268"/>
            <ac:inkMk id="64" creationId="{4582C968-9E37-468F-86EE-99D9757181D3}"/>
          </ac:inkMkLst>
        </pc:inkChg>
        <pc:inkChg chg="add del">
          <ac:chgData name="PIPAN MICHELE" userId="da00a2aa-4c64-4bcb-a497-1055e4cd2351" providerId="ADAL" clId="{6530C318-908A-4873-9DE7-969F157B1C46}" dt="2022-11-24T13:39:03.970" v="1263"/>
          <ac:inkMkLst>
            <pc:docMk/>
            <pc:sldMk cId="944205425" sldId="268"/>
            <ac:inkMk id="65" creationId="{3CE545A6-9F1C-47EB-AA36-93482D5F858F}"/>
          </ac:inkMkLst>
        </pc:inkChg>
        <pc:inkChg chg="add del">
          <ac:chgData name="PIPAN MICHELE" userId="da00a2aa-4c64-4bcb-a497-1055e4cd2351" providerId="ADAL" clId="{6530C318-908A-4873-9DE7-969F157B1C46}" dt="2022-11-24T13:39:03.970" v="1263"/>
          <ac:inkMkLst>
            <pc:docMk/>
            <pc:sldMk cId="944205425" sldId="268"/>
            <ac:inkMk id="66" creationId="{9E415300-7416-4A85-99DA-124C2E6BA14B}"/>
          </ac:inkMkLst>
        </pc:inkChg>
        <pc:inkChg chg="add del">
          <ac:chgData name="PIPAN MICHELE" userId="da00a2aa-4c64-4bcb-a497-1055e4cd2351" providerId="ADAL" clId="{6530C318-908A-4873-9DE7-969F157B1C46}" dt="2022-11-24T13:39:03.970" v="1263"/>
          <ac:inkMkLst>
            <pc:docMk/>
            <pc:sldMk cId="944205425" sldId="268"/>
            <ac:inkMk id="67" creationId="{BB9D3D00-2159-4751-AAD0-164C916D75A0}"/>
          </ac:inkMkLst>
        </pc:inkChg>
        <pc:inkChg chg="add del">
          <ac:chgData name="PIPAN MICHELE" userId="da00a2aa-4c64-4bcb-a497-1055e4cd2351" providerId="ADAL" clId="{6530C318-908A-4873-9DE7-969F157B1C46}" dt="2022-11-24T13:39:03.970" v="1263"/>
          <ac:inkMkLst>
            <pc:docMk/>
            <pc:sldMk cId="944205425" sldId="268"/>
            <ac:inkMk id="68" creationId="{A171214D-926D-4B4E-AC52-B63BA2D0DB73}"/>
          </ac:inkMkLst>
        </pc:inkChg>
        <pc:inkChg chg="add del">
          <ac:chgData name="PIPAN MICHELE" userId="da00a2aa-4c64-4bcb-a497-1055e4cd2351" providerId="ADAL" clId="{6530C318-908A-4873-9DE7-969F157B1C46}" dt="2022-11-24T13:39:03.970" v="1263"/>
          <ac:inkMkLst>
            <pc:docMk/>
            <pc:sldMk cId="944205425" sldId="268"/>
            <ac:inkMk id="69" creationId="{E6D46536-7D68-4B0C-B874-14B2750D39C8}"/>
          </ac:inkMkLst>
        </pc:inkChg>
        <pc:inkChg chg="add del">
          <ac:chgData name="PIPAN MICHELE" userId="da00a2aa-4c64-4bcb-a497-1055e4cd2351" providerId="ADAL" clId="{6530C318-908A-4873-9DE7-969F157B1C46}" dt="2022-11-24T13:39:03.970" v="1263"/>
          <ac:inkMkLst>
            <pc:docMk/>
            <pc:sldMk cId="944205425" sldId="268"/>
            <ac:inkMk id="70" creationId="{E31B8DF7-306C-48B7-BF31-8B19F9963F19}"/>
          </ac:inkMkLst>
        </pc:inkChg>
        <pc:inkChg chg="add del">
          <ac:chgData name="PIPAN MICHELE" userId="da00a2aa-4c64-4bcb-a497-1055e4cd2351" providerId="ADAL" clId="{6530C318-908A-4873-9DE7-969F157B1C46}" dt="2022-11-24T13:39:57.417" v="1300"/>
          <ac:inkMkLst>
            <pc:docMk/>
            <pc:sldMk cId="944205425" sldId="268"/>
            <ac:inkMk id="71" creationId="{BA581C32-2AFC-4346-B18E-CA756802FC51}"/>
          </ac:inkMkLst>
        </pc:inkChg>
        <pc:inkChg chg="add del">
          <ac:chgData name="PIPAN MICHELE" userId="da00a2aa-4c64-4bcb-a497-1055e4cd2351" providerId="ADAL" clId="{6530C318-908A-4873-9DE7-969F157B1C46}" dt="2022-11-24T13:39:05.966" v="1267"/>
          <ac:inkMkLst>
            <pc:docMk/>
            <pc:sldMk cId="944205425" sldId="268"/>
            <ac:inkMk id="72" creationId="{E5D385FE-1476-4E13-8504-C4043A64C880}"/>
          </ac:inkMkLst>
        </pc:inkChg>
        <pc:inkChg chg="add del">
          <ac:chgData name="PIPAN MICHELE" userId="da00a2aa-4c64-4bcb-a497-1055e4cd2351" providerId="ADAL" clId="{6530C318-908A-4873-9DE7-969F157B1C46}" dt="2022-11-24T13:39:05.966" v="1267"/>
          <ac:inkMkLst>
            <pc:docMk/>
            <pc:sldMk cId="944205425" sldId="268"/>
            <ac:inkMk id="73" creationId="{FB5B2137-0A7A-4C38-9EA4-55B6D4D11AFC}"/>
          </ac:inkMkLst>
        </pc:inkChg>
        <pc:inkChg chg="add del">
          <ac:chgData name="PIPAN MICHELE" userId="da00a2aa-4c64-4bcb-a497-1055e4cd2351" providerId="ADAL" clId="{6530C318-908A-4873-9DE7-969F157B1C46}" dt="2022-11-24T13:39:05.966" v="1267"/>
          <ac:inkMkLst>
            <pc:docMk/>
            <pc:sldMk cId="944205425" sldId="268"/>
            <ac:inkMk id="74" creationId="{DC8BB9BD-F520-492E-9F7F-78DBCBD7B08D}"/>
          </ac:inkMkLst>
        </pc:inkChg>
        <pc:inkChg chg="add del">
          <ac:chgData name="PIPAN MICHELE" userId="da00a2aa-4c64-4bcb-a497-1055e4cd2351" providerId="ADAL" clId="{6530C318-908A-4873-9DE7-969F157B1C46}" dt="2022-11-24T13:39:57.417" v="1300"/>
          <ac:inkMkLst>
            <pc:docMk/>
            <pc:sldMk cId="944205425" sldId="268"/>
            <ac:inkMk id="75" creationId="{DFF03EC8-EE5A-431A-8506-8A1322DC5592}"/>
          </ac:inkMkLst>
        </pc:inkChg>
        <pc:inkChg chg="add del">
          <ac:chgData name="PIPAN MICHELE" userId="da00a2aa-4c64-4bcb-a497-1055e4cd2351" providerId="ADAL" clId="{6530C318-908A-4873-9DE7-969F157B1C46}" dt="2022-11-24T13:39:11.562" v="1282"/>
          <ac:inkMkLst>
            <pc:docMk/>
            <pc:sldMk cId="944205425" sldId="268"/>
            <ac:inkMk id="76" creationId="{7C86203A-421B-42A8-B085-DAA827AEC4D9}"/>
          </ac:inkMkLst>
        </pc:inkChg>
        <pc:inkChg chg="add del">
          <ac:chgData name="PIPAN MICHELE" userId="da00a2aa-4c64-4bcb-a497-1055e4cd2351" providerId="ADAL" clId="{6530C318-908A-4873-9DE7-969F157B1C46}" dt="2022-11-24T13:39:11.562" v="1282"/>
          <ac:inkMkLst>
            <pc:docMk/>
            <pc:sldMk cId="944205425" sldId="268"/>
            <ac:inkMk id="77" creationId="{9436D0E7-67C2-4B5F-82CE-FB0A2EC26060}"/>
          </ac:inkMkLst>
        </pc:inkChg>
        <pc:inkChg chg="add del">
          <ac:chgData name="PIPAN MICHELE" userId="da00a2aa-4c64-4bcb-a497-1055e4cd2351" providerId="ADAL" clId="{6530C318-908A-4873-9DE7-969F157B1C46}" dt="2022-11-24T13:39:11.562" v="1282"/>
          <ac:inkMkLst>
            <pc:docMk/>
            <pc:sldMk cId="944205425" sldId="268"/>
            <ac:inkMk id="78" creationId="{49CFD609-D9CD-45A7-9F05-7F151E93068B}"/>
          </ac:inkMkLst>
        </pc:inkChg>
        <pc:inkChg chg="add del">
          <ac:chgData name="PIPAN MICHELE" userId="da00a2aa-4c64-4bcb-a497-1055e4cd2351" providerId="ADAL" clId="{6530C318-908A-4873-9DE7-969F157B1C46}" dt="2022-11-24T13:39:11.562" v="1282"/>
          <ac:inkMkLst>
            <pc:docMk/>
            <pc:sldMk cId="944205425" sldId="268"/>
            <ac:inkMk id="79" creationId="{C3C0C92B-ABB1-4F96-974C-A47605DF27EC}"/>
          </ac:inkMkLst>
        </pc:inkChg>
        <pc:inkChg chg="add del">
          <ac:chgData name="PIPAN MICHELE" userId="da00a2aa-4c64-4bcb-a497-1055e4cd2351" providerId="ADAL" clId="{6530C318-908A-4873-9DE7-969F157B1C46}" dt="2022-11-24T13:39:11.562" v="1282"/>
          <ac:inkMkLst>
            <pc:docMk/>
            <pc:sldMk cId="944205425" sldId="268"/>
            <ac:inkMk id="80" creationId="{B7B009FD-C544-4476-BC09-BB76482A7C1D}"/>
          </ac:inkMkLst>
        </pc:inkChg>
        <pc:inkChg chg="add del">
          <ac:chgData name="PIPAN MICHELE" userId="da00a2aa-4c64-4bcb-a497-1055e4cd2351" providerId="ADAL" clId="{6530C318-908A-4873-9DE7-969F157B1C46}" dt="2022-11-24T13:39:11.562" v="1282"/>
          <ac:inkMkLst>
            <pc:docMk/>
            <pc:sldMk cId="944205425" sldId="268"/>
            <ac:inkMk id="81" creationId="{E3B8DA37-EC8F-4803-8059-B4C4E7C0C127}"/>
          </ac:inkMkLst>
        </pc:inkChg>
        <pc:inkChg chg="add del">
          <ac:chgData name="PIPAN MICHELE" userId="da00a2aa-4c64-4bcb-a497-1055e4cd2351" providerId="ADAL" clId="{6530C318-908A-4873-9DE7-969F157B1C46}" dt="2022-11-24T13:39:11.562" v="1282"/>
          <ac:inkMkLst>
            <pc:docMk/>
            <pc:sldMk cId="944205425" sldId="268"/>
            <ac:inkMk id="82" creationId="{64E903EE-4881-42E9-BB44-71BA3EB16FEA}"/>
          </ac:inkMkLst>
        </pc:inkChg>
        <pc:inkChg chg="add del">
          <ac:chgData name="PIPAN MICHELE" userId="da00a2aa-4c64-4bcb-a497-1055e4cd2351" providerId="ADAL" clId="{6530C318-908A-4873-9DE7-969F157B1C46}" dt="2022-11-24T13:39:11.562" v="1282"/>
          <ac:inkMkLst>
            <pc:docMk/>
            <pc:sldMk cId="944205425" sldId="268"/>
            <ac:inkMk id="83" creationId="{34E5342F-A1C9-42FF-8F43-87D7AEC0F7B8}"/>
          </ac:inkMkLst>
        </pc:inkChg>
        <pc:inkChg chg="add del">
          <ac:chgData name="PIPAN MICHELE" userId="da00a2aa-4c64-4bcb-a497-1055e4cd2351" providerId="ADAL" clId="{6530C318-908A-4873-9DE7-969F157B1C46}" dt="2022-11-24T13:39:11.562" v="1282"/>
          <ac:inkMkLst>
            <pc:docMk/>
            <pc:sldMk cId="944205425" sldId="268"/>
            <ac:inkMk id="84" creationId="{2DD0472B-1DC8-412A-AF6B-036D84598C68}"/>
          </ac:inkMkLst>
        </pc:inkChg>
        <pc:inkChg chg="add del">
          <ac:chgData name="PIPAN MICHELE" userId="da00a2aa-4c64-4bcb-a497-1055e4cd2351" providerId="ADAL" clId="{6530C318-908A-4873-9DE7-969F157B1C46}" dt="2022-11-24T13:39:11.562" v="1282"/>
          <ac:inkMkLst>
            <pc:docMk/>
            <pc:sldMk cId="944205425" sldId="268"/>
            <ac:inkMk id="85" creationId="{D2FE66C5-1A74-4C9B-9120-B9214150F304}"/>
          </ac:inkMkLst>
        </pc:inkChg>
        <pc:inkChg chg="add del">
          <ac:chgData name="PIPAN MICHELE" userId="da00a2aa-4c64-4bcb-a497-1055e4cd2351" providerId="ADAL" clId="{6530C318-908A-4873-9DE7-969F157B1C46}" dt="2022-11-24T13:39:11.562" v="1282"/>
          <ac:inkMkLst>
            <pc:docMk/>
            <pc:sldMk cId="944205425" sldId="268"/>
            <ac:inkMk id="86" creationId="{40DBF796-0CA7-4586-999C-DE29DB7210F7}"/>
          </ac:inkMkLst>
        </pc:inkChg>
        <pc:inkChg chg="add del">
          <ac:chgData name="PIPAN MICHELE" userId="da00a2aa-4c64-4bcb-a497-1055e4cd2351" providerId="ADAL" clId="{6530C318-908A-4873-9DE7-969F157B1C46}" dt="2022-11-24T13:39:11.562" v="1282"/>
          <ac:inkMkLst>
            <pc:docMk/>
            <pc:sldMk cId="944205425" sldId="268"/>
            <ac:inkMk id="87" creationId="{F80D1B57-54FB-46FA-9D0C-E735A9CD47FA}"/>
          </ac:inkMkLst>
        </pc:inkChg>
        <pc:inkChg chg="add del">
          <ac:chgData name="PIPAN MICHELE" userId="da00a2aa-4c64-4bcb-a497-1055e4cd2351" providerId="ADAL" clId="{6530C318-908A-4873-9DE7-969F157B1C46}" dt="2022-11-24T13:39:11.562" v="1282"/>
          <ac:inkMkLst>
            <pc:docMk/>
            <pc:sldMk cId="944205425" sldId="268"/>
            <ac:inkMk id="88" creationId="{B4991C14-ED0A-47FB-A673-2EBB9DE3A79D}"/>
          </ac:inkMkLst>
        </pc:inkChg>
        <pc:inkChg chg="add del">
          <ac:chgData name="PIPAN MICHELE" userId="da00a2aa-4c64-4bcb-a497-1055e4cd2351" providerId="ADAL" clId="{6530C318-908A-4873-9DE7-969F157B1C46}" dt="2022-11-24T13:39:11.562" v="1282"/>
          <ac:inkMkLst>
            <pc:docMk/>
            <pc:sldMk cId="944205425" sldId="268"/>
            <ac:inkMk id="89" creationId="{E17804A2-61CF-40D4-B9C1-513282CFC6D5}"/>
          </ac:inkMkLst>
        </pc:inkChg>
        <pc:inkChg chg="add del">
          <ac:chgData name="PIPAN MICHELE" userId="da00a2aa-4c64-4bcb-a497-1055e4cd2351" providerId="ADAL" clId="{6530C318-908A-4873-9DE7-969F157B1C46}" dt="2022-11-24T13:39:57.417" v="1300"/>
          <ac:inkMkLst>
            <pc:docMk/>
            <pc:sldMk cId="944205425" sldId="268"/>
            <ac:inkMk id="90" creationId="{BAB5A217-5A02-441D-AE51-AB9CA14BF40D}"/>
          </ac:inkMkLst>
        </pc:inkChg>
        <pc:inkChg chg="add del">
          <ac:chgData name="PIPAN MICHELE" userId="da00a2aa-4c64-4bcb-a497-1055e4cd2351" providerId="ADAL" clId="{6530C318-908A-4873-9DE7-969F157B1C46}" dt="2022-11-24T13:39:20.087" v="1297"/>
          <ac:inkMkLst>
            <pc:docMk/>
            <pc:sldMk cId="944205425" sldId="268"/>
            <ac:inkMk id="91" creationId="{41AE95F5-F2F0-4DD8-B06F-FB29A2291AFF}"/>
          </ac:inkMkLst>
        </pc:inkChg>
        <pc:inkChg chg="add del">
          <ac:chgData name="PIPAN MICHELE" userId="da00a2aa-4c64-4bcb-a497-1055e4cd2351" providerId="ADAL" clId="{6530C318-908A-4873-9DE7-969F157B1C46}" dt="2022-11-24T13:39:20.087" v="1297"/>
          <ac:inkMkLst>
            <pc:docMk/>
            <pc:sldMk cId="944205425" sldId="268"/>
            <ac:inkMk id="92" creationId="{A9A850B1-606C-490C-A6EE-E40F7B84BF1A}"/>
          </ac:inkMkLst>
        </pc:inkChg>
        <pc:inkChg chg="add del">
          <ac:chgData name="PIPAN MICHELE" userId="da00a2aa-4c64-4bcb-a497-1055e4cd2351" providerId="ADAL" clId="{6530C318-908A-4873-9DE7-969F157B1C46}" dt="2022-11-24T13:39:20.087" v="1297"/>
          <ac:inkMkLst>
            <pc:docMk/>
            <pc:sldMk cId="944205425" sldId="268"/>
            <ac:inkMk id="93" creationId="{6A13E883-6DFB-455F-AEBE-6790831BC7B5}"/>
          </ac:inkMkLst>
        </pc:inkChg>
        <pc:inkChg chg="add del">
          <ac:chgData name="PIPAN MICHELE" userId="da00a2aa-4c64-4bcb-a497-1055e4cd2351" providerId="ADAL" clId="{6530C318-908A-4873-9DE7-969F157B1C46}" dt="2022-11-24T13:39:20.087" v="1297"/>
          <ac:inkMkLst>
            <pc:docMk/>
            <pc:sldMk cId="944205425" sldId="268"/>
            <ac:inkMk id="94" creationId="{9BF812ED-EF72-4253-BD83-A1B93CF69DE3}"/>
          </ac:inkMkLst>
        </pc:inkChg>
        <pc:inkChg chg="add del">
          <ac:chgData name="PIPAN MICHELE" userId="da00a2aa-4c64-4bcb-a497-1055e4cd2351" providerId="ADAL" clId="{6530C318-908A-4873-9DE7-969F157B1C46}" dt="2022-11-24T13:39:20.087" v="1297"/>
          <ac:inkMkLst>
            <pc:docMk/>
            <pc:sldMk cId="944205425" sldId="268"/>
            <ac:inkMk id="95" creationId="{91AB63A4-0ADD-4D15-919D-DD8F6D25BFDB}"/>
          </ac:inkMkLst>
        </pc:inkChg>
        <pc:inkChg chg="add del">
          <ac:chgData name="PIPAN MICHELE" userId="da00a2aa-4c64-4bcb-a497-1055e4cd2351" providerId="ADAL" clId="{6530C318-908A-4873-9DE7-969F157B1C46}" dt="2022-11-24T13:39:20.087" v="1297"/>
          <ac:inkMkLst>
            <pc:docMk/>
            <pc:sldMk cId="944205425" sldId="268"/>
            <ac:inkMk id="96" creationId="{794605E3-18AF-4A0D-9F1E-11F8AF0F0E80}"/>
          </ac:inkMkLst>
        </pc:inkChg>
        <pc:inkChg chg="add del">
          <ac:chgData name="PIPAN MICHELE" userId="da00a2aa-4c64-4bcb-a497-1055e4cd2351" providerId="ADAL" clId="{6530C318-908A-4873-9DE7-969F157B1C46}" dt="2022-11-24T13:39:20.087" v="1297"/>
          <ac:inkMkLst>
            <pc:docMk/>
            <pc:sldMk cId="944205425" sldId="268"/>
            <ac:inkMk id="97" creationId="{B3231AFB-68E4-45E9-98C3-3D44DB3171C8}"/>
          </ac:inkMkLst>
        </pc:inkChg>
        <pc:inkChg chg="add del">
          <ac:chgData name="PIPAN MICHELE" userId="da00a2aa-4c64-4bcb-a497-1055e4cd2351" providerId="ADAL" clId="{6530C318-908A-4873-9DE7-969F157B1C46}" dt="2022-11-24T13:39:20.087" v="1297"/>
          <ac:inkMkLst>
            <pc:docMk/>
            <pc:sldMk cId="944205425" sldId="268"/>
            <ac:inkMk id="98" creationId="{D3C443EE-45FA-4BAE-A53A-DD6AAD8587EC}"/>
          </ac:inkMkLst>
        </pc:inkChg>
        <pc:inkChg chg="add del">
          <ac:chgData name="PIPAN MICHELE" userId="da00a2aa-4c64-4bcb-a497-1055e4cd2351" providerId="ADAL" clId="{6530C318-908A-4873-9DE7-969F157B1C46}" dt="2022-11-24T13:39:20.087" v="1297"/>
          <ac:inkMkLst>
            <pc:docMk/>
            <pc:sldMk cId="944205425" sldId="268"/>
            <ac:inkMk id="99" creationId="{D66D332C-98BF-4EFF-B5F6-7DCD38CA0148}"/>
          </ac:inkMkLst>
        </pc:inkChg>
        <pc:inkChg chg="add del">
          <ac:chgData name="PIPAN MICHELE" userId="da00a2aa-4c64-4bcb-a497-1055e4cd2351" providerId="ADAL" clId="{6530C318-908A-4873-9DE7-969F157B1C46}" dt="2022-11-24T13:39:20.087" v="1297"/>
          <ac:inkMkLst>
            <pc:docMk/>
            <pc:sldMk cId="944205425" sldId="268"/>
            <ac:inkMk id="100" creationId="{BCA931E1-07A2-458C-87D7-7D19DE9BD5B3}"/>
          </ac:inkMkLst>
        </pc:inkChg>
        <pc:inkChg chg="add del">
          <ac:chgData name="PIPAN MICHELE" userId="da00a2aa-4c64-4bcb-a497-1055e4cd2351" providerId="ADAL" clId="{6530C318-908A-4873-9DE7-969F157B1C46}" dt="2022-11-24T13:39:57.417" v="1300"/>
          <ac:inkMkLst>
            <pc:docMk/>
            <pc:sldMk cId="944205425" sldId="268"/>
            <ac:inkMk id="101" creationId="{9FF8AAE4-7508-4FCA-8868-027AE6F7197C}"/>
          </ac:inkMkLst>
        </pc:inkChg>
        <pc:inkChg chg="add del">
          <ac:chgData name="PIPAN MICHELE" userId="da00a2aa-4c64-4bcb-a497-1055e4cd2351" providerId="ADAL" clId="{6530C318-908A-4873-9DE7-969F157B1C46}" dt="2022-11-24T13:39:20.087" v="1297"/>
          <ac:inkMkLst>
            <pc:docMk/>
            <pc:sldMk cId="944205425" sldId="268"/>
            <ac:inkMk id="102" creationId="{3D02657B-1CD6-42F7-8629-F7D8D028CF05}"/>
          </ac:inkMkLst>
        </pc:inkChg>
        <pc:inkChg chg="add del">
          <ac:chgData name="PIPAN MICHELE" userId="da00a2aa-4c64-4bcb-a497-1055e4cd2351" providerId="ADAL" clId="{6530C318-908A-4873-9DE7-969F157B1C46}" dt="2022-11-24T13:39:20.087" v="1297"/>
          <ac:inkMkLst>
            <pc:docMk/>
            <pc:sldMk cId="944205425" sldId="268"/>
            <ac:inkMk id="103" creationId="{BDE26EF7-F87E-4964-A920-A1ACEA18D787}"/>
          </ac:inkMkLst>
        </pc:inkChg>
        <pc:inkChg chg="add del">
          <ac:chgData name="PIPAN MICHELE" userId="da00a2aa-4c64-4bcb-a497-1055e4cd2351" providerId="ADAL" clId="{6530C318-908A-4873-9DE7-969F157B1C46}" dt="2022-11-24T13:39:20.087" v="1297"/>
          <ac:inkMkLst>
            <pc:docMk/>
            <pc:sldMk cId="944205425" sldId="268"/>
            <ac:inkMk id="104" creationId="{E21903E5-11D7-4FD7-8B0D-670E0B1358BF}"/>
          </ac:inkMkLst>
        </pc:inkChg>
        <pc:inkChg chg="add del">
          <ac:chgData name="PIPAN MICHELE" userId="da00a2aa-4c64-4bcb-a497-1055e4cd2351" providerId="ADAL" clId="{6530C318-908A-4873-9DE7-969F157B1C46}" dt="2022-11-24T13:39:57.417" v="1300"/>
          <ac:inkMkLst>
            <pc:docMk/>
            <pc:sldMk cId="944205425" sldId="268"/>
            <ac:inkMk id="105" creationId="{C3E69A6A-270E-4E6F-B4FC-15B490E1AE3B}"/>
          </ac:inkMkLst>
        </pc:inkChg>
        <pc:inkChg chg="add del">
          <ac:chgData name="PIPAN MICHELE" userId="da00a2aa-4c64-4bcb-a497-1055e4cd2351" providerId="ADAL" clId="{6530C318-908A-4873-9DE7-969F157B1C46}" dt="2022-11-24T13:39:57.417" v="1300"/>
          <ac:inkMkLst>
            <pc:docMk/>
            <pc:sldMk cId="944205425" sldId="268"/>
            <ac:inkMk id="106" creationId="{2956F7AF-4241-4B6E-BE9F-9865879E9783}"/>
          </ac:inkMkLst>
        </pc:inkChg>
        <pc:inkChg chg="add del">
          <ac:chgData name="PIPAN MICHELE" userId="da00a2aa-4c64-4bcb-a497-1055e4cd2351" providerId="ADAL" clId="{6530C318-908A-4873-9DE7-969F157B1C46}" dt="2022-11-24T13:39:57.417" v="1300"/>
          <ac:inkMkLst>
            <pc:docMk/>
            <pc:sldMk cId="944205425" sldId="268"/>
            <ac:inkMk id="107" creationId="{52D28DE8-E030-4FB8-8575-B3F06F87902D}"/>
          </ac:inkMkLst>
        </pc:inkChg>
        <pc:inkChg chg="add del">
          <ac:chgData name="PIPAN MICHELE" userId="da00a2aa-4c64-4bcb-a497-1055e4cd2351" providerId="ADAL" clId="{6530C318-908A-4873-9DE7-969F157B1C46}" dt="2022-11-24T13:39:57.417" v="1300"/>
          <ac:inkMkLst>
            <pc:docMk/>
            <pc:sldMk cId="944205425" sldId="268"/>
            <ac:inkMk id="108" creationId="{E0548FF8-04D3-4668-95FD-0227A4BECD46}"/>
          </ac:inkMkLst>
        </pc:inkChg>
        <pc:inkChg chg="add del">
          <ac:chgData name="PIPAN MICHELE" userId="da00a2aa-4c64-4bcb-a497-1055e4cd2351" providerId="ADAL" clId="{6530C318-908A-4873-9DE7-969F157B1C46}" dt="2022-11-24T13:39:57.417" v="1300"/>
          <ac:inkMkLst>
            <pc:docMk/>
            <pc:sldMk cId="944205425" sldId="268"/>
            <ac:inkMk id="109" creationId="{DD427C54-EC4F-4A4B-8BBA-CECADE86EA92}"/>
          </ac:inkMkLst>
        </pc:inkChg>
        <pc:inkChg chg="add">
          <ac:chgData name="PIPAN MICHELE" userId="da00a2aa-4c64-4bcb-a497-1055e4cd2351" providerId="ADAL" clId="{6530C318-908A-4873-9DE7-969F157B1C46}" dt="2022-11-24T13:39:57.417" v="1300"/>
          <ac:inkMkLst>
            <pc:docMk/>
            <pc:sldMk cId="944205425" sldId="268"/>
            <ac:inkMk id="110" creationId="{20B7304A-1BC9-444E-B725-29FBB021047A}"/>
          </ac:inkMkLst>
        </pc:inkChg>
      </pc:sldChg>
      <pc:sldChg chg="addSp delSp">
        <pc:chgData name="PIPAN MICHELE" userId="da00a2aa-4c64-4bcb-a497-1055e4cd2351" providerId="ADAL" clId="{6530C318-908A-4873-9DE7-969F157B1C46}" dt="2022-11-24T13:40:31.791" v="1352"/>
        <pc:sldMkLst>
          <pc:docMk/>
          <pc:sldMk cId="2053432530" sldId="269"/>
        </pc:sldMkLst>
        <pc:inkChg chg="add del">
          <ac:chgData name="PIPAN MICHELE" userId="da00a2aa-4c64-4bcb-a497-1055e4cd2351" providerId="ADAL" clId="{6530C318-908A-4873-9DE7-969F157B1C46}" dt="2022-11-24T13:40:03.715" v="1310"/>
          <ac:inkMkLst>
            <pc:docMk/>
            <pc:sldMk cId="2053432530" sldId="269"/>
            <ac:inkMk id="2" creationId="{91382485-C7BD-4531-838F-9178F1BDBE87}"/>
          </ac:inkMkLst>
        </pc:inkChg>
        <pc:inkChg chg="add del">
          <ac:chgData name="PIPAN MICHELE" userId="da00a2aa-4c64-4bcb-a497-1055e4cd2351" providerId="ADAL" clId="{6530C318-908A-4873-9DE7-969F157B1C46}" dt="2022-11-24T13:40:03.715" v="1310"/>
          <ac:inkMkLst>
            <pc:docMk/>
            <pc:sldMk cId="2053432530" sldId="269"/>
            <ac:inkMk id="3" creationId="{4F658136-1858-45FE-8E3B-5E33188AE1F0}"/>
          </ac:inkMkLst>
        </pc:inkChg>
        <pc:inkChg chg="add del">
          <ac:chgData name="PIPAN MICHELE" userId="da00a2aa-4c64-4bcb-a497-1055e4cd2351" providerId="ADAL" clId="{6530C318-908A-4873-9DE7-969F157B1C46}" dt="2022-11-24T13:40:03.715" v="1310"/>
          <ac:inkMkLst>
            <pc:docMk/>
            <pc:sldMk cId="2053432530" sldId="269"/>
            <ac:inkMk id="4" creationId="{A0F4DC2C-435D-4478-8C5B-39B465E2B96C}"/>
          </ac:inkMkLst>
        </pc:inkChg>
        <pc:inkChg chg="add del">
          <ac:chgData name="PIPAN MICHELE" userId="da00a2aa-4c64-4bcb-a497-1055e4cd2351" providerId="ADAL" clId="{6530C318-908A-4873-9DE7-969F157B1C46}" dt="2022-11-24T13:40:03.715" v="1310"/>
          <ac:inkMkLst>
            <pc:docMk/>
            <pc:sldMk cId="2053432530" sldId="269"/>
            <ac:inkMk id="5" creationId="{0B6FC9BE-2DF1-4D93-B457-840816F91D04}"/>
          </ac:inkMkLst>
        </pc:inkChg>
        <pc:inkChg chg="add del">
          <ac:chgData name="PIPAN MICHELE" userId="da00a2aa-4c64-4bcb-a497-1055e4cd2351" providerId="ADAL" clId="{6530C318-908A-4873-9DE7-969F157B1C46}" dt="2022-11-24T13:40:03.715" v="1310"/>
          <ac:inkMkLst>
            <pc:docMk/>
            <pc:sldMk cId="2053432530" sldId="269"/>
            <ac:inkMk id="6" creationId="{6D0098C3-DF16-4D86-A29C-EFCF126EDFD7}"/>
          </ac:inkMkLst>
        </pc:inkChg>
        <pc:inkChg chg="add del">
          <ac:chgData name="PIPAN MICHELE" userId="da00a2aa-4c64-4bcb-a497-1055e4cd2351" providerId="ADAL" clId="{6530C318-908A-4873-9DE7-969F157B1C46}" dt="2022-11-24T13:40:03.715" v="1310"/>
          <ac:inkMkLst>
            <pc:docMk/>
            <pc:sldMk cId="2053432530" sldId="269"/>
            <ac:inkMk id="7" creationId="{6C58E917-5785-4422-89CD-82F673511E40}"/>
          </ac:inkMkLst>
        </pc:inkChg>
        <pc:inkChg chg="add del">
          <ac:chgData name="PIPAN MICHELE" userId="da00a2aa-4c64-4bcb-a497-1055e4cd2351" providerId="ADAL" clId="{6530C318-908A-4873-9DE7-969F157B1C46}" dt="2022-11-24T13:40:03.715" v="1310"/>
          <ac:inkMkLst>
            <pc:docMk/>
            <pc:sldMk cId="2053432530" sldId="269"/>
            <ac:inkMk id="8" creationId="{30DCDCA6-9863-4A79-A317-01A4A3E15973}"/>
          </ac:inkMkLst>
        </pc:inkChg>
        <pc:inkChg chg="add del">
          <ac:chgData name="PIPAN MICHELE" userId="da00a2aa-4c64-4bcb-a497-1055e4cd2351" providerId="ADAL" clId="{6530C318-908A-4873-9DE7-969F157B1C46}" dt="2022-11-24T13:40:03.715" v="1310"/>
          <ac:inkMkLst>
            <pc:docMk/>
            <pc:sldMk cId="2053432530" sldId="269"/>
            <ac:inkMk id="9" creationId="{F5BF6E39-0F8E-4B49-8CC9-838FCECD7089}"/>
          </ac:inkMkLst>
        </pc:inkChg>
        <pc:inkChg chg="add del">
          <ac:chgData name="PIPAN MICHELE" userId="da00a2aa-4c64-4bcb-a497-1055e4cd2351" providerId="ADAL" clId="{6530C318-908A-4873-9DE7-969F157B1C46}" dt="2022-11-24T13:40:03.715" v="1310"/>
          <ac:inkMkLst>
            <pc:docMk/>
            <pc:sldMk cId="2053432530" sldId="269"/>
            <ac:inkMk id="10" creationId="{4169DD05-5EBE-4F82-A7C8-EB3B02B38F83}"/>
          </ac:inkMkLst>
        </pc:inkChg>
        <pc:inkChg chg="add">
          <ac:chgData name="PIPAN MICHELE" userId="da00a2aa-4c64-4bcb-a497-1055e4cd2351" providerId="ADAL" clId="{6530C318-908A-4873-9DE7-969F157B1C46}" dt="2022-11-24T13:40:03.715" v="1310"/>
          <ac:inkMkLst>
            <pc:docMk/>
            <pc:sldMk cId="2053432530" sldId="269"/>
            <ac:inkMk id="11" creationId="{997911A1-947C-4DFA-8978-B274FBD5E8AB}"/>
          </ac:inkMkLst>
        </pc:inkChg>
        <pc:inkChg chg="add">
          <ac:chgData name="PIPAN MICHELE" userId="da00a2aa-4c64-4bcb-a497-1055e4cd2351" providerId="ADAL" clId="{6530C318-908A-4873-9DE7-969F157B1C46}" dt="2022-11-24T13:40:03.715" v="1310"/>
          <ac:inkMkLst>
            <pc:docMk/>
            <pc:sldMk cId="2053432530" sldId="269"/>
            <ac:inkMk id="12" creationId="{6F26FB38-9CC6-44F4-B2B7-695843516CDE}"/>
          </ac:inkMkLst>
        </pc:inkChg>
        <pc:inkChg chg="add">
          <ac:chgData name="PIPAN MICHELE" userId="da00a2aa-4c64-4bcb-a497-1055e4cd2351" providerId="ADAL" clId="{6530C318-908A-4873-9DE7-969F157B1C46}" dt="2022-11-24T13:40:05.895" v="1311"/>
          <ac:inkMkLst>
            <pc:docMk/>
            <pc:sldMk cId="2053432530" sldId="269"/>
            <ac:inkMk id="13" creationId="{0DC29F44-B875-4785-8031-DA34D87F55C8}"/>
          </ac:inkMkLst>
        </pc:inkChg>
        <pc:inkChg chg="add del">
          <ac:chgData name="PIPAN MICHELE" userId="da00a2aa-4c64-4bcb-a497-1055e4cd2351" providerId="ADAL" clId="{6530C318-908A-4873-9DE7-969F157B1C46}" dt="2022-11-24T13:40:15.857" v="1325"/>
          <ac:inkMkLst>
            <pc:docMk/>
            <pc:sldMk cId="2053432530" sldId="269"/>
            <ac:inkMk id="14" creationId="{3795E1DA-DB8E-45BA-B3BE-4435D8DC2238}"/>
          </ac:inkMkLst>
        </pc:inkChg>
        <pc:inkChg chg="add del">
          <ac:chgData name="PIPAN MICHELE" userId="da00a2aa-4c64-4bcb-a497-1055e4cd2351" providerId="ADAL" clId="{6530C318-908A-4873-9DE7-969F157B1C46}" dt="2022-11-24T13:40:15.857" v="1325"/>
          <ac:inkMkLst>
            <pc:docMk/>
            <pc:sldMk cId="2053432530" sldId="269"/>
            <ac:inkMk id="15" creationId="{5DDC6C0C-9293-43F3-9F05-E93A58AC86E5}"/>
          </ac:inkMkLst>
        </pc:inkChg>
        <pc:inkChg chg="add del">
          <ac:chgData name="PIPAN MICHELE" userId="da00a2aa-4c64-4bcb-a497-1055e4cd2351" providerId="ADAL" clId="{6530C318-908A-4873-9DE7-969F157B1C46}" dt="2022-11-24T13:40:15.857" v="1325"/>
          <ac:inkMkLst>
            <pc:docMk/>
            <pc:sldMk cId="2053432530" sldId="269"/>
            <ac:inkMk id="16" creationId="{44F6BC9B-4633-4319-AD66-6723C39B6854}"/>
          </ac:inkMkLst>
        </pc:inkChg>
        <pc:inkChg chg="add del">
          <ac:chgData name="PIPAN MICHELE" userId="da00a2aa-4c64-4bcb-a497-1055e4cd2351" providerId="ADAL" clId="{6530C318-908A-4873-9DE7-969F157B1C46}" dt="2022-11-24T13:40:15.857" v="1325"/>
          <ac:inkMkLst>
            <pc:docMk/>
            <pc:sldMk cId="2053432530" sldId="269"/>
            <ac:inkMk id="17" creationId="{681F4E4A-7BE4-4A06-A8F7-C4179DC0D430}"/>
          </ac:inkMkLst>
        </pc:inkChg>
        <pc:inkChg chg="add del">
          <ac:chgData name="PIPAN MICHELE" userId="da00a2aa-4c64-4bcb-a497-1055e4cd2351" providerId="ADAL" clId="{6530C318-908A-4873-9DE7-969F157B1C46}" dt="2022-11-24T13:40:15.857" v="1325"/>
          <ac:inkMkLst>
            <pc:docMk/>
            <pc:sldMk cId="2053432530" sldId="269"/>
            <ac:inkMk id="18" creationId="{05BDE973-B98E-48E9-9F69-398E523AA90D}"/>
          </ac:inkMkLst>
        </pc:inkChg>
        <pc:inkChg chg="add del">
          <ac:chgData name="PIPAN MICHELE" userId="da00a2aa-4c64-4bcb-a497-1055e4cd2351" providerId="ADAL" clId="{6530C318-908A-4873-9DE7-969F157B1C46}" dt="2022-11-24T13:40:15.857" v="1325"/>
          <ac:inkMkLst>
            <pc:docMk/>
            <pc:sldMk cId="2053432530" sldId="269"/>
            <ac:inkMk id="19" creationId="{B2B2DFE1-C04A-4003-A916-5A089AB36B02}"/>
          </ac:inkMkLst>
        </pc:inkChg>
        <pc:inkChg chg="add del">
          <ac:chgData name="PIPAN MICHELE" userId="da00a2aa-4c64-4bcb-a497-1055e4cd2351" providerId="ADAL" clId="{6530C318-908A-4873-9DE7-969F157B1C46}" dt="2022-11-24T13:40:15.857" v="1325"/>
          <ac:inkMkLst>
            <pc:docMk/>
            <pc:sldMk cId="2053432530" sldId="269"/>
            <ac:inkMk id="20" creationId="{1BC1E10A-9296-42A6-A409-EB0F9FFE7D77}"/>
          </ac:inkMkLst>
        </pc:inkChg>
        <pc:inkChg chg="add del">
          <ac:chgData name="PIPAN MICHELE" userId="da00a2aa-4c64-4bcb-a497-1055e4cd2351" providerId="ADAL" clId="{6530C318-908A-4873-9DE7-969F157B1C46}" dt="2022-11-24T13:40:15.857" v="1325"/>
          <ac:inkMkLst>
            <pc:docMk/>
            <pc:sldMk cId="2053432530" sldId="269"/>
            <ac:inkMk id="21" creationId="{29054796-1CC6-43E0-9D7F-42D89C34F3B0}"/>
          </ac:inkMkLst>
        </pc:inkChg>
        <pc:inkChg chg="add del">
          <ac:chgData name="PIPAN MICHELE" userId="da00a2aa-4c64-4bcb-a497-1055e4cd2351" providerId="ADAL" clId="{6530C318-908A-4873-9DE7-969F157B1C46}" dt="2022-11-24T13:40:15.857" v="1325"/>
          <ac:inkMkLst>
            <pc:docMk/>
            <pc:sldMk cId="2053432530" sldId="269"/>
            <ac:inkMk id="22" creationId="{15B24020-0831-42AF-AEE2-BA3084E93BCE}"/>
          </ac:inkMkLst>
        </pc:inkChg>
        <pc:inkChg chg="add del">
          <ac:chgData name="PIPAN MICHELE" userId="da00a2aa-4c64-4bcb-a497-1055e4cd2351" providerId="ADAL" clId="{6530C318-908A-4873-9DE7-969F157B1C46}" dt="2022-11-24T13:40:15.857" v="1325"/>
          <ac:inkMkLst>
            <pc:docMk/>
            <pc:sldMk cId="2053432530" sldId="269"/>
            <ac:inkMk id="23" creationId="{5EE735BB-5E67-45C4-BD76-0A103EAE02B1}"/>
          </ac:inkMkLst>
        </pc:inkChg>
        <pc:inkChg chg="add del">
          <ac:chgData name="PIPAN MICHELE" userId="da00a2aa-4c64-4bcb-a497-1055e4cd2351" providerId="ADAL" clId="{6530C318-908A-4873-9DE7-969F157B1C46}" dt="2022-11-24T13:40:15.857" v="1325"/>
          <ac:inkMkLst>
            <pc:docMk/>
            <pc:sldMk cId="2053432530" sldId="269"/>
            <ac:inkMk id="24" creationId="{0E59DC5E-612B-4548-980C-178CD4E39927}"/>
          </ac:inkMkLst>
        </pc:inkChg>
        <pc:inkChg chg="add del">
          <ac:chgData name="PIPAN MICHELE" userId="da00a2aa-4c64-4bcb-a497-1055e4cd2351" providerId="ADAL" clId="{6530C318-908A-4873-9DE7-969F157B1C46}" dt="2022-11-24T13:40:15.857" v="1325"/>
          <ac:inkMkLst>
            <pc:docMk/>
            <pc:sldMk cId="2053432530" sldId="269"/>
            <ac:inkMk id="25" creationId="{F8998345-08FF-4E92-BD50-5C4F7671919C}"/>
          </ac:inkMkLst>
        </pc:inkChg>
        <pc:inkChg chg="add del">
          <ac:chgData name="PIPAN MICHELE" userId="da00a2aa-4c64-4bcb-a497-1055e4cd2351" providerId="ADAL" clId="{6530C318-908A-4873-9DE7-969F157B1C46}" dt="2022-11-24T13:40:15.857" v="1325"/>
          <ac:inkMkLst>
            <pc:docMk/>
            <pc:sldMk cId="2053432530" sldId="269"/>
            <ac:inkMk id="26" creationId="{C94B3CCE-719A-4565-B001-837FC9920C40}"/>
          </ac:inkMkLst>
        </pc:inkChg>
        <pc:inkChg chg="add">
          <ac:chgData name="PIPAN MICHELE" userId="da00a2aa-4c64-4bcb-a497-1055e4cd2351" providerId="ADAL" clId="{6530C318-908A-4873-9DE7-969F157B1C46}" dt="2022-11-24T13:40:15.857" v="1325"/>
          <ac:inkMkLst>
            <pc:docMk/>
            <pc:sldMk cId="2053432530" sldId="269"/>
            <ac:inkMk id="27" creationId="{E65D2D18-3304-4CEB-A576-B7FF257FF70E}"/>
          </ac:inkMkLst>
        </pc:inkChg>
        <pc:inkChg chg="add">
          <ac:chgData name="PIPAN MICHELE" userId="da00a2aa-4c64-4bcb-a497-1055e4cd2351" providerId="ADAL" clId="{6530C318-908A-4873-9DE7-969F157B1C46}" dt="2022-11-24T13:40:15.857" v="1325"/>
          <ac:inkMkLst>
            <pc:docMk/>
            <pc:sldMk cId="2053432530" sldId="269"/>
            <ac:inkMk id="28" creationId="{0501FD18-3FE1-4E6B-9763-1EA57E30421C}"/>
          </ac:inkMkLst>
        </pc:inkChg>
        <pc:inkChg chg="add">
          <ac:chgData name="PIPAN MICHELE" userId="da00a2aa-4c64-4bcb-a497-1055e4cd2351" providerId="ADAL" clId="{6530C318-908A-4873-9DE7-969F157B1C46}" dt="2022-11-24T13:40:15.857" v="1325"/>
          <ac:inkMkLst>
            <pc:docMk/>
            <pc:sldMk cId="2053432530" sldId="269"/>
            <ac:inkMk id="29" creationId="{855951E8-99E3-474C-A006-2FE2595B60B4}"/>
          </ac:inkMkLst>
        </pc:inkChg>
        <pc:inkChg chg="add">
          <ac:chgData name="PIPAN MICHELE" userId="da00a2aa-4c64-4bcb-a497-1055e4cd2351" providerId="ADAL" clId="{6530C318-908A-4873-9DE7-969F157B1C46}" dt="2022-11-24T13:40:15.857" v="1325"/>
          <ac:inkMkLst>
            <pc:docMk/>
            <pc:sldMk cId="2053432530" sldId="269"/>
            <ac:inkMk id="30" creationId="{010961A0-959E-4473-AB56-467AF8DE865E}"/>
          </ac:inkMkLst>
        </pc:inkChg>
        <pc:inkChg chg="add del">
          <ac:chgData name="PIPAN MICHELE" userId="da00a2aa-4c64-4bcb-a497-1055e4cd2351" providerId="ADAL" clId="{6530C318-908A-4873-9DE7-969F157B1C46}" dt="2022-11-24T13:40:24.092" v="1340"/>
          <ac:inkMkLst>
            <pc:docMk/>
            <pc:sldMk cId="2053432530" sldId="269"/>
            <ac:inkMk id="31" creationId="{0EA11D5E-00D3-4BA9-A67B-F8017B41BD37}"/>
          </ac:inkMkLst>
        </pc:inkChg>
        <pc:inkChg chg="add del">
          <ac:chgData name="PIPAN MICHELE" userId="da00a2aa-4c64-4bcb-a497-1055e4cd2351" providerId="ADAL" clId="{6530C318-908A-4873-9DE7-969F157B1C46}" dt="2022-11-24T13:40:24.092" v="1340"/>
          <ac:inkMkLst>
            <pc:docMk/>
            <pc:sldMk cId="2053432530" sldId="269"/>
            <ac:inkMk id="32" creationId="{75265EF1-00C0-4C9D-8C28-7A740EB74C20}"/>
          </ac:inkMkLst>
        </pc:inkChg>
        <pc:inkChg chg="add del">
          <ac:chgData name="PIPAN MICHELE" userId="da00a2aa-4c64-4bcb-a497-1055e4cd2351" providerId="ADAL" clId="{6530C318-908A-4873-9DE7-969F157B1C46}" dt="2022-11-24T13:40:24.092" v="1340"/>
          <ac:inkMkLst>
            <pc:docMk/>
            <pc:sldMk cId="2053432530" sldId="269"/>
            <ac:inkMk id="33" creationId="{2439C913-4C21-4740-AB87-700DBBBB09B8}"/>
          </ac:inkMkLst>
        </pc:inkChg>
        <pc:inkChg chg="add del">
          <ac:chgData name="PIPAN MICHELE" userId="da00a2aa-4c64-4bcb-a497-1055e4cd2351" providerId="ADAL" clId="{6530C318-908A-4873-9DE7-969F157B1C46}" dt="2022-11-24T13:40:24.092" v="1340"/>
          <ac:inkMkLst>
            <pc:docMk/>
            <pc:sldMk cId="2053432530" sldId="269"/>
            <ac:inkMk id="34" creationId="{6B31C186-FF1F-4CC8-A8CC-DE9B5DE80074}"/>
          </ac:inkMkLst>
        </pc:inkChg>
        <pc:inkChg chg="add del">
          <ac:chgData name="PIPAN MICHELE" userId="da00a2aa-4c64-4bcb-a497-1055e4cd2351" providerId="ADAL" clId="{6530C318-908A-4873-9DE7-969F157B1C46}" dt="2022-11-24T13:40:24.092" v="1340"/>
          <ac:inkMkLst>
            <pc:docMk/>
            <pc:sldMk cId="2053432530" sldId="269"/>
            <ac:inkMk id="35" creationId="{FD5E5002-9DCD-4062-AF27-7586E10ED793}"/>
          </ac:inkMkLst>
        </pc:inkChg>
        <pc:inkChg chg="add del">
          <ac:chgData name="PIPAN MICHELE" userId="da00a2aa-4c64-4bcb-a497-1055e4cd2351" providerId="ADAL" clId="{6530C318-908A-4873-9DE7-969F157B1C46}" dt="2022-11-24T13:40:24.092" v="1340"/>
          <ac:inkMkLst>
            <pc:docMk/>
            <pc:sldMk cId="2053432530" sldId="269"/>
            <ac:inkMk id="36" creationId="{A7EED8A7-F393-4330-A384-691E7CB96B6F}"/>
          </ac:inkMkLst>
        </pc:inkChg>
        <pc:inkChg chg="add del">
          <ac:chgData name="PIPAN MICHELE" userId="da00a2aa-4c64-4bcb-a497-1055e4cd2351" providerId="ADAL" clId="{6530C318-908A-4873-9DE7-969F157B1C46}" dt="2022-11-24T13:40:24.092" v="1340"/>
          <ac:inkMkLst>
            <pc:docMk/>
            <pc:sldMk cId="2053432530" sldId="269"/>
            <ac:inkMk id="37" creationId="{522B05A4-B644-401B-8CBB-948BFEB28E1B}"/>
          </ac:inkMkLst>
        </pc:inkChg>
        <pc:inkChg chg="add del">
          <ac:chgData name="PIPAN MICHELE" userId="da00a2aa-4c64-4bcb-a497-1055e4cd2351" providerId="ADAL" clId="{6530C318-908A-4873-9DE7-969F157B1C46}" dt="2022-11-24T13:40:24.092" v="1340"/>
          <ac:inkMkLst>
            <pc:docMk/>
            <pc:sldMk cId="2053432530" sldId="269"/>
            <ac:inkMk id="38" creationId="{52D2089B-1C9C-49DE-9C9A-F841F52E7CDD}"/>
          </ac:inkMkLst>
        </pc:inkChg>
        <pc:inkChg chg="add del">
          <ac:chgData name="PIPAN MICHELE" userId="da00a2aa-4c64-4bcb-a497-1055e4cd2351" providerId="ADAL" clId="{6530C318-908A-4873-9DE7-969F157B1C46}" dt="2022-11-24T13:40:24.092" v="1340"/>
          <ac:inkMkLst>
            <pc:docMk/>
            <pc:sldMk cId="2053432530" sldId="269"/>
            <ac:inkMk id="39" creationId="{7700687F-001A-4A94-816D-9CE807B3F04A}"/>
          </ac:inkMkLst>
        </pc:inkChg>
        <pc:inkChg chg="add del">
          <ac:chgData name="PIPAN MICHELE" userId="da00a2aa-4c64-4bcb-a497-1055e4cd2351" providerId="ADAL" clId="{6530C318-908A-4873-9DE7-969F157B1C46}" dt="2022-11-24T13:40:24.092" v="1340"/>
          <ac:inkMkLst>
            <pc:docMk/>
            <pc:sldMk cId="2053432530" sldId="269"/>
            <ac:inkMk id="40" creationId="{07555388-BBA8-41DB-A81A-B972BA278E9E}"/>
          </ac:inkMkLst>
        </pc:inkChg>
        <pc:inkChg chg="add del">
          <ac:chgData name="PIPAN MICHELE" userId="da00a2aa-4c64-4bcb-a497-1055e4cd2351" providerId="ADAL" clId="{6530C318-908A-4873-9DE7-969F157B1C46}" dt="2022-11-24T13:40:24.092" v="1340"/>
          <ac:inkMkLst>
            <pc:docMk/>
            <pc:sldMk cId="2053432530" sldId="269"/>
            <ac:inkMk id="41" creationId="{C6A6C680-3DDD-4289-9B27-B46DCFEBC310}"/>
          </ac:inkMkLst>
        </pc:inkChg>
        <pc:inkChg chg="add del">
          <ac:chgData name="PIPAN MICHELE" userId="da00a2aa-4c64-4bcb-a497-1055e4cd2351" providerId="ADAL" clId="{6530C318-908A-4873-9DE7-969F157B1C46}" dt="2022-11-24T13:40:24.092" v="1340"/>
          <ac:inkMkLst>
            <pc:docMk/>
            <pc:sldMk cId="2053432530" sldId="269"/>
            <ac:inkMk id="42" creationId="{007DC3F7-205C-469D-B291-AD60F5F32E64}"/>
          </ac:inkMkLst>
        </pc:inkChg>
        <pc:inkChg chg="add del">
          <ac:chgData name="PIPAN MICHELE" userId="da00a2aa-4c64-4bcb-a497-1055e4cd2351" providerId="ADAL" clId="{6530C318-908A-4873-9DE7-969F157B1C46}" dt="2022-11-24T13:40:24.092" v="1340"/>
          <ac:inkMkLst>
            <pc:docMk/>
            <pc:sldMk cId="2053432530" sldId="269"/>
            <ac:inkMk id="43" creationId="{20AF0F86-0EB0-4140-852F-1DD3AF2CCBB0}"/>
          </ac:inkMkLst>
        </pc:inkChg>
        <pc:inkChg chg="add">
          <ac:chgData name="PIPAN MICHELE" userId="da00a2aa-4c64-4bcb-a497-1055e4cd2351" providerId="ADAL" clId="{6530C318-908A-4873-9DE7-969F157B1C46}" dt="2022-11-24T13:40:23.311" v="1339"/>
          <ac:inkMkLst>
            <pc:docMk/>
            <pc:sldMk cId="2053432530" sldId="269"/>
            <ac:inkMk id="44" creationId="{FCD22A1D-0514-40B9-AA45-5D22F28A6A23}"/>
          </ac:inkMkLst>
        </pc:inkChg>
        <pc:inkChg chg="add">
          <ac:chgData name="PIPAN MICHELE" userId="da00a2aa-4c64-4bcb-a497-1055e4cd2351" providerId="ADAL" clId="{6530C318-908A-4873-9DE7-969F157B1C46}" dt="2022-11-24T13:40:24.092" v="1340"/>
          <ac:inkMkLst>
            <pc:docMk/>
            <pc:sldMk cId="2053432530" sldId="269"/>
            <ac:inkMk id="45" creationId="{AECFE9C9-2817-4FF6-8C55-1E45E4A52602}"/>
          </ac:inkMkLst>
        </pc:inkChg>
        <pc:inkChg chg="add">
          <ac:chgData name="PIPAN MICHELE" userId="da00a2aa-4c64-4bcb-a497-1055e4cd2351" providerId="ADAL" clId="{6530C318-908A-4873-9DE7-969F157B1C46}" dt="2022-11-24T13:40:24.092" v="1340"/>
          <ac:inkMkLst>
            <pc:docMk/>
            <pc:sldMk cId="2053432530" sldId="269"/>
            <ac:inkMk id="46" creationId="{CC88DF3D-6759-45AD-956B-32E767579160}"/>
          </ac:inkMkLst>
        </pc:inkChg>
        <pc:inkChg chg="add del">
          <ac:chgData name="PIPAN MICHELE" userId="da00a2aa-4c64-4bcb-a497-1055e4cd2351" providerId="ADAL" clId="{6530C318-908A-4873-9DE7-969F157B1C46}" dt="2022-11-24T13:40:26.201" v="1343"/>
          <ac:inkMkLst>
            <pc:docMk/>
            <pc:sldMk cId="2053432530" sldId="269"/>
            <ac:inkMk id="47" creationId="{1B7C9D9E-9936-496E-B4F8-EA2BD50ACA38}"/>
          </ac:inkMkLst>
        </pc:inkChg>
        <pc:inkChg chg="add del">
          <ac:chgData name="PIPAN MICHELE" userId="da00a2aa-4c64-4bcb-a497-1055e4cd2351" providerId="ADAL" clId="{6530C318-908A-4873-9DE7-969F157B1C46}" dt="2022-11-24T13:40:26.201" v="1343"/>
          <ac:inkMkLst>
            <pc:docMk/>
            <pc:sldMk cId="2053432530" sldId="269"/>
            <ac:inkMk id="48" creationId="{C9A1359F-CEF9-4E4B-A916-B7FFC68D9917}"/>
          </ac:inkMkLst>
        </pc:inkChg>
        <pc:inkChg chg="add del">
          <ac:chgData name="PIPAN MICHELE" userId="da00a2aa-4c64-4bcb-a497-1055e4cd2351" providerId="ADAL" clId="{6530C318-908A-4873-9DE7-969F157B1C46}" dt="2022-11-24T13:40:29.641" v="1350"/>
          <ac:inkMkLst>
            <pc:docMk/>
            <pc:sldMk cId="2053432530" sldId="269"/>
            <ac:inkMk id="49" creationId="{420DE4D5-D2D9-43B4-B361-B6117ECE2E26}"/>
          </ac:inkMkLst>
        </pc:inkChg>
        <pc:inkChg chg="add del">
          <ac:chgData name="PIPAN MICHELE" userId="da00a2aa-4c64-4bcb-a497-1055e4cd2351" providerId="ADAL" clId="{6530C318-908A-4873-9DE7-969F157B1C46}" dt="2022-11-24T13:40:29.641" v="1350"/>
          <ac:inkMkLst>
            <pc:docMk/>
            <pc:sldMk cId="2053432530" sldId="269"/>
            <ac:inkMk id="50" creationId="{AF8A8BDA-1478-453A-921F-EE96E25AEA9C}"/>
          </ac:inkMkLst>
        </pc:inkChg>
        <pc:inkChg chg="add del">
          <ac:chgData name="PIPAN MICHELE" userId="da00a2aa-4c64-4bcb-a497-1055e4cd2351" providerId="ADAL" clId="{6530C318-908A-4873-9DE7-969F157B1C46}" dt="2022-11-24T13:40:29.641" v="1350"/>
          <ac:inkMkLst>
            <pc:docMk/>
            <pc:sldMk cId="2053432530" sldId="269"/>
            <ac:inkMk id="51" creationId="{7CD17D78-894C-4E5B-8272-1BFA68EF42C8}"/>
          </ac:inkMkLst>
        </pc:inkChg>
        <pc:inkChg chg="add del">
          <ac:chgData name="PIPAN MICHELE" userId="da00a2aa-4c64-4bcb-a497-1055e4cd2351" providerId="ADAL" clId="{6530C318-908A-4873-9DE7-969F157B1C46}" dt="2022-11-24T13:40:29.641" v="1350"/>
          <ac:inkMkLst>
            <pc:docMk/>
            <pc:sldMk cId="2053432530" sldId="269"/>
            <ac:inkMk id="52" creationId="{4991818C-C70A-408E-936D-671517ECA91B}"/>
          </ac:inkMkLst>
        </pc:inkChg>
        <pc:inkChg chg="add del">
          <ac:chgData name="PIPAN MICHELE" userId="da00a2aa-4c64-4bcb-a497-1055e4cd2351" providerId="ADAL" clId="{6530C318-908A-4873-9DE7-969F157B1C46}" dt="2022-11-24T13:40:29.641" v="1350"/>
          <ac:inkMkLst>
            <pc:docMk/>
            <pc:sldMk cId="2053432530" sldId="269"/>
            <ac:inkMk id="53" creationId="{4A1B60AD-263E-4B5C-B3E5-E37287BFEF76}"/>
          </ac:inkMkLst>
        </pc:inkChg>
        <pc:inkChg chg="add del">
          <ac:chgData name="PIPAN MICHELE" userId="da00a2aa-4c64-4bcb-a497-1055e4cd2351" providerId="ADAL" clId="{6530C318-908A-4873-9DE7-969F157B1C46}" dt="2022-11-24T13:40:29.641" v="1350"/>
          <ac:inkMkLst>
            <pc:docMk/>
            <pc:sldMk cId="2053432530" sldId="269"/>
            <ac:inkMk id="54" creationId="{F8B91018-2167-4830-A8F6-B1D8CC9A6514}"/>
          </ac:inkMkLst>
        </pc:inkChg>
        <pc:inkChg chg="add del">
          <ac:chgData name="PIPAN MICHELE" userId="da00a2aa-4c64-4bcb-a497-1055e4cd2351" providerId="ADAL" clId="{6530C318-908A-4873-9DE7-969F157B1C46}" dt="2022-11-24T13:40:31.791" v="1352"/>
          <ac:inkMkLst>
            <pc:docMk/>
            <pc:sldMk cId="2053432530" sldId="269"/>
            <ac:inkMk id="55" creationId="{E5F99DE0-0DCF-45B1-BCF2-FE54D73997C4}"/>
          </ac:inkMkLst>
        </pc:inkChg>
        <pc:inkChg chg="add">
          <ac:chgData name="PIPAN MICHELE" userId="da00a2aa-4c64-4bcb-a497-1055e4cd2351" providerId="ADAL" clId="{6530C318-908A-4873-9DE7-969F157B1C46}" dt="2022-11-24T13:40:29.641" v="1350"/>
          <ac:inkMkLst>
            <pc:docMk/>
            <pc:sldMk cId="2053432530" sldId="269"/>
            <ac:inkMk id="56" creationId="{BA058576-E376-4B00-999F-16ABB73341A3}"/>
          </ac:inkMkLst>
        </pc:inkChg>
        <pc:inkChg chg="add">
          <ac:chgData name="PIPAN MICHELE" userId="da00a2aa-4c64-4bcb-a497-1055e4cd2351" providerId="ADAL" clId="{6530C318-908A-4873-9DE7-969F157B1C46}" dt="2022-11-24T13:40:29.641" v="1350"/>
          <ac:inkMkLst>
            <pc:docMk/>
            <pc:sldMk cId="2053432530" sldId="269"/>
            <ac:inkMk id="57" creationId="{7FE5BA2F-CD7E-4F45-92A0-73E553CE4183}"/>
          </ac:inkMkLst>
        </pc:inkChg>
        <pc:inkChg chg="add del">
          <ac:chgData name="PIPAN MICHELE" userId="da00a2aa-4c64-4bcb-a497-1055e4cd2351" providerId="ADAL" clId="{6530C318-908A-4873-9DE7-969F157B1C46}" dt="2022-11-24T13:40:31.791" v="1352"/>
          <ac:inkMkLst>
            <pc:docMk/>
            <pc:sldMk cId="2053432530" sldId="269"/>
            <ac:inkMk id="58" creationId="{1788C321-FA47-40A6-9D5B-D507A3B3B5E2}"/>
          </ac:inkMkLst>
        </pc:inkChg>
        <pc:inkChg chg="add">
          <ac:chgData name="PIPAN MICHELE" userId="da00a2aa-4c64-4bcb-a497-1055e4cd2351" providerId="ADAL" clId="{6530C318-908A-4873-9DE7-969F157B1C46}" dt="2022-11-24T13:40:31.791" v="1352"/>
          <ac:inkMkLst>
            <pc:docMk/>
            <pc:sldMk cId="2053432530" sldId="269"/>
            <ac:inkMk id="59" creationId="{E0D0EF55-60E5-4FD6-A12E-B243C48B5796}"/>
          </ac:inkMkLst>
        </pc:inkChg>
      </pc:sldChg>
      <pc:sldChg chg="addSp delSp">
        <pc:chgData name="PIPAN MICHELE" userId="da00a2aa-4c64-4bcb-a497-1055e4cd2351" providerId="ADAL" clId="{6530C318-908A-4873-9DE7-969F157B1C46}" dt="2022-11-24T13:41:59.089" v="1382"/>
        <pc:sldMkLst>
          <pc:docMk/>
          <pc:sldMk cId="67750394" sldId="270"/>
        </pc:sldMkLst>
        <pc:inkChg chg="add del">
          <ac:chgData name="PIPAN MICHELE" userId="da00a2aa-4c64-4bcb-a497-1055e4cd2351" providerId="ADAL" clId="{6530C318-908A-4873-9DE7-969F157B1C46}" dt="2022-11-24T13:40:52.336" v="1356"/>
          <ac:inkMkLst>
            <pc:docMk/>
            <pc:sldMk cId="67750394" sldId="270"/>
            <ac:inkMk id="2" creationId="{E6E8B70A-5EB3-48DA-A112-CB9EE6C486F0}"/>
          </ac:inkMkLst>
        </pc:inkChg>
        <pc:inkChg chg="add del">
          <ac:chgData name="PIPAN MICHELE" userId="da00a2aa-4c64-4bcb-a497-1055e4cd2351" providerId="ADAL" clId="{6530C318-908A-4873-9DE7-969F157B1C46}" dt="2022-11-24T13:40:52.336" v="1356"/>
          <ac:inkMkLst>
            <pc:docMk/>
            <pc:sldMk cId="67750394" sldId="270"/>
            <ac:inkMk id="3" creationId="{AD16C56D-A98E-4FF3-AEB1-15577BC0074D}"/>
          </ac:inkMkLst>
        </pc:inkChg>
        <pc:inkChg chg="add del">
          <ac:chgData name="PIPAN MICHELE" userId="da00a2aa-4c64-4bcb-a497-1055e4cd2351" providerId="ADAL" clId="{6530C318-908A-4873-9DE7-969F157B1C46}" dt="2022-11-24T13:40:52.336" v="1356"/>
          <ac:inkMkLst>
            <pc:docMk/>
            <pc:sldMk cId="67750394" sldId="270"/>
            <ac:inkMk id="4" creationId="{AE29CA83-C09B-497B-9CDF-733DB0346DF1}"/>
          </ac:inkMkLst>
        </pc:inkChg>
        <pc:inkChg chg="add del">
          <ac:chgData name="PIPAN MICHELE" userId="da00a2aa-4c64-4bcb-a497-1055e4cd2351" providerId="ADAL" clId="{6530C318-908A-4873-9DE7-969F157B1C46}" dt="2022-11-24T13:41:20.919" v="1361"/>
          <ac:inkMkLst>
            <pc:docMk/>
            <pc:sldMk cId="67750394" sldId="270"/>
            <ac:inkMk id="5" creationId="{501B93A0-DE84-4276-94FE-8F337D5F3CAC}"/>
          </ac:inkMkLst>
        </pc:inkChg>
        <pc:inkChg chg="add del">
          <ac:chgData name="PIPAN MICHELE" userId="da00a2aa-4c64-4bcb-a497-1055e4cd2351" providerId="ADAL" clId="{6530C318-908A-4873-9DE7-969F157B1C46}" dt="2022-11-24T13:41:20.919" v="1361"/>
          <ac:inkMkLst>
            <pc:docMk/>
            <pc:sldMk cId="67750394" sldId="270"/>
            <ac:inkMk id="6" creationId="{4A5936BB-5692-48CD-AB04-C27658E05FE3}"/>
          </ac:inkMkLst>
        </pc:inkChg>
        <pc:inkChg chg="add del">
          <ac:chgData name="PIPAN MICHELE" userId="da00a2aa-4c64-4bcb-a497-1055e4cd2351" providerId="ADAL" clId="{6530C318-908A-4873-9DE7-969F157B1C46}" dt="2022-11-24T13:41:23.904" v="1367"/>
          <ac:inkMkLst>
            <pc:docMk/>
            <pc:sldMk cId="67750394" sldId="270"/>
            <ac:inkMk id="7" creationId="{14FFAC36-81A0-485D-A8D9-CF1D494B73F8}"/>
          </ac:inkMkLst>
        </pc:inkChg>
        <pc:inkChg chg="add del">
          <ac:chgData name="PIPAN MICHELE" userId="da00a2aa-4c64-4bcb-a497-1055e4cd2351" providerId="ADAL" clId="{6530C318-908A-4873-9DE7-969F157B1C46}" dt="2022-11-24T13:41:23.904" v="1367"/>
          <ac:inkMkLst>
            <pc:docMk/>
            <pc:sldMk cId="67750394" sldId="270"/>
            <ac:inkMk id="8" creationId="{168DCC66-4D06-4749-BD12-B505338DFD65}"/>
          </ac:inkMkLst>
        </pc:inkChg>
        <pc:inkChg chg="add del">
          <ac:chgData name="PIPAN MICHELE" userId="da00a2aa-4c64-4bcb-a497-1055e4cd2351" providerId="ADAL" clId="{6530C318-908A-4873-9DE7-969F157B1C46}" dt="2022-11-24T13:41:23.904" v="1367"/>
          <ac:inkMkLst>
            <pc:docMk/>
            <pc:sldMk cId="67750394" sldId="270"/>
            <ac:inkMk id="9" creationId="{87B086BC-8105-4526-A750-B0E90BEAC667}"/>
          </ac:inkMkLst>
        </pc:inkChg>
        <pc:inkChg chg="add del">
          <ac:chgData name="PIPAN MICHELE" userId="da00a2aa-4c64-4bcb-a497-1055e4cd2351" providerId="ADAL" clId="{6530C318-908A-4873-9DE7-969F157B1C46}" dt="2022-11-24T13:41:23.904" v="1367"/>
          <ac:inkMkLst>
            <pc:docMk/>
            <pc:sldMk cId="67750394" sldId="270"/>
            <ac:inkMk id="10" creationId="{DE0A5890-7A73-463B-A972-681074AA66EE}"/>
          </ac:inkMkLst>
        </pc:inkChg>
        <pc:inkChg chg="add del">
          <ac:chgData name="PIPAN MICHELE" userId="da00a2aa-4c64-4bcb-a497-1055e4cd2351" providerId="ADAL" clId="{6530C318-908A-4873-9DE7-969F157B1C46}" dt="2022-11-24T13:41:23.904" v="1367"/>
          <ac:inkMkLst>
            <pc:docMk/>
            <pc:sldMk cId="67750394" sldId="270"/>
            <ac:inkMk id="11" creationId="{23F977D0-9EE0-4302-BC63-67AC8A1BF222}"/>
          </ac:inkMkLst>
        </pc:inkChg>
        <pc:inkChg chg="add del">
          <ac:chgData name="PIPAN MICHELE" userId="da00a2aa-4c64-4bcb-a497-1055e4cd2351" providerId="ADAL" clId="{6530C318-908A-4873-9DE7-969F157B1C46}" dt="2022-11-24T13:41:23.904" v="1367"/>
          <ac:inkMkLst>
            <pc:docMk/>
            <pc:sldMk cId="67750394" sldId="270"/>
            <ac:inkMk id="12" creationId="{54B143B7-8B34-4834-914F-45351F260126}"/>
          </ac:inkMkLst>
        </pc:inkChg>
        <pc:inkChg chg="add del">
          <ac:chgData name="PIPAN MICHELE" userId="da00a2aa-4c64-4bcb-a497-1055e4cd2351" providerId="ADAL" clId="{6530C318-908A-4873-9DE7-969F157B1C46}" dt="2022-11-24T13:41:39.091" v="1380"/>
          <ac:inkMkLst>
            <pc:docMk/>
            <pc:sldMk cId="67750394" sldId="270"/>
            <ac:inkMk id="13" creationId="{DE1974E2-87B8-4ACF-9476-9C3AA1099F12}"/>
          </ac:inkMkLst>
        </pc:inkChg>
        <pc:inkChg chg="add del">
          <ac:chgData name="PIPAN MICHELE" userId="da00a2aa-4c64-4bcb-a497-1055e4cd2351" providerId="ADAL" clId="{6530C318-908A-4873-9DE7-969F157B1C46}" dt="2022-11-24T13:41:39.091" v="1380"/>
          <ac:inkMkLst>
            <pc:docMk/>
            <pc:sldMk cId="67750394" sldId="270"/>
            <ac:inkMk id="14" creationId="{31ADD609-56A9-4D16-865D-1F48DD3DD2D3}"/>
          </ac:inkMkLst>
        </pc:inkChg>
        <pc:inkChg chg="add del">
          <ac:chgData name="PIPAN MICHELE" userId="da00a2aa-4c64-4bcb-a497-1055e4cd2351" providerId="ADAL" clId="{6530C318-908A-4873-9DE7-969F157B1C46}" dt="2022-11-24T13:41:39.091" v="1380"/>
          <ac:inkMkLst>
            <pc:docMk/>
            <pc:sldMk cId="67750394" sldId="270"/>
            <ac:inkMk id="15" creationId="{42824289-2294-466E-AA6B-711E41B5131D}"/>
          </ac:inkMkLst>
        </pc:inkChg>
        <pc:inkChg chg="add del">
          <ac:chgData name="PIPAN MICHELE" userId="da00a2aa-4c64-4bcb-a497-1055e4cd2351" providerId="ADAL" clId="{6530C318-908A-4873-9DE7-969F157B1C46}" dt="2022-11-24T13:41:39.091" v="1380"/>
          <ac:inkMkLst>
            <pc:docMk/>
            <pc:sldMk cId="67750394" sldId="270"/>
            <ac:inkMk id="16" creationId="{D12E60BA-1B52-44B1-875B-9251C08C6336}"/>
          </ac:inkMkLst>
        </pc:inkChg>
        <pc:inkChg chg="add del">
          <ac:chgData name="PIPAN MICHELE" userId="da00a2aa-4c64-4bcb-a497-1055e4cd2351" providerId="ADAL" clId="{6530C318-908A-4873-9DE7-969F157B1C46}" dt="2022-11-24T13:41:39.091" v="1380"/>
          <ac:inkMkLst>
            <pc:docMk/>
            <pc:sldMk cId="67750394" sldId="270"/>
            <ac:inkMk id="17" creationId="{4C222478-10BB-4AA7-87A8-DD7A7B3B2FD1}"/>
          </ac:inkMkLst>
        </pc:inkChg>
        <pc:inkChg chg="add del">
          <ac:chgData name="PIPAN MICHELE" userId="da00a2aa-4c64-4bcb-a497-1055e4cd2351" providerId="ADAL" clId="{6530C318-908A-4873-9DE7-969F157B1C46}" dt="2022-11-24T13:41:39.091" v="1380"/>
          <ac:inkMkLst>
            <pc:docMk/>
            <pc:sldMk cId="67750394" sldId="270"/>
            <ac:inkMk id="18" creationId="{A776E7E5-F8D2-4312-A62B-51BA67AAC705}"/>
          </ac:inkMkLst>
        </pc:inkChg>
        <pc:inkChg chg="add del">
          <ac:chgData name="PIPAN MICHELE" userId="da00a2aa-4c64-4bcb-a497-1055e4cd2351" providerId="ADAL" clId="{6530C318-908A-4873-9DE7-969F157B1C46}" dt="2022-11-24T13:41:39.091" v="1380"/>
          <ac:inkMkLst>
            <pc:docMk/>
            <pc:sldMk cId="67750394" sldId="270"/>
            <ac:inkMk id="19" creationId="{753DBAA5-9060-485E-B96E-79F1F73E9E72}"/>
          </ac:inkMkLst>
        </pc:inkChg>
        <pc:inkChg chg="add del">
          <ac:chgData name="PIPAN MICHELE" userId="da00a2aa-4c64-4bcb-a497-1055e4cd2351" providerId="ADAL" clId="{6530C318-908A-4873-9DE7-969F157B1C46}" dt="2022-11-24T13:41:39.091" v="1380"/>
          <ac:inkMkLst>
            <pc:docMk/>
            <pc:sldMk cId="67750394" sldId="270"/>
            <ac:inkMk id="20" creationId="{BBA2A977-742E-4A16-BEDF-DACC1CB41693}"/>
          </ac:inkMkLst>
        </pc:inkChg>
        <pc:inkChg chg="add del">
          <ac:chgData name="PIPAN MICHELE" userId="da00a2aa-4c64-4bcb-a497-1055e4cd2351" providerId="ADAL" clId="{6530C318-908A-4873-9DE7-969F157B1C46}" dt="2022-11-24T13:41:39.091" v="1380"/>
          <ac:inkMkLst>
            <pc:docMk/>
            <pc:sldMk cId="67750394" sldId="270"/>
            <ac:inkMk id="21" creationId="{8CD191E5-F202-4C61-BDB4-A3B1DACD1BB6}"/>
          </ac:inkMkLst>
        </pc:inkChg>
        <pc:inkChg chg="add del">
          <ac:chgData name="PIPAN MICHELE" userId="da00a2aa-4c64-4bcb-a497-1055e4cd2351" providerId="ADAL" clId="{6530C318-908A-4873-9DE7-969F157B1C46}" dt="2022-11-24T13:41:39.091" v="1380"/>
          <ac:inkMkLst>
            <pc:docMk/>
            <pc:sldMk cId="67750394" sldId="270"/>
            <ac:inkMk id="22" creationId="{0B63A664-A84D-4FFB-B6CE-B2AF464AAB01}"/>
          </ac:inkMkLst>
        </pc:inkChg>
        <pc:inkChg chg="add del">
          <ac:chgData name="PIPAN MICHELE" userId="da00a2aa-4c64-4bcb-a497-1055e4cd2351" providerId="ADAL" clId="{6530C318-908A-4873-9DE7-969F157B1C46}" dt="2022-11-24T13:41:39.091" v="1380"/>
          <ac:inkMkLst>
            <pc:docMk/>
            <pc:sldMk cId="67750394" sldId="270"/>
            <ac:inkMk id="23" creationId="{3787BC6C-96D9-4A4A-A086-AA927DDB9F6E}"/>
          </ac:inkMkLst>
        </pc:inkChg>
        <pc:inkChg chg="add del">
          <ac:chgData name="PIPAN MICHELE" userId="da00a2aa-4c64-4bcb-a497-1055e4cd2351" providerId="ADAL" clId="{6530C318-908A-4873-9DE7-969F157B1C46}" dt="2022-11-24T13:41:39.091" v="1380"/>
          <ac:inkMkLst>
            <pc:docMk/>
            <pc:sldMk cId="67750394" sldId="270"/>
            <ac:inkMk id="24" creationId="{D7240BD4-2F3F-4D6B-8100-D9165206D471}"/>
          </ac:inkMkLst>
        </pc:inkChg>
        <pc:inkChg chg="add del">
          <ac:chgData name="PIPAN MICHELE" userId="da00a2aa-4c64-4bcb-a497-1055e4cd2351" providerId="ADAL" clId="{6530C318-908A-4873-9DE7-969F157B1C46}" dt="2022-11-24T13:41:39.091" v="1380"/>
          <ac:inkMkLst>
            <pc:docMk/>
            <pc:sldMk cId="67750394" sldId="270"/>
            <ac:inkMk id="25" creationId="{3E8618DC-7CBF-4F5F-B12D-E4D101262801}"/>
          </ac:inkMkLst>
        </pc:inkChg>
        <pc:inkChg chg="add del">
          <ac:chgData name="PIPAN MICHELE" userId="da00a2aa-4c64-4bcb-a497-1055e4cd2351" providerId="ADAL" clId="{6530C318-908A-4873-9DE7-969F157B1C46}" dt="2022-11-24T13:41:59.089" v="1382"/>
          <ac:inkMkLst>
            <pc:docMk/>
            <pc:sldMk cId="67750394" sldId="270"/>
            <ac:inkMk id="26" creationId="{369DFB94-51C6-4893-9CC1-ABE976374D21}"/>
          </ac:inkMkLst>
        </pc:inkChg>
        <pc:inkChg chg="add del">
          <ac:chgData name="PIPAN MICHELE" userId="da00a2aa-4c64-4bcb-a497-1055e4cd2351" providerId="ADAL" clId="{6530C318-908A-4873-9DE7-969F157B1C46}" dt="2022-11-24T13:41:59.089" v="1382"/>
          <ac:inkMkLst>
            <pc:docMk/>
            <pc:sldMk cId="67750394" sldId="270"/>
            <ac:inkMk id="27" creationId="{CD909A0A-4D57-418A-9211-6BA3454D5487}"/>
          </ac:inkMkLst>
        </pc:inkChg>
        <pc:inkChg chg="add">
          <ac:chgData name="PIPAN MICHELE" userId="da00a2aa-4c64-4bcb-a497-1055e4cd2351" providerId="ADAL" clId="{6530C318-908A-4873-9DE7-969F157B1C46}" dt="2022-11-24T13:41:59.089" v="1382"/>
          <ac:inkMkLst>
            <pc:docMk/>
            <pc:sldMk cId="67750394" sldId="270"/>
            <ac:inkMk id="28" creationId="{B981F661-3F4D-4585-B431-61C49ACD6D06}"/>
          </ac:inkMkLst>
        </pc:inkChg>
      </pc:sldChg>
      <pc:sldChg chg="addSp delSp">
        <pc:chgData name="PIPAN MICHELE" userId="da00a2aa-4c64-4bcb-a497-1055e4cd2351" providerId="ADAL" clId="{6530C318-908A-4873-9DE7-969F157B1C46}" dt="2022-11-24T13:43:53.753" v="1468"/>
        <pc:sldMkLst>
          <pc:docMk/>
          <pc:sldMk cId="3643148898" sldId="271"/>
        </pc:sldMkLst>
        <pc:inkChg chg="add del">
          <ac:chgData name="PIPAN MICHELE" userId="da00a2aa-4c64-4bcb-a497-1055e4cd2351" providerId="ADAL" clId="{6530C318-908A-4873-9DE7-969F157B1C46}" dt="2022-11-24T13:43:23.604" v="1448"/>
          <ac:inkMkLst>
            <pc:docMk/>
            <pc:sldMk cId="3643148898" sldId="271"/>
            <ac:inkMk id="2" creationId="{7B8AEC00-38AC-478A-9FEC-C1BD1A67F96F}"/>
          </ac:inkMkLst>
        </pc:inkChg>
        <pc:inkChg chg="add del">
          <ac:chgData name="PIPAN MICHELE" userId="da00a2aa-4c64-4bcb-a497-1055e4cd2351" providerId="ADAL" clId="{6530C318-908A-4873-9DE7-969F157B1C46}" dt="2022-11-24T13:42:12.967" v="1388"/>
          <ac:inkMkLst>
            <pc:docMk/>
            <pc:sldMk cId="3643148898" sldId="271"/>
            <ac:inkMk id="3" creationId="{C2EB5341-679C-4EB2-A265-1D7406D1B4E0}"/>
          </ac:inkMkLst>
        </pc:inkChg>
        <pc:inkChg chg="add del">
          <ac:chgData name="PIPAN MICHELE" userId="da00a2aa-4c64-4bcb-a497-1055e4cd2351" providerId="ADAL" clId="{6530C318-908A-4873-9DE7-969F157B1C46}" dt="2022-11-24T13:42:12.967" v="1388"/>
          <ac:inkMkLst>
            <pc:docMk/>
            <pc:sldMk cId="3643148898" sldId="271"/>
            <ac:inkMk id="4" creationId="{F7D4581C-15EE-4CC0-8134-3F5C7108BF61}"/>
          </ac:inkMkLst>
        </pc:inkChg>
        <pc:inkChg chg="add del">
          <ac:chgData name="PIPAN MICHELE" userId="da00a2aa-4c64-4bcb-a497-1055e4cd2351" providerId="ADAL" clId="{6530C318-908A-4873-9DE7-969F157B1C46}" dt="2022-11-24T13:42:12.967" v="1388"/>
          <ac:inkMkLst>
            <pc:docMk/>
            <pc:sldMk cId="3643148898" sldId="271"/>
            <ac:inkMk id="5" creationId="{DAEE1498-5B15-454D-B7BF-54651AF88DD2}"/>
          </ac:inkMkLst>
        </pc:inkChg>
        <pc:inkChg chg="add del">
          <ac:chgData name="PIPAN MICHELE" userId="da00a2aa-4c64-4bcb-a497-1055e4cd2351" providerId="ADAL" clId="{6530C318-908A-4873-9DE7-969F157B1C46}" dt="2022-11-24T13:43:23.604" v="1448"/>
          <ac:inkMkLst>
            <pc:docMk/>
            <pc:sldMk cId="3643148898" sldId="271"/>
            <ac:inkMk id="6" creationId="{D8A8F1E0-38D8-4EC4-87D9-CC05783C6A7B}"/>
          </ac:inkMkLst>
        </pc:inkChg>
        <pc:inkChg chg="add del">
          <ac:chgData name="PIPAN MICHELE" userId="da00a2aa-4c64-4bcb-a497-1055e4cd2351" providerId="ADAL" clId="{6530C318-908A-4873-9DE7-969F157B1C46}" dt="2022-11-24T13:43:23.604" v="1448"/>
          <ac:inkMkLst>
            <pc:docMk/>
            <pc:sldMk cId="3643148898" sldId="271"/>
            <ac:inkMk id="7" creationId="{7CCADA7A-75EB-4483-BD29-BCCD0FD190B7}"/>
          </ac:inkMkLst>
        </pc:inkChg>
        <pc:inkChg chg="add del">
          <ac:chgData name="PIPAN MICHELE" userId="da00a2aa-4c64-4bcb-a497-1055e4cd2351" providerId="ADAL" clId="{6530C318-908A-4873-9DE7-969F157B1C46}" dt="2022-11-24T13:42:14.709" v="1391"/>
          <ac:inkMkLst>
            <pc:docMk/>
            <pc:sldMk cId="3643148898" sldId="271"/>
            <ac:inkMk id="8" creationId="{E0E3B9AA-D53C-48FA-AC50-5525A57DEB7C}"/>
          </ac:inkMkLst>
        </pc:inkChg>
        <pc:inkChg chg="add del">
          <ac:chgData name="PIPAN MICHELE" userId="da00a2aa-4c64-4bcb-a497-1055e4cd2351" providerId="ADAL" clId="{6530C318-908A-4873-9DE7-969F157B1C46}" dt="2022-11-24T13:42:14.709" v="1391"/>
          <ac:inkMkLst>
            <pc:docMk/>
            <pc:sldMk cId="3643148898" sldId="271"/>
            <ac:inkMk id="9" creationId="{7B2BAD77-DADE-4CA4-86D1-031C23B599DE}"/>
          </ac:inkMkLst>
        </pc:inkChg>
        <pc:inkChg chg="add del">
          <ac:chgData name="PIPAN MICHELE" userId="da00a2aa-4c64-4bcb-a497-1055e4cd2351" providerId="ADAL" clId="{6530C318-908A-4873-9DE7-969F157B1C46}" dt="2022-11-24T13:42:38.017" v="1416"/>
          <ac:inkMkLst>
            <pc:docMk/>
            <pc:sldMk cId="3643148898" sldId="271"/>
            <ac:inkMk id="10" creationId="{21706383-AC75-43E2-B66A-461541C9DED0}"/>
          </ac:inkMkLst>
        </pc:inkChg>
        <pc:inkChg chg="add del">
          <ac:chgData name="PIPAN MICHELE" userId="da00a2aa-4c64-4bcb-a497-1055e4cd2351" providerId="ADAL" clId="{6530C318-908A-4873-9DE7-969F157B1C46}" dt="2022-11-24T13:42:38.017" v="1416"/>
          <ac:inkMkLst>
            <pc:docMk/>
            <pc:sldMk cId="3643148898" sldId="271"/>
            <ac:inkMk id="11" creationId="{23E8710B-D1A8-4BC7-B57B-9B255688F63B}"/>
          </ac:inkMkLst>
        </pc:inkChg>
        <pc:inkChg chg="add del">
          <ac:chgData name="PIPAN MICHELE" userId="da00a2aa-4c64-4bcb-a497-1055e4cd2351" providerId="ADAL" clId="{6530C318-908A-4873-9DE7-969F157B1C46}" dt="2022-11-24T13:42:25.422" v="1405"/>
          <ac:inkMkLst>
            <pc:docMk/>
            <pc:sldMk cId="3643148898" sldId="271"/>
            <ac:inkMk id="12" creationId="{F985C650-7D3E-4C17-9516-C09CE143502D}"/>
          </ac:inkMkLst>
        </pc:inkChg>
        <pc:inkChg chg="add del">
          <ac:chgData name="PIPAN MICHELE" userId="da00a2aa-4c64-4bcb-a497-1055e4cd2351" providerId="ADAL" clId="{6530C318-908A-4873-9DE7-969F157B1C46}" dt="2022-11-24T13:42:25.422" v="1405"/>
          <ac:inkMkLst>
            <pc:docMk/>
            <pc:sldMk cId="3643148898" sldId="271"/>
            <ac:inkMk id="13" creationId="{2C55719C-8F67-4266-883E-7AD1056A7155}"/>
          </ac:inkMkLst>
        </pc:inkChg>
        <pc:inkChg chg="add del">
          <ac:chgData name="PIPAN MICHELE" userId="da00a2aa-4c64-4bcb-a497-1055e4cd2351" providerId="ADAL" clId="{6530C318-908A-4873-9DE7-969F157B1C46}" dt="2022-11-24T13:42:25.422" v="1405"/>
          <ac:inkMkLst>
            <pc:docMk/>
            <pc:sldMk cId="3643148898" sldId="271"/>
            <ac:inkMk id="14" creationId="{7533D17C-1FD5-4E8B-9973-98AF8F77F3F9}"/>
          </ac:inkMkLst>
        </pc:inkChg>
        <pc:inkChg chg="add del">
          <ac:chgData name="PIPAN MICHELE" userId="da00a2aa-4c64-4bcb-a497-1055e4cd2351" providerId="ADAL" clId="{6530C318-908A-4873-9DE7-969F157B1C46}" dt="2022-11-24T13:42:25.422" v="1405"/>
          <ac:inkMkLst>
            <pc:docMk/>
            <pc:sldMk cId="3643148898" sldId="271"/>
            <ac:inkMk id="15" creationId="{21B42BDF-7463-4ACB-A1C1-A3CBBE508FFA}"/>
          </ac:inkMkLst>
        </pc:inkChg>
        <pc:inkChg chg="add del">
          <ac:chgData name="PIPAN MICHELE" userId="da00a2aa-4c64-4bcb-a497-1055e4cd2351" providerId="ADAL" clId="{6530C318-908A-4873-9DE7-969F157B1C46}" dt="2022-11-24T13:42:25.422" v="1405"/>
          <ac:inkMkLst>
            <pc:docMk/>
            <pc:sldMk cId="3643148898" sldId="271"/>
            <ac:inkMk id="16" creationId="{4D77CCB9-2EBA-466B-B007-6F8E068A3134}"/>
          </ac:inkMkLst>
        </pc:inkChg>
        <pc:inkChg chg="add del">
          <ac:chgData name="PIPAN MICHELE" userId="da00a2aa-4c64-4bcb-a497-1055e4cd2351" providerId="ADAL" clId="{6530C318-908A-4873-9DE7-969F157B1C46}" dt="2022-11-24T13:42:25.422" v="1405"/>
          <ac:inkMkLst>
            <pc:docMk/>
            <pc:sldMk cId="3643148898" sldId="271"/>
            <ac:inkMk id="17" creationId="{82C37E67-C49C-4CD5-ACB0-B95482E6E93A}"/>
          </ac:inkMkLst>
        </pc:inkChg>
        <pc:inkChg chg="add del">
          <ac:chgData name="PIPAN MICHELE" userId="da00a2aa-4c64-4bcb-a497-1055e4cd2351" providerId="ADAL" clId="{6530C318-908A-4873-9DE7-969F157B1C46}" dt="2022-11-24T13:42:25.422" v="1405"/>
          <ac:inkMkLst>
            <pc:docMk/>
            <pc:sldMk cId="3643148898" sldId="271"/>
            <ac:inkMk id="18" creationId="{31007C2E-EE8B-4786-B5E7-89DBFAE21B77}"/>
          </ac:inkMkLst>
        </pc:inkChg>
        <pc:inkChg chg="add del">
          <ac:chgData name="PIPAN MICHELE" userId="da00a2aa-4c64-4bcb-a497-1055e4cd2351" providerId="ADAL" clId="{6530C318-908A-4873-9DE7-969F157B1C46}" dt="2022-11-24T13:42:25.422" v="1405"/>
          <ac:inkMkLst>
            <pc:docMk/>
            <pc:sldMk cId="3643148898" sldId="271"/>
            <ac:inkMk id="19" creationId="{EC26D821-82C5-4A4D-A159-4B39E0B1B5DA}"/>
          </ac:inkMkLst>
        </pc:inkChg>
        <pc:inkChg chg="add del">
          <ac:chgData name="PIPAN MICHELE" userId="da00a2aa-4c64-4bcb-a497-1055e4cd2351" providerId="ADAL" clId="{6530C318-908A-4873-9DE7-969F157B1C46}" dt="2022-11-24T13:42:25.422" v="1405"/>
          <ac:inkMkLst>
            <pc:docMk/>
            <pc:sldMk cId="3643148898" sldId="271"/>
            <ac:inkMk id="20" creationId="{331738C6-5F5F-4AF9-AEBD-F9E74556363A}"/>
          </ac:inkMkLst>
        </pc:inkChg>
        <pc:inkChg chg="add del">
          <ac:chgData name="PIPAN MICHELE" userId="da00a2aa-4c64-4bcb-a497-1055e4cd2351" providerId="ADAL" clId="{6530C318-908A-4873-9DE7-969F157B1C46}" dt="2022-11-24T13:42:25.422" v="1405"/>
          <ac:inkMkLst>
            <pc:docMk/>
            <pc:sldMk cId="3643148898" sldId="271"/>
            <ac:inkMk id="21" creationId="{35E3D128-AFF7-4C9E-B7AC-ECE90FED03D4}"/>
          </ac:inkMkLst>
        </pc:inkChg>
        <pc:inkChg chg="add del">
          <ac:chgData name="PIPAN MICHELE" userId="da00a2aa-4c64-4bcb-a497-1055e4cd2351" providerId="ADAL" clId="{6530C318-908A-4873-9DE7-969F157B1C46}" dt="2022-11-24T13:42:25.422" v="1405"/>
          <ac:inkMkLst>
            <pc:docMk/>
            <pc:sldMk cId="3643148898" sldId="271"/>
            <ac:inkMk id="22" creationId="{A46913F0-4AC0-4A58-A289-FB73CED25AA9}"/>
          </ac:inkMkLst>
        </pc:inkChg>
        <pc:inkChg chg="add del">
          <ac:chgData name="PIPAN MICHELE" userId="da00a2aa-4c64-4bcb-a497-1055e4cd2351" providerId="ADAL" clId="{6530C318-908A-4873-9DE7-969F157B1C46}" dt="2022-11-24T13:42:25.422" v="1405"/>
          <ac:inkMkLst>
            <pc:docMk/>
            <pc:sldMk cId="3643148898" sldId="271"/>
            <ac:inkMk id="23" creationId="{9AB77194-71A2-4F25-ADDC-275373E14771}"/>
          </ac:inkMkLst>
        </pc:inkChg>
        <pc:inkChg chg="add del">
          <ac:chgData name="PIPAN MICHELE" userId="da00a2aa-4c64-4bcb-a497-1055e4cd2351" providerId="ADAL" clId="{6530C318-908A-4873-9DE7-969F157B1C46}" dt="2022-11-24T13:42:47.856" v="1422"/>
          <ac:inkMkLst>
            <pc:docMk/>
            <pc:sldMk cId="3643148898" sldId="271"/>
            <ac:inkMk id="24" creationId="{A1B68FE0-3967-413B-A7EC-4973D473B8E8}"/>
          </ac:inkMkLst>
        </pc:inkChg>
        <pc:inkChg chg="add del">
          <ac:chgData name="PIPAN MICHELE" userId="da00a2aa-4c64-4bcb-a497-1055e4cd2351" providerId="ADAL" clId="{6530C318-908A-4873-9DE7-969F157B1C46}" dt="2022-11-24T13:42:26.647" v="1407"/>
          <ac:inkMkLst>
            <pc:docMk/>
            <pc:sldMk cId="3643148898" sldId="271"/>
            <ac:inkMk id="25" creationId="{E7E6B753-A823-4C65-AA0C-C7C021022344}"/>
          </ac:inkMkLst>
        </pc:inkChg>
        <pc:inkChg chg="add del">
          <ac:chgData name="PIPAN MICHELE" userId="da00a2aa-4c64-4bcb-a497-1055e4cd2351" providerId="ADAL" clId="{6530C318-908A-4873-9DE7-969F157B1C46}" dt="2022-11-24T13:42:26.647" v="1407"/>
          <ac:inkMkLst>
            <pc:docMk/>
            <pc:sldMk cId="3643148898" sldId="271"/>
            <ac:inkMk id="26" creationId="{E66D85DF-9227-4E31-B060-57C50EBFB621}"/>
          </ac:inkMkLst>
        </pc:inkChg>
        <pc:inkChg chg="add del">
          <ac:chgData name="PIPAN MICHELE" userId="da00a2aa-4c64-4bcb-a497-1055e4cd2351" providerId="ADAL" clId="{6530C318-908A-4873-9DE7-969F157B1C46}" dt="2022-11-24T13:42:38.017" v="1416"/>
          <ac:inkMkLst>
            <pc:docMk/>
            <pc:sldMk cId="3643148898" sldId="271"/>
            <ac:inkMk id="27" creationId="{F1BAEA6A-70AC-4E4E-B75F-BD64C80E7D40}"/>
          </ac:inkMkLst>
        </pc:inkChg>
        <pc:inkChg chg="add del">
          <ac:chgData name="PIPAN MICHELE" userId="da00a2aa-4c64-4bcb-a497-1055e4cd2351" providerId="ADAL" clId="{6530C318-908A-4873-9DE7-969F157B1C46}" dt="2022-11-24T13:42:35.685" v="1412"/>
          <ac:inkMkLst>
            <pc:docMk/>
            <pc:sldMk cId="3643148898" sldId="271"/>
            <ac:inkMk id="28" creationId="{5AC119E0-9891-48D8-90D7-319F53008476}"/>
          </ac:inkMkLst>
        </pc:inkChg>
        <pc:inkChg chg="add del">
          <ac:chgData name="PIPAN MICHELE" userId="da00a2aa-4c64-4bcb-a497-1055e4cd2351" providerId="ADAL" clId="{6530C318-908A-4873-9DE7-969F157B1C46}" dt="2022-11-24T13:42:35.685" v="1412"/>
          <ac:inkMkLst>
            <pc:docMk/>
            <pc:sldMk cId="3643148898" sldId="271"/>
            <ac:inkMk id="29" creationId="{FDBFFBB6-ADBB-43CB-B17A-B92C99B564FF}"/>
          </ac:inkMkLst>
        </pc:inkChg>
        <pc:inkChg chg="add del">
          <ac:chgData name="PIPAN MICHELE" userId="da00a2aa-4c64-4bcb-a497-1055e4cd2351" providerId="ADAL" clId="{6530C318-908A-4873-9DE7-969F157B1C46}" dt="2022-11-24T13:42:35.685" v="1412"/>
          <ac:inkMkLst>
            <pc:docMk/>
            <pc:sldMk cId="3643148898" sldId="271"/>
            <ac:inkMk id="30" creationId="{96D58787-0190-4C6A-9134-02CEB7D89320}"/>
          </ac:inkMkLst>
        </pc:inkChg>
        <pc:inkChg chg="add del">
          <ac:chgData name="PIPAN MICHELE" userId="da00a2aa-4c64-4bcb-a497-1055e4cd2351" providerId="ADAL" clId="{6530C318-908A-4873-9DE7-969F157B1C46}" dt="2022-11-24T13:42:38.017" v="1416"/>
          <ac:inkMkLst>
            <pc:docMk/>
            <pc:sldMk cId="3643148898" sldId="271"/>
            <ac:inkMk id="31" creationId="{244C6ED3-72B1-4705-9A4C-96AA9153A93F}"/>
          </ac:inkMkLst>
        </pc:inkChg>
        <pc:inkChg chg="add del">
          <ac:chgData name="PIPAN MICHELE" userId="da00a2aa-4c64-4bcb-a497-1055e4cd2351" providerId="ADAL" clId="{6530C318-908A-4873-9DE7-969F157B1C46}" dt="2022-11-24T13:42:38.017" v="1416"/>
          <ac:inkMkLst>
            <pc:docMk/>
            <pc:sldMk cId="3643148898" sldId="271"/>
            <ac:inkMk id="32" creationId="{C9742929-1F10-4BE5-BBA6-824BADFCE689}"/>
          </ac:inkMkLst>
        </pc:inkChg>
        <pc:inkChg chg="add del">
          <ac:chgData name="PIPAN MICHELE" userId="da00a2aa-4c64-4bcb-a497-1055e4cd2351" providerId="ADAL" clId="{6530C318-908A-4873-9DE7-969F157B1C46}" dt="2022-11-24T13:42:38.017" v="1416"/>
          <ac:inkMkLst>
            <pc:docMk/>
            <pc:sldMk cId="3643148898" sldId="271"/>
            <ac:inkMk id="33" creationId="{CB742515-DA1D-46D6-BFBA-B2927C687EB8}"/>
          </ac:inkMkLst>
        </pc:inkChg>
        <pc:inkChg chg="add del">
          <ac:chgData name="PIPAN MICHELE" userId="da00a2aa-4c64-4bcb-a497-1055e4cd2351" providerId="ADAL" clId="{6530C318-908A-4873-9DE7-969F157B1C46}" dt="2022-11-24T13:42:38.017" v="1416"/>
          <ac:inkMkLst>
            <pc:docMk/>
            <pc:sldMk cId="3643148898" sldId="271"/>
            <ac:inkMk id="34" creationId="{89F0571A-DCCC-43D3-8738-B6965C3D85C4}"/>
          </ac:inkMkLst>
        </pc:inkChg>
        <pc:inkChg chg="add del">
          <ac:chgData name="PIPAN MICHELE" userId="da00a2aa-4c64-4bcb-a497-1055e4cd2351" providerId="ADAL" clId="{6530C318-908A-4873-9DE7-969F157B1C46}" dt="2022-11-24T13:42:38.017" v="1416"/>
          <ac:inkMkLst>
            <pc:docMk/>
            <pc:sldMk cId="3643148898" sldId="271"/>
            <ac:inkMk id="35" creationId="{E0BF14F9-1364-4130-B8D5-9F89FB13E1A0}"/>
          </ac:inkMkLst>
        </pc:inkChg>
        <pc:inkChg chg="add del">
          <ac:chgData name="PIPAN MICHELE" userId="da00a2aa-4c64-4bcb-a497-1055e4cd2351" providerId="ADAL" clId="{6530C318-908A-4873-9DE7-969F157B1C46}" dt="2022-11-24T13:42:42.730" v="1419"/>
          <ac:inkMkLst>
            <pc:docMk/>
            <pc:sldMk cId="3643148898" sldId="271"/>
            <ac:inkMk id="36" creationId="{0C3EFDAE-16C9-4079-AD2F-8D2C4B9B04DF}"/>
          </ac:inkMkLst>
        </pc:inkChg>
        <pc:inkChg chg="add del">
          <ac:chgData name="PIPAN MICHELE" userId="da00a2aa-4c64-4bcb-a497-1055e4cd2351" providerId="ADAL" clId="{6530C318-908A-4873-9DE7-969F157B1C46}" dt="2022-11-24T13:42:42.730" v="1419"/>
          <ac:inkMkLst>
            <pc:docMk/>
            <pc:sldMk cId="3643148898" sldId="271"/>
            <ac:inkMk id="37" creationId="{65B7C6FB-07A2-4152-94E0-F5F7C8D8F170}"/>
          </ac:inkMkLst>
        </pc:inkChg>
        <pc:inkChg chg="add del">
          <ac:chgData name="PIPAN MICHELE" userId="da00a2aa-4c64-4bcb-a497-1055e4cd2351" providerId="ADAL" clId="{6530C318-908A-4873-9DE7-969F157B1C46}" dt="2022-11-24T13:42:42.730" v="1419"/>
          <ac:inkMkLst>
            <pc:docMk/>
            <pc:sldMk cId="3643148898" sldId="271"/>
            <ac:inkMk id="38" creationId="{60E8D7B0-1DDE-4EAC-A6D4-40229E3C9460}"/>
          </ac:inkMkLst>
        </pc:inkChg>
        <pc:inkChg chg="add del">
          <ac:chgData name="PIPAN MICHELE" userId="da00a2aa-4c64-4bcb-a497-1055e4cd2351" providerId="ADAL" clId="{6530C318-908A-4873-9DE7-969F157B1C46}" dt="2022-11-24T13:42:47.856" v="1422"/>
          <ac:inkMkLst>
            <pc:docMk/>
            <pc:sldMk cId="3643148898" sldId="271"/>
            <ac:inkMk id="39" creationId="{2F27723E-0B6C-4001-B0DA-10983D00F672}"/>
          </ac:inkMkLst>
        </pc:inkChg>
        <pc:inkChg chg="add del">
          <ac:chgData name="PIPAN MICHELE" userId="da00a2aa-4c64-4bcb-a497-1055e4cd2351" providerId="ADAL" clId="{6530C318-908A-4873-9DE7-969F157B1C46}" dt="2022-11-24T13:42:47.856" v="1422"/>
          <ac:inkMkLst>
            <pc:docMk/>
            <pc:sldMk cId="3643148898" sldId="271"/>
            <ac:inkMk id="40" creationId="{0BE450D3-BF8A-4FED-B2DA-78FB9EAD4950}"/>
          </ac:inkMkLst>
        </pc:inkChg>
        <pc:inkChg chg="add del">
          <ac:chgData name="PIPAN MICHELE" userId="da00a2aa-4c64-4bcb-a497-1055e4cd2351" providerId="ADAL" clId="{6530C318-908A-4873-9DE7-969F157B1C46}" dt="2022-11-24T13:42:47.856" v="1422"/>
          <ac:inkMkLst>
            <pc:docMk/>
            <pc:sldMk cId="3643148898" sldId="271"/>
            <ac:inkMk id="41" creationId="{63ADE91C-0204-448B-83EF-9A2D7F414B53}"/>
          </ac:inkMkLst>
        </pc:inkChg>
        <pc:inkChg chg="add del">
          <ac:chgData name="PIPAN MICHELE" userId="da00a2aa-4c64-4bcb-a497-1055e4cd2351" providerId="ADAL" clId="{6530C318-908A-4873-9DE7-969F157B1C46}" dt="2022-11-24T13:43:10.635" v="1425"/>
          <ac:inkMkLst>
            <pc:docMk/>
            <pc:sldMk cId="3643148898" sldId="271"/>
            <ac:inkMk id="42" creationId="{70E213D0-5AB6-4D3B-8CE3-3FE304EB59F1}"/>
          </ac:inkMkLst>
        </pc:inkChg>
        <pc:inkChg chg="add del">
          <ac:chgData name="PIPAN MICHELE" userId="da00a2aa-4c64-4bcb-a497-1055e4cd2351" providerId="ADAL" clId="{6530C318-908A-4873-9DE7-969F157B1C46}" dt="2022-11-24T13:43:10.635" v="1425"/>
          <ac:inkMkLst>
            <pc:docMk/>
            <pc:sldMk cId="3643148898" sldId="271"/>
            <ac:inkMk id="43" creationId="{E94B189E-6D02-4EFE-9373-2329CC5C1D76}"/>
          </ac:inkMkLst>
        </pc:inkChg>
        <pc:inkChg chg="add del">
          <ac:chgData name="PIPAN MICHELE" userId="da00a2aa-4c64-4bcb-a497-1055e4cd2351" providerId="ADAL" clId="{6530C318-908A-4873-9DE7-969F157B1C46}" dt="2022-11-24T13:43:10.635" v="1425"/>
          <ac:inkMkLst>
            <pc:docMk/>
            <pc:sldMk cId="3643148898" sldId="271"/>
            <ac:inkMk id="44" creationId="{1924F7F4-A7B2-4FA9-B405-B0FCF87F0A42}"/>
          </ac:inkMkLst>
        </pc:inkChg>
        <pc:inkChg chg="add del">
          <ac:chgData name="PIPAN MICHELE" userId="da00a2aa-4c64-4bcb-a497-1055e4cd2351" providerId="ADAL" clId="{6530C318-908A-4873-9DE7-969F157B1C46}" dt="2022-11-24T13:43:13.264" v="1429"/>
          <ac:inkMkLst>
            <pc:docMk/>
            <pc:sldMk cId="3643148898" sldId="271"/>
            <ac:inkMk id="45" creationId="{A889BBE8-EE4B-4060-BF43-AA9544117BC0}"/>
          </ac:inkMkLst>
        </pc:inkChg>
        <pc:inkChg chg="add del">
          <ac:chgData name="PIPAN MICHELE" userId="da00a2aa-4c64-4bcb-a497-1055e4cd2351" providerId="ADAL" clId="{6530C318-908A-4873-9DE7-969F157B1C46}" dt="2022-11-24T13:43:13.264" v="1429"/>
          <ac:inkMkLst>
            <pc:docMk/>
            <pc:sldMk cId="3643148898" sldId="271"/>
            <ac:inkMk id="46" creationId="{11CCBF28-08A3-4C7A-B2F9-1EF53AFDC230}"/>
          </ac:inkMkLst>
        </pc:inkChg>
        <pc:inkChg chg="add del">
          <ac:chgData name="PIPAN MICHELE" userId="da00a2aa-4c64-4bcb-a497-1055e4cd2351" providerId="ADAL" clId="{6530C318-908A-4873-9DE7-969F157B1C46}" dt="2022-11-24T13:43:13.264" v="1429"/>
          <ac:inkMkLst>
            <pc:docMk/>
            <pc:sldMk cId="3643148898" sldId="271"/>
            <ac:inkMk id="47" creationId="{71C34AE8-DEE1-4222-9A0A-D36A86592290}"/>
          </ac:inkMkLst>
        </pc:inkChg>
        <pc:inkChg chg="add del">
          <ac:chgData name="PIPAN MICHELE" userId="da00a2aa-4c64-4bcb-a497-1055e4cd2351" providerId="ADAL" clId="{6530C318-908A-4873-9DE7-969F157B1C46}" dt="2022-11-24T13:43:13.264" v="1429"/>
          <ac:inkMkLst>
            <pc:docMk/>
            <pc:sldMk cId="3643148898" sldId="271"/>
            <ac:inkMk id="48" creationId="{96C281E1-5CF2-452F-899B-2F5FED477A6F}"/>
          </ac:inkMkLst>
        </pc:inkChg>
        <pc:inkChg chg="add del">
          <ac:chgData name="PIPAN MICHELE" userId="da00a2aa-4c64-4bcb-a497-1055e4cd2351" providerId="ADAL" clId="{6530C318-908A-4873-9DE7-969F157B1C46}" dt="2022-11-24T13:43:16.366" v="1433"/>
          <ac:inkMkLst>
            <pc:docMk/>
            <pc:sldMk cId="3643148898" sldId="271"/>
            <ac:inkMk id="49" creationId="{B97E6ABA-C3E9-4EF0-8973-9EF5720303EE}"/>
          </ac:inkMkLst>
        </pc:inkChg>
        <pc:inkChg chg="add del">
          <ac:chgData name="PIPAN MICHELE" userId="da00a2aa-4c64-4bcb-a497-1055e4cd2351" providerId="ADAL" clId="{6530C318-908A-4873-9DE7-969F157B1C46}" dt="2022-11-24T13:43:16.366" v="1433"/>
          <ac:inkMkLst>
            <pc:docMk/>
            <pc:sldMk cId="3643148898" sldId="271"/>
            <ac:inkMk id="50" creationId="{09D24272-53C7-4A85-BE7C-CFB45178613D}"/>
          </ac:inkMkLst>
        </pc:inkChg>
        <pc:inkChg chg="add del">
          <ac:chgData name="PIPAN MICHELE" userId="da00a2aa-4c64-4bcb-a497-1055e4cd2351" providerId="ADAL" clId="{6530C318-908A-4873-9DE7-969F157B1C46}" dt="2022-11-24T13:43:16.366" v="1433"/>
          <ac:inkMkLst>
            <pc:docMk/>
            <pc:sldMk cId="3643148898" sldId="271"/>
            <ac:inkMk id="51" creationId="{CE16A6C8-9729-433D-87BC-8BFF03A80F83}"/>
          </ac:inkMkLst>
        </pc:inkChg>
        <pc:inkChg chg="add del">
          <ac:chgData name="PIPAN MICHELE" userId="da00a2aa-4c64-4bcb-a497-1055e4cd2351" providerId="ADAL" clId="{6530C318-908A-4873-9DE7-969F157B1C46}" dt="2022-11-24T13:43:16.366" v="1433"/>
          <ac:inkMkLst>
            <pc:docMk/>
            <pc:sldMk cId="3643148898" sldId="271"/>
            <ac:inkMk id="52" creationId="{2B2DDF7F-B244-49F5-9E1D-8F9EE99AF47D}"/>
          </ac:inkMkLst>
        </pc:inkChg>
        <pc:inkChg chg="add del">
          <ac:chgData name="PIPAN MICHELE" userId="da00a2aa-4c64-4bcb-a497-1055e4cd2351" providerId="ADAL" clId="{6530C318-908A-4873-9DE7-969F157B1C46}" dt="2022-11-24T13:43:23.604" v="1448"/>
          <ac:inkMkLst>
            <pc:docMk/>
            <pc:sldMk cId="3643148898" sldId="271"/>
            <ac:inkMk id="53" creationId="{F1685B13-F0E3-4208-BC35-B1EE829B2A8B}"/>
          </ac:inkMkLst>
        </pc:inkChg>
        <pc:inkChg chg="add del">
          <ac:chgData name="PIPAN MICHELE" userId="da00a2aa-4c64-4bcb-a497-1055e4cd2351" providerId="ADAL" clId="{6530C318-908A-4873-9DE7-969F157B1C46}" dt="2022-11-24T13:43:22.661" v="1445"/>
          <ac:inkMkLst>
            <pc:docMk/>
            <pc:sldMk cId="3643148898" sldId="271"/>
            <ac:inkMk id="54" creationId="{33F0D1F5-8C26-4018-9359-8F3E3236B6FA}"/>
          </ac:inkMkLst>
        </pc:inkChg>
        <pc:inkChg chg="add del">
          <ac:chgData name="PIPAN MICHELE" userId="da00a2aa-4c64-4bcb-a497-1055e4cd2351" providerId="ADAL" clId="{6530C318-908A-4873-9DE7-969F157B1C46}" dt="2022-11-24T13:43:22.661" v="1445"/>
          <ac:inkMkLst>
            <pc:docMk/>
            <pc:sldMk cId="3643148898" sldId="271"/>
            <ac:inkMk id="55" creationId="{9FCA8CB7-7881-4481-8FDB-FA4239225834}"/>
          </ac:inkMkLst>
        </pc:inkChg>
        <pc:inkChg chg="add del">
          <ac:chgData name="PIPAN MICHELE" userId="da00a2aa-4c64-4bcb-a497-1055e4cd2351" providerId="ADAL" clId="{6530C318-908A-4873-9DE7-969F157B1C46}" dt="2022-11-24T13:43:22.661" v="1445"/>
          <ac:inkMkLst>
            <pc:docMk/>
            <pc:sldMk cId="3643148898" sldId="271"/>
            <ac:inkMk id="56" creationId="{424C6081-F39E-472E-AB19-A0D592FFA53D}"/>
          </ac:inkMkLst>
        </pc:inkChg>
        <pc:inkChg chg="add del">
          <ac:chgData name="PIPAN MICHELE" userId="da00a2aa-4c64-4bcb-a497-1055e4cd2351" providerId="ADAL" clId="{6530C318-908A-4873-9DE7-969F157B1C46}" dt="2022-11-24T13:43:22.661" v="1445"/>
          <ac:inkMkLst>
            <pc:docMk/>
            <pc:sldMk cId="3643148898" sldId="271"/>
            <ac:inkMk id="57" creationId="{EAE8DF7C-5FE3-4C15-915B-BF13BBABA2E9}"/>
          </ac:inkMkLst>
        </pc:inkChg>
        <pc:inkChg chg="add del">
          <ac:chgData name="PIPAN MICHELE" userId="da00a2aa-4c64-4bcb-a497-1055e4cd2351" providerId="ADAL" clId="{6530C318-908A-4873-9DE7-969F157B1C46}" dt="2022-11-24T13:43:22.661" v="1445"/>
          <ac:inkMkLst>
            <pc:docMk/>
            <pc:sldMk cId="3643148898" sldId="271"/>
            <ac:inkMk id="58" creationId="{0247827E-D4AC-49E5-9CDF-A71E8820DD68}"/>
          </ac:inkMkLst>
        </pc:inkChg>
        <pc:inkChg chg="add del">
          <ac:chgData name="PIPAN MICHELE" userId="da00a2aa-4c64-4bcb-a497-1055e4cd2351" providerId="ADAL" clId="{6530C318-908A-4873-9DE7-969F157B1C46}" dt="2022-11-24T13:43:22.661" v="1445"/>
          <ac:inkMkLst>
            <pc:docMk/>
            <pc:sldMk cId="3643148898" sldId="271"/>
            <ac:inkMk id="59" creationId="{3A51DE4B-C383-4CD7-94C8-7DAC1D82BBFA}"/>
          </ac:inkMkLst>
        </pc:inkChg>
        <pc:inkChg chg="add del">
          <ac:chgData name="PIPAN MICHELE" userId="da00a2aa-4c64-4bcb-a497-1055e4cd2351" providerId="ADAL" clId="{6530C318-908A-4873-9DE7-969F157B1C46}" dt="2022-11-24T13:43:22.661" v="1445"/>
          <ac:inkMkLst>
            <pc:docMk/>
            <pc:sldMk cId="3643148898" sldId="271"/>
            <ac:inkMk id="60" creationId="{AF4449C4-B461-4EA2-9D0D-1D05CA1E10DF}"/>
          </ac:inkMkLst>
        </pc:inkChg>
        <pc:inkChg chg="add del">
          <ac:chgData name="PIPAN MICHELE" userId="da00a2aa-4c64-4bcb-a497-1055e4cd2351" providerId="ADAL" clId="{6530C318-908A-4873-9DE7-969F157B1C46}" dt="2022-11-24T13:43:22.661" v="1445"/>
          <ac:inkMkLst>
            <pc:docMk/>
            <pc:sldMk cId="3643148898" sldId="271"/>
            <ac:inkMk id="61" creationId="{9E4AE5D8-8C24-497B-B10E-7993992C6EFD}"/>
          </ac:inkMkLst>
        </pc:inkChg>
        <pc:inkChg chg="add del">
          <ac:chgData name="PIPAN MICHELE" userId="da00a2aa-4c64-4bcb-a497-1055e4cd2351" providerId="ADAL" clId="{6530C318-908A-4873-9DE7-969F157B1C46}" dt="2022-11-24T13:43:22.661" v="1445"/>
          <ac:inkMkLst>
            <pc:docMk/>
            <pc:sldMk cId="3643148898" sldId="271"/>
            <ac:inkMk id="62" creationId="{0B2E00EC-F509-45AB-8CBB-A1BE45C7BED2}"/>
          </ac:inkMkLst>
        </pc:inkChg>
        <pc:inkChg chg="add del">
          <ac:chgData name="PIPAN MICHELE" userId="da00a2aa-4c64-4bcb-a497-1055e4cd2351" providerId="ADAL" clId="{6530C318-908A-4873-9DE7-969F157B1C46}" dt="2022-11-24T13:43:22.661" v="1445"/>
          <ac:inkMkLst>
            <pc:docMk/>
            <pc:sldMk cId="3643148898" sldId="271"/>
            <ac:inkMk id="63" creationId="{068AE66D-FBC1-4C9E-9318-AB85F9C192E3}"/>
          </ac:inkMkLst>
        </pc:inkChg>
        <pc:inkChg chg="add del">
          <ac:chgData name="PIPAN MICHELE" userId="da00a2aa-4c64-4bcb-a497-1055e4cd2351" providerId="ADAL" clId="{6530C318-908A-4873-9DE7-969F157B1C46}" dt="2022-11-24T13:43:22.661" v="1445"/>
          <ac:inkMkLst>
            <pc:docMk/>
            <pc:sldMk cId="3643148898" sldId="271"/>
            <ac:inkMk id="64" creationId="{F0E772D2-8718-4241-8A59-FCDAA1BCA426}"/>
          </ac:inkMkLst>
        </pc:inkChg>
        <pc:inkChg chg="add del">
          <ac:chgData name="PIPAN MICHELE" userId="da00a2aa-4c64-4bcb-a497-1055e4cd2351" providerId="ADAL" clId="{6530C318-908A-4873-9DE7-969F157B1C46}" dt="2022-11-24T13:43:23.604" v="1448"/>
          <ac:inkMkLst>
            <pc:docMk/>
            <pc:sldMk cId="3643148898" sldId="271"/>
            <ac:inkMk id="65" creationId="{8F2EECE3-6B07-4CB6-B7D8-B9C35C320BCF}"/>
          </ac:inkMkLst>
        </pc:inkChg>
        <pc:inkChg chg="add del">
          <ac:chgData name="PIPAN MICHELE" userId="da00a2aa-4c64-4bcb-a497-1055e4cd2351" providerId="ADAL" clId="{6530C318-908A-4873-9DE7-969F157B1C46}" dt="2022-11-24T13:43:23.604" v="1448"/>
          <ac:inkMkLst>
            <pc:docMk/>
            <pc:sldMk cId="3643148898" sldId="271"/>
            <ac:inkMk id="66" creationId="{54941E89-1168-416A-B6A7-7037DC3B5FE6}"/>
          </ac:inkMkLst>
        </pc:inkChg>
        <pc:inkChg chg="add del">
          <ac:chgData name="PIPAN MICHELE" userId="da00a2aa-4c64-4bcb-a497-1055e4cd2351" providerId="ADAL" clId="{6530C318-908A-4873-9DE7-969F157B1C46}" dt="2022-11-24T13:43:23.604" v="1448"/>
          <ac:inkMkLst>
            <pc:docMk/>
            <pc:sldMk cId="3643148898" sldId="271"/>
            <ac:inkMk id="67" creationId="{1DCEAB68-D8FE-4A50-9397-6511F1F8856F}"/>
          </ac:inkMkLst>
        </pc:inkChg>
        <pc:inkChg chg="add del">
          <ac:chgData name="PIPAN MICHELE" userId="da00a2aa-4c64-4bcb-a497-1055e4cd2351" providerId="ADAL" clId="{6530C318-908A-4873-9DE7-969F157B1C46}" dt="2022-11-24T13:43:23.604" v="1448"/>
          <ac:inkMkLst>
            <pc:docMk/>
            <pc:sldMk cId="3643148898" sldId="271"/>
            <ac:inkMk id="68" creationId="{168AFF50-C1FF-46EA-90B9-01F57F900933}"/>
          </ac:inkMkLst>
        </pc:inkChg>
        <pc:inkChg chg="add del">
          <ac:chgData name="PIPAN MICHELE" userId="da00a2aa-4c64-4bcb-a497-1055e4cd2351" providerId="ADAL" clId="{6530C318-908A-4873-9DE7-969F157B1C46}" dt="2022-11-24T13:43:25.499" v="1450"/>
          <ac:inkMkLst>
            <pc:docMk/>
            <pc:sldMk cId="3643148898" sldId="271"/>
            <ac:inkMk id="69" creationId="{78C097CC-A85A-4B7B-B47A-6942176B9A8A}"/>
          </ac:inkMkLst>
        </pc:inkChg>
        <pc:inkChg chg="add del">
          <ac:chgData name="PIPAN MICHELE" userId="da00a2aa-4c64-4bcb-a497-1055e4cd2351" providerId="ADAL" clId="{6530C318-908A-4873-9DE7-969F157B1C46}" dt="2022-11-24T13:43:25.499" v="1450"/>
          <ac:inkMkLst>
            <pc:docMk/>
            <pc:sldMk cId="3643148898" sldId="271"/>
            <ac:inkMk id="70" creationId="{F6E4DD0E-1BEE-46DF-BD55-8BB3CCB7FDBC}"/>
          </ac:inkMkLst>
        </pc:inkChg>
        <pc:inkChg chg="add del">
          <ac:chgData name="PIPAN MICHELE" userId="da00a2aa-4c64-4bcb-a497-1055e4cd2351" providerId="ADAL" clId="{6530C318-908A-4873-9DE7-969F157B1C46}" dt="2022-11-24T13:43:30.347" v="1452"/>
          <ac:inkMkLst>
            <pc:docMk/>
            <pc:sldMk cId="3643148898" sldId="271"/>
            <ac:inkMk id="71" creationId="{BAA4E373-CE76-4250-9B46-515EFE3CA9B7}"/>
          </ac:inkMkLst>
        </pc:inkChg>
        <pc:inkChg chg="add del">
          <ac:chgData name="PIPAN MICHELE" userId="da00a2aa-4c64-4bcb-a497-1055e4cd2351" providerId="ADAL" clId="{6530C318-908A-4873-9DE7-969F157B1C46}" dt="2022-11-24T13:43:30.347" v="1452"/>
          <ac:inkMkLst>
            <pc:docMk/>
            <pc:sldMk cId="3643148898" sldId="271"/>
            <ac:inkMk id="72" creationId="{5AE9DD92-7392-49AD-AB7D-D76C4E689622}"/>
          </ac:inkMkLst>
        </pc:inkChg>
        <pc:inkChg chg="add del">
          <ac:chgData name="PIPAN MICHELE" userId="da00a2aa-4c64-4bcb-a497-1055e4cd2351" providerId="ADAL" clId="{6530C318-908A-4873-9DE7-969F157B1C46}" dt="2022-11-24T13:43:46.517" v="1465"/>
          <ac:inkMkLst>
            <pc:docMk/>
            <pc:sldMk cId="3643148898" sldId="271"/>
            <ac:inkMk id="73" creationId="{FABDA7F7-9EAC-490F-A2E1-4679A0F86F1C}"/>
          </ac:inkMkLst>
        </pc:inkChg>
        <pc:inkChg chg="add del">
          <ac:chgData name="PIPAN MICHELE" userId="da00a2aa-4c64-4bcb-a497-1055e4cd2351" providerId="ADAL" clId="{6530C318-908A-4873-9DE7-969F157B1C46}" dt="2022-11-24T13:43:46.517" v="1465"/>
          <ac:inkMkLst>
            <pc:docMk/>
            <pc:sldMk cId="3643148898" sldId="271"/>
            <ac:inkMk id="74" creationId="{28DF0DB0-A49C-4F32-B69B-D77FCA5A64D9}"/>
          </ac:inkMkLst>
        </pc:inkChg>
        <pc:inkChg chg="add del">
          <ac:chgData name="PIPAN MICHELE" userId="da00a2aa-4c64-4bcb-a497-1055e4cd2351" providerId="ADAL" clId="{6530C318-908A-4873-9DE7-969F157B1C46}" dt="2022-11-24T13:43:46.517" v="1465"/>
          <ac:inkMkLst>
            <pc:docMk/>
            <pc:sldMk cId="3643148898" sldId="271"/>
            <ac:inkMk id="75" creationId="{E302E580-D17E-41E0-83D6-AEE0343372FC}"/>
          </ac:inkMkLst>
        </pc:inkChg>
        <pc:inkChg chg="add del">
          <ac:chgData name="PIPAN MICHELE" userId="da00a2aa-4c64-4bcb-a497-1055e4cd2351" providerId="ADAL" clId="{6530C318-908A-4873-9DE7-969F157B1C46}" dt="2022-11-24T13:43:46.517" v="1465"/>
          <ac:inkMkLst>
            <pc:docMk/>
            <pc:sldMk cId="3643148898" sldId="271"/>
            <ac:inkMk id="76" creationId="{E8FFC049-338B-4C6B-A654-8E8231485FE1}"/>
          </ac:inkMkLst>
        </pc:inkChg>
        <pc:inkChg chg="add del">
          <ac:chgData name="PIPAN MICHELE" userId="da00a2aa-4c64-4bcb-a497-1055e4cd2351" providerId="ADAL" clId="{6530C318-908A-4873-9DE7-969F157B1C46}" dt="2022-11-24T13:43:46.517" v="1465"/>
          <ac:inkMkLst>
            <pc:docMk/>
            <pc:sldMk cId="3643148898" sldId="271"/>
            <ac:inkMk id="77" creationId="{7817AAAC-7D40-4B3B-BDF3-81D2B372DA02}"/>
          </ac:inkMkLst>
        </pc:inkChg>
        <pc:inkChg chg="add del">
          <ac:chgData name="PIPAN MICHELE" userId="da00a2aa-4c64-4bcb-a497-1055e4cd2351" providerId="ADAL" clId="{6530C318-908A-4873-9DE7-969F157B1C46}" dt="2022-11-24T13:43:46.517" v="1465"/>
          <ac:inkMkLst>
            <pc:docMk/>
            <pc:sldMk cId="3643148898" sldId="271"/>
            <ac:inkMk id="78" creationId="{0EC6D9C0-3CDC-427C-8539-D760B4934781}"/>
          </ac:inkMkLst>
        </pc:inkChg>
        <pc:inkChg chg="add del">
          <ac:chgData name="PIPAN MICHELE" userId="da00a2aa-4c64-4bcb-a497-1055e4cd2351" providerId="ADAL" clId="{6530C318-908A-4873-9DE7-969F157B1C46}" dt="2022-11-24T13:43:46.517" v="1465"/>
          <ac:inkMkLst>
            <pc:docMk/>
            <pc:sldMk cId="3643148898" sldId="271"/>
            <ac:inkMk id="79" creationId="{DE7D9223-F83F-4CCC-A608-C4C4205D9D18}"/>
          </ac:inkMkLst>
        </pc:inkChg>
        <pc:inkChg chg="add del">
          <ac:chgData name="PIPAN MICHELE" userId="da00a2aa-4c64-4bcb-a497-1055e4cd2351" providerId="ADAL" clId="{6530C318-908A-4873-9DE7-969F157B1C46}" dt="2022-11-24T13:43:46.517" v="1465"/>
          <ac:inkMkLst>
            <pc:docMk/>
            <pc:sldMk cId="3643148898" sldId="271"/>
            <ac:inkMk id="80" creationId="{7CB27590-CC63-4C59-B053-AEB4779C7D65}"/>
          </ac:inkMkLst>
        </pc:inkChg>
        <pc:inkChg chg="add del">
          <ac:chgData name="PIPAN MICHELE" userId="da00a2aa-4c64-4bcb-a497-1055e4cd2351" providerId="ADAL" clId="{6530C318-908A-4873-9DE7-969F157B1C46}" dt="2022-11-24T13:43:46.517" v="1465"/>
          <ac:inkMkLst>
            <pc:docMk/>
            <pc:sldMk cId="3643148898" sldId="271"/>
            <ac:inkMk id="81" creationId="{D61D3DAA-ADA1-4BDD-83A5-F99CAA744F61}"/>
          </ac:inkMkLst>
        </pc:inkChg>
        <pc:inkChg chg="add del">
          <ac:chgData name="PIPAN MICHELE" userId="da00a2aa-4c64-4bcb-a497-1055e4cd2351" providerId="ADAL" clId="{6530C318-908A-4873-9DE7-969F157B1C46}" dt="2022-11-24T13:43:46.517" v="1465"/>
          <ac:inkMkLst>
            <pc:docMk/>
            <pc:sldMk cId="3643148898" sldId="271"/>
            <ac:inkMk id="82" creationId="{51466CE2-ABC6-4382-8CFB-00389FA13048}"/>
          </ac:inkMkLst>
        </pc:inkChg>
        <pc:inkChg chg="add del">
          <ac:chgData name="PIPAN MICHELE" userId="da00a2aa-4c64-4bcb-a497-1055e4cd2351" providerId="ADAL" clId="{6530C318-908A-4873-9DE7-969F157B1C46}" dt="2022-11-24T13:43:46.517" v="1465"/>
          <ac:inkMkLst>
            <pc:docMk/>
            <pc:sldMk cId="3643148898" sldId="271"/>
            <ac:inkMk id="83" creationId="{FE75713F-4B5E-44D5-90A4-B33FB42B1B58}"/>
          </ac:inkMkLst>
        </pc:inkChg>
        <pc:inkChg chg="add del">
          <ac:chgData name="PIPAN MICHELE" userId="da00a2aa-4c64-4bcb-a497-1055e4cd2351" providerId="ADAL" clId="{6530C318-908A-4873-9DE7-969F157B1C46}" dt="2022-11-24T13:43:46.517" v="1465"/>
          <ac:inkMkLst>
            <pc:docMk/>
            <pc:sldMk cId="3643148898" sldId="271"/>
            <ac:inkMk id="84" creationId="{02620201-309B-4204-BDBF-2FF9877FEA29}"/>
          </ac:inkMkLst>
        </pc:inkChg>
        <pc:inkChg chg="add del">
          <ac:chgData name="PIPAN MICHELE" userId="da00a2aa-4c64-4bcb-a497-1055e4cd2351" providerId="ADAL" clId="{6530C318-908A-4873-9DE7-969F157B1C46}" dt="2022-11-24T13:43:46.517" v="1465"/>
          <ac:inkMkLst>
            <pc:docMk/>
            <pc:sldMk cId="3643148898" sldId="271"/>
            <ac:inkMk id="85" creationId="{433E2BCF-BAC1-4295-87C8-BBDD1AE4593E}"/>
          </ac:inkMkLst>
        </pc:inkChg>
        <pc:inkChg chg="add">
          <ac:chgData name="PIPAN MICHELE" userId="da00a2aa-4c64-4bcb-a497-1055e4cd2351" providerId="ADAL" clId="{6530C318-908A-4873-9DE7-969F157B1C46}" dt="2022-11-24T13:43:46.517" v="1465"/>
          <ac:inkMkLst>
            <pc:docMk/>
            <pc:sldMk cId="3643148898" sldId="271"/>
            <ac:inkMk id="86" creationId="{E942FFBB-1D7A-4D71-8674-0CB8E759D111}"/>
          </ac:inkMkLst>
        </pc:inkChg>
        <pc:inkChg chg="add">
          <ac:chgData name="PIPAN MICHELE" userId="da00a2aa-4c64-4bcb-a497-1055e4cd2351" providerId="ADAL" clId="{6530C318-908A-4873-9DE7-969F157B1C46}" dt="2022-11-24T13:43:51.907" v="1466"/>
          <ac:inkMkLst>
            <pc:docMk/>
            <pc:sldMk cId="3643148898" sldId="271"/>
            <ac:inkMk id="87" creationId="{86AB9C7C-72A5-433C-99C5-5E1A35E437C1}"/>
          </ac:inkMkLst>
        </pc:inkChg>
        <pc:inkChg chg="add">
          <ac:chgData name="PIPAN MICHELE" userId="da00a2aa-4c64-4bcb-a497-1055e4cd2351" providerId="ADAL" clId="{6530C318-908A-4873-9DE7-969F157B1C46}" dt="2022-11-24T13:43:53.311" v="1467"/>
          <ac:inkMkLst>
            <pc:docMk/>
            <pc:sldMk cId="3643148898" sldId="271"/>
            <ac:inkMk id="88" creationId="{6C43C6F1-6CEC-42A1-9E63-B6751AE306A1}"/>
          </ac:inkMkLst>
        </pc:inkChg>
        <pc:inkChg chg="add">
          <ac:chgData name="PIPAN MICHELE" userId="da00a2aa-4c64-4bcb-a497-1055e4cd2351" providerId="ADAL" clId="{6530C318-908A-4873-9DE7-969F157B1C46}" dt="2022-11-24T13:43:53.753" v="1468"/>
          <ac:inkMkLst>
            <pc:docMk/>
            <pc:sldMk cId="3643148898" sldId="271"/>
            <ac:inkMk id="89" creationId="{BB1B96D2-DB5D-485A-8C36-8303F43BC7ED}"/>
          </ac:inkMkLst>
        </pc:inkChg>
      </pc:sldChg>
      <pc:sldChg chg="addSp delSp">
        <pc:chgData name="PIPAN MICHELE" userId="da00a2aa-4c64-4bcb-a497-1055e4cd2351" providerId="ADAL" clId="{6530C318-908A-4873-9DE7-969F157B1C46}" dt="2022-11-24T13:51:18.896" v="1573"/>
        <pc:sldMkLst>
          <pc:docMk/>
          <pc:sldMk cId="3188258569" sldId="272"/>
        </pc:sldMkLst>
        <pc:inkChg chg="add del">
          <ac:chgData name="PIPAN MICHELE" userId="da00a2aa-4c64-4bcb-a497-1055e4cd2351" providerId="ADAL" clId="{6530C318-908A-4873-9DE7-969F157B1C46}" dt="2022-11-24T13:49:56.471" v="1470"/>
          <ac:inkMkLst>
            <pc:docMk/>
            <pc:sldMk cId="3188258569" sldId="272"/>
            <ac:inkMk id="2" creationId="{7CCDB4A3-6064-4F10-8A3A-AB681BF1ED08}"/>
          </ac:inkMkLst>
        </pc:inkChg>
        <pc:inkChg chg="add del">
          <ac:chgData name="PIPAN MICHELE" userId="da00a2aa-4c64-4bcb-a497-1055e4cd2351" providerId="ADAL" clId="{6530C318-908A-4873-9DE7-969F157B1C46}" dt="2022-11-24T13:50:17.107" v="1486"/>
          <ac:inkMkLst>
            <pc:docMk/>
            <pc:sldMk cId="3188258569" sldId="272"/>
            <ac:inkMk id="3" creationId="{E0444251-7EDB-4C7C-8990-A7571CF55023}"/>
          </ac:inkMkLst>
        </pc:inkChg>
        <pc:inkChg chg="add del">
          <ac:chgData name="PIPAN MICHELE" userId="da00a2aa-4c64-4bcb-a497-1055e4cd2351" providerId="ADAL" clId="{6530C318-908A-4873-9DE7-969F157B1C46}" dt="2022-11-24T13:50:17.107" v="1486"/>
          <ac:inkMkLst>
            <pc:docMk/>
            <pc:sldMk cId="3188258569" sldId="272"/>
            <ac:inkMk id="4" creationId="{CA32C970-3483-4773-8EEA-2E5D055EAC37}"/>
          </ac:inkMkLst>
        </pc:inkChg>
        <pc:inkChg chg="add del">
          <ac:chgData name="PIPAN MICHELE" userId="da00a2aa-4c64-4bcb-a497-1055e4cd2351" providerId="ADAL" clId="{6530C318-908A-4873-9DE7-969F157B1C46}" dt="2022-11-24T13:50:17.107" v="1486"/>
          <ac:inkMkLst>
            <pc:docMk/>
            <pc:sldMk cId="3188258569" sldId="272"/>
            <ac:inkMk id="5" creationId="{0389EBFE-447C-405E-B7DB-4794AC822D10}"/>
          </ac:inkMkLst>
        </pc:inkChg>
        <pc:inkChg chg="add del">
          <ac:chgData name="PIPAN MICHELE" userId="da00a2aa-4c64-4bcb-a497-1055e4cd2351" providerId="ADAL" clId="{6530C318-908A-4873-9DE7-969F157B1C46}" dt="2022-11-24T13:50:17.107" v="1486"/>
          <ac:inkMkLst>
            <pc:docMk/>
            <pc:sldMk cId="3188258569" sldId="272"/>
            <ac:inkMk id="6" creationId="{49FF4911-0CC7-4E61-8238-CBD1FEB2BFD8}"/>
          </ac:inkMkLst>
        </pc:inkChg>
        <pc:inkChg chg="add del">
          <ac:chgData name="PIPAN MICHELE" userId="da00a2aa-4c64-4bcb-a497-1055e4cd2351" providerId="ADAL" clId="{6530C318-908A-4873-9DE7-969F157B1C46}" dt="2022-11-24T13:50:17.107" v="1486"/>
          <ac:inkMkLst>
            <pc:docMk/>
            <pc:sldMk cId="3188258569" sldId="272"/>
            <ac:inkMk id="7" creationId="{5CFE3428-C55A-4FB0-96AE-7ECE75269C9F}"/>
          </ac:inkMkLst>
        </pc:inkChg>
        <pc:inkChg chg="add del">
          <ac:chgData name="PIPAN MICHELE" userId="da00a2aa-4c64-4bcb-a497-1055e4cd2351" providerId="ADAL" clId="{6530C318-908A-4873-9DE7-969F157B1C46}" dt="2022-11-24T13:50:17.107" v="1486"/>
          <ac:inkMkLst>
            <pc:docMk/>
            <pc:sldMk cId="3188258569" sldId="272"/>
            <ac:inkMk id="8" creationId="{409AC468-F556-4BA9-932F-2319B93DBD4E}"/>
          </ac:inkMkLst>
        </pc:inkChg>
        <pc:inkChg chg="add del">
          <ac:chgData name="PIPAN MICHELE" userId="da00a2aa-4c64-4bcb-a497-1055e4cd2351" providerId="ADAL" clId="{6530C318-908A-4873-9DE7-969F157B1C46}" dt="2022-11-24T13:50:17.107" v="1486"/>
          <ac:inkMkLst>
            <pc:docMk/>
            <pc:sldMk cId="3188258569" sldId="272"/>
            <ac:inkMk id="9" creationId="{47D2A35C-4703-4C03-82F4-E2465F14BE3F}"/>
          </ac:inkMkLst>
        </pc:inkChg>
        <pc:inkChg chg="add del">
          <ac:chgData name="PIPAN MICHELE" userId="da00a2aa-4c64-4bcb-a497-1055e4cd2351" providerId="ADAL" clId="{6530C318-908A-4873-9DE7-969F157B1C46}" dt="2022-11-24T13:50:17.107" v="1486"/>
          <ac:inkMkLst>
            <pc:docMk/>
            <pc:sldMk cId="3188258569" sldId="272"/>
            <ac:inkMk id="10" creationId="{29FE050A-C5FE-4F02-A52C-56DD23846A41}"/>
          </ac:inkMkLst>
        </pc:inkChg>
        <pc:inkChg chg="add del">
          <ac:chgData name="PIPAN MICHELE" userId="da00a2aa-4c64-4bcb-a497-1055e4cd2351" providerId="ADAL" clId="{6530C318-908A-4873-9DE7-969F157B1C46}" dt="2022-11-24T13:50:17.107" v="1486"/>
          <ac:inkMkLst>
            <pc:docMk/>
            <pc:sldMk cId="3188258569" sldId="272"/>
            <ac:inkMk id="11" creationId="{E7454852-C45F-492B-B3F8-ADFCD4684F50}"/>
          </ac:inkMkLst>
        </pc:inkChg>
        <pc:inkChg chg="add del">
          <ac:chgData name="PIPAN MICHELE" userId="da00a2aa-4c64-4bcb-a497-1055e4cd2351" providerId="ADAL" clId="{6530C318-908A-4873-9DE7-969F157B1C46}" dt="2022-11-24T13:50:17.107" v="1486"/>
          <ac:inkMkLst>
            <pc:docMk/>
            <pc:sldMk cId="3188258569" sldId="272"/>
            <ac:inkMk id="12" creationId="{75CF5D0F-E1F4-4313-8091-4DE179221605}"/>
          </ac:inkMkLst>
        </pc:inkChg>
        <pc:inkChg chg="add del">
          <ac:chgData name="PIPAN MICHELE" userId="da00a2aa-4c64-4bcb-a497-1055e4cd2351" providerId="ADAL" clId="{6530C318-908A-4873-9DE7-969F157B1C46}" dt="2022-11-24T13:50:17.107" v="1486"/>
          <ac:inkMkLst>
            <pc:docMk/>
            <pc:sldMk cId="3188258569" sldId="272"/>
            <ac:inkMk id="13" creationId="{AC5F36BD-111D-4764-A980-ED41307F1739}"/>
          </ac:inkMkLst>
        </pc:inkChg>
        <pc:inkChg chg="add del">
          <ac:chgData name="PIPAN MICHELE" userId="da00a2aa-4c64-4bcb-a497-1055e4cd2351" providerId="ADAL" clId="{6530C318-908A-4873-9DE7-969F157B1C46}" dt="2022-11-24T13:50:17.107" v="1486"/>
          <ac:inkMkLst>
            <pc:docMk/>
            <pc:sldMk cId="3188258569" sldId="272"/>
            <ac:inkMk id="14" creationId="{23A81EEA-CCAF-4A6D-9D42-44EBAE8DDEE9}"/>
          </ac:inkMkLst>
        </pc:inkChg>
        <pc:inkChg chg="add del">
          <ac:chgData name="PIPAN MICHELE" userId="da00a2aa-4c64-4bcb-a497-1055e4cd2351" providerId="ADAL" clId="{6530C318-908A-4873-9DE7-969F157B1C46}" dt="2022-11-24T13:50:17.107" v="1486"/>
          <ac:inkMkLst>
            <pc:docMk/>
            <pc:sldMk cId="3188258569" sldId="272"/>
            <ac:inkMk id="15" creationId="{256D5034-6AFD-45C4-B60A-3C43C0E538ED}"/>
          </ac:inkMkLst>
        </pc:inkChg>
        <pc:inkChg chg="add del">
          <ac:chgData name="PIPAN MICHELE" userId="da00a2aa-4c64-4bcb-a497-1055e4cd2351" providerId="ADAL" clId="{6530C318-908A-4873-9DE7-969F157B1C46}" dt="2022-11-24T13:50:17.107" v="1486"/>
          <ac:inkMkLst>
            <pc:docMk/>
            <pc:sldMk cId="3188258569" sldId="272"/>
            <ac:inkMk id="16" creationId="{EB538DD7-0527-4747-8145-109D2C7B3902}"/>
          </ac:inkMkLst>
        </pc:inkChg>
        <pc:inkChg chg="add del">
          <ac:chgData name="PIPAN MICHELE" userId="da00a2aa-4c64-4bcb-a497-1055e4cd2351" providerId="ADAL" clId="{6530C318-908A-4873-9DE7-969F157B1C46}" dt="2022-11-24T13:50:17.107" v="1486"/>
          <ac:inkMkLst>
            <pc:docMk/>
            <pc:sldMk cId="3188258569" sldId="272"/>
            <ac:inkMk id="17" creationId="{A7820318-480B-4772-BF59-1E0F7DCEC208}"/>
          </ac:inkMkLst>
        </pc:inkChg>
        <pc:inkChg chg="add del">
          <ac:chgData name="PIPAN MICHELE" userId="da00a2aa-4c64-4bcb-a497-1055e4cd2351" providerId="ADAL" clId="{6530C318-908A-4873-9DE7-969F157B1C46}" dt="2022-11-24T13:50:31.706" v="1507"/>
          <ac:inkMkLst>
            <pc:docMk/>
            <pc:sldMk cId="3188258569" sldId="272"/>
            <ac:inkMk id="18" creationId="{B710173A-CBED-4ECC-BBFE-14EC4C752BDA}"/>
          </ac:inkMkLst>
        </pc:inkChg>
        <pc:inkChg chg="add del">
          <ac:chgData name="PIPAN MICHELE" userId="da00a2aa-4c64-4bcb-a497-1055e4cd2351" providerId="ADAL" clId="{6530C318-908A-4873-9DE7-969F157B1C46}" dt="2022-11-24T13:50:25.224" v="1499"/>
          <ac:inkMkLst>
            <pc:docMk/>
            <pc:sldMk cId="3188258569" sldId="272"/>
            <ac:inkMk id="19" creationId="{AD9F6FC0-2748-4653-8556-CB2494A18167}"/>
          </ac:inkMkLst>
        </pc:inkChg>
        <pc:inkChg chg="add del">
          <ac:chgData name="PIPAN MICHELE" userId="da00a2aa-4c64-4bcb-a497-1055e4cd2351" providerId="ADAL" clId="{6530C318-908A-4873-9DE7-969F157B1C46}" dt="2022-11-24T13:50:25.224" v="1499"/>
          <ac:inkMkLst>
            <pc:docMk/>
            <pc:sldMk cId="3188258569" sldId="272"/>
            <ac:inkMk id="20" creationId="{95B986BF-AEB2-41AB-A093-763BA02F912B}"/>
          </ac:inkMkLst>
        </pc:inkChg>
        <pc:inkChg chg="add del">
          <ac:chgData name="PIPAN MICHELE" userId="da00a2aa-4c64-4bcb-a497-1055e4cd2351" providerId="ADAL" clId="{6530C318-908A-4873-9DE7-969F157B1C46}" dt="2022-11-24T13:50:25.224" v="1499"/>
          <ac:inkMkLst>
            <pc:docMk/>
            <pc:sldMk cId="3188258569" sldId="272"/>
            <ac:inkMk id="21" creationId="{32EC1665-1291-4CE9-89E7-0FA891C0C7A5}"/>
          </ac:inkMkLst>
        </pc:inkChg>
        <pc:inkChg chg="add del">
          <ac:chgData name="PIPAN MICHELE" userId="da00a2aa-4c64-4bcb-a497-1055e4cd2351" providerId="ADAL" clId="{6530C318-908A-4873-9DE7-969F157B1C46}" dt="2022-11-24T13:50:25.224" v="1499"/>
          <ac:inkMkLst>
            <pc:docMk/>
            <pc:sldMk cId="3188258569" sldId="272"/>
            <ac:inkMk id="22" creationId="{43740046-6FE5-4159-9B7A-C5D920885F47}"/>
          </ac:inkMkLst>
        </pc:inkChg>
        <pc:inkChg chg="add del">
          <ac:chgData name="PIPAN MICHELE" userId="da00a2aa-4c64-4bcb-a497-1055e4cd2351" providerId="ADAL" clId="{6530C318-908A-4873-9DE7-969F157B1C46}" dt="2022-11-24T13:50:25.224" v="1499"/>
          <ac:inkMkLst>
            <pc:docMk/>
            <pc:sldMk cId="3188258569" sldId="272"/>
            <ac:inkMk id="23" creationId="{6871F140-EA55-43FF-9B78-69FFD85A1CE4}"/>
          </ac:inkMkLst>
        </pc:inkChg>
        <pc:inkChg chg="add del">
          <ac:chgData name="PIPAN MICHELE" userId="da00a2aa-4c64-4bcb-a497-1055e4cd2351" providerId="ADAL" clId="{6530C318-908A-4873-9DE7-969F157B1C46}" dt="2022-11-24T13:50:25.224" v="1499"/>
          <ac:inkMkLst>
            <pc:docMk/>
            <pc:sldMk cId="3188258569" sldId="272"/>
            <ac:inkMk id="24" creationId="{1F59B0C8-8BFF-4D28-85C3-FD2630692838}"/>
          </ac:inkMkLst>
        </pc:inkChg>
        <pc:inkChg chg="add del">
          <ac:chgData name="PIPAN MICHELE" userId="da00a2aa-4c64-4bcb-a497-1055e4cd2351" providerId="ADAL" clId="{6530C318-908A-4873-9DE7-969F157B1C46}" dt="2022-11-24T13:50:25.224" v="1499"/>
          <ac:inkMkLst>
            <pc:docMk/>
            <pc:sldMk cId="3188258569" sldId="272"/>
            <ac:inkMk id="25" creationId="{5B5663C5-A1F4-4912-AB36-B7471CD8A3E4}"/>
          </ac:inkMkLst>
        </pc:inkChg>
        <pc:inkChg chg="add del">
          <ac:chgData name="PIPAN MICHELE" userId="da00a2aa-4c64-4bcb-a497-1055e4cd2351" providerId="ADAL" clId="{6530C318-908A-4873-9DE7-969F157B1C46}" dt="2022-11-24T13:50:25.224" v="1499"/>
          <ac:inkMkLst>
            <pc:docMk/>
            <pc:sldMk cId="3188258569" sldId="272"/>
            <ac:inkMk id="26" creationId="{527F281B-A8B8-43C2-A071-5AC1CDEE5DB4}"/>
          </ac:inkMkLst>
        </pc:inkChg>
        <pc:inkChg chg="add del">
          <ac:chgData name="PIPAN MICHELE" userId="da00a2aa-4c64-4bcb-a497-1055e4cd2351" providerId="ADAL" clId="{6530C318-908A-4873-9DE7-969F157B1C46}" dt="2022-11-24T13:50:25.224" v="1499"/>
          <ac:inkMkLst>
            <pc:docMk/>
            <pc:sldMk cId="3188258569" sldId="272"/>
            <ac:inkMk id="27" creationId="{4A12E383-3FDC-43AF-B055-336CACFC8BA7}"/>
          </ac:inkMkLst>
        </pc:inkChg>
        <pc:inkChg chg="add del">
          <ac:chgData name="PIPAN MICHELE" userId="da00a2aa-4c64-4bcb-a497-1055e4cd2351" providerId="ADAL" clId="{6530C318-908A-4873-9DE7-969F157B1C46}" dt="2022-11-24T13:50:25.224" v="1499"/>
          <ac:inkMkLst>
            <pc:docMk/>
            <pc:sldMk cId="3188258569" sldId="272"/>
            <ac:inkMk id="28" creationId="{4C7A439A-09BA-4EEA-BE92-3898531FD643}"/>
          </ac:inkMkLst>
        </pc:inkChg>
        <pc:inkChg chg="add del">
          <ac:chgData name="PIPAN MICHELE" userId="da00a2aa-4c64-4bcb-a497-1055e4cd2351" providerId="ADAL" clId="{6530C318-908A-4873-9DE7-969F157B1C46}" dt="2022-11-24T13:50:25.224" v="1499"/>
          <ac:inkMkLst>
            <pc:docMk/>
            <pc:sldMk cId="3188258569" sldId="272"/>
            <ac:inkMk id="29" creationId="{B5649EFB-1357-4928-8A7C-37ACC688B8DD}"/>
          </ac:inkMkLst>
        </pc:inkChg>
        <pc:inkChg chg="add del">
          <ac:chgData name="PIPAN MICHELE" userId="da00a2aa-4c64-4bcb-a497-1055e4cd2351" providerId="ADAL" clId="{6530C318-908A-4873-9DE7-969F157B1C46}" dt="2022-11-24T13:50:25.224" v="1499"/>
          <ac:inkMkLst>
            <pc:docMk/>
            <pc:sldMk cId="3188258569" sldId="272"/>
            <ac:inkMk id="30" creationId="{DDE7B4E1-66BD-4910-A5C3-DAC4971F706D}"/>
          </ac:inkMkLst>
        </pc:inkChg>
        <pc:inkChg chg="add del">
          <ac:chgData name="PIPAN MICHELE" userId="da00a2aa-4c64-4bcb-a497-1055e4cd2351" providerId="ADAL" clId="{6530C318-908A-4873-9DE7-969F157B1C46}" dt="2022-11-24T13:50:54.145" v="1532"/>
          <ac:inkMkLst>
            <pc:docMk/>
            <pc:sldMk cId="3188258569" sldId="272"/>
            <ac:inkMk id="31" creationId="{A5CEC91B-07BD-46BB-966C-D8F8AA8D08B1}"/>
          </ac:inkMkLst>
        </pc:inkChg>
        <pc:inkChg chg="add del">
          <ac:chgData name="PIPAN MICHELE" userId="da00a2aa-4c64-4bcb-a497-1055e4cd2351" providerId="ADAL" clId="{6530C318-908A-4873-9DE7-969F157B1C46}" dt="2022-11-24T13:50:31.706" v="1507"/>
          <ac:inkMkLst>
            <pc:docMk/>
            <pc:sldMk cId="3188258569" sldId="272"/>
            <ac:inkMk id="32" creationId="{3BD43475-27C4-4B66-8F93-3B71D9D86CA6}"/>
          </ac:inkMkLst>
        </pc:inkChg>
        <pc:inkChg chg="add del">
          <ac:chgData name="PIPAN MICHELE" userId="da00a2aa-4c64-4bcb-a497-1055e4cd2351" providerId="ADAL" clId="{6530C318-908A-4873-9DE7-969F157B1C46}" dt="2022-11-24T13:50:31.706" v="1507"/>
          <ac:inkMkLst>
            <pc:docMk/>
            <pc:sldMk cId="3188258569" sldId="272"/>
            <ac:inkMk id="33" creationId="{841D5F03-BD3B-4FB8-85DA-4E66445775C8}"/>
          </ac:inkMkLst>
        </pc:inkChg>
        <pc:inkChg chg="add del">
          <ac:chgData name="PIPAN MICHELE" userId="da00a2aa-4c64-4bcb-a497-1055e4cd2351" providerId="ADAL" clId="{6530C318-908A-4873-9DE7-969F157B1C46}" dt="2022-11-24T13:50:31.706" v="1507"/>
          <ac:inkMkLst>
            <pc:docMk/>
            <pc:sldMk cId="3188258569" sldId="272"/>
            <ac:inkMk id="34" creationId="{37309A15-DBDB-49AE-BB99-19C25EB40002}"/>
          </ac:inkMkLst>
        </pc:inkChg>
        <pc:inkChg chg="add del">
          <ac:chgData name="PIPAN MICHELE" userId="da00a2aa-4c64-4bcb-a497-1055e4cd2351" providerId="ADAL" clId="{6530C318-908A-4873-9DE7-969F157B1C46}" dt="2022-11-24T13:50:31.706" v="1507"/>
          <ac:inkMkLst>
            <pc:docMk/>
            <pc:sldMk cId="3188258569" sldId="272"/>
            <ac:inkMk id="35" creationId="{0D00C41B-B79E-4FBB-BDA7-3F444453661F}"/>
          </ac:inkMkLst>
        </pc:inkChg>
        <pc:inkChg chg="add del">
          <ac:chgData name="PIPAN MICHELE" userId="da00a2aa-4c64-4bcb-a497-1055e4cd2351" providerId="ADAL" clId="{6530C318-908A-4873-9DE7-969F157B1C46}" dt="2022-11-24T13:50:31.706" v="1507"/>
          <ac:inkMkLst>
            <pc:docMk/>
            <pc:sldMk cId="3188258569" sldId="272"/>
            <ac:inkMk id="36" creationId="{E387EC35-E859-4A95-8F0E-CD1F3B45FD57}"/>
          </ac:inkMkLst>
        </pc:inkChg>
        <pc:inkChg chg="add del">
          <ac:chgData name="PIPAN MICHELE" userId="da00a2aa-4c64-4bcb-a497-1055e4cd2351" providerId="ADAL" clId="{6530C318-908A-4873-9DE7-969F157B1C46}" dt="2022-11-24T13:50:31.706" v="1507"/>
          <ac:inkMkLst>
            <pc:docMk/>
            <pc:sldMk cId="3188258569" sldId="272"/>
            <ac:inkMk id="37" creationId="{0F3FDC07-A3C0-4983-AFE8-C89638F63B2F}"/>
          </ac:inkMkLst>
        </pc:inkChg>
        <pc:inkChg chg="add del">
          <ac:chgData name="PIPAN MICHELE" userId="da00a2aa-4c64-4bcb-a497-1055e4cd2351" providerId="ADAL" clId="{6530C318-908A-4873-9DE7-969F157B1C46}" dt="2022-11-24T13:50:31.706" v="1507"/>
          <ac:inkMkLst>
            <pc:docMk/>
            <pc:sldMk cId="3188258569" sldId="272"/>
            <ac:inkMk id="38" creationId="{BAC1780A-F56F-4663-9B6E-CB0297092E48}"/>
          </ac:inkMkLst>
        </pc:inkChg>
        <pc:inkChg chg="add del">
          <ac:chgData name="PIPAN MICHELE" userId="da00a2aa-4c64-4bcb-a497-1055e4cd2351" providerId="ADAL" clId="{6530C318-908A-4873-9DE7-969F157B1C46}" dt="2022-11-24T13:50:31.706" v="1507"/>
          <ac:inkMkLst>
            <pc:docMk/>
            <pc:sldMk cId="3188258569" sldId="272"/>
            <ac:inkMk id="39" creationId="{C29AE3B3-3990-476F-A824-C7261018745A}"/>
          </ac:inkMkLst>
        </pc:inkChg>
        <pc:inkChg chg="add del">
          <ac:chgData name="PIPAN MICHELE" userId="da00a2aa-4c64-4bcb-a497-1055e4cd2351" providerId="ADAL" clId="{6530C318-908A-4873-9DE7-969F157B1C46}" dt="2022-11-24T13:50:54.145" v="1532"/>
          <ac:inkMkLst>
            <pc:docMk/>
            <pc:sldMk cId="3188258569" sldId="272"/>
            <ac:inkMk id="40" creationId="{8C6E8DB4-A7F9-4EE2-B8D2-5010B58F0BA5}"/>
          </ac:inkMkLst>
        </pc:inkChg>
        <pc:inkChg chg="add del">
          <ac:chgData name="PIPAN MICHELE" userId="da00a2aa-4c64-4bcb-a497-1055e4cd2351" providerId="ADAL" clId="{6530C318-908A-4873-9DE7-969F157B1C46}" dt="2022-11-24T13:50:43.193" v="1520"/>
          <ac:inkMkLst>
            <pc:docMk/>
            <pc:sldMk cId="3188258569" sldId="272"/>
            <ac:inkMk id="41" creationId="{D0B8C830-56E2-4ACA-82BD-4F2D3E2C069F}"/>
          </ac:inkMkLst>
        </pc:inkChg>
        <pc:inkChg chg="add del">
          <ac:chgData name="PIPAN MICHELE" userId="da00a2aa-4c64-4bcb-a497-1055e4cd2351" providerId="ADAL" clId="{6530C318-908A-4873-9DE7-969F157B1C46}" dt="2022-11-24T13:50:43.193" v="1520"/>
          <ac:inkMkLst>
            <pc:docMk/>
            <pc:sldMk cId="3188258569" sldId="272"/>
            <ac:inkMk id="42" creationId="{CCDA092C-25D5-4C10-A029-CC52BEEC102C}"/>
          </ac:inkMkLst>
        </pc:inkChg>
        <pc:inkChg chg="add del">
          <ac:chgData name="PIPAN MICHELE" userId="da00a2aa-4c64-4bcb-a497-1055e4cd2351" providerId="ADAL" clId="{6530C318-908A-4873-9DE7-969F157B1C46}" dt="2022-11-24T13:50:43.193" v="1520"/>
          <ac:inkMkLst>
            <pc:docMk/>
            <pc:sldMk cId="3188258569" sldId="272"/>
            <ac:inkMk id="43" creationId="{83E85A5F-FF10-4761-8900-303DE920DDBC}"/>
          </ac:inkMkLst>
        </pc:inkChg>
        <pc:inkChg chg="add del">
          <ac:chgData name="PIPAN MICHELE" userId="da00a2aa-4c64-4bcb-a497-1055e4cd2351" providerId="ADAL" clId="{6530C318-908A-4873-9DE7-969F157B1C46}" dt="2022-11-24T13:50:43.193" v="1520"/>
          <ac:inkMkLst>
            <pc:docMk/>
            <pc:sldMk cId="3188258569" sldId="272"/>
            <ac:inkMk id="44" creationId="{C45E151E-3246-43A9-A6AC-F9CD3A3A6DB4}"/>
          </ac:inkMkLst>
        </pc:inkChg>
        <pc:inkChg chg="add del">
          <ac:chgData name="PIPAN MICHELE" userId="da00a2aa-4c64-4bcb-a497-1055e4cd2351" providerId="ADAL" clId="{6530C318-908A-4873-9DE7-969F157B1C46}" dt="2022-11-24T13:50:43.193" v="1520"/>
          <ac:inkMkLst>
            <pc:docMk/>
            <pc:sldMk cId="3188258569" sldId="272"/>
            <ac:inkMk id="45" creationId="{F15D4C1F-6BB9-4597-AB1D-EAD2138629E8}"/>
          </ac:inkMkLst>
        </pc:inkChg>
        <pc:inkChg chg="add del">
          <ac:chgData name="PIPAN MICHELE" userId="da00a2aa-4c64-4bcb-a497-1055e4cd2351" providerId="ADAL" clId="{6530C318-908A-4873-9DE7-969F157B1C46}" dt="2022-11-24T13:50:43.193" v="1520"/>
          <ac:inkMkLst>
            <pc:docMk/>
            <pc:sldMk cId="3188258569" sldId="272"/>
            <ac:inkMk id="46" creationId="{DE126D0A-525F-4F62-9705-269DA22855E5}"/>
          </ac:inkMkLst>
        </pc:inkChg>
        <pc:inkChg chg="add del">
          <ac:chgData name="PIPAN MICHELE" userId="da00a2aa-4c64-4bcb-a497-1055e4cd2351" providerId="ADAL" clId="{6530C318-908A-4873-9DE7-969F157B1C46}" dt="2022-11-24T13:50:43.193" v="1520"/>
          <ac:inkMkLst>
            <pc:docMk/>
            <pc:sldMk cId="3188258569" sldId="272"/>
            <ac:inkMk id="47" creationId="{466466D7-BB7C-40C1-B753-E4135DB23CC8}"/>
          </ac:inkMkLst>
        </pc:inkChg>
        <pc:inkChg chg="add del">
          <ac:chgData name="PIPAN MICHELE" userId="da00a2aa-4c64-4bcb-a497-1055e4cd2351" providerId="ADAL" clId="{6530C318-908A-4873-9DE7-969F157B1C46}" dt="2022-11-24T13:50:43.193" v="1520"/>
          <ac:inkMkLst>
            <pc:docMk/>
            <pc:sldMk cId="3188258569" sldId="272"/>
            <ac:inkMk id="48" creationId="{B0BCB58C-FB8E-4519-BC6C-3E9F6DAA0C37}"/>
          </ac:inkMkLst>
        </pc:inkChg>
        <pc:inkChg chg="add del">
          <ac:chgData name="PIPAN MICHELE" userId="da00a2aa-4c64-4bcb-a497-1055e4cd2351" providerId="ADAL" clId="{6530C318-908A-4873-9DE7-969F157B1C46}" dt="2022-11-24T13:50:43.193" v="1520"/>
          <ac:inkMkLst>
            <pc:docMk/>
            <pc:sldMk cId="3188258569" sldId="272"/>
            <ac:inkMk id="49" creationId="{95D0464A-4CBA-4CE8-B3C6-926A317DC66F}"/>
          </ac:inkMkLst>
        </pc:inkChg>
        <pc:inkChg chg="add del">
          <ac:chgData name="PIPAN MICHELE" userId="da00a2aa-4c64-4bcb-a497-1055e4cd2351" providerId="ADAL" clId="{6530C318-908A-4873-9DE7-969F157B1C46}" dt="2022-11-24T13:50:43.193" v="1520"/>
          <ac:inkMkLst>
            <pc:docMk/>
            <pc:sldMk cId="3188258569" sldId="272"/>
            <ac:inkMk id="50" creationId="{9A56AAEE-9631-4F96-95D5-D3E20C006934}"/>
          </ac:inkMkLst>
        </pc:inkChg>
        <pc:inkChg chg="add del">
          <ac:chgData name="PIPAN MICHELE" userId="da00a2aa-4c64-4bcb-a497-1055e4cd2351" providerId="ADAL" clId="{6530C318-908A-4873-9DE7-969F157B1C46}" dt="2022-11-24T13:50:43.193" v="1520"/>
          <ac:inkMkLst>
            <pc:docMk/>
            <pc:sldMk cId="3188258569" sldId="272"/>
            <ac:inkMk id="51" creationId="{A79D433D-B89F-4C5C-BB49-5C26E4950AA3}"/>
          </ac:inkMkLst>
        </pc:inkChg>
        <pc:inkChg chg="add del">
          <ac:chgData name="PIPAN MICHELE" userId="da00a2aa-4c64-4bcb-a497-1055e4cd2351" providerId="ADAL" clId="{6530C318-908A-4873-9DE7-969F157B1C46}" dt="2022-11-24T13:50:43.193" v="1520"/>
          <ac:inkMkLst>
            <pc:docMk/>
            <pc:sldMk cId="3188258569" sldId="272"/>
            <ac:inkMk id="52" creationId="{98C16358-B1A9-46F2-ACDE-E06DB5947DAC}"/>
          </ac:inkMkLst>
        </pc:inkChg>
        <pc:inkChg chg="add del">
          <ac:chgData name="PIPAN MICHELE" userId="da00a2aa-4c64-4bcb-a497-1055e4cd2351" providerId="ADAL" clId="{6530C318-908A-4873-9DE7-969F157B1C46}" dt="2022-11-24T13:50:54.145" v="1532"/>
          <ac:inkMkLst>
            <pc:docMk/>
            <pc:sldMk cId="3188258569" sldId="272"/>
            <ac:inkMk id="53" creationId="{8FD27D68-7E26-4BCF-8529-B904FD2C8148}"/>
          </ac:inkMkLst>
        </pc:inkChg>
        <pc:inkChg chg="add del">
          <ac:chgData name="PIPAN MICHELE" userId="da00a2aa-4c64-4bcb-a497-1055e4cd2351" providerId="ADAL" clId="{6530C318-908A-4873-9DE7-969F157B1C46}" dt="2022-11-24T13:50:54.145" v="1532"/>
          <ac:inkMkLst>
            <pc:docMk/>
            <pc:sldMk cId="3188258569" sldId="272"/>
            <ac:inkMk id="54" creationId="{9EC61BC2-CFF8-4D24-BB51-00F0A86A4EE2}"/>
          </ac:inkMkLst>
        </pc:inkChg>
        <pc:inkChg chg="add del">
          <ac:chgData name="PIPAN MICHELE" userId="da00a2aa-4c64-4bcb-a497-1055e4cd2351" providerId="ADAL" clId="{6530C318-908A-4873-9DE7-969F157B1C46}" dt="2022-11-24T13:50:54.145" v="1532"/>
          <ac:inkMkLst>
            <pc:docMk/>
            <pc:sldMk cId="3188258569" sldId="272"/>
            <ac:inkMk id="55" creationId="{B195866C-A441-4219-9CCC-E13363B2EA6F}"/>
          </ac:inkMkLst>
        </pc:inkChg>
        <pc:inkChg chg="add del">
          <ac:chgData name="PIPAN MICHELE" userId="da00a2aa-4c64-4bcb-a497-1055e4cd2351" providerId="ADAL" clId="{6530C318-908A-4873-9DE7-969F157B1C46}" dt="2022-11-24T13:50:54.145" v="1532"/>
          <ac:inkMkLst>
            <pc:docMk/>
            <pc:sldMk cId="3188258569" sldId="272"/>
            <ac:inkMk id="56" creationId="{63EC18AD-253A-409C-8AA7-183FF996810B}"/>
          </ac:inkMkLst>
        </pc:inkChg>
        <pc:inkChg chg="add del">
          <ac:chgData name="PIPAN MICHELE" userId="da00a2aa-4c64-4bcb-a497-1055e4cd2351" providerId="ADAL" clId="{6530C318-908A-4873-9DE7-969F157B1C46}" dt="2022-11-24T13:50:54.145" v="1532"/>
          <ac:inkMkLst>
            <pc:docMk/>
            <pc:sldMk cId="3188258569" sldId="272"/>
            <ac:inkMk id="57" creationId="{321D8B74-C6F7-4BA1-B720-139920228602}"/>
          </ac:inkMkLst>
        </pc:inkChg>
        <pc:inkChg chg="add del">
          <ac:chgData name="PIPAN MICHELE" userId="da00a2aa-4c64-4bcb-a497-1055e4cd2351" providerId="ADAL" clId="{6530C318-908A-4873-9DE7-969F157B1C46}" dt="2022-11-24T13:50:54.145" v="1532"/>
          <ac:inkMkLst>
            <pc:docMk/>
            <pc:sldMk cId="3188258569" sldId="272"/>
            <ac:inkMk id="58" creationId="{A9EC048F-FA66-4F95-A9E1-057FF83116BD}"/>
          </ac:inkMkLst>
        </pc:inkChg>
        <pc:inkChg chg="add del">
          <ac:chgData name="PIPAN MICHELE" userId="da00a2aa-4c64-4bcb-a497-1055e4cd2351" providerId="ADAL" clId="{6530C318-908A-4873-9DE7-969F157B1C46}" dt="2022-11-24T13:50:54.145" v="1532"/>
          <ac:inkMkLst>
            <pc:docMk/>
            <pc:sldMk cId="3188258569" sldId="272"/>
            <ac:inkMk id="59" creationId="{780525DE-AF71-4BA4-B2B8-5E79D9BB17A2}"/>
          </ac:inkMkLst>
        </pc:inkChg>
        <pc:inkChg chg="add del">
          <ac:chgData name="PIPAN MICHELE" userId="da00a2aa-4c64-4bcb-a497-1055e4cd2351" providerId="ADAL" clId="{6530C318-908A-4873-9DE7-969F157B1C46}" dt="2022-11-24T13:50:54.145" v="1532"/>
          <ac:inkMkLst>
            <pc:docMk/>
            <pc:sldMk cId="3188258569" sldId="272"/>
            <ac:inkMk id="60" creationId="{9D56FE3D-9A5E-4748-9F2F-9C295196ADD2}"/>
          </ac:inkMkLst>
        </pc:inkChg>
        <pc:inkChg chg="add del">
          <ac:chgData name="PIPAN MICHELE" userId="da00a2aa-4c64-4bcb-a497-1055e4cd2351" providerId="ADAL" clId="{6530C318-908A-4873-9DE7-969F157B1C46}" dt="2022-11-24T13:50:54.145" v="1532"/>
          <ac:inkMkLst>
            <pc:docMk/>
            <pc:sldMk cId="3188258569" sldId="272"/>
            <ac:inkMk id="61" creationId="{1478E0D0-C82F-4499-A8B5-242D12B8BCA3}"/>
          </ac:inkMkLst>
        </pc:inkChg>
        <pc:inkChg chg="add del">
          <ac:chgData name="PIPAN MICHELE" userId="da00a2aa-4c64-4bcb-a497-1055e4cd2351" providerId="ADAL" clId="{6530C318-908A-4873-9DE7-969F157B1C46}" dt="2022-11-24T13:50:54.145" v="1532"/>
          <ac:inkMkLst>
            <pc:docMk/>
            <pc:sldMk cId="3188258569" sldId="272"/>
            <ac:inkMk id="62" creationId="{2C56194B-80C3-40D6-9783-C2BC95099F7F}"/>
          </ac:inkMkLst>
        </pc:inkChg>
        <pc:inkChg chg="add del">
          <ac:chgData name="PIPAN MICHELE" userId="da00a2aa-4c64-4bcb-a497-1055e4cd2351" providerId="ADAL" clId="{6530C318-908A-4873-9DE7-969F157B1C46}" dt="2022-11-24T13:50:54.145" v="1532"/>
          <ac:inkMkLst>
            <pc:docMk/>
            <pc:sldMk cId="3188258569" sldId="272"/>
            <ac:inkMk id="63" creationId="{BA5FCCE1-57EE-46B6-8FF9-9B3231A00DDD}"/>
          </ac:inkMkLst>
        </pc:inkChg>
        <pc:inkChg chg="add del">
          <ac:chgData name="PIPAN MICHELE" userId="da00a2aa-4c64-4bcb-a497-1055e4cd2351" providerId="ADAL" clId="{6530C318-908A-4873-9DE7-969F157B1C46}" dt="2022-11-24T13:50:54.145" v="1532"/>
          <ac:inkMkLst>
            <pc:docMk/>
            <pc:sldMk cId="3188258569" sldId="272"/>
            <ac:inkMk id="64" creationId="{8CD09634-333D-4980-9494-965F7586B631}"/>
          </ac:inkMkLst>
        </pc:inkChg>
        <pc:inkChg chg="add del">
          <ac:chgData name="PIPAN MICHELE" userId="da00a2aa-4c64-4bcb-a497-1055e4cd2351" providerId="ADAL" clId="{6530C318-908A-4873-9DE7-969F157B1C46}" dt="2022-11-24T13:50:54.145" v="1532"/>
          <ac:inkMkLst>
            <pc:docMk/>
            <pc:sldMk cId="3188258569" sldId="272"/>
            <ac:inkMk id="65" creationId="{1A5956CA-DE54-4671-83A6-EBEEC5FC93DB}"/>
          </ac:inkMkLst>
        </pc:inkChg>
        <pc:inkChg chg="add del">
          <ac:chgData name="PIPAN MICHELE" userId="da00a2aa-4c64-4bcb-a497-1055e4cd2351" providerId="ADAL" clId="{6530C318-908A-4873-9DE7-969F157B1C46}" dt="2022-11-24T13:51:00.822" v="1542"/>
          <ac:inkMkLst>
            <pc:docMk/>
            <pc:sldMk cId="3188258569" sldId="272"/>
            <ac:inkMk id="66" creationId="{6B84B0AC-3E32-4ADF-B2E7-8A305B4B405C}"/>
          </ac:inkMkLst>
        </pc:inkChg>
        <pc:inkChg chg="add del">
          <ac:chgData name="PIPAN MICHELE" userId="da00a2aa-4c64-4bcb-a497-1055e4cd2351" providerId="ADAL" clId="{6530C318-908A-4873-9DE7-969F157B1C46}" dt="2022-11-24T13:51:00.822" v="1542"/>
          <ac:inkMkLst>
            <pc:docMk/>
            <pc:sldMk cId="3188258569" sldId="272"/>
            <ac:inkMk id="67" creationId="{D31CC2D4-AA1B-4883-8DEC-32B39F1F3C53}"/>
          </ac:inkMkLst>
        </pc:inkChg>
        <pc:inkChg chg="add del">
          <ac:chgData name="PIPAN MICHELE" userId="da00a2aa-4c64-4bcb-a497-1055e4cd2351" providerId="ADAL" clId="{6530C318-908A-4873-9DE7-969F157B1C46}" dt="2022-11-24T13:51:00.822" v="1542"/>
          <ac:inkMkLst>
            <pc:docMk/>
            <pc:sldMk cId="3188258569" sldId="272"/>
            <ac:inkMk id="68" creationId="{8402DD07-9277-440D-A6B2-160DBA051EF7}"/>
          </ac:inkMkLst>
        </pc:inkChg>
        <pc:inkChg chg="add del">
          <ac:chgData name="PIPAN MICHELE" userId="da00a2aa-4c64-4bcb-a497-1055e4cd2351" providerId="ADAL" clId="{6530C318-908A-4873-9DE7-969F157B1C46}" dt="2022-11-24T13:51:00.822" v="1542"/>
          <ac:inkMkLst>
            <pc:docMk/>
            <pc:sldMk cId="3188258569" sldId="272"/>
            <ac:inkMk id="69" creationId="{EC41A4EC-6E5D-496F-A577-3185ECE99065}"/>
          </ac:inkMkLst>
        </pc:inkChg>
        <pc:inkChg chg="add del">
          <ac:chgData name="PIPAN MICHELE" userId="da00a2aa-4c64-4bcb-a497-1055e4cd2351" providerId="ADAL" clId="{6530C318-908A-4873-9DE7-969F157B1C46}" dt="2022-11-24T13:51:00.822" v="1542"/>
          <ac:inkMkLst>
            <pc:docMk/>
            <pc:sldMk cId="3188258569" sldId="272"/>
            <ac:inkMk id="70" creationId="{605BFDD6-A24A-410D-9480-116C1E9A7CCB}"/>
          </ac:inkMkLst>
        </pc:inkChg>
        <pc:inkChg chg="add del">
          <ac:chgData name="PIPAN MICHELE" userId="da00a2aa-4c64-4bcb-a497-1055e4cd2351" providerId="ADAL" clId="{6530C318-908A-4873-9DE7-969F157B1C46}" dt="2022-11-24T13:51:00.822" v="1542"/>
          <ac:inkMkLst>
            <pc:docMk/>
            <pc:sldMk cId="3188258569" sldId="272"/>
            <ac:inkMk id="71" creationId="{144853CC-0A3D-4D43-87B7-98EF39CE4345}"/>
          </ac:inkMkLst>
        </pc:inkChg>
        <pc:inkChg chg="add del">
          <ac:chgData name="PIPAN MICHELE" userId="da00a2aa-4c64-4bcb-a497-1055e4cd2351" providerId="ADAL" clId="{6530C318-908A-4873-9DE7-969F157B1C46}" dt="2022-11-24T13:51:00.822" v="1542"/>
          <ac:inkMkLst>
            <pc:docMk/>
            <pc:sldMk cId="3188258569" sldId="272"/>
            <ac:inkMk id="72" creationId="{43419614-9475-4F6B-B470-5BCF8AA086DF}"/>
          </ac:inkMkLst>
        </pc:inkChg>
        <pc:inkChg chg="add del">
          <ac:chgData name="PIPAN MICHELE" userId="da00a2aa-4c64-4bcb-a497-1055e4cd2351" providerId="ADAL" clId="{6530C318-908A-4873-9DE7-969F157B1C46}" dt="2022-11-24T13:51:00.822" v="1542"/>
          <ac:inkMkLst>
            <pc:docMk/>
            <pc:sldMk cId="3188258569" sldId="272"/>
            <ac:inkMk id="73" creationId="{D73FE57F-A166-4B94-B2CA-36EB51CEA91C}"/>
          </ac:inkMkLst>
        </pc:inkChg>
        <pc:inkChg chg="add del">
          <ac:chgData name="PIPAN MICHELE" userId="da00a2aa-4c64-4bcb-a497-1055e4cd2351" providerId="ADAL" clId="{6530C318-908A-4873-9DE7-969F157B1C46}" dt="2022-11-24T13:51:00.822" v="1542"/>
          <ac:inkMkLst>
            <pc:docMk/>
            <pc:sldMk cId="3188258569" sldId="272"/>
            <ac:inkMk id="74" creationId="{D1596C06-457F-4DB7-9F08-F9FCBFDCD052}"/>
          </ac:inkMkLst>
        </pc:inkChg>
        <pc:inkChg chg="add del">
          <ac:chgData name="PIPAN MICHELE" userId="da00a2aa-4c64-4bcb-a497-1055e4cd2351" providerId="ADAL" clId="{6530C318-908A-4873-9DE7-969F157B1C46}" dt="2022-11-24T13:51:00.822" v="1542"/>
          <ac:inkMkLst>
            <pc:docMk/>
            <pc:sldMk cId="3188258569" sldId="272"/>
            <ac:inkMk id="75" creationId="{EEE1ADC4-FE7D-4B2C-B1AB-5F6534480E67}"/>
          </ac:inkMkLst>
        </pc:inkChg>
        <pc:inkChg chg="add del">
          <ac:chgData name="PIPAN MICHELE" userId="da00a2aa-4c64-4bcb-a497-1055e4cd2351" providerId="ADAL" clId="{6530C318-908A-4873-9DE7-969F157B1C46}" dt="2022-11-24T13:51:11.903" v="1559"/>
          <ac:inkMkLst>
            <pc:docMk/>
            <pc:sldMk cId="3188258569" sldId="272"/>
            <ac:inkMk id="76" creationId="{1BD89B43-004C-4D20-901A-432924A47568}"/>
          </ac:inkMkLst>
        </pc:inkChg>
        <pc:inkChg chg="add del">
          <ac:chgData name="PIPAN MICHELE" userId="da00a2aa-4c64-4bcb-a497-1055e4cd2351" providerId="ADAL" clId="{6530C318-908A-4873-9DE7-969F157B1C46}" dt="2022-11-24T13:51:11.903" v="1559"/>
          <ac:inkMkLst>
            <pc:docMk/>
            <pc:sldMk cId="3188258569" sldId="272"/>
            <ac:inkMk id="77" creationId="{CFAAC98D-4976-42F2-B2AA-0B6E3E7D8BF2}"/>
          </ac:inkMkLst>
        </pc:inkChg>
        <pc:inkChg chg="add del">
          <ac:chgData name="PIPAN MICHELE" userId="da00a2aa-4c64-4bcb-a497-1055e4cd2351" providerId="ADAL" clId="{6530C318-908A-4873-9DE7-969F157B1C46}" dt="2022-11-24T13:51:11.903" v="1559"/>
          <ac:inkMkLst>
            <pc:docMk/>
            <pc:sldMk cId="3188258569" sldId="272"/>
            <ac:inkMk id="78" creationId="{8B318832-A350-41C9-B792-1D90E5FB7A29}"/>
          </ac:inkMkLst>
        </pc:inkChg>
        <pc:inkChg chg="add del">
          <ac:chgData name="PIPAN MICHELE" userId="da00a2aa-4c64-4bcb-a497-1055e4cd2351" providerId="ADAL" clId="{6530C318-908A-4873-9DE7-969F157B1C46}" dt="2022-11-24T13:51:11.903" v="1559"/>
          <ac:inkMkLst>
            <pc:docMk/>
            <pc:sldMk cId="3188258569" sldId="272"/>
            <ac:inkMk id="79" creationId="{6E923B80-5628-4344-9C84-FF4EBD069D02}"/>
          </ac:inkMkLst>
        </pc:inkChg>
        <pc:inkChg chg="add del">
          <ac:chgData name="PIPAN MICHELE" userId="da00a2aa-4c64-4bcb-a497-1055e4cd2351" providerId="ADAL" clId="{6530C318-908A-4873-9DE7-969F157B1C46}" dt="2022-11-24T13:51:11.903" v="1559"/>
          <ac:inkMkLst>
            <pc:docMk/>
            <pc:sldMk cId="3188258569" sldId="272"/>
            <ac:inkMk id="80" creationId="{E46059E5-5C5C-4943-847D-A320EFAADE25}"/>
          </ac:inkMkLst>
        </pc:inkChg>
        <pc:inkChg chg="add del">
          <ac:chgData name="PIPAN MICHELE" userId="da00a2aa-4c64-4bcb-a497-1055e4cd2351" providerId="ADAL" clId="{6530C318-908A-4873-9DE7-969F157B1C46}" dt="2022-11-24T13:51:11.903" v="1559"/>
          <ac:inkMkLst>
            <pc:docMk/>
            <pc:sldMk cId="3188258569" sldId="272"/>
            <ac:inkMk id="81" creationId="{E2F5CC1B-1B32-42B2-96B5-A67B9AE3C0B5}"/>
          </ac:inkMkLst>
        </pc:inkChg>
        <pc:inkChg chg="add del">
          <ac:chgData name="PIPAN MICHELE" userId="da00a2aa-4c64-4bcb-a497-1055e4cd2351" providerId="ADAL" clId="{6530C318-908A-4873-9DE7-969F157B1C46}" dt="2022-11-24T13:51:11.903" v="1559"/>
          <ac:inkMkLst>
            <pc:docMk/>
            <pc:sldMk cId="3188258569" sldId="272"/>
            <ac:inkMk id="82" creationId="{A6E66F5E-77B0-494A-A824-A088E47F294A}"/>
          </ac:inkMkLst>
        </pc:inkChg>
        <pc:inkChg chg="add del">
          <ac:chgData name="PIPAN MICHELE" userId="da00a2aa-4c64-4bcb-a497-1055e4cd2351" providerId="ADAL" clId="{6530C318-908A-4873-9DE7-969F157B1C46}" dt="2022-11-24T13:51:11.903" v="1559"/>
          <ac:inkMkLst>
            <pc:docMk/>
            <pc:sldMk cId="3188258569" sldId="272"/>
            <ac:inkMk id="83" creationId="{76FF3AEE-A692-416E-9FEB-077E168D6191}"/>
          </ac:inkMkLst>
        </pc:inkChg>
        <pc:inkChg chg="add del">
          <ac:chgData name="PIPAN MICHELE" userId="da00a2aa-4c64-4bcb-a497-1055e4cd2351" providerId="ADAL" clId="{6530C318-908A-4873-9DE7-969F157B1C46}" dt="2022-11-24T13:51:11.903" v="1559"/>
          <ac:inkMkLst>
            <pc:docMk/>
            <pc:sldMk cId="3188258569" sldId="272"/>
            <ac:inkMk id="84" creationId="{6CAF1FE4-9AB2-4AB0-957E-4E376F19A73F}"/>
          </ac:inkMkLst>
        </pc:inkChg>
        <pc:inkChg chg="add del">
          <ac:chgData name="PIPAN MICHELE" userId="da00a2aa-4c64-4bcb-a497-1055e4cd2351" providerId="ADAL" clId="{6530C318-908A-4873-9DE7-969F157B1C46}" dt="2022-11-24T13:51:11.903" v="1559"/>
          <ac:inkMkLst>
            <pc:docMk/>
            <pc:sldMk cId="3188258569" sldId="272"/>
            <ac:inkMk id="85" creationId="{1B59B776-82F7-4295-B4C4-F38E04E26893}"/>
          </ac:inkMkLst>
        </pc:inkChg>
        <pc:inkChg chg="add del">
          <ac:chgData name="PIPAN MICHELE" userId="da00a2aa-4c64-4bcb-a497-1055e4cd2351" providerId="ADAL" clId="{6530C318-908A-4873-9DE7-969F157B1C46}" dt="2022-11-24T13:51:11.903" v="1559"/>
          <ac:inkMkLst>
            <pc:docMk/>
            <pc:sldMk cId="3188258569" sldId="272"/>
            <ac:inkMk id="86" creationId="{A3B0928C-3D56-4C44-92BE-F35F8A4BCA3A}"/>
          </ac:inkMkLst>
        </pc:inkChg>
        <pc:inkChg chg="add del">
          <ac:chgData name="PIPAN MICHELE" userId="da00a2aa-4c64-4bcb-a497-1055e4cd2351" providerId="ADAL" clId="{6530C318-908A-4873-9DE7-969F157B1C46}" dt="2022-11-24T13:51:11.903" v="1559"/>
          <ac:inkMkLst>
            <pc:docMk/>
            <pc:sldMk cId="3188258569" sldId="272"/>
            <ac:inkMk id="87" creationId="{35E0E4D6-4EC5-4AF6-9C75-8AABBA4727AF}"/>
          </ac:inkMkLst>
        </pc:inkChg>
        <pc:inkChg chg="add del">
          <ac:chgData name="PIPAN MICHELE" userId="da00a2aa-4c64-4bcb-a497-1055e4cd2351" providerId="ADAL" clId="{6530C318-908A-4873-9DE7-969F157B1C46}" dt="2022-11-24T13:51:11.903" v="1559"/>
          <ac:inkMkLst>
            <pc:docMk/>
            <pc:sldMk cId="3188258569" sldId="272"/>
            <ac:inkMk id="88" creationId="{AC87DD8F-47E2-4DE9-96A9-2C240AC46F02}"/>
          </ac:inkMkLst>
        </pc:inkChg>
        <pc:inkChg chg="add del">
          <ac:chgData name="PIPAN MICHELE" userId="da00a2aa-4c64-4bcb-a497-1055e4cd2351" providerId="ADAL" clId="{6530C318-908A-4873-9DE7-969F157B1C46}" dt="2022-11-24T13:51:11.903" v="1559"/>
          <ac:inkMkLst>
            <pc:docMk/>
            <pc:sldMk cId="3188258569" sldId="272"/>
            <ac:inkMk id="89" creationId="{A16A1E29-546F-4828-8513-223DC0BC2C82}"/>
          </ac:inkMkLst>
        </pc:inkChg>
        <pc:inkChg chg="add del">
          <ac:chgData name="PIPAN MICHELE" userId="da00a2aa-4c64-4bcb-a497-1055e4cd2351" providerId="ADAL" clId="{6530C318-908A-4873-9DE7-969F157B1C46}" dt="2022-11-24T13:51:11.903" v="1559"/>
          <ac:inkMkLst>
            <pc:docMk/>
            <pc:sldMk cId="3188258569" sldId="272"/>
            <ac:inkMk id="90" creationId="{445B59D7-C234-4890-AB00-047062DED905}"/>
          </ac:inkMkLst>
        </pc:inkChg>
        <pc:inkChg chg="add del">
          <ac:chgData name="PIPAN MICHELE" userId="da00a2aa-4c64-4bcb-a497-1055e4cd2351" providerId="ADAL" clId="{6530C318-908A-4873-9DE7-969F157B1C46}" dt="2022-11-24T13:51:11.903" v="1559"/>
          <ac:inkMkLst>
            <pc:docMk/>
            <pc:sldMk cId="3188258569" sldId="272"/>
            <ac:inkMk id="91" creationId="{622AA39F-B096-4628-A1A8-6D6109BFED8E}"/>
          </ac:inkMkLst>
        </pc:inkChg>
        <pc:inkChg chg="add del">
          <ac:chgData name="PIPAN MICHELE" userId="da00a2aa-4c64-4bcb-a497-1055e4cd2351" providerId="ADAL" clId="{6530C318-908A-4873-9DE7-969F157B1C46}" dt="2022-11-24T13:51:11.903" v="1559"/>
          <ac:inkMkLst>
            <pc:docMk/>
            <pc:sldMk cId="3188258569" sldId="272"/>
            <ac:inkMk id="92" creationId="{AEE99DAA-9E7A-4208-8D2A-2D3872463EEE}"/>
          </ac:inkMkLst>
        </pc:inkChg>
        <pc:inkChg chg="add del">
          <ac:chgData name="PIPAN MICHELE" userId="da00a2aa-4c64-4bcb-a497-1055e4cd2351" providerId="ADAL" clId="{6530C318-908A-4873-9DE7-969F157B1C46}" dt="2022-11-24T13:51:18.896" v="1573"/>
          <ac:inkMkLst>
            <pc:docMk/>
            <pc:sldMk cId="3188258569" sldId="272"/>
            <ac:inkMk id="93" creationId="{C23E1A91-7272-46B1-A1CE-DF9253E07CE0}"/>
          </ac:inkMkLst>
        </pc:inkChg>
        <pc:inkChg chg="add del">
          <ac:chgData name="PIPAN MICHELE" userId="da00a2aa-4c64-4bcb-a497-1055e4cd2351" providerId="ADAL" clId="{6530C318-908A-4873-9DE7-969F157B1C46}" dt="2022-11-24T13:51:18.896" v="1573"/>
          <ac:inkMkLst>
            <pc:docMk/>
            <pc:sldMk cId="3188258569" sldId="272"/>
            <ac:inkMk id="94" creationId="{C1D97E20-110A-4802-A8A5-61C997028B3B}"/>
          </ac:inkMkLst>
        </pc:inkChg>
        <pc:inkChg chg="add del">
          <ac:chgData name="PIPAN MICHELE" userId="da00a2aa-4c64-4bcb-a497-1055e4cd2351" providerId="ADAL" clId="{6530C318-908A-4873-9DE7-969F157B1C46}" dt="2022-11-24T13:51:18.896" v="1573"/>
          <ac:inkMkLst>
            <pc:docMk/>
            <pc:sldMk cId="3188258569" sldId="272"/>
            <ac:inkMk id="95" creationId="{05CD79C0-B471-4EF1-A48B-D09C6E05719A}"/>
          </ac:inkMkLst>
        </pc:inkChg>
        <pc:inkChg chg="add del">
          <ac:chgData name="PIPAN MICHELE" userId="da00a2aa-4c64-4bcb-a497-1055e4cd2351" providerId="ADAL" clId="{6530C318-908A-4873-9DE7-969F157B1C46}" dt="2022-11-24T13:51:18.896" v="1573"/>
          <ac:inkMkLst>
            <pc:docMk/>
            <pc:sldMk cId="3188258569" sldId="272"/>
            <ac:inkMk id="96" creationId="{9363A948-195E-4D44-AE94-BF517C4FE2E0}"/>
          </ac:inkMkLst>
        </pc:inkChg>
        <pc:inkChg chg="add del">
          <ac:chgData name="PIPAN MICHELE" userId="da00a2aa-4c64-4bcb-a497-1055e4cd2351" providerId="ADAL" clId="{6530C318-908A-4873-9DE7-969F157B1C46}" dt="2022-11-24T13:51:18.896" v="1573"/>
          <ac:inkMkLst>
            <pc:docMk/>
            <pc:sldMk cId="3188258569" sldId="272"/>
            <ac:inkMk id="97" creationId="{C8CFFA07-0AF3-4DFA-B12A-CEE5CC925E89}"/>
          </ac:inkMkLst>
        </pc:inkChg>
        <pc:inkChg chg="add del">
          <ac:chgData name="PIPAN MICHELE" userId="da00a2aa-4c64-4bcb-a497-1055e4cd2351" providerId="ADAL" clId="{6530C318-908A-4873-9DE7-969F157B1C46}" dt="2022-11-24T13:51:18.896" v="1573"/>
          <ac:inkMkLst>
            <pc:docMk/>
            <pc:sldMk cId="3188258569" sldId="272"/>
            <ac:inkMk id="98" creationId="{B5E874B9-845E-4E74-BB7B-77C7E2200CA9}"/>
          </ac:inkMkLst>
        </pc:inkChg>
        <pc:inkChg chg="add del">
          <ac:chgData name="PIPAN MICHELE" userId="da00a2aa-4c64-4bcb-a497-1055e4cd2351" providerId="ADAL" clId="{6530C318-908A-4873-9DE7-969F157B1C46}" dt="2022-11-24T13:51:18.896" v="1573"/>
          <ac:inkMkLst>
            <pc:docMk/>
            <pc:sldMk cId="3188258569" sldId="272"/>
            <ac:inkMk id="99" creationId="{274E9250-4C1B-4858-AD50-39AAD94A89C3}"/>
          </ac:inkMkLst>
        </pc:inkChg>
        <pc:inkChg chg="add del">
          <ac:chgData name="PIPAN MICHELE" userId="da00a2aa-4c64-4bcb-a497-1055e4cd2351" providerId="ADAL" clId="{6530C318-908A-4873-9DE7-969F157B1C46}" dt="2022-11-24T13:51:18.896" v="1573"/>
          <ac:inkMkLst>
            <pc:docMk/>
            <pc:sldMk cId="3188258569" sldId="272"/>
            <ac:inkMk id="100" creationId="{038D2862-98FB-44B0-BD62-66A4E2DAEB4F}"/>
          </ac:inkMkLst>
        </pc:inkChg>
        <pc:inkChg chg="add del">
          <ac:chgData name="PIPAN MICHELE" userId="da00a2aa-4c64-4bcb-a497-1055e4cd2351" providerId="ADAL" clId="{6530C318-908A-4873-9DE7-969F157B1C46}" dt="2022-11-24T13:51:18.896" v="1573"/>
          <ac:inkMkLst>
            <pc:docMk/>
            <pc:sldMk cId="3188258569" sldId="272"/>
            <ac:inkMk id="101" creationId="{6BACB9BB-2203-49A9-8200-C39EC63A1E08}"/>
          </ac:inkMkLst>
        </pc:inkChg>
        <pc:inkChg chg="add del">
          <ac:chgData name="PIPAN MICHELE" userId="da00a2aa-4c64-4bcb-a497-1055e4cd2351" providerId="ADAL" clId="{6530C318-908A-4873-9DE7-969F157B1C46}" dt="2022-11-24T13:51:18.896" v="1573"/>
          <ac:inkMkLst>
            <pc:docMk/>
            <pc:sldMk cId="3188258569" sldId="272"/>
            <ac:inkMk id="102" creationId="{1205D712-EF0A-4916-AB0C-617B935F99A6}"/>
          </ac:inkMkLst>
        </pc:inkChg>
        <pc:inkChg chg="add del">
          <ac:chgData name="PIPAN MICHELE" userId="da00a2aa-4c64-4bcb-a497-1055e4cd2351" providerId="ADAL" clId="{6530C318-908A-4873-9DE7-969F157B1C46}" dt="2022-11-24T13:51:18.896" v="1573"/>
          <ac:inkMkLst>
            <pc:docMk/>
            <pc:sldMk cId="3188258569" sldId="272"/>
            <ac:inkMk id="103" creationId="{541BBD51-1C76-4F0A-86E3-6D7BA784582B}"/>
          </ac:inkMkLst>
        </pc:inkChg>
        <pc:inkChg chg="add del">
          <ac:chgData name="PIPAN MICHELE" userId="da00a2aa-4c64-4bcb-a497-1055e4cd2351" providerId="ADAL" clId="{6530C318-908A-4873-9DE7-969F157B1C46}" dt="2022-11-24T13:51:18.896" v="1573"/>
          <ac:inkMkLst>
            <pc:docMk/>
            <pc:sldMk cId="3188258569" sldId="272"/>
            <ac:inkMk id="104" creationId="{ADA03DF3-C8B8-4192-83D2-BED097F744FF}"/>
          </ac:inkMkLst>
        </pc:inkChg>
        <pc:inkChg chg="add del">
          <ac:chgData name="PIPAN MICHELE" userId="da00a2aa-4c64-4bcb-a497-1055e4cd2351" providerId="ADAL" clId="{6530C318-908A-4873-9DE7-969F157B1C46}" dt="2022-11-24T13:51:18.896" v="1573"/>
          <ac:inkMkLst>
            <pc:docMk/>
            <pc:sldMk cId="3188258569" sldId="272"/>
            <ac:inkMk id="105" creationId="{91FA7820-2802-4698-B506-0F3A63D9E2F0}"/>
          </ac:inkMkLst>
        </pc:inkChg>
        <pc:inkChg chg="add del">
          <ac:chgData name="PIPAN MICHELE" userId="da00a2aa-4c64-4bcb-a497-1055e4cd2351" providerId="ADAL" clId="{6530C318-908A-4873-9DE7-969F157B1C46}" dt="2022-11-24T13:51:18.896" v="1573"/>
          <ac:inkMkLst>
            <pc:docMk/>
            <pc:sldMk cId="3188258569" sldId="272"/>
            <ac:inkMk id="106" creationId="{EE6C593A-598D-431C-A4E2-81C93D4B1B2F}"/>
          </ac:inkMkLst>
        </pc:inkChg>
        <pc:inkChg chg="add">
          <ac:chgData name="PIPAN MICHELE" userId="da00a2aa-4c64-4bcb-a497-1055e4cd2351" providerId="ADAL" clId="{6530C318-908A-4873-9DE7-969F157B1C46}" dt="2022-11-24T13:51:18.896" v="1573"/>
          <ac:inkMkLst>
            <pc:docMk/>
            <pc:sldMk cId="3188258569" sldId="272"/>
            <ac:inkMk id="107" creationId="{BE46CDCA-C1CA-42C7-8BFE-97977F32EB51}"/>
          </ac:inkMkLst>
        </pc:inkChg>
      </pc:sldChg>
      <pc:sldChg chg="addSp delSp">
        <pc:chgData name="PIPAN MICHELE" userId="da00a2aa-4c64-4bcb-a497-1055e4cd2351" providerId="ADAL" clId="{6530C318-908A-4873-9DE7-969F157B1C46}" dt="2022-11-24T13:57:49.124" v="1650"/>
        <pc:sldMkLst>
          <pc:docMk/>
          <pc:sldMk cId="3372181106" sldId="273"/>
        </pc:sldMkLst>
        <pc:inkChg chg="add del">
          <ac:chgData name="PIPAN MICHELE" userId="da00a2aa-4c64-4bcb-a497-1055e4cd2351" providerId="ADAL" clId="{6530C318-908A-4873-9DE7-969F157B1C46}" dt="2022-11-24T13:53:54.288" v="1582"/>
          <ac:inkMkLst>
            <pc:docMk/>
            <pc:sldMk cId="3372181106" sldId="273"/>
            <ac:inkMk id="2" creationId="{F28AF4E7-297C-4299-AB5A-EFE659A08C47}"/>
          </ac:inkMkLst>
        </pc:inkChg>
        <pc:inkChg chg="add del">
          <ac:chgData name="PIPAN MICHELE" userId="da00a2aa-4c64-4bcb-a497-1055e4cd2351" providerId="ADAL" clId="{6530C318-908A-4873-9DE7-969F157B1C46}" dt="2022-11-24T13:53:54.288" v="1582"/>
          <ac:inkMkLst>
            <pc:docMk/>
            <pc:sldMk cId="3372181106" sldId="273"/>
            <ac:inkMk id="3" creationId="{79FCC3A2-01A5-4DC4-A508-C0D6E600FA72}"/>
          </ac:inkMkLst>
        </pc:inkChg>
        <pc:inkChg chg="add del">
          <ac:chgData name="PIPAN MICHELE" userId="da00a2aa-4c64-4bcb-a497-1055e4cd2351" providerId="ADAL" clId="{6530C318-908A-4873-9DE7-969F157B1C46}" dt="2022-11-24T13:53:54.288" v="1582"/>
          <ac:inkMkLst>
            <pc:docMk/>
            <pc:sldMk cId="3372181106" sldId="273"/>
            <ac:inkMk id="4" creationId="{1C51EE6A-8290-42F9-BF95-9D35FC2D508B}"/>
          </ac:inkMkLst>
        </pc:inkChg>
        <pc:inkChg chg="add del">
          <ac:chgData name="PIPAN MICHELE" userId="da00a2aa-4c64-4bcb-a497-1055e4cd2351" providerId="ADAL" clId="{6530C318-908A-4873-9DE7-969F157B1C46}" dt="2022-11-24T13:53:54.288" v="1582"/>
          <ac:inkMkLst>
            <pc:docMk/>
            <pc:sldMk cId="3372181106" sldId="273"/>
            <ac:inkMk id="5" creationId="{4DEFF47D-8C96-4316-9350-69C4420EFE4E}"/>
          </ac:inkMkLst>
        </pc:inkChg>
        <pc:inkChg chg="add del">
          <ac:chgData name="PIPAN MICHELE" userId="da00a2aa-4c64-4bcb-a497-1055e4cd2351" providerId="ADAL" clId="{6530C318-908A-4873-9DE7-969F157B1C46}" dt="2022-11-24T13:53:54.288" v="1582"/>
          <ac:inkMkLst>
            <pc:docMk/>
            <pc:sldMk cId="3372181106" sldId="273"/>
            <ac:inkMk id="6" creationId="{9953FA71-9D01-4E6A-873B-51BBF424DFDB}"/>
          </ac:inkMkLst>
        </pc:inkChg>
        <pc:inkChg chg="add del">
          <ac:chgData name="PIPAN MICHELE" userId="da00a2aa-4c64-4bcb-a497-1055e4cd2351" providerId="ADAL" clId="{6530C318-908A-4873-9DE7-969F157B1C46}" dt="2022-11-24T13:53:54.288" v="1582"/>
          <ac:inkMkLst>
            <pc:docMk/>
            <pc:sldMk cId="3372181106" sldId="273"/>
            <ac:inkMk id="7" creationId="{398CEAC1-0007-45A7-AB64-085024FF53D5}"/>
          </ac:inkMkLst>
        </pc:inkChg>
        <pc:inkChg chg="add del">
          <ac:chgData name="PIPAN MICHELE" userId="da00a2aa-4c64-4bcb-a497-1055e4cd2351" providerId="ADAL" clId="{6530C318-908A-4873-9DE7-969F157B1C46}" dt="2022-11-24T13:53:54.288" v="1582"/>
          <ac:inkMkLst>
            <pc:docMk/>
            <pc:sldMk cId="3372181106" sldId="273"/>
            <ac:inkMk id="8" creationId="{F1DA7473-E48B-496C-A7EA-3312FE1012D0}"/>
          </ac:inkMkLst>
        </pc:inkChg>
        <pc:inkChg chg="add del">
          <ac:chgData name="PIPAN MICHELE" userId="da00a2aa-4c64-4bcb-a497-1055e4cd2351" providerId="ADAL" clId="{6530C318-908A-4873-9DE7-969F157B1C46}" dt="2022-11-24T13:53:54.288" v="1582"/>
          <ac:inkMkLst>
            <pc:docMk/>
            <pc:sldMk cId="3372181106" sldId="273"/>
            <ac:inkMk id="9" creationId="{8C88ED10-84B5-45C8-922C-8BA1C994C6E9}"/>
          </ac:inkMkLst>
        </pc:inkChg>
        <pc:inkChg chg="add del">
          <ac:chgData name="PIPAN MICHELE" userId="da00a2aa-4c64-4bcb-a497-1055e4cd2351" providerId="ADAL" clId="{6530C318-908A-4873-9DE7-969F157B1C46}" dt="2022-11-24T13:54:26.155" v="1588"/>
          <ac:inkMkLst>
            <pc:docMk/>
            <pc:sldMk cId="3372181106" sldId="273"/>
            <ac:inkMk id="10" creationId="{ADC32A9E-1397-4620-935B-D25F2FAF261E}"/>
          </ac:inkMkLst>
        </pc:inkChg>
        <pc:inkChg chg="add del">
          <ac:chgData name="PIPAN MICHELE" userId="da00a2aa-4c64-4bcb-a497-1055e4cd2351" providerId="ADAL" clId="{6530C318-908A-4873-9DE7-969F157B1C46}" dt="2022-11-24T13:54:26.155" v="1588"/>
          <ac:inkMkLst>
            <pc:docMk/>
            <pc:sldMk cId="3372181106" sldId="273"/>
            <ac:inkMk id="11" creationId="{DF85E9BB-191D-46E2-86DC-D3D067FF1D13}"/>
          </ac:inkMkLst>
        </pc:inkChg>
        <pc:inkChg chg="add del">
          <ac:chgData name="PIPAN MICHELE" userId="da00a2aa-4c64-4bcb-a497-1055e4cd2351" providerId="ADAL" clId="{6530C318-908A-4873-9DE7-969F157B1C46}" dt="2022-11-24T13:54:26.155" v="1588"/>
          <ac:inkMkLst>
            <pc:docMk/>
            <pc:sldMk cId="3372181106" sldId="273"/>
            <ac:inkMk id="12" creationId="{7F1D842E-68B5-4874-977C-F2556B4E9EDE}"/>
          </ac:inkMkLst>
        </pc:inkChg>
        <pc:inkChg chg="add del">
          <ac:chgData name="PIPAN MICHELE" userId="da00a2aa-4c64-4bcb-a497-1055e4cd2351" providerId="ADAL" clId="{6530C318-908A-4873-9DE7-969F157B1C46}" dt="2022-11-24T13:54:26.155" v="1588"/>
          <ac:inkMkLst>
            <pc:docMk/>
            <pc:sldMk cId="3372181106" sldId="273"/>
            <ac:inkMk id="13" creationId="{AA1F3E15-7CFE-4FF7-818D-F9C0FB518175}"/>
          </ac:inkMkLst>
        </pc:inkChg>
        <pc:inkChg chg="add del">
          <ac:chgData name="PIPAN MICHELE" userId="da00a2aa-4c64-4bcb-a497-1055e4cd2351" providerId="ADAL" clId="{6530C318-908A-4873-9DE7-969F157B1C46}" dt="2022-11-24T13:54:26.155" v="1588"/>
          <ac:inkMkLst>
            <pc:docMk/>
            <pc:sldMk cId="3372181106" sldId="273"/>
            <ac:inkMk id="14" creationId="{CB75A91F-FC01-419A-8DBC-15FF78AC817F}"/>
          </ac:inkMkLst>
        </pc:inkChg>
        <pc:inkChg chg="add del">
          <ac:chgData name="PIPAN MICHELE" userId="da00a2aa-4c64-4bcb-a497-1055e4cd2351" providerId="ADAL" clId="{6530C318-908A-4873-9DE7-969F157B1C46}" dt="2022-11-24T13:54:26.155" v="1588"/>
          <ac:inkMkLst>
            <pc:docMk/>
            <pc:sldMk cId="3372181106" sldId="273"/>
            <ac:inkMk id="15" creationId="{60130F11-2C2A-4A15-BF7B-4EED4700999B}"/>
          </ac:inkMkLst>
        </pc:inkChg>
        <pc:inkChg chg="add del">
          <ac:chgData name="PIPAN MICHELE" userId="da00a2aa-4c64-4bcb-a497-1055e4cd2351" providerId="ADAL" clId="{6530C318-908A-4873-9DE7-969F157B1C46}" dt="2022-11-24T13:54:26.155" v="1588"/>
          <ac:inkMkLst>
            <pc:docMk/>
            <pc:sldMk cId="3372181106" sldId="273"/>
            <ac:inkMk id="16" creationId="{23E8007B-C24B-4BE9-A940-6C82CFF31AA4}"/>
          </ac:inkMkLst>
        </pc:inkChg>
        <pc:inkChg chg="add del">
          <ac:chgData name="PIPAN MICHELE" userId="da00a2aa-4c64-4bcb-a497-1055e4cd2351" providerId="ADAL" clId="{6530C318-908A-4873-9DE7-969F157B1C46}" dt="2022-11-24T13:54:26.155" v="1588"/>
          <ac:inkMkLst>
            <pc:docMk/>
            <pc:sldMk cId="3372181106" sldId="273"/>
            <ac:inkMk id="17" creationId="{838520BC-E306-4162-A950-6E6FC4F4EA42}"/>
          </ac:inkMkLst>
        </pc:inkChg>
        <pc:inkChg chg="add del">
          <ac:chgData name="PIPAN MICHELE" userId="da00a2aa-4c64-4bcb-a497-1055e4cd2351" providerId="ADAL" clId="{6530C318-908A-4873-9DE7-969F157B1C46}" dt="2022-11-24T13:54:35.037" v="1590"/>
          <ac:inkMkLst>
            <pc:docMk/>
            <pc:sldMk cId="3372181106" sldId="273"/>
            <ac:inkMk id="18" creationId="{DB4E62AD-2270-4354-920D-2B10CD886848}"/>
          </ac:inkMkLst>
        </pc:inkChg>
        <pc:inkChg chg="add del">
          <ac:chgData name="PIPAN MICHELE" userId="da00a2aa-4c64-4bcb-a497-1055e4cd2351" providerId="ADAL" clId="{6530C318-908A-4873-9DE7-969F157B1C46}" dt="2022-11-24T13:54:35.037" v="1590"/>
          <ac:inkMkLst>
            <pc:docMk/>
            <pc:sldMk cId="3372181106" sldId="273"/>
            <ac:inkMk id="19" creationId="{B45F8111-EF41-4E80-8324-306522A18682}"/>
          </ac:inkMkLst>
        </pc:inkChg>
        <pc:inkChg chg="add del">
          <ac:chgData name="PIPAN MICHELE" userId="da00a2aa-4c64-4bcb-a497-1055e4cd2351" providerId="ADAL" clId="{6530C318-908A-4873-9DE7-969F157B1C46}" dt="2022-11-24T13:54:37.070" v="1592"/>
          <ac:inkMkLst>
            <pc:docMk/>
            <pc:sldMk cId="3372181106" sldId="273"/>
            <ac:inkMk id="20" creationId="{FC1415B7-8CCA-46C0-A434-E566C7BCC63F}"/>
          </ac:inkMkLst>
        </pc:inkChg>
        <pc:inkChg chg="add del">
          <ac:chgData name="PIPAN MICHELE" userId="da00a2aa-4c64-4bcb-a497-1055e4cd2351" providerId="ADAL" clId="{6530C318-908A-4873-9DE7-969F157B1C46}" dt="2022-11-24T13:54:37.070" v="1592"/>
          <ac:inkMkLst>
            <pc:docMk/>
            <pc:sldMk cId="3372181106" sldId="273"/>
            <ac:inkMk id="21" creationId="{40F74CFE-DDD8-46A9-9946-80CA37721964}"/>
          </ac:inkMkLst>
        </pc:inkChg>
        <pc:inkChg chg="add del">
          <ac:chgData name="PIPAN MICHELE" userId="da00a2aa-4c64-4bcb-a497-1055e4cd2351" providerId="ADAL" clId="{6530C318-908A-4873-9DE7-969F157B1C46}" dt="2022-11-24T13:54:44.202" v="1595"/>
          <ac:inkMkLst>
            <pc:docMk/>
            <pc:sldMk cId="3372181106" sldId="273"/>
            <ac:inkMk id="22" creationId="{A4B9BBBA-32F5-4DC3-92F5-59D51E3BB444}"/>
          </ac:inkMkLst>
        </pc:inkChg>
        <pc:inkChg chg="add del">
          <ac:chgData name="PIPAN MICHELE" userId="da00a2aa-4c64-4bcb-a497-1055e4cd2351" providerId="ADAL" clId="{6530C318-908A-4873-9DE7-969F157B1C46}" dt="2022-11-24T13:54:44.202" v="1595"/>
          <ac:inkMkLst>
            <pc:docMk/>
            <pc:sldMk cId="3372181106" sldId="273"/>
            <ac:inkMk id="23" creationId="{8A40848A-FEBE-4EC9-BDB8-759F81C4EE61}"/>
          </ac:inkMkLst>
        </pc:inkChg>
        <pc:inkChg chg="add del">
          <ac:chgData name="PIPAN MICHELE" userId="da00a2aa-4c64-4bcb-a497-1055e4cd2351" providerId="ADAL" clId="{6530C318-908A-4873-9DE7-969F157B1C46}" dt="2022-11-24T13:54:44.202" v="1595"/>
          <ac:inkMkLst>
            <pc:docMk/>
            <pc:sldMk cId="3372181106" sldId="273"/>
            <ac:inkMk id="24" creationId="{37A87CEF-8DDC-4B16-B1AD-99E788876B2D}"/>
          </ac:inkMkLst>
        </pc:inkChg>
        <pc:inkChg chg="add del">
          <ac:chgData name="PIPAN MICHELE" userId="da00a2aa-4c64-4bcb-a497-1055e4cd2351" providerId="ADAL" clId="{6530C318-908A-4873-9DE7-969F157B1C46}" dt="2022-11-24T13:54:54.698" v="1610"/>
          <ac:inkMkLst>
            <pc:docMk/>
            <pc:sldMk cId="3372181106" sldId="273"/>
            <ac:inkMk id="25" creationId="{312421BD-89CD-4765-A975-8C3D1940910C}"/>
          </ac:inkMkLst>
        </pc:inkChg>
        <pc:inkChg chg="add del">
          <ac:chgData name="PIPAN MICHELE" userId="da00a2aa-4c64-4bcb-a497-1055e4cd2351" providerId="ADAL" clId="{6530C318-908A-4873-9DE7-969F157B1C46}" dt="2022-11-24T13:54:54.698" v="1610"/>
          <ac:inkMkLst>
            <pc:docMk/>
            <pc:sldMk cId="3372181106" sldId="273"/>
            <ac:inkMk id="26" creationId="{5737BBF3-7DB9-47F9-B432-F32D7ABAEEB5}"/>
          </ac:inkMkLst>
        </pc:inkChg>
        <pc:inkChg chg="add del">
          <ac:chgData name="PIPAN MICHELE" userId="da00a2aa-4c64-4bcb-a497-1055e4cd2351" providerId="ADAL" clId="{6530C318-908A-4873-9DE7-969F157B1C46}" dt="2022-11-24T13:54:54.698" v="1610"/>
          <ac:inkMkLst>
            <pc:docMk/>
            <pc:sldMk cId="3372181106" sldId="273"/>
            <ac:inkMk id="27" creationId="{85A9E1BA-9960-49EC-BA97-EA69B94BFD9D}"/>
          </ac:inkMkLst>
        </pc:inkChg>
        <pc:inkChg chg="add del">
          <ac:chgData name="PIPAN MICHELE" userId="da00a2aa-4c64-4bcb-a497-1055e4cd2351" providerId="ADAL" clId="{6530C318-908A-4873-9DE7-969F157B1C46}" dt="2022-11-24T13:54:54.698" v="1610"/>
          <ac:inkMkLst>
            <pc:docMk/>
            <pc:sldMk cId="3372181106" sldId="273"/>
            <ac:inkMk id="28" creationId="{DBECBD65-9F56-47A9-98AF-2C128AC88AED}"/>
          </ac:inkMkLst>
        </pc:inkChg>
        <pc:inkChg chg="add del">
          <ac:chgData name="PIPAN MICHELE" userId="da00a2aa-4c64-4bcb-a497-1055e4cd2351" providerId="ADAL" clId="{6530C318-908A-4873-9DE7-969F157B1C46}" dt="2022-11-24T13:54:54.698" v="1610"/>
          <ac:inkMkLst>
            <pc:docMk/>
            <pc:sldMk cId="3372181106" sldId="273"/>
            <ac:inkMk id="29" creationId="{2AE8424A-E36C-470A-90E1-A40DBBBAF527}"/>
          </ac:inkMkLst>
        </pc:inkChg>
        <pc:inkChg chg="add del">
          <ac:chgData name="PIPAN MICHELE" userId="da00a2aa-4c64-4bcb-a497-1055e4cd2351" providerId="ADAL" clId="{6530C318-908A-4873-9DE7-969F157B1C46}" dt="2022-11-24T13:54:54.698" v="1610"/>
          <ac:inkMkLst>
            <pc:docMk/>
            <pc:sldMk cId="3372181106" sldId="273"/>
            <ac:inkMk id="30" creationId="{61C5A3E9-589D-41CE-A1F4-CA1B6681C7ED}"/>
          </ac:inkMkLst>
        </pc:inkChg>
        <pc:inkChg chg="add del">
          <ac:chgData name="PIPAN MICHELE" userId="da00a2aa-4c64-4bcb-a497-1055e4cd2351" providerId="ADAL" clId="{6530C318-908A-4873-9DE7-969F157B1C46}" dt="2022-11-24T13:54:54.698" v="1610"/>
          <ac:inkMkLst>
            <pc:docMk/>
            <pc:sldMk cId="3372181106" sldId="273"/>
            <ac:inkMk id="31" creationId="{F6B3A184-CE3E-47D3-B7CB-FCA4F434CE21}"/>
          </ac:inkMkLst>
        </pc:inkChg>
        <pc:inkChg chg="add del">
          <ac:chgData name="PIPAN MICHELE" userId="da00a2aa-4c64-4bcb-a497-1055e4cd2351" providerId="ADAL" clId="{6530C318-908A-4873-9DE7-969F157B1C46}" dt="2022-11-24T13:54:54.698" v="1610"/>
          <ac:inkMkLst>
            <pc:docMk/>
            <pc:sldMk cId="3372181106" sldId="273"/>
            <ac:inkMk id="32" creationId="{D86E42DD-CD99-4D9B-BA10-2FBDBDA88653}"/>
          </ac:inkMkLst>
        </pc:inkChg>
        <pc:inkChg chg="add del">
          <ac:chgData name="PIPAN MICHELE" userId="da00a2aa-4c64-4bcb-a497-1055e4cd2351" providerId="ADAL" clId="{6530C318-908A-4873-9DE7-969F157B1C46}" dt="2022-11-24T13:54:54.698" v="1610"/>
          <ac:inkMkLst>
            <pc:docMk/>
            <pc:sldMk cId="3372181106" sldId="273"/>
            <ac:inkMk id="33" creationId="{1A0F0C00-BF50-4EB8-991F-1B915D77B0EE}"/>
          </ac:inkMkLst>
        </pc:inkChg>
        <pc:inkChg chg="add del">
          <ac:chgData name="PIPAN MICHELE" userId="da00a2aa-4c64-4bcb-a497-1055e4cd2351" providerId="ADAL" clId="{6530C318-908A-4873-9DE7-969F157B1C46}" dt="2022-11-24T13:54:54.698" v="1610"/>
          <ac:inkMkLst>
            <pc:docMk/>
            <pc:sldMk cId="3372181106" sldId="273"/>
            <ac:inkMk id="34" creationId="{5C5AD5F6-75C5-4023-ACDB-C4E08BBB260A}"/>
          </ac:inkMkLst>
        </pc:inkChg>
        <pc:inkChg chg="add del">
          <ac:chgData name="PIPAN MICHELE" userId="da00a2aa-4c64-4bcb-a497-1055e4cd2351" providerId="ADAL" clId="{6530C318-908A-4873-9DE7-969F157B1C46}" dt="2022-11-24T13:54:54.698" v="1610"/>
          <ac:inkMkLst>
            <pc:docMk/>
            <pc:sldMk cId="3372181106" sldId="273"/>
            <ac:inkMk id="35" creationId="{EBDB20F6-5C21-4BC8-B9EC-67A93A6D3297}"/>
          </ac:inkMkLst>
        </pc:inkChg>
        <pc:inkChg chg="add del">
          <ac:chgData name="PIPAN MICHELE" userId="da00a2aa-4c64-4bcb-a497-1055e4cd2351" providerId="ADAL" clId="{6530C318-908A-4873-9DE7-969F157B1C46}" dt="2022-11-24T13:54:54.698" v="1610"/>
          <ac:inkMkLst>
            <pc:docMk/>
            <pc:sldMk cId="3372181106" sldId="273"/>
            <ac:inkMk id="36" creationId="{F5ABF9C4-F90D-410F-ABD7-BEA176D01648}"/>
          </ac:inkMkLst>
        </pc:inkChg>
        <pc:inkChg chg="add del">
          <ac:chgData name="PIPAN MICHELE" userId="da00a2aa-4c64-4bcb-a497-1055e4cd2351" providerId="ADAL" clId="{6530C318-908A-4873-9DE7-969F157B1C46}" dt="2022-11-24T13:54:54.698" v="1610"/>
          <ac:inkMkLst>
            <pc:docMk/>
            <pc:sldMk cId="3372181106" sldId="273"/>
            <ac:inkMk id="37" creationId="{49B53BB3-1988-4B02-A322-180C9D20DBFA}"/>
          </ac:inkMkLst>
        </pc:inkChg>
        <pc:inkChg chg="add del">
          <ac:chgData name="PIPAN MICHELE" userId="da00a2aa-4c64-4bcb-a497-1055e4cd2351" providerId="ADAL" clId="{6530C318-908A-4873-9DE7-969F157B1C46}" dt="2022-11-24T13:54:54.698" v="1610"/>
          <ac:inkMkLst>
            <pc:docMk/>
            <pc:sldMk cId="3372181106" sldId="273"/>
            <ac:inkMk id="38" creationId="{968E0845-0257-40F3-8561-0730A7E9AFD1}"/>
          </ac:inkMkLst>
        </pc:inkChg>
        <pc:inkChg chg="add del">
          <ac:chgData name="PIPAN MICHELE" userId="da00a2aa-4c64-4bcb-a497-1055e4cd2351" providerId="ADAL" clId="{6530C318-908A-4873-9DE7-969F157B1C46}" dt="2022-11-24T13:54:54.698" v="1610"/>
          <ac:inkMkLst>
            <pc:docMk/>
            <pc:sldMk cId="3372181106" sldId="273"/>
            <ac:inkMk id="39" creationId="{CE700939-2B29-4F16-B896-1D3A5C2A82AF}"/>
          </ac:inkMkLst>
        </pc:inkChg>
        <pc:inkChg chg="add del">
          <ac:chgData name="PIPAN MICHELE" userId="da00a2aa-4c64-4bcb-a497-1055e4cd2351" providerId="ADAL" clId="{6530C318-908A-4873-9DE7-969F157B1C46}" dt="2022-11-24T13:54:55.692" v="1612"/>
          <ac:inkMkLst>
            <pc:docMk/>
            <pc:sldMk cId="3372181106" sldId="273"/>
            <ac:inkMk id="40" creationId="{E5E9EEEA-260F-4EAC-BBE1-93EC2BB85C3A}"/>
          </ac:inkMkLst>
        </pc:inkChg>
        <pc:inkChg chg="add del">
          <ac:chgData name="PIPAN MICHELE" userId="da00a2aa-4c64-4bcb-a497-1055e4cd2351" providerId="ADAL" clId="{6530C318-908A-4873-9DE7-969F157B1C46}" dt="2022-11-24T13:54:55.692" v="1612"/>
          <ac:inkMkLst>
            <pc:docMk/>
            <pc:sldMk cId="3372181106" sldId="273"/>
            <ac:inkMk id="41" creationId="{2A01735B-8B17-4AA1-8D6E-344746A20902}"/>
          </ac:inkMkLst>
        </pc:inkChg>
        <pc:inkChg chg="add del">
          <ac:chgData name="PIPAN MICHELE" userId="da00a2aa-4c64-4bcb-a497-1055e4cd2351" providerId="ADAL" clId="{6530C318-908A-4873-9DE7-969F157B1C46}" dt="2022-11-24T13:57:15.154" v="1614"/>
          <ac:inkMkLst>
            <pc:docMk/>
            <pc:sldMk cId="3372181106" sldId="273"/>
            <ac:inkMk id="42" creationId="{5522DC86-F184-411D-AE01-B4BF8963D44B}"/>
          </ac:inkMkLst>
        </pc:inkChg>
        <pc:inkChg chg="add del">
          <ac:chgData name="PIPAN MICHELE" userId="da00a2aa-4c64-4bcb-a497-1055e4cd2351" providerId="ADAL" clId="{6530C318-908A-4873-9DE7-969F157B1C46}" dt="2022-11-24T13:57:15.154" v="1614"/>
          <ac:inkMkLst>
            <pc:docMk/>
            <pc:sldMk cId="3372181106" sldId="273"/>
            <ac:inkMk id="43" creationId="{1778A7FA-E9CA-4F79-9DDF-18941A4FF7CE}"/>
          </ac:inkMkLst>
        </pc:inkChg>
        <pc:inkChg chg="add del">
          <ac:chgData name="PIPAN MICHELE" userId="da00a2aa-4c64-4bcb-a497-1055e4cd2351" providerId="ADAL" clId="{6530C318-908A-4873-9DE7-969F157B1C46}" dt="2022-11-24T13:57:38.124" v="1640"/>
          <ac:inkMkLst>
            <pc:docMk/>
            <pc:sldMk cId="3372181106" sldId="273"/>
            <ac:inkMk id="44" creationId="{EF215EA0-E9E8-4059-B362-A6927A458827}"/>
          </ac:inkMkLst>
        </pc:inkChg>
        <pc:inkChg chg="add">
          <ac:chgData name="PIPAN MICHELE" userId="da00a2aa-4c64-4bcb-a497-1055e4cd2351" providerId="ADAL" clId="{6530C318-908A-4873-9DE7-969F157B1C46}" dt="2022-11-24T13:57:20.269" v="1615"/>
          <ac:inkMkLst>
            <pc:docMk/>
            <pc:sldMk cId="3372181106" sldId="273"/>
            <ac:inkMk id="45" creationId="{13BF47C5-49A9-4FA4-8582-8CF911F9A866}"/>
          </ac:inkMkLst>
        </pc:inkChg>
        <pc:inkChg chg="add">
          <ac:chgData name="PIPAN MICHELE" userId="da00a2aa-4c64-4bcb-a497-1055e4cd2351" providerId="ADAL" clId="{6530C318-908A-4873-9DE7-969F157B1C46}" dt="2022-11-24T13:57:20.541" v="1616"/>
          <ac:inkMkLst>
            <pc:docMk/>
            <pc:sldMk cId="3372181106" sldId="273"/>
            <ac:inkMk id="46" creationId="{BA4E8A73-84B0-4F84-866A-229AAABCA35C}"/>
          </ac:inkMkLst>
        </pc:inkChg>
        <pc:inkChg chg="add">
          <ac:chgData name="PIPAN MICHELE" userId="da00a2aa-4c64-4bcb-a497-1055e4cd2351" providerId="ADAL" clId="{6530C318-908A-4873-9DE7-969F157B1C46}" dt="2022-11-24T13:57:21.540" v="1617"/>
          <ac:inkMkLst>
            <pc:docMk/>
            <pc:sldMk cId="3372181106" sldId="273"/>
            <ac:inkMk id="47" creationId="{2E7C0405-B9F6-45F8-86E9-8CE57082D3AB}"/>
          </ac:inkMkLst>
        </pc:inkChg>
        <pc:inkChg chg="add">
          <ac:chgData name="PIPAN MICHELE" userId="da00a2aa-4c64-4bcb-a497-1055e4cd2351" providerId="ADAL" clId="{6530C318-908A-4873-9DE7-969F157B1C46}" dt="2022-11-24T13:57:23.105" v="1618"/>
          <ac:inkMkLst>
            <pc:docMk/>
            <pc:sldMk cId="3372181106" sldId="273"/>
            <ac:inkMk id="48" creationId="{124952F5-8315-4E1B-AA25-A94B1C985D17}"/>
          </ac:inkMkLst>
        </pc:inkChg>
        <pc:inkChg chg="add">
          <ac:chgData name="PIPAN MICHELE" userId="da00a2aa-4c64-4bcb-a497-1055e4cd2351" providerId="ADAL" clId="{6530C318-908A-4873-9DE7-969F157B1C46}" dt="2022-11-24T13:57:25.179" v="1619"/>
          <ac:inkMkLst>
            <pc:docMk/>
            <pc:sldMk cId="3372181106" sldId="273"/>
            <ac:inkMk id="49" creationId="{7C8D7BFA-DC1E-463A-83F0-CDFA428C2AAB}"/>
          </ac:inkMkLst>
        </pc:inkChg>
        <pc:inkChg chg="add">
          <ac:chgData name="PIPAN MICHELE" userId="da00a2aa-4c64-4bcb-a497-1055e4cd2351" providerId="ADAL" clId="{6530C318-908A-4873-9DE7-969F157B1C46}" dt="2022-11-24T13:57:25.546" v="1620"/>
          <ac:inkMkLst>
            <pc:docMk/>
            <pc:sldMk cId="3372181106" sldId="273"/>
            <ac:inkMk id="50" creationId="{E2257AD7-7337-4722-BB64-1E3117C3FA97}"/>
          </ac:inkMkLst>
        </pc:inkChg>
        <pc:inkChg chg="add">
          <ac:chgData name="PIPAN MICHELE" userId="da00a2aa-4c64-4bcb-a497-1055e4cd2351" providerId="ADAL" clId="{6530C318-908A-4873-9DE7-969F157B1C46}" dt="2022-11-24T13:57:26.315" v="1621"/>
          <ac:inkMkLst>
            <pc:docMk/>
            <pc:sldMk cId="3372181106" sldId="273"/>
            <ac:inkMk id="51" creationId="{AE8797F1-034E-4ED4-A855-BB2EA94CC2D6}"/>
          </ac:inkMkLst>
        </pc:inkChg>
        <pc:inkChg chg="add del">
          <ac:chgData name="PIPAN MICHELE" userId="da00a2aa-4c64-4bcb-a497-1055e4cd2351" providerId="ADAL" clId="{6530C318-908A-4873-9DE7-969F157B1C46}" dt="2022-11-24T13:57:38.124" v="1640"/>
          <ac:inkMkLst>
            <pc:docMk/>
            <pc:sldMk cId="3372181106" sldId="273"/>
            <ac:inkMk id="52" creationId="{3EC8C48C-E78B-4D19-912A-ADBC3B95E0CB}"/>
          </ac:inkMkLst>
        </pc:inkChg>
        <pc:inkChg chg="add del">
          <ac:chgData name="PIPAN MICHELE" userId="da00a2aa-4c64-4bcb-a497-1055e4cd2351" providerId="ADAL" clId="{6530C318-908A-4873-9DE7-969F157B1C46}" dt="2022-11-24T13:57:38.124" v="1640"/>
          <ac:inkMkLst>
            <pc:docMk/>
            <pc:sldMk cId="3372181106" sldId="273"/>
            <ac:inkMk id="53" creationId="{887C299E-4957-4DE3-BFC2-6E5840E54644}"/>
          </ac:inkMkLst>
        </pc:inkChg>
        <pc:inkChg chg="add del">
          <ac:chgData name="PIPAN MICHELE" userId="da00a2aa-4c64-4bcb-a497-1055e4cd2351" providerId="ADAL" clId="{6530C318-908A-4873-9DE7-969F157B1C46}" dt="2022-11-24T13:57:38.124" v="1640"/>
          <ac:inkMkLst>
            <pc:docMk/>
            <pc:sldMk cId="3372181106" sldId="273"/>
            <ac:inkMk id="54" creationId="{C7B240DD-F54B-48FC-89D2-8DD5D94CAB0E}"/>
          </ac:inkMkLst>
        </pc:inkChg>
        <pc:inkChg chg="add del">
          <ac:chgData name="PIPAN MICHELE" userId="da00a2aa-4c64-4bcb-a497-1055e4cd2351" providerId="ADAL" clId="{6530C318-908A-4873-9DE7-969F157B1C46}" dt="2022-11-24T13:57:38.124" v="1640"/>
          <ac:inkMkLst>
            <pc:docMk/>
            <pc:sldMk cId="3372181106" sldId="273"/>
            <ac:inkMk id="55" creationId="{F52AF854-CE85-4BAB-A20A-9D777EED34E5}"/>
          </ac:inkMkLst>
        </pc:inkChg>
        <pc:inkChg chg="add del">
          <ac:chgData name="PIPAN MICHELE" userId="da00a2aa-4c64-4bcb-a497-1055e4cd2351" providerId="ADAL" clId="{6530C318-908A-4873-9DE7-969F157B1C46}" dt="2022-11-24T13:57:38.124" v="1640"/>
          <ac:inkMkLst>
            <pc:docMk/>
            <pc:sldMk cId="3372181106" sldId="273"/>
            <ac:inkMk id="56" creationId="{C417A6AE-1DAE-4459-8E8B-D9F8741AC9CE}"/>
          </ac:inkMkLst>
        </pc:inkChg>
        <pc:inkChg chg="add del">
          <ac:chgData name="PIPAN MICHELE" userId="da00a2aa-4c64-4bcb-a497-1055e4cd2351" providerId="ADAL" clId="{6530C318-908A-4873-9DE7-969F157B1C46}" dt="2022-11-24T13:57:38.124" v="1640"/>
          <ac:inkMkLst>
            <pc:docMk/>
            <pc:sldMk cId="3372181106" sldId="273"/>
            <ac:inkMk id="57" creationId="{5E96DC7E-3A4F-4C75-8DE6-4CF95F675087}"/>
          </ac:inkMkLst>
        </pc:inkChg>
        <pc:inkChg chg="add del">
          <ac:chgData name="PIPAN MICHELE" userId="da00a2aa-4c64-4bcb-a497-1055e4cd2351" providerId="ADAL" clId="{6530C318-908A-4873-9DE7-969F157B1C46}" dt="2022-11-24T13:57:38.124" v="1640"/>
          <ac:inkMkLst>
            <pc:docMk/>
            <pc:sldMk cId="3372181106" sldId="273"/>
            <ac:inkMk id="58" creationId="{37B57FC1-7ED5-4799-BC79-EC3EF5AC3540}"/>
          </ac:inkMkLst>
        </pc:inkChg>
        <pc:inkChg chg="add del">
          <ac:chgData name="PIPAN MICHELE" userId="da00a2aa-4c64-4bcb-a497-1055e4cd2351" providerId="ADAL" clId="{6530C318-908A-4873-9DE7-969F157B1C46}" dt="2022-11-24T13:57:38.124" v="1640"/>
          <ac:inkMkLst>
            <pc:docMk/>
            <pc:sldMk cId="3372181106" sldId="273"/>
            <ac:inkMk id="59" creationId="{F2F13B8C-D67F-4E6D-9C50-C81519480693}"/>
          </ac:inkMkLst>
        </pc:inkChg>
        <pc:inkChg chg="add del">
          <ac:chgData name="PIPAN MICHELE" userId="da00a2aa-4c64-4bcb-a497-1055e4cd2351" providerId="ADAL" clId="{6530C318-908A-4873-9DE7-969F157B1C46}" dt="2022-11-24T13:57:38.124" v="1640"/>
          <ac:inkMkLst>
            <pc:docMk/>
            <pc:sldMk cId="3372181106" sldId="273"/>
            <ac:inkMk id="60" creationId="{BB98C07E-7BC5-4C12-A038-50F1D2CBC1D2}"/>
          </ac:inkMkLst>
        </pc:inkChg>
        <pc:inkChg chg="add del">
          <ac:chgData name="PIPAN MICHELE" userId="da00a2aa-4c64-4bcb-a497-1055e4cd2351" providerId="ADAL" clId="{6530C318-908A-4873-9DE7-969F157B1C46}" dt="2022-11-24T13:57:38.124" v="1640"/>
          <ac:inkMkLst>
            <pc:docMk/>
            <pc:sldMk cId="3372181106" sldId="273"/>
            <ac:inkMk id="61" creationId="{4D5C8A86-C365-4B90-B359-795482975EDF}"/>
          </ac:inkMkLst>
        </pc:inkChg>
        <pc:inkChg chg="add del">
          <ac:chgData name="PIPAN MICHELE" userId="da00a2aa-4c64-4bcb-a497-1055e4cd2351" providerId="ADAL" clId="{6530C318-908A-4873-9DE7-969F157B1C46}" dt="2022-11-24T13:57:38.124" v="1640"/>
          <ac:inkMkLst>
            <pc:docMk/>
            <pc:sldMk cId="3372181106" sldId="273"/>
            <ac:inkMk id="62" creationId="{A80CF9E7-0BBB-4186-A539-C848162C9026}"/>
          </ac:inkMkLst>
        </pc:inkChg>
        <pc:inkChg chg="add del">
          <ac:chgData name="PIPAN MICHELE" userId="da00a2aa-4c64-4bcb-a497-1055e4cd2351" providerId="ADAL" clId="{6530C318-908A-4873-9DE7-969F157B1C46}" dt="2022-11-24T13:57:38.124" v="1640"/>
          <ac:inkMkLst>
            <pc:docMk/>
            <pc:sldMk cId="3372181106" sldId="273"/>
            <ac:inkMk id="63" creationId="{33BEF14D-E1DD-4B63-B579-8D9AEB4D872B}"/>
          </ac:inkMkLst>
        </pc:inkChg>
        <pc:inkChg chg="add del">
          <ac:chgData name="PIPAN MICHELE" userId="da00a2aa-4c64-4bcb-a497-1055e4cd2351" providerId="ADAL" clId="{6530C318-908A-4873-9DE7-969F157B1C46}" dt="2022-11-24T13:57:38.124" v="1640"/>
          <ac:inkMkLst>
            <pc:docMk/>
            <pc:sldMk cId="3372181106" sldId="273"/>
            <ac:inkMk id="64" creationId="{AE0FFFF0-CD13-479C-9CC6-D9BABC5E3EDA}"/>
          </ac:inkMkLst>
        </pc:inkChg>
        <pc:inkChg chg="add del">
          <ac:chgData name="PIPAN MICHELE" userId="da00a2aa-4c64-4bcb-a497-1055e4cd2351" providerId="ADAL" clId="{6530C318-908A-4873-9DE7-969F157B1C46}" dt="2022-11-24T13:57:38.124" v="1640"/>
          <ac:inkMkLst>
            <pc:docMk/>
            <pc:sldMk cId="3372181106" sldId="273"/>
            <ac:inkMk id="65" creationId="{9D81E1F1-C394-48EC-9278-FDDD6B5E7A68}"/>
          </ac:inkMkLst>
        </pc:inkChg>
        <pc:inkChg chg="add del">
          <ac:chgData name="PIPAN MICHELE" userId="da00a2aa-4c64-4bcb-a497-1055e4cd2351" providerId="ADAL" clId="{6530C318-908A-4873-9DE7-969F157B1C46}" dt="2022-11-24T13:57:38.124" v="1640"/>
          <ac:inkMkLst>
            <pc:docMk/>
            <pc:sldMk cId="3372181106" sldId="273"/>
            <ac:inkMk id="66" creationId="{15AD3645-D07D-4EFD-B15B-4F543A58FE82}"/>
          </ac:inkMkLst>
        </pc:inkChg>
        <pc:inkChg chg="add del">
          <ac:chgData name="PIPAN MICHELE" userId="da00a2aa-4c64-4bcb-a497-1055e4cd2351" providerId="ADAL" clId="{6530C318-908A-4873-9DE7-969F157B1C46}" dt="2022-11-24T13:57:38.124" v="1640"/>
          <ac:inkMkLst>
            <pc:docMk/>
            <pc:sldMk cId="3372181106" sldId="273"/>
            <ac:inkMk id="67" creationId="{F3A7ADAA-2D0C-4235-B5AA-49EDE732EFE5}"/>
          </ac:inkMkLst>
        </pc:inkChg>
        <pc:inkChg chg="add del">
          <ac:chgData name="PIPAN MICHELE" userId="da00a2aa-4c64-4bcb-a497-1055e4cd2351" providerId="ADAL" clId="{6530C318-908A-4873-9DE7-969F157B1C46}" dt="2022-11-24T13:57:38.124" v="1640"/>
          <ac:inkMkLst>
            <pc:docMk/>
            <pc:sldMk cId="3372181106" sldId="273"/>
            <ac:inkMk id="68" creationId="{DE49FF30-11E7-4E6D-A343-4D977A6B7DF7}"/>
          </ac:inkMkLst>
        </pc:inkChg>
        <pc:inkChg chg="add del">
          <ac:chgData name="PIPAN MICHELE" userId="da00a2aa-4c64-4bcb-a497-1055e4cd2351" providerId="ADAL" clId="{6530C318-908A-4873-9DE7-969F157B1C46}" dt="2022-11-24T13:57:38.124" v="1640"/>
          <ac:inkMkLst>
            <pc:docMk/>
            <pc:sldMk cId="3372181106" sldId="273"/>
            <ac:inkMk id="69" creationId="{4CB5CDD8-57F5-4F03-A298-FFDDADFB0CB6}"/>
          </ac:inkMkLst>
        </pc:inkChg>
        <pc:inkChg chg="add del">
          <ac:chgData name="PIPAN MICHELE" userId="da00a2aa-4c64-4bcb-a497-1055e4cd2351" providerId="ADAL" clId="{6530C318-908A-4873-9DE7-969F157B1C46}" dt="2022-11-24T13:57:39.568" v="1642"/>
          <ac:inkMkLst>
            <pc:docMk/>
            <pc:sldMk cId="3372181106" sldId="273"/>
            <ac:inkMk id="70" creationId="{0D537097-825C-4DA9-8126-2577D8E27223}"/>
          </ac:inkMkLst>
        </pc:inkChg>
        <pc:inkChg chg="add del">
          <ac:chgData name="PIPAN MICHELE" userId="da00a2aa-4c64-4bcb-a497-1055e4cd2351" providerId="ADAL" clId="{6530C318-908A-4873-9DE7-969F157B1C46}" dt="2022-11-24T13:57:39.568" v="1642"/>
          <ac:inkMkLst>
            <pc:docMk/>
            <pc:sldMk cId="3372181106" sldId="273"/>
            <ac:inkMk id="71" creationId="{38017516-95EA-4387-89F1-57DCA5BE273E}"/>
          </ac:inkMkLst>
        </pc:inkChg>
        <pc:inkChg chg="add del">
          <ac:chgData name="PIPAN MICHELE" userId="da00a2aa-4c64-4bcb-a497-1055e4cd2351" providerId="ADAL" clId="{6530C318-908A-4873-9DE7-969F157B1C46}" dt="2022-11-24T13:57:41.230" v="1644"/>
          <ac:inkMkLst>
            <pc:docMk/>
            <pc:sldMk cId="3372181106" sldId="273"/>
            <ac:inkMk id="72" creationId="{DC5E1BD9-AB19-4F94-8B7A-B7C64C74E94A}"/>
          </ac:inkMkLst>
        </pc:inkChg>
        <pc:inkChg chg="add del">
          <ac:chgData name="PIPAN MICHELE" userId="da00a2aa-4c64-4bcb-a497-1055e4cd2351" providerId="ADAL" clId="{6530C318-908A-4873-9DE7-969F157B1C46}" dt="2022-11-24T13:57:41.230" v="1644"/>
          <ac:inkMkLst>
            <pc:docMk/>
            <pc:sldMk cId="3372181106" sldId="273"/>
            <ac:inkMk id="73" creationId="{9049F760-D209-4075-82A2-F879EB1D9196}"/>
          </ac:inkMkLst>
        </pc:inkChg>
        <pc:inkChg chg="add del">
          <ac:chgData name="PIPAN MICHELE" userId="da00a2aa-4c64-4bcb-a497-1055e4cd2351" providerId="ADAL" clId="{6530C318-908A-4873-9DE7-969F157B1C46}" dt="2022-11-24T13:57:43.107" v="1646"/>
          <ac:inkMkLst>
            <pc:docMk/>
            <pc:sldMk cId="3372181106" sldId="273"/>
            <ac:inkMk id="74" creationId="{E4506D02-7FBF-465A-B046-27307597E520}"/>
          </ac:inkMkLst>
        </pc:inkChg>
        <pc:inkChg chg="add del">
          <ac:chgData name="PIPAN MICHELE" userId="da00a2aa-4c64-4bcb-a497-1055e4cd2351" providerId="ADAL" clId="{6530C318-908A-4873-9DE7-969F157B1C46}" dt="2022-11-24T13:57:43.107" v="1646"/>
          <ac:inkMkLst>
            <pc:docMk/>
            <pc:sldMk cId="3372181106" sldId="273"/>
            <ac:inkMk id="75" creationId="{A7821714-5721-49FB-BF2F-FD5DC3797944}"/>
          </ac:inkMkLst>
        </pc:inkChg>
        <pc:inkChg chg="add">
          <ac:chgData name="PIPAN MICHELE" userId="da00a2aa-4c64-4bcb-a497-1055e4cd2351" providerId="ADAL" clId="{6530C318-908A-4873-9DE7-969F157B1C46}" dt="2022-11-24T13:57:43.107" v="1646"/>
          <ac:inkMkLst>
            <pc:docMk/>
            <pc:sldMk cId="3372181106" sldId="273"/>
            <ac:inkMk id="76" creationId="{2390589B-216B-4876-B943-9DE4B71738A7}"/>
          </ac:inkMkLst>
        </pc:inkChg>
        <pc:inkChg chg="add">
          <ac:chgData name="PIPAN MICHELE" userId="da00a2aa-4c64-4bcb-a497-1055e4cd2351" providerId="ADAL" clId="{6530C318-908A-4873-9DE7-969F157B1C46}" dt="2022-11-24T13:57:45.602" v="1647"/>
          <ac:inkMkLst>
            <pc:docMk/>
            <pc:sldMk cId="3372181106" sldId="273"/>
            <ac:inkMk id="77" creationId="{81C2DA1B-552E-4D4A-B4F4-DCD3F238704A}"/>
          </ac:inkMkLst>
        </pc:inkChg>
        <pc:inkChg chg="add del">
          <ac:chgData name="PIPAN MICHELE" userId="da00a2aa-4c64-4bcb-a497-1055e4cd2351" providerId="ADAL" clId="{6530C318-908A-4873-9DE7-969F157B1C46}" dt="2022-11-24T13:57:49.124" v="1650"/>
          <ac:inkMkLst>
            <pc:docMk/>
            <pc:sldMk cId="3372181106" sldId="273"/>
            <ac:inkMk id="78" creationId="{9C4C724B-751E-4CDF-BFC7-78F596480932}"/>
          </ac:inkMkLst>
        </pc:inkChg>
        <pc:inkChg chg="add del">
          <ac:chgData name="PIPAN MICHELE" userId="da00a2aa-4c64-4bcb-a497-1055e4cd2351" providerId="ADAL" clId="{6530C318-908A-4873-9DE7-969F157B1C46}" dt="2022-11-24T13:57:49.124" v="1650"/>
          <ac:inkMkLst>
            <pc:docMk/>
            <pc:sldMk cId="3372181106" sldId="273"/>
            <ac:inkMk id="79" creationId="{1E8648AE-A53D-4801-8DBE-2E0C020081D0}"/>
          </ac:inkMkLst>
        </pc:inkChg>
        <pc:inkChg chg="add">
          <ac:chgData name="PIPAN MICHELE" userId="da00a2aa-4c64-4bcb-a497-1055e4cd2351" providerId="ADAL" clId="{6530C318-908A-4873-9DE7-969F157B1C46}" dt="2022-11-24T13:57:49.124" v="1650"/>
          <ac:inkMkLst>
            <pc:docMk/>
            <pc:sldMk cId="3372181106" sldId="273"/>
            <ac:inkMk id="80" creationId="{2DC76E25-56FB-4323-B205-CD6809930F9B}"/>
          </ac:inkMkLst>
        </pc:inkChg>
      </pc:sldChg>
      <pc:sldChg chg="addSp delSp modSp">
        <pc:chgData name="PIPAN MICHELE" userId="da00a2aa-4c64-4bcb-a497-1055e4cd2351" providerId="ADAL" clId="{6530C318-908A-4873-9DE7-969F157B1C46}" dt="2022-11-24T14:11:48.981" v="1811"/>
        <pc:sldMkLst>
          <pc:docMk/>
          <pc:sldMk cId="4250998097" sldId="274"/>
        </pc:sldMkLst>
        <pc:picChg chg="add mod modCrop">
          <ac:chgData name="PIPAN MICHELE" userId="da00a2aa-4c64-4bcb-a497-1055e4cd2351" providerId="ADAL" clId="{6530C318-908A-4873-9DE7-969F157B1C46}" dt="2022-11-24T14:05:07.167" v="1656" actId="14100"/>
          <ac:picMkLst>
            <pc:docMk/>
            <pc:sldMk cId="4250998097" sldId="274"/>
            <ac:picMk id="2" creationId="{F9836CD5-C8F2-4401-8CA4-17821AB5FA38}"/>
          </ac:picMkLst>
        </pc:picChg>
        <pc:inkChg chg="add">
          <ac:chgData name="PIPAN MICHELE" userId="da00a2aa-4c64-4bcb-a497-1055e4cd2351" providerId="ADAL" clId="{6530C318-908A-4873-9DE7-969F157B1C46}" dt="2022-11-24T14:07:41.745" v="1657"/>
          <ac:inkMkLst>
            <pc:docMk/>
            <pc:sldMk cId="4250998097" sldId="274"/>
            <ac:inkMk id="3" creationId="{AC7517C1-7922-465E-BF71-0A9BAB3324DD}"/>
          </ac:inkMkLst>
        </pc:inkChg>
        <pc:inkChg chg="add">
          <ac:chgData name="PIPAN MICHELE" userId="da00a2aa-4c64-4bcb-a497-1055e4cd2351" providerId="ADAL" clId="{6530C318-908A-4873-9DE7-969F157B1C46}" dt="2022-11-24T14:07:43.144" v="1658"/>
          <ac:inkMkLst>
            <pc:docMk/>
            <pc:sldMk cId="4250998097" sldId="274"/>
            <ac:inkMk id="4" creationId="{DBD4B639-F1A1-4E93-96AB-5A0D90FFAB8D}"/>
          </ac:inkMkLst>
        </pc:inkChg>
        <pc:inkChg chg="add">
          <ac:chgData name="PIPAN MICHELE" userId="da00a2aa-4c64-4bcb-a497-1055e4cd2351" providerId="ADAL" clId="{6530C318-908A-4873-9DE7-969F157B1C46}" dt="2022-11-24T14:07:43.765" v="1659"/>
          <ac:inkMkLst>
            <pc:docMk/>
            <pc:sldMk cId="4250998097" sldId="274"/>
            <ac:inkMk id="5" creationId="{14B96453-1D29-4DE8-9C4E-37BDC6E3C9AA}"/>
          </ac:inkMkLst>
        </pc:inkChg>
        <pc:inkChg chg="add del">
          <ac:chgData name="PIPAN MICHELE" userId="da00a2aa-4c64-4bcb-a497-1055e4cd2351" providerId="ADAL" clId="{6530C318-908A-4873-9DE7-969F157B1C46}" dt="2022-11-24T14:08:02.528" v="1662"/>
          <ac:inkMkLst>
            <pc:docMk/>
            <pc:sldMk cId="4250998097" sldId="274"/>
            <ac:inkMk id="6" creationId="{8A7BA3C2-4A39-4B64-8AFF-0E00CE9CB725}"/>
          </ac:inkMkLst>
        </pc:inkChg>
        <pc:inkChg chg="add del">
          <ac:chgData name="PIPAN MICHELE" userId="da00a2aa-4c64-4bcb-a497-1055e4cd2351" providerId="ADAL" clId="{6530C318-908A-4873-9DE7-969F157B1C46}" dt="2022-11-24T14:08:02.528" v="1662"/>
          <ac:inkMkLst>
            <pc:docMk/>
            <pc:sldMk cId="4250998097" sldId="274"/>
            <ac:inkMk id="7" creationId="{5E8D8A23-D905-4B81-A955-1AF958365595}"/>
          </ac:inkMkLst>
        </pc:inkChg>
        <pc:inkChg chg="add del">
          <ac:chgData name="PIPAN MICHELE" userId="da00a2aa-4c64-4bcb-a497-1055e4cd2351" providerId="ADAL" clId="{6530C318-908A-4873-9DE7-969F157B1C46}" dt="2022-11-24T14:08:09.273" v="1665"/>
          <ac:inkMkLst>
            <pc:docMk/>
            <pc:sldMk cId="4250998097" sldId="274"/>
            <ac:inkMk id="8" creationId="{DB437B53-288A-47B3-AF43-647862A31B72}"/>
          </ac:inkMkLst>
        </pc:inkChg>
        <pc:inkChg chg="add del">
          <ac:chgData name="PIPAN MICHELE" userId="da00a2aa-4c64-4bcb-a497-1055e4cd2351" providerId="ADAL" clId="{6530C318-908A-4873-9DE7-969F157B1C46}" dt="2022-11-24T14:08:09.273" v="1665"/>
          <ac:inkMkLst>
            <pc:docMk/>
            <pc:sldMk cId="4250998097" sldId="274"/>
            <ac:inkMk id="9" creationId="{2717E222-D029-4BBA-A839-5BE2B0761D72}"/>
          </ac:inkMkLst>
        </pc:inkChg>
        <pc:inkChg chg="add del">
          <ac:chgData name="PIPAN MICHELE" userId="da00a2aa-4c64-4bcb-a497-1055e4cd2351" providerId="ADAL" clId="{6530C318-908A-4873-9DE7-969F157B1C46}" dt="2022-11-24T14:08:09.273" v="1665"/>
          <ac:inkMkLst>
            <pc:docMk/>
            <pc:sldMk cId="4250998097" sldId="274"/>
            <ac:inkMk id="10" creationId="{621CC581-425D-4BC7-B629-66BCD1C6152B}"/>
          </ac:inkMkLst>
        </pc:inkChg>
        <pc:inkChg chg="add del">
          <ac:chgData name="PIPAN MICHELE" userId="da00a2aa-4c64-4bcb-a497-1055e4cd2351" providerId="ADAL" clId="{6530C318-908A-4873-9DE7-969F157B1C46}" dt="2022-11-24T14:08:11.267" v="1667"/>
          <ac:inkMkLst>
            <pc:docMk/>
            <pc:sldMk cId="4250998097" sldId="274"/>
            <ac:inkMk id="11" creationId="{7F331D06-DC30-4973-BC6C-510C054E76C0}"/>
          </ac:inkMkLst>
        </pc:inkChg>
        <pc:inkChg chg="add del">
          <ac:chgData name="PIPAN MICHELE" userId="da00a2aa-4c64-4bcb-a497-1055e4cd2351" providerId="ADAL" clId="{6530C318-908A-4873-9DE7-969F157B1C46}" dt="2022-11-24T14:08:11.267" v="1667"/>
          <ac:inkMkLst>
            <pc:docMk/>
            <pc:sldMk cId="4250998097" sldId="274"/>
            <ac:inkMk id="12" creationId="{384EAED9-B904-44D9-867A-0B594D12F846}"/>
          </ac:inkMkLst>
        </pc:inkChg>
        <pc:inkChg chg="add del">
          <ac:chgData name="PIPAN MICHELE" userId="da00a2aa-4c64-4bcb-a497-1055e4cd2351" providerId="ADAL" clId="{6530C318-908A-4873-9DE7-969F157B1C46}" dt="2022-11-24T14:09:04.900" v="1690"/>
          <ac:inkMkLst>
            <pc:docMk/>
            <pc:sldMk cId="4250998097" sldId="274"/>
            <ac:inkMk id="13" creationId="{105C0C14-D006-4BA4-A16E-E391B8747286}"/>
          </ac:inkMkLst>
        </pc:inkChg>
        <pc:inkChg chg="add del">
          <ac:chgData name="PIPAN MICHELE" userId="da00a2aa-4c64-4bcb-a497-1055e4cd2351" providerId="ADAL" clId="{6530C318-908A-4873-9DE7-969F157B1C46}" dt="2022-11-24T14:08:15.803" v="1670"/>
          <ac:inkMkLst>
            <pc:docMk/>
            <pc:sldMk cId="4250998097" sldId="274"/>
            <ac:inkMk id="14" creationId="{E372E2C6-B0FB-4234-B72F-C5D04771D16A}"/>
          </ac:inkMkLst>
        </pc:inkChg>
        <pc:inkChg chg="add del">
          <ac:chgData name="PIPAN MICHELE" userId="da00a2aa-4c64-4bcb-a497-1055e4cd2351" providerId="ADAL" clId="{6530C318-908A-4873-9DE7-969F157B1C46}" dt="2022-11-24T14:08:15.803" v="1670"/>
          <ac:inkMkLst>
            <pc:docMk/>
            <pc:sldMk cId="4250998097" sldId="274"/>
            <ac:inkMk id="15" creationId="{1BA78B80-2E89-407D-B60A-F1843E8BFE72}"/>
          </ac:inkMkLst>
        </pc:inkChg>
        <pc:inkChg chg="add">
          <ac:chgData name="PIPAN MICHELE" userId="da00a2aa-4c64-4bcb-a497-1055e4cd2351" providerId="ADAL" clId="{6530C318-908A-4873-9DE7-969F157B1C46}" dt="2022-11-24T14:08:15.803" v="1670"/>
          <ac:inkMkLst>
            <pc:docMk/>
            <pc:sldMk cId="4250998097" sldId="274"/>
            <ac:inkMk id="16" creationId="{DB328416-BCBF-45CB-95F1-7525935280B9}"/>
          </ac:inkMkLst>
        </pc:inkChg>
        <pc:inkChg chg="add del">
          <ac:chgData name="PIPAN MICHELE" userId="da00a2aa-4c64-4bcb-a497-1055e4cd2351" providerId="ADAL" clId="{6530C318-908A-4873-9DE7-969F157B1C46}" dt="2022-11-24T14:08:28.149" v="1682"/>
          <ac:inkMkLst>
            <pc:docMk/>
            <pc:sldMk cId="4250998097" sldId="274"/>
            <ac:inkMk id="17" creationId="{0A563237-ABA5-49FC-87B8-B8D25184F3F8}"/>
          </ac:inkMkLst>
        </pc:inkChg>
        <pc:inkChg chg="add del">
          <ac:chgData name="PIPAN MICHELE" userId="da00a2aa-4c64-4bcb-a497-1055e4cd2351" providerId="ADAL" clId="{6530C318-908A-4873-9DE7-969F157B1C46}" dt="2022-11-24T14:08:28.149" v="1682"/>
          <ac:inkMkLst>
            <pc:docMk/>
            <pc:sldMk cId="4250998097" sldId="274"/>
            <ac:inkMk id="18" creationId="{CA5451EE-D266-47C4-AD2A-C6DB79BC592C}"/>
          </ac:inkMkLst>
        </pc:inkChg>
        <pc:inkChg chg="add del">
          <ac:chgData name="PIPAN MICHELE" userId="da00a2aa-4c64-4bcb-a497-1055e4cd2351" providerId="ADAL" clId="{6530C318-908A-4873-9DE7-969F157B1C46}" dt="2022-11-24T14:08:28.149" v="1682"/>
          <ac:inkMkLst>
            <pc:docMk/>
            <pc:sldMk cId="4250998097" sldId="274"/>
            <ac:inkMk id="19" creationId="{DF297218-402D-4731-B581-7C481C6B418F}"/>
          </ac:inkMkLst>
        </pc:inkChg>
        <pc:inkChg chg="add del">
          <ac:chgData name="PIPAN MICHELE" userId="da00a2aa-4c64-4bcb-a497-1055e4cd2351" providerId="ADAL" clId="{6530C318-908A-4873-9DE7-969F157B1C46}" dt="2022-11-24T14:08:28.149" v="1682"/>
          <ac:inkMkLst>
            <pc:docMk/>
            <pc:sldMk cId="4250998097" sldId="274"/>
            <ac:inkMk id="20" creationId="{2B297ADE-E821-4A37-8A7B-73C7E4ACE957}"/>
          </ac:inkMkLst>
        </pc:inkChg>
        <pc:inkChg chg="add del">
          <ac:chgData name="PIPAN MICHELE" userId="da00a2aa-4c64-4bcb-a497-1055e4cd2351" providerId="ADAL" clId="{6530C318-908A-4873-9DE7-969F157B1C46}" dt="2022-11-24T14:08:28.149" v="1682"/>
          <ac:inkMkLst>
            <pc:docMk/>
            <pc:sldMk cId="4250998097" sldId="274"/>
            <ac:inkMk id="21" creationId="{91DABDEB-11A7-425E-B39C-863F2303552F}"/>
          </ac:inkMkLst>
        </pc:inkChg>
        <pc:inkChg chg="add del">
          <ac:chgData name="PIPAN MICHELE" userId="da00a2aa-4c64-4bcb-a497-1055e4cd2351" providerId="ADAL" clId="{6530C318-908A-4873-9DE7-969F157B1C46}" dt="2022-11-24T14:08:28.149" v="1682"/>
          <ac:inkMkLst>
            <pc:docMk/>
            <pc:sldMk cId="4250998097" sldId="274"/>
            <ac:inkMk id="22" creationId="{98B03348-5201-40EC-8CB6-5E72F6BF2ADA}"/>
          </ac:inkMkLst>
        </pc:inkChg>
        <pc:inkChg chg="add del">
          <ac:chgData name="PIPAN MICHELE" userId="da00a2aa-4c64-4bcb-a497-1055e4cd2351" providerId="ADAL" clId="{6530C318-908A-4873-9DE7-969F157B1C46}" dt="2022-11-24T14:08:28.149" v="1682"/>
          <ac:inkMkLst>
            <pc:docMk/>
            <pc:sldMk cId="4250998097" sldId="274"/>
            <ac:inkMk id="23" creationId="{567EDAC8-392A-484B-A286-6E5CBDBE0B76}"/>
          </ac:inkMkLst>
        </pc:inkChg>
        <pc:inkChg chg="add del">
          <ac:chgData name="PIPAN MICHELE" userId="da00a2aa-4c64-4bcb-a497-1055e4cd2351" providerId="ADAL" clId="{6530C318-908A-4873-9DE7-969F157B1C46}" dt="2022-11-24T14:08:28.149" v="1682"/>
          <ac:inkMkLst>
            <pc:docMk/>
            <pc:sldMk cId="4250998097" sldId="274"/>
            <ac:inkMk id="24" creationId="{8C60C2E4-CA19-450F-8B9B-5AEB5E498DB2}"/>
          </ac:inkMkLst>
        </pc:inkChg>
        <pc:inkChg chg="add del">
          <ac:chgData name="PIPAN MICHELE" userId="da00a2aa-4c64-4bcb-a497-1055e4cd2351" providerId="ADAL" clId="{6530C318-908A-4873-9DE7-969F157B1C46}" dt="2022-11-24T14:08:28.149" v="1682"/>
          <ac:inkMkLst>
            <pc:docMk/>
            <pc:sldMk cId="4250998097" sldId="274"/>
            <ac:inkMk id="25" creationId="{9042E20E-C7E7-478A-9D90-77EEDDF3A6AB}"/>
          </ac:inkMkLst>
        </pc:inkChg>
        <pc:inkChg chg="add del">
          <ac:chgData name="PIPAN MICHELE" userId="da00a2aa-4c64-4bcb-a497-1055e4cd2351" providerId="ADAL" clId="{6530C318-908A-4873-9DE7-969F157B1C46}" dt="2022-11-24T14:08:28.149" v="1682"/>
          <ac:inkMkLst>
            <pc:docMk/>
            <pc:sldMk cId="4250998097" sldId="274"/>
            <ac:inkMk id="26" creationId="{8AA0834F-B7B6-4FBF-99A0-7E9B945597FC}"/>
          </ac:inkMkLst>
        </pc:inkChg>
        <pc:inkChg chg="add del">
          <ac:chgData name="PIPAN MICHELE" userId="da00a2aa-4c64-4bcb-a497-1055e4cd2351" providerId="ADAL" clId="{6530C318-908A-4873-9DE7-969F157B1C46}" dt="2022-11-24T14:08:28.149" v="1682"/>
          <ac:inkMkLst>
            <pc:docMk/>
            <pc:sldMk cId="4250998097" sldId="274"/>
            <ac:inkMk id="27" creationId="{5802D7EB-6F80-4973-8F9B-0D009815748B}"/>
          </ac:inkMkLst>
        </pc:inkChg>
        <pc:inkChg chg="add">
          <ac:chgData name="PIPAN MICHELE" userId="da00a2aa-4c64-4bcb-a497-1055e4cd2351" providerId="ADAL" clId="{6530C318-908A-4873-9DE7-969F157B1C46}" dt="2022-11-24T14:08:28.149" v="1682"/>
          <ac:inkMkLst>
            <pc:docMk/>
            <pc:sldMk cId="4250998097" sldId="274"/>
            <ac:inkMk id="28" creationId="{B8D7723C-B339-4EC9-B4DE-540CBD08C208}"/>
          </ac:inkMkLst>
        </pc:inkChg>
        <pc:inkChg chg="add">
          <ac:chgData name="PIPAN MICHELE" userId="da00a2aa-4c64-4bcb-a497-1055e4cd2351" providerId="ADAL" clId="{6530C318-908A-4873-9DE7-969F157B1C46}" dt="2022-11-24T14:08:28.149" v="1682"/>
          <ac:inkMkLst>
            <pc:docMk/>
            <pc:sldMk cId="4250998097" sldId="274"/>
            <ac:inkMk id="29" creationId="{7662879D-74F6-48EC-854C-835A118F4F3A}"/>
          </ac:inkMkLst>
        </pc:inkChg>
        <pc:inkChg chg="add del">
          <ac:chgData name="PIPAN MICHELE" userId="da00a2aa-4c64-4bcb-a497-1055e4cd2351" providerId="ADAL" clId="{6530C318-908A-4873-9DE7-969F157B1C46}" dt="2022-11-24T14:09:04.900" v="1690"/>
          <ac:inkMkLst>
            <pc:docMk/>
            <pc:sldMk cId="4250998097" sldId="274"/>
            <ac:inkMk id="30" creationId="{07DCD216-CF15-4F74-9E74-A8AA5B2D111C}"/>
          </ac:inkMkLst>
        </pc:inkChg>
        <pc:inkChg chg="add del">
          <ac:chgData name="PIPAN MICHELE" userId="da00a2aa-4c64-4bcb-a497-1055e4cd2351" providerId="ADAL" clId="{6530C318-908A-4873-9DE7-969F157B1C46}" dt="2022-11-24T14:09:04.900" v="1690"/>
          <ac:inkMkLst>
            <pc:docMk/>
            <pc:sldMk cId="4250998097" sldId="274"/>
            <ac:inkMk id="31" creationId="{AE39D317-C7EE-47F6-960F-C6450C0763CE}"/>
          </ac:inkMkLst>
        </pc:inkChg>
        <pc:inkChg chg="add del">
          <ac:chgData name="PIPAN MICHELE" userId="da00a2aa-4c64-4bcb-a497-1055e4cd2351" providerId="ADAL" clId="{6530C318-908A-4873-9DE7-969F157B1C46}" dt="2022-11-24T14:09:04.900" v="1690"/>
          <ac:inkMkLst>
            <pc:docMk/>
            <pc:sldMk cId="4250998097" sldId="274"/>
            <ac:inkMk id="32" creationId="{05C283A6-199E-4842-BE7C-9245D7310FB9}"/>
          </ac:inkMkLst>
        </pc:inkChg>
        <pc:inkChg chg="add del">
          <ac:chgData name="PIPAN MICHELE" userId="da00a2aa-4c64-4bcb-a497-1055e4cd2351" providerId="ADAL" clId="{6530C318-908A-4873-9DE7-969F157B1C46}" dt="2022-11-24T14:09:04.900" v="1690"/>
          <ac:inkMkLst>
            <pc:docMk/>
            <pc:sldMk cId="4250998097" sldId="274"/>
            <ac:inkMk id="33" creationId="{ACBDD349-5920-40D5-86DB-4A0606983D39}"/>
          </ac:inkMkLst>
        </pc:inkChg>
        <pc:inkChg chg="add del">
          <ac:chgData name="PIPAN MICHELE" userId="da00a2aa-4c64-4bcb-a497-1055e4cd2351" providerId="ADAL" clId="{6530C318-908A-4873-9DE7-969F157B1C46}" dt="2022-11-24T14:09:04.900" v="1690"/>
          <ac:inkMkLst>
            <pc:docMk/>
            <pc:sldMk cId="4250998097" sldId="274"/>
            <ac:inkMk id="34" creationId="{C762D472-4FDD-48C6-9B72-204011BBA626}"/>
          </ac:inkMkLst>
        </pc:inkChg>
        <pc:inkChg chg="add del">
          <ac:chgData name="PIPAN MICHELE" userId="da00a2aa-4c64-4bcb-a497-1055e4cd2351" providerId="ADAL" clId="{6530C318-908A-4873-9DE7-969F157B1C46}" dt="2022-11-24T14:09:04.900" v="1690"/>
          <ac:inkMkLst>
            <pc:docMk/>
            <pc:sldMk cId="4250998097" sldId="274"/>
            <ac:inkMk id="35" creationId="{4D1C9379-0DA8-4AA8-83A1-8F4A10AFC663}"/>
          </ac:inkMkLst>
        </pc:inkChg>
        <pc:inkChg chg="add del">
          <ac:chgData name="PIPAN MICHELE" userId="da00a2aa-4c64-4bcb-a497-1055e4cd2351" providerId="ADAL" clId="{6530C318-908A-4873-9DE7-969F157B1C46}" dt="2022-11-24T14:09:04.900" v="1690"/>
          <ac:inkMkLst>
            <pc:docMk/>
            <pc:sldMk cId="4250998097" sldId="274"/>
            <ac:inkMk id="36" creationId="{EE3F2716-B1A3-49B0-87FC-199B88D2CA14}"/>
          </ac:inkMkLst>
        </pc:inkChg>
        <pc:inkChg chg="add del">
          <ac:chgData name="PIPAN MICHELE" userId="da00a2aa-4c64-4bcb-a497-1055e4cd2351" providerId="ADAL" clId="{6530C318-908A-4873-9DE7-969F157B1C46}" dt="2022-11-24T14:09:50.745" v="1729"/>
          <ac:inkMkLst>
            <pc:docMk/>
            <pc:sldMk cId="4250998097" sldId="274"/>
            <ac:inkMk id="37" creationId="{21413AFC-91DE-4006-A1F6-597FCD010555}"/>
          </ac:inkMkLst>
        </pc:inkChg>
        <pc:inkChg chg="add del">
          <ac:chgData name="PIPAN MICHELE" userId="da00a2aa-4c64-4bcb-a497-1055e4cd2351" providerId="ADAL" clId="{6530C318-908A-4873-9DE7-969F157B1C46}" dt="2022-11-24T14:09:13.602" v="1694"/>
          <ac:inkMkLst>
            <pc:docMk/>
            <pc:sldMk cId="4250998097" sldId="274"/>
            <ac:inkMk id="38" creationId="{FAC929E1-85A9-4ADD-9962-E26F0F4A28A9}"/>
          </ac:inkMkLst>
        </pc:inkChg>
        <pc:inkChg chg="add del">
          <ac:chgData name="PIPAN MICHELE" userId="da00a2aa-4c64-4bcb-a497-1055e4cd2351" providerId="ADAL" clId="{6530C318-908A-4873-9DE7-969F157B1C46}" dt="2022-11-24T14:09:13.602" v="1694"/>
          <ac:inkMkLst>
            <pc:docMk/>
            <pc:sldMk cId="4250998097" sldId="274"/>
            <ac:inkMk id="39" creationId="{EA95DFCC-50DE-4980-959F-5E0DAD0114BE}"/>
          </ac:inkMkLst>
        </pc:inkChg>
        <pc:inkChg chg="add del">
          <ac:chgData name="PIPAN MICHELE" userId="da00a2aa-4c64-4bcb-a497-1055e4cd2351" providerId="ADAL" clId="{6530C318-908A-4873-9DE7-969F157B1C46}" dt="2022-11-24T14:09:13.602" v="1694"/>
          <ac:inkMkLst>
            <pc:docMk/>
            <pc:sldMk cId="4250998097" sldId="274"/>
            <ac:inkMk id="40" creationId="{91DA71F1-1DA8-4211-BBE1-E5E2E722C169}"/>
          </ac:inkMkLst>
        </pc:inkChg>
        <pc:inkChg chg="add del">
          <ac:chgData name="PIPAN MICHELE" userId="da00a2aa-4c64-4bcb-a497-1055e4cd2351" providerId="ADAL" clId="{6530C318-908A-4873-9DE7-969F157B1C46}" dt="2022-11-24T14:09:16.570" v="1698"/>
          <ac:inkMkLst>
            <pc:docMk/>
            <pc:sldMk cId="4250998097" sldId="274"/>
            <ac:inkMk id="41" creationId="{879E79AB-2EFD-4799-8809-E137E101BE03}"/>
          </ac:inkMkLst>
        </pc:inkChg>
        <pc:inkChg chg="add del">
          <ac:chgData name="PIPAN MICHELE" userId="da00a2aa-4c64-4bcb-a497-1055e4cd2351" providerId="ADAL" clId="{6530C318-908A-4873-9DE7-969F157B1C46}" dt="2022-11-24T14:09:16.570" v="1698"/>
          <ac:inkMkLst>
            <pc:docMk/>
            <pc:sldMk cId="4250998097" sldId="274"/>
            <ac:inkMk id="42" creationId="{1992C5F8-6B2C-447C-AA2E-6B453692039F}"/>
          </ac:inkMkLst>
        </pc:inkChg>
        <pc:inkChg chg="add del">
          <ac:chgData name="PIPAN MICHELE" userId="da00a2aa-4c64-4bcb-a497-1055e4cd2351" providerId="ADAL" clId="{6530C318-908A-4873-9DE7-969F157B1C46}" dt="2022-11-24T14:09:16.570" v="1698"/>
          <ac:inkMkLst>
            <pc:docMk/>
            <pc:sldMk cId="4250998097" sldId="274"/>
            <ac:inkMk id="43" creationId="{C80535AA-7067-459D-B997-B2DE75F5E63B}"/>
          </ac:inkMkLst>
        </pc:inkChg>
        <pc:inkChg chg="add del">
          <ac:chgData name="PIPAN MICHELE" userId="da00a2aa-4c64-4bcb-a497-1055e4cd2351" providerId="ADAL" clId="{6530C318-908A-4873-9DE7-969F157B1C46}" dt="2022-11-24T14:09:16.570" v="1698"/>
          <ac:inkMkLst>
            <pc:docMk/>
            <pc:sldMk cId="4250998097" sldId="274"/>
            <ac:inkMk id="44" creationId="{DE377C7A-6BD4-4D29-8475-D7E03CF2C042}"/>
          </ac:inkMkLst>
        </pc:inkChg>
        <pc:inkChg chg="add del">
          <ac:chgData name="PIPAN MICHELE" userId="da00a2aa-4c64-4bcb-a497-1055e4cd2351" providerId="ADAL" clId="{6530C318-908A-4873-9DE7-969F157B1C46}" dt="2022-11-24T14:09:34.903" v="1720"/>
          <ac:inkMkLst>
            <pc:docMk/>
            <pc:sldMk cId="4250998097" sldId="274"/>
            <ac:inkMk id="45" creationId="{93E9F9E6-3F71-4F74-BFB1-2E15FD6F713C}"/>
          </ac:inkMkLst>
        </pc:inkChg>
        <pc:inkChg chg="add del">
          <ac:chgData name="PIPAN MICHELE" userId="da00a2aa-4c64-4bcb-a497-1055e4cd2351" providerId="ADAL" clId="{6530C318-908A-4873-9DE7-969F157B1C46}" dt="2022-11-24T14:09:24.529" v="1706"/>
          <ac:inkMkLst>
            <pc:docMk/>
            <pc:sldMk cId="4250998097" sldId="274"/>
            <ac:inkMk id="46" creationId="{E36B9E39-1DBF-43EC-AEA9-74CE40AF2FDA}"/>
          </ac:inkMkLst>
        </pc:inkChg>
        <pc:inkChg chg="add del">
          <ac:chgData name="PIPAN MICHELE" userId="da00a2aa-4c64-4bcb-a497-1055e4cd2351" providerId="ADAL" clId="{6530C318-908A-4873-9DE7-969F157B1C46}" dt="2022-11-24T14:09:20.772" v="1703"/>
          <ac:inkMkLst>
            <pc:docMk/>
            <pc:sldMk cId="4250998097" sldId="274"/>
            <ac:inkMk id="47" creationId="{633A06E2-8530-4A53-A267-E2658612A964}"/>
          </ac:inkMkLst>
        </pc:inkChg>
        <pc:inkChg chg="add del">
          <ac:chgData name="PIPAN MICHELE" userId="da00a2aa-4c64-4bcb-a497-1055e4cd2351" providerId="ADAL" clId="{6530C318-908A-4873-9DE7-969F157B1C46}" dt="2022-11-24T14:09:20.772" v="1703"/>
          <ac:inkMkLst>
            <pc:docMk/>
            <pc:sldMk cId="4250998097" sldId="274"/>
            <ac:inkMk id="48" creationId="{6E6224AE-3AC7-4BF4-BC08-B37560BE0D8D}"/>
          </ac:inkMkLst>
        </pc:inkChg>
        <pc:inkChg chg="add del">
          <ac:chgData name="PIPAN MICHELE" userId="da00a2aa-4c64-4bcb-a497-1055e4cd2351" providerId="ADAL" clId="{6530C318-908A-4873-9DE7-969F157B1C46}" dt="2022-11-24T14:09:20.772" v="1703"/>
          <ac:inkMkLst>
            <pc:docMk/>
            <pc:sldMk cId="4250998097" sldId="274"/>
            <ac:inkMk id="49" creationId="{03F73D2B-24D5-43E5-862E-F6679677C4EF}"/>
          </ac:inkMkLst>
        </pc:inkChg>
        <pc:inkChg chg="add del">
          <ac:chgData name="PIPAN MICHELE" userId="da00a2aa-4c64-4bcb-a497-1055e4cd2351" providerId="ADAL" clId="{6530C318-908A-4873-9DE7-969F157B1C46}" dt="2022-11-24T14:09:24.529" v="1706"/>
          <ac:inkMkLst>
            <pc:docMk/>
            <pc:sldMk cId="4250998097" sldId="274"/>
            <ac:inkMk id="50" creationId="{47A7A1C6-283B-4B77-AB97-F85A6B0497B1}"/>
          </ac:inkMkLst>
        </pc:inkChg>
        <pc:inkChg chg="add del">
          <ac:chgData name="PIPAN MICHELE" userId="da00a2aa-4c64-4bcb-a497-1055e4cd2351" providerId="ADAL" clId="{6530C318-908A-4873-9DE7-969F157B1C46}" dt="2022-11-24T14:09:24.529" v="1706"/>
          <ac:inkMkLst>
            <pc:docMk/>
            <pc:sldMk cId="4250998097" sldId="274"/>
            <ac:inkMk id="51" creationId="{FC5434AB-C7C3-4B07-B2CE-45BC97941D7E}"/>
          </ac:inkMkLst>
        </pc:inkChg>
        <pc:inkChg chg="add del">
          <ac:chgData name="PIPAN MICHELE" userId="da00a2aa-4c64-4bcb-a497-1055e4cd2351" providerId="ADAL" clId="{6530C318-908A-4873-9DE7-969F157B1C46}" dt="2022-11-24T14:09:24.529" v="1706"/>
          <ac:inkMkLst>
            <pc:docMk/>
            <pc:sldMk cId="4250998097" sldId="274"/>
            <ac:inkMk id="52" creationId="{B689CDAA-E2E9-4A31-952E-168B53DD0AFC}"/>
          </ac:inkMkLst>
        </pc:inkChg>
        <pc:inkChg chg="add del">
          <ac:chgData name="PIPAN MICHELE" userId="da00a2aa-4c64-4bcb-a497-1055e4cd2351" providerId="ADAL" clId="{6530C318-908A-4873-9DE7-969F157B1C46}" dt="2022-11-24T14:09:34.903" v="1720"/>
          <ac:inkMkLst>
            <pc:docMk/>
            <pc:sldMk cId="4250998097" sldId="274"/>
            <ac:inkMk id="53" creationId="{6357B4DF-D27B-4B0B-B8E6-E8B282FADDF0}"/>
          </ac:inkMkLst>
        </pc:inkChg>
        <pc:inkChg chg="add del">
          <ac:chgData name="PIPAN MICHELE" userId="da00a2aa-4c64-4bcb-a497-1055e4cd2351" providerId="ADAL" clId="{6530C318-908A-4873-9DE7-969F157B1C46}" dt="2022-11-24T14:09:34.903" v="1720"/>
          <ac:inkMkLst>
            <pc:docMk/>
            <pc:sldMk cId="4250998097" sldId="274"/>
            <ac:inkMk id="54" creationId="{6BB4E202-F9BC-4EE7-A7BE-2D1A2D6DF143}"/>
          </ac:inkMkLst>
        </pc:inkChg>
        <pc:inkChg chg="add del">
          <ac:chgData name="PIPAN MICHELE" userId="da00a2aa-4c64-4bcb-a497-1055e4cd2351" providerId="ADAL" clId="{6530C318-908A-4873-9DE7-969F157B1C46}" dt="2022-11-24T14:09:34.903" v="1720"/>
          <ac:inkMkLst>
            <pc:docMk/>
            <pc:sldMk cId="4250998097" sldId="274"/>
            <ac:inkMk id="55" creationId="{045AE117-746B-4360-A25B-3A609115DAA9}"/>
          </ac:inkMkLst>
        </pc:inkChg>
        <pc:inkChg chg="add del">
          <ac:chgData name="PIPAN MICHELE" userId="da00a2aa-4c64-4bcb-a497-1055e4cd2351" providerId="ADAL" clId="{6530C318-908A-4873-9DE7-969F157B1C46}" dt="2022-11-24T14:09:34.903" v="1720"/>
          <ac:inkMkLst>
            <pc:docMk/>
            <pc:sldMk cId="4250998097" sldId="274"/>
            <ac:inkMk id="56" creationId="{05304B8E-E050-4FCD-BD67-0DFF86C4F465}"/>
          </ac:inkMkLst>
        </pc:inkChg>
        <pc:inkChg chg="add del">
          <ac:chgData name="PIPAN MICHELE" userId="da00a2aa-4c64-4bcb-a497-1055e4cd2351" providerId="ADAL" clId="{6530C318-908A-4873-9DE7-969F157B1C46}" dt="2022-11-24T14:09:34.903" v="1720"/>
          <ac:inkMkLst>
            <pc:docMk/>
            <pc:sldMk cId="4250998097" sldId="274"/>
            <ac:inkMk id="57" creationId="{CBEBFE23-DC12-448D-8A37-38653C8E3C74}"/>
          </ac:inkMkLst>
        </pc:inkChg>
        <pc:inkChg chg="add del">
          <ac:chgData name="PIPAN MICHELE" userId="da00a2aa-4c64-4bcb-a497-1055e4cd2351" providerId="ADAL" clId="{6530C318-908A-4873-9DE7-969F157B1C46}" dt="2022-11-24T14:09:34.903" v="1720"/>
          <ac:inkMkLst>
            <pc:docMk/>
            <pc:sldMk cId="4250998097" sldId="274"/>
            <ac:inkMk id="58" creationId="{1F86311A-7A07-4013-B312-F1F315119B8C}"/>
          </ac:inkMkLst>
        </pc:inkChg>
        <pc:inkChg chg="add del">
          <ac:chgData name="PIPAN MICHELE" userId="da00a2aa-4c64-4bcb-a497-1055e4cd2351" providerId="ADAL" clId="{6530C318-908A-4873-9DE7-969F157B1C46}" dt="2022-11-24T14:09:34.903" v="1720"/>
          <ac:inkMkLst>
            <pc:docMk/>
            <pc:sldMk cId="4250998097" sldId="274"/>
            <ac:inkMk id="59" creationId="{56B726E0-68C2-4BF6-98A1-A6703FB37A3F}"/>
          </ac:inkMkLst>
        </pc:inkChg>
        <pc:inkChg chg="add del">
          <ac:chgData name="PIPAN MICHELE" userId="da00a2aa-4c64-4bcb-a497-1055e4cd2351" providerId="ADAL" clId="{6530C318-908A-4873-9DE7-969F157B1C46}" dt="2022-11-24T14:09:34.903" v="1720"/>
          <ac:inkMkLst>
            <pc:docMk/>
            <pc:sldMk cId="4250998097" sldId="274"/>
            <ac:inkMk id="60" creationId="{0494E2B3-B92D-40E1-84D7-B654115B6D9F}"/>
          </ac:inkMkLst>
        </pc:inkChg>
        <pc:inkChg chg="add del">
          <ac:chgData name="PIPAN MICHELE" userId="da00a2aa-4c64-4bcb-a497-1055e4cd2351" providerId="ADAL" clId="{6530C318-908A-4873-9DE7-969F157B1C46}" dt="2022-11-24T14:09:34.903" v="1720"/>
          <ac:inkMkLst>
            <pc:docMk/>
            <pc:sldMk cId="4250998097" sldId="274"/>
            <ac:inkMk id="61" creationId="{6F13638C-4413-44C7-B38C-15DB12189722}"/>
          </ac:inkMkLst>
        </pc:inkChg>
        <pc:inkChg chg="add del">
          <ac:chgData name="PIPAN MICHELE" userId="da00a2aa-4c64-4bcb-a497-1055e4cd2351" providerId="ADAL" clId="{6530C318-908A-4873-9DE7-969F157B1C46}" dt="2022-11-24T14:09:34.903" v="1720"/>
          <ac:inkMkLst>
            <pc:docMk/>
            <pc:sldMk cId="4250998097" sldId="274"/>
            <ac:inkMk id="62" creationId="{FBD54794-B036-4C02-B7D4-06F9A14E647E}"/>
          </ac:inkMkLst>
        </pc:inkChg>
        <pc:inkChg chg="add del">
          <ac:chgData name="PIPAN MICHELE" userId="da00a2aa-4c64-4bcb-a497-1055e4cd2351" providerId="ADAL" clId="{6530C318-908A-4873-9DE7-969F157B1C46}" dt="2022-11-24T14:09:34.903" v="1720"/>
          <ac:inkMkLst>
            <pc:docMk/>
            <pc:sldMk cId="4250998097" sldId="274"/>
            <ac:inkMk id="63" creationId="{34560911-843E-4030-B41E-94A5734F9EC4}"/>
          </ac:inkMkLst>
        </pc:inkChg>
        <pc:inkChg chg="add del">
          <ac:chgData name="PIPAN MICHELE" userId="da00a2aa-4c64-4bcb-a497-1055e4cd2351" providerId="ADAL" clId="{6530C318-908A-4873-9DE7-969F157B1C46}" dt="2022-11-24T14:09:34.903" v="1720"/>
          <ac:inkMkLst>
            <pc:docMk/>
            <pc:sldMk cId="4250998097" sldId="274"/>
            <ac:inkMk id="64" creationId="{C8C69B47-6CCA-4D31-8A05-E8A6A5B8D26D}"/>
          </ac:inkMkLst>
        </pc:inkChg>
        <pc:inkChg chg="add del">
          <ac:chgData name="PIPAN MICHELE" userId="da00a2aa-4c64-4bcb-a497-1055e4cd2351" providerId="ADAL" clId="{6530C318-908A-4873-9DE7-969F157B1C46}" dt="2022-11-24T14:09:34.903" v="1720"/>
          <ac:inkMkLst>
            <pc:docMk/>
            <pc:sldMk cId="4250998097" sldId="274"/>
            <ac:inkMk id="65" creationId="{2AC97D98-F13E-470D-BF02-40E6D130BFC0}"/>
          </ac:inkMkLst>
        </pc:inkChg>
        <pc:inkChg chg="add del">
          <ac:chgData name="PIPAN MICHELE" userId="da00a2aa-4c64-4bcb-a497-1055e4cd2351" providerId="ADAL" clId="{6530C318-908A-4873-9DE7-969F157B1C46}" dt="2022-11-24T14:09:34.903" v="1720"/>
          <ac:inkMkLst>
            <pc:docMk/>
            <pc:sldMk cId="4250998097" sldId="274"/>
            <ac:inkMk id="66" creationId="{8BD89EC8-31EE-4BD9-91C1-B620444D73CA}"/>
          </ac:inkMkLst>
        </pc:inkChg>
        <pc:inkChg chg="add del">
          <ac:chgData name="PIPAN MICHELE" userId="da00a2aa-4c64-4bcb-a497-1055e4cd2351" providerId="ADAL" clId="{6530C318-908A-4873-9DE7-969F157B1C46}" dt="2022-11-24T14:09:38.359" v="1725"/>
          <ac:inkMkLst>
            <pc:docMk/>
            <pc:sldMk cId="4250998097" sldId="274"/>
            <ac:inkMk id="67" creationId="{8952B781-C65D-417B-BB7C-755130176DBF}"/>
          </ac:inkMkLst>
        </pc:inkChg>
        <pc:inkChg chg="add del">
          <ac:chgData name="PIPAN MICHELE" userId="da00a2aa-4c64-4bcb-a497-1055e4cd2351" providerId="ADAL" clId="{6530C318-908A-4873-9DE7-969F157B1C46}" dt="2022-11-24T14:09:38.359" v="1725"/>
          <ac:inkMkLst>
            <pc:docMk/>
            <pc:sldMk cId="4250998097" sldId="274"/>
            <ac:inkMk id="68" creationId="{20E7F203-240E-479C-88FE-89EE803A70D5}"/>
          </ac:inkMkLst>
        </pc:inkChg>
        <pc:inkChg chg="add del">
          <ac:chgData name="PIPAN MICHELE" userId="da00a2aa-4c64-4bcb-a497-1055e4cd2351" providerId="ADAL" clId="{6530C318-908A-4873-9DE7-969F157B1C46}" dt="2022-11-24T14:09:38.359" v="1725"/>
          <ac:inkMkLst>
            <pc:docMk/>
            <pc:sldMk cId="4250998097" sldId="274"/>
            <ac:inkMk id="69" creationId="{FE19741A-A7DF-498D-9E23-A42AF7C9AFBE}"/>
          </ac:inkMkLst>
        </pc:inkChg>
        <pc:inkChg chg="add del">
          <ac:chgData name="PIPAN MICHELE" userId="da00a2aa-4c64-4bcb-a497-1055e4cd2351" providerId="ADAL" clId="{6530C318-908A-4873-9DE7-969F157B1C46}" dt="2022-11-24T14:09:38.359" v="1725"/>
          <ac:inkMkLst>
            <pc:docMk/>
            <pc:sldMk cId="4250998097" sldId="274"/>
            <ac:inkMk id="70" creationId="{C707214C-5E30-4DF8-A282-53C3707FC56A}"/>
          </ac:inkMkLst>
        </pc:inkChg>
        <pc:inkChg chg="add del">
          <ac:chgData name="PIPAN MICHELE" userId="da00a2aa-4c64-4bcb-a497-1055e4cd2351" providerId="ADAL" clId="{6530C318-908A-4873-9DE7-969F157B1C46}" dt="2022-11-24T14:09:38.359" v="1725"/>
          <ac:inkMkLst>
            <pc:docMk/>
            <pc:sldMk cId="4250998097" sldId="274"/>
            <ac:inkMk id="71" creationId="{5263829A-9FF5-4F1F-AF14-26286E3E1FD9}"/>
          </ac:inkMkLst>
        </pc:inkChg>
        <pc:inkChg chg="add del">
          <ac:chgData name="PIPAN MICHELE" userId="da00a2aa-4c64-4bcb-a497-1055e4cd2351" providerId="ADAL" clId="{6530C318-908A-4873-9DE7-969F157B1C46}" dt="2022-11-24T14:09:54.572" v="1734"/>
          <ac:inkMkLst>
            <pc:docMk/>
            <pc:sldMk cId="4250998097" sldId="274"/>
            <ac:inkMk id="72" creationId="{B3019BBB-6197-400B-B12E-71A365C7ECCE}"/>
          </ac:inkMkLst>
        </pc:inkChg>
        <pc:inkChg chg="add del">
          <ac:chgData name="PIPAN MICHELE" userId="da00a2aa-4c64-4bcb-a497-1055e4cd2351" providerId="ADAL" clId="{6530C318-908A-4873-9DE7-969F157B1C46}" dt="2022-11-24T14:09:50.745" v="1729"/>
          <ac:inkMkLst>
            <pc:docMk/>
            <pc:sldMk cId="4250998097" sldId="274"/>
            <ac:inkMk id="73" creationId="{86B950E0-150A-4CF3-828D-0085ABFC22EF}"/>
          </ac:inkMkLst>
        </pc:inkChg>
        <pc:inkChg chg="add del">
          <ac:chgData name="PIPAN MICHELE" userId="da00a2aa-4c64-4bcb-a497-1055e4cd2351" providerId="ADAL" clId="{6530C318-908A-4873-9DE7-969F157B1C46}" dt="2022-11-24T14:09:50.745" v="1729"/>
          <ac:inkMkLst>
            <pc:docMk/>
            <pc:sldMk cId="4250998097" sldId="274"/>
            <ac:inkMk id="74" creationId="{C1E59CDF-AE03-439C-83A5-577D88408DF4}"/>
          </ac:inkMkLst>
        </pc:inkChg>
        <pc:inkChg chg="add del">
          <ac:chgData name="PIPAN MICHELE" userId="da00a2aa-4c64-4bcb-a497-1055e4cd2351" providerId="ADAL" clId="{6530C318-908A-4873-9DE7-969F157B1C46}" dt="2022-11-24T14:09:50.745" v="1729"/>
          <ac:inkMkLst>
            <pc:docMk/>
            <pc:sldMk cId="4250998097" sldId="274"/>
            <ac:inkMk id="75" creationId="{3B9CA0D1-54B6-4161-9D4F-C6F37ACF8B49}"/>
          </ac:inkMkLst>
        </pc:inkChg>
        <pc:inkChg chg="add del">
          <ac:chgData name="PIPAN MICHELE" userId="da00a2aa-4c64-4bcb-a497-1055e4cd2351" providerId="ADAL" clId="{6530C318-908A-4873-9DE7-969F157B1C46}" dt="2022-11-24T14:09:52.243" v="1732"/>
          <ac:inkMkLst>
            <pc:docMk/>
            <pc:sldMk cId="4250998097" sldId="274"/>
            <ac:inkMk id="76" creationId="{E26D6BC5-F70C-48C3-A955-D2ECC3FA85EB}"/>
          </ac:inkMkLst>
        </pc:inkChg>
        <pc:inkChg chg="add del">
          <ac:chgData name="PIPAN MICHELE" userId="da00a2aa-4c64-4bcb-a497-1055e4cd2351" providerId="ADAL" clId="{6530C318-908A-4873-9DE7-969F157B1C46}" dt="2022-11-24T14:09:52.243" v="1732"/>
          <ac:inkMkLst>
            <pc:docMk/>
            <pc:sldMk cId="4250998097" sldId="274"/>
            <ac:inkMk id="77" creationId="{D4B64429-284D-4D8F-ADC5-1B8332F1221E}"/>
          </ac:inkMkLst>
        </pc:inkChg>
        <pc:inkChg chg="add del">
          <ac:chgData name="PIPAN MICHELE" userId="da00a2aa-4c64-4bcb-a497-1055e4cd2351" providerId="ADAL" clId="{6530C318-908A-4873-9DE7-969F157B1C46}" dt="2022-11-24T14:09:52.243" v="1732"/>
          <ac:inkMkLst>
            <pc:docMk/>
            <pc:sldMk cId="4250998097" sldId="274"/>
            <ac:inkMk id="78" creationId="{18394C04-BBB6-4269-980D-CB288DBBB9D8}"/>
          </ac:inkMkLst>
        </pc:inkChg>
        <pc:inkChg chg="add del">
          <ac:chgData name="PIPAN MICHELE" userId="da00a2aa-4c64-4bcb-a497-1055e4cd2351" providerId="ADAL" clId="{6530C318-908A-4873-9DE7-969F157B1C46}" dt="2022-11-24T14:09:54.572" v="1734"/>
          <ac:inkMkLst>
            <pc:docMk/>
            <pc:sldMk cId="4250998097" sldId="274"/>
            <ac:inkMk id="79" creationId="{35A12D09-846E-48A5-8C75-B9AF99536247}"/>
          </ac:inkMkLst>
        </pc:inkChg>
        <pc:inkChg chg="add del">
          <ac:chgData name="PIPAN MICHELE" userId="da00a2aa-4c64-4bcb-a497-1055e4cd2351" providerId="ADAL" clId="{6530C318-908A-4873-9DE7-969F157B1C46}" dt="2022-11-24T14:09:54.572" v="1734"/>
          <ac:inkMkLst>
            <pc:docMk/>
            <pc:sldMk cId="4250998097" sldId="274"/>
            <ac:inkMk id="80" creationId="{7617C22B-2795-49D2-8104-A86181268408}"/>
          </ac:inkMkLst>
        </pc:inkChg>
        <pc:inkChg chg="add del">
          <ac:chgData name="PIPAN MICHELE" userId="da00a2aa-4c64-4bcb-a497-1055e4cd2351" providerId="ADAL" clId="{6530C318-908A-4873-9DE7-969F157B1C46}" dt="2022-11-24T14:10:02.170" v="1744"/>
          <ac:inkMkLst>
            <pc:docMk/>
            <pc:sldMk cId="4250998097" sldId="274"/>
            <ac:inkMk id="81" creationId="{6D3B0218-51C8-4DA5-89F4-C3869315B2BD}"/>
          </ac:inkMkLst>
        </pc:inkChg>
        <pc:inkChg chg="add del">
          <ac:chgData name="PIPAN MICHELE" userId="da00a2aa-4c64-4bcb-a497-1055e4cd2351" providerId="ADAL" clId="{6530C318-908A-4873-9DE7-969F157B1C46}" dt="2022-11-24T14:10:02.170" v="1744"/>
          <ac:inkMkLst>
            <pc:docMk/>
            <pc:sldMk cId="4250998097" sldId="274"/>
            <ac:inkMk id="82" creationId="{0CFE5830-610B-4344-AFDF-D74D0C3B074F}"/>
          </ac:inkMkLst>
        </pc:inkChg>
        <pc:inkChg chg="add del">
          <ac:chgData name="PIPAN MICHELE" userId="da00a2aa-4c64-4bcb-a497-1055e4cd2351" providerId="ADAL" clId="{6530C318-908A-4873-9DE7-969F157B1C46}" dt="2022-11-24T14:10:02.170" v="1744"/>
          <ac:inkMkLst>
            <pc:docMk/>
            <pc:sldMk cId="4250998097" sldId="274"/>
            <ac:inkMk id="83" creationId="{95030FD2-65BB-40B8-A6BD-6DBE9D215D97}"/>
          </ac:inkMkLst>
        </pc:inkChg>
        <pc:inkChg chg="add del">
          <ac:chgData name="PIPAN MICHELE" userId="da00a2aa-4c64-4bcb-a497-1055e4cd2351" providerId="ADAL" clId="{6530C318-908A-4873-9DE7-969F157B1C46}" dt="2022-11-24T14:10:02.170" v="1744"/>
          <ac:inkMkLst>
            <pc:docMk/>
            <pc:sldMk cId="4250998097" sldId="274"/>
            <ac:inkMk id="84" creationId="{77407A8B-5A51-4AD7-A607-C143CC06FBD1}"/>
          </ac:inkMkLst>
        </pc:inkChg>
        <pc:inkChg chg="add del">
          <ac:chgData name="PIPAN MICHELE" userId="da00a2aa-4c64-4bcb-a497-1055e4cd2351" providerId="ADAL" clId="{6530C318-908A-4873-9DE7-969F157B1C46}" dt="2022-11-24T14:10:02.170" v="1744"/>
          <ac:inkMkLst>
            <pc:docMk/>
            <pc:sldMk cId="4250998097" sldId="274"/>
            <ac:inkMk id="85" creationId="{E50E2328-3615-4A04-9C36-D9D105C8B973}"/>
          </ac:inkMkLst>
        </pc:inkChg>
        <pc:inkChg chg="add del">
          <ac:chgData name="PIPAN MICHELE" userId="da00a2aa-4c64-4bcb-a497-1055e4cd2351" providerId="ADAL" clId="{6530C318-908A-4873-9DE7-969F157B1C46}" dt="2022-11-24T14:10:02.170" v="1744"/>
          <ac:inkMkLst>
            <pc:docMk/>
            <pc:sldMk cId="4250998097" sldId="274"/>
            <ac:inkMk id="86" creationId="{8491F6EB-93C6-4E70-8EDE-1B849F38E447}"/>
          </ac:inkMkLst>
        </pc:inkChg>
        <pc:inkChg chg="add del">
          <ac:chgData name="PIPAN MICHELE" userId="da00a2aa-4c64-4bcb-a497-1055e4cd2351" providerId="ADAL" clId="{6530C318-908A-4873-9DE7-969F157B1C46}" dt="2022-11-24T14:10:02.170" v="1744"/>
          <ac:inkMkLst>
            <pc:docMk/>
            <pc:sldMk cId="4250998097" sldId="274"/>
            <ac:inkMk id="87" creationId="{3DD29D59-1EA0-488A-BD60-AE569D71E2E7}"/>
          </ac:inkMkLst>
        </pc:inkChg>
        <pc:inkChg chg="add del">
          <ac:chgData name="PIPAN MICHELE" userId="da00a2aa-4c64-4bcb-a497-1055e4cd2351" providerId="ADAL" clId="{6530C318-908A-4873-9DE7-969F157B1C46}" dt="2022-11-24T14:10:02.170" v="1744"/>
          <ac:inkMkLst>
            <pc:docMk/>
            <pc:sldMk cId="4250998097" sldId="274"/>
            <ac:inkMk id="88" creationId="{4ED4CC59-9E78-4410-8E29-5760C24FE923}"/>
          </ac:inkMkLst>
        </pc:inkChg>
        <pc:inkChg chg="add del">
          <ac:chgData name="PIPAN MICHELE" userId="da00a2aa-4c64-4bcb-a497-1055e4cd2351" providerId="ADAL" clId="{6530C318-908A-4873-9DE7-969F157B1C46}" dt="2022-11-24T14:10:02.170" v="1744"/>
          <ac:inkMkLst>
            <pc:docMk/>
            <pc:sldMk cId="4250998097" sldId="274"/>
            <ac:inkMk id="89" creationId="{47DEADD9-BFC2-4FDB-BF7F-33A08AB81B54}"/>
          </ac:inkMkLst>
        </pc:inkChg>
        <pc:inkChg chg="add del">
          <ac:chgData name="PIPAN MICHELE" userId="da00a2aa-4c64-4bcb-a497-1055e4cd2351" providerId="ADAL" clId="{6530C318-908A-4873-9DE7-969F157B1C46}" dt="2022-11-24T14:10:14.328" v="1763"/>
          <ac:inkMkLst>
            <pc:docMk/>
            <pc:sldMk cId="4250998097" sldId="274"/>
            <ac:inkMk id="90" creationId="{CC6EBCFF-73A8-4E4B-814F-DE52094506A7}"/>
          </ac:inkMkLst>
        </pc:inkChg>
        <pc:inkChg chg="add del">
          <ac:chgData name="PIPAN MICHELE" userId="da00a2aa-4c64-4bcb-a497-1055e4cd2351" providerId="ADAL" clId="{6530C318-908A-4873-9DE7-969F157B1C46}" dt="2022-11-24T14:10:03.993" v="1747"/>
          <ac:inkMkLst>
            <pc:docMk/>
            <pc:sldMk cId="4250998097" sldId="274"/>
            <ac:inkMk id="91" creationId="{699B21A1-7B9D-4BA9-8F85-5EEE6D940920}"/>
          </ac:inkMkLst>
        </pc:inkChg>
        <pc:inkChg chg="add del">
          <ac:chgData name="PIPAN MICHELE" userId="da00a2aa-4c64-4bcb-a497-1055e4cd2351" providerId="ADAL" clId="{6530C318-908A-4873-9DE7-969F157B1C46}" dt="2022-11-24T14:10:03.993" v="1747"/>
          <ac:inkMkLst>
            <pc:docMk/>
            <pc:sldMk cId="4250998097" sldId="274"/>
            <ac:inkMk id="92" creationId="{A01285F1-1B8F-43D0-8BC0-4B0C10B24A0E}"/>
          </ac:inkMkLst>
        </pc:inkChg>
        <pc:inkChg chg="add del">
          <ac:chgData name="PIPAN MICHELE" userId="da00a2aa-4c64-4bcb-a497-1055e4cd2351" providerId="ADAL" clId="{6530C318-908A-4873-9DE7-969F157B1C46}" dt="2022-11-24T14:10:03.993" v="1747"/>
          <ac:inkMkLst>
            <pc:docMk/>
            <pc:sldMk cId="4250998097" sldId="274"/>
            <ac:inkMk id="93" creationId="{7D285F3F-5D60-4516-B194-B6BC30B16930}"/>
          </ac:inkMkLst>
        </pc:inkChg>
        <pc:inkChg chg="add del">
          <ac:chgData name="PIPAN MICHELE" userId="da00a2aa-4c64-4bcb-a497-1055e4cd2351" providerId="ADAL" clId="{6530C318-908A-4873-9DE7-969F157B1C46}" dt="2022-11-24T14:10:14.328" v="1763"/>
          <ac:inkMkLst>
            <pc:docMk/>
            <pc:sldMk cId="4250998097" sldId="274"/>
            <ac:inkMk id="94" creationId="{461C2ECB-1C5D-4A17-812C-1839C5CB2488}"/>
          </ac:inkMkLst>
        </pc:inkChg>
        <pc:inkChg chg="add del">
          <ac:chgData name="PIPAN MICHELE" userId="da00a2aa-4c64-4bcb-a497-1055e4cd2351" providerId="ADAL" clId="{6530C318-908A-4873-9DE7-969F157B1C46}" dt="2022-11-24T14:10:14.328" v="1763"/>
          <ac:inkMkLst>
            <pc:docMk/>
            <pc:sldMk cId="4250998097" sldId="274"/>
            <ac:inkMk id="95" creationId="{10FC3FFB-B545-4E80-9F20-5D151046AC5B}"/>
          </ac:inkMkLst>
        </pc:inkChg>
        <pc:inkChg chg="add del">
          <ac:chgData name="PIPAN MICHELE" userId="da00a2aa-4c64-4bcb-a497-1055e4cd2351" providerId="ADAL" clId="{6530C318-908A-4873-9DE7-969F157B1C46}" dt="2022-11-24T14:10:14.328" v="1763"/>
          <ac:inkMkLst>
            <pc:docMk/>
            <pc:sldMk cId="4250998097" sldId="274"/>
            <ac:inkMk id="96" creationId="{B6960CFA-85A9-4968-B4B0-8E438FE362D1}"/>
          </ac:inkMkLst>
        </pc:inkChg>
        <pc:inkChg chg="add del">
          <ac:chgData name="PIPAN MICHELE" userId="da00a2aa-4c64-4bcb-a497-1055e4cd2351" providerId="ADAL" clId="{6530C318-908A-4873-9DE7-969F157B1C46}" dt="2022-11-24T14:10:14.328" v="1763"/>
          <ac:inkMkLst>
            <pc:docMk/>
            <pc:sldMk cId="4250998097" sldId="274"/>
            <ac:inkMk id="97" creationId="{5D55E85C-3DFF-4CAF-B702-D6F6E6B82571}"/>
          </ac:inkMkLst>
        </pc:inkChg>
        <pc:inkChg chg="add del">
          <ac:chgData name="PIPAN MICHELE" userId="da00a2aa-4c64-4bcb-a497-1055e4cd2351" providerId="ADAL" clId="{6530C318-908A-4873-9DE7-969F157B1C46}" dt="2022-11-24T14:10:14.328" v="1763"/>
          <ac:inkMkLst>
            <pc:docMk/>
            <pc:sldMk cId="4250998097" sldId="274"/>
            <ac:inkMk id="98" creationId="{907C0DE4-D884-48B3-B715-63C6D0D4A48E}"/>
          </ac:inkMkLst>
        </pc:inkChg>
        <pc:inkChg chg="add del">
          <ac:chgData name="PIPAN MICHELE" userId="da00a2aa-4c64-4bcb-a497-1055e4cd2351" providerId="ADAL" clId="{6530C318-908A-4873-9DE7-969F157B1C46}" dt="2022-11-24T14:10:14.328" v="1763"/>
          <ac:inkMkLst>
            <pc:docMk/>
            <pc:sldMk cId="4250998097" sldId="274"/>
            <ac:inkMk id="99" creationId="{4510D579-E211-4B81-8F96-4C375EFBEC44}"/>
          </ac:inkMkLst>
        </pc:inkChg>
        <pc:inkChg chg="add del">
          <ac:chgData name="PIPAN MICHELE" userId="da00a2aa-4c64-4bcb-a497-1055e4cd2351" providerId="ADAL" clId="{6530C318-908A-4873-9DE7-969F157B1C46}" dt="2022-11-24T14:10:14.328" v="1763"/>
          <ac:inkMkLst>
            <pc:docMk/>
            <pc:sldMk cId="4250998097" sldId="274"/>
            <ac:inkMk id="100" creationId="{524869B7-CCA9-48D5-81C4-46ABAF978B1C}"/>
          </ac:inkMkLst>
        </pc:inkChg>
        <pc:inkChg chg="add del">
          <ac:chgData name="PIPAN MICHELE" userId="da00a2aa-4c64-4bcb-a497-1055e4cd2351" providerId="ADAL" clId="{6530C318-908A-4873-9DE7-969F157B1C46}" dt="2022-11-24T14:10:14.328" v="1763"/>
          <ac:inkMkLst>
            <pc:docMk/>
            <pc:sldMk cId="4250998097" sldId="274"/>
            <ac:inkMk id="101" creationId="{DFD6C56E-EB01-48A3-B44F-D5AA33564C64}"/>
          </ac:inkMkLst>
        </pc:inkChg>
        <pc:inkChg chg="add del">
          <ac:chgData name="PIPAN MICHELE" userId="da00a2aa-4c64-4bcb-a497-1055e4cd2351" providerId="ADAL" clId="{6530C318-908A-4873-9DE7-969F157B1C46}" dt="2022-11-24T14:10:14.328" v="1763"/>
          <ac:inkMkLst>
            <pc:docMk/>
            <pc:sldMk cId="4250998097" sldId="274"/>
            <ac:inkMk id="102" creationId="{0147026D-7CFA-4242-9959-E219B066437C}"/>
          </ac:inkMkLst>
        </pc:inkChg>
        <pc:inkChg chg="add del">
          <ac:chgData name="PIPAN MICHELE" userId="da00a2aa-4c64-4bcb-a497-1055e4cd2351" providerId="ADAL" clId="{6530C318-908A-4873-9DE7-969F157B1C46}" dt="2022-11-24T14:10:14.328" v="1763"/>
          <ac:inkMkLst>
            <pc:docMk/>
            <pc:sldMk cId="4250998097" sldId="274"/>
            <ac:inkMk id="103" creationId="{152BEFC1-A8E8-4ADC-95DA-4DB19AC043F9}"/>
          </ac:inkMkLst>
        </pc:inkChg>
        <pc:inkChg chg="add del">
          <ac:chgData name="PIPAN MICHELE" userId="da00a2aa-4c64-4bcb-a497-1055e4cd2351" providerId="ADAL" clId="{6530C318-908A-4873-9DE7-969F157B1C46}" dt="2022-11-24T14:10:14.328" v="1763"/>
          <ac:inkMkLst>
            <pc:docMk/>
            <pc:sldMk cId="4250998097" sldId="274"/>
            <ac:inkMk id="104" creationId="{5581A378-8E75-45DA-9D0C-BE7CEFBC60CD}"/>
          </ac:inkMkLst>
        </pc:inkChg>
        <pc:inkChg chg="add del">
          <ac:chgData name="PIPAN MICHELE" userId="da00a2aa-4c64-4bcb-a497-1055e4cd2351" providerId="ADAL" clId="{6530C318-908A-4873-9DE7-969F157B1C46}" dt="2022-11-24T14:10:14.328" v="1763"/>
          <ac:inkMkLst>
            <pc:docMk/>
            <pc:sldMk cId="4250998097" sldId="274"/>
            <ac:inkMk id="105" creationId="{40C4D99B-C436-46F0-B855-E595E8B52717}"/>
          </ac:inkMkLst>
        </pc:inkChg>
        <pc:inkChg chg="add del">
          <ac:chgData name="PIPAN MICHELE" userId="da00a2aa-4c64-4bcb-a497-1055e4cd2351" providerId="ADAL" clId="{6530C318-908A-4873-9DE7-969F157B1C46}" dt="2022-11-24T14:10:14.328" v="1763"/>
          <ac:inkMkLst>
            <pc:docMk/>
            <pc:sldMk cId="4250998097" sldId="274"/>
            <ac:inkMk id="106" creationId="{DA7CEB5B-EAC4-4857-9248-1405AA7C21A3}"/>
          </ac:inkMkLst>
        </pc:inkChg>
        <pc:inkChg chg="add del">
          <ac:chgData name="PIPAN MICHELE" userId="da00a2aa-4c64-4bcb-a497-1055e4cd2351" providerId="ADAL" clId="{6530C318-908A-4873-9DE7-969F157B1C46}" dt="2022-11-24T14:10:14.328" v="1763"/>
          <ac:inkMkLst>
            <pc:docMk/>
            <pc:sldMk cId="4250998097" sldId="274"/>
            <ac:inkMk id="107" creationId="{C21EAD4B-78DE-4208-BEE9-0A7ABEACCAF6}"/>
          </ac:inkMkLst>
        </pc:inkChg>
        <pc:inkChg chg="add del">
          <ac:chgData name="PIPAN MICHELE" userId="da00a2aa-4c64-4bcb-a497-1055e4cd2351" providerId="ADAL" clId="{6530C318-908A-4873-9DE7-969F157B1C46}" dt="2022-11-24T14:10:14.328" v="1763"/>
          <ac:inkMkLst>
            <pc:docMk/>
            <pc:sldMk cId="4250998097" sldId="274"/>
            <ac:inkMk id="108" creationId="{C55F0F86-E281-4995-BE4B-A5925C03428C}"/>
          </ac:inkMkLst>
        </pc:inkChg>
        <pc:inkChg chg="add del">
          <ac:chgData name="PIPAN MICHELE" userId="da00a2aa-4c64-4bcb-a497-1055e4cd2351" providerId="ADAL" clId="{6530C318-908A-4873-9DE7-969F157B1C46}" dt="2022-11-24T14:10:14.328" v="1763"/>
          <ac:inkMkLst>
            <pc:docMk/>
            <pc:sldMk cId="4250998097" sldId="274"/>
            <ac:inkMk id="109" creationId="{869049A3-53C6-4379-8FB3-E6231D9A175D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10" creationId="{FB75E5DE-FC91-42E7-9BAA-A48E41589913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11" creationId="{632C14C9-E1C6-48A7-843E-CDDDA8A7930E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12" creationId="{CE65F6E5-BF26-48DE-9F6F-C30A9BDFC1FB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13" creationId="{CB7C4C91-08CA-4DCE-989C-B6CFDBD78DA8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14" creationId="{C9811817-F55E-4202-9DBE-448F9F623EF6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15" creationId="{CAD0B039-B96D-4D55-AC2A-58AD49F4331F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16" creationId="{94DC1C6F-31E4-4626-8B2A-C9F67F38A908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17" creationId="{10C086BB-74F2-4E9C-ABEE-F42F7B52FEA3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18" creationId="{2E2135FD-8AF6-40B2-A58A-E76AF427769F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19" creationId="{86A30659-5E72-4BCF-81D0-3926CDF44761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20" creationId="{9B87BD0D-9CC7-480B-A076-C4EA0F95B535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21" creationId="{A4054202-26D1-4CF2-B2DE-9A9031A26A77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22" creationId="{EAC8DD35-28FE-4F8B-B4C9-8812C28BACC1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23" creationId="{F29BE846-DF94-4C39-807A-4B242987CDE7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24" creationId="{4DEC4610-81BD-4F49-93E9-202B5318E6BD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25" creationId="{94C81912-3694-41C4-A6E5-97A8188062CE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26" creationId="{B35094CA-3203-4D0A-B7F7-D053930A5871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27" creationId="{ABA5BA8A-9824-4F37-9982-ABB6BB65FFA4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28" creationId="{CF735DCF-A3D8-4217-94CB-EB1111AEA805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29" creationId="{153AB028-977C-44E8-B040-9633FCB0E0A4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30" creationId="{2C790542-036B-4DAF-B311-08B8A91B2A51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31" creationId="{FF7BDCD3-B5FF-4B70-AF9E-F745AF8A9ADE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32" creationId="{26BAE023-6DA9-43CE-ACEC-783964D62336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33" creationId="{DA13134E-6FED-4CB2-B6AE-416E39D3DAE6}"/>
          </ac:inkMkLst>
        </pc:inkChg>
        <pc:inkChg chg="add del">
          <ac:chgData name="PIPAN MICHELE" userId="da00a2aa-4c64-4bcb-a497-1055e4cd2351" providerId="ADAL" clId="{6530C318-908A-4873-9DE7-969F157B1C46}" dt="2022-11-24T14:10:29.412" v="1788"/>
          <ac:inkMkLst>
            <pc:docMk/>
            <pc:sldMk cId="4250998097" sldId="274"/>
            <ac:inkMk id="134" creationId="{15AFD83F-B274-46F3-B03B-FCAC855822EB}"/>
          </ac:inkMkLst>
        </pc:inkChg>
        <pc:inkChg chg="add del">
          <ac:chgData name="PIPAN MICHELE" userId="da00a2aa-4c64-4bcb-a497-1055e4cd2351" providerId="ADAL" clId="{6530C318-908A-4873-9DE7-969F157B1C46}" dt="2022-11-24T14:10:39.482" v="1790"/>
          <ac:inkMkLst>
            <pc:docMk/>
            <pc:sldMk cId="4250998097" sldId="274"/>
            <ac:inkMk id="135" creationId="{42183603-087C-4FC6-A33C-1FA4B0F6046B}"/>
          </ac:inkMkLst>
        </pc:inkChg>
        <pc:inkChg chg="add del">
          <ac:chgData name="PIPAN MICHELE" userId="da00a2aa-4c64-4bcb-a497-1055e4cd2351" providerId="ADAL" clId="{6530C318-908A-4873-9DE7-969F157B1C46}" dt="2022-11-24T14:10:39.482" v="1790"/>
          <ac:inkMkLst>
            <pc:docMk/>
            <pc:sldMk cId="4250998097" sldId="274"/>
            <ac:inkMk id="136" creationId="{E41F195E-88C7-4642-8081-0D38EC1D8BE6}"/>
          </ac:inkMkLst>
        </pc:inkChg>
        <pc:inkChg chg="add del">
          <ac:chgData name="PIPAN MICHELE" userId="da00a2aa-4c64-4bcb-a497-1055e4cd2351" providerId="ADAL" clId="{6530C318-908A-4873-9DE7-969F157B1C46}" dt="2022-11-24T14:10:46.747" v="1793"/>
          <ac:inkMkLst>
            <pc:docMk/>
            <pc:sldMk cId="4250998097" sldId="274"/>
            <ac:inkMk id="137" creationId="{04287B98-B1DC-43CC-BFB9-1495057BEDD0}"/>
          </ac:inkMkLst>
        </pc:inkChg>
        <pc:inkChg chg="add del">
          <ac:chgData name="PIPAN MICHELE" userId="da00a2aa-4c64-4bcb-a497-1055e4cd2351" providerId="ADAL" clId="{6530C318-908A-4873-9DE7-969F157B1C46}" dt="2022-11-24T14:10:46.747" v="1793"/>
          <ac:inkMkLst>
            <pc:docMk/>
            <pc:sldMk cId="4250998097" sldId="274"/>
            <ac:inkMk id="138" creationId="{D64A3684-706A-4876-981F-478A7E375871}"/>
          </ac:inkMkLst>
        </pc:inkChg>
        <pc:inkChg chg="add del">
          <ac:chgData name="PIPAN MICHELE" userId="da00a2aa-4c64-4bcb-a497-1055e4cd2351" providerId="ADAL" clId="{6530C318-908A-4873-9DE7-969F157B1C46}" dt="2022-11-24T14:10:46.747" v="1793"/>
          <ac:inkMkLst>
            <pc:docMk/>
            <pc:sldMk cId="4250998097" sldId="274"/>
            <ac:inkMk id="139" creationId="{9A2712B6-3349-4A02-ABD1-CEF912051237}"/>
          </ac:inkMkLst>
        </pc:inkChg>
        <pc:inkChg chg="add del">
          <ac:chgData name="PIPAN MICHELE" userId="da00a2aa-4c64-4bcb-a497-1055e4cd2351" providerId="ADAL" clId="{6530C318-908A-4873-9DE7-969F157B1C46}" dt="2022-11-24T14:10:53.525" v="1801"/>
          <ac:inkMkLst>
            <pc:docMk/>
            <pc:sldMk cId="4250998097" sldId="274"/>
            <ac:inkMk id="140" creationId="{66459F00-45AA-4853-9A20-441FCD1C9A02}"/>
          </ac:inkMkLst>
        </pc:inkChg>
        <pc:inkChg chg="add del">
          <ac:chgData name="PIPAN MICHELE" userId="da00a2aa-4c64-4bcb-a497-1055e4cd2351" providerId="ADAL" clId="{6530C318-908A-4873-9DE7-969F157B1C46}" dt="2022-11-24T14:10:53.525" v="1801"/>
          <ac:inkMkLst>
            <pc:docMk/>
            <pc:sldMk cId="4250998097" sldId="274"/>
            <ac:inkMk id="141" creationId="{43A52B19-1505-488A-8E7C-A9A2D0803F3D}"/>
          </ac:inkMkLst>
        </pc:inkChg>
        <pc:inkChg chg="add del">
          <ac:chgData name="PIPAN MICHELE" userId="da00a2aa-4c64-4bcb-a497-1055e4cd2351" providerId="ADAL" clId="{6530C318-908A-4873-9DE7-969F157B1C46}" dt="2022-11-24T14:10:53.525" v="1801"/>
          <ac:inkMkLst>
            <pc:docMk/>
            <pc:sldMk cId="4250998097" sldId="274"/>
            <ac:inkMk id="142" creationId="{994A9112-9431-45A0-8BA0-DFBA73409839}"/>
          </ac:inkMkLst>
        </pc:inkChg>
        <pc:inkChg chg="add del">
          <ac:chgData name="PIPAN MICHELE" userId="da00a2aa-4c64-4bcb-a497-1055e4cd2351" providerId="ADAL" clId="{6530C318-908A-4873-9DE7-969F157B1C46}" dt="2022-11-24T14:10:53.525" v="1801"/>
          <ac:inkMkLst>
            <pc:docMk/>
            <pc:sldMk cId="4250998097" sldId="274"/>
            <ac:inkMk id="143" creationId="{D752742A-87CB-4DDF-A442-CAE8AFD58C9E}"/>
          </ac:inkMkLst>
        </pc:inkChg>
        <pc:inkChg chg="add del">
          <ac:chgData name="PIPAN MICHELE" userId="da00a2aa-4c64-4bcb-a497-1055e4cd2351" providerId="ADAL" clId="{6530C318-908A-4873-9DE7-969F157B1C46}" dt="2022-11-24T14:10:53.525" v="1801"/>
          <ac:inkMkLst>
            <pc:docMk/>
            <pc:sldMk cId="4250998097" sldId="274"/>
            <ac:inkMk id="144" creationId="{9476708A-E1B6-4D4E-9393-2617A1766BAE}"/>
          </ac:inkMkLst>
        </pc:inkChg>
        <pc:inkChg chg="add del">
          <ac:chgData name="PIPAN MICHELE" userId="da00a2aa-4c64-4bcb-a497-1055e4cd2351" providerId="ADAL" clId="{6530C318-908A-4873-9DE7-969F157B1C46}" dt="2022-11-24T14:10:53.525" v="1801"/>
          <ac:inkMkLst>
            <pc:docMk/>
            <pc:sldMk cId="4250998097" sldId="274"/>
            <ac:inkMk id="145" creationId="{A42DDFA2-CEDC-4D55-B3ED-C32132BF5D68}"/>
          </ac:inkMkLst>
        </pc:inkChg>
        <pc:inkChg chg="add del">
          <ac:chgData name="PIPAN MICHELE" userId="da00a2aa-4c64-4bcb-a497-1055e4cd2351" providerId="ADAL" clId="{6530C318-908A-4873-9DE7-969F157B1C46}" dt="2022-11-24T14:10:53.525" v="1801"/>
          <ac:inkMkLst>
            <pc:docMk/>
            <pc:sldMk cId="4250998097" sldId="274"/>
            <ac:inkMk id="146" creationId="{E4058736-C0F4-4DB6-B6E6-D66D79A68D9D}"/>
          </ac:inkMkLst>
        </pc:inkChg>
        <pc:inkChg chg="add del">
          <ac:chgData name="PIPAN MICHELE" userId="da00a2aa-4c64-4bcb-a497-1055e4cd2351" providerId="ADAL" clId="{6530C318-908A-4873-9DE7-969F157B1C46}" dt="2022-11-24T14:10:53.525" v="1801"/>
          <ac:inkMkLst>
            <pc:docMk/>
            <pc:sldMk cId="4250998097" sldId="274"/>
            <ac:inkMk id="147" creationId="{28805BE0-DE09-4F9C-94AE-421C0465DF75}"/>
          </ac:inkMkLst>
        </pc:inkChg>
        <pc:inkChg chg="add del">
          <ac:chgData name="PIPAN MICHELE" userId="da00a2aa-4c64-4bcb-a497-1055e4cd2351" providerId="ADAL" clId="{6530C318-908A-4873-9DE7-969F157B1C46}" dt="2022-11-24T14:11:39.678" v="1804"/>
          <ac:inkMkLst>
            <pc:docMk/>
            <pc:sldMk cId="4250998097" sldId="274"/>
            <ac:inkMk id="148" creationId="{ABFBD64B-7C5B-4FBE-BB22-B97D5C5F4296}"/>
          </ac:inkMkLst>
        </pc:inkChg>
        <pc:inkChg chg="add del">
          <ac:chgData name="PIPAN MICHELE" userId="da00a2aa-4c64-4bcb-a497-1055e4cd2351" providerId="ADAL" clId="{6530C318-908A-4873-9DE7-969F157B1C46}" dt="2022-11-24T14:11:39.678" v="1804"/>
          <ac:inkMkLst>
            <pc:docMk/>
            <pc:sldMk cId="4250998097" sldId="274"/>
            <ac:inkMk id="149" creationId="{0BF165DC-5777-405C-AE66-625E335C0EBF}"/>
          </ac:inkMkLst>
        </pc:inkChg>
        <pc:inkChg chg="add del">
          <ac:chgData name="PIPAN MICHELE" userId="da00a2aa-4c64-4bcb-a497-1055e4cd2351" providerId="ADAL" clId="{6530C318-908A-4873-9DE7-969F157B1C46}" dt="2022-11-24T14:11:39.678" v="1804"/>
          <ac:inkMkLst>
            <pc:docMk/>
            <pc:sldMk cId="4250998097" sldId="274"/>
            <ac:inkMk id="150" creationId="{C19DB5D6-AB9D-4642-BE34-E21E7E7D192B}"/>
          </ac:inkMkLst>
        </pc:inkChg>
        <pc:inkChg chg="add del">
          <ac:chgData name="PIPAN MICHELE" userId="da00a2aa-4c64-4bcb-a497-1055e4cd2351" providerId="ADAL" clId="{6530C318-908A-4873-9DE7-969F157B1C46}" dt="2022-11-24T14:11:46.808" v="1807"/>
          <ac:inkMkLst>
            <pc:docMk/>
            <pc:sldMk cId="4250998097" sldId="274"/>
            <ac:inkMk id="151" creationId="{BD6C8BEB-2319-48CB-8A09-C94D76575B00}"/>
          </ac:inkMkLst>
        </pc:inkChg>
        <pc:inkChg chg="add del">
          <ac:chgData name="PIPAN MICHELE" userId="da00a2aa-4c64-4bcb-a497-1055e4cd2351" providerId="ADAL" clId="{6530C318-908A-4873-9DE7-969F157B1C46}" dt="2022-11-24T14:11:46.808" v="1807"/>
          <ac:inkMkLst>
            <pc:docMk/>
            <pc:sldMk cId="4250998097" sldId="274"/>
            <ac:inkMk id="152" creationId="{A92A8D2B-68C0-4361-B8D4-DACD7F9A479F}"/>
          </ac:inkMkLst>
        </pc:inkChg>
        <pc:inkChg chg="add del">
          <ac:chgData name="PIPAN MICHELE" userId="da00a2aa-4c64-4bcb-a497-1055e4cd2351" providerId="ADAL" clId="{6530C318-908A-4873-9DE7-969F157B1C46}" dt="2022-11-24T14:11:46.808" v="1807"/>
          <ac:inkMkLst>
            <pc:docMk/>
            <pc:sldMk cId="4250998097" sldId="274"/>
            <ac:inkMk id="153" creationId="{5E8E59B4-6AA6-4E96-A8A3-B95D08457858}"/>
          </ac:inkMkLst>
        </pc:inkChg>
        <pc:inkChg chg="add del">
          <ac:chgData name="PIPAN MICHELE" userId="da00a2aa-4c64-4bcb-a497-1055e4cd2351" providerId="ADAL" clId="{6530C318-908A-4873-9DE7-969F157B1C46}" dt="2022-11-24T14:11:48.981" v="1811"/>
          <ac:inkMkLst>
            <pc:docMk/>
            <pc:sldMk cId="4250998097" sldId="274"/>
            <ac:inkMk id="154" creationId="{49B055A0-E9A6-409E-BC30-55DF050E3FC6}"/>
          </ac:inkMkLst>
        </pc:inkChg>
        <pc:inkChg chg="add del">
          <ac:chgData name="PIPAN MICHELE" userId="da00a2aa-4c64-4bcb-a497-1055e4cd2351" providerId="ADAL" clId="{6530C318-908A-4873-9DE7-969F157B1C46}" dt="2022-11-24T14:11:48.981" v="1811"/>
          <ac:inkMkLst>
            <pc:docMk/>
            <pc:sldMk cId="4250998097" sldId="274"/>
            <ac:inkMk id="155" creationId="{053D0170-D185-413C-860A-84A97F52D0F5}"/>
          </ac:inkMkLst>
        </pc:inkChg>
        <pc:inkChg chg="add del">
          <ac:chgData name="PIPAN MICHELE" userId="da00a2aa-4c64-4bcb-a497-1055e4cd2351" providerId="ADAL" clId="{6530C318-908A-4873-9DE7-969F157B1C46}" dt="2022-11-24T14:11:48.981" v="1811"/>
          <ac:inkMkLst>
            <pc:docMk/>
            <pc:sldMk cId="4250998097" sldId="274"/>
            <ac:inkMk id="156" creationId="{C011AD04-7875-46E4-B53B-27859B14D378}"/>
          </ac:inkMkLst>
        </pc:inkChg>
        <pc:inkChg chg="add del">
          <ac:chgData name="PIPAN MICHELE" userId="da00a2aa-4c64-4bcb-a497-1055e4cd2351" providerId="ADAL" clId="{6530C318-908A-4873-9DE7-969F157B1C46}" dt="2022-11-24T14:11:48.981" v="1811"/>
          <ac:inkMkLst>
            <pc:docMk/>
            <pc:sldMk cId="4250998097" sldId="274"/>
            <ac:inkMk id="157" creationId="{366E1200-DC2A-484D-91A7-B14930FC24F8}"/>
          </ac:inkMkLst>
        </pc:inkChg>
        <pc:inkChg chg="add">
          <ac:chgData name="PIPAN MICHELE" userId="da00a2aa-4c64-4bcb-a497-1055e4cd2351" providerId="ADAL" clId="{6530C318-908A-4873-9DE7-969F157B1C46}" dt="2022-11-24T14:11:48.981" v="1811"/>
          <ac:inkMkLst>
            <pc:docMk/>
            <pc:sldMk cId="4250998097" sldId="274"/>
            <ac:inkMk id="158" creationId="{0365E028-3AF9-411A-B427-5B2B12652DC3}"/>
          </ac:inkMkLst>
        </pc:inkChg>
      </pc:sldChg>
      <pc:sldChg chg="addSp delSp">
        <pc:chgData name="PIPAN MICHELE" userId="da00a2aa-4c64-4bcb-a497-1055e4cd2351" providerId="ADAL" clId="{6530C318-908A-4873-9DE7-969F157B1C46}" dt="2022-11-24T14:13:29.239" v="1905"/>
        <pc:sldMkLst>
          <pc:docMk/>
          <pc:sldMk cId="3979703188" sldId="275"/>
        </pc:sldMkLst>
        <pc:inkChg chg="add del">
          <ac:chgData name="PIPAN MICHELE" userId="da00a2aa-4c64-4bcb-a497-1055e4cd2351" providerId="ADAL" clId="{6530C318-908A-4873-9DE7-969F157B1C46}" dt="2022-11-24T14:11:53.803" v="1815"/>
          <ac:inkMkLst>
            <pc:docMk/>
            <pc:sldMk cId="3979703188" sldId="275"/>
            <ac:inkMk id="2" creationId="{87085875-0124-4599-A1FB-8271DF03A09C}"/>
          </ac:inkMkLst>
        </pc:inkChg>
        <pc:inkChg chg="add del">
          <ac:chgData name="PIPAN MICHELE" userId="da00a2aa-4c64-4bcb-a497-1055e4cd2351" providerId="ADAL" clId="{6530C318-908A-4873-9DE7-969F157B1C46}" dt="2022-11-24T14:11:53.803" v="1815"/>
          <ac:inkMkLst>
            <pc:docMk/>
            <pc:sldMk cId="3979703188" sldId="275"/>
            <ac:inkMk id="3" creationId="{F4CE04A4-6A89-4FED-8FD6-9F7059C46E04}"/>
          </ac:inkMkLst>
        </pc:inkChg>
        <pc:inkChg chg="add">
          <ac:chgData name="PIPAN MICHELE" userId="da00a2aa-4c64-4bcb-a497-1055e4cd2351" providerId="ADAL" clId="{6530C318-908A-4873-9DE7-969F157B1C46}" dt="2022-11-24T14:11:53.121" v="1814"/>
          <ac:inkMkLst>
            <pc:docMk/>
            <pc:sldMk cId="3979703188" sldId="275"/>
            <ac:inkMk id="4" creationId="{0D327E62-7459-486D-85FB-7F1BECDC79C9}"/>
          </ac:inkMkLst>
        </pc:inkChg>
        <pc:inkChg chg="add">
          <ac:chgData name="PIPAN MICHELE" userId="da00a2aa-4c64-4bcb-a497-1055e4cd2351" providerId="ADAL" clId="{6530C318-908A-4873-9DE7-969F157B1C46}" dt="2022-11-24T14:11:53.803" v="1815"/>
          <ac:inkMkLst>
            <pc:docMk/>
            <pc:sldMk cId="3979703188" sldId="275"/>
            <ac:inkMk id="5" creationId="{15F8CF19-3A75-428F-9590-5AA2F8D108FA}"/>
          </ac:inkMkLst>
        </pc:inkChg>
        <pc:inkChg chg="add del">
          <ac:chgData name="PIPAN MICHELE" userId="da00a2aa-4c64-4bcb-a497-1055e4cd2351" providerId="ADAL" clId="{6530C318-908A-4873-9DE7-969F157B1C46}" dt="2022-11-24T14:11:55.427" v="1818"/>
          <ac:inkMkLst>
            <pc:docMk/>
            <pc:sldMk cId="3979703188" sldId="275"/>
            <ac:inkMk id="6" creationId="{DB0B552C-B8A6-476B-AFBA-065F8535ABAC}"/>
          </ac:inkMkLst>
        </pc:inkChg>
        <pc:inkChg chg="add del">
          <ac:chgData name="PIPAN MICHELE" userId="da00a2aa-4c64-4bcb-a497-1055e4cd2351" providerId="ADAL" clId="{6530C318-908A-4873-9DE7-969F157B1C46}" dt="2022-11-24T14:11:55.427" v="1818"/>
          <ac:inkMkLst>
            <pc:docMk/>
            <pc:sldMk cId="3979703188" sldId="275"/>
            <ac:inkMk id="7" creationId="{29CA7F15-77CB-4047-AF98-3740359D949E}"/>
          </ac:inkMkLst>
        </pc:inkChg>
        <pc:inkChg chg="add">
          <ac:chgData name="PIPAN MICHELE" userId="da00a2aa-4c64-4bcb-a497-1055e4cd2351" providerId="ADAL" clId="{6530C318-908A-4873-9DE7-969F157B1C46}" dt="2022-11-24T14:11:55.427" v="1818"/>
          <ac:inkMkLst>
            <pc:docMk/>
            <pc:sldMk cId="3979703188" sldId="275"/>
            <ac:inkMk id="8" creationId="{B5D45A4C-5401-48B4-BA02-D6A80725D2BB}"/>
          </ac:inkMkLst>
        </pc:inkChg>
        <pc:inkChg chg="add del">
          <ac:chgData name="PIPAN MICHELE" userId="da00a2aa-4c64-4bcb-a497-1055e4cd2351" providerId="ADAL" clId="{6530C318-908A-4873-9DE7-969F157B1C46}" dt="2022-11-24T14:11:57.480" v="1822"/>
          <ac:inkMkLst>
            <pc:docMk/>
            <pc:sldMk cId="3979703188" sldId="275"/>
            <ac:inkMk id="9" creationId="{4E49EF00-6A50-4A73-B275-971111EE6DEE}"/>
          </ac:inkMkLst>
        </pc:inkChg>
        <pc:inkChg chg="add del">
          <ac:chgData name="PIPAN MICHELE" userId="da00a2aa-4c64-4bcb-a497-1055e4cd2351" providerId="ADAL" clId="{6530C318-908A-4873-9DE7-969F157B1C46}" dt="2022-11-24T14:11:57.480" v="1822"/>
          <ac:inkMkLst>
            <pc:docMk/>
            <pc:sldMk cId="3979703188" sldId="275"/>
            <ac:inkMk id="10" creationId="{5D74742C-9EAE-4008-97F7-821ACDBCC2E4}"/>
          </ac:inkMkLst>
        </pc:inkChg>
        <pc:inkChg chg="add del">
          <ac:chgData name="PIPAN MICHELE" userId="da00a2aa-4c64-4bcb-a497-1055e4cd2351" providerId="ADAL" clId="{6530C318-908A-4873-9DE7-969F157B1C46}" dt="2022-11-24T14:11:57.480" v="1822"/>
          <ac:inkMkLst>
            <pc:docMk/>
            <pc:sldMk cId="3979703188" sldId="275"/>
            <ac:inkMk id="11" creationId="{80705EA9-46B0-491C-B0F6-EC1D8A4ACC57}"/>
          </ac:inkMkLst>
        </pc:inkChg>
        <pc:inkChg chg="add">
          <ac:chgData name="PIPAN MICHELE" userId="da00a2aa-4c64-4bcb-a497-1055e4cd2351" providerId="ADAL" clId="{6530C318-908A-4873-9DE7-969F157B1C46}" dt="2022-11-24T14:11:57.480" v="1822"/>
          <ac:inkMkLst>
            <pc:docMk/>
            <pc:sldMk cId="3979703188" sldId="275"/>
            <ac:inkMk id="12" creationId="{2017BCDB-183D-466A-90AD-7876BD69000A}"/>
          </ac:inkMkLst>
        </pc:inkChg>
        <pc:inkChg chg="add del">
          <ac:chgData name="PIPAN MICHELE" userId="da00a2aa-4c64-4bcb-a497-1055e4cd2351" providerId="ADAL" clId="{6530C318-908A-4873-9DE7-969F157B1C46}" dt="2022-11-24T14:12:06.400" v="1835"/>
          <ac:inkMkLst>
            <pc:docMk/>
            <pc:sldMk cId="3979703188" sldId="275"/>
            <ac:inkMk id="13" creationId="{E1B1DD4E-5AE3-4E89-889C-0AC10992C5EF}"/>
          </ac:inkMkLst>
        </pc:inkChg>
        <pc:inkChg chg="add del">
          <ac:chgData name="PIPAN MICHELE" userId="da00a2aa-4c64-4bcb-a497-1055e4cd2351" providerId="ADAL" clId="{6530C318-908A-4873-9DE7-969F157B1C46}" dt="2022-11-24T14:12:06.400" v="1835"/>
          <ac:inkMkLst>
            <pc:docMk/>
            <pc:sldMk cId="3979703188" sldId="275"/>
            <ac:inkMk id="14" creationId="{4BD23BBC-3CE1-4F51-AB78-407EA641B9F0}"/>
          </ac:inkMkLst>
        </pc:inkChg>
        <pc:inkChg chg="add del">
          <ac:chgData name="PIPAN MICHELE" userId="da00a2aa-4c64-4bcb-a497-1055e4cd2351" providerId="ADAL" clId="{6530C318-908A-4873-9DE7-969F157B1C46}" dt="2022-11-24T14:12:06.400" v="1835"/>
          <ac:inkMkLst>
            <pc:docMk/>
            <pc:sldMk cId="3979703188" sldId="275"/>
            <ac:inkMk id="15" creationId="{852F7713-A905-42FB-99D5-91E4235761E1}"/>
          </ac:inkMkLst>
        </pc:inkChg>
        <pc:inkChg chg="add del">
          <ac:chgData name="PIPAN MICHELE" userId="da00a2aa-4c64-4bcb-a497-1055e4cd2351" providerId="ADAL" clId="{6530C318-908A-4873-9DE7-969F157B1C46}" dt="2022-11-24T14:12:14.777" v="1845"/>
          <ac:inkMkLst>
            <pc:docMk/>
            <pc:sldMk cId="3979703188" sldId="275"/>
            <ac:inkMk id="16" creationId="{8A182A12-AD2A-44AF-9D64-CF9950FB0F0D}"/>
          </ac:inkMkLst>
        </pc:inkChg>
        <pc:inkChg chg="add del">
          <ac:chgData name="PIPAN MICHELE" userId="da00a2aa-4c64-4bcb-a497-1055e4cd2351" providerId="ADAL" clId="{6530C318-908A-4873-9DE7-969F157B1C46}" dt="2022-11-24T14:12:06.400" v="1835"/>
          <ac:inkMkLst>
            <pc:docMk/>
            <pc:sldMk cId="3979703188" sldId="275"/>
            <ac:inkMk id="17" creationId="{3CE76718-757E-4F1B-B029-D95AD0465DBC}"/>
          </ac:inkMkLst>
        </pc:inkChg>
        <pc:inkChg chg="add del">
          <ac:chgData name="PIPAN MICHELE" userId="da00a2aa-4c64-4bcb-a497-1055e4cd2351" providerId="ADAL" clId="{6530C318-908A-4873-9DE7-969F157B1C46}" dt="2022-11-24T14:12:06.400" v="1835"/>
          <ac:inkMkLst>
            <pc:docMk/>
            <pc:sldMk cId="3979703188" sldId="275"/>
            <ac:inkMk id="18" creationId="{BFE0C4E7-DA88-49C0-9CCE-BCF005101F21}"/>
          </ac:inkMkLst>
        </pc:inkChg>
        <pc:inkChg chg="add del">
          <ac:chgData name="PIPAN MICHELE" userId="da00a2aa-4c64-4bcb-a497-1055e4cd2351" providerId="ADAL" clId="{6530C318-908A-4873-9DE7-969F157B1C46}" dt="2022-11-24T14:12:06.400" v="1835"/>
          <ac:inkMkLst>
            <pc:docMk/>
            <pc:sldMk cId="3979703188" sldId="275"/>
            <ac:inkMk id="19" creationId="{95CD4E1A-523D-44DE-AE63-6EF340B61E8A}"/>
          </ac:inkMkLst>
        </pc:inkChg>
        <pc:inkChg chg="add del">
          <ac:chgData name="PIPAN MICHELE" userId="da00a2aa-4c64-4bcb-a497-1055e4cd2351" providerId="ADAL" clId="{6530C318-908A-4873-9DE7-969F157B1C46}" dt="2022-11-24T14:12:06.400" v="1835"/>
          <ac:inkMkLst>
            <pc:docMk/>
            <pc:sldMk cId="3979703188" sldId="275"/>
            <ac:inkMk id="20" creationId="{B3611BB8-21B9-4F96-8507-C2DAF7A69320}"/>
          </ac:inkMkLst>
        </pc:inkChg>
        <pc:inkChg chg="add del">
          <ac:chgData name="PIPAN MICHELE" userId="da00a2aa-4c64-4bcb-a497-1055e4cd2351" providerId="ADAL" clId="{6530C318-908A-4873-9DE7-969F157B1C46}" dt="2022-11-24T14:12:06.400" v="1835"/>
          <ac:inkMkLst>
            <pc:docMk/>
            <pc:sldMk cId="3979703188" sldId="275"/>
            <ac:inkMk id="21" creationId="{30161EEA-5AE6-4213-9E0E-ED9E360C74B5}"/>
          </ac:inkMkLst>
        </pc:inkChg>
        <pc:inkChg chg="add del">
          <ac:chgData name="PIPAN MICHELE" userId="da00a2aa-4c64-4bcb-a497-1055e4cd2351" providerId="ADAL" clId="{6530C318-908A-4873-9DE7-969F157B1C46}" dt="2022-11-24T14:12:06.400" v="1835"/>
          <ac:inkMkLst>
            <pc:docMk/>
            <pc:sldMk cId="3979703188" sldId="275"/>
            <ac:inkMk id="22" creationId="{778E0AD9-DEA8-4A11-8F53-DD7BA6EAA1E5}"/>
          </ac:inkMkLst>
        </pc:inkChg>
        <pc:inkChg chg="add del">
          <ac:chgData name="PIPAN MICHELE" userId="da00a2aa-4c64-4bcb-a497-1055e4cd2351" providerId="ADAL" clId="{6530C318-908A-4873-9DE7-969F157B1C46}" dt="2022-11-24T14:12:06.400" v="1835"/>
          <ac:inkMkLst>
            <pc:docMk/>
            <pc:sldMk cId="3979703188" sldId="275"/>
            <ac:inkMk id="23" creationId="{8776F4E6-AF2D-49FD-837E-E35B263E06E3}"/>
          </ac:inkMkLst>
        </pc:inkChg>
        <pc:inkChg chg="add del">
          <ac:chgData name="PIPAN MICHELE" userId="da00a2aa-4c64-4bcb-a497-1055e4cd2351" providerId="ADAL" clId="{6530C318-908A-4873-9DE7-969F157B1C46}" dt="2022-11-24T14:12:06.400" v="1835"/>
          <ac:inkMkLst>
            <pc:docMk/>
            <pc:sldMk cId="3979703188" sldId="275"/>
            <ac:inkMk id="24" creationId="{DC3ED96B-0557-4EA2-BD90-0DDE0B2AC84A}"/>
          </ac:inkMkLst>
        </pc:inkChg>
        <pc:inkChg chg="add">
          <ac:chgData name="PIPAN MICHELE" userId="da00a2aa-4c64-4bcb-a497-1055e4cd2351" providerId="ADAL" clId="{6530C318-908A-4873-9DE7-969F157B1C46}" dt="2022-11-24T14:12:06.400" v="1835"/>
          <ac:inkMkLst>
            <pc:docMk/>
            <pc:sldMk cId="3979703188" sldId="275"/>
            <ac:inkMk id="25" creationId="{030A976F-70CB-4CDB-868F-E52AC9CFA985}"/>
          </ac:inkMkLst>
        </pc:inkChg>
        <pc:inkChg chg="add del">
          <ac:chgData name="PIPAN MICHELE" userId="da00a2aa-4c64-4bcb-a497-1055e4cd2351" providerId="ADAL" clId="{6530C318-908A-4873-9DE7-969F157B1C46}" dt="2022-11-24T14:12:14.777" v="1845"/>
          <ac:inkMkLst>
            <pc:docMk/>
            <pc:sldMk cId="3979703188" sldId="275"/>
            <ac:inkMk id="26" creationId="{CDD21C02-2E94-4967-8DAF-3C6EC66D8297}"/>
          </ac:inkMkLst>
        </pc:inkChg>
        <pc:inkChg chg="add del">
          <ac:chgData name="PIPAN MICHELE" userId="da00a2aa-4c64-4bcb-a497-1055e4cd2351" providerId="ADAL" clId="{6530C318-908A-4873-9DE7-969F157B1C46}" dt="2022-11-24T14:12:13.776" v="1843"/>
          <ac:inkMkLst>
            <pc:docMk/>
            <pc:sldMk cId="3979703188" sldId="275"/>
            <ac:inkMk id="27" creationId="{9B11A73C-CC79-4400-9C24-F9BBC0F08BEB}"/>
          </ac:inkMkLst>
        </pc:inkChg>
        <pc:inkChg chg="add del">
          <ac:chgData name="PIPAN MICHELE" userId="da00a2aa-4c64-4bcb-a497-1055e4cd2351" providerId="ADAL" clId="{6530C318-908A-4873-9DE7-969F157B1C46}" dt="2022-11-24T14:12:13.776" v="1843"/>
          <ac:inkMkLst>
            <pc:docMk/>
            <pc:sldMk cId="3979703188" sldId="275"/>
            <ac:inkMk id="28" creationId="{AF258EC1-770A-4271-8D03-AAD7FC01D6A4}"/>
          </ac:inkMkLst>
        </pc:inkChg>
        <pc:inkChg chg="add del">
          <ac:chgData name="PIPAN MICHELE" userId="da00a2aa-4c64-4bcb-a497-1055e4cd2351" providerId="ADAL" clId="{6530C318-908A-4873-9DE7-969F157B1C46}" dt="2022-11-24T14:12:13.776" v="1843"/>
          <ac:inkMkLst>
            <pc:docMk/>
            <pc:sldMk cId="3979703188" sldId="275"/>
            <ac:inkMk id="29" creationId="{C6926096-E83D-4EB9-B068-2A4CE37B84EC}"/>
          </ac:inkMkLst>
        </pc:inkChg>
        <pc:inkChg chg="add del">
          <ac:chgData name="PIPAN MICHELE" userId="da00a2aa-4c64-4bcb-a497-1055e4cd2351" providerId="ADAL" clId="{6530C318-908A-4873-9DE7-969F157B1C46}" dt="2022-11-24T14:12:13.776" v="1843"/>
          <ac:inkMkLst>
            <pc:docMk/>
            <pc:sldMk cId="3979703188" sldId="275"/>
            <ac:inkMk id="30" creationId="{81E0AD1C-10C8-42C2-BC70-E5492BA1B5A7}"/>
          </ac:inkMkLst>
        </pc:inkChg>
        <pc:inkChg chg="add del">
          <ac:chgData name="PIPAN MICHELE" userId="da00a2aa-4c64-4bcb-a497-1055e4cd2351" providerId="ADAL" clId="{6530C318-908A-4873-9DE7-969F157B1C46}" dt="2022-11-24T14:12:13.776" v="1843"/>
          <ac:inkMkLst>
            <pc:docMk/>
            <pc:sldMk cId="3979703188" sldId="275"/>
            <ac:inkMk id="31" creationId="{5F16DD82-B307-4FF7-AB08-AB3672FDA30C}"/>
          </ac:inkMkLst>
        </pc:inkChg>
        <pc:inkChg chg="add del">
          <ac:chgData name="PIPAN MICHELE" userId="da00a2aa-4c64-4bcb-a497-1055e4cd2351" providerId="ADAL" clId="{6530C318-908A-4873-9DE7-969F157B1C46}" dt="2022-11-24T14:12:13.776" v="1843"/>
          <ac:inkMkLst>
            <pc:docMk/>
            <pc:sldMk cId="3979703188" sldId="275"/>
            <ac:inkMk id="32" creationId="{51F3EC71-52A4-4A14-89E7-9D604DF09B73}"/>
          </ac:inkMkLst>
        </pc:inkChg>
        <pc:inkChg chg="add del">
          <ac:chgData name="PIPAN MICHELE" userId="da00a2aa-4c64-4bcb-a497-1055e4cd2351" providerId="ADAL" clId="{6530C318-908A-4873-9DE7-969F157B1C46}" dt="2022-11-24T14:12:13.776" v="1843"/>
          <ac:inkMkLst>
            <pc:docMk/>
            <pc:sldMk cId="3979703188" sldId="275"/>
            <ac:inkMk id="33" creationId="{6272D572-28CE-4D70-9067-D858EF12FA55}"/>
          </ac:inkMkLst>
        </pc:inkChg>
        <pc:inkChg chg="add del">
          <ac:chgData name="PIPAN MICHELE" userId="da00a2aa-4c64-4bcb-a497-1055e4cd2351" providerId="ADAL" clId="{6530C318-908A-4873-9DE7-969F157B1C46}" dt="2022-11-24T14:12:14.777" v="1845"/>
          <ac:inkMkLst>
            <pc:docMk/>
            <pc:sldMk cId="3979703188" sldId="275"/>
            <ac:inkMk id="34" creationId="{3A3E8AD8-D8B6-4AFB-972D-177C47CDAE5E}"/>
          </ac:inkMkLst>
        </pc:inkChg>
        <pc:inkChg chg="add">
          <ac:chgData name="PIPAN MICHELE" userId="da00a2aa-4c64-4bcb-a497-1055e4cd2351" providerId="ADAL" clId="{6530C318-908A-4873-9DE7-969F157B1C46}" dt="2022-11-24T14:12:13.776" v="1843"/>
          <ac:inkMkLst>
            <pc:docMk/>
            <pc:sldMk cId="3979703188" sldId="275"/>
            <ac:inkMk id="35" creationId="{3D78B482-301E-4C6C-8BD4-FF758A85F976}"/>
          </ac:inkMkLst>
        </pc:inkChg>
        <pc:inkChg chg="add del">
          <ac:chgData name="PIPAN MICHELE" userId="da00a2aa-4c64-4bcb-a497-1055e4cd2351" providerId="ADAL" clId="{6530C318-908A-4873-9DE7-969F157B1C46}" dt="2022-11-24T14:12:14.777" v="1845"/>
          <ac:inkMkLst>
            <pc:docMk/>
            <pc:sldMk cId="3979703188" sldId="275"/>
            <ac:inkMk id="36" creationId="{0F85B5AB-EFC1-49BD-A07F-81E1C5F70906}"/>
          </ac:inkMkLst>
        </pc:inkChg>
        <pc:inkChg chg="add">
          <ac:chgData name="PIPAN MICHELE" userId="da00a2aa-4c64-4bcb-a497-1055e4cd2351" providerId="ADAL" clId="{6530C318-908A-4873-9DE7-969F157B1C46}" dt="2022-11-24T14:12:14.777" v="1845"/>
          <ac:inkMkLst>
            <pc:docMk/>
            <pc:sldMk cId="3979703188" sldId="275"/>
            <ac:inkMk id="37" creationId="{17596BC2-2C93-4907-8241-F8B8D95285B9}"/>
          </ac:inkMkLst>
        </pc:inkChg>
        <pc:inkChg chg="add del">
          <ac:chgData name="PIPAN MICHELE" userId="da00a2aa-4c64-4bcb-a497-1055e4cd2351" providerId="ADAL" clId="{6530C318-908A-4873-9DE7-969F157B1C46}" dt="2022-11-24T14:12:26.898" v="1848"/>
          <ac:inkMkLst>
            <pc:docMk/>
            <pc:sldMk cId="3979703188" sldId="275"/>
            <ac:inkMk id="38" creationId="{6FC54C90-4F39-4062-927A-9DF51F263ED6}"/>
          </ac:inkMkLst>
        </pc:inkChg>
        <pc:inkChg chg="add del">
          <ac:chgData name="PIPAN MICHELE" userId="da00a2aa-4c64-4bcb-a497-1055e4cd2351" providerId="ADAL" clId="{6530C318-908A-4873-9DE7-969F157B1C46}" dt="2022-11-24T14:12:26.898" v="1848"/>
          <ac:inkMkLst>
            <pc:docMk/>
            <pc:sldMk cId="3979703188" sldId="275"/>
            <ac:inkMk id="39" creationId="{A22EBE22-E86C-4442-9D36-72C3F53494AA}"/>
          </ac:inkMkLst>
        </pc:inkChg>
        <pc:inkChg chg="add">
          <ac:chgData name="PIPAN MICHELE" userId="da00a2aa-4c64-4bcb-a497-1055e4cd2351" providerId="ADAL" clId="{6530C318-908A-4873-9DE7-969F157B1C46}" dt="2022-11-24T14:12:26.898" v="1848"/>
          <ac:inkMkLst>
            <pc:docMk/>
            <pc:sldMk cId="3979703188" sldId="275"/>
            <ac:inkMk id="40" creationId="{001AF14B-F753-4D7C-A535-403159675FFB}"/>
          </ac:inkMkLst>
        </pc:inkChg>
        <pc:inkChg chg="add del">
          <ac:chgData name="PIPAN MICHELE" userId="da00a2aa-4c64-4bcb-a497-1055e4cd2351" providerId="ADAL" clId="{6530C318-908A-4873-9DE7-969F157B1C46}" dt="2022-11-24T14:12:29.871" v="1852"/>
          <ac:inkMkLst>
            <pc:docMk/>
            <pc:sldMk cId="3979703188" sldId="275"/>
            <ac:inkMk id="41" creationId="{9ED0F881-6D86-4A69-853C-258BA0D3475F}"/>
          </ac:inkMkLst>
        </pc:inkChg>
        <pc:inkChg chg="add del">
          <ac:chgData name="PIPAN MICHELE" userId="da00a2aa-4c64-4bcb-a497-1055e4cd2351" providerId="ADAL" clId="{6530C318-908A-4873-9DE7-969F157B1C46}" dt="2022-11-24T14:12:29.871" v="1852"/>
          <ac:inkMkLst>
            <pc:docMk/>
            <pc:sldMk cId="3979703188" sldId="275"/>
            <ac:inkMk id="42" creationId="{6D0A33F0-3A5F-4402-8D2E-753CF2E5531B}"/>
          </ac:inkMkLst>
        </pc:inkChg>
        <pc:inkChg chg="add del">
          <ac:chgData name="PIPAN MICHELE" userId="da00a2aa-4c64-4bcb-a497-1055e4cd2351" providerId="ADAL" clId="{6530C318-908A-4873-9DE7-969F157B1C46}" dt="2022-11-24T14:12:29.871" v="1852"/>
          <ac:inkMkLst>
            <pc:docMk/>
            <pc:sldMk cId="3979703188" sldId="275"/>
            <ac:inkMk id="43" creationId="{05E67BE2-B64F-416E-9BF5-C482874A9F84}"/>
          </ac:inkMkLst>
        </pc:inkChg>
        <pc:inkChg chg="add">
          <ac:chgData name="PIPAN MICHELE" userId="da00a2aa-4c64-4bcb-a497-1055e4cd2351" providerId="ADAL" clId="{6530C318-908A-4873-9DE7-969F157B1C46}" dt="2022-11-24T14:12:29.871" v="1852"/>
          <ac:inkMkLst>
            <pc:docMk/>
            <pc:sldMk cId="3979703188" sldId="275"/>
            <ac:inkMk id="44" creationId="{D5098044-B6D4-4D85-80AE-3F02ED18D190}"/>
          </ac:inkMkLst>
        </pc:inkChg>
        <pc:inkChg chg="add del">
          <ac:chgData name="PIPAN MICHELE" userId="da00a2aa-4c64-4bcb-a497-1055e4cd2351" providerId="ADAL" clId="{6530C318-908A-4873-9DE7-969F157B1C46}" dt="2022-11-24T14:12:36.191" v="1855"/>
          <ac:inkMkLst>
            <pc:docMk/>
            <pc:sldMk cId="3979703188" sldId="275"/>
            <ac:inkMk id="45" creationId="{DB999AB2-0DEB-40B8-9BA5-DCC0C33E2CE7}"/>
          </ac:inkMkLst>
        </pc:inkChg>
        <pc:inkChg chg="add del">
          <ac:chgData name="PIPAN MICHELE" userId="da00a2aa-4c64-4bcb-a497-1055e4cd2351" providerId="ADAL" clId="{6530C318-908A-4873-9DE7-969F157B1C46}" dt="2022-11-24T14:12:36.191" v="1855"/>
          <ac:inkMkLst>
            <pc:docMk/>
            <pc:sldMk cId="3979703188" sldId="275"/>
            <ac:inkMk id="46" creationId="{E64FC1F7-2665-4991-AD76-C8840293653A}"/>
          </ac:inkMkLst>
        </pc:inkChg>
        <pc:inkChg chg="add">
          <ac:chgData name="PIPAN MICHELE" userId="da00a2aa-4c64-4bcb-a497-1055e4cd2351" providerId="ADAL" clId="{6530C318-908A-4873-9DE7-969F157B1C46}" dt="2022-11-24T14:12:36.191" v="1855"/>
          <ac:inkMkLst>
            <pc:docMk/>
            <pc:sldMk cId="3979703188" sldId="275"/>
            <ac:inkMk id="47" creationId="{8EAB2239-DA63-46CE-8170-F538ACC8503D}"/>
          </ac:inkMkLst>
        </pc:inkChg>
        <pc:inkChg chg="add del">
          <ac:chgData name="PIPAN MICHELE" userId="da00a2aa-4c64-4bcb-a497-1055e4cd2351" providerId="ADAL" clId="{6530C318-908A-4873-9DE7-969F157B1C46}" dt="2022-11-24T14:12:41.947" v="1861"/>
          <ac:inkMkLst>
            <pc:docMk/>
            <pc:sldMk cId="3979703188" sldId="275"/>
            <ac:inkMk id="48" creationId="{AA3AB0A9-771F-4495-9A4C-B8B9E376A3C5}"/>
          </ac:inkMkLst>
        </pc:inkChg>
        <pc:inkChg chg="add del">
          <ac:chgData name="PIPAN MICHELE" userId="da00a2aa-4c64-4bcb-a497-1055e4cd2351" providerId="ADAL" clId="{6530C318-908A-4873-9DE7-969F157B1C46}" dt="2022-11-24T14:12:41.947" v="1861"/>
          <ac:inkMkLst>
            <pc:docMk/>
            <pc:sldMk cId="3979703188" sldId="275"/>
            <ac:inkMk id="49" creationId="{43B077FF-BA56-43C0-A029-0B65D5D1A909}"/>
          </ac:inkMkLst>
        </pc:inkChg>
        <pc:inkChg chg="add del">
          <ac:chgData name="PIPAN MICHELE" userId="da00a2aa-4c64-4bcb-a497-1055e4cd2351" providerId="ADAL" clId="{6530C318-908A-4873-9DE7-969F157B1C46}" dt="2022-11-24T14:12:41.947" v="1861"/>
          <ac:inkMkLst>
            <pc:docMk/>
            <pc:sldMk cId="3979703188" sldId="275"/>
            <ac:inkMk id="50" creationId="{DADFBB3C-C65E-4FB4-92A9-B8D7391FEA9D}"/>
          </ac:inkMkLst>
        </pc:inkChg>
        <pc:inkChg chg="add">
          <ac:chgData name="PIPAN MICHELE" userId="da00a2aa-4c64-4bcb-a497-1055e4cd2351" providerId="ADAL" clId="{6530C318-908A-4873-9DE7-969F157B1C46}" dt="2022-11-24T14:12:40.641" v="1859"/>
          <ac:inkMkLst>
            <pc:docMk/>
            <pc:sldMk cId="3979703188" sldId="275"/>
            <ac:inkMk id="51" creationId="{0EE90493-7A46-40FB-9C28-4E2BEEF5C522}"/>
          </ac:inkMkLst>
        </pc:inkChg>
        <pc:inkChg chg="add del">
          <ac:chgData name="PIPAN MICHELE" userId="da00a2aa-4c64-4bcb-a497-1055e4cd2351" providerId="ADAL" clId="{6530C318-908A-4873-9DE7-969F157B1C46}" dt="2022-11-24T14:12:46.869" v="1871"/>
          <ac:inkMkLst>
            <pc:docMk/>
            <pc:sldMk cId="3979703188" sldId="275"/>
            <ac:inkMk id="52" creationId="{CD2F6779-38BD-47FA-ADAF-A2E1542993F2}"/>
          </ac:inkMkLst>
        </pc:inkChg>
        <pc:inkChg chg="add del">
          <ac:chgData name="PIPAN MICHELE" userId="da00a2aa-4c64-4bcb-a497-1055e4cd2351" providerId="ADAL" clId="{6530C318-908A-4873-9DE7-969F157B1C46}" dt="2022-11-24T14:12:46.869" v="1871"/>
          <ac:inkMkLst>
            <pc:docMk/>
            <pc:sldMk cId="3979703188" sldId="275"/>
            <ac:inkMk id="53" creationId="{30FD8996-3739-4DF3-8422-12FBA2F66E21}"/>
          </ac:inkMkLst>
        </pc:inkChg>
        <pc:inkChg chg="add del">
          <ac:chgData name="PIPAN MICHELE" userId="da00a2aa-4c64-4bcb-a497-1055e4cd2351" providerId="ADAL" clId="{6530C318-908A-4873-9DE7-969F157B1C46}" dt="2022-11-24T14:12:46.869" v="1871"/>
          <ac:inkMkLst>
            <pc:docMk/>
            <pc:sldMk cId="3979703188" sldId="275"/>
            <ac:inkMk id="54" creationId="{F7219911-CDE6-40FB-B9AE-9F775A717B34}"/>
          </ac:inkMkLst>
        </pc:inkChg>
        <pc:inkChg chg="add del">
          <ac:chgData name="PIPAN MICHELE" userId="da00a2aa-4c64-4bcb-a497-1055e4cd2351" providerId="ADAL" clId="{6530C318-908A-4873-9DE7-969F157B1C46}" dt="2022-11-24T14:12:46.869" v="1871"/>
          <ac:inkMkLst>
            <pc:docMk/>
            <pc:sldMk cId="3979703188" sldId="275"/>
            <ac:inkMk id="55" creationId="{712E945E-62EB-44AA-B5DD-E7B9E0F0B8AE}"/>
          </ac:inkMkLst>
        </pc:inkChg>
        <pc:inkChg chg="add del">
          <ac:chgData name="PIPAN MICHELE" userId="da00a2aa-4c64-4bcb-a497-1055e4cd2351" providerId="ADAL" clId="{6530C318-908A-4873-9DE7-969F157B1C46}" dt="2022-11-24T14:12:46.869" v="1871"/>
          <ac:inkMkLst>
            <pc:docMk/>
            <pc:sldMk cId="3979703188" sldId="275"/>
            <ac:inkMk id="56" creationId="{FF9AE955-4E8A-4636-9F10-E18BC35DAD2F}"/>
          </ac:inkMkLst>
        </pc:inkChg>
        <pc:inkChg chg="add del">
          <ac:chgData name="PIPAN MICHELE" userId="da00a2aa-4c64-4bcb-a497-1055e4cd2351" providerId="ADAL" clId="{6530C318-908A-4873-9DE7-969F157B1C46}" dt="2022-11-24T14:12:46.869" v="1871"/>
          <ac:inkMkLst>
            <pc:docMk/>
            <pc:sldMk cId="3979703188" sldId="275"/>
            <ac:inkMk id="57" creationId="{1C5F21C0-1018-4896-9D1A-7A09D8470945}"/>
          </ac:inkMkLst>
        </pc:inkChg>
        <pc:inkChg chg="add del">
          <ac:chgData name="PIPAN MICHELE" userId="da00a2aa-4c64-4bcb-a497-1055e4cd2351" providerId="ADAL" clId="{6530C318-908A-4873-9DE7-969F157B1C46}" dt="2022-11-24T14:12:46.869" v="1871"/>
          <ac:inkMkLst>
            <pc:docMk/>
            <pc:sldMk cId="3979703188" sldId="275"/>
            <ac:inkMk id="58" creationId="{8D48C5B4-5D88-4067-BAE8-6646FD024DDB}"/>
          </ac:inkMkLst>
        </pc:inkChg>
        <pc:inkChg chg="add del">
          <ac:chgData name="PIPAN MICHELE" userId="da00a2aa-4c64-4bcb-a497-1055e4cd2351" providerId="ADAL" clId="{6530C318-908A-4873-9DE7-969F157B1C46}" dt="2022-11-24T14:12:46.869" v="1871"/>
          <ac:inkMkLst>
            <pc:docMk/>
            <pc:sldMk cId="3979703188" sldId="275"/>
            <ac:inkMk id="59" creationId="{5CAB4BE5-59A1-4D75-B75A-3CD94F2D3BA9}"/>
          </ac:inkMkLst>
        </pc:inkChg>
        <pc:inkChg chg="add del">
          <ac:chgData name="PIPAN MICHELE" userId="da00a2aa-4c64-4bcb-a497-1055e4cd2351" providerId="ADAL" clId="{6530C318-908A-4873-9DE7-969F157B1C46}" dt="2022-11-24T14:12:46.869" v="1871"/>
          <ac:inkMkLst>
            <pc:docMk/>
            <pc:sldMk cId="3979703188" sldId="275"/>
            <ac:inkMk id="60" creationId="{17BD8C3B-3C9F-4AEB-BFF8-C7DB308657DD}"/>
          </ac:inkMkLst>
        </pc:inkChg>
        <pc:inkChg chg="add del">
          <ac:chgData name="PIPAN MICHELE" userId="da00a2aa-4c64-4bcb-a497-1055e4cd2351" providerId="ADAL" clId="{6530C318-908A-4873-9DE7-969F157B1C46}" dt="2022-11-24T14:13:29.239" v="1905"/>
          <ac:inkMkLst>
            <pc:docMk/>
            <pc:sldMk cId="3979703188" sldId="275"/>
            <ac:inkMk id="61" creationId="{19D3FAA0-38D6-4AD0-A770-555D034BCFCF}"/>
          </ac:inkMkLst>
        </pc:inkChg>
        <pc:inkChg chg="add del">
          <ac:chgData name="PIPAN MICHELE" userId="da00a2aa-4c64-4bcb-a497-1055e4cd2351" providerId="ADAL" clId="{6530C318-908A-4873-9DE7-969F157B1C46}" dt="2022-11-24T14:13:29.239" v="1905"/>
          <ac:inkMkLst>
            <pc:docMk/>
            <pc:sldMk cId="3979703188" sldId="275"/>
            <ac:inkMk id="62" creationId="{8F538AD5-A897-4BE2-88BF-2F56E6837809}"/>
          </ac:inkMkLst>
        </pc:inkChg>
        <pc:inkChg chg="add">
          <ac:chgData name="PIPAN MICHELE" userId="da00a2aa-4c64-4bcb-a497-1055e4cd2351" providerId="ADAL" clId="{6530C318-908A-4873-9DE7-969F157B1C46}" dt="2022-11-24T14:12:46.869" v="1871"/>
          <ac:inkMkLst>
            <pc:docMk/>
            <pc:sldMk cId="3979703188" sldId="275"/>
            <ac:inkMk id="63" creationId="{50CE01CB-D62D-4F98-A4C5-A910E75F2964}"/>
          </ac:inkMkLst>
        </pc:inkChg>
        <pc:inkChg chg="add del">
          <ac:chgData name="PIPAN MICHELE" userId="da00a2aa-4c64-4bcb-a497-1055e4cd2351" providerId="ADAL" clId="{6530C318-908A-4873-9DE7-969F157B1C46}" dt="2022-11-24T14:13:29.239" v="1905"/>
          <ac:inkMkLst>
            <pc:docMk/>
            <pc:sldMk cId="3979703188" sldId="275"/>
            <ac:inkMk id="64" creationId="{F49274AC-8841-4827-9389-D7408FA5A820}"/>
          </ac:inkMkLst>
        </pc:inkChg>
        <pc:inkChg chg="add del">
          <ac:chgData name="PIPAN MICHELE" userId="da00a2aa-4c64-4bcb-a497-1055e4cd2351" providerId="ADAL" clId="{6530C318-908A-4873-9DE7-969F157B1C46}" dt="2022-11-24T14:12:55.928" v="1875"/>
          <ac:inkMkLst>
            <pc:docMk/>
            <pc:sldMk cId="3979703188" sldId="275"/>
            <ac:inkMk id="65" creationId="{D7F620F5-F0FD-4B9C-B5C4-46B2D5EB93B0}"/>
          </ac:inkMkLst>
        </pc:inkChg>
        <pc:inkChg chg="add del">
          <ac:chgData name="PIPAN MICHELE" userId="da00a2aa-4c64-4bcb-a497-1055e4cd2351" providerId="ADAL" clId="{6530C318-908A-4873-9DE7-969F157B1C46}" dt="2022-11-24T14:12:55.928" v="1875"/>
          <ac:inkMkLst>
            <pc:docMk/>
            <pc:sldMk cId="3979703188" sldId="275"/>
            <ac:inkMk id="66" creationId="{97E29BB4-C27D-4BCF-B216-DD9B31BC9370}"/>
          </ac:inkMkLst>
        </pc:inkChg>
        <pc:inkChg chg="add del">
          <ac:chgData name="PIPAN MICHELE" userId="da00a2aa-4c64-4bcb-a497-1055e4cd2351" providerId="ADAL" clId="{6530C318-908A-4873-9DE7-969F157B1C46}" dt="2022-11-24T14:12:57.493" v="1877"/>
          <ac:inkMkLst>
            <pc:docMk/>
            <pc:sldMk cId="3979703188" sldId="275"/>
            <ac:inkMk id="67" creationId="{0469B9D4-86A6-4EAD-A825-D2099BF1814C}"/>
          </ac:inkMkLst>
        </pc:inkChg>
        <pc:inkChg chg="add del">
          <ac:chgData name="PIPAN MICHELE" userId="da00a2aa-4c64-4bcb-a497-1055e4cd2351" providerId="ADAL" clId="{6530C318-908A-4873-9DE7-969F157B1C46}" dt="2022-11-24T14:12:57.493" v="1877"/>
          <ac:inkMkLst>
            <pc:docMk/>
            <pc:sldMk cId="3979703188" sldId="275"/>
            <ac:inkMk id="68" creationId="{86C3B400-8C75-4E68-9F6E-E881C7584426}"/>
          </ac:inkMkLst>
        </pc:inkChg>
        <pc:inkChg chg="add del">
          <ac:chgData name="PIPAN MICHELE" userId="da00a2aa-4c64-4bcb-a497-1055e4cd2351" providerId="ADAL" clId="{6530C318-908A-4873-9DE7-969F157B1C46}" dt="2022-11-24T14:13:29.239" v="1905"/>
          <ac:inkMkLst>
            <pc:docMk/>
            <pc:sldMk cId="3979703188" sldId="275"/>
            <ac:inkMk id="69" creationId="{EDCFA24D-20F9-43E9-998B-4AFC357C0075}"/>
          </ac:inkMkLst>
        </pc:inkChg>
        <pc:inkChg chg="add del">
          <ac:chgData name="PIPAN MICHELE" userId="da00a2aa-4c64-4bcb-a497-1055e4cd2351" providerId="ADAL" clId="{6530C318-908A-4873-9DE7-969F157B1C46}" dt="2022-11-24T14:13:07.696" v="1883"/>
          <ac:inkMkLst>
            <pc:docMk/>
            <pc:sldMk cId="3979703188" sldId="275"/>
            <ac:inkMk id="70" creationId="{72ACA7BB-4AAE-48D1-8FD0-C188763888DA}"/>
          </ac:inkMkLst>
        </pc:inkChg>
        <pc:inkChg chg="add del">
          <ac:chgData name="PIPAN MICHELE" userId="da00a2aa-4c64-4bcb-a497-1055e4cd2351" providerId="ADAL" clId="{6530C318-908A-4873-9DE7-969F157B1C46}" dt="2022-11-24T14:13:07.696" v="1883"/>
          <ac:inkMkLst>
            <pc:docMk/>
            <pc:sldMk cId="3979703188" sldId="275"/>
            <ac:inkMk id="71" creationId="{72F651E9-7E49-476E-BBE3-4D509796635D}"/>
          </ac:inkMkLst>
        </pc:inkChg>
        <pc:inkChg chg="add del">
          <ac:chgData name="PIPAN MICHELE" userId="da00a2aa-4c64-4bcb-a497-1055e4cd2351" providerId="ADAL" clId="{6530C318-908A-4873-9DE7-969F157B1C46}" dt="2022-11-24T14:13:07.696" v="1883"/>
          <ac:inkMkLst>
            <pc:docMk/>
            <pc:sldMk cId="3979703188" sldId="275"/>
            <ac:inkMk id="72" creationId="{386A2455-E43B-472C-90D9-814C186DE902}"/>
          </ac:inkMkLst>
        </pc:inkChg>
        <pc:inkChg chg="add del">
          <ac:chgData name="PIPAN MICHELE" userId="da00a2aa-4c64-4bcb-a497-1055e4cd2351" providerId="ADAL" clId="{6530C318-908A-4873-9DE7-969F157B1C46}" dt="2022-11-24T14:13:07.696" v="1883"/>
          <ac:inkMkLst>
            <pc:docMk/>
            <pc:sldMk cId="3979703188" sldId="275"/>
            <ac:inkMk id="73" creationId="{08FF949D-32AB-43D4-A45B-31E6789A2A91}"/>
          </ac:inkMkLst>
        </pc:inkChg>
        <pc:inkChg chg="add del">
          <ac:chgData name="PIPAN MICHELE" userId="da00a2aa-4c64-4bcb-a497-1055e4cd2351" providerId="ADAL" clId="{6530C318-908A-4873-9DE7-969F157B1C46}" dt="2022-11-24T14:13:07.696" v="1883"/>
          <ac:inkMkLst>
            <pc:docMk/>
            <pc:sldMk cId="3979703188" sldId="275"/>
            <ac:inkMk id="74" creationId="{4CB1BFF1-42EC-42A5-AF29-8F387D0BB5E4}"/>
          </ac:inkMkLst>
        </pc:inkChg>
        <pc:inkChg chg="add del">
          <ac:chgData name="PIPAN MICHELE" userId="da00a2aa-4c64-4bcb-a497-1055e4cd2351" providerId="ADAL" clId="{6530C318-908A-4873-9DE7-969F157B1C46}" dt="2022-11-24T14:13:29.239" v="1905"/>
          <ac:inkMkLst>
            <pc:docMk/>
            <pc:sldMk cId="3979703188" sldId="275"/>
            <ac:inkMk id="75" creationId="{8BD50D74-A777-4FB0-A296-E77070CABFA2}"/>
          </ac:inkMkLst>
        </pc:inkChg>
        <pc:inkChg chg="add del">
          <ac:chgData name="PIPAN MICHELE" userId="da00a2aa-4c64-4bcb-a497-1055e4cd2351" providerId="ADAL" clId="{6530C318-908A-4873-9DE7-969F157B1C46}" dt="2022-11-24T14:13:17.147" v="1889"/>
          <ac:inkMkLst>
            <pc:docMk/>
            <pc:sldMk cId="3979703188" sldId="275"/>
            <ac:inkMk id="76" creationId="{54983865-461B-4A42-9AEF-4908E8BE7777}"/>
          </ac:inkMkLst>
        </pc:inkChg>
        <pc:inkChg chg="add del">
          <ac:chgData name="PIPAN MICHELE" userId="da00a2aa-4c64-4bcb-a497-1055e4cd2351" providerId="ADAL" clId="{6530C318-908A-4873-9DE7-969F157B1C46}" dt="2022-11-24T14:13:17.147" v="1889"/>
          <ac:inkMkLst>
            <pc:docMk/>
            <pc:sldMk cId="3979703188" sldId="275"/>
            <ac:inkMk id="77" creationId="{7EFFCC1B-5E7D-4201-9D95-B501979CDDB3}"/>
          </ac:inkMkLst>
        </pc:inkChg>
        <pc:inkChg chg="add del">
          <ac:chgData name="PIPAN MICHELE" userId="da00a2aa-4c64-4bcb-a497-1055e4cd2351" providerId="ADAL" clId="{6530C318-908A-4873-9DE7-969F157B1C46}" dt="2022-11-24T14:13:17.147" v="1889"/>
          <ac:inkMkLst>
            <pc:docMk/>
            <pc:sldMk cId="3979703188" sldId="275"/>
            <ac:inkMk id="78" creationId="{A28C5A82-91A9-4883-9C4C-091A31043B39}"/>
          </ac:inkMkLst>
        </pc:inkChg>
        <pc:inkChg chg="add del">
          <ac:chgData name="PIPAN MICHELE" userId="da00a2aa-4c64-4bcb-a497-1055e4cd2351" providerId="ADAL" clId="{6530C318-908A-4873-9DE7-969F157B1C46}" dt="2022-11-24T14:13:17.147" v="1889"/>
          <ac:inkMkLst>
            <pc:docMk/>
            <pc:sldMk cId="3979703188" sldId="275"/>
            <ac:inkMk id="79" creationId="{D592CEAB-57FF-4977-A7F2-A6226A33D31E}"/>
          </ac:inkMkLst>
        </pc:inkChg>
        <pc:inkChg chg="add del">
          <ac:chgData name="PIPAN MICHELE" userId="da00a2aa-4c64-4bcb-a497-1055e4cd2351" providerId="ADAL" clId="{6530C318-908A-4873-9DE7-969F157B1C46}" dt="2022-11-24T14:13:17.147" v="1889"/>
          <ac:inkMkLst>
            <pc:docMk/>
            <pc:sldMk cId="3979703188" sldId="275"/>
            <ac:inkMk id="80" creationId="{7F5800A8-68CB-4EE9-B491-B8E48182125A}"/>
          </ac:inkMkLst>
        </pc:inkChg>
        <pc:inkChg chg="add del">
          <ac:chgData name="PIPAN MICHELE" userId="da00a2aa-4c64-4bcb-a497-1055e4cd2351" providerId="ADAL" clId="{6530C318-908A-4873-9DE7-969F157B1C46}" dt="2022-11-24T14:13:19.103" v="1891"/>
          <ac:inkMkLst>
            <pc:docMk/>
            <pc:sldMk cId="3979703188" sldId="275"/>
            <ac:inkMk id="81" creationId="{D47306AB-3153-4E5E-ADF6-262E87920372}"/>
          </ac:inkMkLst>
        </pc:inkChg>
        <pc:inkChg chg="add del">
          <ac:chgData name="PIPAN MICHELE" userId="da00a2aa-4c64-4bcb-a497-1055e4cd2351" providerId="ADAL" clId="{6530C318-908A-4873-9DE7-969F157B1C46}" dt="2022-11-24T14:13:19.103" v="1891"/>
          <ac:inkMkLst>
            <pc:docMk/>
            <pc:sldMk cId="3979703188" sldId="275"/>
            <ac:inkMk id="82" creationId="{3DF59C73-7FE8-4252-AF58-B0CA59C804ED}"/>
          </ac:inkMkLst>
        </pc:inkChg>
        <pc:inkChg chg="add del">
          <ac:chgData name="PIPAN MICHELE" userId="da00a2aa-4c64-4bcb-a497-1055e4cd2351" providerId="ADAL" clId="{6530C318-908A-4873-9DE7-969F157B1C46}" dt="2022-11-24T14:13:23.149" v="1897"/>
          <ac:inkMkLst>
            <pc:docMk/>
            <pc:sldMk cId="3979703188" sldId="275"/>
            <ac:inkMk id="83" creationId="{1EBAA13A-F67A-4B56-A75A-45E9F04FE44D}"/>
          </ac:inkMkLst>
        </pc:inkChg>
        <pc:inkChg chg="add del">
          <ac:chgData name="PIPAN MICHELE" userId="da00a2aa-4c64-4bcb-a497-1055e4cd2351" providerId="ADAL" clId="{6530C318-908A-4873-9DE7-969F157B1C46}" dt="2022-11-24T14:13:23.149" v="1897"/>
          <ac:inkMkLst>
            <pc:docMk/>
            <pc:sldMk cId="3979703188" sldId="275"/>
            <ac:inkMk id="84" creationId="{84C95771-B86B-4B40-8060-BE9CD503EA39}"/>
          </ac:inkMkLst>
        </pc:inkChg>
        <pc:inkChg chg="add del">
          <ac:chgData name="PIPAN MICHELE" userId="da00a2aa-4c64-4bcb-a497-1055e4cd2351" providerId="ADAL" clId="{6530C318-908A-4873-9DE7-969F157B1C46}" dt="2022-11-24T14:13:23.149" v="1897"/>
          <ac:inkMkLst>
            <pc:docMk/>
            <pc:sldMk cId="3979703188" sldId="275"/>
            <ac:inkMk id="85" creationId="{DA4C00AF-7FB2-4852-BFEE-22CFF2D537ED}"/>
          </ac:inkMkLst>
        </pc:inkChg>
        <pc:inkChg chg="add del">
          <ac:chgData name="PIPAN MICHELE" userId="da00a2aa-4c64-4bcb-a497-1055e4cd2351" providerId="ADAL" clId="{6530C318-908A-4873-9DE7-969F157B1C46}" dt="2022-11-24T14:13:23.149" v="1897"/>
          <ac:inkMkLst>
            <pc:docMk/>
            <pc:sldMk cId="3979703188" sldId="275"/>
            <ac:inkMk id="86" creationId="{10CE1583-8225-45F1-9AB5-AF1387590143}"/>
          </ac:inkMkLst>
        </pc:inkChg>
        <pc:inkChg chg="add del">
          <ac:chgData name="PIPAN MICHELE" userId="da00a2aa-4c64-4bcb-a497-1055e4cd2351" providerId="ADAL" clId="{6530C318-908A-4873-9DE7-969F157B1C46}" dt="2022-11-24T14:13:23.149" v="1897"/>
          <ac:inkMkLst>
            <pc:docMk/>
            <pc:sldMk cId="3979703188" sldId="275"/>
            <ac:inkMk id="87" creationId="{4325215A-763D-48D2-978E-899DCF9F648E}"/>
          </ac:inkMkLst>
        </pc:inkChg>
        <pc:inkChg chg="add del">
          <ac:chgData name="PIPAN MICHELE" userId="da00a2aa-4c64-4bcb-a497-1055e4cd2351" providerId="ADAL" clId="{6530C318-908A-4873-9DE7-969F157B1C46}" dt="2022-11-24T14:13:24.334" v="1899"/>
          <ac:inkMkLst>
            <pc:docMk/>
            <pc:sldMk cId="3979703188" sldId="275"/>
            <ac:inkMk id="88" creationId="{4F580477-21D6-41C5-BB08-E7103A2C625D}"/>
          </ac:inkMkLst>
        </pc:inkChg>
        <pc:inkChg chg="add del">
          <ac:chgData name="PIPAN MICHELE" userId="da00a2aa-4c64-4bcb-a497-1055e4cd2351" providerId="ADAL" clId="{6530C318-908A-4873-9DE7-969F157B1C46}" dt="2022-11-24T14:13:29.239" v="1905"/>
          <ac:inkMkLst>
            <pc:docMk/>
            <pc:sldMk cId="3979703188" sldId="275"/>
            <ac:inkMk id="89" creationId="{3FB0225D-F6F4-4595-B8BC-CFCC49BB0B49}"/>
          </ac:inkMkLst>
        </pc:inkChg>
        <pc:inkChg chg="add del">
          <ac:chgData name="PIPAN MICHELE" userId="da00a2aa-4c64-4bcb-a497-1055e4cd2351" providerId="ADAL" clId="{6530C318-908A-4873-9DE7-969F157B1C46}" dt="2022-11-24T14:13:24.334" v="1899"/>
          <ac:inkMkLst>
            <pc:docMk/>
            <pc:sldMk cId="3979703188" sldId="275"/>
            <ac:inkMk id="90" creationId="{8B873698-5D58-4DA3-BB8C-39E15E7106E5}"/>
          </ac:inkMkLst>
        </pc:inkChg>
        <pc:inkChg chg="add del">
          <ac:chgData name="PIPAN MICHELE" userId="da00a2aa-4c64-4bcb-a497-1055e4cd2351" providerId="ADAL" clId="{6530C318-908A-4873-9DE7-969F157B1C46}" dt="2022-11-24T14:13:25.635" v="1902"/>
          <ac:inkMkLst>
            <pc:docMk/>
            <pc:sldMk cId="3979703188" sldId="275"/>
            <ac:inkMk id="91" creationId="{112DF665-5B71-465F-84F0-AB35AE2E07A5}"/>
          </ac:inkMkLst>
        </pc:inkChg>
        <pc:inkChg chg="add del">
          <ac:chgData name="PIPAN MICHELE" userId="da00a2aa-4c64-4bcb-a497-1055e4cd2351" providerId="ADAL" clId="{6530C318-908A-4873-9DE7-969F157B1C46}" dt="2022-11-24T14:13:25.635" v="1902"/>
          <ac:inkMkLst>
            <pc:docMk/>
            <pc:sldMk cId="3979703188" sldId="275"/>
            <ac:inkMk id="92" creationId="{38B65F5B-0862-471C-8E7D-304999B5DC51}"/>
          </ac:inkMkLst>
        </pc:inkChg>
        <pc:inkChg chg="add del">
          <ac:chgData name="PIPAN MICHELE" userId="da00a2aa-4c64-4bcb-a497-1055e4cd2351" providerId="ADAL" clId="{6530C318-908A-4873-9DE7-969F157B1C46}" dt="2022-11-24T14:13:25.635" v="1902"/>
          <ac:inkMkLst>
            <pc:docMk/>
            <pc:sldMk cId="3979703188" sldId="275"/>
            <ac:inkMk id="93" creationId="{6423317A-1919-42CB-8CFF-E4F88F788D13}"/>
          </ac:inkMkLst>
        </pc:inkChg>
        <pc:inkChg chg="add del">
          <ac:chgData name="PIPAN MICHELE" userId="da00a2aa-4c64-4bcb-a497-1055e4cd2351" providerId="ADAL" clId="{6530C318-908A-4873-9DE7-969F157B1C46}" dt="2022-11-24T14:13:29.239" v="1905"/>
          <ac:inkMkLst>
            <pc:docMk/>
            <pc:sldMk cId="3979703188" sldId="275"/>
            <ac:inkMk id="94" creationId="{CC32A5BD-A885-4146-B3F2-B40BE8DC3E39}"/>
          </ac:inkMkLst>
        </pc:inkChg>
        <pc:inkChg chg="add del">
          <ac:chgData name="PIPAN MICHELE" userId="da00a2aa-4c64-4bcb-a497-1055e4cd2351" providerId="ADAL" clId="{6530C318-908A-4873-9DE7-969F157B1C46}" dt="2022-11-24T14:13:29.239" v="1905"/>
          <ac:inkMkLst>
            <pc:docMk/>
            <pc:sldMk cId="3979703188" sldId="275"/>
            <ac:inkMk id="95" creationId="{2A239A4C-E5A6-4E33-934C-3910A124C440}"/>
          </ac:inkMkLst>
        </pc:inkChg>
        <pc:inkChg chg="add del">
          <ac:chgData name="PIPAN MICHELE" userId="da00a2aa-4c64-4bcb-a497-1055e4cd2351" providerId="ADAL" clId="{6530C318-908A-4873-9DE7-969F157B1C46}" dt="2022-11-24T14:13:29.239" v="1905"/>
          <ac:inkMkLst>
            <pc:docMk/>
            <pc:sldMk cId="3979703188" sldId="275"/>
            <ac:inkMk id="96" creationId="{0BDA406C-EE41-49AE-A41C-4E394DE17C74}"/>
          </ac:inkMkLst>
        </pc:inkChg>
        <pc:inkChg chg="add">
          <ac:chgData name="PIPAN MICHELE" userId="da00a2aa-4c64-4bcb-a497-1055e4cd2351" providerId="ADAL" clId="{6530C318-908A-4873-9DE7-969F157B1C46}" dt="2022-11-24T14:13:29.239" v="1905"/>
          <ac:inkMkLst>
            <pc:docMk/>
            <pc:sldMk cId="3979703188" sldId="275"/>
            <ac:inkMk id="97" creationId="{10FC2DF6-CAE7-4C5D-85D6-E34FAC683AD4}"/>
          </ac:inkMkLst>
        </pc:inkChg>
      </pc:sldChg>
      <pc:sldChg chg="addSp delSp">
        <pc:chgData name="PIPAN MICHELE" userId="da00a2aa-4c64-4bcb-a497-1055e4cd2351" providerId="ADAL" clId="{6530C318-908A-4873-9DE7-969F157B1C46}" dt="2022-11-24T14:18:31.109" v="1955"/>
        <pc:sldMkLst>
          <pc:docMk/>
          <pc:sldMk cId="3645523739" sldId="276"/>
        </pc:sldMkLst>
        <pc:inkChg chg="add del">
          <ac:chgData name="PIPAN MICHELE" userId="da00a2aa-4c64-4bcb-a497-1055e4cd2351" providerId="ADAL" clId="{6530C318-908A-4873-9DE7-969F157B1C46}" dt="2022-11-24T14:17:29.478" v="1909"/>
          <ac:inkMkLst>
            <pc:docMk/>
            <pc:sldMk cId="3645523739" sldId="276"/>
            <ac:inkMk id="2" creationId="{CE06298A-5954-4244-BE8E-92FE6F9D2C15}"/>
          </ac:inkMkLst>
        </pc:inkChg>
        <pc:inkChg chg="add del">
          <ac:chgData name="PIPAN MICHELE" userId="da00a2aa-4c64-4bcb-a497-1055e4cd2351" providerId="ADAL" clId="{6530C318-908A-4873-9DE7-969F157B1C46}" dt="2022-11-24T14:17:44.157" v="1924"/>
          <ac:inkMkLst>
            <pc:docMk/>
            <pc:sldMk cId="3645523739" sldId="276"/>
            <ac:inkMk id="3" creationId="{2A733E93-DE00-4023-B33C-5395FCE4F33A}"/>
          </ac:inkMkLst>
        </pc:inkChg>
        <pc:inkChg chg="add del">
          <ac:chgData name="PIPAN MICHELE" userId="da00a2aa-4c64-4bcb-a497-1055e4cd2351" providerId="ADAL" clId="{6530C318-908A-4873-9DE7-969F157B1C46}" dt="2022-11-24T14:17:29.478" v="1909"/>
          <ac:inkMkLst>
            <pc:docMk/>
            <pc:sldMk cId="3645523739" sldId="276"/>
            <ac:inkMk id="4" creationId="{1E7A17EB-55C4-43AD-8531-CEE01F96A239}"/>
          </ac:inkMkLst>
        </pc:inkChg>
        <pc:inkChg chg="add del">
          <ac:chgData name="PIPAN MICHELE" userId="da00a2aa-4c64-4bcb-a497-1055e4cd2351" providerId="ADAL" clId="{6530C318-908A-4873-9DE7-969F157B1C46}" dt="2022-11-24T14:17:38.073" v="1921"/>
          <ac:inkMkLst>
            <pc:docMk/>
            <pc:sldMk cId="3645523739" sldId="276"/>
            <ac:inkMk id="5" creationId="{FAA56CFA-16B0-41AF-B8E8-7C63B2A8F7AE}"/>
          </ac:inkMkLst>
        </pc:inkChg>
        <pc:inkChg chg="add del">
          <ac:chgData name="PIPAN MICHELE" userId="da00a2aa-4c64-4bcb-a497-1055e4cd2351" providerId="ADAL" clId="{6530C318-908A-4873-9DE7-969F157B1C46}" dt="2022-11-24T14:17:32.694" v="1913"/>
          <ac:inkMkLst>
            <pc:docMk/>
            <pc:sldMk cId="3645523739" sldId="276"/>
            <ac:inkMk id="6" creationId="{8A9B77CF-7D38-4A3D-8FDE-9163B4D325BA}"/>
          </ac:inkMkLst>
        </pc:inkChg>
        <pc:inkChg chg="add del">
          <ac:chgData name="PIPAN MICHELE" userId="da00a2aa-4c64-4bcb-a497-1055e4cd2351" providerId="ADAL" clId="{6530C318-908A-4873-9DE7-969F157B1C46}" dt="2022-11-24T14:17:32.694" v="1913"/>
          <ac:inkMkLst>
            <pc:docMk/>
            <pc:sldMk cId="3645523739" sldId="276"/>
            <ac:inkMk id="7" creationId="{86F3DAA9-4C1C-4591-BD1F-D9B7A9C6AF93}"/>
          </ac:inkMkLst>
        </pc:inkChg>
        <pc:inkChg chg="add del">
          <ac:chgData name="PIPAN MICHELE" userId="da00a2aa-4c64-4bcb-a497-1055e4cd2351" providerId="ADAL" clId="{6530C318-908A-4873-9DE7-969F157B1C46}" dt="2022-11-24T14:17:32.694" v="1913"/>
          <ac:inkMkLst>
            <pc:docMk/>
            <pc:sldMk cId="3645523739" sldId="276"/>
            <ac:inkMk id="8" creationId="{8D771C4D-5232-48DE-AD2B-FCDD6B2591AD}"/>
          </ac:inkMkLst>
        </pc:inkChg>
        <pc:inkChg chg="add del">
          <ac:chgData name="PIPAN MICHELE" userId="da00a2aa-4c64-4bcb-a497-1055e4cd2351" providerId="ADAL" clId="{6530C318-908A-4873-9DE7-969F157B1C46}" dt="2022-11-24T14:17:44.157" v="1924"/>
          <ac:inkMkLst>
            <pc:docMk/>
            <pc:sldMk cId="3645523739" sldId="276"/>
            <ac:inkMk id="9" creationId="{430C0648-0B46-4171-A237-F2A4BA9D3D3E}"/>
          </ac:inkMkLst>
        </pc:inkChg>
        <pc:inkChg chg="add del">
          <ac:chgData name="PIPAN MICHELE" userId="da00a2aa-4c64-4bcb-a497-1055e4cd2351" providerId="ADAL" clId="{6530C318-908A-4873-9DE7-969F157B1C46}" dt="2022-11-24T14:17:38.073" v="1921"/>
          <ac:inkMkLst>
            <pc:docMk/>
            <pc:sldMk cId="3645523739" sldId="276"/>
            <ac:inkMk id="10" creationId="{17ED518A-63F5-4D1D-84EA-54D622D5FE45}"/>
          </ac:inkMkLst>
        </pc:inkChg>
        <pc:inkChg chg="add del">
          <ac:chgData name="PIPAN MICHELE" userId="da00a2aa-4c64-4bcb-a497-1055e4cd2351" providerId="ADAL" clId="{6530C318-908A-4873-9DE7-969F157B1C46}" dt="2022-11-24T14:17:38.073" v="1921"/>
          <ac:inkMkLst>
            <pc:docMk/>
            <pc:sldMk cId="3645523739" sldId="276"/>
            <ac:inkMk id="11" creationId="{1083A7C7-E211-45C1-801E-AA1A4BFF4C59}"/>
          </ac:inkMkLst>
        </pc:inkChg>
        <pc:inkChg chg="add del">
          <ac:chgData name="PIPAN MICHELE" userId="da00a2aa-4c64-4bcb-a497-1055e4cd2351" providerId="ADAL" clId="{6530C318-908A-4873-9DE7-969F157B1C46}" dt="2022-11-24T14:17:38.073" v="1921"/>
          <ac:inkMkLst>
            <pc:docMk/>
            <pc:sldMk cId="3645523739" sldId="276"/>
            <ac:inkMk id="12" creationId="{5A507480-74E8-4584-9765-A543F0EA24E2}"/>
          </ac:inkMkLst>
        </pc:inkChg>
        <pc:inkChg chg="add del">
          <ac:chgData name="PIPAN MICHELE" userId="da00a2aa-4c64-4bcb-a497-1055e4cd2351" providerId="ADAL" clId="{6530C318-908A-4873-9DE7-969F157B1C46}" dt="2022-11-24T14:17:38.073" v="1921"/>
          <ac:inkMkLst>
            <pc:docMk/>
            <pc:sldMk cId="3645523739" sldId="276"/>
            <ac:inkMk id="13" creationId="{7E07E238-8A5D-4CFB-83BB-8EF697AA19CD}"/>
          </ac:inkMkLst>
        </pc:inkChg>
        <pc:inkChg chg="add del">
          <ac:chgData name="PIPAN MICHELE" userId="da00a2aa-4c64-4bcb-a497-1055e4cd2351" providerId="ADAL" clId="{6530C318-908A-4873-9DE7-969F157B1C46}" dt="2022-11-24T14:17:38.073" v="1921"/>
          <ac:inkMkLst>
            <pc:docMk/>
            <pc:sldMk cId="3645523739" sldId="276"/>
            <ac:inkMk id="14" creationId="{9A1B2918-65CF-4D91-AA5F-D007A3349022}"/>
          </ac:inkMkLst>
        </pc:inkChg>
        <pc:inkChg chg="add del">
          <ac:chgData name="PIPAN MICHELE" userId="da00a2aa-4c64-4bcb-a497-1055e4cd2351" providerId="ADAL" clId="{6530C318-908A-4873-9DE7-969F157B1C46}" dt="2022-11-24T14:17:38.073" v="1921"/>
          <ac:inkMkLst>
            <pc:docMk/>
            <pc:sldMk cId="3645523739" sldId="276"/>
            <ac:inkMk id="15" creationId="{EA5AF555-321A-4947-89ED-4305346472C8}"/>
          </ac:inkMkLst>
        </pc:inkChg>
        <pc:inkChg chg="add del">
          <ac:chgData name="PIPAN MICHELE" userId="da00a2aa-4c64-4bcb-a497-1055e4cd2351" providerId="ADAL" clId="{6530C318-908A-4873-9DE7-969F157B1C46}" dt="2022-11-24T14:17:38.073" v="1921"/>
          <ac:inkMkLst>
            <pc:docMk/>
            <pc:sldMk cId="3645523739" sldId="276"/>
            <ac:inkMk id="16" creationId="{EB11D5F7-22CE-4C06-A4B7-883AC37697D5}"/>
          </ac:inkMkLst>
        </pc:inkChg>
        <pc:inkChg chg="add del">
          <ac:chgData name="PIPAN MICHELE" userId="da00a2aa-4c64-4bcb-a497-1055e4cd2351" providerId="ADAL" clId="{6530C318-908A-4873-9DE7-969F157B1C46}" dt="2022-11-24T14:17:44.157" v="1924"/>
          <ac:inkMkLst>
            <pc:docMk/>
            <pc:sldMk cId="3645523739" sldId="276"/>
            <ac:inkMk id="17" creationId="{1FF5306E-023E-4538-BCE0-EC55C134295F}"/>
          </ac:inkMkLst>
        </pc:inkChg>
        <pc:inkChg chg="add del">
          <ac:chgData name="PIPAN MICHELE" userId="da00a2aa-4c64-4bcb-a497-1055e4cd2351" providerId="ADAL" clId="{6530C318-908A-4873-9DE7-969F157B1C46}" dt="2022-11-24T14:17:44.157" v="1924"/>
          <ac:inkMkLst>
            <pc:docMk/>
            <pc:sldMk cId="3645523739" sldId="276"/>
            <ac:inkMk id="18" creationId="{416943F5-5F31-4DC3-80C3-B9D5211CADEE}"/>
          </ac:inkMkLst>
        </pc:inkChg>
        <pc:inkChg chg="add del">
          <ac:chgData name="PIPAN MICHELE" userId="da00a2aa-4c64-4bcb-a497-1055e4cd2351" providerId="ADAL" clId="{6530C318-908A-4873-9DE7-969F157B1C46}" dt="2022-11-24T14:17:44.157" v="1924"/>
          <ac:inkMkLst>
            <pc:docMk/>
            <pc:sldMk cId="3645523739" sldId="276"/>
            <ac:inkMk id="19" creationId="{053740BA-A11A-4D20-BFA9-5E4D2CAF8EBA}"/>
          </ac:inkMkLst>
        </pc:inkChg>
        <pc:inkChg chg="add del">
          <ac:chgData name="PIPAN MICHELE" userId="da00a2aa-4c64-4bcb-a497-1055e4cd2351" providerId="ADAL" clId="{6530C318-908A-4873-9DE7-969F157B1C46}" dt="2022-11-24T14:18:00.478" v="1930"/>
          <ac:inkMkLst>
            <pc:docMk/>
            <pc:sldMk cId="3645523739" sldId="276"/>
            <ac:inkMk id="20" creationId="{3325794B-9FCC-48DF-BF25-5A03AC36AEE2}"/>
          </ac:inkMkLst>
        </pc:inkChg>
        <pc:inkChg chg="add del">
          <ac:chgData name="PIPAN MICHELE" userId="da00a2aa-4c64-4bcb-a497-1055e4cd2351" providerId="ADAL" clId="{6530C318-908A-4873-9DE7-969F157B1C46}" dt="2022-11-24T14:18:00.478" v="1930"/>
          <ac:inkMkLst>
            <pc:docMk/>
            <pc:sldMk cId="3645523739" sldId="276"/>
            <ac:inkMk id="21" creationId="{4C63FDCF-DB6C-451D-B51A-1EBD1E218A1D}"/>
          </ac:inkMkLst>
        </pc:inkChg>
        <pc:inkChg chg="add del">
          <ac:chgData name="PIPAN MICHELE" userId="da00a2aa-4c64-4bcb-a497-1055e4cd2351" providerId="ADAL" clId="{6530C318-908A-4873-9DE7-969F157B1C46}" dt="2022-11-24T14:18:00.478" v="1930"/>
          <ac:inkMkLst>
            <pc:docMk/>
            <pc:sldMk cId="3645523739" sldId="276"/>
            <ac:inkMk id="22" creationId="{B2BAA5C9-104C-4533-AAC0-780218E3BDEB}"/>
          </ac:inkMkLst>
        </pc:inkChg>
        <pc:inkChg chg="add del">
          <ac:chgData name="PIPAN MICHELE" userId="da00a2aa-4c64-4bcb-a497-1055e4cd2351" providerId="ADAL" clId="{6530C318-908A-4873-9DE7-969F157B1C46}" dt="2022-11-24T14:18:00.478" v="1930"/>
          <ac:inkMkLst>
            <pc:docMk/>
            <pc:sldMk cId="3645523739" sldId="276"/>
            <ac:inkMk id="23" creationId="{C455C2FB-8236-47AA-A8DE-D889FFBEF0A6}"/>
          </ac:inkMkLst>
        </pc:inkChg>
        <pc:inkChg chg="add del">
          <ac:chgData name="PIPAN MICHELE" userId="da00a2aa-4c64-4bcb-a497-1055e4cd2351" providerId="ADAL" clId="{6530C318-908A-4873-9DE7-969F157B1C46}" dt="2022-11-24T14:18:00.478" v="1930"/>
          <ac:inkMkLst>
            <pc:docMk/>
            <pc:sldMk cId="3645523739" sldId="276"/>
            <ac:inkMk id="24" creationId="{9348A3CF-BB88-4A2A-869D-241D14251C9A}"/>
          </ac:inkMkLst>
        </pc:inkChg>
        <pc:inkChg chg="add del">
          <ac:chgData name="PIPAN MICHELE" userId="da00a2aa-4c64-4bcb-a497-1055e4cd2351" providerId="ADAL" clId="{6530C318-908A-4873-9DE7-969F157B1C46}" dt="2022-11-24T14:18:00.478" v="1930"/>
          <ac:inkMkLst>
            <pc:docMk/>
            <pc:sldMk cId="3645523739" sldId="276"/>
            <ac:inkMk id="25" creationId="{D89793E3-0815-4B93-8DC0-A2D17C89CA0C}"/>
          </ac:inkMkLst>
        </pc:inkChg>
        <pc:inkChg chg="add del">
          <ac:chgData name="PIPAN MICHELE" userId="da00a2aa-4c64-4bcb-a497-1055e4cd2351" providerId="ADAL" clId="{6530C318-908A-4873-9DE7-969F157B1C46}" dt="2022-11-24T14:18:04.576" v="1934"/>
          <ac:inkMkLst>
            <pc:docMk/>
            <pc:sldMk cId="3645523739" sldId="276"/>
            <ac:inkMk id="26" creationId="{00EB3694-DF64-4593-BD44-E50B15DBF928}"/>
          </ac:inkMkLst>
        </pc:inkChg>
        <pc:inkChg chg="add del">
          <ac:chgData name="PIPAN MICHELE" userId="da00a2aa-4c64-4bcb-a497-1055e4cd2351" providerId="ADAL" clId="{6530C318-908A-4873-9DE7-969F157B1C46}" dt="2022-11-24T14:18:04.576" v="1934"/>
          <ac:inkMkLst>
            <pc:docMk/>
            <pc:sldMk cId="3645523739" sldId="276"/>
            <ac:inkMk id="27" creationId="{C212FE89-F1A5-47DB-9826-DE4F88A14E34}"/>
          </ac:inkMkLst>
        </pc:inkChg>
        <pc:inkChg chg="add del">
          <ac:chgData name="PIPAN MICHELE" userId="da00a2aa-4c64-4bcb-a497-1055e4cd2351" providerId="ADAL" clId="{6530C318-908A-4873-9DE7-969F157B1C46}" dt="2022-11-24T14:18:04.576" v="1934"/>
          <ac:inkMkLst>
            <pc:docMk/>
            <pc:sldMk cId="3645523739" sldId="276"/>
            <ac:inkMk id="28" creationId="{EC075545-1872-498A-B056-AB3986867417}"/>
          </ac:inkMkLst>
        </pc:inkChg>
        <pc:inkChg chg="add del">
          <ac:chgData name="PIPAN MICHELE" userId="da00a2aa-4c64-4bcb-a497-1055e4cd2351" providerId="ADAL" clId="{6530C318-908A-4873-9DE7-969F157B1C46}" dt="2022-11-24T14:18:04.576" v="1934"/>
          <ac:inkMkLst>
            <pc:docMk/>
            <pc:sldMk cId="3645523739" sldId="276"/>
            <ac:inkMk id="29" creationId="{7E0299C9-B4D6-47B1-8044-7B91E63C2FE6}"/>
          </ac:inkMkLst>
        </pc:inkChg>
        <pc:inkChg chg="add del">
          <ac:chgData name="PIPAN MICHELE" userId="da00a2aa-4c64-4bcb-a497-1055e4cd2351" providerId="ADAL" clId="{6530C318-908A-4873-9DE7-969F157B1C46}" dt="2022-11-24T14:18:10.524" v="1937"/>
          <ac:inkMkLst>
            <pc:docMk/>
            <pc:sldMk cId="3645523739" sldId="276"/>
            <ac:inkMk id="30" creationId="{F2023C6B-451D-426C-83BA-D7CEC375A985}"/>
          </ac:inkMkLst>
        </pc:inkChg>
        <pc:inkChg chg="add del">
          <ac:chgData name="PIPAN MICHELE" userId="da00a2aa-4c64-4bcb-a497-1055e4cd2351" providerId="ADAL" clId="{6530C318-908A-4873-9DE7-969F157B1C46}" dt="2022-11-24T14:18:10.524" v="1937"/>
          <ac:inkMkLst>
            <pc:docMk/>
            <pc:sldMk cId="3645523739" sldId="276"/>
            <ac:inkMk id="31" creationId="{E3897078-85F9-4879-901D-92919B7C58DF}"/>
          </ac:inkMkLst>
        </pc:inkChg>
        <pc:inkChg chg="add del">
          <ac:chgData name="PIPAN MICHELE" userId="da00a2aa-4c64-4bcb-a497-1055e4cd2351" providerId="ADAL" clId="{6530C318-908A-4873-9DE7-969F157B1C46}" dt="2022-11-24T14:18:10.524" v="1937"/>
          <ac:inkMkLst>
            <pc:docMk/>
            <pc:sldMk cId="3645523739" sldId="276"/>
            <ac:inkMk id="32" creationId="{E0414BA1-7A57-4AE4-BEAC-27CE8A231DD9}"/>
          </ac:inkMkLst>
        </pc:inkChg>
        <pc:inkChg chg="add del">
          <ac:chgData name="PIPAN MICHELE" userId="da00a2aa-4c64-4bcb-a497-1055e4cd2351" providerId="ADAL" clId="{6530C318-908A-4873-9DE7-969F157B1C46}" dt="2022-11-24T14:18:12.152" v="1939"/>
          <ac:inkMkLst>
            <pc:docMk/>
            <pc:sldMk cId="3645523739" sldId="276"/>
            <ac:inkMk id="33" creationId="{6E0FA9D2-A8E5-422E-A5D2-4FD0B7E3CD05}"/>
          </ac:inkMkLst>
        </pc:inkChg>
        <pc:inkChg chg="add del">
          <ac:chgData name="PIPAN MICHELE" userId="da00a2aa-4c64-4bcb-a497-1055e4cd2351" providerId="ADAL" clId="{6530C318-908A-4873-9DE7-969F157B1C46}" dt="2022-11-24T14:18:12.152" v="1939"/>
          <ac:inkMkLst>
            <pc:docMk/>
            <pc:sldMk cId="3645523739" sldId="276"/>
            <ac:inkMk id="34" creationId="{CB0F511D-BEC7-4B56-9245-34EC2C59802D}"/>
          </ac:inkMkLst>
        </pc:inkChg>
        <pc:inkChg chg="add del">
          <ac:chgData name="PIPAN MICHELE" userId="da00a2aa-4c64-4bcb-a497-1055e4cd2351" providerId="ADAL" clId="{6530C318-908A-4873-9DE7-969F157B1C46}" dt="2022-11-24T14:18:19.929" v="1948"/>
          <ac:inkMkLst>
            <pc:docMk/>
            <pc:sldMk cId="3645523739" sldId="276"/>
            <ac:inkMk id="35" creationId="{8B093C85-7D8C-4765-A9B5-78371688DBDD}"/>
          </ac:inkMkLst>
        </pc:inkChg>
        <pc:inkChg chg="add del">
          <ac:chgData name="PIPAN MICHELE" userId="da00a2aa-4c64-4bcb-a497-1055e4cd2351" providerId="ADAL" clId="{6530C318-908A-4873-9DE7-969F157B1C46}" dt="2022-11-24T14:18:19.929" v="1948"/>
          <ac:inkMkLst>
            <pc:docMk/>
            <pc:sldMk cId="3645523739" sldId="276"/>
            <ac:inkMk id="36" creationId="{98A172A4-3D4B-4907-90B8-1566C5614382}"/>
          </ac:inkMkLst>
        </pc:inkChg>
        <pc:inkChg chg="add del">
          <ac:chgData name="PIPAN MICHELE" userId="da00a2aa-4c64-4bcb-a497-1055e4cd2351" providerId="ADAL" clId="{6530C318-908A-4873-9DE7-969F157B1C46}" dt="2022-11-24T14:18:19.929" v="1948"/>
          <ac:inkMkLst>
            <pc:docMk/>
            <pc:sldMk cId="3645523739" sldId="276"/>
            <ac:inkMk id="37" creationId="{362F29CF-9580-4D86-B07E-29C44271C2D4}"/>
          </ac:inkMkLst>
        </pc:inkChg>
        <pc:inkChg chg="add del">
          <ac:chgData name="PIPAN MICHELE" userId="da00a2aa-4c64-4bcb-a497-1055e4cd2351" providerId="ADAL" clId="{6530C318-908A-4873-9DE7-969F157B1C46}" dt="2022-11-24T14:18:19.929" v="1948"/>
          <ac:inkMkLst>
            <pc:docMk/>
            <pc:sldMk cId="3645523739" sldId="276"/>
            <ac:inkMk id="38" creationId="{DB7918CC-F951-4420-992B-04A0DD1A6CBD}"/>
          </ac:inkMkLst>
        </pc:inkChg>
        <pc:inkChg chg="add del">
          <ac:chgData name="PIPAN MICHELE" userId="da00a2aa-4c64-4bcb-a497-1055e4cd2351" providerId="ADAL" clId="{6530C318-908A-4873-9DE7-969F157B1C46}" dt="2022-11-24T14:18:19.929" v="1948"/>
          <ac:inkMkLst>
            <pc:docMk/>
            <pc:sldMk cId="3645523739" sldId="276"/>
            <ac:inkMk id="39" creationId="{48E4D569-8146-473B-9477-C79456B4BA87}"/>
          </ac:inkMkLst>
        </pc:inkChg>
        <pc:inkChg chg="add del">
          <ac:chgData name="PIPAN MICHELE" userId="da00a2aa-4c64-4bcb-a497-1055e4cd2351" providerId="ADAL" clId="{6530C318-908A-4873-9DE7-969F157B1C46}" dt="2022-11-24T14:18:19.929" v="1948"/>
          <ac:inkMkLst>
            <pc:docMk/>
            <pc:sldMk cId="3645523739" sldId="276"/>
            <ac:inkMk id="40" creationId="{9F36C506-3FE0-4B3F-B04E-62503920D93D}"/>
          </ac:inkMkLst>
        </pc:inkChg>
        <pc:inkChg chg="add del">
          <ac:chgData name="PIPAN MICHELE" userId="da00a2aa-4c64-4bcb-a497-1055e4cd2351" providerId="ADAL" clId="{6530C318-908A-4873-9DE7-969F157B1C46}" dt="2022-11-24T14:18:19.929" v="1948"/>
          <ac:inkMkLst>
            <pc:docMk/>
            <pc:sldMk cId="3645523739" sldId="276"/>
            <ac:inkMk id="41" creationId="{79E080BE-6BD5-4826-A22B-A21BC95B77F4}"/>
          </ac:inkMkLst>
        </pc:inkChg>
        <pc:inkChg chg="add del">
          <ac:chgData name="PIPAN MICHELE" userId="da00a2aa-4c64-4bcb-a497-1055e4cd2351" providerId="ADAL" clId="{6530C318-908A-4873-9DE7-969F157B1C46}" dt="2022-11-24T14:18:19.929" v="1948"/>
          <ac:inkMkLst>
            <pc:docMk/>
            <pc:sldMk cId="3645523739" sldId="276"/>
            <ac:inkMk id="42" creationId="{E0607F01-76AC-4207-AC84-0ADE3E3084C3}"/>
          </ac:inkMkLst>
        </pc:inkChg>
        <pc:inkChg chg="add del">
          <ac:chgData name="PIPAN MICHELE" userId="da00a2aa-4c64-4bcb-a497-1055e4cd2351" providerId="ADAL" clId="{6530C318-908A-4873-9DE7-969F157B1C46}" dt="2022-11-24T14:18:19.929" v="1948"/>
          <ac:inkMkLst>
            <pc:docMk/>
            <pc:sldMk cId="3645523739" sldId="276"/>
            <ac:inkMk id="43" creationId="{401F1A93-6470-4F39-AE5F-EE592F7B4BF2}"/>
          </ac:inkMkLst>
        </pc:inkChg>
        <pc:inkChg chg="add del">
          <ac:chgData name="PIPAN MICHELE" userId="da00a2aa-4c64-4bcb-a497-1055e4cd2351" providerId="ADAL" clId="{6530C318-908A-4873-9DE7-969F157B1C46}" dt="2022-11-24T14:18:25.583" v="1950"/>
          <ac:inkMkLst>
            <pc:docMk/>
            <pc:sldMk cId="3645523739" sldId="276"/>
            <ac:inkMk id="44" creationId="{9A0E2DBC-BB59-4E40-B45C-E83BCAFA1438}"/>
          </ac:inkMkLst>
        </pc:inkChg>
        <pc:inkChg chg="add del">
          <ac:chgData name="PIPAN MICHELE" userId="da00a2aa-4c64-4bcb-a497-1055e4cd2351" providerId="ADAL" clId="{6530C318-908A-4873-9DE7-969F157B1C46}" dt="2022-11-24T14:18:25.583" v="1950"/>
          <ac:inkMkLst>
            <pc:docMk/>
            <pc:sldMk cId="3645523739" sldId="276"/>
            <ac:inkMk id="45" creationId="{73445E30-FB54-4BAC-A841-D3AFDECB1B44}"/>
          </ac:inkMkLst>
        </pc:inkChg>
        <pc:inkChg chg="add del">
          <ac:chgData name="PIPAN MICHELE" userId="da00a2aa-4c64-4bcb-a497-1055e4cd2351" providerId="ADAL" clId="{6530C318-908A-4873-9DE7-969F157B1C46}" dt="2022-11-24T14:18:31.109" v="1955"/>
          <ac:inkMkLst>
            <pc:docMk/>
            <pc:sldMk cId="3645523739" sldId="276"/>
            <ac:inkMk id="46" creationId="{CEC704D5-BC10-4411-B413-99BB9702D2C0}"/>
          </ac:inkMkLst>
        </pc:inkChg>
        <pc:inkChg chg="add del">
          <ac:chgData name="PIPAN MICHELE" userId="da00a2aa-4c64-4bcb-a497-1055e4cd2351" providerId="ADAL" clId="{6530C318-908A-4873-9DE7-969F157B1C46}" dt="2022-11-24T14:18:31.109" v="1955"/>
          <ac:inkMkLst>
            <pc:docMk/>
            <pc:sldMk cId="3645523739" sldId="276"/>
            <ac:inkMk id="47" creationId="{F2168944-96C0-4204-901F-FB1142F801A2}"/>
          </ac:inkMkLst>
        </pc:inkChg>
        <pc:inkChg chg="add del">
          <ac:chgData name="PIPAN MICHELE" userId="da00a2aa-4c64-4bcb-a497-1055e4cd2351" providerId="ADAL" clId="{6530C318-908A-4873-9DE7-969F157B1C46}" dt="2022-11-24T14:18:31.109" v="1955"/>
          <ac:inkMkLst>
            <pc:docMk/>
            <pc:sldMk cId="3645523739" sldId="276"/>
            <ac:inkMk id="48" creationId="{E7269213-C068-4AA9-84F8-84DEB48B2A64}"/>
          </ac:inkMkLst>
        </pc:inkChg>
        <pc:inkChg chg="add del">
          <ac:chgData name="PIPAN MICHELE" userId="da00a2aa-4c64-4bcb-a497-1055e4cd2351" providerId="ADAL" clId="{6530C318-908A-4873-9DE7-969F157B1C46}" dt="2022-11-24T14:18:31.109" v="1955"/>
          <ac:inkMkLst>
            <pc:docMk/>
            <pc:sldMk cId="3645523739" sldId="276"/>
            <ac:inkMk id="49" creationId="{D16024F3-F706-41E2-B89C-02C48F389712}"/>
          </ac:inkMkLst>
        </pc:inkChg>
        <pc:inkChg chg="add del">
          <ac:chgData name="PIPAN MICHELE" userId="da00a2aa-4c64-4bcb-a497-1055e4cd2351" providerId="ADAL" clId="{6530C318-908A-4873-9DE7-969F157B1C46}" dt="2022-11-24T14:18:31.109" v="1955"/>
          <ac:inkMkLst>
            <pc:docMk/>
            <pc:sldMk cId="3645523739" sldId="276"/>
            <ac:inkMk id="50" creationId="{8F743305-1161-448D-A925-3ED2E5DF52B8}"/>
          </ac:inkMkLst>
        </pc:inkChg>
        <pc:inkChg chg="add">
          <ac:chgData name="PIPAN MICHELE" userId="da00a2aa-4c64-4bcb-a497-1055e4cd2351" providerId="ADAL" clId="{6530C318-908A-4873-9DE7-969F157B1C46}" dt="2022-11-24T14:18:31.109" v="1955"/>
          <ac:inkMkLst>
            <pc:docMk/>
            <pc:sldMk cId="3645523739" sldId="276"/>
            <ac:inkMk id="51" creationId="{B8DCBBDA-D1FB-45B2-9850-109B7FA3A1F6}"/>
          </ac:inkMkLst>
        </pc:inkChg>
      </pc:sldChg>
      <pc:sldChg chg="addSp delSp modSp">
        <pc:chgData name="PIPAN MICHELE" userId="da00a2aa-4c64-4bcb-a497-1055e4cd2351" providerId="ADAL" clId="{6530C318-908A-4873-9DE7-969F157B1C46}" dt="2022-11-24T14:31:57.051" v="2035"/>
        <pc:sldMkLst>
          <pc:docMk/>
          <pc:sldMk cId="2933775352" sldId="277"/>
        </pc:sldMkLst>
        <pc:picChg chg="add mod modCrop">
          <ac:chgData name="PIPAN MICHELE" userId="da00a2aa-4c64-4bcb-a497-1055e4cd2351" providerId="ADAL" clId="{6530C318-908A-4873-9DE7-969F157B1C46}" dt="2022-11-24T14:29:02.531" v="1960" actId="14100"/>
          <ac:picMkLst>
            <pc:docMk/>
            <pc:sldMk cId="2933775352" sldId="277"/>
            <ac:picMk id="2" creationId="{EFC7080E-84CB-4A29-A560-8C1831AF5499}"/>
          </ac:picMkLst>
        </pc:picChg>
        <pc:inkChg chg="add">
          <ac:chgData name="PIPAN MICHELE" userId="da00a2aa-4c64-4bcb-a497-1055e4cd2351" providerId="ADAL" clId="{6530C318-908A-4873-9DE7-969F157B1C46}" dt="2022-11-24T14:30:56.344" v="1961"/>
          <ac:inkMkLst>
            <pc:docMk/>
            <pc:sldMk cId="2933775352" sldId="277"/>
            <ac:inkMk id="3" creationId="{8216C92E-BD34-436F-981D-DCF89F860206}"/>
          </ac:inkMkLst>
        </pc:inkChg>
        <pc:inkChg chg="add del">
          <ac:chgData name="PIPAN MICHELE" userId="da00a2aa-4c64-4bcb-a497-1055e4cd2351" providerId="ADAL" clId="{6530C318-908A-4873-9DE7-969F157B1C46}" dt="2022-11-24T14:31:00.667" v="1965"/>
          <ac:inkMkLst>
            <pc:docMk/>
            <pc:sldMk cId="2933775352" sldId="277"/>
            <ac:inkMk id="4" creationId="{FFD20BA4-5753-40DB-ABEC-D05A25493223}"/>
          </ac:inkMkLst>
        </pc:inkChg>
        <pc:inkChg chg="add del">
          <ac:chgData name="PIPAN MICHELE" userId="da00a2aa-4c64-4bcb-a497-1055e4cd2351" providerId="ADAL" clId="{6530C318-908A-4873-9DE7-969F157B1C46}" dt="2022-11-24T14:31:00.667" v="1965"/>
          <ac:inkMkLst>
            <pc:docMk/>
            <pc:sldMk cId="2933775352" sldId="277"/>
            <ac:inkMk id="5" creationId="{F59A537C-2277-42B6-AEAC-1F6A8E1FCB07}"/>
          </ac:inkMkLst>
        </pc:inkChg>
        <pc:inkChg chg="add del">
          <ac:chgData name="PIPAN MICHELE" userId="da00a2aa-4c64-4bcb-a497-1055e4cd2351" providerId="ADAL" clId="{6530C318-908A-4873-9DE7-969F157B1C46}" dt="2022-11-24T14:31:00.667" v="1965"/>
          <ac:inkMkLst>
            <pc:docMk/>
            <pc:sldMk cId="2933775352" sldId="277"/>
            <ac:inkMk id="6" creationId="{B2BDCCC8-1F89-44C1-8A21-25E97A61E3C2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7" creationId="{F5C8B30F-7B65-4DC5-B89C-13D73564F7A1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8" creationId="{8F61B655-801E-4B4C-92F4-63CE85099386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9" creationId="{29F056AD-E589-463E-8130-C1550C9AFFEF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10" creationId="{D13A9F07-D8BF-40E6-ADC5-3856B7646799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11" creationId="{F4A49F15-C23A-41D8-AE4E-F2270DF09C20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12" creationId="{C212422D-72AE-4459-BC46-89D08F9CDB25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13" creationId="{C1400A16-5646-4B75-B24A-E84EB0299B88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14" creationId="{51B0AFDE-5C21-4E70-93DB-F94ED0CEE98E}"/>
          </ac:inkMkLst>
        </pc:inkChg>
        <pc:inkChg chg="add">
          <ac:chgData name="PIPAN MICHELE" userId="da00a2aa-4c64-4bcb-a497-1055e4cd2351" providerId="ADAL" clId="{6530C318-908A-4873-9DE7-969F157B1C46}" dt="2022-11-24T14:31:06.101" v="1973"/>
          <ac:inkMkLst>
            <pc:docMk/>
            <pc:sldMk cId="2933775352" sldId="277"/>
            <ac:inkMk id="15" creationId="{A46F7CAD-04FC-4FC9-9B63-743D74F082A4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16" creationId="{463F6EDB-135F-4EC8-A047-B30C465CB71E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17" creationId="{688911EE-3C87-4AB6-829B-2B1069375579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18" creationId="{49F2CF23-CA35-4E9A-B526-49933F0947C1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19" creationId="{FCD35615-BC00-433E-8FA4-F0D3C9904CFC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20" creationId="{657477AD-B202-4EF9-B669-BC2FDB1E5F5A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21" creationId="{3AD7E84D-6688-45D0-A49F-77D1421F26E9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22" creationId="{759EE5EE-38D2-4980-B2EF-C315607759CA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23" creationId="{1EED4AAC-384C-4ED6-B140-855870BBF0FC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24" creationId="{0F51B1FF-8341-4362-AADE-1698DE4761DB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25" creationId="{697EE15E-FC06-4A16-98F8-B73A4C5AE049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26" creationId="{BBDBD50F-BA42-42C8-951E-42B373A166FA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27" creationId="{A58E7BB6-908A-4108-9DF9-752173255FA8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28" creationId="{508F629C-EB8A-44CE-8BD8-E7104F63825D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29" creationId="{76AC154D-9668-4581-ACFE-7935F994BF9B}"/>
          </ac:inkMkLst>
        </pc:inkChg>
        <pc:inkChg chg="add">
          <ac:chgData name="PIPAN MICHELE" userId="da00a2aa-4c64-4bcb-a497-1055e4cd2351" providerId="ADAL" clId="{6530C318-908A-4873-9DE7-969F157B1C46}" dt="2022-11-24T14:31:12.024" v="1988"/>
          <ac:inkMkLst>
            <pc:docMk/>
            <pc:sldMk cId="2933775352" sldId="277"/>
            <ac:inkMk id="30" creationId="{B67A5308-735A-49BC-9E15-163067F1628B}"/>
          </ac:inkMkLst>
        </pc:inkChg>
        <pc:inkChg chg="add">
          <ac:chgData name="PIPAN MICHELE" userId="da00a2aa-4c64-4bcb-a497-1055e4cd2351" providerId="ADAL" clId="{6530C318-908A-4873-9DE7-969F157B1C46}" dt="2022-11-24T14:31:12.204" v="1989"/>
          <ac:inkMkLst>
            <pc:docMk/>
            <pc:sldMk cId="2933775352" sldId="277"/>
            <ac:inkMk id="31" creationId="{0E957CEC-59C6-4384-BFF1-BFFFCD5F8C9F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32" creationId="{C3F3D7EC-2C03-4ECD-9D39-844BEE3F0E74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33" creationId="{5AF9C342-D10C-4B59-8833-B3A7C362C71E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34" creationId="{3D42184B-9FC9-4121-BCB9-73F4326931E0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35" creationId="{AFD2303A-AD82-4E8C-B758-4D4C41E356BB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36" creationId="{DCB819E5-258C-4010-AE9A-C62F1C58FDF5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37" creationId="{B72C9056-FB0D-4FC8-9D8B-9EDF14038167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38" creationId="{FFBF30EA-EE28-4F06-9EDF-C8E6BEF0BFDB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39" creationId="{046AED0F-D7EE-4A33-BABC-AD33AA04683A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40" creationId="{A3256A7C-2A47-4099-91F9-8E6A66393A86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41" creationId="{DACADD4A-79FE-47D0-A15F-3C7498B41B22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42" creationId="{71C720E2-9D80-4301-A52D-A69B8D83CEE5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43" creationId="{ADE41064-1D64-42FC-8CBA-7D5F346063EA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44" creationId="{42BBF75A-58FF-452C-9B40-E7A687C290C3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45" creationId="{7FC37451-470B-4C68-B14C-427819A76FBF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46" creationId="{2139A75B-F057-452E-9744-266B5FC3F2E8}"/>
          </ac:inkMkLst>
        </pc:inkChg>
        <pc:inkChg chg="add del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47" creationId="{9DA140E1-6003-4114-B339-BFA5E4C4C2A2}"/>
          </ac:inkMkLst>
        </pc:inkChg>
        <pc:inkChg chg="add del">
          <ac:chgData name="PIPAN MICHELE" userId="da00a2aa-4c64-4bcb-a497-1055e4cd2351" providerId="ADAL" clId="{6530C318-908A-4873-9DE7-969F157B1C46}" dt="2022-11-24T14:31:25.324" v="2017"/>
          <ac:inkMkLst>
            <pc:docMk/>
            <pc:sldMk cId="2933775352" sldId="277"/>
            <ac:inkMk id="48" creationId="{76DE21E5-F381-48B2-99F5-3A2052EB1B4F}"/>
          </ac:inkMkLst>
        </pc:inkChg>
        <pc:inkChg chg="add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49" creationId="{9F06E1BD-D44F-4150-8DBD-3E78A34FE2D5}"/>
          </ac:inkMkLst>
        </pc:inkChg>
        <pc:inkChg chg="add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50" creationId="{C4641853-11F2-431A-9F2D-3168E4BB658D}"/>
          </ac:inkMkLst>
        </pc:inkChg>
        <pc:inkChg chg="add">
          <ac:chgData name="PIPAN MICHELE" userId="da00a2aa-4c64-4bcb-a497-1055e4cd2351" providerId="ADAL" clId="{6530C318-908A-4873-9DE7-969F157B1C46}" dt="2022-11-24T14:31:18.833" v="2006"/>
          <ac:inkMkLst>
            <pc:docMk/>
            <pc:sldMk cId="2933775352" sldId="277"/>
            <ac:inkMk id="51" creationId="{10D96EDC-16F1-4A0D-AFED-EBD4816A268D}"/>
          </ac:inkMkLst>
        </pc:inkChg>
        <pc:inkChg chg="add del">
          <ac:chgData name="PIPAN MICHELE" userId="da00a2aa-4c64-4bcb-a497-1055e4cd2351" providerId="ADAL" clId="{6530C318-908A-4873-9DE7-969F157B1C46}" dt="2022-11-24T14:31:20.165" v="2009"/>
          <ac:inkMkLst>
            <pc:docMk/>
            <pc:sldMk cId="2933775352" sldId="277"/>
            <ac:inkMk id="52" creationId="{CC6F6733-440B-4BFF-89B2-87A43ECB39FE}"/>
          </ac:inkMkLst>
        </pc:inkChg>
        <pc:inkChg chg="add del">
          <ac:chgData name="PIPAN MICHELE" userId="da00a2aa-4c64-4bcb-a497-1055e4cd2351" providerId="ADAL" clId="{6530C318-908A-4873-9DE7-969F157B1C46}" dt="2022-11-24T14:31:20.165" v="2009"/>
          <ac:inkMkLst>
            <pc:docMk/>
            <pc:sldMk cId="2933775352" sldId="277"/>
            <ac:inkMk id="53" creationId="{DC5CFAD1-881D-46A4-9796-153CE54C3024}"/>
          </ac:inkMkLst>
        </pc:inkChg>
        <pc:inkChg chg="add del">
          <ac:chgData name="PIPAN MICHELE" userId="da00a2aa-4c64-4bcb-a497-1055e4cd2351" providerId="ADAL" clId="{6530C318-908A-4873-9DE7-969F157B1C46}" dt="2022-11-24T14:31:25.324" v="2017"/>
          <ac:inkMkLst>
            <pc:docMk/>
            <pc:sldMk cId="2933775352" sldId="277"/>
            <ac:inkMk id="54" creationId="{5BAA8428-4FE8-48DD-B913-ABD28030822B}"/>
          </ac:inkMkLst>
        </pc:inkChg>
        <pc:inkChg chg="add del">
          <ac:chgData name="PIPAN MICHELE" userId="da00a2aa-4c64-4bcb-a497-1055e4cd2351" providerId="ADAL" clId="{6530C318-908A-4873-9DE7-969F157B1C46}" dt="2022-11-24T14:31:25.324" v="2017"/>
          <ac:inkMkLst>
            <pc:docMk/>
            <pc:sldMk cId="2933775352" sldId="277"/>
            <ac:inkMk id="55" creationId="{310F220A-42EB-43B2-8961-17314405C92D}"/>
          </ac:inkMkLst>
        </pc:inkChg>
        <pc:inkChg chg="add del">
          <ac:chgData name="PIPAN MICHELE" userId="da00a2aa-4c64-4bcb-a497-1055e4cd2351" providerId="ADAL" clId="{6530C318-908A-4873-9DE7-969F157B1C46}" dt="2022-11-24T14:31:25.324" v="2017"/>
          <ac:inkMkLst>
            <pc:docMk/>
            <pc:sldMk cId="2933775352" sldId="277"/>
            <ac:inkMk id="56" creationId="{94BEAC35-A47C-42D6-AAC2-1DC896CA69D9}"/>
          </ac:inkMkLst>
        </pc:inkChg>
        <pc:inkChg chg="add del">
          <ac:chgData name="PIPAN MICHELE" userId="da00a2aa-4c64-4bcb-a497-1055e4cd2351" providerId="ADAL" clId="{6530C318-908A-4873-9DE7-969F157B1C46}" dt="2022-11-24T14:31:25.324" v="2017"/>
          <ac:inkMkLst>
            <pc:docMk/>
            <pc:sldMk cId="2933775352" sldId="277"/>
            <ac:inkMk id="57" creationId="{D30C9562-0E8F-408B-A094-281B5057C811}"/>
          </ac:inkMkLst>
        </pc:inkChg>
        <pc:inkChg chg="add del">
          <ac:chgData name="PIPAN MICHELE" userId="da00a2aa-4c64-4bcb-a497-1055e4cd2351" providerId="ADAL" clId="{6530C318-908A-4873-9DE7-969F157B1C46}" dt="2022-11-24T14:31:25.324" v="2017"/>
          <ac:inkMkLst>
            <pc:docMk/>
            <pc:sldMk cId="2933775352" sldId="277"/>
            <ac:inkMk id="58" creationId="{D897B6F1-D0F3-4B51-A969-E777424F6962}"/>
          </ac:inkMkLst>
        </pc:inkChg>
        <pc:inkChg chg="add del">
          <ac:chgData name="PIPAN MICHELE" userId="da00a2aa-4c64-4bcb-a497-1055e4cd2351" providerId="ADAL" clId="{6530C318-908A-4873-9DE7-969F157B1C46}" dt="2022-11-24T14:31:25.324" v="2017"/>
          <ac:inkMkLst>
            <pc:docMk/>
            <pc:sldMk cId="2933775352" sldId="277"/>
            <ac:inkMk id="59" creationId="{7E4411EC-50DC-4415-B3AE-BC7D222B1938}"/>
          </ac:inkMkLst>
        </pc:inkChg>
        <pc:inkChg chg="add del">
          <ac:chgData name="PIPAN MICHELE" userId="da00a2aa-4c64-4bcb-a497-1055e4cd2351" providerId="ADAL" clId="{6530C318-908A-4873-9DE7-969F157B1C46}" dt="2022-11-24T14:31:25.324" v="2017"/>
          <ac:inkMkLst>
            <pc:docMk/>
            <pc:sldMk cId="2933775352" sldId="277"/>
            <ac:inkMk id="60" creationId="{E719F64B-2A37-4620-8EB8-2C088BFD9D10}"/>
          </ac:inkMkLst>
        </pc:inkChg>
        <pc:inkChg chg="add del">
          <ac:chgData name="PIPAN MICHELE" userId="da00a2aa-4c64-4bcb-a497-1055e4cd2351" providerId="ADAL" clId="{6530C318-908A-4873-9DE7-969F157B1C46}" dt="2022-11-24T14:31:25.324" v="2017"/>
          <ac:inkMkLst>
            <pc:docMk/>
            <pc:sldMk cId="2933775352" sldId="277"/>
            <ac:inkMk id="61" creationId="{3959EC6C-21A9-46E0-B2FD-063231A2164E}"/>
          </ac:inkMkLst>
        </pc:inkChg>
        <pc:inkChg chg="add">
          <ac:chgData name="PIPAN MICHELE" userId="da00a2aa-4c64-4bcb-a497-1055e4cd2351" providerId="ADAL" clId="{6530C318-908A-4873-9DE7-969F157B1C46}" dt="2022-11-24T14:31:25.324" v="2017"/>
          <ac:inkMkLst>
            <pc:docMk/>
            <pc:sldMk cId="2933775352" sldId="277"/>
            <ac:inkMk id="62" creationId="{252E5D3F-FBEF-4EE6-979B-EEA95B90F250}"/>
          </ac:inkMkLst>
        </pc:inkChg>
        <pc:inkChg chg="add del">
          <ac:chgData name="PIPAN MICHELE" userId="da00a2aa-4c64-4bcb-a497-1055e4cd2351" providerId="ADAL" clId="{6530C318-908A-4873-9DE7-969F157B1C46}" dt="2022-11-24T14:31:38.645" v="2020"/>
          <ac:inkMkLst>
            <pc:docMk/>
            <pc:sldMk cId="2933775352" sldId="277"/>
            <ac:inkMk id="63" creationId="{6ADEB850-6F24-4944-A3C4-22DE8E709127}"/>
          </ac:inkMkLst>
        </pc:inkChg>
        <pc:inkChg chg="add del">
          <ac:chgData name="PIPAN MICHELE" userId="da00a2aa-4c64-4bcb-a497-1055e4cd2351" providerId="ADAL" clId="{6530C318-908A-4873-9DE7-969F157B1C46}" dt="2022-11-24T14:31:38.645" v="2020"/>
          <ac:inkMkLst>
            <pc:docMk/>
            <pc:sldMk cId="2933775352" sldId="277"/>
            <ac:inkMk id="64" creationId="{347906CC-E471-41A1-A028-CA60FE9FF51A}"/>
          </ac:inkMkLst>
        </pc:inkChg>
        <pc:inkChg chg="add">
          <ac:chgData name="PIPAN MICHELE" userId="da00a2aa-4c64-4bcb-a497-1055e4cd2351" providerId="ADAL" clId="{6530C318-908A-4873-9DE7-969F157B1C46}" dt="2022-11-24T14:31:38.645" v="2020"/>
          <ac:inkMkLst>
            <pc:docMk/>
            <pc:sldMk cId="2933775352" sldId="277"/>
            <ac:inkMk id="65" creationId="{9F69D55A-5D0C-406A-A412-52B92E926027}"/>
          </ac:inkMkLst>
        </pc:inkChg>
        <pc:inkChg chg="add del">
          <ac:chgData name="PIPAN MICHELE" userId="da00a2aa-4c64-4bcb-a497-1055e4cd2351" providerId="ADAL" clId="{6530C318-908A-4873-9DE7-969F157B1C46}" dt="2022-11-24T14:31:42.268" v="2025"/>
          <ac:inkMkLst>
            <pc:docMk/>
            <pc:sldMk cId="2933775352" sldId="277"/>
            <ac:inkMk id="66" creationId="{43712FC6-2922-4963-B731-321A367012C0}"/>
          </ac:inkMkLst>
        </pc:inkChg>
        <pc:inkChg chg="add del">
          <ac:chgData name="PIPAN MICHELE" userId="da00a2aa-4c64-4bcb-a497-1055e4cd2351" providerId="ADAL" clId="{6530C318-908A-4873-9DE7-969F157B1C46}" dt="2022-11-24T14:31:42.268" v="2025"/>
          <ac:inkMkLst>
            <pc:docMk/>
            <pc:sldMk cId="2933775352" sldId="277"/>
            <ac:inkMk id="67" creationId="{B499627E-51D5-41A4-A244-34767C769F6C}"/>
          </ac:inkMkLst>
        </pc:inkChg>
        <pc:inkChg chg="add del">
          <ac:chgData name="PIPAN MICHELE" userId="da00a2aa-4c64-4bcb-a497-1055e4cd2351" providerId="ADAL" clId="{6530C318-908A-4873-9DE7-969F157B1C46}" dt="2022-11-24T14:31:42.268" v="2025"/>
          <ac:inkMkLst>
            <pc:docMk/>
            <pc:sldMk cId="2933775352" sldId="277"/>
            <ac:inkMk id="68" creationId="{39B1C7CB-5EEF-439B-8BC9-77469CEC5A38}"/>
          </ac:inkMkLst>
        </pc:inkChg>
        <pc:inkChg chg="add del">
          <ac:chgData name="PIPAN MICHELE" userId="da00a2aa-4c64-4bcb-a497-1055e4cd2351" providerId="ADAL" clId="{6530C318-908A-4873-9DE7-969F157B1C46}" dt="2022-11-24T14:31:42.268" v="2025"/>
          <ac:inkMkLst>
            <pc:docMk/>
            <pc:sldMk cId="2933775352" sldId="277"/>
            <ac:inkMk id="69" creationId="{EF74E31E-2A99-4D88-9FB2-6E9234253CAE}"/>
          </ac:inkMkLst>
        </pc:inkChg>
        <pc:inkChg chg="add">
          <ac:chgData name="PIPAN MICHELE" userId="da00a2aa-4c64-4bcb-a497-1055e4cd2351" providerId="ADAL" clId="{6530C318-908A-4873-9DE7-969F157B1C46}" dt="2022-11-24T14:31:42.268" v="2025"/>
          <ac:inkMkLst>
            <pc:docMk/>
            <pc:sldMk cId="2933775352" sldId="277"/>
            <ac:inkMk id="70" creationId="{AAB4B0AC-7599-4E07-B463-97C0A3D7F1E2}"/>
          </ac:inkMkLst>
        </pc:inkChg>
        <pc:inkChg chg="add del">
          <ac:chgData name="PIPAN MICHELE" userId="da00a2aa-4c64-4bcb-a497-1055e4cd2351" providerId="ADAL" clId="{6530C318-908A-4873-9DE7-969F157B1C46}" dt="2022-11-24T14:31:57.051" v="2035"/>
          <ac:inkMkLst>
            <pc:docMk/>
            <pc:sldMk cId="2933775352" sldId="277"/>
            <ac:inkMk id="71" creationId="{356B3904-C2EF-451E-988C-6C072860EF6E}"/>
          </ac:inkMkLst>
        </pc:inkChg>
        <pc:inkChg chg="add del">
          <ac:chgData name="PIPAN MICHELE" userId="da00a2aa-4c64-4bcb-a497-1055e4cd2351" providerId="ADAL" clId="{6530C318-908A-4873-9DE7-969F157B1C46}" dt="2022-11-24T14:31:57.051" v="2035"/>
          <ac:inkMkLst>
            <pc:docMk/>
            <pc:sldMk cId="2933775352" sldId="277"/>
            <ac:inkMk id="72" creationId="{7BF22227-CD11-47F9-8C90-EC85F8462599}"/>
          </ac:inkMkLst>
        </pc:inkChg>
        <pc:inkChg chg="add del">
          <ac:chgData name="PIPAN MICHELE" userId="da00a2aa-4c64-4bcb-a497-1055e4cd2351" providerId="ADAL" clId="{6530C318-908A-4873-9DE7-969F157B1C46}" dt="2022-11-24T14:31:57.051" v="2035"/>
          <ac:inkMkLst>
            <pc:docMk/>
            <pc:sldMk cId="2933775352" sldId="277"/>
            <ac:inkMk id="73" creationId="{1848E6BD-DB47-4D8B-96CD-63E032EC93B0}"/>
          </ac:inkMkLst>
        </pc:inkChg>
        <pc:inkChg chg="add del">
          <ac:chgData name="PIPAN MICHELE" userId="da00a2aa-4c64-4bcb-a497-1055e4cd2351" providerId="ADAL" clId="{6530C318-908A-4873-9DE7-969F157B1C46}" dt="2022-11-24T14:31:57.051" v="2035"/>
          <ac:inkMkLst>
            <pc:docMk/>
            <pc:sldMk cId="2933775352" sldId="277"/>
            <ac:inkMk id="74" creationId="{E5163DF3-FA4F-407C-9388-E34E0F26DD1D}"/>
          </ac:inkMkLst>
        </pc:inkChg>
        <pc:inkChg chg="add del">
          <ac:chgData name="PIPAN MICHELE" userId="da00a2aa-4c64-4bcb-a497-1055e4cd2351" providerId="ADAL" clId="{6530C318-908A-4873-9DE7-969F157B1C46}" dt="2022-11-24T14:31:57.051" v="2035"/>
          <ac:inkMkLst>
            <pc:docMk/>
            <pc:sldMk cId="2933775352" sldId="277"/>
            <ac:inkMk id="75" creationId="{8D3B64C8-D386-4B82-8FED-20D3C76005F2}"/>
          </ac:inkMkLst>
        </pc:inkChg>
        <pc:inkChg chg="add del">
          <ac:chgData name="PIPAN MICHELE" userId="da00a2aa-4c64-4bcb-a497-1055e4cd2351" providerId="ADAL" clId="{6530C318-908A-4873-9DE7-969F157B1C46}" dt="2022-11-24T14:31:57.051" v="2035"/>
          <ac:inkMkLst>
            <pc:docMk/>
            <pc:sldMk cId="2933775352" sldId="277"/>
            <ac:inkMk id="76" creationId="{EBE31A28-FEE7-4B64-B049-D5ABF95AC4B6}"/>
          </ac:inkMkLst>
        </pc:inkChg>
        <pc:inkChg chg="add del">
          <ac:chgData name="PIPAN MICHELE" userId="da00a2aa-4c64-4bcb-a497-1055e4cd2351" providerId="ADAL" clId="{6530C318-908A-4873-9DE7-969F157B1C46}" dt="2022-11-24T14:31:57.051" v="2035"/>
          <ac:inkMkLst>
            <pc:docMk/>
            <pc:sldMk cId="2933775352" sldId="277"/>
            <ac:inkMk id="77" creationId="{1CE454D3-7BDC-4FB8-A586-DC7244885E03}"/>
          </ac:inkMkLst>
        </pc:inkChg>
        <pc:inkChg chg="add del">
          <ac:chgData name="PIPAN MICHELE" userId="da00a2aa-4c64-4bcb-a497-1055e4cd2351" providerId="ADAL" clId="{6530C318-908A-4873-9DE7-969F157B1C46}" dt="2022-11-24T14:31:57.051" v="2035"/>
          <ac:inkMkLst>
            <pc:docMk/>
            <pc:sldMk cId="2933775352" sldId="277"/>
            <ac:inkMk id="78" creationId="{C0D0644E-1A76-495C-9AD5-EFFB2F96F187}"/>
          </ac:inkMkLst>
        </pc:inkChg>
        <pc:inkChg chg="add del">
          <ac:chgData name="PIPAN MICHELE" userId="da00a2aa-4c64-4bcb-a497-1055e4cd2351" providerId="ADAL" clId="{6530C318-908A-4873-9DE7-969F157B1C46}" dt="2022-11-24T14:31:57.051" v="2035"/>
          <ac:inkMkLst>
            <pc:docMk/>
            <pc:sldMk cId="2933775352" sldId="277"/>
            <ac:inkMk id="79" creationId="{A314A7F7-0442-4F74-B9C2-602E527DB49E}"/>
          </ac:inkMkLst>
        </pc:inkChg>
        <pc:inkChg chg="add">
          <ac:chgData name="PIPAN MICHELE" userId="da00a2aa-4c64-4bcb-a497-1055e4cd2351" providerId="ADAL" clId="{6530C318-908A-4873-9DE7-969F157B1C46}" dt="2022-11-24T14:31:57.051" v="2035"/>
          <ac:inkMkLst>
            <pc:docMk/>
            <pc:sldMk cId="2933775352" sldId="277"/>
            <ac:inkMk id="80" creationId="{A8D65782-51EF-4B8D-B791-98E8ABCB5D80}"/>
          </ac:inkMkLst>
        </pc:inkChg>
      </pc:sldChg>
      <pc:sldChg chg="addSp delSp modSp">
        <pc:chgData name="PIPAN MICHELE" userId="da00a2aa-4c64-4bcb-a497-1055e4cd2351" providerId="ADAL" clId="{6530C318-908A-4873-9DE7-969F157B1C46}" dt="2022-11-24T14:38:04.155" v="2133"/>
        <pc:sldMkLst>
          <pc:docMk/>
          <pc:sldMk cId="3460384698" sldId="278"/>
        </pc:sldMkLst>
        <pc:picChg chg="add mod modCrop">
          <ac:chgData name="PIPAN MICHELE" userId="da00a2aa-4c64-4bcb-a497-1055e4cd2351" providerId="ADAL" clId="{6530C318-908A-4873-9DE7-969F157B1C46}" dt="2022-11-24T14:36:19.420" v="2040" actId="14100"/>
          <ac:picMkLst>
            <pc:docMk/>
            <pc:sldMk cId="3460384698" sldId="278"/>
            <ac:picMk id="2" creationId="{EE5796D9-322A-4EB7-8C77-2807C2498B72}"/>
          </ac:picMkLst>
        </pc:picChg>
        <pc:inkChg chg="add del">
          <ac:chgData name="PIPAN MICHELE" userId="da00a2aa-4c64-4bcb-a497-1055e4cd2351" providerId="ADAL" clId="{6530C318-908A-4873-9DE7-969F157B1C46}" dt="2022-11-24T14:36:31.852" v="2050"/>
          <ac:inkMkLst>
            <pc:docMk/>
            <pc:sldMk cId="3460384698" sldId="278"/>
            <ac:inkMk id="3" creationId="{B3D6D221-05F9-4A95-9E36-FD6158455F86}"/>
          </ac:inkMkLst>
        </pc:inkChg>
        <pc:inkChg chg="add del">
          <ac:chgData name="PIPAN MICHELE" userId="da00a2aa-4c64-4bcb-a497-1055e4cd2351" providerId="ADAL" clId="{6530C318-908A-4873-9DE7-969F157B1C46}" dt="2022-11-24T14:36:31.852" v="2050"/>
          <ac:inkMkLst>
            <pc:docMk/>
            <pc:sldMk cId="3460384698" sldId="278"/>
            <ac:inkMk id="4" creationId="{AC85FF53-4454-4B99-8713-B206315065EA}"/>
          </ac:inkMkLst>
        </pc:inkChg>
        <pc:inkChg chg="add del">
          <ac:chgData name="PIPAN MICHELE" userId="da00a2aa-4c64-4bcb-a497-1055e4cd2351" providerId="ADAL" clId="{6530C318-908A-4873-9DE7-969F157B1C46}" dt="2022-11-24T14:36:31.852" v="2050"/>
          <ac:inkMkLst>
            <pc:docMk/>
            <pc:sldMk cId="3460384698" sldId="278"/>
            <ac:inkMk id="5" creationId="{CA066988-AC24-41BC-BE4E-14BEF999EC29}"/>
          </ac:inkMkLst>
        </pc:inkChg>
        <pc:inkChg chg="add del">
          <ac:chgData name="PIPAN MICHELE" userId="da00a2aa-4c64-4bcb-a497-1055e4cd2351" providerId="ADAL" clId="{6530C318-908A-4873-9DE7-969F157B1C46}" dt="2022-11-24T14:36:31.852" v="2050"/>
          <ac:inkMkLst>
            <pc:docMk/>
            <pc:sldMk cId="3460384698" sldId="278"/>
            <ac:inkMk id="6" creationId="{B081B90B-2335-46FB-89D2-D09489EBA262}"/>
          </ac:inkMkLst>
        </pc:inkChg>
        <pc:inkChg chg="add del">
          <ac:chgData name="PIPAN MICHELE" userId="da00a2aa-4c64-4bcb-a497-1055e4cd2351" providerId="ADAL" clId="{6530C318-908A-4873-9DE7-969F157B1C46}" dt="2022-11-24T14:36:31.852" v="2050"/>
          <ac:inkMkLst>
            <pc:docMk/>
            <pc:sldMk cId="3460384698" sldId="278"/>
            <ac:inkMk id="7" creationId="{72651F1C-6FE5-4FE2-99D0-E839BE1E02A4}"/>
          </ac:inkMkLst>
        </pc:inkChg>
        <pc:inkChg chg="add del">
          <ac:chgData name="PIPAN MICHELE" userId="da00a2aa-4c64-4bcb-a497-1055e4cd2351" providerId="ADAL" clId="{6530C318-908A-4873-9DE7-969F157B1C46}" dt="2022-11-24T14:36:31.852" v="2050"/>
          <ac:inkMkLst>
            <pc:docMk/>
            <pc:sldMk cId="3460384698" sldId="278"/>
            <ac:inkMk id="8" creationId="{7B14F6E7-B534-424A-92C6-0F98E2706714}"/>
          </ac:inkMkLst>
        </pc:inkChg>
        <pc:inkChg chg="add del">
          <ac:chgData name="PIPAN MICHELE" userId="da00a2aa-4c64-4bcb-a497-1055e4cd2351" providerId="ADAL" clId="{6530C318-908A-4873-9DE7-969F157B1C46}" dt="2022-11-24T14:36:31.852" v="2050"/>
          <ac:inkMkLst>
            <pc:docMk/>
            <pc:sldMk cId="3460384698" sldId="278"/>
            <ac:inkMk id="9" creationId="{23049283-7872-4053-A69F-5F8DAFD7D493}"/>
          </ac:inkMkLst>
        </pc:inkChg>
        <pc:inkChg chg="add del">
          <ac:chgData name="PIPAN MICHELE" userId="da00a2aa-4c64-4bcb-a497-1055e4cd2351" providerId="ADAL" clId="{6530C318-908A-4873-9DE7-969F157B1C46}" dt="2022-11-24T14:36:31.852" v="2050"/>
          <ac:inkMkLst>
            <pc:docMk/>
            <pc:sldMk cId="3460384698" sldId="278"/>
            <ac:inkMk id="10" creationId="{1EC68E9A-6B23-4F71-A563-590457BB3F5F}"/>
          </ac:inkMkLst>
        </pc:inkChg>
        <pc:inkChg chg="add del">
          <ac:chgData name="PIPAN MICHELE" userId="da00a2aa-4c64-4bcb-a497-1055e4cd2351" providerId="ADAL" clId="{6530C318-908A-4873-9DE7-969F157B1C46}" dt="2022-11-24T14:36:31.852" v="2050"/>
          <ac:inkMkLst>
            <pc:docMk/>
            <pc:sldMk cId="3460384698" sldId="278"/>
            <ac:inkMk id="11" creationId="{3A870BF5-F509-485C-86BC-919B75451B2A}"/>
          </ac:inkMkLst>
        </pc:inkChg>
        <pc:inkChg chg="add del">
          <ac:chgData name="PIPAN MICHELE" userId="da00a2aa-4c64-4bcb-a497-1055e4cd2351" providerId="ADAL" clId="{6530C318-908A-4873-9DE7-969F157B1C46}" dt="2022-11-24T14:36:31.852" v="2050"/>
          <ac:inkMkLst>
            <pc:docMk/>
            <pc:sldMk cId="3460384698" sldId="278"/>
            <ac:inkMk id="12" creationId="{5470A842-F1BC-4606-98A9-6298FCC17750}"/>
          </ac:inkMkLst>
        </pc:inkChg>
        <pc:inkChg chg="add del">
          <ac:chgData name="PIPAN MICHELE" userId="da00a2aa-4c64-4bcb-a497-1055e4cd2351" providerId="ADAL" clId="{6530C318-908A-4873-9DE7-969F157B1C46}" dt="2022-11-24T14:38:04.155" v="2133"/>
          <ac:inkMkLst>
            <pc:docMk/>
            <pc:sldMk cId="3460384698" sldId="278"/>
            <ac:inkMk id="13" creationId="{5F5F72AC-8DBC-443A-98EB-6DA02AB4ECBE}"/>
          </ac:inkMkLst>
        </pc:inkChg>
        <pc:inkChg chg="add del">
          <ac:chgData name="PIPAN MICHELE" userId="da00a2aa-4c64-4bcb-a497-1055e4cd2351" providerId="ADAL" clId="{6530C318-908A-4873-9DE7-969F157B1C46}" dt="2022-11-24T14:36:34.826" v="2056"/>
          <ac:inkMkLst>
            <pc:docMk/>
            <pc:sldMk cId="3460384698" sldId="278"/>
            <ac:inkMk id="14" creationId="{B2F2BE9A-EACC-4CB3-BA37-A082A78E47A5}"/>
          </ac:inkMkLst>
        </pc:inkChg>
        <pc:inkChg chg="add del">
          <ac:chgData name="PIPAN MICHELE" userId="da00a2aa-4c64-4bcb-a497-1055e4cd2351" providerId="ADAL" clId="{6530C318-908A-4873-9DE7-969F157B1C46}" dt="2022-11-24T14:36:34.826" v="2056"/>
          <ac:inkMkLst>
            <pc:docMk/>
            <pc:sldMk cId="3460384698" sldId="278"/>
            <ac:inkMk id="15" creationId="{4BAE8C2E-1F23-4536-931B-3396435E87FD}"/>
          </ac:inkMkLst>
        </pc:inkChg>
        <pc:inkChg chg="add del">
          <ac:chgData name="PIPAN MICHELE" userId="da00a2aa-4c64-4bcb-a497-1055e4cd2351" providerId="ADAL" clId="{6530C318-908A-4873-9DE7-969F157B1C46}" dt="2022-11-24T14:36:34.826" v="2056"/>
          <ac:inkMkLst>
            <pc:docMk/>
            <pc:sldMk cId="3460384698" sldId="278"/>
            <ac:inkMk id="16" creationId="{876D7127-95AD-4C2C-AD7C-6FCEBEFC4B60}"/>
          </ac:inkMkLst>
        </pc:inkChg>
        <pc:inkChg chg="add del">
          <ac:chgData name="PIPAN MICHELE" userId="da00a2aa-4c64-4bcb-a497-1055e4cd2351" providerId="ADAL" clId="{6530C318-908A-4873-9DE7-969F157B1C46}" dt="2022-11-24T14:36:34.826" v="2056"/>
          <ac:inkMkLst>
            <pc:docMk/>
            <pc:sldMk cId="3460384698" sldId="278"/>
            <ac:inkMk id="17" creationId="{591C27D0-38D4-4D89-BAC2-704831352EDD}"/>
          </ac:inkMkLst>
        </pc:inkChg>
        <pc:inkChg chg="add del">
          <ac:chgData name="PIPAN MICHELE" userId="da00a2aa-4c64-4bcb-a497-1055e4cd2351" providerId="ADAL" clId="{6530C318-908A-4873-9DE7-969F157B1C46}" dt="2022-11-24T14:36:34.826" v="2056"/>
          <ac:inkMkLst>
            <pc:docMk/>
            <pc:sldMk cId="3460384698" sldId="278"/>
            <ac:inkMk id="18" creationId="{037D0B1F-0D4E-4F4E-8B08-5E74AE5F33CE}"/>
          </ac:inkMkLst>
        </pc:inkChg>
        <pc:inkChg chg="add del">
          <ac:chgData name="PIPAN MICHELE" userId="da00a2aa-4c64-4bcb-a497-1055e4cd2351" providerId="ADAL" clId="{6530C318-908A-4873-9DE7-969F157B1C46}" dt="2022-11-24T14:38:04.155" v="2133"/>
          <ac:inkMkLst>
            <pc:docMk/>
            <pc:sldMk cId="3460384698" sldId="278"/>
            <ac:inkMk id="19" creationId="{F77CDBE8-005C-45F3-B852-78ABE1F4DF07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20" creationId="{D85F6472-0FF3-4624-B07E-C2AC40FC0050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21" creationId="{7063F247-DEEA-4E63-A9B9-99896ED9B75D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22" creationId="{E47D164D-B469-429A-A08F-D7AF889A45F7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23" creationId="{0E80F361-5E45-4DCF-BB4E-DA889EBAB0C3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24" creationId="{10F9F6B3-CDB7-47B5-BBFF-92557FABF376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25" creationId="{EAC6254A-A162-4AAF-85F2-2EE2C873D0C0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26" creationId="{DC32C2F0-C4D2-49D0-8E16-8E3660860C58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27" creationId="{851254C7-7E4D-4B01-8545-C5328AE93FB8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28" creationId="{840BB9D2-8B69-4BA0-9A7B-F441487B6F27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29" creationId="{D412B6E8-B092-4DC9-9148-A08DD84C55C7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30" creationId="{A070B329-2C7A-46E5-929C-DE2AA2094AAF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31" creationId="{61FBC5D3-F6EB-4205-8CEC-2E5B563F2A1C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32" creationId="{D2D9AEAD-1658-4828-B209-7C2E669CDE4A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33" creationId="{2666DD2E-2BFE-48B2-8754-56DA30414CFB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34" creationId="{70C5A068-39C6-4C32-B2DD-24E2149AF757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35" creationId="{0896EC30-21FD-479F-B028-112BC52A8966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36" creationId="{B17E6340-30CC-4D49-8846-66F2EAA83762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37" creationId="{1E0770F1-2584-40D9-8224-1BCACB480DA0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38" creationId="{D9E2212F-8726-4D26-BB1D-01A002561CDF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39" creationId="{F5692D0C-4E61-4754-A192-4347522E94C0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40" creationId="{B7FAC9D8-4BC8-4CF4-87A4-656C93120C82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41" creationId="{4B6830A6-BD90-4C73-98D8-7DE89FB79A82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42" creationId="{4646A7C8-306D-4A77-AB71-4EB6527C4897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43" creationId="{5D5BC375-5B66-48F9-A060-7CB76C7CF2D3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44" creationId="{5F03BB6D-78E3-44C0-B098-34EF839F541F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45" creationId="{6FDDC826-5522-4827-8931-FD8C05D942D0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46" creationId="{441AB247-C1FA-4FC3-B049-657E49A6EC3D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47" creationId="{D11F4920-E814-4449-B96F-3C0ED1A831F7}"/>
          </ac:inkMkLst>
        </pc:inkChg>
        <pc:inkChg chg="add del">
          <ac:chgData name="PIPAN MICHELE" userId="da00a2aa-4c64-4bcb-a497-1055e4cd2351" providerId="ADAL" clId="{6530C318-908A-4873-9DE7-969F157B1C46}" dt="2022-11-24T14:36:51.830" v="2083"/>
          <ac:inkMkLst>
            <pc:docMk/>
            <pc:sldMk cId="3460384698" sldId="278"/>
            <ac:inkMk id="48" creationId="{AC01E5E1-7BDC-47D0-B803-0A5C42835084}"/>
          </ac:inkMkLst>
        </pc:inkChg>
        <pc:inkChg chg="add del">
          <ac:chgData name="PIPAN MICHELE" userId="da00a2aa-4c64-4bcb-a497-1055e4cd2351" providerId="ADAL" clId="{6530C318-908A-4873-9DE7-969F157B1C46}" dt="2022-11-24T14:36:59.906" v="2087"/>
          <ac:inkMkLst>
            <pc:docMk/>
            <pc:sldMk cId="3460384698" sldId="278"/>
            <ac:inkMk id="49" creationId="{2664B99D-E393-4153-A020-5D14C97A5862}"/>
          </ac:inkMkLst>
        </pc:inkChg>
        <pc:inkChg chg="add del">
          <ac:chgData name="PIPAN MICHELE" userId="da00a2aa-4c64-4bcb-a497-1055e4cd2351" providerId="ADAL" clId="{6530C318-908A-4873-9DE7-969F157B1C46}" dt="2022-11-24T14:36:59.906" v="2087"/>
          <ac:inkMkLst>
            <pc:docMk/>
            <pc:sldMk cId="3460384698" sldId="278"/>
            <ac:inkMk id="50" creationId="{7BFFABBA-A309-4B00-88E5-F379C7C39E12}"/>
          </ac:inkMkLst>
        </pc:inkChg>
        <pc:inkChg chg="add del">
          <ac:chgData name="PIPAN MICHELE" userId="da00a2aa-4c64-4bcb-a497-1055e4cd2351" providerId="ADAL" clId="{6530C318-908A-4873-9DE7-969F157B1C46}" dt="2022-11-24T14:36:59.906" v="2087"/>
          <ac:inkMkLst>
            <pc:docMk/>
            <pc:sldMk cId="3460384698" sldId="278"/>
            <ac:inkMk id="51" creationId="{23F7FB20-1F37-4F62-A525-3002A3141F6E}"/>
          </ac:inkMkLst>
        </pc:inkChg>
        <pc:inkChg chg="add del">
          <ac:chgData name="PIPAN MICHELE" userId="da00a2aa-4c64-4bcb-a497-1055e4cd2351" providerId="ADAL" clId="{6530C318-908A-4873-9DE7-969F157B1C46}" dt="2022-11-24T14:36:59.906" v="2087"/>
          <ac:inkMkLst>
            <pc:docMk/>
            <pc:sldMk cId="3460384698" sldId="278"/>
            <ac:inkMk id="52" creationId="{B1CB25B2-630A-4812-BDD9-0F1B3567A202}"/>
          </ac:inkMkLst>
        </pc:inkChg>
        <pc:inkChg chg="add del">
          <ac:chgData name="PIPAN MICHELE" userId="da00a2aa-4c64-4bcb-a497-1055e4cd2351" providerId="ADAL" clId="{6530C318-908A-4873-9DE7-969F157B1C46}" dt="2022-11-24T14:37:11.916" v="2091"/>
          <ac:inkMkLst>
            <pc:docMk/>
            <pc:sldMk cId="3460384698" sldId="278"/>
            <ac:inkMk id="53" creationId="{A8E79E97-9932-4D2A-A960-7EAECCF9C04D}"/>
          </ac:inkMkLst>
        </pc:inkChg>
        <pc:inkChg chg="add del">
          <ac:chgData name="PIPAN MICHELE" userId="da00a2aa-4c64-4bcb-a497-1055e4cd2351" providerId="ADAL" clId="{6530C318-908A-4873-9DE7-969F157B1C46}" dt="2022-11-24T14:37:11.916" v="2091"/>
          <ac:inkMkLst>
            <pc:docMk/>
            <pc:sldMk cId="3460384698" sldId="278"/>
            <ac:inkMk id="54" creationId="{B54404D1-37CA-4CFC-8670-3D482321187F}"/>
          </ac:inkMkLst>
        </pc:inkChg>
        <pc:inkChg chg="add del">
          <ac:chgData name="PIPAN MICHELE" userId="da00a2aa-4c64-4bcb-a497-1055e4cd2351" providerId="ADAL" clId="{6530C318-908A-4873-9DE7-969F157B1C46}" dt="2022-11-24T14:37:11.916" v="2091"/>
          <ac:inkMkLst>
            <pc:docMk/>
            <pc:sldMk cId="3460384698" sldId="278"/>
            <ac:inkMk id="55" creationId="{0719A239-D2D0-4866-83E9-5B815F3F807B}"/>
          </ac:inkMkLst>
        </pc:inkChg>
        <pc:inkChg chg="add del">
          <ac:chgData name="PIPAN MICHELE" userId="da00a2aa-4c64-4bcb-a497-1055e4cd2351" providerId="ADAL" clId="{6530C318-908A-4873-9DE7-969F157B1C46}" dt="2022-11-24T14:37:11.916" v="2091"/>
          <ac:inkMkLst>
            <pc:docMk/>
            <pc:sldMk cId="3460384698" sldId="278"/>
            <ac:inkMk id="56" creationId="{E685ED1C-6250-4013-9C04-5AF207BC4332}"/>
          </ac:inkMkLst>
        </pc:inkChg>
        <pc:inkChg chg="add del">
          <ac:chgData name="PIPAN MICHELE" userId="da00a2aa-4c64-4bcb-a497-1055e4cd2351" providerId="ADAL" clId="{6530C318-908A-4873-9DE7-969F157B1C46}" dt="2022-11-24T14:37:16.401" v="2093"/>
          <ac:inkMkLst>
            <pc:docMk/>
            <pc:sldMk cId="3460384698" sldId="278"/>
            <ac:inkMk id="57" creationId="{338B521E-E2A4-49D9-9D6C-1EAA5757FDB9}"/>
          </ac:inkMkLst>
        </pc:inkChg>
        <pc:inkChg chg="add del">
          <ac:chgData name="PIPAN MICHELE" userId="da00a2aa-4c64-4bcb-a497-1055e4cd2351" providerId="ADAL" clId="{6530C318-908A-4873-9DE7-969F157B1C46}" dt="2022-11-24T14:37:16.401" v="2093"/>
          <ac:inkMkLst>
            <pc:docMk/>
            <pc:sldMk cId="3460384698" sldId="278"/>
            <ac:inkMk id="58" creationId="{48D3909C-AEDC-4ED1-9B78-50FA8B54D45E}"/>
          </ac:inkMkLst>
        </pc:inkChg>
        <pc:inkChg chg="add del">
          <ac:chgData name="PIPAN MICHELE" userId="da00a2aa-4c64-4bcb-a497-1055e4cd2351" providerId="ADAL" clId="{6530C318-908A-4873-9DE7-969F157B1C46}" dt="2022-11-24T14:37:21.446" v="2096"/>
          <ac:inkMkLst>
            <pc:docMk/>
            <pc:sldMk cId="3460384698" sldId="278"/>
            <ac:inkMk id="59" creationId="{50C6E41C-06FE-40D8-84AB-1D6319E78795}"/>
          </ac:inkMkLst>
        </pc:inkChg>
        <pc:inkChg chg="add del">
          <ac:chgData name="PIPAN MICHELE" userId="da00a2aa-4c64-4bcb-a497-1055e4cd2351" providerId="ADAL" clId="{6530C318-908A-4873-9DE7-969F157B1C46}" dt="2022-11-24T14:37:21.446" v="2096"/>
          <ac:inkMkLst>
            <pc:docMk/>
            <pc:sldMk cId="3460384698" sldId="278"/>
            <ac:inkMk id="60" creationId="{69364005-9DCC-4A84-89DF-9B666739C3B9}"/>
          </ac:inkMkLst>
        </pc:inkChg>
        <pc:inkChg chg="add del">
          <ac:chgData name="PIPAN MICHELE" userId="da00a2aa-4c64-4bcb-a497-1055e4cd2351" providerId="ADAL" clId="{6530C318-908A-4873-9DE7-969F157B1C46}" dt="2022-11-24T14:37:21.446" v="2096"/>
          <ac:inkMkLst>
            <pc:docMk/>
            <pc:sldMk cId="3460384698" sldId="278"/>
            <ac:inkMk id="61" creationId="{4312C089-D910-47D7-9263-2B60A3DBAD7F}"/>
          </ac:inkMkLst>
        </pc:inkChg>
        <pc:inkChg chg="add del">
          <ac:chgData name="PIPAN MICHELE" userId="da00a2aa-4c64-4bcb-a497-1055e4cd2351" providerId="ADAL" clId="{6530C318-908A-4873-9DE7-969F157B1C46}" dt="2022-11-24T14:37:27.784" v="2108"/>
          <ac:inkMkLst>
            <pc:docMk/>
            <pc:sldMk cId="3460384698" sldId="278"/>
            <ac:inkMk id="62" creationId="{F3C5B4D0-8E96-46F3-92F6-AE1DB53F63E9}"/>
          </ac:inkMkLst>
        </pc:inkChg>
        <pc:inkChg chg="add del">
          <ac:chgData name="PIPAN MICHELE" userId="da00a2aa-4c64-4bcb-a497-1055e4cd2351" providerId="ADAL" clId="{6530C318-908A-4873-9DE7-969F157B1C46}" dt="2022-11-24T14:37:27.784" v="2108"/>
          <ac:inkMkLst>
            <pc:docMk/>
            <pc:sldMk cId="3460384698" sldId="278"/>
            <ac:inkMk id="63" creationId="{A5001E0B-E5A2-4075-9983-38B2DCFF4C53}"/>
          </ac:inkMkLst>
        </pc:inkChg>
        <pc:inkChg chg="add del">
          <ac:chgData name="PIPAN MICHELE" userId="da00a2aa-4c64-4bcb-a497-1055e4cd2351" providerId="ADAL" clId="{6530C318-908A-4873-9DE7-969F157B1C46}" dt="2022-11-24T14:37:27.784" v="2108"/>
          <ac:inkMkLst>
            <pc:docMk/>
            <pc:sldMk cId="3460384698" sldId="278"/>
            <ac:inkMk id="64" creationId="{1C6CF53B-A345-42E3-A35F-5224959956FB}"/>
          </ac:inkMkLst>
        </pc:inkChg>
        <pc:inkChg chg="add del">
          <ac:chgData name="PIPAN MICHELE" userId="da00a2aa-4c64-4bcb-a497-1055e4cd2351" providerId="ADAL" clId="{6530C318-908A-4873-9DE7-969F157B1C46}" dt="2022-11-24T14:37:27.784" v="2108"/>
          <ac:inkMkLst>
            <pc:docMk/>
            <pc:sldMk cId="3460384698" sldId="278"/>
            <ac:inkMk id="65" creationId="{8877E7B4-D8E2-4C3C-81C9-11C2ED11C21F}"/>
          </ac:inkMkLst>
        </pc:inkChg>
        <pc:inkChg chg="add del">
          <ac:chgData name="PIPAN MICHELE" userId="da00a2aa-4c64-4bcb-a497-1055e4cd2351" providerId="ADAL" clId="{6530C318-908A-4873-9DE7-969F157B1C46}" dt="2022-11-24T14:37:27.784" v="2108"/>
          <ac:inkMkLst>
            <pc:docMk/>
            <pc:sldMk cId="3460384698" sldId="278"/>
            <ac:inkMk id="66" creationId="{79099296-21A0-4D23-A84D-7CEAD483C8D2}"/>
          </ac:inkMkLst>
        </pc:inkChg>
        <pc:inkChg chg="add del">
          <ac:chgData name="PIPAN MICHELE" userId="da00a2aa-4c64-4bcb-a497-1055e4cd2351" providerId="ADAL" clId="{6530C318-908A-4873-9DE7-969F157B1C46}" dt="2022-11-24T14:37:27.784" v="2108"/>
          <ac:inkMkLst>
            <pc:docMk/>
            <pc:sldMk cId="3460384698" sldId="278"/>
            <ac:inkMk id="67" creationId="{BF44CB63-52B6-48E8-91DB-E9ACF4701714}"/>
          </ac:inkMkLst>
        </pc:inkChg>
        <pc:inkChg chg="add del">
          <ac:chgData name="PIPAN MICHELE" userId="da00a2aa-4c64-4bcb-a497-1055e4cd2351" providerId="ADAL" clId="{6530C318-908A-4873-9DE7-969F157B1C46}" dt="2022-11-24T14:37:27.784" v="2108"/>
          <ac:inkMkLst>
            <pc:docMk/>
            <pc:sldMk cId="3460384698" sldId="278"/>
            <ac:inkMk id="68" creationId="{926BC894-C54B-4796-A4E5-8238BA20AED7}"/>
          </ac:inkMkLst>
        </pc:inkChg>
        <pc:inkChg chg="add del">
          <ac:chgData name="PIPAN MICHELE" userId="da00a2aa-4c64-4bcb-a497-1055e4cd2351" providerId="ADAL" clId="{6530C318-908A-4873-9DE7-969F157B1C46}" dt="2022-11-24T14:37:27.784" v="2108"/>
          <ac:inkMkLst>
            <pc:docMk/>
            <pc:sldMk cId="3460384698" sldId="278"/>
            <ac:inkMk id="69" creationId="{92956323-4619-4B62-8139-452078893125}"/>
          </ac:inkMkLst>
        </pc:inkChg>
        <pc:inkChg chg="add del">
          <ac:chgData name="PIPAN MICHELE" userId="da00a2aa-4c64-4bcb-a497-1055e4cd2351" providerId="ADAL" clId="{6530C318-908A-4873-9DE7-969F157B1C46}" dt="2022-11-24T14:37:27.784" v="2108"/>
          <ac:inkMkLst>
            <pc:docMk/>
            <pc:sldMk cId="3460384698" sldId="278"/>
            <ac:inkMk id="70" creationId="{9620304A-DA6D-41E8-87E3-4083A3413183}"/>
          </ac:inkMkLst>
        </pc:inkChg>
        <pc:inkChg chg="add del">
          <ac:chgData name="PIPAN MICHELE" userId="da00a2aa-4c64-4bcb-a497-1055e4cd2351" providerId="ADAL" clId="{6530C318-908A-4873-9DE7-969F157B1C46}" dt="2022-11-24T14:37:27.784" v="2108"/>
          <ac:inkMkLst>
            <pc:docMk/>
            <pc:sldMk cId="3460384698" sldId="278"/>
            <ac:inkMk id="71" creationId="{E208099C-4BCC-4152-9299-62597AE72D47}"/>
          </ac:inkMkLst>
        </pc:inkChg>
        <pc:inkChg chg="add del">
          <ac:chgData name="PIPAN MICHELE" userId="da00a2aa-4c64-4bcb-a497-1055e4cd2351" providerId="ADAL" clId="{6530C318-908A-4873-9DE7-969F157B1C46}" dt="2022-11-24T14:37:27.784" v="2108"/>
          <ac:inkMkLst>
            <pc:docMk/>
            <pc:sldMk cId="3460384698" sldId="278"/>
            <ac:inkMk id="72" creationId="{33869EF4-24A4-4621-B1CA-0BDFB242BF2B}"/>
          </ac:inkMkLst>
        </pc:inkChg>
        <pc:inkChg chg="add del">
          <ac:chgData name="PIPAN MICHELE" userId="da00a2aa-4c64-4bcb-a497-1055e4cd2351" providerId="ADAL" clId="{6530C318-908A-4873-9DE7-969F157B1C46}" dt="2022-11-24T14:37:27.784" v="2108"/>
          <ac:inkMkLst>
            <pc:docMk/>
            <pc:sldMk cId="3460384698" sldId="278"/>
            <ac:inkMk id="73" creationId="{56917126-950A-4372-8DCC-122037A5580B}"/>
          </ac:inkMkLst>
        </pc:inkChg>
        <pc:inkChg chg="add del">
          <ac:chgData name="PIPAN MICHELE" userId="da00a2aa-4c64-4bcb-a497-1055e4cd2351" providerId="ADAL" clId="{6530C318-908A-4873-9DE7-969F157B1C46}" dt="2022-11-24T14:37:30.922" v="2113"/>
          <ac:inkMkLst>
            <pc:docMk/>
            <pc:sldMk cId="3460384698" sldId="278"/>
            <ac:inkMk id="74" creationId="{5070CF8B-34B9-4E23-A3DA-5D6B536FE75A}"/>
          </ac:inkMkLst>
        </pc:inkChg>
        <pc:inkChg chg="add del">
          <ac:chgData name="PIPAN MICHELE" userId="da00a2aa-4c64-4bcb-a497-1055e4cd2351" providerId="ADAL" clId="{6530C318-908A-4873-9DE7-969F157B1C46}" dt="2022-11-24T14:37:30.922" v="2113"/>
          <ac:inkMkLst>
            <pc:docMk/>
            <pc:sldMk cId="3460384698" sldId="278"/>
            <ac:inkMk id="75" creationId="{7D80B429-4D63-4615-8EA4-72176E060DDE}"/>
          </ac:inkMkLst>
        </pc:inkChg>
        <pc:inkChg chg="add del">
          <ac:chgData name="PIPAN MICHELE" userId="da00a2aa-4c64-4bcb-a497-1055e4cd2351" providerId="ADAL" clId="{6530C318-908A-4873-9DE7-969F157B1C46}" dt="2022-11-24T14:37:30.922" v="2113"/>
          <ac:inkMkLst>
            <pc:docMk/>
            <pc:sldMk cId="3460384698" sldId="278"/>
            <ac:inkMk id="76" creationId="{B104362C-9199-4A1D-AB68-A5CDE589AB36}"/>
          </ac:inkMkLst>
        </pc:inkChg>
        <pc:inkChg chg="add del">
          <ac:chgData name="PIPAN MICHELE" userId="da00a2aa-4c64-4bcb-a497-1055e4cd2351" providerId="ADAL" clId="{6530C318-908A-4873-9DE7-969F157B1C46}" dt="2022-11-24T14:37:30.922" v="2113"/>
          <ac:inkMkLst>
            <pc:docMk/>
            <pc:sldMk cId="3460384698" sldId="278"/>
            <ac:inkMk id="77" creationId="{6A2FD5D4-0C9F-434D-BDFA-0211E77705EE}"/>
          </ac:inkMkLst>
        </pc:inkChg>
        <pc:inkChg chg="add del">
          <ac:chgData name="PIPAN MICHELE" userId="da00a2aa-4c64-4bcb-a497-1055e4cd2351" providerId="ADAL" clId="{6530C318-908A-4873-9DE7-969F157B1C46}" dt="2022-11-24T14:37:30.922" v="2113"/>
          <ac:inkMkLst>
            <pc:docMk/>
            <pc:sldMk cId="3460384698" sldId="278"/>
            <ac:inkMk id="78" creationId="{63914399-5012-413A-8F0A-4C76D1C06E7D}"/>
          </ac:inkMkLst>
        </pc:inkChg>
        <pc:inkChg chg="add del">
          <ac:chgData name="PIPAN MICHELE" userId="da00a2aa-4c64-4bcb-a497-1055e4cd2351" providerId="ADAL" clId="{6530C318-908A-4873-9DE7-969F157B1C46}" dt="2022-11-24T14:37:33.978" v="2119"/>
          <ac:inkMkLst>
            <pc:docMk/>
            <pc:sldMk cId="3460384698" sldId="278"/>
            <ac:inkMk id="79" creationId="{982A6BB3-6908-4300-9B99-CA6D24FB0178}"/>
          </ac:inkMkLst>
        </pc:inkChg>
        <pc:inkChg chg="add del">
          <ac:chgData name="PIPAN MICHELE" userId="da00a2aa-4c64-4bcb-a497-1055e4cd2351" providerId="ADAL" clId="{6530C318-908A-4873-9DE7-969F157B1C46}" dt="2022-11-24T14:37:33.978" v="2119"/>
          <ac:inkMkLst>
            <pc:docMk/>
            <pc:sldMk cId="3460384698" sldId="278"/>
            <ac:inkMk id="80" creationId="{7B65EBEC-B07B-4B86-97D3-9CDA05C8356C}"/>
          </ac:inkMkLst>
        </pc:inkChg>
        <pc:inkChg chg="add del">
          <ac:chgData name="PIPAN MICHELE" userId="da00a2aa-4c64-4bcb-a497-1055e4cd2351" providerId="ADAL" clId="{6530C318-908A-4873-9DE7-969F157B1C46}" dt="2022-11-24T14:37:33.978" v="2119"/>
          <ac:inkMkLst>
            <pc:docMk/>
            <pc:sldMk cId="3460384698" sldId="278"/>
            <ac:inkMk id="81" creationId="{EF8BA728-6A9B-4281-B021-5964D7D3E50E}"/>
          </ac:inkMkLst>
        </pc:inkChg>
        <pc:inkChg chg="add del">
          <ac:chgData name="PIPAN MICHELE" userId="da00a2aa-4c64-4bcb-a497-1055e4cd2351" providerId="ADAL" clId="{6530C318-908A-4873-9DE7-969F157B1C46}" dt="2022-11-24T14:37:33.978" v="2119"/>
          <ac:inkMkLst>
            <pc:docMk/>
            <pc:sldMk cId="3460384698" sldId="278"/>
            <ac:inkMk id="82" creationId="{9782FC99-854F-4433-80E1-9183F705156B}"/>
          </ac:inkMkLst>
        </pc:inkChg>
        <pc:inkChg chg="add del">
          <ac:chgData name="PIPAN MICHELE" userId="da00a2aa-4c64-4bcb-a497-1055e4cd2351" providerId="ADAL" clId="{6530C318-908A-4873-9DE7-969F157B1C46}" dt="2022-11-24T14:37:33.978" v="2119"/>
          <ac:inkMkLst>
            <pc:docMk/>
            <pc:sldMk cId="3460384698" sldId="278"/>
            <ac:inkMk id="83" creationId="{844AEA13-495A-4EA7-8263-06C55550D93D}"/>
          </ac:inkMkLst>
        </pc:inkChg>
        <pc:inkChg chg="add del">
          <ac:chgData name="PIPAN MICHELE" userId="da00a2aa-4c64-4bcb-a497-1055e4cd2351" providerId="ADAL" clId="{6530C318-908A-4873-9DE7-969F157B1C46}" dt="2022-11-24T14:37:33.978" v="2119"/>
          <ac:inkMkLst>
            <pc:docMk/>
            <pc:sldMk cId="3460384698" sldId="278"/>
            <ac:inkMk id="84" creationId="{6466F539-6DC7-478F-BE88-6EF7DB25A860}"/>
          </ac:inkMkLst>
        </pc:inkChg>
        <pc:inkChg chg="add del">
          <ac:chgData name="PIPAN MICHELE" userId="da00a2aa-4c64-4bcb-a497-1055e4cd2351" providerId="ADAL" clId="{6530C318-908A-4873-9DE7-969F157B1C46}" dt="2022-11-24T14:37:46.251" v="2121"/>
          <ac:inkMkLst>
            <pc:docMk/>
            <pc:sldMk cId="3460384698" sldId="278"/>
            <ac:inkMk id="85" creationId="{4B4932FA-5C2F-45EA-A3D0-F4F0AAE90364}"/>
          </ac:inkMkLst>
        </pc:inkChg>
        <pc:inkChg chg="add del">
          <ac:chgData name="PIPAN MICHELE" userId="da00a2aa-4c64-4bcb-a497-1055e4cd2351" providerId="ADAL" clId="{6530C318-908A-4873-9DE7-969F157B1C46}" dt="2022-11-24T14:37:46.251" v="2121"/>
          <ac:inkMkLst>
            <pc:docMk/>
            <pc:sldMk cId="3460384698" sldId="278"/>
            <ac:inkMk id="86" creationId="{EC0F0BCB-EA6B-47E3-965A-9F4021F7C180}"/>
          </ac:inkMkLst>
        </pc:inkChg>
        <pc:inkChg chg="add del">
          <ac:chgData name="PIPAN MICHELE" userId="da00a2aa-4c64-4bcb-a497-1055e4cd2351" providerId="ADAL" clId="{6530C318-908A-4873-9DE7-969F157B1C46}" dt="2022-11-24T14:37:47.998" v="2123"/>
          <ac:inkMkLst>
            <pc:docMk/>
            <pc:sldMk cId="3460384698" sldId="278"/>
            <ac:inkMk id="87" creationId="{DC5F9242-DAB9-4744-8CFC-E59D10946D78}"/>
          </ac:inkMkLst>
        </pc:inkChg>
        <pc:inkChg chg="add del">
          <ac:chgData name="PIPAN MICHELE" userId="da00a2aa-4c64-4bcb-a497-1055e4cd2351" providerId="ADAL" clId="{6530C318-908A-4873-9DE7-969F157B1C46}" dt="2022-11-24T14:37:47.998" v="2123"/>
          <ac:inkMkLst>
            <pc:docMk/>
            <pc:sldMk cId="3460384698" sldId="278"/>
            <ac:inkMk id="88" creationId="{954935B7-74A1-4715-B429-E0F806B9E1BA}"/>
          </ac:inkMkLst>
        </pc:inkChg>
        <pc:inkChg chg="add del">
          <ac:chgData name="PIPAN MICHELE" userId="da00a2aa-4c64-4bcb-a497-1055e4cd2351" providerId="ADAL" clId="{6530C318-908A-4873-9DE7-969F157B1C46}" dt="2022-11-24T14:37:48.822" v="2125"/>
          <ac:inkMkLst>
            <pc:docMk/>
            <pc:sldMk cId="3460384698" sldId="278"/>
            <ac:inkMk id="89" creationId="{E245A827-FAEF-4A43-A2FE-F2700380FE7E}"/>
          </ac:inkMkLst>
        </pc:inkChg>
        <pc:inkChg chg="add del">
          <ac:chgData name="PIPAN MICHELE" userId="da00a2aa-4c64-4bcb-a497-1055e4cd2351" providerId="ADAL" clId="{6530C318-908A-4873-9DE7-969F157B1C46}" dt="2022-11-24T14:37:48.822" v="2125"/>
          <ac:inkMkLst>
            <pc:docMk/>
            <pc:sldMk cId="3460384698" sldId="278"/>
            <ac:inkMk id="90" creationId="{66EA5AA5-8BFB-45E9-BD8D-88D6D40ED8C7}"/>
          </ac:inkMkLst>
        </pc:inkChg>
        <pc:inkChg chg="add del">
          <ac:chgData name="PIPAN MICHELE" userId="da00a2aa-4c64-4bcb-a497-1055e4cd2351" providerId="ADAL" clId="{6530C318-908A-4873-9DE7-969F157B1C46}" dt="2022-11-24T14:37:52.526" v="2128"/>
          <ac:inkMkLst>
            <pc:docMk/>
            <pc:sldMk cId="3460384698" sldId="278"/>
            <ac:inkMk id="91" creationId="{AF066460-A17C-4A46-B5C9-9C3C95F9250C}"/>
          </ac:inkMkLst>
        </pc:inkChg>
        <pc:inkChg chg="add del">
          <ac:chgData name="PIPAN MICHELE" userId="da00a2aa-4c64-4bcb-a497-1055e4cd2351" providerId="ADAL" clId="{6530C318-908A-4873-9DE7-969F157B1C46}" dt="2022-11-24T14:37:52.526" v="2128"/>
          <ac:inkMkLst>
            <pc:docMk/>
            <pc:sldMk cId="3460384698" sldId="278"/>
            <ac:inkMk id="92" creationId="{2FC8D573-727A-4B6D-A600-15CD2E3632A4}"/>
          </ac:inkMkLst>
        </pc:inkChg>
        <pc:inkChg chg="add del">
          <ac:chgData name="PIPAN MICHELE" userId="da00a2aa-4c64-4bcb-a497-1055e4cd2351" providerId="ADAL" clId="{6530C318-908A-4873-9DE7-969F157B1C46}" dt="2022-11-24T14:37:52.526" v="2128"/>
          <ac:inkMkLst>
            <pc:docMk/>
            <pc:sldMk cId="3460384698" sldId="278"/>
            <ac:inkMk id="93" creationId="{B8F68F69-5BB7-4ED5-B455-F50068F5FC96}"/>
          </ac:inkMkLst>
        </pc:inkChg>
        <pc:inkChg chg="add del">
          <ac:chgData name="PIPAN MICHELE" userId="da00a2aa-4c64-4bcb-a497-1055e4cd2351" providerId="ADAL" clId="{6530C318-908A-4873-9DE7-969F157B1C46}" dt="2022-11-24T14:38:04.155" v="2133"/>
          <ac:inkMkLst>
            <pc:docMk/>
            <pc:sldMk cId="3460384698" sldId="278"/>
            <ac:inkMk id="94" creationId="{D0BEFE16-D7A1-46CA-9653-1FFBAA8EEA61}"/>
          </ac:inkMkLst>
        </pc:inkChg>
        <pc:inkChg chg="add del">
          <ac:chgData name="PIPAN MICHELE" userId="da00a2aa-4c64-4bcb-a497-1055e4cd2351" providerId="ADAL" clId="{6530C318-908A-4873-9DE7-969F157B1C46}" dt="2022-11-24T14:38:04.155" v="2133"/>
          <ac:inkMkLst>
            <pc:docMk/>
            <pc:sldMk cId="3460384698" sldId="278"/>
            <ac:inkMk id="95" creationId="{31D2D6B2-8317-4999-BC16-E058D31616E0}"/>
          </ac:inkMkLst>
        </pc:inkChg>
        <pc:inkChg chg="add del">
          <ac:chgData name="PIPAN MICHELE" userId="da00a2aa-4c64-4bcb-a497-1055e4cd2351" providerId="ADAL" clId="{6530C318-908A-4873-9DE7-969F157B1C46}" dt="2022-11-24T14:38:04.155" v="2133"/>
          <ac:inkMkLst>
            <pc:docMk/>
            <pc:sldMk cId="3460384698" sldId="278"/>
            <ac:inkMk id="96" creationId="{6AB4F59C-6D72-4F03-9113-8E0899CAD422}"/>
          </ac:inkMkLst>
        </pc:inkChg>
        <pc:inkChg chg="add del">
          <ac:chgData name="PIPAN MICHELE" userId="da00a2aa-4c64-4bcb-a497-1055e4cd2351" providerId="ADAL" clId="{6530C318-908A-4873-9DE7-969F157B1C46}" dt="2022-11-24T14:38:04.155" v="2133"/>
          <ac:inkMkLst>
            <pc:docMk/>
            <pc:sldMk cId="3460384698" sldId="278"/>
            <ac:inkMk id="97" creationId="{8DB4804A-51A9-430A-B6DD-329B847CC250}"/>
          </ac:inkMkLst>
        </pc:inkChg>
        <pc:inkChg chg="add del">
          <ac:chgData name="PIPAN MICHELE" userId="da00a2aa-4c64-4bcb-a497-1055e4cd2351" providerId="ADAL" clId="{6530C318-908A-4873-9DE7-969F157B1C46}" dt="2022-11-24T14:38:04.155" v="2133"/>
          <ac:inkMkLst>
            <pc:docMk/>
            <pc:sldMk cId="3460384698" sldId="278"/>
            <ac:inkMk id="98" creationId="{A2F17278-CE77-4C7F-87A9-032C5ABA670E}"/>
          </ac:inkMkLst>
        </pc:inkChg>
        <pc:inkChg chg="add">
          <ac:chgData name="PIPAN MICHELE" userId="da00a2aa-4c64-4bcb-a497-1055e4cd2351" providerId="ADAL" clId="{6530C318-908A-4873-9DE7-969F157B1C46}" dt="2022-11-24T14:38:04.155" v="2133"/>
          <ac:inkMkLst>
            <pc:docMk/>
            <pc:sldMk cId="3460384698" sldId="278"/>
            <ac:inkMk id="99" creationId="{47B5D909-8B8C-4E48-935C-C12CA7B96D9A}"/>
          </ac:inkMkLst>
        </pc:inkChg>
      </pc:sldChg>
      <pc:sldChg chg="addSp delSp modSp">
        <pc:chgData name="PIPAN MICHELE" userId="da00a2aa-4c64-4bcb-a497-1055e4cd2351" providerId="ADAL" clId="{6530C318-908A-4873-9DE7-969F157B1C46}" dt="2022-11-24T14:43:33.679" v="2260"/>
        <pc:sldMkLst>
          <pc:docMk/>
          <pc:sldMk cId="4227107506" sldId="279"/>
        </pc:sldMkLst>
        <pc:picChg chg="add mod modCrop">
          <ac:chgData name="PIPAN MICHELE" userId="da00a2aa-4c64-4bcb-a497-1055e4cd2351" providerId="ADAL" clId="{6530C318-908A-4873-9DE7-969F157B1C46}" dt="2022-11-24T14:40:11.917" v="2138" actId="14100"/>
          <ac:picMkLst>
            <pc:docMk/>
            <pc:sldMk cId="4227107506" sldId="279"/>
            <ac:picMk id="2" creationId="{F76EC21D-88D7-4437-9D6D-1A2C6BF7B2B2}"/>
          </ac:picMkLst>
        </pc:picChg>
        <pc:inkChg chg="add del">
          <ac:chgData name="PIPAN MICHELE" userId="da00a2aa-4c64-4bcb-a497-1055e4cd2351" providerId="ADAL" clId="{6530C318-908A-4873-9DE7-969F157B1C46}" dt="2022-11-24T14:41:04.281" v="2141"/>
          <ac:inkMkLst>
            <pc:docMk/>
            <pc:sldMk cId="4227107506" sldId="279"/>
            <ac:inkMk id="3" creationId="{F164D0B0-68B8-4E0A-B711-CC128AC30B94}"/>
          </ac:inkMkLst>
        </pc:inkChg>
        <pc:inkChg chg="add del">
          <ac:chgData name="PIPAN MICHELE" userId="da00a2aa-4c64-4bcb-a497-1055e4cd2351" providerId="ADAL" clId="{6530C318-908A-4873-9DE7-969F157B1C46}" dt="2022-11-24T14:41:04.281" v="2141"/>
          <ac:inkMkLst>
            <pc:docMk/>
            <pc:sldMk cId="4227107506" sldId="279"/>
            <ac:inkMk id="4" creationId="{8974ACE7-1CAF-427A-9372-212A02684ADB}"/>
          </ac:inkMkLst>
        </pc:inkChg>
        <pc:inkChg chg="add del">
          <ac:chgData name="PIPAN MICHELE" userId="da00a2aa-4c64-4bcb-a497-1055e4cd2351" providerId="ADAL" clId="{6530C318-908A-4873-9DE7-969F157B1C46}" dt="2022-11-24T14:41:07.371" v="2145"/>
          <ac:inkMkLst>
            <pc:docMk/>
            <pc:sldMk cId="4227107506" sldId="279"/>
            <ac:inkMk id="5" creationId="{39871EA7-8625-4EEA-A795-31ADDFFB80AC}"/>
          </ac:inkMkLst>
        </pc:inkChg>
        <pc:inkChg chg="add del">
          <ac:chgData name="PIPAN MICHELE" userId="da00a2aa-4c64-4bcb-a497-1055e4cd2351" providerId="ADAL" clId="{6530C318-908A-4873-9DE7-969F157B1C46}" dt="2022-11-24T14:41:07.371" v="2145"/>
          <ac:inkMkLst>
            <pc:docMk/>
            <pc:sldMk cId="4227107506" sldId="279"/>
            <ac:inkMk id="6" creationId="{EC54BCF4-E76F-4BF1-A786-699713DE1D58}"/>
          </ac:inkMkLst>
        </pc:inkChg>
        <pc:inkChg chg="add del">
          <ac:chgData name="PIPAN MICHELE" userId="da00a2aa-4c64-4bcb-a497-1055e4cd2351" providerId="ADAL" clId="{6530C318-908A-4873-9DE7-969F157B1C46}" dt="2022-11-24T14:41:07.371" v="2145"/>
          <ac:inkMkLst>
            <pc:docMk/>
            <pc:sldMk cId="4227107506" sldId="279"/>
            <ac:inkMk id="7" creationId="{DB716190-147F-4102-9E2F-BF90488D1789}"/>
          </ac:inkMkLst>
        </pc:inkChg>
        <pc:inkChg chg="add del">
          <ac:chgData name="PIPAN MICHELE" userId="da00a2aa-4c64-4bcb-a497-1055e4cd2351" providerId="ADAL" clId="{6530C318-908A-4873-9DE7-969F157B1C46}" dt="2022-11-24T14:41:07.371" v="2145"/>
          <ac:inkMkLst>
            <pc:docMk/>
            <pc:sldMk cId="4227107506" sldId="279"/>
            <ac:inkMk id="8" creationId="{894BBC01-BFE8-40F1-B3F2-96EC12A77AF8}"/>
          </ac:inkMkLst>
        </pc:inkChg>
        <pc:inkChg chg="add del">
          <ac:chgData name="PIPAN MICHELE" userId="da00a2aa-4c64-4bcb-a497-1055e4cd2351" providerId="ADAL" clId="{6530C318-908A-4873-9DE7-969F157B1C46}" dt="2022-11-24T14:41:07.371" v="2145"/>
          <ac:inkMkLst>
            <pc:docMk/>
            <pc:sldMk cId="4227107506" sldId="279"/>
            <ac:inkMk id="9" creationId="{7F67ACFD-AC98-49CF-80C3-05955E1BD5A3}"/>
          </ac:inkMkLst>
        </pc:inkChg>
        <pc:inkChg chg="add del">
          <ac:chgData name="PIPAN MICHELE" userId="da00a2aa-4c64-4bcb-a497-1055e4cd2351" providerId="ADAL" clId="{6530C318-908A-4873-9DE7-969F157B1C46}" dt="2022-11-24T14:41:40.299" v="2155"/>
          <ac:inkMkLst>
            <pc:docMk/>
            <pc:sldMk cId="4227107506" sldId="279"/>
            <ac:inkMk id="10" creationId="{03A041D0-EDB5-498A-9ED9-1004CF281795}"/>
          </ac:inkMkLst>
        </pc:inkChg>
        <pc:inkChg chg="add del">
          <ac:chgData name="PIPAN MICHELE" userId="da00a2aa-4c64-4bcb-a497-1055e4cd2351" providerId="ADAL" clId="{6530C318-908A-4873-9DE7-969F157B1C46}" dt="2022-11-24T14:41:34.007" v="2149"/>
          <ac:inkMkLst>
            <pc:docMk/>
            <pc:sldMk cId="4227107506" sldId="279"/>
            <ac:inkMk id="11" creationId="{087D9620-FCDC-45A3-9AEF-A5488394E2BF}"/>
          </ac:inkMkLst>
        </pc:inkChg>
        <pc:inkChg chg="add del">
          <ac:chgData name="PIPAN MICHELE" userId="da00a2aa-4c64-4bcb-a497-1055e4cd2351" providerId="ADAL" clId="{6530C318-908A-4873-9DE7-969F157B1C46}" dt="2022-11-24T14:41:34.007" v="2149"/>
          <ac:inkMkLst>
            <pc:docMk/>
            <pc:sldMk cId="4227107506" sldId="279"/>
            <ac:inkMk id="12" creationId="{62EDF20E-00A0-4243-B802-39B55917C69A}"/>
          </ac:inkMkLst>
        </pc:inkChg>
        <pc:inkChg chg="add del">
          <ac:chgData name="PIPAN MICHELE" userId="da00a2aa-4c64-4bcb-a497-1055e4cd2351" providerId="ADAL" clId="{6530C318-908A-4873-9DE7-969F157B1C46}" dt="2022-11-24T14:41:34.007" v="2149"/>
          <ac:inkMkLst>
            <pc:docMk/>
            <pc:sldMk cId="4227107506" sldId="279"/>
            <ac:inkMk id="13" creationId="{53266835-CDCF-4BED-8736-E2FF8A687086}"/>
          </ac:inkMkLst>
        </pc:inkChg>
        <pc:inkChg chg="add del">
          <ac:chgData name="PIPAN MICHELE" userId="da00a2aa-4c64-4bcb-a497-1055e4cd2351" providerId="ADAL" clId="{6530C318-908A-4873-9DE7-969F157B1C46}" dt="2022-11-24T14:41:39.322" v="2153"/>
          <ac:inkMkLst>
            <pc:docMk/>
            <pc:sldMk cId="4227107506" sldId="279"/>
            <ac:inkMk id="14" creationId="{386E80A8-D1EF-4391-83D5-A55827B9FE09}"/>
          </ac:inkMkLst>
        </pc:inkChg>
        <pc:inkChg chg="add del">
          <ac:chgData name="PIPAN MICHELE" userId="da00a2aa-4c64-4bcb-a497-1055e4cd2351" providerId="ADAL" clId="{6530C318-908A-4873-9DE7-969F157B1C46}" dt="2022-11-24T14:41:39.322" v="2153"/>
          <ac:inkMkLst>
            <pc:docMk/>
            <pc:sldMk cId="4227107506" sldId="279"/>
            <ac:inkMk id="15" creationId="{52021FA3-0ED0-49CF-B10B-349C0748CB9E}"/>
          </ac:inkMkLst>
        </pc:inkChg>
        <pc:inkChg chg="add del">
          <ac:chgData name="PIPAN MICHELE" userId="da00a2aa-4c64-4bcb-a497-1055e4cd2351" providerId="ADAL" clId="{6530C318-908A-4873-9DE7-969F157B1C46}" dt="2022-11-24T14:41:39.322" v="2153"/>
          <ac:inkMkLst>
            <pc:docMk/>
            <pc:sldMk cId="4227107506" sldId="279"/>
            <ac:inkMk id="16" creationId="{9992B4FC-7416-4C2A-BD8B-234B182AD129}"/>
          </ac:inkMkLst>
        </pc:inkChg>
        <pc:inkChg chg="add del">
          <ac:chgData name="PIPAN MICHELE" userId="da00a2aa-4c64-4bcb-a497-1055e4cd2351" providerId="ADAL" clId="{6530C318-908A-4873-9DE7-969F157B1C46}" dt="2022-11-24T14:41:39.322" v="2153"/>
          <ac:inkMkLst>
            <pc:docMk/>
            <pc:sldMk cId="4227107506" sldId="279"/>
            <ac:inkMk id="17" creationId="{A84B881A-686B-4AF6-A802-3BEABCF58263}"/>
          </ac:inkMkLst>
        </pc:inkChg>
        <pc:inkChg chg="add del">
          <ac:chgData name="PIPAN MICHELE" userId="da00a2aa-4c64-4bcb-a497-1055e4cd2351" providerId="ADAL" clId="{6530C318-908A-4873-9DE7-969F157B1C46}" dt="2022-11-24T14:41:40.299" v="2155"/>
          <ac:inkMkLst>
            <pc:docMk/>
            <pc:sldMk cId="4227107506" sldId="279"/>
            <ac:inkMk id="18" creationId="{C7BA5EE9-C7A9-492C-94A0-020CD0B70698}"/>
          </ac:inkMkLst>
        </pc:inkChg>
        <pc:inkChg chg="add del">
          <ac:chgData name="PIPAN MICHELE" userId="da00a2aa-4c64-4bcb-a497-1055e4cd2351" providerId="ADAL" clId="{6530C318-908A-4873-9DE7-969F157B1C46}" dt="2022-11-24T14:41:40.299" v="2155"/>
          <ac:inkMkLst>
            <pc:docMk/>
            <pc:sldMk cId="4227107506" sldId="279"/>
            <ac:inkMk id="19" creationId="{E17959B3-8F57-4544-9D53-2DCF0C02625B}"/>
          </ac:inkMkLst>
        </pc:inkChg>
        <pc:inkChg chg="add del">
          <ac:chgData name="PIPAN MICHELE" userId="da00a2aa-4c64-4bcb-a497-1055e4cd2351" providerId="ADAL" clId="{6530C318-908A-4873-9DE7-969F157B1C46}" dt="2022-11-24T14:42:30.857" v="2159"/>
          <ac:inkMkLst>
            <pc:docMk/>
            <pc:sldMk cId="4227107506" sldId="279"/>
            <ac:inkMk id="20" creationId="{B7425255-8718-4917-B810-FF2D899253C9}"/>
          </ac:inkMkLst>
        </pc:inkChg>
        <pc:inkChg chg="add del">
          <ac:chgData name="PIPAN MICHELE" userId="da00a2aa-4c64-4bcb-a497-1055e4cd2351" providerId="ADAL" clId="{6530C318-908A-4873-9DE7-969F157B1C46}" dt="2022-11-24T14:42:30.857" v="2159"/>
          <ac:inkMkLst>
            <pc:docMk/>
            <pc:sldMk cId="4227107506" sldId="279"/>
            <ac:inkMk id="21" creationId="{A611529A-0E2A-41DC-81E6-33AADF785FB7}"/>
          </ac:inkMkLst>
        </pc:inkChg>
        <pc:inkChg chg="add del">
          <ac:chgData name="PIPAN MICHELE" userId="da00a2aa-4c64-4bcb-a497-1055e4cd2351" providerId="ADAL" clId="{6530C318-908A-4873-9DE7-969F157B1C46}" dt="2022-11-24T14:42:30.857" v="2159"/>
          <ac:inkMkLst>
            <pc:docMk/>
            <pc:sldMk cId="4227107506" sldId="279"/>
            <ac:inkMk id="22" creationId="{C835FCE5-803A-4885-AF1A-CDB511B78EDB}"/>
          </ac:inkMkLst>
        </pc:inkChg>
        <pc:inkChg chg="add del">
          <ac:chgData name="PIPAN MICHELE" userId="da00a2aa-4c64-4bcb-a497-1055e4cd2351" providerId="ADAL" clId="{6530C318-908A-4873-9DE7-969F157B1C46}" dt="2022-11-24T14:42:30.857" v="2159"/>
          <ac:inkMkLst>
            <pc:docMk/>
            <pc:sldMk cId="4227107506" sldId="279"/>
            <ac:inkMk id="23" creationId="{BDE4B43B-5067-4D53-87D6-AAF90BE06F35}"/>
          </ac:inkMkLst>
        </pc:inkChg>
        <pc:inkChg chg="add del">
          <ac:chgData name="PIPAN MICHELE" userId="da00a2aa-4c64-4bcb-a497-1055e4cd2351" providerId="ADAL" clId="{6530C318-908A-4873-9DE7-969F157B1C46}" dt="2022-11-24T14:42:37.221" v="2162"/>
          <ac:inkMkLst>
            <pc:docMk/>
            <pc:sldMk cId="4227107506" sldId="279"/>
            <ac:inkMk id="24" creationId="{B1FF7BFB-0D57-489E-8599-004C0F95A35D}"/>
          </ac:inkMkLst>
        </pc:inkChg>
        <pc:inkChg chg="add del">
          <ac:chgData name="PIPAN MICHELE" userId="da00a2aa-4c64-4bcb-a497-1055e4cd2351" providerId="ADAL" clId="{6530C318-908A-4873-9DE7-969F157B1C46}" dt="2022-11-24T14:42:37.221" v="2162"/>
          <ac:inkMkLst>
            <pc:docMk/>
            <pc:sldMk cId="4227107506" sldId="279"/>
            <ac:inkMk id="25" creationId="{8526D351-F1BC-4EEF-89A6-70DA0735CD41}"/>
          </ac:inkMkLst>
        </pc:inkChg>
        <pc:inkChg chg="add del">
          <ac:chgData name="PIPAN MICHELE" userId="da00a2aa-4c64-4bcb-a497-1055e4cd2351" providerId="ADAL" clId="{6530C318-908A-4873-9DE7-969F157B1C46}" dt="2022-11-24T14:42:37.221" v="2162"/>
          <ac:inkMkLst>
            <pc:docMk/>
            <pc:sldMk cId="4227107506" sldId="279"/>
            <ac:inkMk id="26" creationId="{EC56F84D-08C7-4B25-9335-9AB4447C4D27}"/>
          </ac:inkMkLst>
        </pc:inkChg>
        <pc:inkChg chg="add del">
          <ac:chgData name="PIPAN MICHELE" userId="da00a2aa-4c64-4bcb-a497-1055e4cd2351" providerId="ADAL" clId="{6530C318-908A-4873-9DE7-969F157B1C46}" dt="2022-11-24T14:42:40.978" v="2166"/>
          <ac:inkMkLst>
            <pc:docMk/>
            <pc:sldMk cId="4227107506" sldId="279"/>
            <ac:inkMk id="27" creationId="{D267FDA5-FF63-4937-B630-CD0A79513912}"/>
          </ac:inkMkLst>
        </pc:inkChg>
        <pc:inkChg chg="add del">
          <ac:chgData name="PIPAN MICHELE" userId="da00a2aa-4c64-4bcb-a497-1055e4cd2351" providerId="ADAL" clId="{6530C318-908A-4873-9DE7-969F157B1C46}" dt="2022-11-24T14:42:40.978" v="2166"/>
          <ac:inkMkLst>
            <pc:docMk/>
            <pc:sldMk cId="4227107506" sldId="279"/>
            <ac:inkMk id="28" creationId="{D44D9657-C6AE-45D8-A0E7-E1DCC3EA8E41}"/>
          </ac:inkMkLst>
        </pc:inkChg>
        <pc:inkChg chg="add del">
          <ac:chgData name="PIPAN MICHELE" userId="da00a2aa-4c64-4bcb-a497-1055e4cd2351" providerId="ADAL" clId="{6530C318-908A-4873-9DE7-969F157B1C46}" dt="2022-11-24T14:42:40.978" v="2166"/>
          <ac:inkMkLst>
            <pc:docMk/>
            <pc:sldMk cId="4227107506" sldId="279"/>
            <ac:inkMk id="29" creationId="{28753449-9472-428D-A254-7DF1B03ADD98}"/>
          </ac:inkMkLst>
        </pc:inkChg>
        <pc:inkChg chg="add del">
          <ac:chgData name="PIPAN MICHELE" userId="da00a2aa-4c64-4bcb-a497-1055e4cd2351" providerId="ADAL" clId="{6530C318-908A-4873-9DE7-969F157B1C46}" dt="2022-11-24T14:42:45.615" v="2178"/>
          <ac:inkMkLst>
            <pc:docMk/>
            <pc:sldMk cId="4227107506" sldId="279"/>
            <ac:inkMk id="30" creationId="{05A95E7B-B117-4273-8685-88C400FFADB0}"/>
          </ac:inkMkLst>
        </pc:inkChg>
        <pc:inkChg chg="add del">
          <ac:chgData name="PIPAN MICHELE" userId="da00a2aa-4c64-4bcb-a497-1055e4cd2351" providerId="ADAL" clId="{6530C318-908A-4873-9DE7-969F157B1C46}" dt="2022-11-24T14:42:45.615" v="2178"/>
          <ac:inkMkLst>
            <pc:docMk/>
            <pc:sldMk cId="4227107506" sldId="279"/>
            <ac:inkMk id="31" creationId="{C414E875-FEBE-4D4B-90F0-19B577D47659}"/>
          </ac:inkMkLst>
        </pc:inkChg>
        <pc:inkChg chg="add del">
          <ac:chgData name="PIPAN MICHELE" userId="da00a2aa-4c64-4bcb-a497-1055e4cd2351" providerId="ADAL" clId="{6530C318-908A-4873-9DE7-969F157B1C46}" dt="2022-11-24T14:42:45.615" v="2178"/>
          <ac:inkMkLst>
            <pc:docMk/>
            <pc:sldMk cId="4227107506" sldId="279"/>
            <ac:inkMk id="32" creationId="{8DA8B1F4-353F-423F-8148-A3AC7846CE0D}"/>
          </ac:inkMkLst>
        </pc:inkChg>
        <pc:inkChg chg="add del">
          <ac:chgData name="PIPAN MICHELE" userId="da00a2aa-4c64-4bcb-a497-1055e4cd2351" providerId="ADAL" clId="{6530C318-908A-4873-9DE7-969F157B1C46}" dt="2022-11-24T14:42:45.615" v="2178"/>
          <ac:inkMkLst>
            <pc:docMk/>
            <pc:sldMk cId="4227107506" sldId="279"/>
            <ac:inkMk id="33" creationId="{0DB3114A-0CBD-408B-8FC9-EDC1F3392647}"/>
          </ac:inkMkLst>
        </pc:inkChg>
        <pc:inkChg chg="add del">
          <ac:chgData name="PIPAN MICHELE" userId="da00a2aa-4c64-4bcb-a497-1055e4cd2351" providerId="ADAL" clId="{6530C318-908A-4873-9DE7-969F157B1C46}" dt="2022-11-24T14:42:45.615" v="2178"/>
          <ac:inkMkLst>
            <pc:docMk/>
            <pc:sldMk cId="4227107506" sldId="279"/>
            <ac:inkMk id="34" creationId="{B9EF3A39-B6EF-458E-B074-C4F6B8D211A7}"/>
          </ac:inkMkLst>
        </pc:inkChg>
        <pc:inkChg chg="add del">
          <ac:chgData name="PIPAN MICHELE" userId="da00a2aa-4c64-4bcb-a497-1055e4cd2351" providerId="ADAL" clId="{6530C318-908A-4873-9DE7-969F157B1C46}" dt="2022-11-24T14:42:45.615" v="2178"/>
          <ac:inkMkLst>
            <pc:docMk/>
            <pc:sldMk cId="4227107506" sldId="279"/>
            <ac:inkMk id="35" creationId="{98583657-AF8C-46EF-9E21-7163DFB0C70E}"/>
          </ac:inkMkLst>
        </pc:inkChg>
        <pc:inkChg chg="add del">
          <ac:chgData name="PIPAN MICHELE" userId="da00a2aa-4c64-4bcb-a497-1055e4cd2351" providerId="ADAL" clId="{6530C318-908A-4873-9DE7-969F157B1C46}" dt="2022-11-24T14:42:45.615" v="2178"/>
          <ac:inkMkLst>
            <pc:docMk/>
            <pc:sldMk cId="4227107506" sldId="279"/>
            <ac:inkMk id="36" creationId="{14566237-771A-4F1B-B413-C864E24B4772}"/>
          </ac:inkMkLst>
        </pc:inkChg>
        <pc:inkChg chg="add del">
          <ac:chgData name="PIPAN MICHELE" userId="da00a2aa-4c64-4bcb-a497-1055e4cd2351" providerId="ADAL" clId="{6530C318-908A-4873-9DE7-969F157B1C46}" dt="2022-11-24T14:42:45.615" v="2178"/>
          <ac:inkMkLst>
            <pc:docMk/>
            <pc:sldMk cId="4227107506" sldId="279"/>
            <ac:inkMk id="37" creationId="{1791BF94-1642-4302-90EB-47216FF22100}"/>
          </ac:inkMkLst>
        </pc:inkChg>
        <pc:inkChg chg="add del">
          <ac:chgData name="PIPAN MICHELE" userId="da00a2aa-4c64-4bcb-a497-1055e4cd2351" providerId="ADAL" clId="{6530C318-908A-4873-9DE7-969F157B1C46}" dt="2022-11-24T14:42:45.615" v="2178"/>
          <ac:inkMkLst>
            <pc:docMk/>
            <pc:sldMk cId="4227107506" sldId="279"/>
            <ac:inkMk id="38" creationId="{0A7231D8-5E75-45B9-B4A8-3C037360F8A0}"/>
          </ac:inkMkLst>
        </pc:inkChg>
        <pc:inkChg chg="add del">
          <ac:chgData name="PIPAN MICHELE" userId="da00a2aa-4c64-4bcb-a497-1055e4cd2351" providerId="ADAL" clId="{6530C318-908A-4873-9DE7-969F157B1C46}" dt="2022-11-24T14:42:45.615" v="2178"/>
          <ac:inkMkLst>
            <pc:docMk/>
            <pc:sldMk cId="4227107506" sldId="279"/>
            <ac:inkMk id="39" creationId="{855DECDC-2016-4C54-8406-6E186D75B0AB}"/>
          </ac:inkMkLst>
        </pc:inkChg>
        <pc:inkChg chg="add del">
          <ac:chgData name="PIPAN MICHELE" userId="da00a2aa-4c64-4bcb-a497-1055e4cd2351" providerId="ADAL" clId="{6530C318-908A-4873-9DE7-969F157B1C46}" dt="2022-11-24T14:42:45.615" v="2178"/>
          <ac:inkMkLst>
            <pc:docMk/>
            <pc:sldMk cId="4227107506" sldId="279"/>
            <ac:inkMk id="40" creationId="{65E2925F-F639-444D-B306-9803186A8B60}"/>
          </ac:inkMkLst>
        </pc:inkChg>
        <pc:inkChg chg="add del">
          <ac:chgData name="PIPAN MICHELE" userId="da00a2aa-4c64-4bcb-a497-1055e4cd2351" providerId="ADAL" clId="{6530C318-908A-4873-9DE7-969F157B1C46}" dt="2022-11-24T14:42:45.615" v="2178"/>
          <ac:inkMkLst>
            <pc:docMk/>
            <pc:sldMk cId="4227107506" sldId="279"/>
            <ac:inkMk id="41" creationId="{BF515FF9-23E4-4DD4-8A16-916E1D508677}"/>
          </ac:inkMkLst>
        </pc:inkChg>
        <pc:inkChg chg="add del">
          <ac:chgData name="PIPAN MICHELE" userId="da00a2aa-4c64-4bcb-a497-1055e4cd2351" providerId="ADAL" clId="{6530C318-908A-4873-9DE7-969F157B1C46}" dt="2022-11-24T14:42:45.615" v="2178"/>
          <ac:inkMkLst>
            <pc:docMk/>
            <pc:sldMk cId="4227107506" sldId="279"/>
            <ac:inkMk id="42" creationId="{6C50E88A-8B28-4913-ACDD-58EBF15C3E7B}"/>
          </ac:inkMkLst>
        </pc:inkChg>
        <pc:inkChg chg="add del">
          <ac:chgData name="PIPAN MICHELE" userId="da00a2aa-4c64-4bcb-a497-1055e4cd2351" providerId="ADAL" clId="{6530C318-908A-4873-9DE7-969F157B1C46}" dt="2022-11-24T14:42:53.583" v="2192"/>
          <ac:inkMkLst>
            <pc:docMk/>
            <pc:sldMk cId="4227107506" sldId="279"/>
            <ac:inkMk id="43" creationId="{6595A811-1EDC-419C-8FBC-557A702AEA2C}"/>
          </ac:inkMkLst>
        </pc:inkChg>
        <pc:inkChg chg="add del">
          <ac:chgData name="PIPAN MICHELE" userId="da00a2aa-4c64-4bcb-a497-1055e4cd2351" providerId="ADAL" clId="{6530C318-908A-4873-9DE7-969F157B1C46}" dt="2022-11-24T14:43:21.198" v="2230"/>
          <ac:inkMkLst>
            <pc:docMk/>
            <pc:sldMk cId="4227107506" sldId="279"/>
            <ac:inkMk id="44" creationId="{06076DF5-FE6E-4D5A-A5FC-2CA107D178C0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45" creationId="{D7FE492D-495B-4D7A-825B-93D9250B6A61}"/>
          </ac:inkMkLst>
        </pc:inkChg>
        <pc:inkChg chg="add del">
          <ac:chgData name="PIPAN MICHELE" userId="da00a2aa-4c64-4bcb-a497-1055e4cd2351" providerId="ADAL" clId="{6530C318-908A-4873-9DE7-969F157B1C46}" dt="2022-11-24T14:42:51.713" v="2190"/>
          <ac:inkMkLst>
            <pc:docMk/>
            <pc:sldMk cId="4227107506" sldId="279"/>
            <ac:inkMk id="46" creationId="{1AC0D713-96FA-48C2-9EF2-F01660272396}"/>
          </ac:inkMkLst>
        </pc:inkChg>
        <pc:inkChg chg="add del">
          <ac:chgData name="PIPAN MICHELE" userId="da00a2aa-4c64-4bcb-a497-1055e4cd2351" providerId="ADAL" clId="{6530C318-908A-4873-9DE7-969F157B1C46}" dt="2022-11-24T14:42:51.713" v="2190"/>
          <ac:inkMkLst>
            <pc:docMk/>
            <pc:sldMk cId="4227107506" sldId="279"/>
            <ac:inkMk id="47" creationId="{5EFD9EEF-B7BF-435B-A112-011CE1949E79}"/>
          </ac:inkMkLst>
        </pc:inkChg>
        <pc:inkChg chg="add del">
          <ac:chgData name="PIPAN MICHELE" userId="da00a2aa-4c64-4bcb-a497-1055e4cd2351" providerId="ADAL" clId="{6530C318-908A-4873-9DE7-969F157B1C46}" dt="2022-11-24T14:42:51.713" v="2190"/>
          <ac:inkMkLst>
            <pc:docMk/>
            <pc:sldMk cId="4227107506" sldId="279"/>
            <ac:inkMk id="48" creationId="{E8D4B0F8-529C-42FF-953C-19F6C1DFE950}"/>
          </ac:inkMkLst>
        </pc:inkChg>
        <pc:inkChg chg="add del">
          <ac:chgData name="PIPAN MICHELE" userId="da00a2aa-4c64-4bcb-a497-1055e4cd2351" providerId="ADAL" clId="{6530C318-908A-4873-9DE7-969F157B1C46}" dt="2022-11-24T14:42:51.713" v="2190"/>
          <ac:inkMkLst>
            <pc:docMk/>
            <pc:sldMk cId="4227107506" sldId="279"/>
            <ac:inkMk id="49" creationId="{EDE609DD-0F3C-428D-B476-071828BD7712}"/>
          </ac:inkMkLst>
        </pc:inkChg>
        <pc:inkChg chg="add del">
          <ac:chgData name="PIPAN MICHELE" userId="da00a2aa-4c64-4bcb-a497-1055e4cd2351" providerId="ADAL" clId="{6530C318-908A-4873-9DE7-969F157B1C46}" dt="2022-11-24T14:42:51.713" v="2190"/>
          <ac:inkMkLst>
            <pc:docMk/>
            <pc:sldMk cId="4227107506" sldId="279"/>
            <ac:inkMk id="50" creationId="{524F5FD7-C19B-44AC-802E-96B7F1A23806}"/>
          </ac:inkMkLst>
        </pc:inkChg>
        <pc:inkChg chg="add del">
          <ac:chgData name="PIPAN MICHELE" userId="da00a2aa-4c64-4bcb-a497-1055e4cd2351" providerId="ADAL" clId="{6530C318-908A-4873-9DE7-969F157B1C46}" dt="2022-11-24T14:42:51.713" v="2190"/>
          <ac:inkMkLst>
            <pc:docMk/>
            <pc:sldMk cId="4227107506" sldId="279"/>
            <ac:inkMk id="51" creationId="{7ED0B0EF-E33C-4CD7-A611-41DB067271AA}"/>
          </ac:inkMkLst>
        </pc:inkChg>
        <pc:inkChg chg="add del">
          <ac:chgData name="PIPAN MICHELE" userId="da00a2aa-4c64-4bcb-a497-1055e4cd2351" providerId="ADAL" clId="{6530C318-908A-4873-9DE7-969F157B1C46}" dt="2022-11-24T14:42:51.713" v="2190"/>
          <ac:inkMkLst>
            <pc:docMk/>
            <pc:sldMk cId="4227107506" sldId="279"/>
            <ac:inkMk id="52" creationId="{EDB4D976-6303-4521-8588-D4E6C39A090B}"/>
          </ac:inkMkLst>
        </pc:inkChg>
        <pc:inkChg chg="add del">
          <ac:chgData name="PIPAN MICHELE" userId="da00a2aa-4c64-4bcb-a497-1055e4cd2351" providerId="ADAL" clId="{6530C318-908A-4873-9DE7-969F157B1C46}" dt="2022-11-24T14:42:51.713" v="2190"/>
          <ac:inkMkLst>
            <pc:docMk/>
            <pc:sldMk cId="4227107506" sldId="279"/>
            <ac:inkMk id="53" creationId="{D30C5819-8E8D-415D-8C41-E682CF4325BF}"/>
          </ac:inkMkLst>
        </pc:inkChg>
        <pc:inkChg chg="add del">
          <ac:chgData name="PIPAN MICHELE" userId="da00a2aa-4c64-4bcb-a497-1055e4cd2351" providerId="ADAL" clId="{6530C318-908A-4873-9DE7-969F157B1C46}" dt="2022-11-24T14:42:51.713" v="2190"/>
          <ac:inkMkLst>
            <pc:docMk/>
            <pc:sldMk cId="4227107506" sldId="279"/>
            <ac:inkMk id="54" creationId="{6EE845C4-8039-49B8-888F-42C90B27DD17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55" creationId="{46892322-4DA4-43FC-9655-3DE1163B565B}"/>
          </ac:inkMkLst>
        </pc:inkChg>
        <pc:inkChg chg="add del">
          <ac:chgData name="PIPAN MICHELE" userId="da00a2aa-4c64-4bcb-a497-1055e4cd2351" providerId="ADAL" clId="{6530C318-908A-4873-9DE7-969F157B1C46}" dt="2022-11-24T14:42:53.583" v="2192"/>
          <ac:inkMkLst>
            <pc:docMk/>
            <pc:sldMk cId="4227107506" sldId="279"/>
            <ac:inkMk id="56" creationId="{71456F94-9787-4E9D-BE6B-96D77770FA8F}"/>
          </ac:inkMkLst>
        </pc:inkChg>
        <pc:inkChg chg="add del">
          <ac:chgData name="PIPAN MICHELE" userId="da00a2aa-4c64-4bcb-a497-1055e4cd2351" providerId="ADAL" clId="{6530C318-908A-4873-9DE7-969F157B1C46}" dt="2022-11-24T14:42:55.333" v="2194"/>
          <ac:inkMkLst>
            <pc:docMk/>
            <pc:sldMk cId="4227107506" sldId="279"/>
            <ac:inkMk id="57" creationId="{E65436D9-F3F5-42BA-9AAC-DFFD1248F6B5}"/>
          </ac:inkMkLst>
        </pc:inkChg>
        <pc:inkChg chg="add del">
          <ac:chgData name="PIPAN MICHELE" userId="da00a2aa-4c64-4bcb-a497-1055e4cd2351" providerId="ADAL" clId="{6530C318-908A-4873-9DE7-969F157B1C46}" dt="2022-11-24T14:42:55.333" v="2194"/>
          <ac:inkMkLst>
            <pc:docMk/>
            <pc:sldMk cId="4227107506" sldId="279"/>
            <ac:inkMk id="58" creationId="{025AE425-D622-4E3F-B481-BF63A005E6E0}"/>
          </ac:inkMkLst>
        </pc:inkChg>
        <pc:inkChg chg="add del">
          <ac:chgData name="PIPAN MICHELE" userId="da00a2aa-4c64-4bcb-a497-1055e4cd2351" providerId="ADAL" clId="{6530C318-908A-4873-9DE7-969F157B1C46}" dt="2022-11-24T14:42:56.901" v="2196"/>
          <ac:inkMkLst>
            <pc:docMk/>
            <pc:sldMk cId="4227107506" sldId="279"/>
            <ac:inkMk id="59" creationId="{F2C9447D-EB44-4CEC-A7AB-2907A3AA2BD0}"/>
          </ac:inkMkLst>
        </pc:inkChg>
        <pc:inkChg chg="add del">
          <ac:chgData name="PIPAN MICHELE" userId="da00a2aa-4c64-4bcb-a497-1055e4cd2351" providerId="ADAL" clId="{6530C318-908A-4873-9DE7-969F157B1C46}" dt="2022-11-24T14:42:56.901" v="2196"/>
          <ac:inkMkLst>
            <pc:docMk/>
            <pc:sldMk cId="4227107506" sldId="279"/>
            <ac:inkMk id="60" creationId="{9A61CF38-39EB-432D-90E2-00B55F575A52}"/>
          </ac:inkMkLst>
        </pc:inkChg>
        <pc:inkChg chg="add del">
          <ac:chgData name="PIPAN MICHELE" userId="da00a2aa-4c64-4bcb-a497-1055e4cd2351" providerId="ADAL" clId="{6530C318-908A-4873-9DE7-969F157B1C46}" dt="2022-11-24T14:43:02.152" v="2203"/>
          <ac:inkMkLst>
            <pc:docMk/>
            <pc:sldMk cId="4227107506" sldId="279"/>
            <ac:inkMk id="61" creationId="{9EE620A5-9F72-4B9C-8615-F947099D9955}"/>
          </ac:inkMkLst>
        </pc:inkChg>
        <pc:inkChg chg="add del">
          <ac:chgData name="PIPAN MICHELE" userId="da00a2aa-4c64-4bcb-a497-1055e4cd2351" providerId="ADAL" clId="{6530C318-908A-4873-9DE7-969F157B1C46}" dt="2022-11-24T14:43:02.152" v="2203"/>
          <ac:inkMkLst>
            <pc:docMk/>
            <pc:sldMk cId="4227107506" sldId="279"/>
            <ac:inkMk id="62" creationId="{C1F4FCB3-A68F-4281-BB47-7A8F39AFB8C3}"/>
          </ac:inkMkLst>
        </pc:inkChg>
        <pc:inkChg chg="add del">
          <ac:chgData name="PIPAN MICHELE" userId="da00a2aa-4c64-4bcb-a497-1055e4cd2351" providerId="ADAL" clId="{6530C318-908A-4873-9DE7-969F157B1C46}" dt="2022-11-24T14:43:02.152" v="2203"/>
          <ac:inkMkLst>
            <pc:docMk/>
            <pc:sldMk cId="4227107506" sldId="279"/>
            <ac:inkMk id="63" creationId="{334996F2-3907-4BD6-B874-89E8F88BCC14}"/>
          </ac:inkMkLst>
        </pc:inkChg>
        <pc:inkChg chg="add del">
          <ac:chgData name="PIPAN MICHELE" userId="da00a2aa-4c64-4bcb-a497-1055e4cd2351" providerId="ADAL" clId="{6530C318-908A-4873-9DE7-969F157B1C46}" dt="2022-11-24T14:43:02.152" v="2203"/>
          <ac:inkMkLst>
            <pc:docMk/>
            <pc:sldMk cId="4227107506" sldId="279"/>
            <ac:inkMk id="64" creationId="{C724E49C-5F40-4C9E-B7EE-761B9A961197}"/>
          </ac:inkMkLst>
        </pc:inkChg>
        <pc:inkChg chg="add del">
          <ac:chgData name="PIPAN MICHELE" userId="da00a2aa-4c64-4bcb-a497-1055e4cd2351" providerId="ADAL" clId="{6530C318-908A-4873-9DE7-969F157B1C46}" dt="2022-11-24T14:43:02.152" v="2203"/>
          <ac:inkMkLst>
            <pc:docMk/>
            <pc:sldMk cId="4227107506" sldId="279"/>
            <ac:inkMk id="65" creationId="{6401E3BA-D9C3-4B46-B16F-C5184E187AD9}"/>
          </ac:inkMkLst>
        </pc:inkChg>
        <pc:inkChg chg="add del">
          <ac:chgData name="PIPAN MICHELE" userId="da00a2aa-4c64-4bcb-a497-1055e4cd2351" providerId="ADAL" clId="{6530C318-908A-4873-9DE7-969F157B1C46}" dt="2022-11-24T14:43:02.152" v="2203"/>
          <ac:inkMkLst>
            <pc:docMk/>
            <pc:sldMk cId="4227107506" sldId="279"/>
            <ac:inkMk id="66" creationId="{E5AC7F6A-4967-43DA-BB73-26106FC6399D}"/>
          </ac:inkMkLst>
        </pc:inkChg>
        <pc:inkChg chg="add del">
          <ac:chgData name="PIPAN MICHELE" userId="da00a2aa-4c64-4bcb-a497-1055e4cd2351" providerId="ADAL" clId="{6530C318-908A-4873-9DE7-969F157B1C46}" dt="2022-11-24T14:43:02.152" v="2203"/>
          <ac:inkMkLst>
            <pc:docMk/>
            <pc:sldMk cId="4227107506" sldId="279"/>
            <ac:inkMk id="67" creationId="{C9EBC421-68EB-4E8A-BA22-8A10BEC9C580}"/>
          </ac:inkMkLst>
        </pc:inkChg>
        <pc:inkChg chg="add del">
          <ac:chgData name="PIPAN MICHELE" userId="da00a2aa-4c64-4bcb-a497-1055e4cd2351" providerId="ADAL" clId="{6530C318-908A-4873-9DE7-969F157B1C46}" dt="2022-11-24T14:43:03.060" v="2205"/>
          <ac:inkMkLst>
            <pc:docMk/>
            <pc:sldMk cId="4227107506" sldId="279"/>
            <ac:inkMk id="68" creationId="{E778D734-BFF9-4847-B673-04A3F0ED2235}"/>
          </ac:inkMkLst>
        </pc:inkChg>
        <pc:inkChg chg="add del">
          <ac:chgData name="PIPAN MICHELE" userId="da00a2aa-4c64-4bcb-a497-1055e4cd2351" providerId="ADAL" clId="{6530C318-908A-4873-9DE7-969F157B1C46}" dt="2022-11-24T14:43:03.060" v="2205"/>
          <ac:inkMkLst>
            <pc:docMk/>
            <pc:sldMk cId="4227107506" sldId="279"/>
            <ac:inkMk id="69" creationId="{6EDAED1D-6288-46AF-B90A-EE030F797ECF}"/>
          </ac:inkMkLst>
        </pc:inkChg>
        <pc:inkChg chg="add del">
          <ac:chgData name="PIPAN MICHELE" userId="da00a2aa-4c64-4bcb-a497-1055e4cd2351" providerId="ADAL" clId="{6530C318-908A-4873-9DE7-969F157B1C46}" dt="2022-11-24T14:43:05.422" v="2207"/>
          <ac:inkMkLst>
            <pc:docMk/>
            <pc:sldMk cId="4227107506" sldId="279"/>
            <ac:inkMk id="70" creationId="{9874B5EC-C0A1-407E-86C1-088B5C362A8A}"/>
          </ac:inkMkLst>
        </pc:inkChg>
        <pc:inkChg chg="add del">
          <ac:chgData name="PIPAN MICHELE" userId="da00a2aa-4c64-4bcb-a497-1055e4cd2351" providerId="ADAL" clId="{6530C318-908A-4873-9DE7-969F157B1C46}" dt="2022-11-24T14:43:05.422" v="2207"/>
          <ac:inkMkLst>
            <pc:docMk/>
            <pc:sldMk cId="4227107506" sldId="279"/>
            <ac:inkMk id="71" creationId="{6E11D168-18C6-49E3-BA14-868423401EB8}"/>
          </ac:inkMkLst>
        </pc:inkChg>
        <pc:inkChg chg="add del">
          <ac:chgData name="PIPAN MICHELE" userId="da00a2aa-4c64-4bcb-a497-1055e4cd2351" providerId="ADAL" clId="{6530C318-908A-4873-9DE7-969F157B1C46}" dt="2022-11-24T14:43:10.034" v="2212"/>
          <ac:inkMkLst>
            <pc:docMk/>
            <pc:sldMk cId="4227107506" sldId="279"/>
            <ac:inkMk id="72" creationId="{96B82C78-1E6D-4252-8B63-E50F40312458}"/>
          </ac:inkMkLst>
        </pc:inkChg>
        <pc:inkChg chg="add del">
          <ac:chgData name="PIPAN MICHELE" userId="da00a2aa-4c64-4bcb-a497-1055e4cd2351" providerId="ADAL" clId="{6530C318-908A-4873-9DE7-969F157B1C46}" dt="2022-11-24T14:43:10.034" v="2212"/>
          <ac:inkMkLst>
            <pc:docMk/>
            <pc:sldMk cId="4227107506" sldId="279"/>
            <ac:inkMk id="73" creationId="{22167630-EEF9-46E2-8F4A-543DB5A7274D}"/>
          </ac:inkMkLst>
        </pc:inkChg>
        <pc:inkChg chg="add del">
          <ac:chgData name="PIPAN MICHELE" userId="da00a2aa-4c64-4bcb-a497-1055e4cd2351" providerId="ADAL" clId="{6530C318-908A-4873-9DE7-969F157B1C46}" dt="2022-11-24T14:43:10.034" v="2212"/>
          <ac:inkMkLst>
            <pc:docMk/>
            <pc:sldMk cId="4227107506" sldId="279"/>
            <ac:inkMk id="74" creationId="{6A88DC82-6073-4E35-9FD3-14774A0B47F2}"/>
          </ac:inkMkLst>
        </pc:inkChg>
        <pc:inkChg chg="add del">
          <ac:chgData name="PIPAN MICHELE" userId="da00a2aa-4c64-4bcb-a497-1055e4cd2351" providerId="ADAL" clId="{6530C318-908A-4873-9DE7-969F157B1C46}" dt="2022-11-24T14:43:10.034" v="2212"/>
          <ac:inkMkLst>
            <pc:docMk/>
            <pc:sldMk cId="4227107506" sldId="279"/>
            <ac:inkMk id="75" creationId="{D7CC9ADD-8CE9-41CE-8D05-EDD4591714B5}"/>
          </ac:inkMkLst>
        </pc:inkChg>
        <pc:inkChg chg="add del">
          <ac:chgData name="PIPAN MICHELE" userId="da00a2aa-4c64-4bcb-a497-1055e4cd2351" providerId="ADAL" clId="{6530C318-908A-4873-9DE7-969F157B1C46}" dt="2022-11-24T14:43:10.034" v="2212"/>
          <ac:inkMkLst>
            <pc:docMk/>
            <pc:sldMk cId="4227107506" sldId="279"/>
            <ac:inkMk id="76" creationId="{4504DF57-E7C3-4649-99BD-B8CFE3BF5671}"/>
          </ac:inkMkLst>
        </pc:inkChg>
        <pc:inkChg chg="add del">
          <ac:chgData name="PIPAN MICHELE" userId="da00a2aa-4c64-4bcb-a497-1055e4cd2351" providerId="ADAL" clId="{6530C318-908A-4873-9DE7-969F157B1C46}" dt="2022-11-24T14:43:14.767" v="2221"/>
          <ac:inkMkLst>
            <pc:docMk/>
            <pc:sldMk cId="4227107506" sldId="279"/>
            <ac:inkMk id="77" creationId="{BBB4BB49-A0F6-4BD4-A9C3-7DBBE9C1FB2B}"/>
          </ac:inkMkLst>
        </pc:inkChg>
        <pc:inkChg chg="add del">
          <ac:chgData name="PIPAN MICHELE" userId="da00a2aa-4c64-4bcb-a497-1055e4cd2351" providerId="ADAL" clId="{6530C318-908A-4873-9DE7-969F157B1C46}" dt="2022-11-24T14:43:14.767" v="2221"/>
          <ac:inkMkLst>
            <pc:docMk/>
            <pc:sldMk cId="4227107506" sldId="279"/>
            <ac:inkMk id="78" creationId="{CCEF10E5-78F9-4235-A653-098DB7F01A05}"/>
          </ac:inkMkLst>
        </pc:inkChg>
        <pc:inkChg chg="add del">
          <ac:chgData name="PIPAN MICHELE" userId="da00a2aa-4c64-4bcb-a497-1055e4cd2351" providerId="ADAL" clId="{6530C318-908A-4873-9DE7-969F157B1C46}" dt="2022-11-24T14:43:14.767" v="2221"/>
          <ac:inkMkLst>
            <pc:docMk/>
            <pc:sldMk cId="4227107506" sldId="279"/>
            <ac:inkMk id="79" creationId="{E6ECD1CF-C421-47C9-823B-F2F41D1F7F05}"/>
          </ac:inkMkLst>
        </pc:inkChg>
        <pc:inkChg chg="add del">
          <ac:chgData name="PIPAN MICHELE" userId="da00a2aa-4c64-4bcb-a497-1055e4cd2351" providerId="ADAL" clId="{6530C318-908A-4873-9DE7-969F157B1C46}" dt="2022-11-24T14:43:14.767" v="2221"/>
          <ac:inkMkLst>
            <pc:docMk/>
            <pc:sldMk cId="4227107506" sldId="279"/>
            <ac:inkMk id="80" creationId="{D1E349C9-05FA-40E1-89C1-5424FCE91E76}"/>
          </ac:inkMkLst>
        </pc:inkChg>
        <pc:inkChg chg="add del">
          <ac:chgData name="PIPAN MICHELE" userId="da00a2aa-4c64-4bcb-a497-1055e4cd2351" providerId="ADAL" clId="{6530C318-908A-4873-9DE7-969F157B1C46}" dt="2022-11-24T14:43:14.767" v="2221"/>
          <ac:inkMkLst>
            <pc:docMk/>
            <pc:sldMk cId="4227107506" sldId="279"/>
            <ac:inkMk id="81" creationId="{B36F1A84-2DB8-402F-85EE-ABD0D577F694}"/>
          </ac:inkMkLst>
        </pc:inkChg>
        <pc:inkChg chg="add del">
          <ac:chgData name="PIPAN MICHELE" userId="da00a2aa-4c64-4bcb-a497-1055e4cd2351" providerId="ADAL" clId="{6530C318-908A-4873-9DE7-969F157B1C46}" dt="2022-11-24T14:43:14.767" v="2221"/>
          <ac:inkMkLst>
            <pc:docMk/>
            <pc:sldMk cId="4227107506" sldId="279"/>
            <ac:inkMk id="82" creationId="{C7F3DE9E-37DA-456F-A917-A2347A907C5C}"/>
          </ac:inkMkLst>
        </pc:inkChg>
        <pc:inkChg chg="add del">
          <ac:chgData name="PIPAN MICHELE" userId="da00a2aa-4c64-4bcb-a497-1055e4cd2351" providerId="ADAL" clId="{6530C318-908A-4873-9DE7-969F157B1C46}" dt="2022-11-24T14:43:14.767" v="2221"/>
          <ac:inkMkLst>
            <pc:docMk/>
            <pc:sldMk cId="4227107506" sldId="279"/>
            <ac:inkMk id="83" creationId="{66419C07-077F-4A46-9DD8-9DEBBDB61CF4}"/>
          </ac:inkMkLst>
        </pc:inkChg>
        <pc:inkChg chg="add del">
          <ac:chgData name="PIPAN MICHELE" userId="da00a2aa-4c64-4bcb-a497-1055e4cd2351" providerId="ADAL" clId="{6530C318-908A-4873-9DE7-969F157B1C46}" dt="2022-11-24T14:43:14.767" v="2221"/>
          <ac:inkMkLst>
            <pc:docMk/>
            <pc:sldMk cId="4227107506" sldId="279"/>
            <ac:inkMk id="84" creationId="{322AF609-9556-4C05-8493-C4D62E6294EC}"/>
          </ac:inkMkLst>
        </pc:inkChg>
        <pc:inkChg chg="add del">
          <ac:chgData name="PIPAN MICHELE" userId="da00a2aa-4c64-4bcb-a497-1055e4cd2351" providerId="ADAL" clId="{6530C318-908A-4873-9DE7-969F157B1C46}" dt="2022-11-24T14:43:14.767" v="2221"/>
          <ac:inkMkLst>
            <pc:docMk/>
            <pc:sldMk cId="4227107506" sldId="279"/>
            <ac:inkMk id="85" creationId="{4DE4A5F1-4EA0-4CB4-B1C3-212A341A9563}"/>
          </ac:inkMkLst>
        </pc:inkChg>
        <pc:inkChg chg="add">
          <ac:chgData name="PIPAN MICHELE" userId="da00a2aa-4c64-4bcb-a497-1055e4cd2351" providerId="ADAL" clId="{6530C318-908A-4873-9DE7-969F157B1C46}" dt="2022-11-24T14:43:14.767" v="2221"/>
          <ac:inkMkLst>
            <pc:docMk/>
            <pc:sldMk cId="4227107506" sldId="279"/>
            <ac:inkMk id="86" creationId="{F4F5E519-9796-45D2-95C7-F60B7BAE3E88}"/>
          </ac:inkMkLst>
        </pc:inkChg>
        <pc:inkChg chg="add del">
          <ac:chgData name="PIPAN MICHELE" userId="da00a2aa-4c64-4bcb-a497-1055e4cd2351" providerId="ADAL" clId="{6530C318-908A-4873-9DE7-969F157B1C46}" dt="2022-11-24T14:43:16.120" v="2225"/>
          <ac:inkMkLst>
            <pc:docMk/>
            <pc:sldMk cId="4227107506" sldId="279"/>
            <ac:inkMk id="87" creationId="{CCBF173B-A7EC-41EF-9F7B-58E715F17E02}"/>
          </ac:inkMkLst>
        </pc:inkChg>
        <pc:inkChg chg="add del">
          <ac:chgData name="PIPAN MICHELE" userId="da00a2aa-4c64-4bcb-a497-1055e4cd2351" providerId="ADAL" clId="{6530C318-908A-4873-9DE7-969F157B1C46}" dt="2022-11-24T14:43:16.120" v="2225"/>
          <ac:inkMkLst>
            <pc:docMk/>
            <pc:sldMk cId="4227107506" sldId="279"/>
            <ac:inkMk id="88" creationId="{FF544232-D25B-4E98-B60A-51D79C8B76F2}"/>
          </ac:inkMkLst>
        </pc:inkChg>
        <pc:inkChg chg="add del">
          <ac:chgData name="PIPAN MICHELE" userId="da00a2aa-4c64-4bcb-a497-1055e4cd2351" providerId="ADAL" clId="{6530C318-908A-4873-9DE7-969F157B1C46}" dt="2022-11-24T14:43:16.120" v="2225"/>
          <ac:inkMkLst>
            <pc:docMk/>
            <pc:sldMk cId="4227107506" sldId="279"/>
            <ac:inkMk id="89" creationId="{56AA0181-579D-4AB7-B10D-B28D3A266410}"/>
          </ac:inkMkLst>
        </pc:inkChg>
        <pc:inkChg chg="add del">
          <ac:chgData name="PIPAN MICHELE" userId="da00a2aa-4c64-4bcb-a497-1055e4cd2351" providerId="ADAL" clId="{6530C318-908A-4873-9DE7-969F157B1C46}" dt="2022-11-24T14:43:16.120" v="2225"/>
          <ac:inkMkLst>
            <pc:docMk/>
            <pc:sldMk cId="4227107506" sldId="279"/>
            <ac:inkMk id="90" creationId="{ED2844DF-075B-4EB1-8233-C1FD3EC9CCEE}"/>
          </ac:inkMkLst>
        </pc:inkChg>
        <pc:inkChg chg="add del">
          <ac:chgData name="PIPAN MICHELE" userId="da00a2aa-4c64-4bcb-a497-1055e4cd2351" providerId="ADAL" clId="{6530C318-908A-4873-9DE7-969F157B1C46}" dt="2022-11-24T14:43:21.198" v="2230"/>
          <ac:inkMkLst>
            <pc:docMk/>
            <pc:sldMk cId="4227107506" sldId="279"/>
            <ac:inkMk id="91" creationId="{EA5A0A0C-6DB1-4F92-8212-D64DB2AB97CE}"/>
          </ac:inkMkLst>
        </pc:inkChg>
        <pc:inkChg chg="add del">
          <ac:chgData name="PIPAN MICHELE" userId="da00a2aa-4c64-4bcb-a497-1055e4cd2351" providerId="ADAL" clId="{6530C318-908A-4873-9DE7-969F157B1C46}" dt="2022-11-24T14:43:21.198" v="2230"/>
          <ac:inkMkLst>
            <pc:docMk/>
            <pc:sldMk cId="4227107506" sldId="279"/>
            <ac:inkMk id="92" creationId="{93C7BA31-AA07-4AF2-83BC-CAD816CA7B7A}"/>
          </ac:inkMkLst>
        </pc:inkChg>
        <pc:inkChg chg="add del">
          <ac:chgData name="PIPAN MICHELE" userId="da00a2aa-4c64-4bcb-a497-1055e4cd2351" providerId="ADAL" clId="{6530C318-908A-4873-9DE7-969F157B1C46}" dt="2022-11-24T14:43:21.198" v="2230"/>
          <ac:inkMkLst>
            <pc:docMk/>
            <pc:sldMk cId="4227107506" sldId="279"/>
            <ac:inkMk id="93" creationId="{6EF484E1-C4CC-4952-9FF0-384925394D1E}"/>
          </ac:inkMkLst>
        </pc:inkChg>
        <pc:inkChg chg="add del">
          <ac:chgData name="PIPAN MICHELE" userId="da00a2aa-4c64-4bcb-a497-1055e4cd2351" providerId="ADAL" clId="{6530C318-908A-4873-9DE7-969F157B1C46}" dt="2022-11-24T14:43:21.198" v="2230"/>
          <ac:inkMkLst>
            <pc:docMk/>
            <pc:sldMk cId="4227107506" sldId="279"/>
            <ac:inkMk id="94" creationId="{CFCE6EE3-8561-4FC3-AC66-FA72E76433AF}"/>
          </ac:inkMkLst>
        </pc:inkChg>
        <pc:inkChg chg="add del">
          <ac:chgData name="PIPAN MICHELE" userId="da00a2aa-4c64-4bcb-a497-1055e4cd2351" providerId="ADAL" clId="{6530C318-908A-4873-9DE7-969F157B1C46}" dt="2022-11-24T14:43:21.198" v="2230"/>
          <ac:inkMkLst>
            <pc:docMk/>
            <pc:sldMk cId="4227107506" sldId="279"/>
            <ac:inkMk id="95" creationId="{18A35768-B47D-4884-84F0-47735E89F3E4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96" creationId="{BD1EAF52-7A2F-4BDA-9FE7-B5A63EC4D5AD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97" creationId="{E387384F-C570-4D95-AFD2-3280FD5A80B5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98" creationId="{715D6FE2-B7E7-497C-A2AB-125F94F52EEC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99" creationId="{3B03769B-017F-4DF1-BFBE-4A160705F1E8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00" creationId="{12E81445-6443-4B00-BF40-CE5FFB28570E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01" creationId="{DD9CF50C-ACE8-46C3-8C3E-8A7037493C83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02" creationId="{5AF7BC51-788C-466D-928E-3C9670370FD1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03" creationId="{61925E98-AD62-43C5-8F62-229F21B65800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04" creationId="{78BCD3FF-A574-46B7-B3CD-2BC403B0943D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05" creationId="{6424811D-5168-4156-BA8F-A78148611AB0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06" creationId="{9916E7E4-0A65-4589-BD98-88CAF7566647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07" creationId="{FB7FA245-6D8F-405D-AB35-787F131155FE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08" creationId="{55160CBD-107D-47B4-BEDD-23148FC76097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09" creationId="{74333786-BA80-4314-80B0-F7181CA344BA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10" creationId="{AE7B9998-1908-41CF-BD74-6BC3CB88C776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11" creationId="{E4F2C688-DB8A-4871-A77A-9180A998F084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12" creationId="{DE793E08-8B4A-4FD2-9B6E-E69F749FE60A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13" creationId="{29E6B6EA-EDEE-4DAB-922F-6F8BEA7E48EF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14" creationId="{CB80A1EA-223A-4B89-A78B-B1601D488568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15" creationId="{08DB7BA1-C484-4206-9690-D1E35CB5725C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16" creationId="{965BE417-76BA-4B75-A1E0-61BF17C47BA4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17" creationId="{7CCC2FAE-8661-4CB4-85B1-0E1723003513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18" creationId="{A7217387-DA2A-4242-A1A6-6F5724267A49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19" creationId="{2AED63D9-CF8D-4126-8EC7-4069F7C02A6A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20" creationId="{646ADFDD-01EF-45FD-8B35-3264668DB5E8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21" creationId="{BFA32BBD-BD75-46E1-BCB0-CB8B25EDD429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22" creationId="{F803E7E4-C9B1-4199-861A-74B87EBB91A3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23" creationId="{6F30EE4B-6755-4888-995F-A874602C5BBA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24" creationId="{52468C64-D347-4C5C-BD7A-0A7C329EDEF3}"/>
          </ac:inkMkLst>
        </pc:inkChg>
        <pc:inkChg chg="add del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25" creationId="{30A284C8-B34A-4B94-AE97-49A7F9730A7E}"/>
          </ac:inkMkLst>
        </pc:inkChg>
        <pc:inkChg chg="add">
          <ac:chgData name="PIPAN MICHELE" userId="da00a2aa-4c64-4bcb-a497-1055e4cd2351" providerId="ADAL" clId="{6530C318-908A-4873-9DE7-969F157B1C46}" dt="2022-11-24T14:43:33.679" v="2260"/>
          <ac:inkMkLst>
            <pc:docMk/>
            <pc:sldMk cId="4227107506" sldId="279"/>
            <ac:inkMk id="126" creationId="{50E4F327-8E4F-4AFE-B75A-E801CFCE3A9F}"/>
          </ac:inkMkLst>
        </pc:inkChg>
      </pc:sldChg>
      <pc:sldChg chg="addSp delSp modSp">
        <pc:chgData name="PIPAN MICHELE" userId="da00a2aa-4c64-4bcb-a497-1055e4cd2351" providerId="ADAL" clId="{6530C318-908A-4873-9DE7-969F157B1C46}" dt="2022-11-24T14:50:57.325" v="2428"/>
        <pc:sldMkLst>
          <pc:docMk/>
          <pc:sldMk cId="2939536186" sldId="280"/>
        </pc:sldMkLst>
        <pc:picChg chg="add mod modCrop">
          <ac:chgData name="PIPAN MICHELE" userId="da00a2aa-4c64-4bcb-a497-1055e4cd2351" providerId="ADAL" clId="{6530C318-908A-4873-9DE7-969F157B1C46}" dt="2022-11-24T14:46:30.558" v="2265" actId="14100"/>
          <ac:picMkLst>
            <pc:docMk/>
            <pc:sldMk cId="2939536186" sldId="280"/>
            <ac:picMk id="2" creationId="{DC3A45CE-3DF6-4C52-9D41-4F00A7728CB7}"/>
          </ac:picMkLst>
        </pc:picChg>
        <pc:inkChg chg="add del">
          <ac:chgData name="PIPAN MICHELE" userId="da00a2aa-4c64-4bcb-a497-1055e4cd2351" providerId="ADAL" clId="{6530C318-908A-4873-9DE7-969F157B1C46}" dt="2022-11-24T14:48:58.997" v="2275"/>
          <ac:inkMkLst>
            <pc:docMk/>
            <pc:sldMk cId="2939536186" sldId="280"/>
            <ac:inkMk id="3" creationId="{FE25D5F9-DA1F-4723-BD1E-774EBF8B6D77}"/>
          </ac:inkMkLst>
        </pc:inkChg>
        <pc:inkChg chg="add del">
          <ac:chgData name="PIPAN MICHELE" userId="da00a2aa-4c64-4bcb-a497-1055e4cd2351" providerId="ADAL" clId="{6530C318-908A-4873-9DE7-969F157B1C46}" dt="2022-11-24T14:48:58.997" v="2275"/>
          <ac:inkMkLst>
            <pc:docMk/>
            <pc:sldMk cId="2939536186" sldId="280"/>
            <ac:inkMk id="4" creationId="{83B33F3C-1A5E-4553-A831-A56AA3CF60B4}"/>
          </ac:inkMkLst>
        </pc:inkChg>
        <pc:inkChg chg="add del">
          <ac:chgData name="PIPAN MICHELE" userId="da00a2aa-4c64-4bcb-a497-1055e4cd2351" providerId="ADAL" clId="{6530C318-908A-4873-9DE7-969F157B1C46}" dt="2022-11-24T14:48:58.997" v="2275"/>
          <ac:inkMkLst>
            <pc:docMk/>
            <pc:sldMk cId="2939536186" sldId="280"/>
            <ac:inkMk id="5" creationId="{AEE3E2A0-C0FE-4C7B-8DDB-A9C861AAB61D}"/>
          </ac:inkMkLst>
        </pc:inkChg>
        <pc:inkChg chg="add del">
          <ac:chgData name="PIPAN MICHELE" userId="da00a2aa-4c64-4bcb-a497-1055e4cd2351" providerId="ADAL" clId="{6530C318-908A-4873-9DE7-969F157B1C46}" dt="2022-11-24T14:48:58.997" v="2275"/>
          <ac:inkMkLst>
            <pc:docMk/>
            <pc:sldMk cId="2939536186" sldId="280"/>
            <ac:inkMk id="6" creationId="{1B6D4D36-DB4C-424F-AEEB-0659F9AD3A45}"/>
          </ac:inkMkLst>
        </pc:inkChg>
        <pc:inkChg chg="add del">
          <ac:chgData name="PIPAN MICHELE" userId="da00a2aa-4c64-4bcb-a497-1055e4cd2351" providerId="ADAL" clId="{6530C318-908A-4873-9DE7-969F157B1C46}" dt="2022-11-24T14:48:58.997" v="2275"/>
          <ac:inkMkLst>
            <pc:docMk/>
            <pc:sldMk cId="2939536186" sldId="280"/>
            <ac:inkMk id="7" creationId="{1A8730AE-F24F-4600-B06A-C34A334F6F85}"/>
          </ac:inkMkLst>
        </pc:inkChg>
        <pc:inkChg chg="add del">
          <ac:chgData name="PIPAN MICHELE" userId="da00a2aa-4c64-4bcb-a497-1055e4cd2351" providerId="ADAL" clId="{6530C318-908A-4873-9DE7-969F157B1C46}" dt="2022-11-24T14:48:58.997" v="2275"/>
          <ac:inkMkLst>
            <pc:docMk/>
            <pc:sldMk cId="2939536186" sldId="280"/>
            <ac:inkMk id="8" creationId="{611ED399-4BCB-429A-A17F-F1B660C6A6D1}"/>
          </ac:inkMkLst>
        </pc:inkChg>
        <pc:inkChg chg="add del">
          <ac:chgData name="PIPAN MICHELE" userId="da00a2aa-4c64-4bcb-a497-1055e4cd2351" providerId="ADAL" clId="{6530C318-908A-4873-9DE7-969F157B1C46}" dt="2022-11-24T14:48:58.997" v="2275"/>
          <ac:inkMkLst>
            <pc:docMk/>
            <pc:sldMk cId="2939536186" sldId="280"/>
            <ac:inkMk id="9" creationId="{98E0C609-86C0-4279-9607-252792E65258}"/>
          </ac:inkMkLst>
        </pc:inkChg>
        <pc:inkChg chg="add del">
          <ac:chgData name="PIPAN MICHELE" userId="da00a2aa-4c64-4bcb-a497-1055e4cd2351" providerId="ADAL" clId="{6530C318-908A-4873-9DE7-969F157B1C46}" dt="2022-11-24T14:48:58.997" v="2275"/>
          <ac:inkMkLst>
            <pc:docMk/>
            <pc:sldMk cId="2939536186" sldId="280"/>
            <ac:inkMk id="10" creationId="{3F4AD0D9-2259-435F-9323-C81FEEE35532}"/>
          </ac:inkMkLst>
        </pc:inkChg>
        <pc:inkChg chg="add del">
          <ac:chgData name="PIPAN MICHELE" userId="da00a2aa-4c64-4bcb-a497-1055e4cd2351" providerId="ADAL" clId="{6530C318-908A-4873-9DE7-969F157B1C46}" dt="2022-11-24T14:49:13.033" v="2295"/>
          <ac:inkMkLst>
            <pc:docMk/>
            <pc:sldMk cId="2939536186" sldId="280"/>
            <ac:inkMk id="11" creationId="{D72D6E74-0C31-4790-8510-D4FA62EED030}"/>
          </ac:inkMkLst>
        </pc:inkChg>
        <pc:inkChg chg="add del">
          <ac:chgData name="PIPAN MICHELE" userId="da00a2aa-4c64-4bcb-a497-1055e4cd2351" providerId="ADAL" clId="{6530C318-908A-4873-9DE7-969F157B1C46}" dt="2022-11-24T14:49:02.316" v="2280"/>
          <ac:inkMkLst>
            <pc:docMk/>
            <pc:sldMk cId="2939536186" sldId="280"/>
            <ac:inkMk id="12" creationId="{F18AB31B-AD1F-4A73-9481-3E97022AA722}"/>
          </ac:inkMkLst>
        </pc:inkChg>
        <pc:inkChg chg="add del">
          <ac:chgData name="PIPAN MICHELE" userId="da00a2aa-4c64-4bcb-a497-1055e4cd2351" providerId="ADAL" clId="{6530C318-908A-4873-9DE7-969F157B1C46}" dt="2022-11-24T14:49:02.316" v="2280"/>
          <ac:inkMkLst>
            <pc:docMk/>
            <pc:sldMk cId="2939536186" sldId="280"/>
            <ac:inkMk id="13" creationId="{4611AA24-5825-4EDE-BD7D-3F5EDC7CEDDF}"/>
          </ac:inkMkLst>
        </pc:inkChg>
        <pc:inkChg chg="add del">
          <ac:chgData name="PIPAN MICHELE" userId="da00a2aa-4c64-4bcb-a497-1055e4cd2351" providerId="ADAL" clId="{6530C318-908A-4873-9DE7-969F157B1C46}" dt="2022-11-24T14:49:02.316" v="2280"/>
          <ac:inkMkLst>
            <pc:docMk/>
            <pc:sldMk cId="2939536186" sldId="280"/>
            <ac:inkMk id="14" creationId="{0AF6F150-6117-4861-B8A0-82B028F15632}"/>
          </ac:inkMkLst>
        </pc:inkChg>
        <pc:inkChg chg="add del">
          <ac:chgData name="PIPAN MICHELE" userId="da00a2aa-4c64-4bcb-a497-1055e4cd2351" providerId="ADAL" clId="{6530C318-908A-4873-9DE7-969F157B1C46}" dt="2022-11-24T14:49:02.316" v="2280"/>
          <ac:inkMkLst>
            <pc:docMk/>
            <pc:sldMk cId="2939536186" sldId="280"/>
            <ac:inkMk id="15" creationId="{FA738E4C-1089-4E5E-8F75-F0A61AA2C0A7}"/>
          </ac:inkMkLst>
        </pc:inkChg>
        <pc:inkChg chg="add del">
          <ac:chgData name="PIPAN MICHELE" userId="da00a2aa-4c64-4bcb-a497-1055e4cd2351" providerId="ADAL" clId="{6530C318-908A-4873-9DE7-969F157B1C46}" dt="2022-11-24T14:49:02.316" v="2280"/>
          <ac:inkMkLst>
            <pc:docMk/>
            <pc:sldMk cId="2939536186" sldId="280"/>
            <ac:inkMk id="16" creationId="{45348291-0217-43C3-84D5-9781502E0C0A}"/>
          </ac:inkMkLst>
        </pc:inkChg>
        <pc:inkChg chg="add del">
          <ac:chgData name="PIPAN MICHELE" userId="da00a2aa-4c64-4bcb-a497-1055e4cd2351" providerId="ADAL" clId="{6530C318-908A-4873-9DE7-969F157B1C46}" dt="2022-11-24T14:49:08.246" v="2286"/>
          <ac:inkMkLst>
            <pc:docMk/>
            <pc:sldMk cId="2939536186" sldId="280"/>
            <ac:inkMk id="17" creationId="{798CC597-C024-48CE-915C-EF51FA6FD122}"/>
          </ac:inkMkLst>
        </pc:inkChg>
        <pc:inkChg chg="add del">
          <ac:chgData name="PIPAN MICHELE" userId="da00a2aa-4c64-4bcb-a497-1055e4cd2351" providerId="ADAL" clId="{6530C318-908A-4873-9DE7-969F157B1C46}" dt="2022-11-24T14:49:13.033" v="2295"/>
          <ac:inkMkLst>
            <pc:docMk/>
            <pc:sldMk cId="2939536186" sldId="280"/>
            <ac:inkMk id="18" creationId="{B38B6F45-F13F-4D58-BF8C-F935C5C64D12}"/>
          </ac:inkMkLst>
        </pc:inkChg>
        <pc:inkChg chg="add del">
          <ac:chgData name="PIPAN MICHELE" userId="da00a2aa-4c64-4bcb-a497-1055e4cd2351" providerId="ADAL" clId="{6530C318-908A-4873-9DE7-969F157B1C46}" dt="2022-11-24T14:49:08.246" v="2286"/>
          <ac:inkMkLst>
            <pc:docMk/>
            <pc:sldMk cId="2939536186" sldId="280"/>
            <ac:inkMk id="19" creationId="{8FC59964-C5D4-40F1-B064-872874DB71D9}"/>
          </ac:inkMkLst>
        </pc:inkChg>
        <pc:inkChg chg="add del">
          <ac:chgData name="PIPAN MICHELE" userId="da00a2aa-4c64-4bcb-a497-1055e4cd2351" providerId="ADAL" clId="{6530C318-908A-4873-9DE7-969F157B1C46}" dt="2022-11-24T14:49:08.246" v="2286"/>
          <ac:inkMkLst>
            <pc:docMk/>
            <pc:sldMk cId="2939536186" sldId="280"/>
            <ac:inkMk id="20" creationId="{BE75F104-5EBA-4FD5-B0CB-DFA41A451B0E}"/>
          </ac:inkMkLst>
        </pc:inkChg>
        <pc:inkChg chg="add del">
          <ac:chgData name="PIPAN MICHELE" userId="da00a2aa-4c64-4bcb-a497-1055e4cd2351" providerId="ADAL" clId="{6530C318-908A-4873-9DE7-969F157B1C46}" dt="2022-11-24T14:49:08.246" v="2286"/>
          <ac:inkMkLst>
            <pc:docMk/>
            <pc:sldMk cId="2939536186" sldId="280"/>
            <ac:inkMk id="21" creationId="{AA472D12-272E-452F-AB25-D9B2704CD359}"/>
          </ac:inkMkLst>
        </pc:inkChg>
        <pc:inkChg chg="add del">
          <ac:chgData name="PIPAN MICHELE" userId="da00a2aa-4c64-4bcb-a497-1055e4cd2351" providerId="ADAL" clId="{6530C318-908A-4873-9DE7-969F157B1C46}" dt="2022-11-24T14:49:08.246" v="2286"/>
          <ac:inkMkLst>
            <pc:docMk/>
            <pc:sldMk cId="2939536186" sldId="280"/>
            <ac:inkMk id="22" creationId="{D46D8213-D865-46BA-9FFC-8F5FD3AD7F57}"/>
          </ac:inkMkLst>
        </pc:inkChg>
        <pc:inkChg chg="add del">
          <ac:chgData name="PIPAN MICHELE" userId="da00a2aa-4c64-4bcb-a497-1055e4cd2351" providerId="ADAL" clId="{6530C318-908A-4873-9DE7-969F157B1C46}" dt="2022-11-24T14:49:08.246" v="2286"/>
          <ac:inkMkLst>
            <pc:docMk/>
            <pc:sldMk cId="2939536186" sldId="280"/>
            <ac:inkMk id="23" creationId="{4ADC3464-DCAF-4D96-8508-AEDEA03B09E4}"/>
          </ac:inkMkLst>
        </pc:inkChg>
        <pc:inkChg chg="add del">
          <ac:chgData name="PIPAN MICHELE" userId="da00a2aa-4c64-4bcb-a497-1055e4cd2351" providerId="ADAL" clId="{6530C318-908A-4873-9DE7-969F157B1C46}" dt="2022-11-24T14:49:13.033" v="2295"/>
          <ac:inkMkLst>
            <pc:docMk/>
            <pc:sldMk cId="2939536186" sldId="280"/>
            <ac:inkMk id="24" creationId="{CA5454BC-61BE-4112-BEC6-7D2B25C97C77}"/>
          </ac:inkMkLst>
        </pc:inkChg>
        <pc:inkChg chg="add del">
          <ac:chgData name="PIPAN MICHELE" userId="da00a2aa-4c64-4bcb-a497-1055e4cd2351" providerId="ADAL" clId="{6530C318-908A-4873-9DE7-969F157B1C46}" dt="2022-11-24T14:49:13.033" v="2295"/>
          <ac:inkMkLst>
            <pc:docMk/>
            <pc:sldMk cId="2939536186" sldId="280"/>
            <ac:inkMk id="25" creationId="{EE323B4F-D176-4F8A-B927-195308B201A6}"/>
          </ac:inkMkLst>
        </pc:inkChg>
        <pc:inkChg chg="add del">
          <ac:chgData name="PIPAN MICHELE" userId="da00a2aa-4c64-4bcb-a497-1055e4cd2351" providerId="ADAL" clId="{6530C318-908A-4873-9DE7-969F157B1C46}" dt="2022-11-24T14:49:13.033" v="2295"/>
          <ac:inkMkLst>
            <pc:docMk/>
            <pc:sldMk cId="2939536186" sldId="280"/>
            <ac:inkMk id="26" creationId="{8594FCFC-6F6D-461E-AB37-EC3F96576D8B}"/>
          </ac:inkMkLst>
        </pc:inkChg>
        <pc:inkChg chg="add del">
          <ac:chgData name="PIPAN MICHELE" userId="da00a2aa-4c64-4bcb-a497-1055e4cd2351" providerId="ADAL" clId="{6530C318-908A-4873-9DE7-969F157B1C46}" dt="2022-11-24T14:49:13.033" v="2295"/>
          <ac:inkMkLst>
            <pc:docMk/>
            <pc:sldMk cId="2939536186" sldId="280"/>
            <ac:inkMk id="27" creationId="{5570EBE5-77E4-42AA-BBA9-8B09485F495F}"/>
          </ac:inkMkLst>
        </pc:inkChg>
        <pc:inkChg chg="add del">
          <ac:chgData name="PIPAN MICHELE" userId="da00a2aa-4c64-4bcb-a497-1055e4cd2351" providerId="ADAL" clId="{6530C318-908A-4873-9DE7-969F157B1C46}" dt="2022-11-24T14:49:13.033" v="2295"/>
          <ac:inkMkLst>
            <pc:docMk/>
            <pc:sldMk cId="2939536186" sldId="280"/>
            <ac:inkMk id="28" creationId="{5344A678-D000-4D51-8409-C74A55646590}"/>
          </ac:inkMkLst>
        </pc:inkChg>
        <pc:inkChg chg="add del">
          <ac:chgData name="PIPAN MICHELE" userId="da00a2aa-4c64-4bcb-a497-1055e4cd2351" providerId="ADAL" clId="{6530C318-908A-4873-9DE7-969F157B1C46}" dt="2022-11-24T14:49:13.033" v="2295"/>
          <ac:inkMkLst>
            <pc:docMk/>
            <pc:sldMk cId="2939536186" sldId="280"/>
            <ac:inkMk id="29" creationId="{F6F1D6A0-930E-4570-812A-DC21246D5DBD}"/>
          </ac:inkMkLst>
        </pc:inkChg>
        <pc:inkChg chg="add del">
          <ac:chgData name="PIPAN MICHELE" userId="da00a2aa-4c64-4bcb-a497-1055e4cd2351" providerId="ADAL" clId="{6530C318-908A-4873-9DE7-969F157B1C46}" dt="2022-11-24T14:49:13.033" v="2295"/>
          <ac:inkMkLst>
            <pc:docMk/>
            <pc:sldMk cId="2939536186" sldId="280"/>
            <ac:inkMk id="30" creationId="{16DA85EA-0E4F-489E-BB7E-EABE846A804C}"/>
          </ac:inkMkLst>
        </pc:inkChg>
        <pc:inkChg chg="add del">
          <ac:chgData name="PIPAN MICHELE" userId="da00a2aa-4c64-4bcb-a497-1055e4cd2351" providerId="ADAL" clId="{6530C318-908A-4873-9DE7-969F157B1C46}" dt="2022-11-24T14:49:13.033" v="2295"/>
          <ac:inkMkLst>
            <pc:docMk/>
            <pc:sldMk cId="2939536186" sldId="280"/>
            <ac:inkMk id="31" creationId="{B7CDA7AD-7169-4D38-BBDE-A303B5267419}"/>
          </ac:inkMkLst>
        </pc:inkChg>
        <pc:inkChg chg="add del">
          <ac:chgData name="PIPAN MICHELE" userId="da00a2aa-4c64-4bcb-a497-1055e4cd2351" providerId="ADAL" clId="{6530C318-908A-4873-9DE7-969F157B1C46}" dt="2022-11-24T14:49:13.033" v="2295"/>
          <ac:inkMkLst>
            <pc:docMk/>
            <pc:sldMk cId="2939536186" sldId="280"/>
            <ac:inkMk id="32" creationId="{BEEFEE56-366C-4C5C-9F36-CA33B2B7746E}"/>
          </ac:inkMkLst>
        </pc:inkChg>
        <pc:inkChg chg="add del">
          <ac:chgData name="PIPAN MICHELE" userId="da00a2aa-4c64-4bcb-a497-1055e4cd2351" providerId="ADAL" clId="{6530C318-908A-4873-9DE7-969F157B1C46}" dt="2022-11-24T14:49:13.033" v="2295"/>
          <ac:inkMkLst>
            <pc:docMk/>
            <pc:sldMk cId="2939536186" sldId="280"/>
            <ac:inkMk id="33" creationId="{4F22B17C-A198-425C-A180-9C6998F0CDB0}"/>
          </ac:inkMkLst>
        </pc:inkChg>
        <pc:inkChg chg="add del">
          <ac:chgData name="PIPAN MICHELE" userId="da00a2aa-4c64-4bcb-a497-1055e4cd2351" providerId="ADAL" clId="{6530C318-908A-4873-9DE7-969F157B1C46}" dt="2022-11-24T14:49:13.033" v="2295"/>
          <ac:inkMkLst>
            <pc:docMk/>
            <pc:sldMk cId="2939536186" sldId="280"/>
            <ac:inkMk id="34" creationId="{2F3E3B55-0085-4342-B886-EE3FAE0E84B2}"/>
          </ac:inkMkLst>
        </pc:inkChg>
        <pc:inkChg chg="add del">
          <ac:chgData name="PIPAN MICHELE" userId="da00a2aa-4c64-4bcb-a497-1055e4cd2351" providerId="ADAL" clId="{6530C318-908A-4873-9DE7-969F157B1C46}" dt="2022-11-24T14:49:21.453" v="2316"/>
          <ac:inkMkLst>
            <pc:docMk/>
            <pc:sldMk cId="2939536186" sldId="280"/>
            <ac:inkMk id="35" creationId="{4B3B03A7-C29D-48E7-9EDA-32A6B15514F2}"/>
          </ac:inkMkLst>
        </pc:inkChg>
        <pc:inkChg chg="add del">
          <ac:chgData name="PIPAN MICHELE" userId="da00a2aa-4c64-4bcb-a497-1055e4cd2351" providerId="ADAL" clId="{6530C318-908A-4873-9DE7-969F157B1C46}" dt="2022-11-24T14:49:21.453" v="2316"/>
          <ac:inkMkLst>
            <pc:docMk/>
            <pc:sldMk cId="2939536186" sldId="280"/>
            <ac:inkMk id="36" creationId="{9A83F79D-053F-4273-85A5-D81496602A20}"/>
          </ac:inkMkLst>
        </pc:inkChg>
        <pc:inkChg chg="add del">
          <ac:chgData name="PIPAN MICHELE" userId="da00a2aa-4c64-4bcb-a497-1055e4cd2351" providerId="ADAL" clId="{6530C318-908A-4873-9DE7-969F157B1C46}" dt="2022-11-24T14:49:21.453" v="2316"/>
          <ac:inkMkLst>
            <pc:docMk/>
            <pc:sldMk cId="2939536186" sldId="280"/>
            <ac:inkMk id="37" creationId="{B06C4EB8-13AB-40EA-86AF-11BE05727239}"/>
          </ac:inkMkLst>
        </pc:inkChg>
        <pc:inkChg chg="add del">
          <ac:chgData name="PIPAN MICHELE" userId="da00a2aa-4c64-4bcb-a497-1055e4cd2351" providerId="ADAL" clId="{6530C318-908A-4873-9DE7-969F157B1C46}" dt="2022-11-24T14:49:21.453" v="2316"/>
          <ac:inkMkLst>
            <pc:docMk/>
            <pc:sldMk cId="2939536186" sldId="280"/>
            <ac:inkMk id="38" creationId="{281F5086-156C-46F2-802C-F835C7CF9832}"/>
          </ac:inkMkLst>
        </pc:inkChg>
        <pc:inkChg chg="add del">
          <ac:chgData name="PIPAN MICHELE" userId="da00a2aa-4c64-4bcb-a497-1055e4cd2351" providerId="ADAL" clId="{6530C318-908A-4873-9DE7-969F157B1C46}" dt="2022-11-24T14:49:21.453" v="2316"/>
          <ac:inkMkLst>
            <pc:docMk/>
            <pc:sldMk cId="2939536186" sldId="280"/>
            <ac:inkMk id="39" creationId="{18981A8A-068D-4329-BF95-FFB34FDC8825}"/>
          </ac:inkMkLst>
        </pc:inkChg>
        <pc:inkChg chg="add del">
          <ac:chgData name="PIPAN MICHELE" userId="da00a2aa-4c64-4bcb-a497-1055e4cd2351" providerId="ADAL" clId="{6530C318-908A-4873-9DE7-969F157B1C46}" dt="2022-11-24T14:49:21.453" v="2316"/>
          <ac:inkMkLst>
            <pc:docMk/>
            <pc:sldMk cId="2939536186" sldId="280"/>
            <ac:inkMk id="40" creationId="{DFE0F260-647C-44ED-8588-2DA38EF1D053}"/>
          </ac:inkMkLst>
        </pc:inkChg>
        <pc:inkChg chg="add del">
          <ac:chgData name="PIPAN MICHELE" userId="da00a2aa-4c64-4bcb-a497-1055e4cd2351" providerId="ADAL" clId="{6530C318-908A-4873-9DE7-969F157B1C46}" dt="2022-11-24T14:49:21.453" v="2316"/>
          <ac:inkMkLst>
            <pc:docMk/>
            <pc:sldMk cId="2939536186" sldId="280"/>
            <ac:inkMk id="41" creationId="{F44FB41A-AB83-4D90-81E4-C263DDE81073}"/>
          </ac:inkMkLst>
        </pc:inkChg>
        <pc:inkChg chg="add del">
          <ac:chgData name="PIPAN MICHELE" userId="da00a2aa-4c64-4bcb-a497-1055e4cd2351" providerId="ADAL" clId="{6530C318-908A-4873-9DE7-969F157B1C46}" dt="2022-11-24T14:49:21.453" v="2316"/>
          <ac:inkMkLst>
            <pc:docMk/>
            <pc:sldMk cId="2939536186" sldId="280"/>
            <ac:inkMk id="42" creationId="{5205F305-54C2-4935-8F42-EDE1A4584D26}"/>
          </ac:inkMkLst>
        </pc:inkChg>
        <pc:inkChg chg="add del">
          <ac:chgData name="PIPAN MICHELE" userId="da00a2aa-4c64-4bcb-a497-1055e4cd2351" providerId="ADAL" clId="{6530C318-908A-4873-9DE7-969F157B1C46}" dt="2022-11-24T14:49:21.453" v="2316"/>
          <ac:inkMkLst>
            <pc:docMk/>
            <pc:sldMk cId="2939536186" sldId="280"/>
            <ac:inkMk id="43" creationId="{666541CA-742A-47D3-BF28-4320DC16F9A4}"/>
          </ac:inkMkLst>
        </pc:inkChg>
        <pc:inkChg chg="add del">
          <ac:chgData name="PIPAN MICHELE" userId="da00a2aa-4c64-4bcb-a497-1055e4cd2351" providerId="ADAL" clId="{6530C318-908A-4873-9DE7-969F157B1C46}" dt="2022-11-24T14:49:21.453" v="2316"/>
          <ac:inkMkLst>
            <pc:docMk/>
            <pc:sldMk cId="2939536186" sldId="280"/>
            <ac:inkMk id="44" creationId="{407C348F-ADA5-4B3D-A375-2777DE1553DE}"/>
          </ac:inkMkLst>
        </pc:inkChg>
        <pc:inkChg chg="add del">
          <ac:chgData name="PIPAN MICHELE" userId="da00a2aa-4c64-4bcb-a497-1055e4cd2351" providerId="ADAL" clId="{6530C318-908A-4873-9DE7-969F157B1C46}" dt="2022-11-24T14:49:21.453" v="2316"/>
          <ac:inkMkLst>
            <pc:docMk/>
            <pc:sldMk cId="2939536186" sldId="280"/>
            <ac:inkMk id="45" creationId="{F24908BE-E353-48B1-BADA-D9826EA1AA43}"/>
          </ac:inkMkLst>
        </pc:inkChg>
        <pc:inkChg chg="add del">
          <ac:chgData name="PIPAN MICHELE" userId="da00a2aa-4c64-4bcb-a497-1055e4cd2351" providerId="ADAL" clId="{6530C318-908A-4873-9DE7-969F157B1C46}" dt="2022-11-24T14:49:21.453" v="2316"/>
          <ac:inkMkLst>
            <pc:docMk/>
            <pc:sldMk cId="2939536186" sldId="280"/>
            <ac:inkMk id="46" creationId="{6A91ADB2-A753-4BC2-86E2-D82861F09B97}"/>
          </ac:inkMkLst>
        </pc:inkChg>
        <pc:inkChg chg="add del">
          <ac:chgData name="PIPAN MICHELE" userId="da00a2aa-4c64-4bcb-a497-1055e4cd2351" providerId="ADAL" clId="{6530C318-908A-4873-9DE7-969F157B1C46}" dt="2022-11-24T14:49:21.453" v="2316"/>
          <ac:inkMkLst>
            <pc:docMk/>
            <pc:sldMk cId="2939536186" sldId="280"/>
            <ac:inkMk id="47" creationId="{978F589F-923B-421F-9120-5CB9345F4850}"/>
          </ac:inkMkLst>
        </pc:inkChg>
        <pc:inkChg chg="add del">
          <ac:chgData name="PIPAN MICHELE" userId="da00a2aa-4c64-4bcb-a497-1055e4cd2351" providerId="ADAL" clId="{6530C318-908A-4873-9DE7-969F157B1C46}" dt="2022-11-24T14:49:21.453" v="2316"/>
          <ac:inkMkLst>
            <pc:docMk/>
            <pc:sldMk cId="2939536186" sldId="280"/>
            <ac:inkMk id="48" creationId="{5AE15FA6-C9E7-4341-95C2-094A24EE0EFA}"/>
          </ac:inkMkLst>
        </pc:inkChg>
        <pc:inkChg chg="add del">
          <ac:chgData name="PIPAN MICHELE" userId="da00a2aa-4c64-4bcb-a497-1055e4cd2351" providerId="ADAL" clId="{6530C318-908A-4873-9DE7-969F157B1C46}" dt="2022-11-24T14:49:21.453" v="2316"/>
          <ac:inkMkLst>
            <pc:docMk/>
            <pc:sldMk cId="2939536186" sldId="280"/>
            <ac:inkMk id="49" creationId="{ABB06071-208C-4B9D-96C7-9AEAEF59B2CB}"/>
          </ac:inkMkLst>
        </pc:inkChg>
        <pc:inkChg chg="add del">
          <ac:chgData name="PIPAN MICHELE" userId="da00a2aa-4c64-4bcb-a497-1055e4cd2351" providerId="ADAL" clId="{6530C318-908A-4873-9DE7-969F157B1C46}" dt="2022-11-24T14:49:21.453" v="2316"/>
          <ac:inkMkLst>
            <pc:docMk/>
            <pc:sldMk cId="2939536186" sldId="280"/>
            <ac:inkMk id="50" creationId="{5877DC0A-085B-4DA7-8615-642ABB9E1908}"/>
          </ac:inkMkLst>
        </pc:inkChg>
        <pc:inkChg chg="add del">
          <ac:chgData name="PIPAN MICHELE" userId="da00a2aa-4c64-4bcb-a497-1055e4cd2351" providerId="ADAL" clId="{6530C318-908A-4873-9DE7-969F157B1C46}" dt="2022-11-24T14:49:21.453" v="2316"/>
          <ac:inkMkLst>
            <pc:docMk/>
            <pc:sldMk cId="2939536186" sldId="280"/>
            <ac:inkMk id="51" creationId="{73D0F93E-98E4-45DD-96AF-AD3DB4C1850F}"/>
          </ac:inkMkLst>
        </pc:inkChg>
        <pc:inkChg chg="add del">
          <ac:chgData name="PIPAN MICHELE" userId="da00a2aa-4c64-4bcb-a497-1055e4cd2351" providerId="ADAL" clId="{6530C318-908A-4873-9DE7-969F157B1C46}" dt="2022-11-24T14:49:21.453" v="2316"/>
          <ac:inkMkLst>
            <pc:docMk/>
            <pc:sldMk cId="2939536186" sldId="280"/>
            <ac:inkMk id="52" creationId="{E684877D-62FB-47EE-AFD2-2F882BCF0FCA}"/>
          </ac:inkMkLst>
        </pc:inkChg>
        <pc:inkChg chg="add del">
          <ac:chgData name="PIPAN MICHELE" userId="da00a2aa-4c64-4bcb-a497-1055e4cd2351" providerId="ADAL" clId="{6530C318-908A-4873-9DE7-969F157B1C46}" dt="2022-11-24T14:49:21.453" v="2316"/>
          <ac:inkMkLst>
            <pc:docMk/>
            <pc:sldMk cId="2939536186" sldId="280"/>
            <ac:inkMk id="53" creationId="{8A5FD9C4-F78B-4C8F-AC75-D61E9544300A}"/>
          </ac:inkMkLst>
        </pc:inkChg>
        <pc:inkChg chg="add del">
          <ac:chgData name="PIPAN MICHELE" userId="da00a2aa-4c64-4bcb-a497-1055e4cd2351" providerId="ADAL" clId="{6530C318-908A-4873-9DE7-969F157B1C46}" dt="2022-11-24T14:49:21.453" v="2316"/>
          <ac:inkMkLst>
            <pc:docMk/>
            <pc:sldMk cId="2939536186" sldId="280"/>
            <ac:inkMk id="54" creationId="{560BA1AA-5FC5-4321-86DE-039244B1B0BC}"/>
          </ac:inkMkLst>
        </pc:inkChg>
        <pc:inkChg chg="add del">
          <ac:chgData name="PIPAN MICHELE" userId="da00a2aa-4c64-4bcb-a497-1055e4cd2351" providerId="ADAL" clId="{6530C318-908A-4873-9DE7-969F157B1C46}" dt="2022-11-24T14:49:21.453" v="2316"/>
          <ac:inkMkLst>
            <pc:docMk/>
            <pc:sldMk cId="2939536186" sldId="280"/>
            <ac:inkMk id="55" creationId="{A22663D0-ACD4-4E35-9083-56E371B49A60}"/>
          </ac:inkMkLst>
        </pc:inkChg>
        <pc:inkChg chg="add del">
          <ac:chgData name="PIPAN MICHELE" userId="da00a2aa-4c64-4bcb-a497-1055e4cd2351" providerId="ADAL" clId="{6530C318-908A-4873-9DE7-969F157B1C46}" dt="2022-11-24T14:49:23.920" v="2321"/>
          <ac:inkMkLst>
            <pc:docMk/>
            <pc:sldMk cId="2939536186" sldId="280"/>
            <ac:inkMk id="56" creationId="{BDF47C31-53A1-4F3B-9B56-5DBC978FC55C}"/>
          </ac:inkMkLst>
        </pc:inkChg>
        <pc:inkChg chg="add del">
          <ac:chgData name="PIPAN MICHELE" userId="da00a2aa-4c64-4bcb-a497-1055e4cd2351" providerId="ADAL" clId="{6530C318-908A-4873-9DE7-969F157B1C46}" dt="2022-11-24T14:49:23.920" v="2321"/>
          <ac:inkMkLst>
            <pc:docMk/>
            <pc:sldMk cId="2939536186" sldId="280"/>
            <ac:inkMk id="57" creationId="{14294A12-9AA9-415E-8744-F27A98358628}"/>
          </ac:inkMkLst>
        </pc:inkChg>
        <pc:inkChg chg="add del">
          <ac:chgData name="PIPAN MICHELE" userId="da00a2aa-4c64-4bcb-a497-1055e4cd2351" providerId="ADAL" clId="{6530C318-908A-4873-9DE7-969F157B1C46}" dt="2022-11-24T14:49:23.920" v="2321"/>
          <ac:inkMkLst>
            <pc:docMk/>
            <pc:sldMk cId="2939536186" sldId="280"/>
            <ac:inkMk id="58" creationId="{40DBD269-351E-486C-B02B-0208D3607D4F}"/>
          </ac:inkMkLst>
        </pc:inkChg>
        <pc:inkChg chg="add del">
          <ac:chgData name="PIPAN MICHELE" userId="da00a2aa-4c64-4bcb-a497-1055e4cd2351" providerId="ADAL" clId="{6530C318-908A-4873-9DE7-969F157B1C46}" dt="2022-11-24T14:49:23.920" v="2321"/>
          <ac:inkMkLst>
            <pc:docMk/>
            <pc:sldMk cId="2939536186" sldId="280"/>
            <ac:inkMk id="59" creationId="{F1BDF742-119C-4846-85EE-CDCD6AD2062A}"/>
          </ac:inkMkLst>
        </pc:inkChg>
        <pc:inkChg chg="add del">
          <ac:chgData name="PIPAN MICHELE" userId="da00a2aa-4c64-4bcb-a497-1055e4cd2351" providerId="ADAL" clId="{6530C318-908A-4873-9DE7-969F157B1C46}" dt="2022-11-24T14:49:23.920" v="2321"/>
          <ac:inkMkLst>
            <pc:docMk/>
            <pc:sldMk cId="2939536186" sldId="280"/>
            <ac:inkMk id="60" creationId="{4742C36A-B119-48F0-8576-FBE2CE3060B2}"/>
          </ac:inkMkLst>
        </pc:inkChg>
        <pc:inkChg chg="add del">
          <ac:chgData name="PIPAN MICHELE" userId="da00a2aa-4c64-4bcb-a497-1055e4cd2351" providerId="ADAL" clId="{6530C318-908A-4873-9DE7-969F157B1C46}" dt="2022-11-24T14:49:29.715" v="2330"/>
          <ac:inkMkLst>
            <pc:docMk/>
            <pc:sldMk cId="2939536186" sldId="280"/>
            <ac:inkMk id="61" creationId="{937FECC8-618C-49EB-AB26-B2F77EBFD23F}"/>
          </ac:inkMkLst>
        </pc:inkChg>
        <pc:inkChg chg="add del">
          <ac:chgData name="PIPAN MICHELE" userId="da00a2aa-4c64-4bcb-a497-1055e4cd2351" providerId="ADAL" clId="{6530C318-908A-4873-9DE7-969F157B1C46}" dt="2022-11-24T14:49:29.715" v="2330"/>
          <ac:inkMkLst>
            <pc:docMk/>
            <pc:sldMk cId="2939536186" sldId="280"/>
            <ac:inkMk id="62" creationId="{F911D08B-BE91-42AE-8A6D-2BB3AD1822DF}"/>
          </ac:inkMkLst>
        </pc:inkChg>
        <pc:inkChg chg="add del">
          <ac:chgData name="PIPAN MICHELE" userId="da00a2aa-4c64-4bcb-a497-1055e4cd2351" providerId="ADAL" clId="{6530C318-908A-4873-9DE7-969F157B1C46}" dt="2022-11-24T14:49:29.715" v="2330"/>
          <ac:inkMkLst>
            <pc:docMk/>
            <pc:sldMk cId="2939536186" sldId="280"/>
            <ac:inkMk id="63" creationId="{4D58E5E9-4F5F-40DD-A4DB-D67B27630F8D}"/>
          </ac:inkMkLst>
        </pc:inkChg>
        <pc:inkChg chg="add del">
          <ac:chgData name="PIPAN MICHELE" userId="da00a2aa-4c64-4bcb-a497-1055e4cd2351" providerId="ADAL" clId="{6530C318-908A-4873-9DE7-969F157B1C46}" dt="2022-11-24T14:49:29.715" v="2330"/>
          <ac:inkMkLst>
            <pc:docMk/>
            <pc:sldMk cId="2939536186" sldId="280"/>
            <ac:inkMk id="64" creationId="{2F3A4F51-A6FC-4720-A203-22DF89B435FF}"/>
          </ac:inkMkLst>
        </pc:inkChg>
        <pc:inkChg chg="add del">
          <ac:chgData name="PIPAN MICHELE" userId="da00a2aa-4c64-4bcb-a497-1055e4cd2351" providerId="ADAL" clId="{6530C318-908A-4873-9DE7-969F157B1C46}" dt="2022-11-24T14:49:29.715" v="2330"/>
          <ac:inkMkLst>
            <pc:docMk/>
            <pc:sldMk cId="2939536186" sldId="280"/>
            <ac:inkMk id="65" creationId="{7B7EE42A-07E5-4597-9C2B-5670FB44E272}"/>
          </ac:inkMkLst>
        </pc:inkChg>
        <pc:inkChg chg="add del">
          <ac:chgData name="PIPAN MICHELE" userId="da00a2aa-4c64-4bcb-a497-1055e4cd2351" providerId="ADAL" clId="{6530C318-908A-4873-9DE7-969F157B1C46}" dt="2022-11-24T14:49:29.715" v="2330"/>
          <ac:inkMkLst>
            <pc:docMk/>
            <pc:sldMk cId="2939536186" sldId="280"/>
            <ac:inkMk id="66" creationId="{3CD25272-531C-49CD-B16B-0C2BED37ADB8}"/>
          </ac:inkMkLst>
        </pc:inkChg>
        <pc:inkChg chg="add del">
          <ac:chgData name="PIPAN MICHELE" userId="da00a2aa-4c64-4bcb-a497-1055e4cd2351" providerId="ADAL" clId="{6530C318-908A-4873-9DE7-969F157B1C46}" dt="2022-11-24T14:49:29.715" v="2330"/>
          <ac:inkMkLst>
            <pc:docMk/>
            <pc:sldMk cId="2939536186" sldId="280"/>
            <ac:inkMk id="67" creationId="{7B198796-6A72-4018-9B3F-5256FA00A156}"/>
          </ac:inkMkLst>
        </pc:inkChg>
        <pc:inkChg chg="add del">
          <ac:chgData name="PIPAN MICHELE" userId="da00a2aa-4c64-4bcb-a497-1055e4cd2351" providerId="ADAL" clId="{6530C318-908A-4873-9DE7-969F157B1C46}" dt="2022-11-24T14:49:29.715" v="2330"/>
          <ac:inkMkLst>
            <pc:docMk/>
            <pc:sldMk cId="2939536186" sldId="280"/>
            <ac:inkMk id="68" creationId="{B52BEA43-CA08-4C79-AE86-E6CC379451B5}"/>
          </ac:inkMkLst>
        </pc:inkChg>
        <pc:inkChg chg="add del">
          <ac:chgData name="PIPAN MICHELE" userId="da00a2aa-4c64-4bcb-a497-1055e4cd2351" providerId="ADAL" clId="{6530C318-908A-4873-9DE7-969F157B1C46}" dt="2022-11-24T14:49:29.715" v="2330"/>
          <ac:inkMkLst>
            <pc:docMk/>
            <pc:sldMk cId="2939536186" sldId="280"/>
            <ac:inkMk id="69" creationId="{F3731C0A-D10B-411E-95A8-026C6FEC69CE}"/>
          </ac:inkMkLst>
        </pc:inkChg>
        <pc:inkChg chg="add del">
          <ac:chgData name="PIPAN MICHELE" userId="da00a2aa-4c64-4bcb-a497-1055e4cd2351" providerId="ADAL" clId="{6530C318-908A-4873-9DE7-969F157B1C46}" dt="2022-11-24T14:49:34.904" v="2336"/>
          <ac:inkMkLst>
            <pc:docMk/>
            <pc:sldMk cId="2939536186" sldId="280"/>
            <ac:inkMk id="70" creationId="{A0517EF3-656E-437B-B9EE-F5132511A1A1}"/>
          </ac:inkMkLst>
        </pc:inkChg>
        <pc:inkChg chg="add del">
          <ac:chgData name="PIPAN MICHELE" userId="da00a2aa-4c64-4bcb-a497-1055e4cd2351" providerId="ADAL" clId="{6530C318-908A-4873-9DE7-969F157B1C46}" dt="2022-11-24T14:49:34.904" v="2336"/>
          <ac:inkMkLst>
            <pc:docMk/>
            <pc:sldMk cId="2939536186" sldId="280"/>
            <ac:inkMk id="71" creationId="{C20D3AF3-8EE3-4F6C-AAFE-BEDCCFB19A4D}"/>
          </ac:inkMkLst>
        </pc:inkChg>
        <pc:inkChg chg="add del">
          <ac:chgData name="PIPAN MICHELE" userId="da00a2aa-4c64-4bcb-a497-1055e4cd2351" providerId="ADAL" clId="{6530C318-908A-4873-9DE7-969F157B1C46}" dt="2022-11-24T14:49:34.904" v="2336"/>
          <ac:inkMkLst>
            <pc:docMk/>
            <pc:sldMk cId="2939536186" sldId="280"/>
            <ac:inkMk id="72" creationId="{92256044-1477-4B85-B2EC-1BEB5F7B2C54}"/>
          </ac:inkMkLst>
        </pc:inkChg>
        <pc:inkChg chg="add del">
          <ac:chgData name="PIPAN MICHELE" userId="da00a2aa-4c64-4bcb-a497-1055e4cd2351" providerId="ADAL" clId="{6530C318-908A-4873-9DE7-969F157B1C46}" dt="2022-11-24T14:49:34.904" v="2336"/>
          <ac:inkMkLst>
            <pc:docMk/>
            <pc:sldMk cId="2939536186" sldId="280"/>
            <ac:inkMk id="73" creationId="{3A50FFC6-176E-4E1A-B5CD-9ABCD1BFC308}"/>
          </ac:inkMkLst>
        </pc:inkChg>
        <pc:inkChg chg="add del">
          <ac:chgData name="PIPAN MICHELE" userId="da00a2aa-4c64-4bcb-a497-1055e4cd2351" providerId="ADAL" clId="{6530C318-908A-4873-9DE7-969F157B1C46}" dt="2022-11-24T14:49:34.904" v="2336"/>
          <ac:inkMkLst>
            <pc:docMk/>
            <pc:sldMk cId="2939536186" sldId="280"/>
            <ac:inkMk id="74" creationId="{6470743C-9EA4-465F-8C7B-9A01093372E6}"/>
          </ac:inkMkLst>
        </pc:inkChg>
        <pc:inkChg chg="add del">
          <ac:chgData name="PIPAN MICHELE" userId="da00a2aa-4c64-4bcb-a497-1055e4cd2351" providerId="ADAL" clId="{6530C318-908A-4873-9DE7-969F157B1C46}" dt="2022-11-24T14:49:34.904" v="2336"/>
          <ac:inkMkLst>
            <pc:docMk/>
            <pc:sldMk cId="2939536186" sldId="280"/>
            <ac:inkMk id="75" creationId="{0BC18811-F9CB-4309-99B5-A0486079DC0B}"/>
          </ac:inkMkLst>
        </pc:inkChg>
        <pc:inkChg chg="add del">
          <ac:chgData name="PIPAN MICHELE" userId="da00a2aa-4c64-4bcb-a497-1055e4cd2351" providerId="ADAL" clId="{6530C318-908A-4873-9DE7-969F157B1C46}" dt="2022-11-24T14:49:41.423" v="2346"/>
          <ac:inkMkLst>
            <pc:docMk/>
            <pc:sldMk cId="2939536186" sldId="280"/>
            <ac:inkMk id="76" creationId="{357D0844-8B9E-47D0-B487-8F65C1E70FBE}"/>
          </ac:inkMkLst>
        </pc:inkChg>
        <pc:inkChg chg="add del">
          <ac:chgData name="PIPAN MICHELE" userId="da00a2aa-4c64-4bcb-a497-1055e4cd2351" providerId="ADAL" clId="{6530C318-908A-4873-9DE7-969F157B1C46}" dt="2022-11-24T14:49:41.423" v="2346"/>
          <ac:inkMkLst>
            <pc:docMk/>
            <pc:sldMk cId="2939536186" sldId="280"/>
            <ac:inkMk id="77" creationId="{D92EE3F3-717E-49A4-894B-2F90DDA1E8DE}"/>
          </ac:inkMkLst>
        </pc:inkChg>
        <pc:inkChg chg="add del">
          <ac:chgData name="PIPAN MICHELE" userId="da00a2aa-4c64-4bcb-a497-1055e4cd2351" providerId="ADAL" clId="{6530C318-908A-4873-9DE7-969F157B1C46}" dt="2022-11-24T14:49:41.423" v="2346"/>
          <ac:inkMkLst>
            <pc:docMk/>
            <pc:sldMk cId="2939536186" sldId="280"/>
            <ac:inkMk id="78" creationId="{2B5D4CDB-59F7-43C0-B72A-2BF24A6E1574}"/>
          </ac:inkMkLst>
        </pc:inkChg>
        <pc:inkChg chg="add del">
          <ac:chgData name="PIPAN MICHELE" userId="da00a2aa-4c64-4bcb-a497-1055e4cd2351" providerId="ADAL" clId="{6530C318-908A-4873-9DE7-969F157B1C46}" dt="2022-11-24T14:49:41.423" v="2346"/>
          <ac:inkMkLst>
            <pc:docMk/>
            <pc:sldMk cId="2939536186" sldId="280"/>
            <ac:inkMk id="79" creationId="{6D4DF6E8-D7C0-48BB-B4E0-9841EAF9E4B0}"/>
          </ac:inkMkLst>
        </pc:inkChg>
        <pc:inkChg chg="add del">
          <ac:chgData name="PIPAN MICHELE" userId="da00a2aa-4c64-4bcb-a497-1055e4cd2351" providerId="ADAL" clId="{6530C318-908A-4873-9DE7-969F157B1C46}" dt="2022-11-24T14:49:41.423" v="2346"/>
          <ac:inkMkLst>
            <pc:docMk/>
            <pc:sldMk cId="2939536186" sldId="280"/>
            <ac:inkMk id="80" creationId="{6F74E0B2-73A4-424B-B4FB-BE4CE34510E9}"/>
          </ac:inkMkLst>
        </pc:inkChg>
        <pc:inkChg chg="add del">
          <ac:chgData name="PIPAN MICHELE" userId="da00a2aa-4c64-4bcb-a497-1055e4cd2351" providerId="ADAL" clId="{6530C318-908A-4873-9DE7-969F157B1C46}" dt="2022-11-24T14:49:41.423" v="2346"/>
          <ac:inkMkLst>
            <pc:docMk/>
            <pc:sldMk cId="2939536186" sldId="280"/>
            <ac:inkMk id="81" creationId="{787A55B4-5543-4C91-8E39-B24BD67553AB}"/>
          </ac:inkMkLst>
        </pc:inkChg>
        <pc:inkChg chg="add del">
          <ac:chgData name="PIPAN MICHELE" userId="da00a2aa-4c64-4bcb-a497-1055e4cd2351" providerId="ADAL" clId="{6530C318-908A-4873-9DE7-969F157B1C46}" dt="2022-11-24T14:49:41.423" v="2346"/>
          <ac:inkMkLst>
            <pc:docMk/>
            <pc:sldMk cId="2939536186" sldId="280"/>
            <ac:inkMk id="82" creationId="{7535E04E-3804-4559-BA8F-BACDDEC94090}"/>
          </ac:inkMkLst>
        </pc:inkChg>
        <pc:inkChg chg="add del">
          <ac:chgData name="PIPAN MICHELE" userId="da00a2aa-4c64-4bcb-a497-1055e4cd2351" providerId="ADAL" clId="{6530C318-908A-4873-9DE7-969F157B1C46}" dt="2022-11-24T14:49:41.423" v="2346"/>
          <ac:inkMkLst>
            <pc:docMk/>
            <pc:sldMk cId="2939536186" sldId="280"/>
            <ac:inkMk id="83" creationId="{7F498D36-DDD6-4153-9055-F9A59B0AF927}"/>
          </ac:inkMkLst>
        </pc:inkChg>
        <pc:inkChg chg="add del">
          <ac:chgData name="PIPAN MICHELE" userId="da00a2aa-4c64-4bcb-a497-1055e4cd2351" providerId="ADAL" clId="{6530C318-908A-4873-9DE7-969F157B1C46}" dt="2022-11-24T14:49:41.423" v="2346"/>
          <ac:inkMkLst>
            <pc:docMk/>
            <pc:sldMk cId="2939536186" sldId="280"/>
            <ac:inkMk id="84" creationId="{1A073E55-8053-4A58-8544-D826B8990AB2}"/>
          </ac:inkMkLst>
        </pc:inkChg>
        <pc:inkChg chg="add del">
          <ac:chgData name="PIPAN MICHELE" userId="da00a2aa-4c64-4bcb-a497-1055e4cd2351" providerId="ADAL" clId="{6530C318-908A-4873-9DE7-969F157B1C46}" dt="2022-11-24T14:49:41.423" v="2346"/>
          <ac:inkMkLst>
            <pc:docMk/>
            <pc:sldMk cId="2939536186" sldId="280"/>
            <ac:inkMk id="85" creationId="{40BC042C-0F4B-45B7-8A90-5E243094A276}"/>
          </ac:inkMkLst>
        </pc:inkChg>
        <pc:inkChg chg="add del">
          <ac:chgData name="PIPAN MICHELE" userId="da00a2aa-4c64-4bcb-a497-1055e4cd2351" providerId="ADAL" clId="{6530C318-908A-4873-9DE7-969F157B1C46}" dt="2022-11-24T14:49:41.423" v="2346"/>
          <ac:inkMkLst>
            <pc:docMk/>
            <pc:sldMk cId="2939536186" sldId="280"/>
            <ac:inkMk id="86" creationId="{A65B942D-02D8-45F6-9A50-40B76A7C82FC}"/>
          </ac:inkMkLst>
        </pc:inkChg>
        <pc:inkChg chg="add del">
          <ac:chgData name="PIPAN MICHELE" userId="da00a2aa-4c64-4bcb-a497-1055e4cd2351" providerId="ADAL" clId="{6530C318-908A-4873-9DE7-969F157B1C46}" dt="2022-11-24T14:49:41.423" v="2346"/>
          <ac:inkMkLst>
            <pc:docMk/>
            <pc:sldMk cId="2939536186" sldId="280"/>
            <ac:inkMk id="87" creationId="{B83F3E33-4ED6-4C20-8A68-BE5B7390C45C}"/>
          </ac:inkMkLst>
        </pc:inkChg>
        <pc:inkChg chg="add del">
          <ac:chgData name="PIPAN MICHELE" userId="da00a2aa-4c64-4bcb-a497-1055e4cd2351" providerId="ADAL" clId="{6530C318-908A-4873-9DE7-969F157B1C46}" dt="2022-11-24T14:49:48.625" v="2356"/>
          <ac:inkMkLst>
            <pc:docMk/>
            <pc:sldMk cId="2939536186" sldId="280"/>
            <ac:inkMk id="88" creationId="{5E2C6ED7-0B78-44CA-A6F8-6473B8B89AF3}"/>
          </ac:inkMkLst>
        </pc:inkChg>
        <pc:inkChg chg="add del">
          <ac:chgData name="PIPAN MICHELE" userId="da00a2aa-4c64-4bcb-a497-1055e4cd2351" providerId="ADAL" clId="{6530C318-908A-4873-9DE7-969F157B1C46}" dt="2022-11-24T14:49:48.625" v="2356"/>
          <ac:inkMkLst>
            <pc:docMk/>
            <pc:sldMk cId="2939536186" sldId="280"/>
            <ac:inkMk id="89" creationId="{E6A9EC33-FCCA-428F-91A3-2504CFA779F3}"/>
          </ac:inkMkLst>
        </pc:inkChg>
        <pc:inkChg chg="add del">
          <ac:chgData name="PIPAN MICHELE" userId="da00a2aa-4c64-4bcb-a497-1055e4cd2351" providerId="ADAL" clId="{6530C318-908A-4873-9DE7-969F157B1C46}" dt="2022-11-24T14:49:48.625" v="2356"/>
          <ac:inkMkLst>
            <pc:docMk/>
            <pc:sldMk cId="2939536186" sldId="280"/>
            <ac:inkMk id="90" creationId="{F3CFD203-A2B1-4616-B365-A68712836E48}"/>
          </ac:inkMkLst>
        </pc:inkChg>
        <pc:inkChg chg="add del">
          <ac:chgData name="PIPAN MICHELE" userId="da00a2aa-4c64-4bcb-a497-1055e4cd2351" providerId="ADAL" clId="{6530C318-908A-4873-9DE7-969F157B1C46}" dt="2022-11-24T14:49:48.625" v="2356"/>
          <ac:inkMkLst>
            <pc:docMk/>
            <pc:sldMk cId="2939536186" sldId="280"/>
            <ac:inkMk id="91" creationId="{14530DD4-2155-4AB1-AFEB-7C3D597FD96F}"/>
          </ac:inkMkLst>
        </pc:inkChg>
        <pc:inkChg chg="add del">
          <ac:chgData name="PIPAN MICHELE" userId="da00a2aa-4c64-4bcb-a497-1055e4cd2351" providerId="ADAL" clId="{6530C318-908A-4873-9DE7-969F157B1C46}" dt="2022-11-24T14:49:48.625" v="2356"/>
          <ac:inkMkLst>
            <pc:docMk/>
            <pc:sldMk cId="2939536186" sldId="280"/>
            <ac:inkMk id="92" creationId="{395DB865-7BA8-47CF-88FF-DA0C00230151}"/>
          </ac:inkMkLst>
        </pc:inkChg>
        <pc:inkChg chg="add del">
          <ac:chgData name="PIPAN MICHELE" userId="da00a2aa-4c64-4bcb-a497-1055e4cd2351" providerId="ADAL" clId="{6530C318-908A-4873-9DE7-969F157B1C46}" dt="2022-11-24T14:49:48.625" v="2356"/>
          <ac:inkMkLst>
            <pc:docMk/>
            <pc:sldMk cId="2939536186" sldId="280"/>
            <ac:inkMk id="93" creationId="{77F0DE53-7617-4123-A3EE-2CB06AEFC6E4}"/>
          </ac:inkMkLst>
        </pc:inkChg>
        <pc:inkChg chg="add del">
          <ac:chgData name="PIPAN MICHELE" userId="da00a2aa-4c64-4bcb-a497-1055e4cd2351" providerId="ADAL" clId="{6530C318-908A-4873-9DE7-969F157B1C46}" dt="2022-11-24T14:49:48.625" v="2356"/>
          <ac:inkMkLst>
            <pc:docMk/>
            <pc:sldMk cId="2939536186" sldId="280"/>
            <ac:inkMk id="94" creationId="{F94C096D-6B70-48EC-AC90-26AEFD625020}"/>
          </ac:inkMkLst>
        </pc:inkChg>
        <pc:inkChg chg="add del">
          <ac:chgData name="PIPAN MICHELE" userId="da00a2aa-4c64-4bcb-a497-1055e4cd2351" providerId="ADAL" clId="{6530C318-908A-4873-9DE7-969F157B1C46}" dt="2022-11-24T14:49:48.625" v="2356"/>
          <ac:inkMkLst>
            <pc:docMk/>
            <pc:sldMk cId="2939536186" sldId="280"/>
            <ac:inkMk id="95" creationId="{DF0C6939-8209-4F43-8FA9-8A895D841AFB}"/>
          </ac:inkMkLst>
        </pc:inkChg>
        <pc:inkChg chg="add del">
          <ac:chgData name="PIPAN MICHELE" userId="da00a2aa-4c64-4bcb-a497-1055e4cd2351" providerId="ADAL" clId="{6530C318-908A-4873-9DE7-969F157B1C46}" dt="2022-11-24T14:49:48.625" v="2356"/>
          <ac:inkMkLst>
            <pc:docMk/>
            <pc:sldMk cId="2939536186" sldId="280"/>
            <ac:inkMk id="96" creationId="{98D20306-6B76-4C4F-AA6D-E5DCE4F20142}"/>
          </ac:inkMkLst>
        </pc:inkChg>
        <pc:inkChg chg="add del">
          <ac:chgData name="PIPAN MICHELE" userId="da00a2aa-4c64-4bcb-a497-1055e4cd2351" providerId="ADAL" clId="{6530C318-908A-4873-9DE7-969F157B1C46}" dt="2022-11-24T14:49:48.625" v="2356"/>
          <ac:inkMkLst>
            <pc:docMk/>
            <pc:sldMk cId="2939536186" sldId="280"/>
            <ac:inkMk id="97" creationId="{852ED5AD-9676-4629-80B6-9EBC7B2E718E}"/>
          </ac:inkMkLst>
        </pc:inkChg>
        <pc:inkChg chg="add del">
          <ac:chgData name="PIPAN MICHELE" userId="da00a2aa-4c64-4bcb-a497-1055e4cd2351" providerId="ADAL" clId="{6530C318-908A-4873-9DE7-969F157B1C46}" dt="2022-11-24T14:49:53.671" v="2361"/>
          <ac:inkMkLst>
            <pc:docMk/>
            <pc:sldMk cId="2939536186" sldId="280"/>
            <ac:inkMk id="98" creationId="{B5ACB501-25D9-459C-89E7-E162CE9ECD28}"/>
          </ac:inkMkLst>
        </pc:inkChg>
        <pc:inkChg chg="add del">
          <ac:chgData name="PIPAN MICHELE" userId="da00a2aa-4c64-4bcb-a497-1055e4cd2351" providerId="ADAL" clId="{6530C318-908A-4873-9DE7-969F157B1C46}" dt="2022-11-24T14:49:53.671" v="2361"/>
          <ac:inkMkLst>
            <pc:docMk/>
            <pc:sldMk cId="2939536186" sldId="280"/>
            <ac:inkMk id="99" creationId="{7E2833CC-AF16-4F9D-ABBD-2F64AD98BD64}"/>
          </ac:inkMkLst>
        </pc:inkChg>
        <pc:inkChg chg="add del">
          <ac:chgData name="PIPAN MICHELE" userId="da00a2aa-4c64-4bcb-a497-1055e4cd2351" providerId="ADAL" clId="{6530C318-908A-4873-9DE7-969F157B1C46}" dt="2022-11-24T14:49:53.671" v="2361"/>
          <ac:inkMkLst>
            <pc:docMk/>
            <pc:sldMk cId="2939536186" sldId="280"/>
            <ac:inkMk id="100" creationId="{4D4D46EA-852D-48E0-8AED-4F9ECED7B940}"/>
          </ac:inkMkLst>
        </pc:inkChg>
        <pc:inkChg chg="add del">
          <ac:chgData name="PIPAN MICHELE" userId="da00a2aa-4c64-4bcb-a497-1055e4cd2351" providerId="ADAL" clId="{6530C318-908A-4873-9DE7-969F157B1C46}" dt="2022-11-24T14:49:53.671" v="2361"/>
          <ac:inkMkLst>
            <pc:docMk/>
            <pc:sldMk cId="2939536186" sldId="280"/>
            <ac:inkMk id="101" creationId="{21910893-3909-435F-BC89-24D32FE0FE47}"/>
          </ac:inkMkLst>
        </pc:inkChg>
        <pc:inkChg chg="add del">
          <ac:chgData name="PIPAN MICHELE" userId="da00a2aa-4c64-4bcb-a497-1055e4cd2351" providerId="ADAL" clId="{6530C318-908A-4873-9DE7-969F157B1C46}" dt="2022-11-24T14:49:53.671" v="2361"/>
          <ac:inkMkLst>
            <pc:docMk/>
            <pc:sldMk cId="2939536186" sldId="280"/>
            <ac:inkMk id="102" creationId="{3463F847-657C-4F57-B79F-8C0A8CD0919F}"/>
          </ac:inkMkLst>
        </pc:inkChg>
        <pc:inkChg chg="add del">
          <ac:chgData name="PIPAN MICHELE" userId="da00a2aa-4c64-4bcb-a497-1055e4cd2351" providerId="ADAL" clId="{6530C318-908A-4873-9DE7-969F157B1C46}" dt="2022-11-24T14:49:55.802" v="2363"/>
          <ac:inkMkLst>
            <pc:docMk/>
            <pc:sldMk cId="2939536186" sldId="280"/>
            <ac:inkMk id="103" creationId="{63831C1F-3179-4783-9A5D-2616D57F9194}"/>
          </ac:inkMkLst>
        </pc:inkChg>
        <pc:inkChg chg="add del">
          <ac:chgData name="PIPAN MICHELE" userId="da00a2aa-4c64-4bcb-a497-1055e4cd2351" providerId="ADAL" clId="{6530C318-908A-4873-9DE7-969F157B1C46}" dt="2022-11-24T14:49:55.802" v="2363"/>
          <ac:inkMkLst>
            <pc:docMk/>
            <pc:sldMk cId="2939536186" sldId="280"/>
            <ac:inkMk id="104" creationId="{ADD6E0BC-028D-4C80-AD6D-5720E29E19DB}"/>
          </ac:inkMkLst>
        </pc:inkChg>
        <pc:inkChg chg="add del">
          <ac:chgData name="PIPAN MICHELE" userId="da00a2aa-4c64-4bcb-a497-1055e4cd2351" providerId="ADAL" clId="{6530C318-908A-4873-9DE7-969F157B1C46}" dt="2022-11-24T14:50:12" v="2367"/>
          <ac:inkMkLst>
            <pc:docMk/>
            <pc:sldMk cId="2939536186" sldId="280"/>
            <ac:inkMk id="105" creationId="{AD5EBBA8-18AB-4D79-B5FA-84AE0FE0352A}"/>
          </ac:inkMkLst>
        </pc:inkChg>
        <pc:inkChg chg="add del">
          <ac:chgData name="PIPAN MICHELE" userId="da00a2aa-4c64-4bcb-a497-1055e4cd2351" providerId="ADAL" clId="{6530C318-908A-4873-9DE7-969F157B1C46}" dt="2022-11-24T14:50:12" v="2367"/>
          <ac:inkMkLst>
            <pc:docMk/>
            <pc:sldMk cId="2939536186" sldId="280"/>
            <ac:inkMk id="106" creationId="{DC4B941E-E1A7-48BC-9DD9-6710195DE3E1}"/>
          </ac:inkMkLst>
        </pc:inkChg>
        <pc:inkChg chg="add del">
          <ac:chgData name="PIPAN MICHELE" userId="da00a2aa-4c64-4bcb-a497-1055e4cd2351" providerId="ADAL" clId="{6530C318-908A-4873-9DE7-969F157B1C46}" dt="2022-11-24T14:50:12" v="2367"/>
          <ac:inkMkLst>
            <pc:docMk/>
            <pc:sldMk cId="2939536186" sldId="280"/>
            <ac:inkMk id="107" creationId="{5028E9D1-FEAA-4F93-98EA-C29E8DDE6426}"/>
          </ac:inkMkLst>
        </pc:inkChg>
        <pc:inkChg chg="add del">
          <ac:chgData name="PIPAN MICHELE" userId="da00a2aa-4c64-4bcb-a497-1055e4cd2351" providerId="ADAL" clId="{6530C318-908A-4873-9DE7-969F157B1C46}" dt="2022-11-24T14:50:12" v="2367"/>
          <ac:inkMkLst>
            <pc:docMk/>
            <pc:sldMk cId="2939536186" sldId="280"/>
            <ac:inkMk id="108" creationId="{C1FCA411-6319-40DA-BBCE-528B93B1D164}"/>
          </ac:inkMkLst>
        </pc:inkChg>
        <pc:inkChg chg="add del">
          <ac:chgData name="PIPAN MICHELE" userId="da00a2aa-4c64-4bcb-a497-1055e4cd2351" providerId="ADAL" clId="{6530C318-908A-4873-9DE7-969F157B1C46}" dt="2022-11-24T14:50:21.121" v="2385"/>
          <ac:inkMkLst>
            <pc:docMk/>
            <pc:sldMk cId="2939536186" sldId="280"/>
            <ac:inkMk id="109" creationId="{FF062295-D8C4-460E-B4D8-754DDF39B32F}"/>
          </ac:inkMkLst>
        </pc:inkChg>
        <pc:inkChg chg="add del">
          <ac:chgData name="PIPAN MICHELE" userId="da00a2aa-4c64-4bcb-a497-1055e4cd2351" providerId="ADAL" clId="{6530C318-908A-4873-9DE7-969F157B1C46}" dt="2022-11-24T14:50:21.121" v="2385"/>
          <ac:inkMkLst>
            <pc:docMk/>
            <pc:sldMk cId="2939536186" sldId="280"/>
            <ac:inkMk id="110" creationId="{C2FF6508-C801-4462-8AA1-D62360740319}"/>
          </ac:inkMkLst>
        </pc:inkChg>
        <pc:inkChg chg="add del">
          <ac:chgData name="PIPAN MICHELE" userId="da00a2aa-4c64-4bcb-a497-1055e4cd2351" providerId="ADAL" clId="{6530C318-908A-4873-9DE7-969F157B1C46}" dt="2022-11-24T14:50:21.121" v="2385"/>
          <ac:inkMkLst>
            <pc:docMk/>
            <pc:sldMk cId="2939536186" sldId="280"/>
            <ac:inkMk id="111" creationId="{0DBAA230-5D57-430F-AD60-D3A3EE1D69E5}"/>
          </ac:inkMkLst>
        </pc:inkChg>
        <pc:inkChg chg="add del">
          <ac:chgData name="PIPAN MICHELE" userId="da00a2aa-4c64-4bcb-a497-1055e4cd2351" providerId="ADAL" clId="{6530C318-908A-4873-9DE7-969F157B1C46}" dt="2022-11-24T14:50:21.121" v="2385"/>
          <ac:inkMkLst>
            <pc:docMk/>
            <pc:sldMk cId="2939536186" sldId="280"/>
            <ac:inkMk id="112" creationId="{717010DA-DFD6-4A64-A04F-E99F5A5FF51F}"/>
          </ac:inkMkLst>
        </pc:inkChg>
        <pc:inkChg chg="add del">
          <ac:chgData name="PIPAN MICHELE" userId="da00a2aa-4c64-4bcb-a497-1055e4cd2351" providerId="ADAL" clId="{6530C318-908A-4873-9DE7-969F157B1C46}" dt="2022-11-24T14:50:21.121" v="2385"/>
          <ac:inkMkLst>
            <pc:docMk/>
            <pc:sldMk cId="2939536186" sldId="280"/>
            <ac:inkMk id="113" creationId="{A0AA80A4-4FA0-413E-AFCF-855AD4DD79C2}"/>
          </ac:inkMkLst>
        </pc:inkChg>
        <pc:inkChg chg="add del">
          <ac:chgData name="PIPAN MICHELE" userId="da00a2aa-4c64-4bcb-a497-1055e4cd2351" providerId="ADAL" clId="{6530C318-908A-4873-9DE7-969F157B1C46}" dt="2022-11-24T14:50:21.121" v="2385"/>
          <ac:inkMkLst>
            <pc:docMk/>
            <pc:sldMk cId="2939536186" sldId="280"/>
            <ac:inkMk id="114" creationId="{7F5F2C56-8373-4B1D-BF20-CE0644AE4117}"/>
          </ac:inkMkLst>
        </pc:inkChg>
        <pc:inkChg chg="add del">
          <ac:chgData name="PIPAN MICHELE" userId="da00a2aa-4c64-4bcb-a497-1055e4cd2351" providerId="ADAL" clId="{6530C318-908A-4873-9DE7-969F157B1C46}" dt="2022-11-24T14:50:21.121" v="2385"/>
          <ac:inkMkLst>
            <pc:docMk/>
            <pc:sldMk cId="2939536186" sldId="280"/>
            <ac:inkMk id="115" creationId="{DE752A1C-6455-425B-8DB6-FA9B3745CC11}"/>
          </ac:inkMkLst>
        </pc:inkChg>
        <pc:inkChg chg="add del">
          <ac:chgData name="PIPAN MICHELE" userId="da00a2aa-4c64-4bcb-a497-1055e4cd2351" providerId="ADAL" clId="{6530C318-908A-4873-9DE7-969F157B1C46}" dt="2022-11-24T14:50:21.121" v="2385"/>
          <ac:inkMkLst>
            <pc:docMk/>
            <pc:sldMk cId="2939536186" sldId="280"/>
            <ac:inkMk id="116" creationId="{5090AD86-DA1F-4FE8-AB07-7E6BEAEA1E2A}"/>
          </ac:inkMkLst>
        </pc:inkChg>
        <pc:inkChg chg="add del">
          <ac:chgData name="PIPAN MICHELE" userId="da00a2aa-4c64-4bcb-a497-1055e4cd2351" providerId="ADAL" clId="{6530C318-908A-4873-9DE7-969F157B1C46}" dt="2022-11-24T14:50:21.121" v="2385"/>
          <ac:inkMkLst>
            <pc:docMk/>
            <pc:sldMk cId="2939536186" sldId="280"/>
            <ac:inkMk id="117" creationId="{590BC157-5533-4C86-B0C2-432B952DE7D9}"/>
          </ac:inkMkLst>
        </pc:inkChg>
        <pc:inkChg chg="add del">
          <ac:chgData name="PIPAN MICHELE" userId="da00a2aa-4c64-4bcb-a497-1055e4cd2351" providerId="ADAL" clId="{6530C318-908A-4873-9DE7-969F157B1C46}" dt="2022-11-24T14:50:21.121" v="2385"/>
          <ac:inkMkLst>
            <pc:docMk/>
            <pc:sldMk cId="2939536186" sldId="280"/>
            <ac:inkMk id="118" creationId="{44AD53AC-36B4-4D3B-9A81-6EC69252824F}"/>
          </ac:inkMkLst>
        </pc:inkChg>
        <pc:inkChg chg="add del">
          <ac:chgData name="PIPAN MICHELE" userId="da00a2aa-4c64-4bcb-a497-1055e4cd2351" providerId="ADAL" clId="{6530C318-908A-4873-9DE7-969F157B1C46}" dt="2022-11-24T14:50:21.121" v="2385"/>
          <ac:inkMkLst>
            <pc:docMk/>
            <pc:sldMk cId="2939536186" sldId="280"/>
            <ac:inkMk id="119" creationId="{00840534-45D9-4FF6-9101-A1FC54646897}"/>
          </ac:inkMkLst>
        </pc:inkChg>
        <pc:inkChg chg="add del">
          <ac:chgData name="PIPAN MICHELE" userId="da00a2aa-4c64-4bcb-a497-1055e4cd2351" providerId="ADAL" clId="{6530C318-908A-4873-9DE7-969F157B1C46}" dt="2022-11-24T14:50:21.121" v="2385"/>
          <ac:inkMkLst>
            <pc:docMk/>
            <pc:sldMk cId="2939536186" sldId="280"/>
            <ac:inkMk id="120" creationId="{E0C1FE8C-A883-4884-94A5-B2B3935F8FA7}"/>
          </ac:inkMkLst>
        </pc:inkChg>
        <pc:inkChg chg="add del">
          <ac:chgData name="PIPAN MICHELE" userId="da00a2aa-4c64-4bcb-a497-1055e4cd2351" providerId="ADAL" clId="{6530C318-908A-4873-9DE7-969F157B1C46}" dt="2022-11-24T14:50:21.121" v="2385"/>
          <ac:inkMkLst>
            <pc:docMk/>
            <pc:sldMk cId="2939536186" sldId="280"/>
            <ac:inkMk id="121" creationId="{ACD38194-E50C-424F-ADD7-8A6A8A751E73}"/>
          </ac:inkMkLst>
        </pc:inkChg>
        <pc:inkChg chg="add del">
          <ac:chgData name="PIPAN MICHELE" userId="da00a2aa-4c64-4bcb-a497-1055e4cd2351" providerId="ADAL" clId="{6530C318-908A-4873-9DE7-969F157B1C46}" dt="2022-11-24T14:50:21.121" v="2385"/>
          <ac:inkMkLst>
            <pc:docMk/>
            <pc:sldMk cId="2939536186" sldId="280"/>
            <ac:inkMk id="122" creationId="{202F5E8F-1E79-4BDA-BE6D-F4AC045720B9}"/>
          </ac:inkMkLst>
        </pc:inkChg>
        <pc:inkChg chg="add del">
          <ac:chgData name="PIPAN MICHELE" userId="da00a2aa-4c64-4bcb-a497-1055e4cd2351" providerId="ADAL" clId="{6530C318-908A-4873-9DE7-969F157B1C46}" dt="2022-11-24T14:50:21.121" v="2385"/>
          <ac:inkMkLst>
            <pc:docMk/>
            <pc:sldMk cId="2939536186" sldId="280"/>
            <ac:inkMk id="123" creationId="{FA6A1EA0-63A6-4B13-9AB4-28418F53168B}"/>
          </ac:inkMkLst>
        </pc:inkChg>
        <pc:inkChg chg="add del">
          <ac:chgData name="PIPAN MICHELE" userId="da00a2aa-4c64-4bcb-a497-1055e4cd2351" providerId="ADAL" clId="{6530C318-908A-4873-9DE7-969F157B1C46}" dt="2022-11-24T14:50:21.121" v="2385"/>
          <ac:inkMkLst>
            <pc:docMk/>
            <pc:sldMk cId="2939536186" sldId="280"/>
            <ac:inkMk id="124" creationId="{9565982A-7901-424F-8F77-7B83A80B461D}"/>
          </ac:inkMkLst>
        </pc:inkChg>
        <pc:inkChg chg="add del">
          <ac:chgData name="PIPAN MICHELE" userId="da00a2aa-4c64-4bcb-a497-1055e4cd2351" providerId="ADAL" clId="{6530C318-908A-4873-9DE7-969F157B1C46}" dt="2022-11-24T14:50:21.121" v="2385"/>
          <ac:inkMkLst>
            <pc:docMk/>
            <pc:sldMk cId="2939536186" sldId="280"/>
            <ac:inkMk id="125" creationId="{A49FEDA3-2064-4529-8B10-243AF96096F7}"/>
          </ac:inkMkLst>
        </pc:inkChg>
        <pc:inkChg chg="add del">
          <ac:chgData name="PIPAN MICHELE" userId="da00a2aa-4c64-4bcb-a497-1055e4cd2351" providerId="ADAL" clId="{6530C318-908A-4873-9DE7-969F157B1C46}" dt="2022-11-24T14:50:21.121" v="2385"/>
          <ac:inkMkLst>
            <pc:docMk/>
            <pc:sldMk cId="2939536186" sldId="280"/>
            <ac:inkMk id="126" creationId="{2418A63E-2D68-4B6A-80A4-7FF03EA75210}"/>
          </ac:inkMkLst>
        </pc:inkChg>
        <pc:inkChg chg="add del">
          <ac:chgData name="PIPAN MICHELE" userId="da00a2aa-4c64-4bcb-a497-1055e4cd2351" providerId="ADAL" clId="{6530C318-908A-4873-9DE7-969F157B1C46}" dt="2022-11-24T14:50:41.384" v="2415"/>
          <ac:inkMkLst>
            <pc:docMk/>
            <pc:sldMk cId="2939536186" sldId="280"/>
            <ac:inkMk id="127" creationId="{D63B8C41-295B-4568-BFD6-188FEE249221}"/>
          </ac:inkMkLst>
        </pc:inkChg>
        <pc:inkChg chg="add del">
          <ac:chgData name="PIPAN MICHELE" userId="da00a2aa-4c64-4bcb-a497-1055e4cd2351" providerId="ADAL" clId="{6530C318-908A-4873-9DE7-969F157B1C46}" dt="2022-11-24T14:50:26.036" v="2394"/>
          <ac:inkMkLst>
            <pc:docMk/>
            <pc:sldMk cId="2939536186" sldId="280"/>
            <ac:inkMk id="128" creationId="{08933DCB-4D48-4C0D-A614-35B48690D85C}"/>
          </ac:inkMkLst>
        </pc:inkChg>
        <pc:inkChg chg="add del">
          <ac:chgData name="PIPAN MICHELE" userId="da00a2aa-4c64-4bcb-a497-1055e4cd2351" providerId="ADAL" clId="{6530C318-908A-4873-9DE7-969F157B1C46}" dt="2022-11-24T14:50:31.529" v="2401"/>
          <ac:inkMkLst>
            <pc:docMk/>
            <pc:sldMk cId="2939536186" sldId="280"/>
            <ac:inkMk id="129" creationId="{AD97B6C6-5854-4C03-A223-AD510DE1FB33}"/>
          </ac:inkMkLst>
        </pc:inkChg>
        <pc:inkChg chg="add del">
          <ac:chgData name="PIPAN MICHELE" userId="da00a2aa-4c64-4bcb-a497-1055e4cd2351" providerId="ADAL" clId="{6530C318-908A-4873-9DE7-969F157B1C46}" dt="2022-11-24T14:50:26.036" v="2394"/>
          <ac:inkMkLst>
            <pc:docMk/>
            <pc:sldMk cId="2939536186" sldId="280"/>
            <ac:inkMk id="130" creationId="{71D058BC-C3FF-43E1-A4E0-FD066D65E56E}"/>
          </ac:inkMkLst>
        </pc:inkChg>
        <pc:inkChg chg="add del">
          <ac:chgData name="PIPAN MICHELE" userId="da00a2aa-4c64-4bcb-a497-1055e4cd2351" providerId="ADAL" clId="{6530C318-908A-4873-9DE7-969F157B1C46}" dt="2022-11-24T14:50:26.036" v="2394"/>
          <ac:inkMkLst>
            <pc:docMk/>
            <pc:sldMk cId="2939536186" sldId="280"/>
            <ac:inkMk id="131" creationId="{5B24254C-43B9-410A-8144-69C34A7318D7}"/>
          </ac:inkMkLst>
        </pc:inkChg>
        <pc:inkChg chg="add del">
          <ac:chgData name="PIPAN MICHELE" userId="da00a2aa-4c64-4bcb-a497-1055e4cd2351" providerId="ADAL" clId="{6530C318-908A-4873-9DE7-969F157B1C46}" dt="2022-11-24T14:50:26.036" v="2394"/>
          <ac:inkMkLst>
            <pc:docMk/>
            <pc:sldMk cId="2939536186" sldId="280"/>
            <ac:inkMk id="132" creationId="{B32EC4DF-5731-49A2-944D-358745875F31}"/>
          </ac:inkMkLst>
        </pc:inkChg>
        <pc:inkChg chg="add del">
          <ac:chgData name="PIPAN MICHELE" userId="da00a2aa-4c64-4bcb-a497-1055e4cd2351" providerId="ADAL" clId="{6530C318-908A-4873-9DE7-969F157B1C46}" dt="2022-11-24T14:50:26.036" v="2394"/>
          <ac:inkMkLst>
            <pc:docMk/>
            <pc:sldMk cId="2939536186" sldId="280"/>
            <ac:inkMk id="133" creationId="{B8025B95-6217-4FB5-BA0F-8895C7F5C6E5}"/>
          </ac:inkMkLst>
        </pc:inkChg>
        <pc:inkChg chg="add del">
          <ac:chgData name="PIPAN MICHELE" userId="da00a2aa-4c64-4bcb-a497-1055e4cd2351" providerId="ADAL" clId="{6530C318-908A-4873-9DE7-969F157B1C46}" dt="2022-11-24T14:50:26.036" v="2394"/>
          <ac:inkMkLst>
            <pc:docMk/>
            <pc:sldMk cId="2939536186" sldId="280"/>
            <ac:inkMk id="134" creationId="{4EBF33D4-E9C1-43EF-B7C1-3F19E961C91B}"/>
          </ac:inkMkLst>
        </pc:inkChg>
        <pc:inkChg chg="add del">
          <ac:chgData name="PIPAN MICHELE" userId="da00a2aa-4c64-4bcb-a497-1055e4cd2351" providerId="ADAL" clId="{6530C318-908A-4873-9DE7-969F157B1C46}" dt="2022-11-24T14:50:26.036" v="2394"/>
          <ac:inkMkLst>
            <pc:docMk/>
            <pc:sldMk cId="2939536186" sldId="280"/>
            <ac:inkMk id="135" creationId="{D58E1C3F-BBBB-444C-B465-DB44CF1DD12C}"/>
          </ac:inkMkLst>
        </pc:inkChg>
        <pc:inkChg chg="add del">
          <ac:chgData name="PIPAN MICHELE" userId="da00a2aa-4c64-4bcb-a497-1055e4cd2351" providerId="ADAL" clId="{6530C318-908A-4873-9DE7-969F157B1C46}" dt="2022-11-24T14:50:26.036" v="2394"/>
          <ac:inkMkLst>
            <pc:docMk/>
            <pc:sldMk cId="2939536186" sldId="280"/>
            <ac:inkMk id="136" creationId="{266DDC3D-C6BE-43C2-8D2B-F897A4122797}"/>
          </ac:inkMkLst>
        </pc:inkChg>
        <pc:inkChg chg="add del">
          <ac:chgData name="PIPAN MICHELE" userId="da00a2aa-4c64-4bcb-a497-1055e4cd2351" providerId="ADAL" clId="{6530C318-908A-4873-9DE7-969F157B1C46}" dt="2022-11-24T14:50:26.036" v="2394"/>
          <ac:inkMkLst>
            <pc:docMk/>
            <pc:sldMk cId="2939536186" sldId="280"/>
            <ac:inkMk id="137" creationId="{CDD9B9EF-37CA-4DF2-8DF6-B8CFEE0E283F}"/>
          </ac:inkMkLst>
        </pc:inkChg>
        <pc:inkChg chg="add del">
          <ac:chgData name="PIPAN MICHELE" userId="da00a2aa-4c64-4bcb-a497-1055e4cd2351" providerId="ADAL" clId="{6530C318-908A-4873-9DE7-969F157B1C46}" dt="2022-11-24T14:50:41.384" v="2415"/>
          <ac:inkMkLst>
            <pc:docMk/>
            <pc:sldMk cId="2939536186" sldId="280"/>
            <ac:inkMk id="138" creationId="{BCAF260D-AB4F-452F-8C9F-3EC139BA838C}"/>
          </ac:inkMkLst>
        </pc:inkChg>
        <pc:inkChg chg="add del">
          <ac:chgData name="PIPAN MICHELE" userId="da00a2aa-4c64-4bcb-a497-1055e4cd2351" providerId="ADAL" clId="{6530C318-908A-4873-9DE7-969F157B1C46}" dt="2022-11-24T14:50:31.529" v="2401"/>
          <ac:inkMkLst>
            <pc:docMk/>
            <pc:sldMk cId="2939536186" sldId="280"/>
            <ac:inkMk id="139" creationId="{2539177A-4D90-4052-B7AA-E76D9CD20F86}"/>
          </ac:inkMkLst>
        </pc:inkChg>
        <pc:inkChg chg="add del">
          <ac:chgData name="PIPAN MICHELE" userId="da00a2aa-4c64-4bcb-a497-1055e4cd2351" providerId="ADAL" clId="{6530C318-908A-4873-9DE7-969F157B1C46}" dt="2022-11-24T14:50:31.529" v="2401"/>
          <ac:inkMkLst>
            <pc:docMk/>
            <pc:sldMk cId="2939536186" sldId="280"/>
            <ac:inkMk id="140" creationId="{60CF5AD7-71C0-4A95-AF17-48B12793EBBF}"/>
          </ac:inkMkLst>
        </pc:inkChg>
        <pc:inkChg chg="add del">
          <ac:chgData name="PIPAN MICHELE" userId="da00a2aa-4c64-4bcb-a497-1055e4cd2351" providerId="ADAL" clId="{6530C318-908A-4873-9DE7-969F157B1C46}" dt="2022-11-24T14:50:31.529" v="2401"/>
          <ac:inkMkLst>
            <pc:docMk/>
            <pc:sldMk cId="2939536186" sldId="280"/>
            <ac:inkMk id="141" creationId="{7D1C5B11-E74F-47C0-AAAF-23D515DB1210}"/>
          </ac:inkMkLst>
        </pc:inkChg>
        <pc:inkChg chg="add del">
          <ac:chgData name="PIPAN MICHELE" userId="da00a2aa-4c64-4bcb-a497-1055e4cd2351" providerId="ADAL" clId="{6530C318-908A-4873-9DE7-969F157B1C46}" dt="2022-11-24T14:50:31.529" v="2401"/>
          <ac:inkMkLst>
            <pc:docMk/>
            <pc:sldMk cId="2939536186" sldId="280"/>
            <ac:inkMk id="142" creationId="{7B902DB3-BF73-43EF-BE52-ED06D59688A3}"/>
          </ac:inkMkLst>
        </pc:inkChg>
        <pc:inkChg chg="add del">
          <ac:chgData name="PIPAN MICHELE" userId="da00a2aa-4c64-4bcb-a497-1055e4cd2351" providerId="ADAL" clId="{6530C318-908A-4873-9DE7-969F157B1C46}" dt="2022-11-24T14:50:31.529" v="2401"/>
          <ac:inkMkLst>
            <pc:docMk/>
            <pc:sldMk cId="2939536186" sldId="280"/>
            <ac:inkMk id="143" creationId="{361DB0CE-84A8-42CE-96D2-3DBDCCCA95DF}"/>
          </ac:inkMkLst>
        </pc:inkChg>
        <pc:inkChg chg="add del">
          <ac:chgData name="PIPAN MICHELE" userId="da00a2aa-4c64-4bcb-a497-1055e4cd2351" providerId="ADAL" clId="{6530C318-908A-4873-9DE7-969F157B1C46}" dt="2022-11-24T14:50:31.529" v="2401"/>
          <ac:inkMkLst>
            <pc:docMk/>
            <pc:sldMk cId="2939536186" sldId="280"/>
            <ac:inkMk id="144" creationId="{068AEF46-F5BE-400C-8930-A5EA67DCE4B5}"/>
          </ac:inkMkLst>
        </pc:inkChg>
        <pc:inkChg chg="add del">
          <ac:chgData name="PIPAN MICHELE" userId="da00a2aa-4c64-4bcb-a497-1055e4cd2351" providerId="ADAL" clId="{6530C318-908A-4873-9DE7-969F157B1C46}" dt="2022-11-24T14:50:35.250" v="2408"/>
          <ac:inkMkLst>
            <pc:docMk/>
            <pc:sldMk cId="2939536186" sldId="280"/>
            <ac:inkMk id="145" creationId="{BA3A1688-673A-4AFB-990C-D26A36C1CEE4}"/>
          </ac:inkMkLst>
        </pc:inkChg>
        <pc:inkChg chg="add del">
          <ac:chgData name="PIPAN MICHELE" userId="da00a2aa-4c64-4bcb-a497-1055e4cd2351" providerId="ADAL" clId="{6530C318-908A-4873-9DE7-969F157B1C46}" dt="2022-11-24T14:50:35.250" v="2408"/>
          <ac:inkMkLst>
            <pc:docMk/>
            <pc:sldMk cId="2939536186" sldId="280"/>
            <ac:inkMk id="146" creationId="{20A7923D-08DE-41CC-B69F-D0C7835F16CC}"/>
          </ac:inkMkLst>
        </pc:inkChg>
        <pc:inkChg chg="add del">
          <ac:chgData name="PIPAN MICHELE" userId="da00a2aa-4c64-4bcb-a497-1055e4cd2351" providerId="ADAL" clId="{6530C318-908A-4873-9DE7-969F157B1C46}" dt="2022-11-24T14:50:35.250" v="2408"/>
          <ac:inkMkLst>
            <pc:docMk/>
            <pc:sldMk cId="2939536186" sldId="280"/>
            <ac:inkMk id="147" creationId="{B433F1ED-B676-4A32-BFB9-AF2C5AE55F0B}"/>
          </ac:inkMkLst>
        </pc:inkChg>
        <pc:inkChg chg="add del">
          <ac:chgData name="PIPAN MICHELE" userId="da00a2aa-4c64-4bcb-a497-1055e4cd2351" providerId="ADAL" clId="{6530C318-908A-4873-9DE7-969F157B1C46}" dt="2022-11-24T14:50:35.250" v="2408"/>
          <ac:inkMkLst>
            <pc:docMk/>
            <pc:sldMk cId="2939536186" sldId="280"/>
            <ac:inkMk id="148" creationId="{7BDA40B3-6276-4182-8D06-B2C0037C7255}"/>
          </ac:inkMkLst>
        </pc:inkChg>
        <pc:inkChg chg="add del">
          <ac:chgData name="PIPAN MICHELE" userId="da00a2aa-4c64-4bcb-a497-1055e4cd2351" providerId="ADAL" clId="{6530C318-908A-4873-9DE7-969F157B1C46}" dt="2022-11-24T14:50:35.250" v="2408"/>
          <ac:inkMkLst>
            <pc:docMk/>
            <pc:sldMk cId="2939536186" sldId="280"/>
            <ac:inkMk id="149" creationId="{5147D941-134F-4265-A491-C616D02C38FB}"/>
          </ac:inkMkLst>
        </pc:inkChg>
        <pc:inkChg chg="add del">
          <ac:chgData name="PIPAN MICHELE" userId="da00a2aa-4c64-4bcb-a497-1055e4cd2351" providerId="ADAL" clId="{6530C318-908A-4873-9DE7-969F157B1C46}" dt="2022-11-24T14:50:35.250" v="2408"/>
          <ac:inkMkLst>
            <pc:docMk/>
            <pc:sldMk cId="2939536186" sldId="280"/>
            <ac:inkMk id="150" creationId="{1A28F89A-B073-4ACC-B967-FDCB397DE03A}"/>
          </ac:inkMkLst>
        </pc:inkChg>
        <pc:inkChg chg="add del">
          <ac:chgData name="PIPAN MICHELE" userId="da00a2aa-4c64-4bcb-a497-1055e4cd2351" providerId="ADAL" clId="{6530C318-908A-4873-9DE7-969F157B1C46}" dt="2022-11-24T14:50:35.250" v="2408"/>
          <ac:inkMkLst>
            <pc:docMk/>
            <pc:sldMk cId="2939536186" sldId="280"/>
            <ac:inkMk id="151" creationId="{73815C4B-CD8C-43DA-B0AE-99CA3D56A758}"/>
          </ac:inkMkLst>
        </pc:inkChg>
        <pc:inkChg chg="add del">
          <ac:chgData name="PIPAN MICHELE" userId="da00a2aa-4c64-4bcb-a497-1055e4cd2351" providerId="ADAL" clId="{6530C318-908A-4873-9DE7-969F157B1C46}" dt="2022-11-24T14:50:37.330" v="2411"/>
          <ac:inkMkLst>
            <pc:docMk/>
            <pc:sldMk cId="2939536186" sldId="280"/>
            <ac:inkMk id="152" creationId="{DF21BD40-3732-4BAF-BDEE-86A6B4AA0452}"/>
          </ac:inkMkLst>
        </pc:inkChg>
        <pc:inkChg chg="add del">
          <ac:chgData name="PIPAN MICHELE" userId="da00a2aa-4c64-4bcb-a497-1055e4cd2351" providerId="ADAL" clId="{6530C318-908A-4873-9DE7-969F157B1C46}" dt="2022-11-24T14:50:37.330" v="2411"/>
          <ac:inkMkLst>
            <pc:docMk/>
            <pc:sldMk cId="2939536186" sldId="280"/>
            <ac:inkMk id="153" creationId="{4245AF56-F6FC-4112-894E-EC05BB7190F9}"/>
          </ac:inkMkLst>
        </pc:inkChg>
        <pc:inkChg chg="add del">
          <ac:chgData name="PIPAN MICHELE" userId="da00a2aa-4c64-4bcb-a497-1055e4cd2351" providerId="ADAL" clId="{6530C318-908A-4873-9DE7-969F157B1C46}" dt="2022-11-24T14:50:37.330" v="2411"/>
          <ac:inkMkLst>
            <pc:docMk/>
            <pc:sldMk cId="2939536186" sldId="280"/>
            <ac:inkMk id="154" creationId="{C64ABAC8-A90E-4B19-94A2-AFE72D91B631}"/>
          </ac:inkMkLst>
        </pc:inkChg>
        <pc:inkChg chg="add del">
          <ac:chgData name="PIPAN MICHELE" userId="da00a2aa-4c64-4bcb-a497-1055e4cd2351" providerId="ADAL" clId="{6530C318-908A-4873-9DE7-969F157B1C46}" dt="2022-11-24T14:50:41.384" v="2415"/>
          <ac:inkMkLst>
            <pc:docMk/>
            <pc:sldMk cId="2939536186" sldId="280"/>
            <ac:inkMk id="155" creationId="{8DC51969-2D7D-4BDE-8D2B-B046AB83BFA4}"/>
          </ac:inkMkLst>
        </pc:inkChg>
        <pc:inkChg chg="add del">
          <ac:chgData name="PIPAN MICHELE" userId="da00a2aa-4c64-4bcb-a497-1055e4cd2351" providerId="ADAL" clId="{6530C318-908A-4873-9DE7-969F157B1C46}" dt="2022-11-24T14:50:41.384" v="2415"/>
          <ac:inkMkLst>
            <pc:docMk/>
            <pc:sldMk cId="2939536186" sldId="280"/>
            <ac:inkMk id="156" creationId="{94FBEBF9-F67B-4EAB-B4E7-7232562453A2}"/>
          </ac:inkMkLst>
        </pc:inkChg>
        <pc:inkChg chg="add del">
          <ac:chgData name="PIPAN MICHELE" userId="da00a2aa-4c64-4bcb-a497-1055e4cd2351" providerId="ADAL" clId="{6530C318-908A-4873-9DE7-969F157B1C46}" dt="2022-11-24T14:50:41.384" v="2415"/>
          <ac:inkMkLst>
            <pc:docMk/>
            <pc:sldMk cId="2939536186" sldId="280"/>
            <ac:inkMk id="157" creationId="{BB79C06C-0A19-4023-9AA5-ACD9DABB44B2}"/>
          </ac:inkMkLst>
        </pc:inkChg>
        <pc:inkChg chg="add del">
          <ac:chgData name="PIPAN MICHELE" userId="da00a2aa-4c64-4bcb-a497-1055e4cd2351" providerId="ADAL" clId="{6530C318-908A-4873-9DE7-969F157B1C46}" dt="2022-11-24T14:50:41.384" v="2415"/>
          <ac:inkMkLst>
            <pc:docMk/>
            <pc:sldMk cId="2939536186" sldId="280"/>
            <ac:inkMk id="158" creationId="{1D612147-14E7-41A0-A217-35F51FE6EFF8}"/>
          </ac:inkMkLst>
        </pc:inkChg>
        <pc:inkChg chg="add del">
          <ac:chgData name="PIPAN MICHELE" userId="da00a2aa-4c64-4bcb-a497-1055e4cd2351" providerId="ADAL" clId="{6530C318-908A-4873-9DE7-969F157B1C46}" dt="2022-11-24T14:50:44.067" v="2417"/>
          <ac:inkMkLst>
            <pc:docMk/>
            <pc:sldMk cId="2939536186" sldId="280"/>
            <ac:inkMk id="159" creationId="{0D2D3414-A5FF-4A84-B33E-9C5D10C3C8E6}"/>
          </ac:inkMkLst>
        </pc:inkChg>
        <pc:inkChg chg="add del">
          <ac:chgData name="PIPAN MICHELE" userId="da00a2aa-4c64-4bcb-a497-1055e4cd2351" providerId="ADAL" clId="{6530C318-908A-4873-9DE7-969F157B1C46}" dt="2022-11-24T14:50:44.067" v="2417"/>
          <ac:inkMkLst>
            <pc:docMk/>
            <pc:sldMk cId="2939536186" sldId="280"/>
            <ac:inkMk id="160" creationId="{8646C419-FE79-455C-90EE-BB4BC4089A57}"/>
          </ac:inkMkLst>
        </pc:inkChg>
        <pc:inkChg chg="add del">
          <ac:chgData name="PIPAN MICHELE" userId="da00a2aa-4c64-4bcb-a497-1055e4cd2351" providerId="ADAL" clId="{6530C318-908A-4873-9DE7-969F157B1C46}" dt="2022-11-24T14:50:48.170" v="2419"/>
          <ac:inkMkLst>
            <pc:docMk/>
            <pc:sldMk cId="2939536186" sldId="280"/>
            <ac:inkMk id="161" creationId="{00C197DA-C1BA-42AD-AD00-52B1B3F30E85}"/>
          </ac:inkMkLst>
        </pc:inkChg>
        <pc:inkChg chg="add del">
          <ac:chgData name="PIPAN MICHELE" userId="da00a2aa-4c64-4bcb-a497-1055e4cd2351" providerId="ADAL" clId="{6530C318-908A-4873-9DE7-969F157B1C46}" dt="2022-11-24T14:50:48.170" v="2419"/>
          <ac:inkMkLst>
            <pc:docMk/>
            <pc:sldMk cId="2939536186" sldId="280"/>
            <ac:inkMk id="162" creationId="{4A3D37CA-7BAE-4DC0-A336-F4F15D024072}"/>
          </ac:inkMkLst>
        </pc:inkChg>
        <pc:inkChg chg="add del">
          <ac:chgData name="PIPAN MICHELE" userId="da00a2aa-4c64-4bcb-a497-1055e4cd2351" providerId="ADAL" clId="{6530C318-908A-4873-9DE7-969F157B1C46}" dt="2022-11-24T14:50:52.778" v="2423"/>
          <ac:inkMkLst>
            <pc:docMk/>
            <pc:sldMk cId="2939536186" sldId="280"/>
            <ac:inkMk id="163" creationId="{5C712775-9AF0-48C9-9646-911863CFCB60}"/>
          </ac:inkMkLst>
        </pc:inkChg>
        <pc:inkChg chg="add del">
          <ac:chgData name="PIPAN MICHELE" userId="da00a2aa-4c64-4bcb-a497-1055e4cd2351" providerId="ADAL" clId="{6530C318-908A-4873-9DE7-969F157B1C46}" dt="2022-11-24T14:50:52.778" v="2423"/>
          <ac:inkMkLst>
            <pc:docMk/>
            <pc:sldMk cId="2939536186" sldId="280"/>
            <ac:inkMk id="164" creationId="{C310FD51-4FC5-4586-B187-FEFE0D5D993E}"/>
          </ac:inkMkLst>
        </pc:inkChg>
        <pc:inkChg chg="add del">
          <ac:chgData name="PIPAN MICHELE" userId="da00a2aa-4c64-4bcb-a497-1055e4cd2351" providerId="ADAL" clId="{6530C318-908A-4873-9DE7-969F157B1C46}" dt="2022-11-24T14:50:52.778" v="2423"/>
          <ac:inkMkLst>
            <pc:docMk/>
            <pc:sldMk cId="2939536186" sldId="280"/>
            <ac:inkMk id="165" creationId="{22A86237-BEA7-4148-9614-1252CCF3A6C4}"/>
          </ac:inkMkLst>
        </pc:inkChg>
        <pc:inkChg chg="add del">
          <ac:chgData name="PIPAN MICHELE" userId="da00a2aa-4c64-4bcb-a497-1055e4cd2351" providerId="ADAL" clId="{6530C318-908A-4873-9DE7-969F157B1C46}" dt="2022-11-24T14:50:52.778" v="2423"/>
          <ac:inkMkLst>
            <pc:docMk/>
            <pc:sldMk cId="2939536186" sldId="280"/>
            <ac:inkMk id="166" creationId="{36633B80-F5BF-401D-A093-C9ACADB458EA}"/>
          </ac:inkMkLst>
        </pc:inkChg>
        <pc:inkChg chg="add del">
          <ac:chgData name="PIPAN MICHELE" userId="da00a2aa-4c64-4bcb-a497-1055e4cd2351" providerId="ADAL" clId="{6530C318-908A-4873-9DE7-969F157B1C46}" dt="2022-11-24T14:50:57.325" v="2428"/>
          <ac:inkMkLst>
            <pc:docMk/>
            <pc:sldMk cId="2939536186" sldId="280"/>
            <ac:inkMk id="167" creationId="{E6BCC9C3-5582-4A76-B29D-D7F0858250F6}"/>
          </ac:inkMkLst>
        </pc:inkChg>
        <pc:inkChg chg="add del">
          <ac:chgData name="PIPAN MICHELE" userId="da00a2aa-4c64-4bcb-a497-1055e4cd2351" providerId="ADAL" clId="{6530C318-908A-4873-9DE7-969F157B1C46}" dt="2022-11-24T14:50:57.325" v="2428"/>
          <ac:inkMkLst>
            <pc:docMk/>
            <pc:sldMk cId="2939536186" sldId="280"/>
            <ac:inkMk id="168" creationId="{6FCEC928-05E6-4565-AB18-E8166856D3FA}"/>
          </ac:inkMkLst>
        </pc:inkChg>
        <pc:inkChg chg="add del">
          <ac:chgData name="PIPAN MICHELE" userId="da00a2aa-4c64-4bcb-a497-1055e4cd2351" providerId="ADAL" clId="{6530C318-908A-4873-9DE7-969F157B1C46}" dt="2022-11-24T14:50:57.325" v="2428"/>
          <ac:inkMkLst>
            <pc:docMk/>
            <pc:sldMk cId="2939536186" sldId="280"/>
            <ac:inkMk id="169" creationId="{130C932B-A4E0-4FA5-9C18-63CC51476BF4}"/>
          </ac:inkMkLst>
        </pc:inkChg>
        <pc:inkChg chg="add del">
          <ac:chgData name="PIPAN MICHELE" userId="da00a2aa-4c64-4bcb-a497-1055e4cd2351" providerId="ADAL" clId="{6530C318-908A-4873-9DE7-969F157B1C46}" dt="2022-11-24T14:50:57.325" v="2428"/>
          <ac:inkMkLst>
            <pc:docMk/>
            <pc:sldMk cId="2939536186" sldId="280"/>
            <ac:inkMk id="170" creationId="{0DFE46BA-57D0-45AA-BFD3-B67539DC4FF7}"/>
          </ac:inkMkLst>
        </pc:inkChg>
        <pc:inkChg chg="add del">
          <ac:chgData name="PIPAN MICHELE" userId="da00a2aa-4c64-4bcb-a497-1055e4cd2351" providerId="ADAL" clId="{6530C318-908A-4873-9DE7-969F157B1C46}" dt="2022-11-24T14:50:57.325" v="2428"/>
          <ac:inkMkLst>
            <pc:docMk/>
            <pc:sldMk cId="2939536186" sldId="280"/>
            <ac:inkMk id="171" creationId="{8EEC79CD-35B4-4A08-9520-6CDC57062A69}"/>
          </ac:inkMkLst>
        </pc:inkChg>
        <pc:inkChg chg="add">
          <ac:chgData name="PIPAN MICHELE" userId="da00a2aa-4c64-4bcb-a497-1055e4cd2351" providerId="ADAL" clId="{6530C318-908A-4873-9DE7-969F157B1C46}" dt="2022-11-24T14:50:57.325" v="2428"/>
          <ac:inkMkLst>
            <pc:docMk/>
            <pc:sldMk cId="2939536186" sldId="280"/>
            <ac:inkMk id="172" creationId="{D03D9EE0-EE7B-4F9B-97E1-C19129076BC8}"/>
          </ac:inkMkLst>
        </pc:inkChg>
      </pc:sldChg>
      <pc:sldChg chg="del">
        <pc:chgData name="PIPAN MICHELE" userId="da00a2aa-4c64-4bcb-a497-1055e4cd2351" providerId="ADAL" clId="{6530C318-908A-4873-9DE7-969F157B1C46}" dt="2022-11-24T14:51:35.023" v="2429" actId="2696"/>
        <pc:sldMkLst>
          <pc:docMk/>
          <pc:sldMk cId="1260803680" sldId="281"/>
        </pc:sldMkLst>
      </pc:sldChg>
      <pc:sldChg chg="del">
        <pc:chgData name="PIPAN MICHELE" userId="da00a2aa-4c64-4bcb-a497-1055e4cd2351" providerId="ADAL" clId="{6530C318-908A-4873-9DE7-969F157B1C46}" dt="2022-11-24T14:51:35.036" v="2430" actId="2696"/>
        <pc:sldMkLst>
          <pc:docMk/>
          <pc:sldMk cId="1473298429" sldId="282"/>
        </pc:sldMkLst>
      </pc:sldChg>
      <pc:sldChg chg="del">
        <pc:chgData name="PIPAN MICHELE" userId="da00a2aa-4c64-4bcb-a497-1055e4cd2351" providerId="ADAL" clId="{6530C318-908A-4873-9DE7-969F157B1C46}" dt="2022-11-24T14:51:35.052" v="2431" actId="2696"/>
        <pc:sldMkLst>
          <pc:docMk/>
          <pc:sldMk cId="258280091" sldId="283"/>
        </pc:sldMkLst>
      </pc:sldChg>
      <pc:sldChg chg="del">
        <pc:chgData name="PIPAN MICHELE" userId="da00a2aa-4c64-4bcb-a497-1055e4cd2351" providerId="ADAL" clId="{6530C318-908A-4873-9DE7-969F157B1C46}" dt="2022-11-24T14:51:35.068" v="2432" actId="2696"/>
        <pc:sldMkLst>
          <pc:docMk/>
          <pc:sldMk cId="246820439" sldId="284"/>
        </pc:sldMkLst>
      </pc:sldChg>
      <pc:sldChg chg="del">
        <pc:chgData name="PIPAN MICHELE" userId="da00a2aa-4c64-4bcb-a497-1055e4cd2351" providerId="ADAL" clId="{6530C318-908A-4873-9DE7-969F157B1C46}" dt="2022-11-24T14:51:35.080" v="2433" actId="2696"/>
        <pc:sldMkLst>
          <pc:docMk/>
          <pc:sldMk cId="359350983" sldId="285"/>
        </pc:sldMkLst>
      </pc:sldChg>
      <pc:sldChg chg="del">
        <pc:chgData name="PIPAN MICHELE" userId="da00a2aa-4c64-4bcb-a497-1055e4cd2351" providerId="ADAL" clId="{6530C318-908A-4873-9DE7-969F157B1C46}" dt="2022-11-24T14:51:35.090" v="2434" actId="2696"/>
        <pc:sldMkLst>
          <pc:docMk/>
          <pc:sldMk cId="3972282515" sldId="286"/>
        </pc:sldMkLst>
      </pc:sldChg>
      <pc:sldChg chg="del">
        <pc:chgData name="PIPAN MICHELE" userId="da00a2aa-4c64-4bcb-a497-1055e4cd2351" providerId="ADAL" clId="{6530C318-908A-4873-9DE7-969F157B1C46}" dt="2022-11-24T14:51:35.102" v="2435" actId="2696"/>
        <pc:sldMkLst>
          <pc:docMk/>
          <pc:sldMk cId="3194819040" sldId="287"/>
        </pc:sldMkLst>
      </pc:sldChg>
      <pc:sldChg chg="del">
        <pc:chgData name="PIPAN MICHELE" userId="da00a2aa-4c64-4bcb-a497-1055e4cd2351" providerId="ADAL" clId="{6530C318-908A-4873-9DE7-969F157B1C46}" dt="2022-11-24T14:51:35.116" v="2436" actId="2696"/>
        <pc:sldMkLst>
          <pc:docMk/>
          <pc:sldMk cId="3157358831" sldId="288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19:45.9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348 968 8858 0 0,'0'0'1912'0'0,"0"0"141"0"0,0 0-237 0 0,0 0-422 0 0,0 0-403 0 0,0 0-355 0 0,0 0-277 0 0,0 0-166 0 0,0 0-102 0 0,0 0-83 0 0,0 0-66 0 0,0 0-7 0 0,26-25-3 0 0,78-77-11 0 0,-53 70-97 0 0,-39 33 104 0 0,-8 0 83 0 0,-1-1 0 0 0,0 0 0 0 0,0 0 0 0 0,0 0 0 0 0,0 0 0 0 0,1-1 0 0 0,-1 1 0 0 0,0-1 0 0 0,0 0 0 0 0,0 0 0 0 0,0 0 0 0 0,0 0 0 0 0,0-1 0 0 0,0 1 0 0 0,-1-1 0 0 0,1 1 0 0 0,0-1 0 0 0,-1 0 0 0 0,1 0 0 0 0,-1 0 1 0 0,0-1-1 0 0,0 1 0 0 0,0-1 0 0 0,0 1 0 0 0,0-1 0 0 0,0 1 0 0 0,0-1 0 0 0,-1 0 0 0 0,0 0 0 0 0,1 0 0 0 0,-1 0 0 0 0,0 0 0 0 0,-1 0 0 0 0,1 0 0 0 0,0 0 0 0 0,-1 0 0 0 0,0-1 0 0 0,0 1 0 0 0,0 0 0 0 0,0 0 0 0 0,0 0 0 0 0,0-1-11 0 0,-6 0-125 0 0,0 0 0 0 0,-1 0 0 0 0,1 0 0 0 0,-1 1-1 0 0,1 0 1 0 0,-1 0 0 0 0,0 0 0 0 0,0 1 0 0 0,0 0 0 0 0,-1 1 0 0 0,1 0 0 0 0,0 0 0 0 0,0 0 0 0 0,-1 1-1 0 0,1 0 1 0 0,-1 0 0 0 0,1 1 0 0 0,-1 0 125 0 0,2-1-43 0 0,-24 1-24 0 0,0 1 0 0 0,-1 1 0 0 0,1 2 0 0 0,0 1 0 0 0,1 1 0 0 0,-1 2 0 0 0,2 1 0 0 0,-1 1 0 0 0,1 1 0 0 0,1 2 0 0 0,0 0 0 0 0,1 2 0 0 0,1 1 0 0 0,-22 20 67 0 0,43-35 0 0 0,1 1 0 0 0,0 0 0 0 0,0-1-1 0 0,0 2 1 0 0,1-1 0 0 0,-1 0 0 0 0,1 0 0 0 0,0 1 0 0 0,0-1-1 0 0,0 1 1 0 0,0 0 0 0 0,0 0 0 0 0,1 0 0 0 0,0-1-1 0 0,0 1 1 0 0,0 0 0 0 0,0 1 0 0 0,1-1 0 0 0,-1 0-1 0 0,1 0 1 0 0,0 0 0 0 0,0 0 0 0 0,1 0 0 0 0,-1 0 0 0 0,1 0-1 0 0,0 0 1 0 0,0 0 0 0 0,0 0 0 0 0,1 0 0 0 0,-1 0-1 0 0,1 0 1 0 0,0-1 0 0 0,0 1 0 0 0,0-1 0 0 0,1 1-1 0 0,-1-1 1 0 0,1 0 0 0 0,-1 0 0 0 0,1 0 0 0 0,0 0 0 0 0,1 0-1 0 0,-1-1 1 0 0,3 2 0 0 0,32 17 92 0 0,1-1 0 0 0,2-2 0 0 0,-1-2 0 0 0,2-2 0 0 0,0-2 0 0 0,1-1 0 0 0,28 2-92 0 0,32 11 62 0 0,-95-22-62 0 0,20 1-56 0 0,0 2-1 0 0,0 1 1 0 0,-1 2 0 0 0,0 0-1 0 0,0 2 1 0 0,-1 1-1 0 0,0 1 1 0 0,-1 1 0 0 0,-1 1-1 0 0,0 2 1 0 0,-1 0 0 0 0,0 1-1 0 0,-2 2 1 0 0,0 0 0 0 0,-1 1-1 0 0,7 9 57 0 0,-24-23 0 0 0,0 0 0 0 0,0 0-1 0 0,0 0 1 0 0,-1 1 0 0 0,0-1-1 0 0,0 1 1 0 0,-1-1 0 0 0,0 1-1 0 0,0 0 1 0 0,0-1 0 0 0,-1 1-1 0 0,0 0 1 0 0,0 0 0 0 0,0-1-1 0 0,-1 1 1 0 0,0 0 0 0 0,-1-1-1 0 0,0 1 1 0 0,0-1 0 0 0,0 1-1 0 0,-1-1 1 0 0,1 0 0 0 0,-1 0-1 0 0,-1 0 1 0 0,1 0 0 0 0,-1-1-1 0 0,0 1 1 0 0,-1-1 0 0 0,1 0-1 0 0,-1 0 1 0 0,0-1 0 0 0,0 1-1 0 0,0-1 1 0 0,-1 0 0 0 0,0-1-1 0 0,0 1 1 0 0,0-1 0 0 0,0 0-1 0 0,0-1 1 0 0,0 1 0 0 0,-7 1 0 0 0,-38 9 465 0 0,-1-2 1 0 0,0-1 0 0 0,0-4-1 0 0,-1-1 1 0 0,0-3 0 0 0,0-2-1 0 0,-38-6-465 0 0,-98-24 537 0 0,121-5-2665 0 0,54 16-4392 0 0,12 13-1138 0 0</inkml:trace>
  <inkml:trace contextRef="#ctx0" brushRef="#br0" timeOffset="531.883">1342 964 18548 0 0,'0'0'84'0'0,"0"0"-115"0"0,0 0-537 0 0,0 0-667 0 0,0 0-181 0 0,0 0 105 0 0,0 0 443 0 0,0 0 601 0 0,0 0 190 0 0,0 0 59 0 0,0 0 85 0 0,-6 36 97 0 0,-18 116 87 0 0,35-44 287 0 0,-3-85-395 0 0,161 592 1030 0 0,-160-583-1137 0 0,2 15 80 0 0,2-1 0 0 0,3 0 0 0 0,1-1 0 0 0,2 0 0 0 0,6 5-116 0 0,-29-47 4044 0 0,-47-45-3335 0 0,24 18-895 0 0,2-1-1 0 0,2-1 1 0 0,0-1 0 0 0,1-1 0 0 0,2 0 0 0 0,1-2 0 0 0,1-1-1 0 0,2 0 1 0 0,1-1 0 0 0,1 0 0 0 0,2-2 0 0 0,2 1-1 0 0,0-1 1 0 0,3-1 0 0 0,-1-12 186 0 0,4 22-60 0 0,2 1 1 0 0,0-1-1 0 0,2 1 0 0 0,1-1 1 0 0,1 1-1 0 0,1-1 0 0 0,1 1 0 0 0,1 0 1 0 0,1 0-1 0 0,1 1 0 0 0,1-1 1 0 0,1 2-1 0 0,1-1 0 0 0,1 1 1 0 0,1 1-1 0 0,1 0 0 0 0,1 1 0 0 0,1 0 1 0 0,1 1-1 0 0,0 1 0 0 0,1 0 1 0 0,1 1-1 0 0,1 1 0 0 0,0 1 0 0 0,1 1 1 0 0,6-3 59 0 0,28-8-24 0 0,1 3 0 0 0,1 2-1 0 0,0 2 1 0 0,1 3 0 0 0,1 2 0 0 0,1 3 0 0 0,-1 3 0 0 0,1 2 0 0 0,0 3-1 0 0,58 5 25 0 0,-99-4-64 0 0,1 0 0 0 0,0 2-1 0 0,0 0 1 0 0,0 1 0 0 0,-1 1-1 0 0,1 1 1 0 0,-1 1 0 0 0,0 0 0 0 0,0 1-1 0 0,0 1 1 0 0,-1 1 0 0 0,0 0-1 0 0,11 9 65 0 0,-26-16-8 0 0,-1 0 1 0 0,1 1-1 0 0,-1-1 0 0 0,0 1 0 0 0,1 0 0 0 0,-1-1 1 0 0,0 1-1 0 0,0 0 0 0 0,0 0 0 0 0,0 0 0 0 0,-1 0 0 0 0,1 0 1 0 0,0 0-1 0 0,-1 0 0 0 0,1 0 0 0 0,-1 0 0 0 0,0 0 1 0 0,0 0-1 0 0,0 0 0 0 0,0 0 0 0 0,0 0 0 0 0,0 0 1 0 0,0 0-1 0 0,-1 0 0 0 0,1 0 0 0 0,-1 0 0 0 0,0 0 0 0 0,1 0 1 0 0,-1 0-1 0 0,0 0 0 0 0,0 0 0 0 0,0 0 0 0 0,0-1 1 0 0,-1 1-1 0 0,1 0 0 0 0,0-1 0 0 0,-1 1 0 0 0,1-1 1 0 0,-1 1-1 0 0,1-1 0 0 0,-1 0 0 0 0,0 0 0 0 0,0 0 0 0 0,1 0 1 0 0,-1 0-1 0 0,0 0 0 0 0,0 0 0 0 0,0 0 0 0 0,-2-1 8 0 0,-100 46 791 0 0,23-23-521 0 0,-1-3-1 0 0,-1-5 0 0 0,0-2 0 0 0,-1-5 0 0 0,-45-2-269 0 0,11-3-3328 0 0,1-3-3677 0 0,111 0 461 0 0</inkml:trace>
  <inkml:trace contextRef="#ctx0" brushRef="#br0" timeOffset="863.09">2757 1043 17044 0 0,'0'0'-366'0'0,"0"0"-443"0"0,0 0-209 0 0,0 0 221 0 0,0 0 401 0 0,0 0 412 0 0,0 0 69 0 0,0 0-50 0 0,0 0-19 0 0,9 32 2 0 0,30 102 46 0 0,-37-128 25 0 0,0-1 0 0 0,0 0 0 0 0,1 1 1 0 0,-1-1-1 0 0,1 0 0 0 0,0 0 0 0 0,0-1 0 0 0,1 1 0 0 0,0-1 0 0 0,-1 1 0 0 0,2-1 0 0 0,-1-1 0 0 0,0 1 0 0 0,1 0 0 0 0,-1-1 0 0 0,1 0 0 0 0,0 0 0 0 0,0 0 0 0 0,0-1 1 0 0,1 0-1 0 0,-1 0 0 0 0,1 0 0 0 0,-1 0 0 0 0,1-1 0 0 0,-1 0 0 0 0,1 0 0 0 0,0-1 0 0 0,0 0 0 0 0,-1 0 0 0 0,1 0 0 0 0,0 0 0 0 0,0-1 0 0 0,-1 0 0 0 0,1 0 0 0 0,-1-1 0 0 0,1 1 1 0 0,-1-1-1 0 0,3-1-89 0 0,-7 2 17 0 0,26-6 102 0 0,0-1 1 0 0,-1-2-1 0 0,0 0 0 0 0,0-2 0 0 0,-1-1 0 0 0,-1-1 0 0 0,0-1 0 0 0,-1-1 1 0 0,0-1-1 0 0,-2 0 0 0 0,0-2 0 0 0,11-13-119 0 0,-28 28-20 0 0,0 0-1 0 0,0-1 1 0 0,0 1-1 0 0,0-1 1 0 0,-1 0-1 0 0,0 0 1 0 0,0 0-1 0 0,0 0 1 0 0,-1 0 0 0 0,1-1-1 0 0,-1 1 1 0 0,0-1-1 0 0,-1 1 1 0 0,0-1-1 0 0,0 0 1 0 0,0 0-1 0 0,0 1 1 0 0,-1-1-1 0 0,0 0 1 0 0,0 0 0 0 0,-1 0-1 0 0,1 0 1 0 0,-1 0-1 0 0,0 1 1 0 0,-1-1-1 0 0,0 0 1 0 0,0 1-1 0 0,0-1 1 0 0,0 1 0 0 0,-1 0-1 0 0,0 0 1 0 0,0 0-1 0 0,0 0 1 0 0,-1 0-1 0 0,0 1 1 0 0,1-1-1 0 0,-2 1 1 0 0,1 0 0 0 0,0 0-1 0 0,-1 1 1 0 0,0-1-1 0 0,0 1 21 0 0,-11-6-145 0 0,-1 1 1 0 0,0 0-1 0 0,-1 2 0 0 0,1 0 0 0 0,-1 0 1 0 0,-1 2-1 0 0,1 0 0 0 0,0 1 0 0 0,-1 1 1 0 0,0 1-1 0 0,1 1 0 0 0,-1 0 0 0 0,0 2 1 0 0,1 0-1 0 0,-1 0 0 0 0,1 2 0 0 0,0 1 1 0 0,0 0-1 0 0,0 1 0 0 0,1 1 0 0 0,0 0 1 0 0,0 1-1 0 0,0 1 0 0 0,0 2 145 0 0,12-7-18 0 0,0-1 0 0 0,1 1 0 0 0,-1 0 0 0 0,1 1-1 0 0,0-1 1 0 0,0 1 0 0 0,1 0 0 0 0,0 0 0 0 0,-1 0 0 0 0,2 0 0 0 0,-1 0-1 0 0,0 1 1 0 0,1-1 0 0 0,0 1 0 0 0,0 0 0 0 0,1 0 0 0 0,0-1 0 0 0,0 1-1 0 0,0 0 1 0 0,1 0 0 0 0,0 0 0 0 0,0 0 0 0 0,0 0 0 0 0,1 0 0 0 0,0 0 0 0 0,0 0-1 0 0,0 0 1 0 0,1 0 0 0 0,0-1 0 0 0,0 1 0 0 0,0-1 0 0 0,1 1 0 0 0,0-1-1 0 0,0 0 1 0 0,0 0 0 0 0,0 0 0 0 0,1 0 0 0 0,0-1 0 0 0,0 1 0 0 0,0-1-1 0 0,1 0 1 0 0,0-1 0 0 0,-1 1 0 0 0,1-1 0 0 0,1 1 18 0 0,192 77-8092 0 0,-162-70 2609 0 0</inkml:trace>
  <inkml:trace contextRef="#ctx0" brushRef="#br0" timeOffset="1251.661">3711 793 18052 0 0,'0'0'-648'0'0,"0"0"-303"0"0,0 0-100 0 0,0 0 191 0 0,0 0 442 0 0,0 0 410 0 0,0 0 80 0 0,0 0-28 0 0,12 32-21 0 0,39 103-18 0 0,-46-119 39 0 0,1 0 0 0 0,1 0-1 0 0,0-1 1 0 0,1 0 0 0 0,0 0 0 0 0,1-1-1 0 0,1 0 1 0 0,0 0 0 0 0,1-1-1 0 0,1-1 1 0 0,0 0 0 0 0,0 0 0 0 0,10 6-44 0 0,-13-13 35 0 0,-1 0 1 0 0,1 0 0 0 0,0-1-1 0 0,0 0 1 0 0,1-1 0 0 0,-1 0-1 0 0,1 0 1 0 0,-1-1 0 0 0,1 0 0 0 0,0-1-1 0 0,0 0 1 0 0,0 0 0 0 0,0-1-1 0 0,0-1 1 0 0,0 1 0 0 0,0-2-1 0 0,-1 1 1 0 0,1-1 0 0 0,0-1 0 0 0,-1 0-1 0 0,1 0 1 0 0,1-2-36 0 0,9-3-564 0 0,-1 0 0 0 0,0-2 0 0 0,-1 0 1 0 0,0-1-1 0 0,0-1 0 0 0,-2 0 0 0 0,1-2 0 0 0,-2 0 0 0 0,0 0 0 0 0,2-4 564 0 0,27-44 320 0 0,-21 18 3864 0 0,8 125-2802 0 0,-23-68-1409 0 0,1 0 1 0 0,0-1-1 0 0,1-1 1 0 0,0 0-1 0 0,0 0 1 0 0,1-1-1 0 0,1 0 1 0 0,0-1-1 0 0,0 0 1 0 0,1-1-1 0 0,0 0 1 0 0,0-1-1 0 0,1-1 1 0 0,-1 0-1 0 0,2 0 1 0 0,-1-2-1 0 0,0 0 1 0 0,6 1 26 0 0,169 21-10824 0 0,-157-26 6264 0 0</inkml:trace>
  <inkml:trace contextRef="#ctx0" brushRef="#br0" timeOffset="1539.229">5240 1 12499 0 0,'0'0'2688'0'0,"0"0"-1749"0"0,0 0-748 0 0,0 0-634 0 0,0 0-671 0 0,0 0-139 0 0,0 0 234 0 0,0 0 488 0 0,0 0 514 0 0,0 0 113 0 0,0 0 17 0 0,5 40 51 0 0,13 130 34 0 0,-5-30 56 0 0,-6 0 0 0 0,-6 0 0 0 0,-7 0 0 0 0,-6 7-254 0 0,11-136-8 0 0,-4 16 16 0 0,2 0 0 0 0,1 0 1 0 0,0 0-1 0 0,2 0 0 0 0,2 1 0 0 0,0-1 0 0 0,2 0 1 0 0,0-1-1 0 0,2 1 0 0 0,1-1 0 0 0,1 0 0 0 0,2 0 1 0 0,8 17-9 0 0,3-30-2031 0 0,-5-31-3708 0 0,-10 10-117 0 0</inkml:trace>
  <inkml:trace contextRef="#ctx0" brushRef="#br0" timeOffset="1696.752">4877 650 17300 0 0,'0'0'764'0'0,"0"0"-145"0"0,0 0-325 0 0,0 0-256 0 0,0 0-122 0 0,40-7-2 0 0,131-22-24 0 0,105 23-1291 0 0,-175 12-79 0 0,333-4-11025 0 0,-405-2 9156 0 0</inkml:trace>
  <inkml:trace contextRef="#ctx0" brushRef="#br0" timeOffset="2889.031">5802 1094 0 0 0,'0'0'1538'0'0,"0"0"-309"0"0,0 0-50 0 0,0 0 5 0 0,0 0-13 0 0,0 0 58 0 0,0 0 83 0 0,0 0 36 0 0,0 0-70 0 0,0 0-170 0 0,0 0-202 0 0,0 0-190 0 0,35 27-131 0 0,114 77-91 0 0,-146-101-472 0 0,0-1 0 0 0,0 0 0 0 0,0 0 0 0 0,1 0 1 0 0,-1 0-1 0 0,1 0 0 0 0,-1-1 0 0 0,1 0 0 0 0,0 0 1 0 0,0 0-1 0 0,0 0 0 0 0,-1 0 0 0 0,1-1 0 0 0,0 0 0 0 0,0 1 1 0 0,0-2-1 0 0,0 1 0 0 0,0 0 0 0 0,0-1 0 0 0,-1 1 1 0 0,1-1-1 0 0,0 0 0 0 0,0-1 0 0 0,-1 1 0 0 0,1-1 1 0 0,-1 1-1 0 0,2-2-22 0 0,11-4 123 0 0,2 2 45 0 0,0-1-1 0 0,0-1 1 0 0,-1-1-1 0 0,0 0 1 0 0,0-1-1 0 0,-1-1 0 0 0,0-1 1 0 0,-1 0-1 0 0,0-1 1 0 0,-1 0-1 0 0,-1-1 0 0 0,1-1 1 0 0,-2-1-168 0 0,-10 13-20 0 0,0-1 0 0 0,-1 1 1 0 0,1-1-1 0 0,-1 1 0 0 0,0-1 0 0 0,0 0 1 0 0,0 0-1 0 0,0 1 0 0 0,0-1 0 0 0,-1 0 1 0 0,1 0-1 0 0,-1 0 0 0 0,0 0 0 0 0,0 0 1 0 0,0 0-1 0 0,0 0 0 0 0,0 0 0 0 0,-1 0 1 0 0,1 0-1 0 0,-1 1 0 0 0,0-1 0 0 0,0 0 1 0 0,0 0-1 0 0,0 0 0 0 0,0 1 0 0 0,0-1 1 0 0,-1 1-1 0 0,0-1 0 0 0,1 1 0 0 0,-1-1 1 0 0,0 1-1 0 0,0 0 0 0 0,0 0 0 0 0,-1 0 1 0 0,1 0-1 0 0,0 0 0 0 0,-1 1 0 0 0,1-1 1 0 0,-1 1-1 0 0,1 0 0 0 0,-3-2 20 0 0,-118-45-2040 0 0,100 40 1969 0 0,0 2 0 0 0,0 0-1 0 0,-1 2 1 0 0,1 0 0 0 0,-1 2 0 0 0,0 0 0 0 0,0 2 0 0 0,0 0-1 0 0,0 2 1 0 0,1 1 0 0 0,-1 0 0 0 0,1 2 0 0 0,-1 1 0 0 0,1 1-1 0 0,1 0 1 0 0,0 2 0 0 0,0 1 0 0 0,0 0 0 0 0,1 2 0 0 0,1 0-1 0 0,0 2 1 0 0,-17 14 71 0 0,34-24 23 0 0,-1-1 0 0 0,1 1 1 0 0,-1 0-1 0 0,1 0 0 0 0,1 0 0 0 0,-1 0 0 0 0,0 1 0 0 0,1-1 0 0 0,0 1 0 0 0,0 0 0 0 0,0-1 1 0 0,1 1-1 0 0,0 0 0 0 0,0 0 0 0 0,0 0 0 0 0,0 0 0 0 0,1 0 0 0 0,0 0 0 0 0,0 0 0 0 0,0 0 0 0 0,1 0 1 0 0,-1 0-1 0 0,1 0 0 0 0,0 0 0 0 0,1 0 0 0 0,-1 0 0 0 0,1 0 0 0 0,0-1 0 0 0,0 1 0 0 0,1-1 1 0 0,-1 1-1 0 0,1-1 0 0 0,0 0 0 0 0,0 0 0 0 0,0 0 0 0 0,1 0 0 0 0,-1-1 0 0 0,1 1 0 0 0,0-1 0 0 0,0 0-23 0 0,19 7 112 0 0,1-1 0 0 0,0-1 0 0 0,0-1 0 0 0,1-1 0 0 0,-1-1 0 0 0,1-1 0 0 0,1-2 0 0 0,-1 0 0 0 0,0-2 0 0 0,0 0 0 0 0,12-3-112 0 0,10 3-67 0 0,189-36 549 0 0,-235 36-504 0 0,0 1-1 0 0,1-1 1 0 0,-1 0-1 0 0,1 1 0 0 0,-1 0 1 0 0,0-1-1 0 0,1 1 0 0 0,-1 0 1 0 0,0-1-1 0 0,0 1 0 0 0,1 0 1 0 0,-1 0-1 0 0,0 0 1 0 0,0 0-1 0 0,0 0 0 0 0,0 0 1 0 0,0 1-1 0 0,0-1 0 0 0,-1 0 1 0 0,1 0-1 0 0,0 1 0 0 0,-1-1 1 0 0,1 0-1 0 0,-1 1 0 0 0,1-1 1 0 0,-1 0-1 0 0,1 1 1 0 0,-1-1-1 0 0,0 1 0 0 0,0-1 1 0 0,0 1-1 0 0,0-1 0 0 0,0 1 1 0 0,0-1-1 0 0,0 1 0 0 0,0-1 1 0 0,-1 1-1 0 0,1 0 23 0 0,-1 1 39 0 0,1 0 0 0 0,0 0 0 0 0,0-1 0 0 0,1 1 0 0 0,-1 0 0 0 0,0 0 0 0 0,1-1 0 0 0,0 1 0 0 0,-1 0 0 0 0,1 0 0 0 0,0-1 0 0 0,1 1 0 0 0,-1-1 0 0 0,0 1 0 0 0,1-1 0 0 0,-1 0 0 0 0,1 1 0 0 0,0-1 0 0 0,0 0 0 0 0,0 0 0 0 0,0 0 0 0 0,0 0 0 0 0,0-1 0 0 0,1 1 0 0 0,1 1-39 0 0,7-3 57 0 0,0 0-1 0 0,0 0 1 0 0,0-1-1 0 0,1 0 1 0 0,-2-1-1 0 0,1-1 0 0 0,0 1 1 0 0,0-2-1 0 0,-1 1 1 0 0,1-2-1 0 0,-1 1 1 0 0,0-1-1 0 0,-1-1 1 0 0,1 0-1 0 0,6-5-56 0 0,12-5-232 0 0,-15 10 226 0 0,1-1 0 0 0,-1 0 0 0 0,0-1 0 0 0,-1 0 0 0 0,0-1 0 0 0,0-1 0 0 0,-1 0 0 0 0,0 0 0 0 0,-1-1 0 0 0,0-1 0 0 0,-1 1 0 0 0,0-1 0 0 0,-1-1 0 0 0,0 0 0 0 0,-1 0 0 0 0,0-1 0 0 0,-2 1 0 0 0,1-1 0 0 0,-2-1 0 0 0,1 1 0 0 0,-2-1 0 0 0,0 1 0 0 0,-1-1 0 0 0,0-5 6 0 0,-4-30 155 0 0,-1 55-3602 0 0,-4 21 3185 0 0,8-9 367 0 0,0 0 1 0 0,2 0-1 0 0,-1 0 1 0 0,2-1 0 0 0,0 1-1 0 0,1-1 1 0 0,1 0-1 0 0,1 0 1 0 0,0 0-1 0 0,1-1 1 0 0,0 0-1 0 0,1-1 1 0 0,1 0-1 0 0,0 0 1 0 0,1-1 0 0 0,1 0-1 0 0,0-1 1 0 0,0 0-1 0 0,1-1 1 0 0,1-1-1 0 0,0 0 1 0 0,0-1-1 0 0,1 0 1 0 0,0-1-1 0 0,1-1 1 0 0,-1 0-1 0 0,1-1 1 0 0,1-1 0 0 0,-1 0-1 0 0,1-1 1 0 0,0-1-1 0 0,0-1 1 0 0,0 0-1 0 0,0-2 1 0 0,0 1-1 0 0,2-2-105 0 0,-11-1 19 0 0,1 0-1 0 0,0 0 0 0 0,-1-1 0 0 0,0 0 0 0 0,1-1 1 0 0,-1 0-1 0 0,0 0 0 0 0,-1 0 0 0 0,1-1 0 0 0,-1 0 1 0 0,0-1-1 0 0,0 0 0 0 0,-1 0 0 0 0,1 0 1 0 0,-1-1-1 0 0,-1 0 0 0 0,1 0 0 0 0,-1 0 0 0 0,-1-1 1 0 0,1 0-1 0 0,-1 0 0 0 0,0 0 0 0 0,-1 0 0 0 0,0-1 1 0 0,-1 1-1 0 0,1-1 0 0 0,-1 0 0 0 0,-1 1 0 0 0,0-1 1 0 0,0 0-1 0 0,-1 0 0 0 0,0-1-18 0 0,0 10-41 0 0,1 1 1 0 0,-1-1-1 0 0,1 0 0 0 0,-1 1 1 0 0,1-1-1 0 0,-1 0 0 0 0,1 0 1 0 0,-1 0-1 0 0,1 1 0 0 0,-1-1 1 0 0,1 0-1 0 0,-1 0 0 0 0,1 0 0 0 0,-1 0 1 0 0,1 0-1 0 0,-1 0 0 0 0,1 0 1 0 0,-1 0-1 0 0,1 0 0 0 0,-1 0 1 0 0,1 0-1 0 0,-1 0 0 0 0,1-1 1 0 0,-1 1-1 0 0,1 0 0 0 0,-1 0 0 0 0,1 0 1 0 0,-1-1-1 0 0,1 1 0 0 0,-1 0 1 0 0,0-1-1 0 0,1 1 0 0 0,-1 0 1 0 0,1-1-1 0 0,-1 1 0 0 0,0 0 1 0 0,1-1-1 0 0,-1 1 0 0 0,0-1 1 0 0,1 1-1 0 0,-1-1 41 0 0,16 22 391 0 0,1-4-273 0 0,1-1 1 0 0,1-1-1 0 0,1 0 1 0 0,0-2-1 0 0,1 0 1 0 0,0-1-1 0 0,1-1 1 0 0,0-2 0 0 0,1 0-1 0 0,0-1 1 0 0,0-1-1 0 0,1-1 1 0 0,-1-1-1 0 0,2-1 1 0 0,-1-2 0 0 0,0 0-1 0 0,0-2 1 0 0,1 0-1 0 0,3-2-118 0 0,17-2 157 0 0,-1-1 0 0 0,0-3-1 0 0,0-1 1 0 0,0-3 0 0 0,-1-1-1 0 0,-1-2 1 0 0,0-3 0 0 0,-1 0-1 0 0,-1-3 1 0 0,-1-1-157 0 0,-32 19-40 0 0,1-1-1 0 0,-1 1 1 0 0,0-1 0 0 0,0 0-1 0 0,0-1 1 0 0,-1 0-1 0 0,0 0 1 0 0,0 0 0 0 0,0-1-1 0 0,0 0 1 0 0,-1 0 0 0 0,0 0-1 0 0,0-1 1 0 0,-1 0 0 0 0,0 0-1 0 0,0 0 1 0 0,0 0-1 0 0,-1 0 1 0 0,0-1 0 0 0,-1 0-1 0 0,1 1 1 0 0,-2-1 0 0 0,1 0-1 0 0,-1 0 1 0 0,0 0 0 0 0,-1 0-1 0 0,0 0 1 0 0,0 0 0 0 0,0-1-1 0 0,-1 1 1 0 0,-1 0-1 0 0,1 1 1 0 0,-1-1 0 0 0,-3-7 40 0 0,1 8-72 0 0,0 0 1 0 0,0 0-1 0 0,-1 0 0 0 0,0 1 1 0 0,0 0-1 0 0,-1 0 1 0 0,0 0-1 0 0,0 0 0 0 0,0 1 1 0 0,-1 0-1 0 0,0 0 1 0 0,0 1-1 0 0,0 0 0 0 0,0 0 1 0 0,-1 1-1 0 0,1 0 1 0 0,-1 0-1 0 0,0 0 0 0 0,0 1 1 0 0,0 1-1 0 0,0-1 1 0 0,0 1-1 0 0,0 1 0 0 0,0-1 1 0 0,-1 1-1 0 0,1 1 1 0 0,0 0-1 0 0,0 0 0 0 0,0 0 1 0 0,0 1-1 0 0,0 0 1 0 0,0 1-1 0 0,0 0 0 0 0,1 0 1 0 0,-1 0-1 0 0,1 1 1 0 0,0 0-1 0 0,0 1 0 0 0,0-1 1 0 0,1 2-1 0 0,0-1 1 0 0,-1 0-1 0 0,2 1 1 0 0,-1 0-1 0 0,1 1 0 0 0,0-1 1 0 0,0 1-1 0 0,1 0 1 0 0,0 0-1 0 0,0 0 0 0 0,1 1 1 0 0,0 0-1 0 0,0-1 1 0 0,0 4 71 0 0,1-1 71 0 0,0 0 1 0 0,1 0 0 0 0,1 1 0 0 0,0-1 0 0 0,0 0 0 0 0,1 0 0 0 0,0 1-1 0 0,1-1 1 0 0,0 0 0 0 0,0 0 0 0 0,1 0 0 0 0,1-1 0 0 0,-1 1 0 0 0,2-1-1 0 0,-1 0 1 0 0,1 0 0 0 0,1 0 0 0 0,0 0 0 0 0,0-1 0 0 0,0 0 0 0 0,1-1 0 0 0,0 1-1 0 0,1-1 1 0 0,0 0 0 0 0,0-1 0 0 0,0 0 0 0 0,1 0 0 0 0,-1-1 0 0 0,2 0-1 0 0,-1-1 1 0 0,0 0 0 0 0,1 0 0 0 0,0-1 0 0 0,0 0 0 0 0,0-1-72 0 0,24 9 65 0 0,0-2 0 0 0,1-2 1 0 0,0-1-1 0 0,0-1 0 0 0,0-2 0 0 0,0-2 1 0 0,1-1-1 0 0,-1-2 0 0 0,0-1 1 0 0,1-2-1 0 0,-2-1 0 0 0,1-2 0 0 0,-1-1 1 0 0,0-2-1 0 0,-1-2 0 0 0,0 0 1 0 0,-1-2-1 0 0,-1-2 0 0 0,0-1 0 0 0,3-4-65 0 0,-26 17 17 0 0,0-1 0 0 0,0 0 1 0 0,-1-1-1 0 0,0 0 0 0 0,0 0 0 0 0,-1-1 0 0 0,0 1 0 0 0,0-1 0 0 0,-1 0 0 0 0,0-1 0 0 0,0 0 0 0 0,-1 1 0 0 0,0-1 0 0 0,0-1 0 0 0,-1 1 0 0 0,0 0 0 0 0,-1-1 0 0 0,0 0 0 0 0,-1 1 0 0 0,0-1 0 0 0,0 0 0 0 0,-1 0 0 0 0,-1-6-17 0 0,-23 37-2465 0 0,21-14 2524 0 0,0 2 0 0 0,1-1 0 0 0,0 0 0 0 0,0 0 0 0 0,1 1 0 0 0,0-1 0 0 0,0 1 1 0 0,1 0-1 0 0,0-1 0 0 0,1 1 0 0 0,0-1 0 0 0,0 1 0 0 0,1-1 0 0 0,0 0 0 0 0,0 1 0 0 0,1-1 1 0 0,0 0-1 0 0,0 0 0 0 0,1-1 0 0 0,0 1 0 0 0,0-1 0 0 0,1 0 0 0 0,0 0 0 0 0,1 0 1 0 0,-1-1-1 0 0,1 0 0 0 0,0 0 0 0 0,1 0 0 0 0,0 0-59 0 0,7 5-96 0 0,0 0 1 0 0,1-1-1 0 0,0-1 0 0 0,0 0 1 0 0,1-1-1 0 0,0-1 0 0 0,1 0 1 0 0,-1-1-1 0 0,1-1 0 0 0,0-1 1 0 0,1 0-1 0 0,-1-1 0 0 0,12 0 96 0 0,70-1-4599 0 0,-34-5-1667 0 0,-42 1-135 0 0</inkml:trace>
  <inkml:trace contextRef="#ctx0" brushRef="#br0" timeOffset="3144.264">8956 277 25533 0 0,'0'0'329'0'0,"0"0"127"0"0,0 0-48 0 0,-13-217-256 0 0,13 200-312 0 0,3 13-672 0 0,7 4-865 0 0,-1 8-1247 0 0,5 1-2290 0 0,-9 1-6280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0:45.9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136 910 600 0 0,'0'0'436'0'0,"0"0"-161"0"0,0 0-104 0 0,0 0-7 0 0,0 0 45 0 0,0 0 132 0 0,0 0 198 0 0,0 0 180 0 0,0 0 103 0 0,0 0-61 0 0,0 0-157 0 0,6-3-182 0 0,24-8 195 0 0,-30 11-669 0 0,0 0-36 0 0,0 0-23 0 0,0 0 18 0 0,0 0 34 0 0,0 0 27 0 0,0 0 16 0 0,0 0-21 0 0,0 0-72 0 0,0 0-193 0 0,0 0-306 0 0,0 0-213 0 0,-2 2-2489 0 0,0 0 2268 0 0</inkml:trace>
  <inkml:trace contextRef="#ctx0" brushRef="#br0" timeOffset="1040.021">1 1218 9098 0 0,'0'0'937'0'0,"0"0"-195"0"0,0 0-405 0 0,0 0-423 0 0,0 0-218 0 0,0 0-78 0 0,0 0 70 0 0,0 0 171 0 0,0 0 87 0 0,0 0-14 0 0,0 0-20 0 0,0 0-6 0 0,8-5 34 0 0,24-14 57 0 0,-11 14 400 0 0,-19 6-4875 0 0,-2-1 3697 0 0,-2 0-3879 0 0</inkml:trace>
  <inkml:trace contextRef="#ctx0" brushRef="#br0" timeOffset="2273.883">439 1153 2489 0 0,'0'0'746'0'0,"0"0"-87"0"0,0 0-165 0 0,0 0-85 0 0,0 0-5 0 0,0 0-36 0 0,0 0-40 0 0,0 0-8 0 0,0 0 11 0 0,0 0 54 0 0,0 0 72 0 0,0 0 73 0 0,0 0 76 0 0,25 0 31 0 0,170 0 1710 0 0,-161 0-2237 0 0,5 3-19 0 0,0-3-1 0 0,-1-1 0 0 0,1-2 1 0 0,-1-2-1 0 0,0-1 0 0 0,0-2 1 0 0,-1-2-1 0 0,0-1 0 0 0,3-3-90 0 0,-31 12 24 0 0,0-1 0 0 0,0 0-1 0 0,-1-1 1 0 0,0 0-1 0 0,0 0 1 0 0,0 0 0 0 0,0-1-1 0 0,0 0 1 0 0,-1-1 0 0 0,0 0-1 0 0,0 0 1 0 0,-1 0 0 0 0,0-1-1 0 0,0 0 1 0 0,0 0-1 0 0,-1-1 1 0 0,0 1 0 0 0,0-1-1 0 0,-1 0 1 0 0,0 0 0 0 0,-1-1-1 0 0,1 1 1 0 0,-2-1-1 0 0,1 0 1 0 0,0-5-24 0 0,-7 8-51 0 0,0 1 0 0 0,0-1 0 0 0,-1 1 0 0 0,1 1 1 0 0,-1-1-1 0 0,0 1 0 0 0,0-1 0 0 0,-1 2 0 0 0,1-1 0 0 0,-1 0 0 0 0,0 1 0 0 0,0 0 0 0 0,0 1 0 0 0,0-1 0 0 0,-1 1 1 0 0,1 0-1 0 0,-1 1 0 0 0,1-1 0 0 0,-1 1 0 0 0,0 1 0 0 0,1-1 0 0 0,-1 1 0 0 0,-5 1 51 0 0,-6-3 81 0 0,1 1 0 0 0,-1 1 0 0 0,0 1 0 0 0,0 0 0 0 0,0 1-1 0 0,0 1 1 0 0,1 1 0 0 0,-1 1 0 0 0,1 0 0 0 0,0 1 0 0 0,1 1 0 0 0,-1 0-1 0 0,1 1 1 0 0,1 1 0 0 0,0 1 0 0 0,0 0 0 0 0,0 1 0 0 0,2 0 0 0 0,-1 1 0 0 0,2 1-1 0 0,-1 0 1 0 0,1 2-81 0 0,9-12 55 0 0,0 2 0 0 0,0-1-1 0 0,1 0 1 0 0,0 0 0 0 0,-1 1 0 0 0,2-1-1 0 0,-1 1 1 0 0,0 0 0 0 0,1 0-1 0 0,0 0 1 0 0,0-1 0 0 0,0 1 0 0 0,1 0-1 0 0,0 0 1 0 0,-1 0 0 0 0,2 0 0 0 0,-1 0-1 0 0,1 0 1 0 0,-1 0 0 0 0,2 0-1 0 0,-1 0 1 0 0,0-1 0 0 0,1 1 0 0 0,0 0-1 0 0,0-1 1 0 0,0 1 0 0 0,1-1 0 0 0,-1 0-1 0 0,1 0 1 0 0,0 0 0 0 0,0 0-1 0 0,1 0 1 0 0,-1-1 0 0 0,1 1 0 0 0,3 1-55 0 0,6 6 191 0 0,1-2 1 0 0,0 0-1 0 0,0 0 1 0 0,1-1 0 0 0,0-1-1 0 0,1-1 1 0 0,-1 0 0 0 0,1-1-1 0 0,0 0 1 0 0,3-1-192 0 0,48 4 227 0 0,0-2 1 0 0,0-3 0 0 0,0-3-1 0 0,1-3 1 0 0,-1-3 0 0 0,0-3-1 0 0,-1-3 1 0 0,0-3 0 0 0,-1-3-1 0 0,55-22-227 0 0,-66 22 161 0 0,-1-3 0 0 0,0-1 0 0 0,-2-3 0 0 0,-1-2 0 0 0,-1-3-1 0 0,17-14-160 0 0,-45 29 36 0 0,-2 0-1 0 0,0-2 1 0 0,0-1-1 0 0,-2 0 1 0 0,0-1-1 0 0,-1-1 1 0 0,-1 0-1 0 0,-1-1 1 0 0,-1-1-1 0 0,-1 0 1 0 0,0-1-1 0 0,-2 0 1 0 0,-1-1-1 0 0,-1 0 1 0 0,2-11-36 0 0,-4 8-78 0 0,-2 0 0 0 0,-1 0 1 0 0,-1 0-1 0 0,-1 0 0 0 0,-1 0 0 0 0,-2-1 0 0 0,-1 1 1 0 0,0 0-1 0 0,-3 1 0 0 0,0-1 0 0 0,-1 1 1 0 0,-2 0-1 0 0,0 1 0 0 0,-2 0 0 0 0,-1 0 0 0 0,-1 1 1 0 0,-1 1-1 0 0,-1 0 0 0 0,-1 1 0 0 0,-1 1 1 0 0,0 0-1 0 0,-14-10 78 0 0,29 27-48 0 0,-1 0 0 0 0,0 0 0 0 0,0 0 0 0 0,-1 1 0 0 0,1-1 1 0 0,-1 1-1 0 0,1 0 0 0 0,-1 0 0 0 0,0 0 0 0 0,0 0 0 0 0,-1 1 0 0 0,1 0 0 0 0,-1 0 1 0 0,1 0-1 0 0,-1 0 0 0 0,1 1 0 0 0,-1 0 0 0 0,0-1 0 0 0,0 2 0 0 0,0-1 0 0 0,1 1 1 0 0,-1-1-1 0 0,0 2 0 0 0,0-1 0 0 0,0 0 0 0 0,0 1 0 0 0,0 0 0 0 0,1 0 0 0 0,-1 0 1 0 0,0 1-1 0 0,1-1 0 0 0,-1 1 0 0 0,1 0 0 0 0,-1 1 0 0 0,1-1 0 0 0,0 1 0 0 0,0 0 0 0 0,0 0 1 0 0,0 0-1 0 0,-2 3 48 0 0,-4 18 18 0 0,0 0 0 0 0,2 1-1 0 0,1 0 1 0 0,1 0 0 0 0,1 1 0 0 0,2-1 0 0 0,0 1 0 0 0,1 0 0 0 0,2 0-1 0 0,2 22-17 0 0,1 17 96 0 0,3 0-1 0 0,2 0 1 0 0,4 0-1 0 0,2-2 0 0 0,3 0 1 0 0,2 0-1 0 0,3-2 0 0 0,7 8-95 0 0,-11-31 39 0 0,2-1-1 0 0,1-1 1 0 0,2-1 0 0 0,1-1-1 0 0,2-1 1 0 0,1-1-1 0 0,2-1 1 0 0,1-2 0 0 0,1-1-1 0 0,1-1 1 0 0,2-2-1 0 0,0-1 1 0 0,2-2-1 0 0,34 16-38 0 0,-55-32 74 0 0,0 1-1 0 0,1-2 0 0 0,0 0 0 0 0,0-1 0 0 0,0-1 1 0 0,1 0-1 0 0,-1-1 0 0 0,1-1 0 0 0,-1-1 0 0 0,1 0 1 0 0,-1-1-1 0 0,1 0 0 0 0,-1-2 0 0 0,1 0 0 0 0,-1-1 1 0 0,0 0-1 0 0,0-2 0 0 0,-1 1 0 0 0,0-2 0 0 0,0 0 1 0 0,0-1-1 0 0,-1-1 0 0 0,0 0 0 0 0,9-8-73 0 0,-14 9-232 0 0,-1-1 1 0 0,0 0-1 0 0,0 0 0 0 0,-1 0 0 0 0,0-1 0 0 0,-1 0 1 0 0,0-1-1 0 0,0 1 0 0 0,-1-1 0 0 0,-1 0 0 0 0,0-1 1 0 0,-1 1-1 0 0,0-1 0 0 0,1-7 232 0 0,-6-149-3087 0 0,1 161 3188 0 0,-1-1 0 0 0,0 1 0 0 0,0 0 0 0 0,-1-1 1 0 0,0 1-1 0 0,0 1 0 0 0,0-1 0 0 0,-1 0 0 0 0,0 1 0 0 0,-1 0 0 0 0,1 0 0 0 0,-1 0 0 0 0,0 0 0 0 0,-1 1 0 0 0,1 0 0 0 0,-1 0 1 0 0,0 0-1 0 0,0 1 0 0 0,-1 0 0 0 0,1 0 0 0 0,-2 0-101 0 0,5 2 10 0 0,0 1 0 0 0,0 0 0 0 0,0-1 0 0 0,0 1 0 0 0,0 0 0 0 0,0 1 0 0 0,-1-1 0 0 0,1 1 0 0 0,0-1 0 0 0,0 1 0 0 0,-1 0 1 0 0,1 0-1 0 0,0 0 0 0 0,-1 0 0 0 0,1 1 0 0 0,0 0 0 0 0,0-1 0 0 0,0 1 0 0 0,-1 0 0 0 0,1 1 0 0 0,0-1 0 0 0,0 0 0 0 0,1 1 0 0 0,-1 0 0 0 0,0-1 0 0 0,0 1 0 0 0,1 0 0 0 0,-1 1 0 0 0,1-1 0 0 0,0 0 1 0 0,-1 1-1 0 0,1-1 0 0 0,0 1 0 0 0,1 0 0 0 0,-1-1 0 0 0,0 1 0 0 0,1 0 0 0 0,0 0 0 0 0,-1 0 0 0 0,1 0 0 0 0,0 1 0 0 0,1-1-10 0 0,-8 142 766 0 0,16-126-715 0 0,1 0 0 0 0,1-1 0 0 0,1 0 0 0 0,1 0 0 0 0,0-1 0 0 0,1-1 0 0 0,1 0 0 0 0,0-1 0 0 0,1 0 0 0 0,1-2 0 0 0,1 1 0 0 0,-1-2 1 0 0,2 0-1 0 0,0-1 0 0 0,0-1 0 0 0,1-1 0 0 0,0 0 0 0 0,1-2 0 0 0,6 2-51 0 0,5 4-507 0 0,0-3 0 0 0,0 0 0 0 0,1-2 0 0 0,0-1 1 0 0,1-2-1 0 0,-1-1 0 0 0,1-2 0 0 0,0-1 0 0 0,11-2 507 0 0,-9-1-1462 0 0,-1-3-1 0 0,1 0 1 0 0,-1-2-1 0 0,0-2 0 0 0,-1-1 1 0 0,0-2-1 0 0,-1-1 1 0 0,22-12 1462 0 0,-20 7-2537 0 0</inkml:trace>
  <inkml:trace contextRef="#ctx0" brushRef="#br0" timeOffset="2862.673">3703 13 16676 0 0,'0'0'1385'0'0,"0"0"-69"0"0,0 0-522 0 0,0 0-627 0 0,0 0-553 0 0,0 0-309 0 0,0 0-27 0 0,0 0 204 0 0,0 0 353 0 0,0 0 238 0 0,-15 33 77 0 0,-46 109 4 0 0,47-17 100 0 0,17-99-198 0 0,6 72 57 0 0,4 0 1 0 0,4-1 0 0 0,5-1 0 0 0,4-1-1 0 0,3-1 1 0 0,5-2 0 0 0,6 4-114 0 0,123 175 12 0 0,-160-258 132 0 0,-33-35-1536 0 0,2 0 315 0 0,-182-91 781 0 0,208 112 293 0 0,0 0-1 0 0,0 0 1 0 0,1 0-1 0 0,-1 0 1 0 0,1 0 0 0 0,-1 0-1 0 0,1-1 1 0 0,-1 1-1 0 0,1 0 1 0 0,0-1-1 0 0,0 1 1 0 0,0-1-1 0 0,0 0 1 0 0,0 1-1 0 0,0-1 1 0 0,0 0-1 0 0,0 0 1 0 0,0 1 0 0 0,1-1-1 0 0,-1 0 1 0 0,1 0-1 0 0,0 0 1 0 0,-1 0-1 0 0,1 0 1 0 0,0 0-1 0 0,0 1 1 0 0,0-1-1 0 0,0 0 1 0 0,1 0 0 0 0,-1 0-1 0 0,0 0 1 0 0,1 0-1 0 0,-1 0 1 0 0,1 0-1 0 0,0 1 1 0 0,0-1-1 0 0,-1 0 1 0 0,1 1-1 0 0,0-1 1 0 0,1 0 0 0 0,-1 1-1 0 0,0-1 1 0 0,0 1-1 0 0,1 0 1 0 0,-1-1-1 0 0,0 1 1 0 0,1 0-1 0 0,0 0 1 0 0,-1 0-1 0 0,1 0 1 0 0,0 0-1 0 0,-1 0 1 0 0,1 0 0 0 0,1 0 3 0 0,267-103-1730 0 0,-231 95 1501 0 0,0-2 1 0 0,-1-2 0 0 0,-1-2-1 0 0,0-1 1 0 0,-1-2-1 0 0,-1-1 1 0 0,-1-2-1 0 0,0-1 1 0 0,-2-2-1 0 0,21-20 229 0 0,-38 30 217 0 0,-2-2 0 0 0,0 0-1 0 0,0 0 1 0 0,-2-1-1 0 0,0 0 1 0 0,-1-1 0 0 0,0 0-1 0 0,-2-1 1 0 0,0 0-1 0 0,-1 0 1 0 0,-2-1 0 0 0,1 0-1 0 0,-2 0 1 0 0,-1 0-1 0 0,0 0 1 0 0,-2-1 0 0 0,0 1-1 0 0,-1-1 1 0 0,-1 1-1 0 0,-1 0 1 0 0,-1-1 0 0 0,-1 1-1 0 0,0 0 1 0 0,-2 0-217 0 0,-1-5 452 0 0,-1 1 0 0 0,-1-1 0 0 0,-1 1 0 0 0,-1 1 0 0 0,-1 0 0 0 0,-1 1 0 0 0,-1 0-1 0 0,-1 1 1 0 0,-1 0 0 0 0,-3-1-452 0 0,8 87-3147 0 0,17 29 3352 0 0,5 0 0 0 0,3-1 1 0 0,4 0-1 0 0,5-1 0 0 0,3-2 0 0 0,15 30-205 0 0,3 4-153 0 0,5-2 1 0 0,5-2-1 0 0,5-3 0 0 0,12 8 153 0 0,-29-68-2864 0 0,-43-58-4008 0 0,-3-3 3972 0 0,-3-2-4180 0 0</inkml:trace>
  <inkml:trace contextRef="#ctx0" brushRef="#br0" timeOffset="3543.084">3907 725 14531 0 0,'0'0'6219'0'0,"0"0"-4284"0"0,0 0-1398 0 0,0 0-449 0 0,0 0-253 0 0,0 0-66 0 0,34-10 89 0 0,113-31 79 0 0,94 27-87 0 0,-46 10-716 0 0,57-1 2568 0 0,-84 8-3331 0 0,-30 6-3915 0 0,0 9-5624 0 0,-104-7 7840 0 0,-54 5 3558 0 0,-6-12 1343 0 0,-66 32 7685 0 0,93-34-9142 0 0,0 1 1 0 0,0 0 0 0 0,0-1-1 0 0,0 1 1 0 0,0-1 0 0 0,0 0 0 0 0,1 1-1 0 0,-1-1 1 0 0,1 0 0 0 0,0 0-1 0 0,0 0 1 0 0,0 0 0 0 0,0 0-1 0 0,0 0 1 0 0,0-1 0 0 0,0 1-1 0 0,0-1 1 0 0,1 1 0 0 0,-1-1-1 0 0,1 0 1 0 0,-1 0 0 0 0,1 0-1 0 0,-1 0 1 0 0,1 0 0 0 0,0-1-1 0 0,-1 1 1 0 0,1-1 0 0 0,0 0-1 0 0,-1 0 1 0 0,1 0 0 0 0,0 0 0 0 0,-1 0-1 0 0,1 0 1 0 0,0-1 0 0 0,0 1-1 0 0,-1-1 1 0 0,1 0 0 0 0,-1 0-1 0 0,1 0-116 0 0,5 1 40 0 0,231 11 704 0 0,-237-8-684 0 0,-1 0-1 0 0,1-1 1 0 0,0 1-1 0 0,-1 0 1 0 0,1 1-1 0 0,-1-1 0 0 0,0 0 1 0 0,0 0-1 0 0,0 0 1 0 0,0 1-1 0 0,-1-1 1 0 0,1 0-1 0 0,-1 1 1 0 0,0-1-1 0 0,0 1 1 0 0,0-1-1 0 0,-1 0 1 0 0,1 1-1 0 0,-1-1 0 0 0,1 0 1 0 0,-1 1-1 0 0,0-1 1 0 0,-1 0-1 0 0,1 0 1 0 0,0 0-1 0 0,-1 0 1 0 0,0 0-1 0 0,0 0 1 0 0,0 0-1 0 0,0-1 1 0 0,-1 2-60 0 0,-3 10 90 0 0,0-3-69 0 0,0 0-1 0 0,1 0 1 0 0,0 1-1 0 0,0-1 1 0 0,1 1-1 0 0,1 0 1 0 0,0 0 0 0 0,1 1-1 0 0,0-1 1 0 0,0 0-1 0 0,2 1 1 0 0,0-1 0 0 0,0 1-1 0 0,1-1 1 0 0,0 1-1 0 0,1-1 1 0 0,1 1-1 0 0,0-1 1 0 0,0 0 0 0 0,2-1-1 0 0,-1 1 1 0 0,1 0-1 0 0,1-1 1 0 0,0 0-1 0 0,1-1 1 0 0,0 1 0 0 0,0-1-1 0 0,1-1 1 0 0,0 1-1 0 0,3 1-20 0 0,13 3 67 0 0,0-2 0 0 0,0 0-1 0 0,2-2 1 0 0,-1 0 0 0 0,1-2 0 0 0,0-1-1 0 0,1-1 1 0 0,-1-1 0 0 0,1-2-1 0 0,1 0 1 0 0,-1-2 0 0 0,0-1-1 0 0,0-1 1 0 0,0-2 0 0 0,0 0-1 0 0,7-3-66 0 0,-18 5 84 0 0,-1-1 0 0 0,1 0 0 0 0,-1-1 0 0 0,1-1 0 0 0,-1 0 0 0 0,0-1 0 0 0,-1-1 0 0 0,1 0 0 0 0,-1-1 0 0 0,0-1 0 0 0,-1 0 0 0 0,0 0 0 0 0,0-2 0 0 0,-1 1 0 0 0,0-2-1 0 0,-1 1 1 0 0,0-2 0 0 0,0 1 0 0 0,5-10-84 0 0,-16-32 929 0 0,-12 104-2040 0 0,11-45 1087 0 0,1 1 1 0 0,0-1 0 0 0,0 1-1 0 0,0-1 1 0 0,0 1 0 0 0,1-1-1 0 0,0 1 1 0 0,1-1 0 0 0,-1 0-1 0 0,1 0 1 0 0,1 0 0 0 0,-1 0-1 0 0,1 0 1 0 0,0 0 0 0 0,0 0-1 0 0,1-1 1 0 0,-1 0 0 0 0,1 1-1 0 0,1-2 1 0 0,-1 1 0 0 0,1 0-1 0 0,-1-1 1 0 0,1 0 0 0 0,0 0-1 0 0,1 0 1 0 0,-1-1 0 0 0,1 1 0 0 0,4 1 22 0 0,85 33-3317 0 0,-3-23-7700 0 0,-71-13 2856 0 0</inkml:trace>
  <inkml:trace contextRef="#ctx0" brushRef="#br0" timeOffset="3796.324">6040 597 23933 0 0,'0'0'680'0'0,"0"0"-248"0"0,0 0-192 0 0,0 0-440 0 0,0 0-568 0 0,0 0-464 0 0,0 0-112 0 0,0 0-169 0 0,0 0-79 0 0,0 0-312 0 0,0 0-785 0 0,0 0-528 0 0,0 0 33 0 0,0 0 511 0 0,76 35 177 0 0,-59-22 23 0 0</inkml:trace>
  <inkml:trace contextRef="#ctx0" brushRef="#br0" timeOffset="4316.984">7074 894 21477 0 0,'0'0'674'0'0,"0"0"-164"0"0,0 0-390 0 0,0 0-289 0 0,0 0-116 0 0,0 0 12 0 0,0 0 81 0 0,0 0 59 0 0,0 0 26 0 0,0 0 28 0 0,0 0 93 0 0,0 0 95 0 0,24 2 72 0 0,78 1 21 0 0,-29-30 167 0 0,-57 13-314 0 0,37-26-27 0 0,-52 40-43 0 0,0-1 0 0 0,-1 0 0 0 0,1 0-1 0 0,0 0 1 0 0,-1 1 0 0 0,1-1 0 0 0,-1 0 0 0 0,1 0 0 0 0,-1 0-1 0 0,1 0 1 0 0,-1 0 0 0 0,0 0 0 0 0,1 0 0 0 0,-1 0 0 0 0,0 0 0 0 0,0 0-1 0 0,0 0 1 0 0,0 0 0 0 0,0 0 0 0 0,0 0 0 0 0,0 0 0 0 0,0-1-1 0 0,0 1 1 0 0,0 0 0 0 0,-1 0 0 0 0,1 0 0 0 0,0 0 0 0 0,-1 0-1 0 0,1 0 1 0 0,-1 1 0 0 0,1-1 0 0 0,-1 0 0 0 0,1 0 0 0 0,-1 0 0 0 0,0 0-1 0 0,1 0 1 0 0,-1 1 0 0 0,0-1 0 0 0,0 0 0 0 0,1 1 0 0 0,-1-1-1 0 0,0 1 1 0 0,0-1 0 0 0,0 0 0 0 0,0 1 0 0 0,0 0 0 0 0,0-1-1 0 0,0 1 1 0 0,0 0 0 0 0,0-1 0 0 0,0 1 0 0 0,0 0 0 0 0,0 0 0 0 0,0 0-1 0 0,0 0 1 0 0,0 0 0 0 0,0 0 0 0 0,-1 0 15 0 0,-11-2-34 0 0,-1 0-1 0 0,0 1 1 0 0,1 0-1 0 0,-1 1 1 0 0,0 1 0 0 0,0 0-1 0 0,1 0 1 0 0,-1 2-1 0 0,1 0 1 0 0,-1 0 0 0 0,1 1-1 0 0,0 1 1 0 0,0 0-1 0 0,1 1 1 0 0,0 0 0 0 0,0 1-1 0 0,0 0 1 0 0,1 1-1 0 0,0 1 1 0 0,0-1-1 0 0,1 2 1 0 0,0-1 0 0 0,1 2-1 0 0,0-1 1 0 0,0 1-1 0 0,1 0 1 0 0,1 1 0 0 0,0 0-1 0 0,0 0 1 0 0,1 0-1 0 0,1 1 1 0 0,0 0 0 0 0,1 0-1 0 0,0 1 1 0 0,1-1-1 0 0,1 1 1 0 0,0-1 0 0 0,1 1-1 0 0,0 0 1 0 0,1 0-1 0 0,1-1 1 0 0,0 1 0 0 0,0 0-1 0 0,2-1 1 0 0,0 1-1 0 0,0-1 1 0 0,1 0 0 0 0,1 0-1 0 0,0 0 1 0 0,1 0-1 0 0,0-1 1 0 0,1 0 0 0 0,0 0-1 0 0,9 10 35 0 0,6-3-145 0 0,0-1 0 0 0,0-1 0 0 0,2 0 0 0 0,0-2 0 0 0,1-1 0 0 0,0-1 0 0 0,1-1-1 0 0,1-1 1 0 0,0-2 0 0 0,0 0 0 0 0,1-2 0 0 0,-1-1 0 0 0,2-1 0 0 0,-1-2 0 0 0,0 0 0 0 0,1-2 0 0 0,0-1-1 0 0,-1-2 1 0 0,1 0 0 0 0,21-6 145 0 0,93-43 3941 0 0,-115 64-3825 0 0,-12-4-73 0 0,0-1-1 0 0,0-1 0 0 0,1-1 1 0 0,0 0-1 0 0,0-1 1 0 0,0-1-1 0 0,1 0 1 0 0,0-2-1 0 0,-1 0 1 0 0,1-1-1 0 0,0 0 0 0 0,0-2 1 0 0,0 0-1 0 0,-1-1 1 0 0,1-1-1 0 0,0 0 1 0 0,0-2-43 0 0,165-58 193 0 0,-177 60-165 0 0,0 0 1 0 0,0-1-1 0 0,-1 0 1 0 0,1 0 0 0 0,-1 0-1 0 0,1-1 1 0 0,-1 0-1 0 0,-1 0 1 0 0,1 0 0 0 0,-1 0-1 0 0,0-1 1 0 0,0 0-1 0 0,0 0 1 0 0,-1 0-1 0 0,0 0 1 0 0,0 0 0 0 0,-1-1-1 0 0,0 1 1 0 0,0-1-1 0 0,0 0 1 0 0,-1 0-1 0 0,0 1 1 0 0,0-1 0 0 0,-1 0-1 0 0,0 0 1 0 0,0-3-29 0 0,-1 5-19 0 0,-1-1 1 0 0,1 1-1 0 0,-1 0 0 0 0,0 0 1 0 0,0-1-1 0 0,-1 1 1 0 0,1 1-1 0 0,-1-1 0 0 0,0 0 1 0 0,-1 1-1 0 0,1-1 1 0 0,-1 1-1 0 0,0 0 0 0 0,0 0 1 0 0,0 0-1 0 0,0 1 0 0 0,-1 0 1 0 0,1 0-1 0 0,-1 0 1 0 0,0 0-1 0 0,0 0 0 0 0,0 1 1 0 0,0 0-1 0 0,-1 0 1 0 0,1 1-1 0 0,0-1 0 0 0,-6 1 19 0 0,-153-14-261 0 0,149 16 221 0 0,0 1 0 0 0,0 1-1 0 0,0 1 1 0 0,1 0 0 0 0,-1 0 0 0 0,1 1 0 0 0,0 1 0 0 0,0 1 0 0 0,1 0 0 0 0,0 1 0 0 0,0 0 40 0 0,9-6-15 0 0,-1 1 1 0 0,1-1-1 0 0,0 1 1 0 0,0 0 0 0 0,1 1-1 0 0,-1-1 1 0 0,1 1-1 0 0,-1-1 1 0 0,1 1-1 0 0,0 0 1 0 0,1 0-1 0 0,-1 1 1 0 0,1-1-1 0 0,-1 0 1 0 0,1 1 0 0 0,1-1-1 0 0,-1 1 1 0 0,1 0-1 0 0,-1 0 1 0 0,1-1-1 0 0,1 1 1 0 0,-1 0-1 0 0,1 0 1 0 0,0 0-1 0 0,0 0 1 0 0,0 0-1 0 0,1 0 1 0 0,-1 0 0 0 0,1 0-1 0 0,0-1 1 0 0,1 1-1 0 0,-1 0 1 0 0,1-1-1 0 0,0 1 1 0 0,1 0 14 0 0,10 10 120 0 0,1 0 0 0 0,0-2 0 0 0,1 0 0 0 0,1 0 0 0 0,0-2 0 0 0,0 0 0 0 0,1 0 0 0 0,1-2 1 0 0,0 0-1 0 0,0-1 0 0 0,0-1 0 0 0,1-1 0 0 0,0 0 0 0 0,1-1 0 0 0,-1-2 0 0 0,1 0 0 0 0,1 0-120 0 0,-15-2 5 0 0,148 26 308 0 0,2-7 1 0 0,112-1-314 0 0,-15-1-79 0 0,-253-18 76 0 0,44 9-1522 0 0,-52 9-6797 0 0,-2-12-1287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12:09.3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375 125 1968 0 0,'0'0'1150'0'0,"0"0"-655"0"0,0 0-450 0 0,0 0-182 0 0,0 0 26 0 0,0 0 170 0 0,0 0 342 0 0,0 0 457 0 0,0 0 493 0 0,0 0 384 0 0,0 0 128 0 0,7-2 3119 0 0,8-4-4911 0 0,-1-1-143 0 0,-3 3 178 0 0,-1-1 0 0 0,0 1 1 0 0,0-2-1 0 0,0 0 0 0 0,0 0 0 0 0,-1-1 0 0 0,0 0 0 0 0,0 0 0 0 0,-1-1 1 0 0,0 0-1 0 0,-1 0 0 0 0,1-1 0 0 0,0-3-106 0 0,-22 0-1062 0 0,-30 13-1255 0 0,-168 87 1282 0 0,186-74 1099 0 0,10-7-31 0 0,1 1 1 0 0,0 1 0 0 0,0 0-1 0 0,1 0 1 0 0,0 2-1 0 0,1 0 1 0 0,0 0-1 0 0,0 1 1 0 0,1 1-1 0 0,1 0 1 0 0,0 0 0 0 0,1 1-1 0 0,1 1 1 0 0,0 0-1 0 0,1 0 1 0 0,0 0-1 0 0,1 1 1 0 0,1 0 0 0 0,1 1-1 0 0,0-1 1 0 0,1 1-1 0 0,1 0 1 0 0,0 0-1 0 0,1 6-33 0 0,3-15 56 0 0,1-1 0 0 0,0 1 0 0 0,1-1-1 0 0,-1 0 1 0 0,2 0 0 0 0,-1 0-1 0 0,1 0 1 0 0,0 0 0 0 0,0-1 0 0 0,0 1-1 0 0,1-1 1 0 0,0-1 0 0 0,0 1-1 0 0,1-1 1 0 0,0 1 0 0 0,0-2 0 0 0,0 1-1 0 0,0-1 1 0 0,1 0 0 0 0,0 0 0 0 0,0 0-1 0 0,0-1 1 0 0,0 0 0 0 0,6 1-56 0 0,187 37 1738 0 0,-164-38-1513 0 0,0-1 0 0 0,1-1 1 0 0,-1-2-1 0 0,1-2 0 0 0,-1-2 0 0 0,0 0 1 0 0,0-3-1 0 0,-1-1 0 0 0,0-2 1 0 0,0-1-1 0 0,-1-1 0 0 0,-1-3 0 0 0,0 0 1 0 0,26-19-226 0 0,-17-3-108 0 0,-44 43 102 0 0,-1-1 1 0 0,1 1 0 0 0,0 0 0 0 0,0 1 0 0 0,0-1-1 0 0,1 0 1 0 0,-1 0 0 0 0,1 1 0 0 0,1-1-1 0 0,-1 1 1 0 0,1-1 0 0 0,0 0 0 0 0,0 1 0 0 0,1-1-1 0 0,-1 1 1 0 0,1-1 0 0 0,0 1 0 0 0,1-1 0 0 0,-1 0-1 0 0,1 0 1 0 0,0 0 0 0 0,1 0 0 0 0,-1 0-1 0 0,1 0 1 0 0,0-1 0 0 0,0 1 0 0 0,0-1 0 0 0,1 0-1 0 0,-1 0 1 0 0,1 0 0 0 0,0 0 0 0 0,0 0 0 0 0,3 0 5 0 0,5 5 154 0 0,0-1 0 0 0,1-1 0 0 0,0 0 0 0 0,1-1 0 0 0,-1-1 0 0 0,1 0 0 0 0,0 0 0 0 0,0-1 0 0 0,1-1 0 0 0,-1-1 0 0 0,1 0 0 0 0,0-1-154 0 0,4 2 137 0 0,1-1 0 0 0,-1-1 0 0 0,1-1 0 0 0,0-1 0 0 0,-1-1 0 0 0,1 0 0 0 0,-1-2 0 0 0,0 0 0 0 0,0-1 0 0 0,0 0 0 0 0,-1-2 0 0 0,0-1 0 0 0,0 0 0 0 0,0-1 0 0 0,-1 0 0 0 0,-1-2 0 0 0,0 0 0 0 0,0-1 0 0 0,-1-1-1 0 0,-1 0 1 0 0,0-1 0 0 0,0 0 0 0 0,-2-1 0 0 0,2-2-137 0 0,-11 10 0 0 0,0 1-1 0 0,0-1 0 0 0,0 0 0 0 0,0 0 0 0 0,-1 0 1 0 0,0 0-1 0 0,-1 0 0 0 0,0 0 0 0 0,0 0 0 0 0,0-1 1 0 0,-1 1-1 0 0,0-1 0 0 0,-1 1 0 0 0,1 0 0 0 0,-1 0 1 0 0,-1-1-1 0 0,1 1 0 0 0,-1 0 0 0 0,-1 0 1 0 0,1 0-1 0 0,-1 0 0 0 0,0 1 0 0 0,-1-1 0 0 0,0 1 1 0 0,0 0-1 0 0,0 0 0 0 0,0 0 0 0 0,-1 0 0 0 0,0 1 1 0 0,-1 0-1 0 0,1 0 0 0 0,-4-2 1 0 0,-10-8-125 0 0,-1 1 0 0 0,-1 1 1 0 0,0 1-1 0 0,0 1 0 0 0,-1 1 0 0 0,0 1 1 0 0,-1 0-1 0 0,0 2 0 0 0,-8-1 125 0 0,4 2-104 0 0,0 1-1 0 0,0 2 1 0 0,0 0-1 0 0,-1 2 1 0 0,1 1-1 0 0,-1 1 1 0 0,1 1 0 0 0,0 2-1 0 0,-25 6 105 0 0,39-7-57 0 0,-1 0 1 0 0,1 2-1 0 0,0-1 0 0 0,0 2 0 0 0,0-1 1 0 0,1 2-1 0 0,0 0 0 0 0,0 0 0 0 0,1 1 1 0 0,0 0-1 0 0,0 1 0 0 0,1 0 0 0 0,0 1 1 0 0,1 0-1 0 0,0 1 0 0 0,0 0 0 0 0,1 0 1 0 0,1 1-1 0 0,0 0 0 0 0,-2 6 57 0 0,6-10-57 0 0,1 1 0 0 0,1 0 0 0 0,-1 1 0 0 0,2-1-1 0 0,-1 0 1 0 0,1 0 0 0 0,0 0 0 0 0,1 0 0 0 0,0 1 0 0 0,1-1 0 0 0,-1 0 0 0 0,2-1 0 0 0,-1 1-1 0 0,2 0 1 0 0,-1-1 0 0 0,1 1 0 0 0,0-1 0 0 0,0 0 0 0 0,1 0 0 0 0,0-1 0 0 0,1 1 0 0 0,0-1-1 0 0,0 0 1 0 0,0-1 0 0 0,1 0 0 0 0,0 0 0 0 0,0 0 0 0 0,1-1 0 0 0,0 0 0 0 0,-1 0 0 0 0,2-1-1 0 0,-1 0 1 0 0,0 0 0 0 0,1-1 0 0 0,0 0 0 0 0,-1 0 0 0 0,1-1 0 0 0,0-1 0 0 0,1 1 0 0 0,2-1 57 0 0,103 24-6605 0 0,-73-19-1788 0 0</inkml:trace>
  <inkml:trace contextRef="#ctx0" brushRef="#br0" timeOffset="488.207">1908 194 12979 0 0,'0'0'425'0'0,"0"0"-245"0"0,0 0-328 0 0,0 0-285 0 0,0 0-251 0 0,0 0-194 0 0,0 0 87 0 0,0 0 231 0 0,0 0 288 0 0,0 0 297 0 0,0 0 177 0 0,0 0 118 0 0,0 0 99 0 0,5 16 39 0 0,49 139 1131 0 0,38 31-114 0 0,-76-189 4924 0 0,28-60-5811 0 0,102-174-754 0 0,-119 213-171 0 0,-26 24-187 0 0,12 27-2566 0 0,4 20 3047 0 0,-15-31 110 0 0,1-1 1 0 0,0 0-1 0 0,1 0 0 0 0,1 0 0 0 0,1-1 1 0 0,0 1-1 0 0,1-1 0 0 0,0-1 0 0 0,1 1 1 0 0,1-1-1 0 0,0-1 0 0 0,0 0 1 0 0,1 0-1 0 0,1-1 0 0 0,0 0 0 0 0,1 0 1 0 0,0-2-1 0 0,0 1 0 0 0,1-2 0 0 0,0 1 1 0 0,1-2-1 0 0,0 0 0 0 0,0 0 0 0 0,0-2 1 0 0,14 4-68 0 0,16-7-6594 0 0,-29-2-3499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12:00.9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5261 96 9602 0 0,'0'0'191'0'0,"0"0"-87"0"0,0 0-222 0 0,0 0-118 0 0,0 0-58 0 0,0 0-4 0 0,0 0 84 0 0,0 0 170 0 0,0 0 237 0 0,0 0 395 0 0,0 0 508 0 0,0 0 473 0 0,0 0 168 0 0,-26-13-255 0 0,-75-36-589 0 0,101 49-936 0 0,1 1-1 0 0,0-1 0 0 0,-1 0 1 0 0,1 1-1 0 0,0-1 0 0 0,-1 0 1 0 0,1 1-1 0 0,0-1 0 0 0,-1 1 1 0 0,1-1-1 0 0,-1 1 0 0 0,1 0 1 0 0,-1-1-1 0 0,0 1 0 0 0,1-1 1 0 0,-1 1-1 0 0,1 0 0 0 0,-1-1 1 0 0,0 1-1 0 0,0 0 0 0 0,1 0 1 0 0,-1-1-1 0 0,0 1 0 0 0,0 0 1 0 0,0 0-1 0 0,0-1 0 0 0,0 1 1 0 0,0 0-1 0 0,0 0 0 0 0,0-1 1 0 0,0 1-1 0 0,0 0 0 0 0,0 0 1 0 0,0-1-1 0 0,-1 1 0 0 0,1 0 1 0 0,0-1-1 0 0,0 1 0 0 0,-1 0 1 0 0,1-1-1 0 0,-1 1 0 0 0,1 0 1 0 0,0-1-1 0 0,-1 1 0 0 0,1-1 1 0 0,-1 1-1 0 0,0-1 0 0 0,1 1 1 0 0,-1-1-1 0 0,1 1 0 0 0,-1-1 1 0 0,0 1-1 0 0,1-1 0 0 0,-1 0 1 0 0,0 1-1 0 0,1-1 0 0 0,-1 0 1 0 0,0 0-1 0 0,0 0 0 0 0,1 1 1 0 0,-1-1-1 0 0,0 0 0 0 0,0 0 1 0 0,1 0-1 0 0,-1 0 0 0 0,0 0 1 0 0,0 0-1 0 0,0-1 44 0 0,2 2-36 0 0,28 77 230 0 0,-15-39 101 0 0,1 1 0 0 0,2-2 1 0 0,2 0-1 0 0,1-1 1 0 0,21 28-296 0 0,-40-63 139 0 0,-1-1 0 0 0,1 0 0 0 0,0 0 0 0 0,-1 1 0 0 0,1-1 0 0 0,0 0 0 0 0,0 0 0 0 0,0 0 0 0 0,0 0 0 0 0,0 0 0 0 0,0 0 0 0 0,0 0 0 0 0,0-1 0 0 0,0 1 0 0 0,0 0 0 0 0,0 0 0 0 0,1-1 0 0 0,-1 1 0 0 0,0-1 0 0 0,0 1 0 0 0,1-1 1 0 0,-1 0-1 0 0,0 1 0 0 0,1-1 0 0 0,-1 0 0 0 0,1 0 0 0 0,-1 0 0 0 0,0 0 0 0 0,1 0 0 0 0,-1 0 0 0 0,0 0 0 0 0,1-1 0 0 0,-1 1 0 0 0,0 0 0 0 0,1-1 0 0 0,-1 1 0 0 0,0-1 0 0 0,0 1 0 0 0,1-1 0 0 0,-1 0 0 0 0,0 0 0 0 0,0 1 1 0 0,0-1-1 0 0,0 0 0 0 0,0 0 0 0 0,0 0 0 0 0,0 0 0 0 0,0 0 0 0 0,0 0 0 0 0,-1-1 0 0 0,1 1 0 0 0,0 0 0 0 0,-1 0 0 0 0,1 0-139 0 0,19-33-244 0 0,110-256 684 0 0,-117 290-3896 0 0,4 55 3000 0 0,-15-49 451 0 0,1 13 94 0 0,2 0 0 0 0,0 0-1 0 0,1-1 1 0 0,1 1 0 0 0,1-2 0 0 0,0 1 0 0 0,2-1-1 0 0,0 0 1 0 0,0-1 0 0 0,2 0 0 0 0,0-1 0 0 0,0 0-1 0 0,2-1 1 0 0,0-1 0 0 0,0 0 0 0 0,1 0 0 0 0,17 9-89 0 0,-27-20 89 0 0,1 0 1 0 0,-1 0-1 0 0,1 0 1 0 0,0-1-1 0 0,0 0 1 0 0,-1 0-1 0 0,1 0 1 0 0,0-1-1 0 0,0 0 1 0 0,0 0-1 0 0,0 0 1 0 0,0-1-1 0 0,0 0 1 0 0,0 0-1 0 0,-1 0 1 0 0,1-1-1 0 0,0 0 1 0 0,-1 0-1 0 0,1 0 1 0 0,-1-1-1 0 0,0 0 1 0 0,0 0-1 0 0,0 0 1 0 0,0-1-1 0 0,0 0 1 0 0,-1 1 0 0 0,0-2-1 0 0,1 1 1 0 0,-2 0-1 0 0,1-1 1 0 0,1-2-90 0 0,3-4 46 0 0,-1-1 0 0 0,0 0 0 0 0,-1-1-1 0 0,0 1 1 0 0,-1-1 0 0 0,-1 0 0 0 0,0 0 0 0 0,-1-1 0 0 0,0 1 0 0 0,-1-1 0 0 0,0 0 0 0 0,-1 0 0 0 0,-1 0-46 0 0,1-9 14 0 0,0 16-16 0 0,0 0 1 0 0,-1-1-1 0 0,0 1 1 0 0,0 0-1 0 0,0 0 0 0 0,-1-1 1 0 0,0 1-1 0 0,-1 0 0 0 0,1 0 1 0 0,-1 0-1 0 0,-1 0 1 0 0,1 0-1 0 0,-1 1 0 0 0,0-1 1 0 0,-4-5 1 0 0,6 12-252 0 0,1 0-266 0 0,0 0-337 0 0,22 50-1711 0 0,-16-32 2652 0 0,0 0-1 0 0,1 0 0 0 0,1 0 1 0 0,1-1-1 0 0,1-1 0 0 0,0 1 0 0 0,1-1 1 0 0,0-1-1 0 0,2 0 0 0 0,0-1 0 0 0,0 0 1 0 0,1-1-1 0 0,1-1 0 0 0,11 8-85 0 0,-22-19 73 0 0,0 1 0 0 0,-1-1 0 0 0,1 0-1 0 0,0 0 1 0 0,0 0 0 0 0,0 0 0 0 0,0-1 0 0 0,1 1 0 0 0,-1-1-1 0 0,0 0 1 0 0,0-1 0 0 0,0 1 0 0 0,0-1 0 0 0,0 0-1 0 0,0 0 1 0 0,0 0 0 0 0,0 0 0 0 0,0 0 0 0 0,-1-1 0 0 0,1 0-1 0 0,0 0 1 0 0,-1 0 0 0 0,1 0 0 0 0,-1-1 0 0 0,0 1 0 0 0,0-1-1 0 0,0 0 1 0 0,0 0 0 0 0,0 0 0 0 0,-1 0 0 0 0,1 0 0 0 0,-1-1-1 0 0,0 1 1 0 0,0-1 0 0 0,1-2-73 0 0,48-138 469 0 0,-41-25 521 0 0,-10 169-1078 0 0,17 35-2360 0 0,1-1 2488 0 0,2 0 0 0 0,1 0 0 0 0,2-2-1 0 0,1-1 1 0 0,1-1 0 0 0,1-1-1 0 0,29 24-39 0 0,57 41-8807 0 0,-91-78-1962 0 0</inkml:trace>
  <inkml:trace contextRef="#ctx0" brushRef="#br0" timeOffset="-1965.419">673 296 2529 0 0,'0'0'502'0'0,"0"0"-150"0"0,0 0-117 0 0,0 0-80 0 0,0 0-34 0 0,0 0-6 0 0,0 0 40 0 0,0 0 51 0 0,0 0 2 0 0,0 0-76 0 0,0 0-114 0 0,11 50 228 0 0,5 2 284 0 0,-3 0-1 0 0,-2 1 1 0 0,-3 1-1 0 0,-1-1 1 0 0,-3 1-1 0 0,-4 54-529 0 0,-29 352 1758 0 0,26-301-403 0 0,3-159-303 0 0,0 0 447 0 0,0 0 251 0 0,0 0-43 0 0,-1-5 717 0 0,-3-19-2318 0 0,-10-33-3166 0 0,-2-12-6559 0 0,13 54 2496 0 0</inkml:trace>
  <inkml:trace contextRef="#ctx0" brushRef="#br0" timeOffset="-1612.905">424 380 13011 0 0,'0'0'1756'0'0,"0"0"22"0"0,0 0-410 0 0,0 0-457 0 0,0 0-403 0 0,0 0-334 0 0,0 0-247 0 0,0 0-119 0 0,0 0-16 0 0,0 0 68 0 0,0 0 99 0 0,0 0 90 0 0,0 0 63 0 0,33-28 48 0 0,107-83 12 0 0,-135 108-158 0 0,-1-1-1 0 0,1 1 0 0 0,0 0 0 0 0,0 0 0 0 0,0 0 0 0 0,1 1 0 0 0,-1-1 0 0 0,0 1 0 0 0,1 1 0 0 0,0-1 0 0 0,-1 1 0 0 0,1 0 0 0 0,0 0 0 0 0,0 1 0 0 0,-1 0 0 0 0,1 0 0 0 0,0 0 0 0 0,5 1-13 0 0,13 1 48 0 0,21-3-65 0 0,0 3 0 0 0,0 1 0 0 0,0 2 0 0 0,0 2 0 0 0,-1 2 0 0 0,0 2-1 0 0,-1 2 1 0 0,0 2 0 0 0,-2 2 0 0 0,1 1 0 0 0,-2 2 0 0 0,27 19 17 0 0,-65-39-12 0 0,-1 1 1 0 0,1-1-1 0 0,0 0 0 0 0,0 1 1 0 0,-1 0-1 0 0,1-1 0 0 0,0 1 1 0 0,-1 0-1 0 0,1 0 1 0 0,-1 0-1 0 0,1 0 0 0 0,-1 0 1 0 0,0 0-1 0 0,1 0 1 0 0,-1 0-1 0 0,0 1 0 0 0,0-1 1 0 0,0 0-1 0 0,0 1 0 0 0,0-1 1 0 0,0 1-1 0 0,0-1 1 0 0,0 1-1 0 0,-1 0 0 0 0,1-1 1 0 0,0 1-1 0 0,-1 0 0 0 0,0-1 1 0 0,1 1-1 0 0,-1 0 1 0 0,0 0-1 0 0,0 0 0 0 0,0-1 1 0 0,0 1-1 0 0,0 0 0 0 0,0 0 1 0 0,0-1-1 0 0,-1 1 1 0 0,1 0-1 0 0,-1-1 0 0 0,1 1 1 0 0,-1 0-1 0 0,0-1 1 0 0,0 1-1 0 0,0 0 0 0 0,0-1 1 0 0,0 0-1 0 0,0 1 0 0 0,0-1 1 0 0,0 1-1 0 0,0-1 1 0 0,-1 0-1 0 0,1 0 0 0 0,0 0 1 0 0,-1 0-1 0 0,1 0 0 0 0,-1 0 1 0 0,1 0-1 0 0,-1 0 1 0 0,0-1-1 0 0,1 1 0 0 0,-1 0 1 0 0,0-1 11 0 0,-65 21 171 0 0,0-4-1 0 0,-1-2 1 0 0,-1-3 0 0 0,0-3 0 0 0,-1-4 0 0 0,1-2 0 0 0,-35-4-171 0 0,41 2 115 0 0,27 0-127 0 0,-120-15-523 0 0,199-11-13077 0 0,-28 21 7769 0 0</inkml:trace>
  <inkml:trace contextRef="#ctx0" brushRef="#br0" timeOffset="-886.754">1454 269 16267 0 0,'0'0'-277'0'0,"0"0"-188"0"0,0 0-203 0 0,0 0-65 0 0,0 0 76 0 0,0 0 109 0 0,0 0 150 0 0,0 0 126 0 0,0 0 62 0 0,0 0 110 0 0,0 0 317 0 0,0 0 446 0 0,-1 7 366 0 0,0-5-967 0 0,1-1 0 0 0,0 1 0 0 0,0 0 0 0 0,0-1 0 0 0,0 1 0 0 0,0 0-1 0 0,1-1 1 0 0,-1 1 0 0 0,0-1 0 0 0,1 1 0 0 0,-1 0 0 0 0,1-1 0 0 0,0 1 0 0 0,-1-1 0 0 0,1 0-1 0 0,0 1 1 0 0,0-1 0 0 0,0 1 0 0 0,0-1 0 0 0,0 0 0 0 0,0 0 0 0 0,0 0 0 0 0,0 0 0 0 0,1 1-1 0 0,-1-2 1 0 0,0 1 0 0 0,1 0 0 0 0,-1 0 0 0 0,1 0 0 0 0,-1-1 0 0 0,1 1 0 0 0,-1 0-1 0 0,1-1 1 0 0,0 0 0 0 0,-1 1 0 0 0,1-1 0 0 0,-1 0 0 0 0,1 0 0 0 0,0 0 0 0 0,-1 0 0 0 0,1 0-1 0 0,0 0 1 0 0,-1 0 0 0 0,1-1 0 0 0,-1 1 0 0 0,1-1 0 0 0,0 1 0 0 0,-1-1 0 0 0,1 1-1 0 0,-1-1 1 0 0,1 0-62 0 0,2 1 50 0 0,68 6 81 0 0,0-3 0 0 0,0-3 0 0 0,1-3 0 0 0,-2-3 0 0 0,1-3-1 0 0,-1-4 1 0 0,-1-2 0 0 0,0-4 0 0 0,17-9-131 0 0,-25-8 368 0 0,-61 35-363 0 0,0 1 1 0 0,0-1-1 0 0,0 1 0 0 0,0-1 0 0 0,0 0 0 0 0,0 0 1 0 0,0 1-1 0 0,-1-1 0 0 0,1 0 0 0 0,0 0 0 0 0,0 0 1 0 0,-1 0-1 0 0,1 0 0 0 0,0 0 0 0 0,-1 0 1 0 0,1 0-1 0 0,-1 0 0 0 0,1 0 0 0 0,-1 0 0 0 0,0 0 1 0 0,1 0-1 0 0,-1-1 0 0 0,0 1 0 0 0,0 0 0 0 0,0 0 1 0 0,0 0-1 0 0,0 0 0 0 0,0-1 0 0 0,0 1 1 0 0,0 0-1 0 0,0 0 0 0 0,-1 0 0 0 0,1 0 0 0 0,0 0 1 0 0,-1 0-1 0 0,1-1 0 0 0,-1 1 0 0 0,1 0 0 0 0,-1 0 1 0 0,0 0-1 0 0,1 0 0 0 0,-1 1 0 0 0,0-1 0 0 0,0 0 1 0 0,0 0-1 0 0,0 0 0 0 0,1 1 0 0 0,-1-1 1 0 0,0 0-1 0 0,0 1 0 0 0,0-1 0 0 0,0 0 0 0 0,-1 1 1 0 0,1 0-1 0 0,0-1 0 0 0,0 1-5 0 0,-18-6-169 0 0,0 2 0 0 0,0 0 0 0 0,0 1 0 0 0,0 1 0 0 0,0 0 0 0 0,0 2 0 0 0,-1 0 0 0 0,1 1 0 0 0,0 1 0 0 0,0 1 0 0 0,0 1 0 0 0,0 1 0 0 0,0 0 0 0 0,1 1 0 0 0,-6 4 169 0 0,17-9-11 0 0,1 0 1 0 0,-1 1-1 0 0,1-1 1 0 0,-1 2-1 0 0,1-1 0 0 0,0 1 1 0 0,0 0-1 0 0,0 0 1 0 0,1 0-1 0 0,-1 1 0 0 0,1 0 1 0 0,-1 0-1 0 0,1 0 1 0 0,1 1-1 0 0,-1 0 1 0 0,1 0-1 0 0,-1 0 0 0 0,1 1 1 0 0,1-1-1 0 0,-1 1 1 0 0,1 0-1 0 0,0 0 0 0 0,0 0 1 0 0,1 0-1 0 0,0 0 1 0 0,0 1-1 0 0,0-1 1 0 0,1 1-1 0 0,0-1 0 0 0,0 1 1 0 0,1 0-1 0 0,0-1 1 0 0,0 1-1 0 0,0 0 0 0 0,1-1 1 0 0,0 1-1 0 0,0-1 1 0 0,1 1-1 0 0,0-1 1 0 0,0 1-1 0 0,0-1 0 0 0,1 0 1 0 0,0 0-1 0 0,0 0 1 0 0,1-1-1 0 0,1 3 11 0 0,13 5 172 0 0,1 0 0 0 0,1-2 0 0 0,0 0 0 0 0,1-1 0 0 0,0-2 0 0 0,0 0 0 0 0,1-1 0 0 0,0 0 0 0 0,0-2 0 0 0,1-1 0 0 0,-1-1 1 0 0,1-1-1 0 0,0-1 0 0 0,12-1-172 0 0,17 6 94 0 0,1-2 0 0 0,-1-2 0 0 0,1-2 1 0 0,-1-3-1 0 0,1-2 0 0 0,-1-3 0 0 0,-1-1 1 0 0,1-3-1 0 0,-2-2 0 0 0,0-2 0 0 0,0-3 0 0 0,7-6-94 0 0,-52 24 40 0 0,0-1 0 0 0,0 0-1 0 0,0-1 1 0 0,-1 1-1 0 0,1-1 1 0 0,-1 0 0 0 0,0 0-1 0 0,1 0 1 0 0,-1 0-1 0 0,-1-1 1 0 0,1 0-1 0 0,0 0 1 0 0,-1 0 0 0 0,0 0-1 0 0,0 0 1 0 0,0-1-1 0 0,-1 1 1 0 0,1-1-1 0 0,-1 0 1 0 0,0 0 0 0 0,0 0-1 0 0,-1 0 1 0 0,1 0-1 0 0,-1 0 1 0 0,-1 0-1 0 0,1-1 1 0 0,-1 1 0 0 0,1 0-1 0 0,-1 0 1 0 0,-1-1-1 0 0,1 1 1 0 0,-1 0-1 0 0,0 0 1 0 0,0 0 0 0 0,-1 0-1 0 0,1 0 1 0 0,-1 0-1 0 0,0 0 1 0 0,0 0-1 0 0,-1 0 1 0 0,0 1 0 0 0,0-1-1 0 0,0 1-39 0 0,-154-85-916 0 0,249 75-484 0 0,416-37 1424 0 0,-495 50 216 0 0,-14 1-264 0 0,1 1 0 0 0,0-1-1 0 0,0 1 1 0 0,-1-1 0 0 0,1 1-1 0 0,0-1 1 0 0,0 1 0 0 0,0 0-1 0 0,-1-1 1 0 0,1 1-1 0 0,0-1 1 0 0,0 1 0 0 0,0-1-1 0 0,0 1 1 0 0,0-1 0 0 0,0 1-1 0 0,0 0 1 0 0,1-1 0 0 0,-1 1-1 0 0,0-1 1 0 0,0 1-1 0 0,0-1 1 0 0,0 1 0 0 0,1-1-1 0 0,-1 1 1 0 0,0-1 0 0 0,0 1-1 0 0,1-1 1 0 0,-1 1 0 0 0,1-1-1 0 0,-1 1 1 0 0,0-1-1 0 0,1 1 1 0 0,-1-1 0 0 0,1 0-1 0 0,-1 1 1 0 0,1-1 0 0 0,-1 0-1 0 0,1 0 1 0 0,-1 1 0 0 0,1-1-1 0 0,-1 0 1 0 0,1 0 0 0 0,-1 0-1 0 0,1 0 1 0 0,-1 1-1 0 0,1-1 1 0 0,0 0 0 0 0,-1 0-1 0 0,1 0 1 0 0,-1 0 0 0 0,1 0-1 0 0,-1 0 1 0 0,1-1 0 0 0,0 1-1 0 0,-1 0 1 0 0,1 0-1 0 0,-1 0 1 0 0,1 0 0 0 0,-1-1-1 0 0,1 1 1 0 0,-1 0 24 0 0,-15 22 523 0 0,-73 134 335 0 0,86-150-854 0 0,0-1-1 0 0,0 1 1 0 0,1 0 0 0 0,0 0-1 0 0,0 0 1 0 0,1 0 0 0 0,-1-1-1 0 0,1 1 1 0 0,1 0 0 0 0,-1 0 0 0 0,1 0-1 0 0,0 0 1 0 0,0 0 0 0 0,1-1-1 0 0,0 1 1 0 0,0 0 0 0 0,0-1-1 0 0,1 0 1 0 0,-1 1 0 0 0,1-1 0 0 0,0 0-1 0 0,1 0 1 0 0,-1-1 0 0 0,1 1-1 0 0,0-1 1 0 0,1 0 0 0 0,-1 0-1 0 0,4 3-3 0 0,10 6 34 0 0,1-1-1 0 0,0-1 1 0 0,1-1 0 0 0,0 0-1 0 0,1-1 1 0 0,-1-2-1 0 0,2 0 1 0 0,6 1-34 0 0,106 22-7940 0 0,-114-26 5289 0 0,9 2-6060 0 0</inkml:trace>
  <inkml:trace contextRef="#ctx0" brushRef="#br0" timeOffset="10163.137">791 2145 0 0 0,'0'0'1178'0'0,"0"0"-108"0"0,0 0-336 0 0,0 0-107 0 0,0 0 97 0 0,0 0 236 0 0,0 0 251 0 0,0 0 207 0 0,0 0 186 0 0,0 0-1 0 0,0 0-120 0 0,0 0-119 0 0,3-29-183 0 0,7-88-179 0 0,-5 73 646 0 0,-3 33-3281 0 0,-9 52-86 0 0,-74 338 2797 0 0,2-68-272 0 0,82-344 6176 0 0,-5-40-6435 0 0,0 8-554 0 0,37-450 96 0 0,-35 511-123 0 0,0-2 1 0 0,1 0 0 0 0,-1 0-1 0 0,1 0 1 0 0,0 0 0 0 0,0 1 0 0 0,1-1-1 0 0,-1 0 1 0 0,1 1 0 0 0,1-1-1 0 0,-1 1 1 0 0,1-1 0 0 0,0 1-1 0 0,0 0 1 0 0,0 0 0 0 0,1 1 0 0 0,-1-1-1 0 0,1 1 1 0 0,4-3 33 0 0,-3 8-99 0 0,0 0 0 0 0,0 1 1 0 0,0-1-1 0 0,0 1 0 0 0,-1 0 0 0 0,1 0 1 0 0,0 1-1 0 0,-1-1 0 0 0,1 1 0 0 0,-1 0 1 0 0,0 1-1 0 0,0-1 0 0 0,0 1 0 0 0,-1-1 1 0 0,1 1-1 0 0,-1 0 0 0 0,0 1 0 0 0,0-1 1 0 0,2 3 98 0 0,2 2-95 0 0,28 33-4 0 0,117 137-38 0 0,61 101 241 0 0,-33-21-32 0 0,-180-258-50 0 0,0 0 0 0 0,0 1 0 0 0,0-1 0 0 0,0 0 0 0 0,0 0 0 0 0,0 1 0 0 0,-1-1 0 0 0,1 0-1 0 0,0 0 1 0 0,-1 1 0 0 0,1-1 0 0 0,-1 0 0 0 0,0 0 0 0 0,1 0 0 0 0,-1 0 0 0 0,0 0 0 0 0,1 0 0 0 0,-1 0 0 0 0,0 0 0 0 0,0 0 0 0 0,0 0 0 0 0,0-1 0 0 0,0 1 0 0 0,0 0 0 0 0,0-1 0 0 0,0 1 0 0 0,0 0 0 0 0,-1-1 0 0 0,1 0-1 0 0,0 1 1 0 0,0-1 0 0 0,0 1 0 0 0,-1-1 0 0 0,1 0 0 0 0,0 0 0 0 0,0 0 0 0 0,-1 0 0 0 0,1 0 0 0 0,0 0 0 0 0,0 0 0 0 0,-1 0 0 0 0,1-1 0 0 0,0 1 0 0 0,0 0 0 0 0,-1-1 0 0 0,1 1 0 0 0,0-1 0 0 0,0 1 0 0 0,0-1 0 0 0,0 0-1 0 0,0 1 1 0 0,0-1 0 0 0,0 0 0 0 0,0 0 0 0 0,0 0-22 0 0,-12 1 76 0 0,-687-46 1043 0 0,67 4-3236 0 0,780 42-1614 0 0,-51 0-1882 0 0,-71 0 3035 0 0,14 0-7071 0 0</inkml:trace>
  <inkml:trace contextRef="#ctx0" brushRef="#br0" timeOffset="10681.306">1595 2347 10362 0 0,'0'0'2153'0'0,"0"0"-336"0"0,0 0-960 0 0,0 0-669 0 0,0 0-331 0 0,0 0-157 0 0,0 0-36 0 0,0 0 30 0 0,0 0-11 0 0,0 0 14 0 0,0 0 46 0 0,0 0 112 0 0,0 0 134 0 0,17 14 74 0 0,56 48 67 0 0,-31 20 222 0 0,-38-60-270 0 0,14 46 298 0 0,9 31-146 0 0,-1-35 4627 0 0,-32-80-23 0 0,1-14-3967 0 0,-1-1-990 0 0,-42-88 325 0 0,37 99-183 0 0,1-1-1 0 0,1 0 1 0 0,2-1 0 0 0,0 0 0 0 0,1 0-1 0 0,1 0 1 0 0,0-1 0 0 0,1-17-23 0 0,68 32-955 0 0,7 11 718 0 0,0 4 0 0 0,-1 2 0 0 0,0 4-1 0 0,-1 3 1 0 0,19 8 237 0 0,3 4-3729 0 0,-1 1-3440 0 0,-62-21-3411 0 0</inkml:trace>
  <inkml:trace contextRef="#ctx0" brushRef="#br0" timeOffset="11427.31">2714 2631 1544 0 0,'0'0'3553'0'0,"0"0"-2289"0"0,0 0-986 0 0,0 0-60 0 0,0 0 145 0 0,0 0 87 0 0,0 0 79 0 0,0 0 127 0 0,0 0 174 0 0,0 0 175 0 0,0 0 60 0 0,0 0-53 0 0,0 0-151 0 0,32-8-183 0 0,132-32 150 0 0,-93 9 1626 0 0,-67 27-2329 0 0,0 1 1 0 0,0-1 0 0 0,0 0 0 0 0,-1-1-1 0 0,0 1 1 0 0,0-1 0 0 0,0 1 0 0 0,0-1 0 0 0,-1 0-1 0 0,1 0 1 0 0,-1 0 0 0 0,0 0 0 0 0,-1 0-1 0 0,1-1 1 0 0,-1 1 0 0 0,0 0 0 0 0,-1-1-1 0 0,1 1 1 0 0,-1-1 0 0 0,0 0-126 0 0,-2 0-36 0 0,0 1 1 0 0,-1-1-1 0 0,0 1 0 0 0,0 0 1 0 0,0 0-1 0 0,0 0 0 0 0,-1 0 1 0 0,0 0-1 0 0,0 1 0 0 0,0-1 1 0 0,0 1-1 0 0,-1 0 0 0 0,0 1 1 0 0,0-1-1 0 0,0 1 1 0 0,0 0-1 0 0,0 0 0 0 0,-1 0 1 0 0,1 1-1 0 0,-1 0 0 0 0,1 0 1 0 0,-1 0-1 0 0,0 1 0 0 0,0 0 1 0 0,0 0-1 0 0,0 1 0 0 0,0-1 1 0 0,0 1-1 0 0,0 0 0 0 0,0 1 1 0 0,0 0-1 0 0,0 0 0 0 0,0 0 1 0 0,0 0-1 0 0,1 1 1 0 0,-1 0-1 0 0,0 0 0 0 0,1 1 1 0 0,0 0-1 0 0,-1 0 0 0 0,1 0 1 0 0,0 0-1 0 0,0 1 0 0 0,1 0 1 0 0,-1 0 35 0 0,0 3-45 0 0,1 0 1 0 0,-1 1-1 0 0,1-1 1 0 0,1 1-1 0 0,-1 0 1 0 0,1 0-1 0 0,1 0 0 0 0,-1 1 1 0 0,2-1-1 0 0,-1 0 1 0 0,1 1-1 0 0,0 0 1 0 0,1-1-1 0 0,0 1 1 0 0,0-1-1 0 0,1 1 1 0 0,0-1-1 0 0,0 1 1 0 0,1-1-1 0 0,0 1 1 0 0,1-1-1 0 0,0 0 1 0 0,0 0-1 0 0,1 0 1 0 0,0-1-1 0 0,0 1 1 0 0,1-1-1 0 0,0 0 1 0 0,0 0-1 0 0,0 0 1 0 0,1-1-1 0 0,0 0 0 0 0,1 0 1 0 0,1 1 44 0 0,328 286 511 0 0,-331-288-497 0 0,0 1 0 0 0,-1 0 0 0 0,0 0 1 0 0,0 0-1 0 0,-1 1 0 0 0,1-1 0 0 0,-1 1 0 0 0,-1 0 1 0 0,1 0-1 0 0,-1 0 0 0 0,-1 0 0 0 0,1 0 0 0 0,-1 1 1 0 0,0-1-1 0 0,-1 0 0 0 0,0 1 0 0 0,0-1 0 0 0,0 0 1 0 0,-1 1-1 0 0,0-1 0 0 0,-1 0 0 0 0,0 0 0 0 0,0 0 1 0 0,0 0-1 0 0,-1 0 0 0 0,0 0 0 0 0,0-1 1 0 0,0 1-1 0 0,-1-1 0 0 0,0 0 0 0 0,-1 0 0 0 0,1 0 1 0 0,-1-1-1 0 0,0 1 0 0 0,-1-1 0 0 0,1-1 0 0 0,-1 1 1 0 0,0-1-1 0 0,0 0 0 0 0,0 0 0 0 0,-1 0 0 0 0,1-1 1 0 0,-1 0-1 0 0,0 0 0 0 0,0-1 0 0 0,0 0-14 0 0,-42 8 361 0 0,1-2-1 0 0,-2-2 1 0 0,1-2-1 0 0,0-3 1 0 0,-1-1-1 0 0,-17-5-360 0 0,12 4 178 0 0,-17-2 112 0 0,1-2 0 0 0,-1-4 0 0 0,1-3 0 0 0,1-3 1 0 0,-44-16-291 0 0,35-13 330 0 0,78 43-379 0 0,0 0-1 0 0,0 0 0 0 0,0 0 1 0 0,-1 0-1 0 0,1 0 1 0 0,0 0-1 0 0,0-1 1 0 0,0 1-1 0 0,1 0 0 0 0,-1-1 1 0 0,0 1-1 0 0,0 0 1 0 0,1-1-1 0 0,-1 1 0 0 0,1-1 1 0 0,-1 1-1 0 0,1-1 1 0 0,0 1-1 0 0,0-1 1 0 0,-1 1-1 0 0,1-1 0 0 0,0 0 1 0 0,0 1-1 0 0,1-1 1 0 0,-1 1-1 0 0,0-1 0 0 0,0 1 1 0 0,1-1-1 0 0,-1 1 1 0 0,1-1-1 0 0,-1 1 1 0 0,1-1-1 0 0,0 1 0 0 0,-1 0 1 0 0,1-1-1 0 0,0 1 1 0 0,0 0-1 0 0,0 0 1 0 0,0-1-1 0 0,0 1 0 0 0,0 0 1 0 0,1 0-1 0 0,-1 0 1 0 0,0 0-1 0 0,0 0 0 0 0,1 1 1 0 0,-1-1-1 0 0,1 0 1 0 0,-1 1-1 0 0,1-1 1 0 0,-1 1-1 0 0,1-1 0 0 0,-1 1 1 0 0,1 0-1 0 0,-1-1 50 0 0,190-51-7772 0 0,-135 42 3462 0 0,-19 2-3152 0 0</inkml:trace>
  <inkml:trace contextRef="#ctx0" brushRef="#br0" timeOffset="11664.289">3634 2341 17044 0 0,'0'0'921'0'0,"0"0"-85"0"0,0 0-469 0 0,0 0-622 0 0,0 0-579 0 0,0 0-411 0 0,0 0-31 0 0,0 0 276 0 0,0 0 420 0 0,0 0 370 0 0,0 0 136 0 0,0 0 64 0 0,-7 11 58 0 0,5-8-48 0 0,-2 2 31 0 0,0 0 0 0 0,1 0 0 0 0,-1 0 0 0 0,1 0 0 0 0,1 1 0 0 0,-1-1-1 0 0,1 1 1 0 0,0 0 0 0 0,0-1 0 0 0,1 1 0 0 0,-1 0 0 0 0,2 0 0 0 0,-1 0 0 0 0,0 0 0 0 0,1 0 0 0 0,0 1 0 0 0,1-1 0 0 0,-1 0 0 0 0,1 0 0 0 0,1 3-31 0 0,2 2 66 0 0,0 0 0 0 0,1-1 0 0 0,0 1 0 0 0,0-1-1 0 0,1 0 1 0 0,1 0 0 0 0,0-1 0 0 0,0 0 0 0 0,1 0 0 0 0,0-1 0 0 0,0 0 0 0 0,1 0-1 0 0,0-1 1 0 0,1 0 0 0 0,-1 0 0 0 0,1-1 0 0 0,0-1 0 0 0,8 3-66 0 0,77 22-9254 0 0,-81-28 2971 0 0</inkml:trace>
  <inkml:trace contextRef="#ctx0" brushRef="#br0" timeOffset="11862.469">3400 1728 21141 0 0,'0'0'780'0'0,"0"0"-247"0"0,0 0-297 0 0,0 0-500 0 0,0 0-516 0 0,0 0-224 0 0,0 0-8 0 0,0 0 157 0 0,0 0 111 0 0,0 0-127 0 0,0 0-190 0 0,0 0-73 0 0,0 0 113 0 0,26 1 132 0 0,83 3-85 0 0,2 25-5315 0 0,-90-23 497 0 0</inkml:trace>
  <inkml:trace contextRef="#ctx0" brushRef="#br0" timeOffset="12905.146">4192 1330 19964 0 0,'0'0'566'0'0,"0"0"-41"0"0,0 0-310 0 0,0 0-435 0 0,0 0-540 0 0,0 0-518 0 0,0 0-58 0 0,0 0 258 0 0,0 0 414 0 0,0 0 477 0 0,0 0 167 0 0,0 0 50 0 0,0 0 84 0 0,-3 26 80 0 0,-9 85 71 0 0,28 62 697 0 0,87 601 747 0 0,-101-753-1628 0 0,1-1 0 0 0,1 1 0 0 0,0-1 0 0 0,2 0 0 0 0,0 0 0 0 0,1-1 0 0 0,1 0 0 0 0,1 0 0 0 0,1-1 0 0 0,0 0 0 0 0,2-1 0 0 0,0 0 0 0 0,0 0 0 0 0,2-2 0 0 0,9 9-81 0 0,15-28 3271 0 0,-8-76-2515 0 0,-23 56-720 0 0,186-656-2230 0 0,-130 386 2323 0 0,-47 94 482 0 0,-16 200-1054 0 0,0 37-3488 0 0,-1 40 3814 0 0,23 393 1058 0 0,-21-435-841 0 0,3-1 0 0 0,0 0 1 0 0,2 0-1 0 0,2 0 0 0 0,1-1 1 0 0,2 0-1 0 0,1-1 0 0 0,1 0 1 0 0,2-1-1 0 0,1 0 0 0 0,1-1 0 0 0,2-1 1 0 0,1-1-1 0 0,1-1 0 0 0,1-1 1 0 0,2 0-1 0 0,0-2 0 0 0,2-1 1 0 0,9 6-101 0 0,-29-25 88 0 0,0-1-1 0 0,1 1 1 0 0,-1-1 0 0 0,1-1 0 0 0,-1 1 0 0 0,1-1 0 0 0,0 0 0 0 0,0-1 0 0 0,-1 1 0 0 0,1-1 0 0 0,0-1 0 0 0,1 1 0 0 0,-1-1 0 0 0,0-1 0 0 0,0 1 0 0 0,0-1 0 0 0,0 0 0 0 0,-1-1 0 0 0,1 0 0 0 0,0 0 0 0 0,0 0 0 0 0,-1-1 0 0 0,1 0 0 0 0,-1 0 0 0 0,0-1 0 0 0,0 1 0 0 0,0-1 0 0 0,-1-1 0 0 0,1 1 0 0 0,-1-1 0 0 0,4-4-88 0 0,89-185 316 0 0,-64 128-344 0 0,-33 53 6 0 0,-1 0 1 0 0,0 1-1 0 0,-1-1 0 0 0,-1 0 1 0 0,0 1-1 0 0,0-1 0 0 0,-2 1 1 0 0,1 0-1 0 0,-1 0 0 0 0,-1 0 1 0 0,0 1-1 0 0,-1-1 0 0 0,0 1 1 0 0,-1 1-1 0 0,0-1 0 0 0,-1 1 1 0 0,0 0 21 0 0,8 8-29 0 0,0 1 0 0 0,-1-1 0 0 0,1 0 0 0 0,0 1 0 0 0,-1-1 1 0 0,1 0-1 0 0,-1 1 0 0 0,1-1 0 0 0,-1 1 0 0 0,0-1 0 0 0,0 1 0 0 0,0-1 1 0 0,0 1-1 0 0,0 0 0 0 0,0-1 0 0 0,0 1 0 0 0,0 0 0 0 0,-1 0 0 0 0,1 0 1 0 0,0 0-1 0 0,-1 0 0 0 0,1 0 0 0 0,-1 0 0 0 0,1 0 0 0 0,-1 0 0 0 0,1 1 1 0 0,-1-1-1 0 0,1 1 0 0 0,-1-1 0 0 0,0 1 0 0 0,1 0 0 0 0,-1-1 0 0 0,0 1 1 0 0,0 0-1 0 0,1 0 0 0 0,-1 0 0 0 0,0 0 0 0 0,1 1 0 0 0,-1-1 0 0 0,0 0 0 0 0,1 1 1 0 0,-1-1-1 0 0,0 1 0 0 0,1 0 0 0 0,-1-1 0 0 0,1 1 0 0 0,-1 0 0 0 0,1 0 1 0 0,0 0-1 0 0,-1 0 0 0 0,1 0 0 0 0,0 0 0 0 0,-2 2 29 0 0,-5 12 46 0 0,0 1 0 0 0,1-1-1 0 0,0 2 1 0 0,2-1 0 0 0,0 1 0 0 0,0 0-1 0 0,2 0 1 0 0,0 0 0 0 0,1 0 0 0 0,0 1-1 0 0,2-1 1 0 0,0 1 0 0 0,1-1 0 0 0,1 0 0 0 0,0 1-1 0 0,2-1 1 0 0,0 0 0 0 0,0 0 0 0 0,2-1-1 0 0,0 0 1 0 0,1 0 0 0 0,0 0 0 0 0,2 0-1 0 0,0-1 1 0 0,0-1 0 0 0,1 0 0 0 0,1 0-1 0 0,0-1 1 0 0,1 0 0 0 0,1-1 0 0 0,0 0-1 0 0,9 5-45 0 0,27 14 22 0 0,2-2 0 0 0,0-2-1 0 0,2-3 1 0 0,1-2-1 0 0,1-3 1 0 0,0-2-1 0 0,15 1-21 0 0,126 29-7962 0 0,-160-38-2116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12:25.9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5563 1 2801 0 0,'0'0'880'0'0,"0"0"-173"0"0,0 0-107 0 0,0 0-85 0 0,0 0-115 0 0,0 0-148 0 0,0 0-127 0 0,0 0-60 0 0,0 0 10 0 0,0 0 106 0 0,0 0 175 0 0,-12-1 173 0 0,-174 14 3893 0 0,-234 139-2940 0 0,314-108-1324 0 0,-231 97 221 0 0,-577 223 1348 0 0,333-134-976 0 0,-472 268-751 0 0,576-264 160 0 0,303-148-146 0 0,-36 18 187 0 0,-4-8 0 0 0,-165 47-201 0 0,295-124 9 0 0,83-19-158 0 0,1 0-124 0 0,0 0-221 0 0,14-13-2871 0 0,78-42-5395 0 0,-80 45 4811 0 0</inkml:trace>
  <inkml:trace contextRef="#ctx0" brushRef="#br0" timeOffset="411.65">720 1652 10706 0 0,'0'0'1071'0'0,"0"0"-184"0"0,0 0-410 0 0,0 0-338 0 0,0 0-262 0 0,0 0-199 0 0,0 0-45 0 0,0 0 115 0 0,0 0 128 0 0,0 0 100 0 0,0 0 53 0 0,0 0 3 0 0,0 0-12 0 0,-31 24-30 0 0,-98 75-21 0 0,-79 82 1475 0 0,-143 202-393 0 0,351-383-1023 0 0,1 0 0 0 0,0 0 1 0 0,-1 0-1 0 0,1 0 0 0 0,0 0 0 0 0,-1 0 0 0 0,1 0 0 0 0,0 0 1 0 0,-1 0-1 0 0,1 1 0 0 0,0-1 0 0 0,-1 0 0 0 0,1 0 0 0 0,0 1 0 0 0,-1-1 1 0 0,1 0-1 0 0,0 1 0 0 0,-1-1 0 0 0,1 0 0 0 0,-1 1 0 0 0,1-1 1 0 0,-1 1-1 0 0,1-1 0 0 0,-1 1 0 0 0,0-1 0 0 0,1 1 0 0 0,-1 0 1 0 0,1-1-1 0 0,-1 1 0 0 0,0-1 0 0 0,0 1 0 0 0,1 0 0 0 0,-1-1 1 0 0,0 1-1 0 0,0 0 0 0 0,0-1 0 0 0,0 1 0 0 0,0 0 0 0 0,1-1 0 0 0,-1 1 1 0 0,-1 0-1 0 0,1 0 0 0 0,0-1 0 0 0,0 1 0 0 0,0 0 0 0 0,0-1 1 0 0,0 1-1 0 0,-1 0 0 0 0,1-1 0 0 0,0 1 0 0 0,0-1 0 0 0,-1 1 1 0 0,1 0-1 0 0,-1-1 0 0 0,1 1-28 0 0,15-2 525 0 0,235-42 1942 0 0,-154 19-2178 0 0,381-83 510 0 0,-477 107-834 0 0,-1 1-1 0 0,1-1 1 0 0,-1 1 0 0 0,1 0-1 0 0,0-1 1 0 0,-1 1-1 0 0,1 0 1 0 0,0-1-1 0 0,0 1 1 0 0,-1 0-1 0 0,1 0 1 0 0,0-1 0 0 0,0 1-1 0 0,0 0 1 0 0,0 0-1 0 0,0-1 1 0 0,0 1-1 0 0,0 0 1 0 0,0 0-1 0 0,0-1 1 0 0,0 1 0 0 0,1 0-1 0 0,-1 0 1 0 0,0-1-1 0 0,0 1 1 0 0,1 0-1 0 0,-1-1 1 0 0,0 1-1 0 0,1 0 1 0 0,-1-1-1 0 0,1 1 1 0 0,-1-1 0 0 0,1 1-1 0 0,-1 0 1 0 0,1-1-1 0 0,0 1 1 0 0,-1-1-1 0 0,1 0 1 0 0,-1 1-1 0 0,1-1 1 0 0,0 1 0 0 0,-1-1-1 0 0,1 0 1 0 0,0 0-1 0 0,0 1 1 0 0,-1-1-1 0 0,1 0 1 0 0,0 0-1 0 0,0 0 1 0 0,-1 0 0 0 0,1 0-1 0 0,0 0 1 0 0,0 0-1 0 0,-1 0 1 0 0,1 0-1 0 0,0 0 1 0 0,0 0-1 0 0,-1 0 1 0 0,1-1 0 0 0,0 1-1 0 0,-1 0 1 0 0,1-1-1 0 0,0 1 1 0 0,-1 0-1 0 0,1-1 36 0 0,-41 49-7400 0 0,26-34-1880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12:27.4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41 231 2953 0 0,'0'0'1572'0'0,"0"0"-93"0"0,0 0 33 0 0,0 0-50 0 0,0 0-94 0 0,0 0-100 0 0,0 0-109 0 0,0 0-92 0 0,0 0-99 0 0,0 0-81 0 0,0 0-104 0 0,0 0-93 0 0,0 0-133 0 0,-7-18-198 0 0,-26-74-1655 0 0,43 157 225 0 0,229 581 2037 0 0,-94-277-607 0 0,157 562 951 0 0,-290-891-1227 0 0,-4-10 29 0 0,0 0 1 0 0,3-1 0 0 0,0 0-1 0 0,2-1 1 0 0,0-1 0 0 0,13 17-113 0 0,-26-43 65 0 0,0 0 0 0 0,1 0 0 0 0,-1 0 0 0 0,0 0 0 0 0,1-1 0 0 0,-1 1 0 0 0,1 0 0 0 0,-1 0 0 0 0,1-1 0 0 0,-1 1 0 0 0,1 0 0 0 0,0-1-1 0 0,-1 1 1 0 0,1-1 0 0 0,0 1 0 0 0,0 0 0 0 0,-1-1 0 0 0,1 0 0 0 0,0 1 0 0 0,0-1 0 0 0,0 1 0 0 0,-1-1 0 0 0,1 0 0 0 0,0 0 0 0 0,0 0 0 0 0,0 1 0 0 0,0-1 0 0 0,0 0 0 0 0,0 0 0 0 0,0 0 0 0 0,-1 0 0 0 0,1 0 0 0 0,0 0 0 0 0,0-1 0 0 0,0 1 0 0 0,0 0 0 0 0,0 0 0 0 0,0-1 0 0 0,-1 1 0 0 0,1 0 0 0 0,0-1 0 0 0,0 1 0 0 0,0-1 0 0 0,-1 1 0 0 0,1-1 0 0 0,0 0 0 0 0,-1 1 0 0 0,1-1 0 0 0,0 1 0 0 0,-1-1 0 0 0,1 0 0 0 0,-1 0 0 0 0,1 0-65 0 0,21-54 1838 0 0,-16 36-1994 0 0,277-911 1012 0 0,-218 711-797 0 0,-14 32-20 0 0,8 2 0 0 0,8 3 0 0 0,8 3 0 0 0,86-145-39 0 0,-82 211-168 0 0,-79 113 17 0 0,0 0-94 0 0,-61 54-4061 0 0,36-27 3040 0 0,-43 46-2812 0 0,22-23-1439 0 0,23-24-1812 0 0</inkml:trace>
  <inkml:trace contextRef="#ctx0" brushRef="#br0" timeOffset="930.199">1844 2067 9562 0 0,'0'0'2741'0'0,"0"0"-1552"0"0,0 0-577 0 0,0 0-382 0 0,0 0-301 0 0,0 0-102 0 0,0 0-6 0 0,0 0 64 0 0,0 0 87 0 0,0 0 42 0 0,35-18 12 0 0,105-52-3 0 0,-72 34 1443 0 0,-71 17 2159 0 0,-47 12-4947 0 0,45 6 1508 0 0,-22-1-245 0 0,0 1 0 0 0,0 1 0 0 0,0 2-1 0 0,0 0 1 0 0,0 2 0 0 0,1 1 0 0 0,0 1-1 0 0,-1 1 1 0 0,2 1 0 0 0,-1 1 0 0 0,2 2-1 0 0,-1 0 1 0 0,1 2 0 0 0,1 1 0 0 0,0 0-1 0 0,-18 17 60 0 0,36-27-32 0 0,1 1-1 0 0,0 0 0 0 0,1 0 0 0 0,-1 0 1 0 0,1 1-1 0 0,0-1 0 0 0,0 1 1 0 0,1 0-1 0 0,0-1 0 0 0,0 1 0 0 0,0 0 1 0 0,1 1-1 0 0,0-1 0 0 0,0 0 0 0 0,0 0 1 0 0,1 0-1 0 0,0 1 0 0 0,0-1 1 0 0,0 0-1 0 0,1 0 0 0 0,0 1 0 0 0,0-1 1 0 0,1 0-1 0 0,0 0 0 0 0,0 0 1 0 0,0-1-1 0 0,1 1 0 0 0,-1 0 0 0 0,1-1 1 0 0,1 1-1 0 0,-1-1 0 0 0,1 0 1 0 0,0 0-1 0 0,0-1 0 0 0,1 1 0 0 0,-1-1 1 0 0,1 0-1 0 0,0 0 0 0 0,0 0 0 0 0,0-1 1 0 0,0 0-1 0 0,1 0 0 0 0,3 1 33 0 0,125 78 459 0 0,-107-70-448 0 0,0 2 0 0 0,-1 1 0 0 0,-1 1 0 0 0,0 1 0 0 0,-2 2 0 0 0,0 0-1 0 0,-1 1 1 0 0,-1 1 0 0 0,0 2 0 0 0,-2 0 0 0 0,6 10-11 0 0,-22-29 70 0 0,0-1 0 0 0,-1 0-1 0 0,1 1 1 0 0,-1 0 0 0 0,0 0-1 0 0,0-1 1 0 0,0 1 0 0 0,-1 0-1 0 0,1 1 1 0 0,-1-1 0 0 0,0 0 0 0 0,0 0-1 0 0,0 0 1 0 0,-1 1 0 0 0,0-1-1 0 0,0 0 1 0 0,0 1 0 0 0,0-1 0 0 0,0 0-1 0 0,-1 1 1 0 0,0-1 0 0 0,0 0-1 0 0,0 0 1 0 0,0 1 0 0 0,-1-1 0 0 0,0 0-1 0 0,0-1 1 0 0,0 1 0 0 0,0 0-1 0 0,0 0 1 0 0,-1-1 0 0 0,0 1-1 0 0,1-1 1 0 0,-1 0 0 0 0,-1 0 0 0 0,1 0-1 0 0,0 0 1 0 0,-1-1 0 0 0,1 1-1 0 0,-1-1 1 0 0,0 0 0 0 0,0 0 0 0 0,0 0-1 0 0,0-1 1 0 0,0 1 0 0 0,0-1-1 0 0,0 0 1 0 0,-2 0-70 0 0,-39 7 609 0 0,0-1 0 0 0,-1-3 0 0 0,1-1 0 0 0,-1-3 0 0 0,0-1 0 0 0,-10-4-609 0 0,10 3 135 0 0,-1-2 0 0 0,1-2 0 0 0,0-2 1 0 0,0-1-1 0 0,1-3 0 0 0,1-2 0 0 0,-15-8-135 0 0,59 23-40 0 0,-1-1 1 0 0,0 1-1 0 0,0-1 1 0 0,0 0-1 0 0,0 0 1 0 0,1 1-1 0 0,-1-1 1 0 0,0 0-1 0 0,0 0 1 0 0,0 0-1 0 0,0 0 0 0 0,0 0 1 0 0,0 0-1 0 0,0 0 1 0 0,1 0-1 0 0,-1-1 1 0 0,0 1-1 0 0,0 0 1 0 0,0 0-1 0 0,0-1 1 0 0,0 1-1 0 0,1 0 1 0 0,-1-1-1 0 0,0 1 1 0 0,0-1-1 0 0,1 1 1 0 0,-1-1-1 0 0,0 0 1 0 0,1 1-1 0 0,-1-1 0 0 0,0 1 1 0 0,1-1-1 0 0,-1 0 1 0 0,1 0-1 0 0,-1 1 1 0 0,1-1-1 0 0,0 0 1 0 0,-1 0-1 0 0,1 0 1 0 0,0 0-1 0 0,-1 1 1 0 0,1-1-1 0 0,0 0 1 0 0,0 0-1 0 0,0 0 1 0 0,0 0-1 0 0,0 0 1 0 0,0 0-1 0 0,0 0 0 0 0,0 1 1 0 0,0-1-1 0 0,0 0 1 0 0,1 0-1 0 0,-1 0 1 0 0,0 0-1 0 0,0 0 1 0 0,1 1-1 0 0,-1-1 1 0 0,1 0-1 0 0,-1 0 1 0 0,1 0-1 0 0,-1 1 1 0 0,1-1-1 0 0,-1 0 1 0 0,1 1-1 0 0,0-1 1 0 0,-1 1-1 0 0,1-1 0 0 0,0 0 41 0 0,240-14-9981 0 0,-189 16 5914 0 0,-19-1-3117 0 0</inkml:trace>
  <inkml:trace contextRef="#ctx0" brushRef="#br0" timeOffset="1662.05">2418 2065 12043 0 0,'0'0'372'0'0,"0"0"-40"0"0,0 0-302 0 0,0 0-404 0 0,0 0-174 0 0,0 0 19 0 0,0 0 160 0 0,0 0 230 0 0,0 0 183 0 0,0 0 98 0 0,0 0 99 0 0,0 0 114 0 0,0 0 122 0 0,11 8 98 0 0,37 26 24 0 0,-32 34 795 0 0,-17-52-1136 0 0,-26 597 2951 0 0,27-613-2400 0 0,0 0 258 0 0,-2-5 2169 0 0,-11-25-2760 0 0,-120-228-508 0 0,139 246-3495 0 0,44 28 3581 0 0,-39-11-245 0 0,18 4 256 0 0,0-1-1 0 0,0-1 1 0 0,1-2 0 0 0,0 0-1 0 0,0-3 1 0 0,0 0-1 0 0,1-2 1 0 0,-1-1-1 0 0,0-1 1 0 0,1-2-65 0 0,-16 2 76 0 0,-1-1 1 0 0,0-1 0 0 0,0 0-1 0 0,0 0 1 0 0,0-2-1 0 0,-1 0 1 0 0,0 0 0 0 0,0-1-1 0 0,-1-1 1 0 0,1 0-1 0 0,-2-1 1 0 0,1 0-1 0 0,-1 0 1 0 0,-1-1 0 0 0,0-1-1 0 0,0 0 1 0 0,-1 0-1 0 0,0-1 1 0 0,-1 0 0 0 0,-1-1-1 0 0,5-9-76 0 0,-3 3 97 0 0,-1 1 0 0 0,-1-2-1 0 0,-1 1 1 0 0,0-1 0 0 0,-1 0 0 0 0,-2 0-1 0 0,0 0 1 0 0,-1-1 0 0 0,-1 1 0 0 0,0-1-1 0 0,-2 1 1 0 0,-1-1 0 0 0,0 1 0 0 0,-2 0-1 0 0,0 0 1 0 0,-1 0 0 0 0,-1 0 0 0 0,-1 1-1 0 0,0 0 1 0 0,-3-2-97 0 0,10 22-58 0 0,0-1-1 0 0,1 1 1 0 0,-1 0 0 0 0,0-1-1 0 0,0 1 1 0 0,0-1 0 0 0,0 1-1 0 0,0 0 1 0 0,0-1 0 0 0,-1 1-1 0 0,1-1 1 0 0,0 1 0 0 0,0 0-1 0 0,0-1 1 0 0,-1 1-1 0 0,1-1 1 0 0,0 1 0 0 0,0-1-1 0 0,-1 1 1 0 0,1-1 0 0 0,-1 1-1 0 0,1-1 1 0 0,0 1 0 0 0,-1-1-1 0 0,1 1 1 0 0,-1-1 0 0 0,1 0-1 0 0,-1 1 1 0 0,1-1-1 0 0,-1 0 1 0 0,1 1 0 0 0,-1-1-1 0 0,1 0 1 0 0,-1 0 0 0 0,0 0-1 0 0,1 1 1 0 0,-1-1 0 0 0,1 0-1 0 0,-1 0 1 0 0,0 0 0 0 0,1 0-1 0 0,-1 0 1 0 0,1 0-1 0 0,-1 0 1 0 0,0 0 0 0 0,1 0-1 0 0,-1-1 1 0 0,1 1 0 0 0,-1 0-1 0 0,0 0 1 0 0,1 0 0 0 0,-1-1-1 0 0,1 1 1 0 0,-1 0 58 0 0,6 63 36 0 0,115 405 993 0 0,-104-400-900 0 0,-3 0 0 0 0,-3 1 0 0 0,-4 0 0 0 0,-1 32-128 0 0,-14-68-698 0 0,1-25-2796 0 0,-2-3-4287 0 0,4-3-2794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12:35.2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0 2248 0 0,'0'0'1539'0'0,"0"0"-613"0"0,0 0-530 0 0,0 0-425 0 0,0 0-239 0 0,0 0-4 0 0,0 0 152 0 0,0 0 236 0 0,0 0 218 0 0,0 0 132 0 0,0 0 62 0 0,8 4 87 0 0,146 29 4550 0 0,177-41-1204 0 0,-274 21-4323 0 0,-90 20-898 0 0,-66 22-8635 0 0,83-47 5807 0 0</inkml:trace>
  <inkml:trace contextRef="#ctx0" brushRef="#br0" timeOffset="220.917">0 360 5321 0 0,'0'0'2530'0'0,"0"0"-1176"0"0,0 0-884 0 0,0 0-74 0 0,0 0 413 0 0,0 0 540 0 0,0 0 324 0 0,0 0-54 0 0,0 0-290 0 0,0 0-246 0 0,35 13-167 0 0,113 37-177 0 0,-18-36 427 0 0,-32-16-725 0 0,1-4 1 0 0,-1-4-1 0 0,39-11-441 0 0,-179 38-10794 0 0,29-11 1414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12:40.64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56 20932 0 0,'0'0'453'0'0,"0"0"99"0"0,0 0-219 0 0,0 0-421 0 0,0 0-352 0 0,0 0-153 0 0,0 0 34 0 0,0 0 276 0 0,0 0 255 0 0,34-11 99 0 0,111-33 51 0 0,10 44 268 0 0,1111 70 1438 0 0,-1010-43-1848 0 0,-256-26-17 0 0,1 0 0 0 0,-1 0-1 0 0,1 0 1 0 0,-1 0 0 0 0,0 0 0 0 0,1 0-1 0 0,-1 0 1 0 0,0 0 0 0 0,0 0-1 0 0,0 0 1 0 0,1 0 0 0 0,-1 0 0 0 0,0 0-1 0 0,0 0 1 0 0,-1 0 0 0 0,1 0 0 0 0,0 0-1 0 0,0 0 1 0 0,0 0 0 0 0,-1 0 0 0 0,1-1-1 0 0,0 1 1 0 0,-1 0 0 0 0,1 0-1 0 0,-1 0 1 0 0,1 0 0 0 0,-1 0 0 0 0,0 0-1 0 0,1-1 1 0 0,-1 1 0 0 0,0 0 0 0 0,1-1-1 0 0,-1 1 1 0 0,0 0 0 0 0,0-1 0 0 0,0 1-1 0 0,1-1 1 0 0,-1 1 0 0 0,0-1-1 0 0,0 1 1 0 0,0-1 0 0 0,0 0 0 0 0,0 1-1 0 0,0-1 1 0 0,-1 0 37 0 0,-1 3-85 0 0,-103 78-4627 0 0,34-31-2950 0 0,42-30-872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12:41.30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2118 14587 0 0,'0'0'3154'0'0,"0"0"-1571"0"0,0 0-615 0 0,0 0-408 0 0,0 0-446 0 0,0 0-336 0 0,0 0-199 0 0,0 0-14 0 0,0 0 145 0 0,0 0 190 0 0,0 0 164 0 0,0 0 96 0 0,0 0 72 0 0,18-6 42 0 0,154-19 760 0 0,463 25 1042 0 0,478-68-2076 0 0,-578 28 398 0 0,1590-107 230 0 0,-509 13 220 0 0,-1616 134-848 0 0,306-24 702 0 0,247 15-702 0 0,-545 10-10 0 0,2-2-12 0 0,0 1-1 0 0,0 0 0 0 0,0 1 1 0 0,0 0-1 0 0,-1 0 1 0 0,1 1-1 0 0,0 1 0 0 0,-1-1 1 0 0,0 1-1 0 0,1 1 1 0 0,-1 0-1 0 0,-1 0 1 0 0,1 1-1 0 0,0 0 0 0 0,0 2 23 0 0,-8-6-34 0 0,0 0 0 0 0,0 1 0 0 0,-1-1-1 0 0,1 1 1 0 0,-1-1 0 0 0,1 1-1 0 0,-1-1 1 0 0,0 1 0 0 0,0-1 0 0 0,1 1-1 0 0,-1 0 1 0 0,0-1 0 0 0,0 1-1 0 0,-1-1 1 0 0,1 1 0 0 0,0-1 0 0 0,0 1-1 0 0,-1-1 1 0 0,1 1 0 0 0,-1-1-1 0 0,1 1 1 0 0,-1-1 0 0 0,0 1 0 0 0,1-1-1 0 0,-1 0 1 0 0,0 1 0 0 0,0-1 0 0 0,0 0-1 0 0,0 0 1 0 0,0 0 0 0 0,0 0-1 0 0,-1 1 1 0 0,1-2 0 0 0,0 1 0 0 0,0 0-1 0 0,-1 0 1 0 0,1 0 0 0 0,-1-1-1 0 0,1 1 1 0 0,-1 0 0 0 0,1-1 0 0 0,-1 0-1 0 0,1 1 35 0 0,-75 31-699 0 0,72-31 620 0 0,-270 74-6183 0 0,218-62 2649 0 0,-5 2-5376 0 0</inkml:trace>
  <inkml:trace contextRef="#ctx0" brushRef="#br0" timeOffset="-1799.495">2684 219 480 0 0,'0'0'1792'0'0,"0"0"-725"0"0,0 0-117 0 0,0 0 111 0 0,0 0 65 0 0,0 0 81 0 0,0 0 1 0 0,0 0-93 0 0,0 0-59 0 0,0 0-106 0 0,0 0-119 0 0,4-9-82 0 0,11-30-137 0 0,-11 30-133 0 0,41-25 21 0 0,-42 33-438 0 0,0 0 0 0 0,-1 0 1 0 0,1 0-1 0 0,-1-1 0 0 0,1 1 0 0 0,-1-1 0 0 0,1 1 0 0 0,-1-1 0 0 0,0 0 0 0 0,0 0 0 0 0,0 0 1 0 0,0 0-1 0 0,0 0 0 0 0,0-1 0 0 0,0 1 0 0 0,-1 0 0 0 0,1-1 0 0 0,-1 1 0 0 0,0-1 0 0 0,0 0 1 0 0,0 1-1 0 0,0-1 0 0 0,0 0 0 0 0,0 0 0 0 0,-1 0 0 0 0,1 1 0 0 0,-1-1 0 0 0,0 0 0 0 0,0 0 1 0 0,0 0-1 0 0,0 0 0 0 0,-1 0 0 0 0,1 0 0 0 0,-1 1 0 0 0,0-1 0 0 0,1 0 0 0 0,-1 0 0 0 0,0 1 0 0 0,-1-1 1 0 0,1 0-1 0 0,0 1 0 0 0,-1 0 0 0 0,0-1 0 0 0,1 1 0 0 0,-1 0 0 0 0,0 0 0 0 0,0-1 0 0 0,0 1 1 0 0,0 1-1 0 0,-1-1 0 0 0,1 0 0 0 0,-1 1 0 0 0,1-1 0 0 0,-1 1 0 0 0,1 0 0 0 0,-1-1-62 0 0,-20 1-215 0 0,-1 0 1 0 0,1 2-1 0 0,0 0 0 0 0,0 2 0 0 0,0 0 0 0 0,0 2 0 0 0,0 0 0 0 0,1 2 1 0 0,0 0-1 0 0,0 2 0 0 0,1 0 0 0 0,0 1 0 0 0,1 2 0 0 0,0 0 0 0 0,1 1 1 0 0,0 0-1 0 0,1 2 0 0 0,-9 9 215 0 0,-6-4-98 0 0,1 3 0 0 0,1 0 1 0 0,1 2-1 0 0,0 1 0 0 0,3 2 0 0 0,0 0 1 0 0,2 2-1 0 0,0 1 0 0 0,3 1 0 0 0,0 0 1 0 0,3 2-1 0 0,0 1 0 0 0,2 0 0 0 0,2 1 1 0 0,1 1-1 0 0,2 0 0 0 0,2 0 0 0 0,1 2 1 0 0,2-1-1 0 0,-2 36 98 0 0,8-60 69 0 0,0 0 0 0 0,1 0 0 0 0,1 0 0 0 0,0 0 0 0 0,1 0 0 0 0,0 0 0 0 0,1 0 0 0 0,0-1 0 0 0,2 1 0 0 0,-1-1 0 0 0,2 0 0 0 0,-1 0 0 0 0,2-1 0 0 0,0 0 0 0 0,0 0 0 0 0,1 0 0 0 0,1-1 0 0 0,0 0 0 0 0,0-1 0 0 0,1 0 0 0 0,0 0 0 0 0,1-1 0 0 0,0-1 0 0 0,1 0 0 0 0,5 3-69 0 0,17 1 423 0 0,1-2 0 0 0,0-1 0 0 0,0-2 0 0 0,1-2 0 0 0,0-1 0 0 0,0-1 0 0 0,0-2 0 0 0,0-2 0 0 0,0-1 0 0 0,0-2 0 0 0,-1-2 0 0 0,1-1 0 0 0,-1-1 0 0 0,19-9-423 0 0,157-66 2322 0 0,-210 83-2150 0 0,-1 0-55 0 0,0 0-68 0 0,0 0-66 0 0,0 0-76 0 0,0 0-102 0 0,-1 3-7872 0 0,-2 13-462 0 0,3-11 2284 0 0</inkml:trace>
  <inkml:trace contextRef="#ctx0" brushRef="#br0" timeOffset="-1469.015">3347 267 11939 0 0,'0'0'1016'0'0,"0"0"-597"0"0,0 0-247 0 0,0 0-83 0 0,0 0 35 0 0,0 0 87 0 0,0 0-10 0 0,0 0-134 0 0,0 0-235 0 0,0 0-310 0 0,0 0-135 0 0,0 0 139 0 0,0 0 240 0 0,-3-14 478 0 0,23 215 597 0 0,17 321 130 0 0,-26-413-500 0 0,-39-129-11922 0 0,21 16 8104 0 0</inkml:trace>
  <inkml:trace contextRef="#ctx0" brushRef="#br0" timeOffset="-1099.427">3214 341 12267 0 0,'0'0'2623'0'0,"0"0"-1384"0"0,0 0-826 0 0,0 0-573 0 0,0 0-265 0 0,0 0-34 0 0,0 0 155 0 0,0 0 195 0 0,33-9 82 0 0,106-26 36 0 0,-136 34-7 0 0,1 0 1 0 0,0 0-1 0 0,-1 1 0 0 0,1-1 0 0 0,0 1 0 0 0,-1 0 0 0 0,1 0 0 0 0,0 0 1 0 0,0 0-1 0 0,-1 0 0 0 0,1 1 0 0 0,0 0 0 0 0,-1 0 0 0 0,1 0 1 0 0,-1 0-1 0 0,1 0 0 0 0,-1 1 0 0 0,1 0 0 0 0,-1 0 0 0 0,0 0 1 0 0,0 0-1 0 0,0 0 0 0 0,0 0-2 0 0,10 8 29 0 0,33 21 26 0 0,-1 3-1 0 0,-1 1 1 0 0,-2 3 0 0 0,-2 1-1 0 0,-2 2 1 0 0,-1 1 0 0 0,-2 2-1 0 0,-2 2 1 0 0,-2 1 0 0 0,-3 1-1 0 0,-1 1 1 0 0,-2 2 0 0 0,3 15-55 0 0,-24-59 79 0 0,0 1 0 0 0,0-1 0 0 0,0 1 0 0 0,-1-1 0 0 0,0 1 1 0 0,-1 0-1 0 0,1 0 0 0 0,-2 1 0 0 0,1-1 0 0 0,-1 0 0 0 0,0 1 0 0 0,-1-1 1 0 0,0 0-1 0 0,0 1 0 0 0,-1-1 0 0 0,0 0 0 0 0,-1 1 0 0 0,1-1 0 0 0,-2 0 1 0 0,1 0-1 0 0,-1 0 0 0 0,0 0 0 0 0,-1-1 0 0 0,0 1 0 0 0,0-1 0 0 0,0 0 1 0 0,-1 0-1 0 0,0 0 0 0 0,-1-1 0 0 0,1 0 0 0 0,-1 0 0 0 0,0 0 0 0 0,-1-1 0 0 0,0 1 1 0 0,0-1-80 0 0,-33 6 407 0 0,0-2 0 0 0,0-2 1 0 0,-1-1-1 0 0,0-3 1 0 0,0 0-1 0 0,-1-3 0 0 0,-11-3-407 0 0,-2 3 197 0 0,-575-37 540 0 0,144 2-3900 0 0,452 32-59 0 0,36 2-7066 0 0,6 1 4549 0 0</inkml:trace>
  <inkml:trace contextRef="#ctx0" brushRef="#br0" timeOffset="1618.492">2067 2967 1704 0 0,'0'0'471'0'0,"0"0"-336"0"0,0 0-255 0 0,0 0-71 0 0,0 0 56 0 0,0 0 58 0 0,0 0 62 0 0,0 0 63 0 0,0 0 34 0 0,0 0 28 0 0,0 0 24 0 0,0 0 14 0 0,0 0 23 0 0,0 13 9 0 0,-37 184 1385 0 0,2-101-522 0 0,-4-2-1 0 0,-4-2 1 0 0,-31 47-1043 0 0,29-56 366 0 0,-203 390 1025 0 0,240-467 5500 0 0,5-18-4084 0 0,8-53-2753 0 0,17-4-54 0 0,2 0 1 0 0,4 2-1 0 0,2 1 1 0 0,4 1-1 0 0,10-12 0 0 0,20-41 354 0 0,71-179-137 0 0,-92 216-548 0 0,-2 117-2094 0 0,8 50 2394 0 0,-3 2 1 0 0,-5 2-1 0 0,-4 2 1 0 0,6 30 30 0 0,46 110 180 0 0,21-5 31 0 0,-119-210 5353 0 0,-46-35-5252 0 0,39 12-71 0 0,-183-53-247 0 0,-2 9-1 0 0,-14 7 7 0 0,-42 9-1374 0 0,256 34 1114 0 0,0 1-1 0 0,0 0 1 0 0,-1 0-1 0 0,1 0 1 0 0,0 0-1 0 0,0 0 1 0 0,0 0-1 0 0,0 0 1 0 0,0 0-1 0 0,1 0 1 0 0,-1 1-1 0 0,0-1 1 0 0,0 0-1 0 0,1 1 1 0 0,-1-1-1 0 0,1 0 1 0 0,-1 1-1 0 0,1-1 1 0 0,0 1-1 0 0,0-1 1 0 0,-1 0-1 0 0,1 1 1 0 0,0-1-1 0 0,0 1 1 0 0,0-1-1 0 0,0 1 1 0 0,1-1-1 0 0,-1 1 1 0 0,0-1-1 0 0,1 0 1 0 0,-1 1-1 0 0,1-1 1 0 0,-1 0-1 0 0,1 1 1 0 0,-1-1-1 0 0,1 0 1 0 0,0 1-1 0 0,0-1 0 0 0,0 0 1 0 0,0 0-1 0 0,0 0 1 0 0,0 0-1 0 0,0 0 1 0 0,0 0-1 0 0,0 0 1 0 0,0 0-1 0 0,1-1 1 0 0,-1 1-1 0 0,0 0 1 0 0,0-1-1 0 0,1 1 1 0 0,-1-1-1 0 0,1 1 1 0 0,-1-1-1 0 0,0 0 1 0 0,2 1 260 0 0,10 7-7075 0 0</inkml:trace>
  <inkml:trace contextRef="#ctx0" brushRef="#br0" timeOffset="1965.004">3145 3329 16043 0 0,'0'0'499'0'0,"0"0"-938"0"0,0 0-797 0 0,0 0-103 0 0,0 0 427 0 0,0 0 628 0 0,0 0 341 0 0,0 0 137 0 0,0 0 71 0 0,11 36 34 0 0,35 113 0 0 0,35 255 1500 0 0,-76-377-471 0 0,-16-34 848 0 0,-12-12-3821 0 0,-68-43-9667 0 0,75 52 5520 0 0</inkml:trace>
  <inkml:trace contextRef="#ctx0" brushRef="#br0" timeOffset="2433.836">2844 3312 9682 0 0,'0'0'2530'0'0,"0"0"-408"0"0,0 0-902 0 0,0 0-584 0 0,0 0-246 0 0,0 0-74 0 0,0 0-31 0 0,37-8-37 0 0,119-22-45 0 0,-21 31 48 0 0,-101 5-214 0 0,38 6-12 0 0,-2 3 1 0 0,1 3-1 0 0,-2 3 0 0 0,4 5-25 0 0,-73-26 13 0 0,-1 1 0 0 0,0-1 0 0 0,0 0 0 0 0,0 1 0 0 0,0-1 0 0 0,1 1 0 0 0,-1 0 0 0 0,0-1 0 0 0,0 1 0 0 0,1 0 0 0 0,-1-1 0 0 0,0 1 0 0 0,1 0 0 0 0,-1 0 0 0 0,1 0 0 0 0,-1-1 0 0 0,1 1 0 0 0,0 0 0 0 0,-1 0 0 0 0,1 0 1 0 0,0 0-1 0 0,-1 0 0 0 0,1 0 0 0 0,0 0 0 0 0,0 0 0 0 0,0 0 0 0 0,0 0 0 0 0,0 0 0 0 0,0 0 0 0 0,0 0 0 0 0,0 0 0 0 0,1 0 0 0 0,-1-1 0 0 0,0 1 0 0 0,0 0 0 0 0,1 0 0 0 0,-1 0 0 0 0,1 0 0 0 0,-1 0 0 0 0,1 0 0 0 0,-1-1 0 0 0,1 1 0 0 0,-1 0 0 0 0,1 0 0 0 0,0-1 0 0 0,-1 1 0 0 0,1 0 0 0 0,0-1 0 0 0,0 1 0 0 0,-1-1 0 0 0,1 1 0 0 0,0-1 0 0 0,0 1 0 0 0,0-1 0 0 0,0 1 0 0 0,0-1 0 0 0,0 0 0 0 0,0 0-13 0 0,-75 27 647 0 0,50-21-666 0 0,1 2 1 0 0,0 0-1 0 0,0 2 1 0 0,1 1-1 0 0,1 0 1 0 0,0 1-1 0 0,0 2 1 0 0,1 0-1 0 0,-7 7 19 0 0,25-19-36 0 0,-1 0-1 0 0,1 0 1 0 0,0 1-1 0 0,1-1 1 0 0,-1 0 0 0 0,0 1-1 0 0,0-1 1 0 0,1 1-1 0 0,0-1 1 0 0,-1 1-1 0 0,1-1 1 0 0,0 1 0 0 0,0 0-1 0 0,1 0 1 0 0,-1 0-1 0 0,0 0 1 0 0,1-1-1 0 0,0 1 1 0 0,0 0 0 0 0,0 0-1 0 0,0 0 1 0 0,0 0-1 0 0,0 0 1 0 0,1 0-1 0 0,-1 0 1 0 0,1 0 0 0 0,0-1-1 0 0,0 1 1 0 0,0 0-1 0 0,0 0 1 0 0,1-1-1 0 0,-1 1 1 0 0,1-1 0 0 0,-1 1-1 0 0,1-1 1 0 0,0 0-1 0 0,0 0 1 0 0,0 0-1 0 0,0 0 1 0 0,1 0 0 0 0,-1 0-1 0 0,0 0 1 0 0,1-1-1 0 0,-1 1 1 0 0,1-1-1 0 0,-1 0 1 0 0,1 1 0 0 0,0-1-1 0 0,0-1 1 0 0,0 1-1 0 0,-1 0 37 0 0,422 109 412 0 0,-386-100-412 0 0,-15-5-1 0 0,-2 0 0 0 0,1 1 1 0 0,0 1-1 0 0,-1 1 0 0 0,-1 1 0 0 0,1 0 1 0 0,-1 2-1 0 0,-1 0 0 0 0,0 2 0 0 0,12 10 1 0 0,-27-20 13 0 0,-1 1 0 0 0,1-1 0 0 0,-1 1 0 0 0,0 0 0 0 0,0 0 1 0 0,0 1-1 0 0,0-1 0 0 0,-1 1 0 0 0,0-1 0 0 0,0 1 0 0 0,0 0 0 0 0,0-1 0 0 0,-1 1 0 0 0,0 0 0 0 0,0 0 0 0 0,0 0 0 0 0,0 0 0 0 0,-1 0 0 0 0,0 1 0 0 0,0-1 0 0 0,0 0 0 0 0,-1 0 0 0 0,0 0 0 0 0,0 0 0 0 0,0 0 0 0 0,-1 0 0 0 0,1-1 0 0 0,-1 1 0 0 0,0 0 0 0 0,0-1 0 0 0,-1 1 0 0 0,-2 3-13 0 0,-3 3 138 0 0,-1 0 1 0 0,0 0-1 0 0,-1 0 1 0 0,0-1-1 0 0,-1-1 1 0 0,0 0 0 0 0,0 0-1 0 0,-1-1 1 0 0,0-1-1 0 0,0 0 1 0 0,-5 1-139 0 0,-54 19 279 0 0,-1-3 0 0 0,-1-4 0 0 0,0-2 0 0 0,-2-4 1 0 0,0-4-1 0 0,-46 1-279 0 0,80-7 32 0 0,-353 22-515 0 0,227-34-3863 0 0,90-4-4180 0 0,56 6 431 0 0</inkml:trace>
  <inkml:trace contextRef="#ctx0" brushRef="#br0" timeOffset="2820.132">1760 2851 13915 0 0,'0'0'2159'0'0,"0"0"-230"0"0,0 0-923 0 0,0 0-790 0 0,0 0-306 0 0,0 0 22 0 0,38-11 257 0 0,126-31 211 0 0,142 10 928 0 0,359-9-125 0 0,-130 11-173 0 0,74-33-1030 0 0,-425 31 1103 0 0,-306 51-5737 0 0,72 3-371 0 0,20-5-1317 0 0,17-9-2037 0 0</inkml:trace>
  <inkml:trace contextRef="#ctx0" brushRef="#br0" timeOffset="3517.232">8862 503 14803 0 0,'0'0'1673'0'0,"0"0"-309"0"0,0 0-679 0 0,0 0-361 0 0,0 0-170 0 0,0 0-108 0 0,0 0-74 0 0,0 0-102 0 0,0 0-210 0 0,0 0-298 0 0,0 0-115 0 0,0 0 106 0 0,8-10 272 0 0,0 0 333 0 0,13-12 104 0 0,-40 60 332 0 0,-692 1194 2021 0 0,359-568-2127 0 0,340-704-2237 0 0,13-51-7318 0 0,2 69 1228 0 0</inkml:trace>
  <inkml:trace contextRef="#ctx0" brushRef="#br0" timeOffset="3789.431">7925 642 22109 0 0,'0'0'857'0'0,"0"0"-55"0"0,0 0-165 0 0,0 0-227 0 0,0 0-214 0 0,0 0-130 0 0,0 0-96 0 0,0 0-77 0 0,0 0-20 0 0,0 0-6 0 0,0 0-20 0 0,0 0-9 0 0,0 0-28 0 0,-5-23 5 0 0,-14-67 25 0 0,25 144-2859 0 0,52 79-1331 0 0,-16-48-2985 0 0,-36-75 6029 0 0,5 17-6514 0 0</inkml:trace>
  <inkml:trace contextRef="#ctx0" brushRef="#br0" timeOffset="4059.319">8662 2045 21981 0 0,'0'0'845'0'0,"0"0"-259"0"0,0 0-436 0 0,0 0-243 0 0,0 0-107 0 0,0 0-39 0 0,0 0 53 0 0,0 0 111 0 0,0 0 75 0 0,0 0 20 0 0,-5 34-27 0 0,-24 161-21 0 0,17-73-333 0 0,26-70-9480 0 0,-11-43-911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12:45.89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52 2350 14259 0 0,'0'0'1284'0'0,"0"0"-42"0"0,0 0-450 0 0,0 0-573 0 0,0 0-489 0 0,0 0-231 0 0,0 0 41 0 0,0 0 304 0 0,0 0 365 0 0,0 0 211 0 0,0 0 108 0 0,29-5 29 0 0,204-15 975 0 0,46 17-131 0 0,0 0-5521 0 0,-282 13-5724 0 0,-4-7 2752 0 0</inkml:trace>
  <inkml:trace contextRef="#ctx0" brushRef="#br0" timeOffset="165.206">1 2770 18700 0 0,'0'0'1934'0'0,"0"0"-695"0"0,0 0-585 0 0,0 0-128 0 0,0 0-3 0 0,0 0 2 0 0,0 0-46 0 0,42 2-90 0 0,142 6-89 0 0,-87-5-367 0 0,296 21 103 0 0,-146 29-5622 0 0,-191-35-552 0 0,-16-4-5048 0 0</inkml:trace>
  <inkml:trace contextRef="#ctx0" brushRef="#br0" timeOffset="6942.853">2322 2671 6641 0 0,'0'0'279'0'0,"0"0"-160"0"0,0 0-24 0 0,0 0 2 0 0,0 0 64 0 0,0 0 101 0 0,0 0 170 0 0,0 0 267 0 0,0 0 343 0 0,0 0 272 0 0,0 0 84 0 0,-11-7-42 0 0,-33-23-105 0 0,44 29-1196 0 0,1 1 0 0 0,0 0 0 0 0,-1 0 0 0 0,1-1 0 0 0,-1 1 0 0 0,1-1 0 0 0,-1 1 0 0 0,1 0 0 0 0,-1-1 0 0 0,1 1 0 0 0,-1-1 0 0 0,1 1 0 0 0,-1-1 0 0 0,1 1 1 0 0,-1-1-1 0 0,0 1 0 0 0,1-1 0 0 0,-1 0 0 0 0,0 1 0 0 0,1-1 0 0 0,-1 0 0 0 0,0 1 0 0 0,0-1 0 0 0,0 0 0 0 0,0 1 0 0 0,0-1 0 0 0,0 0 0 0 0,0 1 0 0 0,0-1 0 0 0,0 0 0 0 0,0 1 0 0 0,0-1 0 0 0,0 0 0 0 0,0 1 0 0 0,0-1 0 0 0,-1 1 0 0 0,1-1 0 0 0,0 0 1 0 0,0 1-1 0 0,-1-1 0 0 0,1 1 0 0 0,0-1 0 0 0,-1 0 0 0 0,1 1 0 0 0,-1-1 0 0 0,1 1 0 0 0,-1-1 0 0 0,1 1 0 0 0,-1 0 0 0 0,1-1 0 0 0,-1 1 0 0 0,1-1 0 0 0,-1 1 0 0 0,0 0 0 0 0,1 0 0 0 0,-1-1 0 0 0,1 1 0 0 0,-1 0 0 0 0,0 0 0 0 0,1 0 0 0 0,-1 0 0 0 0,0-1 1 0 0,1 1-1 0 0,-1 0 0 0 0,0 0 0 0 0,1 1 0 0 0,-1-1 0 0 0,0 0 0 0 0,1 0 0 0 0,-1 0-55 0 0,45 2-1060 0 0,-38-1 1518 0 0,625 7 626 0 0,1364 54 1565 0 0,-895-7-2154 0 0,-139-36 1 0 0,-433-18-160 0 0,573 71 459 0 0,63-91 200 0 0,-329-8-607 0 0,-99 1 59 0 0,-560 18-293 0 0,-175 8-143 0 0,-1 0 6 0 0,0 0 15 0 0,0 0 15 0 0,0 0 8 0 0,0 0 2 0 0,0 0 4 0 0,0 0-7 0 0,0 0-18 0 0,0 0-15 0 0,-32 0-5118 0 0,-2 4-4975 0 0,20-1-970 0 0</inkml:trace>
  <inkml:trace contextRef="#ctx0" brushRef="#br0" timeOffset="9095.769">2888 436 2697 0 0,'0'0'593'0'0,"0"0"-129"0"0,0 0-314 0 0,0 0-142 0 0,0 0-10 0 0,0 0 89 0 0,0 0 209 0 0,0 0 269 0 0,0 0 162 0 0,0 0 31 0 0,0 0-122 0 0,0-5-125 0 0,-2-11-91 0 0,2 12-196 0 0,0 4-242 0 0,1 33-344 0 0,60 529 6276 0 0,-11 152-2150 0 0,-49-681-3875 0 0,0-20 4518 0 0,-1-43-3047 0 0,-3-54-6945 0 0,-5 31-3679 0 0,6 36 1025 0 0</inkml:trace>
  <inkml:trace contextRef="#ctx0" brushRef="#br0" timeOffset="9544.076">2562 312 18244 0 0,'0'0'523'0'0,"0"0"111"0"0,0 0-103 0 0,0 0-203 0 0,0 0-253 0 0,0 0-191 0 0,0 0-129 0 0,0 0-3 0 0,0 0 85 0 0,0 0 89 0 0,0 0 76 0 0,0 0 46 0 0,30-32 39 0 0,98-97 31 0 0,-125 126-107 0 0,-1 0 0 0 0,1 0-1 0 0,0 0 1 0 0,0 0 0 0 0,1 1-1 0 0,-1-1 1 0 0,0 1 0 0 0,1 0 0 0 0,0 0-1 0 0,-1 0 1 0 0,1 0 0 0 0,0 1-1 0 0,0 0 1 0 0,0-1 0 0 0,0 2 0 0 0,0-1-1 0 0,0 0 1 0 0,0 1 0 0 0,1-1-1 0 0,-1 1 1 0 0,0 0 0 0 0,0 1 0 0 0,3 0-11 0 0,12 1 73 0 0,90 2 13 0 0,-1 5 0 0 0,0 5 0 0 0,0 5 0 0 0,-2 4 0 0 0,-1 5 0 0 0,-1 5 0 0 0,-1 4 0 0 0,87 45-86 0 0,-187-80 8 0 0,124 72-188 0 0,-124-71 175 0 0,1-1 0 0 0,0 1 0 0 0,-1 0 0 0 0,0 0 0 0 0,1 0 0 0 0,-1 1 1 0 0,0-1-1 0 0,-1 1 0 0 0,1 0 0 0 0,-1-1 0 0 0,0 1 0 0 0,1 0 0 0 0,-2 1 0 0 0,1-1 0 0 0,0 0 0 0 0,-1 0 0 0 0,0 1 0 0 0,0-1 1 0 0,0 1-1 0 0,-1-1 0 0 0,1 1 0 0 0,-1-1 0 0 0,0 1 0 0 0,0 0 0 0 0,-1-1 0 0 0,0 1 0 0 0,1-1 0 0 0,-1 0 0 0 0,-1 1 0 0 0,1 0 5 0 0,-9 8 124 0 0,0-1 0 0 0,-1 0 1 0 0,0-1-1 0 0,0 0 0 0 0,-1-1 0 0 0,-1 0 0 0 0,0-1 0 0 0,0-1 0 0 0,0 0 0 0 0,-1 0 0 0 0,-11 3-124 0 0,21-9 18 0 0,-124 59 319 0 0,-2-6-1 0 0,-3-6 1 0 0,-1-6-1 0 0,-99 18-336 0 0,163-44 219 0 0,-1-2 1 0 0,0-3-1 0 0,-1-3 0 0 0,0-4 1 0 0,0-3-1 0 0,-19-3-219 0 0,45-11 174 0 0,45 11-213 0 0,1 1 1 0 0,-1-1 0 0 0,1 1 0 0 0,-1-1 0 0 0,1 0 0 0 0,0 1 0 0 0,-1-1 0 0 0,1 1 0 0 0,0-1-1 0 0,-1 0 1 0 0,1 1 0 0 0,0-1 0 0 0,0 0 0 0 0,0 1 0 0 0,0-1 0 0 0,-1 0 0 0 0,1 1 0 0 0,0-1 0 0 0,0 0-1 0 0,0 1 1 0 0,0-1 0 0 0,1 0 0 0 0,-1 1 0 0 0,0-1 0 0 0,0 0 0 0 0,0 1 0 0 0,0-1 0 0 0,1 0-1 0 0,-1 1 1 0 0,0-1 0 0 0,1 1 0 0 0,-1-1 0 0 0,0 0 0 0 0,1 1 0 0 0,-1-1 0 0 0,1 1 0 0 0,-1-1-1 0 0,1 1 1 0 0,-1 0 0 0 0,1-1 0 0 0,-1 1 0 0 0,1-1 0 0 0,0 1 0 0 0,-1 0 0 0 0,1-1 0 0 0,-1 1-1 0 0,1 0 1 0 0,0 0 0 0 0,-1 0 0 0 0,1-1 0 0 0,0 1 0 0 0,-1 0 0 0 0,1 0 0 0 0,0 0 0 0 0,-1 0 0 0 0,1 0-1 0 0,0 0 1 0 0,0 0 0 0 0,-1 0 0 0 0,1 1 0 0 0,0-1 0 0 0,-1 0 0 0 0,1 0 0 0 0,-1 1 0 0 0,1-1-1 0 0,0 0 39 0 0,71-18-4345 0 0,-23 12-1752 0 0,-25 4-1379 0 0</inkml:trace>
  <inkml:trace contextRef="#ctx0" brushRef="#br0" timeOffset="10650.669">4585 462 10010 0 0,'0'0'3806'0'0,"0"0"-1876"0"0,0 0-852 0 0,0 0-577 0 0,0 0-453 0 0,0 0-363 0 0,0 0-251 0 0,0 0-132 0 0,0 0 25 0 0,0 0 115 0 0,0 0 145 0 0,0 0 154 0 0,0 0 139 0 0,2-5 105 0 0,-1 3 13 0 0,-1 1 19 0 0,0 0 0 0 0,0 0 0 0 0,1 0-1 0 0,-1 0 1 0 0,1 0 0 0 0,-1 0 0 0 0,1 0-1 0 0,-1 0 1 0 0,1 0 0 0 0,-1 1 0 0 0,1-1-1 0 0,0 0 1 0 0,-1 0 0 0 0,1 1 0 0 0,0-1-1 0 0,0 0 1 0 0,-1 1 0 0 0,1-1 0 0 0,0 1-1 0 0,0-1 1 0 0,0 1 0 0 0,0-1 0 0 0,0 1-1 0 0,0 0 1 0 0,0-1 0 0 0,0 1 0 0 0,0 0-1 0 0,0 0 1 0 0,0 0 0 0 0,0 0 0 0 0,0-1-1 0 0,0 2 1 0 0,0-1 0 0 0,0 0 0 0 0,0 0-1 0 0,0 0 1 0 0,0 0 0 0 0,0 1 0 0 0,0-1-1 0 0,0 0 1 0 0,0 1 0 0 0,0-1 0 0 0,-1 1-1 0 0,1-1 1 0 0,0 1 0 0 0,0-1 0 0 0,0 1-1 0 0,0 0 1 0 0,0 0-17 0 0,5 1 203 0 0,0-1-1 0 0,0 0 0 0 0,0 0 1 0 0,0 0-1 0 0,0 0 1 0 0,0-1-1 0 0,0 0 0 0 0,0-1 1 0 0,0 1-1 0 0,0-1 1 0 0,0 0-1 0 0,0-1 0 0 0,0 1 1 0 0,0-1-1 0 0,0-1 1 0 0,-1 1-1 0 0,1-1 0 0 0,-1 1 1 0 0,0-2-1 0 0,0 1 1 0 0,0-1-1 0 0,1 0-202 0 0,-13-27 2273 0 0,-81 5-3232 0 0,86 25 1028 0 0,-32-2-47 0 0,1 0 0 0 0,-1 2 0 0 0,0 2 0 0 0,0 1 0 0 0,1 1 0 0 0,-1 2 0 0 0,1 1 0 0 0,0 2 0 0 0,1 1 0 0 0,-1 2 0 0 0,2 1 0 0 0,0 1 0 0 0,0 2-1 0 0,2 1 1 0 0,-21 15-22 0 0,41-24-27 0 0,1 2 0 0 0,-1-1 0 0 0,1 1 0 0 0,1 1 0 0 0,0-1 0 0 0,0 1 0 0 0,1 0 0 0 0,0 1 0 0 0,1-1 0 0 0,0 1 0 0 0,1 1 0 0 0,0-1 0 0 0,0 0-1 0 0,1 1 1 0 0,1 0 0 0 0,0 0 0 0 0,1-1 0 0 0,0 1 0 0 0,1 0 0 0 0,0 0 0 0 0,1 0 0 0 0,0 0 0 0 0,1 0 0 0 0,0 0 0 0 0,1-1 0 0 0,0 1 0 0 0,1-1-1 0 0,0 0 1 0 0,1 0 0 0 0,0 0 0 0 0,1 0 0 0 0,0-1 0 0 0,1 0 0 0 0,0-1 0 0 0,0 1 0 0 0,1-1 0 0 0,4 3 27 0 0,69 85 59 0 0,-34-45-57 0 0,-2 2 0 0 0,-3 2 0 0 0,-2 1 0 0 0,-3 3 0 0 0,-2 1 0 0 0,-3 3-2 0 0,-30-60-1 0 0,20 42 7 0 0,-2 1-1 0 0,-2 0 1 0 0,-2 2-1 0 0,-2 0 1 0 0,-2 1 0 0 0,-3 0-1 0 0,3 45-5 0 0,-12-92 66 0 0,-1-1 1 0 0,0 1-1 0 0,1-1 0 0 0,-1 1 1 0 0,0-1-1 0 0,-1 1 0 0 0,1-1 0 0 0,0 1 1 0 0,-1-1-1 0 0,1 0 0 0 0,-1 0 0 0 0,1 0 1 0 0,-1 0-1 0 0,0 0 0 0 0,0 0 0 0 0,0 0 1 0 0,0-1-1 0 0,-1 1 0 0 0,1-1 0 0 0,0 1 1 0 0,-1-1-1 0 0,1 0 0 0 0,-1 0 0 0 0,1 0 1 0 0,-1 0-1 0 0,1-1 0 0 0,-1 1 0 0 0,0-1 1 0 0,1 1-1 0 0,-1-1 0 0 0,0 0 0 0 0,1 0 1 0 0,-3 0-67 0 0,-93-1 1497 0 0,12-14-1116 0 0,1-3 1 0 0,1-4 0 0 0,1-3 0 0 0,-73-34-382 0 0,-26-7 130 0 0,13 17-855 0 0,168 49 125 0 0,1 0-390 0 0,23 12-2832 0 0,20 13 235 0 0,-13-10-1753 0 0,-10-6-4433 0 0</inkml:trace>
  <inkml:trace contextRef="#ctx0" brushRef="#br0" timeOffset="18346.802">6095 1274 9186 0 0,'0'0'2240'0'0,"0"0"82"0"0,0 0-327 0 0,0 0-340 0 0,0 0-326 0 0,0 0-348 0 0,0 0-270 0 0,0 0-120 0 0,0 0-26 0 0,0 0 3 0 0,0 0-38 0 0,-2-16-106 0 0,-7-47-119 0 0,9 62-306 0 0,1 0 0 0 0,-1 0 0 0 0,0 0 0 0 0,1 0 0 0 0,-1 0-1 0 0,1 0 1 0 0,-1 0 0 0 0,1 0 0 0 0,0 0 0 0 0,-1 0 0 0 0,1 0 0 0 0,0 0-1 0 0,0 1 1 0 0,-1-1 0 0 0,1 0 0 0 0,0 0 0 0 0,0 1 0 0 0,0-1 0 0 0,0 0-1 0 0,0 1 1 0 0,0-1 0 0 0,0 1 0 0 0,0 0 0 0 0,0-1 0 0 0,1 1-1 0 0,-1 0 1 0 0,0-1 0 0 0,0 1 0 0 0,0 0 0 0 0,0 0 0 0 0,0 0 0 0 0,1 0-1 0 0,-1 0 1 0 0,0 0 0 0 0,0 1 0 0 0,0-1 0 0 0,0 0 0 0 0,0 0 0 0 0,0 1-1 0 0,0-1 1 0 0,1 1 0 0 0,-1 0 1 0 0,4-1 15 0 0,339 32-60 0 0,40-52 499 0 0,-418 24-428 0 0,-20 2-1673 0 0,0 6-4018 0 0,42-8 286 0 0,5-2-4910 0 0</inkml:trace>
  <inkml:trace contextRef="#ctx0" brushRef="#br0" timeOffset="19219.448">8053 706 4625 0 0,'0'0'-727'0'0,"0"0"-414"0"0,0 0-681 0 0,0 0 1416 0 0,0 0 2371 0 0,0 0 407 0 0,0 0-82 0 0,0 0-40 0 0,0 0-212 0 0,8-11-373 0 0,27-32-335 0 0,-7 21 1918 0 0,15 15-3276 0 0,-22 6 258 0 0,19-6-98 0 0,-1-1-1 0 0,-1-1 1 0 0,0-3-1 0 0,0-1 1 0 0,-1-1-1 0 0,-1-3 1 0 0,0 0-1 0 0,28-21-131 0 0,-62 37 36 0 0,-1 1-1 0 0,1-1 0 0 0,-1 0 1 0 0,1 0-1 0 0,-1 0 0 0 0,1 0 0 0 0,-1 0 1 0 0,0 0-1 0 0,0 0 0 0 0,0 0 1 0 0,0 0-1 0 0,1-1 0 0 0,-1 1 1 0 0,-1 0-1 0 0,1-1 0 0 0,0 1 0 0 0,0-1 1 0 0,-1 1-1 0 0,1-1 0 0 0,0 0 1 0 0,-1 1-1 0 0,0-1 0 0 0,1 1 0 0 0,-1-1 1 0 0,0 0-1 0 0,0 1 0 0 0,0-1 1 0 0,0 0-1 0 0,0 1 0 0 0,0-1 1 0 0,0 0-1 0 0,-1 1 0 0 0,1-1 0 0 0,-1 0 1 0 0,1 1-1 0 0,-1-1 0 0 0,1 1 1 0 0,-1-1-1 0 0,0 1 0 0 0,0-1 1 0 0,0 1-1 0 0,0 0 0 0 0,0-1 0 0 0,0 1 1 0 0,0 0-1 0 0,0 0 0 0 0,-1 0 1 0 0,1 0-1 0 0,0 0 0 0 0,-1 0 0 0 0,1 0 1 0 0,0 0-1 0 0,-1 0 0 0 0,1 1 1 0 0,-1-1-1 0 0,0 1 0 0 0,1-1 1 0 0,-1 1-1 0 0,0-1 0 0 0,0 1-35 0 0,-27-4-142 0 0,-1 1 0 0 0,1 2-1 0 0,-1 0 1 0 0,1 2 0 0 0,-1 2 0 0 0,1 0-1 0 0,0 2 1 0 0,-19 6 142 0 0,23-6-23 0 0,-18 2 34 0 0,-1 3 0 0 0,2 1 1 0 0,-1 2-1 0 0,2 2 1 0 0,0 1-1 0 0,1 3 0 0 0,0 1 1 0 0,2 2-1 0 0,-29 22-11 0 0,62-41-27 0 0,1 0-1 0 0,-1 1 0 0 0,1-1 1 0 0,0 1-1 0 0,0 0 0 0 0,1 0 1 0 0,-1 1-1 0 0,1-1 1 0 0,0 1-1 0 0,0 0 0 0 0,0 0 1 0 0,1 0-1 0 0,0 0 0 0 0,0 0 1 0 0,0 0-1 0 0,0 0 0 0 0,1 1 1 0 0,0-1-1 0 0,0 1 1 0 0,0-1-1 0 0,1 1 0 0 0,0-1 1 0 0,0 1-1 0 0,0-1 0 0 0,1 1 1 0 0,0 0-1 0 0,0-1 0 0 0,0 0 1 0 0,1 1-1 0 0,0-1 1 0 0,0 0-1 0 0,0 0 0 0 0,0 0 1 0 0,1 0-1 0 0,0 0 0 0 0,2 2 28 0 0,17 11 33 0 0,1-2-1 0 0,0 0 1 0 0,2-1-1 0 0,0-1 1 0 0,0-2-1 0 0,1 0 1 0 0,1-2-1 0 0,1 0-32 0 0,54 23 54 0 0,-40-15-85 0 0,-2 1 0 0 0,0 1 0 0 0,-1 3 0 0 0,-1 1 0 0 0,-1 2 0 0 0,-1 2 0 0 0,-2 1 0 0 0,-1 1 0 0 0,-1 2 0 0 0,-1 1 0 0 0,-3 2 1 0 0,0 1-1 0 0,-2 1 0 0 0,-2 1 0 0 0,6 15 31 0 0,-25-42-11 0 0,-1 0 1 0 0,0 0-1 0 0,0 0 0 0 0,-1 0 1 0 0,-1 1-1 0 0,0-1 1 0 0,-1 1-1 0 0,0-1 1 0 0,0 1-1 0 0,-1 0 1 0 0,-1 0-1 0 0,-1 6 11 0 0,-2-12 136 0 0,-1-1 1 0 0,1 1-1 0 0,-1-1 1 0 0,-1 0-1 0 0,1 0 1 0 0,-1 0-1 0 0,0-1 0 0 0,0 1 1 0 0,0-2-1 0 0,0 1 1 0 0,-1-1-1 0 0,0 0 1 0 0,1 0-1 0 0,-1 0 0 0 0,0-1 1 0 0,0 0-1 0 0,-1-1 1 0 0,1 0-1 0 0,0 0 1 0 0,0 0-1 0 0,-1-1 0 0 0,1 0 1 0 0,-6-1-137 0 0,10 1-7 0 0,-123 4 227 0 0,0-6 0 0 0,0-6-1 0 0,0-5 1 0 0,1-5 0 0 0,-5-7-220 0 0,37 9-93 0 0,128 11-7254 0 0,-2-1 4021 0 0,-7 4-1042 0 0,-6-2-3456 0 0</inkml:trace>
  <inkml:trace contextRef="#ctx0" brushRef="#br0" timeOffset="19884.561">9380 559 17092 0 0,'0'0'976'0'0,"0"0"-880"0"0,0 0-427 0 0,0 0-164 0 0,0 0-22 0 0,0 0 184 0 0,0 0 174 0 0,0 0 139 0 0,0 0 128 0 0,0 0 71 0 0,0 0 121 0 0,0 0 120 0 0,0 0 105 0 0,20-17 97 0 0,58-55-9 0 0,-77 72-595 0 0,0-1-1 0 0,0 0 1 0 0,-1 0-1 0 0,1 1 1 0 0,0-1 0 0 0,-1 0-1 0 0,1 0 1 0 0,-1 0-1 0 0,1 0 1 0 0,-1 0-1 0 0,1 0 1 0 0,-1 1 0 0 0,0-1-1 0 0,0 0 1 0 0,1 0-1 0 0,-1 0 1 0 0,0 0 0 0 0,0 0-1 0 0,0-1 1 0 0,0 1-1 0 0,0 0 1 0 0,0 0-1 0 0,0 0 1 0 0,0 0 0 0 0,0 0-1 0 0,-1 0 1 0 0,1 0-1 0 0,0 0 1 0 0,-1 1-1 0 0,1-1 1 0 0,-1 0 0 0 0,1 0-1 0 0,-1 0 1 0 0,1 0-1 0 0,-1 0 1 0 0,0 0 0 0 0,1 1-1 0 0,-1-1 1 0 0,0 0-1 0 0,1 1 1 0 0,-1-1-1 0 0,0 0 1 0 0,0 1 0 0 0,0-1-1 0 0,0 1 1 0 0,0-1-1 0 0,0 1 1 0 0,0 0-1 0 0,0-1 1 0 0,0 1 0 0 0,0 0-1 0 0,0 0 1 0 0,0-1-1 0 0,0 1 1 0 0,0 0 0 0 0,0 0-1 0 0,0 0 1 0 0,0 0-1 0 0,0 1 1 0 0,0-1-1 0 0,0 0 1 0 0,0 0 0 0 0,0 1-1 0 0,0-1-17 0 0,0 0 97 0 0,-42-6-118 0 0,1 2-1 0 0,-1 2 1 0 0,1 2 0 0 0,-1 2 0 0 0,1 1 0 0 0,-1 3 0 0 0,1 1 0 0 0,1 2 0 0 0,0 2 0 0 0,0 1 0 0 0,-1 4 21 0 0,36-16-23 0 0,1 2 0 0 0,-1-1 0 0 0,0 1 0 0 0,1 0 0 0 0,-1 0 0 0 0,1 0 0 0 0,-1 1 0 0 0,1 0 0 0 0,0 0 0 0 0,0 0 1 0 0,1 1-1 0 0,-1-1 0 0 0,1 1 0 0 0,-1 0 0 0 0,1 1 0 0 0,0-1 0 0 0,1 1 0 0 0,-1-1 0 0 0,1 1 0 0 0,0 0 0 0 0,0 1 1 0 0,1-1-1 0 0,-1 0 0 0 0,1 1 0 0 0,0-1 0 0 0,1 1 0 0 0,-1 0 0 0 0,1 0 0 0 0,0-1 0 0 0,1 1 0 0 0,-1 0 0 0 0,1 0 0 0 0,0 0 1 0 0,1 0-1 0 0,0 0 0 0 0,-1 0 0 0 0,2-1 0 0 0,-1 1 0 0 0,1 0 0 0 0,0-1 0 0 0,0 1 0 0 0,0-1 0 0 0,1 0 0 0 0,1 2 23 0 0,23 19 38 0 0,1-2 0 0 0,2 0 0 0 0,0-3 0 0 0,1 0 0 0 0,1-2 0 0 0,1-1 0 0 0,1-2 0 0 0,5 1-38 0 0,94 51 11 0 0,-94-49-35 0 0,0 2 0 0 0,-2 1 0 0 0,-1 2 0 0 0,0 2 0 0 0,-2 1 0 0 0,-1 2 0 0 0,-1 1 0 0 0,-2 1 0 0 0,-1 2 0 0 0,-2 1 0 0 0,-1 1 0 0 0,-1 1 0 0 0,3 11 24 0 0,-24-42 61 0 0,-1 0-1 0 0,0 1 1 0 0,0-1 0 0 0,-1 0-1 0 0,1 1 1 0 0,-1-1-1 0 0,0 1 1 0 0,-1 0 0 0 0,1 0-1 0 0,-1 0 1 0 0,-1 0 0 0 0,1 0-1 0 0,-1 0 1 0 0,0 0-1 0 0,0 0 1 0 0,0 0 0 0 0,-1 0-1 0 0,0 0 1 0 0,0-1 0 0 0,-1 1-1 0 0,0 0 1 0 0,0 0-1 0 0,0-1 1 0 0,0 1 0 0 0,-1-1-1 0 0,0 0 1 0 0,0 0 0 0 0,-1 0-1 0 0,1 0 1 0 0,-1 0-1 0 0,0-1 1 0 0,0 0 0 0 0,-1 1-1 0 0,1-2 1 0 0,-1 1 0 0 0,0 0-1 0 0,0-1-60 0 0,-29 3 420 0 0,0-2 0 0 0,0-1 0 0 0,0-2 0 0 0,0-1 0 0 0,0-2 0 0 0,0-1 0 0 0,-33-7-420 0 0,-10 0 228 0 0,-399-26-882 0 0,476 36-50 0 0,35 0-4733 0 0,16 0-2297 0 0,-31 0-2208 0 0</inkml:trace>
  <inkml:trace contextRef="#ctx0" brushRef="#br0" timeOffset="20370.73">10174 542 15067 0 0,'0'0'40'0'0,"0"0"-285"0"0,0 0-334 0 0,0 0-178 0 0,0 0 75 0 0,0 0 307 0 0,0 0 229 0 0,0 0 131 0 0,0 0 23 0 0,0 0-28 0 0,0 0-9 0 0,0 0 33 0 0,0 0 33 0 0,13-3 60 0 0,41-9 85 0 0,-53 13-164 0 0,1 0-1 0 0,-1 0 1 0 0,1 0 0 0 0,-1 0 0 0 0,1 0 0 0 0,-1 0 0 0 0,0 0 0 0 0,0 1 0 0 0,0-1-1 0 0,0 0 1 0 0,0 1 0 0 0,0-1 0 0 0,0 1 0 0 0,0-1 0 0 0,0 1 0 0 0,0-1 0 0 0,-1 1-1 0 0,1-1 1 0 0,-1 1 0 0 0,1 0 0 0 0,-1-1 0 0 0,0 1 0 0 0,0 0 0 0 0,0 0 0 0 0,0-1-1 0 0,0 1 1 0 0,0 0 0 0 0,0-1 0 0 0,0 1 0 0 0,-1 0 0 0 0,1-1 0 0 0,-1 2-18 0 0,1 2 60 0 0,12 805 3597 0 0,11-489-2342 0 0,-23-322-1348 0 0,1 1 0 0 0,-1 0 0 0 0,0 0 0 0 0,1 0 0 0 0,-1 0 1 0 0,0 0-1 0 0,1 0 0 0 0,-1 0 0 0 0,1 0 0 0 0,-1 0 0 0 0,0 0 1 0 0,1 0-1 0 0,-1 0 0 0 0,0 0 0 0 0,1 0 0 0 0,-1 1 0 0 0,1-1 1 0 0,-1 0-1 0 0,0 0 0 0 0,1 0 0 0 0,-1 1 0 0 0,0-1 1 0 0,0 0-1 0 0,1 0 0 0 0,-1 0 0 0 0,0 1 0 0 0,1-1 0 0 0,-1 0 1 0 0,0 1 32 0 0,1-47-8059 0 0,-1 43 6402 0 0,0-10-5866 0 0</inkml:trace>
  <inkml:trace contextRef="#ctx0" brushRef="#br0" timeOffset="20920.534">9824 297 15027 0 0,'0'0'1347'0'0,"0"0"-147"0"0,0 0-333 0 0,0 0-349 0 0,0 0-153 0 0,0 0-31 0 0,0 0-44 0 0,0 0-12 0 0,0 0-22 0 0,0 0-58 0 0,0 0-74 0 0,0 0-88 0 0,0 0-69 0 0,8-15-34 0 0,32-46 1 0 0,30 39 29 0 0,-55 22 47 0 0,83-4 11 0 0,-1 3 0 0 0,0 5 0 0 0,0 4 0 0 0,0 4 0 0 0,-1 5-1 0 0,-1 4 1 0 0,-1 3 0 0 0,0 5 0 0 0,45 23-21 0 0,-139-52 0 0 0,19 7-37 0 0,-1 0 1 0 0,0 2-1 0 0,0 0 0 0 0,-1 0 0 0 0,0 2 1 0 0,-1 0-1 0 0,0 1 0 0 0,-1 1 0 0 0,0 0 1 0 0,-1 1-1 0 0,1 2 37 0 0,-13-12 20 0 0,0-1 1 0 0,0 0-1 0 0,0 1 0 0 0,-1-1 1 0 0,1 1-1 0 0,-1 0 0 0 0,0 0 1 0 0,0-1-1 0 0,0 1 1 0 0,-1 0-1 0 0,1 0 0 0 0,-1 0 1 0 0,0 0-1 0 0,0-1 0 0 0,-1 1 1 0 0,1 0-1 0 0,-1 0 0 0 0,0 0 1 0 0,1 0-1 0 0,-2-1 0 0 0,1 1 1 0 0,0 0-1 0 0,-1-1 0 0 0,0 1 1 0 0,0-1-1 0 0,0 0 0 0 0,0 0 1 0 0,0 1-1 0 0,-1-1 0 0 0,1-1 1 0 0,-1 1-1 0 0,0 0 1 0 0,0-1-1 0 0,0 1 0 0 0,0-1 1 0 0,-2 1-21 0 0,-126 69 1513 0 0,22-37-943 0 0,-2-4 0 0 0,-1-5-1 0 0,-102 9-569 0 0,-10 4-141 0 0,-48 21-2340 0 0,183-38-1448 0 0,2 1-3792 0 0,20-5-2393 0 0</inkml:trace>
  <inkml:trace contextRef="#ctx0" brushRef="#br0" timeOffset="28303.604">2781 3458 0 0 0,'0'0'1078'0'0,"0"0"-284"0"0,0 0-256 0 0,0 0-65 0 0,0 0 49 0 0,0 0 81 0 0,0 0 117 0 0,0 0 87 0 0,0 0 37 0 0,0 0-13 0 0,0 0-130 0 0,6-12 270 0 0,-2 7-3705 0 0,-4 18 152 0 0,0-9-984 0 0</inkml:trace>
  <inkml:trace contextRef="#ctx0" brushRef="#br0" timeOffset="28927.972">2895 3557 0 0 0,'0'0'0'0'0</inkml:trace>
  <inkml:trace contextRef="#ctx0" brushRef="#br0" timeOffset="29263.308">2895 3557 24 0 0,'-59'-13'2945'0'0,"59"8"-22"0"0,1 9-4457 0 0,2 0-950 0 0,-3-4 610 0 0</inkml:trace>
  <inkml:trace contextRef="#ctx0" brushRef="#br0" timeOffset="30117.531">2812 3568 0 0 0,'0'0'1311'0'0,"0"0"-512"0"0,0 0-96 0 0,0 0 65 0 0,0 0 71 0 0,0 0 70 0 0,0 0 81 0 0,0 0 39 0 0,0 0 13 0 0,0 0-42 0 0,0 0-126 0 0,0 0-86 0 0,-1-8-85 0 0,0-23-95 0 0,1 23-106 0 0,0 8-140 0 0,0 0-145 0 0,0 0-131 0 0,0 0-110 0 0,0 0-106 0 0,0 0-115 0 0,0 0-138 0 0,0 0-133 0 0,0 0-100 0 0,0 0-2 0 0,17 24 86 0 0,-5 33 1061 0 0,-3-1 0 0 0,-2 1 0 0 0,-2 0 0 0 0,-4 0 0 0 0,-4 47-529 0 0,2-15 106 0 0,-13 262 303 0 0,5 161 16 0 0,35-323 120 0 0,-40-224 4505 0 0,-21-33-11211 0 0,19 39 783 0 0,8 15-2249 0 0</inkml:trace>
  <inkml:trace contextRef="#ctx0" brushRef="#br0" timeOffset="30597.043">2336 3441 13051 0 0,'0'0'909'0'0,"0"0"25"0"0,0 0-22 0 0,0 0-200 0 0,0 0-314 0 0,0 0-374 0 0,0 0-336 0 0,0 0-115 0 0,0 0 76 0 0,0 0 211 0 0,0 0 225 0 0,0 0 117 0 0,0 0 51 0 0,23-12 3 0 0,78-36-13 0 0,0 42 53 0 0,-78 10-249 0 0,251 39 21 0 0,-2 12 0 0 0,93 39-68 0 0,-320-84-37 0 0,-1 1 0 0 0,0 3 0 0 0,-1 2 0 0 0,-1 1 0 0 0,0 3 1 0 0,-1 1-1 0 0,-1 2 0 0 0,-2 1 0 0 0,0 2 0 0 0,-1 2 0 0 0,4 7 37 0 0,-37-31 27 0 0,0 0 0 0 0,0 0-1 0 0,-1 1 1 0 0,1-1 0 0 0,-1 1-1 0 0,0 0 1 0 0,0 0 0 0 0,-1 0-1 0 0,1 0 1 0 0,-1 0 0 0 0,-1 1-1 0 0,1-1 1 0 0,0 1 0 0 0,-1-1-1 0 0,0 1 1 0 0,-1 0 0 0 0,1-1-1 0 0,-1 1 1 0 0,0 0 0 0 0,-1-1-1 0 0,1 1 1 0 0,-1 0 0 0 0,0-1-1 0 0,0 1 1 0 0,-1-1 0 0 0,0 1-1 0 0,0-1 1 0 0,0 0 0 0 0,-1 0-1 0 0,1 0 1 0 0,-1 0 0 0 0,0 0-1 0 0,-1 0 1 0 0,1-1 0 0 0,-1 0-1 0 0,0 0 1 0 0,0 0 0 0 0,0 0 0 0 0,-1 0-1 0 0,-3 2-26 0 0,-37 21 400 0 0,-1-2 0 0 0,-1-1 0 0 0,-1-3 0 0 0,-1-2 0 0 0,-1-2 0 0 0,0-2 0 0 0,-1-3-1 0 0,-36 4-399 0 0,24-2 198 0 0,-1131 210 1528 0 0,1102-204-2272 0 0,91-20-27 0 0,31 0-2380 0 0,102 2-5591 0 0,-112-2 6004 0 0,11 0-5316 0 0</inkml:trace>
  <inkml:trace contextRef="#ctx0" brushRef="#br0" timeOffset="32282.331">4362 3763 7970 0 0,'0'0'-96'0'0,"0"0"-135"0"0,0 0-44 0 0,0 0 78 0 0,0 0 148 0 0,0 0 178 0 0,0 0 154 0 0,0 0 113 0 0,0 0 48 0 0,0 0 0 0 0,0 0 20 0 0,4-13-41 0 0,13-40-81 0 0,-18-11 5006 0 0,-40 60-5061 0 0,35 4-640 0 0,-26 2 438 0 0,0 1 1 0 0,0 1 0 0 0,0 2-1 0 0,1 1 1 0 0,-1 2-1 0 0,2 1 1 0 0,-1 1 0 0 0,2 2-1 0 0,-1 0 1 0 0,2 3 0 0 0,0 0-1 0 0,1 1 1 0 0,1 2 0 0 0,-14 12-86 0 0,34-25-34 0 0,-1 0 0 0 0,1 1 0 0 0,0 0 0 0 0,1 0 0 0 0,-1 0 0 0 0,1 0 0 0 0,1 1 0 0 0,-1 0 0 0 0,1 0 0 0 0,1 0 0 0 0,0 0 0 0 0,0 0 0 0 0,0 1 0 0 0,1 0 1 0 0,0-1-1 0 0,1 1 0 0 0,0 0 0 0 0,0 0 0 0 0,1 0 0 0 0,0 0 0 0 0,1 0 0 0 0,0 0 0 0 0,0-1 0 0 0,1 1 0 0 0,0 0 0 0 0,1-1 0 0 0,0 1 0 0 0,0-1 0 0 0,0 0 1 0 0,1 0-1 0 0,1 0 0 0 0,-1 0 0 0 0,1-1 0 0 0,0 0 0 0 0,1 0 0 0 0,1 1 34 0 0,288 272 64 0 0,-258-247-91 0 0,-2 2 1 0 0,-2 2-1 0 0,-1 1 0 0 0,-2 1 1 0 0,-1 2-1 0 0,-3 1 0 0 0,-1 0 1 0 0,-2 2-1 0 0,-2 1 0 0 0,-2 1 1 0 0,-2 1-1 0 0,6 30 27 0 0,-18-54-7 0 0,2-1 2 0 0,-1 1 0 0 0,-2 1 1 0 0,0-1-1 0 0,-1 1 0 0 0,-2-1 0 0 0,0 1 0 0 0,-2 0 0 0 0,0-1 0 0 0,-2 2 5 0 0,-3-16 272 0 0,-1 0 1 0 0,1 0-1 0 0,-2-1 0 0 0,1 0 0 0 0,-1 0 0 0 0,-1-1 1 0 0,1 0-1 0 0,-1 0 0 0 0,0-1 0 0 0,-1 0 1 0 0,0-1-1 0 0,0 0 0 0 0,0 0 0 0 0,0-1 0 0 0,-1 0 1 0 0,1-1-1 0 0,-1-1 0 0 0,0 1 0 0 0,0-2 1 0 0,0 1-1 0 0,0-2 0 0 0,0 1 0 0 0,0-2 0 0 0,0 1 1 0 0,-11-3-273 0 0,2 4 89 0 0,-91 2 288 0 0,0-4 0 0 0,0-6 1 0 0,1-4-1 0 0,0-5 0 0 0,1-5 0 0 0,1-5 1 0 0,-54-22-378 0 0,158 47 264 0 0,-21-8-1512 0 0,34 3-2717 0 0,105 8-8005 0 0,-92 0 4354 0 0</inkml:trace>
  <inkml:trace contextRef="#ctx0" brushRef="#br0" timeOffset="34237.523">4948 5299 360 0 0,'0'0'1334'0'0,"0"0"-768"0"0,0 0-264 0 0,0 0 38 0 0,0 0 273 0 0,0 0 342 0 0,0 0 302 0 0,0 0 158 0 0,0 0-54 0 0,0 0-187 0 0,0 0-223 0 0,0 0-215 0 0,0 0-156 0 0,9-6-149 0 0,44-31 381 0 0,-59 30 2843 0 0,-54 4-4308 0 0,32 8 654 0 0,0 1-1 0 0,0 1 1 0 0,0 2 0 0 0,1 0 0 0 0,0 2 0 0 0,1 1-1 0 0,-2 2 0 0 0,-7 2-4 0 0,24-11 16 0 0,5-4-56 0 0,0 0 0 0 0,0 1 1 0 0,0-1-1 0 0,0 2 0 0 0,0-1 1 0 0,0 0-1 0 0,0 1 0 0 0,1 0 0 0 0,-1 0 1 0 0,1 1-1 0 0,0 0 0 0 0,0 0 1 0 0,0 0-1 0 0,1 0 0 0 0,-1 1 1 0 0,1 0-1 0 0,0 0 0 0 0,0 0 0 0 0,1 0 1 0 0,-1 0-1 0 0,1 1 0 0 0,1 0 1 0 0,-1-1-1 0 0,1 1 0 0 0,0 0 1 0 0,0 0-1 0 0,0 1 0 0 0,1-1 1 0 0,0 0-1 0 0,0 0 0 0 0,1 1 44 0 0,5 0 1 0 0,0-1 0 0 0,1 0 0 0 0,0 0-1 0 0,0 0 1 0 0,0-1 0 0 0,1 0 0 0 0,-1 0-1 0 0,1-1 1 0 0,0 0 0 0 0,1 0 0 0 0,-1 0 0 0 0,1-1-1 0 0,-1 0 1 0 0,1-1 0 0 0,0 0 0 0 0,4 1-1 0 0,0 1-5 0 0,499 123-32 0 0,-418-74-317 0 0,-91-52 372 0 0,-1 1 0 0 0,1-1 0 0 0,-1 1 1 0 0,1 0-1 0 0,-1-1 0 0 0,0 1 0 0 0,1 0 0 0 0,-1 0 1 0 0,0 0-1 0 0,0-1 0 0 0,-1 1 0 0 0,1 0 0 0 0,0 0 0 0 0,0 1 1 0 0,-1-1-1 0 0,0 0 0 0 0,1 0 0 0 0,-1 0 0 0 0,0 0 1 0 0,0 0-1 0 0,0 0 0 0 0,0 1 0 0 0,0-1 0 0 0,-1 0 1 0 0,1 0-1 0 0,-1 0 0 0 0,1 0 0 0 0,-1 0 0 0 0,0 0 1 0 0,0 0-1 0 0,0 0 0 0 0,0 0 0 0 0,0 0 0 0 0,0 0 0 0 0,0-1 1 0 0,-1 1-1 0 0,1 0 0 0 0,-1-1 0 0 0,1 1 0 0 0,-1-1 1 0 0,1 0-1 0 0,-1 1 0 0 0,0-1 0 0 0,0 0 0 0 0,0 0 1 0 0,0 0-19 0 0,-30 17 431 0 0,-1-2 0 0 0,0-1 0 0 0,-1-2 1 0 0,0-1-1 0 0,-1-1 0 0 0,-1-2 0 0 0,1-2 1 0 0,-19 1-432 0 0,25-3 256 0 0,-461 62 1036 0 0,485-76-6435 0 0,33-6-1789 0 0,-26 15 5958 0 0,11-6-6276 0 0</inkml:trace>
  <inkml:trace contextRef="#ctx0" brushRef="#br0" timeOffset="34557.749">5413 5280 18820 0 0,'0'0'-815'0'0,"0"0"-225"0"0,0 0-36 0 0,0 0 233 0 0,0 0 335 0 0,0 0 298 0 0,0 0 157 0 0,0 0 98 0 0,0 0 91 0 0,0 0 122 0 0,9 37 129 0 0,42 182 681 0 0,-32-136-126 0 0,-4 0 1 0 0,-3 1-1 0 0,-5 0 1 0 0,-2 32-943 0 0,-13-145-3389 0 0,-6-2-4429 0 0,10 24 4641 0 0,0-3-2378 0 0</inkml:trace>
  <inkml:trace contextRef="#ctx0" brushRef="#br0" timeOffset="34968.951">5430 5635 14227 0 0,'0'0'3458'0'0,"0"0"-2484"0"0,0 0-1010 0 0,0 0-302 0 0,0 0-14 0 0,0 0 161 0 0,0 0 149 0 0,0 0 67 0 0,0 0 44 0 0,0 0 6 0 0,0 0 11 0 0,0 0 35 0 0,32-4 42 0 0,100-11 13 0 0,-121 14-149 0 0,-1 0 0 0 0,0-1 0 0 0,0 0 0 0 0,0 0 0 0 0,0-1 0 0 0,0 0 1 0 0,-1-1-1 0 0,1 0 0 0 0,-1-1 0 0 0,0 0 0 0 0,0 0 0 0 0,0-1 0 0 0,-1 0 1 0 0,6-6-28 0 0,-2 2 14 0 0,-5 6 21 0 0,-1-1 0 0 0,0 0 0 0 0,1 0 0 0 0,-2 0 0 0 0,1-1 0 0 0,-1 0 0 0 0,1 0 0 0 0,-2 0 0 0 0,1-1-1 0 0,-1 0 1 0 0,0 1 0 0 0,0-2 0 0 0,-1 1 0 0 0,0 0 0 0 0,0-1 0 0 0,-1 1 0 0 0,0-1 0 0 0,0 0 0 0 0,-1 0 0 0 0,0 0-1 0 0,0 1 1 0 0,-1-1 0 0 0,0 0 0 0 0,0 0 0 0 0,-1 0 0 0 0,0 0 0 0 0,0 0 0 0 0,-1-2-35 0 0,-30-39 295 0 0,31 49-243 0 0,1 0-50 0 0,0 0-116 0 0,0 44-644 0 0,4 8 1238 0 0,2 0 0 0 0,2-1-1 0 0,2 1 1 0 0,3-2 0 0 0,3 5-480 0 0,28 125 260 0 0,-7-33-62 0 0,-20-128-824 0 0,-6-17-8700 0 0,-9-2-1059 0 0</inkml:trace>
  <inkml:trace contextRef="#ctx0" brushRef="#br0" timeOffset="35405.775">6521 4621 13459 0 0,'0'0'2072'0'0,"0"0"-422"0"0,0 0-542 0 0,0 0-333 0 0,0 0-189 0 0,0 0-156 0 0,0 0-106 0 0,0 0-18 0 0,0 0 7 0 0,0 0 11 0 0,0 0-1 0 0,0 0 1 0 0,21-2-19 0 0,147 1 418 0 0,-20 22 249 0 0,1-7-1 0 0,140-4-971 0 0,-330-14-1896 0 0,-1-1-3845 0 0,23 5-215 0 0,3 0-4816 0 0</inkml:trace>
  <inkml:trace contextRef="#ctx0" brushRef="#br0" timeOffset="36606.632">8948 3854 8138 0 0,'0'0'1101'0'0,"0"0"10"0"0,0 0-68 0 0,0 0-123 0 0,0 0-66 0 0,0 0-23 0 0,0 0 13 0 0,0 0 24 0 0,0 0-30 0 0,0 0-86 0 0,0 0-107 0 0,0 0-141 0 0,0 0-118 0 0,3-13-104 0 0,11-41-82 0 0,42 24 178 0 0,-19 19-307 0 0,-17 7-14 0 0,0-1-1 0 0,-1-1 1 0 0,1-1 0 0 0,-1 0-1 0 0,0-2 1 0 0,-1 0 0 0 0,0-1 0 0 0,-1-1-1 0 0,0 0 1 0 0,0-1 0 0 0,0-2-57 0 0,-16 13 18 0 0,0 0-1 0 0,0 0 1 0 0,0-1 0 0 0,0 1 0 0 0,0 0 0 0 0,0 0-1 0 0,0-1 1 0 0,0 1 0 0 0,0 0 0 0 0,0-1 0 0 0,-1 1 0 0 0,1-1-1 0 0,-1 1 1 0 0,1-1 0 0 0,-1 1 0 0 0,0-1 0 0 0,1 1 0 0 0,-1-1-1 0 0,0 1 1 0 0,0-1 0 0 0,0 0 0 0 0,0 1 0 0 0,0-1 0 0 0,0 1-1 0 0,-1-1 1 0 0,1 1 0 0 0,0-1 0 0 0,-1 0 0 0 0,0 1 0 0 0,1 0-1 0 0,-1-1 1 0 0,0 1 0 0 0,1-1 0 0 0,-1 1 0 0 0,0 0 0 0 0,0-1-1 0 0,0 1 1 0 0,0 0 0 0 0,0 0 0 0 0,-1 0 0 0 0,1 0 0 0 0,0 0-1 0 0,0 0 1 0 0,-1 0 0 0 0,1 0 0 0 0,-1 1 0 0 0,1-1-1 0 0,-1 1 1 0 0,1-1 0 0 0,-1 1 0 0 0,1-1 0 0 0,-1 1 0 0 0,1 0-1 0 0,-2-1-17 0 0,-97-20-703 0 0,91 20 790 0 0,-37-3-105 0 0,-1 2-1 0 0,0 2 1 0 0,0 1-1 0 0,1 3 1 0 0,-1 2-1 0 0,1 2 1 0 0,0 2-1 0 0,1 2 0 0 0,0 1 1 0 0,1 3-1 0 0,1 2 1 0 0,-19 11 18 0 0,-63 62-580 0 0,122-88 552 0 0,0 0 0 0 0,0 0 0 0 0,0 1 0 0 0,0-1-1 0 0,1 1 1 0 0,0 0 0 0 0,-1 0 0 0 0,1 0 0 0 0,1 0 0 0 0,-1 0 0 0 0,0 0 0 0 0,1 0 0 0 0,0 1 0 0 0,0-1-1 0 0,0 0 1 0 0,1 1 0 0 0,-1-1 0 0 0,1 1 0 0 0,0-1 0 0 0,1 0 0 0 0,-1 1 0 0 0,1-1 0 0 0,-1 1 0 0 0,1-1 0 0 0,1 0-1 0 0,-1 1 1 0 0,1-1 0 0 0,-1 0 0 0 0,1 0 0 0 0,0 0 0 0 0,1 0 0 0 0,-1-1 0 0 0,1 1 28 0 0,17 16 19 0 0,1-2 1 0 0,1 0-1 0 0,0-1 1 0 0,1-2 0 0 0,1 0-1 0 0,0-1 1 0 0,1-2-1 0 0,1-1 1 0 0,0 0-1 0 0,0-2 1 0 0,1-1 0 0 0,6 0-20 0 0,-24-5 2 0 0,159 48 38 0 0,-113-39-73 0 0,0 2 1 0 0,-1 3-1 0 0,0 2 1 0 0,-2 2 0 0 0,0 3-1 0 0,-2 2 1 0 0,0 2-1 0 0,-2 2 1 0 0,-2 2-1 0 0,0 2 1 0 0,26 28 32 0 0,-64-53-30 0 0,0 1-1 0 0,0 0 1 0 0,-1 0 0 0 0,0 1 0 0 0,-1 0 0 0 0,0 0-1 0 0,-1 1 1 0 0,0-1 0 0 0,-1 1 0 0 0,0 0 0 0 0,-1 1 0 0 0,0-1-1 0 0,-1 0 1 0 0,-1 1 0 0 0,0-1 0 0 0,0 1 0 0 0,-1 0-1 0 0,-1-1 1 0 0,-2 11 30 0 0,2-16 20 0 0,-1 0-1 0 0,0 0 0 0 0,-1 0 1 0 0,0-1-1 0 0,0 1 0 0 0,-1-1 1 0 0,1 0-1 0 0,-1 0 0 0 0,-1 0 1 0 0,1 0-1 0 0,-1-1 0 0 0,0 0 1 0 0,0 0-1 0 0,0 0 0 0 0,-1 0 1 0 0,0-1-1 0 0,0 0 0 0 0,0 0 1 0 0,0-1-1 0 0,-1 0 0 0 0,1 0 1 0 0,-1 0-1 0 0,0-1 0 0 0,-4 1-19 0 0,-174 31 1374 0 0,83-27-1010 0 0,1-5-1 0 0,-1-4 1 0 0,0-5-1 0 0,1-4 1 0 0,1-4-1 0 0,0-5 1 0 0,2-4 0 0 0,-67-27-364 0 0,165 50-62 0 0,0 1 1 0 0,1 0-1 0 0,-1-1 1 0 0,1 1-1 0 0,-1-1 1 0 0,0 1-1 0 0,0-1 1 0 0,1 1-1 0 0,-1 0 1 0 0,0-1-1 0 0,0 1 1 0 0,0-1 0 0 0,1 1-1 0 0,-1-1 1 0 0,0 0-1 0 0,0 1 1 0 0,0-1-1 0 0,0 1 1 0 0,0-1-1 0 0,0 1 1 0 0,0-1-1 0 0,0 1 1 0 0,0-1-1 0 0,0 1 1 0 0,-1-1-1 0 0,1 1 1 0 0,0-1 0 0 0,0 1-1 0 0,0-1 1 0 0,-1 1-1 0 0,1-1 1 0 0,0 1-1 0 0,0-1 1 0 0,-1 1-1 0 0,1 0 1 0 0,0-1-1 0 0,-1 1 1 0 0,1-1-1 0 0,-1 1 1 0 0,1 0-1 0 0,-1-1 1 0 0,1 1 0 0 0,0 0-1 0 0,-1 0 1 0 0,1-1-1 0 0,-1 1 1 0 0,1 0-1 0 0,-1 0 1 0 0,1 0-1 0 0,-1 0 1 0 0,0-1 61 0 0,53-6-4565 0 0,-52 7 4539 0 0,77-2-7596 0 0,-48 2-130 0 0</inkml:trace>
  <inkml:trace contextRef="#ctx0" brushRef="#br0" timeOffset="37908.628">10538 3744 2505 0 0,'0'0'310'0'0,"0"0"-123"0"0,0 0-118 0 0,0 0 5 0 0,0 0 158 0 0,0 0 184 0 0,0 0 152 0 0,0 0 141 0 0,0 0 132 0 0,0 0 133 0 0,0 0 153 0 0,0 0 115 0 0,0 0 56 0 0,31-27-54 0 0,96-80-127 0 0,-80 62 1360 0 0,-107 29-2657 0 0,52 16 180 0 0,-44 4-42 0 0,-1 3 0 0 0,1 1 0 0 0,1 3-1 0 0,-1 2 1 0 0,1 2 42 0 0,5-2 131 0 0,-2 0-53 0 0,1 2 0 0 0,0 2 0 0 0,1 2 1 0 0,1 3-1 0 0,-18 11-78 0 0,60-31-21 0 0,-1 0 0 0 0,0 0 0 0 0,1 0 0 0 0,0 0 0 0 0,-1 0 1 0 0,1 1-1 0 0,0-1 0 0 0,0 1 0 0 0,0 0 0 0 0,1 0 0 0 0,-1 0 1 0 0,1 0-1 0 0,0 1 0 0 0,-1-1 0 0 0,1 1 0 0 0,1-1 0 0 0,-1 1 1 0 0,1-1-1 0 0,-1 1 0 0 0,1 0 0 0 0,0 0 0 0 0,0 0 0 0 0,1 0 1 0 0,-1 0-1 0 0,1 0 0 0 0,0 0 0 0 0,0 0 0 0 0,0 0 0 0 0,0 0 1 0 0,1 0-1 0 0,0 0 0 0 0,0 0 0 0 0,0 0 0 0 0,0-1 0 0 0,0 1 1 0 0,1 0-1 0 0,0-1 0 0 0,0 1 0 0 0,0-1 0 0 0,0 1 0 0 0,0-1 1 0 0,1 0-1 0 0,-1 0 0 0 0,1 0 0 0 0,0 0 21 0 0,30 25 23 0 0,0-2-1 0 0,2-2 1 0 0,0-1-1 0 0,2-1 1 0 0,1-2-1 0 0,0-2 1 0 0,10 2-23 0 0,14 9-31 0 0,-13-10-41 0 0,-1 2 0 0 0,-1 3 0 0 0,-2 1 0 0 0,0 3 0 0 0,-2 1 0 0 0,-1 2 0 0 0,-1 2 0 0 0,-2 2 0 0 0,-1 1 0 0 0,-2 2 0 0 0,-2 2 0 0 0,-1 1 0 0 0,14 25 72 0 0,-43-60 35 0 0,0 1 1 0 0,0 0-1 0 0,0-1 1 0 0,-1 1-1 0 0,0 1 1 0 0,0-1-1 0 0,-1 0 1 0 0,0 1 0 0 0,0-1-1 0 0,-1 1 1 0 0,0-1-1 0 0,0 1 1 0 0,-1 0-1 0 0,0 0 1 0 0,0-1-1 0 0,-1 1 1 0 0,0 0 0 0 0,0-1-1 0 0,-1 1 1 0 0,0-1-1 0 0,0 1 1 0 0,-1-1-1 0 0,0 0 1 0 0,0 0-1 0 0,-1 0 1 0 0,0-1 0 0 0,0 1-1 0 0,0-1 1 0 0,-1 0-1 0 0,0 0 1 0 0,0 0-1 0 0,-1-1 1 0 0,1 1-1 0 0,-1-1 1 0 0,0-1 0 0 0,-1 1-1 0 0,1-1 1 0 0,-1 0-1 0 0,0-1 1 0 0,0 0-1 0 0,-3 2-35 0 0,-45 6 1085 0 0,-1-2 0 0 0,-1-3-1 0 0,1-2 1 0 0,-1-2 0 0 0,0-3-1 0 0,-53-8-1084 0 0,-45-5 616 0 0,0-7 1 0 0,-86-25-617 0 0,241 45-167 0 0,0 1 0 0 0,1 0 0 0 0,-1-1 1 0 0,0 1-1 0 0,1 0 0 0 0,-1 0 0 0 0,0-1 1 0 0,0 1-1 0 0,1 0 0 0 0,-1-1 0 0 0,0 1 1 0 0,0-1-1 0 0,0 1 0 0 0,0 0 0 0 0,0-1 1 0 0,1 1-1 0 0,-1-1 0 0 0,0 1 0 0 0,0 0 1 0 0,0-1-1 0 0,0 1 0 0 0,0-1 0 0 0,0 1 1 0 0,0 0-1 0 0,0-1 0 0 0,-1 1 0 0 0,1-1 167 0 0,60 0-3817 0 0,-56 1 3520 0 0,73 4-6494 0 0,-51-2-773 0 0</inkml:trace>
  <inkml:trace contextRef="#ctx0" brushRef="#br0" timeOffset="38778.88">11178 3685 10850 0 0,'0'0'1230'0'0,"0"0"-91"0"0,0 0-262 0 0,0 0-315 0 0,0 0-217 0 0,0 0-179 0 0,0 0-274 0 0,0 0-298 0 0,0 0-283 0 0,0 0-3 0 0,0 0 242 0 0,0 0 334 0 0,0 2 365 0 0,8 264 2023 0 0,25 280-903 0 0,-28-280-741 0 0,0-241-862 0 0,-2-9 3062 0 0,-16-33-1941 0 0,-38-56-11637 0 0,39 57 6857 0 0,3 2-2171 0 0</inkml:trace>
  <inkml:trace contextRef="#ctx0" brushRef="#br0" timeOffset="39110.186">10801 3645 20212 0 0,'0'0'516'0'0,"0"0"-125"0"0,0 0-244 0 0,0 0-250 0 0,0 0-173 0 0,0 0-5 0 0,0 0 87 0 0,36-19 88 0 0,116-56 40 0 0,-53 53 1 0 0,-78 23 50 0 0,39 3 12 0 0,-1 2 0 0 0,0 3 0 0 0,0 3 0 0 0,-2 2 0 0 0,1 2 0 0 0,-2 3 0 0 0,0 3-1 0 0,-2 2 1 0 0,0 2 0 0 0,-2 2 0 0 0,-1 3 0 0 0,4 5 3 0 0,-46-31-21 0 0,0 0 1 0 0,-1 0-1 0 0,0 1 1 0 0,0 0-1 0 0,0 1 0 0 0,0 0 1 0 0,-1 0-1 0 0,0 0 1 0 0,-1 1-1 0 0,1 0 0 0 0,-2 0 1 0 0,1 0-1 0 0,-1 1 1 0 0,0 0-1 0 0,-1 0 0 0 0,0 1 1 0 0,-1-1-1 0 0,1 3 21 0 0,-6-7 85 0 0,-1-1-1 0 0,0 0 0 0 0,0 0 1 0 0,0 0-1 0 0,-1-1 1 0 0,1 1-1 0 0,-1-1 0 0 0,0 1 1 0 0,0-1-1 0 0,0-1 1 0 0,-1 1-1 0 0,1 0 0 0 0,0-1 1 0 0,-1 0-1 0 0,0 0 1 0 0,1-1-1 0 0,-1 1 0 0 0,0-1 1 0 0,0 0-1 0 0,0 0 1 0 0,-4 0-85 0 0,-69 12 595 0 0,0-3 1 0 0,-1-3-1 0 0,0-4 1 0 0,-60-6-596 0 0,25 2 302 0 0,-219-5-335 0 0,-252 6-29 0 0,393 16-3499 0 0,4 12-3317 0 0,135-16-4228 0 0</inkml:trace>
  <inkml:trace contextRef="#ctx0" brushRef="#br0" timeOffset="42382.385">2198 45 6769 0 0,'0'0'115'0'0,"0"0"143"0"0,0 0 54 0 0,0 0 18 0 0,0 0-20 0 0,0 0-124 0 0,0 0-226 0 0,0 0-242 0 0,0 0-192 0 0,0 0-35 0 0,0 0 105 0 0,-22-10 158 0 0,-69-24 189 0 0,89 34 62 0 0,0 0 0 0 0,0 0 0 0 0,0 0 0 0 0,0 0 0 0 0,0 0-1 0 0,0 1 1 0 0,0-1 0 0 0,0 1 0 0 0,0-1 0 0 0,0 1 0 0 0,0 0 0 0 0,1 0 0 0 0,-1 0 0 0 0,0 0 0 0 0,1 0-1 0 0,-1 0 1 0 0,0 0 0 0 0,1 0 0 0 0,-1 1 0 0 0,1-1 0 0 0,0 0 0 0 0,-1 1 0 0 0,1 0 0 0 0,0-1 0 0 0,0 1-1 0 0,0 0 1 0 0,0-1 0 0 0,0 1 0 0 0,1 0 0 0 0,-1 0 0 0 0,0 0 0 0 0,1 0 0 0 0,-1 0 0 0 0,1-1 0 0 0,0 1-1 0 0,0 2-4 0 0,-4 7 60 0 0,-42 120 417 0 0,6 2 0 0 0,6 2 0 0 0,-1 42-477 0 0,9-50 169 0 0,-156 987 1250 0 0,72-374-537 0 0,-37 48-400 0 0,-81 536-715 0 0,195-814-5668 0 0,32-440 1148 0 0</inkml:trace>
  <inkml:trace contextRef="#ctx0" brushRef="#br0" timeOffset="42695.32">12130 260 11050 0 0,'0'0'102'0'0,"0"0"28"0"0,0 0 13 0 0,0 0-112 0 0,0 0-145 0 0,0 0-243 0 0,0 0-224 0 0,0 0 40 0 0,0 0 149 0 0,0 0 248 0 0,-1 8 442 0 0,51 619 2829 0 0,-74 709-2079 0 0,-3-273-209 0 0,46 25-19 0 0,-5 444-2279 0 0,-62-944-6482 0 0,34-471 1882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17:27.544"/>
    </inkml:context>
    <inkml:brush xml:id="br0">
      <inkml:brushProperty name="width" value="0.1" units="cm"/>
      <inkml:brushProperty name="height" value="0.1" units="cm"/>
      <inkml:brushProperty name="color" value="#CC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4548 14649 544 0 0,'0'0'903'0'0,"0"0"-228"0"0,0 0-55 0 0,0 0-3 0 0,0 0 46 0 0,0 0 93 0 0,0 0 38 0 0,0 0 47 0 0,0 0 17 0 0,0 0-42 0 0,0 0-29 0 0,-2-7-39 0 0,0 3-781 0 0,-8-15 719 0 0,9 2-2994 0 0,50 17 2764 0 0,188-10 604 0 0,-237 10-940 0 0,0 0 63 0 0,0 0 82 0 0,0 0 53 0 0,0 0-3 0 0,0 0-45 0 0,0 0-88 0 0,0 0-108 0 0,0 0-98 0 0,0 0-94 0 0,0 0-92 0 0,0 0-96 0 0,0 0-81 0 0,42 2-20 0 0,200 2 1529 0 0,587-78 234 0 0,627 48 212 0 0,-1059 27-1282 0 0,1566 82 1094 0 0,-1078-31-1085 0 0,1516 47 716 0 0,-292-67 202 0 0,-16-109 7 0 0,-456 10-689 0 0,425 74-367 0 0,-220 60 67 0 0,1457-50-10 0 0,-2006-21-203 0 0,-1062 7 7 0 0,-39 1 122 0 0,0-7 0 0 0,0-9-1 0 0,79-20-146 0 0,-206 18 662 0 0,-98 10-7245 0 0,-10 16-617 0 0,25-6 794 0 0</inkml:trace>
  <inkml:trace contextRef="#ctx0" brushRef="#br1" timeOffset="3719.738">13632 16499 8874 0 0,'0'0'136'0'0,"0"0"-169"0"0,0 0-513 0 0,0 0-411 0 0,0 0-77 0 0,0 0 225 0 0,0 0 556 0 0,0 0 492 0 0,0 0 208 0 0,0 0 128 0 0,0 0 62 0 0,3 42-46 0 0,10 140-70 0 0,-11-126-286 0 0,-3 0-1 0 0,-2 0 0 0 0,-3 0 0 0 0,-9 39-234 0 0,-1 8 134 0 0,-12 272 1117 0 0,28-374 108 0 0,-3-6 2010 0 0,-5-15-2439 0 0,1 5-688 0 0,-154-338 1260 0 0,83 221-813 0 0,78 132-1161 0 0,0 0-511 0 0,10 22-2343 0 0,23 12 3491 0 0,-24-26-399 0 0,8 6 270 0 0,1-1 1 0 0,1-1-1 0 0,0-1 1 0 0,1 0-1 0 0,0-2 1 0 0,0 0-1 0 0,1-2 0 0 0,0 0 1 0 0,1-1-1 0 0,-1-1 1 0 0,1-1-1 0 0,0-1 1 0 0,0-1-1 0 0,0-1 0 0 0,1-1 1 0 0,-1 0-1 0 0,0-2 1 0 0,0-1-1 0 0,8-2-36 0 0,-10 1 95 0 0,-1-1 0 0 0,1-1 1 0 0,-2 0-1 0 0,1-1 0 0 0,-1-1 0 0 0,0-1 0 0 0,0-1 0 0 0,-1 0 1 0 0,-1-1-1 0 0,0-1 0 0 0,0 0 0 0 0,-1-2 0 0 0,-1 1 0 0 0,0-2 1 0 0,-1 0-1 0 0,0 0 0 0 0,-2-1 0 0 0,0-1 0 0 0,0 0 0 0 0,-2-1 1 0 0,0 1-1 0 0,-1-2 0 0 0,-1 1 0 0 0,0-1 0 0 0,-2 0 0 0 0,0-1 1 0 0,-1 1-1 0 0,-1-1-95 0 0,7-185 1337 0 0,-10 204-1835 0 0,0 33-2991 0 0,2 247 3181 0 0,36 243 308 0 0,-26-448 2 0 0,4 64 740 0 0,-16-137-539 0 0,0-1-49 0 0,21-6-10049 0 0,-15 4 4339 0 0</inkml:trace>
  <inkml:trace contextRef="#ctx0" brushRef="#br1" timeOffset="4184.737">14809 17281 14179 0 0,'0'0'-1226'0'0,"0"0"-126"0"0,0 0 69 0 0,0 0 468 0 0,0 0 726 0 0,0 0 232 0 0,0 0-1 0 0,0 0-8 0 0,33 1-48 0 0,172 2 13 0 0,-131 11-73 0 0,-73-13-14 0 0,1 0-1 0 0,-1 0 1 0 0,0 0 0 0 0,0 0 0 0 0,0 0 0 0 0,0 0-1 0 0,1 0 1 0 0,-1 0 0 0 0,-1 0 0 0 0,1 0 0 0 0,0 1-1 0 0,0-1 1 0 0,0 0 0 0 0,-1 1 0 0 0,1-1 0 0 0,-1 1-1 0 0,1-1 1 0 0,-1 1 0 0 0,1-1 0 0 0,-1 0 0 0 0,0 1-1 0 0,0 0 1 0 0,0-1 0 0 0,0 1 0 0 0,0-1 0 0 0,0 1-1 0 0,0-1 1 0 0,0 1 0 0 0,0-1 0 0 0,-1 1-1 0 0,1-1 1 0 0,-1 1 0 0 0,1-1 0 0 0,-1 0 0 0 0,0 1-1 0 0,1-1 1 0 0,-1 0 0 0 0,0 1 0 0 0,0-1 0 0 0,0 0-1 0 0,0 0 1 0 0,0 0 0 0 0,0 0 0 0 0,0 0 0 0 0,-1 0-1 0 0,1 0 1 0 0,-1 0-12 0 0,-107 122 464 0 0,72-86-547 0 0,2 2-1 0 0,1 1 1 0 0,3 2-1 0 0,1 1 1 0 0,-23 45 83 0 0,50-83-18 0 0,0 1 0 0 0,0-1 1 0 0,0 1-1 0 0,1-1 0 0 0,0 1 0 0 0,0 0 1 0 0,1 0-1 0 0,-1 0 0 0 0,1 0 0 0 0,0 0 0 0 0,1 0 1 0 0,0 0-1 0 0,0 0 0 0 0,0 0 0 0 0,1 0 1 0 0,-1 0-1 0 0,1 0 0 0 0,1 0 0 0 0,-1 0 1 0 0,1 0-1 0 0,0 0 0 0 0,1-1 0 0 0,-1 1 0 0 0,1-1 1 0 0,0 1-1 0 0,1-1 0 0 0,-1 0 0 0 0,1 0 1 0 0,0-1-1 0 0,0 1 0 0 0,0-1 0 0 0,1 0 0 0 0,-1 0 1 0 0,1 0-1 0 0,0-1 0 0 0,0 1 0 0 0,1-1 1 0 0,-1-1-1 0 0,1 1 0 0 0,-1-1 0 0 0,1 0 1 0 0,0 0-1 0 0,0 0 0 0 0,0-1 0 0 0,0 0 0 0 0,3 0 18 0 0,34-1 144 0 0,-1-2 0 0 0,0-1 0 0 0,0-3 0 0 0,0-1 0 0 0,0-2 0 0 0,-2-2 0 0 0,1-2-1 0 0,-1-1 1 0 0,-1-2 0 0 0,10-7-144 0 0,-12 8 288 0 0,-6 59-4382 0 0,5-22-776 0 0,-26-18 2280 0 0</inkml:trace>
  <inkml:trace contextRef="#ctx0" brushRef="#br1" timeOffset="4557.736">15940 17822 6025 0 0,'0'0'2738'0'0,"0"0"-969"0"0,0 0-955 0 0,0 0-898 0 0,0 0-382 0 0,0 0-24 0 0,0 0 166 0 0,0 0 296 0 0,0 0 71 0 0,0 0 5 0 0,0 0-8 0 0,0 0 44 0 0,0 0 39 0 0,23 19 18 0 0,70 59 30 0 0,-88-73-122 0 0,1-1 1 0 0,0 0-1 0 0,0 0 0 0 0,0-1 1 0 0,1 1-1 0 0,-1-1 1 0 0,1-1-1 0 0,0 1 1 0 0,-1-1-1 0 0,1 0 1 0 0,0-1-1 0 0,0 0 1 0 0,1 0-1 0 0,-1 0 1 0 0,0-1-1 0 0,0 0 1 0 0,0 0-1 0 0,0-1 0 0 0,1 0-49 0 0,20-1 246 0 0,-4 0-46 0 0,0-2 0 0 0,0-1 0 0 0,-1-1 0 0 0,0-1 0 0 0,0-1 0 0 0,-1-2 0 0 0,0 0 1 0 0,0 0-1 0 0,-1-2 0 0 0,-1-1 0 0 0,0-1 0 0 0,0 0 0 0 0,-2-2 0 0 0,0 0 0 0 0,0-1 0 0 0,-2 0 0 0 0,0-2 0 0 0,-1 0 0 0 0,11-19-200 0 0,-21 32 44 0 0,-1-1 0 0 0,0 1 1 0 0,0-1-1 0 0,0-1 0 0 0,0 1 0 0 0,-1 0 0 0 0,-1-1 0 0 0,1 0 1 0 0,-1 1-1 0 0,0-1 0 0 0,-1 0 0 0 0,0 0 0 0 0,0 0 0 0 0,-1 0 1 0 0,0 0-1 0 0,0 0 0 0 0,-1 0 0 0 0,0 0 0 0 0,0 0 0 0 0,-1 0 1 0 0,0 0-1 0 0,-1 0 0 0 0,1 1 0 0 0,-1-1 0 0 0,-1 1 0 0 0,0 0 1 0 0,0 0-1 0 0,0 0 0 0 0,-1 1 0 0 0,0-1 0 0 0,0 1 0 0 0,0 0 1 0 0,-1 0-1 0 0,0 1 0 0 0,0 0 0 0 0,0 0 0 0 0,-1 0 0 0 0,0 1 1 0 0,0 0-1 0 0,0 0 0 0 0,0 1 0 0 0,-4-1-44 0 0,-8-3-58 0 0,0 1 0 0 0,0 1 1 0 0,-1 1-1 0 0,0 1 0 0 0,0 0 0 0 0,0 2 0 0 0,0 0 0 0 0,0 1 1 0 0,0 1-1 0 0,0 1 0 0 0,0 1 0 0 0,1 0 0 0 0,-1 2 0 0 0,1 0 0 0 0,0 2 1 0 0,0 0-1 0 0,-12 7 58 0 0,18-9-83 0 0,0 1 1 0 0,1 1-1 0 0,0 0 1 0 0,0 1-1 0 0,0 0 1 0 0,1 0-1 0 0,1 2 1 0 0,-1-1-1 0 0,2 1 1 0 0,-1 1-1 0 0,1 0 1 0 0,1 0-1 0 0,0 0 1 0 0,1 1-1 0 0,0 1 1 0 0,0-1-1 0 0,2 1 1 0 0,-1 0-1 0 0,2 0 1 0 0,0 1-1 0 0,0-1 1 0 0,1 1-1 0 0,1 0 1 0 0,0 0-1 0 0,1 7 83 0 0,1-18-94 0 0,0 0-1 0 0,0 1 1 0 0,0-1 0 0 0,1 0-1 0 0,-1 1 1 0 0,1-1 0 0 0,0 0-1 0 0,0 1 1 0 0,0-1 0 0 0,0 0-1 0 0,0 0 1 0 0,1 0 0 0 0,-1 0-1 0 0,1 0 1 0 0,0 0 0 0 0,0-1-1 0 0,0 1 1 0 0,0 0-1 0 0,1-1 1 0 0,-1 0 0 0 0,1 1-1 0 0,-1-1 1 0 0,1 0 0 0 0,0 0-1 0 0,0-1 1 0 0,0 1 0 0 0,0-1-1 0 0,0 1 1 0 0,0-1 0 0 0,0 0-1 0 0,3 1 95 0 0,70 6-5561 0 0,-48-8-352 0 0</inkml:trace>
  <inkml:trace contextRef="#ctx0" brushRef="#br0" timeOffset="-2489.745">4076 12197 968 0 0,'0'0'1078'0'0,"0"0"19"0"0,0 0 6 0 0,0 0-11 0 0,0 0-190 0 0,0 0-367 0 0,0 0-298 0 0,0 0-285 0 0,0 0-168 0 0,0 0-5 0 0,0 0 66 0 0,10-18 58 0 0,34-53 15 0 0,80-37-163 0 0,442-287 885 0 0,-260 191 1302 0 0,612-385 2477 0 0,178-64-3746 0 0,420-202 710 0 0,-1426 806-1351 0 0,429-229 828 0 0,72-4-860 0 0,118 6-63 0 0,84 7 63 0 0,-352 135-10 0 0,6 19 0 0 0,5 19 1 0 0,221-9 9 0 0,472-41 278 0 0,-434 84 1205 0 0,454 29-1483 0 0,-815 50 280 0 0,138 33-280 0 0,-439-45 30 0 0,407 64-58 0 0,-4 20 0 0 0,-4 19 0 0 0,77 45 28 0 0,132 77 86 0 0,170 106-86 0 0,-496-197 4 0 0,1514 727-16 0 0,-580-262 36 0 0,21 50 155 0 0,-766-398-70 0 0,-84-45 0 0 0,268 183-109 0 0,-243-75 88 0 0,214 205-88 0 0,-596-461 45 0 0,218 153-33 0 0,-265-205 715 0 0,-22-7-2552 0 0,-11-4-6872 0 0,-5-1 56 0 0</inkml:trace>
  <inkml:trace contextRef="#ctx0" brushRef="#br0" timeOffset="1298.412">7091 10622 7458 0 0,'0'0'1489'0'0,"0"0"133"0"0,0 0-166 0 0,0 0-394 0 0,0 0-421 0 0,0 0-418 0 0,0 0-320 0 0,0 0-238 0 0,0 0-205 0 0,0 0-131 0 0,0 0-8 0 0,0 0 60 0 0,0 0 109 0 0,16-24 168 0 0,54-68 129 0 0,-69 90 209 0 0,0 1 0 0 0,0 0 1 0 0,0-1-1 0 0,0 1 0 0 0,0 0 1 0 0,0 0-1 0 0,1 0 0 0 0,-1 0 1 0 0,0 0-1 0 0,1 0 0 0 0,-1 0 1 0 0,1 0-1 0 0,-1 1 0 0 0,1-1 1 0 0,-1 1-1 0 0,1-1 0 0 0,-1 1 1 0 0,1-1-1 0 0,-1 1 0 0 0,1 0 1 0 0,0 0-1 0 0,-1-1 0 0 0,1 1 1 0 0,0 1-1 0 0,-1-1 0 0 0,1 0 1 0 0,0 0-1 0 0,-1 0 0 0 0,1 1 1 0 0,-1-1-1 0 0,1 1 0 0 0,-1 0 1 0 0,1-1-1 0 0,-1 1 0 0 0,1 0 1 0 0,-1 0-1 0 0,2 0 4 0 0,6 4-3 0 0,41 11 39 0 0,1-1 0 0 0,0-3-1 0 0,1-3 1 0 0,0-1 0 0 0,1-3 0 0 0,24-2-36 0 0,141-9 1417 0 0,211-35-1417 0 0,-218 18 309 0 0,2056-149 333 0 0,-77 85-576 0 0,223 91 1112 0 0,-1912 7-1139 0 0,2354 41 885 0 0,899 111 481 0 0,-3719-161-1476 0 0,7-1-144 0 0,1 1 1 0 0,-1 3-1 0 0,0 1 0 0 0,-1 2 1 0 0,37 12 214 0 0,-57-7-2295 0 0,-14 1-2749 0 0,-5-7-1122 0 0</inkml:trace>
  <inkml:trace contextRef="#ctx0" brushRef="#br0" timeOffset="6073.598">13592 12579 5249 0 0,'0'0'-119'0'0,"0"0"-66"0"0,0 0-40 0 0,0 0 18 0 0,0 0 14 0 0,0 0 34 0 0,0 0 42 0 0,0 0 27 0 0,33-29 44 0 0,99-89 23 0 0,-57 71-96 0 0,-65 97-1184 0 0,-10-43 363 0 0,0-3-583 0 0</inkml:trace>
  <inkml:trace contextRef="#ctx0" brushRef="#br0" timeOffset="6797.181">14034 12355 0 0 0,'0'0'1080'0'0,"0"0"-374"0"0,0 0-193 0 0,0 0-57 0 0,0 0 74 0 0,0 0 86 0 0,0 0 100 0 0,0 0 35 0 0,0 0-70 0 0,0 0-86 0 0,0 0-188 0 0,0 0-190 0 0,0 0-171 0 0,-11-24-138 0 0,-37-73-72 0 0,47 95 156 0 0,0 1 0 0 0,1-1 0 0 0,-1 1 0 0 0,0-1 0 0 0,0 1 0 0 0,0-1 0 0 0,0 1 0 0 0,0 0 0 0 0,-1-1 0 0 0,1 1 0 0 0,0 0 1 0 0,-1 0-1 0 0,1 0 0 0 0,-1 0 0 0 0,1 0 0 0 0,-1 0 0 0 0,1 0 0 0 0,-1 0 0 0 0,1 1 0 0 0,-1-1 0 0 0,0 1 0 0 0,0-1 1 0 0,1 1-1 0 0,-1 0 0 0 0,0 0 0 0 0,0-1 0 0 0,1 1 0 0 0,-1 0 0 0 0,0 1 0 0 0,0-1 0 0 0,1 0 0 0 0,-1 0 0 0 0,0 1 1 0 0,0-1-1 0 0,1 1 0 0 0,-1-1 0 0 0,0 1 8 0 0,-5 1-41 0 0,-35 11 69 0 0,1 2-1 0 0,1 1 1 0 0,0 3-1 0 0,1 1 1 0 0,1 1-1 0 0,1 2 1 0 0,1 2 0 0 0,1 1-1 0 0,-27 28-27 0 0,32-31-21 0 0,1 1 1 0 0,0 2-1 0 0,2 1 0 0 0,1 1 0 0 0,2 1 0 0 0,0 2 1 0 0,2 0-1 0 0,2 1 0 0 0,1 1 0 0 0,1 1 0 0 0,2 0 1 0 0,1 2-1 0 0,2 0 0 0 0,1 0 0 0 0,2 1 0 0 0,2 0 0 0 0,1 1 1 0 0,2 0-1 0 0,1 0 0 0 0,2 19 21 0 0,3-48 28 0 0,1 0 1 0 0,0 1-1 0 0,0-1 0 0 0,1-1 0 0 0,0 1 1 0 0,1 0-1 0 0,0-1 0 0 0,0 0 0 0 0,1 0 1 0 0,0 0-1 0 0,0 0 0 0 0,0-1 1 0 0,1 1-1 0 0,1-2 0 0 0,-1 1 0 0 0,1-1 1 0 0,0 0-1 0 0,0 0 0 0 0,1-1 0 0 0,0 0 1 0 0,0 0-1 0 0,0-1 0 0 0,1 0 1 0 0,-1 0-1 0 0,1-1 0 0 0,0 0 0 0 0,0-1 1 0 0,2 1-29 0 0,27 6 369 0 0,0-1 0 0 0,1-3 0 0 0,-1-1 0 0 0,1-1 0 0 0,0-2 0 0 0,6-3-369 0 0,4-1 349 0 0,0-2-1 0 0,0-2 1 0 0,-1-2 0 0 0,0-3-1 0 0,-1-1 1 0 0,0-3 0 0 0,-1-1 0 0 0,-1-3-1 0 0,-1-2 1 0 0,-1-1 0 0 0,-1-2-1 0 0,-1-2 1 0 0,25-23-349 0 0,-48 36 210 0 0,-1-1 0 0 0,0-1 0 0 0,-1-1 0 0 0,-1 0 0 0 0,-1 0-1 0 0,-1-2 1 0 0,0 0 0 0 0,-1 0 0 0 0,-1-1 0 0 0,-1-1 0 0 0,-1 0 0 0 0,-1 0 0 0 0,0-1 0 0 0,-2 1 0 0 0,-1-2-1 0 0,0 1 1 0 0,-2-1 0 0 0,0 1 0 0 0,-2-1 0 0 0,0 0 0 0 0,-2 0 0 0 0,0 1 0 0 0,-5-20-210 0 0,2 24-20 0 0,-2 0 1 0 0,0 1 0 0 0,-1-1-1 0 0,-1 1 1 0 0,0 1 0 0 0,-1 0-1 0 0,-1 0 1 0 0,0 1 0 0 0,-2 0-1 0 0,1 1 1 0 0,-2 0-1 0 0,0 1 1 0 0,0 0 0 0 0,-1 1-1 0 0,-1 1 1 0 0,0 0 0 0 0,-1 1-1 0 0,0 0 1 0 0,0 2 0 0 0,-1 0-1 0 0,-6-2 20 0 0,-11-4-177 0 0,-1 2 1 0 0,0 1-1 0 0,0 2 0 0 0,-1 2 0 0 0,0 1 0 0 0,0 1 0 0 0,0 2 0 0 0,-1 2 0 0 0,1 2 1 0 0,-17 2 176 0 0,40-2-153 0 0,0 1 0 0 0,0 0 0 0 0,0 1 0 0 0,0 0 0 0 0,1 1 0 0 0,-1 1 1 0 0,1 0-1 0 0,1 0 0 0 0,-1 1 0 0 0,1 1 0 0 0,0 0 0 0 0,0 1 0 0 0,1 0 0 0 0,-1 0 1 0 0,2 1-1 0 0,0 0 0 0 0,0 1 0 0 0,0 0 0 0 0,1 0 0 0 0,1 1 0 0 0,0 0 1 0 0,-2 5 152 0 0,2-2-454 0 0,1 0 0 0 0,1 1 1 0 0,0 0-1 0 0,1 0 0 0 0,1 0 0 0 0,0 0 1 0 0,1 1-1 0 0,0-1 0 0 0,2 1 1 0 0,0-1-1 0 0,0 1 0 0 0,2 5 454 0 0,21 72-4243 0 0,-12-62 546 0 0</inkml:trace>
  <inkml:trace contextRef="#ctx0" brushRef="#br0" timeOffset="7239.677">15318 12444 7786 0 0,'0'0'925'0'0,"0"0"-125"0"0,0 0-26 0 0,0 0-258 0 0,0 0-489 0 0,0 0-497 0 0,0 0-322 0 0,0 0 13 0 0,0 0 303 0 0,0 0 380 0 0,0 0 272 0 0,0 0 138 0 0,-8 11 35 0 0,3-4-295 0 0,-49 65 86 0 0,3 3 0 0 0,4 1 0 0 0,3 3-1 0 0,3 1 1 0 0,4 3 0 0 0,1 8-140 0 0,28-67-36 0 0,2 1-1 0 0,0 0 0 0 0,2 0 0 0 0,1 0 0 0 0,1 0 0 0 0,1 1 0 0 0,1-1 0 0 0,1 1 0 0 0,2-1 0 0 0,0 1 37 0 0,-1-18 7 0 0,1-1 0 0 0,0 1 0 0 0,1-1 0 0 0,-1 0 0 0 0,2 0 0 0 0,-1 0 0 0 0,1 0 1 0 0,-1-1-1 0 0,2 0 0 0 0,-1 0 0 0 0,1 0 0 0 0,0 0 0 0 0,0-1 0 0 0,1 0 0 0 0,-1-1 0 0 0,1 1 0 0 0,0-1 0 0 0,0 0 0 0 0,1-1 0 0 0,-1 0 0 0 0,1 0 0 0 0,-1-1 0 0 0,1 1 1 0 0,0-2-1 0 0,5 1-7 0 0,206 8 1517 0 0,187-58 818 0 0,-406 48-2288 0 0,0 0 14 0 0,0 0-9 0 0,0 0-63 0 0,0 0-74 0 0,-14 22-1765 0 0,-6 18-6084 0 0,20-36 4047 0 0</inkml:trace>
  <inkml:trace contextRef="#ctx0" brushRef="#br0" timeOffset="7489.837">16422 12638 14611 0 0,'0'0'1388'0'0,"0"0"-453"0"0,0 0-289 0 0,0 0-561 0 0,0 0-785 0 0,0 0-456 0 0,0 0-101 0 0,0 0 291 0 0,0 0 596 0 0,0 0 325 0 0,0 0 110 0 0,0 0 14 0 0,0 0-27 0 0,-7 39 3 0 0,-25 127-18 0 0,10-62 110 0 0,6 1 0 0 0,4 0 0 0 0,2 47-147 0 0,9-145-13 0 0,1 0-1 0 0,-1 1 0 0 0,1-1 1 0 0,1 0-1 0 0,-1 0 0 0 0,1 0 0 0 0,0 1 1 0 0,1-1-1 0 0,0 0 0 0 0,0 0 1 0 0,0-1-1 0 0,1 1 0 0 0,0 0 1 0 0,0-1-1 0 0,1 0 0 0 0,-1 0 1 0 0,2 0-1 0 0,-1 0 0 0 0,0 0 1 0 0,1-1-1 0 0,0 0 0 0 0,1 0 0 0 0,-1 0 1 0 0,1-1-1 0 0,0 1 0 0 0,0-2 1 0 0,0 1-1 0 0,0 0 0 0 0,1-1 1 0 0,0-1-1 0 0,-1 1 0 0 0,1-1 1 0 0,0 0-1 0 0,6 1 14 0 0,145 8-4075 0 0,-57-20-3382 0 0,-71 5 5554 0 0</inkml:trace>
  <inkml:trace contextRef="#ctx0" brushRef="#br0" timeOffset="7822.366">17285 13273 9394 0 0,'0'0'2886'0'0,"0"0"-1210"0"0,0 0-1121 0 0,0 0-870 0 0,0 0-307 0 0,0 0 49 0 0,0 0 259 0 0,0 0 296 0 0,0 0 110 0 0,0 0 39 0 0,0 0 16 0 0,0 0 18 0 0,11 36 6 0 0,35 114-12 0 0,-45-144-130 0 0,1 1 1 0 0,0 0 0 0 0,0-1 0 0 0,1 1-1 0 0,-1-1 1 0 0,2 0 0 0 0,-1 0 0 0 0,0 0-1 0 0,1 0 1 0 0,0 0 0 0 0,1-1 0 0 0,-1 0-1 0 0,1 0 1 0 0,0 0 0 0 0,0 0 0 0 0,1-1-1 0 0,2 2-29 0 0,9 6 108 0 0,1 1 22 0 0,1-2-1 0 0,0 0 1 0 0,1 0 0 0 0,0-2 0 0 0,1-1-1 0 0,-1 0 1 0 0,2-2 0 0 0,-1 0-1 0 0,1-1 1 0 0,0-2 0 0 0,0 0 0 0 0,0-1-1 0 0,0-1 1 0 0,0-1 0 0 0,0-2-1 0 0,0 0 1 0 0,0-1 0 0 0,16-4-130 0 0,-6 0 200 0 0,-1-2 0 0 0,1-1-1 0 0,-2-1 1 0 0,1-2 0 0 0,-2-1 0 0 0,0-1 0 0 0,0-1 0 0 0,-2-2-1 0 0,0-1 1 0 0,-1-1 0 0 0,-1-1 0 0 0,9-11-200 0 0,-24 23 76 0 0,0-1 1 0 0,0 0-1 0 0,-1 0 1 0 0,-1-1-1 0 0,0 0 1 0 0,0 0-1 0 0,-1-1 1 0 0,-1 0-1 0 0,0-1 1 0 0,0 1-1 0 0,-2-1 1 0 0,1 0-1 0 0,-1 0 0 0 0,-1-1 1 0 0,-1 1-1 0 0,0-1 1 0 0,0 1-1 0 0,-2-1 1 0 0,1 0-1 0 0,-2 1 1 0 0,0-1-1 0 0,0 0 1 0 0,-2 1-1 0 0,1-1 1 0 0,-2 1-1 0 0,0 0 0 0 0,0 0 1 0 0,-1 0-1 0 0,-1 0 1 0 0,0 1-1 0 0,-1 0 1 0 0,0 1-1 0 0,-3-5-76 0 0,-4 1-62 0 0,0 1 0 0 0,0 0 0 0 0,-1 0-1 0 0,-1 2 1 0 0,0 0 0 0 0,-1 1 0 0 0,0 0-1 0 0,-1 2 1 0 0,0 0 0 0 0,0 1 0 0 0,-1 0-1 0 0,0 2 1 0 0,-1 0 0 0 0,1 2 0 0 0,-1 0-1 0 0,0 1 1 0 0,0 0 0 0 0,0 2 0 0 0,0 1 0 0 0,0 0-1 0 0,0 2 1 0 0,0 0 0 0 0,0 1 0 0 0,0 1-1 0 0,1 1 1 0 0,-1 0 0 0 0,1 2 0 0 0,1 0-1 0 0,-1 1 1 0 0,1 1 0 0 0,0 1 0 0 0,1 0-1 0 0,-7 7 63 0 0,5-1-146 0 0,1 1 0 0 0,0 1 0 0 0,2 0 0 0 0,0 1-1 0 0,1 1 1 0 0,1 0 0 0 0,1 1 0 0 0,0 1-1 0 0,2 0 1 0 0,1 0 0 0 0,0 1 0 0 0,1 4 146 0 0,3 104-4926 0 0,17-102 635 0 0,2-10-4087 0 0</inkml:trace>
  <inkml:trace contextRef="#ctx0" brushRef="#br0" timeOffset="9460.011">15201 8249 2240 0 0,'0'0'1418'0'0,"0"0"-619"0"0,0 0-256 0 0,0 0-209 0 0,0 0-184 0 0,0 0-153 0 0,0 0 113 0 0,0 0 283 0 0,0 0 286 0 0,0 0 252 0 0,-6-42 4694 0 0,-12-15-2441 0 0,16 55-3308 0 0,0 0 0 0 0,-1 0 0 0 0,1 0 0 0 0,-1 0 0 0 0,1 0 0 0 0,-1 0 0 0 0,0 0 0 0 0,1 1 0 0 0,-1 0 0 0 0,0-1 0 0 0,0 1 0 0 0,0 0 1 0 0,0 0-1 0 0,0 1 0 0 0,0-1 0 0 0,-1 1 0 0 0,1-1 0 0 0,0 1 0 0 0,0 0 0 0 0,0 0 0 0 0,0 0 0 0 0,-1 1 0 0 0,1-1 0 0 0,0 1 0 0 0,-1 0 124 0 0,-20 6-229 0 0,2 1 0 0 0,-1 0-1 0 0,1 2 1 0 0,0 1 0 0 0,1 0-1 0 0,1 2 1 0 0,-16 11 229 0 0,11-8-95 0 0,0 1 45 0 0,-32 14-24 0 0,1 4-1 0 0,2 2 1 0 0,2 2 0 0 0,1 2-1 0 0,2 3 1 0 0,2 1 0 0 0,3 3-1 0 0,1 1 1 0 0,-26 41 74 0 0,51-58-41 0 0,1 1 1 0 0,2 0-1 0 0,1 2 1 0 0,1-1-1 0 0,2 2 1 0 0,2 0-1 0 0,1 0 1 0 0,1 0-1 0 0,3 1 1 0 0,1 0-1 0 0,1 28 41 0 0,2-46 26 0 0,1-1 0 0 0,1 1 0 0 0,0-1 0 0 0,1 1-1 0 0,2-1 1 0 0,0 0 0 0 0,0 0 0 0 0,2-1 0 0 0,0 0 0 0 0,1 0 0 0 0,1 0-1 0 0,0-1 1 0 0,1 0 0 0 0,1-1 0 0 0,0 0 0 0 0,1-1 0 0 0,1 0 0 0 0,0-1-1 0 0,1-1 1 0 0,0 0 0 0 0,1 0 0 0 0,1-2 0 0 0,-1 0 0 0 0,3 0-26 0 0,15 5 174 0 0,1-3 0 0 0,0 0 0 0 0,1-2 0 0 0,0-2 1 0 0,0-1-1 0 0,1-2 0 0 0,0-1 0 0 0,-1-2 0 0 0,1-2 1 0 0,0-1-1 0 0,0-1 0 0 0,0-2 0 0 0,11-4-174 0 0,-26 5 219 0 0,0-1 0 0 0,0-1 0 0 0,-1 0 0 0 0,1-2 0 0 0,-1 0 0 0 0,-1-2 0 0 0,1 0 0 0 0,-1-1 0 0 0,-1-1 0 0 0,0-1 0 0 0,-1 0 0 0 0,0-1-1 0 0,0-1 1 0 0,-2-1 0 0 0,0 0 0 0 0,-1-1 0 0 0,0 0 0 0 0,-1-1 0 0 0,-1-1 0 0 0,-1 0 0 0 0,0-1 0 0 0,-1 0 0 0 0,0-3-219 0 0,-9 14 43 0 0,0 0 0 0 0,0 0 0 0 0,0 0 0 0 0,-1-1 0 0 0,-1 1 0 0 0,1 0 0 0 0,-1 0 0 0 0,0 0 0 0 0,-1 0 1 0 0,0 0-1 0 0,-1 1 0 0 0,1-1 0 0 0,-1 0 0 0 0,-1 1 0 0 0,1 0 0 0 0,-1 0 0 0 0,-1 0 0 0 0,1 0 0 0 0,-1 1 0 0 0,0-1 0 0 0,-1 1 0 0 0,1 0 0 0 0,-1 1 0 0 0,-1 0 1 0 0,1 0-1 0 0,-1 0 0 0 0,1 0 0 0 0,-4 0-43 0 0,-2-2-133 0 0,0 0-1 0 0,-1 1 1 0 0,1 0 0 0 0,-1 1 0 0 0,0 0 0 0 0,-1 1 0 0 0,1 1 0 0 0,-1 0 0 0 0,0 1-1 0 0,1 1 1 0 0,-1 0 0 0 0,0 0 0 0 0,0 1 0 0 0,0 1 0 0 0,0 1 0 0 0,-4 1 133 0 0,14-3-103 0 0,0 1 1 0 0,0-1 0 0 0,0 1-1 0 0,0 0 1 0 0,0 1-1 0 0,1-1 1 0 0,-1 1 0 0 0,0-1-1 0 0,1 1 1 0 0,-1 0 0 0 0,1 0-1 0 0,-1 1 1 0 0,1-1 0 0 0,0 1-1 0 0,0 0 1 0 0,0 0-1 0 0,0 0 1 0 0,1 0 0 0 0,-1 0-1 0 0,1 0 1 0 0,0 1 0 0 0,0-1-1 0 0,0 1 1 0 0,0 0-1 0 0,1-1 1 0 0,0 1 0 0 0,-1 0-1 0 0,1 0 1 0 0,0 0 0 0 0,1 0-1 0 0,-1 0 1 0 0,1 0-1 0 0,0 0 1 0 0,0 0 0 0 0,0 0-1 0 0,0 0 1 0 0,1 0 0 0 0,1 4 102 0 0,4-4 66 0 0,1 0 1 0 0,-1 0 0 0 0,1 0 0 0 0,0-1 0 0 0,0 0-1 0 0,0-1 1 0 0,1 0 0 0 0,-1 0 0 0 0,1 0 0 0 0,-1-1-1 0 0,1 0 1 0 0,0 0 0 0 0,-1-1 0 0 0,1 0-1 0 0,0-1 1 0 0,-1 0 0 0 0,6-1-67 0 0,11 2 133 0 0,258-46 836 0 0,-199 27-911 0 0,173-50-2054 0 0,-223 57 1112 0 0,-1-1 0 0 0,-1-1 0 0 0,0-2 0 0 0,-1-1 0 0 0,-1-1-1 0 0,17-15 885 0 0,113-129-2616 0 0,-94 71 4997 0 0,-6-6 3574 0 0,-48 81-4874 0 0,-11 38-4646 0 0,-2-11 4173 0 0,-83 347-256 0 0,-81 182 216 0 0,159-470-345 0 0,7-69 438 0 0,0-1 484 0 0,8-21 2651 0 0,-5 10-3582 0 0,275-614 19 0 0,-268 604-318 0 0,2 0-1 0 0,0 0 0 0 0,1 1 1 0 0,1 1-1 0 0,1 0 0 0 0,1 1 1 0 0,1 1-1 0 0,0 0 0 0 0,14-9 86 0 0,-28 24-48 0 0,0 0 0 0 0,0 0 0 0 0,1 1 0 0 0,-1 0 0 0 0,0-1 0 0 0,1 1 0 0 0,-1 1 0 0 0,0-1-1 0 0,1 0 1 0 0,-1 1 0 0 0,1 0 0 0 0,0-1 0 0 0,-1 1 0 0 0,1 1 0 0 0,-1-1 0 0 0,1 0 0 0 0,-1 1 0 0 0,1 0-1 0 0,-1 0 1 0 0,0 0 0 0 0,1 0 0 0 0,-1 1 0 0 0,0-1 0 0 0,0 1 0 0 0,0 0 0 0 0,0 0 0 0 0,0 0 0 0 0,0 0-1 0 0,0 0 1 0 0,-1 1 0 0 0,1-1 0 0 0,-1 1 0 0 0,1-1 0 0 0,-1 1 0 0 0,0 0 0 0 0,0 0 0 0 0,-1 0 0 0 0,2 3 48 0 0,53 130-616 0 0,25 403 663 0 0,-10-325 52 0 0,-55-163 289 0 0,-16-50 0 0 0,0-1 230 0 0,-52-9 2120 0 0,-26-24-2876 0 0,45 17 350 0 0,-399-177-455 0 0,408 188-318 0 0,25 5 375 0 0,-1 0 1 0 0,1 1-1 0 0,-1-1 1 0 0,1 1-1 0 0,0-1 1 0 0,-1 1-1 0 0,1-1 1 0 0,-1 1-1 0 0,0-1 1 0 0,1 1-1 0 0,-1 0 1 0 0,1-1-1 0 0,-1 1 1 0 0,0 0-1 0 0,1-1 1 0 0,-1 1-1 0 0,0 0 1 0 0,0-1-1 0 0,0 1 1 0 0,0 0-1 0 0,1-1 1 0 0,-1 1-1 0 0,0 0 1 0 0,0 0-1 0 0,0-1 1 0 0,0 1-1 0 0,-1 0 1 0 0,1 0-1 0 0,0-1 1 0 0,0 1-1 0 0,0 0 1 0 0,-1-1-1 0 0,1 1 0 0 0,0 0 1 0 0,-1-1-1 0 0,1 1 1 0 0,0 0-1 0 0,-1-1 1 0 0,1 1-1 0 0,-1-1 1 0 0,1 1-1 0 0,-1-1 1 0 0,1 1-1 0 0,-1-1 1 0 0,1 1-1 0 0,-1-1 1 0 0,0 1-1 0 0,1-1 1 0 0,-1 0-1 0 0,0 1 1 0 0,1-1-1 0 0,-1 0 1 0 0,0 0-1 0 0,1 1 1 0 0,-1-1-1 0 0,0 0 1 0 0,1 0-1 0 0,-1 0 1 0 0,0 0-1 0 0,0 0 1 0 0,1 0-1 0 0,-1 0 1 0 0,0 0-1 0 0,0 0 1 0 0,1-1-1 0 0,-1 1 1 0 0,0 0-1 0 0,1 0 1 0 0,-1-1 185 0 0,28 27-3724 0 0,-18-18 338 0 0</inkml:trace>
  <inkml:trace contextRef="#ctx0" brushRef="#br0" timeOffset="9955.838">17841 9001 15915 0 0,'0'0'351'0'0,"0"0"-260"0"0,0 0-618 0 0,0 0-441 0 0,0 0-80 0 0,0 0 141 0 0,0 0 369 0 0,0 0 329 0 0,0 0 96 0 0,0 0 73 0 0,0 0 121 0 0,0 0 164 0 0,13-5 139 0 0,100-55 598 0 0,-104 55-832 0 0,0 1-1 0 0,0-1 1 0 0,0-1-1 0 0,-1 0 1 0 0,1 0 0 0 0,-1-1-1 0 0,-1 1 1 0 0,0-2 0 0 0,0 1-1 0 0,0-1 1 0 0,-1 0-1 0 0,0-1 1 0 0,0 1 0 0 0,-1-1-1 0 0,0 0 1 0 0,-1-1-1 0 0,0 1 1 0 0,0-1 0 0 0,-1 1-1 0 0,0-1 1 0 0,-1 0 0 0 0,0 0-1 0 0,-1-1 1 0 0,0 1-1 0 0,0 0 1 0 0,-1-3-150 0 0,-2 10 3 0 0,1-1 0 0 0,0 1 0 0 0,-1-1 0 0 0,0 1 0 0 0,0-1 0 0 0,0 1 0 0 0,0 0 0 0 0,0 0 0 0 0,-1 0-1 0 0,1 0 1 0 0,-1 0 0 0 0,0 1 0 0 0,0-1 0 0 0,0 1 0 0 0,0 0 0 0 0,0-1 0 0 0,0 2 0 0 0,-1-1 0 0 0,1 0 0 0 0,-1 1 0 0 0,1-1 0 0 0,-1 1 0 0 0,0 0 0 0 0,1 0 0 0 0,-1 0 0 0 0,0 1-1 0 0,0 0 1 0 0,0-1 0 0 0,1 1 0 0 0,-4 1-3 0 0,-117 12-829 0 0,97-5 690 0 0,-1 1 1 0 0,1 2 0 0 0,1 0-1 0 0,0 2 1 0 0,0 1 0 0 0,2 1-1 0 0,0 2 1 0 0,0 0 0 0 0,2 1-1 0 0,0 1 1 0 0,1 1 0 0 0,1 1-1 0 0,1 1 1 0 0,1 0-1 0 0,0 3 139 0 0,15-20-30 0 0,-1 1 0 0 0,1 0 0 0 0,0 0 0 0 0,0 0-1 0 0,0 0 1 0 0,1 0 0 0 0,0 1 0 0 0,1-1 0 0 0,-1 1-1 0 0,1 0 1 0 0,0-1 0 0 0,1 1 0 0 0,0 0-1 0 0,0-1 1 0 0,0 1 0 0 0,1 0 0 0 0,0-1 0 0 0,0 1-1 0 0,1 0 1 0 0,-1-1 0 0 0,2 0 0 0 0,-1 1-1 0 0,1-1 1 0 0,-1 0 0 0 0,2 0 0 0 0,-1 0 0 0 0,1-1-1 0 0,0 1 1 0 0,0-1 0 0 0,0 0 0 0 0,1 0 0 0 0,0 0-1 0 0,0-1 1 0 0,0 1 0 0 0,0-1 0 0 0,1-1-1 0 0,0 1 1 0 0,-1-1 0 0 0,1 0 0 0 0,1 0 0 0 0,5 2 30 0 0,274 72 508 0 0,-144-47-530 0 0,-130-27 19 0 0,12 1-13 0 0,-1 1 0 0 0,0 1 0 0 0,-1 1 0 0 0,1 1 0 0 0,-1 1 1 0 0,-1 1-1 0 0,0 1 0 0 0,0 1 0 0 0,-1 0 0 0 0,-1 2 0 0 0,10 8 16 0 0,-26-19 59 0 0,-1 0 1 0 0,0 0 0 0 0,0 0-1 0 0,0 0 1 0 0,-1 0 0 0 0,1 1 0 0 0,-1-1-1 0 0,1 0 1 0 0,-1 1 0 0 0,0-1-1 0 0,0 1 1 0 0,-1-1 0 0 0,1 1-1 0 0,-1-1 1 0 0,0 1 0 0 0,0 0 0 0 0,0-1-1 0 0,0 1 1 0 0,0-1 0 0 0,-1 1-1 0 0,0 0 1 0 0,0-1 0 0 0,0 1-1 0 0,0-1 1 0 0,0 0 0 0 0,-1 1 0 0 0,1-1-1 0 0,-1 0 1 0 0,0 0 0 0 0,0 0-1 0 0,0 0 1 0 0,0 0 0 0 0,-1-1-1 0 0,1 1 1 0 0,-1-1 0 0 0,0 1 0 0 0,0-1-1 0 0,0 0 1 0 0,0 0 0 0 0,0 0-1 0 0,0 0 1 0 0,0-1 0 0 0,0 1-1 0 0,-1-1 1 0 0,1 0 0 0 0,-1 0 0 0 0,-3 1-60 0 0,-390 118 2610 0 0,98-37-4767 0 0,110 0-6894 0 0,168-70 1001 0 0</inkml:trace>
  <inkml:trace contextRef="#ctx0" brushRef="#br0" timeOffset="14678.348">14704 18315 1216 0 0,'0'0'610'0'0,"0"0"27"0"0,0 0-51 0 0,0 0-125 0 0,0 0-118 0 0,0 0-102 0 0,0 0-21 0 0,0 0 56 0 0,0 0 120 0 0,0 0 159 0 0,0 0 175 0 0,7-16 65 0 0,40-130 2927 0 0,22-109-2562 0 0,1-28-854 0 0,-12-2 0 0 0,-13-2-1 0 0,-2-138-305 0 0,9-679 1001 0 0,-51 849-436 0 0,1-122 1620 0 0,-40-308-2185 0 0,-3 260 374 0 0,14-282-374 0 0,44-68 234 0 0,7 190-210 0 0,38-110-24 0 0,64-484 444 0 0,-79 842 10 0 0,14 2-1 0 0,15 3 1 0 0,98-259-454 0 0,-156 531 118 0 0,210-796 1977 0 0,-193 639-2008 0 0,-10-1-1 0 0,-10-1 1 0 0,-9 0 0 0 0,-10-32-87 0 0,-11 2 22 0 0,-36-171-22 0 0,16 153 30 0 0,-15-199 99 0 0,13-331-129 0 0,39 550 97 0 0,30-213-97 0 0,60-130 20 0 0,-39 285 29 0 0,-13-3 0 0 0,-4-185-49 0 0,-57-54 6 0 0,-29-110-483 0 0,52 631 112 0 0,1 0 0 0 0,0 0 0 0 0,2 1 0 0 0,1 0 0 0 0,1 0 0 0 0,1 0 0 0 0,11-22 365 0 0,-17 42-889 0 0,-1 1-1883 0 0,3 3-7077 0 0,-1 1 4376 0 0</inkml:trace>
  <inkml:trace contextRef="#ctx0" brushRef="#br0" timeOffset="15892.037">17449 344 2649 0 0,'0'0'740'0'0,"0"0"161"0"0,0 0 98 0 0,0 0-21 0 0,0 0-77 0 0,0 0-201 0 0,0 0-174 0 0,0 0-86 0 0,0 0 21 0 0,0 0 31 0 0,0 0 6 0 0,0 0-42 0 0,0 0-119 0 0,20-24-174 0 0,61-68-239 0 0,-60 69-277 0 0,-21 23-345 0 0,0 0-419 0 0,-2 6-2637 0 0,-4 24 3736 0 0,-1 26 268 0 0,2-1-1 0 0,3 1 1 0 0,2 0 0 0 0,6 41-250 0 0,0 56 276 0 0,-25 934 323 0 0,6-907-551 0 0,-56 1323 247 0 0,99-832 649 0 0,30-2 0 0 0,43 92-944 0 0,-69-518 167 0 0,12 97 265 0 0,-15 2 1 0 0,-13 44-433 0 0,-71 554 1130 0 0,8-316-663 0 0,17 970-157 0 0,3-702-215 0 0,40 10-95 0 0,-9-35 300 0 0,-74 334 507 0 0,65 161 729 0 0,-20-966 1705 0 0,-29 84-3241 0 0,-21 320 2352 0 0,34-116-1157 0 0,36-656-1360 0 0,-2-1 0 0 0,-1 0 0 0 0,-1 0-1 0 0,-1-1 1 0 0,-2 0 0 0 0,0-1 0 0 0,-9 14 165 0 0,-38 46-10203 0 0,44-68-233 0 0</inkml:trace>
  <inkml:trace contextRef="#ctx0" brushRef="#br0" timeOffset="21000.837">29115 1008 0 0 0,'0'0'1314'0'0,"0"0"-308"0"0,0 0-308 0 0,0 0-173 0 0,0 0-136 0 0,0 0-97 0 0,0 0-96 0 0,0 0-80 0 0,0 0-64 0 0,0 0-63 0 0,0 0-10 0 0,-19-1 13 0 0,-57-5 20 0 0,-49 38 564 0 0,-93 16 2696 0 0,218-48-2771 0 0,0 0-27 0 0,0 0-74 0 0,21 0-150 0 0,360-29 951 0 0,594 10-130 0 0,40 16-534 0 0,-340 17-43 0 0,-511-4-391 0 0,-1 6 0 0 0,85 23-103 0 0,-219-35 90 0 0,1-1 1 0 0,-1-1 0 0 0,1-2 0 0 0,-1-1 0 0 0,1-1 0 0 0,0-1 0 0 0,16-5-91 0 0,-3 5-5147 0 0,-30 4 178 0 0,-11-1 907 0 0</inkml:trace>
  <inkml:trace contextRef="#ctx0" brushRef="#br0" timeOffset="22023.925">30240 170 3249 0 0,'0'0'1068'0'0,"0"0"76"0"0,0 0-26 0 0,0 0-178 0 0,0 0-276 0 0,0 0-253 0 0,0 0-199 0 0,0 0-169 0 0,0 0-149 0 0,0 0-103 0 0,0 0-35 0 0,0 0 12 0 0,4-13 70 0 0,13-41 54 0 0,42 22 47 0 0,-49 31 61 0 0,62-11-27 0 0,-72 12 350 0 0,0 0 164 0 0,-26 0 630 0 0,-240 57-774 0 0,219-47-199 0 0,25-7-124 0 0,1 1 0 0 0,0 1 0 0 0,0 1 0 0 0,1 0 0 0 0,-1 2 0 0 0,1 1 0 0 0,1 0 0 0 0,-17 11-20 0 0,35-20-5 0 0,1 1 0 0 0,-1-1 0 0 0,0 1 0 0 0,0-1 0 0 0,0 1 0 0 0,1 0 0 0 0,-1-1 0 0 0,0 1-1 0 0,1 0 1 0 0,-1 0 0 0 0,0 0 0 0 0,1-1 0 0 0,-1 1 0 0 0,1 0 0 0 0,0 0 0 0 0,-1 0 0 0 0,1 0 0 0 0,-1 0 0 0 0,1 0 0 0 0,0 0-1 0 0,0 0 1 0 0,0 0 0 0 0,0 0 0 0 0,0 0 0 0 0,0 0 0 0 0,0 0 0 0 0,0 0 0 0 0,0 0 0 0 0,0 0 0 0 0,0 0 0 0 0,0 0 0 0 0,1 0-1 0 0,-1-1 1 0 0,0 1 0 0 0,1 0 0 0 0,-1 0 0 0 0,1 0 0 0 0,-1 0 0 0 0,1 0 0 0 0,0-1 0 0 0,-1 1 0 0 0,1 0 0 0 0,0 0 0 0 0,-1-1-1 0 0,1 1 1 0 0,0 0 0 0 0,0-1 0 0 0,-1 1 0 0 0,1-1 0 0 0,0 1 0 0 0,0-1 0 0 0,0 0 0 0 0,0 1 0 0 0,0-1 0 0 0,0 0-1 0 0,0 1 1 0 0,0-1 0 0 0,0 0 0 0 0,0 0 0 0 0,0 0 0 0 0,0 0 0 0 0,0 0 0 0 0,0 0 0 0 0,0 0 0 0 0,1-1 5 0 0,70 14 983 0 0,-71-13-988 0 0,192 12 692 0 0,-130-12-709 0 0,0 3 1 0 0,-1 3 0 0 0,1 2 0 0 0,-1 4-1 0 0,-1 2 1 0 0,18 8 21 0 0,-74-22-30 0 0,1 1 1 0 0,0 0-1 0 0,-1 0 0 0 0,1 1 1 0 0,-1-1-1 0 0,1 1 0 0 0,-1 0 1 0 0,0 1-1 0 0,0-1 0 0 0,0 1 1 0 0,0 0-1 0 0,0 1 0 0 0,-1-1 1 0 0,1 1-1 0 0,-1 0 0 0 0,0 0 1 0 0,0 0-1 0 0,0 0 0 0 0,-1 1 1 0 0,1-1-1 0 0,-1 1 0 0 0,0 0 1 0 0,-1 0-1 0 0,1 0 0 0 0,-1 1 1 0 0,0-1-1 0 0,0 0 0 0 0,-1 1 1 0 0,0 0-1 0 0,0-1 0 0 0,0 1 1 0 0,0 0-1 0 0,-1-1 0 0 0,0 1 1 0 0,0 0-1 0 0,-1-1 0 0 0,1 1 1 0 0,-1 0-1 0 0,-1-1 0 0 0,1 1 1 0 0,-1-1-1 0 0,0 1 0 0 0,0-1 1 0 0,0 0-1 0 0,-2 3 30 0 0,-17 10 268 0 0,0-1 1 0 0,-2 0-1 0 0,0-2 0 0 0,0-1 0 0 0,-1-1 0 0 0,-1-1 1 0 0,0 0-1 0 0,-1-2 0 0 0,0-2 0 0 0,0 0 1 0 0,-1-1-1 0 0,0-2 0 0 0,0-1 0 0 0,-1-1 0 0 0,-21-1-268 0 0,24 2 71 0 0,-270 15 1931 0 0,294-19-2056 0 0,1 0 0 0 0,-1 0 0 0 0,1-1 1 0 0,-1 1-1 0 0,1 0 0 0 0,-1-1 0 0 0,1 1 0 0 0,0 0 0 0 0,-1-1 0 0 0,1 1 0 0 0,0 0 0 0 0,-1-1 1 0 0,1 1-1 0 0,0-1 0 0 0,-1 1 0 0 0,1-1 0 0 0,0 1 0 0 0,0-1 0 0 0,-1 1 0 0 0,1 0 0 0 0,0-1 0 0 0,0 0 1 0 0,0 1-1 0 0,0-1 0 0 0,0 1 0 0 0,0-1 0 0 0,0 1 0 0 0,0-1 0 0 0,0 1 0 0 0,0-1 0 0 0,0 1 1 0 0,0-1-1 0 0,0 1 0 0 0,0-1 0 0 0,0 1 0 0 0,1-1 0 0 0,-1 1 0 0 0,0-1 0 0 0,0 1 0 0 0,1-1 0 0 0,-1 1 1 0 0,0 0-1 0 0,0-1 0 0 0,1 1 0 0 0,-1-1 0 0 0,1 1 0 0 0,-1 0 0 0 0,0-1 0 0 0,1 1 0 0 0,-1 0 1 0 0,1-1-1 0 0,-1 1 0 0 0,1 0 0 0 0,-1 0 0 0 0,1-1 0 0 0,-1 1 0 0 0,1 0 0 0 0,-1 0 0 0 0,1 0 1 0 0,-1 0-1 0 0,1 0 0 0 0,-1 0 0 0 0,1 0 0 0 0,-1 0 0 0 0,1 0 0 0 0,-1 0 0 0 0,1 0 0 0 0,-1 0 54 0 0,80-29-8324 0 0,-57 22 4071 0 0</inkml:trace>
  <inkml:trace contextRef="#ctx0" brushRef="#br0" timeOffset="22357.557">31210 220 12819 0 0,'0'0'512'0'0,"0"0"-89"0"0,0 0-163 0 0,0 0-254 0 0,0 0-282 0 0,0 0-305 0 0,0 0-314 0 0,0 0-217 0 0,0 0-35 0 0,0 0 173 0 0,0 0 311 0 0,0 0 310 0 0,0 0 260 0 0,4-5 106 0 0,12-5 74 0 0,-18 38 117 0 0,-3 19 61 0 0,58 283 1053 0 0,-50-321-1421 0 0,-1 6 380 0 0,-6-6-5448 0 0,3-7 355 0 0</inkml:trace>
  <inkml:trace contextRef="#ctx0" brushRef="#br0" timeOffset="22652.829">31067 85 12907 0 0,'0'0'393'0'0,"0"0"-219"0"0,0 0-217 0 0,0 0-197 0 0,0 0-111 0 0,0 0 11 0 0,0 0 55 0 0,39-15 71 0 0,128-42 74 0 0,-42 44-29 0 0,-103 16 137 0 0,41 3-123 0 0,-1 2 0 0 0,-1 2-1 0 0,0 4 1 0 0,0 2 0 0 0,-2 2 0 0 0,31 16 155 0 0,-88-34-31 0 0,1 0 0 0 0,-1 0 1 0 0,0 1-1 0 0,1-1 0 0 0,-1 0 0 0 0,0 1 0 0 0,0 0 1 0 0,1-1-1 0 0,-1 1 0 0 0,0 0 0 0 0,0 0 0 0 0,0 0 1 0 0,0 1-1 0 0,0-1 0 0 0,0 0 0 0 0,-1 1 0 0 0,1-1 1 0 0,0 1-1 0 0,-1 0 0 0 0,1-1 0 0 0,-1 1 0 0 0,1 0 1 0 0,-1 0-1 0 0,0 0 0 0 0,0 0 0 0 0,0 0 0 0 0,0 0 1 0 0,0 0-1 0 0,0 1 0 0 0,-1-1 0 0 0,1 0 0 0 0,-1 0 1 0 0,1 1-1 0 0,-1-1 0 0 0,0 0 0 0 0,0 1 0 0 0,0-1 1 0 0,0 0-1 0 0,0 0 0 0 0,-1 1 0 0 0,1-1 0 0 0,-1 0 1 0 0,1 0-1 0 0,-1 1 0 0 0,0-1 0 0 0,0 0 1 0 0,0 0-1 0 0,0 0 0 0 0,0 0 0 0 0,-1 0 0 0 0,1 0 1 0 0,0 0-1 0 0,-1-1 0 0 0,0 2 31 0 0,-20 9 191 0 0,0 0-1 0 0,-1-1 1 0 0,0-2 0 0 0,0 0 0 0 0,-1-1-1 0 0,0-2 1 0 0,-1 0 0 0 0,1-2 0 0 0,-24 2-191 0 0,-5 2 146 0 0,-79 14-103 0 0,-100 20-125 0 0,83 0-4911 0 0,126-34-904 0 0</inkml:trace>
  <inkml:trace contextRef="#ctx0" brushRef="#br0" timeOffset="32189.202">30366 1448 1936 0 0,'0'0'851'0'0,"0"0"-297"0"0,0 0-164 0 0,0 0-91 0 0,0 0-104 0 0,0 0-91 0 0,0 0-55 0 0,0 0-34 0 0,0 0-6 0 0,0 0 6 0 0,0 0 4 0 0,0 0 7 0 0,0 0-2 0 0,5-16 23 0 0,14-51 30 0 0,-19 69-80 0 0,1-1-1 0 0,-1 1 0 0 0,1 0 0 0 0,-1-1 1 0 0,1 1-1 0 0,0-1 0 0 0,0 1 1 0 0,-1-1-1 0 0,1 1 0 0 0,0-1 0 0 0,0 0 1 0 0,1 1-1 0 0,-1-1 0 0 0,0 0 0 0 0,0 0 1 0 0,0 0-1 0 0,1 0 0 0 0,-1 0 1 0 0,1 0-1 0 0,-1 0 0 0 0,1 0 0 0 0,-1-1 1 0 0,1 1-1 0 0,-1 0 0 0 0,1-1 1 0 0,0 0-1 0 0,-1 1 0 0 0,1-1 0 0 0,0 0 1 0 0,-1 0-1 0 0,1 0 0 0 0,0 0 0 0 0,-1 0 1 0 0,1 0-1 0 0,0 0 0 0 0,-1 0 1 0 0,1-1-1 0 0,0 1 0 0 0,-1-1 0 0 0,1 1 1 0 0,0-1-1 0 0,-1 0 0 0 0,1 0 1 0 0,-1 1-1 0 0,0-1 0 0 0,1 0 0 0 0,-1 0 1 0 0,0 0-1 0 0,1-1 0 0 0,-1 1 0 0 0,0 0 1 0 0,0 0-1 0 0,0-1 0 0 0,0 1 1 0 0,0-1-1 0 0,0 1 0 0 0,-1-1 0 0 0,1 1 1 0 0,0-1-1 0 0,-1 1 0 0 0,1-1 1 0 0,-1 0-1 0 0,1 1 0 0 0,-1-1 0 0 0,0 0 1 0 0,0 1-1 0 0,0-1 4 0 0,38 82 89 0 0,-27-25-42 0 0,22 135 61 0 0,-16 115 185 0 0,5-51 324 0 0,-17-84 600 0 0,-5-157-1194 0 0,-2 124 313 0 0,-27 64 216 0 0,0-112-299 0 0,-4-2 0 0 0,-3-2 0 0 0,-34 56-253 0 0,-15 68 88 0 0,83-205-77 0 0,0-1-1 0 0,1 0 1 0 0,-1 0 0 0 0,1 1 0 0 0,0-1 0 0 0,0 1 0 0 0,1-1 0 0 0,-1 1-1 0 0,0-1 1 0 0,1 1 0 0 0,0-1 0 0 0,0 1 0 0 0,0 0 0 0 0,1-1-1 0 0,-1 1 1 0 0,1-1 0 0 0,0 1 0 0 0,0-1 0 0 0,0 1 0 0 0,0-1-1 0 0,0 0 1 0 0,1 1 0 0 0,0-1 0 0 0,1 2-11 0 0,72 106 484 0 0,40 123-327 0 0,-101-185-114 0 0,-3 0 0 0 0,-2 1-1 0 0,-1 0 1 0 0,-4 0 0 0 0,-1 1-1 0 0,-2 0 1 0 0,-3-1 0 0 0,-2 1-1 0 0,-3 7-42 0 0,0-25 29 0 0,2 0-1 0 0,1 0 0 0 0,2 1 0 0 0,1 0 1 0 0,1-1-1 0 0,4 19-28 0 0,53 106 323 0 0,-48-141-322 0 0,0 0 1 0 0,-1 1-1 0 0,-1 0 0 0 0,-1 0 1 0 0,0 1-1 0 0,-2 0 0 0 0,0-1 0 0 0,-1 2 1 0 0,-1-1-1 0 0,-1 0 0 0 0,0 4-1 0 0,-6-8 79 0 0,-1 0-1 0 0,0 0 1 0 0,-1-1 0 0 0,0 0-1 0 0,-2 0 1 0 0,1 0-1 0 0,-2-1 1 0 0,0-1 0 0 0,0 0-1 0 0,-1 0 1 0 0,0-1-1 0 0,-1 0 1 0 0,-1-1 0 0 0,1-1-1 0 0,-2 0 1 0 0,-7 4-79 0 0,-381 304 525 0 0,395-312-562 0 0,-1 0-1 0 0,2 0 1 0 0,-1 1 0 0 0,1 0-1 0 0,0 0 1 0 0,0 1-1 0 0,1 0 1 0 0,0 0 0 0 0,0 0-1 0 0,0 1 1 0 0,1-1-1 0 0,0 1 1 0 0,1 0 0 0 0,0 0-1 0 0,0 0 1 0 0,0 1-1 0 0,1-1 1 0 0,1 1 0 0 0,-1-1-1 0 0,1 1 1 0 0,1 2 37 0 0,2 8-3 0 0,2 0 0 0 0,0-1-1 0 0,1 1 1 0 0,1-1 0 0 0,0 0 0 0 0,2 0 0 0 0,0-1 0 0 0,1 0 0 0 0,1 0 3 0 0,3 8-23 0 0,134 186 228 0 0,-142-201-195 0 0,-1 1-1 0 0,0-1 0 0 0,-1 0 0 0 0,0 1 1 0 0,0 0-1 0 0,-1 0 0 0 0,-1 0 1 0 0,0 0-1 0 0,0 0 0 0 0,-1 0 0 0 0,0 0 1 0 0,-1 0-1 0 0,-1 0 0 0 0,0 0 0 0 0,0 0 1 0 0,-1 0-1 0 0,-2 4-9 0 0,-5 51 52 0 0,22 94-10 0 0,-9-151 6 0 0,0-1 0 0 0,-1 0-1 0 0,0 1 1 0 0,-1-1-1 0 0,1 1 1 0 0,-2 0-1 0 0,1 0 1 0 0,-1-1-1 0 0,-1 1 1 0 0,1 0-1 0 0,-1 0 1 0 0,-1-1-1 0 0,0 1 1 0 0,0-1-1 0 0,-1 1 1 0 0,1-1-1 0 0,-2 0 1 0 0,1 0-1 0 0,-1 0 1 0 0,-1-1 0 0 0,1 1-1 0 0,-5 4-47 0 0,-2-2-5 0 0,1 1-1 0 0,1 1 0 0 0,0 0 1 0 0,0 0-1 0 0,1 0 1 0 0,1 1-1 0 0,0 0 1 0 0,0 1-1 0 0,2 0 1 0 0,0 0-1 0 0,0 0 1 0 0,1 0-1 0 0,-1 15 6 0 0,34 128-491 0 0,2-17 301 0 0,-23 1 151 0 0,45-131 2400 0 0,-20-7-2646 0 0,-29-2 235 0 0,-1 0 0 0 0,0 0 0 0 0,0 0-1 0 0,0 0 1 0 0,0 0 0 0 0,0 1 0 0 0,0 0 0 0 0,0-1-1 0 0,0 1 1 0 0,-1 0 0 0 0,1 0 0 0 0,0 0 0 0 0,-1 1-1 0 0,0-1 1 0 0,0 1 0 0 0,1-1 0 0 0,-2 1 0 0 0,1 0-1 0 0,0 0 1 0 0,0-1 0 0 0,-1 1 0 0 0,0 1-1 0 0,1-1 1 0 0,-1 0 0 0 0,0 0 0 0 0,-1 0 0 0 0,1 0-1 0 0,0 1 1 0 0,-1-1 0 0 0,0 0 0 0 0,0 1 0 0 0,0-1-1 0 0,0 0 1 0 0,-1 1 0 0 0,1 0 50 0 0,-45 111-259 0 0,37-25 107 0 0,11-63 51 0 0,0 3-64 0 0,41 113 660 0 0,-41-134-478 0 0,0 0 0 0 0,-1 1-1 0 0,0-1 1 0 0,0 1 0 0 0,-1 0 0 0 0,0 0-1 0 0,0-1 1 0 0,-1 1 0 0 0,-1 0 0 0 0,0 0-1 0 0,0-1 1 0 0,-1 1 0 0 0,0 0 0 0 0,-1-1-1 0 0,0 0 1 0 0,0 1 0 0 0,-1-1 0 0 0,0 0-17 0 0,-71 210 161 0 0,34-95-89 0 0,-47 34 263 0 0,8-45-37 0 0,30-55 259 0 0,13-11-297 0 0,-1-3 0 0 0,-3-1 1 0 0,-2-2-1 0 0,-40 30-260 0 0,5-7 339 0 0,15 53-183 0 0,44-70-120 0 0,19-46-5 0 0,0-1 9 0 0,-16 49-16 0 0,-25 44 37 0 0,26-30 188 0 0,-7 74-122 0 0,7-42 240 0 0,15-94-377 0 0,0-1 14 0 0,0 34 56 0 0,0 46 162 0 0,0-80-215 0 0,-3 32 461 0 0,-36 20 25 0 0,-18 22-152 0 0,-13 89-419 0 0,43-31-45 0 0,27-118 157 0 0,-1-7-24 0 0,1 1 1 0 0,0-1 0 0 0,0 1 0 0 0,1-1 0 0 0,-1 1 0 0 0,2-1 0 0 0,-1 1 0 0 0,1-1 0 0 0,0 0 0 0 0,0 0 0 0 0,1 0 0 0 0,0 0 0 0 0,1 0 0 0 0,-1-1-1 0 0,2 2-10 0 0,-2 83 110 0 0,-40 0-22 0 0,16 176-65 0 0,42-84-17 0 0,30-10 45 0 0,35-72 408 0 0,-84-96-441 0 0,0 0 0 0 0,0 1 1 0 0,-1-1-1 0 0,1 1 1 0 0,-1-1-1 0 0,0 1 0 0 0,-1-1 1 0 0,1 1-1 0 0,-1-1 0 0 0,0 1 1 0 0,-1 0-1 0 0,1-1 1 0 0,-1 1-1 0 0,0-1 0 0 0,-1 1 1 0 0,1-1-1 0 0,-1 0 0 0 0,0 1 1 0 0,0-1-1 0 0,-1 0 1 0 0,1 0-1 0 0,-1 0 0 0 0,-3 2-18 0 0,-44 98 118 0 0,7 2-76 0 0,-13 66-22 0 0,38-83 39 0 0,-31 98-75 0 0,-4-45 5 0 0,50 36-45 0 0,87 126 32 0 0,-19-27 51 0 0,-78-33-11 0 0,9-223-17 0 0,-3 17-8 0 0,2 0-1 0 0,1 1 1 0 0,2-1 0 0 0,2 1-1 0 0,1-1 1 0 0,3 4 9 0 0,26 112 17 0 0,-87 149-106 0 0,55-295 88 0 0,1 0 1 0 0,1 1-1 0 0,0-1 1 0 0,0 0 0 0 0,0 0-1 0 0,1 0 1 0 0,1 1-1 0 0,0-1 1 0 0,0 0 0 0 0,0-1-1 0 0,1 1 1 0 0,1 0-1 0 0,-1-1 1 0 0,1 1 0 0 0,1-1-1 0 0,3 5 1 0 0,1-1 5 0 0,0 0-1 0 0,-1 0 1 0 0,-1 1 0 0 0,0 0-1 0 0,-1 0 1 0 0,0 1 0 0 0,-1 0-1 0 0,-1 0 1 0 0,0 0 0 0 0,-1 0-1 0 0,0 1 1 0 0,-1 0 0 0 0,-1-1-1 0 0,0 1 1 0 0,-1 0 0 0 0,-1-1-1 0 0,0 1 1 0 0,-1 0 0 0 0,0-1-1 0 0,-2 1 1 0 0,1-1 0 0 0,-2 0-1 0 0,0 0 1 0 0,-6 12-5 0 0,-23 36 26 0 0,3 0 8 0 0,-3 0 0 0 0,-2-2 1 0 0,-3-2-1 0 0,-2-1 1 0 0,-3-3-1 0 0,-2-1 1 0 0,-14 9-35 0 0,-161 84 568 0 0,136-101-331 0 0,-3-4 0 0 0,-1-4-1 0 0,-1-4 1 0 0,-2-4 0 0 0,-67 11-237 0 0,-37 14 282 0 0,-443 73 1103 0 0,563-98-1379 0 0,2 3 0 0 0,1 3-1 0 0,2 3 1 0 0,-24 20-6 0 0,55-34-5 0 0,18-12 21 0 0,-2 1-30 0 0,0 2 0 0 0,0 0 0 0 0,1 1 0 0 0,1 1 0 0 0,1 1 0 0 0,1 1 0 0 0,-8 10 14 0 0,22-17-26 0 0,0 0 1 0 0,1 1-1 0 0,0 0 0 0 0,1 0 0 0 0,1 0 0 0 0,0 1 1 0 0,0-1-1 0 0,2 1 0 0 0,-1-1 0 0 0,2 1 0 0 0,0 0 1 0 0,1-1-1 0 0,0 1 0 0 0,1 5 26 0 0,0 55-19 0 0,-21 174 11 0 0,-8 233 32 0 0,15-258 5 0 0,-38 34 75 0 0,44-218-102 0 0,1 0 0 0 0,3 0 0 0 0,1 1 0 0 0,1-1 0 0 0,3 0 0 0 0,1 1 0 0 0,2-2-1 0 0,1 1 1 0 0,2-1 0 0 0,13 32-2 0 0,-18-59 29 0 0,0 0 0 0 0,-1 0 0 0 0,-1 0 0 0 0,0 1 0 0 0,0-1 0 0 0,-1 1 0 0 0,0-1 0 0 0,-1 1 0 0 0,-1-1 0 0 0,1 0 1 0 0,-2 1-1 0 0,0-1 0 0 0,-1 5-29 0 0,-17 85 244 0 0,58-101-124 0 0,238 22 14 0 0,357-31-134 0 0,-102-27 91 0 0,-5-10 41 0 0,-225 70-216 0 0,-164 14 36 0 0,-125-35 69 0 0,1-1 1 0 0,-1 0-1 0 0,1-1 1 0 0,-1 0-1 0 0,1-1 1 0 0,0-1-1 0 0,-1 0 0 0 0,1 0 1 0 0,-1-1-1 0 0,0-1 1 0 0,1 0-1 0 0,-1-1 1 0 0,0 0-1 0 0,-1-1 0 0 0,8-4-21 0 0,25-13-16 0 0,1 1-1 0 0,2 2 1 0 0,-1 3-1 0 0,2 1 1 0 0,0 3-1 0 0,1 2 0 0 0,48-4 17 0 0,-8 6-240 0 0,-75 58-77 0 0,-14-29 294 0 0,-2 5-339 0 0,1 0-1 0 0,2 0 0 0 0,1-1 1 0 0,0 1-1 0 0,2 0 1 0 0,1-1-1 0 0,1 0 0 0 0,2 0 1 0 0,0-1-1 0 0,10 21 363 0 0,-8-25-2292 0 0,3 7-4454 0 0,-2-12-3756 0 0</inkml:trace>
  <inkml:trace contextRef="#ctx0" brushRef="#br0" timeOffset="35069.255">21874 16742 7442 0 0,'0'0'1255'0'0,"0"0"-13"0"0,0 0-60 0 0,0 0-154 0 0,0 0-82 0 0,0 0-25 0 0,0 0-118 0 0,0 0-101 0 0,0 0-89 0 0,0 0-142 0 0,0 0-100 0 0,-26-1-78 0 0,17 0-257 0 0,-62-3 83 0 0,50 2-62 0 0,35 1 12 0 0,516 73 629 0 0,-224-55-378 0 0,0-14 1 0 0,1-13-1 0 0,-1-14 1 0 0,69-23-321 0 0,-214 29 121 0 0,-13 2 13 0 0,24-1 289 0 0,0-8 0 0 0,42-17-423 0 0,-346 80-80 0 0,41-10-3846 0 0,3-5-6255 0 0,71-18 3737 0 0</inkml:trace>
  <inkml:trace contextRef="#ctx0" brushRef="#br0" timeOffset="35416.041">24154 16426 12611 0 0,'0'0'688'0'0,"0"0"-663"0"0,0 0-392 0 0,0 0-122 0 0,0 0 100 0 0,0 0 274 0 0,0 0 275 0 0,0 0 153 0 0,0 0 31 0 0,0 0-21 0 0,0 0-21 0 0,32 2-32 0 0,102 10-35 0 0,9 37 289 0 0,511 176 498 0 0,-644-221-1021 0 0,4-1-8 0 0,0 1 1 0 0,-1 1-1 0 0,1 1 0 0 0,-1 0 0 0 0,-1 0 0 0 0,1 1 0 0 0,-1 1 0 0 0,0 0 0 0 0,-1 1 0 0 0,0 0 0 0 0,5 5 7 0 0,-16-9 70 0 0,0-1 0 0 0,0 1 0 0 0,-1-1 0 0 0,0 1 0 0 0,1-1 0 0 0,-1 1 0 0 0,-1-1 0 0 0,1 0 0 0 0,-1 1 0 0 0,1-1-1 0 0,-1 0 1 0 0,-1 0 0 0 0,1 0 0 0 0,0 0 0 0 0,-1 0 0 0 0,0-1 0 0 0,0 1 0 0 0,0-1 0 0 0,0 0 0 0 0,-1 0 0 0 0,1 0 0 0 0,-1 0 0 0 0,0-1 0 0 0,1 1 0 0 0,-1-1 0 0 0,0 0 0 0 0,-1 0 0 0 0,1 0 0 0 0,0-1 0 0 0,-1 1 0 0 0,1-1 0 0 0,-1 0-70 0 0,-2 3 40 0 0,-99 48 419 0 0,-3-4 1 0 0,-1-5-1 0 0,-112 28-459 0 0,-21-4-4834 0 0,134-37-342 0 0,76-21-2573 0 0</inkml:trace>
  <inkml:trace contextRef="#ctx0" brushRef="#br0" timeOffset="36149.836">22221 16502 2921 0 0,'0'0'1176'0'0,"0"0"96"0"0,0 0 24 0 0,0 0-3 0 0,0 0-41 0 0,0 0-137 0 0,0 0-206 0 0,0 0-206 0 0,0 0-208 0 0,0 0-102 0 0,0 0-90 0 0,0 0-52 0 0,0 0 10 0 0,-13 10-30 0 0,-220 127 1183 0 0,-93 11 1928 0 0,-173 45-3342 0 0,494-191-4 0 0,-4-1-19 0 0,1 1-1 0 0,-1 0 1 0 0,1 1-1 0 0,0 0 1 0 0,-1 0 0 0 0,1 0-1 0 0,1 1 1 0 0,-1 0-1 0 0,1 1 1 0 0,-1 0-1 0 0,1 0 1 0 0,1 0-1 0 0,-1 1 1 0 0,1 0-1 0 0,0 1 1 0 0,0-1 0 0 0,0 1-1 0 0,1 0 1 0 0,1 0-1 0 0,-1 1 1 0 0,1-1-1 0 0,0 1 1 0 0,-1 4 23 0 0,8-6-4 0 0,0-1 1 0 0,0 0-1 0 0,1 1 1 0 0,-1-1-1 0 0,1 0 1 0 0,0-1-1 0 0,1 1 1 0 0,-1-1-1 0 0,1 1 1 0 0,0-1-1 0 0,0-1 1 0 0,0 1-1 0 0,0-1 1 0 0,1 0-1 0 0,-1 0 1 0 0,1 0-1 0 0,0-1 1 0 0,0 0-1 0 0,0 0 1 0 0,0-1-1 0 0,0 0 1 0 0,5 1 3 0 0,52 12 334 0 0,1-3 0 0 0,0-3 0 0 0,0-3 0 0 0,1-2 0 0 0,19-4-334 0 0,42 4 251 0 0,69 8-78 0 0,91 2 1145 0 0,-286-13-707 0 0,0 0 88 0 0,12-41 961 0 0,129-422-1824 0 0,-135 403 323 0 0,-19 83-1419 0 0,11-17 1234 0 0,-5 12-26 0 0,0 0 0 0 0,1 0 0 0 0,1 0-1 0 0,1 1 1 0 0,1 0 0 0 0,0 0 0 0 0,1 0 0 0 0,1 0 0 0 0,1 0 0 0 0,1 0 0 0 0,1 0 0 0 0,0 0 0 0 0,1 0 0 0 0,1 0 0 0 0,1-1 0 0 0,1 1 0 0 0,0-1 0 0 0,6 10 52 0 0,19 13-1584 0 0,-7-15-2728 0 0,1-6-6416 0 0</inkml:trace>
  <inkml:trace contextRef="#ctx0" brushRef="#br0" timeOffset="41537.973">4326 12197 0 0 0,'0'0'765'0'0,"0"0"54"0"0,0 0-236 0 0,0 0-108 0 0,0 0-30 0 0,0 0 34 0 0,0 0 69 0 0,0 0 42 0 0,0 0-56 0 0,0 0-136 0 0,-2-20-129 0 0,-4-136 342 0 0,6 157-641 0 0,-1 0 0 0 0,1 0 0 0 0,-1-1 1 0 0,1 1-1 0 0,-1 0 0 0 0,1-1 0 0 0,-1 1 0 0 0,0-1 0 0 0,1 1 0 0 0,-1 0 0 0 0,0-1 0 0 0,1 1 1 0 0,-1-1-1 0 0,0 0 0 0 0,1 1 0 0 0,-1-1 0 0 0,0 0 0 0 0,0 1 0 0 0,0-1 0 0 0,1 0 1 0 0,-1 0-1 0 0,0 0 0 0 0,0 0 0 0 0,0 0 0 0 0,0 0 0 0 0,0 0 0 0 0,1 0 0 0 0,-1 0 0 0 0,0 0 1 0 0,0 0-1 0 0,0 0 0 0 0,0 0 0 0 0,1-1 0 0 0,-1 1 0 0 0,0 0 0 0 0,0-1 0 0 0,1 1 1 0 0,-1-1-1 0 0,0 1 0 0 0,0-1 0 0 0,1 1 0 0 0,-1-1 0 0 0,1 1 0 0 0,-1-1 0 0 0,0 0 1 0 0,1 1-1 0 0,-1-1 0 0 0,1 0 0 0 0,0 1 0 0 0,-1-1 0 0 0,1 0 0 0 0,-1 0 0 0 0,1 1 0 0 0,0-1 1 0 0,0 0-1 0 0,-1 0 0 0 0,1 0 0 0 0,0 0 0 0 0,0 1 0 0 0,0-1 0 0 0,0 0 0 0 0,0 0 1 0 0,0 0-1 0 0,0 0 30 0 0,-41 111-335 0 0,32-85 258 0 0,7-19 117 0 0,0 1 0 0 0,0 0 0 0 0,-1-1 0 0 0,0 0 1 0 0,0 1-1 0 0,0-1 0 0 0,-1-1 0 0 0,0 1 0 0 0,0 0 1 0 0,0-1-1 0 0,-1 0 0 0 0,1 0 0 0 0,-1 0 0 0 0,-1 0 0 0 0,-3 1-40 0 0,-309 227 3705 0 0,1 14-2938 0 0,150-116 257 0 0,6 6-1 0 0,-75 88-1023 0 0,33-35 655 0 0,-167 118-655 0 0,173-154 464 0 0,-361 309 396 0 0,103-64-590 0 0,150-135-368 0 0,-98 122 98 0 0,103-67-137 0 0,125-190 670 0 0,173-128-252 0 0,2-1-3771 0 0,0 0-3800 0 0,0 0 3929 0 0</inkml:trace>
  <inkml:trace contextRef="#ctx0" brushRef="#br0" timeOffset="42358.116">4981 14794 720 0 0,'0'0'719'0'0,"0"0"-356"0"0,0 0-203 0 0,0 0-24 0 0,0 0 1 0 0,0 0-18 0 0,0 0 6 0 0,0 0 33 0 0,0 0 36 0 0,0 0 84 0 0,0 0 108 0 0,0 0 99 0 0,-30 2 92 0 0,-13 2-270 0 0,-105 2 2615 0 0,70-9 99 0 0,-46 2-2612 0 0,-71 4 963 0 0,1-8 0 0 0,1-9 0 0 0,0-8-1 0 0,-139-37-1371 0 0,220 40 537 0 0,1 2-402 0 0,-1 6 1 0 0,-1 3 0 0 0,1 6 0 0 0,-1 5 0 0 0,1 5 0 0 0,-40 10-136 0 0,106-13-163 0 0,1 3 0 0 0,-1 1 1 0 0,1 2-1 0 0,1 2 1 0 0,0 2-1 0 0,1 2 1 0 0,1 2-1 0 0,1 2 0 0 0,0 1 1 0 0,-36 28 162 0 0,27 8-3024 0 0,27-11-2649 0 0,16-25-2059 0 0</inkml:trace>
  <inkml:trace contextRef="#ctx0" brushRef="#br0" timeOffset="44090.741">28542 12804 0 0 0,'0'0'668'0'0,"0"0"-308"0"0,0 0-217 0 0,0 0-62 0 0,0 0-18 0 0,0 0 14 0 0,0 0 47 0 0,0 0 79 0 0,0 0 128 0 0,0 0 134 0 0,0 0 99 0 0,2-15 138 0 0,5-47 53 0 0,-7 58-367 0 0,0 0 0 0 0,0 0 0 0 0,-1 0 0 0 0,1 0 0 0 0,-1 0 0 0 0,0 0 0 0 0,0 0 0 0 0,0 0 0 0 0,-1 0 1 0 0,1 1-1 0 0,-1-1 0 0 0,0 0 0 0 0,0 1 0 0 0,0 0 0 0 0,-1-1 0 0 0,1 1 0 0 0,-1 0 0 0 0,0 0 0 0 0,1 1 0 0 0,-3-2-388 0 0,3 1 779 0 0,5 50-2402 0 0,8-29 1837 0 0,1 0 0 0 0,0-1 1 0 0,1 0-1 0 0,1-1 0 0 0,0-1 0 0 0,1 0 0 0 0,1-1 1 0 0,0-1-1 0 0,3 0-214 0 0,93 96 743 0 0,-15 65-38 0 0,-88-93-4269 0 0,-17-67-1562 0 0,7-9-1013 0 0</inkml:trace>
  <inkml:trace contextRef="#ctx0" brushRef="#br0" timeOffset="46439.069">3768 8317 0 0 0,'0'0'1811'0'0,"0"0"-681"0"0,0 0-348 0 0,0 0 31 0 0,0 0 52 0 0,0 0 11 0 0,1-32-132 0 0,7-150 470 0 0,-8 174-911 0 0,-1 1-1 0 0,0 0 1 0 0,0 0 0 0 0,-1 0-1 0 0,1 0 1 0 0,-2 0 0 0 0,1 0-1 0 0,-1 0 1 0 0,0 0 0 0 0,0 1-1 0 0,-1 0 1 0 0,0-1 0 0 0,0 1-1 0 0,-1 1 1 0 0,1-1 0 0 0,-1 1-1 0 0,0 0 1 0 0,-6-5-303 0 0,-5-12 2061 0 0,8 12-5535 0 0,4 33 1436 0 0,-20 1030 2543 0 0,16-515-456 0 0,9-516-17 0 0,0 0 1 0 0,1-1-1 0 0,1 1 0 0 0,1-1 0 0 0,1 0 0 0 0,1 0 0 0 0,1 0 1 0 0,1 0-1 0 0,5 8-32 0 0,-12-28-51 0 0,0-1 1 0 0,0 1-1 0 0,0-1 0 0 0,0 0 1 0 0,0 0-1 0 0,0 1 1 0 0,0-1-1 0 0,0 0 1 0 0,0 0-1 0 0,0 0 1 0 0,0 0-1 0 0,0 0 0 0 0,0 0 1 0 0,0 0-1 0 0,0-1 1 0 0,0 1-1 0 0,0 0 1 0 0,0-1-1 0 0,0 1 1 0 0,0 0-1 0 0,0-1 1 0 0,0 1-1 0 0,0-1 0 0 0,0 0 1 0 0,0 1-1 0 0,-1-1 1 0 0,1 0-1 0 0,0 1 1 0 0,0-1-1 0 0,-1 0 1 0 0,1 0-1 0 0,0 1 0 0 0,-1-1 1 0 0,1 0-1 0 0,-1 0 1 0 0,1 0-1 0 0,-1 0 1 0 0,0 0-1 0 0,1 0 1 0 0,-1 0-1 0 0,0 0 0 0 0,1 0 1 0 0,-1 0-1 0 0,0 0 1 0 0,0 0-1 0 0,0 0 1 0 0,0 0-1 0 0,0 0 1 0 0,0 0-1 0 0,-1 0 0 0 0,1-1 1 0 0,0 1-1 0 0,0 0 1 0 0,-1 0 50 0 0,5-9-758 0 0,6-9-1520 0 0,-2 3-2704 0 0</inkml:trace>
  <inkml:trace contextRef="#ctx0" brushRef="#br0" timeOffset="46863.82">4177 7778 10106 0 0,'0'0'700'0'0,"0"0"447"0"0,0 0 3 0 0,0 0-247 0 0,0 0-323 0 0,0 0-399 0 0,0 0-450 0 0,0 0-303 0 0,0 0-138 0 0,0 0 3 0 0,0 0 153 0 0,0 0 113 0 0,0 0 109 0 0,5-7 142 0 0,23-5 95 0 0,-25 72 165 0 0,-3-36-33 0 0,35 576 864 0 0,10-203-763 0 0,52 87 364 0 0,-66-306-984 0 0,-73-152-6973 0 0,29-20 2847 0 0</inkml:trace>
  <inkml:trace contextRef="#ctx0" brushRef="#br0" timeOffset="47226.628">2829 10389 1976 0 0,'0'0'1270'0'0,"0"0"-159"0"0,0 0-114 0 0,0 0-39 0 0,0 0-119 0 0,0 0-115 0 0,0 0-76 0 0,0 0 15 0 0,0 0 118 0 0,0 0 118 0 0,0 0 40 0 0,0 0-56 0 0,-6 1-60 0 0,-7-9 96 0 0,35-12-226 0 0,61-33 196 0 0,-63 42-706 0 0,252-138 606 0 0,6 13 0 0 0,150-45-789 0 0,-106 45 160 0 0,594-263 116 0 0,-796 348-255 0 0,253-87 84 0 0,-328 132-638 0 0,-52 30-249 0 0,-11-3 598 0 0,0 0 0 0 0,-1-2 0 0 0,-1 0 0 0 0,0-1 0 0 0,-2-1 0 0 0,0-1 0 0 0,-1-1 0 0 0,-20 11 184 0 0,11-7-531 0 0,-353 206-9432 0 0,346-202 4909 0 0</inkml:trace>
  <inkml:trace contextRef="#ctx0" brushRef="#br0" timeOffset="48042.064">3213 10454 0 0 0,'0'0'2166'0'0,"0"0"-1073"0"0,0 0-406 0 0,0 0-32 0 0,0 0 5 0 0,0 0 24 0 0,0 0 43 0 0,0 0 51 0 0,0 0 58 0 0,0 0-41 0 0,0 0-67 0 0,0 0-120 0 0,0 0-225 0 0,-5-13-254 0 0,-18-39-257 0 0,17 39-281 0 0,6 13-257 0 0,0 0-157 0 0,3 25 70 0 0,6-7 1150 0 0,0 0 0 0 0,2-1 1 0 0,0 0-1 0 0,1 0 0 0 0,0-2 0 0 0,2 1 1 0 0,0-2-1 0 0,0 0 0 0 0,1 0 1 0 0,14 9-398 0 0,13 13 404 0 0,123 118 213 0 0,6-9 1 0 0,25 7-618 0 0,-91-66 384 0 0,-75-90 2602 0 0,18-37-1987 0 0,-37 31-801 0 0,439-458-3963 0 0,471-429 357 0 0,-777 718 3787 0 0,-90 40 2784 0 0,-53 138-3141 0 0,-1 1 0 0 0,1-1 0 0 0,-1 0 0 0 0,1 0-1 0 0,-1 1 1 0 0,1-1 0 0 0,-1 0 0 0 0,1 0 0 0 0,-1 0 0 0 0,0 0 0 0 0,0 1 0 0 0,1-1 0 0 0,-1 0 0 0 0,0 0 0 0 0,0 0 0 0 0,0 0 0 0 0,0 0 0 0 0,0 0-1 0 0,0 0 1 0 0,0 0 0 0 0,0 0 0 0 0,0 1 0 0 0,-1-1 0 0 0,1 0 0 0 0,0 0 0 0 0,-1 0 0 0 0,1 0 0 0 0,0 0 0 0 0,-1 1 0 0 0,1-1 0 0 0,-1 0-1 0 0,1 0 1 0 0,-1 1 0 0 0,0-1 0 0 0,1 0 0 0 0,-1 1 0 0 0,0-1 0 0 0,1 1 0 0 0,-1-1 0 0 0,0 0 0 0 0,0 1 0 0 0,1 0 0 0 0,-1-1 0 0 0,0 1 0 0 0,0-1-1 0 0,0 1 1 0 0,0 0 0 0 0,0 0 0 0 0,0 0 0 0 0,1-1 0 0 0,-1 1 0 0 0,0 0 0 0 0,0 0 0 0 0,0 0 0 0 0,0 0 0 0 0,0 1 0 0 0,0-1 0 0 0,0 0 0 0 0,0 0-1 0 0,1 0 1 0 0,-1 1 0 0 0,0-1 0 0 0,0 0 0 0 0,0 1 0 0 0,0-1 0 0 0,1 1 0 0 0,-1-1 0 0 0,0 1-22 0 0,-62 46-2286 0 0,52-38 2654 0 0,-69 57-566 0 0,-50 39 478 0 0,5 5-1 0 0,-104 120-279 0 0,-513 702 977 0 0,730-917-960 0 0,-48 71 196 0 0,-5-2-1 0 0,-2-3 1 0 0,-5-3 0 0 0,-3-3 0 0 0,-3-4-1 0 0,-8 1-212 0 0,34-44 1141 0 0,68-60-3907 0 0,75-60-5379 0 0,-65 67 1013 0 0</inkml:trace>
  <inkml:trace contextRef="#ctx0" brushRef="#br0" timeOffset="48996.128">2616 6478 0 0 0,'0'0'1371'0'0,"0"0"-515"0"0,0 0-309 0 0,0 0-95 0 0,0 0-29 0 0,0 0 50 0 0,0 0 142 0 0,11-33 191 0 0,49-138 1389 0 0,-55 162-875 0 0,-13 33-1422 0 0,-18 41 388 0 0,-119 278 1077 0 0,-49 181-1052 0 0,172-454 1390 0 0,21-109 3833 0 0,-1-1-4820 0 0,-2-44-1611 0 0,10-62 807 0 0,6 0 0 0 0,6 1 0 0 0,9-9 90 0 0,60-152-250 0 0,-86 303 192 0 0,0 0 1 0 0,0 0 0 0 0,0 1-1 0 0,0-1 1 0 0,0 0 0 0 0,1 1-1 0 0,-1-1 1 0 0,1 1-1 0 0,0-1 1 0 0,0 1 0 0 0,0 0-1 0 0,0-1 1 0 0,0 1 0 0 0,0 0-1 0 0,0 1 1 0 0,1-1-1 0 0,-1 0 1 0 0,1 1 0 0 0,-1-1-1 0 0,1 1 1 0 0,0 0 0 0 0,0 0-1 0 0,-1 0 1 0 0,1 0-1 0 0,0 0 1 0 0,0 0 0 0 0,0 1-1 0 0,0 0 1 0 0,0-1 0 0 0,0 1-1 0 0,0 0 1 0 0,0 1-1 0 0,0-1 1 0 0,0 0 0 0 0,0 1-1 0 0,0 0 1 0 0,0-1 0 0 0,-1 1-1 0 0,1 1 1 0 0,0-1 0 0 0,0 0-1 0 0,-1 0 1 0 0,1 1-1 0 0,-1 0 1 0 0,1-1 0 0 0,-1 1-1 0 0,0 0 1 0 0,0 0 0 0 0,0 0-1 0 0,0 1 1 0 0,0-1-1 0 0,0 0 1 0 0,0 1 0 0 0,0 0 57 0 0,40 51 27 0 0,-2 1 1 0 0,-3 2-1 0 0,-2 1 1 0 0,-3 2 0 0 0,-2 2-1 0 0,-4 0 1 0 0,-1 2-1 0 0,13 63-27 0 0,92 207-67 0 0,-94-204-218 0 0,-39-125 352 0 0,0-1 0 0 0,0 0 1 0 0,0 1-1 0 0,-1-2 0 0 0,1 1 1 0 0,-1 0-1 0 0,0-1 0 0 0,0 1 0 0 0,0-1 1 0 0,-1 0-1 0 0,1-1 0 0 0,-1 1 1 0 0,1-1-1 0 0,-1 0 0 0 0,0 0 1 0 0,0 0-1 0 0,0 0 0 0 0,0-1 1 0 0,-1 0-68 0 0,-3 2 48 0 0,-161 51 339 0 0,-2-7 1 0 0,-2-8 0 0 0,-104 7-388 0 0,-231 53-90 0 0,509-99-443 0 0,0 1 0 0 0,0-1 1 0 0,0 0-1 0 0,0 1 0 0 0,0-1 0 0 0,0 0 0 0 0,0 1 0 0 0,0-1 0 0 0,0 0 1 0 0,0 1-1 0 0,0-1 0 0 0,0 0 0 0 0,0 1 533 0 0,51-9-1229 0 0,112-40-2317 0 0,-123 34-1370 0 0</inkml:trace>
  <inkml:trace contextRef="#ctx0" brushRef="#br0" timeOffset="49461.358">3644 6775 12907 0 0,'0'0'703'0'0,"0"0"-45"0"0,0 0-263 0 0,0 0-595 0 0,0 0-676 0 0,0 0-410 0 0,0 0-18 0 0,0 0 270 0 0,0 0 481 0 0,0 0 293 0 0,0 0 83 0 0,0 0 85 0 0,0 0 48 0 0,0 16 12 0 0,-24 172-66 0 0,23-182 109 0 0,-5 15 20 0 0,0 1 0 0 0,2-1 0 0 0,1 1 1 0 0,0 1-1 0 0,2-1 0 0 0,0 0 0 0 0,2 1 0 0 0,0 2-31 0 0,2-12-1723 0 0,3 3 5795 0 0,-1-32 3275 0 0,-21-294-6886 0 0,13 296-493 0 0,1 0 0 0 0,0 1-1 0 0,1-1 1 0 0,0 0 0 0 0,2 0 0 0 0,-1 0 0 0 0,2 0-1 0 0,0 0 1 0 0,0 1 0 0 0,1-1 0 0 0,1 1 0 0 0,0 0-1 0 0,1 0 1 0 0,0 0 0 0 0,1 0 0 0 0,1 1-1 0 0,0 0 1 0 0,1 0 0 0 0,0 1 0 0 0,0 0 0 0 0,1 0-1 0 0,1 1 1 0 0,0 0 0 0 0,0 1 0 0 0,1 0 0 0 0,10-6 32 0 0,-4 4-83 0 0,0 1 0 0 0,1 1 0 0 0,1 0 0 0 0,0 1 0 0 0,0 1 0 0 0,0 1 1 0 0,1 1-1 0 0,-1 0 0 0 0,1 2 0 0 0,1 0 0 0 0,-1 1 0 0 0,0 1 0 0 0,1 1 0 0 0,-1 1 1 0 0,5 2 82 0 0,52 31-4076 0 0,-12 20-3592 0 0,-56-46 2400 0 0</inkml:trace>
  <inkml:trace contextRef="#ctx0" brushRef="#br0" timeOffset="51629.819">4240 6923 4233 0 0,'0'0'1378'0'0,"0"0"-482"0"0,0 0-151 0 0,0 0-31 0 0,0 0-30 0 0,0 0-48 0 0,0 0-36 0 0,0 0 95 0 0,0 0 129 0 0,0 0 26 0 0,0 0-70 0 0,0 0-127 0 0,32-22-102 0 0,103-73-38 0 0,171-163 1884 0 0,-294 247-2313 0 0,-4 6 53 0 0,-1 0 0 0 0,1-1 0 0 0,-1 1 0 0 0,0-2 0 0 0,-1 1 0 0 0,1-1 0 0 0,-1 0 1 0 0,-1 0-1 0 0,1-1 0 0 0,-1 0 0 0 0,-1 0 0 0 0,1 0 0 0 0,-1 0 0 0 0,-1-1 0 0 0,1 1 0 0 0,-2-1 1 0 0,1 0-1 0 0,-1 0 0 0 0,0 0 0 0 0,0-9-137 0 0,-5 16-127 0 0,1 0 1 0 0,0 0 0 0 0,-1 0-1 0 0,0 0 1 0 0,1 0-1 0 0,-1 1 1 0 0,0-1-1 0 0,0 1 1 0 0,0 0-1 0 0,0 0 1 0 0,0 0-1 0 0,0 0 1 0 0,0 0-1 0 0,0 1 1 0 0,0 0-1 0 0,-1-1 1 0 0,1 1-1 0 0,0 0 1 0 0,0 0 0 0 0,0 1-1 0 0,-1-1 1 0 0,1 1-1 0 0,0-1 1 0 0,0 1-1 0 0,0 0 1 0 0,0 0-1 0 0,0 1 1 0 0,0-1-1 0 0,0 0 1 0 0,1 1-1 0 0,-1 0 1 0 0,0 0-1 0 0,1 0 1 0 0,-1 0-1 0 0,1 0 1 0 0,-2 2 126 0 0,-8 3-98 0 0,0 2 0 0 0,0-1 1 0 0,1 2-1 0 0,0-1 0 0 0,0 2 0 0 0,1-1 0 0 0,0 1 0 0 0,1 1 1 0 0,0 0-1 0 0,1 0 0 0 0,1 1 0 0 0,0 0 0 0 0,0 0 1 0 0,2 1-1 0 0,-1-1 0 0 0,2 1 0 0 0,0 0 0 0 0,0 1 0 0 0,2-1 1 0 0,-1 1-1 0 0,2-1 0 0 0,0 1 0 0 0,1 0 0 0 0,0-1 1 0 0,1 1-1 0 0,3 12 98 0 0,-3-21 56 0 0,1 0 1 0 0,0 0-1 0 0,0 0 1 0 0,1 0 0 0 0,0 0-1 0 0,0 0 1 0 0,0-1-1 0 0,0 0 1 0 0,1 0-1 0 0,0 0 1 0 0,0 0-1 0 0,0 0 1 0 0,1-1-1 0 0,0 1 1 0 0,-1-1 0 0 0,2-1-1 0 0,-1 1 1 0 0,0-1-1 0 0,1 0 1 0 0,-1 0-1 0 0,1 0 1 0 0,0-1-1 0 0,0 0 1 0 0,0 0 0 0 0,0 0-1 0 0,1-1 1 0 0,-1 0-1 0 0,0 0 1 0 0,0-1-1 0 0,1 1 1 0 0,-1-1-1 0 0,0-1 1 0 0,1 1-1 0 0,3-2-56 0 0,10-1 213 0 0,0-1 0 0 0,0 0 0 0 0,-1-2 1 0 0,1 0-1 0 0,-1-1 0 0 0,-1-1 0 0 0,1-1 0 0 0,-2-1 0 0 0,1 0 0 0 0,5-5-213 0 0,6-8 193 0 0,-2 0 0 0 0,-1-1 0 0 0,-1-2 1 0 0,-1-1-1 0 0,-1 0 0 0 0,-1-2 0 0 0,-2 0 1 0 0,-1-2-1 0 0,-2 0 0 0 0,0-1 0 0 0,4-16-193 0 0,0 8 234 0 0,-16 38-4487 0 0,-2 27 4229 0 0,1-1 0 0 0,1 0 1 0 0,1 0-1 0 0,1 0 0 0 0,1-1 0 0 0,2 0 1 0 0,0-1-1 0 0,1 0 0 0 0,1 0 0 0 0,13 16 24 0 0,-21-32 88 0 0,1-1-1 0 0,0 0 0 0 0,1 0 0 0 0,-1-1 0 0 0,1 1 0 0 0,0-1 0 0 0,0-1 0 0 0,0 1 0 0 0,0-1 0 0 0,1 0 0 0 0,-1 0 0 0 0,1-1 1 0 0,0 0-1 0 0,0 0 0 0 0,0 0 0 0 0,0-1 0 0 0,0 0 0 0 0,0-1 0 0 0,0 1 0 0 0,0-1 0 0 0,0-1 0 0 0,0 1 0 0 0,1-1 0 0 0,-1-1 1 0 0,-1 1-1 0 0,1-1 0 0 0,0 0 0 0 0,0-1 0 0 0,-1 0 0 0 0,1 0 0 0 0,-1 0 0 0 0,6-4-87 0 0,4-2 171 0 0,1-1 0 0 0,-1-1 0 0 0,-1-1 0 0 0,0 0 0 0 0,0-1-1 0 0,-1 0 1 0 0,-1-1 0 0 0,0-1 0 0 0,-1 0 0 0 0,-1 0 0 0 0,8-15-171 0 0,-12 15 130 0 0,0 0 0 0 0,-1-1 0 0 0,0 0 0 0 0,-2 0 1 0 0,1 0-1 0 0,-2 0 0 0 0,-1-1 0 0 0,0 1 0 0 0,0-1 0 0 0,-2-15-130 0 0,0 31-394 0 0,0 1-356 0 0,0 0-361 0 0,-1 8-1949 0 0,4 23 2689 0 0,-1-18 384 0 0,1-1 1 0 0,1 1 0 0 0,0-1-1 0 0,1 1 1 0 0,0-1-1 0 0,1-1 1 0 0,0 1 0 0 0,1-1-1 0 0,0 0 1 0 0,1 0-1 0 0,0-1 1 0 0,0 0 0 0 0,1-1-1 0 0,1 0 1 0 0,0 0-1 0 0,0-1 1 0 0,0 0 0 0 0,1 0-1 0 0,0-2 1 0 0,1 1-1 0 0,0-1 1 0 0,0-1 0 0 0,0 0-1 0 0,0-1 1 0 0,1 0-1 0 0,-1-1 1 0 0,1-1 0 0 0,0 1-1 0 0,0-2 1 0 0,0 0-1 0 0,0-1 1 0 0,0 0 0 0 0,1-1-1 0 0,-1 0 1 0 0,0-1-1 0 0,7-2-13 0 0,-8-1 10 0 0,0 0 0 0 0,0 0-1 0 0,-1-1 1 0 0,0-1 0 0 0,0 1-1 0 0,-1-2 1 0 0,1 0 0 0 0,-2 0-1 0 0,1-1 1 0 0,-1 0-1 0 0,5-6-9 0 0,-5 6 281 0 0,-9 8-249 0 0,50 36-1984 0 0,-35-31 2105 0 0,0 0-1 0 0,1-1 1 0 0,-1-1 0 0 0,1 0 0 0 0,-1-1 0 0 0,1-1 0 0 0,-1-1-1 0 0,1 0 1 0 0,0 0 0 0 0,-1-2 0 0 0,0 0 0 0 0,0-1 0 0 0,0 0-1 0 0,0-1 1 0 0,0-1 0 0 0,-1 0 0 0 0,0-1 0 0 0,-1-1 0 0 0,1 0 0 0 0,-1-1-1 0 0,-1 0 1 0 0,0-1 0 0 0,2-2-153 0 0,6-1 75 0 0,121-108 1009 0 0,-137 116-998 0 0,0 0 0 0 0,-1 0 0 0 0,0 0 1 0 0,0 0-1 0 0,0-1 0 0 0,-1 1 0 0 0,0-1 0 0 0,0 1 0 0 0,0-1 1 0 0,-1 0-1 0 0,1 0 0 0 0,-1 0 0 0 0,-1 0 0 0 0,1 0 0 0 0,-1 1 1 0 0,0-1-1 0 0,-1 0 0 0 0,0-3-86 0 0,-3 3-110 0 0,-1 0 0 0 0,1 1 0 0 0,-1 0 0 0 0,-1 0 0 0 0,1 0 0 0 0,-1 0 0 0 0,0 1 1 0 0,0 0-1 0 0,0 0 0 0 0,0 1 0 0 0,-1 0 0 0 0,0 0 0 0 0,1 0 0 0 0,-1 1 0 0 0,0 0 0 0 0,0 0 0 0 0,0 1 0 0 0,-1 0 0 0 0,1 0 0 0 0,0 1 0 0 0,0 0 1 0 0,-1 0-1 0 0,1 0 0 0 0,0 1 0 0 0,0 0 0 0 0,0 1 0 0 0,0-1 0 0 0,-5 3 110 0 0,-8 1-137 0 0,0 1 0 0 0,0 1 0 0 0,1 1 0 0 0,0 1-1 0 0,0 0 1 0 0,1 2 0 0 0,0 0 0 0 0,1 0 0 0 0,0 2 0 0 0,1 0 0 0 0,1 1-1 0 0,0 1 1 0 0,1 0 0 0 0,0 1 0 0 0,1 1 0 0 0,1 0 0 0 0,-6 12 137 0 0,14-25 10 0 0,0 1 0 0 0,0-1 1 0 0,1 0-1 0 0,0 1 0 0 0,0 0 1 0 0,0 0-1 0 0,0 0 0 0 0,1 0 1 0 0,0 0-1 0 0,0 1 0 0 0,0-1 0 0 0,1 1 1 0 0,-1-1-1 0 0,2 1 0 0 0,-1 0 1 0 0,0-1-1 0 0,1 1 0 0 0,0 0 1 0 0,1-1-1 0 0,-1 1 0 0 0,1 0 0 0 0,0-1 1 0 0,0 1-1 0 0,1-1 0 0 0,-1 1 1 0 0,1-1-1 0 0,1 0 0 0 0,-1 0 1 0 0,1 0-1 0 0,0 0 0 0 0,0 0 0 0 0,0 0 1 0 0,1-1-1 0 0,-1 0 0 0 0,1 0 1 0 0,0 0-1 0 0,0 0 0 0 0,1 0 1 0 0,-1-1-1 0 0,1 1 0 0 0,0-1 0 0 0,0-1 1 0 0,0 1-1 0 0,0-1 0 0 0,0 0 1 0 0,1 0-1 0 0,-1 0-10 0 0,14-2 191 0 0,-1-1 0 0 0,1-1-1 0 0,-1 0 1 0 0,1-1 0 0 0,-1-1 0 0 0,0-1 0 0 0,-1-1 0 0 0,1 0-1 0 0,-1-2 1 0 0,0 1 0 0 0,7-6-191 0 0,37-15 212 0 0,-55 27-288 0 0,-1-1 0 0 0,1 1 0 0 0,-1 0 0 0 0,1 1 0 0 0,-1-1 0 0 0,1 1 0 0 0,-1 0 0 0 0,1 0 0 0 0,0 1 0 0 0,-1 0 0 0 0,1 0 0 0 0,-1 0 0 0 0,1 1 0 0 0,-1-1 0 0 0,0 1 0 0 0,0 1 0 0 0,0-1 0 0 0,1 1 76 0 0,64 16 501 0 0,-45-20-647 0 0,-1-2 0 0 0,1 0 0 0 0,-1-2-1 0 0,0 0 1 0 0,0-2 0 0 0,-1 0 0 0 0,0-2 0 0 0,0-1-1 0 0,-1 0 1 0 0,0-2 0 0 0,0 0 0 0 0,-2-2 0 0 0,0 0-1 0 0,0-1 1 0 0,-1-1 0 0 0,-1-1 0 0 0,-1-1 0 0 0,0 0-1 0 0,8-14 147 0 0,-15 19 57 0 0,-1 0-1 0 0,-1 0 1 0 0,0 0-1 0 0,-1-1 1 0 0,-1-1-1 0 0,0 1 1 0 0,0-1-1 0 0,-2 0 1 0 0,0 0 0 0 0,0 0-1 0 0,-1-2-56 0 0,-2 11 95 0 0,0 0 1 0 0,-1 0-1 0 0,1 0 0 0 0,-1-1 0 0 0,0 1 1 0 0,-1 0-1 0 0,1 0 0 0 0,-1 0 1 0 0,-1 0-1 0 0,1 0 0 0 0,-1 0 0 0 0,0 0 1 0 0,0 0-1 0 0,-1 0 0 0 0,1 1 0 0 0,-1-1 1 0 0,-1 1-1 0 0,1 0 0 0 0,-1 0 1 0 0,0 0-1 0 0,0 0 0 0 0,0 1 0 0 0,-1 0 1 0 0,1-1-1 0 0,-1 2 0 0 0,0-1 1 0 0,0 0-1 0 0,-1 1 0 0 0,1 0-95 0 0,2 3-71 0 0,0 1-1 0 0,0 0 1 0 0,0-1-1 0 0,1 1 1 0 0,-1 0-1 0 0,0 0 1 0 0,1 1-1 0 0,-1-1 1 0 0,1 0 0 0 0,-1 1-1 0 0,1 0 1 0 0,0-1-1 0 0,0 1 1 0 0,0 0-1 0 0,0 0 1 0 0,0 0-1 0 0,0 0 1 0 0,0 1-1 0 0,1-1 1 0 0,-1 0 0 0 0,1 1-1 0 0,-1-1 1 0 0,1 1-1 0 0,0 0 1 0 0,0-1-1 0 0,0 1 1 0 0,1 0-1 0 0,-1 0 1 0 0,1-1-1 0 0,-1 1 1 0 0,1 0 0 0 0,0 0-1 0 0,0 0 1 0 0,0 0-1 0 0,0 0 1 0 0,1-1-1 0 0,-1 1 1 0 0,1 0-1 0 0,0 0 1 0 0,0-1-1 0 0,0 1 1 0 0,0 0 0 0 0,0-1-1 0 0,0 1 1 0 0,1 0 71 0 0,8 0 153 0 0,0 1 0 0 0,0-2 0 0 0,1 1 0 0 0,-1-1 0 0 0,1-1 0 0 0,0 0 0 0 0,-1-1 0 0 0,1 0 0 0 0,0 0 1 0 0,-1-1-1 0 0,1 0 0 0 0,0-1 0 0 0,-1-1 0 0 0,0 1 0 0 0,1-2 0 0 0,-1 1 0 0 0,-1-1 0 0 0,1-1 0 0 0,8-4-153 0 0,96-60 1499 0 0,-118 84-4313 0 0,-8 52 2780 0 0,8-42 12 0 0,2 0-1 0 0,1 0 1 0 0,1 0 0 0 0,0 0 0 0 0,2 0 0 0 0,1 0 0 0 0,2-1 0 0 0,0 1-1 0 0,1-1 1 0 0,2 1 22 0 0,-6-20 46 0 0,1 0-1 0 0,0 0 1 0 0,1 0-1 0 0,-1 0 1 0 0,1-1-1 0 0,0 1 1 0 0,0-1 0 0 0,0 0-1 0 0,1-1 1 0 0,-1 1-1 0 0,1-1 1 0 0,0 0-1 0 0,0 0 1 0 0,0 0-1 0 0,1 0 1 0 0,-1-1-1 0 0,0 0 1 0 0,1 0-1 0 0,0-1 1 0 0,-1 0-1 0 0,1 0 1 0 0,0 0-1 0 0,0 0 1 0 0,-1-1-1 0 0,1 0 1 0 0,0 0-1 0 0,0-1 1 0 0,0 0 0 0 0,-1 0-1 0 0,2 0-45 0 0,168-56 1098 0 0,-155 48-960 0 0,-1-1 0 0 0,0-1 0 0 0,0-1 0 0 0,-1-1 0 0 0,-1 0 1 0 0,0-1-1 0 0,-1-1 0 0 0,-1 0 0 0 0,0-1 0 0 0,-1-1 1 0 0,-1 0-1 0 0,0-1 0 0 0,0-3-138 0 0,-8 8-2782 0 0,-5 37 1422 0 0,6-14 1442 0 0,1 1 0 0 0,0-2 1 0 0,1 1-1 0 0,-1-1 1 0 0,2 0-1 0 0,-1 0 1 0 0,1-1-1 0 0,1 0 0 0 0,0-1 1 0 0,0 0-1 0 0,0 0 1 0 0,1-1-1 0 0,-1-1 0 0 0,1 0 1 0 0,1 0-1 0 0,-1-1 1 0 0,1 0-1 0 0,0-1 0 0 0,0-1 1 0 0,0 0-1 0 0,0 0 1 0 0,0-1-1 0 0,0-1 0 0 0,11 0-82 0 0,-6 2 134 0 0,0-1-1 0 0,-1 0 1 0 0,1-2 0 0 0,0 0-1 0 0,0 0 1 0 0,-1-2-1 0 0,1 0 1 0 0,-1 0-1 0 0,0-2 1 0 0,0 0-1 0 0,0-1 1 0 0,0-1-1 0 0,-1 0 1 0 0,0-1-1 0 0,-1 0 1 0 0,0-1-1 0 0,0-1 1 0 0,-1-1-1 0 0,0 1 1 0 0,-1-2-1 0 0,0 0 1 0 0,-1 0-1 0 0,0-1 1 0 0,-1-1-1 0 0,7-12-133 0 0,-13 19-28 0 0,-2 0 0 0 0,1 0 0 0 0,-1 0 0 0 0,0 0 0 0 0,0 0 0 0 0,-1-1-1 0 0,0 1 1 0 0,-1 0 0 0 0,1-1 0 0 0,-1 1 0 0 0,-1 0 0 0 0,1-1-1 0 0,-1 1 1 0 0,-1 0 0 0 0,1-1 0 0 0,-1 1 0 0 0,-1 0 0 0 0,1 0 0 0 0,-1 0-1 0 0,0 1 1 0 0,-1-1 0 0 0,1 1 0 0 0,-1-1 0 0 0,-1 1 0 0 0,-1-2 28 0 0,-143-122-933 0 0,148 130 873 0 0,0-1-1 0 0,0 0 1 0 0,0 1-1 0 0,0 0 0 0 0,0-1 1 0 0,0 1-1 0 0,-1 0 1 0 0,1-1-1 0 0,0 1 1 0 0,0 0-1 0 0,0 0 1 0 0,0 0-1 0 0,0 0 1 0 0,-1 0-1 0 0,1 0 1 0 0,0 0-1 0 0,0 0 1 0 0,0 1-1 0 0,0-1 1 0 0,0 0-1 0 0,-1 1 0 0 0,1-1 1 0 0,0 1-1 0 0,0-1 1 0 0,0 1-1 0 0,0 0 1 0 0,0-1-1 0 0,0 1 1 0 0,1 0-1 0 0,-1 0 1 0 0,0-1-1 0 0,0 1 1 0 0,0 0-1 0 0,1 0 1 0 0,-1 0-1 0 0,0 0 1 0 0,1 0-1 0 0,-1 0 0 0 0,1 0 1 0 0,-1 0-1 0 0,1 0 1 0 0,0 0-1 0 0,-1 1 1 0 0,1-1-1 0 0,0 0 1 0 0,0 0-1 0 0,0 0 1 0 0,0 0-1 0 0,0 1 1 0 0,0-1-1 0 0,0 0 1 0 0,0 0-1 0 0,0 0 1 0 0,1 0-1 0 0,-1 1 61 0 0,5 73-46 0 0,4-58 176 0 0,2 0 0 0 0,0-1 0 0 0,1 0 0 0 0,0-1 1 0 0,1 0-1 0 0,1-1 0 0 0,0 0 0 0 0,1-1 0 0 0,0-1 0 0 0,1-1 1 0 0,1 0-1 0 0,0-1 0 0 0,0 0 0 0 0,1-2 0 0 0,17 6-130 0 0,19 13 166 0 0,0-4-1 0 0,2-1 1 0 0,0-4 0 0 0,2-1-1 0 0,-1-3 1 0 0,2-3-1 0 0,0-2 1 0 0,46 0-166 0 0,-75-9-829 0 0,0-2-1 0 0,0 0 1 0 0,0-2-1 0 0,-1-2 1 0 0,1 0 0 0 0,-1-2-1 0 0,5-3 830 0 0,-22 5-5960 0 0,-9 4-1484 0 0</inkml:trace>
  <inkml:trace contextRef="#ctx0" brushRef="#br0" timeOffset="51879.534">7672 5337 23845 0 0,'0'0'496'0'0,"0"0"56"0"0,0 0-88 0 0,0 0-320 0 0,0 0-416 0 0,0 0-296 0 0,0 0-40 0 0,0 0 48 0 0,0 0 256 0 0,0 0 48 0 0,0 0-264 0 0,0 0-296 0 0,0 0-441 0 0,0 0-727 0 0,43 72-969 0 0,-25-20-944 0 0,-5-16-7017 0 0</inkml:trace>
  <inkml:trace contextRef="#ctx0" brushRef="#br1" timeOffset="57069.656">26195 8249 16 0 0,'0'0'3262'0'0,"0"0"-1611"0"0,0 0-545 0 0,0 0-168 0 0,0 0-221 0 0,0 0-173 0 0,0 0-171 0 0,0 0-115 0 0,0 0-61 0 0,0 0-29 0 0,7-12-24 0 0,24-38-12 0 0,45 12 404 0 0,-62 35-463 0 0,69-11 156 0 0,0 4 0 0 0,0 3-1 0 0,1 4 1 0 0,52 6-229 0 0,-29-3 72 0 0,725 17 1599 0 0,635 26 2 0 0,-1279-38-814 0 0,0-7 1 0 0,-1-9-1 0 0,0-8 1 0 0,63-19-860 0 0,0-21 1919 0 0,-260 71-8338 0 0,-6 23 2995 0 0,8-18-180 0 0,2-5-2752 0 0</inkml:trace>
  <inkml:trace contextRef="#ctx0" brushRef="#br1" timeOffset="60608.73">29138 14899 0 0 0,'0'0'684'0'0,"0"0"104"0"0,0 0-13 0 0,0 0-53 0 0,0 0-33 0 0,0 0 30 0 0,5-12 5 0 0,26-48 522 0 0,38 52-442 0 0,828-77 4330 0 0,-879 83-5000 0 0,-3 0 2007 0 0,-29 1-1548 0 0,-250 53-1306 0 0,-408 19 579 0 0,672-71 91 0 0,1 0 1 0 0,-1 1 0 0 0,0-1 0 0 0,1 1 0 0 0,-1-1-1 0 0,0 1 1 0 0,0-1 0 0 0,1 1 0 0 0,-1-1-1 0 0,0 1 1 0 0,0-1 0 0 0,0 1 0 0 0,0-1-1 0 0,0 1 1 0 0,1 0 0 0 0,-1-1 0 0 0,0 1 0 0 0,0-1-1 0 0,-1 1 1 0 0,1-1 0 0 0,0 1 0 0 0,0-1-1 0 0,0 1 1 0 0,0-1 0 0 0,0 1 0 0 0,-1-1-1 0 0,1 1 1 0 0,0-1 0 0 0,0 1 0 0 0,-1-1 0 0 0,1 1-1 0 0,0-1 1 0 0,-1 1 0 0 0,1-1 0 0 0,0 0-1 0 0,-1 1 1 0 0,1-1 0 0 0,-1 1 0 0 0,1-1-1 0 0,-1 0 1 0 0,1 0 0 0 0,0 1 0 0 0,-1-1 0 0 0,0 0-1 0 0,1 0 1 0 0,-1 0 0 0 0,1 1 0 0 0,-1-1-1 0 0,1 0 1 0 0,-1 0 42 0 0,51 16 18 0 0,295-8 1120 0 0,435-31 1322 0 0,-835 54-5263 0 0,3-5-3384 0 0,34-16-633 0 0</inkml:trace>
  <inkml:trace contextRef="#ctx0" brushRef="#br1" timeOffset="61812.382">31038 9026 0 0 0,'0'0'1128'0'0,"0"0"-297"0"0,0 0-263 0 0,0 0-169 0 0,0 0-16 0 0,0 0-6 0 0,0 0 26 0 0,0 0 54 0 0,0 0 89 0 0,4-34 62 0 0,23-172 1356 0 0,-26 187-1361 0 0,3-22 1994 0 0,-2 47-5651 0 0,28 73 4133 0 0,21 232-669 0 0,-5 761 1261 0 0,60 205 2202 0 0,-71-851-2244 0 0,-18 258-1629 0 0,-79-138 1092 0 0,59-573 4379 0 0,-10-14-4872 0 0,12 37-1018 0 0,-1 1-1 0 0,1 0 0 0 0,-1-1 0 0 0,1 1 0 0 0,-1 0 1 0 0,0 0-1 0 0,0 0 0 0 0,0 1 0 0 0,-1-1 0 0 0,1 0 1 0 0,-1 1-1 0 0,1-1 0 0 0,-1 1 0 0 0,0 0 0 0 0,0 0 1 0 0,0 0-1 0 0,0 0 0 0 0,0 1 0 0 0,-1-1 0 0 0,1 1 1 0 0,0 0-1 0 0,-1 0 0 0 0,-2-1 420 0 0,-61 6-7281 0 0,-29 22 2175 0 0,75-18 3514 0 0</inkml:trace>
  <inkml:trace contextRef="#ctx0" brushRef="#br1" timeOffset="62161.635">30686 13160 0 0 0,'0'0'978'0'0,"0"0"-470"0"0,0 0-218 0 0,0 0-20 0 0,0 0 38 0 0,0 0 105 0 0,0 0 181 0 0,0 0 229 0 0,0 0 209 0 0,0 0 97 0 0,0 0-11 0 0,0 0-145 0 0,0 0-195 0 0,17 27-133 0 0,58 84-91 0 0,63 58 921 0 0,62 177-590 0 0,-122-253 698 0 0,-65-98 2450 0 0,11-21-3537 0 0,-22 22-202 0 0,329-345 174 0 0,-83 146-3710 0 0,-233 192 2620 0 0,54-43-2836 0 0,-27 14-3599 0 0,-35 32 1789 0 0</inkml:trace>
  <inkml:trace contextRef="#ctx0" brushRef="#br1" timeOffset="62789.754">31191 9138 3073 0 0,'0'0'561'0'0,"0"0"106"0"0,0 0 206 0 0,0 0 232 0 0,0 0 102 0 0,0 0 28 0 0,0 0-13 0 0,4-33-64 0 0,16-100-122 0 0,-12 88 847 0 0,-8 45-1995 0 0,0 0-514 0 0,0 0-488 0 0,0 3-1512 0 0,0 15 2041 0 0,-3-5 639 0 0,0-1 0 0 0,-1 1 0 0 0,0-1 0 0 0,-1 0 0 0 0,0 0 0 0 0,-1 0 0 0 0,-1-1 0 0 0,0 0 0 0 0,0 0 0 0 0,-1-1 0 0 0,0 1 0 0 0,-1-2 0 0 0,-4 4-54 0 0,-24 34 148 0 0,-154 213 365 0 0,243-351 6076 0 0,25-48-6435 0 0,-37 43 1411 0 0,-23 12 823 0 0,28 95-6174 0 0,187 68 3512 0 0,232 83-489 0 0,-169-30-7714 0 0,-240-103 761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30:56.34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180 119 5089 0 0,'0'0'1792'0'0,"0"0"-342"0"0,0 0-472 0 0,0 0-386 0 0,0 0-307 0 0,0 0-194 0 0,0 0-78 0 0,0 0 43 0 0,0 0 128 0 0,0 0 128 0 0,0 0 56 0 0,3-6-2 0 0,-1 3-368 0 0,1 0 0 0 0,-1 1 1 0 0,0-1-1 0 0,1 1 0 0 0,0-1 1 0 0,-1 1-1 0 0,1 0 0 0 0,0 0 0 0 0,0 0 1 0 0,0 0-1 0 0,1 0 0 0 0,-1 1 1 0 0,0-1-1 0 0,1 1 0 0 0,-1 0 0 0 0,1 0 1 0 0,-1 1-1 0 0,1-1 0 0 0,-1 1 1 0 0,1-1-1 0 0,-1 1 0 0 0,1 0 0 0 0,0 0 1 0 0,-1 1-1 0 0,1-1 0 0 0,-1 1 1 0 0,1 0-1 0 0,0 0 2 0 0,-4-1 58 0 0,1 1 0 0 0,-1-1 0 0 0,1 1-1 0 0,-1-1 1 0 0,1 1 0 0 0,0-1 0 0 0,-1 1 0 0 0,1-1 0 0 0,-1 0 0 0 0,1 1 0 0 0,0-1 0 0 0,-1 0 0 0 0,1 1 0 0 0,0-1 0 0 0,-1 0 0 0 0,1 0-1 0 0,0 0 1 0 0,-1 0 0 0 0,1 0 0 0 0,0 0 0 0 0,-1 0 0 0 0,1 0 0 0 0,0 0 0 0 0,-1 0 0 0 0,1 0 0 0 0,0 0 0 0 0,0 0 0 0 0,-1-1 0 0 0,1 1-1 0 0,0 0 1 0 0,-1 0 0 0 0,1-1 0 0 0,-1 1 0 0 0,1 0 0 0 0,0-1 0 0 0,-1 1 0 0 0,1-1 0 0 0,-1 1 0 0 0,1-1 0 0 0,-1 1 0 0 0,1-1-1 0 0,-1 1 1 0 0,0-1 0 0 0,1 1 0 0 0,-1-1 0 0 0,0 0 0 0 0,1 1 0 0 0,-1-1 0 0 0,0 0 0 0 0,0 1 0 0 0,1-1 0 0 0,-1 0 0 0 0,0 1 0 0 0,0-1-1 0 0,0 0 1 0 0,0 1 0 0 0,0-1 0 0 0,0 0 0 0 0,0 0 0 0 0,0 1 0 0 0,0-1 0 0 0,0 0 0 0 0,-1 1 0 0 0,1-1-58 0 0,-32-37 386 0 0,25 33-492 0 0,0 2 1 0 0,0-1 0 0 0,-1 1-1 0 0,1 0 1 0 0,-1 1 0 0 0,0 0-1 0 0,0 0 1 0 0,0 1-1 0 0,0 0 1 0 0,0 0 0 0 0,0 1-1 0 0,0 0 1 0 0,0 0 0 0 0,-1 1-1 0 0,1 0 1 0 0,0 0 0 0 0,1 1-1 0 0,-1 0 1 0 0,0 0 0 0 0,0 1-1 0 0,1 0 1 0 0,-1 1-1 0 0,1 0 1 0 0,0 0 0 0 0,0 0-1 0 0,1 1 1 0 0,-1 0 0 0 0,1 0-1 0 0,0 0 1 0 0,0 1 0 0 0,1 0-1 0 0,0 0 1 0 0,0 1 0 0 0,0-1-1 0 0,1 1 1 0 0,0 0-1 0 0,-1 1 107 0 0,4-4-3 0 0,0-1 0 0 0,-1 1 0 0 0,1-1 0 0 0,1 1 0 0 0,-1 0 0 0 0,0-1 0 0 0,1 1 0 0 0,0 0 0 0 0,0-1 0 0 0,0 1 0 0 0,0 0 0 0 0,0-1 0 0 0,1 1 0 0 0,0 0 0 0 0,0-1 0 0 0,0 1 0 0 0,0-1 0 0 0,0 1 0 0 0,1-1 0 0 0,0 1 0 0 0,-1-1 0 0 0,1 0 0 0 0,0 0 0 0 0,1 0 0 0 0,-1 0 0 0 0,0 0 0 0 0,1-1 0 0 0,0 1 0 0 0,-1-1 1 0 0,1 1-1 0 0,0-1 0 0 0,1 0 0 0 0,-1 0 0 0 0,0 0 0 0 0,0-1 0 0 0,1 1 0 0 0,-1-1 0 0 0,1 0 0 0 0,-1 0 0 0 0,1 0 0 0 0,0 0 0 0 0,2 0 2 0 0,159 18 2362 0 0,-157-33 2108 0 0,-45-16-4646 0 0,-83-1-1324 0 0,120 31 805 0 0,23 17-1880 0 0,78 13-1782 0 0,-80-26 1620 0 0,3 1-3695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1:00.244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949 1404 10810 0 0,'0'0'4172'0'0,"0"0"-2249"0"0,0 0-951 0 0,0 0-469 0 0,0 0-391 0 0,0 0-161 0 0,0 0 23 0 0,0 0 105 0 0,0 0 72 0 0,0 0 19 0 0,32-12-6 0 0,103-38-5 0 0,3 28 83 0 0,-102 23-209 0 0,972-1 100 0 0,-637 16-241 0 0,349 62 108 0 0,-540-55-27 0 0,113 10-117 0 0,258-7 144 0 0,12-60-4250 0 0,225-118-2983 0 0,-507 90 9361 0 0,2 6 4255 0 0,-205 49-6003 0 0,0 3 1 0 0,1 3-1 0 0,-1 4 0 0 0,0 4 1 0 0,0 2-1 0 0,-1 4 1 0 0,32 12-381 0 0,273 32-1359 0 0,-168-49-1306 0 0,0-10-1 0 0,189-27 2666 0 0,424-87 944 0 0,-600 81 588 0 0,592-69 4073 0 0,7 65-4162 0 0,1032 97-2682 0 0,-1451-52 976 0 0,1427 63 523 0 0,-1755-62-256 0 0,2161 130-552 0 0,-1526-130 619 0 0,285-2 398 0 0,-1 43 1 0 0,360 88-470 0 0,-694-4-1419 0 0,-389-56-7787 0 0,-219-58-1059 0 0</inkml:trace>
  <inkml:trace contextRef="#ctx0" brushRef="#br0" timeOffset="815.376">831 2134 7714 0 0,'0'0'8'0'0,"0"0"-30"0"0,0 0-12 0 0,0 0-57 0 0,0 0 12 0 0,0 0 41 0 0,0 0 48 0 0,0 0 54 0 0,-27 34 27 0 0,-83 109 36 0 0,61-34 267 0 0,31-41-249 0 0,4 1 0 0 0,3 0 0 0 0,2 1 0 0 0,3 18-145 0 0,1 154-4292 0 0,5-190-140 0 0</inkml:trace>
  <inkml:trace contextRef="#ctx0" brushRef="#br0" timeOffset="1038.914">578 5253 9362 0 0,'0'0'407'0'0,"0"0"-195"0"0,0 0-40 0 0,0 0-19 0 0,0 0-58 0 0,0 0 25 0 0,0 0 79 0 0,-8 34 91 0 0,-46 209 947 0 0,28 306 711 0 0,26-511-1857 0 0,-3 3-73 0 0,-3-1 1 0 0,-2 1-1 0 0,-1-2 1 0 0,-2 1-1 0 0,-1-2 0 0 0,-3 1 1 0 0,-1-2-1 0 0,-15 26-18 0 0,-50 140-9024 0 0,73-172 3615 0 0</inkml:trace>
  <inkml:trace contextRef="#ctx0" brushRef="#br0" timeOffset="1360.932">986 8085 6017 0 0,'0'0'1505'0'0,"0"0"-2466"0"0,0 0-111 0 0,0 0 432 0 0,0 0 328 0 0,0 0-160 0 0,205-55-440 0 0,-163 45-801 0 0,-15 4 273 0 0</inkml:trace>
  <inkml:trace contextRef="#ctx0" brushRef="#br0" timeOffset="1662.289">4071 7843 19076 0 0,'0'0'-97'0'0,"42"-2"141"0"0,276-9-24 0 0,-76 12-202 0 0,1 11 0 0 0,-1 10 1 0 0,-1 11-1 0 0,92 30 182 0 0,351 76-117 0 0,-386-99-2705 0 0,-61-18-5195 0 0,-156-17 657 0 0</inkml:trace>
  <inkml:trace contextRef="#ctx0" brushRef="#br0" timeOffset="2013.382">11456 8024 12795 0 0,'0'0'784'0'0,"405"17"-32"0"0,-161 0-56 0 0,9 4-168 0 0,-5 2-304 0 0,1 0-192 0 0,7 0-440 0 0,5 0-736 0 0,-1 1-1008 0 0,7-1-1193 0 0,-71-4-128 0 0,-66-7-1816 0 0</inkml:trace>
  <inkml:trace contextRef="#ctx0" brushRef="#br0" timeOffset="2014.382">17116 8388 1800 0 0,'71'0'2168'0'0,"782"6"4692"0"0,-74 11-2717 0 0,382 38-3033 0 0,-467-23-3366 0 0,-9-20-8022 0 0,-600-12 6731 0 0</inkml:trace>
  <inkml:trace contextRef="#ctx0" brushRef="#br0" timeOffset="2494.998">22364 2808 22901 0 0,'0'0'49'0'0,"-7"-38"73"0"0,-38-200 172 0 0,40 203-829 0 0,6 43-2752 0 0,34 300 2803 0 0,-26 350 802 0 0,-29 0 0 0 0,-41 134-318 0 0,32-489-754 0 0,-74 708-2787 0 0,12-347-7038 0 0,79-585 5757 0 0</inkml:trace>
  <inkml:trace contextRef="#ctx0" brushRef="#br0" timeOffset="2853.77">4933 3606 11731 0 0,'0'0'-1069'0'0,"0"0"-50"0"0,0 0-22 0 0,0 0 66 0 0,14-33 347 0 0,41-104 384 0 0,-53 132 427 0 0,0 0 0 0 0,0 1 0 0 0,0-1 1 0 0,-1 0-1 0 0,0-1 0 0 0,0 1 0 0 0,0 0 0 0 0,0 0 1 0 0,-1 0-1 0 0,0-1 0 0 0,0 1 0 0 0,-1 0 1 0 0,1 0-1 0 0,-1 0 0 0 0,0-1 0 0 0,0 1 0 0 0,-1 0 1 0 0,0 0-1 0 0,1 0 0 0 0,-2 1 0 0 0,1-1 1 0 0,-1 0-1 0 0,1 1 0 0 0,-1 0 0 0 0,0-1 1 0 0,-1 1-1 0 0,1 0 0 0 0,-1 1 0 0 0,0-1 0 0 0,0 1 1 0 0,0-1-1 0 0,0 1 0 0 0,0 0 0 0 0,-1 1 1 0 0,1-1-1 0 0,-1 1 0 0 0,0 0 0 0 0,0 0 0 0 0,0 0 1 0 0,-4 0-84 0 0,-4-4 425 0 0,-5-3 13 0 0,0 1 0 0 0,0 1 1 0 0,-1 0-1 0 0,0 2 0 0 0,0 0 0 0 0,-1 1 1 0 0,1 1-1 0 0,-1 1 0 0 0,0 0 1 0 0,-20 2-439 0 0,11 3-10 0 0,1 1 1 0 0,-1 2 0 0 0,1 0 0 0 0,0 2 0 0 0,0 1 0 0 0,1 2 0 0 0,0 0 0 0 0,1 2 0 0 0,0 1 0 0 0,1 1 0 0 0,-1 2 9 0 0,-14 7-133 0 0,0 3 0 0 0,2 1 0 0 0,1 1 0 0 0,2 3-1 0 0,0 1 1 0 0,3 1 0 0 0,1 1 0 0 0,1 2 0 0 0,2 2-1 0 0,2 0 1 0 0,1 2 0 0 0,2 0 0 0 0,2 2 0 0 0,2 0-1 0 0,2 1 1 0 0,2 1 0 0 0,2 1 0 0 0,2 0 0 0 0,1 0-1 0 0,3 1 1 0 0,2 0 0 0 0,2 0 0 0 0,2 1 0 0 0,3 9 133 0 0,0-40-35 0 0,2 0 0 0 0,0 0 0 0 0,1 0 1 0 0,0 0-1 0 0,1-1 0 0 0,1 0 1 0 0,1 0-1 0 0,0 0 0 0 0,1-1 0 0 0,1-1 1 0 0,0 0-1 0 0,1 0 0 0 0,1-1 0 0 0,0 0 1 0 0,1-1-1 0 0,0 0 0 0 0,0-1 0 0 0,1 0 1 0 0,1-2-1 0 0,0 1 0 0 0,0-2 1 0 0,1 0-1 0 0,0-1 0 0 0,0 0 0 0 0,7 0 35 0 0,35 11 72 0 0,0-2 0 0 0,2-4 0 0 0,-1-1 1 0 0,1-4-1 0 0,1-2 0 0 0,48-2-72 0 0,-13-3-304 0 0,0-4 1 0 0,1-4 0 0 0,-2-4-1 0 0,0-5 1 0 0,0-4 0 0 0,24-11 303 0 0,-72 17-104 0 0,0-1 0 0 0,0-3 0 0 0,-2-2 0 0 0,0-2 0 0 0,-2-1 0 0 0,0-3 1 0 0,-2-1-1 0 0,-1-2 0 0 0,-2-2 0 0 0,-1-1 0 0 0,-1-2 0 0 0,-2-2 1 0 0,-1-1 103 0 0,-21 22 162 0 0,1 0 0 0 0,-2-1 0 0 0,-1 0 0 0 0,0 0 0 0 0,-1-1 0 0 0,0 0 0 0 0,-2-1 0 0 0,0 0 1 0 0,-2 0-1 0 0,0-1 0 0 0,0 1 0 0 0,-2-1 0 0 0,-1 0 0 0 0,0 0 0 0 0,-2 0 0 0 0,0 0 0 0 0,-1 0 1 0 0,-1 0-1 0 0,-1 0 0 0 0,-1 0 0 0 0,0 0 0 0 0,-2 1 0 0 0,0 0 0 0 0,-1 0 0 0 0,-1 1 0 0 0,-1 0 1 0 0,-10-16-163 0 0,-1 7 94 0 0,-1 1 0 0 0,-1 1 1 0 0,-2 1-1 0 0,0 1 1 0 0,-2 2-1 0 0,0 0 1 0 0,-1 1-1 0 0,-1 2 1 0 0,-1 1-1 0 0,-1 1 1 0 0,0 2-1 0 0,-1 0 1 0 0,0 3-1 0 0,-23-6-94 0 0,6 3-42 0 0,-2 3 0 0 0,1 2 0 0 0,-1 2 0 0 0,-1 2 0 0 0,1 2 0 0 0,0 3 0 0 0,-1 1 0 0 0,1 3 0 0 0,-23 6 42 0 0,47-6-132 0 0,1 2 1 0 0,-1 1 0 0 0,1 1 0 0 0,1 0-1 0 0,-1 2 1 0 0,2 1 0 0 0,-1 1-1 0 0,2 1 1 0 0,0 1 0 0 0,0 2 131 0 0,6-4-740 0 0,2 1 0 0 0,0 0 1 0 0,0 1-1 0 0,1 0 0 0 0,1 1 0 0 0,1 1 1 0 0,0 0-1 0 0,-7 15 740 0 0,0 5-5580 0 0</inkml:trace>
  <inkml:trace contextRef="#ctx0" brushRef="#br0" timeOffset="3606.672">7891 6744 7850 0 0,'0'0'176'0'0,"0"0"69"0"0,0 0 42 0 0,33 28 22 0 0,110 90 11 0 0,-83-69 105 0 0,2-2 0 0 0,2-4 0 0 0,66 33-425 0 0,-120-68 213 0 0,0-2 0 0 0,0 0 0 0 0,1 0-1 0 0,-1-1 1 0 0,2 0 0 0 0,-1-1 0 0 0,0 0 0 0 0,1 0 0 0 0,0-2-1 0 0,-1 1 1 0 0,1-2 0 0 0,0 1 0 0 0,0-2 0 0 0,0 1-1 0 0,1-2 1 0 0,-1 0 0 0 0,0 0 0 0 0,-1-1 0 0 0,1 0 0 0 0,0-1-1 0 0,0-1 1 0 0,-1 0 0 0 0,0 0 0 0 0,0-1 0 0 0,0-1-1 0 0,3-1-212 0 0,6-14 248 0 0,-1-1-1 0 0,0 0 0 0 0,-2-2 0 0 0,0 0 0 0 0,-2 0 0 0 0,-1-2 0 0 0,-1 0 0 0 0,-1 0 0 0 0,-1-1 1 0 0,-2 0-1 0 0,0-1 0 0 0,-2 0 0 0 0,-1-1 0 0 0,-1 0 0 0 0,-2 1 0 0 0,-1-1 0 0 0,-1 0 1 0 0,-1 0-1 0 0,-2 0 0 0 0,-2-10-247 0 0,2 9-33 0 0,-2 0 0 0 0,0 1-1 0 0,-3-1 1 0 0,0 1 0 0 0,-1 1 0 0 0,-2-1 0 0 0,-1 2 0 0 0,-1-1-1 0 0,-2 2 1 0 0,0-1 0 0 0,-2 2 0 0 0,-1 0 0 0 0,-1 1 0 0 0,0 1 0 0 0,-2 1-1 0 0,-1 0 1 0 0,-1 2 0 0 0,0 0 0 0 0,-2 1 0 0 0,-2 1 33 0 0,-12-8-100 0 0,-2 1 0 0 0,-1 2 1 0 0,0 2-1 0 0,-2 2 0 0 0,0 2 1 0 0,-1 2-1 0 0,-1 1 0 0 0,0 3 1 0 0,-1 2-1 0 0,0 1 0 0 0,0 3 1 0 0,-27 0 99 0 0,27 5 22 0 0,1 1 1 0 0,-1 2-1 0 0,1 3 1 0 0,0 1-1 0 0,1 2 1 0 0,-1 3-1 0 0,2 1 1 0 0,0 2-1 0 0,-13 8-22 0 0,34-14-28 0 0,0 2 0 0 0,1 0 0 0 0,1 2 0 0 0,0 0 1 0 0,1 1-1 0 0,0 1 0 0 0,1 1 0 0 0,1 1 0 0 0,1 0 0 0 0,0 1 0 0 0,1 0 0 0 0,1 2 0 0 0,1 0 0 0 0,0 0 0 0 0,2 1 1 0 0,0 0-1 0 0,2 1 0 0 0,-4 14 28 0 0,8-22-65 0 0,2 1-1 0 0,0 0 1 0 0,0 0 0 0 0,2 0 0 0 0,0 1 0 0 0,0-1 0 0 0,2 0 0 0 0,0 0-1 0 0,0 0 1 0 0,2 1 0 0 0,0-1 0 0 0,0-1 0 0 0,1 1 0 0 0,1-1 0 0 0,1 1 0 0 0,0-1-1 0 0,1-1 1 0 0,0 1 0 0 0,1-1 0 0 0,0-1 0 0 0,1 1 0 0 0,1-1 0 0 0,0-1-1 0 0,0 0 1 0 0,1 0 0 0 0,1-1 0 0 0,0-1 0 0 0,0 0 0 0 0,1 0 0 0 0,0-1 0 0 0,3 0 65 0 0,12 7-660 0 0,1-1 1 0 0,1-2 0 0 0,0-1-1 0 0,1-1 1 0 0,0-1 0 0 0,0-2-1 0 0,14 0 660 0 0,131 12-6436 0 0,-100-16 728 0 0</inkml:trace>
  <inkml:trace contextRef="#ctx0" brushRef="#br0" timeOffset="4281.186">9713 3156 19548 0 0,'0'0'1310'0'0,"0"0"-961"0"0,0 0-214 0 0,0 0-102 0 0,0 0-299 0 0,0 0-405 0 0,0 0-375 0 0,-16-33-245 0 0,-43-104 123 0 0,58 135 1137 0 0,0 0-1 0 0,1 0 1 0 0,-1-1 0 0 0,0 1 0 0 0,1 0-1 0 0,-1 0 1 0 0,1-1 0 0 0,-1 1 0 0 0,1 0-1 0 0,0 0 1 0 0,0-1 0 0 0,0 1-1 0 0,1 0 1 0 0,-1-1 0 0 0,0 1 0 0 0,1 0-1 0 0,-1 0 1 0 0,1-1 0 0 0,0 1-1 0 0,0 0 1 0 0,0 0 0 0 0,0 0 0 0 0,0 0-1 0 0,0 0 1 0 0,1 0 0 0 0,-1 0 0 0 0,1 1-1 0 0,-1-1 1 0 0,1 0 0 0 0,0 1-1 0 0,-1-1 1 0 0,1 1 0 0 0,2-1 31 0 0,6-7-95 0 0,10-15 338 0 0,-1 0 1 0 0,-1-2-1 0 0,-1 1 1 0 0,-2-2-1 0 0,0 0 1 0 0,-2-1-1 0 0,-1-1 0 0 0,-1 0 1 0 0,-2 0-1 0 0,-1-1 1 0 0,-1 0-1 0 0,-1 0 1 0 0,-2-1-1 0 0,-1 0 0 0 0,-1-8-243 0 0,-3 28-48 0 0,0-1-1 0 0,-1 0 0 0 0,0 1 1 0 0,-1-1-1 0 0,0 1 0 0 0,-1 0 1 0 0,0 0-1 0 0,-1 0 0 0 0,0 0 0 0 0,0 1 1 0 0,-1 0-1 0 0,-1 0 0 0 0,0 1 1 0 0,0-1-1 0 0,-1 1 0 0 0,0 1 0 0 0,0 0 1 0 0,-1 0-1 0 0,0 0 0 0 0,0 1 1 0 0,-1 1-1 0 0,0 0 0 0 0,-10-5 49 0 0,-7-3-61 0 0,-1 1 0 0 0,-1 1-1 0 0,0 2 1 0 0,0 1-1 0 0,-1 1 1 0 0,0 1 0 0 0,0 2-1 0 0,-22-1 62 0 0,10 3-21 0 0,0 2 0 0 0,0 2 0 0 0,0 1 0 0 0,1 3-1 0 0,-1 1 1 0 0,1 2 0 0 0,1 2 0 0 0,0 2 0 0 0,0 1-1 0 0,1 2 1 0 0,1 2 0 0 0,0 1 0 0 0,1 2 0 0 0,2 2 0 0 0,0 1-1 0 0,1 2 1 0 0,1 1 0 0 0,2 1 0 0 0,-8 11 21 0 0,14-11-9 0 0,1 2 1 0 0,1 0-1 0 0,2 2 0 0 0,1 0 1 0 0,2 1-1 0 0,1 1 1 0 0,1 1-1 0 0,2 0 0 0 0,1 1 1 0 0,2 0-1 0 0,1 1 1 0 0,2 0-1 0 0,2 1 0 0 0,1 0 1 0 0,2 0-1 0 0,1 0 1 0 0,2 0-1 0 0,2 0 0 0 0,1 0 1 0 0,6 22 8 0 0,-3-34 27 0 0,2 0 0 0 0,0-1 0 0 0,1 0 0 0 0,2-1 0 0 0,0 0 0 0 0,2 0 0 0 0,0-1 0 0 0,1-1 0 0 0,2 0 0 0 0,0-2 0 0 0,1 1 0 0 0,1-2 0 0 0,0 0 0 0 0,2-1 1 0 0,0-1-1 0 0,1-1 0 0 0,0-1 0 0 0,1-1 0 0 0,0-1 0 0 0,2-1 0 0 0,-1 0 0 0 0,1-2 0 0 0,0-1 0 0 0,1-1 0 0 0,0-1 0 0 0,0-1 0 0 0,0-1 0 0 0,5-1-27 0 0,28 1 109 0 0,1-3-1 0 0,1-2 1 0 0,-1-3-1 0 0,-1-2 1 0 0,1-3-1 0 0,-1-2 0 0 0,-1-3 1 0 0,0-2-1 0 0,-1-3 1 0 0,-1-2-1 0 0,-1-3 1 0 0,-1-2-1 0 0,-1-2 1 0 0,-1-3-1 0 0,-2-1 1 0 0,-1-3-1 0 0,-2-2 1 0 0,29-30-109 0 0,-52 46 71 0 0,0 0 1 0 0,-1-2-1 0 0,-1 0 1 0 0,-2-1-1 0 0,0-2 0 0 0,-2 0 1 0 0,0 0-1 0 0,-2-2 1 0 0,-1 1-1 0 0,-1-2 1 0 0,-2 0-1 0 0,0-1 1 0 0,-3 0-1 0 0,0 0 1 0 0,-2-1-1 0 0,-1 0 1 0 0,-1 0-1 0 0,-2 0 1 0 0,-1 0-1 0 0,-2-7-71 0 0,-1 26-23 0 0,-1-1 0 0 0,0 1 0 0 0,-1 0 0 0 0,0 0 0 0 0,-1 1 0 0 0,-1-1 0 0 0,1 1-1 0 0,-2 0 1 0 0,0 0 0 0 0,0 1 0 0 0,-1 0 0 0 0,0 0 0 0 0,0 1 0 0 0,-1 0 0 0 0,-1 1 0 0 0,1-1 0 0 0,-1 2-1 0 0,-1 0 1 0 0,1 0 0 0 0,-10-4 23 0 0,11 7-159 0 0,-1-1 0 0 0,0 1 0 0 0,-1 1 0 0 0,1 0 0 0 0,-1 0 0 0 0,1 1-1 0 0,-1 1 1 0 0,0 0 0 0 0,0 0 0 0 0,0 1 0 0 0,1 0 0 0 0,-1 1 0 0 0,0 0 0 0 0,0 1-1 0 0,1 0 1 0 0,-1 1 0 0 0,1 0 0 0 0,-1 1 0 0 0,1 0 0 0 0,0 0 0 0 0,1 1 0 0 0,-1 0-1 0 0,1 1 1 0 0,-2 1 159 0 0,-99 112-4985 0 0,59-25-1461 0 0,34-54 747 0 0</inkml:trace>
  <inkml:trace contextRef="#ctx0" brushRef="#br0" timeOffset="4750.043">13431 5322 20020 0 0,'0'0'438'0'0,"0"0"174"0"0,0 0-136 0 0,0 0-223 0 0,0 0-258 0 0,0 0-258 0 0,0 0-221 0 0,-11-35-75 0 0,-29-106 99 0 0,40 138 447 0 0,-1 0-1 0 0,0 0 0 0 0,1 0 1 0 0,-1 0-1 0 0,1 0 0 0 0,0 0 1 0 0,0-1-1 0 0,0 1 0 0 0,1 0 1 0 0,-1 0-1 0 0,1 0 0 0 0,0 0 1 0 0,-1 0-1 0 0,1 0 0 0 0,1 0 1 0 0,-1 0-1 0 0,0 0 0 0 0,1 1 1 0 0,-1-1-1 0 0,1 0 0 0 0,0 1 1 0 0,0-1-1 0 0,0 1 0 0 0,0 0 1 0 0,0 0-1 0 0,1 0 0 0 0,-1 0 1 0 0,1 0-1 0 0,-1 0 0 0 0,1 0 1 0 0,0 1 13 0 0,9-8 13 0 0,24-18-1120 0 0,-35 65-727 0 0,-5 7 1837 0 0,-2 0 1 0 0,-1 0-1 0 0,-3-1 1 0 0,-1 0-1 0 0,-12 26-3 0 0,-8 34 18 0 0,-5 26 4 0 0,9-50-50 0 0,4 1 0 0 0,3 1 0 0 0,4 1 0 0 0,3 0 0 0 0,4 1 0 0 0,4 0 0 0 0,3 1 0 0 0,9 68 28 0 0,-3-131 42 0 0,1-1 0 0 0,1 0 1 0 0,1 0-1 0 0,1-1 0 0 0,0 0 0 0 0,2 0 0 0 0,0-1 0 0 0,2 0 0 0 0,0-1 0 0 0,1 0 0 0 0,0-1 0 0 0,1-1 1 0 0,1 0-1 0 0,1-1 0 0 0,1 0 0 0 0,-1-1 0 0 0,2-1 0 0 0,0-1 0 0 0,1-1 0 0 0,0 0 0 0 0,0-1 0 0 0,1-2 1 0 0,1 1-1 0 0,-1-2 0 0 0,1-1 0 0 0,0-1 0 0 0,1 0 0 0 0,15 0-42 0 0,11-2 133 0 0,1-2 1 0 0,-1-1-1 0 0,1-3 1 0 0,-1-3-1 0 0,0-1 0 0 0,-1-2 1 0 0,0-2-1 0 0,0-3 0 0 0,-1-1 1 0 0,-1-3-1 0 0,0-1 0 0 0,-2-2 1 0 0,0-2-1 0 0,-2-2 1 0 0,0-2-1 0 0,-2-2 0 0 0,14-14-133 0 0,-30 27 92 0 0,-2-2-1 0 0,0 0 0 0 0,-2-1 0 0 0,0 0 1 0 0,-1-2-1 0 0,0 0 0 0 0,-2-2 1 0 0,-1 1-1 0 0,-1-2 0 0 0,-1 0 0 0 0,0 0 1 0 0,-2-2-1 0 0,-1 1 0 0 0,-2-1 1 0 0,0 0-1 0 0,-1-1 0 0 0,-2 0 0 0 0,-1 0 1 0 0,-1 0-1 0 0,-1-1 0 0 0,-2 1 1 0 0,0-1-1 0 0,-2 1 0 0 0,-1 0 0 0 0,-1 0 1 0 0,-1 0-1 0 0,-2 0 0 0 0,-1 1 1 0 0,-2-5-92 0 0,-9-4-17 0 0,-1 1 1 0 0,-2 0-1 0 0,-1 1 1 0 0,-2 2-1 0 0,-1 0 1 0 0,-1 2 0 0 0,-2 1-1 0 0,0 1 1 0 0,-2 2-1 0 0,-1 0 1 0 0,-1 3 0 0 0,-1 1-1 0 0,-1 1 1 0 0,0 2-1 0 0,-2 1 1 0 0,0 2 0 0 0,-1 2-1 0 0,0 1 1 0 0,-6 0 16 0 0,-13-1 23 0 0,-1 1 1 0 0,0 4-1 0 0,0 1 1 0 0,-1 4-1 0 0,1 2 1 0 0,-1 2 0 0 0,1 3-1 0 0,0 3 1 0 0,0 2-1 0 0,0 2 1 0 0,1 4-1 0 0,-46 17-23 0 0,62-18-61 0 0,1 2 0 0 0,1 2 0 0 0,1 1 0 0 0,1 2 0 0 0,0 2 0 0 0,2 1 0 0 0,0 1 0 0 0,2 3 0 0 0,1 0 0 0 0,1 2 0 0 0,2 1 0 0 0,1 2 0 0 0,1 0 0 0 0,2 2 0 0 0,2 1 0 0 0,-19 37 61 0 0,37-62-214 0 0,-1 1-1 0 0,2 0 1 0 0,0 0-1 0 0,0 0 1 0 0,1 0 0 0 0,0 1-1 0 0,2-1 1 0 0,-1 1 0 0 0,1-1-1 0 0,1 1 1 0 0,0 0 0 0 0,1-1-1 0 0,0 1 1 0 0,1-1-1 0 0,0 1 1 0 0,1-1 0 0 0,1 0-1 0 0,0 0 1 0 0,0 0 0 0 0,1 0-1 0 0,1-1 1 0 0,0 0 0 0 0,2 2 214 0 0,98 80-9096 0 0,-61-68 1524 0 0</inkml:trace>
  <inkml:trace contextRef="#ctx0" brushRef="#br0" timeOffset="5320.319">14030 2644 21461 0 0,'0'0'-15'0'0,"0"0"168"0"0,-29-38 39 0 0,-90-119-72 0 0,113 152-218 0 0,1-1-1 0 0,-1 0 0 0 0,2-1 1 0 0,-1 1-1 0 0,1-1 1 0 0,0 0-1 0 0,0 0 0 0 0,1 0 1 0 0,-1-1-1 0 0,2 1 1 0 0,-1-1-1 0 0,1 0 0 0 0,1 1 1 0 0,-1-1-1 0 0,1 0 0 0 0,0 0 1 0 0,1 0-1 0 0,0 0 1 0 0,0 0-1 0 0,1 0 0 0 0,0-3 99 0 0,2-6-709 0 0,22-107-1188 0 0,-24 118 1996 0 0,0 0 0 0 0,0 0 0 0 0,-1 0 0 0 0,0 0 0 0 0,0 0 0 0 0,0 0 0 0 0,-1 0 0 0 0,0 0 0 0 0,0 0 0 0 0,-1 0 0 0 0,0 0 0 0 0,0 1 0 0 0,0-1 0 0 0,0 0 0 0 0,-1 1 0 0 0,0 0 0 0 0,0 0 0 0 0,0 0 0 0 0,-1 0 0 0 0,0 0 0 0 0,0 0 0 0 0,0 1-1 0 0,0 0 1 0 0,-1 0 0 0 0,0 0 0 0 0,0 1 0 0 0,0-1 0 0 0,0 1 0 0 0,0 0 0 0 0,-1 1 0 0 0,1-1 0 0 0,-1 1 0 0 0,0 0 0 0 0,-4-1-99 0 0,-19 5-169 0 0,0 1 0 0 0,0 2-1 0 0,1 1 1 0 0,-1 0 0 0 0,1 3-1 0 0,1 0 1 0 0,0 1 0 0 0,0 2 0 0 0,1 1-1 0 0,0 1 1 0 0,-21 16 169 0 0,11-10-60 0 0,-32 18 22 0 0,3 2 1 0 0,1 3-1 0 0,2 3 0 0 0,2 3 0 0 0,2 2 0 0 0,3 2 0 0 0,-13 20 38 0 0,39-40-46 0 0,2 2 0 0 0,1 1 0 0 0,2 1 0 0 0,2 1 0 0 0,1 1 0 0 0,2 1 0 0 0,2 1 0 0 0,2 1 0 0 0,1 0 0 0 0,2 0 0 0 0,2 1 0 0 0,2 1 0 0 0,0 18 46 0 0,5-36-13 0 0,1 1 0 0 0,1-1 0 0 0,1 1-1 0 0,1-1 1 0 0,2 1 0 0 0,0-1 0 0 0,2 0-1 0 0,1 0 1 0 0,1 0 0 0 0,1-1-1 0 0,2 0 1 0 0,0-1 0 0 0,1 0 0 0 0,2 0-1 0 0,0-1 1 0 0,2-1 0 0 0,0 0-1 0 0,1-1 1 0 0,2-1 0 0 0,0-1 0 0 0,1 0-1 0 0,0-1 1 0 0,7 3 13 0 0,1-3 57 0 0,1-1 0 0 0,0-1-1 0 0,2-2 1 0 0,0 0 0 0 0,0-3-1 0 0,1 0 1 0 0,1-2 0 0 0,-1-1 0 0 0,1-1-1 0 0,1-2 1 0 0,-1-2 0 0 0,1-1 0 0 0,0-1-1 0 0,-1-1 1 0 0,1-3 0 0 0,5-1-57 0 0,17-3 144 0 0,-1-3 1 0 0,1-3-1 0 0,-2-1 1 0 0,1-3-1 0 0,-2-3 1 0 0,-1-1-1 0 0,-1-3 1 0 0,0-2 0 0 0,3-6-145 0 0,-9 4 50 0 0,-1-1 1 0 0,-2-3-1 0 0,-1-1 1 0 0,-1-2-1 0 0,-2-2 1 0 0,-2-1 0 0 0,-2-2-1 0 0,12-20-50 0 0,-31 41-24 0 0,-1-1 0 0 0,-1 0 0 0 0,0-1 0 0 0,-2 0 0 0 0,-1-1 0 0 0,0 0 0 0 0,-2-1 0 0 0,-1 0 0 0 0,0 0 1 0 0,-2 0-1 0 0,0-1 0 0 0,-2 1 0 0 0,-1-1 0 0 0,0 0 0 0 0,-2 1 0 0 0,-1-1 0 0 0,-1 0 0 0 0,0 1 0 0 0,-6-14 24 0 0,1 13-77 0 0,-1 0 1 0 0,-2 0 0 0 0,0 1-1 0 0,-2 1 1 0 0,-1-1-1 0 0,0 2 1 0 0,-1 0-1 0 0,-2 1 1 0 0,0 1-1 0 0,-1 0 1 0 0,0 2 0 0 0,-2 0-1 0 0,0 1 1 0 0,-1 0-1 0 0,-1 2 1 0 0,0 1-1 0 0,-6-2 77 0 0,-10-5-65 0 0,-1 3 0 0 0,0 1-1 0 0,-1 2 1 0 0,0 2 0 0 0,-1 2 0 0 0,-1 1-1 0 0,0 2 1 0 0,0 2 0 0 0,0 2-1 0 0,-8 2 66 0 0,25 0-179 0 0,0 2 0 0 0,0 0-1 0 0,0 2 1 0 0,0 0-1 0 0,0 2 1 0 0,1 1-1 0 0,-1 1 1 0 0,1 1 0 0 0,1 1-1 0 0,0 1 1 0 0,0 1-1 0 0,1 1 1 0 0,0 1-1 0 0,1 1 1 0 0,1 1 0 0 0,0 1-1 0 0,1 0 1 0 0,1 1-1 0 0,1 1 1 0 0,0 1-1 0 0,1 1 1 0 0,0 2 179 0 0,-52 123-7091 0 0,52-94 415 0 0</inkml:trace>
  <inkml:trace contextRef="#ctx0" brushRef="#br0" timeOffset="5903.443">16961 7794 18068 0 0,'0'0'16'0'0,"0"0"43"0"0,0 0 43 0 0,0 0 10 0 0,0 0 122 0 0,0 0 122 0 0,37 3-27 0 0,123 8-86 0 0,24-36 52 0 0,-148 14-261 0 0,-8 5 54 0 0,-1-1-1 0 0,-1-1 1 0 0,0-1-1 0 0,0-2 1 0 0,0 0-1 0 0,-2-2 1 0 0,1 0-1 0 0,-2-2 0 0 0,0-1 1 0 0,0-1-1 0 0,-2 0 1 0 0,0-2-1 0 0,-1-1 1 0 0,-1 0-1 0 0,-1-1 1 0 0,-1-1-1 0 0,0-2-87 0 0,-1-8 7 0 0,0-1 0 0 0,-3 0 0 0 0,0-1 0 0 0,-2-1 0 0 0,-2 0 0 0 0,-1 0 1 0 0,-2-1-1 0 0,-1 0 0 0 0,-2 0 0 0 0,-2 0 0 0 0,-1 0 0 0 0,-2 0 0 0 0,-1 0 0 0 0,-2 0 0 0 0,-1 0 0 0 0,-2 1 0 0 0,-1 0 0 0 0,-12-26-7 0 0,0 6-41 0 0,-2 2-1 0 0,-2 1 1 0 0,-2 1-1 0 0,-3 1 1 0 0,-2 1-1 0 0,-2 2 1 0 0,-2 2-1 0 0,-2 1 1 0 0,-2 1-1 0 0,-1 3 1 0 0,-21-14 41 0 0,31 30 16 0 0,0 1 1 0 0,-1 1-1 0 0,-1 2 0 0 0,-1 1 1 0 0,-1 2-1 0 0,-1 2 0 0 0,0 1 1 0 0,0 1-1 0 0,-2 2 1 0 0,1 2-1 0 0,-1 1 0 0 0,-1 3 1 0 0,1 0-1 0 0,-1 3 0 0 0,0 1 1 0 0,0 2-1 0 0,1 1 1 0 0,-21 5-17 0 0,30 2 13 0 0,1 1 1 0 0,0 1 0 0 0,0 1 0 0 0,1 2 0 0 0,1 1-1 0 0,0 0 1 0 0,1 2 0 0 0,1 1 0 0 0,1 1 0 0 0,0 2-1 0 0,1 0 1 0 0,2 1 0 0 0,0 0 0 0 0,1 2-1 0 0,1 0 1 0 0,2 2 0 0 0,0 0 0 0 0,2 0 0 0 0,1 1-1 0 0,1 1 1 0 0,1 0 0 0 0,2 1 0 0 0,0 0 0 0 0,2 0-1 0 0,2 1 1 0 0,0 0 0 0 0,2 0 0 0 0,1 0 0 0 0,2 2-14 0 0,-1-20-66 0 0,1 0 1 0 0,0 1 0 0 0,0-1 0 0 0,1 1 0 0 0,1-1-1 0 0,0 0 1 0 0,1 0 0 0 0,0 0 0 0 0,1 0-1 0 0,1 0 1 0 0,-1-1 0 0 0,2 1 0 0 0,0-1 0 0 0,0-1-1 0 0,1 1 1 0 0,0-1 0 0 0,1 0 0 0 0,0-1-1 0 0,0 1 1 0 0,1-2 0 0 0,0 1 0 0 0,1-1 0 0 0,0-1-1 0 0,0 0 1 0 0,1 0 0 0 0,-1-1 0 0 0,1 0-1 0 0,1-1 1 0 0,-1-1 0 0 0,1 1 0 0 0,0-2 0 0 0,11 3 65 0 0,167 1-4156 0 0,-67-31-2955 0 0,-76 10-1236 0 0</inkml:trace>
  <inkml:trace contextRef="#ctx0" brushRef="#br0" timeOffset="6612.238">15282 3585 2545 0 0,'0'0'3819'0'0,"0"0"-809"0"0,-34-5-384 0 0,-106-14-558 0 0,138 17-2036 0 0,-1 1-1 0 0,0-1 0 0 0,0 1 0 0 0,0-1 0 0 0,0 1 1 0 0,0 0-1 0 0,0 0 0 0 0,0 1 0 0 0,-1-1 1 0 0,1 0-1 0 0,0 1 0 0 0,0 0 0 0 0,0 0 1 0 0,-1 0-1 0 0,1 0 0 0 0,0 1 0 0 0,0-1 0 0 0,-1 1 1 0 0,1 0-1 0 0,0 0 0 0 0,0 0 0 0 0,0 0 1 0 0,0 0-1 0 0,0 1 0 0 0,0-1 0 0 0,1 1 0 0 0,-1 0 1 0 0,0 0-1 0 0,1 0 0 0 0,-1 0 0 0 0,1 0 1 0 0,0 0-1 0 0,0 1 0 0 0,0-1 0 0 0,0 1 1 0 0,0 0-1 0 0,0 0 0 0 0,1-1 0 0 0,-1 1 0 0 0,1 0 1 0 0,0 0-1 0 0,0 1 0 0 0,0-1 0 0 0,0 0 1 0 0,1 0-1 0 0,-1 0 0 0 0,1 0 0 0 0,0 1 0 0 0,0-1 1 0 0,0 0-1 0 0,0 0 0 0 0,0 1 0 0 0,1-1 1 0 0,-1 0-1 0 0,1 0 0 0 0,0 1-31 0 0,0 21 77 0 0,-1-7 8 0 0,1 0-1 0 0,1 0 1 0 0,0 0 0 0 0,2 0-1 0 0,0 0 1 0 0,0-1-1 0 0,2 0 1 0 0,0 0 0 0 0,1 0-1 0 0,1-1 1 0 0,1 0-1 0 0,0 0 1 0 0,1-1 0 0 0,0 0-1 0 0,1-1 1 0 0,1 0-1 0 0,0-1 1 0 0,5 3-85 0 0,-13-13-18 0 0,0 0 1 0 0,1 0-1 0 0,-1-1 1 0 0,1 0-1 0 0,0 0 0 0 0,0 0 1 0 0,0 0-1 0 0,0-1 1 0 0,0 0-1 0 0,0 0 1 0 0,0 0-1 0 0,0-1 0 0 0,0 0 1 0 0,1 0-1 0 0,-1 0 1 0 0,0 0-1 0 0,0-1 0 0 0,0 0 1 0 0,0 0-1 0 0,0-1 1 0 0,0 1-1 0 0,0-1 0 0 0,0 0 1 0 0,0 0-1 0 0,-1 0 1 0 0,1-1-1 0 0,-1 0 0 0 0,0 0 1 0 0,0 0-1 0 0,0 0 1 0 0,0-1-1 0 0,0 0 0 0 0,-1 1 1 0 0,1-1-1 0 0,-1 0 1 0 0,0-1-1 0 0,0 1 1 0 0,-1-1-1 0 0,1 1 0 0 0,-1-1 1 0 0,0 0-1 0 0,0 0 1 0 0,-1 0-1 0 0,1 0 0 0 0,-1 0 1 0 0,0 0-1 0 0,-1 0 1 0 0,1 0-1 0 0,-1 0 0 0 0,0 0 1 0 0,0-1-1 0 0,-1-1 18 0 0,1 3 4 0 0,1 0-1 0 0,-1 0 0 0 0,0-1 1 0 0,0 1-1 0 0,-1 0 1 0 0,1 0-1 0 0,-1 0 1 0 0,0 1-1 0 0,0-1 0 0 0,0 0 1 0 0,0 0-1 0 0,-1 0 1 0 0,0 1-1 0 0,1-1 0 0 0,-1 1 1 0 0,-1-1-1 0 0,1 1 1 0 0,0 0-1 0 0,-1 0 1 0 0,0 0-1 0 0,1 0 0 0 0,-1 0 1 0 0,-1 1-1 0 0,1-1 1 0 0,0 1-1 0 0,0 0 1 0 0,-1 0-1 0 0,1 0 0 0 0,-1 0 1 0 0,0 0-1 0 0,0 1 1 0 0,1 0-1 0 0,-1 0 0 0 0,0 0 1 0 0,0 0-1 0 0,0 1 1 0 0,0-1-1 0 0,0 1 1 0 0,-1 0-4 0 0,-4 5-61 0 0,-1 0 0 0 0,1 0 0 0 0,1 1 0 0 0,-1 0 0 0 0,1 1 0 0 0,0 0 0 0 0,1 0 0 0 0,0 1 0 0 0,0 0 0 0 0,0 0 0 0 0,1 0 0 0 0,0 1 0 0 0,1 0 0 0 0,0 0 0 0 0,0 1 0 0 0,1-1 0 0 0,1 1 0 0 0,-3 7 61 0 0,2-7 8 0 0,-13 27 9 0 0,2 1 0 0 0,2 0 0 0 0,2 1 0 0 0,1 0 0 0 0,2 1 0 0 0,2 0 0 0 0,2 0-1 0 0,1 1 1 0 0,2-1 0 0 0,3 21-17 0 0,-1-47 14 0 0,1 0 0 0 0,0 0 0 0 0,1 0 0 0 0,1-1 0 0 0,0 0 0 0 0,1 1 0 0 0,0-2 0 0 0,1 1 0 0 0,0 0 0 0 0,1-1 0 0 0,1 0 0 0 0,0-1 0 0 0,0 0 0 0 0,1 0 0 0 0,1-1 0 0 0,0 0 0 0 0,0 0 0 0 0,1-1 0 0 0,0-1 0 0 0,0 0 0 0 0,1 0 0 0 0,0-1 0 0 0,0-1-1 0 0,1 0 1 0 0,9 3-14 0 0,10 3 114 0 0,0-2 1 0 0,1-1-1 0 0,0-1 0 0 0,1-2 0 0 0,-1-1 0 0 0,1-2 0 0 0,0-1 0 0 0,0-2 0 0 0,1-1 0 0 0,3-3-114 0 0,9-1 117 0 0,-1-3 1 0 0,-1-2-1 0 0,1-1 0 0 0,-2-3 0 0 0,0-2 1 0 0,0-1-1 0 0,-2-3 0 0 0,0-1 0 0 0,-1-2 1 0 0,-2-2-1 0 0,0-1 0 0 0,-2-2 0 0 0,3-5-117 0 0,-25 20 29 0 0,-1-1-1 0 0,0-1 1 0 0,-1 0 0 0 0,0 0-1 0 0,-1-1 1 0 0,-1-1-1 0 0,-1 0 1 0 0,0 0-1 0 0,-1-1 1 0 0,-1-1 0 0 0,-1 1-1 0 0,0-1 1 0 0,-2 0-1 0 0,0-1 1 0 0,-1 1-1 0 0,-1-1 1 0 0,-1 0 0 0 0,-1 0-1 0 0,0 0 1 0 0,-2 0-1 0 0,0 0 1 0 0,-1 0-1 0 0,-1 1 1 0 0,-1-1-1 0 0,-1 1 1 0 0,0-1 0 0 0,-2 1-1 0 0,0 1 1 0 0,-1-1-1 0 0,-1 2 1 0 0,-3-5-29 0 0,-9-9 1 0 0,-2 1 0 0 0,-1 0 1 0 0,-1 2-1 0 0,-2 1 0 0 0,0 2 0 0 0,-2 0 0 0 0,-1 2 1 0 0,0 1-1 0 0,-2 1 0 0 0,-1 2 0 0 0,0 1 0 0 0,-1 2 1 0 0,-1 1-1 0 0,0 2 0 0 0,-1 1 0 0 0,0 2 1 0 0,-1 2-1 0 0,0 1 0 0 0,-1 1 0 0 0,1 3 0 0 0,-1 1 1 0 0,0 1-1 0 0,-27 5-1 0 0,47-3-104 0 0,1 0-1 0 0,0 2 1 0 0,-1 0 0 0 0,1 1 0 0 0,0 1-1 0 0,1 0 1 0 0,-1 2 0 0 0,1 0 0 0 0,0 0 0 0 0,1 1-1 0 0,0 1 1 0 0,0 1 0 0 0,1 0 0 0 0,0 1-1 0 0,1 1 1 0 0,0 0 0 0 0,1 0 0 0 0,0 1-1 0 0,1 1 1 0 0,1 0 0 0 0,0 0 0 0 0,1 1 0 0 0,0 0-1 0 0,1 1 1 0 0,1 0 0 0 0,0 0 0 0 0,2 1-1 0 0,0 0 1 0 0,0 0 0 0 0,2 0 0 0 0,0 0-1 0 0,1 1 1 0 0,0-1 0 0 0,2 1 0 0 0,0-1-1 0 0,1 1 1 0 0,1-1 0 0 0,1 4 104 0 0,3-5-855 0 0,0 1 1 0 0,2-1-1 0 0,0-1 1 0 0,0 0-1 0 0,2 0 0 0 0,0 0 1 0 0,0-1-1 0 0,1-1 1 0 0,1 0-1 0 0,1-1 0 0 0,3 3 855 0 0,20 17-6281 0 0</inkml:trace>
  <inkml:trace contextRef="#ctx0" brushRef="#br0" timeOffset="7139.296">18710 2850 20276 0 0,'0'0'-22'0'0,"0"0"-74"0"0,0 0-231 0 0,0 0-221 0 0,0 0-135 0 0,0 0 8 0 0,0 0 94 0 0,0 0 118 0 0,0 0 102 0 0,0 0 14 0 0,0 0 52 0 0,-5 32 102 0 0,-9 100 111 0 0,13-129 87 0 0,1-1-1 0 0,0 0 0 0 0,0 0 0 0 0,0 0 1 0 0,0 0-1 0 0,0 0 0 0 0,1 0 0 0 0,-1 0 1 0 0,1 0-1 0 0,-1 0 0 0 0,1 0 1 0 0,0 0-1 0 0,0 0 0 0 0,0 0 0 0 0,0 0 1 0 0,0 0-1 0 0,0 0 0 0 0,0-1 0 0 0,0 1 1 0 0,1 0-1 0 0,-1-1 0 0 0,1 1 0 0 0,-1-1 1 0 0,1 0-1 0 0,0 1 0 0 0,-1-1 1 0 0,1 0-1 0 0,0 0 0 0 0,0 0 0 0 0,0 0 1 0 0,0-1-1 0 0,0 1 0 0 0,0 0 0 0 0,0-1 1 0 0,0 1-1 0 0,0-1 0 0 0,0 0 0 0 0,1 0-4 0 0,6 3 60 0 0,15 0 88 0 0,-1-1-1 0 0,1 0 1 0 0,0-2 0 0 0,0-1 0 0 0,-1 0 0 0 0,1-2 0 0 0,-1-1-1 0 0,0-1 1 0 0,0-1 0 0 0,0 0 0 0 0,-1-2 0 0 0,1-1 0 0 0,-2-1-1 0 0,0 0 1 0 0,0-2 0 0 0,-1 0 0 0 0,0-2 0 0 0,-1 0 0 0 0,-1-1-1 0 0,16-16-147 0 0,-22 18-4 0 0,-1 0 0 0 0,-1-1-1 0 0,0 0 1 0 0,0-1 0 0 0,-1 0-1 0 0,-1 0 1 0 0,-1-1 0 0 0,0 0-1 0 0,-1 0 1 0 0,-1-1-1 0 0,0 0 1 0 0,-2 0 0 0 0,1 0-1 0 0,-2 0 1 0 0,-1 0 0 0 0,0-1-1 0 0,-1 1 1 0 0,0 0 0 0 0,-2-1-1 0 0,0 1 1 0 0,-1 0 0 0 0,-1 0-1 0 0,0 0 1 0 0,-1 1 0 0 0,-1-1-1 0 0,-1 1 1 0 0,0 0-1 0 0,-1 1 1 0 0,-1 0 0 0 0,0 0-1 0 0,-1 1 1 0 0,0 0 0 0 0,-2 1-1 0 0,-9-10 5 0 0,-13-12 69 0 0,-1 2-1 0 0,-2 1 0 0 0,0 2 0 0 0,-3 2 1 0 0,0 1-1 0 0,-1 2 0 0 0,-2 2 1 0 0,-1 2-1 0 0,0 2 0 0 0,-1 1 0 0 0,-1 3 1 0 0,0 2-1 0 0,-2 2 0 0 0,1 2 1 0 0,-1 1-1 0 0,0 3 0 0 0,0 3 0 0 0,-1 1 1 0 0,1 2-1 0 0,-38 7-68 0 0,47 1 37 0 0,0 2-1 0 0,1 1 1 0 0,0 2 0 0 0,1 2-1 0 0,1 1 1 0 0,0 2 0 0 0,2 2 0 0 0,0 1-1 0 0,1 1 1 0 0,2 2 0 0 0,0 1-1 0 0,2 2 1 0 0,1 0 0 0 0,1 2-1 0 0,1 1 1 0 0,2 2 0 0 0,1 0 0 0 0,2 1-1 0 0,1 1 1 0 0,2 1 0 0 0,1 0-1 0 0,2 2 1 0 0,2 0 0 0 0,1 0-1 0 0,2 1 1 0 0,2 1 0 0 0,1-1-1 0 0,3 1 1 0 0,0 24-37 0 0,-1-37 2 0 0,1-1 0 0 0,2 1 0 0 0,0 0 0 0 0,2 1 0 0 0,1-1 0 0 0,1 0 0 0 0,2-1 0 0 0,0 1 0 0 0,2 0 0 0 0,1-1 0 0 0,1 0 0 0 0,1-1 0 0 0,2 0 0 0 0,0 0 0 0 0,1-1 0 0 0,2 0 0 0 0,0-2 0 0 0,2 1 0 0 0,0-2 0 0 0,1 0 0 0 0,2-1 0 0 0,0-1 0 0 0,1 0 0 0 0,0-2 0 0 0,9 5-2 0 0,5-4 32 0 0,0-1 0 0 0,1-2 0 0 0,1-2 0 0 0,1-1 0 0 0,0-1 0 0 0,0-3 0 0 0,1 0 0 0 0,-1-3 0 0 0,2-1 0 0 0,-1-2 0 0 0,37-3-32 0 0,13-4-151 0 0,1-4-1 0 0,-2-4 1 0 0,1-3-1 0 0,51-19 152 0 0,-47 9-647 0 0,-2-4 0 0 0,-1-4 1 0 0,-2-4-1 0 0,1-4 647 0 0,47-39-3472 0 0,-11-16-3470 0 0,-87 63-916 0 0</inkml:trace>
  <inkml:trace contextRef="#ctx0" brushRef="#br0" timeOffset="8097.179">2010 2596 8810 0 0,'0'0'1499'0'0,"0"0"37"0"0,0 0-71 0 0,0 0-311 0 0,0 0-328 0 0,0 0-221 0 0,6-32-155 0 0,18-101-69 0 0,-15 88 244 0 0,-9 42 270 0 0,-6 14-1253 0 0,-205 302-380 0 0,176-272 561 0 0,3 0 0 0 0,1 2-1 0 0,2 2 1 0 0,3 0 0 0 0,1 2 0 0 0,2 1-1 0 0,2 1 1 0 0,3 0 0 0 0,2 2-1 0 0,2 0 1 0 0,2 0 0 0 0,2 1 0 0 0,3 1-1 0 0,2-1 1 0 0,2 1 0 0 0,3 0 177 0 0,2-34-158 0 0,0 0 0 0 0,2-1 0 0 0,0 1 0 0 0,1-1 0 0 0,1 0 1 0 0,1 0-1 0 0,0-1 0 0 0,1 0 0 0 0,1 0 0 0 0,1-1 0 0 0,0 0 0 0 0,1 0 1 0 0,1-1-1 0 0,0-1 0 0 0,1 0 0 0 0,1-1 0 0 0,0 0 0 0 0,0-1 0 0 0,2-1 1 0 0,-1 0-1 0 0,1-1 0 0 0,1-1 0 0 0,0 0 0 0 0,0-1 0 0 0,0-1 0 0 0,1-1 1 0 0,0-1-1 0 0,1 0 0 0 0,-1-1 0 0 0,9 0 158 0 0,13-4 102 0 0,-1-2 1 0 0,1-1-1 0 0,0-2 1 0 0,-1-2-1 0 0,0-2 0 0 0,-1-1 1 0 0,0-2-1 0 0,0-2 0 0 0,-1-1 1 0 0,-1-2-1 0 0,-1-2 0 0 0,0-1 1 0 0,-2-1-1 0 0,0-2 1 0 0,-1-1-1 0 0,-2-2 0 0 0,-1-1 1 0 0,0-1-1 0 0,-2-1 0 0 0,-2-2 1 0 0,13-20-103 0 0,-21 28 355 0 0,-2 0 0 0 0,-1 0 0 0 0,-1-1 0 0 0,-1-1 1 0 0,-1 0-1 0 0,-1-1 0 0 0,-1 0 0 0 0,-2-1 0 0 0,0 0 0 0 0,-2 0 1 0 0,-1 0-1 0 0,-1 0 0 0 0,-1-1 0 0 0,-2 1 0 0 0,-1-1 0 0 0,-3-24-355 0 0,0 33 160 0 0,-1 0-1 0 0,0 0 0 0 0,-1 1 1 0 0,-1 0-1 0 0,-1 0 0 0 0,-1 0 1 0 0,0 1-1 0 0,-1 1 0 0 0,-1 0 1 0 0,0 0-1 0 0,-1 1 1 0 0,-1 0-1 0 0,-1 1 0 0 0,0 0 1 0 0,0 2-1 0 0,-8-6-159 0 0,-15-10 46 0 0,-2 2 0 0 0,0 2 1 0 0,-1 2-1 0 0,-2 1 0 0 0,0 2 1 0 0,-17-4-47 0 0,21 9-77 0 0,-1 1 0 0 0,0 2 1 0 0,0 2-1 0 0,-1 2 0 0 0,-1 1 1 0 0,1 3-1 0 0,-1 1 0 0 0,1 1 0 0 0,-8 3 77 0 0,33-1-123 0 0,0 1 0 0 0,0 0 0 0 0,0 1 0 0 0,1 1 0 0 0,-1 0 0 0 0,1 1 0 0 0,0 0-1 0 0,1 1 1 0 0,-1 1 0 0 0,1 0 0 0 0,0 1 0 0 0,1 0 0 0 0,0 1 0 0 0,0 0 0 0 0,1 1-1 0 0,0 1 1 0 0,0 0 0 0 0,2 0 0 0 0,-1 0 0 0 0,1 2 0 0 0,1-1 0 0 0,0 1 0 0 0,1 0-1 0 0,0 0 1 0 0,1 1 0 0 0,0 2 123 0 0,-23 172-3589 0 0,34-63-1721 0 0,0-72-865 0 0</inkml:trace>
  <inkml:trace contextRef="#ctx0" brushRef="#br0" timeOffset="8716.424">1803 7144 16500 0 0,'0'0'58'0'0,"0"0"-418"0"0,0 0 16 0 0,0 0 241 0 0,0 0 141 0 0,0 0 52 0 0,0 0-14 0 0,20 35-46 0 0,66 111-53 0 0,-13-56 50 0 0,-56-77 57 0 0,-9-8 48 0 0,1 1-1 0 0,-1-1 1 0 0,1 0 0 0 0,0-1 0 0 0,0 0 0 0 0,0-1-1 0 0,1 1 1 0 0,-1-2 0 0 0,1 0 0 0 0,0 0 0 0 0,-1 0-1 0 0,1-1 1 0 0,0-1 0 0 0,0 0 0 0 0,0 0 0 0 0,0-1-1 0 0,0 0 1 0 0,0 0 0 0 0,-1-1 0 0 0,1-1 0 0 0,0 0-1 0 0,-1 0 1 0 0,0-1 0 0 0,0 0 0 0 0,0 0 0 0 0,8-6-132 0 0,16-11 215 0 0,0-2 1 0 0,-1-1-1 0 0,-1-2 1 0 0,-2 0-1 0 0,-1-2 0 0 0,2-5-215 0 0,-6 8 94 0 0,-2-1-1 0 0,-1-1 1 0 0,-1-1-1 0 0,-1-1 0 0 0,-2-1 1 0 0,-1 0-1 0 0,-1-1 1 0 0,-1-1-1 0 0,-2 0 0 0 0,6-30-93 0 0,-13 45 24 0 0,-2 0-1 0 0,0 0 0 0 0,-1-1 0 0 0,-1 1 1 0 0,-1-1-1 0 0,0 0 0 0 0,-1 1 0 0 0,-1-1 1 0 0,-1 1-1 0 0,0 0 0 0 0,-1 0 1 0 0,-1 0-1 0 0,-1 0 0 0 0,0 1 0 0 0,-1-1 1 0 0,-1 2-1 0 0,0-1 0 0 0,-2 1 0 0 0,1 1 1 0 0,-2-1-1 0 0,0 2 0 0 0,-2-2-23 0 0,-8-4-77 0 0,-2 0-1 0 0,0 2 1 0 0,-1 1 0 0 0,-1 0-1 0 0,0 2 1 0 0,-1 1-1 0 0,-1 1 1 0 0,0 2 0 0 0,0 0-1 0 0,-1 2 1 0 0,0 1-1 0 0,-1 1 1 0 0,1 1 0 0 0,-1 2-1 0 0,0 1 1 0 0,0 1-1 0 0,0 1 1 0 0,0 2 0 0 0,0 1-1 0 0,0 1 1 0 0,1 2-1 0 0,-1 0 1 0 0,1 2 0 0 0,1 1-1 0 0,0 2 1 0 0,0 0-1 0 0,1 2 1 0 0,0 1 0 0 0,1 1-1 0 0,-9 8 78 0 0,13-11-46 0 0,0 1 1 0 0,1 1-1 0 0,1 1 0 0 0,0 1 0 0 0,1 0 1 0 0,1 1-1 0 0,0 1 0 0 0,2 1 0 0 0,0 1 1 0 0,1 0-1 0 0,1 0 0 0 0,0 1 0 0 0,2 1 1 0 0,1 0-1 0 0,1 1 0 0 0,0 0 0 0 0,2 0 1 0 0,1 1-1 0 0,-2 13 46 0 0,6-22-18 0 0,1 0 0 0 0,0 0 1 0 0,1 0-1 0 0,1 0 0 0 0,0 0 1 0 0,1-1-1 0 0,0 1 0 0 0,2 0 1 0 0,0-1-1 0 0,0 1 0 0 0,1-1 1 0 0,1-1-1 0 0,0 1 0 0 0,1-1 0 0 0,1 0 1 0 0,0 0-1 0 0,0-1 0 0 0,2 0 1 0 0,-1 0-1 0 0,1-1 0 0 0,1-1 1 0 0,0 0-1 0 0,0 0 0 0 0,1-1 1 0 0,1 0-1 0 0,-1-1 0 0 0,9 3 18 0 0,5 2 50 0 0,2-1 0 0 0,-1-2 0 0 0,1 0-1 0 0,1-2 1 0 0,0-1 0 0 0,0-2 0 0 0,0 0 0 0 0,1-2-1 0 0,-1-2 1 0 0,1 0 0 0 0,0-2 0 0 0,-1-1 0 0 0,1-1-1 0 0,12-5-49 0 0,22-5 42 0 0,-1-3-1 0 0,-1-2 1 0 0,0-4-1 0 0,-2-2 0 0 0,0-2 1 0 0,2-6-42 0 0,-24 14-42 0 0,-1-1 0 0 0,-1-3 1 0 0,-1 0-1 0 0,-2-3 0 0 0,0-1 1 0 0,-1-1-1 0 0,-2-1 0 0 0,0-2 1 0 0,-2-1-1 0 0,-2-1 0 0 0,-1-2 0 0 0,-1 0 1 0 0,-2-2-1 0 0,-2 0 0 0 0,8-20 42 0 0,-23 44-29 0 0,-1 0 0 0 0,0-1 1 0 0,-1 1-1 0 0,0-1 0 0 0,-1 1 0 0 0,-1-1 0 0 0,0 0 0 0 0,0 1 0 0 0,-1-1 0 0 0,-1 0 0 0 0,0 0 0 0 0,-1 0 0 0 0,0 1 0 0 0,-1-1 0 0 0,-1 1 0 0 0,0 0 0 0 0,0 0 0 0 0,-1 0 0 0 0,-1 1 0 0 0,0-1 0 0 0,0 1 0 0 0,-1 0 0 0 0,0 1 1 0 0,-1 0-1 0 0,-1 0 0 0 0,1 1 0 0 0,-2 0 0 0 0,1 0 0 0 0,-1 1 0 0 0,0 0 0 0 0,-8-3 29 0 0,1 0-100 0 0,-1 2 0 0 0,0 1 0 0 0,0 0 1 0 0,-1 1-1 0 0,0 1 0 0 0,-1 1 0 0 0,1 0 0 0 0,-1 2 0 0 0,0 0 0 0 0,0 1 1 0 0,0 1-1 0 0,0 1 0 0 0,0 1 0 0 0,0 0 0 0 0,0 2 0 0 0,-5 1 100 0 0,-3 2-1202 0 0,1 1 0 0 0,0 1 0 0 0,0 2 0 0 0,1 0-1 0 0,0 2 1 0 0,1 1 0 0 0,-2 1 1202 0 0,-8 9-7979 0 0</inkml:trace>
  <inkml:trace contextRef="#ctx0" brushRef="#br0" timeOffset="9223.516">4989 7268 18380 0 0,'0'0'-308'0'0,"0"0"219"0"0,0 0-184 0 0,0 0-216 0 0,0 0-71 0 0,0 0 132 0 0,0 0 268 0 0,0 0 344 0 0,0 0 300 0 0,0 0 145 0 0,0 0-27 0 0,0 0-101 0 0,0 0-146 0 0,19-32-131 0 0,64-108-73 0 0,12-12-42 0 0,-42 69-28 0 0,-4-1-1 0 0,-3-3 1 0 0,19-55-81 0 0,-59 129-24 0 0,0 0 0 0 0,-1 0 0 0 0,0-1 0 0 0,-1 0 0 0 0,-1 0 0 0 0,0 0 0 0 0,-1 0 0 0 0,0 0 1 0 0,-1 0-1 0 0,-1-1 0 0 0,0 1 0 0 0,-1 0 0 0 0,-1-1 0 0 0,0 1 0 0 0,-1 0 0 0 0,0 0 0 0 0,-1 0 1 0 0,-1 1-1 0 0,0-1 0 0 0,-1 1 0 0 0,0 0 0 0 0,-1 1 0 0 0,0 0 0 0 0,-1 0 0 0 0,-1 0 1 0 0,0 1-1 0 0,0 0 0 0 0,-1 1 0 0 0,-1 0 0 0 0,1 0 0 0 0,-2 1 0 0 0,1 1 0 0 0,-11-6 24 0 0,-4 2-3 0 0,0 1 0 0 0,-1 2 0 0 0,0 0 0 0 0,0 2 0 0 0,0 1 0 0 0,-1 1 0 0 0,0 2 0 0 0,0 0 0 0 0,0 2 0 0 0,0 1 0 0 0,-1 1 0 0 0,1 2 0 0 0,0 1 0 0 0,1 1 0 0 0,-1 1 0 0 0,1 1 0 0 0,0 2 0 0 0,1 1 0 0 0,0 0 0 0 0,0 2 0 0 0,1 2 0 0 0,1 0 0 0 0,0 1 0 0 0,1 1 0 0 0,-4 5 3 0 0,-2 0 86 0 0,1 1 0 0 0,2 2 1 0 0,0 0-1 0 0,1 1 0 0 0,1 2 1 0 0,2 1-1 0 0,1 0 0 0 0,1 2 1 0 0,1 0-1 0 0,2 1 0 0 0,1 1 0 0 0,2 0 1 0 0,1 1-1 0 0,1 1 0 0 0,2 0 1 0 0,1 0-1 0 0,2 1 0 0 0,2 0 1 0 0,-2 31-87 0 0,7-56-95 0 0,0 0 1 0 0,0 0 0 0 0,1 0 0 0 0,1 0 0 0 0,-1 0-1 0 0,2-1 1 0 0,-1 1 0 0 0,1-1 0 0 0,1 1 0 0 0,0-1-1 0 0,0 0 1 0 0,1 0 0 0 0,0-1 0 0 0,0 1 0 0 0,1-1-1 0 0,0 0 1 0 0,0-1 0 0 0,1 1 0 0 0,0-1 0 0 0,0-1-1 0 0,1 1 1 0 0,0-1 0 0 0,0 0 0 0 0,1-1 0 0 0,-1 0-1 0 0,1-1 1 0 0,0 1 0 0 0,0-2 0 0 0,1 1 0 0 0,-1-1-1 0 0,1-1 1 0 0,0 0 0 0 0,0 0 94 0 0,145 5-8436 0 0,-100-9-349 0 0</inkml:trace>
  <inkml:trace contextRef="#ctx0" brushRef="#br1" timeOffset="13350.318">1 5575 1888 0 0,'0'0'549'0'0,"0"0"131"0"0,0 0 129 0 0,0 0 123 0 0,0 0 101 0 0,0 0 68 0 0,0 0 93 0 0,33-33 134 0 0,102-102 110 0 0,-59 59 1250 0 0,94-70 389 0 0,-95 105-3157 0 0,3 4 0 0 0,0 4 0 0 0,2 2 0 0 0,2 5 0 0 0,0 2 0 0 0,15 2 80 0 0,-18 0-103 0 0,1 4-1 0 0,1 3 1 0 0,1 4 0 0 0,0 3 0 0 0,0 4 0 0 0,0 4 0 0 0,0 3-1 0 0,0 4 1 0 0,0 3 0 0 0,-1 4 0 0 0,3 4 103 0 0,38 23-276 0 0,-3 5 1 0 0,-1 5-1 0 0,57 37 276 0 0,-82-35 44 0 0,2-5-1 0 0,2-4 1 0 0,1-4-1 0 0,2-4 1 0 0,2-5-1 0 0,1-4 1 0 0,1-5 0 0 0,1-4-1 0 0,91 2-43 0 0,-122-25 47 0 0,0-4 0 0 0,-1-3 1 0 0,0-4-1 0 0,-1-2 0 0 0,-1-3 0 0 0,-1-4 0 0 0,-1-3 1 0 0,24-15-48 0 0,-62 29-65 0 0,-1 0 1 0 0,2 2-1 0 0,-1 1 1 0 0,2 2-1 0 0,-1 1 1 0 0,1 1 0 0 0,1 2-1 0 0,-1 1 1 0 0,1 2-1 0 0,5 1 65 0 0,-21 6-56 0 0,1 1-1 0 0,-1 0 0 0 0,0 1 0 0 0,-1 1 0 0 0,1 1 0 0 0,-1 0 0 0 0,-1 2 0 0 0,0 0 0 0 0,-1 0 1 0 0,0 1-1 0 0,10 11 57 0 0,74 51 85 0 0,-60-55-1 0 0,1-1 0 0 0,0-1 0 0 0,1-3 0 0 0,1-1 0 0 0,0-3 0 0 0,0-1 0 0 0,1-2 0 0 0,0-1 0 0 0,1-3 0 0 0,-1-2 0 0 0,0-1 0 0 0,1-2 0 0 0,-1-3-1 0 0,0-1 1 0 0,0-2 0 0 0,-1-2 0 0 0,1-2-84 0 0,141-40-131 0 0,-3-8-1 0 0,-3-8 0 0 0,-3-7 0 0 0,84-54 132 0 0,-233 114-26 0 0,0 2-1 0 0,1 0 0 0 0,1 2 0 0 0,0 1 0 0 0,0 2 1 0 0,1 0-1 0 0,0 2 0 0 0,0 1 0 0 0,1 1 0 0 0,21 1 27 0 0,307 75 661 0 0,-238-68-455 0 0,0-5 1 0 0,1-5 0 0 0,-2-5-1 0 0,1-6 1 0 0,-2-5 0 0 0,31-13-207 0 0,31-2-75 0 0,123-27-216 0 0,-67 12 183 0 0,2 10-1 0 0,108 1 109 0 0,-313 38 20 0 0,1 2 0 0 0,0 2 0 0 0,0 1 0 0 0,-1 2 0 0 0,1 1-1 0 0,-1 1 1 0 0,0 2 0 0 0,-1 1 0 0 0,0 2 0 0 0,-1 1 0 0 0,0 2 0 0 0,0 1 0 0 0,0 2-20 0 0,64 39-21 0 0,-33-18 108 0 0,1-2 1 0 0,2-2 0 0 0,1-4-1 0 0,69 21-87 0 0,-17-22 62 0 0,1-6-1 0 0,1-5 0 0 0,1-5 1 0 0,0-6-1 0 0,0-4 0 0 0,96-13-61 0 0,-89-3-556 0 0,-1-7-1 0 0,-1-4 1 0 0,-1-7 0 0 0,-1-4-1 0 0,38-21 557 0 0,-146 49 6 0 0,1 0-1 0 0,0 2 0 0 0,0 0 1 0 0,0 0-1 0 0,0 2 0 0 0,1 0 1 0 0,-1 1-1 0 0,1 1 0 0 0,0 1 1 0 0,0 0-1 0 0,-1 2 0 0 0,1 0 1 0 0,-1 0-1 0 0,1 2 0 0 0,-1 0 1 0 0,0 1-1 0 0,0 1 0 0 0,10 5-5 0 0,108 81-351 0 0,-101-66 406 0 0,1-2 0 0 0,1-1 0 0 0,1-1 0 0 0,0-3 0 0 0,2-1 0 0 0,31 10-55 0 0,56 3 141 0 0,0-6 0 0 0,2-6 0 0 0,0-5 0 0 0,83-4-141 0 0,-66-6-9 0 0,0-7 0 0 0,-1-6 0 0 0,94-21 9 0 0,624-144 199 0 0,-305 132 44 0 0,-330 34-154 0 0,38-17 923 0 0,216-50-1012 0 0,-246 34 799 0 0,-144 27-751 0 0,2 3 0 0 0,-1 5-1 0 0,1 4 1 0 0,91 9-48 0 0,-143 1-14 0 0,0 3 1 0 0,0 1-1 0 0,-1 2 0 0 0,0 1 1 0 0,-1 3-1 0 0,-1 1 0 0 0,-1 1 0 0 0,-1 2 1 0 0,-1 2-1 0 0,0 2 0 0 0,-2 0 1 0 0,19 22 13 0 0,81 56 88 0 0,-65-62 146 0 0,2-2 0 0 0,2-3 0 0 0,2-3 1 0 0,1-4-1 0 0,48 12-234 0 0,148 63 227 0 0,-194-68-104 0 0,2-4 1 0 0,1-3-1 0 0,1-3 1 0 0,1-4-1 0 0,2-4 1 0 0,0-3-1 0 0,0-4 1 0 0,60 0-124 0 0,-99-11 126 0 0,0-1 1 0 0,1-2-1 0 0,-2-2 0 0 0,1-3 1 0 0,0-1-1 0 0,-1-2 1 0 0,-1-2-1 0 0,0-1 0 0 0,-1-3 1 0 0,0-2-1 0 0,-1-1 1 0 0,-1-2-1 0 0,-1-2 1 0 0,11-10-127 0 0,6-14 110 0 0,-3-2 0 0 0,-1-2 1 0 0,-3-3-1 0 0,-3-1 1 0 0,-2-3-1 0 0,29-50-110 0 0,-56 84-77 0 0,1 0-1 0 0,1 2 0 0 0,1 0 0 0 0,1 1 1 0 0,1 1-1 0 0,1 1 0 0 0,0 1 0 0 0,1 1 1 0 0,1 1-1 0 0,1 2 0 0 0,0 0 0 0 0,1 2 1 0 0,0 0-1 0 0,1 2 0 0 0,0 1 0 0 0,1 2 1 0 0,20-3 77 0 0,288-21-1484 0 0,-196 33-5295 0 0,-103 1-2059 0 0</inkml:trace>
  <inkml:trace contextRef="#ctx0" brushRef="#br1" timeOffset="14503.012">21296 4924 9906 0 0,'0'0'1642'0'0,"0"0"98"0"0,0 0-51 0 0,0 0-303 0 0,0 0-213 0 0,0 0-145 0 0,0 0-167 0 0,0 0-122 0 0,0 0-99 0 0,0 0-91 0 0,0 0-71 0 0,1-26-38 0 0,3-108 1578 0 0,35 151-3418 0 0,170 78 1436 0 0,222 112-84 0 0,-258-113-17 0 0,-207-65 1213 0 0,-197 103-1182 0 0,83-37-6818 0 0,115-73-2188 0 0</inkml:trace>
  <inkml:trace contextRef="#ctx0" brushRef="#br1" timeOffset="16746.491">7329 4238 944 0 0,'0'0'456'0'0,"0"0"-166"0"0,0 0-72 0 0,0 0-15 0 0,0 0 31 0 0,0 0 54 0 0,0 0 88 0 0,0 0 97 0 0,0 0 109 0 0,0 0 120 0 0,0 0 87 0 0,1-8 61 0 0,7-26 212 0 0,22-21 4771 0 0,-29 54-5765 0 0,-1 0 0 0 0,1 0 1 0 0,0 0-1 0 0,-1 0 0 0 0,0 0 0 0 0,1 0 0 0 0,-1 0 0 0 0,1-1 0 0 0,-1 1 0 0 0,0 0 0 0 0,0 0 0 0 0,0 0 1 0 0,0 0-1 0 0,0-1 0 0 0,0 1 0 0 0,0 0 0 0 0,0 0 0 0 0,0 0 0 0 0,0 0 0 0 0,-1 0 0 0 0,1-1 1 0 0,0 1-1 0 0,-1 0 0 0 0,1 0 0 0 0,-1 0 0 0 0,1 0 0 0 0,-1 0 0 0 0,0 0 0 0 0,1 0 0 0 0,-1 0 1 0 0,0 0-1 0 0,0 1 0 0 0,0-1 0 0 0,0 0 0 0 0,0 0 0 0 0,1 1 0 0 0,-1-1 0 0 0,0 0 0 0 0,-1 1 0 0 0,1-1 1 0 0,0 1-1 0 0,0 0 0 0 0,0-1 0 0 0,0 1 0 0 0,0 0 0 0 0,0-1 0 0 0,0 1 0 0 0,-1 0 0 0 0,0 0-68 0 0,-72-20-445 0 0,63 18 766 0 0,-22-1-381 0 0,1 1-1 0 0,-1 2 1 0 0,0 1 0 0 0,1 2 0 0 0,-1 1-1 0 0,1 1 1 0 0,0 2 0 0 0,0 1 0 0 0,1 2-1 0 0,0 1 1 0 0,1 1 0 0 0,-22 13 60 0 0,-44 12 135 0 0,77-32-102 0 0,0 0 1 0 0,1 1 0 0 0,-1 1-1 0 0,1 0 1 0 0,1 2 0 0 0,-1 0 0 0 0,1 1-1 0 0,1 0 1 0 0,0 1 0 0 0,1 1-1 0 0,0 1 1 0 0,0 0 0 0 0,2 1-1 0 0,0 1 1 0 0,0 0 0 0 0,1 0-1 0 0,1 1 1 0 0,1 1 0 0 0,0 0-1 0 0,1 0 1 0 0,1 1 0 0 0,1 0 0 0 0,0 1-1 0 0,1-1 1 0 0,1 1 0 0 0,1 0-1 0 0,0 6-33 0 0,5-11 65 0 0,-1-1-1 0 0,2 1 1 0 0,0-1-1 0 0,0 0 1 0 0,2 0-1 0 0,-1 0 1 0 0,2 0-1 0 0,-1-1 1 0 0,2 1-1 0 0,0-1 1 0 0,0 0-1 0 0,1-1 1 0 0,1 0-1 0 0,0 0 1 0 0,0 0-1 0 0,1-1 1 0 0,0 0-1 0 0,1-1 1 0 0,8 7-65 0 0,11 8 123 0 0,1-2 0 0 0,1-1 0 0 0,1-1 0 0 0,1-1 0 0 0,0-2 0 0 0,2-2 0 0 0,-1 0 1 0 0,2-3-1 0 0,0-1 0 0 0,0-2 0 0 0,1-1 0 0 0,0-2 0 0 0,0-1 0 0 0,1-2 0 0 0,-1-2 0 0 0,1-1 0 0 0,35-5-123 0 0,-4-6 202 0 0,-2-3-1 0 0,1-3 0 0 0,-2-3 1 0 0,-1-2-1 0 0,62-32-201 0 0,-101 45 124 0 0,0 0-1 0 0,-1-2 0 0 0,0-1 1 0 0,-1-1-1 0 0,-1-1 0 0 0,0-1 1 0 0,-1-1-1 0 0,0-1 0 0 0,-2-1 1 0 0,0-1-1 0 0,-1 0 0 0 0,0-2 1 0 0,-2 0-1 0 0,2-5-123 0 0,-14 14 12 0 0,-1 0-1 0 0,0 0 1 0 0,-1 0-1 0 0,0-1 1 0 0,-1 1-1 0 0,0-1 1 0 0,-1 0-1 0 0,-1 1 1 0 0,0-1-1 0 0,0 0 0 0 0,-2 1 1 0 0,1-1-1 0 0,-2 0 1 0 0,1 1-1 0 0,-2 0 1 0 0,0 0-1 0 0,0 0 1 0 0,-1 0-1 0 0,0 1 1 0 0,-1-1-1 0 0,-8-9-11 0 0,-5-10-82 0 0,-2 1-1 0 0,-1 1 0 0 0,-1 1 1 0 0,-2 1-1 0 0,0 1 0 0 0,-2 1 1 0 0,-3-1 82 0 0,8 7-89 0 0,0 1 1 0 0,-2 1-1 0 0,0 1 0 0 0,0 1 1 0 0,-1 1-1 0 0,-1 2 1 0 0,-1 0-1 0 0,1 2 0 0 0,-2 1 1 0 0,1 1-1 0 0,-1 1 1 0 0,0 1-1 0 0,-1 2 0 0 0,1 1 1 0 0,-1 1-1 0 0,0 1 1 0 0,0 2-1 0 0,1 1 0 0 0,-1 1 1 0 0,1 2-1 0 0,-1 0 1 0 0,2 2-1 0 0,-27 10 89 0 0,29-7-207 0 0,1 1-1 0 0,1 1 1 0 0,0 1 0 0 0,1 1-1 0 0,1 1 1 0 0,0 0 0 0 0,1 2-1 0 0,0 1 1 0 0,1 0 0 0 0,2 1-1 0 0,-14 18 208 0 0,-29 93-9455 0 0,52-99 680 0 0</inkml:trace>
  <inkml:trace contextRef="#ctx0" brushRef="#br1" timeOffset="17452.217">7089 4451 3217 0 0,'0'0'2944'0'0,"0"0"-1517"0"0,0 0-721 0 0,0 0-323 0 0,0 0-195 0 0,0 0 14 0 0,0 0 136 0 0,0 0 162 0 0,0 0 161 0 0,0 0 71 0 0,0 0-35 0 0,0 0-105 0 0,0 0-180 0 0,0-3-210 0 0,-11 137 787 0 0,3-29-273 0 0,8-104-623 0 0,0-1-45 0 0,19-25-10463 0 0,-17 21 5783 0 0</inkml:trace>
  <inkml:trace contextRef="#ctx0" brushRef="#br1" timeOffset="17727.547">6866 4564 3057 0 0,'0'0'1801'0'0,"0"0"14"0"0,0 0-142 0 0,0 0-314 0 0,0 0-380 0 0,0 0-382 0 0,0 0-354 0 0,0 0-165 0 0,0 0 105 0 0,0 0 251 0 0,0 0 375 0 0,0 0 269 0 0,4 2 23 0 0,146 9 1506 0 0,-124-13-2492 0 0,3 0-282 0 0,104-5-1155 0 0,-46 5-6714 0 0,-68 2-368 0 0</inkml:trace>
  <inkml:trace contextRef="#ctx0" brushRef="#br1" timeOffset="19126.966">11812 4076 1392 0 0,'0'0'1927'0'0,"0"0"-924"0"0,0 0-349 0 0,0 0-174 0 0,0 0-100 0 0,0 0-4 0 0,0 0 17 0 0,0 0 44 0 0,0 0 128 0 0,0 0 176 0 0,0 0 196 0 0,0 0 152 0 0,0 0 59 0 0,-4-6-67 0 0,-13-16-109 0 0,-40 22 338 0 0,25 17-1355 0 0,1 2 0 0 0,1 1 0 0 0,1 1 1 0 0,1 2-1 0 0,1 1 0 0 0,-12 14 45 0 0,18-18 25 0 0,1 1-1 0 0,2 0 0 0 0,0 2 1 0 0,1 0-1 0 0,1 1 0 0 0,1 1 1 0 0,2 1-1 0 0,0 0 0 0 0,2 0 1 0 0,-1 6-25 0 0,8-21 41 0 0,1 0-1 0 0,0 0 1 0 0,1 0 0 0 0,0 1 0 0 0,1 0 0 0 0,0-1 0 0 0,1 1 0 0 0,0-1-1 0 0,1 1 1 0 0,0 0 0 0 0,1-1 0 0 0,0 1 0 0 0,1-1 0 0 0,0 0 0 0 0,1 0-1 0 0,0 0 1 0 0,1 0 0 0 0,0-1 0 0 0,0 0 0 0 0,1 0 0 0 0,1 0 0 0 0,0-1 0 0 0,0 1-1 0 0,1-2 1 0 0,0 1 0 0 0,3 1-41 0 0,3 2 168 0 0,1-1 0 0 0,0-1-1 0 0,1-1 1 0 0,-1 0 0 0 0,2-1 0 0 0,-1-1 0 0 0,1-1-1 0 0,1 0 1 0 0,-1-1 0 0 0,1 0 0 0 0,-1-2 0 0 0,1 0-1 0 0,0-1 1 0 0,1-1 0 0 0,-1-1 0 0 0,0 0-1 0 0,0-1 1 0 0,0-1 0 0 0,3-2-168 0 0,31-5 293 0 0,-1-2-1 0 0,0-2 1 0 0,-2-2 0 0 0,1-3-1 0 0,-2-1 1 0 0,3-5-293 0 0,-32 19 82 0 0,0-2 0 0 0,0-1 0 0 0,0 0 0 0 0,-1-1 0 0 0,0-1 0 0 0,-1-1 0 0 0,0-1 0 0 0,-1 0 0 0 0,0-1 0 0 0,-1 0 0 0 0,0-2 0 0 0,-2 1 0 0 0,1-2 0 0 0,-2 0 0 0 0,0-1 0 0 0,-1 0 1 0 0,0 0-1 0 0,-2-1 0 0 0,0 0 0 0 0,-1-1 0 0 0,-1 0 0 0 0,0-1 0 0 0,-2 1 0 0 0,0-1 0 0 0,0-9-82 0 0,-6 15-21 0 0,0 0 0 0 0,-1 1 0 0 0,-1 0-1 0 0,0-1 1 0 0,-1 1 0 0 0,0 0 0 0 0,-1 0 0 0 0,0 1 0 0 0,-1 0 0 0 0,-1 0-1 0 0,0 0 1 0 0,-1 1 0 0 0,0 0 0 0 0,0 0 0 0 0,-1 1 0 0 0,0 0 0 0 0,-1 0 0 0 0,0 1-1 0 0,-1 1 1 0 0,0-1 0 0 0,0 2 0 0 0,-10-6 21 0 0,-5-1-114 0 0,1 0 0 0 0,-1 2-1 0 0,-1 1 1 0 0,0 1 0 0 0,-1 1 0 0 0,0 2 0 0 0,0 1-1 0 0,-1 1 1 0 0,0 1 0 0 0,-10 1 114 0 0,0 2-119 0 0,0 3-1 0 0,0 1 1 0 0,0 1 0 0 0,0 3-1 0 0,1 1 1 0 0,0 2 0 0 0,1 1-1 0 0,0 2 1 0 0,1 2 0 0 0,0 1-1 0 0,2 1 1 0 0,0 3 0 0 0,1 0-1 0 0,0 2 1 0 0,-8 10 119 0 0,-48 84-2666 0 0,62-23-5738 0 0,25-68-46 0 0</inkml:trace>
  <inkml:trace contextRef="#ctx0" brushRef="#br1" timeOffset="19589.516">11793 4470 7610 0 0,'0'0'2911'0'0,"0"0"-457"0"0,0 0-817 0 0,0 0-579 0 0,0 0-405 0 0,0 0-242 0 0,0 0-103 0 0,0 0-52 0 0,0 0-17 0 0,0 0-15 0 0,0 0-10 0 0,0 0 6 0 0,15-2-7 0 0,129-3 728 0 0,-139 5-873 0 0,11 3 139 0 0,-1-2-1 0 0,0 0 0 0 0,1 0 1 0 0,-1-2-1 0 0,1 0 0 0 0,-1 0 1 0 0,0-2-1 0 0,0 0 0 0 0,0 0 1 0 0,2-2-207 0 0,-16 3 32 0 0,0 0 0 0 0,-1 0 0 0 0,0 0 1 0 0,1 1-1 0 0,-1-1 0 0 0,0 0 1 0 0,0 0-1 0 0,0 0 0 0 0,0 0 0 0 0,0 0 1 0 0,-1 0-1 0 0,1 1 0 0 0,-1-1 0 0 0,1 0 1 0 0,-1 0-1 0 0,1 0 0 0 0,-1 1 1 0 0,0-1-1 0 0,0 0 0 0 0,0 1 0 0 0,0-1 1 0 0,0 1-1 0 0,0-1 0 0 0,0 1 0 0 0,-1-1 1 0 0,1 1-1 0 0,-1 0 0 0 0,1 0 1 0 0,-1 0-1 0 0,1 0 0 0 0,-1 0 0 0 0,1 0 1 0 0,-1 0-1 0 0,0 0 0 0 0,0 0 0 0 0,1 1 1 0 0,-1-1-1 0 0,0 1 0 0 0,0 0 1 0 0,0-1-33 0 0,-21-6-233 0 0,0 0 0 0 0,0 1 0 0 0,-1 2 0 0 0,0 0 0 0 0,0 1 1 0 0,0 2-1 0 0,-22 1 233 0 0,31 25-4180 0 0,17-1-2386 0 0,1-12-1950 0 0</inkml:trace>
  <inkml:trace contextRef="#ctx0" brushRef="#br1" timeOffset="21669.224">9108 292 2136 0 0,'0'0'1670'0'0,"0"0"-775"0"0,0 0-352 0 0,0 0-263 0 0,0 0-140 0 0,0 0-32 0 0,0 0 7 0 0,0 0 131 0 0,0 0 165 0 0,0 0 296 0 0,13-22 328 0 0,41-67 238 0 0,-532 980 197 0 0,220-437-1291 0 0,-67 193-179 0 0,-114 359 382 0 0,424-971-354 0 0,-69 136 87 0 0,7-77 368 0 0,77-93-459 0 0,-1 0 1 0 0,0 0-1 0 0,0-1 1 0 0,0 1-1 0 0,1 0 0 0 0,-1-1 1 0 0,0 1-1 0 0,0-1 1 0 0,0 1-1 0 0,0-1 1 0 0,0 1-1 0 0,0-1 0 0 0,0 0 1 0 0,0 0-1 0 0,0 1 1 0 0,0-1-1 0 0,-1 0 1 0 0,1 0-1 0 0,0 0 0 0 0,0 0 1 0 0,0 0-1 0 0,0 0 1 0 0,0 0-1 0 0,0-1 1 0 0,0 1-1 0 0,0 0 0 0 0,0-1 1 0 0,0 1-1 0 0,0-1 1 0 0,0 1-1 0 0,0-1 0 0 0,0 1 1 0 0,0-1-1 0 0,0 1 1 0 0,0-1-1 0 0,1 0 1 0 0,-1 0-1 0 0,0 1 0 0 0,0-1 1 0 0,1 0-1 0 0,-1 0 1 0 0,1 0-1 0 0,-1 0 1 0 0,1 0-1 0 0,-1 0 0 0 0,1 0 1 0 0,-1 0-1 0 0,1 0 1 0 0,0 0-1 0 0,-1 0 1 0 0,1 0-1 0 0,0 0 0 0 0,0-1-24 0 0,-12-59-2414 0 0,18-160-2339 0 0,-1 158 4317 0 0,-2 0-1 0 0,-4 0 1 0 0,-2 0-1 0 0,-10-54 437 0 0,-9-21 5082 0 0,22 138-5452 0 0,28 17-37 0 0,-23-6 619 0 0,-1 0 0 0 0,0 1 0 0 0,-1-1 0 0 0,0 1 0 0 0,-1 0 0 0 0,-1-1 0 0 0,1 1 0 0 0,-2 0-1 0 0,0 0 1 0 0,0 0 0 0 0,-1 0 0 0 0,-1 0 0 0 0,0-1 0 0 0,-2 9-212 0 0,-120 392 2014 0 0,30-142-658 0 0,94-269-1308 0 0,-1 0 0 0 0,0 0 0 0 0,1 0 0 0 0,-1 0-1 0 0,1 0 1 0 0,-1 1 0 0 0,1-1 0 0 0,0 0 0 0 0,-1 0 0 0 0,1 0-1 0 0,0 1 1 0 0,0-1 0 0 0,0 0 0 0 0,0 0 0 0 0,0 0 0 0 0,0 1 0 0 0,0-1-1 0 0,0 0 1 0 0,0 0 0 0 0,1 1 0 0 0,-1-1 0 0 0,1 0 0 0 0,-1 0-1 0 0,1 0 1 0 0,-1 0 0 0 0,1 0 0 0 0,-1 0 0 0 0,1 0 0 0 0,0 0-1 0 0,0 0 1 0 0,-1 0 0 0 0,1 0 0 0 0,0 0 0 0 0,0 0 0 0 0,0-1-1 0 0,0 1 1 0 0,0 0 0 0 0,0-1 0 0 0,0 1 0 0 0,0 0 0 0 0,1-1-1 0 0,-1 0 1 0 0,0 1 0 0 0,0-1 0 0 0,0 0 0 0 0,1 1 0 0 0,-1-1 0 0 0,0 0-1 0 0,0 0 1 0 0,0 0 0 0 0,1 0 0 0 0,-1 0 0 0 0,0 0 0 0 0,0-1-1 0 0,1 1 1 0 0,-1 0 0 0 0,0 0 0 0 0,0-1 0 0 0,0 1 0 0 0,0-1-1 0 0,0 1 1 0 0,0-1 0 0 0,1 0-48 0 0,77-39 1918 0 0,-76 38-1945 0 0,208-132 930 0 0,21-13-1348 0 0,-76 53-2707 0 0,-111 71-92 0 0,-14 7-3080 0 0,-22 10-1558 0 0</inkml:trace>
  <inkml:trace contextRef="#ctx0" brushRef="#br1" timeOffset="22745.016">11273 306 5753 0 0,'0'0'2181'0'0,"0"0"-1109"0"0,0 0-337 0 0,0 0-215 0 0,0 0-165 0 0,0 0-35 0 0,0 0 60 0 0,0 0 235 0 0,0 0 347 0 0,0 0 316 0 0,0 0 234 0 0,8-23-10 0 0,26-68-154 0 0,-20 58 386 0 0,-14 45-3430 0 0,-1 0 1844 0 0,91 1003 46 0 0,54 297-346 0 0,-23-615 211 0 0,-69-386 478 0 0,-84-360 1549 0 0,-59-26-5751 0 0,52 45 1897 0 0,-36-34-1987 0 0,-18-14 1129 0 0,30 30 4342 0 0,78 109-672 0 0,22-1 15 0 0,2-2 0 0 0,3-2 0 0 0,2-1-1 0 0,13 8-1058 0 0,48 60 760 0 0,-79-90-561 0 0,-16-16-35 0 0,1-1-1 0 0,0-1 0 0 0,1 0 1 0 0,1-1-1 0 0,0 0 0 0 0,1 0 1 0 0,1-2-1 0 0,0 0 0 0 0,0-1 1 0 0,1 0-1 0 0,1-1 1 0 0,-1-1-1 0 0,2 0 0 0 0,-1-2 1 0 0,11 3-164 0 0,0-28 3689 0 0,-18-51-2300 0 0,-9 50-1109 0 0,-2-550 578 0 0,2 546-1020 0 0,1-1 0 0 0,1 1 0 0 0,1 1 0 0 0,1-1 0 0 0,1 1 0 0 0,1 0 0 0 0,0 0 0 0 0,2 0 0 0 0,1 1 0 0 0,1 1 0 0 0,12-19 162 0 0,41-36-3941 0 0,16 14-4499 0 0,-48 44-2423 0 0</inkml:trace>
  <inkml:trace contextRef="#ctx0" brushRef="#br1" timeOffset="23393.837">13396 1 8914 0 0,'0'0'1851'0'0,"0"0"-5"0"0,0 0-399 0 0,0 0-570 0 0,0 0-623 0 0,0 0-768 0 0,0 0-758 0 0,0 0-66 0 0,0 0 365 0 0,0 0 625 0 0,0 16 1120 0 0,-16 451 1676 0 0,38-395-1410 0 0,-10-78 1700 0 0,-2-11-7319 0 0,-8 13 1332 0 0,1 0-4004 0 0</inkml:trace>
  <inkml:trace contextRef="#ctx0" brushRef="#br1" timeOffset="23781.847">13842 500 15099 0 0,'0'0'472'0'0,"0"0"-398"0"0,0 0-137 0 0,0 0 90 0 0,0 0 147 0 0,33 0 66 0 0,105 4-46 0 0,227 41 581 0 0,-342-42-618 0 0,-1-1 0 0 0,1-1 0 0 0,-1 0 0 0 0,1-2 0 0 0,0-1 0 0 0,-1-1 0 0 0,1-1 0 0 0,-1 0 1 0 0,0-2-1 0 0,0-1 0 0 0,-1 0 0 0 0,0-2 0 0 0,0 0 0 0 0,-1-2 0 0 0,0 0 0 0 0,-1-1 0 0 0,0-1 0 0 0,-1 0 1 0 0,-1-2-1 0 0,8-8-157 0 0,-22 19 12 0 0,0-1 0 0 0,0 1 0 0 0,-1-1 0 0 0,1 0-1 0 0,-1 0 1 0 0,-1 0 0 0 0,1 0 0 0 0,0 0 0 0 0,-1 0 0 0 0,0-1 0 0 0,-1 1 0 0 0,1 0 0 0 0,-1-1 0 0 0,0 1 0 0 0,0 0 0 0 0,-1-1 0 0 0,1 1 0 0 0,-1 0 0 0 0,0 0 0 0 0,-1-1 0 0 0,1 1 0 0 0,-1 0 0 0 0,0 0 0 0 0,0 1 0 0 0,-1-1 0 0 0,0 0 0 0 0,1 1 0 0 0,-1-1 0 0 0,-1 1 0 0 0,1 0 0 0 0,-1 0 0 0 0,1 0 0 0 0,-1 1-1 0 0,0-1 1 0 0,-1 1 0 0 0,-3-3-12 0 0,-8-6-139 0 0,-1 1 0 0 0,0 0 0 0 0,-1 2-1 0 0,0 0 1 0 0,0 0 0 0 0,-1 2-1 0 0,0 0 1 0 0,0 2 0 0 0,-8-2 139 0 0,-9 1-64 0 0,-1 2-1 0 0,0 1 1 0 0,1 2 0 0 0,-1 1 0 0 0,0 2-1 0 0,0 2 1 0 0,1 1 0 0 0,0 2 0 0 0,0 1-1 0 0,0 2 1 0 0,1 2 0 0 0,1 1 0 0 0,0 1-1 0 0,1 2 1 0 0,0 1 0 0 0,2 2 0 0 0,-11 9 64 0 0,36-25-38 0 0,1 0 0 0 0,-1 0 1 0 0,1 1-1 0 0,0 0 0 0 0,0 0 1 0 0,1 0-1 0 0,-1 1 0 0 0,1 0 0 0 0,0-1 1 0 0,0 2-1 0 0,0-1 0 0 0,1 0 1 0 0,0 1-1 0 0,0-1 0 0 0,0 1 1 0 0,1 0-1 0 0,-1 0 0 0 0,2 0 1 0 0,-1 0-1 0 0,1 1 0 0 0,-1-1 1 0 0,2 0-1 0 0,-1 1 0 0 0,1-1 1 0 0,0 0-1 0 0,0 1 0 0 0,1-1 1 0 0,0 0-1 0 0,0 1 0 0 0,0-1 1 0 0,1 0-1 0 0,0 0 0 0 0,0 0 1 0 0,0 0-1 0 0,1 0 0 0 0,3 5 38 0 0,6 0-162 0 0,0 0 0 0 0,0-1 1 0 0,0-1-1 0 0,2 0 0 0 0,-1-1 0 0 0,1 0 0 0 0,0-1 0 0 0,1 0 0 0 0,-1-1 0 0 0,1-1 0 0 0,1 0 162 0 0,108 28-5726 0 0,-87-24 2572 0 0,7 2-3047 0 0</inkml:trace>
  <inkml:trace contextRef="#ctx0" brushRef="#br1" timeOffset="24329.873">15312 307 13203 0 0,'0'0'500'0'0,"0"0"-231"0"0,0 0-307 0 0,0 0-250 0 0,0 0-102 0 0,0 0-13 0 0,0 0 63 0 0,0 0 122 0 0,0 0 130 0 0,-35 6 129 0 0,-111 21 16 0 0,64 14-59 0 0,71-28-53 0 0,6-8-21 0 0,0 0 1 0 0,0 0-1 0 0,0 1 0 0 0,0 0 1 0 0,1 0-1 0 0,0 0 0 0 0,0 1 0 0 0,1-1 1 0 0,0 1-1 0 0,0 0 0 0 0,1 0 1 0 0,-1 0-1 0 0,1 0 0 0 0,1 0 1 0 0,0 1-1 0 0,-1 5 76 0 0,37-25 2566 0 0,-25 1-2307 0 0,-1-1-1 0 0,1 0 1 0 0,-2 0-1 0 0,0-1 1 0 0,0 0 0 0 0,-1-1-1 0 0,-1 1 1 0 0,0-1 0 0 0,-1-1-1 0 0,-1 1 1 0 0,0-1 0 0 0,-1 0-1 0 0,0 1 1 0 0,-1-1 0 0 0,-1 0-1 0 0,0-1 1 0 0,-2-5-259 0 0,1 21-363 0 0,0 0-750 0 0,0 2-1874 0 0,3 18 1543 0 0,2-5 1578 0 0,0-1 0 0 0,1 1 0 0 0,1-1 0 0 0,0 0 0 0 0,1 0-1 0 0,1-1 1 0 0,-1 0 0 0 0,2-1 0 0 0,0 0 0 0 0,1 0 0 0 0,0-1 0 0 0,0-1-1 0 0,1 1 1 0 0,1-2 0 0 0,0 0 0 0 0,0 0 0 0 0,0-2 0 0 0,14 7-134 0 0,17 6 403 0 0,1-1 0 0 0,0-3 0 0 0,1-1 0 0 0,1-3 0 0 0,25 4-403 0 0,-41-9 166 0 0,1 0 0 0 0,-1-2 0 0 0,1-1 0 0 0,0-2-1 0 0,0-1 1 0 0,0-2 0 0 0,0-1 0 0 0,0-1 0 0 0,-1-1 0 0 0,1-3-1 0 0,-1 0 1 0 0,-1-2 0 0 0,1-1 0 0 0,-1-1 0 0 0,-1-2 0 0 0,0-1-1 0 0,1-2-165 0 0,-23 9 95 0 0,-1 0-1 0 0,1-1 1 0 0,-1 0-1 0 0,-1 0 0 0 0,0 0 1 0 0,0-1-1 0 0,0 0 0 0 0,-1 0 1 0 0,-1 0-1 0 0,1 0 1 0 0,-1-1-1 0 0,-1 1 0 0 0,0-1 1 0 0,0 0-1 0 0,-1 0 0 0 0,0 0 1 0 0,-1 0-1 0 0,0 1 0 0 0,-1-1 1 0 0,0 0-1 0 0,0 0 1 0 0,-1 0-1 0 0,0 1 0 0 0,-1-1 1 0 0,0 1-1 0 0,0 0 0 0 0,-1-1 1 0 0,0 1-1 0 0,-1 1 1 0 0,0-1-1 0 0,0 1 0 0 0,-1 0 1 0 0,0 0-1 0 0,-1 1 0 0 0,1-1 1 0 0,-2 1-1 0 0,1 1 1 0 0,-1 0-1 0 0,1 0 0 0 0,-2 0 1 0 0,1 1-1 0 0,-6-3-94 0 0,-3-5-72 0 0,-1 2-1 0 0,0 0 1 0 0,-1 0-1 0 0,0 2 1 0 0,0 0-1 0 0,-1 2 1 0 0,0 0-1 0 0,-1 1 1 0 0,1 1-1 0 0,-1 0 1 0 0,0 2-1 0 0,0 1 1 0 0,0 0 0 0 0,-1 2-1 0 0,-6 1 73 0 0,25-1-94 0 0,0 1 1 0 0,0-1-1 0 0,0 1 0 0 0,1 0 0 0 0,-1 0 1 0 0,0 0-1 0 0,1 0 0 0 0,-1 1 0 0 0,1-1 1 0 0,-1 1-1 0 0,1-1 0 0 0,-1 1 1 0 0,1 0-1 0 0,0 0 0 0 0,0 0 0 0 0,0 0 1 0 0,0 0-1 0 0,1 1 0 0 0,-1-1 0 0 0,0 0 1 0 0,1 1-1 0 0,0-1 0 0 0,-1 1 0 0 0,1 0 1 0 0,0-1-1 0 0,0 1 0 0 0,1 0 1 0 0,-1 0-1 0 0,1 0 0 0 0,-1-1 0 0 0,1 1 1 0 0,0 0-1 0 0,0 0 0 0 0,0 0 0 0 0,0 0 1 0 0,1 0-1 0 0,-1 0 0 0 0,1-1 0 0 0,0 1 1 0 0,-1 0-1 0 0,1 0 0 0 0,1-1 1 0 0,-1 1-1 0 0,0-1 0 0 0,1 1 0 0 0,-1-1 1 0 0,1 1-1 0 0,0-1 0 0 0,-1 0 0 0 0,1 0 1 0 0,0 0-1 0 0,0 0 0 0 0,1 0 0 0 0,-1 0 1 0 0,0 0-1 0 0,2 0 94 0 0,161 88-9882 0 0,-134-77 2799 0 0</inkml:trace>
  <inkml:trace contextRef="#ctx0" brushRef="#br1" timeOffset="24500.628">17041 201 19012 0 0,'0'0'4417'0'0,"0"0"-3985"0"0,0 0-448 0 0,0 0-440 0 0,0 0-104 0 0,0 0 72 0 0,0 0 232 0 0,0 0 168 0 0,0 0 80 0 0,0 0-16 0 0,-103 200 16 0 0,86-143-16 0 0,2 10-40 0 0,0 7-56 0 0,2 10-432 0 0,-5 7-1249 0 0,7-21-2712 0 0,7-20-7513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31:06.09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308 113 5721 0 0,'0'0'1043'0'0,"0"0"88"0"0,0 0-125 0 0,0 0-418 0 0,0 0-559 0 0,0 0-689 0 0,0 0-538 0 0,0 0-58 0 0,0 0 224 0 0,0 0 432 0 0,0 0 356 0 0,0 0 102 0 0,6 7 49 0 0,7 12 128 0 0,-2 0 1 0 0,0 1-1 0 0,-1 0 1 0 0,-1 1-1 0 0,-1 0 0 0 0,-1 1 1 0 0,-1 0-1 0 0,-1 0 1 0 0,0 8-36 0 0,10 30 233 0 0,91 585 1610 0 0,-89-590 196 0 0,-17-55-557 0 0,0 0 137 0 0,-91-21 271 0 0,36 6-2256 0 0,-5 2 82 0 0,-2 2 0 0 0,0 4 0 0 0,0 2 0 0 0,-54 3 284 0 0,115 2-60 0 0,-1 0-1 0 0,1 1 1 0 0,-1-1 0 0 0,1 1-1 0 0,0-1 1 0 0,-1 1 0 0 0,1-1 0 0 0,0 1-1 0 0,0 0 1 0 0,0-1 0 0 0,-1 1-1 0 0,1 0 1 0 0,0 0 0 0 0,0 0-1 0 0,0 0 1 0 0,0 0 0 0 0,0 0 0 0 0,0 0-1 0 0,1 1 1 0 0,-1-1 0 0 0,0 0-1 0 0,1 0 1 0 0,-1 1 0 0 0,0-1-1 0 0,1 0 1 0 0,0 1 0 0 0,-1-1 0 0 0,1 0-1 0 0,0 1 1 0 0,0-1 0 0 0,0 1-1 0 0,-1-1 1 0 0,1 1 0 0 0,1-1-1 0 0,-1 0 1 0 0,0 1 0 0 0,0-1 0 0 0,1 1-1 0 0,-1-1 1 0 0,0 0 0 0 0,1 1-1 0 0,-1-1 1 0 0,1 0 0 0 0,0 0-1 0 0,0 1 1 0 0,-1-1 0 0 0,1 0 0 0 0,0 0-1 0 0,0 0 1 0 0,0 0 0 0 0,0 0-1 0 0,0 0 1 0 0,0 0 0 0 0,0 0-1 0 0,0 0 1 0 0,1-1 0 0 0,-1 1 0 0 0,0 0-1 0 0,0-1 1 0 0,1 1 0 0 0,-1-1-1 0 0,1 1 1 0 0,-1-1 0 0 0,0 0-1 0 0,1 1 61 0 0,24 12 329 0 0,0 0 0 0 0,2-2 0 0 0,-1-1 0 0 0,1-1 0 0 0,0-1 0 0 0,1-1-1 0 0,0-2 1 0 0,0-1 0 0 0,0-2 0 0 0,0 0 0 0 0,1-2 0 0 0,20-3-329 0 0,-27 4 268 0 0,0-2 1 0 0,-1-1 0 0 0,1 0 0 0 0,-1-2 0 0 0,0 0 0 0 0,0-2-1 0 0,0 0 1 0 0,0-2 0 0 0,-1 0 0 0 0,-1-1 0 0 0,1-1 0 0 0,16-12-269 0 0,-1-27 2449 0 0,-26 33-3237 0 0,-4 16-5998 0 0,-4 7 6913 0 0,1-1 0 0 0,1 1 1 0 0,-1-1-1 0 0,1 0 0 0 0,0 0 0 0 0,0 0 1 0 0,1-1-1 0 0,-1 1 0 0 0,1-1 1 0 0,0 0-1 0 0,1-1 0 0 0,-1 1 1 0 0,1-1-1 0 0,0 0 0 0 0,0 0 1 0 0,1-1-1 0 0,-1 0 0 0 0,1 0 1 0 0,-1-1-1 0 0,1 1 0 0 0,0-1 1 0 0,0-1-1 0 0,0 1 0 0 0,0-1 0 0 0,0-1 1 0 0,0 1-1 0 0,0-1 0 0 0,0 0 1 0 0,0-1-1 0 0,1 0 0 0 0,-1 0 1 0 0,2-1-128 0 0,20-3 358 0 0,-1-1 0 0 0,0-2 1 0 0,0-1-1 0 0,-1-1 1 0 0,0-1-1 0 0,-1-2 0 0 0,12-7-358 0 0,-16 10 25 0 0,0-1-1 0 0,-1-1 0 0 0,0 0 0 0 0,-1-2 0 0 0,-1 0 1 0 0,0-2-1 0 0,0 0 0 0 0,-2-1 0 0 0,0-1 1 0 0,-1 0-1 0 0,-1-1 0 0 0,-1-1 0 0 0,0 0 1 0 0,-2-1-1 0 0,0 0 0 0 0,-2-1 0 0 0,0 0 1 0 0,-1-1-1 0 0,-1 0 0 0 0,-2-1 0 0 0,0 1 0 0 0,-1-1 1 0 0,-2 0-1 0 0,0 0 0 0 0,-2-1 0 0 0,0 1 1 0 0,-2 0-1 0 0,-1-1 0 0 0,-3-12-24 0 0,-6-1-211 0 0,-1 2-1 0 0,-3-1 1 0 0,-1 2 0 0 0,-1 0-1 0 0,-2 1 1 0 0,-5-6 211 0 0,-104-91-987 0 0,127 130 895 0 0,0 0 0 0 0,0-1 0 0 0,-1 1 1 0 0,1 0-1 0 0,0 0 0 0 0,-1 0 0 0 0,1 0 0 0 0,0 0 0 0 0,-1 0 1 0 0,1 0-1 0 0,-1 1 0 0 0,0-1 0 0 0,1 0 0 0 0,-1 1 0 0 0,1-1 0 0 0,-1 1 1 0 0,0 0-1 0 0,0 0 0 0 0,1-1 0 0 0,-1 1 0 0 0,0 0 0 0 0,1 0 1 0 0,-1 1-1 0 0,0-1 0 0 0,1 0 0 0 0,-1 1 0 0 0,0-1 0 0 0,1 1 0 0 0,-1-1 1 0 0,0 1-1 0 0,1 0 0 0 0,-1-1 0 0 0,1 1 0 0 0,-1 0 0 0 0,1 0 1 0 0,0 0-1 0 0,-1 0 0 0 0,1 0 0 0 0,0 1 0 0 0,0-1 0 0 0,0 0 0 0 0,0 1 1 0 0,0-1-1 0 0,0 1 0 0 0,0-1 0 0 0,0 1 0 0 0,0-1 0 0 0,1 1 1 0 0,-1-1-1 0 0,0 2 92 0 0,-7 96-1881 0 0,8-77 2119 0 0,2 41-141 0 0,3 1-1 0 0,2-1 1 0 0,4-1-1 0 0,2 0 1 0 0,3 0-1 0 0,2-2 1 0 0,3 0-1 0 0,3-1 0 0 0,17 28-96 0 0,-33-70 156 0 0,2-1 0 0 0,0 0 0 0 0,0 0 0 0 0,2-1 0 0 0,-1-1 0 0 0,2 0 0 0 0,0 0 0 0 0,1-1 0 0 0,0-1 0 0 0,1 0 0 0 0,0-1 0 0 0,1-1 0 0 0,1 0-156 0 0,-8-5 237 0 0,-1-1 0 0 0,1 0 0 0 0,0-1 0 0 0,0 1 0 0 0,0-2 0 0 0,0 1 0 0 0,1-2 0 0 0,-1 1 0 0 0,1-1 0 0 0,-1 0 0 0 0,1-1 0 0 0,-1 0 0 0 0,1-1 0 0 0,-1 0 0 0 0,1 0 0 0 0,-1-1 0 0 0,1 0 0 0 0,-1-1 0 0 0,0 0 0 0 0,0 0 0 0 0,0-1 0 0 0,-1 0 0 0 0,1-1 0 0 0,-1 0 0 0 0,0 0 0 0 0,1-2-237 0 0,12-9 83 0 0,-1 0-1 0 0,0-2 1 0 0,-2 0-1 0 0,0-1 1 0 0,-1-1-1 0 0,-1-1 1 0 0,-1 0-1 0 0,-1-1 1 0 0,-1 0-1 0 0,0-1 1 0 0,-2-1-1 0 0,-1 0 1 0 0,-1-1-1 0 0,-1 1 0 0 0,-1-2 1 0 0,-1 1-1 0 0,-1-1 1 0 0,-2 0-1 0 0,0 1 1 0 0,-2-18-83 0 0,-2-14-153 0 0,-2 0-1 0 0,-3 1 1 0 0,-3-1-1 0 0,-2 1 1 0 0,-2 1 0 0 0,-3 0-1 0 0,-12-26 154 0 0,21 61 1257 0 0,-3-5-5956 0 0,6 49-646 0 0,9 69 5387 0 0,5-1 0 0 0,3 0-1 0 0,26 89-41 0 0,-24-113 293 0 0,3 0 0 0 0,3-1 0 0 0,3-1 0 0 0,13 24-293 0 0,-30-74 42 0 0,1 0 1 0 0,1 0-1 0 0,0 0 0 0 0,1-1 0 0 0,1-1 0 0 0,0 0 1 0 0,1 0-1 0 0,0-1 0 0 0,1-1 0 0 0,1 0 1 0 0,0 0-1 0 0,1-2 0 0 0,0 0 0 0 0,0 0 0 0 0,1-2 1 0 0,0 0-1 0 0,0 0 0 0 0,1-2 0 0 0,13 4-42 0 0,-21-8 154 0 0,1-1 1 0 0,-1 1-1 0 0,1-1 0 0 0,-1-1 0 0 0,1 0 0 0 0,0 0 1 0 0,-1-1-1 0 0,1 0 0 0 0,-1-1 0 0 0,1 0 0 0 0,-1 0 1 0 0,0-1-1 0 0,0 0 0 0 0,0-1 0 0 0,0 0 1 0 0,0 0-1 0 0,-1-1 0 0 0,0 0 0 0 0,0-1 0 0 0,0 0 1 0 0,-1 0-1 0 0,1 0 0 0 0,-2-1 0 0 0,1 0 0 0 0,-1-1 1 0 0,0 1-1 0 0,0-1 0 0 0,-1 0 0 0 0,0-1 0 0 0,-1 1 1 0 0,0-1-1 0 0,0 0 0 0 0,0 0 0 0 0,-2 0 0 0 0,3-9-154 0 0,-4 16 86 0 0,0 1-222 0 0,-1 1-234 0 0,0 0-268 0 0,0 0-325 0 0,0 0-378 0 0,0 0-199 0 0,21 40-658 0 0,89-13 5674 0 0,-91-28-3295 0 0,-1 0 0 0 0,0-1 1 0 0,0-1-1 0 0,0-1 0 0 0,0-1 1 0 0,0 0-1 0 0,-1-1 1 0 0,1-1-1 0 0,-2-1 0 0 0,3-1-181 0 0,-12 5-29 0 0,0 0 1 0 0,0 0-1 0 0,0 0 0 0 0,-1-1 0 0 0,1 0 0 0 0,-1-1 0 0 0,0 1 1 0 0,-1-1-1 0 0,1 0 0 0 0,-1 0 0 0 0,0-1 0 0 0,-1 0 0 0 0,1 1 1 0 0,-1-2-1 0 0,-1 1 0 0 0,0 0 0 0 0,0-1 0 0 0,0 1 0 0 0,-1-1 1 0 0,0 0-1 0 0,0 0 0 0 0,-1 0 0 0 0,0 0 0 0 0,0 0 29 0 0,-2 3-121 0 0,1 0-1 0 0,-1 0 0 0 0,-1 0 0 0 0,1 0 1 0 0,0 1-1 0 0,-1-1 0 0 0,0 0 1 0 0,0 1-1 0 0,-1 0 0 0 0,1-1 1 0 0,-1 1-1 0 0,0 0 0 0 0,0 0 1 0 0,0 0-1 0 0,-1 1 0 0 0,1-1 0 0 0,-1 1 1 0 0,0 0-1 0 0,0 0 0 0 0,0 0 1 0 0,0 0-1 0 0,-1 1 0 0 0,1 0 1 0 0,-1 0-1 0 0,1 0 0 0 0,-1 0 1 0 0,0 1-1 0 0,0 0 0 0 0,1 0 1 0 0,-5-1 120 0 0,-154-8-1486 0 0,155 10 1463 0 0,-1 1 0 0 0,1 0 0 0 0,0 0 0 0 0,0 1 0 0 0,0 1 0 0 0,0-1 0 0 0,0 1 0 0 0,1 0 0 0 0,-1 1 1 0 0,1 0-1 0 0,-1 0 0 0 0,2 0 0 0 0,-1 1 0 0 0,0 0 0 0 0,1 1 0 0 0,0-1 0 0 0,0 1 0 0 0,0 1 0 0 0,1-1 0 0 0,0 1 0 0 0,0-1 0 0 0,1 2 1 0 0,0-1-1 0 0,0 0 0 0 0,1 1 0 0 0,-1-1 0 0 0,2 1 0 0 0,-1 0 0 0 0,1 0 0 0 0,0 0 0 0 0,1 1 0 0 0,-1 6 24 0 0,3-9 92 0 0,0 1 0 0 0,0-1-1 0 0,0 1 1 0 0,1-1 0 0 0,0 0 0 0 0,0 1-1 0 0,1-1 1 0 0,0 0 0 0 0,0 0 0 0 0,0-1-1 0 0,1 1 1 0 0,-1-1 0 0 0,1 1 0 0 0,1-1-1 0 0,-1 0 1 0 0,1-1 0 0 0,0 1 0 0 0,0-1-1 0 0,0 0 1 0 0,1 0 0 0 0,-1-1-1 0 0,1 1 1 0 0,2 0-92 0 0,152 61 1712 0 0,-150-62-1684 0 0,378 76-338 0 0,-126-52-6040 0 0,-229-24 4899 0 0,2 1-3363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31:12.02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 70 1280 0 0,'0'0'2629'0'0,"0"0"-1384"0"0,0 0-311 0 0,0 0-13 0 0,0 0-83 0 0,0 0-126 0 0,0 0-186 0 0,0 0-181 0 0,0 0-165 0 0,0 0-152 0 0,0 0-193 0 0,0 0-321 0 0,0 0-294 0 0,-11-8-490 0 0,36 62 2173 0 0,79 211 1561 0 0,-97-281 4807 0 0,34-60-8981 0 0,-30 52 1590 0 0,1 1 1 0 0,1 1-1 0 0,2 0 1 0 0,0 1-1 0 0,1 1 1 0 0,1 0-1 0 0,0 1 1 0 0,2 1-1 0 0,0 0 1 0 0,1 2-1 0 0,1 0 1 0 0,0 2-1 0 0,23-12 120 0 0,-41 24-82 0 0,0 1 0 0 0,0-1 0 0 0,0 1 0 0 0,0 0 0 0 0,0 0 0 0 0,0 1 0 0 0,0-1 0 0 0,0 1 0 0 0,0-1 0 0 0,0 1 0 0 0,0 0 0 0 0,1 0 0 0 0,-1 1 0 0 0,0-1 1 0 0,0 1-1 0 0,0-1 0 0 0,0 1 0 0 0,0 0 0 0 0,0 0 0 0 0,0 0 0 0 0,0 0 0 0 0,0 1 0 0 0,0-1 0 0 0,-1 1 0 0 0,1 0 0 0 0,-1 0 0 0 0,1 0 0 0 0,-1 0 0 0 0,0 0 0 0 0,1 0 0 0 0,-1 1 0 0 0,0-1 0 0 0,-1 1 0 0 0,1 0 0 0 0,0-1 0 0 0,-1 1 0 0 0,1 0 0 0 0,0 2 82 0 0,28 126-322 0 0,-26-104 521 0 0,35 188 516 0 0,-39-214-652 0 0,0 1 0 0 0,0-1 0 0 0,1 1 0 0 0,-1 0 1 0 0,0-1-1 0 0,1 1 0 0 0,0-1 0 0 0,-1 1 0 0 0,1-1 0 0 0,0 1 0 0 0,0-1 1 0 0,0 1-1 0 0,0-1 0 0 0,0 0 0 0 0,0 0 0 0 0,0 1 0 0 0,0-1 0 0 0,0 0 1 0 0,1 0-1 0 0,-1 0 0 0 0,0 0 0 0 0,1 0 0 0 0,-1-1 0 0 0,1 1 0 0 0,-1 0 1 0 0,1-1-1 0 0,-1 1 0 0 0,1-1 0 0 0,-1 1 0 0 0,1-1 0 0 0,0 0 0 0 0,-1 0 1 0 0,1 1-1 0 0,0-1 0 0 0,-1 0 0 0 0,1-1 0 0 0,0 1 0 0 0,-1 0 0 0 0,1 0 1 0 0,-1-1-1 0 0,1 1 0 0 0,0-1 0 0 0,-1 1 0 0 0,1-1 0 0 0,-1 0 0 0 0,1 0 1 0 0,-1 1-1 0 0,0-1 0 0 0,1 0 0 0 0,-1 0 0 0 0,0 0 0 0 0,1-1-63 0 0,65-70 2099 0 0,-60 62-2401 0 0,27-31 366 0 0,-19 24-57 0 0,0 0 1 0 0,-1-2-1 0 0,-1 1 1 0 0,0-2-1 0 0,-2 0 1 0 0,0 0-1 0 0,-1-1 1 0 0,6-20-8 0 0,-5 120-5240 0 0,-4-64 5344 0 0,0 0 0 0 0,1-1 0 0 0,0 0 1 0 0,1 0-1 0 0,1-1 0 0 0,0 0 0 0 0,1-1 0 0 0,0 0 0 0 0,1 0 0 0 0,1-2 0 0 0,-1 1 0 0 0,2-2 0 0 0,6 5-104 0 0,56 14-2073 0 0,4-16-4055 0 0,-63-12 1224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31:12.20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0 20740 0 0,'0'0'8'0'0,"0"0"-176"0"0,0 0-800 0 0,0 0-336 0 0,0 0-456 0 0,0 0-841 0 0,0 0-448 0 0,0 0-1024 0 0,0 0-2752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31:12.67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174 1 14667 0 0,'0'0'3302'0'0,"0"0"-3056"0"0,0 0-980 0 0,0 0-355 0 0,0 0-114 0 0,0 0 177 0 0,0 0 214 0 0,0 0 204 0 0,0 0 1 0 0,0 0-124 0 0,0 0-50 0 0,0 0 158 0 0,14 8 297 0 0,44 25 284 0 0,-51-30 91 0 0,0-1 0 0 0,0 0 0 0 0,0 0 0 0 0,0-1 0 0 0,0 0 0 0 0,0 0 1 0 0,0-1-1 0 0,0 0 0 0 0,0 0 0 0 0,0 0 0 0 0,0-1 0 0 0,0 0 0 0 0,0-1 0 0 0,0 1 0 0 0,1-2-49 0 0,21-2 161 0 0,145 1-634 0 0,-173 6 439 0 0,0 0 0 0 0,0 0 0 0 0,0 0 0 0 0,0 0 0 0 0,-1 1 0 0 0,1-1 0 0 0,0 0 0 0 0,-1 0 0 0 0,1 0 0 0 0,-1 1 0 0 0,0-1 0 0 0,0 0 1 0 0,0 1-1 0 0,0-1 0 0 0,0 0 0 0 0,-1 0 0 0 0,1 1 0 0 0,-1-1 0 0 0,1 0 0 0 0,-1 0 0 0 0,0 0 0 0 0,0 0 0 0 0,0 1 0 0 0,0-1 0 0 0,0 0 0 0 0,0-1 0 0 0,-1 1 0 0 0,1 0 0 0 0,0 0 0 0 0,-1-1 1 0 0,0 1-1 0 0,1 0 0 0 0,-1-1 0 0 0,0 0 0 0 0,0 1 0 0 0,0-1 0 0 0,0 0 0 0 0,0 0 0 0 0,0 0 0 0 0,0 0 0 0 0,0 0 0 0 0,0-1 0 0 0,-3 1 34 0 0,5 0 10 0 0,-138 101 736 0 0,87-67-769 0 0,2 2 0 0 0,1 2 1 0 0,2 2-1 0 0,2 2 0 0 0,-27 34 23 0 0,62-66-37 0 0,2-3-27 0 0,0-1 1 0 0,1 1-1 0 0,-1 0 0 0 0,2 0 1 0 0,-1 1-1 0 0,1 0 0 0 0,0 0 1 0 0,1 0-1 0 0,0 1 0 0 0,1-1 1 0 0,0 1-1 0 0,0 0 0 0 0,1 0 1 0 0,0 0-1 0 0,0 9 64 0 0,5-15 100 0 0,1 0 0 0 0,0-1 0 0 0,0 1 0 0 0,0-1 0 0 0,0 0 0 0 0,0 0 0 0 0,1 0 0 0 0,-1 0 0 0 0,1-1 0 0 0,0 0 0 0 0,-1 0 0 0 0,1 0 0 0 0,0-1 0 0 0,0 1 0 0 0,0-1 0 0 0,1 0 0 0 0,-1-1 0 0 0,0 1 0 0 0,0-1 1 0 0,1 0-1 0 0,-1 0 0 0 0,0-1 0 0 0,0 1 0 0 0,1-2-100 0 0,1 3 130 0 0,97-5 616 0 0,-1-4-1 0 0,0-4 0 0 0,22-9-745 0 0,-74 13-22 0 0,71-23-2716 0 0,-119 26-1511 0 0,-3 4-1756 0 0</inkml:trace>
  <inkml:trace contextRef="#ctx0" brushRef="#br0" timeOffset="246.768">112 287 19156 0 0,'0'0'-560'0'0,"0"0"-288"0"0,0 0-144 0 0,0 0 111 0 0,0 0 497 0 0,0 0 208 0 0,0 0-288 0 0,203 13-472 0 0,-151-5-640 0 0,5-3-633 0 0,-2 3-111 0 0,0-4 295 0 0,-1 0 553 0 0,3-3 552 0 0,-17-1-657 0 0,-17 0-239 0 0</inkml:trace>
  <inkml:trace contextRef="#ctx0" brushRef="#br0" timeOffset="568.513">1296 593 17924 0 0,'0'0'-178'0'0,"0"0"-372"0"0,0 0-379 0 0,0 0 33 0 0,0 0 268 0 0,0 0 355 0 0,0 0 329 0 0,0 0 81 0 0,0 0 20 0 0,0 0 2 0 0,0 0-25 0 0,0 0 15 0 0,36 1 30 0 0,111 0 62 0 0,-140 0-196 0 0,-1-1 0 0 0,0 0 0 0 0,1-1 0 0 0,-1 0 0 0 0,1 0 0 0 0,-1 0 0 0 0,0 0-1 0 0,0-1 1 0 0,0 0 0 0 0,0-1 0 0 0,0 1 0 0 0,0-1 0 0 0,-1 0 0 0 0,1-1 0 0 0,-1 1 0 0 0,4-4-45 0 0,11-7 231 0 0,2 1-94 0 0,-1 0 0 0 0,0-2 0 0 0,0 0 0 0 0,-2-1 0 0 0,0-1 0 0 0,0-1 0 0 0,-2 0 0 0 0,10-16-137 0 0,-25 32-77 0 0,-1 0 0 0 0,1 0 1 0 0,-1-1-1 0 0,0 1 0 0 0,0 0 0 0 0,0-1 1 0 0,-1 1-1 0 0,1-1 0 0 0,-1 1 1 0 0,1-1-1 0 0,-1 0 0 0 0,0 1 0 0 0,0-1 1 0 0,0 1-1 0 0,0-1 0 0 0,0 0 1 0 0,-1 1-1 0 0,1-1 0 0 0,-1 1 0 0 0,1-1 1 0 0,-1 1-1 0 0,0-1 0 0 0,0 1 1 0 0,0 0-1 0 0,-1-1 0 0 0,1 1 0 0 0,0 0 1 0 0,-1 0-1 0 0,0 0 0 0 0,1 0 1 0 0,-1 0-1 0 0,0 0 0 0 0,0 1 0 0 0,0-1 1 0 0,0 0-1 0 0,0 1 0 0 0,0 0 1 0 0,-1-1-1 0 0,1 1 77 0 0,-98-38-2271 0 0,77 33 2190 0 0,-1 1-1 0 0,-1 0 0 0 0,1 2 0 0 0,0 1 0 0 0,-1 1 0 0 0,0 1 1 0 0,1 1-1 0 0,-1 2 0 0 0,1 0 0 0 0,0 1 0 0 0,0 2 1 0 0,0 0-1 0 0,1 2 0 0 0,0 0 0 0 0,0 1 0 0 0,1 2 0 0 0,0 0 1 0 0,1 2-1 0 0,0 0 0 0 0,1 1 0 0 0,1 1 0 0 0,0 1 1 0 0,-1 2 81 0 0,15-13-21 0 0,1-1 0 0 0,-1 1 1 0 0,1 0-1 0 0,0 0 1 0 0,1 0-1 0 0,-1 1 0 0 0,1-1 1 0 0,0 1-1 0 0,0 0 0 0 0,1 0 1 0 0,-1 0-1 0 0,1 0 1 0 0,1 1-1 0 0,-1-1 0 0 0,1 0 1 0 0,0 1-1 0 0,1-1 0 0 0,-1 1 1 0 0,1-1-1 0 0,1 1 1 0 0,-1-1-1 0 0,1 1 0 0 0,0-1 1 0 0,1 0-1 0 0,-1 1 1 0 0,1-1-1 0 0,0 0 0 0 0,1 0 1 0 0,0 0-1 0 0,0-1 0 0 0,0 1 1 0 0,0 0-1 0 0,1-1 1 0 0,0 0-1 0 0,0 0 0 0 0,1 0 1 0 0,0 1 20 0 0,14 1-400 0 0,1 0 1 0 0,-1-1-1 0 0,1-1 1 0 0,0 0 0 0 0,0-2-1 0 0,1 0 1 0 0,-1-1-1 0 0,1-2 1 0 0,-1 0 0 0 0,12-2 399 0 0,-4 2-1490 0 0,4 0-2847 0 0</inkml:trace>
  <inkml:trace contextRef="#ctx0" brushRef="#br0" timeOffset="981.597">2081 127 13931 0 0,'0'0'1180'0'0,"0"0"-753"0"0,0 0-722 0 0,0 0-781 0 0,0 0-184 0 0,0 0 178 0 0,0 0 390 0 0,0 0 508 0 0,0 0 196 0 0,0 0 77 0 0,0 0 13 0 0,0 0-17 0 0,0 0-28 0 0,9 28-26 0 0,28 88-26 0 0,24-7 306 0 0,-59-107-202 0 0,1 1-1 0 0,0-1 1 0 0,0 0 0 0 0,0 0-1 0 0,0 0 1 0 0,0 0-1 0 0,0-1 1 0 0,0 1 0 0 0,1-1-1 0 0,-1 0 1 0 0,0 0 0 0 0,1 0-1 0 0,-1 0 1 0 0,1-1-1 0 0,-1 1 1 0 0,1-1 0 0 0,0 0-1 0 0,-1 0 1 0 0,1 0 0 0 0,-1 0-1 0 0,1-1 1 0 0,-1 1-1 0 0,4-2-108 0 0,82-32-1159 0 0,-65 22-53 0 0,122-65-4667 0 0,-58 12 6022 0 0,-81 150 3863 0 0,-8-78-3915 0 0,0 1-1 0 0,0-1 1 0 0,1 0-1 0 0,0 1 1 0 0,0-1-1 0 0,1 0 1 0 0,0 1-1 0 0,1-1 1 0 0,-1 0 0 0 0,1 0-1 0 0,0 0 1 0 0,1 0-1 0 0,0 0 1 0 0,0-1-1 0 0,0 1 1 0 0,1-1-1 0 0,0 0 1 0 0,0 0-1 0 0,1 0 1 0 0,0 0 0 0 0,0-1-1 0 0,0 0 1 0 0,0 0-1 0 0,1 0 1 0 0,0-1-1 0 0,0 0 1 0 0,0 0-1 0 0,1 0 1 0 0,-1-1-1 0 0,1 0 1 0 0,0 0-1 0 0,0-1 1 0 0,0 1 0 0 0,0-2-1 0 0,0 1 1 0 0,0-1-1 0 0,3 0-90 0 0,80 3-2463 0 0,-2-14-3812 0 0,-71 7 1625 0 0</inkml:trace>
  <inkml:trace contextRef="#ctx0" brushRef="#br0" timeOffset="1385.35">3250 363 3361 0 0,'0'0'3921'0'0,"0"0"-2113"0"0,0 0-1379 0 0,0 0-729 0 0,0 0-176 0 0,0 0 76 0 0,0 0 205 0 0,0 0 215 0 0,0 0 83 0 0,0 0 60 0 0,0 0 21 0 0,0 0 53 0 0,0 0 115 0 0,12 14 122 0 0,40 42 94 0 0,-49-54-465 0 0,0 0 1 0 0,0 0-1 0 0,0 0 0 0 0,0 0 1 0 0,0-1-1 0 0,0 1 1 0 0,1-1-1 0 0,-1 0 0 0 0,1 0 1 0 0,-1 0-1 0 0,0 0 1 0 0,1-1-1 0 0,-1 0 0 0 0,1 1 1 0 0,-1-1-1 0 0,1 0 1 0 0,0-1-1 0 0,-1 1 0 0 0,1-1 1 0 0,-1 1-1 0 0,0-1 1 0 0,1 0-1 0 0,-1 0 0 0 0,0 0 1 0 0,1-1-1 0 0,-1 1 1 0 0,0-1-104 0 0,2 0 118 0 0,34-16 87 0 0,-1-1 1 0 0,0-1-1 0 0,-2-3 0 0 0,-1-1 1 0 0,30-26-206 0 0,-60 47-80 0 0,-1 1 0 0 0,1-1 0 0 0,-1 0 0 0 0,0-1 0 0 0,0 1 0 0 0,0-1 0 0 0,-1 0 0 0 0,1 0 1 0 0,-1 0-1 0 0,0 0 0 0 0,0 0 0 0 0,0-1 0 0 0,-1 1 0 0 0,0-1 0 0 0,1 0 0 0 0,-2 0 0 0 0,1 0 0 0 0,-1 0 0 0 0,1 0 1 0 0,-1 0-1 0 0,-1 0 0 0 0,1-1 0 0 0,-1 1 0 0 0,0 0 0 0 0,0 0 0 0 0,0-1 0 0 0,-1 1 0 0 0,0 0 0 0 0,0 0 1 0 0,0 0-1 0 0,0 0 0 0 0,-1 0 0 0 0,0 0 0 0 0,0 0 0 0 0,0 0 0 0 0,-3-2 80 0 0,-6-3 74 0 0,-1 1-1 0 0,0 0 1 0 0,0 1-1 0 0,-1 0 1 0 0,-1 1-1 0 0,1 1 1 0 0,-1 0-1 0 0,0 0 1 0 0,0 2 0 0 0,-1 0-1 0 0,1 0 1 0 0,-1 1-1 0 0,0 1 1 0 0,0 1-1 0 0,0 0 1 0 0,0 0-1 0 0,0 2 1 0 0,0 0 0 0 0,0 1-1 0 0,-2 1-73 0 0,9-2 21 0 0,1 0 0 0 0,0 0 1 0 0,-1 1-1 0 0,1 0 0 0 0,0 1 0 0 0,0 0 0 0 0,0 0 0 0 0,1 0 1 0 0,-1 1-1 0 0,1 0 0 0 0,0 0 0 0 0,0 0 0 0 0,0 1 0 0 0,0 0 1 0 0,1 0-1 0 0,0 1 0 0 0,0 0 0 0 0,0-1 0 0 0,1 2 0 0 0,0-1 1 0 0,0 0-1 0 0,1 1 0 0 0,-1 0 0 0 0,2-1 0 0 0,-1 1 0 0 0,1 1 1 0 0,0-1-1 0 0,0 0 0 0 0,1 0 0 0 0,0 1 0 0 0,0-1 0 0 0,0 1 0 0 0,1-1 1 0 0,1 1-1 0 0,-1-1 0 0 0,1 1 0 0 0,0-1 0 0 0,1 0 0 0 0,0 0 1 0 0,0 1-1 0 0,0-1 0 0 0,1 0 0 0 0,0-1 0 0 0,1 1 0 0 0,-1 0 1 0 0,5 4-22 0 0,15 8 200 0 0,1-1 0 0 0,1-1 0 0 0,1-1 0 0 0,0-1 0 0 0,1-1 0 0 0,1-2 0 0 0,0-1 0 0 0,1-1 0 0 0,0-1 0 0 0,0-1 0 0 0,1-2 0 0 0,0-1 1 0 0,0-2-1 0 0,0 0 0 0 0,8-2-200 0 0,-19 1 6 0 0,34 4-158 0 0,162 31-3188 0 0,-82 19-5267 0 0,-119-46 3945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31:10.19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 8618 0 0,'0'0'1141'0'0,"0"0"-1395"0"0,0 0-1112 0 0,0 0-150 0 0,0 0 476 0 0,0 0 803 0 0,0 0 308 0 0,0 0 45 0 0,9 34 47 0 0,58 254 253 0 0,-3 491 388 0 0,-62-759-650 0 0,-2-9-5 0 0,0 0-1 0 0,1-1 1 0 0,0 1-1 0 0,1 0 1 0 0,0 0-1 0 0,1-1 1 0 0,0 0-1 0 0,1 1 1 0 0,0-1-1 0 0,0 0 1 0 0,1-1-1 0 0,0 1 1 0 0,1-1-1 0 0,0 0 1 0 0,5 5-149 0 0,-10-13 109 0 0,0 0 0 0 0,-1 0 1 0 0,1 0-1 0 0,0-1 0 0 0,0 1 0 0 0,0 0 0 0 0,0-1 1 0 0,0 1-1 0 0,0-1 0 0 0,-1 1 0 0 0,1-1 0 0 0,1 1 1 0 0,-1-1-1 0 0,0 0 0 0 0,0 0 0 0 0,0 1 0 0 0,0-1 1 0 0,0 0-1 0 0,0 0 0 0 0,0 0 0 0 0,0 0 0 0 0,0 0 1 0 0,0 0-1 0 0,0 0 0 0 0,0-1 0 0 0,0 1 0 0 0,1 0 0 0 0,-1-1 1 0 0,0 1-1 0 0,0 0 0 0 0,0-1 0 0 0,-1 1 0 0 0,1-1 1 0 0,0 0-1 0 0,0 1 0 0 0,0-1 0 0 0,0 0 0 0 0,0 0 1 0 0,-1 1-1 0 0,1-1 0 0 0,0 0 0 0 0,-1 0 0 0 0,1 0 1 0 0,-1 0-1 0 0,1 0 0 0 0,-1 0 0 0 0,1-1-109 0 0,5-14-2492 0 0,-5-2-3526 0 0,-1 11 98 0 0</inkml:trace>
  <inkml:trace contextRef="#ctx0" brushRef="#br0" timeOffset="214.63">14 645 7746 0 0,'0'0'2866'0'0,"0"0"-673"0"0,0 0-558 0 0,0 0-697 0 0,0 0-629 0 0,0 0-453 0 0,0 0-262 0 0,0 0-71 0 0,0 0 85 0 0,40-16 135 0 0,127-45 89 0 0,-58 53-147 0 0,-86 13 165 0 0,346 51-9267 0 0,-340-50 5456 0 0</inkml:trace>
  <inkml:trace contextRef="#ctx0" brushRef="#br0" timeOffset="584.783">913 1322 7458 0 0,'0'0'1901'0'0,"0"0"-1014"0"0,0 0-683 0 0,0 0-185 0 0,0 0 86 0 0,0 0 179 0 0,0 0 126 0 0,0 0 115 0 0,0 0 14 0 0,0 0-52 0 0,0 0-114 0 0,35-2-77 0 0,108-12-56 0 0,-21-25 428 0 0,-47-17 192 0 0,-74 54-930 0 0,0 1-1 0 0,0-1 1 0 0,0 1-1 0 0,0-1 1 0 0,0 0 0 0 0,0 1-1 0 0,0-1 1 0 0,0 0-1 0 0,0 0 1 0 0,-1 0-1 0 0,1 1 1 0 0,-1-1 0 0 0,1 0-1 0 0,-1 0 1 0 0,0 0-1 0 0,0 0 1 0 0,0 0-1 0 0,0 0 1 0 0,0 0 0 0 0,0 0-1 0 0,-1 0 1 0 0,1 1-1 0 0,-1-1 1 0 0,1 0-1 0 0,-1 0 1 0 0,0 0-1 0 0,1 0 1 0 0,-1 1 0 0 0,0-1-1 0 0,0 0 1 0 0,0 1-1 0 0,0-1 1 0 0,-1 1-1 0 0,1-1 1 0 0,0 1 0 0 0,-1 0-1 0 0,1-1 1 0 0,-1 1-1 0 0,1 0 1 0 0,-1 0-1 0 0,0 0 1 0 0,1 0-1 0 0,-1 0 1 0 0,0 1 0 0 0,0-1 70 0 0,-166-53-4265 0 0,-104 48 3922 0 0,256 7 346 0 0,0 0-1 0 0,-1 1 1 0 0,1 1 0 0 0,0 0 0 0 0,1 1-1 0 0,-1 1 1 0 0,1 1 0 0 0,0 0 0 0 0,0 1-1 0 0,0 0 1 0 0,1 1 0 0 0,0 1 0 0 0,1 0-1 0 0,0 1 1 0 0,1 1 0 0 0,-1 0 0 0 0,-8 11-3 0 0,20-21 14 0 0,0 1 0 0 0,0-1 0 0 0,-1 1 0 0 0,1-1 0 0 0,0 1 0 0 0,1 0 0 0 0,-1 0 0 0 0,0 0 0 0 0,0 0 0 0 0,1-1 0 0 0,-1 1 0 0 0,1 0 0 0 0,0 0 1 0 0,0 0-1 0 0,-1 0 0 0 0,1 0 0 0 0,1 0 0 0 0,-1 0 0 0 0,0 0 0 0 0,0 0 0 0 0,1 0 0 0 0,-1 0 0 0 0,1 0 0 0 0,-1 0 0 0 0,1-1 0 0 0,0 1 0 0 0,0 0 0 0 0,0 0 1 0 0,0-1-1 0 0,0 1 0 0 0,0 0 0 0 0,0-1 0 0 0,1 1 0 0 0,-1-1 0 0 0,0 0 0 0 0,1 1 0 0 0,-1-1 0 0 0,1 0 0 0 0,0 0 0 0 0,-1 0 0 0 0,1 0 0 0 0,0 0 0 0 0,0 0-14 0 0,88 29 1799 0 0,-81-28-1691 0 0,679 59 2944 0 0,-435 55-2361 0 0,-189-105-2305 0 0,-1-19-5866 0 0,-50 3 2794 0 0</inkml:trace>
  <inkml:trace contextRef="#ctx0" brushRef="#br0" timeOffset="795.928">1244 506 20924 0 0,'0'0'309'0'0,"0"0"-116"0"0,0 0-385 0 0,0 0-534 0 0,0 0-250 0 0,0 0 59 0 0,0 0 239 0 0,0 0 419 0 0,0 0 257 0 0,42 10 34 0 0,133 37-59 0 0,229 55-3011 0 0,-159-47-5254 0 0,-208-47 1941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30:58.72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181 1480 0 0 0,'0'0'651'0'0,"0"0"134"0"0,0 0-254 0 0,0 0-230 0 0,0 0-155 0 0,0 0-73 0 0,0 0-18 0 0,0 0-12 0 0,0 0-3 0 0,0 0 0 0 0,14 0-2 0 0,271-1 422 0 0,431-83 2185 0 0,1948-94 1869 0 0,232 70-1418 0 0,-1463 38-2292 0 0,971-77 4612 0 0,-1740 76-4840 0 0,-574 47-468 0 0,-89 24-407 0 0,-1 0-493 0 0,-2 0-3184 0 0,-14 1 2191 0 0,-29 13-4505 0 0,26-8-890 0 0</inkml:trace>
  <inkml:trace contextRef="#ctx0" brushRef="#br0" timeOffset="1113.606">571 1218 0 0 0,'0'0'863'0'0,"0"0"-182"0"0,0 0-253 0 0,0 0-170 0 0,0 0-82 0 0,0 0-65 0 0,0 0-69 0 0,0 0-64 0 0,0 0-68 0 0,0 0 16 0 0,0 0 31 0 0,15-6 134 0 0,-73 45 429 0 0,-357 179 24 0 0,303-151-279 0 0,112-65-248 0 0,1 0 0 0 0,0 0 0 0 0,0 0 0 0 0,0 0 0 0 0,0 0-1 0 0,1 0 1 0 0,-1 0 0 0 0,1 0 0 0 0,-1 0 0 0 0,1-1 0 0 0,-1 1 0 0 0,1-1 0 0 0,0 1 0 0 0,0-1-1 0 0,0 0 1 0 0,0 0 0 0 0,0 0 0 0 0,0 0 0 0 0,0 0 0 0 0,0 0 0 0 0,0 0 0 0 0,0 0 0 0 0,1-1-1 0 0,-1 0 1 0 0,0 1 0 0 0,0-1 0 0 0,1 0 0 0 0,-1 0 0 0 0,0 0 0 0 0,1 0 0 0 0,-1 0 0 0 0,0-1-1 0 0,0 1 1 0 0,1-1-17 0 0,-2 1 13 0 0,451-2 731 0 0,-478 44-508 0 0,-137 55-2966 0 0,160-97 644 0 0,-1 0 1585 0 0</inkml:trace>
  <inkml:trace contextRef="#ctx0" brushRef="#br0" timeOffset="1281.13">444 1355 1792 0 0,'0'0'1342'0'0,"0"0"-156"0"0,0 0 21 0 0,0 0 5 0 0,0 0-203 0 0,0 0-493 0 0,0 0-712 0 0,0 0-720 0 0,0 0-248 0 0,0 0 141 0 0,0 0 391 0 0,0 0 459 0 0,0 0 179 0 0,-2 5 12 0 0,15 150-1041 0 0,-5-138-2138 0 0</inkml:trace>
  <inkml:trace contextRef="#ctx0" brushRef="#br0" timeOffset="3150.152">11664 284 0 0 0,'0'0'1495'0'0,"0"0"-836"0"0,0 0-460 0 0,0 0-130 0 0,0 0-34 0 0,0 0-35 0 0,0 0 4 0 0,0 0 42 0 0,0 0 0 0 0,0 0 31 0 0,0 0 34 0 0,4-15 50 0 0,13-46 134 0 0,-16 61-297 0 0,0 0 1 0 0,-1 0-1 0 0,1 0 1 0 0,0-1-1 0 0,0 2 1 0 0,0-1-1 0 0,0 0 1 0 0,0 0-1 0 0,0 0 1 0 0,0 0-1 0 0,-1 0 0 0 0,1 1 1 0 0,0-1-1 0 0,0 0 1 0 0,0 1-1 0 0,0-1 1 0 0,-1 1-1 0 0,1-1 1 0 0,0 1-1 0 0,0-1 1 0 0,-1 1-1 0 0,1 0 1 0 0,-1-1-1 0 0,1 1 1 0 0,0 0-1 0 0,-1-1 1 0 0,1 1-1 0 0,-1 0 1 0 0,1 0-1 0 0,-1-1 1 0 0,0 1-1 0 0,1 0 1 0 0,-1 0-1 0 0,0 0 1 0 0,0 0-1 0 0,1 0 1 0 0,-1-1-1 0 0,0 1 0 0 0,0 0 1 0 0,0 0-1 0 0,0 0 1 0 0,0 0-1 0 0,0 0 1 0 0,0 0-1 0 0,-1 0 1 0 0,1-1-1 0 0,0 1 1 0 0,0 0-1 0 0,-1 0 1 0 0,1 0-1 0 0,0 0 1 0 0,-1-1-1 0 0,1 1 1 0 0,-1 0 1 0 0,1 0 7 0 0,12 71 115 0 0,-4 0-1 0 0,-4 0 1 0 0,-2 0-1 0 0,-3 1 1 0 0,-8 36-122 0 0,1 108 1195 0 0,8-217 293 0 0,0 0 637 0 0,0 0 381 0 0,0 0-90 0 0,0-9 1791 0 0,-2-14-4467 0 0,2 21 549 0 0,8-492-832 0 0,10 402 268 0 0,-2 92-5540 0 0,9 34 5122 0 0,-23-32 461 0 0,102 260 205 0 0,-101-254 86 0 0,0 1 59 0 0,0 1 1 0 0,1-1-1 0 0,-1 0 1 0 0,2-1-1 0 0,-1 1 0 0 0,1-1 1 0 0,0 1-1 0 0,1-1 1 0 0,0-1-1 0 0,0 1 0 0 0,1-1 1 0 0,0 0-1 0 0,0-1 1 0 0,1 0-1 0 0,0 0 0 0 0,0 0 1 0 0,0-1-1 0 0,2 0-118 0 0,33-27 4651 0 0,1-58-3745 0 0,-41 72-727 0 0,10-24-185 0 0,-1 0 0 0 0,-2-1 0 0 0,-2 0 0 0 0,0-1 0 0 0,-3 1 0 0 0,0-2 0 0 0,-2 1 0 0 0,-2 0 0 0 0,-1-4 6 0 0,9 15-3512 0 0,11 54-732 0 0,-17-25 4128 0 0,141 399 1385 0 0,-90-332-444 0 0,-20-61 4456 0 0,-22-41-6809 0 0,-9 20-831 0 0,3-8-4200 0 0,-6 11-481 0 0</inkml:trace>
  <inkml:trace contextRef="#ctx0" brushRef="#br0" timeOffset="3452.753">12813 393 6217 0 0,'0'0'2409'0'0,"0"0"-1632"0"0,0 0-1170 0 0,0 0-843 0 0,0 0-151 0 0,0 0 341 0 0,0 0 529 0 0,0 0 469 0 0,0 0 100 0 0,0 0 44 0 0,0 0 26 0 0,13 24 26 0 0,40 78 22 0 0,-23 46 1050 0 0,-5-53-130 0 0,-25-89-5270 0 0,0-6 686 0 0</inkml:trace>
  <inkml:trace contextRef="#ctx0" brushRef="#br0" timeOffset="3689.879">12719 24 17612 0 0,'0'0'280'0'0,"0"0"59"0"0,0 0-181 0 0,0 0-340 0 0,0 0-452 0 0,0 0-331 0 0,0 0-148 0 0,0 0 98 0 0,0 0 215 0 0,0 0 63 0 0,0 0-175 0 0,0 0-254 0 0,0 0-217 0 0,30-5-44 0 0,91-12 160 0 0,-117 16 1193 0 0,-1 1 0 0 0,0-1 0 0 0,1 1 0 0 0,-1 0 0 0 0,0 0 0 0 0,1 0-1 0 0,-1 1 1 0 0,1-1 0 0 0,-1 1 0 0 0,0 0 0 0 0,0 0 0 0 0,1 0 0 0 0,-1 0 0 0 0,0 0 0 0 0,0 1 0 0 0,0-1 0 0 0,0 1 0 0 0,0 0-1 0 0,-1 0 1 0 0,1 0 0 0 0,0 0 0 0 0,-1 1 0 0 0,0-1 0 0 0,1 1 0 0 0,-1-1 0 0 0,1 2 74 0 0,6 7-265 0 0,29 28-1285 0 0,-23-25-1497 0 0</inkml:trace>
  <inkml:trace contextRef="#ctx0" brushRef="#br0" timeOffset="4155.495">13588 462 7754 0 0,'0'0'1032'0'0,"0"0"-473"0"0,0 0-346 0 0,0 0-114 0 0,0 0-67 0 0,0 0-86 0 0,0 0-36 0 0,0 0 42 0 0,0 0 100 0 0,0 0 36 0 0,0 0 25 0 0,0 0 74 0 0,20-7 137 0 0,61-21 189 0 0,-81 29-466 0 0,1-1 0 0 0,0 0 0 0 0,0 0 0 0 0,0 0 0 0 0,-1 0 0 0 0,1 1 0 0 0,0-1 0 0 0,0 0 0 0 0,0 0 0 0 0,0-1 0 0 0,-1 1 0 0 0,1 0 0 0 0,0 0 0 0 0,0 0 0 0 0,0 0 0 0 0,-1-1 0 0 0,1 1 0 0 0,0 0 0 0 0,0-1 0 0 0,-1 1 0 0 0,1-1 0 0 0,0 1 0 0 0,0-1 0 0 0,-1 1 0 0 0,1-1 0 0 0,-1 1 0 0 0,1-1 0 0 0,-1 0 0 0 0,1 1 0 0 0,-1-1 1 0 0,1 0-1 0 0,-1 1 0 0 0,1-1 0 0 0,-1 0 0 0 0,0 0 0 0 0,1 0 0 0 0,-1 1 0 0 0,0-1 0 0 0,0 0 0 0 0,0 0 0 0 0,1 0 0 0 0,-1 1 0 0 0,0-1 0 0 0,0 0 0 0 0,0 0 0 0 0,0 0 0 0 0,-1 0 0 0 0,1 1 0 0 0,0-1 0 0 0,0 0 0 0 0,0 0 0 0 0,-1 0 0 0 0,1 1 0 0 0,0-1 0 0 0,-1 0 0 0 0,1 0 0 0 0,-1 0-47 0 0,-28-12-646 0 0,8 12 374 0 0,0 1-1 0 0,0 1 1 0 0,0 1 0 0 0,0 0-1 0 0,0 2 1 0 0,0 0 0 0 0,1 2-1 0 0,-1 0 1 0 0,1 1 0 0 0,1 1-1 0 0,-1 1 1 0 0,2 0 0 0 0,-1 2-1 0 0,-12 9 273 0 0,29-19-15 0 0,0 0-1 0 0,0 0 0 0 0,0 0 1 0 0,0 0-1 0 0,0 0 1 0 0,0 0-1 0 0,0 1 1 0 0,0-1-1 0 0,0 1 0 0 0,1-1 1 0 0,-1 1-1 0 0,0 0 1 0 0,1 0-1 0 0,0-1 0 0 0,-1 1 1 0 0,1 0-1 0 0,0 0 1 0 0,0 1-1 0 0,0-1 0 0 0,0 0 1 0 0,0 0-1 0 0,1 0 1 0 0,-1 1-1 0 0,1-1 0 0 0,-1 0 1 0 0,1 1-1 0 0,0-1 1 0 0,0 0-1 0 0,0 1 0 0 0,0-1 1 0 0,0 0-1 0 0,1 1 1 0 0,-1-1-1 0 0,1 0 0 0 0,-1 0 1 0 0,1 1-1 0 0,0-1 1 0 0,0 0-1 0 0,0 0 1 0 0,0 0-1 0 0,0 0 0 0 0,1 0 1 0 0,-1 0-1 0 0,1 0 1 0 0,-1 0-1 0 0,1-1 0 0 0,-1 1 1 0 0,1-1-1 0 0,0 1 1 0 0,0-1-1 0 0,0 1 0 0 0,0-1 1 0 0,0 0-1 0 0,0 0 1 0 0,0 0-1 0 0,0 0 0 0 0,1-1 1 0 0,-1 1-1 0 0,0 0 1 0 0,0-1-1 0 0,1 0 0 0 0,-1 1 1 0 0,0-1-1 0 0,1 0 1 0 0,0 0 15 0 0,391 50 520 0 0,-391-50-564 0 0,0 0 1 0 0,1 1-1 0 0,-1 0 1 0 0,0 0-1 0 0,0 0 1 0 0,0 0-1 0 0,0 0 1 0 0,0 1-1 0 0,0-1 1 0 0,0 1-1 0 0,0 0 1 0 0,-1-1-1 0 0,1 1 1 0 0,-1 1-1 0 0,1-1 1 0 0,-1 0-1 0 0,0 1 1 0 0,0-1-1 0 0,0 1 1 0 0,0 0-1 0 0,0-1 1 0 0,-1 1-1 0 0,1 0 1 0 0,-1 0-1 0 0,0 0 1 0 0,0 0-1 0 0,0 0 1 0 0,0 1 0 0 0,0-1-1 0 0,-1 0 1 0 0,1 0-1 0 0,-1 0 1 0 0,0 1-1 0 0,0-1 1 0 0,0 0-1 0 0,-1 1 1 0 0,1-1-1 0 0,-1 0 1 0 0,1 0-1 0 0,-1 0 1 0 0,0 0-1 0 0,0 0 1 0 0,-1 1-1 0 0,0 0 44 0 0,-3 8 104 0 0,-1-1-1 0 0,0 0 1 0 0,-1-1-1 0 0,0 0 1 0 0,0 0-1 0 0,-1 0 1 0 0,-1-1-1 0 0,0 0 1 0 0,0 0-1 0 0,0-1 1 0 0,-5 2-104 0 0,-12 5 295 0 0,0-1 1 0 0,-2-1-1 0 0,1-1 0 0 0,-2-2 0 0 0,1-1 1 0 0,-2-1-1 0 0,1-1 0 0 0,-1-2 1 0 0,0 0-1 0 0,0-3 0 0 0,0 0 0 0 0,-10-2-295 0 0,-17-30 562 0 0,57 28-730 0 0,-1 0-1 0 0,0 0 1 0 0,0 0 0 0 0,1 0-1 0 0,-1 0 1 0 0,1-1 0 0 0,0 1-1 0 0,0 0 1 0 0,0 0 0 0 0,0-1-1 0 0,0 1 1 0 0,0 0 0 0 0,0 0-1 0 0,1 0 1 0 0,-1-1 0 0 0,1 1-1 0 0,0 0 1 0 0,0 0 0 0 0,-1 0-1 0 0,1 0 1 0 0,0 0 0 0 0,1 0-1 0 0,-1 0 1 0 0,0 0 0 0 0,1 1 0 0 0,-1-1-1 0 0,1 0 1 0 0,1-1 168 0 0,72-63-5132 0 0,-55 51 3145 0 0</inkml:trace>
  <inkml:trace contextRef="#ctx0" brushRef="#br0" timeOffset="4504.822">13871 543 0 0 0,'0'0'1116'0'0,"0"0"378"0"0,0 0-259 0 0,0 0-231 0 0,0 0-228 0 0,0 0-392 0 0,0 0-413 0 0,0 0-295 0 0,0 0-66 0 0,0 0 129 0 0,0 0 193 0 0,0 0 151 0 0,0 0 106 0 0,17 12 52 0 0,50 37 0 0 0,-64-47-227 0 0,-1 1-1 0 0,0 0 1 0 0,0 0 0 0 0,-1-1 0 0 0,1 1 0 0 0,-1 0 0 0 0,1 1 0 0 0,-1-1 0 0 0,0 0 0 0 0,0 0 0 0 0,-1 1 0 0 0,1-1 0 0 0,0 0 0 0 0,-1 1 0 0 0,0-1 0 0 0,0 0 0 0 0,0 1 0 0 0,0-1 0 0 0,-1 0 0 0 0,1 1 0 0 0,-1-1-1 0 0,0 0 1 0 0,-1 4-14 0 0,-1 14 69 0 0,14 117 607 0 0,-9-133-574 0 0,-1-1-1 0 0,1 0 0 0 0,0 0 0 0 0,0 0 0 0 0,0 0 0 0 0,1 0 1 0 0,-1 0-1 0 0,1-1 0 0 0,0 1 0 0 0,0-1 0 0 0,0 0 0 0 0,1 0 0 0 0,-1 0 1 0 0,1 0-1 0 0,-1-1 0 0 0,1 1 0 0 0,0-1 0 0 0,0 0 0 0 0,0 0 1 0 0,0 0-1 0 0,1-1 0 0 0,-1 0 0 0 0,0 1 0 0 0,1-1 0 0 0,-1-1 1 0 0,1 1-1 0 0,-1-1 0 0 0,1 0 0 0 0,1 0-101 0 0,19-3 400 0 0,-1-1 0 0 0,-1-2 0 0 0,1 0 0 0 0,-1-2 1 0 0,0 0-1 0 0,-1-2 0 0 0,0 0 0 0 0,0-1 0 0 0,-1-2 0 0 0,-1 0 0 0 0,0-1 0 0 0,0-1 0 0 0,-2-1 0 0 0,0 0 0 0 0,13-17-400 0 0,-25 26 61 0 0,-1 0-1 0 0,0-1 1 0 0,0 1 0 0 0,-1-1-1 0 0,0 0 1 0 0,0-1-1 0 0,-1 1 1 0 0,0 0-1 0 0,-1-1 1 0 0,0 0-1 0 0,0 0 1 0 0,-1 0 0 0 0,0 1-1 0 0,0-1 1 0 0,-1 0-1 0 0,0 0 1 0 0,-1 0-1 0 0,0 0 1 0 0,0 0-1 0 0,-1 0 1 0 0,0 0 0 0 0,-1 1-1 0 0,0-1 1 0 0,0 1-1 0 0,-1 0 1 0 0,0 0-1 0 0,0 0 1 0 0,-1 0-1 0 0,0 1 1 0 0,0-1 0 0 0,-1 1-1 0 0,0 1 1 0 0,0-1-1 0 0,0 1 1 0 0,-1 0-1 0 0,0 0 1 0 0,-3-1-61 0 0,-85-70-466 0 0,95 76-78 0 0,0 1-371 0 0,0 0-360 0 0,48 20-2603 0 0,-18-5 2858 0 0,68 11-4600 0 0,-72-20 1406 0 0</inkml:trace>
  <inkml:trace contextRef="#ctx0" brushRef="#br0" timeOffset="4951.874">14945 334 8746 0 0,'0'0'-95'0'0,"0"0"-272"0"0,0 0-405 0 0,0 0-128 0 0,0 0 127 0 0,0 0 235 0 0,0 0 291 0 0,0 0 117 0 0,0 0 24 0 0,0 0 18 0 0,0 0 55 0 0,0 0 94 0 0,3 14 123 0 0,40 148 1451 0 0,19 145 18 0 0,-56-291-3458 0 0,4-3 6772 0 0,-2-20 1612 0 0,-4-11-5518 0 0,3-130-659 0 0,20-94-537 0 0,-25 237 42 0 0,1 0 0 0 0,-1 0 0 0 0,1 0 0 0 0,0 1 0 0 0,0-1 0 0 0,1 1 1 0 0,-1-1-1 0 0,1 1 0 0 0,0 0 0 0 0,0 1 0 0 0,1-1 0 0 0,-1 1 0 0 0,1 0 0 0 0,0 0 1 0 0,0 0-1 0 0,-1 1 0 0 0,2-1 0 0 0,-1 1 0 0 0,0 0 0 0 0,0 1 0 0 0,1-1 0 0 0,-1 1 0 0 0,1 0 1 0 0,-1 1-1 0 0,1-1 0 0 0,-1 1 0 0 0,1 0 0 0 0,3 1 93 0 0,157 33-3028 0 0,-70 13-5868 0 0,-83-39 4122 0 0</inkml:trace>
  <inkml:trace contextRef="#ctx0" brushRef="#br0" timeOffset="5510.768">15776 656 10058 0 0,'0'0'1554'0'0,"0"0"-1992"0"0,0 0-874 0 0,0 0 111 0 0,0 0 558 0 0,0 0 571 0 0,0 0 301 0 0,0 0 79 0 0,0 0 42 0 0,0 0 10 0 0,0 0 41 0 0,0 0 79 0 0,0 0 71 0 0,24 17 114 0 0,74 52 106 0 0,-95-67-648 0 0,0 0 0 0 0,0 0 0 0 0,0 0 0 0 0,0 0 0 0 0,0 0 0 0 0,1-1 0 0 0,-1 1 0 0 0,1-1 0 0 0,-1 0 0 0 0,1 0 0 0 0,0 0 0 0 0,-1 0 0 0 0,1-1-1 0 0,0 1 1 0 0,-1-1 0 0 0,1 0 0 0 0,0 0 0 0 0,0-1 0 0 0,-1 1 0 0 0,1-1 0 0 0,0 0 0 0 0,2-1-123 0 0,8-1 425 0 0,11-1-217 0 0,0 0-1 0 0,-1-2 0 0 0,0 0 1 0 0,0-2-1 0 0,0-1 0 0 0,-1 0 0 0 0,-1-2 1 0 0,0-1-1 0 0,0-1 0 0 0,-1 0 1 0 0,11-11-208 0 0,-28 21-50 0 0,0 0 0 0 0,-1-1 0 0 0,0 1 0 0 0,1-1 0 0 0,-1 0 1 0 0,-1 0-1 0 0,1-1 0 0 0,-1 1 0 0 0,1 0 0 0 0,-1-1 0 0 0,-1 0 1 0 0,1 1-1 0 0,0-1 0 0 0,-1 0 0 0 0,0 0 0 0 0,0 0 0 0 0,-1 1 0 0 0,1-1 1 0 0,-1 0-1 0 0,0 0 0 0 0,-1 0 0 0 0,1 0 0 0 0,-1 0 0 0 0,0 0 1 0 0,0 0-1 0 0,0 0 0 0 0,-1 1 0 0 0,0-1 0 0 0,0 0 0 0 0,0 1 0 0 0,0-1 1 0 0,-1 1-1 0 0,1 0 0 0 0,-1 0 0 0 0,0 0 0 0 0,0 0 0 0 0,-1 1 1 0 0,1-1-1 0 0,-1 1 0 0 0,0 0 0 0 0,0 0 0 0 0,0 0 0 0 0,0 0 0 0 0,-1 1 1 0 0,-1-1 49 0 0,-18-4-160 0 0,0 1 1 0 0,-1 0 0 0 0,1 2 0 0 0,-1 1-1 0 0,-1 1 1 0 0,1 1 0 0 0,0 2 0 0 0,0 0-1 0 0,0 2 1 0 0,0 0 0 0 0,0 2 0 0 0,1 0-1 0 0,0 2 1 0 0,0 1 0 0 0,0 1 0 0 0,1 1-1 0 0,-11 6 160 0 0,21-9-60 0 0,1 0 0 0 0,-1 1 0 0 0,1 1 0 0 0,1 0 0 0 0,0 0 0 0 0,0 1 0 0 0,0 0 0 0 0,2 1 0 0 0,-1 0 0 0 0,1 1 0 0 0,1 0 0 0 0,0 0 60 0 0,5-7 24 0 0,0 0 0 0 0,0 0 0 0 0,1 0 0 0 0,0 1 0 0 0,0-1-1 0 0,0 1 1 0 0,0-1 0 0 0,1 1 0 0 0,0 0 0 0 0,0-1 0 0 0,1 1-1 0 0,-1 0 1 0 0,1 0 0 0 0,1-1 0 0 0,-1 1 0 0 0,1 0-1 0 0,0 0 1 0 0,0-1 0 0 0,1 1 0 0 0,-1-1 0 0 0,1 1 0 0 0,1-1-1 0 0,-1 0 1 0 0,1 0 0 0 0,-1 0 0 0 0,2 0 0 0 0,-1 0 0 0 0,0 0-1 0 0,1-1 1 0 0,0 0 0 0 0,1 2-24 0 0,8 3 341 0 0,0 0 1 0 0,0 0-1 0 0,1-1 1 0 0,0-1-1 0 0,0-1 1 0 0,0 0-1 0 0,1 0 1 0 0,0-2-1 0 0,0 0 1 0 0,1 0-1 0 0,-1-2 1 0 0,1 0-1 0 0,-1 0 1 0 0,1-2-1 0 0,0 0 1 0 0,-1 0-1 0 0,5-2-341 0 0,146 63 412 0 0,-42-24-874 0 0,-70-21-2027 0 0,0 1-3731 0 0,-32-9-3366 0 0</inkml:trace>
  <inkml:trace contextRef="#ctx0" brushRef="#br0" timeOffset="8044.825">11628 2347 11058 0 0,'0'0'-814'0'0,"0"0"-252"0"0,0 0-269 0 0,0 0 199 0 0,0 0 590 0 0,0 0 317 0 0,0 0 154 0 0,0 0 53 0 0,0 0-22 0 0,0 37-31 0 0,1 116-57 0 0,-1-105 24 0 0,2-1 0 0 0,3 1 1 0 0,1-1-1 0 0,3-1 0 0 0,5 16 108 0 0,-13-55 426 0 0,10 32-1002 0 0,2-25 5866 0 0,-10-26-174 0 0,-4-42-4574 0 0,-118-243 532 0 0,121 293-1150 0 0,0 0 0 0 0,0 0 0 0 0,0 0 0 0 0,1 0 0 0 0,-1 1 0 0 0,1-1 1 0 0,0 1-1 0 0,-1-1 0 0 0,2 1 0 0 0,-1 0 0 0 0,0 0 0 0 0,1 1 0 0 0,-1-1 0 0 0,1 1 0 0 0,0 0 0 0 0,0 0 0 0 0,0 0 0 0 0,0 0 0 0 0,0 1 1 0 0,0-1-1 0 0,0 1 0 0 0,1 0 0 0 0,-1 0 0 0 0,0 1 0 0 0,1-1 0 0 0,-1 1 0 0 0,0 0 0 0 0,1 0 0 0 0,-1 1 0 0 0,4 0 76 0 0,7-3 37 0 0,298-16-1543 0 0,-160 15-6974 0 0,-134 3 3790 0 0</inkml:trace>
  <inkml:trace contextRef="#ctx0" brushRef="#br0" timeOffset="8926.908">12203 2796 11570 0 0,'0'0'1546'0'0,"0"0"-1421"0"0,0 0-415 0 0,0 0 39 0 0,0 0 190 0 0,0 0 117 0 0,32-1-3 0 0,206-9 78 0 0,-224 10 24 0 0,0-1 1 0 0,0 0-1 0 0,0 0 1 0 0,0-1-1 0 0,0-1 0 0 0,-1-1 1 0 0,1 0-1 0 0,-1 0 1 0 0,0-1-1 0 0,0-1 1 0 0,0 0-1 0 0,-1-1 1 0 0,0 0-1 0 0,-1-1 0 0 0,1-1 1 0 0,-1 1-1 0 0,-1-2 1 0 0,0 1-1 0 0,0-2 1 0 0,-1 1-1 0 0,0-1 1 0 0,-1-1-1 0 0,0 1 0 0 0,-1-1 1 0 0,2-5-156 0 0,-8 15-85 0 0,0-1 1 0 0,0 0-1 0 0,-1 1 1 0 0,1-1 0 0 0,-1 0-1 0 0,1 0 1 0 0,-1 0-1 0 0,0 1 1 0 0,0-1-1 0 0,0 0 1 0 0,-1 0-1 0 0,1 1 1 0 0,0-1-1 0 0,-1 0 1 0 0,0 0-1 0 0,0 1 1 0 0,0-1-1 0 0,0 0 1 0 0,0 1-1 0 0,0-1 1 0 0,-1 1-1 0 0,1 0 1 0 0,-1-1-1 0 0,0 1 1 0 0,0 0-1 0 0,1 0 1 0 0,-1 0-1 0 0,-1 0 1 0 0,1 0-1 0 0,0 1 1 0 0,0-1-1 0 0,-1 1 1 0 0,1-1 0 0 0,-1 1-1 0 0,1 0 1 0 0,-1 0-1 0 0,1 0 1 0 0,-1 0-1 0 0,0 0 1 0 0,0 1-1 0 0,0-1 85 0 0,-117 1-3093 0 0,111 3 3032 0 0,1 0 1 0 0,0 1-1 0 0,0 0 1 0 0,0 1-1 0 0,1-1 1 0 0,-1 1-1 0 0,1 1 1 0 0,0-1 0 0 0,0 1-1 0 0,1 1 1 0 0,0-1-1 0 0,0 1 1 0 0,1 0-1 0 0,0 0 1 0 0,0 1-1 0 0,0-1 1 0 0,1 1 0 0 0,0 0-1 0 0,1 1 1 0 0,-1-1-1 0 0,2 0 1 0 0,-1 1-1 0 0,1 0 1 0 0,1-1-1 0 0,-1 1 1 0 0,1 0 0 0 0,1 0-1 0 0,0 0 1 0 0,0 0-1 0 0,1 0 1 0 0,0 2 60 0 0,2-5 101 0 0,0 1 1 0 0,0-1 0 0 0,0 0-1 0 0,0 0 1 0 0,1 0-1 0 0,0-1 1 0 0,0 1 0 0 0,1-1-1 0 0,0 0 1 0 0,0 0-1 0 0,0-1 1 0 0,0 1 0 0 0,1-1-1 0 0,-1 0 1 0 0,1-1-1 0 0,0 1 1 0 0,0-1 0 0 0,1 0-1 0 0,-1-1 1 0 0,1 0-1 0 0,-1 0 1 0 0,1 0 0 0 0,5 0-102 0 0,162 11 2314 0 0,-151-14-2132 0 0,-1-1-1 0 0,1-1 0 0 0,-1-1 1 0 0,0-1-1 0 0,0-1 0 0 0,0-1 0 0 0,-1 0 1 0 0,0-2-1 0 0,-1 0 0 0 0,1-2 1 0 0,-2 0-1 0 0,0-1 0 0 0,0-1 0 0 0,-1-1 1 0 0,15-15-182 0 0,-30 27-3 0 0,0-1 0 0 0,0 1 0 0 0,0-1 0 0 0,-1 0 0 0 0,1 0 0 0 0,-1-1 0 0 0,0 1 0 0 0,0 0 0 0 0,0-1 0 0 0,0 1 0 0 0,0-1 0 0 0,-1 0 0 0 0,1 1 0 0 0,-1-1 0 0 0,0 0 0 0 0,-1 0 0 0 0,1 0 0 0 0,-1 0 0 0 0,1 0 0 0 0,-1 0 0 0 0,0 0 0 0 0,0 0 1 0 0,-1 0-1 0 0,1 1 0 0 0,-1-1 0 0 0,0 0 0 0 0,0 0 0 0 0,0 0 0 0 0,-1 0 0 0 0,1 1 0 0 0,-1-1 0 0 0,0 1 0 0 0,0-1 0 0 0,0 1 0 0 0,-1 0 0 0 0,1 0 0 0 0,-1 0 0 0 0,1 0 0 0 0,-1 0 0 0 0,0 0 0 0 0,0 1 0 0 0,0 0 0 0 0,-1-1 0 0 0,1 1 0 0 0,-3-1 3 0 0,-11-4-33 0 0,6 2-3001 0 0,25 10 1467 0 0,255 50 2582 0 0,-84-25-1044 0 0,-176-28 11 0 0,9 1-65 0 0,0 1 0 0 0,0 1 0 0 0,-1 0-1 0 0,1 2 1 0 0,-1 0 0 0 0,-1 0 0 0 0,0 2 0 0 0,0 0-1 0 0,0 0 1 0 0,2 4 83 0 0,-17-12 14 0 0,0-1-1 0 0,0 1 1 0 0,0 0-1 0 0,1 0 1 0 0,-1 0-1 0 0,0 0 1 0 0,0 0-1 0 0,0 0 1 0 0,-1 1-1 0 0,1-1 1 0 0,0 0-1 0 0,0 0 1 0 0,-1 1-1 0 0,1-1 1 0 0,0 0-1 0 0,-1 1 1 0 0,0-1-1 0 0,1 0 1 0 0,-1 1-1 0 0,0-1 1 0 0,1 1-1 0 0,-1-1 1 0 0,0 1-1 0 0,0-1 1 0 0,0 1-1 0 0,-1-1 1 0 0,1 1-1 0 0,0-1 1 0 0,0 0 0 0 0,-1 1-1 0 0,1-1 1 0 0,-1 1-1 0 0,1-1 1 0 0,-1 0-1 0 0,0 1 1 0 0,1-1-1 0 0,-1 0 1 0 0,0 0-1 0 0,0 0 1 0 0,0 0-1 0 0,0 1 1 0 0,0-1-1 0 0,0 0 1 0 0,0-1-1 0 0,0 1 1 0 0,0 0-1 0 0,-1 0 1 0 0,1 0-1 0 0,0-1 1 0 0,-1 1-1 0 0,1-1 1 0 0,0 1-1 0 0,-2 0-13 0 0,-87 24 2219 0 0,75-22-2328 0 0,-252 23 1823 0 0,267-26-1738 0 0,-1-1 0 0 0,1 0 1 0 0,-1 0-1 0 0,1 0 1 0 0,-1 0-1 0 0,1 1 0 0 0,0-1 1 0 0,-1 0-1 0 0,1 0 1 0 0,0 0-1 0 0,0 0 1 0 0,-1 0-1 0 0,1 0 0 0 0,0 0 1 0 0,0 0-1 0 0,0 0 1 0 0,0 0-1 0 0,0 0 0 0 0,1 0 1 0 0,-1 0-1 0 0,0 0 1 0 0,0 0-1 0 0,1 0 0 0 0,-1 0 1 0 0,0 1-1 0 0,1-1 1 0 0,-1 0-1 0 0,1 0 0 0 0,-1 0 1 0 0,1 0-1 0 0,-1 1 1 0 0,1-1-1 0 0,0 0 0 0 0,-1 1 1 0 0,1-1-1 0 0,0 0 1 0 0,0 1-1 0 0,0-1 0 0 0,-1 1 1 0 0,1-1-1 0 0,0 1 1 0 0,0-1-1 0 0,0 1 0 0 0,0 0 1 0 0,0 0-1 0 0,0-1 1 0 0,0 1-1 0 0,0 0 0 0 0,0 0 24 0 0,68-33-407 0 0,1 2-1 0 0,2 4 0 0 0,0 3 0 0 0,2 3 0 0 0,55-7 408 0 0,-118 25-29 0 0,139-16-230 0 0,-146 22 218 0 0,-1 0 1 0 0,1 0-1 0 0,-1 0 0 0 0,0 1 0 0 0,0-1 0 0 0,0 1 0 0 0,-1-1 1 0 0,1 1-1 0 0,-1 0 0 0 0,0 0 0 0 0,0 0 0 0 0,0 1 0 0 0,0-1 0 0 0,-1 0 1 0 0,0 1-1 0 0,0-1 0 0 0,0 1 0 0 0,0-1 0 0 0,-1 1 0 0 0,0-1 1 0 0,0 1-1 0 0,0 0 0 0 0,0-1 0 0 0,-2 4 41 0 0,4 13 136 0 0,-1-16-70 0 0,-1 1 0 0 0,1-1 1 0 0,0 0-1 0 0,0 0 0 0 0,1 0 0 0 0,0 0 0 0 0,0 0 0 0 0,0 0 1 0 0,0 0-1 0 0,1-1 0 0 0,0 1 0 0 0,-1-1 0 0 0,2 0 1 0 0,-1 0-1 0 0,0 0 0 0 0,1 0 0 0 0,0 0 0 0 0,0-1 0 0 0,0 0 1 0 0,0 0-1 0 0,1 0 0 0 0,-1 0 0 0 0,1 0 0 0 0,0-1 0 0 0,-1 0 1 0 0,1 0-1 0 0,0-1 0 0 0,0 1 0 0 0,1-1 0 0 0,-1 0 0 0 0,1 0-65 0 0,73-9-2477 0 0,-30-13-2516 0 0,-33 14-877 0 0</inkml:trace>
  <inkml:trace contextRef="#ctx0" brushRef="#br0" timeOffset="9175.056">13955 2031 18212 0 0,'0'0'592'0'0,"0"0"0"0"0,0 0-328 0 0,0 0-208 0 0,0 0-368 0 0,0 0-648 0 0,0 0-808 0 0,0 0-321 0 0,0 0-255 0 0,0 0-49 0 0,0 0 265 0 0,0 0 119 0 0,0 0-3072 0 0,0 0 4449 0 0</inkml:trace>
  <inkml:trace contextRef="#ctx0" brushRef="#br0" timeOffset="9593.08">14393 2625 4225 0 0,'0'0'1571'0'0,"0"0"16"0"0,0 0-144 0 0,0 0-286 0 0,0 0-371 0 0,0 0-353 0 0,0 0-303 0 0,35-24-156 0 0,110-75-62 0 0,-67 70-270 0 0,-63 31 183 0 0,-2 0 79 0 0,1 1 0 0 0,-1 1 0 0 0,0 1 0 0 0,0 0 0 0 0,0 0 0 0 0,-1 2 0 0 0,1-1 0 0 0,-2 1 0 0 0,1 1 0 0 0,-1 0 0 0 0,0 1 0 0 0,-1 0 0 0 0,0 1 0 0 0,6 6 96 0 0,38 30 278 0 0,5 15-282 0 0,-94-50 1371 0 0,-397 82-1860 0 0,429-92 183 0 0,-24 1-1124 0 0,16-6-3039 0 0,11 2 201 0 0</inkml:trace>
  <inkml:trace contextRef="#ctx0" brushRef="#br0" timeOffset="10079.367">15159 1760 15787 0 0,'0'0'338'0'0,"0"0"110"0"0,0 0-83 0 0,0 0-145 0 0,0 0-152 0 0,0 0-246 0 0,0 0-333 0 0,0 0-325 0 0,0 0-366 0 0,0 0-396 0 0,0 0-322 0 0,0 0 184 0 0,0 0 354 0 0,-6-7 459 0 0,1 0 832 0 0,-11-11-202 0 0,19 49 294 0 0,133 644 3501 0 0,-131-645-3395 0 0,-3-8-3 0 0,1 0-1 0 0,1-1 1 0 0,1 1 0 0 0,1-1-1 0 0,0 1 1 0 0,2-2 0 0 0,1 1-1 0 0,0-1 1 0 0,1-1 0 0 0,1 1-1 0 0,2 0-103 0 0,-11-18 130 0 0,1 0 0 0 0,-1 0 0 0 0,1 1-1 0 0,-1-1 1 0 0,1-1 0 0 0,0 1 0 0 0,-1 0-1 0 0,1-1 1 0 0,0 1 0 0 0,0-1 0 0 0,0 0-1 0 0,0 0 1 0 0,0 0 0 0 0,1 0-1 0 0,-1-1 1 0 0,0 1 0 0 0,0-1 0 0 0,1 0-1 0 0,-1 0 1 0 0,0 0 0 0 0,0 0 0 0 0,1-1-1 0 0,-1 1 1 0 0,0-1 0 0 0,0 0 0 0 0,0 0-1 0 0,0 0 1 0 0,0 0 0 0 0,0 0-1 0 0,0-1 1 0 0,0 1 0 0 0,0-1 0 0 0,0 0-1 0 0,-1 0 1 0 0,1 0 0 0 0,-1 0 0 0 0,0 0-1 0 0,1-1 1 0 0,-1 1 0 0 0,0-1 0 0 0,0 0-1 0 0,1-2-129 0 0,77-120-696 0 0,-69 115-3757 0 0,-6 49 3989 0 0,-3-29 601 0 0,1-1-1 0 0,0 1 0 0 0,1 0 0 0 0,0-1 0 0 0,0 0 0 0 0,1 0 0 0 0,0 0 1 0 0,1-1-1 0 0,0 1 0 0 0,0-2 0 0 0,1 1 0 0 0,0 0 0 0 0,1-1 1 0 0,-1-1-1 0 0,1 1 0 0 0,0-1 0 0 0,4 2-136 0 0,71 15-1717 0 0,-46-21-3279 0 0,-24-2-956 0 0</inkml:trace>
  <inkml:trace contextRef="#ctx0" brushRef="#br0" timeOffset="10344.768">15591 2193 17988 0 0,'0'0'600'0'0,"0"0"-24"0"0,0 0-312 0 0,0 0-344 0 0,0 0-416 0 0,0 0-632 0 0,0 0-1089 0 0,0 0-639 0 0,0 0-321 0 0,0 0 336 0 0,0 0 857 0 0,0 0-2665 0 0</inkml:trace>
  <inkml:trace contextRef="#ctx0" brushRef="#br0" timeOffset="10523.144">14974 1844 18916 0 0,'0'0'509'0'0,"0"0"-250"0"0,0 0-646 0 0,0 0-750 0 0,0 0-83 0 0,0 0 206 0 0,0 0 439 0 0,0 0 605 0 0,0 0 38 0 0,38 9-99 0 0,122 31-190 0 0,-75-17-366 0 0,6 3-2320 0 0,1-4 1 0 0,0-4 0 0 0,81 4 2906 0 0,-59-18-5003 0 0,-79-2 4115 0 0</inkml:trace>
  <inkml:trace contextRef="#ctx0" brushRef="#br0" timeOffset="10779.327">16058 2162 0 0 0,'0'0'2617'0'0,"0"0"-1868"0"0,0 0-526 0 0,0 0-98 0 0,-20 38-48 0 0,-58 123-13 0 0,52-52 42 0 0,26-88-71 0 0,22 160 52 0 0,24-109 1406 0 0,40-42 4750 0 0,-18-70 4 0 0,-31-78-4497 0 0,-38 95-1615 0 0,0 13-170 0 0,0 0-1 0 0,1 1 0 0 0,-1-1 1 0 0,2 0-1 0 0,0 0 1 0 0,0 0-1 0 0,0 0 0 0 0,1 1 1 0 0,1-1-1 0 0,0 1 1 0 0,0-1-1 0 0,1 1 0 0 0,0 0 1 0 0,0 0-1 0 0,1 1 0 0 0,4-6 36 0 0,-1 9-234 0 0,1 1 0 0 0,0 1 0 0 0,0 0 0 0 0,0 0 0 0 0,0 0 0 0 0,0 1 0 0 0,1 0 0 0 0,-1 1 0 0 0,1 0 0 0 0,-1 1 0 0 0,1 0 0 0 0,-1 0 0 0 0,1 1 0 0 0,4 1 234 0 0,18-1-1118 0 0,124 3-9827 0 0,-138-4 6903 0 0</inkml:trace>
  <inkml:trace contextRef="#ctx0" brushRef="#br0" timeOffset="11043.099">16859 2381 4081 0 0,'0'0'1875'0'0,"0"0"-381"0"0,0 0-476 0 0,0 0-608 0 0,0 0-539 0 0,0 0-198 0 0,0 0 97 0 0,0 0 257 0 0,0 0 250 0 0,0 0 54 0 0,0 0-96 0 0,0 0-74 0 0,0 0-35 0 0,-5 30-50 0 0,-17 95 17 0 0,20-122-3 0 0,1 1 0 0 0,-1-1 0 0 0,1 1 0 0 0,-1-1 0 0 0,1 1 0 0 0,0 0 0 0 0,1 0 1 0 0,-1 0-1 0 0,1-1 0 0 0,-1 1 0 0 0,1 0 0 0 0,0 0 0 0 0,0 0 0 0 0,1 0 0 0 0,-1 0 0 0 0,1-1 0 0 0,0 1 0 0 0,0 0 0 0 0,0 0 0 0 0,1-1 0 0 0,-1 1 0 0 0,1-1 0 0 0,0 1 0 0 0,0-1 1 0 0,0 0-1 0 0,0 0 0 0 0,1 0 0 0 0,-1 0 0 0 0,1 0 0 0 0,0 0 0 0 0,0-1 0 0 0,0 1 0 0 0,0-1 0 0 0,0 0 0 0 0,0 0 0 0 0,1 0 0 0 0,-1 0 0 0 0,1-1 0 0 0,-1 1 0 0 0,1-1 1 0 0,0 0-1 0 0,-1 0 0 0 0,2 0-90 0 0,62 0-1242 0 0,-64-2 1044 0 0,32-4-4902 0 0,-24 3-703 0 0</inkml:trace>
  <inkml:trace contextRef="#ctx0" brushRef="#br0" timeOffset="11295.76">16854 1818 13499 0 0,'0'0'400'0'0,"0"0"31"0"0,0 0-150 0 0,0 0-189 0 0,0 0-199 0 0,0 0-345 0 0,0 0-531 0 0,0 0-473 0 0,0 0-266 0 0,0 0 79 0 0,0 0 397 0 0,0 0 471 0 0,0 0 364 0 0,7-31 210 0 0,23-95 77 0 0,-29 123 110 0 0,-1-1 1 0 0,1 1 0 0 0,0 0 0 0 0,0-1 0 0 0,0 1 0 0 0,0 0 0 0 0,0 0 0 0 0,1 0 0 0 0,-1 0 0 0 0,1 0 0 0 0,0 0 0 0 0,0 0 0 0 0,0 0-1 0 0,1 1 1 0 0,-1-1 0 0 0,0 1 0 0 0,1 0 0 0 0,0-1 0 0 0,-1 1 0 0 0,1 1 0 0 0,0-1 0 0 0,0 0 0 0 0,2 0 13 0 0,9-5-189 0 0,29-17-1493 0 0,-28 16-1729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31:14.50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263 212 2937 0 0,'0'0'668'0'0,"0"0"-511"0"0,0 0-290 0 0,0 0 26 0 0,0 0 127 0 0,0 0 85 0 0,0 0 55 0 0,0 0 81 0 0,0 0 92 0 0,0 0 108 0 0,5 33 78 0 0,38 210 885 0 0,39 75 429 0 0,-31-210-460 0 0,-38-135-7202 0 0,-13 21 1707 0 0</inkml:trace>
  <inkml:trace contextRef="#ctx0" brushRef="#br0" timeOffset="217.406">0 129 17572 0 0,'0'0'632'0'0,"0"0"-145"0"0,0 0-289 0 0,0 0-358 0 0,0 0-244 0 0,0 0-51 0 0,0 0 97 0 0,34-15 142 0 0,113-44 80 0 0,11 37-45 0 0,-110 22 152 0 0,365 10-404 0 0,-241 26-3815 0 0,-130-18-658 0 0,-24-8-527 0 0,-8-4 3503 0 0</inkml:trace>
  <inkml:trace contextRef="#ctx0" brushRef="#br0" timeOffset="453.643">299 557 9594 0 0,'0'0'1350'0'0,"0"0"-729"0"0,0 0-585 0 0,0 0-41 0 0,0 0 202 0 0,0 0 159 0 0,0 0 8 0 0,0 0-20 0 0,38-2-52 0 0,121-5-65 0 0,399-43 868 0 0,-528 49-1505 0 0,47 2-1460 0 0,-36 16-8222 0 0,-36-13 7993 0 0</inkml:trace>
  <inkml:trace contextRef="#ctx0" brushRef="#br0" timeOffset="923.631">1377 77 15275 0 0,'0'0'-252'0'0,"0"0"-616"0"0,0 0-607 0 0,0 0-71 0 0,0 0 339 0 0,0 0 554 0 0,0 0 462 0 0,0 0 123 0 0,0 0-12 0 0,0 0-46 0 0,0 0-18 0 0,1 34 29 0 0,0 105 180 0 0,-18 83 2912 0 0,15-171-2611 0 0,-1-27-210 0 0,2 1 0 0 0,0-1 0 0 0,1 1 0 0 0,2-1-1 0 0,1 1 1 0 0,0-1 0 0 0,2 0 0 0 0,1 0-1 0 0,1 0 1 0 0,4 9-156 0 0,-7-29 157 0 0,0 0 1 0 0,1 0-1 0 0,-1-1 0 0 0,1 0 0 0 0,-1 0 0 0 0,1 0 1 0 0,0 0-1 0 0,0-1 0 0 0,0 0 0 0 0,1 0 0 0 0,-1 0 1 0 0,0-1-1 0 0,1 1 0 0 0,-1-1 0 0 0,1-1 0 0 0,0 1 1 0 0,-1-1-1 0 0,1 0 0 0 0,-1 0 0 0 0,1 0 0 0 0,0-1 1 0 0,-1 0-1 0 0,1 0 0 0 0,-1-1 0 0 0,0 1 0 0 0,5-3-157 0 0,38-1-237 0 0,164 2 916 0 0,-183-4 13 0 0,-25 4-5124 0 0,-3 0-4931 0 0,-1 3 4421 0 0</inkml:trace>
  <inkml:trace contextRef="#ctx0" brushRef="#br0" timeOffset="1353.091">2116 443 15475 0 0,'0'0'622'0'0,"0"0"-242"0"0,0 0-603 0 0,0 0-769 0 0,0 0-303 0 0,0 0 9 0 0,0 0 250 0 0,0 0 544 0 0,0 0 223 0 0,0 0 66 0 0,0 0 46 0 0,0 0 77 0 0,0 0 169 0 0,3 18 158 0 0,36 139 1189 0 0,-36-149-1311 0 0,0-1 0 0 0,0 0 1 0 0,0 1-1 0 0,1-1 0 0 0,0 0 1 0 0,0-1-1 0 0,1 1 0 0 0,0-1 0 0 0,0 0 1 0 0,0 0-1 0 0,1 0 0 0 0,0-1 0 0 0,0 0 1 0 0,0 0-1 0 0,1 0 0 0 0,0-1 0 0 0,0 0 1 0 0,0 0-1 0 0,0-1 0 0 0,0 0 0 0 0,1 0 1 0 0,-1-1-1 0 0,1 0 0 0 0,0 0 0 0 0,0-1 1 0 0,0 0-1 0 0,8 0-125 0 0,0 0 148 0 0,0-1-1 0 0,-1-1 1 0 0,1-1-1 0 0,0 0 1 0 0,0-1 0 0 0,-1 0-1 0 0,1-2 1 0 0,-1 1-1 0 0,0-2 1 0 0,0 0-1 0 0,-1-1 1 0 0,0 0 0 0 0,0-2-1 0 0,-1 1 1 0 0,0-1-1 0 0,0-1 1 0 0,-1-1 0 0 0,0 1-1 0 0,-1-2 1 0 0,0 0-1 0 0,2-4-147 0 0,-11 8 6 0 0,0 0-1 0 0,0 0 0 0 0,-1 0 1 0 0,0-1-1 0 0,-1 1 0 0 0,0 0 0 0 0,0 0 1 0 0,-1 0-1 0 0,0-1 0 0 0,0 1 1 0 0,-1 0-1 0 0,0 0 0 0 0,-1 0 1 0 0,1 1-1 0 0,-2-1 0 0 0,1 1 1 0 0,-1-1-1 0 0,0 1 0 0 0,0 0 0 0 0,-1 0 1 0 0,0 1-1 0 0,0 0 0 0 0,-1-1 1 0 0,0 2-1 0 0,0-1 0 0 0,0 1 1 0 0,0 0-1 0 0,-1 0 0 0 0,0 1 1 0 0,0-1-1 0 0,-5-1-5 0 0,-23-26 30 0 0,-38-31-701 0 0,84 70-5623 0 0,17 6 3758 0 0,-8-3 783 0 0,25 11-3004 0 0,-30-13 1876 0 0</inkml:trace>
  <inkml:trace contextRef="#ctx0" brushRef="#br0" timeOffset="1908.981">3085 264 7450 0 0,'0'0'1885'0'0,"0"0"-2177"0"0,0 0-937 0 0,0 0-345 0 0,0 0 22 0 0,0 0 55 0 0,0 0-215 0 0,0 0 688 0 0,7-5 1923 0 0,84-49 3779 0 0,-56 43-7035 0 0,-261 96 3682 0 0,49 2-421 0 0,177-85-838 0 0,0 0-1 0 0,1-1 1 0 0,-1 1 0 0 0,0 0 0 0 0,1 0-1 0 0,-1-1 1 0 0,1 1 0 0 0,-1-1 0 0 0,1 1-1 0 0,0 0 1 0 0,-1-1 0 0 0,1 1 0 0 0,0-1-1 0 0,0 0 1 0 0,0 1 0 0 0,0-1-1 0 0,1 0 1 0 0,-1 1 0 0 0,0-1 0 0 0,1 0-1 0 0,-1 0 1 0 0,0 0 0 0 0,1 0 0 0 0,-1 0-1 0 0,1-1 1 0 0,-1 1 0 0 0,1 0 0 0 0,0-1-1 0 0,-1 1 1 0 0,1-1 0 0 0,0 1 0 0 0,-1-1-1 0 0,1 0 1 0 0,0 0 0 0 0,0 0 0 0 0,-1 0-1 0 0,1 0 1 0 0,1 0-66 0 0,-1 1 86 0 0,138 35 1226 0 0,-105-29-1318 0 0,0 1 0 0 0,0 1 0 0 0,0 3 0 0 0,-2 0 0 0 0,1 2 0 0 0,-2 2 0 0 0,0 1-1 0 0,4 4 7 0 0,-33-19-3 0 0,0 0-1 0 0,0 0 0 0 0,-1 0 1 0 0,1 0-1 0 0,-1 0 0 0 0,0 0 0 0 0,1 1 1 0 0,-1-1-1 0 0,0 1 0 0 0,0 0 1 0 0,0-1-1 0 0,-1 1 0 0 0,1 0 1 0 0,-1 0-1 0 0,0 0 0 0 0,1 0 0 0 0,-1 1 1 0 0,-1-1-1 0 0,1 0 0 0 0,0 0 1 0 0,-1 1-1 0 0,0-1 0 0 0,1 0 0 0 0,-1 0 1 0 0,-1 1-1 0 0,1-1 0 0 0,0 0 1 0 0,-1 1-1 0 0,0-1 0 0 0,1 0 0 0 0,-1 0 1 0 0,-1 0-1 0 0,1 0 0 0 0,0 0 1 0 0,-1 0-1 0 0,1 0 0 0 0,-1 0 1 0 0,0 0-1 0 0,0-1 0 0 0,0 1 0 0 0,-1 0 4 0 0,-23 8 468 0 0,0-1 0 0 0,0-2 0 0 0,-1-1 0 0 0,0 0 0 0 0,0-2 0 0 0,-1-1 0 0 0,0-2 0 0 0,1 0 0 0 0,-1-2 0 0 0,-4-1-468 0 0,-34 3 155 0 0,19-2-1759 0 0,58 0-7848 0 0,-2 0 6074 0 0</inkml:trace>
  <inkml:trace contextRef="#ctx0" brushRef="#br0" timeOffset="2405.654">3515 142 1064 0 0,'0'0'1485'0'0,"0"0"-715"0"0,0 0-416 0 0,0 0-168 0 0,0 0-84 0 0,0 0-42 0 0,0 0 13 0 0,0 0 30 0 0,0 0 29 0 0,0 0 33 0 0,0 0 11 0 0,0 0 66 0 0,0 0 74 0 0,17-1 35 0 0,50-2 41 0 0,-65 4-361 0 0,0-1 1 0 0,-1 1 0 0 0,1 0-1 0 0,0 0 1 0 0,-1-1 0 0 0,1 1-1 0 0,0 0 1 0 0,-1 0 0 0 0,0 1 0 0 0,1-1-1 0 0,-1 0 1 0 0,1 0 0 0 0,-1 1-1 0 0,0-1 1 0 0,0 1 0 0 0,0-1-1 0 0,0 1 1 0 0,0-1 0 0 0,0 1-1 0 0,0 0 1 0 0,0-1 0 0 0,-1 1 0 0 0,1 0-1 0 0,-1 0 1 0 0,1 0 0 0 0,-1-1-1 0 0,0 1 1 0 0,0 0 0 0 0,0 0-1 0 0,0 0 1 0 0,0 0 0 0 0,0-1-1 0 0,0 1-31 0 0,1 6 171 0 0,21 282 1942 0 0,-21-164 1418 0 0,2-140 3836 0 0,15-29-7509 0 0,-17 41 476 0 0,7-14-310 0 0,-6 8-96 0 0,1 0 0 0 0,0 0 0 0 0,0 1 0 0 0,1-1 0 0 0,0 1 0 0 0,0 0 1 0 0,1 0-1 0 0,0 1 0 0 0,0-1 0 0 0,0 1 0 0 0,1 0 0 0 0,0 1 0 0 0,1-1 0 0 0,-1 1 0 0 0,1 0 1 0 0,0 1-1 0 0,0-1 0 0 0,0 1 0 0 0,0 1 0 0 0,1 0 0 0 0,3-2 72 0 0,5 2-207 0 0,0 0-1 0 0,1 2 1 0 0,-1-1 0 0 0,0 2-1 0 0,0 0 1 0 0,1 1-1 0 0,-1 1 1 0 0,0 0 0 0 0,0 1-1 0 0,0 1 1 0 0,12 5 207 0 0,2-2-373 0 0,-27-6 455 0 0,30 4-2648 0 0,5-24-7939 0 0,-36 15 7244 0 0</inkml:trace>
  <inkml:trace contextRef="#ctx0" brushRef="#br0" timeOffset="2654.261">4203 1 10330 0 0,'0'0'1850'0'0,"0"0"-562"0"0,0 0-1010 0 0,0 0-993 0 0,0 0-463 0 0,0 0-53 0 0,0 0 267 0 0,0 0 593 0 0,0 0 335 0 0,0 0 162 0 0,0 0 87 0 0,0 0 51 0 0,0 0 82 0 0,3 35 8 0 0,14 174 322 0 0,1 85 1416 0 0,12-279-2193 0 0,29-60-7632 0 0,-54 40 6127 0 0,4-3-2276 0 0</inkml:trace>
  <inkml:trace contextRef="#ctx0" brushRef="#br0" timeOffset="2971.476">4723 90 15523 0 0,'0'0'1305'0'0,"0"0"-521"0"0,0 0-914 0 0,0 0-791 0 0,0 0-177 0 0,0 0 126 0 0,0 0 343 0 0,0 0 453 0 0,0 0 117 0 0,0 0 26 0 0,0 0-34 0 0,0 0-21 0 0,0 0 12 0 0,-4 33 17 0 0,-17 160 143 0 0,21-173 66 0 0,-3-11-65 0 0,1 1 0 0 0,0-1 0 0 0,0 0 0 0 0,1 1 0 0 0,1-1 0 0 0,0 1 0 0 0,0-1 0 0 0,0 1 0 0 0,1-1 0 0 0,1 0 0 0 0,0 1 1 0 0,0-1-1 0 0,1 0 0 0 0,0 0 0 0 0,0 0 0 0 0,1-1 0 0 0,0 1 0 0 0,1-1 0 0 0,0 0 0 0 0,0 0 0 0 0,1 0 0 0 0,0-1 0 0 0,0 0 0 0 0,0 0 0 0 0,1 0 1 0 0,0-1-1 0 0,1 0 0 0 0,-1-1 0 0 0,9 5-85 0 0,10-6 136 0 0,1-1 1 0 0,-1-1-1 0 0,1-2 1 0 0,0 0-1 0 0,-1-2 1 0 0,1-1-1 0 0,0-1 1 0 0,-1-1-1 0 0,0-1 1 0 0,-1-2-1 0 0,1 0 0 0 0,-1-2 1 0 0,-1-1-1 0 0,13-7-136 0 0,-2 3 70 0 0,-35 15-353 0 0,0 0 0 0 0,0 0 0 0 0,-1-1 0 0 0,1 1-1 0 0,0 0 1 0 0,0 0 0 0 0,0 0 0 0 0,0-1 0 0 0,-1 1 0 0 0,1 0 0 0 0,0 0 0 0 0,0-1-1 0 0,0 1 1 0 0,0 0 0 0 0,0 0 0 0 0,0-1 0 0 0,0 1 0 0 0,0 0 0 0 0,0-1-1 0 0,0 1 1 0 0,0 0 283 0 0,-35 6-5559 0 0,23-2-921 0 0</inkml:trace>
  <inkml:trace contextRef="#ctx0" brushRef="#br0" timeOffset="3219.09">4563 336 18204 0 0,'0'0'388'0'0,"0"0"-431"0"0,0 0-369 0 0,0 0-161 0 0,0 0 9 0 0,0 0-43 0 0,0 0-343 0 0,34 0-457 0 0,164 2-2281 0 0,-190-1 3376 0 0,0 0 0 0 0,0-1 1 0 0,0 0-1 0 0,0 0 0 0 0,0-1 1 0 0,0 0-1 0 0,0 0 0 0 0,0-1 1 0 0,0 0-1 0 0,-1 0 0 0 0,1-1 1 0 0,-1 0-1 0 0,1-1 1 0 0,-1 1-1 0 0,0-1 0 0 0,0-1 1 0 0,-1 1-1 0 0,1-1 0 0 0,1-2 312 0 0,-6 3-4426 0 0</inkml:trace>
  <inkml:trace contextRef="#ctx0" brushRef="#br0" timeOffset="3790.295">4677 150 14483 0 0,'0'0'5755'0'0,"0"0"-4751"0"0,0 0-1272 0 0,0 0-91 0 0,0 0-102 0 0,36-8-258 0 0,117-21-625 0 0,22 22-8384 0 0,-87 7 4714 0 0,-24-14 5272 0 0,-36 5-34 0 0,0 0 0 0 0,0 2 0 0 0,0 1 0 0 0,1 1 0 0 0,0 1 0 0 0,0 2-1 0 0,16 1-223 0 0,-40 4 22 0 0,0 1 0 0 0,0-1-1 0 0,0 1 1 0 0,0 1 0 0 0,-1-1-1 0 0,1 0 1 0 0,-1 1-1 0 0,0 0 1 0 0,-1 0 0 0 0,1 0-1 0 0,-1 1 1 0 0,0-1-1 0 0,0 1 1 0 0,-1 0 0 0 0,0 0-1 0 0,0 0 1 0 0,0 0 0 0 0,0 0-1 0 0,-1 0 1 0 0,0 0-1 0 0,-1 0 1 0 0,1 1 0 0 0,-1-1-1 0 0,0 0 1 0 0,-1 0 0 0 0,0 1-1 0 0,0-1 1 0 0,-1 5-22 0 0,2 3 412 0 0,-14 291 3560 0 0,10-312 5125 0 0,-12-42-8482 0 0,-18-282-980 0 0,34 327 322 0 0,-1 0 0 0 0,1 0 0 0 0,0 0 0 0 0,1 0 0 0 0,-1-1 0 0 0,1 1 0 0 0,0 0 0 0 0,0 0 0 0 0,0 0 0 0 0,0 0-1 0 0,1 0 1 0 0,-1 1 0 0 0,1-1 0 0 0,0 0 0 0 0,0 1 0 0 0,1-1 0 0 0,-1 1 0 0 0,1 0 0 0 0,-1 0 0 0 0,1 0 0 0 0,0 0 0 0 0,0 0 0 0 0,1 1 0 0 0,-1-1 0 0 0,1 1 0 0 0,-1 0 0 0 0,1 0 0 0 0,-1 0 0 0 0,1 0 0 0 0,0 1 0 0 0,0-1 0 0 0,0 1 0 0 0,0 0 0 0 0,0 1 0 0 0,4-2 43 0 0,3 2-148 0 0,0 0-1 0 0,0 0 1 0 0,0 1 0 0 0,0 0 0 0 0,-1 1 0 0 0,1 0 0 0 0,0 1 0 0 0,-1 0 0 0 0,1 1 0 0 0,-1 0 0 0 0,0 0 0 0 0,-1 1-1 0 0,5 3 149 0 0,4 0-36 0 0,-1 1-1 0 0,0 1 0 0 0,0 1 0 0 0,-1 0 1 0 0,0 1-1 0 0,-1 1 0 0 0,0 0 0 0 0,-1 1 1 0 0,-1 0-1 0 0,0 1 0 0 0,-1 1 0 0 0,-1 0 1 0 0,0 1-1 0 0,-1 0 0 0 0,-1 0 0 0 0,0 1 0 0 0,-2 0 1 0 0,0 1-1 0 0,-1 0 0 0 0,-1 0 0 0 0,0 0 1 0 0,-2 0-1 0 0,0 6 37 0 0,-5-19 107 0 0,-1-1 0 0 0,0 1 0 0 0,0 0-1 0 0,0-1 1 0 0,-1 1 0 0 0,0-1 0 0 0,0 0 0 0 0,0 0 0 0 0,-1-1 0 0 0,0 1 0 0 0,0-1-1 0 0,0 0 1 0 0,0 0 0 0 0,0-1 0 0 0,-1 1 0 0 0,0-1 0 0 0,0 0 0 0 0,1-1-1 0 0,-2 0 1 0 0,1 0 0 0 0,0 0 0 0 0,0 0 0 0 0,-1-1 0 0 0,1 0 0 0 0,-1-1 0 0 0,1 1-1 0 0,0-1 1 0 0,-1 0 0 0 0,-3-1-107 0 0,-5 3 68 0 0,-281 31 698 0 0,-26 5-1170 0 0,112 11-2773 0 0,109-17-4418 0 0,70-20-396 0 0</inkml:trace>
  <inkml:trace contextRef="#ctx0" brushRef="#br0" timeOffset="4718.175">2371 1340 4417 0 0,'0'0'1586'0'0,"0"0"-58"0"0,0 0-176 0 0,0 0-289 0 0,0 0-404 0 0,0 0-416 0 0,0 0-399 0 0,0 0-402 0 0,0 0-475 0 0,0 0-377 0 0,0 0 40 0 0,0 0 299 0 0,0 0 511 0 0,1 6 535 0 0,68 614 2479 0 0,-51-492-1075 0 0,-18-128-394 0 0,0 0 285 0 0,0 0-96 0 0,-6-38-7789 0 0,4 30 1303 0 0</inkml:trace>
  <inkml:trace contextRef="#ctx0" brushRef="#br0" timeOffset="4992.509">2173 1345 1672 0 0,'0'0'380'0'0,"0"0"-158"0"0,0 0-106 0 0,0 0-52 0 0,0 0 11 0 0,0 0 2 0 0,32-10-8 0 0,162-48 27 0 0,-1 22 411 0 0,-249 70-318 0 0,42-23-1392 0 0,12-9-1061 0 0</inkml:trace>
  <inkml:trace contextRef="#ctx0" brushRef="#br0" timeOffset="6851.515">2344 1199 0 0 0,'0'0'1503'0'0,"0"0"-706"0"0,0 0-418 0 0,0 0-135 0 0,0 0-38 0 0,0 0-9 0 0,0 0 10 0 0,0 0 106 0 0,0 0 175 0 0,34-10 207 0 0,105-32 160 0 0,48 23 2402 0 0,-133 21-2549 0 0,-22-3-636 0 0,0 2 1 0 0,1 1-1 0 0,-1 1 0 0 0,0 2 1 0 0,-1 1-1 0 0,1 2 1 0 0,-1 1-1 0 0,-1 1 0 0 0,1 2 1 0 0,-2 0-1 0 0,0 3 1 0 0,0 0-1 0 0,-2 2 0 0 0,8 6-72 0 0,-33-22-4 0 0,-1 0-1 0 0,1 0 0 0 0,-1 0 1 0 0,1 1-1 0 0,-1-1 0 0 0,0 0 1 0 0,1 1-1 0 0,-1-1 0 0 0,0 1 1 0 0,0-1-1 0 0,0 1 0 0 0,0 0 1 0 0,0-1-1 0 0,0 1 1 0 0,-1 0-1 0 0,1 0 0 0 0,-1 0 1 0 0,1-1-1 0 0,-1 1 0 0 0,0 0 1 0 0,1 0-1 0 0,-1 0 0 0 0,0 0 1 0 0,0 0-1 0 0,0 0 0 0 0,-1-1 1 0 0,1 1-1 0 0,0 0 0 0 0,-1 0 1 0 0,1 0-1 0 0,-1 0 0 0 0,0-1 1 0 0,1 1-1 0 0,-1 0 0 0 0,0 0 1 0 0,0-1-1 0 0,0 1 1 0 0,0-1-1 0 0,0 1 0 0 0,-1-1 1 0 0,1 1-1 0 0,0-1 0 0 0,-2 1 5 0 0,-76 48 1209 0 0,64-42-1177 0 0,-251 91 1008 0 0,-30 17-724 0 0,295-114-327 0 0,0 0 1 0 0,1 0-1 0 0,-1-1 0 0 0,1 1 1 0 0,0 0-1 0 0,-1 0 0 0 0,1 0 1 0 0,0 0-1 0 0,0 0 0 0 0,0-1 1 0 0,0 1-1 0 0,1 0 0 0 0,-1 0 1 0 0,1 0-1 0 0,-1-1 0 0 0,1 1 1 0 0,-1 0-1 0 0,1 0 0 0 0,0-1 1 0 0,0 1-1 0 0,0 0 1 0 0,0-1-1 0 0,0 1 0 0 0,0-1 1 0 0,0 1-1 0 0,0-1 0 0 0,1 0 1 0 0,-1 0-1 0 0,0 1 0 0 0,1-1 1 0 0,0 0-1 0 0,-1 0 0 0 0,1 0 1 0 0,-1-1-1 0 0,1 1 0 0 0,0 0 1 0 0,0 0-1 0 0,-1-1 0 0 0,1 1 1 0 0,0-1-1 0 0,0 0 0 0 0,0 0 1 0 0,-1 1-1 0 0,1-1 1 0 0,0 0-1 0 0,0-1 0 0 0,0 1 1 0 0,0 0-1 0 0,0-1 11 0 0,6 5 104 0 0,262 90 1349 0 0,79 38-1237 0 0,-322-119-187 0 0,-18-10-25 0 0,1 1-1 0 0,-1 0 1 0 0,0 1-1 0 0,0 0 0 0 0,0 0 1 0 0,-1 1-1 0 0,0 0 1 0 0,0 0-1 0 0,0 1 0 0 0,-1 0 1 0 0,0 0-1 0 0,-1 1 1 0 0,1 0-1 0 0,-1 0 0 0 0,-1 0 1 0 0,4 8-4 0 0,-14 42 3306 0 0,52-96-383 0 0,14-40-4658 0 0,-56 70 1147 0 0,22-37-3379 0 0,-19 13-3276 0 0,-7 24-47 0 0</inkml:trace>
  <inkml:trace contextRef="#ctx0" brushRef="#br0" timeOffset="7377.111">4243 1808 7690 0 0,'0'0'1533'0'0,"0"0"-642"0"0,0 0-793 0 0,0 0-431 0 0,0 0-164 0 0,0 0 2 0 0,0 0 80 0 0,0 0 130 0 0,0 0 132 0 0,0 0 70 0 0,0 0 70 0 0,0 0 53 0 0,0 0 50 0 0,-26 25 70 0 0,-124 120 453 0 0,-96 164 1654 0 0,193-232-1959 0 0,86-111-7299 0 0,-27 26 2566 0 0</inkml:trace>
  <inkml:trace contextRef="#ctx0" brushRef="#br0" timeOffset="7650.345">3708 1919 11154 0 0,'0'0'1846'0'0,"0"0"-302"0"0,0 0-694 0 0,0 0-771 0 0,0 0-697 0 0,0 0-426 0 0,0 0-38 0 0,0 0 246 0 0,0 0 480 0 0,0 0 431 0 0,0 0 200 0 0,0 0 121 0 0,0 0 104 0 0,23 21 108 0 0,140 137 1480 0 0,-110-105-1369 0 0,2-2 0 0 0,3-2 0 0 0,1-3 0 0 0,65 38-719 0 0,-112-83-2150 0 0,-34-22-7558 0 0,15 17 3211 0 0</inkml:trace>
  <inkml:trace contextRef="#ctx0" brushRef="#br0" timeOffset="8226.04">4574 2189 0 0 0,'0'0'872'0'0,"0"0"-224"0"0,0 0-186 0 0,0 0-83 0 0,0 0-37 0 0,0 0 44 0 0,0 0 131 0 0,0 0 159 0 0,0 0 118 0 0,0 0 95 0 0,0 0 29 0 0,0 0-27 0 0,3 9-46 0 0,78 94 3324 0 0,-73-97-3896 0 0,0-1 0 0 0,1 0-1 0 0,0-1 1 0 0,-1 0 0 0 0,1 0 0 0 0,1-1 0 0 0,-1 0 0 0 0,0-1-1 0 0,1 0 1 0 0,0 0 0 0 0,-1-1 0 0 0,1 0 0 0 0,0-1-1 0 0,-1 0 1 0 0,1 0 0 0 0,0-1 0 0 0,-1-1 0 0 0,1 1-1 0 0,-1-2 1 0 0,1 1 0 0 0,-1-1 0 0 0,7-4-273 0 0,-7 4 89 0 0,-1-2 1 0 0,0 1-1 0 0,0-1 0 0 0,-1 0 1 0 0,1-1-1 0 0,-1 0 0 0 0,0 0 1 0 0,-1 0-1 0 0,1-1 0 0 0,-1 0 1 0 0,-1-1-1 0 0,1 1 0 0 0,-1-1 1 0 0,-1 0-1 0 0,1 0 0 0 0,-1 0 1 0 0,-1-1-1 0 0,1 1 0 0 0,-2-1 1 0 0,1 0-1 0 0,-1 0 0 0 0,0 0 1 0 0,-1 0-1 0 0,0-3-89 0 0,-2 2-56 0 0,0-1 1 0 0,0 0-1 0 0,-1 1 1 0 0,-1-1-1 0 0,0 1 1 0 0,0 0-1 0 0,-1 0 1 0 0,0 0-1 0 0,-1 0 1 0 0,0 1-1 0 0,-1 0 1 0 0,0 0-1 0 0,0 0 1 0 0,-1 0-1 0 0,0 1 0 0 0,0 1 1 0 0,-1-1-1 0 0,0 1 1 0 0,0 0-1 0 0,-1 1 1 0 0,0 0-1 0 0,0 0 1 0 0,0 1-1 0 0,-1 0 1 0 0,0 1-1 0 0,0 0 1 0 0,0 0-1 0 0,0 1 1 0 0,-1 1-1 0 0,1-1 1 0 0,-1 2-1 0 0,0-1 1 0 0,1 2-1 0 0,-1-1 1 0 0,0 2-1 0 0,0-1 1 0 0,1 1-1 0 0,-7 2 56 0 0,8 1-52 0 0,0 0-1 0 0,0 0 1 0 0,0 1-1 0 0,1 0 1 0 0,0 0-1 0 0,0 1 1 0 0,0 0-1 0 0,1 0 1 0 0,0 1-1 0 0,0 0 1 0 0,0 1-1 0 0,1-1 1 0 0,0 1-1 0 0,1 0 1 0 0,0 1-1 0 0,0-1 1 0 0,0 1-1 0 0,1 0 1 0 0,1 0-1 0 0,0 0 1 0 0,0 1-1 0 0,1-1 1 0 0,0 1-1 0 0,0 0 1 0 0,1 0-1 0 0,0-1 1 0 0,1 1-1 0 0,0 0 1 0 0,1 0-1 0 0,0 0 1 0 0,0-1-1 0 0,1 1 1 0 0,0 0-1 0 0,1-1 1 0 0,0 0-1 0 0,1 0 1 0 0,0 0-1 0 0,0 0 1 0 0,5 7 52 0 0,49 48-5304 0 0,-36-44-3104 0 0</inkml:trace>
  <inkml:trace contextRef="#ctx0" brushRef="#br0" timeOffset="8987.983">1516 1229 8626 0 0,'0'0'1016'0'0,"0"0"-272"0"0,0 0-609 0 0,0 0-683 0 0,0 0-518 0 0,0 0-287 0 0,0 0 67 0 0,0 0 331 0 0,0 0 452 0 0,0 0 389 0 0,0 0 150 0 0,0 0 118 0 0,0 0 157 0 0,-2 18 123 0 0,0 293 2529 0 0,177 633-492 0 0,-103-546-2364 0 0,-74-380-375 0 0,-13-16-4620 0 0,9-2 2765 0 0,1 0-1770 0 0</inkml:trace>
  <inkml:trace contextRef="#ctx0" brushRef="#br0" timeOffset="9343.609">1689 3151 1760 0 0,'0'0'1553'0'0,"0"0"-1127"0"0,0 0-145 0 0,0 0 208 0 0,0 0 242 0 0,34-2 162 0 0,252-23 1747 0 0,370-39 3304 0 0,337 21-4190 0 0,-666 32-1556 0 0,57 1-127 0 0,11 3 475 0 0,0-18 0 0 0,325-64-546 0 0,-704 87 269 0 0,5-2-1317 0 0,-35 2-603 0 0,-148 12-7734 0 0,126-7 3368 0 0</inkml:trace>
  <inkml:trace contextRef="#ctx0" brushRef="#br0" timeOffset="9961.079">1923 927 3505 0 0,'0'0'1568'0'0,"0"0"-1054"0"0,0 0-250 0 0,40-11 40 0 0,129-30 14 0 0,102 13 464 0 0,-193 26-693 0 0,1898-46 3531 0 0,-1353 41-3512 0 0,-620 5-130 0 0,0 1 0 0 0,0 0 1 0 0,1 0-1 0 0,-1 0 0 0 0,0 1 1 0 0,0-1-1 0 0,0 1 0 0 0,1 0 0 0 0,-1 0 1 0 0,0 0-1 0 0,0 0 0 0 0,1 0 1 0 0,-1 1-1 0 0,0-1 0 0 0,0 1 1 0 0,1 0-1 0 0,-1 0 0 0 0,0 0 0 0 0,0 0 1 0 0,0 1-1 0 0,0-1 0 0 0,-1 1 1 0 0,1 0-1 0 0,0 0 0 0 0,-1 0 1 0 0,1 0-1 0 0,-1 0 0 0 0,0 1 0 0 0,1-1 1 0 0,-1 1-1 0 0,0-1 0 0 0,-1 1 1 0 0,1 0-1 0 0,0 0 0 0 0,-1 0 1 0 0,1 0-1 0 0,-1 0 0 0 0,0 0 1 0 0,0 0-1 0 0,0 0 0 0 0,-1 0 0 0 0,1 0 1 0 0,-1 1-1 0 0,0-1 0 0 0,0 0 1 0 0,0 1-1 0 0,0-1 0 0 0,0 0 1 0 0,-1 0-1 0 0,1 1 0 0 0,-1-1 0 0 0,0 1 22 0 0,-17 23 623 0 0,15-24-510 0 0,0 0 0 0 0,0 0 0 0 0,0 0 1 0 0,1 0-1 0 0,-1 1 0 0 0,1-1 0 0 0,0 1 0 0 0,0-1 0 0 0,0 1 1 0 0,1 0-1 0 0,-1 0 0 0 0,1 0 0 0 0,0 0 0 0 0,0 0 1 0 0,0 0-1 0 0,1 0 0 0 0,-1 0 0 0 0,1 0 0 0 0,0 0 1 0 0,0 0-1 0 0,0 1 0 0 0,1-1 0 0 0,0 0 0 0 0,-1 0 1 0 0,2 0-1 0 0,-1 0 0 0 0,0 0 0 0 0,1-1 0 0 0,1 4-113 0 0,31 38 523 0 0,-1 1 1 0 0,-2 2-1 0 0,-3 1 0 0 0,-1 1 0 0 0,-3 2 0 0 0,-2 0 0 0 0,8 32-523 0 0,18 112 305 0 0,-8 2 0 0 0,-9 1-1 0 0,-9 2 1 0 0,-9 0-1 0 0,-8 39-304 0 0,-4-206-214 0 0,1 184-1312 0 0,-14-78-7419 0 0,8-108 597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31:37.6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260 1 6937 0 0,'0'0'-876'0'0,"0"0"-13"0"0,0 0 102 0 0,0 0 414 0 0,0 0 218 0 0,0 0 96 0 0,0 0 39 0 0,0 0 9 0 0,-3 37-3 0 0,-8 121 0 0 0,9-68 869 0 0,4 1-1 0 0,4 0 0 0 0,4-1 1 0 0,4-1-1 0 0,24 81-854 0 0,23 162 964 0 0,-55-306-882 0 0,-1 1 1 0 0,-2 0-1 0 0,0 0 0 0 0,-2 1 0 0 0,-1-1 1 0 0,-1 0-1 0 0,-1 0 0 0 0,-2 0 0 0 0,0 0 1 0 0,-2 0-1 0 0,-1-1 0 0 0,-1 0 0 0 0,-2-1 1 0 0,0 1-1 0 0,-1-2 0 0 0,-2 1 0 0 0,-1-2 1 0 0,-5 7-83 0 0,-19-5-1761 0 0,-7-20-4204 0 0,37-5 3235 0 0</inkml:trace>
  <inkml:trace contextRef="#ctx0" brushRef="#br0" timeOffset="305.828">1 1397 1656 0 0,'0'0'2031'0'0,"0"0"-125"0"0,0 0-75 0 0,0 0-388 0 0,0 0-593 0 0,0 0-620 0 0,0 0-435 0 0,0 0-108 0 0,0 0 102 0 0,0 0 203 0 0,0 0 141 0 0,0 0 49 0 0,13 12 15 0 0,138 168 711 0 0,-106-109-515 0 0,-18-27 44 0 0,1 0 0 0 0,2-3-1 0 0,2 0 1 0 0,2-2 0 0 0,25 21-437 0 0,-53-53 258 0 0,1-1 0 0 0,0 0 0 0 0,1-1 0 0 0,-1 0 0 0 0,1 0 0 0 0,0 0 0 0 0,0-1 0 0 0,1 0 0 0 0,-1-1 0 0 0,1 0 0 0 0,0 0 0 0 0,0-1 0 0 0,0 0 0 0 0,0-1 0 0 0,0 0 0 0 0,0 0 0 0 0,0-1 0 0 0,0 0 0 0 0,0 0 0 0 0,0-1 0 0 0,1-1 0 0 0,-1 1 0 0 0,0-2 0 0 0,-1 1 0 0 0,1-1 0 0 0,0 0 0 0 0,-1-1 0 0 0,0 0 0 0 0,0 0 0 0 0,0-1 0 0 0,0 0 0 0 0,-1 0 0 0 0,1-1 0 0 0,-1 0 0 0 0,-1 0 0 0 0,1-1 0 0 0,0-2-258 0 0,17-31 86 0 0,-1-2-1 0 0,-3-1 1 0 0,-2 0 0 0 0,-1-1-1 0 0,-2-1 1 0 0,-3-1 0 0 0,-1 0 0 0 0,-2 0-1 0 0,-3-1 1 0 0,-1 0 0 0 0,-2-42-86 0 0,-2 79 957 0 0,-1 6-5854 0 0,1 16-8158 0 0,-1-5 6354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31:39.73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175 260 1552 0 0,'0'0'870'0'0,"0"0"169"0"0,0 0 130 0 0,0 0 66 0 0,0 0-41 0 0,0 0-125 0 0,0 0-155 0 0,0 0-170 0 0,0 0-114 0 0,0 0-94 0 0,0 0-34 0 0,0 0-36 0 0,0 0-98 0 0,-1-15-113 0 0,-9-60-175 0 0,10 75-292 0 0,0 22-22 0 0,17 871 2874 0 0,-3-672-2218 0 0,-41-359 3818 0 0,-59-212-5886 0 0,64 273 1684 0 0,3 0-1 0 0,4-2 1 0 0,4 0 0 0 0,2 0-1 0 0,4-51-37 0 0,6 116 7 0 0,1 1 0 0 0,1-1 0 0 0,0 1-1 0 0,1 0 1 0 0,0 0 0 0 0,1 0 0 0 0,1 1 0 0 0,0-1 0 0 0,0 1-1 0 0,1 1 1 0 0,1-1 0 0 0,0 1 0 0 0,0 1 0 0 0,1-1 0 0 0,1 1-1 0 0,0 1 1 0 0,0 0 0 0 0,1 0 0 0 0,0 1 0 0 0,0 1-1 0 0,1 0 1 0 0,0 0 0 0 0,0 1 0 0 0,0 0 0 0 0,1 1 0 0 0,0 1-1 0 0,0 0 1 0 0,0 1 0 0 0,1 0 0 0 0,-1 1 0 0 0,1 1 0 0 0,-1 0-1 0 0,1 0 1 0 0,0 2-7 0 0,30-7-11 0 0,1 3 0 0 0,0 1 0 0 0,-1 2 0 0 0,1 3-1 0 0,-1 1 1 0 0,0 2 0 0 0,0 2 0 0 0,0 2 0 0 0,-1 2 0 0 0,-1 2 0 0 0,17 8 11 0 0,-50-18-22 0 0,-1 0 0 0 0,1 0 1 0 0,-1 1-1 0 0,0 0 1 0 0,0 0-1 0 0,0 1 1 0 0,-1 0-1 0 0,0 0 1 0 0,0 1-1 0 0,0 0 1 0 0,-1 0-1 0 0,0 1 1 0 0,-1-1-1 0 0,0 1 0 0 0,0 1 1 0 0,0-1-1 0 0,-1 1 1 0 0,0 0-1 0 0,-1 0 1 0 0,0 0-1 0 0,-1 0 1 0 0,1 0-1 0 0,-2 0 1 0 0,1 1-1 0 0,-1-1 1 0 0,-1 1-1 0 0,0 0 0 0 0,0-1 1 0 0,-1 1-1 0 0,0-1 1 0 0,-1 0-1 0 0,0 1 1 0 0,0-1-1 0 0,-1 0 1 0 0,0 0-1 0 0,-1 0 1 0 0,0 0-1 0 0,0-1 1 0 0,-1 1-1 0 0,-4 5 22 0 0,-19 17 97 0 0,-2-2 1 0 0,0-1-1 0 0,-2-2 1 0 0,-1 0-1 0 0,-1-3 1 0 0,-1 0-1 0 0,-1-3 0 0 0,-1-1 1 0 0,0-1-1 0 0,-2-2 1 0 0,0-2-1 0 0,-30 7-97 0 0,-19 12 90 0 0,-176 76-83 0 0,263-109-15 0 0,0 1 0 0 0,0-1 0 0 0,-1 1 1 0 0,1-1-1 0 0,0 1 0 0 0,0 0 1 0 0,0-1-1 0 0,0 1 0 0 0,0 0 1 0 0,0 0-1 0 0,0 0 0 0 0,0 0 0 0 0,0 0 1 0 0,1 0-1 0 0,-1 0 0 0 0,0 0 1 0 0,1 0-1 0 0,-1 0 0 0 0,0 0 0 0 0,1 0 1 0 0,-1 1-1 0 0,1-1 0 0 0,0 0 1 0 0,-1 0-1 0 0,1 1 0 0 0,0-1 0 0 0,0 0 1 0 0,0 0-1 0 0,0 1 0 0 0,0-1 1 0 0,0 0-1 0 0,0 1 0 0 0,0-1 0 0 0,1 0 1 0 0,-1 0-1 0 0,0 1 0 0 0,1-1 1 0 0,-1 0-1 0 0,1 0 0 0 0,-1 0 0 0 0,1 0 1 0 0,0 1-1 0 0,0-1 0 0 0,-1 0 1 0 0,1 0-1 0 0,0 0 0 0 0,0-1 0 0 0,0 1 1 0 0,0 0-1 0 0,0 0 0 0 0,0 0 1 0 0,0-1-1 0 0,0 1 0 0 0,0 0 0 0 0,0-1 8 0 0,71 42 777 0 0,-64-38-721 0 0,369 127 1033 0 0,167 27-750 0 0,-412-143 1932 0 0,-169-18-3811 0 0,-52-5-1954 0 0,59 7-1096 0 0,0 0-3375 0 0,24 1 2912 0 0</inkml:trace>
  <inkml:trace contextRef="#ctx0" brushRef="#br0" timeOffset="756.556">1705 928 9162 0 0,'0'0'1268'0'0,"0"0"-201"0"0,0 0-436 0 0,0 0-312 0 0,0 0-145 0 0,0 0-96 0 0,0 0-120 0 0,0 0-48 0 0,0 0 67 0 0,0 0 167 0 0,0 0 199 0 0,0 0 122 0 0,3 8 29 0 0,44 226 1385 0 0,-26-83-1549 0 0,-9-99 583 0 0,-7-60 4297 0 0,5-21-5491 0 0,-8 23 599 0 0,17-47-698 0 0,-15 33 243 0 0,2 0 0 0 0,0 0 1 0 0,1 1-1 0 0,1 0 0 0 0,1 0 0 0 0,1 1 1 0 0,0 0-1 0 0,1 0 0 0 0,1 1 0 0 0,1 1 1 0 0,0 0-1 0 0,1 1 0 0 0,1 0 0 0 0,0 1 1 0 0,1 1-1 0 0,16-10 137 0 0,-30 21-26 0 0,1 0 0 0 0,-1 1 0 0 0,1-1 0 0 0,0 1 0 0 0,0 0 0 0 0,0 0 0 0 0,0 0 0 0 0,0 0 0 0 0,0 0 0 0 0,0 1 0 0 0,0-1 0 0 0,0 1 0 0 0,0 0 0 0 0,0 0 1 0 0,0 0-1 0 0,0 1 0 0 0,1-1 0 0 0,-1 1 0 0 0,0-1 0 0 0,0 1 0 0 0,0 0 0 0 0,-1 0 0 0 0,1 0 0 0 0,0 1 0 0 0,0-1 0 0 0,0 1 0 0 0,-1-1 0 0 0,1 1 0 0 0,-1 0 0 0 0,0 0 0 0 0,1 0 0 0 0,-1 0 0 0 0,0 1 0 0 0,0-1 0 0 0,0 1 0 0 0,0-1 0 0 0,-1 1 0 0 0,1 0 1 0 0,-1-1-1 0 0,1 3 26 0 0,34 134 481 0 0,-29-100-458 0 0,22 102 291 0 0,-28-140-247 0 0,0 0 0 0 0,0-1 1 0 0,1 1-1 0 0,-1-1 0 0 0,0 0 0 0 0,1 1 1 0 0,-1-1-1 0 0,0 0 0 0 0,1 0 0 0 0,-1 0 1 0 0,1 0-1 0 0,-1 0 0 0 0,0 0 0 0 0,1 0 1 0 0,-1 0-1 0 0,1-1 0 0 0,-1 1 0 0 0,0-1 1 0 0,1 1-1 0 0,-1-1 0 0 0,0 1 1 0 0,0-1-1 0 0,1 1 0 0 0,-1-1 0 0 0,0 0 1 0 0,0 0-1 0 0,0 0 0 0 0,0 0 0 0 0,0 0 1 0 0,0 0-1 0 0,0 0 0 0 0,0 0 0 0 0,-1 0 1 0 0,1 0-1 0 0,0 0 0 0 0,0-1 0 0 0,-1 0-67 0 0,4 0-16 0 0,31-35-369 0 0,0-1 0 0 0,-3-2-1 0 0,-1-1 1 0 0,-2-1-1 0 0,19-38 386 0 0,-19 33 4 0 0,34-15 378 0 0,-37 111 42 0 0,69 276-96 0 0,-64-280-1543 0 0,-3-24-7351 0 0,-21-17-1627 0 0</inkml:trace>
  <inkml:trace contextRef="#ctx0" brushRef="#br0" timeOffset="1454.644">3506 380 12211 0 0,'0'0'1455'0'0,"0"0"-168"0"0,0 0-363 0 0,0 0-388 0 0,0 0-248 0 0,0 0-161 0 0,0 0-167 0 0,0 0-115 0 0,0 0-100 0 0,0 0-42 0 0,0 0 62 0 0,0 0 119 0 0,0 0 160 0 0,-4-1 105 0 0,-3 5-106 0 0,1 1 0 0 0,0 0 0 0 0,1 1 0 0 0,-1 0 0 0 0,1 0 0 0 0,0 0 0 0 0,1 0 0 0 0,-1 1 0 0 0,1-1 0 0 0,1 1 0 0 0,-1 0 0 0 0,1 1 0 0 0,0-1 0 0 0,1 0 0 0 0,0 1 0 0 0,0 0 0 0 0,0-1 0 0 0,1 1 0 0 0,0 0 0 0 0,1 0 0 0 0,0 0 0 0 0,0 3-43 0 0,-10 106 127 0 0,5-1 0 0 0,6 1 0 0 0,4 0 0 0 0,5 0 0 0 0,6-1-1 0 0,18 63-126 0 0,-7-31 86 0 0,-8 1-1 0 0,-5 1 0 0 0,-7 0 1 0 0,-7 5-86 0 0,0-137 78 0 0,0 0 0 0 0,-1-1-1 0 0,-1 1 1 0 0,-1-1 0 0 0,0 0 0 0 0,-1 0 0 0 0,-1 0 0 0 0,-1 0-1 0 0,0 0 1 0 0,-1-1 0 0 0,-1 0 0 0 0,0-1 0 0 0,-1 0 0 0 0,-1 0-1 0 0,-1-1 1 0 0,0 0 0 0 0,0-1 0 0 0,-1 0 0 0 0,-2 0-78 0 0,0-8 162 0 0,1-2 0 0 0,-1 0 0 0 0,1-1 0 0 0,-1 0 1 0 0,0-1-1 0 0,0 0 0 0 0,0-1 0 0 0,0-1 0 0 0,1 0 0 0 0,-1-1 1 0 0,0-1-1 0 0,1 0 0 0 0,-1-1 0 0 0,1 0 0 0 0,0-1 0 0 0,0 0 1 0 0,1-1-1 0 0,0 0 0 0 0,0-1 0 0 0,-10-8-162 0 0,8 8 74 0 0,-16-7 66 0 0,2-2 0 0 0,0 0 0 0 0,0-2 0 0 0,2-1 0 0 0,0-1 0 0 0,1-2 0 0 0,2 0 0 0 0,0-1 0 0 0,1-2 0 0 0,2 0 0 0 0,-7-11-140 0 0,25 33-38 0 0,0 0 0 0 0,0 0 1 0 0,0 0-1 0 0,1 0 0 0 0,-1 0 0 0 0,1 0 1 0 0,0 0-1 0 0,0 0 0 0 0,0-1 0 0 0,0 1 1 0 0,1 0-1 0 0,-1-1 0 0 0,1 1 0 0 0,0 0 1 0 0,0-1-1 0 0,0 1 0 0 0,1 0 0 0 0,-1-1 1 0 0,1 1-1 0 0,-1 0 0 0 0,1-1 1 0 0,0 1-1 0 0,0 0 0 0 0,1 0 0 0 0,-1 0 1 0 0,1 0-1 0 0,0 0 0 0 0,-1 0 0 0 0,1 0 1 0 0,0 1-1 0 0,1-1 0 0 0,-1 1 0 0 0,0-1 1 0 0,1 1-1 0 0,-1 0 0 0 0,1 0 0 0 0,0 0 1 0 0,0 0-1 0 0,0 0 0 0 0,0 1 0 0 0,2-2 38 0 0,141-46-2095 0 0,-137 47 2032 0 0,160-30-4846 0 0,-56 11-7171 0 0,-89 17 8467 0 0</inkml:trace>
  <inkml:trace contextRef="#ctx0" brushRef="#br0" timeOffset="1704.809">3059 1467 25774 0 0,'0'0'706'0'0,"0"0"-292"0"0,0 0-161 0 0,0 0-145 0 0,0 0-127 0 0,0 0-58 0 0,0 0-3 0 0,38-10 7 0 0,127-32 5 0 0,164 9-239 0 0,-262 27-358 0 0,79-5-574 0 0,-97 7-2888 0 0,-1 2-3624 0 0,-31 1-3666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31:53.09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584 899 11194 0 0,'0'0'1021'0'0,"0"0"-877"0"0,0 0-384 0 0,0 0-261 0 0,0 0-9 0 0,0 0 102 0 0,0 0 149 0 0,0 0 164 0 0,0 0 103 0 0,0 0 62 0 0,0 0 64 0 0,21-1 40 0 0,146-8 882 0 0,-159 9-899 0 0,0 0-1 0 0,-1 0 1 0 0,1-1 0 0 0,-1 0 0 0 0,1 0 0 0 0,-1-1-1 0 0,1 0 1 0 0,-1 0 0 0 0,0-1 0 0 0,0 0 0 0 0,0 0-1 0 0,0-1 1 0 0,-1 0 0 0 0,1 0 0 0 0,-1 0-1 0 0,0-1 1 0 0,0 0 0 0 0,-1 0 0 0 0,1-1 0 0 0,-1 1-1 0 0,0-1 1 0 0,-1-1 0 0 0,1 1 0 0 0,-1 0 0 0 0,-1-1-1 0 0,1 0 1 0 0,-1 0 0 0 0,0 0 0 0 0,-1 0 0 0 0,1-4-157 0 0,-2 7-9 0 0,-1 0 0 0 0,0 0 0 0 0,0 0 0 0 0,0 0 0 0 0,0 0 1 0 0,-1 0-1 0 0,0 0 0 0 0,0 0 0 0 0,0 0 0 0 0,0 0 1 0 0,0 1-1 0 0,-1-1 0 0 0,0 0 0 0 0,0 1 0 0 0,0-1 0 0 0,0 1 1 0 0,0-1-1 0 0,-1 1 0 0 0,1 0 0 0 0,-1 0 0 0 0,0 0 1 0 0,0 1-1 0 0,0-1 0 0 0,0 1 0 0 0,-1-1 0 0 0,1 1 0 0 0,-1 0 1 0 0,1 0-1 0 0,-1 1 0 0 0,0-1 0 0 0,0 1 0 0 0,0 0 1 0 0,0 0-1 0 0,0 0 0 0 0,0 0 0 0 0,-3 0 9 0 0,-27-3-129 0 0,-1 0 1 0 0,0 2-1 0 0,0 2 0 0 0,0 1 1 0 0,0 2-1 0 0,0 2 0 0 0,1 0 1 0 0,-1 3-1 0 0,1 1 0 0 0,1 1 0 0 0,0 2 1 0 0,0 1-1 0 0,2 1 0 0 0,-1 2 1 0 0,2 1-1 0 0,0 2 0 0 0,1 1 1 0 0,1 1-1 0 0,1 1 0 0 0,-7 10 129 0 0,18-20-47 0 0,2 0 0 0 0,0 2 0 0 0,0-1 0 0 0,2 1 0 0 0,-1 1 0 0 0,2 1 0 0 0,0-1 0 0 0,1 2 0 0 0,0-1-1 0 0,2 1 1 0 0,0 1 0 0 0,0 0 0 0 0,2 0 0 0 0,0 0 0 0 0,2 1 0 0 0,0-1 0 0 0,0 1 0 0 0,2 0 0 0 0,1 0 0 0 0,0 7 47 0 0,2-19 1 0 0,1 1 1 0 0,0-1 0 0 0,0 0 0 0 0,1 0-1 0 0,0 0 1 0 0,0-1 0 0 0,0 1 0 0 0,1-1-1 0 0,0 1 1 0 0,0-1 0 0 0,1 0-1 0 0,0-1 1 0 0,0 1 0 0 0,0-1 0 0 0,1 0-1 0 0,-1-1 1 0 0,1 1 0 0 0,0-1-1 0 0,1 0 1 0 0,-1 0 0 0 0,1-1 0 0 0,0 0-1 0 0,-1 0 1 0 0,1-1 0 0 0,1 1 0 0 0,-1-2-1 0 0,0 1 1 0 0,5 0-2 0 0,13 3 101 0 0,1-2 1 0 0,0 0-1 0 0,0-1 0 0 0,0-2 1 0 0,0-1-1 0 0,0-1 0 0 0,14-3-101 0 0,-11 1 138 0 0,0-2 0 0 0,0-1 0 0 0,-1-1 0 0 0,0-1 0 0 0,0-1 0 0 0,-1-2 0 0 0,-1-1 0 0 0,0-1 0 0 0,0-1 0 0 0,-2-1 0 0 0,0-1 0 0 0,-1-1 0 0 0,3-5-138 0 0,-26 24-2 0 0,0-1 1 0 0,0 1-1 0 0,0-1 0 0 0,1 1 0 0 0,-1-1 1 0 0,0 0-1 0 0,0 1 0 0 0,1-1 1 0 0,-1 1-1 0 0,0-1 0 0 0,1 0 1 0 0,-1 1-1 0 0,0-1 0 0 0,1 0 1 0 0,-1 0-1 0 0,0 1 0 0 0,1-1 1 0 0,-1 0-1 0 0,1 0 0 0 0,-1 1 1 0 0,0-1-1 0 0,1 0 0 0 0,-1 0 1 0 0,1 0-1 0 0,-1 0 0 0 0,1 0 0 0 0,-1 1 1 0 0,1-1-1 0 0,-1 0 0 0 0,0 0 1 0 0,1 0-1 0 0,-1 0 0 0 0,1-1 1 0 0,-1 1-1 0 0,1 0 0 0 0,-1 0 1 0 0,1 0-1 0 0,-1 0 0 0 0,1 0 1 0 0,-1-1-1 0 0,0 1 0 0 0,1 0 1 0 0,-1 0-1 0 0,1 0 0 0 0,-1-1 0 0 0,0 1 1 0 0,1 0-1 0 0,-1-1 0 0 0,0 1 1 0 0,1 0-1 0 0,-1-1 0 0 0,0 1 1 0 0,0-1-1 0 0,1 1 2 0 0,2 22-74 0 0,0-13 107 0 0,-1 1-1 0 0,2 0 1 0 0,-1-1 0 0 0,1 0 0 0 0,1 0 0 0 0,-1 0 0 0 0,2 0 0 0 0,-1-1 0 0 0,1 0 0 0 0,0 0 0 0 0,1 0 0 0 0,0-1 0 0 0,0 0 0 0 0,1 0 0 0 0,-1-1 0 0 0,2 0 0 0 0,-1 0 0 0 0,0-1 0 0 0,1 0 0 0 0,0 0 0 0 0,0-1 0 0 0,1-1 0 0 0,-1 1 0 0 0,1-1 0 0 0,0-1 0 0 0,0 0 0 0 0,0 0 0 0 0,0-1 0 0 0,4 0-33 0 0,2 0 122 0 0,-1 0 0 0 0,1-1 0 0 0,0 0 0 0 0,0-1 0 0 0,-1-1-1 0 0,1-1 1 0 0,-1 0 0 0 0,1-1 0 0 0,-1-1 0 0 0,0 0 0 0 0,-1-1 0 0 0,1 0 0 0 0,-1-2 0 0 0,-1 1 0 0 0,1-2 0 0 0,-1 0 0 0 0,-1 0 0 0 0,0-1 0 0 0,0-1 0 0 0,-1 0 0 0 0,0 0 0 0 0,-1-1 0 0 0,0-1 0 0 0,-1 1 0 0 0,0-2 0 0 0,-1 1 0 0 0,-1-1 0 0 0,0 0 0 0 0,4-14-122 0 0,-10 22 6 0 0,0-1 1 0 0,-1 1 0 0 0,0-1-1 0 0,-1 1 1 0 0,1-1 0 0 0,-1 1-1 0 0,0-1 1 0 0,-1 1 0 0 0,1 0 0 0 0,-1-1-1 0 0,-1 1 1 0 0,1 0 0 0 0,-1 0-1 0 0,0 1 1 0 0,0-1 0 0 0,-1 0-1 0 0,0 1 1 0 0,0 0 0 0 0,0 0 0 0 0,0 0-1 0 0,-1 1 1 0 0,0-1 0 0 0,0 1-1 0 0,0 0 1 0 0,0 0 0 0 0,-1 1 0 0 0,1 0-1 0 0,-1 0 1 0 0,0 0 0 0 0,0 0-1 0 0,0 1 1 0 0,-1 0 0 0 0,1 1-1 0 0,0-1 1 0 0,-1 1 0 0 0,0 0-7 0 0,-7-2-51 0 0,-1 1 1 0 0,0 0-1 0 0,-1 1 1 0 0,1 1-1 0 0,0 0 0 0 0,0 1 1 0 0,0 1-1 0 0,0 0 1 0 0,0 1-1 0 0,0 0 0 0 0,1 1 1 0 0,-1 1-1 0 0,1 1 1 0 0,0 0-1 0 0,0 0 0 0 0,1 2 1 0 0,0 0-1 0 0,0 0 1 0 0,1 1-1 0 0,0 0 0 0 0,1 1 1 0 0,0 1-1 0 0,0 0 1 0 0,1 0-1 0 0,1 1 0 0 0,0 0 1 0 0,0 1-1 0 0,1 0 1 0 0,1 0-1 0 0,0 1 1 0 0,0 2 50 0 0,5-12-74 0 0,0 1 1 0 0,0-1-1 0 0,0 1 1 0 0,0 0-1 0 0,1 0 1 0 0,0 0-1 0 0,0 0 1 0 0,0 0-1 0 0,1 0 1 0 0,-1 0 0 0 0,1 0-1 0 0,0 1 1 0 0,1-1-1 0 0,-1 0 1 0 0,1 0-1 0 0,0 0 1 0 0,1 0-1 0 0,-1 0 1 0 0,1-1-1 0 0,0 1 1 0 0,0 0 0 0 0,0-1-1 0 0,1 1 1 0 0,-1-1-1 0 0,1 0 1 0 0,0 1-1 0 0,1-2 1 0 0,-1 1-1 0 0,1 0 1 0 0,-1-1-1 0 0,1 1 1 0 0,0-1 0 0 0,1 0-1 0 0,-1 0 1 0 0,0-1-1 0 0,1 1 1 0 0,-1-1-1 0 0,2 0 74 0 0,91 12-7761 0 0,-75-14 103 0 0</inkml:trace>
  <inkml:trace contextRef="#ctx0" brushRef="#br0" timeOffset="756.458">1357 1 12091 0 0,'0'0'352'0'0,"0"0"81"0"0,0 0-47 0 0,0 0-90 0 0,0 0-134 0 0,0 0-206 0 0,0 0-222 0 0,0 0-36 0 0,0 0 97 0 0,0 0 174 0 0,0 0 228 0 0,0 0 125 0 0,0 0 34 0 0,2 19 0 0 0,44 226 872 0 0,-20-116-935 0 0,-7 1 0 0 0,-4 2 0 0 0,-7-1 0 0 0,-5 10-293 0 0,8 117 249 0 0,23-81 68 0 0,-31-181 2831 0 0,8-24-2763 0 0,94-401-2251 0 0,-91 249 1642 0 0,-8 0 0 0 0,-10-63 224 0 0,-11 22-1150 0 0,52 531 1804 0 0,-10-84-365 0 0,-5-26-174 0 0,8 0 0 0 0,20 43-115 0 0,-48-230 2 0 0,0 0 0 0 0,1-1 0 0 0,0 1 0 0 0,1-1 1 0 0,0 0-1 0 0,1 0 0 0 0,1 0 0 0 0,0-1 0 0 0,0 0 1 0 0,1 0-1 0 0,1 0 0 0 0,-1-1 0 0 0,2 0 0 0 0,-1-1 1 0 0,2 0-1 0 0,-1 0 0 0 0,1-1 0 0 0,0 0 0 0 0,1-1 1 0 0,3 2-3 0 0,-8-8 53 0 0,-1 0 0 0 0,0-1 0 0 0,1 0 0 0 0,-1 0 0 0 0,1 0 0 0 0,-1-1 0 0 0,0 1 0 0 0,1-1 0 0 0,-1-1 0 0 0,0 1 0 0 0,0-1 0 0 0,0 0 0 0 0,0 0 0 0 0,0 0 0 0 0,0-1 0 0 0,0 0 0 0 0,-1 0 0 0 0,1 0 1 0 0,-1 0-1 0 0,0-1 0 0 0,0 0 0 0 0,0 1 0 0 0,-1-2 0 0 0,1 1 0 0 0,-1 0 0 0 0,0-1 0 0 0,1-1-53 0 0,68-134 61 0 0,-62 112-128 0 0,-2-2-1 0 0,-1 1 0 0 0,-2-1 0 0 0,-1 0 1 0 0,-1 0-1 0 0,-1 0 0 0 0,-2-1 0 0 0,-1 1 1 0 0,-2-6 67 0 0,3 37-30 0 0,-1-1 1 0 0,1 1 0 0 0,0-1 0 0 0,-1 1-1 0 0,1-1 1 0 0,0 1 0 0 0,-1-1-1 0 0,1 0 1 0 0,-1 1 0 0 0,1-1 0 0 0,-1 1-1 0 0,1-1 1 0 0,0 0 0 0 0,-1 0-1 0 0,0 1 1 0 0,1-1 0 0 0,-1 0-1 0 0,1 0 1 0 0,-1 1 0 0 0,1-1 0 0 0,-1 0-1 0 0,1 0 1 0 0,-1 0 0 0 0,0 0-1 0 0,1 0 1 0 0,-1 0 0 0 0,1 0-1 0 0,-1 0 1 0 0,1 0 0 0 0,-1 0 0 0 0,0-1-1 0 0,1 1 1 0 0,-1 0 0 0 0,1 0-1 0 0,-1 0 1 0 0,1-1 0 0 0,-1 1 0 0 0,1 0-1 0 0,-1 0 1 0 0,1-1 0 0 0,-1 1-1 0 0,1-1 1 0 0,-1 1 0 0 0,1 0-1 0 0,0-1 1 0 0,-1 1 0 0 0,1-1 0 0 0,0 1-1 0 0,-1-1 1 0 0,1 1 0 0 0,0-1-1 0 0,0 1 1 0 0,-1-1 29 0 0,-19 54-381 0 0,14-29 462 0 0,2 0 0 0 0,0 0 0 0 0,2 0 1 0 0,0 1-1 0 0,2-1 0 0 0,1 0 0 0 0,1 1 0 0 0,1-1 0 0 0,1 0 0 0 0,2 3-81 0 0,58 81-1011 0 0,-58-103 581 0 0,1-1 0 0 0,0 1 0 0 0,0-1 1 0 0,0 0-1 0 0,0 0 0 0 0,1-1 0 0 0,-1 0 0 0 0,1 0 0 0 0,0-1 0 0 0,0 0 0 0 0,0-1 1 0 0,0 1-1 0 0,0-2 0 0 0,0 1 0 0 0,8-1 430 0 0,7 0-3966 0 0,-6 0-2725 0 0</inkml:trace>
  <inkml:trace contextRef="#ctx0" brushRef="#br0" timeOffset="1262.858">2576 1166 17140 0 0,'0'0'426'0'0,"0"0"-459"0"0,0 0-215 0 0,0 0-75 0 0,0 0 33 0 0,0 0 99 0 0,0 0 80 0 0,0 0 47 0 0,0 0 39 0 0,0 0 33 0 0,0 0 37 0 0,0 0 62 0 0,0 0 80 0 0,0 26 94 0 0,1 77 102 0 0,-1-102-361 0 0,0 0 1 0 0,-1 0-1 0 0,1-1 1 0 0,0 1-1 0 0,0 0 1 0 0,0 0-1 0 0,0 0 1 0 0,0 0-1 0 0,-1 0 1 0 0,2 0-1 0 0,-1 0 1 0 0,0 0-1 0 0,0 0 1 0 0,0 0-1 0 0,0 0 1 0 0,1 0-1 0 0,-1 0 1 0 0,0 0-1 0 0,1-1 0 0 0,-1 1 1 0 0,1 0-1 0 0,-1 0 1 0 0,1 0-1 0 0,-1 0 1 0 0,1-1-1 0 0,-1 1 1 0 0,1 0-1 0 0,0-1 1 0 0,0 1-1 0 0,-1 0 1 0 0,1-1-1 0 0,0 1 1 0 0,0-1-1 0 0,0 1 1 0 0,-1-1-1 0 0,1 0 1 0 0,0 1-1 0 0,0-1 1 0 0,0 0-1 0 0,0 0 1 0 0,0 1-1 0 0,0-1 1 0 0,0 0-1 0 0,0 0 1 0 0,0 0-1 0 0,0 0 1 0 0,0 0-1 0 0,0 0 1 0 0,0 0-1 0 0,0-1 1 0 0,-1 1-1 0 0,1 0 1 0 0,0-1-1 0 0,0 1 1 0 0,0 0-1 0 0,0-1-22 0 0,4 0 257 0 0,8-3-113 0 0,0-1 0 0 0,-1 0-1 0 0,0-1 1 0 0,1-1 0 0 0,-2 0 0 0 0,1 0 0 0 0,-1-1-1 0 0,-1 0 1 0 0,1-1 0 0 0,-1 0 0 0 0,-1-1 0 0 0,0 0-1 0 0,0-1 1 0 0,-1 0 0 0 0,0 0 0 0 0,-1 0 0 0 0,4-10-144 0 0,-8 19 13 0 0,0 0 1 0 0,-1 0-1 0 0,1-1 1 0 0,-1 1 0 0 0,0 0-1 0 0,0-1 1 0 0,0 0 0 0 0,0 1-1 0 0,0-1 1 0 0,0 0 0 0 0,-1 0-1 0 0,0 0 1 0 0,1 0-1 0 0,-1 0 1 0 0,0-1 0 0 0,-1 1-1 0 0,1 0 1 0 0,0 0 0 0 0,-1-1-1 0 0,0 1 1 0 0,0 0 0 0 0,0-1-1 0 0,0 1 1 0 0,0 0-1 0 0,-1 0 1 0 0,1-1 0 0 0,-1 1-1 0 0,0 0 1 0 0,0 0 0 0 0,0 0-1 0 0,-1 0 1 0 0,1 0 0 0 0,-1 0-1 0 0,1 0 1 0 0,-1 0-1 0 0,0 0 1 0 0,0 1 0 0 0,0-1-1 0 0,-1 1 1 0 0,1-1 0 0 0,0 1-1 0 0,-1 0 1 0 0,0 0 0 0 0,1 0-1 0 0,-1 1 1 0 0,0-1-1 0 0,0 0 1 0 0,0 1 0 0 0,-3-1-14 0 0,-1 3-55 0 0,0 0 0 0 0,0 0 0 0 0,0 1 0 0 0,0 0 1 0 0,1 0-1 0 0,-1 0 0 0 0,0 1 0 0 0,1 0 0 0 0,0 0 1 0 0,-1 1-1 0 0,2 0 0 0 0,-1 0 0 0 0,0 1 0 0 0,1-1 1 0 0,-1 1-1 0 0,1 0 0 0 0,1 1 0 0 0,-1-1 0 0 0,1 1 1 0 0,0 0-1 0 0,0 0 0 0 0,1 0 0 0 0,-1 0 0 0 0,1 1 1 0 0,1-1-1 0 0,-1 2 55 0 0,-41 186-206 0 0,46-159 135 0 0,1 0 1 0 0,2 0-1 0 0,1-1 1 0 0,2 0-1 0 0,1 0 1 0 0,2-1-1 0 0,1 0 1 0 0,1 0-1 0 0,2-2 1 0 0,2 0-1 0 0,0-1 1 0 0,2 0-1 0 0,15 16 71 0 0,-24-32-35 0 0,0 0 0 0 0,-1 0 0 0 0,-1 1 0 0 0,0 0 0 0 0,-1 1 0 0 0,-1 0 0 0 0,0 0 0 0 0,-1 0 0 0 0,-1 1 0 0 0,0-1-1 0 0,-2 1 1 0 0,0 0 0 0 0,0 0 0 0 0,-2 0 0 0 0,0 0 0 0 0,-2 12 35 0 0,-4-17 82 0 0,-1-1 0 0 0,0 0 0 0 0,-1 0 0 0 0,-1-1 0 0 0,1 0 0 0 0,-1 0 0 0 0,-1-1 0 0 0,0 0 0 0 0,0-1 1 0 0,-1 0-1 0 0,0-1 0 0 0,0 0 0 0 0,-1 0 0 0 0,0-2 0 0 0,0 1 0 0 0,0-1 0 0 0,-1-1 0 0 0,0 0 0 0 0,0-1 0 0 0,0 0 0 0 0,-7-1-82 0 0,-44 12 139 0 0,0-3 1 0 0,-1-3-1 0 0,0-3 0 0 0,-1-3 0 0 0,-42-4-139 0 0,-45-41-2218 0 0,112 11-1855 0 0,14-10-3948 0 0,22 26 1102 0 0</inkml:trace>
  <inkml:trace contextRef="#ctx0" brushRef="#br0" timeOffset="1742.252">3037 1358 19788 0 0,'0'0'-130'0'0,"0"0"-489"0"0,0 0-372 0 0,0 0-93 0 0,0 0 222 0 0,0 0 311 0 0,0 0 318 0 0,0 0 172 0 0,0 0 57 0 0,0 0 48 0 0,0 0 32 0 0,0 0 10 0 0,0 0 4 0 0,0 19 10 0 0,1 55 38 0 0,-1-73-88 0 0,0 1 0 0 0,1-1 0 0 0,-1 1-1 0 0,1-1 1 0 0,-1 0 0 0 0,1 1 0 0 0,0-1 0 0 0,-1 0-1 0 0,1 1 1 0 0,0-1 0 0 0,0 0 0 0 0,0 0-1 0 0,0 0 1 0 0,0 0 0 0 0,0 0 0 0 0,0 0-1 0 0,0 0 1 0 0,0 0 0 0 0,1 0 0 0 0,-1-1 0 0 0,0 1-1 0 0,1 0 1 0 0,-1-1 0 0 0,0 1 0 0 0,1-1-1 0 0,-1 0 1 0 0,1 1 0 0 0,-1-1 0 0 0,1 0-1 0 0,-1 0 1 0 0,0 0 0 0 0,1 0 0 0 0,-1 0 0 0 0,1 0-1 0 0,-1 0 1 0 0,1 0 0 0 0,-1-1 0 0 0,1 1-1 0 0,-1-1 1 0 0,0 1 0 0 0,1-1 0 0 0,-1 1-1 0 0,0-1 1 0 0,1 0 0 0 0,-1 1 0 0 0,0-1 0 0 0,0 0-1 0 0,0 0 1 0 0,0 0 0 0 0,1-1-50 0 0,17-11 114 0 0,-1 0-1 0 0,-1-2 1 0 0,0 0 0 0 0,-1-1-1 0 0,-1 0 1 0 0,0-1 0 0 0,-1-1-1 0 0,-1 0 1 0 0,-1-1 0 0 0,0-1 0 0 0,-2 0-1 0 0,3-8-113 0 0,-9 24-8 0 0,-1 0 0 0 0,0 0 1 0 0,-1 0-1 0 0,1-1 0 0 0,-1 1 0 0 0,1-1 0 0 0,-1 1 0 0 0,-1-1 0 0 0,1 0 0 0 0,-1 0 0 0 0,0 0 1 0 0,0 0-1 0 0,0 0 0 0 0,-1 0 0 0 0,1 0 0 0 0,-1 0 0 0 0,-1 0 0 0 0,1 0 0 0 0,-1 0 0 0 0,1 0 1 0 0,-1 0-1 0 0,-1 0 0 0 0,1 0 0 0 0,-1 1 0 0 0,0-1 0 0 0,0 0 0 0 0,0 1 0 0 0,-1-1 0 0 0,1 1 1 0 0,-1 0-1 0 0,0 0 0 0 0,-1 0 0 0 0,1 0 0 0 0,-1 1 0 0 0,1-1 0 0 0,-1 1 0 0 0,0 0 1 0 0,0 0-1 0 0,-1 0 0 0 0,1 1 0 0 0,0-1 0 0 0,-1 1 0 0 0,0 0 0 0 0,1 0 0 0 0,-1 1 0 0 0,-3-1 8 0 0,-3 5-10 0 0,0 0 0 0 0,0 1-1 0 0,0 0 1 0 0,1 1 0 0 0,0 0-1 0 0,0 1 1 0 0,0 0 0 0 0,1 0-1 0 0,0 1 1 0 0,0 0-1 0 0,0 1 1 0 0,1 0 0 0 0,0 0-1 0 0,1 1 1 0 0,0 0 0 0 0,0 0-1 0 0,1 1 1 0 0,0 0-1 0 0,1 0 1 0 0,0 0 0 0 0,0 0-1 0 0,1 1 1 0 0,0 0 0 0 0,1 0-1 0 0,1 0 1 0 0,0 0 0 0 0,0 1-1 0 0,1-1 1 0 0,0 1-1 0 0,1-1 1 0 0,1 3 10 0 0,-1-10 17 0 0,0 0 1 0 0,0 0-1 0 0,1 1 0 0 0,-1-1 1 0 0,1 0-1 0 0,0 0 0 0 0,1 0 1 0 0,-1 0-1 0 0,1 0 0 0 0,-1 0 1 0 0,1-1-1 0 0,0 1 0 0 0,1-1 1 0 0,-1 1-1 0 0,1-1 0 0 0,-1 0 1 0 0,1 1-1 0 0,0-1 0 0 0,0-1 1 0 0,0 1-1 0 0,1 0 0 0 0,-1-1 1 0 0,1 0-1 0 0,-1 1 0 0 0,1-2 1 0 0,0 1-1 0 0,-1 0 0 0 0,1-1 1 0 0,0 1-1 0 0,0-1 1 0 0,1 0-1 0 0,-1-1 0 0 0,0 1 1 0 0,0-1-1 0 0,0 1 0 0 0,0-1 1 0 0,1-1-1 0 0,-1 1-17 0 0,165-22 811 0 0,-144 15-760 0 0,103-6-396 0 0,-102 43 151 0 0,-1 1-1978 0 0,-3-30-8432 0 0,-19-5 3442 0 0</inkml:trace>
  <inkml:trace contextRef="#ctx0" brushRef="#br0" timeOffset="2010.995">3585 92 18564 0 0,'0'0'-133'0'0,"0"0"-161"0"0,0 0-247 0 0,0 0-218 0 0,0 0 47 0 0,0 0 157 0 0,0 0 232 0 0,0 0 279 0 0,0 0 198 0 0,0 0 118 0 0,-6 35 100 0 0,-20 112 68 0 0,32 13 526 0 0,3-113-728 0 0,94 847 761 0 0,-82-802-1770 0 0,-22-107-2049 0 0,-2 3-1849 0 0,0 3-3074 0 0</inkml:trace>
  <inkml:trace contextRef="#ctx0" brushRef="#br0" timeOffset="2257.324">3456 789 19516 0 0,'0'0'2685'0'0,"0"0"-2141"0"0,0 0-596 0 0,0 0-79 0 0,0 0-16 0 0,33-8 47 0 0,106-24 34 0 0,86 18-264 0 0,-149 17-180 0 0,-46-4-134 0 0,71 3-2370 0 0,-36 8-6230 0 0,-52-6 737 0 0</inkml:trace>
  <inkml:trace contextRef="#ctx0" brushRef="#br0" timeOffset="2577.421">3888 1463 5001 0 0,'0'0'2771'0'0,"0"0"-1365"0"0,0 0-246 0 0,0 0-84 0 0,0 0-93 0 0,0 0 6 0 0,37 7-75 0 0,119 18-64 0 0,-149-24-747 0 0,1 0-1 0 0,-1 0 1 0 0,1-1 0 0 0,-1 0 0 0 0,0 0 0 0 0,1-1-1 0 0,-1 0 1 0 0,1 0 0 0 0,-1 0 0 0 0,0-1 0 0 0,0 0-1 0 0,0-1 1 0 0,0 0 0 0 0,0 0 0 0 0,0 0 0 0 0,-1-1-1 0 0,2-1-102 0 0,14-7 268 0 0,4-1-24 0 0,0-2 1 0 0,-1 0-1 0 0,-1-1 1 0 0,-1-2-1 0 0,0 0 1 0 0,-2-2-1 0 0,0 0 1 0 0,-1-1-1 0 0,-1-1 1 0 0,4-7-245 0 0,-21 26 3 0 0,0 0 1 0 0,0 1 0 0 0,0-1 0 0 0,0 0 0 0 0,0 0-1 0 0,-1 0 1 0 0,0 0 0 0 0,1-1 0 0 0,-1 1 0 0 0,-1 0 0 0 0,1-1-1 0 0,0 1 1 0 0,-1 0 0 0 0,1-1 0 0 0,-1 1 0 0 0,0-1 0 0 0,0 1-1 0 0,-1 0 1 0 0,1-1 0 0 0,-1 1 0 0 0,1-1 0 0 0,-1 1-1 0 0,0 0 1 0 0,0 0 0 0 0,-1-1 0 0 0,1 1 0 0 0,-1 0 0 0 0,1 0-1 0 0,-1 0 1 0 0,0 1 0 0 0,0-1 0 0 0,0 0 0 0 0,-1 1-1 0 0,1-1 1 0 0,-1 1 0 0 0,1 0 0 0 0,-1 0 0 0 0,0 0 0 0 0,0 0-1 0 0,0 0 1 0 0,0 0 0 0 0,0 1 0 0 0,0 0 0 0 0,0-1 0 0 0,0 1-1 0 0,-1 0 1 0 0,1 1 0 0 0,0-1 0 0 0,-1 1 0 0 0,1-1-1 0 0,-1 1 1 0 0,1 0-4 0 0,-12-2 28 0 0,0 1-1 0 0,0 1 1 0 0,0 0-1 0 0,0 1 1 0 0,0 0-1 0 0,0 2 1 0 0,1-1-1 0 0,-1 2 1 0 0,1 0-1 0 0,-1 1 1 0 0,1 0-1 0 0,1 1 1 0 0,-1 0-1 0 0,1 2 1 0 0,0-1-1 0 0,1 1 1 0 0,0 1-1 0 0,0 1 1 0 0,1-1-1 0 0,0 2 1 0 0,0-1-1 0 0,1 1 0 0 0,1 1 1 0 0,0 0-1 0 0,1 0 1 0 0,0 1-1 0 0,0 0 1 0 0,2 1-1 0 0,0-1 1 0 0,0 1-1 0 0,1 1-27 0 0,3-7 44 0 0,1-1-1 0 0,0 1 0 0 0,0 0 1 0 0,1 0-1 0 0,0-1 0 0 0,0 1 1 0 0,1 0-1 0 0,0 0 0 0 0,0-1 1 0 0,0 1-1 0 0,1-1 0 0 0,1 1 0 0 0,-1-1 1 0 0,1 0-1 0 0,1 0 0 0 0,-1 0 1 0 0,1 0-1 0 0,0-1 0 0 0,1 1 1 0 0,-1-1-1 0 0,1 0 0 0 0,0 0 1 0 0,1-1-1 0 0,0 1 0 0 0,-1-1 0 0 0,2-1 1 0 0,-1 1-1 0 0,1-1 0 0 0,-1 0 1 0 0,1-1-1 0 0,0 1 0 0 0,0-1 1 0 0,1-1-1 0 0,-1 1 0 0 0,0-1 1 0 0,1 0-1 0 0,0-1 0 0 0,-1 0 0 0 0,1 0 1 0 0,0-1-44 0 0,309 25 359 0 0,-185-23-2697 0 0,-99 4-888 0 0,-33-6 2998 0 0,0 0 1 0 0,-1 0-1 0 0,1 1 0 0 0,0-1 0 0 0,-1 0 1 0 0,1 0-1 0 0,0 0 0 0 0,0 1 0 0 0,-1-1 0 0 0,1 0 1 0 0,0 0-1 0 0,0 1 0 0 0,-1-1 0 0 0,1 0 1 0 0,0 0-1 0 0,0 1 0 0 0,0-1 0 0 0,-1 0 1 0 0,1 1-1 0 0,0-1 0 0 0,0 0 0 0 0,0 1 1 0 0,0-1-1 0 0,0 0 0 0 0,0 1 0 0 0,0-1 1 0 0,0 0-1 0 0,0 1 0 0 0,0-1 0 0 0,0 0 1 0 0,0 1-1 0 0,0-1 0 0 0,0 0 0 0 0,0 1 1 0 0,0-1-1 0 0,0 1 0 0 0,0-1 0 0 0,0 0 1 0 0,1 0-1 0 0,-1 1 0 0 0,0-1 0 0 0,0 0 1 0 0,0 1-1 0 0,1-1 0 0 0,-1 0 0 0 0,0 0 1 0 0,0 1-1 0 0,1-1 0 0 0,-1 0 0 0 0,0 0 1 0 0,0 1-1 0 0,1-1 0 0 0,-1 0 228 0 0,-11 4-5117 0 0</inkml:trace>
  <inkml:trace contextRef="#ctx0" brushRef="#br0" timeOffset="2897.175">215 1937 20260 0 0,'0'0'1227'0'0,"0"0"-603"0"0,0 0-206 0 0,0 0-169 0 0,0 0-125 0 0,0 0-77 0 0,0 0-8 0 0,0 0 37 0 0,36-7 49 0 0,117-23 14 0 0,225-2 488 0 0,-257 29-556 0 0,454-44-483 0 0,-330 10-4181 0 0,-152 21-3420 0 0,-64 11-1755 0 0</inkml:trace>
  <inkml:trace contextRef="#ctx0" brushRef="#br0" timeOffset="3175.989">3618 2097 19868 0 0,'0'0'102'0'0,"0"0"30"0"0,0 0 56 0 0,0 0 90 0 0,0 0 129 0 0,0 0 25 0 0,0 0-53 0 0,35 7-36 0 0,113 21-51 0 0,77 38 1359 0 0,-61-40-1094 0 0,1-8 0 0 0,154-2-557 0 0,-216-13-14 0 0,-18 0-385 0 0,47 2-1866 0 0,-47 1-6556 0 0,-55-3-2714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1:31.80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191 79 1704 0 0,'0'0'1171'0'0,"0"0"-321"0"0,0 0 18 0 0,0 0 130 0 0,0 0 82 0 0,0 0 37 0 0,0 0 4 0 0,0 0-55 0 0,0 0-43 0 0,0 0-106 0 0,0 0-133 0 0,-1-10-123 0 0,-2 1-391 0 0,-1-11-153 0 0,4 1 2917 0 0,-1 19-3148 0 0,-2 3-9622 0 0,9 0 10416 0 0,7 1-3939 0 0,-8-4-1093 0 0</inkml:trace>
  <inkml:trace contextRef="#ctx0" brushRef="#br0" timeOffset="762.889">191 37 1616 0 0,'0'0'599'0'0,"0"0"-284"0"0,0 0-158 0 0,0 0-29 0 0,0 0-5 0 0,0 0 17 0 0,0 0 109 0 0,0 0 282 0 0,0 0 287 0 0,0 0 237 0 0,0 0 245 0 0,0 0 101 0 0,-12-3 5 0 0,-35-6-47 0 0,34-6 4818 0 0,15 9-7356 0 0,-1 3-3106 0 0,-1 2-3691 0 0,1 1 4042 0 0</inkml:trace>
  <inkml:trace contextRef="#ctx0" brushRef="#br0" timeOffset="1441.232">37 134 5329 0 0,'0'0'1416'0'0,"0"0"-403"0"0,0 0-340 0 0,0 0-226 0 0,0 0-59 0 0,0 0-13 0 0,0 0-21 0 0,0 0 96 0 0,0 0 178 0 0,0 0 144 0 0,0 0 90 0 0,0 0-25 0 0,0 0-55 0 0,-6-5-47 0 0,-18-14-91 0 0,18 14-148 0 0,6 5-165 0 0,0 0-174 0 0,0 0-122 0 0,0 0-90 0 0,0 0-44 0 0,0 0-14 0 0,0 0-2 0 0,0 0 43 0 0,0 0 35 0 0,0 0 65 0 0,0 0 54 0 0,36 0-986 0 0,374 33 1620 0 0,-338-32-315 0 0,-39 1 75 0 0,1-1 0 0 0,-1-1 0 0 0,1-2 0 0 0,-1-2 0 0 0,0 0 0 0 0,0-3 0 0 0,0 0 0 0 0,27-11-476 0 0,-53-5 5340 0 0,-36-1-6868 0 0,6 13-5331 0 0,52 24-3799 0 0,-19-8 3999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36:27.395"/>
    </inkml:context>
    <inkml:brush xml:id="br0">
      <inkml:brushProperty name="width" value="0.1" units="cm"/>
      <inkml:brushProperty name="height" value="0.1" units="cm"/>
      <inkml:brushProperty name="color" value="#CC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4819 16669 0 0 0,'0'0'1095'0'0,"0"0"-338"0"0,0 0-146 0 0,0 0-97 0 0,0 0-96 0 0,0 0-68 0 0,0 0-26 0 0,0 0-45 0 0,0 0-7 0 0,0 0-20 0 0,0 0 6 0 0,-5-8 87 0 0,-24-33 724 0 0,25 31 6832 0 0,-2-3-2651 0 0,10-4-4298 0 0,15 103-1415 0 0,5 35 457 0 0,24 233-32 0 0,-48-274 120 0 0,3 0 0 0 0,4 0-1 0 0,3-1 1 0 0,5 8-82 0 0,-2-49 275 0 0,-9-34 3123 0 0,59-18-3814 0 0,684-124 461 0 0,-431 79-32 0 0,3 14 1 0 0,176 4-14 0 0,89-13 122 0 0,-3-25 0 0 0,9-28-122 0 0,-85 18 352 0 0,4 22 0 0 0,402 2-352 0 0,-580 60 28 0 0,1181-40 288 0 0,749-75 1027 0 0,-1385 79-39 0 0,299-74-1304 0 0,-188-42 652 0 0,-867 133-515 0 0,33-4 30 0 0,-161 27-875 0 0,-68-4-528 0 0,22 7-8805 0 0,42 0-1592 0 0</inkml:trace>
  <inkml:trace contextRef="#ctx0" brushRef="#br0" timeOffset="931.887">18965 15854 14747 0 0,'0'0'1044'0'0,"0"0"-314"0"0,0 0-245 0 0,0 0-54 0 0,0 0 32 0 0,0 0 20 0 0,0 0 65 0 0,0 0 109 0 0,0 0 55 0 0,0 0-4 0 0,0 0-78 0 0,0 0-158 0 0,0 0-135 0 0,15-14-87 0 0,125-121 222 0 0,-128 123-454 0 0,11-9 47 0 0,-1 0 0 0 0,-1-1 0 0 0,-1-1 0 0 0,0-1 0 0 0,-2-1 0 0 0,-1 0 0 0 0,-1-2 0 0 0,-2 0 0 0 0,0 0 0 0 0,-2-1 0 0 0,0-1-1 0 0,5-27-64 0 0,-16 54-12 0 0,-1 0 0 0 0,0 0 0 0 0,0 1 0 0 0,0-1 0 0 0,0 0-1 0 0,0 0 1 0 0,-1 0 0 0 0,1 0 0 0 0,-1 0 0 0 0,1 0 0 0 0,-1 0-1 0 0,1 1 1 0 0,-1-1 0 0 0,0 0 0 0 0,0 1 0 0 0,0-1 0 0 0,0 0-1 0 0,0 1 1 0 0,0-1 0 0 0,-1 1 0 0 0,1-1 0 0 0,0 1 0 0 0,-1 0-1 0 0,1 0 1 0 0,-1-1 0 0 0,1 1 0 0 0,-1 0 0 0 0,0 0 0 0 0,1 1-1 0 0,-1-1 1 0 0,0 0 0 0 0,0 1 0 0 0,0-1 0 0 0,0 1 0 0 0,1-1-1 0 0,-1 1 1 0 0,0 0 0 0 0,0 0 0 0 0,0-1 0 0 0,0 2 0 0 0,0-1 0 0 0,0 0-1 0 0,0 0 1 0 0,0 1 0 0 0,1-1 0 0 0,-1 1 0 0 0,0-1 0 0 0,0 1-1 0 0,0 0 1 0 0,1-1 0 0 0,-1 1 0 0 0,0 0 0 0 0,1 0 0 0 0,-1 1-1 0 0,1-1 1 0 0,-1 0 0 0 0,-1 2 12 0 0,-7 4-38 0 0,0 0-1 0 0,1 1 1 0 0,0 0 0 0 0,0 1 0 0 0,1-1-1 0 0,0 2 1 0 0,0-1 0 0 0,1 1 0 0 0,0 1-1 0 0,1-1 1 0 0,0 1 0 0 0,1 0-1 0 0,0 0 1 0 0,0 1 0 0 0,2-1 0 0 0,-1 1-1 0 0,1 0 1 0 0,0 9 38 0 0,-7 224-318 0 0,14-215 247 0 0,2 0-1 0 0,2-1 1 0 0,0 1 0 0 0,2-2-1 0 0,1 1 1 0 0,2-1 0 0 0,0-1-1 0 0,2 0 1 0 0,1-1 0 0 0,1-1-1 0 0,1 0 1 0 0,2-1 0 0 0,0-2-1 0 0,3 3 72 0 0,-21-25-32 0 0,-1 1-1 0 0,0 0 0 0 0,0 0 1 0 0,0 0-1 0 0,0-1 1 0 0,0 1-1 0 0,0 0 1 0 0,0 0-1 0 0,0 1 0 0 0,0-1 1 0 0,0 0-1 0 0,-1 0 1 0 0,1 0-1 0 0,0 0 0 0 0,-1 1 1 0 0,1-1-1 0 0,-1 0 1 0 0,0 0-1 0 0,1 1 0 0 0,-1-1 1 0 0,0 1-1 0 0,0-1 1 0 0,1 0-1 0 0,-1 1 0 0 0,0-1 1 0 0,0 0-1 0 0,-1 1 1 0 0,1-1-1 0 0,0 0 1 0 0,0 1-1 0 0,-1-1 0 0 0,1 0 1 0 0,-1 1-1 0 0,1-1 1 0 0,-1 0-1 0 0,1 0 0 0 0,-1 1 1 0 0,0-1-1 0 0,0 0 1 0 0,0 0-1 0 0,1 0 0 0 0,-1 0 1 0 0,0 0-1 0 0,0 0 1 0 0,0 0-1 0 0,-1 0 1 0 0,1-1-1 0 0,0 1 0 0 0,0 0 1 0 0,-1 0 32 0 0,-74 20-127 0 0,64-19 172 0 0,-222 30 516 0 0,-142 34 779 0 0,366-63-1374 0 0,-24 8 474 0 0,49-5 287 0 0,525-63 752 0 0,-80 36-1563 0 0,-444 24-615 0 0,-29 1-879 0 0,-29 1-5171 0 0,28-5 1145 0 0,1 0-3751 0 0</inkml:trace>
  <inkml:trace contextRef="#ctx0" brushRef="#br0" timeOffset="1501.385">19829 15340 14971 0 0,'0'0'3609'0'0,"0"0"-2473"0"0,0 0-541 0 0,0 0-48 0 0,0 0-103 0 0,0 0-103 0 0,0 0-125 0 0,0 0-57 0 0,0 0 8 0 0,0 0-11 0 0,0 0-11 0 0,0 0-32 0 0,0 0-28 0 0,30-15-15 0 0,97-45-16 0 0,-5 45-4 0 0,-91 13-74 0 0,1 1 0 0 0,0 2-1 0 0,0 1 1 0 0,-1 1 0 0 0,1 2 0 0 0,-1 1-1 0 0,0 2 1 0 0,0 0 0 0 0,-1 3 0 0 0,-1 0-1 0 0,21 12 25 0 0,-49-23-12 0 0,0 1-1 0 0,1 0 1 0 0,-1 0-1 0 0,0-1 1 0 0,0 1-1 0 0,0 0 1 0 0,0 0-1 0 0,0 0 0 0 0,0 0 1 0 0,-1 0-1 0 0,1 1 1 0 0,0-1-1 0 0,0 0 1 0 0,-1 0-1 0 0,1 1 0 0 0,-1-1 1 0 0,1 0-1 0 0,-1 0 1 0 0,0 1-1 0 0,1-1 1 0 0,-1 1-1 0 0,0-1 1 0 0,0 0-1 0 0,0 1 0 0 0,0-1 1 0 0,0 0-1 0 0,0 1 1 0 0,0-1-1 0 0,0 1 1 0 0,-1-1-1 0 0,1 0 0 0 0,-1 1 1 0 0,1-1-1 0 0,-1 0 1 0 0,1 0-1 0 0,-1 1 1 0 0,0-1-1 0 0,1 0 0 0 0,-1 0 1 0 0,0 0-1 0 0,0 0 1 0 0,0 0-1 0 0,0 0 1 0 0,0 0-1 0 0,0 0 1 0 0,0 0-1 0 0,-2 0 13 0 0,-57 41 96 0 0,56-40-84 0 0,-307 148 110 0 0,309-150-134 0 0,1 0 0 0 0,-1 0-1 0 0,1 1 1 0 0,0-1 0 0 0,-1 0-1 0 0,1 1 1 0 0,-1-1 0 0 0,1 1-1 0 0,0 0 1 0 0,-1-1 0 0 0,1 1-1 0 0,0 0 1 0 0,0 0 0 0 0,0 0-1 0 0,-1-1 1 0 0,1 1 0 0 0,0 0-1 0 0,0 1 1 0 0,0-1 0 0 0,1 0-1 0 0,-1 0 1 0 0,0 0 0 0 0,0 1-1 0 0,1-1 1 0 0,-1 0 0 0 0,0 1-1 0 0,1-1 1 0 0,-1 0 0 0 0,1 1-1 0 0,0-1 1 0 0,0 1 0 0 0,-1-1-1 0 0,1 1 1 0 0,0-1 0 0 0,0 0-1 0 0,0 1 1 0 0,0-1 0 0 0,1 1-1 0 0,-1-1 1 0 0,0 1 0 0 0,1-1-1 0 0,-1 0 1 0 0,1 1 0 0 0,-1-1-1 0 0,1 1 1 0 0,-1-1 0 0 0,1 0-1 0 0,0 0 1 0 0,0 0 0 0 0,0 1 0 0 0,0-1-1 0 0,0 0 1 0 0,0 0 0 0 0,0 0-1 0 0,0 0 1 0 0,0 0 0 0 0,0-1-1 0 0,1 1 1 0 0,-1 0 0 0 0,0 0-1 0 0,0-1 1 0 0,1 1 0 0 0,-1-1-1 0 0,1 1 1 0 0,-1-1 0 0 0,0 0-1 0 0,1 1 1 0 0,-1-1 0 0 0,2 0 12 0 0,240 59 182 0 0,-193-51-209 0 0,-1 2 1 0 0,0 2-1 0 0,0 2 1 0 0,-2 3-1 0 0,2 2 27 0 0,-43-17-11 0 0,-1 0 0 0 0,1 0 1 0 0,-1 0-1 0 0,1 1 0 0 0,-1 0 0 0 0,0 0 1 0 0,0 0-1 0 0,-1 1 0 0 0,1 0 1 0 0,-1 0-1 0 0,1 0 0 0 0,-1 0 0 0 0,-1 1 1 0 0,1-1-1 0 0,0 1 0 0 0,-1 0 0 0 0,0 0 1 0 0,0 1-1 0 0,-1-1 0 0 0,0 0 0 0 0,1 1 1 0 0,-2 0-1 0 0,1-1 0 0 0,-1 1 1 0 0,0 0-1 0 0,0 0 0 0 0,0 0 0 0 0,-1-1 1 0 0,0 1-1 0 0,0 0 0 0 0,-1 0 0 0 0,1 0 1 0 0,-1 0-1 0 0,0 0 0 0 0,-1-1 0 0 0,0 1 1 0 0,0 0-1 0 0,0-1 0 0 0,0 1 0 0 0,-1 0 11 0 0,-19 15 217 0 0,0 0 0 0 0,-1-1 0 0 0,-1-2 0 0 0,-1 0-1 0 0,-1-1 1 0 0,0-2 0 0 0,-1-1 0 0 0,-1 0 0 0 0,0-3-1 0 0,0 0 1 0 0,-1-2 0 0 0,-1-1 0 0 0,1-1 0 0 0,-1-1-1 0 0,-1-2 1 0 0,-24 0-217 0 0,-216 8 848 0 0,269-12-868 0 0,0 1-1 0 0,1-1 0 0 0,-1 0 1 0 0,0 0-1 0 0,1 0 0 0 0,-1 0 0 0 0,0 0 1 0 0,1 0-1 0 0,-1 0 0 0 0,0 0 1 0 0,1-1-1 0 0,-1 1 0 0 0,0-1 1 0 0,1 1-1 0 0,-1-1 0 0 0,1 0 0 0 0,-1 1 1 0 0,1-1-1 0 0,0 0 0 0 0,-1 0 1 0 0,1 0-1 0 0,0 0 0 0 0,-1 0 1 0 0,1-1-1 0 0,0 1 0 0 0,0 0 0 0 0,0-1 1 0 0,0 1-1 0 0,0 0 0 0 0,0-1 1 0 0,1 1-1 0 0,-1-1 0 0 0,0 1 1 0 0,1-1-1 0 0,-1 0 0 0 0,1 1 0 0 0,-1-1 1 0 0,1 1-1 0 0,0-1 0 0 0,0 0 1 0 0,0 0-1 0 0,0 1 0 0 0,0-1 1 0 0,0 0-1 0 0,0 1 0 0 0,1-1 0 0 0,-1 1 1 0 0,0-1-1 0 0,1 0 0 0 0,-1 1 1 0 0,1-1-1 0 0,0 1 0 0 0,0-1 0 0 0,-1 1 1 0 0,1-1-1 0 0,0 1 0 0 0,0 0 1 0 0,0-1-1 0 0,1 1 0 0 0,-1 0 1 0 0,0 0-1 0 0,0 0 0 0 0,1 0 0 0 0,-1 0 1 0 0,1 0 20 0 0,85-47-4209 0 0,-24 29-2832 0 0,-51 16 4887 0 0,14-5-8414 0 0</inkml:trace>
  <inkml:trace contextRef="#ctx0" brushRef="#br0" timeOffset="2260.826">21037 15226 9946 0 0,'0'0'1873'0'0,"0"0"-336"0"0,0 0-467 0 0,0 0-482 0 0,0 0-289 0 0,0 0-115 0 0,0 0 25 0 0,0 0 115 0 0,0 0 99 0 0,0 0 22 0 0,0 0-15 0 0,0 0-57 0 0,0 0-51 0 0,2 26-76 0 0,7 185 270 0 0,-9-127 1249 0 0,35-84-521 0 0,5 5-1326 0 0,0 1 1 0 0,-1 2-1 0 0,0 2 0 0 0,0 2 1 0 0,-1 1-1 0 0,0 2 0 0 0,-1 1 0 0 0,25 16 82 0 0,6 0-46 0 0,-30-17 21 0 0,-1 3 0 0 0,0 0 0 0 0,-1 3 0 0 0,-1 1 0 0 0,-1 1 0 0 0,-1 2 0 0 0,18 19 25 0 0,-49-42 22 0 0,0-1-1 0 0,0 1 0 0 0,0-1 1 0 0,-1 1-1 0 0,1 0 1 0 0,-1 0-1 0 0,1 0 0 0 0,-1 0 1 0 0,0 0-1 0 0,0 0 1 0 0,1 0-1 0 0,-2 0 1 0 0,1 0-1 0 0,0 0 0 0 0,0 1 1 0 0,-1-1-1 0 0,1 0 1 0 0,-1 1-1 0 0,0-1 0 0 0,1 0 1 0 0,-1 1-1 0 0,0-1 1 0 0,-1 0-1 0 0,1 1 0 0 0,0-1 1 0 0,-1 0-1 0 0,1 1 1 0 0,-1-1-1 0 0,0 0 1 0 0,0 0-1 0 0,0 1 0 0 0,0-1 1 0 0,0 0-1 0 0,0 0 1 0 0,0 0-1 0 0,-1 0 0 0 0,1 0 1 0 0,-1-1-1 0 0,1 1 1 0 0,-1 0-1 0 0,0-1 0 0 0,0 1 1 0 0,0-1-1 0 0,0 0 1 0 0,0 1-1 0 0,0-1 1 0 0,0 0-22 0 0,-110 40 1315 0 0,-245-16 132 0 0,125-17-1315 0 0,125 4-335 0 0,107-12-78 0 0,24-5-2565 0 0,23-8-2297 0 0,-27 6-63 0 0,0 1-5191 0 0</inkml:trace>
  <inkml:trace contextRef="#ctx0" brushRef="#br0" timeOffset="2517.761">20964 15205 17124 0 0,'0'0'-110'0'0,"0"0"88"0"0,0 0 244 0 0,0 0 318 0 0,0 0 223 0 0,0 0 69 0 0,0 0-31 0 0,0 0-79 0 0,0 0-75 0 0,0 0-93 0 0,0 0-154 0 0,0 0-155 0 0,0 0-98 0 0,20-16-74 0 0,68-47-57 0 0,-81 59-20 0 0,0 1-1 0 0,1-1 0 0 0,0 1 0 0 0,-1 1 1 0 0,1 0-1 0 0,0 0 0 0 0,0 0 0 0 0,0 1 1 0 0,0 0-1 0 0,1 0 0 0 0,-1 1 1 0 0,0 0-1 0 0,0 1 0 0 0,1 0 5 0 0,22 0-35 0 0,159-2-2226 0 0,-106 2-7425 0 0,-73-1 1581 0 0</inkml:trace>
  <inkml:trace contextRef="#ctx0" brushRef="#br0" timeOffset="2836.63">21802 15168 20604 0 0,'0'0'450'0'0,"0"0"-845"0"0,0 0-113 0 0,0 0 236 0 0,0 0 252 0 0,0 0 81 0 0,0 0 25 0 0,0 0 20 0 0,0 0 56 0 0,34 23 46 0 0,105 67 72 0 0,-135-86-182 0 0,1 0 1 0 0,0 0-1 0 0,0-1 0 0 0,0 0 1 0 0,0 0-1 0 0,0 0 1 0 0,1 0-1 0 0,-1-1 0 0 0,1 0 1 0 0,0 0-1 0 0,0 0 1 0 0,-1-1-1 0 0,1 0 0 0 0,0 0 1 0 0,0 0-1 0 0,1-1 1 0 0,4 0-99 0 0,9-1 238 0 0,-13 0-243 0 0,1 0-1 0 0,-1 0 1 0 0,0-1 0 0 0,0 0-1 0 0,0 0 1 0 0,0 0 0 0 0,0-1-1 0 0,-1 0 1 0 0,1-1 0 0 0,-1 1-1 0 0,0-1 1 0 0,0 0 0 0 0,0-1 0 0 0,-1 0-1 0 0,1 0 1 0 0,-1 0 0 0 0,0 0-1 0 0,0-1 1 0 0,-1 0 0 0 0,0 0-1 0 0,0 0 1 0 0,0 0 0 0 0,-1-1-1 0 0,0 1 1 0 0,0-1 0 0 0,0 0 0 0 0,-1 0-1 0 0,0 0 1 0 0,-1 0 0 0 0,0 0-1 0 0,0-1 1 0 0,0 1 0 0 0,-1 0-1 0 0,0 0 1 0 0,0-1 0 0 0,-1 1-1 0 0,0 0 1 0 0,0-1 0 0 0,-1 1 0 0 0,0 0-1 0 0,0 0 1 0 0,0 0 0 0 0,-1 1-1 0 0,0-1 1 0 0,-1 1 0 0 0,1-1-1 0 0,-1 1 1 0 0,0 0 0 0 0,-1 0-1 0 0,0 1 1 0 0,-1-3 5 0 0,-5 0-79 0 0,1 0-1 0 0,-1 0 1 0 0,0 0 0 0 0,-1 2-1 0 0,1-1 1 0 0,-1 1-1 0 0,-1 1 1 0 0,1 0-1 0 0,-1 1 1 0 0,0 1 0 0 0,0 0-1 0 0,0 0 1 0 0,0 1-1 0 0,0 1 1 0 0,-9 0 79 0 0,15 1-3 0 0,1 0 0 0 0,-1 0 1 0 0,1 0-1 0 0,-1 1 0 0 0,1 0 0 0 0,-1 1 1 0 0,1-1-1 0 0,0 1 0 0 0,0 0 0 0 0,-1 1 0 0 0,1 0 1 0 0,1 0-1 0 0,-1 0 0 0 0,0 0 0 0 0,1 1 0 0 0,0 0 1 0 0,0 0-1 0 0,0 1 0 0 0,0-1 0 0 0,1 1 0 0 0,-1 0 1 0 0,1 0-1 0 0,1 1 0 0 0,-1-1 0 0 0,1 1 1 0 0,0 0-1 0 0,0 0 0 0 0,0 0 0 0 0,1 0 0 0 0,0 0 1 0 0,0 0-1 0 0,0 3 3 0 0,1-3-17 0 0,0 1 0 0 0,0 0 0 0 0,1 0 0 0 0,0-1 0 0 0,0 1-1 0 0,0 0 1 0 0,1 0 0 0 0,0-1 0 0 0,0 1 0 0 0,1 0 0 0 0,0-1 0 0 0,0 1 0 0 0,1-1 0 0 0,-1 0 0 0 0,1 0 0 0 0,1 0 0 0 0,-1 0 0 0 0,1 0 0 0 0,0-1-1 0 0,0 0 1 0 0,1 1 0 0 0,-1-2 0 0 0,5 5 17 0 0,35 26-3206 0 0,3-6-4323 0 0,-26-16-2465 0 0</inkml:trace>
  <inkml:trace contextRef="#ctx0" brushRef="#br0" timeOffset="3150.869">22596 15067 19316 0 0,'0'0'-797'0'0,"0"0"-150"0"0,0 0 152 0 0,0 0 412 0 0,0 0 539 0 0,0 0 374 0 0,0 0 210 0 0,0 0 63 0 0,0 0-19 0 0,9 34-52 0 0,61 211 747 0 0,40 272-647 0 0,-97-454-641 0 0,-13-63-94 0 0,0 0 42 0 0,0 0 40 0 0,0 0 2 0 0,0-32-1047 0 0,-4-15-2830 0 0,-1-4-5621 0 0,5 37-41 0 0</inkml:trace>
  <inkml:trace contextRef="#ctx0" brushRef="#br0" timeOffset="3351.294">22878 15005 22165 0 0,'0'0'553'0'0,"0"0"-82"0"0,0 0-275 0 0,0 0-248 0 0,0 0-119 0 0,0 0-42 0 0,0 0 66 0 0,0 0 77 0 0,0 0 42 0 0,0 0 14 0 0,34-5-6 0 0,109-14 3 0 0,125 10-1886 0 0,-171 11-2438 0 0,-80-2 2787 0 0,23 0-3577 0 0,-16 6-3097 0 0,-20-2 6732 0 0</inkml:trace>
  <inkml:trace contextRef="#ctx0" brushRef="#br0" timeOffset="3504.82">22615 15448 12595 0 0,'0'0'8305'0'0,"0"0"-7496"0"0,0 0-457 0 0,0 0-184 0 0,0 0 0 0 0,0 0 8 0 0,254 29-48 0 0,-186-27-72 0 0,3 0-48 0 0,-7 0-64 0 0,1 0-288 0 0,-2-1-608 0 0,-12 1-1489 0 0,-12 0-2760 0 0,-13 0-6978 0 0</inkml:trace>
  <inkml:trace contextRef="#ctx0" brushRef="#br0" timeOffset="4970.912">25240 14913 7170 0 0,'0'0'904'0'0,"0"0"-165"0"0,0 0-205 0 0,0 0-111 0 0,0 0 47 0 0,0 0 26 0 0,0 0-55 0 0,0 0-110 0 0,0 0-161 0 0,0 0-123 0 0,0 0-36 0 0,0 0 164 0 0,0 29 1194 0 0,30 398 3048 0 0,-30-15-2882 0 0,0-411-1271 0 0,0-1 104 0 0,0 0 116 0 0,0 0 94 0 0,0 0 38 0 0,2-43-932 0 0,0-56-10874 0 0,-2 80 7421 0 0,0 1-2498 0 0</inkml:trace>
  <inkml:trace contextRef="#ctx0" brushRef="#br0" timeOffset="5554.735">24880 14746 15891 0 0,'0'0'1343'0'0,"0"0"-793"0"0,0 0-337 0 0,0 0-306 0 0,0 0-213 0 0,0 0-30 0 0,0 0 156 0 0,0 0 286 0 0,0 0 228 0 0,0 0 93 0 0,34-7-15 0 0,111-21-17 0 0,-112 23-182 0 0,-1 1 0 0 0,1 2-1 0 0,0 2 1 0 0,0 1 0 0 0,0 1 0 0 0,0 2-1 0 0,11 3-212 0 0,8 0 135 0 0,36 5-122 0 0,0 4 0 0 0,-1 3-1 0 0,-1 4 1 0 0,64 27-13 0 0,-146-49-20 0 0,-1-1 0 0 0,1 1 1 0 0,0 0-1 0 0,0 0 0 0 0,0 0 0 0 0,-1 0 1 0 0,1 1-1 0 0,0-1 0 0 0,-1 1 0 0 0,0 0 0 0 0,1 0 1 0 0,-1 1-1 0 0,0-1 0 0 0,0 1 0 0 0,0-1 0 0 0,0 1 1 0 0,-1 0-1 0 0,1 0 0 0 0,-1 0 0 0 0,0 0 1 0 0,1 1-1 0 0,-1-1 0 0 0,-1 0 0 0 0,1 1 0 0 0,-1 0 1 0 0,1-1-1 0 0,-1 1 0 0 0,0 0 0 0 0,0 0 0 0 0,-1 0 1 0 0,1 0-1 0 0,-1-1 0 0 0,0 1 0 0 0,0 0 1 0 0,0 0-1 0 0,0 0 0 0 0,-1 0 0 0 0,1 0 0 0 0,-1 0 1 0 0,0 0-1 0 0,0-1 0 0 0,-1 1 0 0 0,-1 3 20 0 0,-23 12 87 0 0,-2-1-1 0 0,0 0 0 0 0,-1-3 1 0 0,-1 0-1 0 0,0-2 0 0 0,0-1 1 0 0,-2-1-1 0 0,1-2 0 0 0,-19 3-86 0 0,-4 3 81 0 0,-66 17 72 0 0,70-20-131 0 0,1 1 1 0 0,0 3-1 0 0,1 2 0 0 0,-43 22-22 0 0,165-16-264 0 0,66-8 511 0 0,-51-8-281 0 0,0 3-1 0 0,-1 4 1 0 0,-1 4 0 0 0,0 3-1 0 0,58 26 35 0 0,-8 50-319 0 0,-134-95 325 0 0,1 1-1 0 0,-1 0 1 0 0,0 0-1 0 0,0 1 1 0 0,-1-1-1 0 0,0 1 1 0 0,1-1-1 0 0,-1 1 1 0 0,-1 0 0 0 0,1 0-1 0 0,-1-1 1 0 0,0 1-1 0 0,0 0 1 0 0,0 0-1 0 0,-1 0 1 0 0,1 1 0 0 0,-1-1-1 0 0,-1 0 1 0 0,1 0-1 0 0,-1 0 1 0 0,1 0-1 0 0,-2 0 1 0 0,1 0-1 0 0,0-1 1 0 0,-1 1 0 0 0,0 0-1 0 0,0 0 1 0 0,0-1-1 0 0,-1 1 1 0 0,0-1-1 0 0,-1 2-5 0 0,-13 11 185 0 0,-1-1 0 0 0,0-1 0 0 0,-1 0 0 0 0,-1-1 0 0 0,0-1-1 0 0,-1-1 1 0 0,0-1 0 0 0,-1-1 0 0 0,0-1 0 0 0,0 0 0 0 0,-1-2-1 0 0,0-1 1 0 0,-1-1 0 0 0,1-1 0 0 0,-3 0-185 0 0,-38 7 375 0 0,-1-2 1 0 0,-1-3-1 0 0,0-4 1 0 0,1-2-1 0 0,-1-2 0 0 0,-7-5-375 0 0,54 6 31 0 0,0 0 0 0 0,0-2-1 0 0,0 0 1 0 0,0-1 0 0 0,0-1-1 0 0,1-1 1 0 0,0-1 0 0 0,0 0-1 0 0,0-1 1 0 0,1-1 0 0 0,1-1-1 0 0,-1 0 1 0 0,-4-5-31 0 0,20 14-60 0 0,-1-1-1 0 0,1 1 1 0 0,-1-1 0 0 0,1 0-1 0 0,-1 0 1 0 0,1 0 0 0 0,0 1-1 0 0,0-1 1 0 0,0 0-1 0 0,0 0 1 0 0,0-1 0 0 0,1 1-1 0 0,-1 0 1 0 0,1 0 0 0 0,-1 0-1 0 0,1 0 1 0 0,0-1-1 0 0,0 1 1 0 0,0 0 0 0 0,0 0-1 0 0,0 0 1 0 0,0-1-1 0 0,1 1 1 0 0,-1 0 0 0 0,1 0-1 0 0,-1 0 1 0 0,1 0 0 0 0,0 0-1 0 0,0 0 1 0 0,0 0-1 0 0,0 0 1 0 0,0 0 0 0 0,0 0-1 0 0,1 0 1 0 0,-1 0 0 0 0,0 1-1 0 0,1-1 1 0 0,0 1-1 0 0,-1-1 1 0 0,1 1 0 0 0,0 0-1 0 0,0-1 1 0 0,0 1 0 0 0,0 0 60 0 0,96-47-10227 0 0,-87 43 7145 0 0,9-2-6721 0 0</inkml:trace>
  <inkml:trace contextRef="#ctx0" brushRef="#br0" timeOffset="6338.884">26537 14887 16812 0 0,'0'0'421'0'0,"0"0"-720"0"0,0 0-324 0 0,0 0-9 0 0,0 0 256 0 0,0 0 403 0 0,0 0 194 0 0,0 0 117 0 0,0 0 78 0 0,0 0 35 0 0,4 34-1 0 0,13 113-27 0 0,-27 70 863 0 0,-13 162-393 0 0,42-343 764 0 0,-19-36-1263 0 0,0 0-51 0 0,-42-180-17451 0 0,14 90 13339 0 0,18 44 6153 0 0,6-1 4012 0 0,13 23 1049 0 0,14 9-4133 0 0,76 6-3905 0 0,-77 9 1359 0 0,17-1-867 0 0,1-1-1 0 0,-1-2 1 0 0,0-2-1 0 0,0-2 1 0 0,-1-1-1 0 0,10-4 102 0 0,-39 10 1 0 0,-1 0-1 0 0,1-1 0 0 0,0 1 0 0 0,-1-2 1 0 0,0 1-1 0 0,0-1 0 0 0,0 0 0 0 0,-1-1 1 0 0,1 0-1 0 0,-1 0 0 0 0,-1 0 0 0 0,1-1 1 0 0,-1 0-1 0 0,0 0 0 0 0,-1-1 0 0 0,0 0 1 0 0,0 0-1 0 0,0 0 0 0 0,-1 0 0 0 0,0-1 1 0 0,-1 0-1 0 0,0 1 0 0 0,-1-1 0 0 0,1 0 1 0 0,-2-1-1 0 0,1 1 0 0 0,-1 0 0 0 0,-1 0 1 0 0,1-2-1 0 0,-1 3 82 0 0,0-1 1 0 0,-1 0 0 0 0,0 1-1 0 0,0-1 1 0 0,-1 0-1 0 0,0 1 1 0 0,0 0 0 0 0,-1-1-1 0 0,0 1 1 0 0,0 0-1 0 0,-1 1 1 0 0,0-1 0 0 0,-1 0-1 0 0,0 1 1 0 0,0 0-1 0 0,-3-3-82 0 0,7 9 146 0 0,1 1-44 0 0,0 0-62 0 0,1 33-797 0 0,112 414 2272 0 0,-76-133-654 0 0,-22-296-1676 0 0,0-37-4972 0 0,-7 7-815 0 0,-1 4-3856 0 0</inkml:trace>
  <inkml:trace contextRef="#ctx0" brushRef="#br0" timeOffset="6624.915">27710 14881 17548 0 0,'0'0'2130'0'0,"0"0"-2397"0"0,0 0-539 0 0,0 0 348 0 0,0 0 444 0 0,0 0 253 0 0,0 0 180 0 0,8 33 115 0 0,51 218 1235 0 0,42 287 375 0 0,-88-484-1974 0 0,-13-54-138 0 0,0 0-22 0 0,-13-42-4567 0 0,6 29-941 0 0,0 1-5376 0 0</inkml:trace>
  <inkml:trace contextRef="#ctx0" brushRef="#br0" timeOffset="6904.924">27441 14828 19828 0 0,'0'0'2717'0'0,"0"0"-1886"0"0,0 0-543 0 0,0 0-120 0 0,0 0-112 0 0,0 0-43 0 0,0 0 10 0 0,0 0 81 0 0,0 0 117 0 0,0 0 78 0 0,0 0 33 0 0,0 0-28 0 0,0 0-60 0 0,34-4-31 0 0,107-7-55 0 0,56 32 145 0 0,118 1 145 0 0,-309-35-3051 0 0,-19 4-6442 0 0,5 6-2288 0 0</inkml:trace>
  <inkml:trace contextRef="#ctx0" brushRef="#br1" timeOffset="11193.165">1667 5612 1400 0 0,'0'0'1395'0'0,"0"0"-776"0"0,0 0-418 0 0,0 0-198 0 0,0 0-100 0 0,0 0-51 0 0,0 0-18 0 0,0 0 30 0 0,0 0 46 0 0,0 0 67 0 0,0 0 78 0 0,4-17 1294 0 0,-185 36 2697 0 0,-74 38-856 0 0,230-47-3114 0 0,0 1-1 0 0,1 1 0 0 0,1 1 0 0 0,0 1 1 0 0,1 1-1 0 0,0 1 0 0 0,-16 17-75 0 0,19-15 33 0 0,0 1 0 0 0,2 0 0 0 0,0 2 0 0 0,1 0 0 0 0,1 1-1 0 0,1 0 1 0 0,2 1 0 0 0,0 1 0 0 0,1 0 0 0 0,1 1 0 0 0,1-1 0 0 0,2 2 0 0 0,0-1-1 0 0,2 1 1 0 0,1 0 0 0 0,1 0 0 0 0,0 21-33 0 0,17 165 743 0 0,-8-195-636 0 0,1-1 0 0 0,1 1 0 0 0,1-1 0 0 0,0-1 0 0 0,1 0 0 0 0,1 0 0 0 0,0-1 1 0 0,1 0-1 0 0,0-1 0 0 0,1 0 0 0 0,1-1 0 0 0,0-1 0 0 0,0 0 0 0 0,2-1 0 0 0,-1 0 0 0 0,1-2 0 0 0,12 6-107 0 0,6 1 276 0 0,0-1 0 0 0,1-2 0 0 0,0-1 1 0 0,1-2-1 0 0,0-1 0 0 0,1-2 0 0 0,-1-2 0 0 0,11-1-276 0 0,-14 0 198 0 0,-1-2 1 0 0,1-1-1 0 0,-1-2 1 0 0,1-1-1 0 0,-1-2 1 0 0,0-1-1 0 0,-1-1 0 0 0,1-2 1 0 0,-1-1-1 0 0,-1-1 1 0 0,14-9-199 0 0,-20 5 146 0 0,-1 0 1 0 0,0-2 0 0 0,-1-1-1 0 0,-1-1 1 0 0,-1 0-1 0 0,-1-2 1 0 0,0 0-1 0 0,-2-1 1 0 0,0-1-1 0 0,-2 0 1 0 0,0-1-1 0 0,-2-1 1 0 0,0 0 0 0 0,-2-1-1 0 0,-1-1 1 0 0,-1 1-1 0 0,-2-1 1 0 0,3-14-147 0 0,-6 17 74 0 0,0 0 1 0 0,-2 1 0 0 0,0-1-1 0 0,-2 0 1 0 0,0 0 0 0 0,-2 0 0 0 0,-1 0-1 0 0,-1 0 1 0 0,0 1 0 0 0,-2 0-1 0 0,-1 0 1 0 0,-1 0 0 0 0,0 1-1 0 0,-5-7-74 0 0,-6-5-11 0 0,-1 1 1 0 0,-2 1-1 0 0,-1 1 0 0 0,-1 1 0 0 0,-1 2 0 0 0,-2 0 0 0 0,-1 1 0 0 0,-1 2 1 0 0,-1 1-1 0 0,-1 1 0 0 0,-1 2 0 0 0,-1 1 0 0 0,-1 1 0 0 0,-31-11 11 0 0,45 23-108 0 0,0 0 0 0 0,-1 2-1 0 0,0 0 1 0 0,1 2 0 0 0,-1 0 0 0 0,-1 1-1 0 0,1 1 1 0 0,0 1 0 0 0,0 1-1 0 0,0 1 1 0 0,-15 3 108 0 0,20-1-399 0 0,1 0 1 0 0,0 0-1 0 0,1 2 0 0 0,-1 0 0 0 0,1 0 1 0 0,0 1-1 0 0,1 1 0 0 0,-1 1 1 0 0,2 0-1 0 0,-7 5 399 0 0,-40 41-6751 0 0,41-35-833 0 0</inkml:trace>
  <inkml:trace contextRef="#ctx0" brushRef="#br1" timeOffset="12978.007">1848 5639 2849 0 0,'0'0'1469'0'0,"0"0"-127"0"0,0 0-161 0 0,0 0-270 0 0,0 0-333 0 0,0 0-348 0 0,0 0-352 0 0,0 0-213 0 0,0 0-33 0 0,0 0 77 0 0,0 0 139 0 0,0 0 111 0 0,0 0 56 0 0,27-10 21 0 0,193-70 284 0 0,1105-351 2331 0 0,-636 208-1332 0 0,888-256 896 0 0,651-43-89 0 0,2173-521-267 0 0,-2577 615-1399 0 0,-185 86-160 0 0,527-122 284 0 0,-1778 365-309 0 0,-677 196-9767 0 0,255-85 5917 0 0,13-3-2769 0 0</inkml:trace>
  <inkml:trace contextRef="#ctx0" brushRef="#br1" timeOffset="20385.057">28984 703 6017 0 0,'0'0'2258'0'0,"0"0"-360"0"0,0 0-815 0 0,0 0-514 0 0,0 0-259 0 0,0 0-120 0 0,0 0-4 0 0,0 0 20 0 0,0 0 28 0 0,0 0 59 0 0,0 0 58 0 0,0 0 42 0 0,32-3 13 0 0,159-12 373 0 0,-166 15-600 0 0,1-1 0 0 0,-1-2 0 0 0,0 0 0 0 0,0-2 0 0 0,-1-1 0 0 0,1-1 0 0 0,-1 0 0 0 0,-1-2 0 0 0,0-1 0 0 0,0-1 0 0 0,0-1 0 0 0,-2-1 0 0 0,0-1 0 0 0,0 0 0 0 0,-1-2 0 0 0,-1 0 0 0 0,4-6-179 0 0,-20 19-29 0 0,-1 0 0 0 0,1-1 0 0 0,-1 1 0 0 0,0-1 0 0 0,0 1 0 0 0,0-1 0 0 0,-1 0 0 0 0,1 0 0 0 0,-1 0 0 0 0,0 0 0 0 0,0 0 1 0 0,0 0-1 0 0,-1 0 0 0 0,1 0 0 0 0,-1 0 0 0 0,0 0 0 0 0,0 0 0 0 0,0 0 0 0 0,-1-1 0 0 0,1 1 0 0 0,-1 0 0 0 0,0 0 0 0 0,-1 0 0 0 0,1 0 0 0 0,0 1 0 0 0,-1-1 0 0 0,0 0 0 0 0,0 1 0 0 0,0-1 0 0 0,0 1 0 0 0,-1-1 1 0 0,0 1-1 0 0,1 0 0 0 0,-1 0 0 0 0,0 0 0 0 0,0 1 0 0 0,-1-1 0 0 0,1 1 0 0 0,-4-3 29 0 0,-154-54-2110 0 0,148 56 2062 0 0,0 0 1 0 0,-1 1-1 0 0,1 0 1 0 0,-1 1-1 0 0,0 0 1 0 0,1 1-1 0 0,-1 1 1 0 0,0 0-1 0 0,1 1 1 0 0,-1 0-1 0 0,1 1 1 0 0,0 1-1 0 0,0 0 1 0 0,0 1 0 0 0,0 0-1 0 0,1 1 1 0 0,0 0-1 0 0,0 1 1 0 0,0 1-1 0 0,1 0 1 0 0,0 0-1 0 0,1 1 1 0 0,0 0-1 0 0,0 1 1 0 0,1 0-1 0 0,0 0 1 0 0,1 1-1 0 0,0 1 1 0 0,1-1-1 0 0,0 1 1 0 0,1 0 0 0 0,-5 12 47 0 0,9-11 65 0 0,0 0 0 0 0,0 0 0 0 0,1 0 0 0 0,1 0 0 0 0,0 0 1 0 0,1 0-1 0 0,1 0 0 0 0,0 0 0 0 0,0-1 0 0 0,1 1 0 0 0,1-1 1 0 0,0 1-1 0 0,1-1 0 0 0,0 0 0 0 0,1-1 0 0 0,0 1 0 0 0,1-1 1 0 0,0 0-1 0 0,1-1 0 0 0,0 0 0 0 0,1 0 0 0 0,0 0 0 0 0,2 0-65 0 0,25 24 225 0 0,1-2-1 0 0,2-2 0 0 0,0-2 1 0 0,3-1-1 0 0,25 12-224 0 0,43 16 163 0 0,98 69-266 0 0,-207-124 83 0 0,0 0 1 0 0,-1 0-1 0 0,1 0 0 0 0,0 1 1 0 0,0-1-1 0 0,-1 0 1 0 0,1 1-1 0 0,0-1 0 0 0,-1 1 1 0 0,1-1-1 0 0,0 1 0 0 0,-1-1 1 0 0,1 1-1 0 0,-1-1 0 0 0,1 1 1 0 0,-1-1-1 0 0,1 1 0 0 0,-1 0 1 0 0,1-1-1 0 0,-1 1 0 0 0,0 0 1 0 0,1-1-1 0 0,-1 1 0 0 0,0 0 1 0 0,0 0-1 0 0,1-1 0 0 0,-1 1 1 0 0,0 0-1 0 0,0 0 0 0 0,0-1 1 0 0,0 1-1 0 0,0 0 1 0 0,0 0-1 0 0,0 0 0 0 0,0-1 1 0 0,0 1-1 0 0,-1 0 0 0 0,1 0 1 0 0,0-1-1 0 0,0 1 0 0 0,-1 0 1 0 0,1-1-1 0 0,0 1 0 0 0,-1 0 1 0 0,1-1-1 0 0,-1 1 0 0 0,1 0 1 0 0,-1-1-1 0 0,1 1 0 0 0,-1-1 1 0 0,1 1-1 0 0,-1-1 0 0 0,0 1 1 0 0,1-1-1 0 0,-1 1 0 0 0,0-1 1 0 0,1 0-1 0 0,-1 1 20 0 0,-53 9-212 0 0,40-8 352 0 0,-108 10 5 0 0,1-5 1 0 0,-1-6 0 0 0,0-5-1 0 0,0-5 1 0 0,-35-10-146 0 0,153 18 1 0 0,-14 1 38 0 0,1-2 0 0 0,-1 0-1 0 0,1-1 1 0 0,-1 0 0 0 0,1-2 0 0 0,0 0-1 0 0,1-1 1 0 0,-1 0 0 0 0,1-1 0 0 0,0-1 0 0 0,1-1-1 0 0,0 0 1 0 0,0-1 0 0 0,1-1 0 0 0,1 0-1 0 0,-8-7-38 0 0,20 14-57 0 0,-1 1 0 0 0,1 0 0 0 0,0-1 0 0 0,-1 1 0 0 0,1-1 0 0 0,1 0 0 0 0,-1 1 0 0 0,1-1 0 0 0,-1 0 0 0 0,1 1 0 0 0,0-1 0 0 0,0 0 0 0 0,1 1 0 0 0,-1-1 0 0 0,1 0 0 0 0,0 1 0 0 0,0-1 0 0 0,0 1 0 0 0,0-1 0 0 0,0 1 0 0 0,1-1 0 0 0,0 1 0 0 0,0 0 0 0 0,0 0 0 0 0,0 0 0 0 0,0 0 0 0 0,0 0 0 0 0,1 0 0 0 0,0 1 0 0 0,-1-1 0 0 0,1 1 0 0 0,0-1 0 0 0,0 1 0 0 0,0 0 0 0 0,1 1 0 0 0,-1-1 0 0 0,1 0 57 0 0,129-62-1451 0 0,-3 24-1265 0 0,1 6 1 0 0,2 5 0 0 0,63-2 2715 0 0,-130 22-4569 0 0</inkml:trace>
  <inkml:trace contextRef="#ctx0" brushRef="#br1" timeOffset="20870.515">30071 1188 7882 0 0,'0'0'597'0'0,"0"0"-483"0"0,0 0-191 0 0,0 0 124 0 0,0 0 217 0 0,0 0 150 0 0,0 0 55 0 0,0 0 30 0 0,0 0 29 0 0,0 0-4 0 0,0 0-30 0 0,0 0-46 0 0,34 2-35 0 0,106 5 23 0 0,-132-7-355 0 0,-1 0-1 0 0,1 0 1 0 0,-1 0 0 0 0,0-1-1 0 0,1-1 1 0 0,-1 1-1 0 0,0-1 1 0 0,0 0 0 0 0,0-1-1 0 0,0 1 1 0 0,0-1-1 0 0,0-1 1 0 0,-1 1-1 0 0,0-1 1 0 0,5-4-81 0 0,11-6 331 0 0,-4 6-240 0 0,-1-1-1 0 0,0-1 1 0 0,0 0-1 0 0,-1-2 0 0 0,0 0 1 0 0,-1 0-1 0 0,-1-1 0 0 0,0-1 1 0 0,0 0-1 0 0,-2-1 1 0 0,0-1-1 0 0,0 0 0 0 0,-2-1 1 0 0,0 0-1 0 0,0 0 0 0 0,-2-1 1 0 0,0 0-1 0 0,-2 0 0 0 0,0-1 1 0 0,0 0-1 0 0,1-16-90 0 0,-8 15-113 0 0,-1 1 0 0 0,-1-1-1 0 0,-1 1 1 0 0,-1 0 0 0 0,0 0 0 0 0,-2 1-1 0 0,0-1 1 0 0,-1 1 0 0 0,0 1-1 0 0,-2-1 1 0 0,0 2 0 0 0,-1-1 0 0 0,0 1-1 0 0,-2 1 1 0 0,0 0 0 0 0,0 1-1 0 0,-1 0 1 0 0,-1 2 0 0 0,0-1 0 0 0,-1 2-1 0 0,-1 0 1 0 0,1 0 0 0 0,-2 2 0 0 0,1 0-1 0 0,-1 1 1 0 0,0 1 0 0 0,-1 1-1 0 0,0 0 1 0 0,0 2 0 0 0,0 0 0 0 0,-1 1-1 0 0,1 1 1 0 0,-1 0 0 0 0,-5 2 113 0 0,6-2-16 0 0,0 1 1 0 0,-1 1 0 0 0,1 1 0 0 0,0 0 0 0 0,-1 2-1 0 0,1 0 1 0 0,0 1 0 0 0,0 1 0 0 0,1 1-1 0 0,0 1 1 0 0,0 0 0 0 0,0 1 0 0 0,1 1-1 0 0,0 1 1 0 0,1 0 0 0 0,0 1 0 0 0,0 1-1 0 0,1 0 1 0 0,1 1 0 0 0,0 1 0 0 0,1 0 0 0 0,0 1-1 0 0,1 0 1 0 0,1 1 0 0 0,1 0 0 0 0,-8 16 15 0 0,15-23 64 0 0,1 0 0 0 0,0 1 0 0 0,0-1 0 0 0,1 1 1 0 0,1-1-1 0 0,-1 1 0 0 0,1-1 0 0 0,1 1 0 0 0,0-1 0 0 0,0 1 1 0 0,1-1-1 0 0,0 0 0 0 0,1 0 0 0 0,0 1 0 0 0,0-2 1 0 0,1 1-1 0 0,0 0 0 0 0,1-1 0 0 0,-1 0 0 0 0,2 0 1 0 0,-1 0-1 0 0,1 0 0 0 0,0-1 0 0 0,1 0 0 0 0,0-1 0 0 0,0 1 1 0 0,0-1-1 0 0,1-1 0 0 0,0 1 0 0 0,0-1 0 0 0,8 4-64 0 0,158 88-1400 0 0,-54-48-4661 0 0,-81-35-710 0 0</inkml:trace>
  <inkml:trace contextRef="#ctx0" brushRef="#br1" timeOffset="21268.654">30741 838 18396 0 0,'0'0'-184'0'0,"0"0"-324"0"0,0 0-203 0 0,0 0 89 0 0,0 0 357 0 0,0 0 296 0 0,0 0 74 0 0,0 0-4 0 0,38 19-12 0 0,116 57 12 0 0,-9-34 331 0 0,-116-40-285 0 0,7 2-101 0 0,-1-1 1 0 0,1-1 0 0 0,0-2-1 0 0,-1-2 1 0 0,1-1 0 0 0,-1-2-1 0 0,0-1 1 0 0,0-2 0 0 0,0-1-1 0 0,29-13-46 0 0,-59 19-24 0 0,0 1 0 0 0,0-1-1 0 0,-1 0 1 0 0,1 0-1 0 0,-1-1 1 0 0,0 1-1 0 0,0-1 1 0 0,0 0-1 0 0,0 0 1 0 0,-1 0 0 0 0,1-1-1 0 0,-1 1 1 0 0,0-1-1 0 0,-1 0 1 0 0,1 0-1 0 0,-1 0 1 0 0,0 0 0 0 0,0 0-1 0 0,0 0 1 0 0,-1-1-1 0 0,0 1 1 0 0,0-1-1 0 0,0 1 1 0 0,-1-1 0 0 0,0 1-1 0 0,0-1 1 0 0,0 1-1 0 0,-1-1 1 0 0,0 1-1 0 0,0-1 1 0 0,0 1-1 0 0,0 0 1 0 0,-1-1 0 0 0,-2-4 24 0 0,-3-7-130 0 0,0 1 0 0 0,-1 0 1 0 0,-1 0-1 0 0,-1 0 0 0 0,0 1 1 0 0,-1 1-1 0 0,0-1 1 0 0,-1 2-1 0 0,-1 0 0 0 0,-2-1 130 0 0,-8-7-72 0 0,0 2 0 0 0,-2 1 0 0 0,0 1 1 0 0,-1 1-1 0 0,0 1 0 0 0,-2 1 0 0 0,1 1 0 0 0,-2 2 0 0 0,1 1 0 0 0,-2 1 0 0 0,1 2 0 0 0,-1 1 0 0 0,0 1 0 0 0,0 1 0 0 0,-1 2 0 0 0,1 1 0 0 0,-1 1 0 0 0,1 2 0 0 0,-12 3 72 0 0,28-2-6 0 0,0 0 0 0 0,0 1 0 0 0,1 1 0 0 0,-1 1 0 0 0,1 0 0 0 0,0 0 0 0 0,1 1 0 0 0,-1 1 0 0 0,1 0 0 0 0,1 1 0 0 0,0 0-1 0 0,0 1 1 0 0,1 0 0 0 0,0 0 0 0 0,-2 4 6 0 0,8-9 23 0 0,0 0 0 0 0,0 1-1 0 0,0-1 1 0 0,1 1 0 0 0,0 0-1 0 0,0 0 1 0 0,1 0 0 0 0,-1 0-1 0 0,1 1 1 0 0,1-1 0 0 0,-1 0-1 0 0,1 1 1 0 0,0 0 0 0 0,1-1-1 0 0,-1 1 1 0 0,1-1 0 0 0,1 1 0 0 0,-1 0-1 0 0,1-1 1 0 0,0 1 0 0 0,1-1-1 0 0,0 1 1 0 0,0-1 0 0 0,0 0-1 0 0,0 0 1 0 0,1 0 0 0 0,0 0-1 0 0,1 0 1 0 0,-1-1 0 0 0,1 1-1 0 0,0-1 1 0 0,0 0 0 0 0,3 3-23 0 0,182 132-685 0 0,-50-73-6110 0 0,-95-50-467 0 0</inkml:trace>
  <inkml:trace contextRef="#ctx0" brushRef="#br1" timeOffset="21771.967">31798 280 9274 0 0,'0'0'1888'0'0,"0"0"-153"0"0,0 0-749 0 0,0 0-797 0 0,0 0-585 0 0,0 0-323 0 0,0 0-39 0 0,0 0 193 0 0,0 0 288 0 0,0 0 165 0 0,0 0 44 0 0,0 0 32 0 0,0 0 21 0 0,14 6 27 0 0,204 68 1082 0 0,-48-65 2023 0 0,-187 21-5381 0 0,-18 35 2338 0 0,2 1 0 0 0,3 1-1 0 0,4 2 1 0 0,2 1-1 0 0,3 1 1 0 0,2 9-74 0 0,14-61 89 0 0,0-1 0 0 0,2 1 0 0 0,0 0 0 0 0,1 1 0 0 0,1-1 0 0 0,0 0 0 0 0,2 1 0 0 0,1-1 0 0 0,1 11-89 0 0,-3-31-65 0 0,0 1-1 0 0,-1 0 1 0 0,1-1-1 0 0,-1 1 1 0 0,1 0-1 0 0,-1 0 1 0 0,1-1-1 0 0,-1 1 1 0 0,1 0-1 0 0,-1 0 1 0 0,1 0-1 0 0,-1 0 1 0 0,0 0-1 0 0,1 0 1 0 0,-1 0-1 0 0,1 0 1 0 0,-1 0-1 0 0,1 0 1 0 0,-1 0-1 0 0,1 0 1 0 0,-1 0-1 0 0,1 0 1 0 0,-1 1-1 0 0,1-1 1 0 0,-1 0-1 0 0,1 0 1 0 0,-1 0-1 0 0,1 1 1 0 0,-1-1-1 0 0,1 0 1 0 0,-1 1-1 0 0,1-1 1 0 0,0 1-1 0 0,-1-1 1 0 0,1 0-1 0 0,0 1 1 0 0,-1-1-1 0 0,1 1 1 0 0,0-1-1 0 0,-1 1 0 0 0,1-1 1 0 0,0 1-1 0 0,0-1 1 0 0,0 1-1 0 0,-1-1 1 0 0,1 1-1 0 0,0-1 1 0 0,0 1-1 0 0,0-1 1 0 0,0 1-1 0 0,0-1 1 0 0,0 1-1 0 0,0-1 1 0 0,0 1-1 0 0,0 0 1 0 0,0-1-1 0 0,1 1 1 0 0,-1-1-1 0 0,0 1 1 0 0,0-1-1 0 0,0 1 1 0 0,1-1-1 0 0,-1 1 1 0 0,0-1-1 0 0,0 1 1 0 0,1-1 65 0 0,-18-4-3204 0 0,2 1-3597 0 0</inkml:trace>
  <inkml:trace contextRef="#ctx0" brushRef="#br1" timeOffset="22018.943">31655 678 18228 0 0,'0'0'1564'0'0,"0"0"-498"0"0,0 0-555 0 0,0 0-354 0 0,34-4-122 0 0,109-8-31 0 0,22 36-34 0 0,-3 21-1261 0 0,-154-38-933 0 0,-18 7-9005 0 0,2-10 4438 0 0</inkml:trace>
  <inkml:trace contextRef="#ctx0" brushRef="#br1" timeOffset="22906.306">33002 499 9218 0 0,'0'0'1895'0'0,"0"0"-381"0"0,0 0-738 0 0,0 0-488 0 0,0 0-281 0 0,0 0-117 0 0,0 0 6 0 0,0 0 96 0 0,0 0 131 0 0,0 0 86 0 0,0 0 70 0 0,0 0 30 0 0,0 0 17 0 0,26-25 26 0 0,81-78 5 0 0,-62 40 440 0 0,-43 48-616 0 0,-1 4-236 0 0,0 0 1 0 0,0-1-1 0 0,-2 1 0 0 0,1 0 1 0 0,-1-1-1 0 0,-1 1 1 0 0,0 0-1 0 0,-1 0 1 0 0,0 0-1 0 0,0 1 0 0 0,-1-1 1 0 0,-1 1-1 0 0,0-1 1 0 0,0 1-1 0 0,-1 1 0 0 0,0-1 1 0 0,-1 1-1 0 0,0 0 1 0 0,0 1-1 0 0,-1-1 0 0 0,0 2 1 0 0,0-1-1 0 0,-1 1 1 0 0,0 0-1 0 0,-1 1 1 0 0,1 0-1 0 0,-1 0 0 0 0,0 1 1 0 0,-1 1-1 0 0,-5-3 55 0 0,6 4-74 0 0,1 1 0 0 0,-1-1 0 0 0,0 2 1 0 0,0-1-1 0 0,0 2 0 0 0,0-1 0 0 0,0 1 0 0 0,0 1 0 0 0,0 0 0 0 0,0 0 0 0 0,0 1 0 0 0,0 0 0 0 0,0 0 1 0 0,1 1-1 0 0,-1 1 0 0 0,1 0 0 0 0,0 0 0 0 0,0 1 0 0 0,0 0 0 0 0,1 0 0 0 0,-1 1 0 0 0,1 0 0 0 0,1 1 1 0 0,-1-1-1 0 0,1 2 0 0 0,0-1 0 0 0,1 1 0 0 0,0 0 0 0 0,0 0 0 0 0,1 1 0 0 0,0-1 0 0 0,0 1 0 0 0,1 0 0 0 0,0 1 1 0 0,0-1-1 0 0,1 1 0 0 0,1-1 0 0 0,0 1 0 0 0,0 0 0 0 0,1 0 0 0 0,-1 8 74 0 0,5 27 116 0 0,1-1 0 0 0,2 1 1 0 0,3-1-1 0 0,1 0 0 0 0,2 0 0 0 0,2-1 0 0 0,2-1 0 0 0,1-1 0 0 0,17 27-116 0 0,34 95 249 0 0,-49-123-218 0 0,-2 1 0 0 0,-1 0 0 0 0,-3 1 0 0 0,-1 1 1 0 0,-2 0-1 0 0,-3 0 0 0 0,-1 1 0 0 0,-2 0 0 0 0,-1 0 1 0 0,-3 0-1 0 0,-2 0 0 0 0,-1 0 0 0 0,-3 0 0 0 0,-1-1 0 0 0,-3 1 1 0 0,-4 8-32 0 0,3-26 32 0 0,-2-1 1 0 0,0 0-1 0 0,-2-1 1 0 0,0-1-1 0 0,-2 0 0 0 0,0-1 1 0 0,-2-1-1 0 0,-8 7-32 0 0,21-22-32 0 0,0 0-1 0 0,-1 0 0 0 0,0-1 0 0 0,0 0 1 0 0,0 0-1 0 0,0-1 0 0 0,-1 1 0 0 0,0-2 1 0 0,0 1-1 0 0,0-1 0 0 0,0 0 0 0 0,0-1 1 0 0,-1 0-1 0 0,1 0 0 0 0,-1-1 0 0 0,0 0 0 0 0,1-1 1 0 0,-1 1-1 0 0,0-2 0 0 0,1 1 0 0 0,-1-1 1 0 0,1-1-1 0 0,-1 1 0 0 0,1-2 0 0 0,-1 1 1 0 0,1-1-1 0 0,0 0 0 0 0,-7-4 33 0 0,-38-34-3074 0 0,32 4-2834 0 0,20 30 2014 0 0</inkml:trace>
  <inkml:trace contextRef="#ctx0" brushRef="#br1" timeOffset="23169.846">32379 1112 12475 0 0,'0'0'1959'0'0,"0"0"-311"0"0,0 0-628 0 0,0 0-690 0 0,0 0-476 0 0,0 0-263 0 0,0 0-30 0 0,0 0 198 0 0,0 0 193 0 0,0 0 113 0 0,36-9 52 0 0,232-49 165 0 0,-155 41-147 0 0,22-3-1556 0 0,-48 1-6788 0 0,-72 14 3512 0 0,-8 2 2276 0 0</inkml:trace>
  <inkml:trace contextRef="#ctx0" brushRef="#br1" timeOffset="23439.496">33126 67 9682 0 0,'0'0'535'0'0,"0"0"-324"0"0,0 0-487 0 0,0 0-277 0 0,0 0 84 0 0,0 0 261 0 0,0 0 247 0 0,0 0 95 0 0,0 0 104 0 0,0 0 78 0 0,0 0 70 0 0,0 0 15 0 0,24 37-32 0 0,75 122-33 0 0,-45-35 211 0 0,-43-70-370 0 0,-3-1 0 0 0,-2 1 0 0 0,-2 0 1 0 0,-2 0-1 0 0,-3 0 0 0 0,-3 1 0 0 0,-6 34-177 0 0,-4 141 552 0 0,15-206-363 0 0,-13-29-5033 0 0,5-4 1647 0 0,0 2-2431 0 0</inkml:trace>
  <inkml:trace contextRef="#ctx0" brushRef="#br1" timeOffset="23714.551">33209 596 10466 0 0,'0'0'3738'0'0,"0"0"-654"0"0,0 0-860 0 0,0 0-810 0 0,0 0-621 0 0,0 0-422 0 0,34-12-248 0 0,109-36-78 0 0,-135 45-42 0 0,1 0 0 0 0,1 1 0 0 0,-1 0 0 0 0,0 1-1 0 0,0 0 1 0 0,1 0 0 0 0,-1 1 0 0 0,0 0 0 0 0,1 1 0 0 0,-1 0 0 0 0,0 0 0 0 0,0 1-1 0 0,1 0 1 0 0,4 3-3 0 0,19 3 7 0 0,215 57-254 0 0,-92-3-6737 0 0,-130-49 1740 0 0,-11-3-4586 0 0</inkml:trace>
  <inkml:trace contextRef="#ctx0" brushRef="#br1" timeOffset="16402.634">24327 775 10034 0 0,'0'0'816'0'0,"0"0"-393"0"0,0 0-671 0 0,0 0-368 0 0,0 0-27 0 0,0 0 180 0 0,0 0 206 0 0,0 0 129 0 0,0 0 85 0 0,0 0 99 0 0,0 0 92 0 0,0 0 46 0 0,-7 37 30 0 0,-25 116 1 0 0,28-132-106 0 0,0 0-1 0 0,2 1 1 0 0,0-1-1 0 0,2 0 1 0 0,0 1-1 0 0,2-1 1 0 0,0 0-1 0 0,1 1 1 0 0,2 1-119 0 0,2 19 231 0 0,-3-20-34 0 0,0 0 0 0 0,2 0 1 0 0,0 0-1 0 0,1-1 1 0 0,1 0-1 0 0,2-1 0 0 0,0 0 1 0 0,0 0-1 0 0,8 7-197 0 0,-15-41 5165 0 0,-12-35-8512 0 0,-43-16-5394 0 0,38 51 2868 0 0</inkml:trace>
  <inkml:trace contextRef="#ctx0" brushRef="#br1" timeOffset="16715.585">23657 760 6769 0 0,'0'0'2184'0'0,"0"0"-511"0"0,0 0-789 0 0,0 0-542 0 0,0 0-175 0 0,39-5 10 0 0,129-15 20 0 0,92 37 553 0 0,-255-16-733 0 0,89 7 167 0 0,-1 5 1 0 0,0 3 0 0 0,-2 4 0 0 0,0 5 0 0 0,-1 3-1 0 0,40 21-184 0 0,15 51-364 0 0,-140-97 335 0 0,-1 1 0 0 0,0 0 0 0 0,0 0 1 0 0,-1 0-1 0 0,1 0 0 0 0,-1 1 0 0 0,0-1 0 0 0,0 1 1 0 0,-1 0-1 0 0,1 0 0 0 0,-1 0 0 0 0,0 0 1 0 0,0 0-1 0 0,-1 0 0 0 0,0 1 0 0 0,0-1 0 0 0,0 0 1 0 0,0 1-1 0 0,-1-1 0 0 0,0 1 0 0 0,0-1 0 0 0,0 1 1 0 0,-1-1-1 0 0,0 1 0 0 0,0-1 0 0 0,0 0 0 0 0,-1 1 1 0 0,1-1-1 0 0,-1 0 0 0 0,-2 3 29 0 0,-5 2 79 0 0,-1 0 1 0 0,0-1-1 0 0,0 0 0 0 0,-1-1 0 0 0,0 0 0 0 0,-1 0 1 0 0,0-1-1 0 0,0-1 0 0 0,0 0 0 0 0,-1-1 1 0 0,0 0-1 0 0,0 0 0 0 0,0-2 0 0 0,-1 0 0 0 0,-3 0-79 0 0,-92 20 653 0 0,0-5 0 0 0,-1-5 1 0 0,-63-2-654 0 0,-30 3 404 0 0,-394 54-311 0 0,595-68-196 0 0,-40 5 170 0 0,31-3-835 0 0,28-3-1970 0 0,93-11-4556 0 0,-77 9 1445 0 0</inkml:trace>
  <inkml:trace contextRef="#ctx0" brushRef="#br1" timeOffset="17048.182">24998 830 16804 0 0,'0'0'144'0'0,"0"0"-238"0"0,0 0-538 0 0,0 0-376 0 0,0 0 16 0 0,0 0 246 0 0,0 0 355 0 0,0 0 273 0 0,0 0 64 0 0,0 0 8 0 0,0 0 35 0 0,0 0 38 0 0,0 0 46 0 0,-3 31 47 0 0,-15 154 180 0 0,-14 140 1290 0 0,35-321-1452 0 0,0 0 0 0 0,0 0 0 0 0,1 0 1 0 0,-1 0-1 0 0,1-1 0 0 0,0 1 0 0 0,0-1 0 0 0,1 0 0 0 0,-1-1 1 0 0,1 1-1 0 0,-1-1 0 0 0,1 1 0 0 0,0-2 0 0 0,-1 1 1 0 0,1 0-1 0 0,0-1 0 0 0,0 0 0 0 0,1 0 0 0 0,-1 0 0 0 0,0-1 1 0 0,0 0-1 0 0,0 0 0 0 0,0 0 0 0 0,1 0 0 0 0,-1-1 0 0 0,0 0 1 0 0,0 0-1 0 0,0 0 0 0 0,0-1 0 0 0,0 0 0 0 0,4-2-138 0 0,-8 4-17 0 0,321-66-452 0 0,-311 58-1340 0 0,-36-3-8917 0 0,22 11 10107 0 0,-9-3-4990 0 0</inkml:trace>
  <inkml:trace contextRef="#ctx0" brushRef="#br1" timeOffset="17300.338">24745 1021 13315 0 0,'0'0'1475'0'0,"0"0"-271"0"0,0 0-728 0 0,0 0-489 0 0,0 0-56 0 0,37-5 44 0 0,122-13 46 0 0,-11 13 110 0 0,26-17 92 0 0,-160 10-2814 0 0,-38-3-8565 0 0,13 12 8165 0 0</inkml:trace>
  <inkml:trace contextRef="#ctx0" brushRef="#br1" timeOffset="17563.885">24653 748 5577 0 0,'0'0'3226'0'0,"0"0"-192"0"0,0 0-708 0 0,0 0-900 0 0,0 0-753 0 0,0 0-498 0 0,0 0-202 0 0,0 0 15 0 0,0 0 88 0 0,37-6 38 0 0,120-19-26 0 0,131 18 121 0 0,-33 11-1251 0 0,-170-2-2326 0 0,1 1-3857 0 0,-66-2 1975 0 0</inkml:trace>
  <inkml:trace contextRef="#ctx0" brushRef="#br1" timeOffset="17971.043">25758 746 12627 0 0,'0'0'787'0'0,"0"0"-789"0"0,0 0-594 0 0,0 0-253 0 0,0 0 76 0 0,0 0 333 0 0,0 0 204 0 0,0 0 60 0 0,0 0 68 0 0,0 0 103 0 0,0 0 146 0 0,0 0 137 0 0,0 0 79 0 0,4 38 20 0 0,12 116-18 0 0,-23 95 901 0 0,4-46-189 0 0,15-167-547 0 0,0-30 2050 0 0,-12-6-1513 0 0,-3-44-553 0 0,-29-48-7258 0 0,-53-51-173 0 0,-21-41 4765 0 0,41-13 5695 0 0,63 189-2836 0 0,1 1 0 0 0,0 0 0 0 0,0-1 0 0 0,1 0 0 0 0,0 1 0 0 0,0-1 0 0 0,1 1 0 0 0,0-1 0 0 0,0 1 0 0 0,1-1 0 0 0,0 1 0 0 0,0 0 0 0 0,0 0 0 0 0,1 0 0 0 0,3-5-701 0 0,72-25 1476 0 0,-19 35-1491 0 0,1 3 1 0 0,0 2-1 0 0,0 3 1 0 0,-1 3-1 0 0,0 2 1 0 0,-1 3-1 0 0,0 2 1 0 0,-1 3-1 0 0,44 21 15 0 0,-97-38-27 0 0,0-1-28 0 0,0 0-1 0 0,0 1 0 0 0,0-1 1 0 0,0 1-1 0 0,0 0 0 0 0,-1 0 1 0 0,1 0-1 0 0,-1 1 0 0 0,1-1 0 0 0,-1 1 1 0 0,0 0-1 0 0,0 0 0 0 0,0 0 1 0 0,-1 0-1 0 0,1 0 0 0 0,-1 1 1 0 0,1-1-1 0 0,-1 1 0 0 0,0 0 1 0 0,-1 0-1 0 0,1 0 56 0 0,-4-1-37 0 0,0 0 1 0 0,0-1-1 0 0,0 0 1 0 0,0 1-1 0 0,-1-1 1 0 0,1 0-1 0 0,-1 0 0 0 0,0 0 1 0 0,1 0-1 0 0,-1-1 1 0 0,0 1-1 0 0,0-1 1 0 0,0 1-1 0 0,0-1 0 0 0,0 0 1 0 0,0 0-1 0 0,-1-1 1 0 0,1 1-1 0 0,0-1 1 0 0,0 1-1 0 0,-1-1 0 0 0,-2 0 37 0 0,1 0-9 0 0,-502 56 915 0 0,254-36-2190 0 0,3 14-5470 0 0,215-27-257 0 0</inkml:trace>
  <inkml:trace contextRef="#ctx0" brushRef="#br1" timeOffset="18550.691">26565 729 3481 0 0,'0'0'1328'0'0,"0"0"-325"0"0,0 0-511 0 0,0 0-325 0 0,0 0-167 0 0,0 0-62 0 0,0 0 42 0 0,0 0 115 0 0,0 0 168 0 0,0 0 222 0 0,0 0 190 0 0,0 0 143 0 0,0 0 47 0 0,-6-4-99 0 0,-18-16-186 0 0,18 16-248 0 0,6 4-275 0 0,0 0-240 0 0,8 31-246 0 0,5 22 657 0 0,-1 1 1 0 0,-4 1-1 0 0,-1-1 0 0 0,-3 1 1 0 0,-2 0-1 0 0,-3 0 0 0 0,-2 0 1 0 0,-3 0-1 0 0,-6 26-228 0 0,0 2-343 0 0,5-36 2016 0 0,5-42 4548 0 0,-8-72-11177 0 0,-21 8-4430 0 0,21 43 3409 0 0</inkml:trace>
  <inkml:trace contextRef="#ctx0" brushRef="#br1" timeOffset="18799.949">25860 533 16740 0 0,'0'0'1385'0'0,"0"0"-229"0"0,0 0-661 0 0,0 0-509 0 0,0 0-220 0 0,0 0 10 0 0,33 0 128 0 0,106-1 83 0 0,137 23 157 0 0,189-11 15 0 0,-345-33-3121 0 0,-110 9-227 0 0,-9 3-2476 0 0,-1 8 4348 0 0,0-2-5048 0 0</inkml:trace>
  <inkml:trace contextRef="#ctx0" brushRef="#br1" timeOffset="19400.931">27005 430 13267 0 0,'0'0'2516'0'0,"0"0"-2724"0"0,0 0-832 0 0,0 0 248 0 0,0 0 557 0 0,0 0 203 0 0,6 36 58 0 0,17 116 20 0 0,-20-128-37 0 0,-1 0 1 0 0,-2 1-1 0 0,0-1 0 0 0,-1 0 0 0 0,-1 0 0 0 0,-2 0 1 0 0,0 0-1 0 0,-1 0 0 0 0,-2-1 0 0 0,-3 8-9 0 0,1 0-12 0 0,-9 29 0 0 0,4-19 38 0 0,2 1 0 0 0,2 0 1 0 0,1 1-1 0 0,3 0 0 0 0,-1 31-26 0 0,20-28 1287 0 0,-12-46-1216 0 0,-1 1 0 0 0,1 0 1 0 0,-1-1-1 0 0,1 1 0 0 0,-1-1 0 0 0,1 0 1 0 0,0 1-1 0 0,-1-1 0 0 0,1 1 0 0 0,0-1 1 0 0,-1 0-1 0 0,1 0 0 0 0,0 1 0 0 0,-1-1 1 0 0,1 0-1 0 0,0 0 0 0 0,0 0 0 0 0,-1 0 0 0 0,1 0 1 0 0,0 0-1 0 0,0 0 0 0 0,-1 0 0 0 0,1 0 1 0 0,0 0-1 0 0,0 0 0 0 0,-1 0 0 0 0,1-1 1 0 0,0 1-1 0 0,0 0 0 0 0,-1-1 0 0 0,1 1 1 0 0,0 0-1 0 0,-1-1 0 0 0,1 1 0 0 0,-1-1 1 0 0,1 1-1 0 0,0-1 0 0 0,-1 1 0 0 0,1-1 1 0 0,-1 1-1 0 0,1-1 0 0 0,-1 0 0 0 0,0 1 1 0 0,1-1-1 0 0,-1 1 0 0 0,0-1 0 0 0,1 0 1 0 0,-1 0-1 0 0,0 1 0 0 0,0-1 0 0 0,0 0 1 0 0,1 0-1 0 0,-1 1 0 0 0,0-1 0 0 0,0 0 1 0 0,0 0-1 0 0,0 0-71 0 0,5-11-96 0 0,-1 0 1 0 0,1 0-1 0 0,-2-1 1 0 0,0 0-1 0 0,0 1 1 0 0,-2-1-1 0 0,1 0 1 0 0,-2 0-1 0 0,1 0 0 0 0,-2 0 1 0 0,0 0-1 0 0,0 0 1 0 0,-1 0-1 0 0,-1 0 1 0 0,0 1-1 0 0,-1-1 1 0 0,0 1-1 0 0,-1 0 1 0 0,-5-9 95 0 0,11 21-48 0 0,-1 0 1 0 0,1 1-1 0 0,-1-1 1 0 0,1 0 0 0 0,0 1-1 0 0,-1-1 1 0 0,1 0-1 0 0,0 0 1 0 0,0 0-1 0 0,-1 1 1 0 0,1-1 0 0 0,0 0-1 0 0,-1 0 1 0 0,1 0-1 0 0,0 0 1 0 0,0 0-1 0 0,-1 0 1 0 0,1-1 0 0 0,0 1-1 0 0,-1 0 1 0 0,1 0-1 0 0,0 0 1 0 0,-1-1-1 0 0,1 1 1 0 0,0 0 0 0 0,-1-1-1 0 0,1 1 1 0 0,-1 0-1 0 0,1-1 1 0 0,0 1-1 0 0,-1-1 1 0 0,1 1-1 0 0,-1-1 1 0 0,1 1 0 0 0,-1-1-1 0 0,0 0 1 0 0,1 1-1 0 0,-1-1 1 0 0,0 1-1 0 0,1-1 1 0 0,-1 0 0 0 0,0 1-1 0 0,1-1 1 0 0,-1 0-1 0 0,0 1 1 0 0,0-1-1 0 0,0 0 1 0 0,0 0 0 0 0,0 1-1 0 0,0-1 1 0 0,0 0-1 0 0,0 1 1 0 0,0-1-1 0 0,0 0 1 0 0,0 0 47 0 0,24 10 623 0 0,-3-3-555 0 0,0-1 1 0 0,1-1-1 0 0,0-2 1 0 0,-1 0-1 0 0,1-1 1 0 0,0-1-1 0 0,0-1 1 0 0,0-1-1 0 0,11-2-68 0 0,-23-1 41 0 0,-1 1 0 0 0,1-2-1 0 0,-1 1 1 0 0,-1-1 0 0 0,1 0 0 0 0,-1-1-1 0 0,0 0 1 0 0,0-1 0 0 0,-1 1 0 0 0,0-1-1 0 0,-1-1 1 0 0,0 1 0 0 0,0-1 0 0 0,0 0 0 0 0,-1 0-1 0 0,-1-1 1 0 0,0 0 0 0 0,0 0 0 0 0,-1 0-1 0 0,0 0 1 0 0,0 0 0 0 0,-1 0 0 0 0,-1-1-1 0 0,0 1 1 0 0,0-1 0 0 0,-1 0 0 0 0,0 1 0 0 0,-1-1-1 0 0,0 1 1 0 0,-1-1 0 0 0,0 1 0 0 0,-1 0-1 0 0,0 0 1 0 0,0 0 0 0 0,-1 0 0 0 0,-1 0-1 0 0,0 0-40 0 0,-44-101 1369 0 0,49 111-1040 0 0,0 0-86 0 0,0 0-131 0 0,0 0-176 0 0,5 22-1450 0 0,15 20 1576 0 0,-2 2 0 0 0,-1 0 1 0 0,-3 1-1 0 0,-1 1 0 0 0,-2 0 0 0 0,-3 0 0 0 0,-1 1 0 0 0,-3 0 0 0 0,-1 1 1 0 0,-3 4-63 0 0,33 158-105 0 0,6-127-9719 0 0,-33-73 1238 0 0</inkml:trace>
  <inkml:trace contextRef="#ctx0" brushRef="#br1" timeOffset="13520.885">19355 1110 1296 0 0,'0'0'1201'0'0,"0"0"153"0"0,0 0 16 0 0,0 0-43 0 0,0 0-112 0 0,0 0-123 0 0,0 0-82 0 0,0 0-106 0 0,33-20-169 0 0,96-60-310 0 0,-97 60-441 0 0,-36 48-1173 0 0,-13 33 1483 0 0,4 2 0 0 0,2 0 0 0 0,2 0 1 0 0,4 0-1 0 0,2 1 0 0 0,4 43-294 0 0,47 65 1247 0 0,-131-213-10943 0 0,67 34 5656 0 0</inkml:trace>
  <inkml:trace contextRef="#ctx0" brushRef="#br1" timeOffset="13811.989">18830 1017 12731 0 0,'0'0'1836'0'0,"0"0"-112"0"0,0 0-502 0 0,0 0-626 0 0,0 0-437 0 0,0 0-247 0 0,0 0-88 0 0,0 0 65 0 0,0 0 95 0 0,35-8 59 0 0,114-24 25 0 0,35 22 245 0 0,-124 8-149 0 0,58 2 169 0 0,-1-6 0 0 0,0-6 0 0 0,0-4 1 0 0,-2-5-1 0 0,14-9-333 0 0,-117 24-307 0 0,-41 14-408 0 0,4 3 284 0 0,-83 44-2272 0 0,56 0-8571 0 0,48-47 6573 0 0</inkml:trace>
  <inkml:trace contextRef="#ctx0" brushRef="#br1" timeOffset="14195.822">19936 1449 10994 0 0,'0'0'148'0'0,"0"0"-466"0"0,0 0 31 0 0,0 0 207 0 0,0 0 145 0 0,0 0 98 0 0,0 0 53 0 0,8 34-21 0 0,29 106-46 0 0,-37-137-133 0 0,0 0 0 0 0,1-1 0 0 0,-1 1 0 0 0,1 0 0 0 0,-1-1 0 0 0,1 1-1 0 0,0-1 1 0 0,0 1 0 0 0,1-1 0 0 0,-1 1 0 0 0,0-1 0 0 0,1 1 0 0 0,-1-1 0 0 0,1 0 0 0 0,0 0 0 0 0,0 0 0 0 0,0 0 0 0 0,0 0-1 0 0,0-1 1 0 0,0 1 0 0 0,0 0 0 0 0,1-1 0 0 0,-1 0 0 0 0,1 1 0 0 0,-1-1 0 0 0,1 0 0 0 0,-1 0 0 0 0,1-1 0 0 0,0 1-1 0 0,-1 0 1 0 0,1-1 0 0 0,0 0 0 0 0,-1 1 0 0 0,3-1-16 0 0,6 1 217 0 0,173-16 4417 0 0,74-97-3505 0 0,-249 109-1118 0 0,0 0-1 0 0,-1-1 0 0 0,1 0 0 0 0,-1-1 0 0 0,0 1 0 0 0,0-1 0 0 0,0-1 0 0 0,-1 0 0 0 0,0 0 0 0 0,0 0 0 0 0,0-1 0 0 0,-1 0 0 0 0,0 0 1 0 0,0 0-1 0 0,-1-1 0 0 0,0 0 0 0 0,0 0 0 0 0,-1-1 0 0 0,0 1 0 0 0,-1-1 0 0 0,1 0 0 0 0,-2 0 0 0 0,1 0 0 0 0,-1 0 0 0 0,-1 0 0 0 0,0-1 1 0 0,0 1-1 0 0,0 0 0 0 0,-2-1 0 0 0,1 1 0 0 0,-1-1 0 0 0,0 1 0 0 0,-1 0 0 0 0,0 0 0 0 0,0 0 0 0 0,-4-7-10 0 0,-4 1-99 0 0,-1 1 0 0 0,-1 1-1 0 0,0 0 1 0 0,0 1 0 0 0,-2 0 0 0 0,1 1-1 0 0,-1 0 1 0 0,-1 1 0 0 0,0 1 0 0 0,0 0-1 0 0,-1 1 1 0 0,0 1 0 0 0,-1 0 0 0 0,1 1-1 0 0,-1 1 1 0 0,-1 1 0 0 0,1 0 0 0 0,0 1-1 0 0,-1 1 1 0 0,0 1 0 0 0,-9 0 99 0 0,15 0-53 0 0,0 1 0 0 0,0 0 0 0 0,0 0 1 0 0,-1 1-1 0 0,1 1 0 0 0,1 0 0 0 0,-1 0 1 0 0,0 1-1 0 0,0 1 0 0 0,1 0 0 0 0,0 1 0 0 0,0 0 1 0 0,0 0-1 0 0,1 1 0 0 0,-1 1 0 0 0,1-1 0 0 0,1 2 1 0 0,0-1-1 0 0,0 2 0 0 0,0-1 0 0 0,1 1 1 0 0,0 0-1 0 0,1 1 0 0 0,0 0 0 0 0,0 0 0 0 0,1 0 1 0 0,0 1-1 0 0,1 0 0 0 0,0 0 0 0 0,1 0 0 0 0,-1 8 53 0 0,3-14-8 0 0,1 1-1 0 0,0-1 0 0 0,0 1 0 0 0,1-1 0 0 0,0 1 0 0 0,0 0 0 0 0,0-1 0 0 0,1 1 1 0 0,-1-1-1 0 0,2 1 0 0 0,-1-1 0 0 0,0 1 0 0 0,1-1 0 0 0,0 1 0 0 0,0-1 1 0 0,1 0-1 0 0,-1 0 0 0 0,1 0 0 0 0,0-1 0 0 0,1 1 0 0 0,-1-1 0 0 0,1 1 1 0 0,0-1-1 0 0,0 0 0 0 0,0-1 0 0 0,0 1 0 0 0,1-1 0 0 0,-1 1 0 0 0,1-1 0 0 0,0-1 1 0 0,0 1-1 0 0,0-1 0 0 0,0 0 0 0 0,2 1 9 0 0,127 46-7114 0 0,-105-41 121 0 0</inkml:trace>
  <inkml:trace contextRef="#ctx0" brushRef="#br1" timeOffset="14583.179">21069 1028 7090 0 0,'0'0'2243'0'0,"0"0"-320"0"0,0 0-814 0 0,0 0-617 0 0,0 0-422 0 0,0 0-234 0 0,0 0-84 0 0,0 0 58 0 0,0 0 66 0 0,0 0 47 0 0,0 0 45 0 0,0 0 21 0 0,0 0 31 0 0,10 34 15 0 0,31 106-3 0 0,-31 4 144 0 0,-12 46 699 0 0,2-191 393 0 0,2-18-2215 0 0,-8-24-7752 0 0,-1 32 3858 0 0</inkml:trace>
  <inkml:trace contextRef="#ctx0" brushRef="#br1" timeOffset="15316.652">20591 960 16396 0 0,'0'0'1789'0'0,"0"0"-278"0"0,0 0-800 0 0,0 0-554 0 0,0 0-258 0 0,0 0-79 0 0,0 0 57 0 0,39-6 67 0 0,125-14 34 0 0,90 32 64 0 0,185 3-1261 0 0,-328-43-5376 0 0,-78-6 9551 0 0,-33 118-3843 0 0,-25 229 1893 0 0,-44-86-158 0 0,71-237 4590 0 0,-3-17-4379 0 0,1-4-1320 0 0,10-41 188 0 0,4 0 0 0 0,2 2 0 0 0,4 0 0 0 0,19-42 73 0 0,-35 96-88 0 0,1 0 0 0 0,1 1 0 0 0,0-1 0 0 0,1 1 0 0 0,1 0 0 0 0,0 1 0 0 0,1 0 0 0 0,1 0 0 0 0,0 1 0 0 0,1 0 0 0 0,0 1 0 0 0,1 0-1 0 0,1 1 1 0 0,6-4 88 0 0,-15 16-86 0 0,0 0-1 0 0,1 0 1 0 0,-1 1-1 0 0,0 0 1 0 0,0 0-1 0 0,0 0 1 0 0,0 0-1 0 0,-1 1 1 0 0,1-1-1 0 0,0 1 1 0 0,-1 0-1 0 0,0 0 1 0 0,0 0-1 0 0,0 1 1 0 0,0-1-1 0 0,0 1 1 0 0,-1 0-1 0 0,1-1 1 0 0,-1 1-1 0 0,0 0 1 0 0,0 1-1 0 0,-1-1 1 0 0,1 0-1 0 0,-1 0 1 0 0,0 1-1 0 0,0-1 1 0 0,0 0-1 0 0,-1 1 1 0 0,0-1-1 0 0,1 1 1 0 0,-2 2 85 0 0,5 6-58 0 0,34 124 84 0 0,-28-90 7 0 0,2 0 0 0 0,2 0 1 0 0,2-2-1 0 0,2 0 1 0 0,2 0-1 0 0,2-2 0 0 0,1-1 1 0 0,18 22-33 0 0,-6-16 345 0 0,-35-47 14 0 0,0-1 148 0 0,0 0 74 0 0,-18-5 463 0 0,-63-22-1158 0 0,-1 4 0 0 0,-1 4 0 0 0,-1 3 0 0 0,-16 2 114 0 0,81 11-116 0 0,-2-2-137 0 0,0 1 1 0 0,-1 1 0 0 0,1 2 0 0 0,-1 0 0 0 0,1 1 0 0 0,0 1 0 0 0,-1 1-1 0 0,1 0 1 0 0,0 2 0 0 0,-10 3 252 0 0,10 10-3321 0 0,29 13-6771 0 0,4-26 5276 0 0</inkml:trace>
  <inkml:trace contextRef="#ctx0" brushRef="#br1" timeOffset="15752.393">22176 920 10298 0 0,'0'0'1406'0'0,"0"0"-1045"0"0,0 0-613 0 0,0 0-388 0 0,0 0-57 0 0,0 0 206 0 0,0 0 281 0 0,0 0 269 0 0,0 0 88 0 0,0 0 22 0 0,0 0 19 0 0,0 0 7 0 0,0 0 12 0 0,11 18 9 0 0,33 61 12 0 0,-41-73-169 0 0,0-1 1 0 0,-1 1 0 0 0,0 0-1 0 0,0 0 1 0 0,0 0-1 0 0,-1 0 1 0 0,0 0 0 0 0,0 0-1 0 0,-1 1 1 0 0,0-1-1 0 0,0 0 1 0 0,0 0 0 0 0,0 0-1 0 0,-1 1 1 0 0,0-1-1 0 0,-1 2-59 0 0,-1 6 122 0 0,-3 10 88 0 0,-2 1 0 0 0,0-1 0 0 0,-2 0 1 0 0,-1-1-1 0 0,0 0 0 0 0,-2 0 0 0 0,-12 16-210 0 0,-28 52 420 0 0,54-89-336 0 0,0 1 0 0 0,0-1 1 0 0,0 1-1 0 0,0-1 0 0 0,0 0 0 0 0,1 0 1 0 0,-1 0-1 0 0,0 0 0 0 0,1 0 0 0 0,0 0 1 0 0,0 0-1 0 0,-1 0 0 0 0,1 0 1 0 0,0-1-1 0 0,1 1 0 0 0,-1-1 0 0 0,0 0 1 0 0,0 0-1 0 0,0 1 0 0 0,1-1 0 0 0,-1-1 1 0 0,1 1-1 0 0,-1 0 0 0 0,1 0 1 0 0,-1-1-1 0 0,1 0 0 0 0,-1 1 0 0 0,1-1 1 0 0,-1 0-1 0 0,1 0 0 0 0,-1 0 0 0 0,1-1 1 0 0,-1 1-1 0 0,1-1 0 0 0,-1 1 1 0 0,1-1-1 0 0,0 0-84 0 0,9 2 269 0 0,413 10 2145 0 0,-305-29-1006 0 0,-119 17-1205 0 0,-1 1-26 0 0,-43-9-3209 0 0,23 2-192 0 0,7 1-4028 0 0,9 4-979 0 0</inkml:trace>
  <inkml:trace contextRef="#ctx0" brushRef="#br1" timeOffset="30064.607">4791 6092 0 0 0,'-2'-8'5494'0'0,"2"4"-5828"0"0,1 3 379 0 0,0 0 0 0 0,0-1 0 0 0,0 1 0 0 0,0 0 0 0 0,-1-1 0 0 0,1 1 0 0 0,0-1 0 0 0,-1 1 0 0 0,0-1-1 0 0,1 1 1 0 0,-1-1 0 0 0,0 1 0 0 0,0-1 0 0 0,1 0 0 0 0,-1 1 0 0 0,-1-1 0 0 0,1 1 0 0 0,0-1 0 0 0,0 1 0 0 0,0-1 0 0 0,-1 0 0 0 0,1 1 0 0 0,-1-1 0 0 0,1 1 0 0 0,-1 0 0 0 0,0-1 0 0 0,0 1 0 0 0,0-1 0 0 0,1 1 0 0 0,-1 0 0 0 0,0 0 0 0 0,0-1 0 0 0,-1 1 0 0 0,1 0 0 0 0,0 0 0 0 0,0 0 0 0 0,0 0 0 0 0,-1 1 0 0 0,1-1 0 0 0,-1 0 0 0 0,1 0 0 0 0,0 1 0 0 0,-1-1 0 0 0,1 1 0 0 0,-1-1-1 0 0,0 1 1 0 0,1 0 0 0 0,-1-1-45 0 0,-77 3 374 0 0,72 4-334 0 0,0 1-1 0 0,1-1 1 0 0,0 1-1 0 0,0 0 0 0 0,1 1 1 0 0,0-1-1 0 0,0 1 1 0 0,0 0-1 0 0,1 0 0 0 0,1 0 1 0 0,-1 1-1 0 0,1 0 1 0 0,1-1-1 0 0,-1 1 0 0 0,2 0 1 0 0,-1 0-1 0 0,1 0 1 0 0,1 0-1 0 0,-1 1 0 0 0,2 4-39 0 0,2-7 58 0 0,1-1 0 0 0,-1-1-1 0 0,1 1 1 0 0,1 0 0 0 0,-1-1-1 0 0,1 0 1 0 0,0 0-1 0 0,0 0 1 0 0,0-1 0 0 0,1 0-1 0 0,0 0 1 0 0,0 0-1 0 0,0-1 1 0 0,0 0 0 0 0,3 2-58 0 0,-3-2 106 0 0,1 1 1 0 0,-1-1-1 0 0,1-1 1 0 0,0 1-1 0 0,0-1 0 0 0,0 0 1 0 0,0-1-1 0 0,0 1 1 0 0,1-1-1 0 0,-1-1 1 0 0,0 0-1 0 0,0 0 1 0 0,1 0-1 0 0,-1-1 1 0 0,0 0-1 0 0,0 0 1 0 0,0 0-1 0 0,1-1 1 0 0,-2-1-1 0 0,1 1 0 0 0,0-1 1 0 0,0 0-1 0 0,-1 0 1 0 0,0-1-1 0 0,1 0 1 0 0,-2 0-1 0 0,1-1 1 0 0,0 1-1 0 0,-1-1 1 0 0,0-1-1 0 0,0 1 1 0 0,0-1-1 0 0,-1 1 1 0 0,0-1-1 0 0,0-1 0 0 0,2-2-106 0 0,-5 5 79 0 0,-1 0-1 0 0,1 0 0 0 0,0 0 0 0 0,-1-1 0 0 0,0 1 0 0 0,0 0 0 0 0,0 0 0 0 0,0 0 0 0 0,-1-1 0 0 0,0 1 0 0 0,0 0 0 0 0,0 0 0 0 0,0 0 0 0 0,-1 0 0 0 0,1 0 0 0 0,-1 0 0 0 0,0 1 0 0 0,0-1 0 0 0,0 0 0 0 0,-1 1 0 0 0,1 0 0 0 0,-1-1 0 0 0,0 1 0 0 0,0 0 0 0 0,0 0 0 0 0,0 1 0 0 0,-1-1 1 0 0,1 1-1 0 0,-1 0 0 0 0,1-1 0 0 0,-1 2 0 0 0,0-1 0 0 0,0 0 0 0 0,-3 0-78 0 0,-145-22-1252 0 0,148 26 1210 0 0,0 0 1 0 0,1-1-1 0 0,-1 1 0 0 0,1 0 0 0 0,0 1 0 0 0,-1-1 1 0 0,1 1-1 0 0,0-1 0 0 0,0 1 0 0 0,1 0 0 0 0,-1 0 1 0 0,1 0-1 0 0,-1 0 0 0 0,1 1 0 0 0,0-1 1 0 0,0 1-1 0 0,0-1 0 0 0,1 1 0 0 0,-1 0 0 0 0,1 0 1 0 0,0 0-1 0 0,0-1 0 0 0,0 1 0 0 0,1 0 0 0 0,-1 0 1 0 0,1 0-1 0 0,0 0 0 0 0,0 0 0 0 0,1 0 1 0 0,-1 0-1 0 0,1 0 0 0 0,-1 0 0 0 0,1 0 0 0 0,1 0 1 0 0,-1 0-1 0 0,0-1 0 0 0,1 1 0 0 0,0 0 0 0 0,0-1 1 0 0,0 1-1 0 0,0-1 0 0 0,1 0 0 0 0,-1 0 0 0 0,1 0 1 0 0,2 2 41 0 0,-2-1 72 0 0,0 0 0 0 0,0 0 1 0 0,1-1-1 0 0,-1 1 0 0 0,1-1 1 0 0,0 0-1 0 0,0 0 0 0 0,0 0 0 0 0,0-1 1 0 0,1 1-1 0 0,-1-1 0 0 0,1 0 1 0 0,-1 0-1 0 0,1-1 0 0 0,0 1 1 0 0,0-1-1 0 0,-1 0 0 0 0,1-1 1 0 0,0 1-1 0 0,0-1 0 0 0,0 0 0 0 0,0 0 1 0 0,4-1-73 0 0,-7-1 126 0 0,0 0 0 0 0,-1-1 1 0 0,1 1-1 0 0,-1-1 0 0 0,1 1 0 0 0,-1-1 1 0 0,0 1-1 0 0,0-1 0 0 0,0 0 1 0 0,-1 0-1 0 0,1 1 0 0 0,-1-1 0 0 0,1 0 1 0 0,-1 0-1 0 0,0 0 0 0 0,0 0 0 0 0,0 1 1 0 0,-1-1-1 0 0,1 0 0 0 0,-1 0 1 0 0,1 0-1 0 0,-1 1 0 0 0,0-1 0 0 0,0 0 1 0 0,0 1-1 0 0,0-1 0 0 0,-1 0 1 0 0,1 1-1 0 0,-1-1-126 0 0,0 1-128 0 0,-37-36 433 0 0,10 30-3620 0 0,50 44 584 0 0,19-2-3611 0 0,-29-26 529 0 0</inkml:trace>
  <inkml:trace contextRef="#ctx0" brushRef="#br1" timeOffset="30879.51">4799 6233 0 0 0,'0'0'1143'0'0,"0"0"-363"0"0,0 0-484 0 0,0 0-165 0 0,0 0-56 0 0,0 0-9 0 0,0 0 14 0 0,0 0 23 0 0,0 0 52 0 0,0 0 73 0 0,0 0 92 0 0,0 0 105 0 0,0 0 142 0 0,-4-3 133 0 0,-8-6 90 0 0,5 25 1139 0 0,25 122-1810 0 0,-10-86 202 0 0,2 26 77 0 0,6 355 3532 0 0,-18-448 446 0 0,-1 1-3384 0 0,-7-13-6105 0 0,4 11-24 0 0,4 10-2537 0 0</inkml:trace>
  <inkml:trace contextRef="#ctx0" brushRef="#br1" timeOffset="31584.208">4807 6174 0 0 0,'0'0'1224'0'0,"0"0"-500"0"0,0 0-198 0 0,0 0-1 0 0,0 0 77 0 0,0 0 102 0 0,0 0 136 0 0,0 0 124 0 0,0 0 23 0 0,0 0-105 0 0,0 0-245 0 0,0 0-349 0 0,-12-11-310 0 0,8 61 146 0 0,34 179 448 0 0,-18-96-364 0 0,-10-73 8143 0 0,-28-252-6919 0 0,8 258-3779 0 0,23 52 1798 0 0,6-81-1987 0 0,5 0-3506 0 0,-10-25-2052 0 0</inkml:trace>
  <inkml:trace contextRef="#ctx0" brushRef="#br1" timeOffset="41594.022">14308 5248 0 0 0,'0'0'1184'0'0,"0"0"-145"0"0,0 0-472 0 0,0 0-174 0 0,0 0-98 0 0,0 0-104 0 0,0 0-90 0 0,0 0-106 0 0,0 0-35 0 0,0 0 14 0 0,0 0 33 0 0,3-9 3353 0 0,61 15 955 0 0,-52-9-4354 0 0,0 1 0 0 0,0 1 0 0 0,0 0 0 0 0,0 1 0 0 0,0 0 0 0 0,0 1 0 0 0,0 0 0 0 0,0 1 0 0 0,0 0 0 0 0,0 1 0 0 0,-1 0 0 0 0,11 5 39 0 0,-1-1-180 0 0,-7-1 2591 0 0,-39-4-1732 0 0,-210-8-931 0 0,235 6 301 0 0,0 0 6 0 0,0 0 2 0 0,0 0 6 0 0,0 0-8 0 0,0 0-49 0 0,0 0-56 0 0,0 0-36 0 0,35 0-90 0 0,257 13 707 0 0,-228-11 659 0 0,-55-3 133 0 0,-42 1-1672 0 0,-331 11 388 0 0,363-11 245 0 0,1 0 0 0 0,0 0-38 0 0,0 0-93 0 0,47-7-1004 0 0,154-5 778 0 0,-149 12 253 0 0,0-2 0 0 0,0-3 0 0 0,0-1 0 0 0,45-13-180 0 0,-123 27-7298 0 0,-3 8 2300 0 0,19-10 253 0 0</inkml:trace>
  <inkml:trace contextRef="#ctx0" brushRef="#br1" timeOffset="42345.444">15562 4715 848 0 0,'0'0'1400'0'0,"0"0"-779"0"0,0 0-379 0 0,0 0-128 0 0,0 0-86 0 0,0 0-39 0 0,0 0-32 0 0,0 0-10 0 0,0 0 5 0 0,0 0 7 0 0,0 0 6 0 0,0 0 26 0 0,-7 1 31 0 0,-25 5 52 0 0,55 23 571 0 0,0-18-202 0 0,0-2 0 0 0,1 0 0 0 0,0-2 0 0 0,1 0 0 0 0,-1-2 0 0 0,1-1 0 0 0,0 0 0 0 0,1-2 0 0 0,-1-1 0 0 0,0-2-1 0 0,18-1-442 0 0,-10 2 680 0 0,-53 19-1272 0 0,3 4 500 0 0,1 1 1 0 0,1 1-1 0 0,1 0 1 0 0,1 0-1 0 0,1 2 0 0 0,2-1 1 0 0,0 2-1 0 0,-2 14 92 0 0,-12 29 14 0 0,7-28 38 0 0,11-31-2 0 0,0 1-1 0 0,1 0 1 0 0,1 0 0 0 0,-1 0 0 0 0,2 0 0 0 0,0 1-1 0 0,1-1 1 0 0,0 1 0 0 0,1 0 0 0 0,0-1 0 0 0,1 1 0 0 0,2 12-50 0 0,5-23 476 0 0,-1-28-5356 0 0,-6 19 639 0 0</inkml:trace>
  <inkml:trace contextRef="#ctx0" brushRef="#br1" timeOffset="43689.775">15557 5100 0 0 0,'0'0'2243'0'0,"0"0"-933"0"0,0 0-570 0 0,0 0-253 0 0,0 0-167 0 0,0 0-86 0 0,0 0 4 0 0,0 0 145 0 0,0 0 225 0 0,0 0 195 0 0,0 0 111 0 0,0 0-13 0 0,0 0-144 0 0,10 1-145 0 0,17 2-260 0 0,-8 0 75 0 0,1 0-1 0 0,-1-1 1 0 0,1-2 0 0 0,0 0-1 0 0,-1 0 1 0 0,1-2 0 0 0,0-1-1 0 0,-1 0 1 0 0,0-1 0 0 0,1-2-427 0 0,-19 6-105 0 0,1-1 0 0 0,-1 1 1 0 0,0-1-1 0 0,0 1 1 0 0,0 0-1 0 0,0-1 0 0 0,0 1 1 0 0,0 0-1 0 0,1 0 1 0 0,-1 0-1 0 0,0 0 0 0 0,0 0 1 0 0,0 0-1 0 0,0 0 0 0 0,1 0 1 0 0,-1 0-1 0 0,0 1 1 0 0,0-1-1 0 0,0 0 0 0 0,0 1 1 0 0,0-1-1 0 0,0 1 1 0 0,0-1-1 0 0,0 1 0 0 0,0 0 1 0 0,0-1-1 0 0,0 1 1 0 0,0 0-1 0 0,0 0 0 0 0,0-1 1 0 0,0 1-1 0 0,-1 0 1 0 0,1 0-1 0 0,0 0 0 0 0,-1 0 1 0 0,1 0-1 0 0,-1 0 1 0 0,1 0-1 0 0,-1 0 0 0 0,1 1 1 0 0,-1-1-1 0 0,0 0 0 0 0,1 0 1 0 0,-1 0-1 0 0,0 0 1 0 0,0 1-1 0 0,0-1 0 0 0,0 0 1 0 0,0 0 104 0 0,13 27 531 0 0,-4-15-380 0 0,1 0 0 0 0,0-1 0 0 0,1 0 0 0 0,0 0-1 0 0,1-1 1 0 0,0-1 0 0 0,1 0 0 0 0,0-1 0 0 0,1 0 0 0 0,0-1-1 0 0,0-1 1 0 0,1 0 0 0 0,0 0 0 0 0,0-2 0 0 0,0 0-1 0 0,1-1 1 0 0,-1 0 0 0 0,1-1 0 0 0,0-1 0 0 0,0-1 0 0 0,2 0-151 0 0,-9-1 169 0 0,1 0 0 0 0,0 0 0 0 0,0-1 1 0 0,-1-1-1 0 0,1 1 0 0 0,-1-2 1 0 0,1 1-1 0 0,-1-1 0 0 0,0-1 0 0 0,0 0 1 0 0,0 0-1 0 0,-1 0 0 0 0,1-1 0 0 0,-1-1 1 0 0,0 1-1 0 0,0-1 0 0 0,-1-1 0 0 0,0 1 1 0 0,0-1-1 0 0,-1-1 0 0 0,1 1 1 0 0,-2-1-1 0 0,1 0 0 0 0,-1 0 0 0 0,0-1 1 0 0,-1 1-1 0 0,1-3-169 0 0,-3 5-4 0 0,0-1 1 0 0,0 1-1 0 0,-1 0 0 0 0,0-1 1 0 0,0 1-1 0 0,0-1 0 0 0,-1 1 0 0 0,0-1 1 0 0,0 1-1 0 0,-1-1 0 0 0,0 1 1 0 0,0-1-1 0 0,0 1 0 0 0,-1 0 1 0 0,0 0-1 0 0,0-1 0 0 0,-1 1 1 0 0,0 0-1 0 0,0 1 0 0 0,0-1 1 0 0,-1 1-1 0 0,1-1 0 0 0,-1 1 1 0 0,-1 0-1 0 0,1 0 0 0 0,-1 1 1 0 0,1-1-1 0 0,-1 1 0 0 0,-1 0 0 0 0,1 1 1 0 0,0-1-1 0 0,-5-1 4 0 0,-3-3-215 0 0,-1 0 0 0 0,-1 1 0 0 0,1 0 0 0 0,-1 1 0 0 0,0 1 0 0 0,0 1-1 0 0,-1 0 1 0 0,0 0 0 0 0,1 2 0 0 0,-1 0 0 0 0,0 1 0 0 0,0 1 0 0 0,-3 0 215 0 0,12 2-134 0 0,1 0 0 0 0,-1 0 1 0 0,1 1-1 0 0,0-1 0 0 0,0 2 0 0 0,0-1 0 0 0,0 1 1 0 0,1-1-1 0 0,-1 2 0 0 0,1-1 0 0 0,0 0 0 0 0,0 1 1 0 0,1 0-1 0 0,-1 0 0 0 0,1 1 0 0 0,0-1 0 0 0,1 1 1 0 0,-1 0-1 0 0,1 0 0 0 0,0 0 0 0 0,1 0 1 0 0,-1 1-1 0 0,1-1 0 0 0,1 1 0 0 0,-1-1 0 0 0,1 1 1 0 0,0 0-1 0 0,0-1 0 0 0,1 1 0 0 0,0 0 0 0 0,0 0 1 0 0,1-1-1 0 0,0 1 0 0 0,1 5 134 0 0,4-4 109 0 0,0 1 0 0 0,1-1 1 0 0,0-1-1 0 0,1 1 0 0 0,-1-1 0 0 0,1 0 1 0 0,1-1-1 0 0,-1 0 0 0 0,1 0 0 0 0,0-1 1 0 0,1 0-1 0 0,-1 0 0 0 0,1-1 0 0 0,0-1 1 0 0,0 0-1 0 0,0 0 0 0 0,0-1 0 0 0,1 0 1 0 0,-1 0-1 0 0,0-1 0 0 0,1-1 0 0 0,-1 0 1 0 0,1 0-1 0 0,-1-1 0 0 0,10-2-109 0 0,-12 3 101 0 0,0 0-1 0 0,0 0 1 0 0,0-1 0 0 0,0 0-1 0 0,0 0 1 0 0,0-1-1 0 0,0 0 1 0 0,-1 0-1 0 0,1-1 1 0 0,0 0 0 0 0,-1-1-1 0 0,0 1 1 0 0,0-1-1 0 0,0-1 1 0 0,0 1-1 0 0,-1-1 1 0 0,0-1 0 0 0,0 1-1 0 0,0-1 1 0 0,0 0-1 0 0,-1 0 1 0 0,0 0 0 0 0,-1-1-1 0 0,1 0-100 0 0,0-3-43 0 0,2 14-6725 0 0,0 11 7967 0 0,2-5-999 0 0,0-1 0 0 0,0 0 0 0 0,1-1 0 0 0,1 0 0 0 0,-1 0 0 0 0,1-1 0 0 0,0-1 0 0 0,1 0 0 0 0,0 0 0 0 0,0-1 0 0 0,0-1 0 0 0,0 0 0 0 0,1 0 0 0 0,-1-1 0 0 0,1-1 0 0 0,0 0 0 0 0,10-1-200 0 0,134-6 2085 0 0,-153 4-1998 0 0,0-1 1 0 0,0 1-1 0 0,0-1 1 0 0,0 0-1 0 0,0 0 1 0 0,0 0-1 0 0,0 0 1 0 0,-1-1-1 0 0,1 0 1 0 0,-1 1-1 0 0,1-1 1 0 0,-1 0-1 0 0,0-1 1 0 0,-1 1-1 0 0,1 0 1 0 0,0-1-1 0 0,-1 0 1 0 0,0 0-1 0 0,0 1 1 0 0,0-1-1 0 0,0 0 0 0 0,-1-1 1 0 0,1 1-1 0 0,-1 0 1 0 0,0 0-1 0 0,0-1 1 0 0,-1 1-1 0 0,0 0 1 0 0,1-1-1 0 0,-1 1 1 0 0,0 0-1 0 0,-1-1 1 0 0,1 1-1 0 0,-1-1-87 0 0,-3-6-104 0 0,0 1-1 0 0,-1 0 0 0 0,1 0 1 0 0,-2 1-1 0 0,0 0 1 0 0,0 0-1 0 0,0 0 0 0 0,-1 0 1 0 0,-1 1-1 0 0,1 1 0 0 0,-1-1 1 0 0,0 1-1 0 0,-1 0 1 0 0,0 1-1 0 0,0 0 0 0 0,0 0 1 0 0,-1 1-1 0 0,0 0 0 0 0,0 1 1 0 0,0 0-1 0 0,-1 1 1 0 0,-6-2 104 0 0,10 3-145 0 0,1 1 0 0 0,-1 0 0 0 0,1 0 1 0 0,-1 0-1 0 0,1 1 0 0 0,-1 0 1 0 0,0 0-1 0 0,1 0 0 0 0,-1 1 0 0 0,0 0 1 0 0,1 1-1 0 0,-1-1 0 0 0,1 1 1 0 0,0 0-1 0 0,0 1 0 0 0,0 0 0 0 0,0 0 1 0 0,0 0-1 0 0,0 0 0 0 0,1 1 1 0 0,-1 0-1 0 0,1 0 0 0 0,0 1 0 0 0,0-1 1 0 0,1 1-1 0 0,-1 0 0 0 0,1 1 1 0 0,0-1-1 0 0,1 0 0 0 0,-1 1 0 0 0,1 0 1 0 0,0 0-1 0 0,1 0 0 0 0,-1 0 1 0 0,1 1-1 0 0,1-1 0 0 0,-1 1 0 0 0,1-1 1 0 0,0 1-1 0 0,0-1 0 0 0,1 8 145 0 0,3-7 117 0 0,1 0 0 0 0,0 0 0 0 0,1 0 0 0 0,-1 0-1 0 0,1-1 1 0 0,1 1 0 0 0,-1-1 0 0 0,1-1 0 0 0,0 1 0 0 0,1-1-1 0 0,-1 0 1 0 0,1 0 0 0 0,0-1 0 0 0,0 0 0 0 0,0 0 0 0 0,1 0-1 0 0,-1-1 1 0 0,1-1 0 0 0,0 1 0 0 0,0-1 0 0 0,0 0 0 0 0,0-1 0 0 0,2 0-117 0 0,11 5 140 0 0,0-2 0 0 0,0 0 1 0 0,0-1-1 0 0,0-1 1 0 0,0-1-1 0 0,1-1 1 0 0,-1-1-1 0 0,0-1 1 0 0,0-1-1 0 0,0 0 1 0 0,0-2-1 0 0,-1 0 1 0 0,1-2-1 0 0,-1 0 1 0 0,0-1-1 0 0,-1-1 1 0 0,0-1-1 0 0,10-7-140 0 0,-6-30 2489 0 0,-23 47-2507 0 0,0 0-172 0 0,0 0-192 0 0,0 0-246 0 0,0 0-274 0 0,0 0-232 0 0,0 0-37 0 0,10 32-160 0 0,0-22 1526 0 0,2-1 0 0 0,-1 1 0 0 0,1-2 0 0 0,1 0 1 0 0,-1-1-1 0 0,1 0 0 0 0,1 0 0 0 0,-1-2 0 0 0,1 0 1 0 0,0 0-1 0 0,0-1 0 0 0,1-1 0 0 0,-1 0 0 0 0,1-1 0 0 0,-1-1 1 0 0,5 0-196 0 0,-5 1 45 0 0,-4 2 82 0 0,1-1 0 0 0,0 0 0 0 0,1-1 0 0 0,-1 0 0 0 0,0-1 0 0 0,1 0 0 0 0,-1-1 0 0 0,0 0 0 0 0,1-1 0 0 0,-1 0 0 0 0,1-1 0 0 0,-1 0 0 0 0,0-1 0 0 0,0 0 0 0 0,0-1 0 0 0,-1 0 0 0 0,1 0 0 0 0,-1-1 0 0 0,0-1 0 0 0,0 0 0 0 0,-1 0 0 0 0,0-1 0 0 0,0 0 0 0 0,0 0 0 0 0,-1-1 0 0 0,0 0 0 0 0,1-3-127 0 0,-7 6-12 0 0,0 0-1 0 0,-1 0 1 0 0,0 0 0 0 0,0 0-1 0 0,0 0 1 0 0,0-1 0 0 0,-1 1-1 0 0,0 0 1 0 0,0 0 0 0 0,0-1-1 0 0,-1 1 1 0 0,1 0 0 0 0,-2 0-1 0 0,1-1 1 0 0,0 1 0 0 0,-1 0-1 0 0,0 0 1 0 0,0 0 0 0 0,0 1-1 0 0,-1-1 1 0 0,0 1 0 0 0,0-1-1 0 0,0 1 1 0 0,0 0 0 0 0,-1 0-1 0 0,1 0 1 0 0,-1 0 0 0 0,0 1-1 0 0,0-1 1 0 0,-3-1 12 0 0,-143-75-1561 0 0,143 77 1442 0 0,-1 0 1 0 0,1 1-1 0 0,-1 0 0 0 0,1 0 1 0 0,-1 1-1 0 0,0 0 1 0 0,1 1-1 0 0,-1-1 0 0 0,0 2 1 0 0,0-1-1 0 0,0 1 0 0 0,1 0 1 0 0,-1 1-1 0 0,0-1 1 0 0,1 1-1 0 0,-1 1 0 0 0,1 0 1 0 0,0 0-1 0 0,0 0 0 0 0,0 1 1 0 0,0 0-1 0 0,1 0 1 0 0,-1 1-1 0 0,1 0 0 0 0,0 0 1 0 0,1 0-1 0 0,-1 1 0 0 0,1 0 1 0 0,0 0-1 0 0,1 0 0 0 0,-1 1 1 0 0,1-1-1 0 0,0 1 1 0 0,1 0-1 0 0,0 0 0 0 0,0 0 1 0 0,0 1-1 0 0,1-1 0 0 0,0 1 1 0 0,1-1-1 0 0,-1 1 1 0 0,1 0-1 0 0,1 7 119 0 0,2-9 3 0 0,0 1-1 0 0,1 0 1 0 0,0-1 0 0 0,0 0 0 0 0,1 0-1 0 0,0 0 1 0 0,0 0 0 0 0,0 0 0 0 0,1-1-1 0 0,0 1 1 0 0,0-1 0 0 0,0-1 0 0 0,0 1-1 0 0,1-1 1 0 0,0 0 0 0 0,0 0 0 0 0,6 2-3 0 0,64 34-4932 0 0,-55-31-2303 0 0</inkml:trace>
  <inkml:trace contextRef="#ctx0" brushRef="#br1" timeOffset="48032.083">14052 5568 0 0 0,'0'0'1170'0'0,"0"0"-228"0"0,0 0-576 0 0,0 0-187 0 0,0 0-54 0 0,0 0-46 0 0,0 0 1 0 0,0 0-15 0 0,0 0-17 0 0,0 0-21 0 0,0 0-38 0 0,0 0-24 0 0,6-5-21 0 0,17-15 4 0 0,15 26 240 0 0,47-42 1986 0 0,-96 48-2242 0 0,-71-14-357 0 0,61 36-341 0 0,21-34 737 0 0,23 3-1792 0 0,-23-2-359 0 0</inkml:trace>
  <inkml:trace contextRef="#ctx0" brushRef="#br1" timeOffset="52603.204">14081 5528 0 0 0,'0'0'392'0'0,"0"0"238"0"0,0 0-286 0 0,0 0-228 0 0,0 0-67 0 0,0 0-28 0 0,0 0-3 0 0,0 0-1 0 0,0 0-21 0 0,0 0-4 0 0,-2 6 24 0 0,-8 38 1103 0 0,52-36-644 0 0,32-14 1613 0 0,-73 6-1633 0 0,-1 0-2 0 0,0 0-31 0 0,0 0-80 0 0,0 0-96 0 0,-65-19 223 0 0,17 6 2732 0 0,48 12-2828 0 0,0 1-151 0 0,0 0-192 0 0,0 0-174 0 0,0 0-152 0 0,0 0-86 0 0,0 0-65 0 0,0 0-23 0 0,150 25 640 0 0,-116-25 426 0 0,-21 0-916 0 0,-44 0 593 0 0,-58-5 1712 0 0,88 4-1857 0 0,1 1-48 0 0,0 0-50 0 0,0 0-47 0 0,0 0-27 0 0,0 0-39 0 0,0 0-58 0 0,0 0-88 0 0,0 0-114 0 0,0 0-117 0 0,0 0-126 0 0,0 0-102 0 0,0 0-67 0 0,0 0 89 0 0,0 0 252 0 0,12 29 1284 0 0,39-8 377 0 0,-51-21-1159 0 0,0 0 6 0 0,0 0 0 0 0,-51 0 1209 0 0,-54-4-1705 0 0,105 4 414 0 0,0 0 0 0 0,0 0 17 0 0,0 0 37 0 0,0 0 18 0 0,0 0 21 0 0,0 0-5 0 0,0 0-30 0 0,0 0-48 0 0,0 0-55 0 0,0 0-59 0 0,0 0-48 0 0,54 23-1076 0 0,31-13 3241 0 0,-85-10-1563 0 0,-51-8 138 0 0,-38 6-1015 0 0,88 2 406 0 0,1 0 15 0 0,0 0-23 0 0,0 0-42 0 0,0 0-50 0 0,0 0-38 0 0,0 0-10 0 0,0 0 1 0 0,0 0-12 0 0,22 9-1895 0 0,-13-5 7095 0 0,492-6-5095 0 0,347-7 263 0 0,-471 26-71 0 0,353-17-57 0 0,-318 31 131 0 0,11-74 222 0 0,-154 7-291 0 0,284 15-89 0 0,-316 9-15 0 0,216-27 307 0 0,65 17-238 0 0,-435 19-331 0 0,-83 3 253 0 0,-3 3 448 0 0,-9 7-11912 0 0,10-6 5616 0 0</inkml:trace>
  <inkml:trace contextRef="#ctx0" brushRef="#br1" timeOffset="53333.315">19524 5298 4849 0 0,'0'0'1251'0'0,"0"0"-264"0"0,0 0-424 0 0,0 0-302 0 0,0 0-165 0 0,0 0-68 0 0,0 0-4 0 0,0 0 17 0 0,0 0 55 0 0,0 0 56 0 0,0 0 27 0 0,0 0 16 0 0,3-6-40 0 0,9-20-71 0 0,-8 20-58 0 0,-4 6-35 0 0,6 10 4239 0 0,387 92-1901 0 0,-262-58-2441 0 0,-131-42 105 0 0,1 0 1 0 0,-1 0-1 0 0,0 1 1 0 0,0-1-1 0 0,0 0 1 0 0,0 0-1 0 0,-1 0 1 0 0,1 0 0 0 0,0 1-1 0 0,-1-1 1 0 0,0 0-1 0 0,1 0 1 0 0,-1 0-1 0 0,0 0 1 0 0,0 0-1 0 0,0 0 1 0 0,0-1-1 0 0,-1 1 1 0 0,1 0 0 0 0,0 0-1 0 0,-1-1 1 0 0,1 1-1 0 0,-1-1 1 0 0,0 1-1 0 0,1-1 1 0 0,-1 0-1 0 0,0 0 1 0 0,0 0-1 0 0,0 0 1 0 0,0 0-1 0 0,0 0 1 0 0,0 0 0 0 0,-2 0 6 0 0,0 2-39 0 0,-189 112 445 0 0,191-115-453 0 0,-1 1-1 0 0,1 1 1 0 0,-1-1-1 0 0,1 0 0 0 0,-1 1 1 0 0,1-1-1 0 0,0 1 1 0 0,0 0-1 0 0,-1 0 1 0 0,1 0-1 0 0,1 0 0 0 0,-1 0 1 0 0,0 0-1 0 0,0 0 1 0 0,1 1-1 0 0,-1-1 0 0 0,1 0 1 0 0,0 1-1 0 0,0 0 1 0 0,0-1-1 0 0,0 1 1 0 0,0-1-1 0 0,1 1 0 0 0,-1 0 1 0 0,1 0-1 0 0,-1 0 1 0 0,1-1-1 0 0,0 2 48 0 0,14 32-8280 0 0,-12-32 2313 0 0</inkml:trace>
  <inkml:trace contextRef="#ctx0" brushRef="#br0" timeOffset="55435.125">20784 4797 6481 0 0,'0'0'1007'0'0,"0"0"-93"0"0,0 0-266 0 0,0 0-191 0 0,0 0-53 0 0,0 0 27 0 0,0 0 85 0 0,0 0 171 0 0,0 0 168 0 0,0 0 73 0 0,0 0-72 0 0,-1-4-232 0 0,-7-19-193 0 0,8 23-544 0 0,0 0-147 0 0,0 0-123 0 0,33 16-320 0 0,20 11 791 0 0,0-2-1 0 0,2-3 0 0 0,1-2 0 0 0,1-2 1 0 0,0-3-1 0 0,22 2-87 0 0,81 23 26 0 0,-159-39-42 0 0,0-1 0 0 0,1 1 0 0 0,-1 0 0 0 0,0 0 0 0 0,0-1 1 0 0,0 1-1 0 0,0 0 0 0 0,0 0 0 0 0,0 0 0 0 0,0 0 0 0 0,0 0 0 0 0,0 0 1 0 0,0 0-1 0 0,-1 0 0 0 0,1 1 0 0 0,0-1 0 0 0,-1 0 0 0 0,1 0 0 0 0,-1 1 0 0 0,1-1 1 0 0,-1 0-1 0 0,0 1 0 0 0,1-1 0 0 0,-1 0 0 0 0,0 1 0 0 0,0-1 0 0 0,0 0 1 0 0,0 1-1 0 0,0-1 0 0 0,0 1 0 0 0,0-1 0 0 0,-1 0 0 0 0,1 1 0 0 0,-1-1 1 0 0,1 0-1 0 0,-1 0 0 0 0,1 1 0 0 0,-1-1 0 0 0,1 0 0 0 0,-1 0 0 0 0,0 0 0 0 0,0 1 1 0 0,0-1-1 0 0,0 0 0 0 0,0 0 0 0 0,0 0 16 0 0,-46 62 873 0 0,43-57-900 0 0,-48 52 195 0 0,3 2 1 0 0,3 2-1 0 0,2 2 1 0 0,4 2-1 0 0,2 1 1 0 0,3 2 0 0 0,3 2-1 0 0,-4 22-168 0 0,22 10 748 0 0,51-92 2658 0 0,4-31-3712 0 0,-39 19-6 0 0,0 0 1 0 0,-1-1 0 0 0,1 1 0 0 0,-1 0 0 0 0,1-1 0 0 0,-1 1 0 0 0,0-1 0 0 0,1 1 0 0 0,-1-1 0 0 0,0 0 0 0 0,0 1 0 0 0,0-1 0 0 0,0 0 0 0 0,-1 0-1 0 0,1 0 1 0 0,0 1 0 0 0,-1-1 0 0 0,1 0 0 0 0,-1 0 0 0 0,0 0 0 0 0,0 0 0 0 0,1 0 0 0 0,-1 0 0 0 0,-1 0 0 0 0,1 0 0 0 0,0 0 0 0 0,0 0-1 0 0,-1 0 1 0 0,1 0 0 0 0,-1 0 0 0 0,1 0 0 0 0,-1 0 0 0 0,0 0 0 0 0,0 1 0 0 0,0-1 0 0 0,0 0 0 0 0,0 0 0 0 0,0 1 0 0 0,-1-1 0 0 0,1 1 0 0 0,0-1-1 0 0,-1 1 1 0 0,1 0 0 0 0,-1 0 0 0 0,0-1 0 0 0,1 1 0 0 0,-1 0 0 0 0,0 0 0 0 0,0 1 0 0 0,0-1 0 0 0,0 0 311 0 0,-15-11-3085 0 0,5 2 2393 0 0</inkml:trace>
  <inkml:trace contextRef="#ctx0" brushRef="#br0" timeOffset="55638.205">20756 5528 0 0 0,'0'0'2459'0'0,"0"0"-934"0"0,0 0-139 0 0,0 0 169 0 0,0 0-34 0 0,0 0-162 0 0,0 0-230 0 0,0 0-259 0 0,0 0-115 0 0,0 0-35 0 0,0 0-25 0 0,0 0-39 0 0,0 0-85 0 0,15-15-139 0 0,51-46-123 0 0,-62 59-283 0 0,0-1-1 0 0,0 1 1 0 0,0 0-1 0 0,0 0 1 0 0,0 0-1 0 0,1 0 1 0 0,-1 1-1 0 0,1 0 1 0 0,-1 0-1 0 0,1 0 1 0 0,-1 1-1 0 0,1-1 1 0 0,-1 1-1 0 0,1 0 1 0 0,0 0-1 0 0,-1 1 1 0 0,1-1-1 0 0,-1 1 1 0 0,1 0-1 0 0,2 1-25 0 0,6 0 60 0 0,339 51 462 0 0,-335-62-3663 0 0,-7-8-4812 0 0,-9 15 6317 0 0,1-2-2668 0 0</inkml:trace>
  <inkml:trace contextRef="#ctx0" brushRef="#br0" timeOffset="56054.121">22047 4967 15203 0 0,'0'0'743'0'0,"0"0"-396"0"0,0 0-647 0 0,0 0-788 0 0,0 0-285 0 0,0 0 81 0 0,0 0 329 0 0,0 0 615 0 0,0 0 345 0 0,0 0 193 0 0,0 0 180 0 0,0 0 120 0 0,0 0 50 0 0,-23 27 37 0 0,-72 86-12 0 0,-102 95 1167 0 0,29 50-1468 0 0,169-255-170 0 0,1-1-1 0 0,0 0 1 0 0,0-1 0 0 0,0 1-1 0 0,0 0 1 0 0,0 0 0 0 0,0-1-1 0 0,0 0 1 0 0,1 1 0 0 0,-1-1-1 0 0,0 0 1 0 0,1 0 0 0 0,-1 0 0 0 0,1 0-1 0 0,-1 0 1 0 0,1-1 0 0 0,0 1-1 0 0,-1-1 1 0 0,1 0 0 0 0,-1 0-1 0 0,1 0 1 0 0,0 0 0 0 0,-1 0-1 0 0,1 0 1 0 0,0-1 0 0 0,-1 1-94 0 0,2 0 49 0 0,347 20 676 0 0,-271-12-357 0 0,-80-8-173 0 0,0 0 72 0 0,0 0 18 0 0,-30-14-1151 0 0,-25-27-5472 0 0,22 9-712 0 0,24 22 1325 0 0</inkml:trace>
  <inkml:trace contextRef="#ctx0" brushRef="#br0" timeOffset="56370.329">21832 5060 7690 0 0,'0'0'3103'0'0,"0"0"-716"0"0,0 0-693 0 0,0 0-711 0 0,0 0-591 0 0,0 0-579 0 0,0 0-494 0 0,0 0-177 0 0,0 0 66 0 0,0 0 304 0 0,0 0 374 0 0,0 0 221 0 0,0 0 144 0 0,7 11 84 0 0,39 102 897 0 0,-26 2-844 0 0,-6 1 1 0 0,-5 1-1 0 0,-4 70-388 0 0,6 72 177 0 0,-3-275 6004 0 0,11-53-9852 0 0,-16 56 2837 0 0,12-52-9780 0 0,-10 49 3156 0 0</inkml:trace>
  <inkml:trace contextRef="#ctx0" brushRef="#br0" timeOffset="56787.258">22430 5088 11618 0 0,'0'0'1403'0'0,"0"0"-1041"0"0,0 0-902 0 0,0 0-853 0 0,0 0-227 0 0,0 0 220 0 0,0 0 442 0 0,0 0 589 0 0,0 0 185 0 0,0 0 54 0 0,0 0 112 0 0,0 0 151 0 0,0 0 170 0 0,-8 26 129 0 0,-51 160 1007 0 0,-100 132 377 0 0,161-316-1647 0 0,0 0 0 0 0,1-1-1 0 0,-1 1 1 0 0,0 0 0 0 0,1-1-1 0 0,0 1 1 0 0,-1-1 0 0 0,1 0-1 0 0,0 0 1 0 0,-1 0 0 0 0,1 0-1 0 0,0 0 1 0 0,0 0 0 0 0,0-1 0 0 0,0 0-1 0 0,0 1 1 0 0,0-1 0 0 0,0 0-1 0 0,0-1 1 0 0,0 1 0 0 0,0 0-1 0 0,-1-1 1 0 0,1 0 0 0 0,0 1-1 0 0,1-2-168 0 0,6 2 191 0 0,402-6 1992 0 0,-452-12-12733 0 0,34 15 3615 0 0</inkml:trace>
  <inkml:trace contextRef="#ctx0" brushRef="#br0" timeOffset="57073.197">22272 5033 10386 0 0,'0'0'3525'0'0,"0"0"-2374"0"0,0 0-1098 0 0,0 0-874 0 0,0 0-381 0 0,0 0 69 0 0,0 0 336 0 0,0 0 528 0 0,0 0 240 0 0,0 0 137 0 0,0 0 149 0 0,0 0 159 0 0,0 0 146 0 0,21 28 72 0 0,64 89-5 0 0,-39-12 445 0 0,-41-79-916 0 0,7 44 24 0 0,-2 0-1 0 0,-4 1 1 0 0,-3 0 0 0 0,-3 22-182 0 0,4 87 80 0 0,4-107 189 0 0,-5-91 4810 0 0,8-46-11889 0 0,-8 26-513 0 0,-1 25 599 0 0</inkml:trace>
  <inkml:trace contextRef="#ctx0" brushRef="#br0" timeOffset="57591.267">23041 4974 232 0 0,'0'0'2040'0'0,"0"0"-978"0"0,0 0-162 0 0,0 0 168 0 0,0 0 123 0 0,0 0 24 0 0,0 0-80 0 0,0 0-175 0 0,0 0-246 0 0,0 0-347 0 0,0 0-394 0 0,0 0-414 0 0,0 0-177 0 0,13-7 63 0 0,37-19 253 0 0,-58 83 1439 0 0,-76 122-47 0 0,54-121-1013 0 0,2 2 0 0 0,2 1 0 0 0,3 1 0 0 0,-10 51-77 0 0,16 70 443 0 0,17-178-347 0 0,1-1 0 0 0,0 1 0 0 0,0-1 1 0 0,1 0-1 0 0,0 0 0 0 0,-1 1 1 0 0,1-1-1 0 0,0 0 0 0 0,1-1 1 0 0,-1 1-1 0 0,1 0 0 0 0,0-1 1 0 0,0 1-1 0 0,0-1 0 0 0,0 0 0 0 0,0 0 1 0 0,1 0-1 0 0,0 0 0 0 0,-1-1 1 0 0,1 0-1 0 0,0 1 0 0 0,0-1 1 0 0,0-1-1 0 0,0 1 0 0 0,1-1 0 0 0,-1 1 1 0 0,0-1-1 0 0,1 0-96 0 0,125 16 1410 0 0,-118-16-1294 0 0,0 0 0 0 0,0-1 0 0 0,0 0 0 0 0,0-1 0 0 0,0 0 0 0 0,0-1 1 0 0,-1 0-1 0 0,1-1 0 0 0,-1 0 0 0 0,1-1 0 0 0,-1 0 0 0 0,0-1 0 0 0,0 0 0 0 0,-1-1 1 0 0,1 0-1 0 0,-1 0 0 0 0,-1-1 0 0 0,1-1 0 0 0,-1 0 0 0 0,0 0 0 0 0,-1 0 0 0 0,0-1 1 0 0,0-1-1 0 0,-1 1 0 0 0,-1-1 0 0 0,1 0 0 0 0,-1-1 0 0 0,1-5-116 0 0,-5 11 15 0 0,-1 0 0 0 0,0 0 1 0 0,0 0-1 0 0,0-1 0 0 0,-1 1 0 0 0,1 0 0 0 0,-1-1 0 0 0,-1 1 1 0 0,1 0-1 0 0,-1 0 0 0 0,0-1 0 0 0,0 1 0 0 0,-1 0 0 0 0,1 0 1 0 0,-1 0-1 0 0,0 0 0 0 0,0 1 0 0 0,-1-1 0 0 0,1 0 0 0 0,-1 1 0 0 0,0 0 1 0 0,-1-1-1 0 0,1 1 0 0 0,-1 0 0 0 0,1 1 0 0 0,-1-1 0 0 0,0 1 1 0 0,-1 0-1 0 0,1 0 0 0 0,0 0 0 0 0,-1 0 0 0 0,0 1 0 0 0,0 0 1 0 0,0 0-1 0 0,1 0 0 0 0,-2 0 0 0 0,-3 0-15 0 0,-5-2-123 0 0,0 0-1 0 0,-1 1 1 0 0,0 1 0 0 0,1 0-1 0 0,-1 1 1 0 0,0 0-1 0 0,0 2 1 0 0,0-1 0 0 0,0 2-1 0 0,1 0 1 0 0,-1 1 0 0 0,1 0-1 0 0,-4 2 124 0 0,6 0-109 0 0,0 0-1 0 0,0 0 1 0 0,1 1 0 0 0,0 0-1 0 0,0 1 1 0 0,0 1-1 0 0,1-1 1 0 0,0 2-1 0 0,1-1 1 0 0,0 1 0 0 0,0 1-1 0 0,1 0 1 0 0,-5 7 109 0 0,-30 101-6205 0 0,40-87 2079 0 0,-1-9-2354 0 0</inkml:trace>
  <inkml:trace contextRef="#ctx0" brushRef="#br0" timeOffset="58632.461">24117 5235 2993 0 0,'0'0'189'0'0,"0"0"-232"0"0,0 0-146 0 0,0 0 73 0 0,0 0 93 0 0,0 0 33 0 0,0 0 35 0 0,0 0 110 0 0,0 0 233 0 0,0 0 404 0 0,0 0 447 0 0,0 0 314 0 0,0 0 76 0 0,18 5-224 0 0,58 12-347 0 0,-72-16-948 0 0,1 0 0 0 0,0 0 0 0 0,-1-1 0 0 0,1 0 0 0 0,0 1 0 0 0,-1-2 0 0 0,1 1 0 0 0,0-1 0 0 0,-1 1 0 0 0,1-1 0 0 0,-1-1 0 0 0,1 1 0 0 0,-1 0 0 0 0,1-1 0 0 0,-1 0 0 0 0,0 0-1 0 0,0-1 1 0 0,0 1 0 0 0,1-2-110 0 0,9-4 382 0 0,-6 3-241 0 0,0 0 0 0 0,0 0 0 0 0,-1 0 0 0 0,1-1 0 0 0,-1-1 0 0 0,-1 1 0 0 0,1-1 0 0 0,-1 0 0 0 0,-1 0 0 0 0,1-1 0 0 0,-1 0 0 0 0,0 0 0 0 0,-1 0 0 0 0,0 0 0 0 0,0-1 0 0 0,-1 0 0 0 0,0 0 0 0 0,0 0 0 0 0,-1 0 0 0 0,-1 0 0 0 0,1 0 0 0 0,-1 0 0 0 0,-1-1 0 0 0,0-4-141 0 0,0 6-49 0 0,-1 1 1 0 0,0-1-1 0 0,-1 0 0 0 0,0 0 0 0 0,0 1 1 0 0,0-1-1 0 0,-1 1 0 0 0,0 0 0 0 0,-1 0 1 0 0,1 0-1 0 0,-1 0 0 0 0,-1 1 0 0 0,1-1 1 0 0,-1 1-1 0 0,0 0 0 0 0,-1 0 1 0 0,1 1-1 0 0,-1 0 0 0 0,-2-2 49 0 0,4 3-104 0 0,-1-1 0 0 0,1 1 0 0 0,-1 0 0 0 0,0 0 0 0 0,0 0 1 0 0,0 1-1 0 0,0 0 0 0 0,-1 0 0 0 0,1 0 0 0 0,-1 1 0 0 0,0-1 0 0 0,0 1 0 0 0,1 1 0 0 0,-2-1 0 0 0,1 1 0 0 0,0 0 0 0 0,0 1 0 0 0,0-1 1 0 0,0 1-1 0 0,-1 0 0 0 0,1 1 0 0 0,0-1 0 0 0,0 1 0 0 0,0 1 0 0 0,0-1 0 0 0,0 1 0 0 0,0 0 0 0 0,0 0 0 0 0,1 1 0 0 0,-1 0 0 0 0,1 0 1 0 0,-1 0-1 0 0,1 0 0 0 0,0 1 0 0 0,1 0 0 0 0,-1 0 0 0 0,0 0 0 0 0,1 1 0 0 0,0 0 0 0 0,-3 3 104 0 0,0 16-22 0 0,0 0 0 0 0,2 1-1 0 0,0 0 1 0 0,2 0 0 0 0,1 0-1 0 0,0 0 1 0 0,2 0 0 0 0,1 0-1 0 0,1 0 1 0 0,2 0 0 0 0,0 0-1 0 0,5 14 23 0 0,0 20-20 0 0,29 272 188 0 0,-14 1-1 0 0,-15 39-167 0 0,-9-370 148 0 0,0 0 1 0 0,0 0-1 0 0,1 0 0 0 0,-1 1 1 0 0,0-1-1 0 0,0 0 1 0 0,0 0-1 0 0,0 0 0 0 0,0 0 1 0 0,-1 0-1 0 0,1 0 1 0 0,0 0-1 0 0,0 0 0 0 0,-1 0 1 0 0,1 0-1 0 0,-1 0 1 0 0,1 0-1 0 0,-1 0 0 0 0,1 0 1 0 0,-1 0-1 0 0,1-1 0 0 0,-1 1 1 0 0,0 0-1 0 0,1 0 1 0 0,-1 0-1 0 0,0-1 0 0 0,0 1 1 0 0,0 0-1 0 0,0-1 1 0 0,1 1-1 0 0,-1-1 0 0 0,0 1 1 0 0,0-1-1 0 0,0 0 1 0 0,0 1-1 0 0,0-1 0 0 0,0 0 1 0 0,0 0-1 0 0,0 1 0 0 0,-1-1 1 0 0,1 0-1 0 0,0 0 1 0 0,0 0-1 0 0,0 0 0 0 0,0 0 1 0 0,0-1-1 0 0,0 1 1 0 0,0 0-1 0 0,0 0 0 0 0,0-1 1 0 0,0 1-1 0 0,0 0 1 0 0,0-1-1 0 0,0 1 0 0 0,0-1 1 0 0,0 0-1 0 0,1 1 0 0 0,-1-1 1 0 0,0 0-1 0 0,0 1 1 0 0,0-1-1 0 0,1 0 0 0 0,-1 0 1 0 0,0 0-1 0 0,1 0 1 0 0,-1 0-149 0 0,-12-5-1142 0 0,-9-3 1136 0 0,1-1-1 0 0,0 0 1 0 0,0-2-1 0 0,1 0 1 0 0,1-1-1 0 0,0-1 0 0 0,1-1 1 0 0,1-1-1 0 0,0 0 1 0 0,1-1-1 0 0,0-1 1 0 0,2 0-1 0 0,0-1 0 0 0,-1-4 7 0 0,13 18-128 0 0,-28-71-219 0 0,30 40-2532 0 0,24 21-8387 0 0,-20 13 5422 0 0</inkml:trace>
  <inkml:trace contextRef="#ctx0" brushRef="#br0" timeOffset="58926.412">23860 5698 6377 0 0,'0'0'4341'0'0,"0"0"-3367"0"0,0 0-984 0 0,0 0-307 0 0,0 0-343 0 0,0 0-238 0 0,0 0-43 0 0,0 0 235 0 0,0 0 502 0 0,0 0 647 0 0,0 0 576 0 0,0 0 348 0 0,2-6 124 0 0,0 3-1367 0 0,0 1 0 0 0,-1-1 0 0 0,1 1 0 0 0,1 0 0 0 0,-1-1 0 0 0,0 1 0 0 0,0 0-1 0 0,1 1 1 0 0,-1-1 0 0 0,1 0 0 0 0,0 1 0 0 0,-1-1 0 0 0,1 1 0 0 0,0 0 0 0 0,0 0 0 0 0,0 0 0 0 0,0 0 0 0 0,0 0 0 0 0,0 1 0 0 0,0-1 0 0 0,0 1 0 0 0,0 0-1 0 0,0 0 1 0 0,0 0 0 0 0,0 1 0 0 0,1-1 0 0 0,-1 1 0 0 0,0-1 0 0 0,1 1-124 0 0,13 0 111 0 0,376 23 1201 0 0,-339-48 1155 0 0,-90 24-6126 0 0,-2 16-903 0 0,19 4-2776 0 0,15-16 3137 0 0</inkml:trace>
  <inkml:trace contextRef="#ctx0" brushRef="#br0" timeOffset="59491.507">24791 4862 5681 0 0,'0'0'1551'0'0,"0"0"-153"0"0,0 0-465 0 0,0 0-693 0 0,0 0-885 0 0,0 0-630 0 0,0 0-184 0 0,0 0 273 0 0,0 0 608 0 0,0 0 526 0 0,0 0 286 0 0,0 0 112 0 0,0 0 134 0 0,-2 29 104 0 0,-11 196 1223 0 0,10-91-646 0 0,0-56-941 0 0,3 0 0 0 0,4 0 0 0 0,2-1-1 0 0,7 17-219 0 0,0-46 1171 0 0,-13-47-718 0 0,0-1 43 0 0,0 0-28 0 0,0 0-218 0 0,0 0-434 0 0,0-5-5581 0 0,-2 2-1223 0 0</inkml:trace>
  <inkml:trace contextRef="#ctx0" brushRef="#br0" timeOffset="59740.024">24526 5330 13451 0 0,'0'0'2179'0'0,"0"0"-317"0"0,0 0-807 0 0,0 0-598 0 0,0 0-282 0 0,0 0-145 0 0,0 0-24 0 0,0 0 36 0 0,39-5 4 0 0,124-15 6 0 0,63 18 695 0 0,-147 13-3465 0 0,-20-2-3092 0 0,-47-7 1115 0 0,-5-1-2184 0 0</inkml:trace>
  <inkml:trace contextRef="#ctx0" brushRef="#br0" timeOffset="61588.211">27366 5186 0 0 0,'0'0'701'0'0,"0"0"-436"0"0,0 0-153 0 0,0 0-32 0 0,0 0-39 0 0,0 0 35 0 0,0 0 104 0 0,0 0 123 0 0,0 0 89 0 0,0 0 61 0 0,0 0-7 0 0,0 0 6 0 0,0 0 61 0 0,-4-11 65 0 0,1 3-568 0 0,-17-51 1818 0 0,13 9 3051 0 0,9 89-10362 0 0,-4 137 3773 0 0,-7-133 1423 0 0,-4 14-89 0 0,10-20 8 0 0,-7-85 7739 0 0,7-78-2050 0 0,-42-58-2501 0 0,25 139-2676 0 0,20 45-201 0 0,0 0-88 0 0,0 0-103 0 0,0 0-112 0 0,0 0-145 0 0,0 0-161 0 0,2 2-2163 0 0,11 15 2364 0 0,13 61 588 0 0,-3 1 0 0 0,-3 1 1 0 0,-4 1-1 0 0,-4 0 1 0 0,-3 1-1 0 0,-3 0 1 0 0,-4 0-1 0 0,-4 0 1 0 0,-4 5-124 0 0,5 58 41 0 0,-1 245 1953 0 0,2-389-772 0 0,0-1 177 0 0,0-3 1644 0 0,0-14-2455 0 0,-60-232-418 0 0,-25 0-474 0 0,65 205 273 0 0,2-2-1 0 0,2 0 1 0 0,1-1-1 0 0,3-1 0 0 0,2 0 1 0 0,2 0-1 0 0,2-1 1 0 0,3 0-1 0 0,1-3 32 0 0,6 43-95 0 0,0 0 0 0 0,0 1-1 0 0,1 0 1 0 0,0 0 0 0 0,0 0 0 0 0,1 1 0 0 0,0-1-1 0 0,1 1 1 0 0,-1 1 0 0 0,1-1 0 0 0,1 1-1 0 0,-1 1 1 0 0,1-1 0 0 0,0 1 0 0 0,0 0 0 0 0,0 1-1 0 0,1 0 1 0 0,0 0 0 0 0,0 1 0 0 0,0 0 0 0 0,0 1-1 0 0,0 0 1 0 0,0 0 0 0 0,1 1 0 0 0,0 0 95 0 0,39-11-187 0 0,1 3 1 0 0,-1 1 0 0 0,1 3 0 0 0,1 2 0 0 0,-1 2 0 0 0,0 3-1 0 0,0 1 1 0 0,0 3 0 0 0,0 2 0 0 0,28 9 186 0 0,19 34-953 0 0,-95-49 898 0 0,0-1-1 0 0,0 0 0 0 0,0 1 0 0 0,0 0 0 0 0,0-1 0 0 0,0 1 0 0 0,0 0 0 0 0,-1 0 1 0 0,1 0-1 0 0,-1 0 0 0 0,1 0 0 0 0,-1 0 0 0 0,0 0 0 0 0,0 0 0 0 0,0 1 0 0 0,0-1 1 0 0,0 0-1 0 0,0 1 0 0 0,-1-1 0 0 0,1 1 0 0 0,-1-1 0 0 0,0 1 0 0 0,0-1 0 0 0,0 1 1 0 0,0-1-1 0 0,0 1 0 0 0,0-1 0 0 0,-1 1 0 0 0,1-1 0 0 0,-1 0 0 0 0,0 1 0 0 0,1-1 1 0 0,-1 1-1 0 0,0-1 0 0 0,0 0 0 0 0,-1 0 0 0 0,1 0 0 0 0,0 0 0 0 0,-1 0 0 0 0,1 0 1 0 0,-2 2 55 0 0,-12 5 138 0 0,0 0 1 0 0,0-1 0 0 0,0-1 0 0 0,-1 0 0 0 0,0-1 0 0 0,0 0 0 0 0,-1-2-1 0 0,0 0 1 0 0,0-1 0 0 0,0 0 0 0 0,0-1 0 0 0,0-1 0 0 0,0-1 0 0 0,0-1-1 0 0,0 0 1 0 0,-4-1-139 0 0,-8 1 103 0 0,-63 3 46 0 0,-1-4 1 0 0,1-5-1 0 0,0-3 0 0 0,-50-15-149 0 0,116 15-1741 0 0,19-6-6192 0 0,7 10-275 0 0</inkml:trace>
  <inkml:trace contextRef="#ctx0" brushRef="#br0" timeOffset="62242.274">28070 5018 20420 0 0,'0'0'187'0'0,"0"0"-151"0"0,0 0-203 0 0,0 0-209 0 0,0 0-101 0 0,0 0-17 0 0,0 0-40 0 0,-33-2-9 0 0,-104-4 48 0 0,84 12 218 0 0,72 2 1006 0 0,60-9-1029 0 0,-27-1-1052 0 0,0 2 0 0 0,0 2 0 0 0,0 2 0 0 0,-1 3 0 0 0,34 9 1352 0 0,-69 18-3003 0 0,-63 34 3865 0 0,40-60-904 0 0,-26 29 282 0 0,21-27-217 0 0,1 1 1 0 0,1 0-1 0 0,0 1 1 0 0,0 0-1 0 0,1 0 1 0 0,1 1-1 0 0,0 0 1 0 0,1 1-1 0 0,0 0 1 0 0,1 0-1 0 0,1 0 1 0 0,0 1-1 0 0,1-1 1 0 0,0 1-1 0 0,1 4-23 0 0,5-14 125 0 0,1-1 1 0 0,0 0-1 0 0,0 0 0 0 0,0-1 1 0 0,0 1-1 0 0,1-1 0 0 0,-1 1 1 0 0,1-1-1 0 0,0 0 1 0 0,0 0-1 0 0,0-1 0 0 0,1 1 1 0 0,-1-1-1 0 0,0 0 0 0 0,1 0 1 0 0,-1-1-1 0 0,1 1 0 0 0,0-1 1 0 0,0 0-1 0 0,0 0 0 0 0,-1 0 1 0 0,1-1-1 0 0,0 0 1 0 0,0 0-1 0 0,0 0 0 0 0,0 0 1 0 0,0-1-1 0 0,4-1-125 0 0,1 3 11 0 0,288-2-3500 0 0,-258-7 3968 0 0,-18-4 4737 0 0,-22 12-3597 0 0,0 0-322 0 0,0 0-383 0 0,0 0-344 0 0,0 0-276 0 0,0 0-214 0 0,0 0-191 0 0,0 0-142 0 0,0 0-83 0 0,0 0-30 0 0,0 0 28 0 0,32 1 770 0 0,-19-1-203 0 0,0-1 1 0 0,-1-1-1 0 0,1 0 1 0 0,0-1-1 0 0,-1 0 0 0 0,0-1 1 0 0,1 0-1 0 0,-2-1 1 0 0,1-1-1 0 0,0 0 1 0 0,-1 0-1 0 0,2-3-229 0 0,-9 7 31 0 0,0-1 0 0 0,1 0 0 0 0,-1 0 1 0 0,-1-1-1 0 0,1 1 0 0 0,0-1 0 0 0,-1 0 0 0 0,0 0 0 0 0,0 0 0 0 0,0-1 0 0 0,0 1 0 0 0,-1-1 0 0 0,1 1 1 0 0,-1-1-1 0 0,-1 0 0 0 0,1 0 0 0 0,0 0 0 0 0,-1 0 0 0 0,0 0 0 0 0,-1 0 0 0 0,1 0 0 0 0,-1 0 1 0 0,0 0-1 0 0,0 0 0 0 0,0-1 0 0 0,-1 1 0 0 0,0 0 0 0 0,0 0 0 0 0,0 0 0 0 0,0 0 0 0 0,-1 0 0 0 0,0-1-30 0 0,-1 1-88 0 0,1-1 0 0 0,-1 1 0 0 0,-1 0 1 0 0,1 0-1 0 0,-1 0 0 0 0,1 0 1 0 0,-1 1-1 0 0,-1-1 0 0 0,1 1 1 0 0,-1 0-1 0 0,1 0 0 0 0,-1 1 1 0 0,-1-1-1 0 0,1 1 0 0 0,0 0 1 0 0,-1 1-1 0 0,1-1 0 0 0,-1 1 0 0 0,0 0 1 0 0,1 0-1 0 0,-1 1 0 0 0,0 0 1 0 0,0 0-1 0 0,0 0 0 0 0,-1 1 1 0 0,1 0-1 0 0,0 0 0 0 0,0 0 1 0 0,0 1-1 0 0,0 0 0 0 0,0 0 1 0 0,0 1-1 0 0,0-1 0 0 0,1 1 1 0 0,-1 0-1 0 0,0 1 0 0 0,1 0 0 0 0,0 0 1 0 0,-1 0-1 0 0,1 0 0 0 0,0 1 1 0 0,1 0-1 0 0,-1 0 0 0 0,1 0 1 0 0,0 0-1 0 0,0 1 0 0 0,0 0 1 0 0,0 0-1 0 0,1 0 0 0 0,-2 3 87 0 0,2-2-36 0 0,1 0-1 0 0,-1 0 1 0 0,1 1 0 0 0,1-1-1 0 0,-1 1 1 0 0,1-1-1 0 0,0 1 1 0 0,0-1 0 0 0,1 1-1 0 0,0 0 1 0 0,0-1-1 0 0,1 1 1 0 0,0 0 0 0 0,0-1-1 0 0,0 1 1 0 0,1-1-1 0 0,0 1 1 0 0,0-1 0 0 0,1 0-1 0 0,0 0 1 0 0,0 0-1 0 0,0 0 1 0 0,1-1 0 0 0,-1 1-1 0 0,3 1 37 0 0,38 28-2923 0 0,16-14-3729 0 0,-44-18-1164 0 0</inkml:trace>
  <inkml:trace contextRef="#ctx0" brushRef="#br0" timeOffset="62697.234">28836 4275 11250 0 0,'0'0'1627'0'0,"0"0"-192"0"0,0 0-741 0 0,0 0-1058 0 0,0 0-1109 0 0,0 0-343 0 0,0 0 126 0 0,0 0 629 0 0,0 0 986 0 0,0 0 463 0 0,0 0 258 0 0,0 0 201 0 0,5 32 46 0 0,41 244 1156 0 0,-18 29-1224 0 0,-13 1 1 0 0,-14 49-826 0 0,13 300-34 0 0,-8-614 69 0 0,0 3 237 0 0,-11-40 4428 0 0,-244-215-4240 0 0,217 188-488 0 0,0 2 0 0 0,-2 2 0 0 0,0 1 0 0 0,-1 1 0 0 0,-1 2 0 0 0,0 2 0 0 0,-1 1 0 0 0,-14-2 28 0 0,93-1-4863 0 0,62-7-4571 0 0,-76 17 3521 0 0</inkml:trace>
  <inkml:trace contextRef="#ctx0" brushRef="#br0" timeOffset="63010.548">29045 5401 6393 0 0,'0'0'1958'0'0,"0"0"-202"0"0,0 0-314 0 0,0 0-202 0 0,0 0-157 0 0,0 0-253 0 0,0 0-345 0 0,0 0-322 0 0,0 0-226 0 0,0 0-118 0 0,0 0-11 0 0,0 0 64 0 0,0 0 49 0 0,17-1 40 0 0,48 0 11 0 0,-39 39 227 0 0,-25-30-3573 0 0,-1-3-3710 0 0,0-1 2703 0 0</inkml:trace>
  <inkml:trace contextRef="#ctx0" brushRef="#br0" timeOffset="63630.387">29613 5391 5849 0 0,'0'0'3264'0'0,"0"0"-2330"0"0,0 0-1568 0 0,0 0-532 0 0,0 0 95 0 0,0 0 436 0 0,0 0 377 0 0,0 0 143 0 0,0 0 43 0 0,0 0 5 0 0,0 0 27 0 0,1 20 56 0 0,3 61 39 0 0,22-27-290 0 0,-22-51-1350 0 0,-1-3-2655 0 0</inkml:trace>
  <inkml:trace contextRef="#ctx0" brushRef="#br0" timeOffset="64215.86">30540 4344 4777 0 0,'0'0'908'0'0,"0"0"-62"0"0,0 0-267 0 0,0 0-421 0 0,0 0-423 0 0,0 0-385 0 0,0 0-182 0 0,0 0 75 0 0,0 0 245 0 0,0 0 310 0 0,0 0 202 0 0,0 0 74 0 0,0 0 19 0 0,-5 5 18 0 0,1 1-42 0 0,1 0 0 0 0,-1 0 1 0 0,1 0-1 0 0,0 1 0 0 0,1-1 1 0 0,0 1-1 0 0,0 0 0 0 0,0 0 1 0 0,0-1-1 0 0,1 1 0 0 0,1 0 1 0 0,-1 0-1 0 0,1 1 0 0 0,0-1 1 0 0,1 0-1 0 0,0 4-69 0 0,8 195 1000 0 0,10 0 0 0 0,13 31-1000 0 0,-2-21 950 0 0,0 189-950 0 0,-32-44 907 0 0,-66-358 4886 0 0,12-20-5452 0 0,0-2-1 0 0,1-2 0 0 0,2-3 0 0 0,0-2 1 0 0,1-3-1 0 0,-33-25-340 0 0,77 49-20 0 0,3 3 46 0 0,-1-1 0 0 0,1 0 0 0 0,-1-1 0 0 0,1 1 0 0 0,0-1 1 0 0,1 0-1 0 0,-1 0 0 0 0,1-1 0 0 0,-1 0 0 0 0,1 1 0 0 0,1-1 0 0 0,-1 0 0 0 0,1-1 0 0 0,-1 1 0 0 0,2-1 0 0 0,-2-1-26 0 0,68-38-3113 0 0,-57 43 2882 0 0,279-82-10489 0 0,-258 78 7258 0 0</inkml:trace>
  <inkml:trace contextRef="#ctx0" brushRef="#br0" timeOffset="64561.364">30563 5355 9234 0 0,'0'0'6231'0'0,"0"0"-3661"0"0,0 0-1398 0 0,0 0-663 0 0,0 0-565 0 0,0 0-376 0 0,0 0-153 0 0,0 0 39 0 0,0 0 202 0 0,0 0 229 0 0,0 0 93 0 0,0 0 28 0 0,0 0 20 0 0,32 0 28 0 0,154-2 180 0 0,-171 2-133 0 0,-2 2-83 0 0,0 0 0 0 0,0-1-1 0 0,0 0 1 0 0,0-1 0 0 0,0-1 0 0 0,0 0 0 0 0,0-1 0 0 0,-1 0 0 0 0,1-1 0 0 0,0 0 0 0 0,-1-1 0 0 0,0-1-1 0 0,0 0 1 0 0,0 0 0 0 0,-1-2 0 0 0,1 1 0 0 0,-1-1 0 0 0,-1-1 0 0 0,0 0 0 0 0,0 0 0 0 0,0-1 0 0 0,1-2-18 0 0,-9 8-44 0 0,-1 0 0 0 0,0 0 0 0 0,0 0 0 0 0,0 0 1 0 0,0-1-1 0 0,0 1 0 0 0,-1 0 0 0 0,0 0 1 0 0,1-1-1 0 0,-1 1 0 0 0,0 0 0 0 0,-1 0 0 0 0,1 0 1 0 0,0-1-1 0 0,-1 1 0 0 0,0 0 0 0 0,0 0 0 0 0,0 0 1 0 0,0 0-1 0 0,0 0 0 0 0,-1 0 0 0 0,1 0 1 0 0,-1 0-1 0 0,0 1 0 0 0,0-1 0 0 0,0 0 0 0 0,0 1 1 0 0,0 0-1 0 0,-1-1 0 0 0,1 1 0 0 0,-1 0 1 0 0,1 0-1 0 0,-1 1 0 0 0,0-1 0 0 0,0 0 0 0 0,1 1 1 0 0,-1 0-1 0 0,0-1 0 0 0,-3 1 44 0 0,-127-30-2228 0 0,124 29 2105 0 0,1 0 0 0 0,-1 1 0 0 0,0 0-1 0 0,1 1 1 0 0,-1 0 0 0 0,0 0 0 0 0,0 1 0 0 0,1 0 0 0 0,-1 1-1 0 0,0 0 1 0 0,1 0 0 0 0,-1 1 0 0 0,1 0 0 0 0,0 0 0 0 0,0 1-1 0 0,0 0 1 0 0,1 1 0 0 0,-1-1 0 0 0,1 1 0 0 0,0 1-1 0 0,1-1 1 0 0,-1 1 0 0 0,1 1 0 0 0,0-1 0 0 0,0 1 0 0 0,1 0-1 0 0,0 0 1 0 0,0 0 0 0 0,1 1 0 0 0,0 0 0 0 0,0 0 0 0 0,1 0-1 0 0,0 0 1 0 0,0 1 0 0 0,1-1 0 0 0,0 1 0 0 0,1-1 0 0 0,0 1-1 0 0,0 1 124 0 0,36 48-5869 0 0,-21-47 2047 0 0</inkml:trace>
  <inkml:trace contextRef="#ctx0" brushRef="#br0" timeOffset="65482.263">31157 5050 10178 0 0,'0'0'1170'0'0,"0"0"-287"0"0,0 0-397 0 0,0 0-394 0 0,0 0-281 0 0,0 0-135 0 0,0 0-127 0 0,0 0-36 0 0,0 0 62 0 0,0 0 120 0 0,0 0 185 0 0,0 0 218 0 0,0 0 285 0 0,-1-4 241 0 0,1 3-591 0 0,0 0 0 0 0,0 1 0 0 0,0-1 0 0 0,0 0 0 0 0,0 0 0 0 0,0 0 0 0 0,0 1 0 0 0,0-1 0 0 0,0 0 0 0 0,1 0 0 0 0,-1 0 0 0 0,0 1-1 0 0,0-1 1 0 0,1 0 0 0 0,-1 1 0 0 0,1-1 0 0 0,-1 0 0 0 0,0 0 0 0 0,1 1 0 0 0,-1-1 0 0 0,1 1 0 0 0,0-1 0 0 0,-1 1 0 0 0,1-1 0 0 0,-1 1 0 0 0,1-1 0 0 0,0 1 0 0 0,-1-1 0 0 0,1 1 0 0 0,0 0 0 0 0,0-1-1 0 0,-1 1 1 0 0,1 0 0 0 0,0 0 0 0 0,0-1 0 0 0,-1 1 0 0 0,1 0 0 0 0,0 0 0 0 0,0 0 0 0 0,0 0 0 0 0,-1 0 0 0 0,1 0 0 0 0,0 0 0 0 0,0 0 0 0 0,0 1 0 0 0,-1-1 0 0 0,1 0 0 0 0,0 0 0 0 0,0 1 0 0 0,-1-1-1 0 0,1 0 1 0 0,0 1 0 0 0,-1-1 0 0 0,1 1 0 0 0,0-1 0 0 0,-1 1 0 0 0,1-1 0 0 0,-1 1 0 0 0,1-1 0 0 0,0 1 0 0 0,-1 0 0 0 0,0-1 0 0 0,1 1 0 0 0,-1 0 0 0 0,1 0-33 0 0,22 5 297 0 0,244 20-235 0 0,-274-10-3412 0 0,-2 3 3148 0 0,1-6 275 0 0,0 1 0 0 0,1 0-1 0 0,0 1 1 0 0,1-1 0 0 0,1 1 0 0 0,1 0-1 0 0,0 1 1 0 0,1-1 0 0 0,0 1 0 0 0,1 0-1 0 0,1-1 1 0 0,1 1 0 0 0,1 14-73 0 0,-1-28 114 0 0,1 0 1 0 0,-1 0 0 0 0,1 0-1 0 0,0-1 1 0 0,0 1 0 0 0,0 0-1 0 0,0-1 1 0 0,0 1 0 0 0,0 0-1 0 0,1-1 1 0 0,-1 1 0 0 0,0-1-1 0 0,1 0 1 0 0,-1 1 0 0 0,1-1-1 0 0,-1 0 1 0 0,1 0-1 0 0,0 0 1 0 0,0 0 0 0 0,-1 0-1 0 0,1-1 1 0 0,0 1 0 0 0,0 0-1 0 0,0-1 1 0 0,0 1 0 0 0,0-1-1 0 0,0 0 1 0 0,0 0 0 0 0,0 0-1 0 0,0 0 1 0 0,0 0 0 0 0,0 0-1 0 0,-1 0 1 0 0,1-1-1 0 0,0 1 1 0 0,0-1 0 0 0,0 1-1 0 0,0-1 1 0 0,1 0-115 0 0,75-29 1821 0 0,-63 22-1747 0 0,-1-1 1 0 0,0-1 0 0 0,0 0-1 0 0,-1-1 1 0 0,0 0-1 0 0,-1-1 1 0 0,0 0-1 0 0,-1-1 1 0 0,-1-1 0 0 0,0 1-1 0 0,0-2 1 0 0,-2 1-1 0 0,2-5-74 0 0,-6-36 256 0 0,-4 55-360 0 0,0 0-106 0 0,0 0-132 0 0,0 0-169 0 0,0 0-218 0 0,2 12-1931 0 0,6 16 2921 0 0,-8-26-379 0 0,2 5 213 0 0,0 0 0 0 0,0 0 0 0 0,1-1 0 0 0,-1 1 0 0 0,2-1 0 0 0,-1 0 0 0 0,1 1 0 0 0,-1-1 0 0 0,2-1 0 0 0,-1 1-1 0 0,1-1 1 0 0,-1 0 0 0 0,2 0 0 0 0,-1 0 0 0 0,0 0 0 0 0,1-1 0 0 0,0 0 0 0 0,0 0 0 0 0,0-1 0 0 0,1 0 0 0 0,-1 0-1 0 0,1 0 1 0 0,-1-1 0 0 0,1 0 0 0 0,0 0 0 0 0,0 0 0 0 0,0-1 0 0 0,0 0 0 0 0,0-1 0 0 0,6 0-95 0 0,-5 0 43 0 0,1-1 0 0 0,-1 0 0 0 0,1-1 1 0 0,-1 0-1 0 0,0 0 0 0 0,1-1 0 0 0,-1 0 0 0 0,0 0 0 0 0,-1-1 1 0 0,1 0-1 0 0,-1 0 0 0 0,0-1 0 0 0,0 0 0 0 0,0 0 1 0 0,0 0-1 0 0,-1-1 0 0 0,0 0 0 0 0,0-1 0 0 0,-1 1 1 0 0,0-1-1 0 0,0 0 0 0 0,0-1 0 0 0,-1 1 0 0 0,0-1 1 0 0,0 1-1 0 0,-1-1 0 0 0,0 0 0 0 0,-1-1 0 0 0,0 1 1 0 0,0 0-1 0 0,0-1 0 0 0,-1 1 0 0 0,-1-1 0 0 0,1 1 1 0 0,-1-1-1 0 0,-1-2-43 0 0,1 11-32 0 0,0 0-271 0 0,0 0-304 0 0,0 31-1308 0 0,-1-20 1988 0 0,1 0 0 0 0,1 0 0 0 0,0 0 0 0 0,0 0 0 0 0,1-1-1 0 0,0 1 1 0 0,1 0 0 0 0,0-1 0 0 0,1 0 0 0 0,0 1 0 0 0,1-1 0 0 0,0-1 0 0 0,0 1 0 0 0,1-1-1 0 0,1 0 1 0 0,-1 0 0 0 0,1-1 0 0 0,1 0 0 0 0,-1 0 0 0 0,1-1 0 0 0,1 0 0 0 0,-1 0-1 0 0,2 0-72 0 0,-7-6-24 0 0,1 1 0 0 0,-1 0 0 0 0,1-1 0 0 0,-1 0 0 0 0,1 0 0 0 0,0 0 0 0 0,-1-1 0 0 0,1 1 0 0 0,0-1 0 0 0,0 0 0 0 0,-1 0 0 0 0,1 0 0 0 0,0 0 0 0 0,0-1-1 0 0,-1 1 1 0 0,1-1 0 0 0,0 0 0 0 0,-1 0 0 0 0,1-1 0 0 0,-1 1 0 0 0,1-1 0 0 0,-1 1 0 0 0,0-1 0 0 0,1 0 0 0 0,-1 0 0 0 0,0-1 0 0 0,0 1 0 0 0,-1-1 0 0 0,1 1 0 0 0,-1-1-1 0 0,1 0 1 0 0,-1 0 0 0 0,0 0 0 0 0,0 0 0 0 0,0-1 0 0 0,0 1 0 0 0,0 0 0 0 0,-1-1 0 0 0,1-1 24 0 0,26-147 820 0 0,-24 129-1495 0 0,6 53-1516 0 0,0 1 3004 0 0,37 66 272 0 0,-12-24-2113 0 0,-12-24-4370 0 0,-17-38 1304 0 0,0-5-2134 0 0</inkml:trace>
  <inkml:trace contextRef="#ctx0" brushRef="#br0" timeOffset="65916.803">32671 5264 18604 0 0,'0'0'1940'0'0,"0"0"-670"0"0,0 0-793 0 0,0 0-575 0 0,0 0-441 0 0,0 0-288 0 0,0 0-118 0 0,0 0 135 0 0,0 0 261 0 0,0 0 297 0 0,0 0 204 0 0,0 0 84 0 0,0 0 41 0 0,0 12 24 0 0,-9 96-453 0 0,5-71-5466 0 0,4-29-4185 0 0</inkml:trace>
  <inkml:trace contextRef="#ctx0" brushRef="#br0" timeOffset="77913.45">13885 5473 0 0 0,'0'0'1004'0'0,"0"0"-92"0"0,0 0-443 0 0,0 0-185 0 0,0 0-70 0 0,0 0-32 0 0,0 0-13 0 0,0 0-38 0 0,0 0-75 0 0,0 0-110 0 0,0 0-88 0 0,-7-6-220 0 0,-3 11 389 0 0,0-1 0 0 0,0-1 0 0 0,0 1 0 0 0,-1-1 0 0 0,1-1 0 0 0,-1 0-1 0 0,1-1 1 0 0,-1 0 0 0 0,0 0 0 0 0,0-1 0 0 0,1-1 0 0 0,-1 0 0 0 0,-3 0-27 0 0,-22-1 92 0 0,-138 21 105 0 0,-47-5 178 0 0,-16-4 270 0 0,55 31-326 0 0,-45-41 14 0 0,116 23-522 0 0,-386-21 406 0 0,225-19-149 0 0,-320 22 127 0 0,312-20-189 0 0,-95 8-93 0 0,-141 16 344 0 0,121 6-375 0 0,99-30 306 0 0,-111 27-250 0 0,-362-6 197 0 0,306 1 129 0 0,239-15-336 0 0,-289 7 68 0 0,-288 5 80 0 0,440 16-291 0 0,50-20 367 0 0,70-1 179 0 0,192-1-407 0 0,0 3 1 0 0,0 2-1 0 0,1 2 0 0 0,-1 2 0 0 0,-23 8 76 0 0,-231-5 196 0 0,-180-40-216 0 0,9 30-9 0 0,-59-2 26 0 0,398 10 5 0 0,72-2 178 0 0,0-3-1 0 0,0-3 0 0 0,0-2 0 0 0,-34-8-179 0 0,12-2-4 0 0,0 3 0 0 0,-1 4 0 0 0,0 4 0 0 0,-34 6 4 0 0,-368 2 2357 0 0,138 25-1796 0 0,96-13 763 0 0,10-11-182 0 0,-259 4 1380 0 0,224-21-2465 0 0,229 41-2471 0 0,46 11-4773 0 0,6-33 2041 0 0</inkml:trace>
  <inkml:trace contextRef="#ctx0" brushRef="#br0" timeOffset="79661.363">4136 5603 0 0 0,'0'0'820'0'0,"0"0"112"0"0,0 0-245 0 0,0 0-201 0 0,0 0-50 0 0,0 0-4 0 0,0 0-20 0 0,0 0-89 0 0,0 0-61 0 0,0 0-24 0 0,0 0-22 0 0,-4-6 0 0 0,-14-19-21 0 0,14 19-15 0 0,4 6 2 0 0,0 0 24 0 0,0 0 96 0 0,0 0 86 0 0,9 19-3474 0 0,-7-15-741 0 0</inkml:trace>
  <inkml:trace contextRef="#ctx0" brushRef="#br0" timeOffset="80860.264">4355 5589 0 0 0,'0'0'692'0'0,"0"0"270"0"0,0 0-194 0 0,0 0-113 0 0,0 0-31 0 0,0 0-21 0 0,0 0-1 0 0,0 0 45 0 0,0 0 52 0 0,0 0 44 0 0,0 0-39 0 0,0 0-132 0 0,0 0-210 0 0,-1-11-366 0 0,0 9-4100 0 0,26 82 5321 0 0,-13-54-4925 0 0,-9-18 1674 0 0</inkml:trace>
  <inkml:trace contextRef="#ctx0" brushRef="#br0" timeOffset="82701.566">4521 5669 0 0 0,'0'0'721'0'0,"0"0"-32"0"0,0 0-59 0 0,0 0-112 0 0,0 0-61 0 0,0 0 13 0 0,-6-13 9 0 0,-29-69 1588 0 0,30 33 4594 0 0,5 49-6309 0 0,0 0 1532 0 0,-5 13-4135 0 0,7 29 2461 0 0,2 0 0 0 0,2 0 0 0 0,2-1-1 0 0,2 0 1 0 0,1 0 0 0 0,3-1 0 0 0,14 31-210 0 0,107 167 2516 0 0,-13-92-995 0 0,-115-139-1820 0 0,-10-10 6443 0 0,-98-123-5704 0 0,-168-199-1438 0 0,85 74 1078 0 0,199 266-4420 0 0,65 73 4315 0 0,227 322 580 0 0,-260-347-143 0 0,-70-112 3063 0 0,-2-4-6752 0 0,-2 2-6392 0 0,19 39-388 0 0</inkml:trace>
  <inkml:trace contextRef="#ctx0" brushRef="#br0" timeOffset="84434.547">4485 5547 2657 0 0,'0'0'189'0'0,"0"0"-161"0"0,0 0-121 0 0,0 0 1 0 0,0 0 46 0 0,0 0 57 0 0,0 0 32 0 0,0 0 19 0 0,0 0 92 0 0,0 0 188 0 0,0 0 268 0 0,0 0 262 0 0,0 0 131 0 0,15 7 5556 0 0,-15-13-6376 0 0,1 2-142 0 0,-1 0 0 0 0,1 0 0 0 0,-1-1 0 0 0,0 1 0 0 0,0 0 0 0 0,0 0 0 0 0,-1 0 0 0 0,0 0 0 0 0,1-1 0 0 0,-2 1-1 0 0,1 0 1 0 0,0 0 0 0 0,-1 1 0 0 0,1-1 0 0 0,-1 0 0 0 0,0 0 0 0 0,-1 1 0 0 0,1-1 0 0 0,0 1 0 0 0,-1 0-1 0 0,0 0 1 0 0,0 0 0 0 0,0 0 0 0 0,0 0 0 0 0,0 1 0 0 0,-1-1 0 0 0,0 0-41 0 0,-2 0-68 0 0,-1-1 0 0 0,1 1 0 0 0,-1 0 0 0 0,0 1 0 0 0,0 0 0 0 0,0 0 0 0 0,0 0 0 0 0,0 1 0 0 0,0 0 0 0 0,-1 0 0 0 0,1 1 0 0 0,0 0 0 0 0,-1 0 0 0 0,1 1 0 0 0,0 0 0 0 0,0 0 0 0 0,0 0 0 0 0,-1 1 0 0 0,1 0 0 0 0,1 1 0 0 0,-1 0 0 0 0,0 0 0 0 0,1 0 0 0 0,-1 1 1 0 0,1 0-1 0 0,0 0 0 0 0,0 0 0 0 0,1 1 0 0 0,-1 0 0 0 0,1 0 0 0 0,0 0 0 0 0,0 1 0 0 0,1 0 0 0 0,-3 4 68 0 0,5-7 29 0 0,0 1-1 0 0,0-1 1 0 0,0 1 0 0 0,1-1 0 0 0,0 1-1 0 0,-1-1 1 0 0,1 1 0 0 0,1 0 0 0 0,-1 0-1 0 0,0-1 1 0 0,1 1 0 0 0,0 0 0 0 0,0 0-1 0 0,0 0 1 0 0,0 0 0 0 0,1-1 0 0 0,0 1 0 0 0,-1 0-1 0 0,1 0 1 0 0,1-1 0 0 0,-1 1 0 0 0,0-1-1 0 0,1 1 1 0 0,0-1 0 0 0,0 1 0 0 0,0-1-1 0 0,0 0 1 0 0,0 0 0 0 0,1 0 0 0 0,-1 0-1 0 0,1-1 1 0 0,0 1 0 0 0,0 0 0 0 0,0-1 0 0 0,0 0-1 0 0,3 2-28 0 0,126 52 3360 0 0,-7-58-1134 0 0,-122 1-2114 0 0,1 0 1 0 0,-1 0-1 0 0,0 0 0 0 0,0 0 1 0 0,0-1-1 0 0,0 0 0 0 0,0 1 1 0 0,0-1-1 0 0,0 0 0 0 0,-1 0 0 0 0,1-1 1 0 0,-1 1-1 0 0,1 0 0 0 0,-1-1 1 0 0,0 0-1 0 0,0 1 0 0 0,0-1 1 0 0,0 0-1 0 0,-1 0 0 0 0,1 0 0 0 0,-1 0 1 0 0,1 0-1 0 0,-1-1 0 0 0,0 1 1 0 0,-1 0-1 0 0,1-1 0 0 0,0 1 1 0 0,-1 0-1 0 0,0-1 0 0 0,0 1 0 0 0,0-1 1 0 0,0 1-1 0 0,0 0 0 0 0,-1-2-112 0 0,-3-3-33 0 0,-1 0-1 0 0,0 0 0 0 0,-1 1 1 0 0,1-1-1 0 0,-1 1 1 0 0,-1 1-1 0 0,1-1 0 0 0,-1 1 1 0 0,0 0-1 0 0,-1 1 0 0 0,0-1 1 0 0,1 1-1 0 0,-2 1 1 0 0,1 0-1 0 0,0 0 0 0 0,-1 0 1 0 0,0 1-1 0 0,1 1 0 0 0,-8-2 35 0 0,-92-15-1614 0 0,106 22 1531 0 0,-1 1 0 0 0,1-1 1 0 0,-1 0-1 0 0,1 1 0 0 0,0-1 0 0 0,0 1 0 0 0,1 0 0 0 0,-1 0 0 0 0,1 0 0 0 0,0 0 1 0 0,0 0-1 0 0,0 0 0 0 0,0 0 0 0 0,1 0 0 0 0,-1 0 0 0 0,1 0 0 0 0,0 0 0 0 0,1 0 1 0 0,-1 1-1 0 0,1-1 0 0 0,0 0 0 0 0,0 0 0 0 0,0 2 82 0 0,2 2 95 0 0,1 0 0 0 0,-1 0 0 0 0,1 0 0 0 0,0-1 0 0 0,1 1 0 0 0,0-1 0 0 0,0 0 0 0 0,1-1 1 0 0,0 1-1 0 0,0-1 0 0 0,0 0 0 0 0,1-1 0 0 0,-1 1 0 0 0,2-1 0 0 0,-1-1 0 0 0,0 1 0 0 0,1-1 0 0 0,0-1 0 0 0,0 1 0 0 0,0-1 0 0 0,0-1 0 0 0,0 1 0 0 0,1-1 0 0 0,-1-1 0 0 0,1 0 0 0 0,4 0-95 0 0,-10-3 98 0 0,-1 0-1 0 0,0 0 0 0 0,0 0 1 0 0,0 0-1 0 0,-1-1 0 0 0,1 1 0 0 0,0-1 1 0 0,-1 1-1 0 0,0-1 0 0 0,0 0 1 0 0,1 1-1 0 0,-2-1 0 0 0,1 0 1 0 0,0 0-1 0 0,0 0 0 0 0,-1 0 1 0 0,0 1-1 0 0,1-1 0 0 0,-1 0 0 0 0,0 0 1 0 0,-1 0-1 0 0,1 0 0 0 0,0 0 1 0 0,-1 0-1 0 0,0 0 0 0 0,1 0 1 0 0,-1 1-1 0 0,0-1 0 0 0,-1 0 1 0 0,0-2-98 0 0,-1-1-114 0 0,0 0 1 0 0,-1 0-1 0 0,0 1 1 0 0,1-1-1 0 0,-2 1 1 0 0,1 0 0 0 0,-1 0-1 0 0,1 0 1 0 0,-1 1-1 0 0,-1 0 1 0 0,1 0 0 0 0,0 0-1 0 0,-1 1 1 0 0,0-1-1 0 0,0 1 1 0 0,0 1-1 0 0,0-1 1 0 0,-1 1 0 0 0,1 0-1 0 0,0 0 1 0 0,-7 0 113 0 0,10 5-110 0 0,0 0 0 0 0,0 0 1 0 0,0 0-1 0 0,0 0 0 0 0,1 1 0 0 0,0-1 1 0 0,0 1-1 0 0,0-1 0 0 0,0 1 1 0 0,0 0-1 0 0,1 0 0 0 0,0 0 1 0 0,-1 0-1 0 0,2 0 0 0 0,-1 0 0 0 0,0 0 1 0 0,1 0-1 0 0,0 0 0 0 0,0 1 1 0 0,0-1-1 0 0,0 0 0 0 0,1 0 0 0 0,0 3 110 0 0,-1-6-5 0 0,0-5 57 0 0,1 1 0 0 0,-1 0 0 0 0,1 0 0 0 0,0-1 1 0 0,0 1-1 0 0,0 0 0 0 0,0 0 0 0 0,1 0 0 0 0,-1 0 0 0 0,1 0 0 0 0,-1 0 0 0 0,1 1 0 0 0,0-1 0 0 0,1 0 0 0 0,-1 1 0 0 0,0 0 0 0 0,1-1 0 0 0,-1 1 1 0 0,1 0-1 0 0,0 0 0 0 0,-1 0 0 0 0,1 1 0 0 0,0-1 0 0 0,0 1 0 0 0,0 0 0 0 0,0-1 0 0 0,1 1 0 0 0,-1 1 0 0 0,0-1 0 0 0,0 0 0 0 0,1 1 0 0 0,-1-1 0 0 0,0 1 1 0 0,1 0-1 0 0,-1 0 0 0 0,0 1 0 0 0,0-1 0 0 0,1 1 0 0 0,-1-1 0 0 0,0 1 0 0 0,0 0 0 0 0,0 0 0 0 0,1 1 0 0 0,-1-1 0 0 0,0 1 0 0 0,-1-1 0 0 0,1 1 0 0 0,0 0 1 0 0,0 0-1 0 0,-1 0 0 0 0,1 0 0 0 0,-1 1 0 0 0,0-1 0 0 0,0 1 0 0 0,0-1 0 0 0,0 1 0 0 0,0 0 0 0 0,0 0 0 0 0,-1 0 0 0 0,1 0 0 0 0,-1 0 0 0 0,0 0 1 0 0,0 0-1 0 0,0 0 0 0 0,0 1 0 0 0,-1-1 0 0 0,1 0 0 0 0,-1 0 0 0 0,0 3-52 0 0,-2-11-63 0 0,0-1 0 0 0,-1 1-1 0 0,0 1 1 0 0,0-1 0 0 0,0 0 0 0 0,-1 1 0 0 0,1-1-1 0 0,-1 1 1 0 0,0 0 0 0 0,0 1 0 0 0,-1-1 0 0 0,1 0-1 0 0,-1 1 1 0 0,0 0 0 0 0,0 0 0 0 0,0 1 0 0 0,0 0-1 0 0,0-1 1 0 0,0 1 0 0 0,-1 1 0 0 0,1-1-1 0 0,-1 1 1 0 0,1 0 0 0 0,-1 1 0 0 0,1-1 0 0 0,-1 1-1 0 0,0 0 1 0 0,0 0 63 0 0,4 2-64 0 0,0 0-1 0 0,0 0 1 0 0,-1 0-1 0 0,1 0 0 0 0,0 0 1 0 0,1 0-1 0 0,-1 1 1 0 0,0-1-1 0 0,1 1 0 0 0,-1-1 1 0 0,1 1-1 0 0,0 0 1 0 0,0-1-1 0 0,0 1 1 0 0,0 0-1 0 0,1 0 0 0 0,-1 0 1 0 0,1 0-1 0 0,-1 0 1 0 0,1 0-1 0 0,0 0 0 0 0,0 0 1 0 0,0-1-1 0 0,1 1 1 0 0,-1 0-1 0 0,1 0 1 0 0,-1 0-1 0 0,1 0 0 0 0,0 0 1 0 0,0-1-1 0 0,1 1 1 0 0,-1 0-1 0 0,0-1 65 0 0,1 2 70 0 0,-1-1 1 0 0,1 0-1 0 0,0 0 0 0 0,0 0 1 0 0,0 0-1 0 0,1 0 0 0 0,-1 0 1 0 0,1-1-1 0 0,-1 1 0 0 0,1-1 0 0 0,0 1 1 0 0,0-1-1 0 0,0 0 0 0 0,0 0 1 0 0,0-1-1 0 0,1 1 0 0 0,-1-1 1 0 0,1 1-1 0 0,-1-1 0 0 0,1 0 0 0 0,2 0-70 0 0,-6-1 497 0 0,0 0 80 0 0,-1-5-531 0 0,0 0 0 0 0,-1 0 0 0 0,1 0 0 0 0,-1 1-1 0 0,0-1 1 0 0,-1 0 0 0 0,1 1 0 0 0,-1 0 0 0 0,0-1 0 0 0,0 1 0 0 0,-1 0 0 0 0,1 1-1 0 0,-1-1 1 0 0,0 0 0 0 0,0 1 0 0 0,0 0 0 0 0,0 0 0 0 0,0 0 0 0 0,-1 1 0 0 0,-1-2-46 0 0,19 20-5351 0 0,27 19 6021 0 0,-37-44 2027 0 0,-20-36-2535 0 0,17 45-283 0 0,0 0 0 0 0,1 0 0 0 0,-1 0 0 0 0,1 0 0 0 0,-1 0 0 0 0,1 0 0 0 0,-1 1 0 0 0,1-1 0 0 0,-1 0 0 0 0,1 0 0 0 0,0-1 0 0 0,-1 1 0 0 0,1 0 0 0 0,-1 0 0 0 0,1 0 0 0 0,-1 0 0 0 0,0 0-1 0 0,1 0 1 0 0,-1-1 0 0 0,1 1 0 0 0,-1 0 0 0 0,1 0 0 0 0,-1-1 0 0 0,1 1 0 0 0,-1 0 0 0 0,0-1 0 0 0,1 1 0 0 0,-1 0 0 0 0,0-1 0 0 0,1 1 0 0 0,-1-1 0 0 0,0 1 0 0 0,1-1 0 0 0,-1 1 0 0 0,0 0 0 0 0,0-1 0 0 0,0 1 0 0 0,0-1 0 0 0,1 1 0 0 0,-1-1 0 0 0,0 1 0 0 0,0-1 0 0 0,0 1 0 0 0,0-1 121 0 0,20 6-107 0 0,-149 12 1223 0 0,130-17-1138 0 0,0 0 0 0 0,-1 0-1 0 0,1 1 1 0 0,-1-1 0 0 0,1 0-1 0 0,-1 0 1 0 0,1 1 0 0 0,-1-1 0 0 0,0 0-1 0 0,1 1 1 0 0,-1-1 0 0 0,1 1-1 0 0,-1-1 1 0 0,0 0 0 0 0,1 1 0 0 0,-1-1-1 0 0,0 1 1 0 0,1-1 0 0 0,-1 1-1 0 0,0-1 1 0 0,0 1 0 0 0,1-1 0 0 0,-1 1-1 0 0,0-1 1 0 0,0 1 0 0 0,0-1-1 0 0,0 1 1 0 0,0-1 0 0 0,0 1 0 0 0,0 0-1 0 0,0-1 1 0 0,0 1 0 0 0,0-1-1 0 0,0 1 1 0 0,0-1 0 0 0,0 1-1 0 0,0-1 1 0 0,0 1 0 0 0,-1-1 0 0 0,1 1-1 0 0,0-1 1 0 0,0 1 0 0 0,-1-1-1 0 0,1 1 1 0 0,0-1 0 0 0,-1 1 0 0 0,1-1-1 0 0,-1 1 1 0 0,1-1 0 0 0,0 0-1 0 0,-1 1 1 0 0,1-1 0 0 0,-1 0 0 0 0,1 1-1 0 0,-1-1 1 0 0,1 0 0 0 0,-1 0-1 0 0,1 1 1 0 0,-1-1 0 0 0,1 0 0 0 0,-1 0-1 0 0,1 0 1 0 0,-1 0 0 0 0,1 0-1 0 0,-1 0 23 0 0,45 17 569 0 0,29-17 123 0 0,-71 0-637 0 0,-1 0-1 0 0,0 0 0 0 0,1 0 1 0 0,-1 0-1 0 0,1 0 0 0 0,-1 0 1 0 0,1 0-1 0 0,-1 0 1 0 0,0-1-1 0 0,1 1 0 0 0,-1-1 1 0 0,1 1-1 0 0,-1-1 0 0 0,0 1 1 0 0,0-1-1 0 0,1 0 1 0 0,-1 0-1 0 0,0 0 0 0 0,0 1 1 0 0,0-1-1 0 0,0 0 0 0 0,0-1 1 0 0,0 1-1 0 0,0 0 0 0 0,0 0 1 0 0,0 0-1 0 0,-1 0 1 0 0,1-1-1 0 0,0 1 0 0 0,-1 0 1 0 0,1-1-1 0 0,-1 1 0 0 0,1 0 1 0 0,-1-1-1 0 0,0 1 1 0 0,1-1-1 0 0,-1 1 0 0 0,0-1 1 0 0,0 1-1 0 0,0 0 0 0 0,0-1 1 0 0,-1 1-1 0 0,1-1 1 0 0,0 1-1 0 0,0-1 0 0 0,-1 1 1 0 0,1 0-1 0 0,-1-1-54 0 0,-3-2-50 0 0,-1 1 0 0 0,1-1 0 0 0,-1 1 0 0 0,1 0 0 0 0,-1 0 0 0 0,0 1 0 0 0,0-1 0 0 0,-1 1-1 0 0,1 0 1 0 0,0 0 0 0 0,-1 1 0 0 0,1 0 0 0 0,-1 0 0 0 0,1 0 0 0 0,-1 1 0 0 0,1 0 0 0 0,-1 0 0 0 0,0 0 0 0 0,1 0 0 0 0,-1 1 0 0 0,1 0 0 0 0,-1 0 50 0 0,5 0-76 0 0,0-1 1 0 0,0 1 0 0 0,0-1 0 0 0,0 1 0 0 0,0-1 0 0 0,0 1 0 0 0,0 0 0 0 0,0-1 0 0 0,0 1 0 0 0,1 0 0 0 0,-1 0 0 0 0,0-1 0 0 0,0 1 0 0 0,1 0 0 0 0,-1 0 0 0 0,1 0 0 0 0,-1 0 0 0 0,1 0 0 0 0,-1 0 0 0 0,1 0 0 0 0,-1 0 0 0 0,1 0 0 0 0,0 0 0 0 0,0 0 0 0 0,0 0 0 0 0,-1 0 0 0 0,1 1 0 0 0,0-1 0 0 0,0 0 0 0 0,1 0 0 0 0,-1 0 0 0 0,0 0 0 0 0,0 0-1 0 0,0 0 1 0 0,1 0 0 0 0,-1 0 0 0 0,0 0 0 0 0,1 0 0 0 0,-1 0 0 0 0,1 0 0 0 0,-1 0 0 0 0,1 0 0 0 0,0 0 0 0 0,-1 0 0 0 0,2 0 75 0 0,16 25-6212 0 0,-10-20-603 0 0</inkml:trace>
  <inkml:trace contextRef="#ctx0" brushRef="#br0" timeOffset="89821.993">4237 5587 0 0 0,'0'0'729'0'0,"0"0"-212"0"0,0 0-141 0 0,0 0 32 0 0,0 0 49 0 0,0 0 86 0 0,0 0 88 0 0,0 0-35 0 0,0 0-75 0 0,0-13-162 0 0,-4-57-968 0 0,27 92-738 0 0,-19 26 1507 0 0,-6-62-66 0 0,21-48-138 0 0,-19 62-68 0 0,11 6-1037 0 0,-10-5-981 0 0</inkml:trace>
  <inkml:trace contextRef="#ctx0" brushRef="#br0" timeOffset="91810.628">4359 5526 0 0 0,'0'0'319'0'0,"0"0"133"0"0,0 0 71 0 0,0 0-25 0 0,0 0-126 0 0,0 0-150 0 0,0 0-97 0 0,0 0-55 0 0,0 0-36 0 0,0 0-43 0 0,0 1 2900 0 0,-2 6-4563 0 0,22 342 1884 0 0,12-64-144 0 0,-23 142 184 0 0,10 89 561 0 0,-28 46-682 0 0,4-452-86 0 0,6 0-1 0 0,4-1 1 0 0,6 9-45 0 0,5 134 5 0 0,-15 1218 2566 0 0,32-823-1653 0 0,4 65-213 0 0,16 157-89 0 0,-14-277 1279 0 0,-36-194-1127 0 0,-55 135-632 0 0,43-414-167 0 0,-6 48 109 0 0,8 0-1 0 0,10 95-77 0 0,18 86 365 0 0,-16 109-365 0 0,-29-30 1403 0 0,20-354-1413 0 0,-4-1 1 0 0,-2-1 0 0 0,-4 1 0 0 0,-2-2 0 0 0,-4 0 0 0 0,-7 10 9 0 0,-15 248-44 0 0,21-255 105 0 0,9-113-2291 0 0,-6-93-2080 0 0,16 44-1322 0 0,3 66 2901 0 0</inkml:trace>
  <inkml:trace contextRef="#ctx0" brushRef="#br0" timeOffset="94907.421">4342 5625 1392 0 0,'0'0'480'0'0,"0"0"-245"0"0,0 0-152 0 0,0 0-71 0 0,0 0-35 0 0,0 0 8 0 0,0 0 26 0 0,0 0 34 0 0,0 0 41 0 0,0 0 89 0 0,0 0 101 0 0,0 0 109 0 0,-4-9 75 0 0,-13-31 12 0 0,13 30-38 0 0,4 10-81 0 0,0 0-113 0 0,0 0-109 0 0,0 0-67 0 0,0 0-52 0 0,0 0-31 0 0,0 0-6 0 0,0 0-9 0 0,0 0-19 0 0,0 0-55 0 0,0 0-103 0 0,0 0-85 0 0,-36 67-600 0 0,32 17 859 0 0,-13 92 399 0 0,3 69 765 0 0,43 61 786 0 0,-47 69-65 0 0,17-129-665 0 0,34 105 97 0 0,-28 56 680 0 0,22 314-1036 0 0,-25 394 987 0 0,-17-711-554 0 0,31 409-704 0 0,-15-464-45 0 0,-7 132-352 0 0,-5-131-47 0 0,-4-101 195 0 0,14 174-404 0 0,3-183 28 0 0,-13 538 255 0 0,34-357-204 0 0,-5-46-89 0 0,35 48 146 0 0,-66 39 79 0 0,-24-250 26 0 0,1-47-163 0 0,14-67-93 0 0,5-32-6 0 0,3 0 0 0 0,4 1 0 0 0,2 0 0 0 0,2 17 21 0 0,18 160-403 0 0,14-80 401 0 0,-18-125 24 0 0,-2 1 1 0 0,-2 0 0 0 0,-2 0-1 0 0,-1 1 1 0 0,-5 33-23 0 0,-30 87 57 0 0,34-159-41 0 0,0 0-1 0 0,0 0 1 0 0,-1 0 0 0 0,1 0-1 0 0,-1 0 1 0 0,1 0-1 0 0,-1 0 1 0 0,0 0-1 0 0,0 0 1 0 0,0-1 0 0 0,0 1-1 0 0,0 0 1 0 0,0-1-1 0 0,0 1 1 0 0,-1-1-1 0 0,1 1 1 0 0,-1-1 0 0 0,1 1-1 0 0,-1-1 1 0 0,1 0-1 0 0,-1 0 1 0 0,0 0-1 0 0,1 0 1 0 0,-1 0 0 0 0,0 0-1 0 0,0 0 1 0 0,0-1-1 0 0,0 1 1 0 0,0-1 0 0 0,0 1-1 0 0,0-1 1 0 0,0 0-1 0 0,0 0 1 0 0,-1 0-16 0 0,3 0-876 0 0,0 0-506 0 0,0 0-969 0 0,0 0-1391 0 0,0 1-2043 0 0,0 2 2885 0 0,0-1-934 0 0</inkml:trace>
  <inkml:trace contextRef="#ctx0" brushRef="#br0" timeOffset="96130.573">4104 17244 11346 0 0,'0'0'1418'0'0,"0"0"-1021"0"0,0 0-667 0 0,0 0-326 0 0,0 0-211 0 0,0 0-111 0 0,0 0 15 0 0,0 0 190 0 0,0 0 315 0 0,0 0 340 0 0,0 0 275 0 0,0 0 167 0 0,0 0 102 0 0,0 0 38 0 0,0 0-35 0 0,0 0-114 0 0,43 19 46 0 0,-41-18-309 0 0,1 0 0 0 0,-1 0-1 0 0,0 0 1 0 0,1 0-1 0 0,-1 0 1 0 0,1-1-1 0 0,-1 1 1 0 0,1-1 0 0 0,-1 0-1 0 0,1 0 1 0 0,-1 0-1 0 0,1 0 1 0 0,-1 0-1 0 0,1 0 1 0 0,-1-1-1 0 0,1 1 1 0 0,-1-1 0 0 0,1 0-1 0 0,-1 1 1 0 0,0-1-1 0 0,1 0 1 0 0,-1-1-1 0 0,0 1 1 0 0,0 0 0 0 0,0-1-1 0 0,0 1 1 0 0,0-1-1 0 0,0 1 1 0 0,0-1-1 0 0,0 0 1 0 0,-1 0 0 0 0,1 0-1 0 0,-1 0 1 0 0,1 0-1 0 0,-1 0 1 0 0,0 0-1 0 0,0-1 1 0 0,0 1-1 0 0,0 0 1 0 0,0-1 0 0 0,0 1-1 0 0,-1-1 1 0 0,1 1-1 0 0,-1-1 1 0 0,0 0-112 0 0,2-4 180 0 0,-1 0 0 0 0,-1-1 1 0 0,1 1-1 0 0,-1 0 0 0 0,-1 0 0 0 0,1-1 1 0 0,-1 1-1 0 0,-1 0 0 0 0,1 0 0 0 0,-1 0 1 0 0,0 0-1 0 0,-1 0 0 0 0,0 0 1 0 0,0 1-1 0 0,-2-4-180 0 0,0 0 20 0 0,-1 0 0 0 0,-1 1 0 0 0,1 0 0 0 0,-1 1 1 0 0,-1-1-1 0 0,1 1 0 0 0,-2 1 0 0 0,1-1 0 0 0,-1 1 1 0 0,0 1-1 0 0,0 0 0 0 0,-1 0 0 0 0,0 1 0 0 0,0 0 0 0 0,0 0 1 0 0,0 1-1 0 0,-1 1 0 0 0,0 0 0 0 0,0 0 0 0 0,0 1 0 0 0,0 0 1 0 0,0 1-1 0 0,0 1 0 0 0,0-1 0 0 0,0 2 0 0 0,0 0 1 0 0,0 0-1 0 0,-1 1 0 0 0,2 0 0 0 0,-1 1 0 0 0,-10 3-20 0 0,-102 87-1328 0 0,120-90 1305 0 0,1 0 0 0 0,-1 0 0 0 0,1 0 0 0 0,0 1 0 0 0,0-1 0 0 0,0 1 0 0 0,0 0 0 0 0,1-1 1 0 0,0 1-1 0 0,-1 0 0 0 0,1 0 0 0 0,1 0 0 0 0,-1 0 0 0 0,0 0 0 0 0,1 0 0 0 0,0 0 0 0 0,0 0 0 0 0,0 0 0 0 0,1 0 0 0 0,-1 0 0 0 0,1 0 0 0 0,0 0 0 0 0,0 0 1 0 0,0-1-1 0 0,0 1 0 0 0,1 0 0 0 0,0-1 0 0 0,0 1 0 0 0,0-1 0 0 0,0 1 0 0 0,0-1 0 0 0,1 0 0 0 0,-1 0 0 0 0,1 0 0 0 0,0 0 0 0 0,1 1 23 0 0,0-1 22 0 0,13 17 84 0 0,1-1 0 0 0,1 0-1 0 0,0-2 1 0 0,1 0 0 0 0,1-1 0 0 0,1-2 0 0 0,0 0 0 0 0,1-1 0 0 0,0-1 0 0 0,1-1 0 0 0,0-2 0 0 0,1 0 0 0 0,0-1-1 0 0,1-2 1 0 0,-1 0 0 0 0,1-2 0 0 0,10 0-106 0 0,-25-2 116 0 0,-1-1-1 0 0,1-1 0 0 0,0 0 1 0 0,0 0-1 0 0,-1-1 1 0 0,1 0-1 0 0,0-1 0 0 0,-1 0 1 0 0,1-1-1 0 0,-1 0 1 0 0,0 0-1 0 0,0-1 1 0 0,0-1-1 0 0,0 0 0 0 0,-1 0 1 0 0,0-1-1 0 0,0 0 1 0 0,0 0-1 0 0,-1-1 0 0 0,0 0 1 0 0,0-1-1 0 0,-1 0 1 0 0,0 0-1 0 0,3-4-115 0 0,-1-2 73 0 0,0-1 0 0 0,-1 0-1 0 0,-1-1 1 0 0,0 0 0 0 0,-1 0-1 0 0,0 0 1 0 0,-1 0 0 0 0,-1-1 0 0 0,-1 0-1 0 0,-1 0 1 0 0,0 0 0 0 0,-1 0 0 0 0,-1-1-73 0 0,1 7 15 0 0,-1 1 0 0 0,0-1 1 0 0,-1 0-1 0 0,-1 0 0 0 0,1 0 1 0 0,-2 1-1 0 0,1-1 0 0 0,-1 1 1 0 0,-1 0-1 0 0,0-1 0 0 0,-1 2 1 0 0,0-1-1 0 0,0 0 0 0 0,-1 1 1 0 0,0 0-1 0 0,0 0 0 0 0,-1 1 1 0 0,-1 0-1 0 0,1 0 0 0 0,-1 1 1 0 0,0 0-1 0 0,-1 0 0 0 0,0 1 1 0 0,0 0-1 0 0,0 0 0 0 0,-1 1 1 0 0,0 0-1 0 0,0 1 0 0 0,0 0 1 0 0,0 1-1 0 0,-1 0 0 0 0,1 1 1 0 0,-1 0-1 0 0,-4 0-15 0 0,-28-1-70 0 0,-1 2 1 0 0,0 2-1 0 0,0 1 0 0 0,1 3 1 0 0,-1 2-1 0 0,1 1 0 0 0,1 2 0 0 0,0 3 1 0 0,0 1-1 0 0,2 1 0 0 0,-1 3 1 0 0,2 1-1 0 0,1 2 0 0 0,0 2 1 0 0,-15 13 69 0 0,15-8-2057 0 0,1 1 0 0 0,1 2 0 0 0,2 1 0 0 0,1 2 0 0 0,-11 16 2057 0 0,23-23-8966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43:11.9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1 505 2000 0 0,'0'0'347'0'0,"0"0"-165"0"0,0 0-101 0 0,0 0 4 0 0,0 0 91 0 0,0 0 202 0 0,0 0 358 0 0,0 0 421 0 0,0 0 400 0 0,0 0 278 0 0,0 0 60 0 0,0 0-179 0 0,0 0-262 0 0,21-15-354 0 0,63-42-396 0 0,-63 43-330 0 0,-21 14-384 0 0,-29 86-2001 0 0,0 163 2386 0 0,16-242-491 0 0,-2-31-8883 0 0,15 20 3983 0 0</inkml:trace>
  <inkml:trace contextRef="#ctx0" brushRef="#br0" timeOffset="614.971">336 350 17044 0 0,'0'0'460'0'0,"0"0"-267"0"0,0 0-345 0 0,0 0-336 0 0,0 0-235 0 0,0 0-45 0 0,0 0 119 0 0,0 0 276 0 0,0 0 311 0 0,0 0 128 0 0,0 0 50 0 0,0 0-13 0 0,-4-2-60 0 0,-4-8-144 0 0,41 10 247 0 0,-9 1 186 0 0,399-30-74 0 0,-423 30-264 0 0,1 0 1 0 0,0-1 0 0 0,0 1-1 0 0,0 0 1 0 0,0-1 0 0 0,0 1 0 0 0,-1 0-1 0 0,1 0 1 0 0,0 0 0 0 0,-1 0-1 0 0,1 0 1 0 0,-1 0 0 0 0,1 0 0 0 0,-1 0-1 0 0,1 0 1 0 0,-1 0 0 0 0,0 0-1 0 0,1 0 1 0 0,-1 0 0 0 0,0 0 0 0 0,0 0-1 0 0,0 0 1 0 0,0 1 0 0 0,0-1-1 0 0,0 0 1 0 0,0 0 0 0 0,0 0 0 0 0,0 0-1 0 0,-1 0 1 0 0,1 0 0 0 0,0 0-1 0 0,-1 0 1 0 0,1 0 0 0 0,-1 0 0 0 0,1 0-1 0 0,-1 0 1 0 0,0 0 0 0 0,1 0-1 0 0,-1 0 1 0 0,0 0 0 0 0,1 0-1 0 0,-1-1 1 0 0,0 1 0 0 0,0 0 0 0 0,0-1-1 0 0,0 1 1 0 0,0 0 0 0 0,0-1-1 0 0,0 1 1 0 0,0-1 0 0 0,0 1 0 0 0,0-1-1 0 0,0 0 1 0 0,0 0 0 0 0,0 1-1 0 0,0-1 1 0 0,0 0 0 0 0,0 0 0 0 0,-1 0 5 0 0,-375 177 1042 0 0,367-164-1202 0 0,33-13-66 0 0,-6-1 351 0 0,68-2-139 0 0,-56 0-65 0 0,0 2 1 0 0,0 0 0 0 0,0 2-1 0 0,0 1 1 0 0,0 1 0 0 0,0 2 0 0 0,0 0-1 0 0,-1 2 1 0 0,0 2 0 0 0,12 5 78 0 0,-38-14 3 0 0,0 1 0 0 0,0-1 0 0 0,0 1 1 0 0,0 0-1 0 0,0 0 0 0 0,0 0 1 0 0,0 0-1 0 0,0 0 0 0 0,0 0 0 0 0,-1 0 1 0 0,1 1-1 0 0,0-1 0 0 0,-1 0 1 0 0,1 1-1 0 0,-1 0 0 0 0,1-1 0 0 0,-1 1 1 0 0,0 0-1 0 0,0 0 0 0 0,0 0 1 0 0,0 0-1 0 0,0 0 0 0 0,0 0 1 0 0,0 0-1 0 0,-1 0 0 0 0,1 0 0 0 0,-1 0 1 0 0,1 0-1 0 0,-1 0 0 0 0,0 0 1 0 0,0 1-1 0 0,0-1 0 0 0,0 0 0 0 0,0 0 1 0 0,-1 0-1 0 0,1 0 0 0 0,-1 0 1 0 0,1 0-1 0 0,-1 1 0 0 0,0-1 0 0 0,1 0 1 0 0,-1 0-1 0 0,0-1 0 0 0,0 1 1 0 0,-1 0-1 0 0,1 0 0 0 0,0 0 0 0 0,-1-1 1 0 0,1 1-1 0 0,-1-1 0 0 0,1 1 1 0 0,-1-1-1 0 0,0 0 0 0 0,0 1 1 0 0,1-1-1 0 0,-1 0 0 0 0,0 0 0 0 0,0 0 1 0 0,0-1-1 0 0,-2 2-3 0 0,-27 9 455 0 0,-1-1 0 0 0,0-1 0 0 0,-1-2-1 0 0,0-1 1 0 0,0-1 0 0 0,0-2 0 0 0,-1-2 0 0 0,1-1 0 0 0,-17-3-455 0 0,8 3 383 0 0,-26-13-226 0 0,112-3-10016 0 0,-3 7 3747 0 0,-26 7 2135 0 0</inkml:trace>
  <inkml:trace contextRef="#ctx0" brushRef="#br0" timeOffset="1012.003">928 613 6065 0 0,'0'0'684'0'0,"0"0"-464"0"0,0 0-473 0 0,0 0-62 0 0,0 0 137 0 0,0 0 211 0 0,0 0 238 0 0,0 0 261 0 0,0 0 247 0 0,0 0 206 0 0,0 0 115 0 0,0 0-18 0 0,0 0-92 0 0,9 14-176 0 0,28 44-184 0 0,58-5 963 0 0,-77-48-1343 0 0,-7-1-109 0 0,0 1 0 0 0,0-1 0 0 0,1-1 0 0 0,-1 0 0 0 0,1-1 0 0 0,0 0 0 0 0,0-1 0 0 0,0 0 0 0 0,0-1 0 0 0,0 0 0 0 0,-1-1 0 0 0,1 0 0 0 0,0-1 0 0 0,0 0 0 0 0,-1-1 0 0 0,1-1 0 0 0,-1 0 0 0 0,0 0-1 0 0,0-1 1 0 0,0 0 0 0 0,-1-1 0 0 0,1 0 0 0 0,-2-1 0 0 0,1 0 0 0 0,-1 0 0 0 0,0-1 0 0 0,0 0 0 0 0,-1-1 0 0 0,0 0 0 0 0,-1 0 0 0 0,2-3-141 0 0,-7 6-24 0 0,0 0-1 0 0,-1 0 0 0 0,0-1 1 0 0,0 1-1 0 0,-1 0 0 0 0,1 0 1 0 0,-2 0-1 0 0,1-1 0 0 0,0 1 1 0 0,-1 0-1 0 0,0 0 0 0 0,-1 0 1 0 0,1 0-1 0 0,-1 0 0 0 0,0 0 1 0 0,-1 0-1 0 0,0 1 1 0 0,1-1-1 0 0,-2 1 0 0 0,1-1 1 0 0,-1 1-1 0 0,1 0 0 0 0,-1 1 1 0 0,-1-1-1 0 0,1 1 0 0 0,-1-1 1 0 0,0 1-1 0 0,0 1 0 0 0,0-1 1 0 0,-1 0 24 0 0,-12-8-101 0 0,0 0 1 0 0,0 1-1 0 0,-1 2 1 0 0,0-1 0 0 0,-1 2-1 0 0,0 1 1 0 0,0 0-1 0 0,-10 0 101 0 0,24 4-39 0 0,0 0-1 0 0,-1 1 0 0 0,1 0 1 0 0,-1 1-1 0 0,0-1 0 0 0,1 1 1 0 0,-1 1-1 0 0,0-1 0 0 0,0 1 1 0 0,0 0-1 0 0,0 1 1 0 0,1-1-1 0 0,-1 1 0 0 0,0 1 1 0 0,0-1-1 0 0,1 1 0 0 0,-1 1 1 0 0,1-1-1 0 0,0 1 0 0 0,0 0 1 0 0,0 0-1 0 0,0 1 0 0 0,0-1 1 0 0,1 2-1 0 0,-1-1 1 0 0,1 0-1 0 0,0 1 0 0 0,0 0 1 0 0,1 0-1 0 0,0 1 0 0 0,0-1 1 0 0,0 1-1 0 0,0 0 0 0 0,1 0 1 0 0,0 0-1 0 0,0 0 0 0 0,1 0 1 0 0,-1 1-1 0 0,2-1 1 0 0,-2 6 39 0 0,3-6-30 0 0,1 0 0 0 0,-1-1 0 0 0,1 1 1 0 0,0-1-1 0 0,1 0 0 0 0,-1 1 1 0 0,1-1-1 0 0,0 0 0 0 0,1 0 1 0 0,-1 0-1 0 0,1 0 0 0 0,0 0 1 0 0,0 0-1 0 0,1-1 0 0 0,-1 0 1 0 0,1 0-1 0 0,0 0 0 0 0,0 0 1 0 0,0 0-1 0 0,1-1 0 0 0,-1 1 0 0 0,1-1 1 0 0,0-1-1 0 0,0 1 0 0 0,0-1 1 0 0,0 1-1 0 0,0-1 0 0 0,1-1 1 0 0,0 1 29 0 0,63 18-6654 0 0,-50-16-2355 0 0</inkml:trace>
  <inkml:trace contextRef="#ctx0" brushRef="#br0" timeOffset="1461.436">1595 101 10890 0 0,'0'0'1894'0'0,"0"0"-748"0"0,0 0-997 0 0,0 0-540 0 0,0 0-116 0 0,0 0 67 0 0,0 0 199 0 0,0 0 232 0 0,0 0 50 0 0,0 0 4 0 0,0 0-2 0 0,3 15 4 0 0,17 69 86 0 0,-20-82-47 0 0,1-1-1 0 0,-1 1 1 0 0,1 0-1 0 0,0 0 1 0 0,-1-1 0 0 0,1 1-1 0 0,0 0 1 0 0,0-1-1 0 0,0 1 1 0 0,0-1 0 0 0,1 0-1 0 0,-1 1 1 0 0,0-1-1 0 0,1 0 1 0 0,-1 0 0 0 0,1 0-1 0 0,-1 1 1 0 0,1-2-1 0 0,-1 1 1 0 0,1 0 0 0 0,0 0-1 0 0,-1 0 1 0 0,1-1-1 0 0,0 1 1 0 0,0-1 0 0 0,0 1-1 0 0,-1-1 1 0 0,1 0-1 0 0,0 0 1 0 0,0 0 0 0 0,0 0-1 0 0,0 0 1 0 0,-1 0-1 0 0,1 0 1 0 0,0-1 0 0 0,0 1-1 0 0,0-1 1 0 0,-1 1-1 0 0,1-1 1 0 0,0 0 0 0 0,-1 0-1 0 0,1 1 1 0 0,0-1-1 0 0,-1 0 1 0 0,1 0 0 0 0,-1-1-1 0 0,0 1 1 0 0,1 0-1 0 0,0-1-85 0 0,1-2-32 0 0,0-1 0 0 0,0 0 0 0 0,-1 1 0 0 0,1-1 0 0 0,-1 0 0 0 0,0 0 0 0 0,-1-1 0 0 0,1 1 0 0 0,-1 0 0 0 0,0-1 0 0 0,0 1 0 0 0,-1 0 0 0 0,1-1 0 0 0,-1 1 0 0 0,0-1 0 0 0,-1 1 0 0 0,1-1 0 0 0,-1 1 0 0 0,0 0 0 0 0,-1-1 0 0 0,1 1 0 0 0,-1 0-1 0 0,0 0 1 0 0,0 0 0 0 0,-1 0 0 0 0,1 0 0 0 0,-1 1 0 0 0,0-1 0 0 0,-1 1 0 0 0,1 0 0 0 0,-1 0 0 0 0,0 0 0 0 0,1 0 0 0 0,-2 1 0 0 0,1-1 0 0 0,0 1 0 0 0,-1 0 0 0 0,0 0 0 0 0,1 1 0 0 0,-1-1 0 0 0,0 1 0 0 0,0 0 0 0 0,-1 0 0 0 0,1 1 0 0 0,-3-1 32 0 0,-2-2-19 0 0,0 0 1 0 0,-1 1-1 0 0,1 0 0 0 0,-1 1 1 0 0,0 0-1 0 0,0 1 1 0 0,0 0-1 0 0,0 0 0 0 0,0 1 1 0 0,0 1-1 0 0,0 0 1 0 0,0 0-1 0 0,0 1 1 0 0,0 1-1 0 0,0 0 0 0 0,1 0 1 0 0,-1 1-1 0 0,1 0 1 0 0,0 1-1 0 0,0 0 1 0 0,1 0-1 0 0,-1 1 0 0 0,1 1 1 0 0,1 0-1 0 0,-1 0 1 0 0,1 0-1 0 0,0 1 1 0 0,-1 2 18 0 0,7-6-44 0 0,0 0 0 0 0,0-1-1 0 0,1 1 1 0 0,0 0 0 0 0,-1 0 0 0 0,1 0 0 0 0,0 0 0 0 0,1 0 0 0 0,-1 0 0 0 0,1 0 0 0 0,0 0 0 0 0,0 0 0 0 0,0 0 0 0 0,0 0 0 0 0,1 0 0 0 0,0 0 0 0 0,0 0 0 0 0,0 0 0 0 0,0 0 0 0 0,0 0 0 0 0,1-1 0 0 0,0 1 0 0 0,0 0 0 0 0,0-1 0 0 0,0 1 0 0 0,0-1 0 0 0,1 0 0 0 0,-1 0 0 0 0,1 0 0 0 0,0 0 0 0 0,0 0 0 0 0,0-1 0 0 0,3 3 44 0 0,46 27-5288 0 0,-34-26-1604 0 0</inkml:trace>
  <inkml:trace contextRef="#ctx0" brushRef="#br0" timeOffset="1796.257">1941 137 3617 0 0,'0'0'500'0'0,"0"0"-149"0"0,0 0-38 0 0,0 0 88 0 0,0 0 84 0 0,0 0 39 0 0,0 0-24 0 0,0 0 44 0 0,0 0 77 0 0,0 0 19 0 0,0 0 13 0 0,0 0-57 0 0,0 0-59 0 0,8 24-41 0 0,21 74-18 0 0,-22 67 871 0 0,-8 1-1942 0 0,-1-183-5703 0 0,1 10 580 0 0</inkml:trace>
  <inkml:trace contextRef="#ctx0" brushRef="#br0" timeOffset="2010.344">1934 93 12043 0 0,'0'0'3011'0'0,"0"0"-736"0"0,0 0-913 0 0,0 0-600 0 0,0 0-447 0 0,0 0-377 0 0,0 0-76 0 0,0 0 57 0 0,0 0 61 0 0,0 0 36 0 0,0 0 1 0 0,0 0 1 0 0,9 0 4 0 0,209 21-514 0 0,-199-21-206 0 0,65-2-4237 0 0,-29-5-7181 0 0,-48 5 10817 0 0</inkml:trace>
  <inkml:trace contextRef="#ctx0" brushRef="#br0" timeOffset="2162.099">2014 209 4417 0 0,'0'0'2272'0'0,"0"0"-159"0"0,0 0-457 0 0,0 0-480 0 0,0 0-367 0 0,0 0-9 0 0,0 0-56 0 0,0 0 48 0 0,0 0 48 0 0,0 0-200 0 0,0 0-191 0 0,0 0-161 0 0,0 0-176 0 0,181 63-512 0 0,-134-57-1489 0 0,-9 0-1776 0 0,-11-2-7297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42:46.606"/>
    </inkml:context>
    <inkml:brush xml:id="br0">
      <inkml:brushProperty name="width" value="0.1" units="cm"/>
      <inkml:brushProperty name="height" value="0.1" units="cm"/>
      <inkml:brushProperty name="color" value="#CC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16070 8863 9914 0 0,'0'0'-160'0'0,"0"0"-284"0"0,0 0-169 0 0,0 0 23 0 0,0 0 153 0 0,0 0 230 0 0,0 0 182 0 0,0 0 142 0 0,0 0 199 0 0,0 0 269 0 0,0 0 320 0 0,0 0 295 0 0,3 30 134 0 0,21 200 1801 0 0,20 141-1572 0 0,-14-299-979 0 0,-28-116-2104 0 0,-6-10-7588 0 0,0 44 2559 0 0</inkml:trace>
  <inkml:trace contextRef="#ctx0" brushRef="#br0" timeOffset="665.817">16476 8770 23413 0 0,'0'0'-176'0'0,"0"0"-173"0"0,0 0-336 0 0,0 0-595 0 0,0 0-436 0 0,0 0-402 0 0,0 0-481 0 0,0 0 193 0 0,0 0 404 0 0,0 0 546 0 0,0 0 792 0 0,0 0 492 0 0,0 0 285 0 0,2 9 211 0 0,6 28 111 0 0,16-2 1176 0 0,-18-34-1687 0 0,106 31-1478 0 0,-112-26 1639 0 0,0-1-1 0 0,0 0 1 0 0,0 1-1 0 0,-1-1 0 0 0,0 0 1 0 0,0 0-1 0 0,0 0 1 0 0,0 1-1 0 0,-1-1 1 0 0,0 0-1 0 0,0 0 0 0 0,0-1 1 0 0,-1 1-1 0 0,1 0 1 0 0,-1-1-1 0 0,0 0 1 0 0,-1 0-1 0 0,1 1 1 0 0,-1-2-1 0 0,0 1 0 0 0,0 0 1 0 0,0-1-1 0 0,0 0 1 0 0,0 0-1 0 0,-1 0-84 0 0,-15 17 571 0 0,7-6-295 0 0,13-14-244 0 0,1-1 0 0 0,-1 1 0 0 0,1 0 0 0 0,-1 0 0 0 0,1 0 0 0 0,0 0 0 0 0,-1 0 0 0 0,1 0 0 0 0,-1 0 0 0 0,1 0 0 0 0,0 1 0 0 0,-1-1 0 0 0,1 0 0 0 0,-1 0 0 0 0,1 0 0 0 0,-1 0 0 0 0,1 1 0 0 0,-1-1 0 0 0,1 0 0 0 0,-1 1 0 0 0,1-1 0 0 0,-1 0 1 0 0,1 1-1 0 0,-1-1 0 0 0,0 1 0 0 0,1-1 0 0 0,-1 1 0 0 0,1-1 0 0 0,-1 0 0 0 0,0 1 0 0 0,0 0 0 0 0,1-1 0 0 0,-1 1 0 0 0,0-1 0 0 0,0 1 0 0 0,0-1 0 0 0,1 1 0 0 0,-1-1 0 0 0,0 1 0 0 0,0 0 0 0 0,0-1 0 0 0,0 1 0 0 0,0-1 0 0 0,0 1 0 0 0,0-1 0 0 0,0 1 0 0 0,0 0 1 0 0,-1-1-1 0 0,1 1 0 0 0,0-1 0 0 0,0 1 0 0 0,0-1 0 0 0,-1 1 0 0 0,1-1 0 0 0,0 1 0 0 0,-1 0-32 0 0,59 6 355 0 0,116 37-562 0 0,-170-38 218 0 0,0 0-1 0 0,-1 0 1 0 0,0 1 0 0 0,0-1-1 0 0,0 1 1 0 0,-1-1 0 0 0,0 1 0 0 0,0 0-1 0 0,-1 0 1 0 0,0 0 0 0 0,0 0-1 0 0,0 0 1 0 0,-1 0 0 0 0,0 1 0 0 0,-1-1-1 0 0,0 0 1 0 0,0 0 0 0 0,0 0-1 0 0,-1 0 1 0 0,0-1 0 0 0,0 1 0 0 0,0 0-1 0 0,-1-1 1 0 0,0 1 0 0 0,-1-1-1 0 0,1 0 1 0 0,-1 0 0 0 0,-1 0 0 0 0,-1 1-11 0 0,-30 52 666 0 0,35-57-520 0 0,0 0 0 0 0,-1 0-1 0 0,1 0 1 0 0,0 0-1 0 0,-1 0 1 0 0,1-1 0 0 0,-1 1-1 0 0,1 0 1 0 0,-1-1-1 0 0,0 1 1 0 0,0-1-1 0 0,0 1 1 0 0,0-1 0 0 0,0 0-1 0 0,0 0 1 0 0,0 0-1 0 0,0 0 1 0 0,0 0 0 0 0,-1 0-1 0 0,1-1 1 0 0,0 1-1 0 0,0-1 1 0 0,-1 0-1 0 0,1 1 1 0 0,0-1 0 0 0,-1 0-1 0 0,1 0 1 0 0,-1-1-1 0 0,1 1 1 0 0,0 0 0 0 0,0-1-1 0 0,-1 0 1 0 0,1 1-1 0 0,0-1 1 0 0,0 0 0 0 0,0 0-1 0 0,-1 0 1 0 0,1 0-1 0 0,0 0 1 0 0,1-1-1 0 0,-1 1 1 0 0,-1-2-146 0 0,-38-32 711 0 0,21 18-1590 0 0,1 1-3331 0 0,19 13 158 0 0,0 2-3705 0 0,0 1 3309 0 0</inkml:trace>
  <inkml:trace contextRef="#ctx0" brushRef="#br0" timeOffset="1203.613">17087 8837 16003 0 0,'0'0'-40'0'0,"0"0"-429"0"0,0 0-293 0 0,0 0-116 0 0,0 0-40 0 0,0 0 146 0 0,0 0 228 0 0,0 0 218 0 0,0 0 232 0 0,0 0 159 0 0,0 0 179 0 0,0 0 207 0 0,-6 13 205 0 0,-15 44 118 0 0,22 64 1981 0 0,8-76-2515 0 0,3-32 2375 0 0,28-20-4760 0 0,-7 1 1544 0 0,-25 5 573 0 0,0 0 1 0 0,0 1-1 0 0,0 0 0 0 0,0 1 1 0 0,0 0-1 0 0,0 0 1 0 0,0 0-1 0 0,0 1 0 0 0,-1 1 1 0 0,1-1-1 0 0,-1 1 0 0 0,0 0 1 0 0,1 1-1 0 0,-1-1 0 0 0,-1 2 1 0 0,1-1-1 0 0,0 1 0 0 0,-1 0 1 0 0,0 0-1 0 0,0 0 0 0 0,-1 1 1 0 0,0 0-1 0 0,0 0 0 0 0,0 1 1 0 0,0-1-1 0 0,-1 1 0 0 0,0 0 1 0 0,-1 0-1 0 0,0 1 0 0 0,0-1 1 0 0,0 2 27 0 0,0-3 89 0 0,-1 0 0 0 0,0 0 0 0 0,0 0 0 0 0,0 0 0 0 0,-1 1 1 0 0,0-1-1 0 0,0 0 0 0 0,-1 0 0 0 0,0 1 0 0 0,0-1 0 0 0,0 0 1 0 0,-1 1-1 0 0,0-1 0 0 0,0 0 0 0 0,0 0 0 0 0,-1 0 0 0 0,0 0 1 0 0,0 0-1 0 0,-1 0 0 0 0,0 0 0 0 0,0-1 0 0 0,0 1 0 0 0,-1-1 1 0 0,1 0-1 0 0,-1 0 0 0 0,0 0 0 0 0,-1 0 0 0 0,1-1 0 0 0,-1 0 1 0 0,0 0-1 0 0,0 0 0 0 0,0-1 0 0 0,-1 1 0 0 0,1-1 0 0 0,-1 0 1 0 0,0 0-90 0 0,-12 2 258 0 0,1-1 0 0 0,0 0 1 0 0,-1-1-1 0 0,0-1 1 0 0,0 0-1 0 0,0-2 1 0 0,0 0-1 0 0,1-1 0 0 0,-8-2-258 0 0,5-7-861 0 0,18 4-2270 0 0,3-1-3524 0 0,2 4-1430 0 0</inkml:trace>
  <inkml:trace contextRef="#ctx0" brushRef="#br0" timeOffset="1467.622">16980 8892 18428 0 0,'0'0'95'0'0,"0"0"-222"0"0,0 0-285 0 0,0 0-140 0 0,0 0-7 0 0,0 0 162 0 0,0 0 254 0 0,0 0 220 0 0,0 0 225 0 0,0 0 216 0 0,0 0 193 0 0,0 0 100 0 0,0 0-32 0 0,26-12-170 0 0,79-35-193 0 0,-14 23-252 0 0,-64 28-3625 0 0,-19-3 1465 0 0,9 5-7731 0 0,-15-5 4191 0 0</inkml:trace>
  <inkml:trace contextRef="#ctx0" brushRef="#br0" timeOffset="1825.161">17491 8761 21421 0 0,'0'0'381'0'0,"0"0"-624"0"0,0 0-402 0 0,0 0-22 0 0,0 0-20 0 0,0 0-61 0 0,0 0-57 0 0,0 0-34 0 0,0 0 163 0 0,0 0 359 0 0,0 0 429 0 0,0 0 366 0 0,8 5 291 0 0,28 15 205 0 0,-18-24 1877 0 0,-6-24-3572 0 0,-11 23 662 0 0,24-80-4354 0 0,-23-3 4212 0 0,-3 86 168 0 0,1 0 1 0 0,-1 0-1 0 0,0 0 1 0 0,0 0-1 0 0,0 0 0 0 0,0 0 1 0 0,0 1-1 0 0,0-1 1 0 0,0 0-1 0 0,-1 0 1 0 0,1 1-1 0 0,-1-1 1 0 0,1 1-1 0 0,-1-1 1 0 0,1 1-1 0 0,-1 0 0 0 0,0 0 1 0 0,0 0-1 0 0,0 0 1 0 0,1 0-1 0 0,-1 0 1 0 0,0 0-1 0 0,0 0 1 0 0,0 1-1 0 0,-1-1 1 0 0,1 1-1 0 0,0 0 0 0 0,0-1 1 0 0,0 1-1 0 0,0 0 1 0 0,0 0-1 0 0,0 1 1 0 0,0-1-1 0 0,-1 0 1 0 0,1 1-1 0 0,0-1 1 0 0,0 1-1 0 0,0-1 0 0 0,0 1 1 0 0,0 0-1 0 0,0 0 1 0 0,1 0-1 0 0,-1 0 1 0 0,0 0-1 0 0,0 1 1 0 0,1-1-1 0 0,-1 0 1 0 0,1 1-1 0 0,-1-1 1 0 0,1 1-1 0 0,-1 0 0 0 0,1-1 1 0 0,0 1-1 0 0,0 0 1 0 0,0 0-1 0 0,0 0 1 0 0,-1 1 32 0 0,-25 110-243 0 0,31-65-3647 0 0,1-36 272 0 0,-1-4-2741 0 0</inkml:trace>
  <inkml:trace contextRef="#ctx0" brushRef="#br0" timeOffset="2306.782">17915 8543 19756 0 0,'0'0'1451'0'0,"0"0"-1655"0"0,0 0-516 0 0,0 0 87 0 0,0 0 198 0 0,0 0 265 0 0,0 0 57 0 0,0 0-30 0 0,0 0-1 0 0,0 0 18 0 0,5 35 52 0 0,14 108 56 0 0,-14 146 864 0 0,-19-48 155 0 0,13-225 1156 0 0,0-46-2481 0 0,0-1 185 0 0,1 0 1 0 0,1-1-1 0 0,2 1 0 0 0,1 0 1 0 0,2 0-1 0 0,0 1 1 0 0,8-20 138 0 0,0 19 67 0 0,2 0 1 0 0,0 2 0 0 0,2-1 0 0 0,1 2 0 0 0,2 1-1 0 0,0 0 1 0 0,2 1-68 0 0,-26 12-3313 0 0,-20 19-8724 0 0,19-3 5776 0 0</inkml:trace>
  <inkml:trace contextRef="#ctx0" brushRef="#br0" timeOffset="2620.374">17938 8884 18932 0 0,'0'0'-185'0'0,"0"0"-450"0"0,0 0-73 0 0,0 0 140 0 0,0 0 225 0 0,0 0 211 0 0,0 0 81 0 0,0 0 125 0 0,0 0 240 0 0,0 0 273 0 0,0 0 228 0 0,0 0 86 0 0,0 0-84 0 0,24 30-159 0 0,75 90-179 0 0,4-32 256 0 0,-32-25-619 0 0,-71-63-136 0 0,0 0-13 0 0,0 0-26 0 0,0 0-41 0 0,-27-46-14513 0 0,14 26 9419 0 0,9 14 3407 0 0</inkml:trace>
  <inkml:trace contextRef="#ctx0" brushRef="#br0" timeOffset="3456.925">17938 8555 16291 0 0,'0'0'230'0'0,"0"0"-163"0"0,0 0-205 0 0,0 0-381 0 0,0 0-345 0 0,0 0-117 0 0,0 0 108 0 0,0 0 437 0 0,0 0 526 0 0,0 0 402 0 0,0 0 295 0 0,0 0 141 0 0,0-4 101 0 0,-23 86-398 0 0,-15-206 3515 0 0,38 124-3728 0 0,0 0-67 0 0,0 0-106 0 0,0 0-101 0 0,0 0-117 0 0,0 0-85 0 0,0 0-83 0 0,3 54-603 0 0,7 17 742 0 0,-2 2 0 0 0,-4-1 1 0 0,-3 0-1 0 0,-3 1 0 0 0,-3-1 0 0 0,-4 11 2 0 0,1-25 40 0 0,3 1-1 0 0,2 0 0 0 0,3 0 1 0 0,6 38-40 0 0,19-20 938 0 0,-39-108 2422 0 0,0-1-4007 0 0,-12-5-527 0 0,-19-38-2330 0 0,37 49-2353 0 0,4-3-4268 0 0,4 23 5865 0 0</inkml:trace>
  <inkml:trace contextRef="#ctx0" brushRef="#br0" timeOffset="3792.545">17892 8582 14899 0 0,'0'0'943'0'0,"0"0"-173"0"0,0 0-234 0 0,0 0-215 0 0,0 0-104 0 0,0 0-45 0 0,0 0-42 0 0,0 0 11 0 0,0 0 115 0 0,0 0 162 0 0,0 0 124 0 0,0 0 27 0 0,0 0-93 0 0,3-6-134 0 0,-2 3-310 0 0,1 1 0 0 0,0-1 0 0 0,0 1 0 0 0,-1 0-1 0 0,1 0 1 0 0,1 0 0 0 0,-1 0 0 0 0,0 0-1 0 0,0 0 1 0 0,1 1 0 0 0,-1-1 0 0 0,1 1-1 0 0,-1-1 1 0 0,1 1 0 0 0,0 0 0 0 0,0 0 0 0 0,-1 0-1 0 0,1 1 1 0 0,0-1 0 0 0,0 1 0 0 0,0-1-1 0 0,0 1 1 0 0,0 0 0 0 0,0 0 0 0 0,-1 0-1 0 0,1 0 1 0 0,0 1 0 0 0,2 0-32 0 0,401-2 868 0 0,-355 37-1567 0 0,-46-23-4157 0 0,-3-1-4799 0 0,-2-8 2375 0 0</inkml:trace>
  <inkml:trace contextRef="#ctx0" brushRef="#br0" timeOffset="4288.672">17860 8995 19708 0 0,'0'0'799'0'0,"0"0"-863"0"0,0 0-299 0 0,0 0 46 0 0,0 0 132 0 0,0 0 139 0 0,0 0 28 0 0,0 0-11 0 0,0 0 5 0 0,32 2 14 0 0,172 9 447 0 0,-36 27 1473 0 0,-228-36-2622 0 0,32 0 642 0 0,7-3 24 0 0,0 2-1 0 0,-1 1 0 0 0,1 0 1 0 0,0 2-1 0 0,0 0 0 0 0,0 1 1 0 0,1 1-1 0 0,-1 1 0 0 0,-2 3 47 0 0,22-10-10 0 0,0 0 1 0 0,0 0-1 0 0,0 1 0 0 0,0-1 0 0 0,0 0 0 0 0,0 0 0 0 0,1 1 0 0 0,-1-1 0 0 0,0 1 0 0 0,0-1 0 0 0,0 1 0 0 0,0-1 0 0 0,1 1 0 0 0,-1-1 0 0 0,0 1 0 0 0,1 0 0 0 0,-1-1 1 0 0,0 1-1 0 0,1 0 0 0 0,-1 0 0 0 0,1-1 0 0 0,-1 1 0 0 0,1 0 0 0 0,0 0 0 0 0,-1 0 0 0 0,1 0 0 0 0,0 0 0 0 0,-1 0 0 0 0,1-1 0 0 0,0 1 0 0 0,0 0 0 0 0,0 0 0 0 0,0 0 1 0 0,0 0-1 0 0,0 0 0 0 0,0 0 0 0 0,0 0 0 0 0,0 0 0 0 0,0 0 0 0 0,1 0 0 0 0,-1 0 0 0 0,0-1 0 0 0,1 1 0 0 0,-1 0 0 0 0,0 0 0 0 0,1 0 0 0 0,-1 0 0 0 0,1-1 0 0 0,0 1 1 0 0,-1 0-1 0 0,1 0 0 0 0,-1-1 0 0 0,1 1 0 0 0,0-1 0 0 0,0 1 0 0 0,-1 0 0 0 0,1-1 0 0 0,0 1 0 0 0,0-1 0 0 0,0 0 0 0 0,0 1 0 0 0,0-1 0 0 0,-1 0 0 0 0,1 1 0 0 0,0-1 1 0 0,0 0-1 0 0,1 0 10 0 0,65 20 400 0 0,-38-16-231 0 0,-1-2-1 0 0,1-1 1 0 0,0-1 0 0 0,0-1-1 0 0,0-2 1 0 0,0-1-1 0 0,0-1 1 0 0,-1-1 0 0 0,16-7-169 0 0,-114 23-408 0 0,23 4-1067 0 0,6-2-5510 0 0,28-8-2099 0 0</inkml:trace>
  <inkml:trace contextRef="#ctx0" brushRef="#br0" timeOffset="-333.095">15339 9267 9178 0 0,'0'0'33'0'0,"0"0"-251"0"0,0 0-62 0 0,0 0 39 0 0,0 0 84 0 0,0 0 85 0 0,0 0 23 0 0,0 0 6 0 0,0 0 23 0 0,0 0 33 0 0,0 0 137 0 0,7 22 246 0 0,26 67 281 0 0,-32-85-511 0 0,0-1 0 0 0,1 1 0 0 0,0-1 0 0 0,0 0 0 0 0,0 1 0 0 0,0-1-1 0 0,1 0 1 0 0,-1-1 0 0 0,1 1 0 0 0,-1 0 0 0 0,1-1 0 0 0,0 1 0 0 0,0-1-1 0 0,1 0 1 0 0,-1 0 0 0 0,0 0 0 0 0,1 0 0 0 0,-1-1 0 0 0,1 1 0 0 0,-1-1-1 0 0,1 0 1 0 0,0 0 0 0 0,-1 0 0 0 0,1-1 0 0 0,0 1 0 0 0,0-1 0 0 0,-1 0 0 0 0,1 0-1 0 0,2 0-165 0 0,3 0 199 0 0,-4 1-185 0 0,-1 0-1 0 0,1 0 1 0 0,-1-1-1 0 0,1 0 0 0 0,-1 0 1 0 0,1 0-1 0 0,-1 0 1 0 0,1-1-1 0 0,-1 0 0 0 0,1 0 1 0 0,-1 0-1 0 0,1 0 1 0 0,-1-1-1 0 0,0 1 0 0 0,0-1 1 0 0,0 0-1 0 0,0-1 1 0 0,0 1-1 0 0,0-1 0 0 0,-1 1 1 0 0,1-1-1 0 0,-1 0 0 0 0,0-1 1 0 0,0 1-1 0 0,0 0 1 0 0,0-1-1 0 0,0 0 0 0 0,-1 1 1 0 0,1-1-1 0 0,-1 0 1 0 0,0-1-1 0 0,-1 1 0 0 0,1 0 1 0 0,-1 0-1 0 0,1-1 1 0 0,-1 1-1 0 0,-1-1 0 0 0,1 1 1 0 0,-1-1-1 0 0,1 1 1 0 0,-1-1-1 0 0,-1 1 0 0 0,1-1 1 0 0,-1 1-1 0 0,1-2-13 0 0,-5 0-55 0 0,-1 0 0 0 0,1 1 0 0 0,-1-1-1 0 0,0 1 1 0 0,0 0 0 0 0,0 0 0 0 0,-1 1-1 0 0,0 0 1 0 0,0 0 0 0 0,0 0 0 0 0,0 1 0 0 0,-1 0-1 0 0,1 1 1 0 0,-1-1 0 0 0,1 2 0 0 0,-1-1-1 0 0,0 1 1 0 0,0 0 0 0 0,0 0 0 0 0,0 1-1 0 0,0 0 1 0 0,-2 1 55 0 0,5-1 8 0 0,1 0-1 0 0,-1 0 1 0 0,0 1-1 0 0,1-1 0 0 0,-1 1 1 0 0,1 0-1 0 0,0 0 1 0 0,-1 0-1 0 0,1 1 0 0 0,0 0 1 0 0,-1 0-1 0 0,1 0 1 0 0,0 0-1 0 0,1 0 1 0 0,-1 1-1 0 0,0 0 0 0 0,1 0 1 0 0,-1 0-1 0 0,1 0 1 0 0,0 0-1 0 0,0 1 1 0 0,0-1-1 0 0,1 1 0 0 0,-1 0 1 0 0,1 0-1 0 0,0 0 1 0 0,0 0-1 0 0,0 0 0 0 0,0 1 1 0 0,1-1-1 0 0,0 0 1 0 0,0 1-1 0 0,0-1 1 0 0,0 1-1 0 0,1-1 0 0 0,0 1 1 0 0,0-1-1 0 0,0 1 1 0 0,0 0-8 0 0,6 2 84 0 0,-1 0 0 0 0,1-1 1 0 0,0 1-1 0 0,0-1 1 0 0,1-1-1 0 0,0 1 0 0 0,0-1 1 0 0,0 0-1 0 0,1-1 0 0 0,0 0 1 0 0,-1 0-1 0 0,1-1 1 0 0,1 0-1 0 0,-1 0 0 0 0,0-1 1 0 0,7 2-85 0 0,-9-2 38 0 0,223 48 647 0 0,-212-36-307 0 0,-12-5-4849 0 0,-2-3-2257 0 0,-2-4 1422 0 0</inkml:trace>
  <inkml:trace contextRef="#ctx0" brushRef="#br0" timeOffset="-6438.334">13686 8536 18724 0 0,'0'0'91'0'0,"0"0"-210"0"0,0 0-165 0 0,0 0-49 0 0,0 0 50 0 0,0 0 84 0 0,0 0 59 0 0,0 0 33 0 0,0 0 11 0 0,0 0-13 0 0,0 0 16 0 0,0 0 6 0 0,-6 32 12 0 0,-16 96 15 0 0,23-72-844 0 0,16-40-4012 0 0,-9-11 1169 0 0,-3 0-3516 0 0</inkml:trace>
  <inkml:trace contextRef="#ctx0" brushRef="#br0" timeOffset="-105488.454">170 14620 0 0 0,'0'1'4'0'0,"0"-1"64"0"0,0 112 541 0 0,0-89-306 0 0,-1-23-93 0 0,-6-58-121 0 0,6-173-81 0 0,1 173-16 0 0,0 58 97 0 0,0 0 177 0 0,0 0 256 0 0,0 0 277 0 0,0 0 216 0 0,0 0 73 0 0,0 0-91 0 0,0 0-185 0 0,0 0-239 0 0,0 0-210 0 0,5 9 5110 0 0,1-33-3472 0 0,-47-50-1005 0 0,3 17-883 0 0,38 47-124 0 0,-1 41-274 0 0,1 110-11 0 0,0-106-272 0 0,0-35-419 0 0,0 0-583 0 0,0 0-727 0 0,1 0-1739 0 0,0 0 2803 0 0,-1 0 335 0 0,2 0-3311 0 0</inkml:trace>
  <inkml:trace contextRef="#ctx0" brushRef="#br0" timeOffset="-103269.347">250 14129 0 0 0,'0'0'1662'0'0,"0"0"-1106"0"0,0 0-340 0 0,0 0-179 0 0,0 0-110 0 0,0 0-19 0 0,0 0 72 0 0,0 0 224 0 0,0 0 361 0 0,0 0 364 0 0,0 0 252 0 0,0-5 33 0 0,-2-12-155 0 0,7 37-623 0 0,-22-33 996 0 0,13 10-1410 0 0,0 0 1 0 0,0 0-1 0 0,-1 0 0 0 0,1 1 1 0 0,0-1-1 0 0,-1 1 0 0 0,0 0 1 0 0,1 0-1 0 0,-1 1 0 0 0,0 0 1 0 0,0-1-1 0 0,0 2 0 0 0,0-1 1 0 0,0 0-1 0 0,0 1 0 0 0,0 0 1 0 0,0 0-1 0 0,0 1 0 0 0,0-1 1 0 0,-2 2-23 0 0,5-1 11 0 0,0 1 0 0 0,1 0 0 0 0,-1-1 0 0 0,1 1 0 0 0,-1 0 0 0 0,1 0 0 0 0,0 0 0 0 0,-1 0 0 0 0,1 0 0 0 0,0 1 0 0 0,1-1 0 0 0,-1 0 0 0 0,0 0 0 0 0,1 1 0 0 0,-1-1 0 0 0,1 0 0 0 0,-1 1 0 0 0,1-1 0 0 0,0 0 0 0 0,0 1 0 0 0,0-1 0 0 0,1 1 0 0 0,-1-1 0 0 0,1 0 0 0 0,-1 1 0 0 0,1-1 0 0 0,0 0 0 0 0,-1 0 0 0 0,1 0 0 0 0,0 1 0 0 0,1-1 0 0 0,-1 0 0 0 0,0 0 0 0 0,0 0 0 0 0,1-1-1 0 0,0 1 1 0 0,0 1-10 0 0,7 5 146 0 0,1 0 0 0 0,0-1 0 0 0,0 0 0 0 0,1 0 0 0 0,0-1 1 0 0,0-1-1 0 0,0 0 0 0 0,0 0 0 0 0,1-1 0 0 0,0-1 0 0 0,0 0 1 0 0,0 0-1 0 0,0-1 0 0 0,3-1-147 0 0,-5-70 2770 0 0,-59 13-3986 0 0,54 93 526 0 0,-4-34 740 0 0,0 0 0 0 0,-1 0 0 0 0,1 0 0 0 0,0 0-1 0 0,0 0 1 0 0,1 0 0 0 0,-1 0 0 0 0,0-1 0 0 0,1 1 0 0 0,0-1 0 0 0,0 1-1 0 0,-1-1 1 0 0,1 1 0 0 0,1-1 0 0 0,-1 0 0 0 0,0 0 0 0 0,1 0-1 0 0,-1 0 1 0 0,1-1 0 0 0,-1 1 0 0 0,1-1 0 0 0,0 1 0 0 0,0-1 0 0 0,-1 0-1 0 0,1 0 1 0 0,0 0 0 0 0,0 0 0 0 0,0-1 0 0 0,0 1 0 0 0,0-1 0 0 0,0 0-1 0 0,0 0 1 0 0,1 0 0 0 0,1 0-50 0 0,10-85 1163 0 0,-16 83-1173 0 0,1 0 0 0 0,-1 0 0 0 0,0 0-1 0 0,0 1 1 0 0,0-1 0 0 0,0 0 0 0 0,0 1 0 0 0,0-1 0 0 0,0 0-1 0 0,0 1 1 0 0,-1-1 0 0 0,1 1 0 0 0,-1 0 0 0 0,1-1 0 0 0,-1 1 0 0 0,1 0-1 0 0,-1 0 1 0 0,0 0 0 0 0,1 0 0 0 0,-1 0 0 0 0,0 1 0 0 0,0-1-1 0 0,0 0 1 0 0,0 1 0 0 0,0 0 0 0 0,0-1 0 0 0,1 1 0 0 0,-1 0-1 0 0,0 0 1 0 0,0 0 0 0 0,0 0 0 0 0,0 0 0 0 0,0 0 0 0 0,0 1 0 0 0,0-1-1 0 0,0 1 1 0 0,0-1 0 0 0,0 1 0 0 0,0 0 0 0 0,1-1 0 0 0,-1 1-1 0 0,0 0 1 0 0,1 0 0 0 0,-1 1 0 0 0,0-1 0 0 0,1 0 0 0 0,-1 1 10 0 0,0-1-36 0 0,0 1-1 0 0,0-1 1 0 0,1 0 0 0 0,-1 1 0 0 0,1 0 0 0 0,-1-1 0 0 0,1 1 0 0 0,-1 0 0 0 0,1 0 0 0 0,0 0-1 0 0,0 0 1 0 0,0 0 0 0 0,0 0 0 0 0,0 0 0 0 0,1 0 0 0 0,-1 0 0 0 0,1 0 0 0 0,-1 0 0 0 0,1 1-1 0 0,0-1 1 0 0,-1 0 0 0 0,1 0 0 0 0,0 1 0 0 0,1-1 0 0 0,-1 0 0 0 0,0 0 0 0 0,1 1 0 0 0,-1-1-1 0 0,1 0 1 0 0,0 0 0 0 0,-1 0 0 0 0,1 0 0 0 0,0 0 0 0 0,0 0 0 0 0,1 0 0 0 0,-1 0 0 0 0,0 0-1 0 0,1-1 1 0 0,-1 1 0 0 0,1 0 0 0 0,-1-1 0 0 0,1 1 0 0 0,0-1 0 0 0,-1 0 0 0 0,1 1 0 0 0,0-1-1 0 0,0 0 1 0 0,0 0 0 0 0,0 0 0 0 0,0 0 0 0 0,1-1 0 0 0,0 1 36 0 0,39-1-7299 0 0,-32-2 1011 0 0</inkml:trace>
  <inkml:trace contextRef="#ctx0" brushRef="#br0" timeOffset="-101179.032">776 14015 0 0 0,'0'0'604'0'0,"0"0"-168"0"0,0 0-137 0 0,0 0-52 0 0,0 0-30 0 0,0 0 10 0 0,0 0 27 0 0,0 0 28 0 0,0 0 35 0 0,0 0 69 0 0,1-33 2524 0 0,8 28-2979 0 0,0 1 0 0 0,1 0 0 0 0,0 0 1 0 0,-1 1-1 0 0,1 0 0 0 0,1 0 1 0 0,-1 2-1 0 0,0-1 0 0 0,0 1 0 0 0,1 0 1 0 0,-1 1-1 0 0,0 1 0 0 0,5 0 69 0 0,19-2-111 0 0,91-16 26 0 0,-1-4-1 0 0,-1-7 0 0 0,-2-4 0 0 0,-1-6 0 0 0,4-7 86 0 0,121-36 307 0 0,1386-451 3360 0 0,-528 171-1081 0 0,1069-200-2586 0 0,-827 249 376 0 0,1158-273-68 0 0,-1642 336 151 0 0,-733 224-1355 0 0,-128 25 600 0 0,0 0 9 0 0,0 0 122 0 0,0 0 179 0 0,-62 13 502 0 0,27 12-8344 0 0,31-21 4322 0 0</inkml:trace>
  <inkml:trace contextRef="#ctx0" brushRef="#br0" timeOffset="-100315.352">12172 10547 1000 0 0,'0'0'644'0'0,"0"0"-164"0"0,0 0-111 0 0,0 0 3 0 0,0 0 56 0 0,0 0 116 0 0,0 0 175 0 0,0 0 226 0 0,0 0 153 0 0,0 0-10 0 0,0 0-158 0 0,0 0-277 0 0,0 0-309 0 0,2-8-331 0 0,7-22-433 0 0,-7 22-459 0 0,-2 41-988 0 0,4 157 2239 0 0,8 0 1 0 0,21 97-373 0 0,-29-264 127 0 0,0-1 1 0 0,1 0 0 0 0,1 0 0 0 0,2 0 0 0 0,0-1 0 0 0,1 0 0 0 0,0-1 0 0 0,2 0-1 0 0,2 2-127 0 0,-5-15 7236 0 0,-15-27-7055 0 0,-18-33-5516 0 0,-2 9-1612 0 0,21 35 3456 0 0</inkml:trace>
  <inkml:trace contextRef="#ctx0" brushRef="#br0" timeOffset="-99848.156">12191 10494 10690 0 0,'0'0'758'0'0,"0"0"-182"0"0,0 0-403 0 0,0 0-406 0 0,0 0-170 0 0,0 0-8 0 0,0 0 102 0 0,0 0 118 0 0,34-11 74 0 0,108-29 98 0 0,-17 32 356 0 0,-97 13-162 0 0,8-2-33 0 0,0 2-1 0 0,0 2 0 0 0,0 1 1 0 0,-1 1-1 0 0,0 2 1 0 0,-1 1-1 0 0,0 2 0 0 0,-1 2 1 0 0,-1 1-1 0 0,14 10-141 0 0,-44-26 10 0 0,0 0 0 0 0,0 0-1 0 0,-1 0 1 0 0,1 0 0 0 0,0 0 0 0 0,-1 0 0 0 0,1 0-1 0 0,-1 0 1 0 0,0 1 0 0 0,1-1 0 0 0,-1 0 0 0 0,0 1-1 0 0,0 0 1 0 0,0-1 0 0 0,0 1 0 0 0,0-1 0 0 0,0 1-1 0 0,0 0 1 0 0,-1 0 0 0 0,1-1 0 0 0,0 1-1 0 0,-1 0 1 0 0,0 0 0 0 0,1 0 0 0 0,-1 0 0 0 0,0 0-1 0 0,0 0 1 0 0,0 0 0 0 0,0-1 0 0 0,0 1 0 0 0,-1 0-1 0 0,1 0 1 0 0,-1 0 0 0 0,1 0 0 0 0,-1 0 0 0 0,1-1-1 0 0,-1 1 1 0 0,0 0 0 0 0,0 0 0 0 0,0-1 0 0 0,0 1-1 0 0,0-1 1 0 0,0 1 0 0 0,-1-1 0 0 0,1 1 0 0 0,0-1-1 0 0,-1 0 1 0 0,1 0 0 0 0,-1 0 0 0 0,1 0 0 0 0,-1 0-1 0 0,0 0 1 0 0,0 0 0 0 0,1 0 0 0 0,-3 0-10 0 0,-292 139 1357 0 0,242-120-1431 0 0,0 2 0 0 0,2 2 0 0 0,0 2 0 0 0,2 3 0 0 0,-23 18 74 0 0,67-43-37 0 0,1-1 1 0 0,0 1-1 0 0,1-1 0 0 0,-1 1 1 0 0,1 1-1 0 0,0-1 1 0 0,0 1-1 0 0,0-1 1 0 0,0 1-1 0 0,1 0 1 0 0,0 1-1 0 0,0-1 0 0 0,0 1 1 0 0,1-1-1 0 0,0 1 1 0 0,0 0-1 0 0,0-1 1 0 0,1 1-1 0 0,-1 0 1 0 0,1 0-1 0 0,1 0 0 0 0,-1 0 1 0 0,1 1-1 0 0,1-1 1 0 0,-1 0-1 0 0,1 0 1 0 0,0 0-1 0 0,0 0 1 0 0,0 0-1 0 0,1-1 0 0 0,0 1 1 0 0,0 0-1 0 0,1-1 1 0 0,0 2 36 0 0,23 21 165 0 0,1 0 0 0 0,1-2 1 0 0,1-1-1 0 0,2-1 0 0 0,0-2 0 0 0,2 0 1 0 0,0-3-1 0 0,1-1 0 0 0,1-1 1 0 0,1-2-1 0 0,0-2 0 0 0,1-1 0 0 0,16 3-165 0 0,-5 2 271 0 0,171 48 3166 0 0,-246-56-7483 0 0,-5 8-5981 0 0,25-13 5521 0 0</inkml:trace>
  <inkml:trace contextRef="#ctx0" brushRef="#br0" timeOffset="-74059.282">205 6595 0 0 0,'0'0'0'0'0</inkml:trace>
  <inkml:trace contextRef="#ctx0" brushRef="#br0" timeOffset="-73792.984">205 6595 0 0 0,'7'36'0'0'0,"-5"-30"0"0"0,0 2 0 0 0,0-3 0 0 0,-2 3 0 0 0,4-2 0 0 0,1-1 0 0 0,-3 1 0 0 0,2-2 0 0 0,-2 0 0 0 0,-2 0 0 0 0,0-2 0 0 0,0-1 0 0 0,2-1 0 0 0</inkml:trace>
  <inkml:trace contextRef="#ctx0" brushRef="#br0" timeOffset="-73526.232">218 6605 0 0 0,'0'0'0'0'0,"0"0"0"0"0,0 0 0 0 0,0 0 0 0 0,0 0 0 0 0,0 0 0 0 0,0 0 0 0 0,0 0 0 0 0,0 0 0 0 0,0 0 0 0 0,0 0 0 0 0,0 0 0 0 0,0 0 0 0 0,0 0 0 0 0,6-8 0 0 0,-3 8 0 0 0,-3 0 0 0 0</inkml:trace>
  <inkml:trace contextRef="#ctx0" brushRef="#br0" timeOffset="-71734.889">54 6723 0 0 0,'2'-7'84'0'0,"19"-62"1339"0"0,-19 47-1191 0 0,2 38-495 0 0,51 263 325 0 0,-44-204-24 0 0,-11-75-103 0 0,-8 2-902 0 0,5-2 423 0 0</inkml:trace>
  <inkml:trace contextRef="#ctx0" brushRef="#br0" timeOffset="-71318.389">85 6612 0 0 0,'0'0'279'0'0,"0"0"13"0"0,0 0-60 0 0,0 0-81 0 0,0 0-74 0 0,0 0-18 0 0,0 0 1 0 0,0 0-10 0 0,0 0-2 0 0,4 31-2 0 0,18 136 34 0 0,-20 28-1337 0 0,-2-197 1140 0 0</inkml:trace>
  <inkml:trace contextRef="#ctx0" brushRef="#br0" timeOffset="-70955.559">109 6675 0 0 0,'0'0'424'0'0,"0"0"28"0"0,0 0-140 0 0,0 0-97 0 0,0 0-72 0 0,0 0-41 0 0,0 0-16 0 0,-3-18-130 0 0,29 192 1920 0 0,-26-174-1899 0 0,0-1-1 0 0,0 1 1 0 0,0 0-1 0 0,0-1 1 0 0,0 1-1 0 0,0 0 1 0 0,1 0-1 0 0,-1-1 1 0 0,0 1-1 0 0,0 0 0 0 0,0-1 1 0 0,0 1-1 0 0,1 0 1 0 0,-1 0-1 0 0,0-1 1 0 0,0 1-1 0 0,1 0 1 0 0,-1 0-1 0 0,0 0 1 0 0,0-1-1 0 0,1 1 1 0 0,-1 0-1 0 0,0 0 1 0 0,0 0-1 0 0,1 0 1 0 0,-1-1-1 0 0,0 1 1 0 0,1 0-1 0 0,-1 0 1 0 0,0 0-1 0 0,1 0 1 0 0,-1 0-1 0 0,0 0 1 0 0,1 0-1 0 0,-1 0 1 0 0,0 0-1 0 0,1 0 1 0 0,-1 0-1 0 0,0 0 1 0 0,1 0-1 0 0,-1 1 1 0 0,0-1-1 0 0,1 0 1 0 0,-1 0-1 0 0,0 0 1 0 0,0 0-1 0 0,1 0 1 0 0,-1 1-1 0 0,0-1 24 0 0,4-54-1628 0 0,-2 30 842 0 0,-1 18 786 0 0</inkml:trace>
  <inkml:trace contextRef="#ctx0" brushRef="#br0" timeOffset="-67255.925">109 6675 0 0 0,'35'-12'0'0'0,"-26"2"2276"0"0,-11 27-758 0 0,4 40-83 0 0,13 0-1005 0 0,6 149 115 0 0,-10 191-253 0 0,-14 19 727 0 0,41 141 129 0 0,21 137 671 0 0,-2-3-1215 0 0,-9-184-65 0 0,14 104 81 0 0,-47-480-151 0 0,-6 2-1 0 0,-9 128-468 0 0,1 4-87 0 0,3 354-45 0 0,-59-278 296 0 0,21-40-795 0 0,9-27-3869 0 0,-17-95 4610 0 0,28-136 58 0 0,2 0 0 0 0,2 0 0 0 0,2 1 0 0 0,1 1 0 0 0,3-1 0 0 0,2 1 0 0 0,1 0 0 0 0,3 0 0 0 0,1 0 0 0 0,3-1 0 0 0,2 8-168 0 0,9 45 975 0 0,-5 1-1 0 0,-3 1 0 0 0,-6 92-974 0 0,6-166 2133 0 0,-8-25-1916 0 0,-1 0 37 0 0,0 0 32 0 0,0 0 32 0 0,0 0 39 0 0,0 0 3 0 0,0 0-8 0 0,0 0-12 0 0,0 0-26 0 0,0 0-27 0 0,0 0-30 0 0,0 0-29 0 0,0 0-64 0 0,-38-168-751 0 0,4-189 526 0 0,-16-326 170 0 0,27 223 173 0 0,26-270 4 0 0,28 158 144 0 0,-30-72-654 0 0,34 207 346 0 0,-58-176 85 0 0,23 584-227 0 0,1-133 123 0 0,-8-1-1 0 0,-13-53-102 0 0,-29-206-134 0 0,-1-133 10 0 0,-3 122-42 0 0,46 392 304 0 0,-8-24-62 0 0,3 0 0 0 0,3-1 0 0 0,3 0 0 0 0,3 0 0 0 0,2 0 0 0 0,4 0 0 0 0,4-20-76 0 0,7-263 267 0 0,-41 163 30 0 0,23 134-341 0 0,4 52 4 0 0,0 0-8 0 0,0 0-7 0 0,0 0-2 0 0,0 0-7 0 0,0 0-5 0 0,0 0-1 0 0,0 0-16 0 0,-3 2-2477 0 0,-3 2 2889 0 0,7-1-4773 0 0,-1-1-1687 0 0,1 0 5190 0 0,-1 0-5064 0 0</inkml:trace>
  <inkml:trace contextRef="#ctx0" brushRef="#br0" timeOffset="-18199.046">83 6689 0 0 0,'44'-24'1339'0'0,"49"-74"-795"0"0,-30 29 326 0 0,-53 47-689 0 0,-11 25-573 0 0,-2 8-3 0 0,-1-3-1611 0 0,4-6 1865 0 0</inkml:trace>
  <inkml:trace contextRef="#ctx0" brushRef="#br0" timeOffset="-17718.996">100 6649 0 0 0,'0'0'683'0'0,"0"0"-34"0"0,0 0-201 0 0,2-4-177 0 0,155-101 155 0 0,-21-2 1035 0 0,-32-29 3595 0 0,-97 119-7072 0 0,-6 60-3011 0 0,1-39 3076 0 0</inkml:trace>
  <inkml:trace contextRef="#ctx0" brushRef="#br0" timeOffset="-16431.095">456 6439 0 0 0,'0'0'329'0'0,"0"0"184"0"0,0 0-16 0 0,0 0-61 0 0,0 0-132 0 0,0 0-136 0 0,0 0-72 0 0,0 0-54 0 0,18 67-296 0 0,-11-30 251 0 0,-1 1 0 0 0,-2 0 0 0 0,-2 0 0 0 0,-1 0-1 0 0,-5 37 4 0 0,2 14-9 0 0,2 12-4 0 0,-2 27-14 0 0,6 1 0 0 0,5-1 0 0 0,7 4 27 0 0,36 212-268 0 0,5 276 268 0 0,-25 65 110 0 0,-15-213-226 0 0,37 217-44 0 0,-20-349 133 0 0,25 764-168 0 0,-31 109-18 0 0,-31-702 233 0 0,40-116 1195 0 0,-33-196-2086 0 0,-4-199-636 0 0</inkml:trace>
  <inkml:trace contextRef="#ctx0" brushRef="#br0" timeOffset="-11339.343">12676 7420 1384 0 0,'0'0'1242'0'0,"0"0"-678"0"0,0 0-349 0 0,0 0-105 0 0,0 0 86 0 0,0 0 145 0 0,0 0 39 0 0,0 0-16 0 0,0 0-70 0 0,0 0-84 0 0,0 0-74 0 0,18 5-37 0 0,97 30 315 0 0,-111-35-308 0 0,-1 0 0 0 0,1 0 0 0 0,0-1 0 0 0,-1 1 0 0 0,1-1 0 0 0,-1 0 0 0 0,1 0 0 0 0,-1 0 0 0 0,1 0 0 0 0,-1 0 0 0 0,0-1 0 0 0,1 0 0 0 0,-1 0 0 0 0,0 0 0 0 0,0 0 0 0 0,0 0 0 0 0,0 0 0 0 0,-1-1 0 0 0,1 1 0 0 0,-1-1 1 0 0,1 0-1 0 0,-1 0 0 0 0,0 0 0 0 0,0 0 0 0 0,0 0 0 0 0,-1-1 0 0 0,1 1 0 0 0,-1 0 0 0 0,0-1 0 0 0,0 1 0 0 0,0-1 0 0 0,0 1 0 0 0,0-1 0 0 0,-1 0 0 0 0,0 1 0 0 0,1-1 0 0 0,-2 0 0 0 0,1 1 0 0 0,0-1 0 0 0,-1 1 0 0 0,1-1 0 0 0,-1 0 0 0 0,0 1 0 0 0,0-1 0 0 0,0 1 0 0 0,-1 0 0 0 0,1-1 0 0 0,-1 1 0 0 0,0 0 0 0 0,0 0 0 0 0,0 0 0 0 0,0 0 0 0 0,-1 0 0 0 0,1 1 0 0 0,-1-1 0 0 0,0 1 0 0 0,0-1-106 0 0,-6-2-30 0 0,-1 0 1 0 0,0 1-1 0 0,1 0 1 0 0,-1 0-1 0 0,-1 2 1 0 0,1-1-1 0 0,0 1 1 0 0,-1 0-1 0 0,1 1 1 0 0,-1 1-1 0 0,1-1 1 0 0,-1 2-1 0 0,1-1 0 0 0,-1 1 1 0 0,1 1-1 0 0,-1 0 1 0 0,1 1-1 0 0,0 0 1 0 0,0 0-1 0 0,0 1 1 0 0,0 0-1 0 0,1 1 1 0 0,0 0-1 0 0,0 0 1 0 0,0 1-1 0 0,0 1 1 0 0,1-1-1 0 0,-5 6 30 0 0,8-10 12 0 0,0 1-1 0 0,0 0 1 0 0,1 1 0 0 0,-1-1-1 0 0,1 1 1 0 0,-1 0 0 0 0,1 0-1 0 0,0 0 1 0 0,1 1 0 0 0,-1-1-1 0 0,1 1 1 0 0,0 0 0 0 0,0 0-1 0 0,0 0 1 0 0,1 1 0 0 0,0-1-1 0 0,0 0 1 0 0,0 1 0 0 0,1 0-1 0 0,-1-1 1 0 0,1 1 0 0 0,1 0-1 0 0,-1-1 1 0 0,1 1 0 0 0,0 0-1 0 0,0 0 1 0 0,1 0 0 0 0,0-1-1 0 0,0 1 1 0 0,0 0 0 0 0,0-1-1 0 0,1 1 1 0 0,0-1 0 0 0,0 1-1 0 0,1-1 1 0 0,0 0 0 0 0,0 0-1 0 0,0 0 1 0 0,0 0 0 0 0,1-1 0 0 0,-1 1-1 0 0,1-1 1 0 0,0 0 0 0 0,1 0-1 0 0,-1-1 1 0 0,1 1 0 0 0,0-1-1 0 0,1 1-11 0 0,1-1 91 0 0,1 0-1 0 0,-1-1 1 0 0,0 0 0 0 0,0 0-1 0 0,1-1 1 0 0,-1 0 0 0 0,1 0-1 0 0,0-1 1 0 0,-1 0 0 0 0,1 0-1 0 0,-1-1 1 0 0,1 0 0 0 0,-1 0-1 0 0,1 0 1 0 0,-1-1 0 0 0,0-1-1 0 0,0 1 1 0 0,0-1 0 0 0,0 0-1 0 0,0-1 1 0 0,0 1 0 0 0,-1-2-1 0 0,0 1 1 0 0,0 0 0 0 0,0-1-1 0 0,0 0 1 0 0,-1-1 0 0 0,0 1-1 0 0,0-1 1 0 0,0 0 0 0 0,-1 0-1 0 0,0-1 1 0 0,0 1-1 0 0,0-1 1 0 0,-1 0 0 0 0,0 0-1 0 0,-1 0 1 0 0,1 0 0 0 0,-1-1-1 0 0,-1 1 1 0 0,1 0 0 0 0,-1-1-1 0 0,-1 0 1 0 0,1 1 0 0 0,-1-4-91 0 0,-2 6 2 0 0,-1-1 0 0 0,1 1 1 0 0,-1 0-1 0 0,0 0 0 0 0,-1 0 0 0 0,1 0 1 0 0,-1 0-1 0 0,0 1 0 0 0,0 0 1 0 0,-1-1-1 0 0,1 2 0 0 0,-1-1 1 0 0,1 0-1 0 0,-1 1 0 0 0,-1 0 0 0 0,1 0 1 0 0,0 0-1 0 0,-1 1 0 0 0,1 0 1 0 0,-1 0-1 0 0,0 0 0 0 0,1 1 0 0 0,-1 0 1 0 0,0 0-1 0 0,0 0 0 0 0,0 1 1 0 0,0 0-1 0 0,0 0 0 0 0,0 0 0 0 0,0 1 1 0 0,0 0-1 0 0,-3 1-2 0 0,6 0 10 0 0,-1 1-1 0 0,1-1 1 0 0,0 1-1 0 0,1-1 1 0 0,-1 1-1 0 0,0 0 1 0 0,1 0 0 0 0,0 0-1 0 0,-1 1 1 0 0,1-1-1 0 0,1 1 1 0 0,-1-1-1 0 0,0 1 1 0 0,1-1 0 0 0,0 1-1 0 0,-1 0 1 0 0,2 0-1 0 0,-1 0 1 0 0,0-1-1 0 0,1 1 1 0 0,0 0-1 0 0,-1 0 1 0 0,2 0 0 0 0,-1 0-1 0 0,0 0 1 0 0,1 0-1 0 0,0 0 1 0 0,0 0-1 0 0,0 1-9 0 0,5 2-488 0 0,-1-2 0 0 0,1 1-1 0 0,1-1 1 0 0,-1 0 0 0 0,1 0-1 0 0,-1 0 1 0 0,1-1-1 0 0,0 0 1 0 0,1 0 0 0 0,-1-1-1 0 0,1 0 1 0 0,0-1 0 0 0,0 1-1 0 0,-1-2 1 0 0,1 1-1 0 0,1-1 1 0 0,2 0 488 0 0,-4 1-531 0 0,9 2-6791 0 0</inkml:trace>
  <inkml:trace contextRef="#ctx0" brushRef="#br0" timeOffset="-10007.22">12284 8050 0 0 0,'-10'-4'216'0'0,"-41"-20"356"0"0,32 125 2702 0 0,-24 419 1330 0 0,40-501-5697 0 0,-1 0 4950 0 0,1-41 1525 0 0,0-6-5582 0 0,-1 0 0 0 0,-1 0 1 0 0,-1 1-1 0 0,-1 0 1 0 0,-2 0-1 0 0,-1 1 1 0 0,0 0-1 0 0,-13-20 200 0 0,-49-153-57 0 0,71 194 6 0 0,1 0 0 0 0,0 0 0 0 0,-1 0 1 0 0,2 0-1 0 0,-1 0 0 0 0,0 0 0 0 0,1 0 0 0 0,0 0 0 0 0,0 0 1 0 0,1 0-1 0 0,-1 1 0 0 0,1-1 0 0 0,0 0 0 0 0,1 1 1 0 0,-1 0-1 0 0,1-1 0 0 0,-1 1 0 0 0,1 0 0 0 0,0 0 0 0 0,1 1 1 0 0,-1-1-1 0 0,1 0 0 0 0,0 1 0 0 0,0 0 0 0 0,0 0 0 0 0,0 0 1 0 0,0 1-1 0 0,0-1 0 0 0,1 1 0 0 0,-1 0 0 0 0,1 0 0 0 0,0 1 1 0 0,0-1-1 0 0,0 1 0 0 0,-1 0 0 0 0,4 0 51 0 0,23-9 41 0 0,1 2-1 0 0,0 1 1 0 0,1 1-1 0 0,-1 2 0 0 0,1 1 1 0 0,0 2-1 0 0,0 1 1 0 0,0 2-1 0 0,25 4-40 0 0,-54-7 7 0 0,1 1-1 0 0,0 0 1 0 0,0-1-1 0 0,-1 2 0 0 0,1-1 1 0 0,0 0-1 0 0,0 1 1 0 0,-1 0-1 0 0,1 0 1 0 0,-1 1-1 0 0,1-1 0 0 0,-1 1 1 0 0,1 0-1 0 0,-1 0 1 0 0,0 0-1 0 0,0 1 1 0 0,0-1-1 0 0,0 1 1 0 0,0 0-1 0 0,-1 0 0 0 0,1 1 1 0 0,-1-1-1 0 0,0 1 1 0 0,0 0-1 0 0,0-1 1 0 0,0 1-1 0 0,-1 1 0 0 0,1-1 1 0 0,-1 0-1 0 0,0 0 1 0 0,-1 1-1 0 0,1-1 1 0 0,-1 1-1 0 0,0 0 1 0 0,0-1-1 0 0,0 1 0 0 0,-1 0 1 0 0,1 0-1 0 0,-1-1 1 0 0,0 1-1 0 0,-1 0 1 0 0,1 0-1 0 0,-1-1 0 0 0,0 1 1 0 0,0 0-1 0 0,-1 2-6 0 0,-21 21 153 0 0,0-2 0 0 0,-2 0-1 0 0,-1-1 1 0 0,0-2 0 0 0,-2-1 0 0 0,-1-1-1 0 0,-1-1 1 0 0,0-1 0 0 0,-1-2-1 0 0,-29 10-152 0 0,-21 14 131 0 0,133-14-1331 0 0,28 3 2221 0 0,-44-19-838 0 0,0 2 0 0 0,-1 1 1 0 0,-1 2-1 0 0,0 1 0 0 0,-1 2 0 0 0,-1 1 1 0 0,-1 1-1 0 0,27 25-183 0 0,-52-33 3261 0 0,-22-26-3009 0 0,13 9-603 0 0,-23-34-5940 0 0,17 10-3802 0 0,8 20 6382 0 0</inkml:trace>
  <inkml:trace contextRef="#ctx0" brushRef="#br0" timeOffset="-7075.5">12724 8551 3993 0 0,'0'0'1863'0'0,"0"0"-207"0"0,0 0-529 0 0,0 0-505 0 0,0 0-414 0 0,0 0-322 0 0,0 0-232 0 0,0 0-153 0 0,0 0-67 0 0,0 0 48 0 0,0 0 171 0 0,0 0 220 0 0,0 0 213 0 0,24 19 562 0 0,-20-15-542 0 0,1-1 0 0 0,-1 1-1 0 0,1-1 1 0 0,0 0 0 0 0,0 0 0 0 0,0 0 0 0 0,0-1 0 0 0,1 1 0 0 0,-1-1 0 0 0,1-1 0 0 0,-1 1 0 0 0,1-1 0 0 0,0 0 0 0 0,0 0 0 0 0,-1 0 0 0 0,1-1 0 0 0,0 0 0 0 0,0 0 0 0 0,0-1 0 0 0,-1 0 0 0 0,1 0 0 0 0,0 0 0 0 0,-1 0-1 0 0,1-1 1 0 0,-1 0 0 0 0,1 0 0 0 0,-1-1 0 0 0,0 1 0 0 0,0-1 0 0 0,0 0 0 0 0,0-1 0 0 0,-1 1 0 0 0,1-1 0 0 0,-1 0 0 0 0,0 0 0 0 0,0 0 0 0 0,0-1 0 0 0,0 1 0 0 0,-1-1 0 0 0,0 0 0 0 0,0 0 0 0 0,0 0 0 0 0,-1-1 0 0 0,0 1-1 0 0,0 0 1 0 0,0-1 0 0 0,0 0-106 0 0,-3 2-68 0 0,1 0 1 0 0,-1-1-1 0 0,0 1 0 0 0,0 0 0 0 0,0 0 0 0 0,0 0 0 0 0,-1 0 0 0 0,1 0 0 0 0,-1 0 1 0 0,0 0-1 0 0,0 0 0 0 0,-1 1 0 0 0,1-1 0 0 0,-1 1 0 0 0,0-1 0 0 0,0 1 0 0 0,0 0 1 0 0,0 0-1 0 0,-1 0 0 0 0,1 1 0 0 0,-1-1 0 0 0,1 1 0 0 0,-1 0 0 0 0,0 0 0 0 0,0 0 0 0 0,0 1 1 0 0,0-1-1 0 0,0 1 0 0 0,0 0 0 0 0,-1 0 0 0 0,1 0 0 0 0,0 1 0 0 0,0 0 0 0 0,-1-1 1 0 0,1 1-1 0 0,0 1 0 0 0,-1-1 0 0 0,1 1 0 0 0,0 0 0 0 0,-1 0 68 0 0,0 3 4 0 0,-1 0-1 0 0,1 1 1 0 0,0-1 0 0 0,1 1-1 0 0,-1 0 1 0 0,1 1-1 0 0,0-1 1 0 0,0 1-1 0 0,0 0 1 0 0,1 0 0 0 0,0 0-1 0 0,0 0 1 0 0,1 1-1 0 0,0-1 1 0 0,0 1 0 0 0,0-1-1 0 0,1 1 1 0 0,0 0-1 0 0,0 0 1 0 0,1 0 0 0 0,0-1-1 0 0,0 1 1 0 0,0 0-4 0 0,-1-2 24 0 0,0 0 1 0 0,1 0-1 0 0,-1 0 0 0 0,1 0 1 0 0,0 0-1 0 0,0 0 0 0 0,1 0 1 0 0,-1 0-1 0 0,1-1 1 0 0,0 1-1 0 0,1 0 0 0 0,-1 0 1 0 0,1-1-1 0 0,0 1 1 0 0,0-1-1 0 0,0 1 0 0 0,1-1 1 0 0,-1 0-1 0 0,1 0 0 0 0,0 0 1 0 0,0 0-1 0 0,1 0 1 0 0,-1-1-1 0 0,1 1 0 0 0,0-1 1 0 0,0 0-1 0 0,0 0 0 0 0,0-1 1 0 0,0 1-1 0 0,1-1 1 0 0,-1 0-1 0 0,1 0 0 0 0,-1 0 1 0 0,1-1-1 0 0,0 0 1 0 0,0 1-1 0 0,0-2 0 0 0,0 1 1 0 0,0-1-25 0 0,176-16-10369 0 0,-167 12 9754 0 0</inkml:trace>
  <inkml:trace contextRef="#ctx0" brushRef="#br0" timeOffset="-6709.317">13133 8439 10466 0 0,'0'0'2459'0'0,"0"0"-2185"0"0,0 0-914 0 0,0 0-277 0 0,0 0 52 0 0,0 0 237 0 0,0 0 344 0 0,0 0 217 0 0,0 0 22 0 0,0 0-7 0 0,0 0 13 0 0,0 0 38 0 0,0 0 102 0 0,17 9 132 0 0,113 75 1256 0 0,-9-3-860 0 0,-121-79-573 0 0,0 0 0 0 0,0 1 0 0 0,0-1 0 0 0,0 0 0 0 0,0 0 0 0 0,-1 0 0 0 0,1 0 0 0 0,-1 0 0 0 0,1 0 0 0 0,-1 0 0 0 0,0 0 0 0 0,0 0 0 0 0,0-1 1 0 0,0 1-1 0 0,0 0 0 0 0,0 0 0 0 0,0-1 0 0 0,-1 1 0 0 0,1-1 0 0 0,-1 1 0 0 0,1-1 0 0 0,-1 1 0 0 0,1-1 0 0 0,-1 0 0 0 0,0 0 0 0 0,0 0 0 0 0,0 0 0 0 0,0 0 0 0 0,1 0 0 0 0,-1 0 0 0 0,0-1 0 0 0,0 1 0 0 0,-1-1 0 0 0,1 0 0 0 0,0 1 0 0 0,0-1 0 0 0,0 0 0 0 0,0 0 0 0 0,0 0 0 0 0,-2-1-56 0 0,-1 3 150 0 0,-92 15 696 0 0,97-17-1613 0 0,6 0-5830 0 0,18 0 1789 0 0,-14 0 1630 0 0</inkml:trace>
  <inkml:trace contextRef="#ctx0" brushRef="#br0" timeOffset="-5584.174">12044 9077 0 0 0,'0'0'0'0'0,"0"0"0"0"0,0 0 0 0 0,0 0 0 0 0</inkml:trace>
  <inkml:trace contextRef="#ctx0" brushRef="#br0" timeOffset="-5374.143">12044 9077 0 0 0,'0'0'796'0'0,"0"0"46"0"0,8-4 162 0 0,24-13 216 0 0,-26 33 2658 0 0,-4 40-3793 0 0,-2-48 238 0 0,9 277 364 0 0,-6-279-1041 0 0,1-25-7016 0 0,-3 15 6259 0 0</inkml:trace>
  <inkml:trace contextRef="#ctx0" brushRef="#br0" timeOffset="-4988.467">11537 9616 3377 0 0,'0'0'1461'0'0,"0"0"-38"0"0,0 0-301 0 0,0 0-374 0 0,0 0-316 0 0,0 0-338 0 0,0 0-211 0 0,0 0 85 0 0,0 0 287 0 0,0 0 361 0 0,0 0 274 0 0,0 0 89 0 0,16 0-8 0 0,284-6 2800 0 0,-84 6-2821 0 0,-209-23-4402 0 0,-2 6-2460 0 0,3 2-865 0 0,-5 9 5978 0 0</inkml:trace>
  <inkml:trace contextRef="#ctx0" brushRef="#br0" timeOffset="-4687.383">11804 9073 8858 0 0,'0'0'235'0'0,"0"0"-241"0"0,0 0-419 0 0,0 0-150 0 0,0 0 111 0 0,0 0 271 0 0,0 0 345 0 0,0 0 226 0 0,0 0 272 0 0,0 0 310 0 0,32-2 238 0 0,199-16 2552 0 0,63-27-1036 0 0,-335 97-15621 0 0,32-43 8582 0 0</inkml:trace>
  <inkml:trace contextRef="#ctx0" brushRef="#br0" timeOffset="-4004.052">12419 9292 15507 0 0,'0'0'-448'0'0,"0"0"-244"0"0,0 0-115 0 0,0 0 123 0 0,0 0 288 0 0,0 0 217 0 0,0 0 85 0 0,0 0 28 0 0,0 0 20 0 0,0 0 23 0 0,0 0 36 0 0,0 0 69 0 0,-2 29 111 0 0,-11 126 770 0 0,11-105-588 0 0,31-83-2693 0 0,-24 28 1946 0 0,79-101-5501 0 0,-54 72 7660 0 0,1 1 3868 0 0,-31 33-5097 0 0,0 31 30 0 0,12 185 978 0 0,-12-214-1556 0 0,1 0 0 0 0,0-1 0 0 0,0 1 0 0 0,0 0 1 0 0,0 0-1 0 0,0-1 0 0 0,0 1 0 0 0,1-1 0 0 0,-1 1 1 0 0,1-1-1 0 0,-1 0 0 0 0,1 1 0 0 0,-1-1 0 0 0,1 0 1 0 0,0 0-1 0 0,-1 0 0 0 0,1 0 0 0 0,0 0 0 0 0,0 0 1 0 0,0-1-1 0 0,0 1 0 0 0,0-1 0 0 0,-1 1 0 0 0,1-1 1 0 0,0 0-1 0 0,0 0 0 0 0,0 0 0 0 0,0 0 0 0 0,0 0 1 0 0,0 0-1 0 0,0 0 0 0 0,0-1 0 0 0,0 1 0 0 0,0-1 1 0 0,0 1-1 0 0,0-1 0 0 0,0 0 0 0 0,0 0 0 0 0,-1 0 1 0 0,1 0-1 0 0,0 0 0 0 0,-1 0 0 0 0,1 0 0 0 0,-1 0 1 0 0,1-1-1 0 0,0 0-10 0 0,75-62-4078 0 0,-77 64 4007 0 0,6-5-94 0 0,77-92-6650 0 0,-65 59 8448 0 0,-11-1 5349 0 0,-7 39-5602 0 0,0 0-307 0 0,0 0-338 0 0,-11 74-42 0 0,11-68-742 0 0,0-1 1 0 0,1 0-1 0 0,0 0 1 0 0,0 0-1 0 0,0 0 1 0 0,1 0-1 0 0,0 0 0 0 0,0 0 1 0 0,0 0-1 0 0,0-1 1 0 0,1 1-1 0 0,0-1 1 0 0,0 0-1 0 0,0 1 1 0 0,0-1-1 0 0,1-1 0 0 0,0 1 1 0 0,-1 0-1 0 0,1-1 1 0 0,1 1 48 0 0,38 10-10455 0 0,-36-14 4756 0 0</inkml:trace>
  <inkml:trace contextRef="#ctx0" brushRef="#br0" timeOffset="-3746.305">12773 9067 20820 0 0,'0'0'515'0'0,"0"0"-383"0"0,0 0-144 0 0,0 0-132 0 0,0 0-427 0 0,0 0-738 0 0,0 0-674 0 0,0 0-223 0 0,0 0 272 0 0,0 0 655 0 0,0 0 660 0 0,0 0 341 0 0,-9-7 178 0 0,5 5 45 0 0,-24-22 278 0 0,71 18-749 0 0,-3 11-4100 0 0,-26-3-1422 0 0</inkml:trace>
  <inkml:trace contextRef="#ctx0" brushRef="#br0" timeOffset="-3354.171">13048 9099 18836 0 0,'0'0'35'0'0,"0"0"-433"0"0,0 0-369 0 0,0 0-223 0 0,0 0-23 0 0,0 0 88 0 0,0 0 66 0 0,0 0 107 0 0,0 0 129 0 0,0 0 188 0 0,0 0 271 0 0,0 0 236 0 0,13 7 184 0 0,154 40 1791 0 0,-51-30-1836 0 0,-146 16 284 0 0,-145 102-199 0 0,173-133-298 0 0,0 0 1 0 0,0 1-1 0 0,-1-1 1 0 0,1 1-1 0 0,1 0 1 0 0,-1-1-1 0 0,0 1 0 0 0,1 0 1 0 0,-1 0-1 0 0,1 0 1 0 0,0 0-1 0 0,0 0 1 0 0,0 1-1 0 0,1-1 0 0 0,-1 0 1 0 0,1 0-1 0 0,0 1 1 0 0,-1-1-1 0 0,1 0 1 0 0,1 0-1 0 0,-1 1 1 0 0,0-1-1 0 0,1 0 0 0 0,0 0 1 0 0,0 1-1 0 0,0-1 1 0 0,0 0-1 0 0,0 0 1 0 0,1 0-1 0 0,-1 0 0 0 0,1 0 1 0 0,0-1-1 0 0,0 1 1 0 0,0 0-1 0 0,0-1 1 0 0,0 0-1 0 0,0 1 0 0 0,1-1 1 0 0,-1 0-1 0 0,1 0 1 0 0,0 0-1 0 0,0 0 1 0 0,-1-1-1 0 0,1 1 1 0 0,0-1-1 0 0,0 0 0 0 0,0 0 1 0 0,1 0-1 0 0,-1 0 1 0 0,0 0-1 0 0,0-1 1 0 0,1 1 1 0 0,11 5-5 0 0,1-1 1 0 0,0 0 0 0 0,1-1 0 0 0,-1-1-1 0 0,1 0 1 0 0,0-1 0 0 0,0-1-1 0 0,0-1 1 0 0,-1 0 0 0 0,16-3 4 0 0,-26-12-6390 0 0,-6 12 3479 0 0,0 1-2986 0 0</inkml:trace>
  <inkml:trace contextRef="#ctx0" brushRef="#br0" timeOffset="-3002.077">13173 9305 19580 0 0,'0'0'232'0'0,"0"0"-357"0"0,0 0-350 0 0,0 0-48 0 0,0 0 129 0 0,0 0 220 0 0,0 0 156 0 0,0 0 7 0 0,0 0-1 0 0,0 0 16 0 0,0 0 4 0 0,29 13 3 0 0,86 38 10 0 0,-111-49-126 0 0,0 1 1 0 0,0-1-1 0 0,1 0 1 0 0,-1 0-1 0 0,0-1 0 0 0,1 1 1 0 0,-1-1-1 0 0,1 0 1 0 0,-1 0-1 0 0,1 0 1 0 0,-1-1-1 0 0,1 1 0 0 0,0-1 1 0 0,-1 0-1 0 0,1-1 1 0 0,-1 1-1 0 0,1-1 1 0 0,0 0-1 0 0,-1 0 0 0 0,1 0 1 0 0,-1-1-1 0 0,0 0 1 0 0,3-1 104 0 0,-1 0-686 0 0,50-43-4501 0 0,-37 25 8216 0 0,-17 83-582 0 0,-3-58-2424 0 0,1-1 0 0 0,0 1-1 0 0,0 0 1 0 0,1-1 0 0 0,-1 1 0 0 0,1 0 0 0 0,0-1 0 0 0,0 1-1 0 0,0-1 1 0 0,0 1 0 0 0,0-1 0 0 0,1 1 0 0 0,0-1 0 0 0,0 0-1 0 0,0 0 1 0 0,0 0 0 0 0,0 0 0 0 0,0 0 0 0 0,1 0-1 0 0,0-1 1 0 0,-1 1 0 0 0,1-1 0 0 0,0 0 0 0 0,0 1 0 0 0,0-1-1 0 0,2 0-22 0 0,40 3-8808 0 0,-38-6 1701 0 0</inkml:trace>
  <inkml:trace contextRef="#ctx0" brushRef="#br0" timeOffset="-2753.194">13501 9103 17108 0 0,'0'0'2767'0'0,"0"0"-2132"0"0,0 0-621 0 0,0 0-219 0 0,0 0-396 0 0,0 0-312 0 0,0 0-128 0 0,0 0-42 0 0,0 0 177 0 0,0 0 230 0 0,0 0 141 0 0,0 0 178 0 0,28 3-68 0 0,-6 7-533 0 0,24 13-6772 0 0,-37-17 2636 0 0</inkml:trace>
  <inkml:trace contextRef="#ctx0" brushRef="#br0" timeOffset="-2326.139">13811 9273 3985 0 0,'0'0'1365'0'0,"0"0"-394"0"0,0 0-202 0 0,0 0 9 0 0,0 0-111 0 0,0 0-223 0 0,0 0-181 0 0,0 0-102 0 0,0 0-39 0 0,0 0 4 0 0,0 0 22 0 0,0 0 72 0 0,0 0 99 0 0,15 17 103 0 0,46 53 108 0 0,-60-68-447 0 0,0-1-1 0 0,1 1 1 0 0,-1 0-1 0 0,0-1 1 0 0,1 1-1 0 0,-1-1 1 0 0,1 0-1 0 0,-1 1 0 0 0,1-1 1 0 0,0 0-1 0 0,-1 0 1 0 0,1 0-1 0 0,0 0 1 0 0,0-1-1 0 0,0 1 1 0 0,0 0-1 0 0,0-1 1 0 0,0 1-1 0 0,-1-1 0 0 0,1 0 1 0 0,0 1-1 0 0,1-1 1 0 0,-1 0-1 0 0,0 0 1 0 0,0 0-1 0 0,0-1 1 0 0,0 1-1 0 0,0 0 1 0 0,-1-1-1 0 0,1 0 0 0 0,0 1 1 0 0,0-1-1 0 0,0 0 1 0 0,0 0-83 0 0,31-37-960 0 0,-33 37 853 0 0,3-4-298 0 0,-1 0 1 0 0,0-1-1 0 0,0 1 1 0 0,-1 0-1 0 0,0 0 1 0 0,0-1-1 0 0,0 1 0 0 0,0-1 1 0 0,-1 1-1 0 0,0-1 1 0 0,0 1-1 0 0,-1-1 1 0 0,1 1-1 0 0,-1 0 1 0 0,0-1-1 0 0,-1 1 1 0 0,1 0-1 0 0,-1 0 0 0 0,-2-5 405 0 0,-33-11 417 0 0,32 21-184 0 0,1 1 0 0 0,-1 0 0 0 0,0-1 1 0 0,1 1-1 0 0,-1 1 0 0 0,1-1 0 0 0,0 1 0 0 0,-1 0 0 0 0,1 0 0 0 0,0 0 0 0 0,0 0 0 0 0,0 1 0 0 0,0 0 0 0 0,1-1 0 0 0,-1 1 1 0 0,1 1-1 0 0,-1-1 0 0 0,1 0 0 0 0,0 1 0 0 0,1 0 0 0 0,-1 0 0 0 0,0 1-233 0 0,-28 100 1068 0 0,33-100-1034 0 0,1 0-1 0 0,-1-1 1 0 0,2 0-1 0 0,-1 0 1 0 0,0 0-1 0 0,1 0 1 0 0,-1-1-1 0 0,1 1 1 0 0,0-1-1 0 0,0 0 1 0 0,1 0-1 0 0,-1 0 1 0 0,1-1-1 0 0,-1 1 1 0 0,1-1-1 0 0,0 0 1 0 0,0 0-1 0 0,0-1 1 0 0,0 0-1 0 0,0 0 1 0 0,0 0-1 0 0,0 0 1 0 0,0-1-1 0 0,0 0 1 0 0,1 0-1 0 0,-1 0 1 0 0,0 0-1 0 0,0-1 1 0 0,0 0-1 0 0,0 0 1 0 0,0-1-1 0 0,4-1-33 0 0,14 2-14 0 0,118-6 202 0 0,-121 23-1609 0 0,-3 0-4757 0 0,-10-14 3672 0 0,-3 0-588 0 0</inkml:trace>
  <inkml:trace contextRef="#ctx0" brushRef="#br0" timeOffset="-1800.141">14306 8751 18452 0 0,'0'0'-200'0'0,"0"0"-215"0"0,0 0-421 0 0,0 0-774 0 0,0 0-423 0 0,0 0 4 0 0,0 0 295 0 0,0 0 769 0 0,0 0 567 0 0,0 0 296 0 0,0 0 279 0 0,0 0 301 0 0,0 0 300 0 0,1 15 191 0 0,24 264 3011 0 0,6 132-3399 0 0,-30-406-571 0 0,0 0-1 0 0,0 0 1 0 0,1 0 0 0 0,-1-1 0 0 0,1 1 0 0 0,1 0 0 0 0,-1-1 0 0 0,0 0 0 0 0,1 1 0 0 0,0-1 0 0 0,0 0 0 0 0,0-1 0 0 0,1 1 0 0 0,0 0 0 0 0,-1-1 0 0 0,1 0 0 0 0,0 0 0 0 0,0 0 0 0 0,1 0-1 0 0,-1-1 1 0 0,0 0 0 0 0,1 0 0 0 0,0 0 0 0 0,-1 0 0 0 0,1-1 0 0 0,0 1 0 0 0,0-1 0 0 0,0 0 0 0 0,0-1 0 0 0,0 1 0 0 0,0-1 0 0 0,0 0 0 0 0,0-1 0 0 0,0 1 0 0 0,0-1 0 0 0,0 0 0 0 0,3-1-10 0 0,3 0 20 0 0,0-1 1 0 0,0 0 0 0 0,-1-1 0 0 0,1 0-1 0 0,-1 0 1 0 0,0-2 0 0 0,0 1 0 0 0,-1-1-1 0 0,1 0 1 0 0,-1-1 0 0 0,0 0 0 0 0,-1-1-1 0 0,0 0 1 0 0,0 0 0 0 0,-1 0 0 0 0,4-7-21 0 0,-7 11 11 0 0,-1 1 1 0 0,0-1-1 0 0,0 0 1 0 0,0 0-1 0 0,0 0 1 0 0,-1 0-1 0 0,1-1 1 0 0,-1 1-1 0 0,0-1 1 0 0,-1 1-1 0 0,1-1 1 0 0,-1 0-1 0 0,0 0 1 0 0,0 0-1 0 0,0 0 1 0 0,-1 1-1 0 0,0-1 1 0 0,0 0-1 0 0,0 0 1 0 0,0 0-1 0 0,-1 0 1 0 0,0 0-1 0 0,0 0 1 0 0,0 0-1 0 0,-1 1 1 0 0,1-1-1 0 0,-1 1 1 0 0,0-1-1 0 0,-1 1 1 0 0,1-1-1 0 0,-1 1 1 0 0,1 0-1 0 0,-1 0 1 0 0,-1 0-1 0 0,1 1 1 0 0,0-1-1 0 0,-1 1 1 0 0,0 0-1 0 0,0 0 1 0 0,0 0-1 0 0,0 0 1 0 0,0 1-1 0 0,-1 0 1 0 0,1-1-1 0 0,-1 2 1 0 0,1-1-1 0 0,-1 0 1 0 0,0 1-1 0 0,0 0 0 0 0,-1 0-11 0 0,2 4 77 0 0,1-1-1 0 0,-1 1 0 0 0,1 0 0 0 0,0 1 0 0 0,0-1 1 0 0,1 0-1 0 0,-1 1 0 0 0,1 0 0 0 0,-1 0 0 0 0,1-1 1 0 0,0 1-1 0 0,1 1 0 0 0,-1-1 0 0 0,1 0 0 0 0,-1 0 1 0 0,1 0-1 0 0,1 1 0 0 0,-1-1 0 0 0,1 1 0 0 0,-1-1 0 0 0,1 0 1 0 0,0 1-1 0 0,1-1 0 0 0,-1 1 0 0 0,1-1 0 0 0,0 0 1 0 0,0 1-1 0 0,0-1 0 0 0,1 0 0 0 0,-1 0 0 0 0,3 3-76 0 0,5 8 177 0 0,0-1 0 0 0,2-1 0 0 0,-1 0 0 0 0,2 0 0 0 0,0-1 0 0 0,0 0 0 0 0,1-1 0 0 0,0-1 0 0 0,1 0 0 0 0,0-1 1 0 0,1 0-1 0 0,0-1 0 0 0,0-1 0 0 0,13 4-177 0 0,57 17-2861 0 0,1-9-5289 0 0,-66-15-2047 0 0</inkml:trace>
  <inkml:trace contextRef="#ctx0" brushRef="#br0" timeOffset="6395.81">12450 2152 0 0 0,'0'0'936'0'0,"0"0"-225"0"0,0 0-203 0 0,0 0-134 0 0,0 0-68 0 0,0 0 85 0 0,0 0 141 0 0,0 0 118 0 0,0 0 26 0 0,0 0-108 0 0,0 0-173 0 0,6-13-195 0 0,22-40-152 0 0,-27 52-36 0 0,1 0 0 0 0,0 0 1 0 0,-1 0-1 0 0,1 1 0 0 0,0-1 1 0 0,-1 1-1 0 0,1-1 1 0 0,0 1-1 0 0,-1 0 0 0 0,1-1 1 0 0,0 1-1 0 0,0 0 0 0 0,-1 0 1 0 0,1 0-1 0 0,0 1 0 0 0,0-1 1 0 0,-1 0-1 0 0,1 1 0 0 0,0-1 1 0 0,-1 1-1 0 0,1-1 1 0 0,0 1-1 0 0,-1 0 0 0 0,1 0 1 0 0,-1 0-1 0 0,1 0 0 0 0,-1 0 1 0 0,1 0-1 0 0,-1 0 0 0 0,0 0 1 0 0,0 0-1 0 0,1 1 1 0 0,-1-1-1 0 0,0 1 0 0 0,0 0-12 0 0,1 0-100 0 0,4 5 75 0 0,-1 1 0 0 0,-1 0 0 0 0,1 0 0 0 0,-1 1 1 0 0,0 0-1 0 0,-1-1 0 0 0,0 1 0 0 0,-1 0 0 0 0,1 0 1 0 0,-2 1-1 0 0,1-1 0 0 0,-1 0 0 0 0,-1 1 0 0 0,0-1 0 0 0,0 1 1 0 0,-1-1-1 0 0,0 0 0 0 0,0 1 0 0 0,-2 0 25 0 0,3-4-19 0 0,-51 171 387 0 0,32-68-202 0 0,4 2 0 0 0,6 0-1 0 0,4 106-165 0 0,55 198 137 0 0,-20-30 204 0 0,-39 45 462 0 0,-4-236-742 0 0,-13 334 757 0 0,22 63 106 0 0,5-242 448 0 0,20 19 617 0 0,3-167 234 0 0,-28-23-208 0 0,-14 260 968 0 0,18-438-2806 0 0,0 0 33 0 0,0 0-30 0 0,0 0-71 0 0,0-26-3704 0 0,0 9-3365 0 0,0 5-3740 0 0</inkml:trace>
  <inkml:trace contextRef="#ctx0" brushRef="#br0" timeOffset="8210.288">10126 2015 1024 0 0,'0'0'770'0'0,"0"0"-520"0"0,0 0-180 0 0,0 0-36 0 0,0 0 13 0 0,0 0 24 0 0,0 0 57 0 0,0 0 107 0 0,0 0 158 0 0,0 0 156 0 0,0 0 72 0 0,9-2-23 0 0,283-18 2952 0 0,-153 19-3454 0 0,457 9 6191 0 0,-118-6-3540 0 0,-291-4-1934 0 0,169-21 792 0 0,-338 21-1596 0 0,1 0-1 0 0,-1 2 1 0 0,1 0 0 0 0,-1 1-1 0 0,0 0 1 0 0,1 2-1 0 0,-1 0 1 0 0,17 5-9 0 0,16 3-7 0 0,-48-11-789 0 0,22 4 2119 0 0,-22-6-4833 0 0,-8-2-5411 0 0,-1 0 875 0 0</inkml:trace>
  <inkml:trace contextRef="#ctx0" brushRef="#br0" timeOffset="9346.086">9968 1926 0 0 0,'0'0'51'0'0,"0"0"31"0"0,0 0 109 0 0,0 0 117 0 0,0 0 90 0 0,0 0 27 0 0,0 0-34 0 0,0 0-10 0 0,0 0 66 0 0,0 0 136 0 0,0 0 129 0 0,0 0 47 0 0,0 0-51 0 0,3-5-119 0 0,-2 4-417 0 0,3-18 2147 0 0,-4 17-1170 0 0,9 88-1864 0 0,0-63 869 0 0,23-43 7069 0 0,-28 17-7178 0 0,0-1-1 0 0,0 1 0 0 0,0-1 0 0 0,-1 0 0 0 0,0 0 0 0 0,0-1 0 0 0,0 1 0 0 0,0-1 0 0 0,-1 1 0 0 0,1-1 0 0 0,-1 0 0 0 0,-1 0 0 0 0,1 0 0 0 0,-1 0 0 0 0,1 0 0 0 0,-1 0 0 0 0,-1 0 0 0 0,1-1 0 0 0,-1 1 0 0 0,0 0 0 0 0,0 0 1 0 0,-1-1-1 0 0,1 1 0 0 0,-1 0 0 0 0,0 0 0 0 0,-1 0 0 0 0,1 0 0 0 0,-1 0 0 0 0,0 0 0 0 0,0 0 0 0 0,0 1 0 0 0,-1-1 0 0 0,0 1 0 0 0,0-1 0 0 0,-3-2-44 0 0,2 3-32 0 0,0 0-1 0 0,0 1 1 0 0,-1 0-1 0 0,1 0 1 0 0,-1 1-1 0 0,0-1 1 0 0,1 1-1 0 0,-1 0 1 0 0,-1 0-1 0 0,1 0 1 0 0,0 1-1 0 0,0 0 1 0 0,0 0-1 0 0,-1 0 0 0 0,1 1 1 0 0,0 0-1 0 0,-1 0 1 0 0,1 0-1 0 0,-1 0 1 0 0,1 1-1 0 0,0 0 1 0 0,0 0-1 0 0,-1 1 1 0 0,1-1-1 0 0,0 1 1 0 0,0 0-1 0 0,0 0 1 0 0,1 1-1 0 0,-1 0 1 0 0,0 0-1 0 0,1 0 1 0 0,0 0-1 0 0,0 0 1 0 0,0 1-1 0 0,0 0 1 0 0,0 0-1 0 0,1 0 1 0 0,0 0-1 0 0,-1 1 1 0 0,2-1-1 0 0,-1 1 1 0 0,0 0-1 0 0,1 0 1 0 0,0 0-1 0 0,0 0 1 0 0,1 0-1 0 0,-1 0 1 0 0,1 0-1 0 0,0 0 1 0 0,1 1-1 0 0,-1-1 1 0 0,1 1-1 0 0,0 1 33 0 0,0-1 72 0 0,1 0 0 0 0,0-1 0 0 0,0 1 0 0 0,1-1 0 0 0,-1 0 0 0 0,1 1 0 0 0,0-1 0 0 0,1 0 0 0 0,-1 0-1 0 0,1 0 1 0 0,0 0 0 0 0,0-1 0 0 0,0 1 0 0 0,1-1 0 0 0,0 0 0 0 0,0 0 0 0 0,0 0 0 0 0,0 0 0 0 0,0-1 0 0 0,1 0 0 0 0,0 0 0 0 0,-1 0 0 0 0,1 0 0 0 0,0-1-1 0 0,1 0 1 0 0,-1 0 0 0 0,0 0 0 0 0,1 0 0 0 0,-1-1 0 0 0,1 0 0 0 0,-1 0 0 0 0,1-1 0 0 0,-1 1 0 0 0,1-1 0 0 0,0-1 0 0 0,-1 1 0 0 0,1-1 0 0 0,-1 0 0 0 0,1 0 0 0 0,-1 0-1 0 0,0-1 1 0 0,1 0 0 0 0,-1 0 0 0 0,0 0 0 0 0,0-1 0 0 0,0 1 0 0 0,0-1 0 0 0,-1-1 0 0 0,1 1 0 0 0,-1-1 0 0 0,0 1 0 0 0,0-1 0 0 0,0 0 0 0 0,0-1 0 0 0,-1 1-1 0 0,0-1 1 0 0,1 1 0 0 0,-2-1 0 0 0,1 0 0 0 0,-1 0 0 0 0,1 0 0 0 0,-1 0 0 0 0,-1-1 0 0 0,1 1 0 0 0,-1-1 0 0 0,0 0-72 0 0,-1-2 8 0 0,-1 0 1 0 0,0 1-1 0 0,0-1 1 0 0,-1 0-1 0 0,0 0 1 0 0,-1 1-1 0 0,1-1 0 0 0,-1 1 1 0 0,-1 0-1 0 0,0 0 1 0 0,0 0-1 0 0,0 1 1 0 0,0-1-1 0 0,-1 1 1 0 0,0 0-1 0 0,-1 0 1 0 0,1 0-1 0 0,-1 1 1 0 0,0 0-1 0 0,-1 0 1 0 0,1 1-1 0 0,-1 0 0 0 0,0 0 1 0 0,0 0-1 0 0,0 1 1 0 0,-6-2-9 0 0,12 5-17 0 0,-1 0 0 0 0,1 0 0 0 0,-1 0 1 0 0,0 0-1 0 0,1 0 0 0 0,-1 1 0 0 0,1-1 1 0 0,-1 1-1 0 0,1-1 0 0 0,-1 1 0 0 0,1-1 0 0 0,-1 1 1 0 0,1 0-1 0 0,0 0 0 0 0,-1 0 0 0 0,1 0 0 0 0,0 0 1 0 0,0 0-1 0 0,-1 0 0 0 0,1 0 0 0 0,0 0 0 0 0,0 1 1 0 0,1-1-1 0 0,-1 0 0 0 0,0 1 0 0 0,0-1 1 0 0,0 1-1 0 0,1-1 0 0 0,-1 1 0 0 0,1-1 0 0 0,-1 1 1 0 0,1-1-1 0 0,0 1 0 0 0,0-1 0 0 0,-1 1 0 0 0,1 0 1 0 0,0-1-1 0 0,0 1 0 0 0,1-1 0 0 0,-1 1 1 0 0,0-1-1 0 0,0 1 0 0 0,1 0 0 0 0,-1-1 0 0 0,1 1 1 0 0,-1-1-1 0 0,1 0 0 0 0,0 1 0 0 0,0-1 0 0 0,0 1 1 0 0,0 0 16 0 0,1 4-76 0 0,0 0 1 0 0,1 0-1 0 0,0 0 1 0 0,0 0-1 0 0,0 0 1 0 0,1-1-1 0 0,-1 1 0 0 0,1-1 1 0 0,1 0-1 0 0,-1 0 1 0 0,1-1-1 0 0,0 1 1 0 0,0-1-1 0 0,0 0 1 0 0,1 0-1 0 0,4 3 76 0 0,32 18-7444 0 0,-31-19-2753 0 0</inkml:trace>
  <inkml:trace contextRef="#ctx0" brushRef="#br0" timeOffset="11091.994">8441 1853 0 0 0,'0'0'384'0'0,"0"0"-11"0"0,0 0-178 0 0,0 0-97 0 0,0 0 35 0 0,0 0 84 0 0,0 0 107 0 0,0 0 146 0 0,0 0 137 0 0,0 0 213 0 0,0 0 217 0 0,0 0 186 0 0,0 0 83 0 0,5 2-77 0 0,108-7 5049 0 0,-9-53-3990 0 0,62-121-1123 0 0,-131 75 1142 0 0,-55 114-3705 0 0,11 16 1301 0 0,1 1-1 0 0,1 0 0 0 0,1 0 1 0 0,2 0-1 0 0,0 1 1 0 0,2 0-1 0 0,1 0 1 0 0,1-1-1 0 0,2 1 1 0 0,2 11 97 0 0,-1 59-161 0 0,-3-85 153 0 0,1-10-6 0 0,0 0 1 0 0,-1 0-1 0 0,1 0 0 0 0,-1 0 0 0 0,0 0 1 0 0,0 0-1 0 0,0 0 0 0 0,0 0 1 0 0,-1 0-1 0 0,1 0 0 0 0,-1 0 1 0 0,0 0-1 0 0,0 0 0 0 0,0-1 1 0 0,0 1-1 0 0,0 0 0 0 0,-1-1 0 0 0,1 1 1 0 0,-1 0-1 0 0,1-1 0 0 0,-1 0 1 0 0,0 1-1 0 0,0-1 0 0 0,0 0 1 0 0,-1 0-1 0 0,1 0 0 0 0,0 0 1 0 0,-1-1-1 0 0,1 1 0 0 0,-1-1 0 0 0,0 1 1 0 0,1-1-1 0 0,-1 0 0 0 0,-1 1 14 0 0,-367 76-678 0 0,411-63 1215 0 0,355 0 1079 0 0,-390-9-2801 0 0,-10-5-2412 0 0,0 0-4489 0 0,3-1 2033 0 0</inkml:trace>
  <inkml:trace contextRef="#ctx0" brushRef="#br0" timeOffset="11772.794">9115 1444 7794 0 0,'0'0'486'0'0,"0"0"-163"0"0,0 0-165 0 0,0 0-4 0 0,0 0 370 0 0,0 0 631 0 0,0 0 564 0 0,0 0 334 0 0,0 0-69 0 0,0 0-397 0 0,0 0-435 0 0,0 0-355 0 0,0-15-273 0 0,0-45-174 0 0,0 59-354 0 0,1 0 0 0 0,-1-1-1 0 0,1 1 1 0 0,-1 0-1 0 0,1 0 1 0 0,0 0-1 0 0,-1 0 1 0 0,1 0-1 0 0,0 0 1 0 0,-1 0-1 0 0,1 1 1 0 0,0-1-1 0 0,0 0 1 0 0,0 0-1 0 0,0 0 1 0 0,0 1 0 0 0,0-1-1 0 0,0 1 1 0 0,0-1-1 0 0,0 1 1 0 0,0-1-1 0 0,1 1 1 0 0,-1-1-1 0 0,0 1 1 0 0,0 0-1 0 0,0 0 1 0 0,0 0-1 0 0,1-1 1 0 0,-1 1-1 0 0,0 0 1 0 0,0 1 0 0 0,1-1-1 0 0,-1 0 1 0 0,0 0-1 0 0,0 0 1 0 0,0 1-1 0 0,0-1 1 0 0,1 1-1 0 0,-1-1 1 0 0,0 1-1 0 0,0-1 1 0 0,0 1-1 0 0,0-1 1 0 0,0 1-1 0 0,0 0 1 0 0,0 0 0 0 0,-1 0-1 0 0,2 0 5 0 0,-1-1 60 0 0,219 69-182 0 0,-171-64-63 0 0,-107 36-762 0 0,20-16 939 0 0,27-19-8 0 0,-1 1 0 0 0,1 0 0 0 0,1 0 1 0 0,-1 1-1 0 0,2 1 0 0 0,-1 0 0 0 0,1 0 1 0 0,0 1-1 0 0,1 0 0 0 0,0 0 0 0 0,0 1 1 0 0,0 3 15 0 0,8-9 0 0 0,1-1-1 0 0,-1 0 1 0 0,1 0 0 0 0,1 0 0 0 0,-1 0-1 0 0,0 0 1 0 0,1 0 0 0 0,0 0 0 0 0,0 0 0 0 0,0 0-1 0 0,1-1 1 0 0,-1 1 0 0 0,1-1 0 0 0,0 1 0 0 0,0-1-1 0 0,0 0 1 0 0,0 0 0 0 0,0-1 0 0 0,1 1-1 0 0,-1-1 1 0 0,1 1 0 0 0,0-1 0 0 0,0 0 0 0 0,0-1-1 0 0,0 1 1 0 0,0-1 0 0 0,0 1 0 0 0,0-1-1 0 0,0 0 1 0 0,0-1 0 0 0,3 1 0 0 0,34 19-36 0 0,-36-18 23 0 0,-1 1 1 0 0,0 0-1 0 0,0 1 1 0 0,0-1-1 0 0,0 1 0 0 0,0-1 1 0 0,-1 1-1 0 0,1 0 1 0 0,-1 0-1 0 0,0 1 0 0 0,0-1 1 0 0,-1 1-1 0 0,0 0 1 0 0,1-1-1 0 0,-2 1 0 0 0,1 0 1 0 0,0 0-1 0 0,-1 0 0 0 0,0 0 1 0 0,0 0-1 0 0,0 1 1 0 0,-1-1-1 0 0,0 0 0 0 0,0 0 1 0 0,0 1-1 0 0,-1-1 1 0 0,0 0-1 0 0,0 0 0 0 0,0 0 1 0 0,0 0-1 0 0,-1 1 13 0 0,-3 7 19 0 0,-1 0 0 0 0,0 0 0 0 0,-1-1 0 0 0,0 0 0 0 0,-1 0 0 0 0,-1-1 0 0 0,1 0 1 0 0,-2 0-1 0 0,1-1 0 0 0,-2 0 0 0 0,0 0-19 0 0,5-4 95 0 0,-1 1 0 0 0,1-2 0 0 0,-1 1 0 0 0,0-1 0 0 0,-1 0 0 0 0,1 0-1 0 0,-1-1 1 0 0,0 0 0 0 0,0 0 0 0 0,-1-1 0 0 0,1 0 0 0 0,-1 0 0 0 0,0-1 0 0 0,1 0 0 0 0,-1-1 0 0 0,0 0 0 0 0,0 0 0 0 0,0-1 0 0 0,-5-1-95 0 0,5-80-1340 0 0,27 54-3563 0 0,-3 13-1902 0 0,-9 8-882 0 0</inkml:trace>
  <inkml:trace contextRef="#ctx0" brushRef="#br0" timeOffset="12400.103">9504 1387 3609 0 0,'0'0'416'0'0,"0"0"-8"0"0,0 0-28 0 0,0 0 61 0 0,0 0 298 0 0,0 0 452 0 0,0 0 460 0 0,0 0 342 0 0,0 0 23 0 0,0 0-260 0 0,0 0-434 0 0,0 0-510 0 0,0 0-450 0 0,5-13-308 0 0,17-37-134 0 0,0 79-57 0 0,-12 44 365 0 0,-3 0 1 0 0,-3 0-1 0 0,-4 0 1 0 0,-3 19-229 0 0,0 39 196 0 0,2-150 5773 0 0,0 16-6012 0 0,1 0 1 0 0,-1-1-1 0 0,1 1 0 0 0,0 0 1 0 0,0-1-1 0 0,1 1 0 0 0,-1 0 0 0 0,1 0 1 0 0,-1-1-1 0 0,1 1 0 0 0,0 0 0 0 0,0 0 1 0 0,1 0-1 0 0,-1 0 0 0 0,1 0 1 0 0,-1 0-1 0 0,1 0 0 0 0,0 1 0 0 0,0-1 1 0 0,0 0-1 0 0,0 1 0 0 0,1 0 0 0 0,-1-1 1 0 0,1 1-1 0 0,-1 0 0 0 0,1 0 1 0 0,0 0-1 0 0,0 1 0 0 0,0-1 0 0 0,0 1 1 0 0,0 0-1 0 0,3-1 43 0 0,-2 1-52 0 0,0 2 0 0 0,1-1-1 0 0,-1 0 1 0 0,0 1 0 0 0,0 0 0 0 0,0 0 0 0 0,1 0 0 0 0,-1 0-1 0 0,0 1 1 0 0,-1 0 0 0 0,1 0 0 0 0,0 0 0 0 0,0 0 0 0 0,-1 0 0 0 0,1 1-1 0 0,-1-1 1 0 0,0 1 0 0 0,0 0 0 0 0,0 0 0 0 0,0 0 0 0 0,0 1-1 0 0,-1-1 1 0 0,1 1 0 0 0,-1-1 0 0 0,0 1 0 0 0,0 0 0 0 0,0 0 0 0 0,-1 0-1 0 0,1 0 1 0 0,-1 0 0 0 0,0 3 52 0 0,20 137-126 0 0,-25-132 156 0 0,-1 0 1 0 0,-1 0-1 0 0,0-1 1 0 0,-1 1 0 0 0,0-2-1 0 0,-1 1 1 0 0,0-1-1 0 0,-1 0 1 0 0,0 0-1 0 0,0-1 1 0 0,-1 0-1 0 0,0-1 1 0 0,0 0 0 0 0,-1-1-1 0 0,0 0 1 0 0,-1-1-1 0 0,0 0 1 0 0,1 0-1 0 0,-2-2 1 0 0,1 1 0 0 0,-1-1-1 0 0,1-1 1 0 0,-8 1-31 0 0,-166 28 249 0 0,195-67-6372 0 0,17 8-2461 0 0,-14 17 1437 0 0</inkml:trace>
  <inkml:trace contextRef="#ctx0" brushRef="#br0" timeOffset="12710.791">9519 1223 13131 0 0,'0'0'528'0'0,"0"0"-77"0"0,0 0-90 0 0,0 0-98 0 0,0 0-16 0 0,0 0 154 0 0,0 0 326 0 0,0 0 360 0 0,0 0 217 0 0,0 0-45 0 0,0 0-278 0 0,0 0-314 0 0,0 0-235 0 0,6-13-172 0 0,19-39-106 0 0,-22 49-142 0 0,0-1 1 0 0,0 1-1 0 0,1 0 1 0 0,-1 0 0 0 0,1 1-1 0 0,0-1 1 0 0,0 1-1 0 0,0-1 1 0 0,0 1-1 0 0,0 0 1 0 0,0 1 0 0 0,0-1-1 0 0,1 1 1 0 0,-1 0-1 0 0,1 0 1 0 0,-1 0-1 0 0,1 1 1 0 0,-1-1 0 0 0,3 1-13 0 0,7-2 10 0 0,114-21-103 0 0,-128 23-43 0 0,0 0-128 0 0,0 0-215 0 0,0 0-311 0 0,-1 0-427 0 0,1 0-1421 0 0,-1 0-5437 0 0,1 0 681 0 0</inkml:trace>
  <inkml:trace contextRef="#ctx0" brushRef="#br0" timeOffset="13133.79">9972 1029 11314 0 0,'0'0'122'0'0,"0"0"-266"0"0,0 0-248 0 0,0 0-62 0 0,0 0 85 0 0,0 0 243 0 0,0 0 356 0 0,0 0 377 0 0,0 0 289 0 0,0 0 143 0 0,0 0-30 0 0,0 0-117 0 0,-3 6-107 0 0,-8 20-73 0 0,12-23-564 0 0,0-1 0 0 0,0 0-1 0 0,0 0 1 0 0,0 0 0 0 0,0 0 0 0 0,0 0 0 0 0,1 0 0 0 0,-1-1 0 0 0,1 1 0 0 0,-1 0 0 0 0,1-1 0 0 0,0 1 0 0 0,0-1-1 0 0,-1 0 1 0 0,1 1 0 0 0,0-1 0 0 0,0 0 0 0 0,0 0 0 0 0,1 0 0 0 0,-1 0 0 0 0,0-1 0 0 0,0 1 0 0 0,0 0-1 0 0,1-1 1 0 0,-1 0 0 0 0,0 1 0 0 0,0-1 0 0 0,1 0 0 0 0,-1 0 0 0 0,0 0 0 0 0,1-1-148 0 0,1 1 89 0 0,0-1 0 0 0,-1 0 0 0 0,1 1 0 0 0,0-2 0 0 0,0 1 0 0 0,0 0 0 0 0,-1-1 0 0 0,1 0 0 0 0,-1 1 0 0 0,1-2 0 0 0,-1 1-1 0 0,0 0 1 0 0,1-1 0 0 0,-1 1 0 0 0,-1-1 0 0 0,1 0 0 0 0,0 0 0 0 0,-1 0 0 0 0,1 0 0 0 0,-1 0 0 0 0,0-1 0 0 0,0 1 0 0 0,0-1 0 0 0,-1 1 0 0 0,2-4-89 0 0,1-2-57 0 0,-1 0-1 0 0,1-1 0 0 0,-2 1 1 0 0,1-1-1 0 0,-1 0 1 0 0,-1 1-1 0 0,0-1 0 0 0,0 0 1 0 0,-1 0-1 0 0,0 0 1 0 0,-1 0-1 0 0,0 0 0 0 0,0 0 1 0 0,-1 1-1 0 0,-1-1 1 0 0,-1-3 57 0 0,1 8-50 0 0,-1 0 0 0 0,0 0-1 0 0,0 0 1 0 0,0 1 0 0 0,-1 0 0 0 0,0 0 0 0 0,0 0 0 0 0,0 0 0 0 0,0 1 0 0 0,0-1 0 0 0,-1 2-1 0 0,1-1 1 0 0,-1 0 0 0 0,0 1 0 0 0,0 0 0 0 0,0 0 0 0 0,0 1 0 0 0,0 0 0 0 0,0 0 0 0 0,-1 0 0 0 0,1 1-1 0 0,0 0 1 0 0,0 0 0 0 0,-1 1 0 0 0,1-1 0 0 0,0 1 0 0 0,0 1 0 0 0,0-1 0 0 0,0 1 0 0 0,0 0 0 0 0,0 0-1 0 0,0 1 1 0 0,1 0 0 0 0,-1 0 0 0 0,1 0 0 0 0,0 1 0 0 0,0-1 0 0 0,0 1 0 0 0,0 1 0 0 0,1-1 0 0 0,0 0-1 0 0,0 1 1 0 0,0 0 0 0 0,0 0 0 0 0,1 0 0 0 0,-1 1 0 0 0,1-1 0 0 0,1 1 0 0 0,-1 0 0 0 0,1 0 0 0 0,-1 3 49 0 0,-1-1 0 0 0,0 0 0 0 0,0 0 0 0 0,1 0-1 0 0,0 1 1 0 0,0-1 0 0 0,1 1-1 0 0,0 0 1 0 0,1-1 0 0 0,0 1-1 0 0,0 0 1 0 0,1 0 0 0 0,0 0 0 0 0,1 0-1 0 0,-1 0 1 0 0,2 0 0 0 0,-1-1-1 0 0,1 1 1 0 0,1 0 0 0 0,3 7 1 0 0,53 43-2761 0 0,-39-49-2035 0 0,-6-4-5372 0 0</inkml:trace>
  <inkml:trace contextRef="#ctx0" brushRef="#br0" timeOffset="14646.975">12583 1741 3793 0 0,'0'0'415'0'0,"0"0"-319"0"0,0 0-282 0 0,0 0 21 0 0,0 0 121 0 0,0 0 75 0 0,0 0 31 0 0,0 0 58 0 0,0 0 88 0 0,0 0 66 0 0,0 0 60 0 0,6 13 46 0 0,28 62 1215 0 0,-26-78 4123 0 0,5-50-4806 0 0,-16 49-968 0 0,0-1 0 0 0,0 1 0 0 0,0 0 0 0 0,0 0 0 0 0,-1 0 0 0 0,0 0 0 0 0,0 0 0 0 0,0 1 0 0 0,0 0 0 0 0,0 0 0 0 0,-1 0 0 0 0,1 0 0 0 0,-1 1 0 0 0,0 0 0 0 0,0 0 0 0 0,0 0 0 0 0,0 0 0 0 0,0 1 0 0 0,0 0 0 0 0,0 0 0 0 0,-1 0 0 0 0,1 1 0 0 0,0 0 0 0 0,-1 0 0 0 0,1 0 0 0 0,0 0 0 0 0,-1 1 0 0 0,1 0 0 0 0,0 0 0 0 0,-5 2 56 0 0,-2 0 2 0 0,-1 0 1 0 0,1 0 0 0 0,1 1 0 0 0,-1 1-1 0 0,0 0 1 0 0,1 0 0 0 0,0 1 0 0 0,0 1 0 0 0,1 0-1 0 0,0 0 1 0 0,0 1 0 0 0,1 1 0 0 0,0-1-1 0 0,0 1 1 0 0,0 2-3 0 0,4-6 38 0 0,0 0 0 0 0,1 0-1 0 0,0 1 1 0 0,0-1 0 0 0,0 1 0 0 0,1 0-1 0 0,0 0 1 0 0,0 1 0 0 0,0-1-1 0 0,1 0 1 0 0,0 1 0 0 0,0 0 0 0 0,0 0-1 0 0,1-1 1 0 0,0 1 0 0 0,1 0 0 0 0,0 0-1 0 0,0 0 1 0 0,0 0 0 0 0,1 0-1 0 0,0 0 1 0 0,0-1 0 0 0,0 1 0 0 0,1 0-1 0 0,0-1 1 0 0,1 1 0 0 0,1 3-38 0 0,0-4 130 0 0,1 0 0 0 0,-1 0 1 0 0,1-1-1 0 0,0 1 0 0 0,1-1 0 0 0,-1-1 1 0 0,1 1-1 0 0,0-1 0 0 0,0 0 0 0 0,0 0 1 0 0,1 0-1 0 0,-1-1 0 0 0,1 0 1 0 0,0-1-1 0 0,0 1 0 0 0,0-1 0 0 0,0-1 1 0 0,0 1-1 0 0,0-1 0 0 0,0-1 0 0 0,1 1 1 0 0,-1-1-1 0 0,0 0 0 0 0,1-1 1 0 0,-1 0-1 0 0,0 0 0 0 0,0 0 0 0 0,0-1 1 0 0,0 0-1 0 0,0 0 0 0 0,0-1 0 0 0,0 0 1 0 0,-1 0-1 0 0,1-1 0 0 0,-1 0 1 0 0,0 0-1 0 0,0 0 0 0 0,0-1 0 0 0,-1 0 1 0 0,0 0-1 0 0,2-2-130 0 0,-5 0 20 0 0,-2 1-1 0 0,1-1 1 0 0,-1 1-1 0 0,0-1 1 0 0,0 1 0 0 0,-1-1-1 0 0,0 1 1 0 0,0-1 0 0 0,0 1-1 0 0,-1 0 1 0 0,0-1 0 0 0,0 1-1 0 0,-1 0 1 0 0,0 0 0 0 0,0 1-1 0 0,0-1 1 0 0,-1 0-1 0 0,0 1 1 0 0,0 0 0 0 0,0 0-1 0 0,0 0 1 0 0,-1 1 0 0 0,0-1-1 0 0,0 1 1 0 0,0 0 0 0 0,0 0-1 0 0,-1 1 1 0 0,0 0-1 0 0,1 0 1 0 0,-1 0 0 0 0,0 1-1 0 0,-1-1 1 0 0,1 1 0 0 0,0 1-1 0 0,0-1 1 0 0,-1 1 0 0 0,1 1-1 0 0,-1-1 1 0 0,1 1 0 0 0,-1 0-1 0 0,0 0 1 0 0,1 1-1 0 0,0 0 1 0 0,-3 0-20 0 0,7 1-23 0 0,-1 0 0 0 0,1 1 0 0 0,0-1 0 0 0,0 0 0 0 0,1 1 0 0 0,-1-1 0 0 0,0 1 0 0 0,1-1 0 0 0,-1 1 0 0 0,1 0 0 0 0,0-1 0 0 0,0 1 0 0 0,0 0 0 0 0,1 0 0 0 0,-1 0 0 0 0,0 0 0 0 0,1 0 0 0 0,0 0-1 0 0,0 0 1 0 0,0 0 0 0 0,0 0 0 0 0,0 0 0 0 0,1 0 0 0 0,-1 0 0 0 0,1 0 0 0 0,0-1 0 0 0,0 1 0 0 0,0 0 0 0 0,0 0 0 0 0,0 0 0 0 0,1-1 0 0 0,-1 1 0 0 0,1-1 0 0 0,0 1 0 0 0,0-1 0 0 0,-1 0 0 0 0,3 2 23 0 0,54 40-944 0 0,-14-24-4495 0 0,-42-19 4979 0 0,21 8-9461 0 0</inkml:trace>
  <inkml:trace contextRef="#ctx0" brushRef="#br0" timeOffset="15916.105">12454 1857 0 0 0,'0'0'393'0'0,"0"0"104"0"0,0 0-113 0 0,0 0-124 0 0,0 0-42 0 0,0 0-44 0 0,0 0-60 0 0,0 0-42 0 0,0 0-6 0 0,0 0 10 0 0,0 0 27 0 0,0 0 26 0 0,0 0 32 0 0,0 0 42 0 0,0 0 64 0 0,0 0 103 0 0,0 0 88 0 0,0 0 55 0 0,0 0 42 0 0,0 0 0 0 0,0 0 29 0 0,0 0 33 0 0,0 0 12 0 0,0 0 16 0 0,0 0 5 0 0,0 0-26 0 0,0 0-40 0 0,3-19 4463 0 0,-2 11-6123 0 0,0 5-3915 0 0,7 1-953 0 0,-4 2 3007 0 0</inkml:trace>
  <inkml:trace contextRef="#ctx0" brushRef="#br0" timeOffset="17883.975">12480 1777 0 0 0,'0'0'196'0'0,"0"0"67"0"0,0 0-34 0 0,0 0-5 0 0,0 0 36 0 0,0 0 36 0 0,0 0 75 0 0,0 0 143 0 0,0 0 220 0 0,0 0 199 0 0,0 0 13 0 0,0 0-188 0 0,29-36 149 0 0,33-37 558 0 0,17-38 1153 0 0,-49 49-569 0 0,-26 52-1899 0 0,0-1 1 0 0,0 1 0 0 0,1 0-1 0 0,0 0 1 0 0,1 0-1 0 0,0 1 1 0 0,0-1-1 0 0,1 2 1 0 0,0-1 0 0 0,1 1-1 0 0,6-5-150 0 0,29-38 740 0 0,57-92 1239 0 0,19 6-1283 0 0,-70 44 321 0 0,-50 105-6535 0 0,-4 9-1195 0 0,3-15 93 0 0</inkml:trace>
  <inkml:trace contextRef="#ctx0" brushRef="#br1" timeOffset="20437.802">13112 560 320 0 0,'0'0'843'0'0,"0"0"-332"0"0,0 0-179 0 0,0 0-75 0 0,0 0-47 0 0,0 0-1 0 0,0 0 60 0 0,0 0 126 0 0,0 0 154 0 0,0 0 165 0 0,0 0 95 0 0,21-19 17 0 0,83-83 593 0 0,-103 101-1427 0 0,0 1 0 0 0,0-1 0 0 0,1 1-1 0 0,-1 0 1 0 0,0-1 0 0 0,1 1 0 0 0,-1 0 0 0 0,1 0 0 0 0,-1 0 0 0 0,0 0-1 0 0,1 0 1 0 0,-1 1 0 0 0,0-1 0 0 0,1 0 0 0 0,-1 1 0 0 0,0-1 0 0 0,1 0-1 0 0,-1 1 1 0 0,0 0 0 0 0,0-1 0 0 0,0 1 0 0 0,1 0 0 0 0,-1-1 0 0 0,0 1-1 0 0,0 0 1 0 0,0 0 0 0 0,0 0 0 0 0,0 0 0 0 0,0 0 0 0 0,-1 0 0 0 0,1 0-1 0 0,0 1 1 0 0,-1-1 0 0 0,1 0 0 0 0,0 0 0 0 0,-1 1 0 0 0,1-1 0 0 0,-1 0 0 0 0,0 0-1 0 0,1 1 1 0 0,-1-1 0 0 0,0 1 0 0 0,0-1 0 0 0,0 0 0 0 0,0 1 0 0 0,0-1-1 0 0,0 0 1 0 0,0 1 0 0 0,-1-1 0 0 0,1 0 0 0 0,0 1 0 0 0,-1-1 0 0 0,1 0-1 0 0,-1 1 1 0 0,1-1 0 0 0,-1 0 0 0 0,0 0 0 0 0,0 1 8 0 0,-202 314 1197 0 0,-89 135-466 0 0,264-418-435 0 0,1 1-1 0 0,2 1 0 0 0,1 1 1 0 0,2 1-1 0 0,2 2 1 0 0,1 0-1 0 0,2 0 0 0 0,-5 22-295 0 0,-23 81 914 0 0,24-143 4471 0 0,-6-47-6937 0 0,43 3-8824 0 0,-7 39 4523 0 0</inkml:trace>
  <inkml:trace contextRef="#ctx0" brushRef="#br1" timeOffset="21039.213">13352 455 2753 0 0,'0'0'364'0'0,"0"0"9"0"0,0 0-40 0 0,0 0-79 0 0,0 0-35 0 0,0 0 13 0 0,0 0 121 0 0,0 0 192 0 0,0 0 234 0 0,0 0 182 0 0,0 0 13 0 0,0 0-53 0 0,0 0-157 0 0,8-9-188 0 0,21-29-160 0 0,-22 28-149 0 0,-7 10-137 0 0,-2 32 161 0 0,-1-1 0 0 0,-2 0 0 0 0,-2 0 0 0 0,0 0 0 0 0,-2-1 0 0 0,-1 0 0 0 0,-2 0 0 0 0,0-2 0 0 0,-2 1 0 0 0,-3 0-291 0 0,-401 722 2528 0 0,414-744-2507 0 0,-12 28 257 0 0,-2-1 1 0 0,-1 0-1 0 0,-1-1 0 0 0,-3-1 0 0 0,0-1 0 0 0,-2-1 1 0 0,-1-1-1 0 0,-21 17-278 0 0,-61 2 1767 0 0,108-48-1721 0 0,0 0-54 0 0,0 0-32 0 0,0 0-20 0 0,27-20-1697 0 0,44-46-4680 0 0,-27 20-1517 0 0,-32 31 3498 0 0</inkml:trace>
  <inkml:trace contextRef="#ctx0" brushRef="#br1" timeOffset="21574.963">13370 351 8346 0 0,'0'0'809'0'0,"0"0"-26"0"0,0 0-177 0 0,0 0-248 0 0,0 0-99 0 0,0 0-3 0 0,0 0 84 0 0,0 0 147 0 0,0 0 136 0 0,0 0 46 0 0,0 0-65 0 0,0 0-170 0 0,-1-6-210 0 0,-17-5-253 0 0,-4 55-53 0 0,18-34 127 0 0,-132 366 356 0 0,110-320-341 0 0,-49 105 317 0 0,-7-3 0 0 0,-31 36-377 0 0,-218 203 3518 0 0,312-372-3475 0 0,1 0 0 0 0,2 2 0 0 0,0 0-1 0 0,2 1 1 0 0,1 0 0 0 0,-6 21-43 0 0,36-77 1179 0 0,18-23-3965 0 0,8-11-3568 0 0,-28 38 1927 0 0,-4 6-2907 0 0</inkml:trace>
  <inkml:trace contextRef="#ctx0" brushRef="#br1" timeOffset="22588.844">13516 65 0 0 0,'0'0'573'0'0,"0"0"33"0"0,0 0-101 0 0,0 0-138 0 0,0 0-53 0 0,0 0-2 0 0,0 0 124 0 0,0 0 273 0 0,0 0 353 0 0,0 0 317 0 0,0 0 140 0 0,6-9-34 0 0,18-30-215 0 0,-18 30-315 0 0,-6 9-295 0 0,0 0-289 0 0,0 0-239 0 0,0 0-179 0 0,0 0-158 0 0,-35 42-203 0 0,0-3 759 0 0,-2-1 0 0 0,-1-3 0 0 0,-2 0 0 0 0,-2-3 0 0 0,0-1 0 0 0,-2-3 0 0 0,-2-1 0 0 0,0-2 0 0 0,-1-2 0 0 0,-12 1-351 0 0,-75 27 1431 0 0,227-101 1961 0 0,16-10-3722 0 0,21 0 330 0 0,-71 36 77 0 0,-1-3 0 0 0,-2-2 0 0 0,-1-3 0 0 0,-2-1 0 0 0,-1-4 0 0 0,6-7-77 0 0,-44 28-21 0 0,-7 29-206 0 0,-84 472 529 0 0,59-363-21 0 0,18-122-84 0 0,0 0 73 0 0,0 0 49 0 0,0 0 3 0 0,0 0-28 0 0,0 0-46 0 0,0 0-49 0 0,0 0-51 0 0,0 0-38 0 0,0 0-36 0 0,0 0-37 0 0,0 0-49 0 0,0 0-77 0 0,0 0-137 0 0,0 0-234 0 0,0-6-4221 0 0,0 4-1163 0 0,0 0-4553 0 0</inkml:trace>
  <inkml:trace contextRef="#ctx0" brushRef="#br1" timeOffset="24690.675">9485 0 0 0 0,'0'0'179'0'0,"0"0"-37"0"0,0 0-67 0 0,0 0-36 0 0,0 0-26 0 0,0 0-5 0 0,0 0 1 0 0,0 0 9 0 0,0 0 20 0 0,0 0 49 0 0,0 0 52 0 0,0 0 65 0 0,0 0 72 0 0,-11 3 25 0 0,-45 10 299 0 0,56-13-293 0 0,0 0 68 0 0,0 0 142 0 0,0 0 182 0 0,0 0 175 0 0,0 0 66 0 0,0 0-47 0 0,0 0-119 0 0,0 0-162 0 0,-42 5-34 0 0,52-5 640 0 0,53 0 2152 0 0,117-5-2015 0 0,581-1 108 0 0,509 4-1069 0 0,-776 13-253 0 0,280 11 133 0 0,-286 29 1091 0 0,-501-67-1675 0 0,-31 7-8826 0 0,34 9 305 0 0</inkml:trace>
  <inkml:trace contextRef="#ctx0" brushRef="#br1" timeOffset="28560.857">13775 214 0 0 0,'0'0'1215'0'0,"0"0"-422"0"0,0 0-372 0 0,0 0-189 0 0,0 0-91 0 0,0 0-65 0 0,0 0 3 0 0,0 0-14 0 0,0 0-17 0 0,0 0-17 0 0,0 0-19 0 0,3-7-6 0 0,7-18-2 0 0,-8 19 12 0 0,29-6-3063 0 0,-29 12 2955 0 0</inkml:trace>
  <inkml:trace contextRef="#ctx0" brushRef="#br1" timeOffset="28810.644">13775 214 0 0 0,'44'-52'0'0'0,"-52"52"0"0"0,5 0 0 0 0,-1 2 0 0 0</inkml:trace>
  <inkml:trace contextRef="#ctx0" brushRef="#br1" timeOffset="28993.895">13655 185 0 0 0,'0'0'1744'0'0,"0"0"-1336"0"0,0 0-135 0 0,0 0-73 0 0,0 0-56 0 0,0 0-56 0 0,0 0-40 0 0,0 0-56 0 0,0 0-16 0 0,0 0-32 0 0,0 0-32 0 0,0 0-64 0 0,0 0-393 0 0,10 0-1487 0 0</inkml:trace>
  <inkml:trace contextRef="#ctx0" brushRef="#br1" timeOffset="30147.908">12459 4401 1928 0 0,'0'0'42'0'0,"0"0"-108"0"0,0 0-124 0 0,0 0-165 0 0,0 0-1 0 0,0 0 89 0 0,0 0 227 0 0,0 0 270 0 0,0 0 91 0 0,0 0 48 0 0,0 0-62 0 0,0 0-63 0 0,0 0 8 0 0,-2-10-13 0 0,1 3-31 0 0,-9-41 301 0 0,-5 14 4575 0 0,12 3 355 0 0,24 15-5825 0 0,-21 47-34 0 0,-6-12 589 0 0,0 0 0 0 0,-1-1 0 0 0,-2 0 0 0 0,0 0 0 0 0,0 0 0 0 0,-2-1 0 0 0,0-1 0 0 0,-1 0 0 0 0,0 0 0 0 0,-10 8-169 0 0,-5 9 280 0 0,-118 132 1435 0 0,186-231 1204 0 0,-6 8-3128 0 0,18-16 186 0 0,-38 57 56 0 0,-1 0-1 0 0,-1-2 1 0 0,0 1 0 0 0,-1-2 0 0 0,-1 0 0 0 0,-1 0-1 0 0,-1-1 1 0 0,0 0 0 0 0,-2 0 0 0 0,0-1 0 0 0,-2 0-1 0 0,0-1 1 0 0,-2 1 0 0 0,1-12-33 0 0,-4-83 1199 0 0,50 111-1264 0 0,-34 14 72 0 0,0 1 0 0 0,-1 0 0 0 0,0 1 0 0 0,0 1 0 0 0,-1 1 0 0 0,-1 0 0 0 0,0 0 0 0 0,0 1 0 0 0,-1 1 0 0 0,-1 0 0 0 0,0 1 0 0 0,-1 0 1 0 0,3 7-8 0 0,126 246 450 0 0,-138-269-518 0 0,-1 1 1 0 0,1 0-1 0 0,-1-1 0 0 0,0 1 0 0 0,1 0 0 0 0,-1-1 0 0 0,1 1 0 0 0,-1 0 0 0 0,0 0 1 0 0,1-1-1 0 0,-1 1 0 0 0,1 0 0 0 0,-1 0 0 0 0,1 0 0 0 0,-1 0 0 0 0,1 0 0 0 0,-1-1 0 0 0,1 1 1 0 0,-1 0-1 0 0,1 0 0 0 0,-1 0 0 0 0,1 0 0 0 0,-1 1 0 0 0,1-1 0 0 0,-1 0 0 0 0,1 0 1 0 0,-1 0-1 0 0,1 0 0 0 0,-1 0 0 0 0,1 1 0 0 0,-1-1 0 0 0,1 0 0 0 0,-1 0 0 0 0,0 1 1 0 0,1-1-1 0 0,-1 0 0 0 0,1 1 0 0 0,-1-1 0 0 0,0 0 0 0 0,1 1 0 0 0,-1-1 0 0 0,0 1 1 0 0,0-1-1 0 0,1 0 0 0 0,-1 1 0 0 0,0-1 0 0 0,0 1 0 0 0,0-1 0 0 0,1 1 0 0 0,-1-1 1 0 0,0 1-1 0 0,0-1 68 0 0,9-14-2961 0 0,1-1-2714 0 0,-3 3-3759 0 0</inkml:trace>
  <inkml:trace contextRef="#ctx0" brushRef="#br1" timeOffset="32469.917">13491 33 0 0 0,'0'0'517'0'0,"0"0"406"0"0,0 0-29 0 0,0 0-67 0 0,0 0 48 0 0,0 0 111 0 0,0 0-15 0 0,0 0-168 0 0,0 0-216 0 0,0 0-194 0 0,0 0-118 0 0,0 0-91 0 0,0 0-97 0 0,6-4-141 0 0,17-11-140 0 0,-17 11-29 0 0,44 25 568 0 0,-3-19 338 0 0,-34 238 1820 0 0,-2-147-1908 0 0,-4 0 0 0 0,-4 1 0 0 0,-4 0 0 0 0,-13 90-595 0 0,2 356 1552 0 0,-26 40-1196 0 0,10 86 132 0 0,30-146 422 0 0,-3-256-619 0 0,17 133 394 0 0,-9 326-132 0 0,-12-53 398 0 0,1 79 36 0 0,-11-451-832 0 0,7 68 609 0 0,38-118 217 0 0,-7-78-260 0 0,-11-10 303 0 0,-11-166-5668 0 0,0 1-547 0 0,-1 1-2024 0 0,0 2 85 0 0</inkml:trace>
  <inkml:trace contextRef="#ctx0" brushRef="#br1" timeOffset="33236.455">13889 7452 10914 0 0,'0'0'398'0'0,"0"0"-498"0"0,0 0-274 0 0,0 0-30 0 0,0 0 118 0 0,0 0 143 0 0,0 0 128 0 0,0 0 159 0 0,0 0 170 0 0,0 0 162 0 0,0 0 94 0 0,0 0-21 0 0,0 0-128 0 0,3 4-146 0 0,13 15 57 0 0,-16-19-158 0 0,0 0 59 0 0,0 0 60 0 0,18-27 3036 0 0,-16 23-3332 0 0,-1-1 0 0 0,0 1 0 0 0,1-1 0 0 0,-2 0-1 0 0,1 1 1 0 0,0-1 0 0 0,-1 0 0 0 0,0 1 0 0 0,0-1 0 0 0,0 0 0 0 0,-1 0 0 0 0,0 1 0 0 0,0-1 0 0 0,0 0 0 0 0,0 1 0 0 0,-1-1 0 0 0,1 1 0 0 0,-1 0 0 0 0,0-1 0 0 0,-1 1 0 0 0,1 0 0 0 0,-1 0 0 0 0,1 1 0 0 0,-1-1 0 0 0,-1 0 0 0 0,1 1 0 0 0,0 0 0 0 0,-1 0 0 0 0,0 0 0 0 0,1 0 0 0 0,-1 0 0 0 0,0 1 0 0 0,0-1 0 0 0,-1 1 0 0 0,1 0 0 0 0,0 1 0 0 0,-1-1-1 0 0,0 1 1 0 0,1 0 0 0 0,-1 0 0 0 0,1 0 0 0 0,-1 1 0 0 0,0-1 0 0 0,-1 1 3 0 0,-2 0 52 0 0,0-1-1 0 0,0 2 1 0 0,0-1-1 0 0,-1 1 0 0 0,1 0 1 0 0,0 1-1 0 0,0 0 1 0 0,0 0-1 0 0,1 1 1 0 0,-1 0-1 0 0,0 0 0 0 0,1 1 1 0 0,0-1-1 0 0,0 2 1 0 0,0-1-1 0 0,0 1 1 0 0,1 0-1 0 0,0 1 0 0 0,0-1 1 0 0,0 1-1 0 0,1 0 1 0 0,-1 1-1 0 0,2-1 0 0 0,-1 1 1 0 0,-2 4-52 0 0,8-4 78 0 0,0 0-1 0 0,0 0 1 0 0,0 0-1 0 0,1 0 1 0 0,-1 0 0 0 0,2 0-1 0 0,-1-1 1 0 0,1 1 0 0 0,0-1-1 0 0,0 0 1 0 0,1 1 0 0 0,0-1-1 0 0,0-1 1 0 0,0 1 0 0 0,1-1-1 0 0,0 0 1 0 0,0 0 0 0 0,0 0-1 0 0,1 0 1 0 0,-1-1-1 0 0,1 0 1 0 0,0 0 0 0 0,1-1-1 0 0,-1 0 1 0 0,0 0 0 0 0,1 0-1 0 0,3 0-77 0 0,-6 0 84 0 0,1 0 0 0 0,0 0 0 0 0,0 0 0 0 0,-1-1 0 0 0,1 0 0 0 0,1 0-1 0 0,-1 0 1 0 0,0-1 0 0 0,0 0 0 0 0,1 0 0 0 0,-1 0 0 0 0,1-1 0 0 0,-1 1-1 0 0,0-1 1 0 0,1 0 0 0 0,-1-1 0 0 0,3 0-84 0 0,6-90 1434 0 0,-15 79-1504 0 0,0 0 0 0 0,-1 0 0 0 0,-1 0 0 0 0,1 0 0 0 0,-2 0 1 0 0,0 1-1 0 0,0-1 0 0 0,-1 1 0 0 0,0 0 0 0 0,-1 1 0 0 0,0-1 1 0 0,-1 1-1 0 0,-8-9 70 0 0,12 14-30 0 0,-1 0 0 0 0,0 1 0 0 0,0-1 0 0 0,0 1-1 0 0,-1 0 1 0 0,0 1 0 0 0,0-1 0 0 0,0 1 0 0 0,0 0 0 0 0,0 0 0 0 0,0 0 0 0 0,-1 1 0 0 0,1 0 0 0 0,-1 0 0 0 0,0 0 0 0 0,0 0 0 0 0,0 1 0 0 0,0 0 0 0 0,0 1 0 0 0,0-1 0 0 0,0 1 0 0 0,0 0 0 0 0,0 1 0 0 0,1-1 0 0 0,-1 1 0 0 0,0 1 0 0 0,0-1 0 0 0,0 1 0 0 0,-2 0 30 0 0,4 1 18 0 0,0-1 0 0 0,-1 1 0 0 0,1 0 0 0 0,0 0 0 0 0,1 0 0 0 0,-1 0 0 0 0,0 0 0 0 0,1 1 1 0 0,0 0-1 0 0,0 0 0 0 0,0 0 0 0 0,0 0 0 0 0,1 0 0 0 0,-1 1 0 0 0,1-1 0 0 0,0 1 0 0 0,1-1 1 0 0,-1 1-1 0 0,1 0 0 0 0,0-1 0 0 0,0 1 0 0 0,0 0 0 0 0,1 0 0 0 0,-1 0 0 0 0,1 0 0 0 0,0 0 1 0 0,1 0-1 0 0,-1 0 0 0 0,1 0 0 0 0,0-1 0 0 0,1 1 0 0 0,-1 0 0 0 0,1 0 0 0 0,0-1 0 0 0,0 1 1 0 0,0-1-1 0 0,0 0 0 0 0,1 1 0 0 0,0-1 0 0 0,0 0 0 0 0,0-1 0 0 0,0 1 0 0 0,1 0 0 0 0,-1-1 1 0 0,1 0-1 0 0,0 0 0 0 0,0 0 0 0 0,0 0 0 0 0,0-1 0 0 0,5 3-18 0 0,106 26-646 0 0,-74-30-2910 0 0,-3-5-4478 0 0,-24 0-2064 0 0</inkml:trace>
  <inkml:trace contextRef="#ctx0" brushRef="#br1" timeOffset="34087.472">14202 6976 1776 0 0,'0'0'635'0'0,"0"0"-51"0"0,0 0 11 0 0,0 0 92 0 0,0 0 189 0 0,0 0 192 0 0,0 0 159 0 0,0 0 80 0 0,0 0-36 0 0,0 0-135 0 0,0 0-189 0 0,0 0-216 0 0,0 0-201 0 0,3-6-150 0 0,64-95 4405 0 0,68-46-3575 0 0,-79 90-795 0 0,691-818 1674 0 0,-579 669-2011 0 0,-78 71 481 0 0,-124 148-3497 0 0,-13 38-6001 0 0,29-28 2954 0 0,9-13 961 0 0</inkml:trace>
  <inkml:trace contextRef="#ctx0" brushRef="#br1" timeOffset="34624.799">14169 6378 11370 0 0,'0'0'682'0'0,"0"0"-251"0"0,0 0-322 0 0,0 0-84 0 0,0 0 227 0 0,0 0 163 0 0,0 0 23 0 0,0 0-61 0 0,0 0-122 0 0,0 0-94 0 0,0 0-17 0 0,0 0 1 0 0,21-7 6 0 0,63-21 3 0 0,-83 28-141 0 0,0 0 1 0 0,0 0-1 0 0,1 0 1 0 0,-1 0 0 0 0,0 0-1 0 0,0 0 1 0 0,0 0 0 0 0,0 1-1 0 0,0-1 1 0 0,0 0 0 0 0,0 1-1 0 0,0-1 1 0 0,0 1-1 0 0,0-1 1 0 0,0 1 0 0 0,0-1-1 0 0,0 1 1 0 0,0 0 0 0 0,0-1-1 0 0,0 1 1 0 0,0 0-1 0 0,-1 0 1 0 0,1 0 0 0 0,0 0-1 0 0,-1-1 1 0 0,1 1 0 0 0,0 0-1 0 0,-1 0 1 0 0,1 0 0 0 0,-1 0-1 0 0,0 1 1 0 0,1-1-1 0 0,-1 0 1 0 0,0 0 0 0 0,0 0-1 0 0,1 0 1 0 0,-1 0 0 0 0,0 0-1 0 0,0 0 1 0 0,0 1-1 0 0,0-1 1 0 0,-1 0 0 0 0,1 0-1 0 0,0 0 1 0 0,0 0 0 0 0,-1 0-1 0 0,1 0 1 0 0,-1 0 0 0 0,1 0-1 0 0,-1 0 1 0 0,0 1-14 0 0,1 3 129 0 0,-3 14 127 0 0,-1 0 1 0 0,0 0 0 0 0,-2 0-1 0 0,0-1 1 0 0,-1 0-1 0 0,-1-1 1 0 0,0 1 0 0 0,-2-1-1 0 0,0-1 1 0 0,0 0-1 0 0,-7 6-256 0 0,-18 34 432 0 0,34-53-410 0 0,-5 4 39 0 0,1 1 1 0 0,0-1 0 0 0,1 1-1 0 0,-1 0 1 0 0,2 1 0 0 0,-1-1-1 0 0,1 1 1 0 0,1-1-1 0 0,-1 1 1 0 0,1 0 0 0 0,1 0-1 0 0,0 0 1 0 0,0 0-1 0 0,1 0 1 0 0,0 0 0 0 0,0 0-1 0 0,1 4-61 0 0,105 61 1278 0 0,-5-76 301 0 0,-61-3-3103 0 0,-6 1-1976 0 0,0 2-5710 0 0,-26 2 331 0 0</inkml:trace>
  <inkml:trace contextRef="#ctx0" brushRef="#br1" timeOffset="34933.843">14242 6401 14307 0 0,'0'0'1078'0'0,"0"0"-256"0"0,0 0-463 0 0,0 0-452 0 0,0 0-205 0 0,0 0-67 0 0,0 0 41 0 0,0 0 143 0 0,0 0 171 0 0,0 0 152 0 0,0 0 74 0 0,0 0 54 0 0,6 9 42 0 0,48 122 1257 0 0,-28 56-164 0 0,-8-200-6056 0 0,-13 8 226 0 0,2-1-5252 0 0</inkml:trace>
  <inkml:trace contextRef="#ctx0" brushRef="#br1" timeOffset="35804.763">14219 6569 6369 0 0,'0'0'4304'0'0,"0"0"-1960"0"0,0 0-699 0 0,0 0-468 0 0,0 0-487 0 0,0 0-259 0 0,0 0-150 0 0,0 0-18 0 0,0 0 93 0 0,0 0 89 0 0,0 0 31 0 0,0 0-44 0 0,0 0-111 0 0,1-24-103 0 0,3-58-590 0 0,-11 144 568 0 0,-4 0 0 0 0,-1-1 0 0 0,-4 0-1 0 0,-2-1 1 0 0,-3-1 0 0 0,-6 8-196 0 0,8-15 215 0 0,19-51-133 0 0,0-1 9 0 0,0 0 9 0 0,0 0 0 0 0,0 0 10 0 0,43 1 616 0 0,-33 0-620 0 0,1 0-1 0 0,-1-1 1 0 0,1 0 0 0 0,-1 0 0 0 0,1-1 0 0 0,-1-1 0 0 0,1 1 0 0 0,-1-2 0 0 0,0 0 0 0 0,0 0 0 0 0,0 0 0 0 0,8-6-106 0 0,133-87 1707 0 0,-113 104-9038 0 0,-1-51-5963 0 0,-31 30 8962 0 0</inkml:trace>
  <inkml:trace contextRef="#ctx0" brushRef="#br1" timeOffset="36053.752">14196 6327 13843 0 0,'0'0'1795'0'0,"0"0"-851"0"0,0 0-590 0 0,0 0-197 0 0,0 0 38 0 0,0 0 138 0 0,0 0 103 0 0,0 0 31 0 0,0 0-44 0 0,0 0-89 0 0,0 0-68 0 0,0 0-51 0 0,16 33-27 0 0,52 103-32 0 0,-4-59-203 0 0,-49-69-322 0 0,24 5-2668 0 0,-12-12-3306 0 0,-25-1 5676 0 0,13 0-8976 0 0</inkml:trace>
  <inkml:trace contextRef="#ctx0" brushRef="#br1" timeOffset="36524.921">15424 3240 1208 0 0,'0'0'1567'0'0,"0"0"-346"0"0,0 0-67 0 0,0 0-95 0 0,0 0-184 0 0,0 0-224 0 0,0 0-238 0 0,0 0-171 0 0,0 0-68 0 0,0 0 64 0 0,0 0 167 0 0,0 0 175 0 0,-2 14 141 0 0,14 205 2667 0 0,4-107-2790 0 0,-4 1 1 0 0,-5 0-1 0 0,-4 1 0 0 0,-8 24-598 0 0,5-138-7 0 0,-1-1 0 0 0,1 1 0 0 0,-1 0 0 0 0,1-1 0 0 0,-1 1 0 0 0,0 0 0 0 0,1 0 0 0 0,-1-1 1 0 0,0 1-1 0 0,1 0 0 0 0,-1 0 0 0 0,0 0 0 0 0,1 0 0 0 0,-1 0 0 0 0,0 0 0 0 0,1 0 0 0 0,-1 0 0 0 0,0 0 0 0 0,1 1 0 0 0,-1-1 1 0 0,0 0-1 0 0,1 0 0 0 0,-1 0 0 0 0,0 1 0 0 0,1-1 0 0 0,-1 0 0 0 0,1 1 0 0 0,-1-1 0 0 0,1 1 0 0 0,-1-1 0 0 0,0 0 0 0 0,1 1 0 0 0,0-1 1 0 0,-1 1-1 0 0,1 0 0 0 0,-1-1 0 0 0,1 1 0 0 0,0-1 0 0 0,-1 1 0 0 0,1-1 0 0 0,0 1 0 0 0,0 0 0 0 0,-1-1 0 0 0,1 1 0 0 0,0 0 1 0 0,0-1-1 0 0,0 1 0 0 0,0 0 0 0 0,0-1 0 0 0,0 1 0 0 0,0 0 0 0 0,0-1 0 0 0,0 1 0 0 0,0 0 0 0 0,0-1 0 0 0,0 1 0 0 0,1 0 1 0 0,-1-1-1 0 0,0 1 0 0 0,0 0 0 0 0,1-1 0 0 0,-1 1 0 0 0,1 0 7 0 0,-25-52-9169 0 0,21 37 2485 0 0</inkml:trace>
  <inkml:trace contextRef="#ctx0" brushRef="#br1" timeOffset="37207.761">15270 3200 19780 0 0,'0'0'460'0'0,"0"0"-136"0"0,0 0-296 0 0,0 0-274 0 0,0 0-78 0 0,0 0 88 0 0,0 0 150 0 0,0 0 105 0 0,36-12 65 0 0,114-34 40 0 0,6 26 361 0 0,-118 22-379 0 0,-31-4-118 0 0,1 1 0 0 0,-1 0 0 0 0,1 1 0 0 0,-1-1 0 0 0,0 2-1 0 0,1-1 1 0 0,-1 1 0 0 0,1 0 0 0 0,-1 1 0 0 0,0-1 0 0 0,0 1 0 0 0,0 1 0 0 0,0 0 0 0 0,0 0 0 0 0,0 0 0 0 0,-1 0 0 0 0,1 1 0 0 0,-1 0 0 0 0,0 1 0 0 0,0 0 0 0 0,-1-1 0 0 0,1 2 0 0 0,-1-1 0 0 0,0 1 0 0 0,-1-1 0 0 0,1 1 0 0 0,-1 1 0 0 0,0-1-1 0 0,-1 1 1 0 0,1-1 0 0 0,-1 1 0 0 0,-1 0 0 0 0,3 7 12 0 0,-8 7 8 0 0,-1 0-1 0 0,-1-1 1 0 0,-1 0-1 0 0,-1 0 1 0 0,0 0-1 0 0,-2-1 1 0 0,0 0-1 0 0,-1-1 1 0 0,-1 1-1 0 0,-1-2 0 0 0,0 0 1 0 0,-1 0-1 0 0,-1-2 1 0 0,0 1-1 0 0,-2-2 1 0 0,1 0-1 0 0,-2-1 1 0 0,0 0-1 0 0,0-1 1 0 0,-10 4-8 0 0,-232 187-22 0 0,258-201 9 0 0,0-1-1 0 0,0 0 0 0 0,0 1 0 0 0,0-1 1 0 0,0 1-1 0 0,0-1 0 0 0,1 1 1 0 0,-1-1-1 0 0,0 1 0 0 0,1-1 1 0 0,-1 1-1 0 0,1 0 0 0 0,0-1 0 0 0,0 1 1 0 0,-1 0-1 0 0,1 0 0 0 0,0-1 1 0 0,0 1-1 0 0,0 0 0 0 0,1-1 0 0 0,-1 1 1 0 0,0 0-1 0 0,1-1 0 0 0,-1 1 1 0 0,1 0-1 0 0,-1-1 0 0 0,1 1 0 0 0,0-1 1 0 0,0 1-1 0 0,0-1 0 0 0,0 1 1 0 0,0-1-1 0 0,0 0 0 0 0,0 1 1 0 0,0-1-1 0 0,0 0 0 0 0,1 0 0 0 0,-1 0 1 0 0,0 0-1 0 0,1 0 0 0 0,-1 0 1 0 0,1 0-1 0 0,-1 0 0 0 0,1-1 0 0 0,0 1 14 0 0,79 36 267 0 0,-76-35-247 0 0,108 35 310 0 0,-73-26-308 0 0,0 2 0 0 0,-1 1 0 0 0,0 3-1 0 0,-1 1 1 0 0,-1 1 0 0 0,31 23-22 0 0,-64-44 13 0 0,-1 1 1 0 0,1 0-1 0 0,-1-1 0 0 0,1 0 1 0 0,-1 1-1 0 0,0-1 0 0 0,0-1 0 0 0,0 1 1 0 0,0 0-1 0 0,0-1 0 0 0,-1 1 1 0 0,1-1-1 0 0,-1 0 0 0 0,1 0 0 0 0,-1 0 1 0 0,0 0-1 0 0,0-1 0 0 0,0 1 1 0 0,-1 0-1 0 0,1-1 0 0 0,-1 1 1 0 0,0-2-14 0 0,7-7 40 0 0,131-239 453 0 0,-179 257-1011 0 0,31-3 524 0 0,1 0 0 0 0,1 1 0 0 0,-1 0 0 0 0,1 1 1 0 0,-1 0-1 0 0,1 0 0 0 0,0 1 0 0 0,1-1 0 0 0,0 1 0 0 0,0 1 0 0 0,0-1 0 0 0,0 1 0 0 0,1 0 0 0 0,0 0 0 0 0,1 1 1 0 0,0 0-1 0 0,0-1 0 0 0,0 1 0 0 0,1 1 0 0 0,1-1 0 0 0,-1 0 0 0 0,1 1 0 0 0,0-1 0 0 0,1 1 0 0 0,0 0 0 0 0,1-1 1 0 0,-1 1-1 0 0,2 0 0 0 0,-1 0 0 0 0,2 6-6 0 0,5-7 32 0 0,1 0 1 0 0,0-1-1 0 0,0 0 0 0 0,0 0 1 0 0,1-1-1 0 0,0 0 1 0 0,0-1-1 0 0,0 0 1 0 0,1 0-1 0 0,0-1 0 0 0,0 0 1 0 0,0-1-1 0 0,0 0 1 0 0,1 0-1 0 0,-1-1 1 0 0,1-1-1 0 0,-1 0 0 0 0,1 0 1 0 0,0-1-1 0 0,-1 0 1 0 0,1-1-1 0 0,-1 0 1 0 0,6-2-33 0 0,-7 3-62 0 0,119-15-3574 0 0,-70-9-2203 0 0,-10-18-3574 0 0,-40 33 6747 0 0</inkml:trace>
  <inkml:trace contextRef="#ctx0" brushRef="#br1" timeOffset="37538.093">16352 3668 23349 0 0,'0'0'279'0'0,"0"0"-193"0"0,0 0-316 0 0,0 0-248 0 0,0 0 14 0 0,0 0 131 0 0,0 0 138 0 0,0 0 154 0 0,0 0 27 0 0,0 0-16 0 0,0 0 15 0 0,12 9 24 0 0,90 78 6 0 0,158 70 64 0 0,-257-155-85 0 0,0 0 0 0 0,-1 0 0 0 0,1 0 1 0 0,-1 0-1 0 0,1 0 0 0 0,-1 0 1 0 0,1 1-1 0 0,-1-1 0 0 0,0 1 0 0 0,0 0 1 0 0,-1-1-1 0 0,1 1 0 0 0,0 0 0 0 0,-1 0 1 0 0,0 0-1 0 0,0 0 0 0 0,0 0 0 0 0,0 0 1 0 0,0 1-1 0 0,0-1 0 0 0,-1 0 1 0 0,0 0-1 0 0,1 1 0 0 0,-1-1 0 0 0,-1 0 1 0 0,1 1-1 0 0,0-1 0 0 0,-1 0 0 0 0,1 0 1 0 0,-1 1-1 0 0,0-1 0 0 0,0 0 0 0 0,-1 0 1 0 0,1 0-1 0 0,0 0 0 0 0,-1 0 0 0 0,0-1 1 0 0,0 1-1 0 0,0 0 0 0 0,0-1 1 0 0,0 1-1 0 0,0-1 0 0 0,-1 0 0 0 0,1 1 1 0 0,-1-1-1 0 0,0-1 0 0 0,1 1 0 0 0,-1 0 1 0 0,0-1-1 0 0,0 1 0 0 0,0-1 0 0 0,0 0 1 0 0,-1 0 5 0 0,-135 61-392 0 0,108-55-4027 0 0,0-5-4381 0 0,27-2 698 0 0</inkml:trace>
  <inkml:trace contextRef="#ctx0" brushRef="#br1" timeOffset="37758.816">17030 3862 17124 0 0,'0'0'911'0'0,"0"0"-630"0"0,0 0-353 0 0,0 0-107 0 0,0 0 32 0 0,0 0 135 0 0,0 0 158 0 0,0 0 210 0 0,0 0 159 0 0,0 0 49 0 0,0 0-39 0 0,0 0-115 0 0,0 15-98 0 0,11 113 329 0 0,2-113-2356 0 0,-3-8-6735 0 0,-6-6-2000 0 0</inkml:trace>
  <inkml:trace contextRef="#ctx0" brushRef="#br1" timeOffset="38589.97">15301 4514 5681 0 0,'0'0'2401'0'0,"0"0"-361"0"0,0 0-534 0 0,0 0-347 0 0,0 0-178 0 0,0 0-155 0 0,0 0-157 0 0,0 0-158 0 0,0 0-124 0 0,0 0-70 0 0,0 0-35 0 0,0 0-25 0 0,0 0-25 0 0,-1-17-52 0 0,-3-52-47 0 0,3 52-58 0 0,-17 20-196 0 0,1 2-1 0 0,0 0 1 0 0,0 1-1 0 0,1 0 1 0 0,-1 1-1 0 0,1 1 1 0 0,1 1-1 0 0,0 0 0 0 0,0 1 1 0 0,1 1-1 0 0,0 0 1 0 0,-8 9 121 0 0,17-16-20 0 0,-115 118 323 0 0,120-119-250 0 0,1 1 0 0 0,0 0-1 0 0,0-1 1 0 0,0 1-1 0 0,1-1 1 0 0,-1 0 0 0 0,1 1-1 0 0,0-1 1 0 0,0 0 0 0 0,0 0-1 0 0,0 0 1 0 0,1 0 0 0 0,-1-1-1 0 0,1 1 1 0 0,-1 0 0 0 0,1-1-1 0 0,0 0 1 0 0,0 0 0 0 0,0 0-1 0 0,0 0 1 0 0,1 0 0 0 0,-1 0-1 0 0,1-1 1 0 0,-1 0 0 0 0,0 0-1 0 0,1 0 1 0 0,0 0 0 0 0,-1 0-1 0 0,1-1 1 0 0,0 1 0 0 0,-1-1-1 0 0,1 0 1 0 0,0 0 0 0 0,-1-1-1 0 0,4 0-52 0 0,353 11 1371 0 0,-252 30 415 0 0,-90-39-1680 0 0,0 0 0 0 0,-1 0 0 0 0,1-2 0 0 0,0 0 0 0 0,0-1 0 0 0,-1-1 0 0 0,1-1 0 0 0,-1 0 1 0 0,0-1-1 0 0,0-1 0 0 0,0-1 0 0 0,-1 0 0 0 0,0-1 0 0 0,-1-1 0 0 0,9-6-106 0 0,-21 13-24 0 0,1 0 0 0 0,-1-1 0 0 0,1 1 0 0 0,-1-1 0 0 0,0 0 1 0 0,0 0-1 0 0,0 0 0 0 0,0 0 0 0 0,-1-1 0 0 0,1 1 0 0 0,-1-1 0 0 0,0 1 0 0 0,0-1 0 0 0,0 0 0 0 0,0 0 1 0 0,-1 0-1 0 0,0 0 0 0 0,0 0 0 0 0,0 0 0 0 0,0 0 0 0 0,0 0 0 0 0,-1-1 0 0 0,0 1 0 0 0,0 0 0 0 0,0 0 1 0 0,0-1-1 0 0,-1 1 0 0 0,0 0 0 0 0,0 0 0 0 0,0 0 0 0 0,0 0 0 0 0,0 0 0 0 0,-1 0 0 0 0,0 0 0 0 0,0 0 1 0 0,0 1-1 0 0,0-1 0 0 0,0 0 0 0 0,-1 1 0 0 0,0 0 0 0 0,0 0 0 0 0,0 0 0 0 0,0 0 0 0 0,0 0 0 0 0,0 1 1 0 0,-1-1-1 0 0,1 1 0 0 0,-1 0 0 0 0,0 0 0 0 0,0 0 0 0 0,-1 0 24 0 0,-4-4-62 0 0,1 2 0 0 0,-1-1 0 0 0,0 1 0 0 0,0 1 0 0 0,-1 0 0 0 0,1 0 0 0 0,-1 0 0 0 0,0 1 0 0 0,1 1 0 0 0,-1 0 0 0 0,0 0 0 0 0,0 1 0 0 0,0 0 0 0 0,0 1-1 0 0,0 0 1 0 0,0 0 0 0 0,1 1 0 0 0,-1 1 0 0 0,1-1 0 0 0,-1 1 0 0 0,1 1 0 0 0,0 0 0 0 0,0 0 0 0 0,0 1 0 0 0,1 0 0 0 0,0 1 0 0 0,0 0 0 0 0,0 0 0 0 0,0 0 0 0 0,1 1 0 0 0,-3 4 62 0 0,8-8-39 0 0,1 1 0 0 0,0-1 0 0 0,0 0 0 0 0,0 1 0 0 0,0-1 0 0 0,1 0 0 0 0,-1 1 0 0 0,1-1 0 0 0,0 1 0 0 0,0-1 0 0 0,0 1 0 0 0,0-1 0 0 0,1 1 0 0 0,0-1 0 0 0,-1 0 0 0 0,1 1 0 0 0,0-1 0 0 0,0 0 0 0 0,1 1 0 0 0,-1-1 0 0 0,1 0 0 0 0,0 0 0 0 0,0 0 0 0 0,0-1 0 0 0,0 1 0 0 0,0 0 0 0 0,0-1 0 0 0,1 1 0 0 0,-1-1 0 0 0,1 0 0 0 0,0 1 0 0 0,0-2 0 0 0,0 1 0 0 0,0 0 0 0 0,0 0 0 0 0,0-1 0 0 0,3 1 39 0 0,63 23-2798 0 0,-6-13-4874 0 0,-38-10-326 0 0</inkml:trace>
  <inkml:trace contextRef="#ctx0" brushRef="#br1" timeOffset="39004.171">16007 4462 12067 0 0,'0'0'140'0'0,"0"0"-420"0"0,0 0-337 0 0,0 0-184 0 0,0 0 78 0 0,0 0 374 0 0,0 0 451 0 0,0 0 469 0 0,0 0 367 0 0,0 0 107 0 0,0 0-74 0 0,0 0-181 0 0,1 13-184 0 0,35 280 1101 0 0,-35-337 4558 0 0,-1 29-6380 0 0,1 1 0 0 0,1-1 1 0 0,0 1-1 0 0,1-1 0 0 0,1 1 0 0 0,0 0 1 0 0,0 0-1 0 0,2 1 0 0 0,0-1 1 0 0,6-9 114 0 0,-2 16-54 0 0,0 1 0 0 0,0 0 0 0 0,1 0 0 0 0,0 1 1 0 0,0 0-1 0 0,0 1 0 0 0,1 0 0 0 0,-1 1 0 0 0,1 0 1 0 0,0 1-1 0 0,0 1 0 0 0,0-1 0 0 0,0 2 0 0 0,0 0 1 0 0,1 0-1 0 0,-1 1 0 0 0,0 1 0 0 0,2 0 54 0 0,22 13-4096 0 0,-16 0-5021 0 0,-12-9 2014 0 0</inkml:trace>
  <inkml:trace contextRef="#ctx0" brushRef="#br1" timeOffset="39414.753">16512 4428 18700 0 0,'0'0'89'0'0,"0"0"-329"0"0,0 0-404 0 0,0 0-165 0 0,0 0 101 0 0,0 0 273 0 0,0 0 343 0 0,0 0 285 0 0,0 0 178 0 0,0 0 124 0 0,0 0 50 0 0,0 0-86 0 0,0 0-131 0 0,-2 27-104 0 0,-6 180 176 0 0,18-112 59 0 0,-9-117 3506 0 0,0-21-4349 0 0,-14-84-50 0 0,16 122 361 0 0,1 1 1 0 0,-1-1-1 0 0,1 1 1 0 0,1 0-1 0 0,-1 0 0 0 0,1 0 1 0 0,-1 1-1 0 0,1 0 0 0 0,0 0 1 0 0,0 0-1 0 0,0 0 0 0 0,1 1 1 0 0,-1-1-1 0 0,1 2 1 0 0,-1-1-1 0 0,1 0 0 0 0,5 0 73 0 0,119-19-1019 0 0,-78 29-5169 0 0,-38-1-1224 0 0,-7-3 784 0 0</inkml:trace>
  <inkml:trace contextRef="#ctx0" brushRef="#br1" timeOffset="39793.544">16860 4626 14459 0 0,'0'0'347'0'0,"0"0"-822"0"0,0 0-290 0 0,0 0 198 0 0,0 0 455 0 0,0 0 330 0 0,0 0 235 0 0,0 0 317 0 0,0 0 307 0 0,0 0 199 0 0,0 0 46 0 0,0 0-196 0 0,0 0-252 0 0,18 5-242 0 0,56 14-193 0 0,-70-19-405 0 0,1 0 1 0 0,-1 0-1 0 0,0 0 1 0 0,0-1-1 0 0,0 1 1 0 0,0-1-1 0 0,1 0 1 0 0,-1 0-1 0 0,0-1 1 0 0,-1 1-1 0 0,1-1 1 0 0,0 0-1 0 0,0 0 1 0 0,-1 0-1 0 0,1 0 1 0 0,-1-1-1 0 0,0 1 1 0 0,1-1-1 0 0,-1 0 1 0 0,1-1-35 0 0,9-7 67 0 0,0 3-136 0 0,-1 0 0 0 0,0-1 0 0 0,0 0 0 0 0,-1 0 0 0 0,0-2 0 0 0,-1 1 0 0 0,0-1 0 0 0,-1-1 0 0 0,0 1 0 0 0,-1-2 0 0 0,0 1 0 0 0,3-8 69 0 0,-12 18-65 0 0,1 0 0 0 0,-1 1 1 0 0,0-1-1 0 0,1 0 0 0 0,-1 0 0 0 0,0 1 0 0 0,0-1 1 0 0,0 0-1 0 0,-1 1 0 0 0,1-1 0 0 0,0 1 0 0 0,0-1 0 0 0,-1 1 1 0 0,1 0-1 0 0,-1-1 0 0 0,1 1 0 0 0,-1 0 0 0 0,0 0 0 0 0,1 0 1 0 0,-1 0-1 0 0,0 1 0 0 0,0-1 0 0 0,0 0 0 0 0,0 1 0 0 0,1-1 1 0 0,-1 1-1 0 0,0 0 0 0 0,0-1 0 0 0,0 1 0 0 0,0 0 0 0 0,0 0 1 0 0,0 0-1 0 0,0 1 0 0 0,0-1 0 0 0,0 0 0 0 0,0 1 1 0 0,0-1-1 0 0,1 1 0 0 0,-1 0 0 0 0,0 0 0 0 0,0-1 0 0 0,0 1 1 0 0,1 0-1 0 0,-1 0 0 0 0,1 1 0 0 0,-1-1 0 0 0,1 0 0 0 0,-1 1 1 0 0,1-1-1 0 0,0 0 0 0 0,-1 1 0 0 0,1 0 0 0 0,0-1 0 0 0,-1 2 65 0 0,-5 3-30 0 0,0 0 0 0 0,0 0-1 0 0,1 0 1 0 0,0 1 0 0 0,0 0 0 0 0,0 0-1 0 0,1 0 1 0 0,0 1 0 0 0,1 0-1 0 0,-1 0 1 0 0,2 0 0 0 0,-1 0-1 0 0,1 1 1 0 0,0-1 0 0 0,1 1-1 0 0,0 0 1 0 0,0 0 0 0 0,1 0 0 0 0,0 0-1 0 0,1 0 1 0 0,-1 0 0 0 0,2 5 30 0 0,2-11-84 0 0,0 0 1 0 0,0-1 0 0 0,1 1 0 0 0,-1-1-1 0 0,1 1 1 0 0,-1-1 0 0 0,1 0 0 0 0,0-1-1 0 0,0 1 1 0 0,0-1 0 0 0,0 0 0 0 0,0 0-1 0 0,0 0 1 0 0,0 0 0 0 0,0 0 0 0 0,0-1-1 0 0,0 0 1 0 0,1 0 0 0 0,-1 0 0 0 0,0-1-1 0 0,0 1 1 0 0,0-1 0 0 0,0 0 0 0 0,0 0-1 0 0,0 0 1 0 0,0-1 0 0 0,0 1 0 0 0,0-1-1 0 0,-1 0 1 0 0,1 0 0 0 0,-1-1 0 0 0,1 1-1 0 0,0-1 84 0 0,121-68-10019 0 0,-106 59 5950 0 0</inkml:trace>
  <inkml:trace contextRef="#ctx0" brushRef="#br1" timeOffset="40443.158">17336 3815 16019 0 0,'0'0'995'0'0,"0"0"-268"0"0,0 0-499 0 0,0 0-585 0 0,0 0-382 0 0,0 0 16 0 0,0 0 236 0 0,0 0 455 0 0,0 0 439 0 0,0 0 165 0 0,0 0 39 0 0,0 0-34 0 0,0 0-68 0 0,10 35-71 0 0,66 229 355 0 0,-59-190-468 0 0,-3 0 0 0 0,-4 1 0 0 0,-2 0 0 0 0,-4 1 1 0 0,-6 71-326 0 0,2-107 551 0 0,18-177-4025 0 0,-20 87 2233 0 0,4-55 1610 0 0,9 92 2780 0 0,25 6-3305 0 0,-3 1 194 0 0,122-114-113 0 0,-136 98 73 0 0,-1-1-1 0 0,-1-1 0 0 0,-1 0 0 0 0,-1-1 0 0 0,-1-1 1 0 0,-2 0-1 0 0,0-1 0 0 0,-2 0 0 0 0,1-9 3 0 0,-8 27 79 0 0,0 0 0 0 0,-1 0 0 0 0,0 0-1 0 0,-1 0 1 0 0,0 0 0 0 0,-1 0 0 0 0,1 0-1 0 0,-2 0 1 0 0,1 0 0 0 0,-1-1 0 0 0,-1 1-1 0 0,0 0 1 0 0,0 0 0 0 0,-1 1 0 0 0,0-1-1 0 0,0 0 1 0 0,-1 1 0 0 0,0 0 0 0 0,0 0-1 0 0,-5-5-78 0 0,-9 53-464 0 0,14 27 586 0 0,2 0 0 0 0,4 0 0 0 0,2-1 1 0 0,3 1-1 0 0,8 27-122 0 0,9 91 93 0 0,14-6-329 0 0,-31-184-3050 0 0,-4-11-5228 0 0,-3 16 7749 0 0,2-6-8549 0 0</inkml:trace>
  <inkml:trace contextRef="#ctx0" brushRef="#br1" timeOffset="40707.059">17810 4179 22853 0 0,'0'0'676'0'0,"0"0"-160"0"0,0 0-281 0 0,0 0-315 0 0,0 0-150 0 0,0 0-23 0 0,0 0 53 0 0,0 0 117 0 0,0 0 83 0 0,0 0 35 0 0,0 0-3 0 0,0 0-36 0 0,0 0-33 0 0,23-7-59 0 0,69-18-128 0 0,-12 14-2269 0 0,-42 15-3561 0 0,-22-2 1558 0 0,-4 0-5601 0 0</inkml:trace>
  <inkml:trace contextRef="#ctx0" brushRef="#br1" timeOffset="41043.808">18132 4556 14571 0 0,'0'0'915'0'0,"0"0"-1016"0"0,0 0-225 0 0,0 0 190 0 0,0 0 187 0 0,0 0 132 0 0,0 0 150 0 0,0 0 202 0 0,0 0 280 0 0,0 0 210 0 0,0 0 65 0 0,0 0-135 0 0,21 6-253 0 0,63 19-235 0 0,-82-24-449 0 0,0-1 0 0 0,0 0 0 0 0,0 1 1 0 0,0-1-1 0 0,0 0 0 0 0,0 0 0 0 0,0 0 0 0 0,0-1 0 0 0,0 1 0 0 0,0 0 0 0 0,0-1 0 0 0,-1 1 1 0 0,1-1-1 0 0,0 0 0 0 0,0 0 0 0 0,0 0 0 0 0,-1 1 0 0 0,1-2 0 0 0,0 1 0 0 0,-1 0 0 0 0,1 0 1 0 0,-1 0-1 0 0,1-1 0 0 0,-1 1 0 0 0,0-1 0 0 0,1 1 0 0 0,-1-1 0 0 0,0 0 0 0 0,0 1 0 0 0,0-1 0 0 0,0 0 1 0 0,-1 0-1 0 0,1 1 0 0 0,0-2-18 0 0,2-3 11 0 0,0 3-117 0 0,0 0-1 0 0,-1 0 1 0 0,0-1 0 0 0,1 1 0 0 0,-1-1 0 0 0,0 1-1 0 0,-1-1 1 0 0,1 0 0 0 0,-1 1 0 0 0,1-1-1 0 0,-1 0 1 0 0,0 0 0 0 0,-1 0 0 0 0,1 0-1 0 0,-1 0 1 0 0,0 0 0 0 0,0 0 0 0 0,0 0-1 0 0,0 0 1 0 0,-1 0 0 0 0,1 0 0 0 0,-1 0 0 0 0,0 0-1 0 0,0 0 1 0 0,-1 0 0 0 0,1 0 0 0 0,-1 0-1 0 0,0 1 1 0 0,0-1 0 0 0,0 1 0 0 0,0 0-1 0 0,-1-1 1 0 0,1 1 0 0 0,-1 0 0 0 0,0 0-1 0 0,0 1 1 0 0,0-1 0 0 0,0 0 0 0 0,0 1-1 0 0,-1 0 1 0 0,1 0 0 0 0,-1 0 0 0 0,0 0 0 0 0,1 1-1 0 0,-1-1 1 0 0,0 1 0 0 0,0 0 0 0 0,0 0-1 0 0,0 0 1 0 0,0 1 0 0 0,0-1 0 0 0,0 1-1 0 0,0 0 1 0 0,0 0 0 0 0,0 1 0 0 0,-3-1 106 0 0,-2 5 54 0 0,-1-1-1 0 0,1 1 1 0 0,0 1 0 0 0,1-1 0 0 0,-1 1 0 0 0,1 1 0 0 0,0 0 0 0 0,1 0-1 0 0,0 0 1 0 0,0 1 0 0 0,0 0 0 0 0,1 1 0 0 0,0-1 0 0 0,1 1-1 0 0,0 0 1 0 0,0 1 0 0 0,1-1 0 0 0,0 1 0 0 0,1 0 0 0 0,0 0 0 0 0,1 0-1 0 0,0 0 1 0 0,0 0 0 0 0,1 1 0 0 0,0-1 0 0 0,1 0 0 0 0,0 1 0 0 0,1-1-1 0 0,0 0-53 0 0,3-3 55 0 0,0-1 0 0 0,1 0-1 0 0,0-1 1 0 0,0 1-1 0 0,0-1 1 0 0,0 0 0 0 0,1 0-1 0 0,0-1 1 0 0,0 0-1 0 0,0 0 1 0 0,1 0 0 0 0,-1-1-1 0 0,1 0 1 0 0,0 0-1 0 0,0-1 1 0 0,0 1 0 0 0,0-1-1 0 0,0-1 1 0 0,1 0-1 0 0,-1 0 1 0 0,1 0-1 0 0,-1-1 1 0 0,0 0 0 0 0,1 0-1 0 0,-1-1 1 0 0,0 0-1 0 0,1 0 1 0 0,-1-1 0 0 0,0 0-55 0 0,18 1 38 0 0,140-19-1 0 0,-165 42-5051 0 0,0-14 332 0 0,-2 0-4599 0 0</inkml:trace>
  <inkml:trace contextRef="#ctx0" brushRef="#br1" timeOffset="41793.637">16502 5283 7170 0 0,'0'0'2793'0'0,"0"0"-985"0"0,0 0-799 0 0,0 0-461 0 0,0 0-286 0 0,0 0-124 0 0,0 0-78 0 0,0 0 42 0 0,0 0 115 0 0,0 0 102 0 0,0 0 90 0 0,0 0 98 0 0,0 0 101 0 0,0 5 58 0 0,2 0-531 0 0,1 1 0 0 0,-1-1 0 0 0,1 0 0 0 0,0 0 0 0 0,1 0 0 0 0,-1 0 0 0 0,1-1 0 0 0,0 0 0 0 0,0 1 0 0 0,0-1 0 0 0,1-1 0 0 0,-1 1 0 0 0,1-1 0 0 0,0 1 0 0 0,0-1 0 0 0,0-1 0 0 0,1 1 0 0 0,-1-1 0 0 0,1 0 0 0 0,-1 0 0 0 0,1 0 0 0 0,0-1 0 0 0,-1 0 0 0 0,1 0 0 0 0,0-1 0 0 0,0 1 0 0 0,0-1 0 0 0,0-1 0 0 0,0 1 0 0 0,-1-1 0 0 0,1 0 0 0 0,0 0 0 0 0,0-1 0 0 0,-1 1 0 0 0,1-1 0 0 0,-1 0 0 0 0,1-1 0 0 0,-1 0 0 0 0,3-1-135 0 0,1-2 61 0 0,-1 1 1 0 0,0-1 0 0 0,0 0 0 0 0,0-1 0 0 0,-1 0 0 0 0,0 0-1 0 0,0-1 1 0 0,-1 0 0 0 0,0 0 0 0 0,-1 0 0 0 0,1-1-1 0 0,2-6-61 0 0,-7 12-33 0 0,1 0 0 0 0,-1 0 0 0 0,0 0-1 0 0,0 1 1 0 0,-1-1 0 0 0,1 0 0 0 0,0-1-1 0 0,-1 1 1 0 0,0 0 0 0 0,0 0 0 0 0,0 0-1 0 0,0 0 1 0 0,0 0 0 0 0,0 0 0 0 0,-1 0-1 0 0,0 0 1 0 0,1 0 0 0 0,-1 0 0 0 0,0 0-1 0 0,-1 0 1 0 0,1 0 0 0 0,0 1 0 0 0,-1-1-1 0 0,0 0 1 0 0,1 1 0 0 0,-1-1 0 0 0,0 1-1 0 0,0 0 1 0 0,0-1 0 0 0,-1 1 0 0 0,1 0-1 0 0,-1 1 1 0 0,1-1 0 0 0,-1 0 0 0 0,1 1-1 0 0,-1-1 1 0 0,0 1 0 0 0,0 0 0 0 0,0 0-1 0 0,0 0 1 0 0,0 0 0 0 0,0 0 33 0 0,-8-2-38 0 0,-1 1 0 0 0,1 1 1 0 0,0-1-1 0 0,-1 2 0 0 0,1 0 0 0 0,-1 0 0 0 0,1 1 1 0 0,-1 0-1 0 0,1 1 0 0 0,0 0 0 0 0,0 1 0 0 0,0 0 1 0 0,0 1-1 0 0,0 0 0 0 0,1 1 0 0 0,-1 0 1 0 0,1 1-1 0 0,0 0 0 0 0,1 0 0 0 0,0 1 0 0 0,0 0 1 0 0,0 1-1 0 0,1 0 0 0 0,-6 7 38 0 0,12-13-1 0 0,1 0 0 0 0,-1 0 0 0 0,1 0 0 0 0,0 0 0 0 0,0 0 0 0 0,0 0 0 0 0,0 0 0 0 0,0 0 1 0 0,0 1-1 0 0,0-1 0 0 0,1 0 0 0 0,-1 0 0 0 0,1 1 0 0 0,-1-1 0 0 0,1 1 0 0 0,0-1 0 0 0,0 0 0 0 0,0 1 0 0 0,1-1 0 0 0,-1 0 0 0 0,0 1 0 0 0,1-1 0 0 0,0 0 0 0 0,-1 1 0 0 0,1-1 0 0 0,0 0 0 0 0,0 0 1 0 0,0 0-1 0 0,1 0 0 0 0,-1 0 0 0 0,0 0 0 0 0,1 0 0 0 0,-1 0 0 0 0,1 0 0 0 0,0-1 0 0 0,-1 1 0 0 0,1-1 0 0 0,0 1 0 0 0,0-1 0 0 0,0 0 0 0 0,0 1 0 0 0,0-1 0 0 0,1 0 0 0 0,-1-1 1 0 0,106 30 791 0 0,25-28-268 0 0,89 14-52 0 0,-218-14-457 0 0,1 0 0 0 0,-1 0 0 0 0,0 1 1 0 0,0 0-1 0 0,-1-1 0 0 0,1 1 0 0 0,-1 1 0 0 0,1-1 0 0 0,-1 0 0 0 0,0 1 1 0 0,0 0-1 0 0,0-1 0 0 0,-1 1 0 0 0,0 0 0 0 0,1 1 0 0 0,-1-1 0 0 0,-1 0 1 0 0,1 1-1 0 0,0-1 0 0 0,-1 1 0 0 0,0-1 0 0 0,0 1 0 0 0,0 1-14 0 0,8 23-3578 0 0,3-3-4727 0 0,-9-21-1983 0 0</inkml:trace>
  <inkml:trace contextRef="#ctx0" brushRef="#br1" timeOffset="42196.666">15927 5881 13891 0 0,'0'0'4508'0'0,"0"0"-3148"0"0,0 0-1036 0 0,0 0-301 0 0,0 0-263 0 0,0 0-80 0 0,0 0 51 0 0,0 0 109 0 0,0 0 239 0 0,0 0 66 0 0,0 0 42 0 0,0 0 27 0 0,-2 5 16 0 0,-12 188 668 0 0,17-126-814 0 0,-3 271-1154 0 0,0-337 203 0 0,0-1-250 0 0,4-27-9983 0 0,-4 18 4300 0 0</inkml:trace>
  <inkml:trace contextRef="#ctx0" brushRef="#br1" timeOffset="42462.316">15645 5814 14299 0 0,'0'0'2097'0'0,"0"0"-258"0"0,0 0-511 0 0,0 0-461 0 0,0 0-242 0 0,0 0-61 0 0,0 0-10 0 0,0 0 3 0 0,0 0 15 0 0,0 0-29 0 0,0 0-49 0 0,0 0-61 0 0,14-9-60 0 0,115-60 370 0 0,-63 54-729 0 0,0 4 1 0 0,1 2-1 0 0,0 3 0 0 0,0 3 0 0 0,53 5-14 0 0,-52-2-438 0 0,-57 5-3583 0 0,-10 13-9343 0 0,-5-12 5228 0 0</inkml:trace>
  <inkml:trace contextRef="#ctx0" brushRef="#br1" timeOffset="42992.917">16304 6426 14555 0 0,'0'0'1022'0'0,"0"0"-860"0"0,0 0-508 0 0,0 0-13 0 0,0 0 224 0 0,0 0 186 0 0,0 0 89 0 0,0 0 87 0 0,0 0 114 0 0,0 0 162 0 0,0 0 124 0 0,0 0 42 0 0,0 0-46 0 0,21-8-72 0 0,64-21-71 0 0,-85 28-453 0 0,-1 1 1 0 0,1 0-1 0 0,-1-1 1 0 0,1 1 0 0 0,-1 0-1 0 0,1-1 1 0 0,-1 1-1 0 0,1-1 1 0 0,-1 1-1 0 0,1-1 1 0 0,0 1-1 0 0,-1-1 1 0 0,1 1 0 0 0,0-1-1 0 0,-1 1 1 0 0,1-1-1 0 0,0 1 1 0 0,0-1-1 0 0,0 0 1 0 0,-1 1-1 0 0,1-1 1 0 0,0 1-1 0 0,0-1 1 0 0,0 0 0 0 0,0 1-1 0 0,0-1 1 0 0,0 0-1 0 0,0 1 1 0 0,0-1-1 0 0,0 1 1 0 0,0-1-1 0 0,1 0 1 0 0,-1 1 0 0 0,0-1-1 0 0,0 1 1 0 0,0-1-1 0 0,1 0 1 0 0,-1 1-1 0 0,0-1 1 0 0,1 1-1 0 0,-1-1 1 0 0,1 1 0 0 0,-1-1-1 0 0,0 1 1 0 0,1 0-1 0 0,-1-1 1 0 0,1 1-1 0 0,0-1-27 0 0,-1 1-27 0 0,-10 1-11 0 0,1 1 0 0 0,-1 0 0 0 0,1 0 0 0 0,0 1-1 0 0,0 0 1 0 0,0 0 0 0 0,0 1 0 0 0,1 0 0 0 0,-1 1 0 0 0,1 0 0 0 0,0 0 0 0 0,1 1 0 0 0,-1 0 0 0 0,1 0 0 0 0,0 1 0 0 0,1-1 0 0 0,-1 2 0 0 0,1-1 0 0 0,1 1 0 0 0,-1 0 0 0 0,2 0 0 0 0,-1 0 0 0 0,1 1 0 0 0,0 0 0 0 0,1-1 0 0 0,-1 1 0 0 0,2 1 0 0 0,0-1-1 0 0,0 0 1 0 0,0 1 0 0 0,1-1 0 0 0,1 1 0 0 0,-1-1 0 0 0,2 1 0 0 0,-1-1 0 0 0,1 1 0 0 0,1-1 0 0 0,0 0 0 0 0,0 1 0 0 0,3 7 38 0 0,30 90 17 0 0,-22-76-47 0 0,-1 1 1 0 0,-1 1-1 0 0,-2 0 0 0 0,-2 0 0 0 0,-1 1 0 0 0,-1 0 0 0 0,-2 0 0 0 0,-2 0 1 0 0,0 0-1 0 0,-6 34 30 0 0,5-60 67 0 0,-1-1 1 0 0,0 1 0 0 0,-1-1-1 0 0,0 0 1 0 0,0 0 0 0 0,-1 1-1 0 0,1-1 1 0 0,-2-1 0 0 0,1 1-1 0 0,-1 0 1 0 0,0-1 0 0 0,0 0-1 0 0,-1 0 1 0 0,1 0 0 0 0,-1 0-1 0 0,-1-1 1 0 0,1 0 0 0 0,-1 0-1 0 0,0 0 1 0 0,0-1 0 0 0,0 0-1 0 0,-1 0 1 0 0,0 0 0 0 0,1-1-1 0 0,-1 0 1 0 0,-1 0 0 0 0,1-1-1 0 0,0 0 1 0 0,0 0 0 0 0,-1-1-1 0 0,-6 1-67 0 0,9-1 24 0 0,0-1-1 0 0,-1 1 1 0 0,1-1-1 0 0,0 0 0 0 0,-1 0 1 0 0,1-1-1 0 0,0 1 1 0 0,-1-1-1 0 0,1-1 0 0 0,0 1 1 0 0,0-1-1 0 0,0 1 1 0 0,0-1-1 0 0,0-1 0 0 0,0 1 1 0 0,1-1-1 0 0,-1 0 0 0 0,1 0 1 0 0,-1 0-1 0 0,1-1 1 0 0,0 1-1 0 0,1-1 0 0 0,-1 0 1 0 0,0 0-1 0 0,1 0 1 0 0,0-1-1 0 0,0 1 0 0 0,1-1 1 0 0,-1 0-1 0 0,1 0 1 0 0,0 0-1 0 0,0 0 0 0 0,0 0 1 0 0,1 0-1 0 0,0 0 1 0 0,0 0-1 0 0,0-6-23 0 0,22-69-3888 0 0,21 39-8230 0 0,-33 35 6558 0 0</inkml:trace>
  <inkml:trace contextRef="#ctx0" brushRef="#br1" timeOffset="43246.647">16045 6923 11162 0 0,'0'0'1846'0'0,"0"0"-514"0"0,0 0-478 0 0,0 0-169 0 0,0 0 89 0 0,0 0 163 0 0,0 0 94 0 0,0 0 72 0 0,0 0-37 0 0,0 0-129 0 0,0 0-179 0 0,0 0-218 0 0,16-4-175 0 0,305-63-1066 0 0,-301 66-696 0 0,2-1-3945 0 0,-7 2-4140 0 0,-11 0 3014 0 0</inkml:trace>
  <inkml:trace contextRef="#ctx0" brushRef="#br1" timeOffset="43533.48">16546 6066 21973 0 0,'0'0'1512'0'0,"0"0"-372"0"0,0 0-462 0 0,0 0-341 0 0,0 0-237 0 0,0 0-172 0 0,0 0-31 0 0,0 0 38 0 0,0 0 37 0 0,0 0 17 0 0,0 0 2 0 0,0 0-8 0 0,22 3-11 0 0,145 32-290 0 0,-77-24-3133 0 0,-59-11-1594 0 0,-1 0-4768 0 0,-16 0 3033 0 0</inkml:trace>
  <inkml:trace contextRef="#ctx0" brushRef="#br1" timeOffset="43737.139">16634 6313 12123 0 0,'0'0'5247'0'0,"0"0"-4042"0"0,0 0-1312 0 0,0 0-253 0 0,0 0-112 0 0,0 0 104 0 0,0 0 206 0 0,0 0 328 0 0,0 0 400 0 0,0 0 279 0 0,0 0 155 0 0,0 0-57 0 0,-1 5-250 0 0,2-4-667 0 0,-1 1-1 0 0,0 0 0 0 0,1-1 1 0 0,0 1-1 0 0,-1-1 0 0 0,1 1 1 0 0,0-1-1 0 0,0 1 0 0 0,0-1 1 0 0,0 1-1 0 0,0-1 0 0 0,0 0 1 0 0,0 0-1 0 0,0 1 0 0 0,0-1 1 0 0,1 0-1 0 0,-1 0 0 0 0,0 0 1 0 0,1 0-1 0 0,-1-1 0 0 0,1 1 1 0 0,-1 0-1 0 0,1 0 0 0 0,0-1 1 0 0,-1 1-1 0 0,1-1 0 0 0,-1 0 1 0 0,1 1-1 0 0,0-1 1 0 0,0 0-1 0 0,-1 0 0 0 0,1 0 1 0 0,0 0-1 0 0,1-1-25 0 0,23 8-54 0 0,15 4-517 0 0,1 1-3039 0 0,-15-3-4454 0 0,-19-6-1818 0 0</inkml:trace>
  <inkml:trace contextRef="#ctx0" brushRef="#br1" timeOffset="44310.844">17167 5978 15667 0 0,'0'0'-548'0'0,"0"0"-599"0"0,0 0-268 0 0,0 0 170 0 0,0 0 639 0 0,0 0 1077 0 0,0 0 889 0 0,0 0 629 0 0,0 0 234 0 0,0 0-231 0 0,0 0-502 0 0,0 0-602 0 0,30-19-844 0 0,103-57-5270 0 0,-173 143 3991 0 0,24-29 1381 0 0,2 0 1 0 0,1 1 0 0 0,3 1-1 0 0,1-1 1 0 0,1 2-1 0 0,3-1 1 0 0,1 1 0 0 0,2 0-1 0 0,2-1 1 0 0,2 1-1 0 0,1 0 1 0 0,5 14-147 0 0,16 56 241 0 0,-34-116 3035 0 0,-37-12-3738 0 0,34 12 400 0 0,0 1-1 0 0,0 1 1 0 0,-1 0-1 0 0,0 1 1 0 0,1 1-1 0 0,-1 0 1 0 0,0 0-1 0 0,0 2 1 0 0,0 0-1 0 0,0 0 1 0 0,1 1-1 0 0,-1 1 1 0 0,-9 3 62 0 0,117-8 1471 0 0,69-26-2525 0 0,-109 17-3056 0 0,-2 0-4870 0 0,-41 7 2949 0 0</inkml:trace>
  <inkml:trace contextRef="#ctx0" brushRef="#br1" timeOffset="44946.578">17491 5833 18316 0 0,'0'0'1406'0'0,"0"0"-389"0"0,0 0-487 0 0,0 0-334 0 0,0 0-148 0 0,0 0-68 0 0,0 0-11 0 0,0 0 4 0 0,0 0-6 0 0,0 0-8 0 0,14-6 10 0 0,43-20-4 0 0,-56 25 34 0 0,1 1-1 0 0,0 0 1 0 0,-1-1-1 0 0,1 1 1 0 0,0 0-1 0 0,0 0 1 0 0,-1 0-1 0 0,1 1 1 0 0,0-1-1 0 0,-1 0 1 0 0,1 0-1 0 0,0 1 1 0 0,-1-1-1 0 0,1 1 1 0 0,0 0-1 0 0,-1-1 1 0 0,1 1-1 0 0,-1 0 1 0 0,1 0-1 0 0,-1 0 1 0 0,0 0-1 0 0,1 0 1 0 0,-1 0-1 0 0,0 1 1 0 0,0-1-1 0 0,0 0 1 0 0,0 1-1 0 0,0-1 0 0 0,0 0 1 0 0,0 1-1 0 0,0-1 1 0 0,0 1-1 0 0,-1 0 2 0 0,7 6 22 0 0,-2-4-28 0 0,-1-1 0 0 0,1 1 1 0 0,-1 0-1 0 0,0 0 0 0 0,0 0 0 0 0,0 1 0 0 0,-1-1 0 0 0,1 1 0 0 0,-1 0 0 0 0,0 0 1 0 0,-1 0-1 0 0,1 1 0 0 0,-1-1 0 0 0,0 0 0 0 0,0 1 0 0 0,-1 0 0 0 0,1-1 0 0 0,-1 1 1 0 0,-1 0-1 0 0,1-1 0 0 0,-1 1 0 0 0,0 0 0 0 0,0 0 0 0 0,-1 0 0 0 0,1-1 0 0 0,-1 1 1 0 0,-1 0-1 0 0,1-1 0 0 0,-1 1 0 0 0,0-1 0 0 0,0 1 0 0 0,-1-1 0 0 0,1 0 0 0 0,-1 0 1 0 0,0 0-1 0 0,-1 0 0 0 0,-2 3 6 0 0,-108 139 1 0 0,116-145-66 0 0,-1 1-1 0 0,0-1 1 0 0,1 0-1 0 0,-1 0 1 0 0,1-1-1 0 0,0 1 1 0 0,0 0-1 0 0,0 0 1 0 0,0-1-1 0 0,0 1 1 0 0,0-1-1 0 0,0 0 1 0 0,0 1-1 0 0,1-1 1 0 0,-1 0-1 0 0,0 0 1 0 0,1-1-1 0 0,-1 1 1 0 0,1 0-1 0 0,-1-1 1 0 0,1 0-1 0 0,-1 1 1 0 0,1-1-1 0 0,-1 0 1 0 0,1 0-1 0 0,-1 0 1 0 0,1-1-1 0 0,-1 1 1 0 0,2-1 65 0 0,46 12-241 0 0,-45-5 250 0 0,0-1 0 0 0,-1 1 1 0 0,0 0-1 0 0,0 1 0 0 0,-1-1 1 0 0,1 1-1 0 0,-1 0 0 0 0,-1-1 1 0 0,1 1-1 0 0,-1 1 0 0 0,0-1 1 0 0,-1 0-1 0 0,0 0 0 0 0,0 1 1 0 0,-1-1-1 0 0,1 0 0 0 0,-1 1 1 0 0,-1-1-1 0 0,0 0 0 0 0,0 1 1 0 0,0-1-1 0 0,-1 0 0 0 0,0 0 1 0 0,0 0-1 0 0,-3 4-9 0 0,1 3 79 0 0,0-1 0 0 0,-2 1 0 0 0,0-1 0 0 0,0 0 0 0 0,-1 0 0 0 0,-1 0 1 0 0,0-1-1 0 0,0-1 0 0 0,-1 1 0 0 0,-1-1 0 0 0,0-1 0 0 0,0 0 0 0 0,-1 0 0 0 0,-4 1-79 0 0,-1-33 149 0 0,15-26-7461 0 0,1 40 2971 0 0,0-3-4406 0 0</inkml:trace>
  <inkml:trace contextRef="#ctx0" brushRef="#br1" timeOffset="45380.228">17892 6355 2008 0 0,'0'0'4064'0'0,"0"0"-2976"0"0,0 0-968 0 0,0 0-93 0 0,0 0 40 0 0,0 0 250 0 0,0 0 427 0 0,0 0 510 0 0,0 0 421 0 0,0 0 124 0 0,0 0-135 0 0,0 0-300 0 0,0 0-301 0 0,6 32-226 0 0,16 96-157 0 0,-22-126-617 0 0,0 0 1 0 0,0 0-1 0 0,0 0 1 0 0,1 0-1 0 0,-1 0 1 0 0,0 0-1 0 0,1-1 1 0 0,0 1-1 0 0,-1 0 1 0 0,1 0-1 0 0,0 0 1 0 0,0-1-1 0 0,0 1 1 0 0,0 0-1 0 0,0-1 1 0 0,0 1-1 0 0,1-1 1 0 0,-1 1-1 0 0,0-1 1 0 0,1 0-1 0 0,-1 1 1 0 0,1-1-1 0 0,0 0 1 0 0,-1 0-1 0 0,1 0 1 0 0,0 0-1 0 0,0 0 1 0 0,-1-1-1 0 0,1 1 1 0 0,0 0-1 0 0,0-1 1 0 0,0 0-1 0 0,0 1 1 0 0,0-1-1 0 0,0 0 1 0 0,0 0-1 0 0,0 0 1 0 0,0 0-1 0 0,0 0 1 0 0,0 0-1 0 0,0-1 1 0 0,0 1-1 0 0,-1-1 1 0 0,1 1-1 0 0,0-1 1 0 0,0 0-1 0 0,0 0 1 0 0,-1 0-1 0 0,1 0 1 0 0,0 0-1 0 0,-1 0 1 0 0,1 0-1 0 0,-1-1 1 0 0,1 1-1 0 0,-1 0 1 0 0,0-1-1 0 0,1 1 1 0 0,-1-1-1 0 0,0 0 1 0 0,0 1-1 0 0,0-1 1 0 0,0 0-64 0 0,7-9-71 0 0,-1 0 0 0 0,-1 0 0 0 0,0-1 0 0 0,0 0 0 0 0,-1 0 1 0 0,0 0-1 0 0,-1-1 0 0 0,-1 0 0 0 0,0 1 0 0 0,-1-1 0 0 0,0 0 1 0 0,-1 0-1 0 0,0-1 0 0 0,-1 1 0 0 0,-1 0 0 0 0,0 0 1 0 0,-1 0-1 0 0,0 0 0 0 0,-1 0 0 0 0,0 1 0 0 0,-1-1 0 0 0,0 1 1 0 0,-1 0-1 0 0,-1 0 0 0 0,0 0 0 0 0,-1 1 0 0 0,0-1 1 0 0,0 2-1 0 0,-1-1 0 0 0,0 1 0 0 0,-1 0 0 0 0,-1 1 0 0 0,1 0 1 0 0,-1 1-1 0 0,-1 0 0 0 0,1 0 0 0 0,-2 1 0 0 0,-6-3 71 0 0,12 8 18 0 0,0 0 0 0 0,1 1 0 0 0,-1 0-1 0 0,0 0 1 0 0,0 1 0 0 0,0 0 0 0 0,0 0-1 0 0,0 0 1 0 0,0 1 0 0 0,0 0 0 0 0,0 0-1 0 0,0 0 1 0 0,0 1 0 0 0,1 0 0 0 0,-1 0-1 0 0,1 0 1 0 0,-1 1 0 0 0,1-1 0 0 0,0 1-1 0 0,0 1 1 0 0,0-1 0 0 0,0 1 0 0 0,1 0-1 0 0,-1 0 1 0 0,1 0 0 0 0,0 1 0 0 0,0-1-1 0 0,1 1 1 0 0,-1 0 0 0 0,1 0 0 0 0,0 0-1 0 0,1 1 1 0 0,-1-1 0 0 0,1 1 0 0 0,0-1-1 0 0,0 1 1 0 0,1 0 0 0 0,0 0 0 0 0,0-1-1 0 0,0 1 1 0 0,0 0 0 0 0,1 0 0 0 0,0 0-1 0 0,1 0 1 0 0,-1 0 0 0 0,1 0 0 0 0,0 0-1 0 0,1 1-17 0 0,-3 15-5 0 0,2 1 0 0 0,0 0-1 0 0,1-1 1 0 0,2 1-1 0 0,0-1 1 0 0,1 0-1 0 0,2 0 1 0 0,5 13 5 0 0,45 31-8013 0 0,-45-59 2435 0 0,0-3-1656 0 0</inkml:trace>
  <inkml:trace contextRef="#ctx0" brushRef="#br1" timeOffset="45781.409">17925 5620 17676 0 0,'0'0'555'0'0,"0"0"-453"0"0,0 0-431 0 0,0 0-162 0 0,0 0 60 0 0,0 0 178 0 0,0 0 225 0 0,0 0 172 0 0,0 0 96 0 0,0 0 68 0 0,0 0 4 0 0,0 0-68 0 0,0 0-66 0 0,13 6-57 0 0,124 38 935 0 0,-133-46-1064 0 0,0 1 0 0 0,-1-1 0 0 0,1 0 0 0 0,-1 0 0 0 0,1-1 0 0 0,-1 1 0 0 0,0-1 0 0 0,1 1 0 0 0,-1-1 0 0 0,-1 0 0 0 0,1 0 1 0 0,0 0-1 0 0,-1-1 0 0 0,1 1 0 0 0,-1-1 0 0 0,0 1 0 0 0,0-1 0 0 0,-1 0 0 0 0,1 0 0 0 0,-1 0 0 0 0,0 0 0 0 0,0 0 0 0 0,0 0 0 0 0,0 0 0 0 0,-1 0 0 0 0,0 0 0 0 0,1 0 0 0 0,-2 0 0 0 0,1 0 0 0 0,0 0 0 0 0,-1 0 0 0 0,0 0 0 0 0,0-1 0 0 0,0 2 0 0 0,0-1 0 0 0,-1 0 0 0 0,1 0 0 0 0,-1 0 0 0 0,0 1 0 0 0,-1-2 8 0 0,0 3-51 0 0,0-1-1 0 0,-1 1 0 0 0,0-1 0 0 0,1 1 0 0 0,-1 0 1 0 0,0 1-1 0 0,0-1 0 0 0,-1 1 0 0 0,1-1 0 0 0,0 1 1 0 0,0 0-1 0 0,0 1 0 0 0,-1-1 0 0 0,1 1 0 0 0,0 0 1 0 0,-1 0-1 0 0,1 0 0 0 0,0 1 0 0 0,-1-1 0 0 0,1 1 1 0 0,0 0-1 0 0,0 0 0 0 0,-1 1 0 0 0,1-1 0 0 0,0 1 1 0 0,0 0-1 0 0,1 0 0 0 0,-1 0 0 0 0,0 1 0 0 0,1-1 1 0 0,-1 1-1 0 0,1 0 0 0 0,0 0 0 0 0,0 0 1 0 0,0 0-1 0 0,0 0 0 0 0,1 1 0 0 0,-1 0 0 0 0,1-1 1 0 0,0 1-1 0 0,0 0 0 0 0,0 0 0 0 0,1 0 0 0 0,-1 0 1 0 0,1 0-1 0 0,0 1 0 0 0,0-1 0 0 0,0 0 0 0 0,1 0 1 0 0,0 1-1 0 0,-1-1 0 0 0,2 0 0 0 0,-1 1 0 0 0,0-1 1 0 0,1 0-1 0 0,0 1 52 0 0,11 44-2725 0 0,17-11-5494 0 0,-21-29 2978 0 0</inkml:trace>
  <inkml:trace contextRef="#ctx0" brushRef="#br1" timeOffset="46144.783">18315 5814 11674 0 0,'0'0'1182'0'0,"0"0"-496"0"0,0 0-288 0 0,0 0-136 0 0,0 0-74 0 0,0 0-60 0 0,0 0 14 0 0,0 0 111 0 0,0 0 184 0 0,0 0 118 0 0,0 0 41 0 0,0 0-9 0 0,-1 19-95 0 0,-32 321 1205 0 0,-20 7-1242 0 0,62-329 1089 0 0,16-41-1792 0 0,18-49-6920 0 0,-35 35-1052 0 0,-6 24 2580 0 0</inkml:trace>
  <inkml:trace contextRef="#ctx0" brushRef="#br1" timeOffset="46381.878">18071 5788 14971 0 0,'0'0'1455'0'0,"0"0"-395"0"0,0 0-403 0 0,0 0-235 0 0,0 0 41 0 0,0 0 77 0 0,0 0 8 0 0,0 0 23 0 0,0 0-25 0 0,35-14-66 0 0,105-40-80 0 0,-124 47-347 0 0,0 1 1 0 0,0 1-1 0 0,1 0 1 0 0,-1 2-1 0 0,1-1 1 0 0,0 2-1 0 0,0 0 1 0 0,0 1-1 0 0,0 1 1 0 0,0 1-1 0 0,4 0-53 0 0,6 1-7 0 0,52 29-3393 0 0,-60-10-1602 0 0,-8 4-3719 0 0,-10-18 3150 0 0</inkml:trace>
  <inkml:trace contextRef="#ctx0" brushRef="#br1" timeOffset="46545.401">18271 6201 24509 0 0,'0'0'592'0'0,"0"0"-504"0"0,0 0-272 0 0,0 0-56 0 0,0 0 64 0 0,0 0 144 0 0,0 0 16 0 0,193-13 16 0 0,-157 9 32 0 0,6 0-64 0 0,-4 0-104 0 0,-2 2-504 0 0,-2-1-1040 0 0,-9 1-2865 0 0,-8 2-8258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50:17.891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25797 425 14947 0 0,'0'0'608'0'0,"0"0"-306"0"0,0 0-397 0 0,0 0-96 0 0,0 0 94 0 0,0 0 48 0 0,0 0-1 0 0,34-3 20 0 0,180-17 216 0 0,-203 19 0 0 0,0-1-1 0 0,0 0 0 0 0,0 0 1 0 0,-1-1-1 0 0,1-1 1 0 0,-1 1-1 0 0,0-2 0 0 0,0 0 1 0 0,0 0-1 0 0,0 0 0 0 0,-1-1 1 0 0,0-1-1 0 0,0 0 1 0 0,-1 0-1 0 0,0 0 0 0 0,1-2-185 0 0,-8 7-11 0 0,0 0 0 0 0,0 0 1 0 0,0 0-1 0 0,0 0 0 0 0,0 0 0 0 0,0 0 0 0 0,0 0 0 0 0,-1 0 0 0 0,1 0 0 0 0,-1 0 0 0 0,1 0 0 0 0,-1-1 0 0 0,0 1 0 0 0,0 0 1 0 0,0 0-1 0 0,0 0 0 0 0,0-1 0 0 0,-1 1 0 0 0,1 0 0 0 0,-1 0 0 0 0,1 0 0 0 0,-1 0 0 0 0,0 0 0 0 0,0 0 0 0 0,0 0 0 0 0,0 0 1 0 0,0 0-1 0 0,0 0 0 0 0,-1 0 0 0 0,1 1 0 0 0,0-1 0 0 0,-1 0 0 0 0,1 1 0 0 0,-1-1 0 0 0,0 1 0 0 0,0 0 0 0 0,1 0 0 0 0,-1-1 1 0 0,0 1-1 0 0,0 0 0 0 0,0 0 0 0 0,0 1 0 0 0,0-1 0 0 0,-1 0 0 0 0,1 1 0 0 0,0-1 0 0 0,0 1 0 0 0,-2 0 11 0 0,-108-16-1235 0 0,78 16 1270 0 0,-1 1 0 0 0,1 2 0 0 0,-1 2 0 0 0,1 1 0 0 0,0 1 0 0 0,1 2 0 0 0,0 1 0 0 0,-26 13-35 0 0,44-17 2 0 0,0 1 0 0 0,1 0 0 0 0,0 1 0 0 0,0 1 0 0 0,1 0 0 0 0,0 0 0 0 0,0 2 0 0 0,1 0 0 0 0,1 0 0 0 0,0 1 0 0 0,0 0 0 0 0,1 1 0 0 0,1 0 0 0 0,0 1 0 0 0,1-1 0 0 0,0 2 0 0 0,1-1 0 0 0,1 1 0 0 0,-3 12-2 0 0,7-20 35 0 0,0 0 1 0 0,0 0-1 0 0,1 0 1 0 0,0 0 0 0 0,1 1-1 0 0,-1-1 1 0 0,2 0-1 0 0,-1 0 1 0 0,1 0-1 0 0,0 1 1 0 0,0-1 0 0 0,1 0-1 0 0,0 0 1 0 0,0 0-1 0 0,0-1 1 0 0,1 1-1 0 0,0-1 1 0 0,1 1 0 0 0,-1-1-1 0 0,1 0 1 0 0,1 0-1 0 0,-1 0 1 0 0,1-1-1 0 0,0 0 1 0 0,0 1 0 0 0,0-2-1 0 0,1 1 1 0 0,0-1-1 0 0,0 0 1 0 0,0 0-1 0 0,0 0 1 0 0,0-1 0 0 0,1 0-1 0 0,0 0 1 0 0,0-1-1 0 0,0 0 1 0 0,0 0-1 0 0,0 0 1 0 0,0-1 0 0 0,7 0-36 0 0,29 6 133 0 0,0-1 0 0 0,0-2 0 0 0,0-3 0 0 0,1-1 0 0 0,-1-2 0 0 0,0-2 0 0 0,0-2 0 0 0,0-1 0 0 0,0-3 1 0 0,33-12-134 0 0,-70 20 7 0 0,-5 2-18 0 0,-1-1-1 0 0,1 1 1 0 0,-1-1 0 0 0,1 1 0 0 0,-1-1 0 0 0,1 1 0 0 0,-1 0 0 0 0,1-1 0 0 0,0 1 0 0 0,-1 0 0 0 0,1-1 0 0 0,0 1 0 0 0,-1 0 0 0 0,1 0 0 0 0,0 0 0 0 0,-1 0 0 0 0,1 0 0 0 0,0 0 0 0 0,-1 0 0 0 0,1 0 0 0 0,0 0 0 0 0,-1 0 0 0 0,1 0 0 0 0,0 0 0 0 0,-1 0 0 0 0,1 0 0 0 0,0 1 0 0 0,-1-1 0 0 0,1 0 0 0 0,0 0 0 0 0,-1 1 0 0 0,1-1 0 0 0,-1 0 0 0 0,1 1 0 0 0,-1-1 0 0 0,1 1 0 0 0,-1-1 0 0 0,1 1 0 0 0,-1-1 0 0 0,1 1 0 0 0,-1-1 0 0 0,0 1 0 0 0,1 0 0 0 0,-1-1 0 0 0,0 1 0 0 0,1-1 0 0 0,-1 1 0 0 0,0 0 0 0 0,0-1 0 0 0,1 1 0 0 0,-1 0 0 0 0,0-1 0 0 0,0 1 0 0 0,0 0 0 0 0,0-1 0 0 0,0 1 0 0 0,0 0 0 0 0,0 0 0 0 0,0-1 0 0 0,-1 1 0 0 0,1 0 11 0 0,0 8 20 0 0,-1-6 26 0 0,0-1 1 0 0,1 1 0 0 0,-1 0-1 0 0,0-1 1 0 0,1 1 0 0 0,0-1-1 0 0,0 1 1 0 0,0 0 0 0 0,0-1-1 0 0,0 1 1 0 0,0 0 0 0 0,1-1-1 0 0,-1 1 1 0 0,1 0 0 0 0,-1-1-1 0 0,1 1 1 0 0,0-1 0 0 0,0 1-1 0 0,1-1 1 0 0,-1 0 0 0 0,0 1-1 0 0,1-1 1 0 0,-1 0 0 0 0,1 0-1 0 0,0 0 1 0 0,0 0 0 0 0,0 0-1 0 0,0-1 1 0 0,0 1 0 0 0,0 0-1 0 0,0-1 1 0 0,0 1 0 0 0,1-1-1 0 0,-1 0 1 0 0,1 0 0 0 0,-1 0-1 0 0,1 0 1 0 0,-1 0 0 0 0,1-1-1 0 0,-1 1 1 0 0,1-1 0 0 0,0 0-1 0 0,-1 1 1 0 0,1-1 0 0 0,0-1-1 0 0,1 1-46 0 0,13-1 89 0 0,-1 0 0 0 0,1-1 0 0 0,-1-1 0 0 0,0 0 0 0 0,0-1 0 0 0,0-1 0 0 0,-1-1 0 0 0,1 0 0 0 0,-1-1 0 0 0,-1 0 0 0 0,1-2 0 0 0,-1 1 0 0 0,-1-2 0 0 0,1 0 1 0 0,-2 0-1 0 0,0-1 0 0 0,0-1 0 0 0,-1 0 0 0 0,0-1 0 0 0,3-5-89 0 0,-11 12-95 0 0,0 0 1 0 0,0 0 0 0 0,-1 0 0 0 0,0-1 0 0 0,0 1 0 0 0,-1-1 0 0 0,0 1 0 0 0,0-1 0 0 0,0 1 0 0 0,-1-1-1 0 0,0 1 1 0 0,0-1 0 0 0,-1 0 0 0 0,0 1 0 0 0,0-1 0 0 0,0 1 0 0 0,-1 0 0 0 0,0-1 0 0 0,0 1-1 0 0,-1 0 1 0 0,0 0 0 0 0,0 0 0 0 0,0 0 0 0 0,-1 1 0 0 0,1-1 0 0 0,-1 1 0 0 0,-1 0 0 0 0,1 0 0 0 0,-1 1-1 0 0,0-1 1 0 0,0 1 0 0 0,0 0 0 0 0,0 0 0 0 0,-4-1 94 0 0,-6-5-147 0 0,0 0 0 0 0,0 2 1 0 0,-1 0-1 0 0,0 0 0 0 0,-1 2 0 0 0,0 0 0 0 0,0 1 1 0 0,0 0-1 0 0,0 2 0 0 0,-1 0 0 0 0,0 1 1 0 0,-7 0 146 0 0,17 2-78 0 0,0-1 0 0 0,0 1 1 0 0,0 1-1 0 0,0 0 1 0 0,0 0-1 0 0,0 1 0 0 0,0-1 1 0 0,0 2-1 0 0,1-1 1 0 0,-1 1-1 0 0,1 0 1 0 0,0 1-1 0 0,0 0 0 0 0,0 0 1 0 0,0 0-1 0 0,1 1 1 0 0,0 0-1 0 0,0 0 0 0 0,0 1 1 0 0,0 0-1 0 0,1 0 1 0 0,0 0-1 0 0,0 0 1 0 0,1 1-1 0 0,-1 0 0 0 0,2 0 1 0 0,-1 0-1 0 0,1 0 1 0 0,0 1-1 0 0,0-1 0 0 0,1 1 1 0 0,0 0-1 0 0,0 0 1 0 0,1 0-1 0 0,0 0 1 0 0,1 0-1 0 0,0 0 0 0 0,0 0 1 0 0,0 0-1 0 0,2 6 78 0 0,39 44-2652 0 0,0-31-2624 0 0,-20-16-1823 0 0</inkml:trace>
  <inkml:trace contextRef="#ctx0" brushRef="#br0" timeOffset="936.007">26667 392 18844 0 0,'0'0'112'0'0,"0"0"-199"0"0,0 0-219 0 0,0 0-156 0 0,0 0-82 0 0,0 0 9 0 0,0 0 107 0 0,0 0 179 0 0,0 0 215 0 0,0 0 207 0 0,0 0 139 0 0,0 0 49 0 0,-9-3-33 0 0,-4-1-257 0 0,-3-4 154 0 0,52 2-69 0 0,368-47-433 0 0,-417 59 215 0 0,1 0 1 0 0,0 1-1 0 0,0 0 1 0 0,0 1-1 0 0,1 0 1 0 0,0 1-1 0 0,0 0 1 0 0,1 1-1 0 0,0 0 1 0 0,1 1-1 0 0,0 0 1 0 0,1 0-1 0 0,0 1 1 0 0,1 0-1 0 0,0 0 1 0 0,1 1-1 0 0,0 0 1 0 0,1 0-1 0 0,0 0 1 0 0,2 1-1 0 0,-1-1 1 0 0,1 1-1 0 0,1 0 1 0 0,1 0-1 0 0,0 11 62 0 0,6-18 89 0 0,1 0-1 0 0,0 0 1 0 0,0-1 0 0 0,1 0 0 0 0,0 0-1 0 0,0-1 1 0 0,0 0 0 0 0,1 0-1 0 0,0-1 1 0 0,0 0 0 0 0,0 0-1 0 0,0-1 1 0 0,1 0 0 0 0,-1 0-1 0 0,1-1 1 0 0,-1 0 0 0 0,1 0-1 0 0,0-1 1 0 0,0-1 0 0 0,0 1-1 0 0,0-1 1 0 0,0-1 0 0 0,0 0 0 0 0,0 0-1 0 0,-1 0 1 0 0,4-2-89 0 0,5 2 62 0 0,0-1 0 0 0,0 0 0 0 0,0-1 0 0 0,0-1 0 0 0,0-1 1 0 0,-1 0-1 0 0,0-1 0 0 0,0-1 0 0 0,0 0 0 0 0,-1-1 0 0 0,0-1 0 0 0,-1 0 0 0 0,0-1 0 0 0,0-1 0 0 0,-1 0 0 0 0,0-1-62 0 0,-9 7-17 0 0,-1 0 0 0 0,0 0 0 0 0,0 0 0 0 0,-1 0 0 0 0,0-1-1 0 0,0 1 1 0 0,0-1 0 0 0,0 0 0 0 0,-1 1 0 0 0,0-1 0 0 0,0 0-1 0 0,0 0 1 0 0,-1 0 0 0 0,0 1 0 0 0,0-1 0 0 0,0 0 0 0 0,-1 0-1 0 0,0 0 1 0 0,0 1 0 0 0,-1-1 0 0 0,1 0 0 0 0,-1 1 0 0 0,-1-1-1 0 0,1 1 1 0 0,-1 0 0 0 0,1 0 0 0 0,-2 0 0 0 0,1 0 0 0 0,0 0-1 0 0,-1 0 1 0 0,0 1 0 0 0,0 0 0 0 0,-1 0 17 0 0,-154-123 196 0 0,159 126-271 0 0,1 1 0 0 0,-1 0 1 0 0,0-1-1 0 0,1 1 0 0 0,-1 0 1 0 0,0-1-1 0 0,1 1 0 0 0,-1 0 1 0 0,0-1-1 0 0,0 1 0 0 0,0-1 0 0 0,1 1 1 0 0,-1 0-1 0 0,0-1 0 0 0,0 1 1 0 0,0-1-1 0 0,0 1 0 0 0,0-1 1 0 0,0 1-1 0 0,0 0 0 0 0,0-1 75 0 0,20 6 387 0 0,73 9-251 0 0,-1-3-1 0 0,1-4 1 0 0,43-5-136 0 0,-171 48-844 0 0,17-35 901 0 0,9-6-54 0 0,1 0 0 0 0,0 0 0 0 0,0 1 1 0 0,1 0-1 0 0,0 1 0 0 0,1-1 0 0 0,0 1 0 0 0,0 0 0 0 0,1 1 0 0 0,1-1 1 0 0,0 1-1 0 0,1 0 0 0 0,0 0 0 0 0,0 0 0 0 0,2 1 0 0 0,-1-1 0 0 0,2 0 0 0 0,-1 1 1 0 0,2-1-1 0 0,1 12-3 0 0,3-18 85 0 0,-1 0 1 0 0,1 0 0 0 0,1-1-1 0 0,-1 0 1 0 0,1 0-1 0 0,0 0 1 0 0,0-1-1 0 0,0 0 1 0 0,1 0 0 0 0,-1-1-1 0 0,1 0 1 0 0,0 0-1 0 0,0 0 1 0 0,0-1 0 0 0,0 0-1 0 0,1 0 1 0 0,-1-1-1 0 0,0 0 1 0 0,1 0-1 0 0,-1-1 1 0 0,1 0 0 0 0,-1 0-1 0 0,1 0 1 0 0,-1-1-1 0 0,1-1 1 0 0,5-1-86 0 0,1 3 45 0 0,9-1 50 0 0,-1-1 0 0 0,1 0 0 0 0,-1-2 0 0 0,0 0 0 0 0,0-2 0 0 0,-1 0 0 0 0,1-2 0 0 0,-2 0 0 0 0,1-1 0 0 0,-1-1 0 0 0,0-1 1 0 0,-1-1-1 0 0,-1-1 0 0 0,0 0 0 0 0,0-1 0 0 0,-1-1 0 0 0,12-15-95 0 0,-26 25-28 0 0,1 0 1 0 0,-1 0-1 0 0,-1-1 1 0 0,1 1-1 0 0,-1-1 1 0 0,0 0-1 0 0,0 1 0 0 0,0-1 1 0 0,-1 0-1 0 0,0 0 1 0 0,0 0-1 0 0,-1 0 1 0 0,1-1-1 0 0,-1 1 0 0 0,-1 0 1 0 0,1 0-1 0 0,-1 0 1 0 0,0 0-1 0 0,-1 0 1 0 0,1 0-1 0 0,-1 0 1 0 0,0 1-1 0 0,-1-1 0 0 0,1 1 1 0 0,-1-1-1 0 0,0 1 1 0 0,0 0-1 0 0,-1 0 1 0 0,0 0-1 0 0,0 0 1 0 0,0 1-1 0 0,0 0 0 0 0,0-1 1 0 0,-1 2-1 0 0,0-1 1 0 0,0 0-1 0 0,0 1 1 0 0,0 0-1 0 0,-1 0 0 0 0,1 1 1 0 0,-1-1-1 0 0,0 1 1 0 0,0 1-1 0 0,0-1 1 0 0,0 1-1 0 0,0 0 1 0 0,0 0-1 0 0,0 0 0 0 0,0 1 1 0 0,0 0-1 0 0,-3 1 28 0 0,3 2-18 0 0,0 0 0 0 0,0 1-1 0 0,0 0 1 0 0,0 0-1 0 0,1 0 1 0 0,-1 1 0 0 0,1 0-1 0 0,0 0 1 0 0,1 0-1 0 0,-1 1 1 0 0,1 0 0 0 0,0-1-1 0 0,0 1 1 0 0,1 1 0 0 0,0-1-1 0 0,0 0 1 0 0,1 1-1 0 0,-1 0 1 0 0,1 0 0 0 0,1-1-1 0 0,-1 1 1 0 0,1 0-1 0 0,0 0 1 0 0,1 0 0 0 0,0 0-1 0 0,0 1 1 0 0,0-1 0 0 0,1 0-1 0 0,0 0 1 0 0,0 0-1 0 0,1-1 1 0 0,0 1 0 0 0,0 0-1 0 0,1 0 1 0 0,0-1 0 0 0,0 0-1 0 0,1 2 19 0 0,4 5 14 0 0,1 0-1 0 0,0-1 1 0 0,1 0-1 0 0,0-1 1 0 0,1 0-1 0 0,0 0 0 0 0,1-1 1 0 0,0-1-1 0 0,0 0 1 0 0,1-1-1 0 0,0 0 1 0 0,1-1-1 0 0,0 0 1 0 0,0-1-1 0 0,0 0 1 0 0,1-2-1 0 0,0 0 1 0 0,0 0-1 0 0,3-1-13 0 0,142 18-3442 0 0,-11-20-6265 0 0,-121-2 3248 0 0</inkml:trace>
  <inkml:trace contextRef="#ctx0" brushRef="#br0" timeOffset="1502.409">28452 103 21805 0 0,'0'0'376'0'0,"0"0"-212"0"0,0 0-416 0 0,0 0-284 0 0,0 0-63 0 0,0 0 101 0 0,0 0 209 0 0,0 0 172 0 0,0 0 71 0 0,0 0 33 0 0,34 0 32 0 0,210 2 129 0 0,-166-4-67 0 0,-47-1-125 0 0,-1 2 0 0 0,0 1 1 0 0,1 2-1 0 0,-1 1 0 0 0,1 1 0 0 0,27 8 44 0 0,-58-10-40 0 0,0-1 0 0 0,0 1 0 0 0,1-1 0 0 0,-2 1 0 0 0,1-1 0 0 0,0 1 0 0 0,0-1 0 0 0,0 1 0 0 0,-1-1 0 0 0,1 1 0 0 0,0-1 0 0 0,-1 1 0 0 0,0-1 0 0 0,1 0 0 0 0,-1 1 0 0 0,0-1 0 0 0,1 0 0 0 0,-1 1 0 0 0,0-1 0 0 0,0 0-1 0 0,0 0 1 0 0,0 0 0 0 0,0 0 0 0 0,-1 0 0 0 0,1 0 0 0 0,0 0 0 0 0,0 0 0 0 0,-1-1 0 0 0,1 1 0 0 0,0 0 0 0 0,-1-1 0 0 0,1 1 0 0 0,-1-1 0 0 0,1 1 0 0 0,-1-1 0 0 0,1 0 0 0 0,-1 0 0 0 0,1 0 0 0 0,-1 0 0 0 0,1 0 0 0 0,-2 0 40 0 0,2 1-44 0 0,-86 40 209 0 0,-2 0-167 0 0,2 4-1 0 0,2 3 0 0 0,-26 23 3 0 0,81-50-95 0 0,0 1 1 0 0,2 1 0 0 0,1 1-1 0 0,1 2 1 0 0,1 0-1 0 0,-14 21 95 0 0,38-46-8 0 0,-1 1 0 0 0,1 0 1 0 0,0-1-1 0 0,0 1 0 0 0,0 0 0 0 0,0-1 0 0 0,0 1 0 0 0,0 0 1 0 0,1 0-1 0 0,-1 0 0 0 0,0 0 0 0 0,1 0 0 0 0,-1 0 0 0 0,1-1 0 0 0,0 1 1 0 0,0 0-1 0 0,0 0 0 0 0,0 0 0 0 0,0 0 0 0 0,0 0 0 0 0,0 0 1 0 0,1 0-1 0 0,-1 0 0 0 0,1 0 0 0 0,0 0 0 0 0,-1 0 0 0 0,1 0 0 0 0,0 0 1 0 0,0-1-1 0 0,0 1 0 0 0,0 0 0 0 0,0-1 0 0 0,0 1 0 0 0,1-1 1 0 0,-1 1-1 0 0,1-1 0 0 0,-1 1 0 0 0,1-1 0 0 0,-1 0 0 0 0,1 0 0 0 0,0 0 1 0 0,-1 0-1 0 0,1 0 0 0 0,0 0 0 0 0,0 0 0 0 0,0-1 0 0 0,0 1 1 0 0,0-1-1 0 0,0 1 0 0 0,0-1 0 0 0,0 0 8 0 0,108 14 967 0 0,-71-12-816 0 0,1-2-1 0 0,0-2 1 0 0,0-2 0 0 0,-1-2-1 0 0,0-1 1 0 0,0-2 0 0 0,0-1 0 0 0,-1-3-1 0 0,-1-1 1 0 0,36-18-151 0 0,-68 29 108 0 0,0 0 1 0 0,0 0-1 0 0,0 0 0 0 0,0-1 0 0 0,-1 0 1 0 0,1 0-1 0 0,-1 0 0 0 0,0-1 1 0 0,0 1-1 0 0,-1-1 0 0 0,1 0 0 0 0,-1 0 1 0 0,0 0-1 0 0,0 0 0 0 0,-1-1 1 0 0,0 1-1 0 0,1-1 0 0 0,-2 1 0 0 0,1-1 1 0 0,-1-1-109 0 0,-1 7 82 0 0,0 0-80 0 0,0 0-118 0 0,10 37-2309 0 0,-6-23 2483 0 0,1 0 0 0 0,1-1 0 0 0,0 1 0 0 0,1-1 0 0 0,0 0 0 0 0,1-1 0 0 0,0 0-1 0 0,1 0 1 0 0,0-1 0 0 0,1 0 0 0 0,1 0 0 0 0,-1-1 0 0 0,2-1 0 0 0,-1 0 0 0 0,12 7-58 0 0,26 6-3650 0 0,6-8-3882 0 0,-44-12-1823 0 0</inkml:trace>
  <inkml:trace contextRef="#ctx0" brushRef="#br0" timeOffset="1751.979">29082 10 19580 0 0,'0'0'3865'0'0,"0"0"-3505"0"0,0 0-160 0 0,0 0-280 0 0,0 0-464 0 0,0 0-736 0 0,0 0-537 0 0,0 0-279 0 0,0 0-129 0 0,0 0 177 0 0,0 0 152 0 0,0 0 151 0 0,0 0 305 0 0,0 0 352 0 0,17-10 31 0 0,0 27-175 0 0,-5-5 32 0 0,-1-5-3057 0 0</inkml:trace>
  <inkml:trace contextRef="#ctx0" brushRef="#br0" timeOffset="2003.069">29674 571 17556 0 0,'0'0'825'0'0,"0"0"-139"0"0,0 0-102 0 0,0 0-36 0 0,0 0-89 0 0,0 0-183 0 0,0 0-167 0 0,0 0-69 0 0,0 0-10 0 0,0 0 20 0 0,0 0 45 0 0,0 0 80 0 0,0 0 109 0 0,15 9 94 0 0,43 24 61 0 0,-57-33-395 0 0,1 1 1 0 0,0 0-1 0 0,0-1 0 0 0,0 1 0 0 0,-1-1 1 0 0,1 0-1 0 0,0 0 0 0 0,0 0 0 0 0,0 0 0 0 0,0 0 1 0 0,0 0-1 0 0,0 0 0 0 0,-1 0 0 0 0,1-1 1 0 0,0 1-1 0 0,0-1 0 0 0,0 1 0 0 0,0-1 0 0 0,-1 0 1 0 0,1 0-1 0 0,0 0 0 0 0,-1 0 0 0 0,1 0 1 0 0,-1 0-1 0 0,1 0 0 0 0,-1 0 0 0 0,1-1 0 0 0,-1 1 1 0 0,0 0-1 0 0,0-1 0 0 0,1-1-44 0 0,3-1 108 0 0,-1-1-176 0 0,0 0-1 0 0,0-1 1 0 0,-1 1 0 0 0,0-1 0 0 0,0 0-1 0 0,0 0 1 0 0,0 0 0 0 0,-1 0-1 0 0,0-1 1 0 0,-1 1 0 0 0,1-1-1 0 0,-1 1 1 0 0,0-1 0 0 0,-1 1-1 0 0,1-1 1 0 0,-2 0 0 0 0,1 1-1 0 0,0-1 1 0 0,-1 1 0 0 0,-1-1-1 0 0,1 1 1 0 0,-1-1 0 0 0,0 1-1 0 0,0 0 1 0 0,-1 0 0 0 0,1 0-1 0 0,-2 0 1 0 0,1 0 0 0 0,-1 1-1 0 0,1-1 1 0 0,-1 1 0 0 0,-1 0-1 0 0,1 0 1 0 0,-1 1 0 0 0,0-1-1 0 0,0 1 1 0 0,0 0 0 0 0,-1 0-1 0 0,1 1 1 0 0,-1-1 0 0 0,0 1-1 0 0,0 1 1 0 0,0-1 0 0 0,0 1-1 0 0,-1 0 1 0 0,1 0 0 0 0,-1 1 68 0 0,-1-2-85 0 0,0 1-1 0 0,-1 0 1 0 0,0 0 0 0 0,1 1 0 0 0,-1 0-1 0 0,0 1 1 0 0,1 0 0 0 0,-1 0 0 0 0,0 1-1 0 0,1 0 1 0 0,-1 1 0 0 0,1-1 0 0 0,-1 2 0 0 0,1-1-1 0 0,0 1 1 0 0,0 0 0 0 0,0 1 0 0 0,0 0-1 0 0,1 0 1 0 0,-1 1 0 0 0,1 0 0 0 0,0 0-1 0 0,0 1 1 0 0,1 0 0 0 0,0 0 0 0 0,0 0-1 0 0,0 1 1 0 0,1 0 0 0 0,0 0 0 0 0,0 0 0 0 0,1 1-1 0 0,0-1 1 0 0,0 1 0 0 0,1 0 0 0 0,0 0-1 0 0,0 1 1 0 0,1-1 0 0 0,0 0 0 0 0,0 1-1 0 0,1 0 1 0 0,0-1 0 0 0,1 1 0 0 0,0 0-1 0 0,0-1 1 0 0,1 4 85 0 0,20 36-3311 0 0,3-22-2401 0 0,-23-25 5204 0 0,8 8-6927 0 0</inkml:trace>
  <inkml:trace contextRef="#ctx0" brushRef="#br0" timeOffset="2606.889">30032 217 19556 0 0,'0'0'-44'0'0,"0"0"-392"0"0,0 0-431 0 0,0 0-68 0 0,0 0 167 0 0,0 0 291 0 0,0 0 341 0 0,0 0 78 0 0,0 0 8 0 0,0 0 31 0 0,0 0 51 0 0,0 0 24 0 0,5 31 13 0 0,12 94 6 0 0,-16-114-11 0 0,0 1 1 0 0,0-1-1 0 0,1 0 0 0 0,1 0 1 0 0,0 0-1 0 0,0-1 0 0 0,1 1 1 0 0,0-1-1 0 0,1 0 0 0 0,0 0 1 0 0,1 0-1 0 0,0-1 0 0 0,0 0 1 0 0,1 0-1 0 0,1 0 0 0 0,-1-1 0 0 0,1 0 1 0 0,0 0-1 0 0,1-1 0 0 0,0-1 1 0 0,0 1-1 0 0,9 4-64 0 0,-12-9 45 0 0,1 1 1 0 0,0-1-1 0 0,0 0 0 0 0,0-1 1 0 0,0 0-1 0 0,0 0 0 0 0,0 0 1 0 0,0-1-1 0 0,0 0 0 0 0,0-1 1 0 0,0 1-1 0 0,0-1 1 0 0,0 0-1 0 0,0-1 0 0 0,0 0 1 0 0,0 0-1 0 0,-1-1 0 0 0,1 1 1 0 0,-1-1-1 0 0,1-1 0 0 0,-1 1 1 0 0,0-1-1 0 0,-1 0 0 0 0,1-1 1 0 0,-1 1-1 0 0,4-4-45 0 0,10-14 232 0 0,-19 20-223 0 0,1 0 0 0 0,0 0 0 0 0,0 0 0 0 0,1 0 0 0 0,-1 0 0 0 0,0 1 0 0 0,1-1 0 0 0,-1 0 0 0 0,1 1 0 0 0,-1-1 0 0 0,1 1 0 0 0,0-1 0 0 0,-1 1 0 0 0,1 0 0 0 0,0 0 0 0 0,0 0 0 0 0,0 0 0 0 0,0 0 0 0 0,0 0 1 0 0,0 0-1 0 0,0 1 0 0 0,1-1 0 0 0,-1 1 0 0 0,0 0 0 0 0,0-1 0 0 0,0 1 0 0 0,0 0 0 0 0,1 0 0 0 0,-1 1 0 0 0,0-1 0 0 0,0 0 0 0 0,0 1 0 0 0,1-1 0 0 0,-1 1 0 0 0,1 0-9 0 0,22 9 129 0 0,0-1 1 0 0,0-1-1 0 0,1-2 1 0 0,1 0-1 0 0,-1-2 0 0 0,1 0 1 0 0,-1-2-1 0 0,1-1 0 0 0,0-2 1 0 0,0 0-1 0 0,-1-2 0 0 0,1 0 1 0 0,-1-2-1 0 0,0-1 1 0 0,0-1-1 0 0,0-2 0 0 0,-1 0 1 0 0,-1-2-1 0 0,1 0 0 0 0,-2-2 1 0 0,16-10-130 0 0,-34 20-18 0 0,0 0 0 0 0,0 0 0 0 0,0-1 0 0 0,0 0 0 0 0,-1 0 0 0 0,1 0 0 0 0,-1 0 0 0 0,0-1 0 0 0,0 1 0 0 0,-1-1 0 0 0,0 0 0 0 0,1 0 0 0 0,-1-1 0 0 0,-1 1 0 0 0,1 0 0 0 0,-1-1 0 0 0,0 0 0 0 0,0 1 0 0 0,-1-1 0 0 0,0 0 0 0 0,0 0 0 0 0,0 0 0 0 0,-1 0 0 0 0,0 0 0 0 0,0 0 0 0 0,0 0 0 0 0,-1 0 0 0 0,0 0 0 0 0,0 0 0 0 0,0 0 0 0 0,-1 0 0 0 0,0 1 0 0 0,0-1 0 0 0,0 0 0 0 0,-1 1 0 0 0,0 0 0 0 0,0 0 0 0 0,0-1 0 0 0,-1 2 0 0 0,1-1 0 0 0,-1 0 0 0 0,-1 1 0 0 0,1 0 0 0 0,0 0 0 0 0,-1 0 0 0 0,0 0 0 0 0,-3-1 18 0 0,5 2-3 0 0,0-1-1 0 0,-1 1 0 0 0,1 0 1 0 0,-1 0-1 0 0,0 0 0 0 0,1 1 1 0 0,-1-1-1 0 0,0 1 1 0 0,-1 0-1 0 0,1 0 0 0 0,0 1 1 0 0,-1-1-1 0 0,1 1 0 0 0,-1 0 1 0 0,1 0-1 0 0,-1 0 1 0 0,1 1-1 0 0,-1 0 0 0 0,1-1 1 0 0,-1 2-1 0 0,0-1 0 0 0,1 0 1 0 0,-1 1-1 0 0,1 0 1 0 0,-1 0-1 0 0,1 0 0 0 0,-1 1 1 0 0,1 0-1 0 0,0-1 0 0 0,0 2 1 0 0,0-1-1 0 0,0 0 1 0 0,0 1-1 0 0,0-1 0 0 0,1 1 1 0 0,-1 0-1 0 0,1 1 0 0 0,0-1 1 0 0,0 0-1 0 0,0 1 1 0 0,0 0-1 0 0,0 0 0 0 0,1 0 1 0 0,0 0-1 0 0,0 0 1 0 0,0 0-1 0 0,0 0 0 0 0,1 1 1 0 0,-1-1-1 0 0,1 1 0 0 0,0-1 1 0 0,1 1-1 0 0,-1 1 4 0 0,6 8 63 0 0,1 1 0 0 0,0-1 1 0 0,1-1-1 0 0,1 1 0 0 0,0-2 0 0 0,1 1 0 0 0,0-1 0 0 0,1 0 1 0 0,0-1-1 0 0,1 0 0 0 0,0 0 0 0 0,1-1 0 0 0,0-1 1 0 0,0 0-1 0 0,1-1 0 0 0,1 0 0 0 0,-1-1 0 0 0,1 0 0 0 0,10 3-63 0 0,32 18-349 0 0,1-2 0 0 0,2-3-1 0 0,0-2 1 0 0,38 7 349 0 0,18-1-3908 0 0,-3-3-4120 0 0,-83-18 222 0 0</inkml:trace>
  <inkml:trace contextRef="#ctx0" brushRef="#br0" timeOffset="-3498.555">20000 404 6369 0 0,'0'0'1763'0'0,"0"0"-353"0"0,0 0-578 0 0,0 0-514 0 0,0 0-422 0 0,0 0-294 0 0,0 0-45 0 0,0 0 146 0 0,0 0 277 0 0,0 0 312 0 0,0 0 160 0 0,0 0 39 0 0,-7 13-10 0 0,-44 144 1112 0 0,41 329-462 0 0,10-468-1066 0 0,1 0 0 0 0,0 1 0 0 0,2-1 1 0 0,0-1-1 0 0,1 1 0 0 0,0 0 0 0 0,2-1 0 0 0,0 0 1 0 0,1 0-1 0 0,1-1 0 0 0,6 10-65 0 0,1-28 2229 0 0,-2-52-5798 0 0,-11 45 2174 0 0,2-14-2879 0 0,-2 5-3304 0 0</inkml:trace>
  <inkml:trace contextRef="#ctx0" brushRef="#br0" timeOffset="-3221.986">19806 211 20692 0 0,'0'0'793'0'0,"0"0"-45"0"0,0 0-244 0 0,0 0-367 0 0,0 0-286 0 0,0 0-111 0 0,0 0 20 0 0,0 0 110 0 0,0 0 130 0 0,0 0 39 0 0,0 0 12 0 0,37-2 15 0 0,119-6 1 0 0,339 24-71 0 0,-467-16-424 0 0,32 1-1009 0 0,-29 8-4557 0 0,-27-2-1545 0 0,-4-3 623 0 0</inkml:trace>
  <inkml:trace contextRef="#ctx0" brushRef="#br0" timeOffset="-2972.142">19781 701 18964 0 0,'0'0'456'0'0,"0"0"-453"0"0,0 0-355 0 0,0 0 45 0 0,0 0 238 0 0,0 0 273 0 0,32 5 48 0 0,105 14-30 0 0,193-17 304 0 0,-164-9-4091 0 0,-147 7 2160 0 0,29 1-5842 0 0,-29 2-435 0 0</inkml:trace>
  <inkml:trace contextRef="#ctx0" brushRef="#br0" timeOffset="-2587.007">20613 983 19924 0 0,'0'0'-717'0'0,"0"0"-346"0"0,0 0-36 0 0,0 0 391 0 0,0 0 613 0 0,0 0 194 0 0,0 0 20 0 0,0 0 9 0 0,0 0 45 0 0,0 0 87 0 0,34 10 141 0 0,105 32 150 0 0,-40-31 1324 0 0,-68-14-1754 0 0,-1-1 0 0 0,0-1 1 0 0,0-1-1 0 0,0-2 0 0 0,-1 0 0 0 0,0-3 0 0 0,-1 0 0 0 0,0-2 0 0 0,-1-1 0 0 0,19-12-121 0 0,-40 23-19 0 0,0 0 0 0 0,0 0-1 0 0,0-1 1 0 0,0 0 0 0 0,0 0 0 0 0,-1 0 0 0 0,0 0-1 0 0,0-1 1 0 0,0 0 0 0 0,0 0 0 0 0,-1 0-1 0 0,0-1 1 0 0,0 0 0 0 0,0 1 0 0 0,-1-1 0 0 0,0-1-1 0 0,0 1 1 0 0,0 0 0 0 0,-1-1 0 0 0,0 1-1 0 0,0-1 1 0 0,-1 0 0 0 0,0 0 0 0 0,0-3 19 0 0,-4 6-124 0 0,-1-1 0 0 0,1 1 0 0 0,-1 0 0 0 0,0 1 0 0 0,0-1 0 0 0,0 1 0 0 0,-1 0 0 0 0,0 0 0 0 0,1 0 0 0 0,-1 0 0 0 0,0 1 0 0 0,0 0 0 0 0,0 0 0 0 0,0 0 0 0 0,-1 1 0 0 0,1-1 0 0 0,0 1 0 0 0,-1 1 0 0 0,1-1 0 0 0,-1 1 0 0 0,1 0 0 0 0,-1 0 0 0 0,1 0 0 0 0,-1 1 124 0 0,-13-2-13 0 0,0 1 0 0 0,-1 1 0 0 0,1 1 0 0 0,0 0 0 0 0,0 2 0 0 0,0 0 0 0 0,1 1 0 0 0,-1 1 0 0 0,1 0-1 0 0,1 2 1 0 0,-1 0 0 0 0,1 1 0 0 0,1 0 0 0 0,-1 2 0 0 0,2 0 0 0 0,-1 1 0 0 0,-1 2 13 0 0,14-12 12 0 0,1 0 0 0 0,0 0 0 0 0,0-1 1 0 0,0 1-1 0 0,0 1 0 0 0,0-1 0 0 0,0 0 0 0 0,1 0 1 0 0,-1 1-1 0 0,1-1 0 0 0,0 1 0 0 0,-1-1 0 0 0,1 1 1 0 0,0-1-1 0 0,0 1 0 0 0,1 0 0 0 0,-1 0 0 0 0,1-1 1 0 0,-1 1-1 0 0,1 0 0 0 0,0 0 0 0 0,0 0 0 0 0,0-1 1 0 0,0 1-1 0 0,1 0 0 0 0,-1 0 0 0 0,1 0 0 0 0,-1-1 1 0 0,1 1-1 0 0,0 0 0 0 0,0-1 0 0 0,0 1 0 0 0,1-1 1 0 0,-1 1-1 0 0,1-1 0 0 0,-1 1 0 0 0,1-1 0 0 0,0 0 1 0 0,0 0-1 0 0,0 0 0 0 0,0 0 0 0 0,0 0 1 0 0,0 0-1 0 0,0-1 0 0 0,1 1 0 0 0,-1-1 0 0 0,1 1 1 0 0,-1-1-1 0 0,1 0 0 0 0,0 0 0 0 0,-1 0 0 0 0,1-1 1 0 0,0 1-13 0 0,23 4 151 0 0,0-2 0 0 0,0-1 0 0 0,1-1 0 0 0,-1-1 0 0 0,0-2 0 0 0,0 0 0 0 0,13-4-151 0 0,84-4 367 0 0,-121 10-374 0 0,1-1 0 0 0,-1 1 0 0 0,1 0 0 0 0,-1 0 0 0 0,0 0 0 0 0,1 0 0 0 0,-1 1 0 0 0,1-1 0 0 0,-1 0 0 0 0,0 1 0 0 0,1 0 0 0 0,-1 0 0 0 0,0-1 0 0 0,0 1 0 0 0,1 1 0 0 0,-1-1 0 0 0,0 0 0 0 0,0 0 0 0 0,0 1 0 0 0,-1-1 0 0 0,1 1 0 0 0,0 0 0 0 0,0-1 0 0 0,-1 1 1 0 0,1 0-1 0 0,-1 0 0 0 0,1 0 0 0 0,-1 1 7 0 0,15 17-23 0 0,45 9-973 0 0,-12-30-7489 0 0,-48 1 8264 0 0,13-1-9330 0 0</inkml:trace>
  <inkml:trace contextRef="#ctx0" brushRef="#br0" timeOffset="-2301.229">21887 67 21269 0 0,'0'0'-199'0'0,"0"0"-224"0"0,0 0-190 0 0,0 0 22 0 0,0 0 199 0 0,0 0 209 0 0,0 0 107 0 0,0 0 37 0 0,0 0 29 0 0,-1 37 15 0 0,-11 235 102 0 0,8 219 457 0 0,7-483-1800 0 0,4-43-5393 0 0,-4 16 926 0 0,-2 7-148 0 0</inkml:trace>
  <inkml:trace contextRef="#ctx0" brushRef="#br0" timeOffset="-1916.183">21815 467 13179 0 0,'0'0'2500'0'0,"0"0"-587"0"0,0 0-948 0 0,0 0-634 0 0,0 0-390 0 0,0 0-153 0 0,0 0 20 0 0,0 0 119 0 0,0 0 141 0 0,0 0 67 0 0,0 0 39 0 0,0 0 36 0 0,19-1 38 0 0,147-23 867 0 0,-150 17-1005 0 0,0-1 1 0 0,-1 0 0 0 0,0-1 0 0 0,-1 0-1 0 0,0-1 1 0 0,0-1 0 0 0,-1 0 0 0 0,0-1-1 0 0,-1-1 1 0 0,0 0 0 0 0,-1 0 0 0 0,-1-1-1 0 0,0 0 1 0 0,-1-1 0 0 0,0 0 0 0 0,-1-1-1 0 0,-1 1 1 0 0,-1-2 0 0 0,0 1 0 0 0,-1-1-1 0 0,0 1 1 0 0,-2-1 0 0 0,0 0 0 0 0,0-17-111 0 0,-27 159-2986 0 0,4-45 3199 0 0,6 2-130 0 0,3 1 1 0 0,4 0-1 0 0,4 1 1 0 0,3-1-1 0 0,4 2-83 0 0,-1-71 33 0 0,0 0-1 0 0,0 0 0 0 0,1-1 0 0 0,1 0 0 0 0,0 0 0 0 0,1 0 0 0 0,0-1 0 0 0,1 0 1 0 0,0 0-1 0 0,1 0 0 0 0,4 3-32 0 0,-11-27-4318 0 0,-3 0-2437 0 0,0 5-3130 0 0</inkml:trace>
  <inkml:trace contextRef="#ctx0" brushRef="#br0" timeOffset="-1669.567">21987 404 21133 0 0,'0'0'928'0'0,"0"0"-472"0"0,0 0-496 0 0,0 0-296 0 0,0 0 8 0 0,0 0 128 0 0,0 0 112 0 0,0 0 48 0 0,203-4 0 0 0,-165 10-40 0 0,-5-3-48 0 0,3 1-89 0 0,-4 2-143 0 0,3-4-352 0 0,-3 2-784 0 0,0 0-1169 0 0,-9-1-1472 0 0,-8-1-7073 0 0</inkml:trace>
  <inkml:trace contextRef="#ctx0" brushRef="#br0" timeOffset="-1414.942">22472 769 10306 0 0,'0'0'360'0'0,"0"0"-149"0"0,0 0 14 0 0,0 0 70 0 0,0 0 68 0 0,0 0 70 0 0,0 0 61 0 0,0 0 117 0 0,0 0 185 0 0,0 0 233 0 0,0 0 181 0 0,0 0 55 0 0,32 26-82 0 0,101 75-210 0 0,-63-75 69 0 0,-60-29-870 0 0,6 1-90 0 0,-1 0 0 0 0,0 0 0 0 0,1-2-1 0 0,-1 0 1 0 0,0 0 0 0 0,-1-2 0 0 0,1 0-1 0 0,-1 0 1 0 0,-1-2 0 0 0,1 1-1 0 0,-1-2 1 0 0,0 0 0 0 0,-1 0 0 0 0,0-1-1 0 0,-1-1 1 0 0,0 0 0 0 0,0 0-1 0 0,3-7-81 0 0,-12 14-36 0 0,0-1-1 0 0,-1 0 0 0 0,0 0 0 0 0,1 0 0 0 0,-2 0 0 0 0,1 1 0 0 0,-1-1 0 0 0,1 0 0 0 0,-1 0 0 0 0,-1 0 0 0 0,1 0 0 0 0,-1 0 0 0 0,0 0 0 0 0,0 0 0 0 0,0 0 0 0 0,-1 0 0 0 0,1 1 1 0 0,-1-1-1 0 0,0 0 0 0 0,-1 1 0 0 0,1 0 0 0 0,-1 0 0 0 0,0-1 0 0 0,0 2 0 0 0,0-1 0 0 0,-1 0 0 0 0,1 1 0 0 0,-1-1 0 0 0,0 1 0 0 0,0 0 0 0 0,0 0 0 0 0,0 0 0 0 0,0 1 0 0 0,-1 0 0 0 0,1 0 1 0 0,-2-1 36 0 0,-176-52-1110 0 0,170 53 1054 0 0,0 0-1 0 0,0 1 1 0 0,0 0 0 0 0,0 1-1 0 0,0 0 1 0 0,1 1-1 0 0,-1 0 1 0 0,0 1-1 0 0,0 0 1 0 0,1 1-1 0 0,-1 0 1 0 0,1 1 0 0 0,0 1-1 0 0,0-1 1 0 0,0 2-1 0 0,1-1 1 0 0,0 2-1 0 0,0-1 1 0 0,0 1-1 0 0,1 1 1 0 0,0 0 0 0 0,0 0-1 0 0,1 1 1 0 0,0 0-1 0 0,1 0 1 0 0,0 1-1 0 0,0-1 1 0 0,1 2-1 0 0,0-1 1 0 0,1 1 0 0 0,-2 6 56 0 0,6-13-78 0 0,0 0 0 0 0,1 1 0 0 0,-1-1 0 0 0,1 1 1 0 0,1-1-1 0 0,-1 1 0 0 0,0-1 0 0 0,1 1 0 0 0,0-1 1 0 0,0 0-1 0 0,0 1 0 0 0,1-1 0 0 0,-1 0 0 0 0,1 0 1 0 0,0 0-1 0 0,0 0 0 0 0,1 0 0 0 0,-1-1 0 0 0,1 1 1 0 0,0-1-1 0 0,0 1 0 0 0,0-1 0 0 0,0 0 0 0 0,1 1 78 0 0,59 37-7951 0 0,-43-33-481 0 0</inkml:trace>
  <inkml:trace contextRef="#ctx0" brushRef="#br0" timeOffset="-869.215">23123 467 19612 0 0,'0'0'-135'0'0,"0"0"-243"0"0,0 0-314 0 0,0 0-205 0 0,0 0 0 0 0,0 0 155 0 0,0 0 282 0 0,0 0 282 0 0,0 0 220 0 0,0 0 144 0 0,0 0 71 0 0,0 0 52 0 0,0 0 2 0 0,21 5-45 0 0,154 24 208 0 0,12-29-439 0 0,-242 46-283 0 0,45-40 247 0 0,1 1 0 0 0,0-1 0 0 0,0 1 0 0 0,0 1 0 0 0,1 0 0 0 0,0 0 0 0 0,1 1-1 0 0,0 0 1 0 0,0 0 0 0 0,1 0 0 0 0,0 1 0 0 0,1 0 0 0 0,0 0 0 0 0,0 0 0 0 0,1 1 0 0 0,1 0 0 0 0,0 0 0 0 0,0 0 0 0 0,1 0 0 0 0,0 0 0 0 0,1 0 0 0 0,0 1 0 0 0,1-1 0 0 0,1 4 1 0 0,5-8 99 0 0,1-1 0 0 0,-1-1 0 0 0,1 1 0 0 0,1-1 1 0 0,-1-1-1 0 0,1 1 0 0 0,0-1 0 0 0,0-1 0 0 0,0 1 1 0 0,0-1-1 0 0,1-1 0 0 0,-1 0 0 0 0,1 0 0 0 0,0 0 1 0 0,-1-1-1 0 0,1 0 0 0 0,0-1 0 0 0,0 0 0 0 0,0-1 1 0 0,-1 1-1 0 0,1-2 0 0 0,0 1 0 0 0,-1-1 0 0 0,1-1 1 0 0,-1 1-1 0 0,9-5-99 0 0,3 3 39 0 0,0 0 0 0 0,-1-2 1 0 0,0 0-1 0 0,1-1 0 0 0,-2-1 1 0 0,1-1-1 0 0,-1-1 0 0 0,-1 0 1 0 0,0-2-1 0 0,0 1 0 0 0,-1-2 0 0 0,-1 0 1 0 0,0-1-1 0 0,-1-1 0 0 0,0 0 1 0 0,-1-1-1 0 0,1-3-39 0 0,-13 14-10 0 0,0 1-1 0 0,0-1 1 0 0,0 0 0 0 0,-1 0-1 0 0,0 0 1 0 0,0 0 0 0 0,0 0-1 0 0,0 0 1 0 0,-1 1-1 0 0,0-1 1 0 0,0 0 0 0 0,0 0-1 0 0,0 0 1 0 0,-1 1 0 0 0,0-1-1 0 0,0 1 1 0 0,0-1 0 0 0,0 1-1 0 0,-1 0 1 0 0,0 0 0 0 0,0 0-1 0 0,0 0 1 0 0,0 0 0 0 0,-1 1-1 0 0,1 0 1 0 0,-1-1 0 0 0,0 1-1 0 0,0 1 1 0 0,0-1 0 0 0,0 0-1 0 0,-1 1 1 0 0,1 0-1 0 0,-1 0 1 0 0,1 0 0 0 0,-1 1-1 0 0,0 0 1 0 0,1-1 0 0 0,-1 2-1 0 0,0-1 1 0 0,0 0 0 0 0,0 1-1 0 0,0 0 1 0 0,0 0 0 0 0,0 1-1 0 0,0-1 1 0 0,1 1 0 0 0,-1 0-1 0 0,0 0 1 0 0,0 1 0 0 0,1-1-1 0 0,-1 1 1 0 0,1 0 0 0 0,-1 1-1 0 0,1-1 1 0 0,0 1 0 0 0,0-1-1 0 0,0 1 1 0 0,-2 2 10 0 0,1 0 30 0 0,-1-1 0 0 0,1 2 0 0 0,0-1 0 0 0,1 0 0 0 0,-1 1 0 0 0,1 0 0 0 0,0 0 0 0 0,1 0 0 0 0,-1 0 0 0 0,1 1 0 0 0,1 0 0 0 0,-1-1 0 0 0,1 1 1 0 0,0 0-1 0 0,0 0 0 0 0,1 0 0 0 0,0 0 0 0 0,1 0 0 0 0,-1 1 0 0 0,1-1 0 0 0,0 0 0 0 0,1 0 0 0 0,0 0 0 0 0,0 0 0 0 0,1 0 0 0 0,0 0 0 0 0,0 0 0 0 0,1 2-30 0 0,3 5 58 0 0,1-1 0 0 0,0 0 0 0 0,1 0 0 0 0,0-1 1 0 0,1 0-1 0 0,0 0 0 0 0,1-1 0 0 0,0 0 0 0 0,1-1 0 0 0,1 0 0 0 0,-1-1 0 0 0,1 0 0 0 0,5 2-58 0 0,141 62-2477 0 0,-102-55-1321 0 0,-1-3-3323 0 0,-13-7-566 0 0</inkml:trace>
  <inkml:trace contextRef="#ctx0" brushRef="#br0" timeOffset="3700.543">19296 1628 0 0 0,'0'0'1075'0'0,"0"0"-254"0"0,0 0-74 0 0,0 0 92 0 0,0 0 125 0 0,0 0 63 0 0,0 0 60 0 0,0 0-43 0 0,0 0-114 0 0,0 0-149 0 0,0 0-250 0 0,0 0-270 0 0,0 0-282 0 0,-1-4-316 0 0,-6 190 872 0 0,6-134-299 0 0,3 0 1 0 0,1 0-1 0 0,3 0 1 0 0,2-1 0 0 0,3 1-1 0 0,1-2 1 0 0,11 24-237 0 0,-22-71 6 0 0,-5-11-4400 0 0,2 4-3158 0 0</inkml:trace>
  <inkml:trace contextRef="#ctx0" brushRef="#br0" timeOffset="4039.217">18528 1541 18700 0 0,'0'0'707'0'0,"0"0"-23"0"0,0 0-313 0 0,0 0-361 0 0,0 0-262 0 0,0 0-140 0 0,0 0 13 0 0,0 0 185 0 0,0 0 183 0 0,0 0 83 0 0,0 0 76 0 0,35-7 39 0 0,115-20 42 0 0,117 24 793 0 0,373 18-347 0 0,-537-31-542 0 0,-227 67-2324 0 0,119-49 1503 0 0,-14 10-2291 0 0,12 0-4365 0 0,7-8-1164 0 0</inkml:trace>
  <inkml:trace contextRef="#ctx0" brushRef="#br0" timeOffset="4686.251">19800 1447 12995 0 0,'0'0'5065'0'0,"0"0"-4016"0"0,0 0-1375 0 0,0 0-397 0 0,0 0-68 0 0,0 0 210 0 0,0 0 270 0 0,0 0 151 0 0,0 0 76 0 0,0 0 24 0 0,0 0 30 0 0,0 0 49 0 0,-3 34 64 0 0,-8 106 73 0 0,27 153 771 0 0,-14-237-796 0 0,-1-22-34 0 0,0 0 1 0 0,3 0-1 0 0,0-1 1 0 0,2 1-1 0 0,2-1 1 0 0,5 11-98 0 0,-1-45 4686 0 0,20-38-4640 0 0,-10 11-116 0 0,-7 13-71 0 0,-6 3 34 0 0,2 0 0 0 0,0 0 0 0 0,0 1 0 0 0,1 1 0 0 0,0 0 0 0 0,1 0 0 0 0,0 1 0 0 0,1 1 0 0 0,-1 0 0 0 0,2 1 0 0 0,-1 0 0 0 0,1 2 0 0 0,0-1-1 0 0,0 2 1 0 0,1 0 0 0 0,3 0 107 0 0,-13 54-1332 0 0,-9 107 1566 0 0,30-165 2059 0 0,-10-1-2290 0 0,-1-2 0 0 0,0 0-1 0 0,-1-1 1 0 0,0 0-1 0 0,0-1 1 0 0,-2-1-1 0 0,0 0 1 0 0,0-1 0 0 0,-1 0-1 0 0,-1-1 1 0 0,-1 0-1 0 0,0-1 1 0 0,-1 0 0 0 0,-1-1-1 0 0,0 1 1 0 0,1-10-3 0 0,-3 88-1930 0 0,-2-51 2059 0 0,1 0 0 0 0,1 0 0 0 0,-1 0-1 0 0,2-1 1 0 0,-1 0 0 0 0,1 0 0 0 0,1-1 0 0 0,0 0 0 0 0,0 0 0 0 0,0-1 0 0 0,1 0-1 0 0,0 0 1 0 0,6 3-129 0 0,30 13-4131 0 0,0-8-4953 0 0,-38-13 565 0 0</inkml:trace>
  <inkml:trace contextRef="#ctx0" brushRef="#br0" timeOffset="4934.201">20383 1491 22709 0 0,'0'0'424'0'0,"0"0"-37"0"0,0 0-169 0 0,0 0-116 0 0,0 0-61 0 0,0 0-96 0 0,0 0-59 0 0,0 0-1 0 0,0 0 12 0 0,0 0 34 0 0,0 0-22 0 0,0 0-86 0 0,0 0-150 0 0,-6-8-182 0 0,-12-23-98 0 0,53 40-2168 0 0,4 16-1824 0 0,-14-9-1314 0 0,-12-6-2514 0 0</inkml:trace>
  <inkml:trace contextRef="#ctx0" brushRef="#br0" timeOffset="5275.294">20798 1758 15947 0 0,'0'0'1159'0'0,"0"0"-769"0"0,0 0-672 0 0,0 0-163 0 0,0 0 70 0 0,0 0 164 0 0,0 0 153 0 0,0 0 71 0 0,0 0 44 0 0,0 0 41 0 0,0 0 22 0 0,0 0 48 0 0,-1 34 43 0 0,-4 109-9 0 0,3-136-137 0 0,1 0-1 0 0,0 0 0 0 0,1 0 0 0 0,-1 0 1 0 0,1 1-1 0 0,1-1 0 0 0,-1 0 0 0 0,1 0 1 0 0,1 0-1 0 0,-1 0 0 0 0,1 0 0 0 0,0 0 0 0 0,1 0 1 0 0,0-1-1 0 0,0 1 0 0 0,0-1 0 0 0,1 0 1 0 0,0 0-1 0 0,0 0 0 0 0,0 0 0 0 0,1-1 1 0 0,0 1-1 0 0,1 0-64 0 0,0-4 94 0 0,0 0 1 0 0,-1 0-1 0 0,1-1 1 0 0,0 0-1 0 0,-1 0 1 0 0,1-1-1 0 0,0 0 1 0 0,0 0-1 0 0,0 0 1 0 0,0 0-1 0 0,0-1 1 0 0,-1 0-1 0 0,1 0 1 0 0,0-1-1 0 0,-1 0 0 0 0,1 0 1 0 0,-1 0-1 0 0,1 0 1 0 0,-1-1-1 0 0,0 0 1 0 0,0 0-1 0 0,0 0 1 0 0,-1-1-1 0 0,1 0 1 0 0,-1 0-1 0 0,0 0 1 0 0,0 0-1 0 0,0-1 1 0 0,0 1-1 0 0,-1-1 0 0 0,0-1-94 0 0,11-5-115 0 0,79-121-283 0 0,-94 142 407 0 0,1 0-1 0 0,1 0 1 0 0,0 0-1 0 0,0 0 1 0 0,1 0-1 0 0,0 0 1 0 0,1 0-1 0 0,0-1 1 0 0,0 1-1 0 0,1-1 1 0 0,0 0-1 0 0,1 0 1 0 0,0-1-1 0 0,1 1 1 0 0,-1-1-1 0 0,2 0 1 0 0,-1 0-1 0 0,1-1 1 0 0,6 5-10 0 0,46 32-3178 0 0,-15-21-5129 0 0,-25-13-1253 0 0</inkml:trace>
  <inkml:trace contextRef="#ctx0" brushRef="#br0" timeOffset="6438.581">22807 1396 11851 0 0,'0'0'1661'0'0,"0"0"-433"0"0,0 0-846 0 0,0 0-726 0 0,0 0-574 0 0,0 0-249 0 0,0 0 66 0 0,0 0 354 0 0,0 0 504 0 0,0 0 314 0 0,0 0 149 0 0,0 0 72 0 0,0 0 44 0 0,-1 20 32 0 0,2 132 647 0 0,62 111 1027 0 0,-63-262-1741 0 0,0-1 162 0 0,0 0 150 0 0,0 0 94 0 0,0 0 20 0 0,-4-7 4164 0 0,-11-18-4785 0 0,-12 46-3609 0 0,9-13 3132 0 0,-8 3 2581 0 0,33-28-1013 0 0,3 7-1275 0 0,0 0 0 0 0,1 1-1 0 0,0 1 1 0 0,0 0-1 0 0,1 1 1 0 0,0 0 0 0 0,0 0-1 0 0,0 1 1 0 0,1 1-1 0 0,0 0 1 0 0,0 1 0 0 0,0 0-1 0 0,1 1 1 0 0,-1 1-1 0 0,1 0 1 0 0,0 1 0 0 0,0 0-1 0 0,0 1 1 0 0,8 1 78 0 0,-10-3-69 0 0,0 1 0 0 0,1 0 0 0 0,-1 0 0 0 0,0 2 0 0 0,1-1 0 0 0,-1 1 1 0 0,0 1-1 0 0,0 0 0 0 0,0 1 0 0 0,0 0 0 0 0,0 1 0 0 0,0 1 0 0 0,-1-1 0 0 0,0 2 0 0 0,0 0 1 0 0,0 0-1 0 0,-1 1 0 0 0,0 0 0 0 0,0 0 0 0 0,-1 1 0 0 0,0 1 0 0 0,0 0 0 0 0,-1 0 0 0 0,0 0 1 0 0,-1 1-1 0 0,0 0 0 0 0,0 1 0 0 0,-1 0 0 0 0,4 10 69 0 0,-9-18 32 0 0,-1 0 0 0 0,0 0 0 0 0,1-1 0 0 0,-1 1-1 0 0,-1 0 1 0 0,1 0 0 0 0,0 0 0 0 0,-1 0 0 0 0,0 0 0 0 0,1 0 0 0 0,-1 0 0 0 0,0-1 0 0 0,0 1 0 0 0,-1 0-1 0 0,1-1 1 0 0,-1 1 0 0 0,1-1 0 0 0,-1 1 0 0 0,0-1 0 0 0,0 0 0 0 0,0 0 0 0 0,0 0 0 0 0,0 0 0 0 0,0 0-1 0 0,0 0 1 0 0,-1 0 0 0 0,1-1 0 0 0,-1 1 0 0 0,0-1 0 0 0,1 0 0 0 0,-1 0 0 0 0,0 0 0 0 0,0 0-1 0 0,1 0 1 0 0,-1 0 0 0 0,0-1 0 0 0,0 0 0 0 0,0 1 0 0 0,0-1 0 0 0,0 0 0 0 0,0 0 0 0 0,0-1 0 0 0,0 1-1 0 0,0-1 1 0 0,1 1 0 0 0,-1-1 0 0 0,0 0 0 0 0,0 0 0 0 0,0 0 0 0 0,1 0-32 0 0,-20 1 0 0 0,-116-2 244 0 0,1-7 0 0 0,-1-5 0 0 0,-77-21-244 0 0,161 26-91 0 0,53 9-161 0 0,31 0-3348 0 0,16 0 285 0 0,-14 0-1998 0 0,-12 0-3243 0 0</inkml:trace>
  <inkml:trace contextRef="#ctx0" brushRef="#br0" timeOffset="6855.547">23415 1847 17196 0 0,'0'0'1083'0'0,"0"0"-899"0"0,0 0-531 0 0,0 0-124 0 0,0 0 80 0 0,0 0 142 0 0,0 0 110 0 0,0 0 91 0 0,0 0 90 0 0,0 0 111 0 0,0 0 187 0 0,0 0 212 0 0,6 10 174 0 0,21 28 76 0 0,-23-37-723 0 0,0 1 0 0 0,0-1 0 0 0,0 0 0 0 0,1 0-1 0 0,-1 0 1 0 0,0-1 0 0 0,0 0 0 0 0,0 1 0 0 0,0-2-1 0 0,1 1 1 0 0,-1 0 0 0 0,0-1 0 0 0,0 0-1 0 0,0 0 1 0 0,0 0 0 0 0,0 0 0 0 0,0 0 0 0 0,0-1-1 0 0,0 0 1 0 0,2-1-79 0 0,9-3 61 0 0,58-13 75 0 0,-47 14-133 0 0,1-2 1 0 0,-1 0 0 0 0,0-1 0 0 0,-1-2 0 0 0,0 0 0 0 0,-1-2 0 0 0,0-1 0 0 0,-1-1 0 0 0,0-1 0 0 0,17-15-4 0 0,-38 30-18 0 0,-1-1 1 0 0,0 1-1 0 0,0-1 1 0 0,0 0-1 0 0,0 0 1 0 0,0 1-1 0 0,0-1 1 0 0,0 0-1 0 0,0 0 1 0 0,0 0-1 0 0,0 0 1 0 0,0 0 0 0 0,0 0-1 0 0,-1 0 1 0 0,1 0-1 0 0,0-1 1 0 0,-1 1-1 0 0,1 0 1 0 0,-1 0-1 0 0,1-1 1 0 0,-1 1-1 0 0,0 0 1 0 0,0 0-1 0 0,1-1 1 0 0,-1 1 0 0 0,0 0-1 0 0,0-1 1 0 0,0 1-1 0 0,0 0 1 0 0,-1-1-1 0 0,1 1 1 0 0,0 0-1 0 0,0-1 1 0 0,-1 1-1 0 0,1 0 1 0 0,-1 0-1 0 0,1-1 1 0 0,-1 1 0 0 0,0 0-1 0 0,1 0 1 0 0,-1 0-1 0 0,0 0 1 0 0,0 0-1 0 0,0 0 1 0 0,0 0-1 0 0,0 0 1 0 0,0 0-1 0 0,0 0 1 0 0,0 1-1 0 0,0-1 1 0 0,0 0-1 0 0,0 1 1 0 0,0-1 0 0 0,-1 1-1 0 0,1-1 1 0 0,0 1-1 0 0,-1-1 1 0 0,1 1-1 0 0,0 0 1 0 0,0 0-1 0 0,-1 0 1 0 0,1-1-1 0 0,-2 2 18 0 0,-89-7-1164 0 0,82 7 1164 0 0,0-1 0 0 0,-1 2 0 0 0,1-1-1 0 0,0 1 1 0 0,0 1 0 0 0,0 0 0 0 0,0 0 0 0 0,1 1 0 0 0,-1 0-1 0 0,1 1 1 0 0,0 0 0 0 0,0 0 0 0 0,1 1 0 0 0,0 0 0 0 0,0 1-1 0 0,0 0 1 0 0,0 0 0 0 0,1 1 0 0 0,1-1 0 0 0,-1 1 0 0 0,1 1-1 0 0,1 0 1 0 0,-1-1 0 0 0,1 2 0 0 0,1-1 0 0 0,0 0 0 0 0,0 1 0 0 0,1 0-1 0 0,0 0 1 0 0,1 0 0 0 0,0 0 0 0 0,0 0 0 0 0,1 8 0 0 0,5-12 63 0 0,1 0 0 0 0,0 0 0 0 0,0 0 0 0 0,1-1 0 0 0,0 1 0 0 0,0-1 0 0 0,0-1 0 0 0,0 1 0 0 0,1-1 0 0 0,0 0 0 0 0,0-1 0 0 0,0 0 0 0 0,0 0 0 0 0,0 0 0 0 0,1-1 0 0 0,-1 0 0 0 0,1 0 0 0 0,0-1 0 0 0,-1 0 0 0 0,1 0 0 0 0,0-1 0 0 0,0 0 0 0 0,0-1-63 0 0,284-8-1864 0 0,-197-10-2400 0 0,-2-8-3739 0 0,-71 20 1710 0 0</inkml:trace>
  <inkml:trace contextRef="#ctx0" brushRef="#br0" timeOffset="7345.678">24430 1145 16772 0 0,'0'0'1412'0'0,"0"0"-424"0"0,0 0-773 0 0,0 0-577 0 0,0 0-242 0 0,0 0-29 0 0,0 0 175 0 0,0 0 274 0 0,0 0 156 0 0,0 0 63 0 0,0 0 4 0 0,0 0 18 0 0,0 0 30 0 0,10 36 27 0 0,33 118 29 0 0,23 339 871 0 0,-23-410-305 0 0,-76-114 3267 0 0,-56-40-4456 0 0,50 41 394 0 0,34 25 9 0 0,-1-1 0 0 0,-1 1 0 0 0,1 0 1 0 0,-1 0-1 0 0,0 1 0 0 0,0 0 0 0 0,0 0 1 0 0,0 1-1 0 0,-1-1 0 0 0,0 2 0 0 0,1-1 1 0 0,-1 1-1 0 0,0 0 0 0 0,-4 0 77 0 0,-9 73-1728 0 0,20-65 1773 0 0,1 1 0 0 0,0 0 1 0 0,0-1-1 0 0,0 1 0 0 0,1 0 0 0 0,-1-1 1 0 0,2 1-1 0 0,-1-1 0 0 0,1 1 0 0 0,0-1 0 0 0,0 0 1 0 0,1 1-1 0 0,0-1 0 0 0,0-1 0 0 0,0 1 1 0 0,1 0-1 0 0,0-1 0 0 0,0 1 0 0 0,0-1 1 0 0,0 0-1 0 0,1-1 0 0 0,0 1 0 0 0,0-1 0 0 0,1 0 1 0 0,-1 0-1 0 0,1 0 0 0 0,0-1 0 0 0,-1 0 1 0 0,2 0-1 0 0,-1-1 0 0 0,0 0 0 0 0,0 0 0 0 0,1 0 1 0 0,-1 0-1 0 0,7 0-45 0 0,127-4-694 0 0,-48-12-6406 0 0,-64 9-1723 0 0</inkml:trace>
  <inkml:trace contextRef="#ctx0" brushRef="#br0" timeOffset="-79614.645">26129 5308 16380 0 0,'0'0'705'0'0,"0"0"-66"0"0,0 0-198 0 0,0 0-173 0 0,0 0-84 0 0,0 0-68 0 0,0 0-70 0 0,0 0-20 0 0,0 0 4 0 0,0 0 3 0 0,32-8 38 0 0,101-23 43 0 0,-78 19 383 0 0,-28 8-258 0 0,-1-2 1 0 0,0-1-1 0 0,-1 0 1 0 0,1-2-1 0 0,-2-1 0 0 0,1-1 1 0 0,14-10-240 0 0,-33 19-13 0 0,0 0-1 0 0,-1 0 1 0 0,1-1 0 0 0,-1 1 0 0 0,1-1 0 0 0,-1-1-1 0 0,0 1 1 0 0,0-1 0 0 0,-1 1 0 0 0,1-2 0 0 0,-1 1-1 0 0,0 0 1 0 0,0-1 0 0 0,0 0 0 0 0,-1 1 0 0 0,1-2-1 0 0,-1 1 1 0 0,0 0 0 0 0,-1-1 0 0 0,1 1 0 0 0,-1-1-1 0 0,0 0 1 0 0,-1 1 0 0 0,1-1 0 0 0,-1 0-1 0 0,0 0 1 0 0,-1 0 0 0 0,1 0 0 0 0,-1 0 0 0 0,0-1-1 0 0,-1 1 1 0 0,0 0 0 0 0,0 0 0 0 0,0 0 0 0 0,0 1-1 0 0,-1-1 1 0 0,0 0 0 0 0,0 0 0 0 0,-1 1 0 0 0,0-1-1 0 0,-2-2 14 0 0,-14-7-87 0 0,0 0 0 0 0,-2 2-1 0 0,0 0 1 0 0,0 2-1 0 0,-1 0 1 0 0,-1 1 0 0 0,0 1-1 0 0,0 2 1 0 0,0 0 0 0 0,-1 1-1 0 0,0 1 1 0 0,0 2-1 0 0,-1 0 1 0 0,1 2 0 0 0,-1 0-1 0 0,1 2 1 0 0,-8 1 87 0 0,17 0-69 0 0,0 0 1 0 0,0 1 0 0 0,1 0 0 0 0,-1 1-1 0 0,1 1 1 0 0,0 1 0 0 0,0 0-1 0 0,1 0 1 0 0,-1 1 0 0 0,1 1-1 0 0,1 0 1 0 0,0 1 0 0 0,-3 3 68 0 0,10-8-1 0 0,0-1-1 0 0,1 1 1 0 0,-1 0-1 0 0,1 1 1 0 0,0-1 0 0 0,1 1-1 0 0,-1 0 1 0 0,1 0 0 0 0,0 0-1 0 0,0 0 1 0 0,0 0 0 0 0,1 1-1 0 0,0-1 1 0 0,0 1 0 0 0,0 0-1 0 0,1-1 1 0 0,-1 1 0 0 0,1 0-1 0 0,1 0 1 0 0,-1 0 0 0 0,1 0-1 0 0,0 0 1 0 0,1 0 0 0 0,-1 0-1 0 0,1 0 1 0 0,0-1 0 0 0,1 1-1 0 0,-1 0 1 0 0,1 0 0 0 0,1-1-1 0 0,-1 1 1 0 0,1-1 0 0 0,-1 0-1 0 0,3 3 2 0 0,25 30 155 0 0,3-1-1 0 0,0-2 1 0 0,2-1-1 0 0,2-2 1 0 0,1-1 0 0 0,1-2-1 0 0,2-1 1 0 0,0-3-1 0 0,29 13-154 0 0,100 68 100 0 0,-147-90-103 0 0,-8-9-24 0 0,0 1-1 0 0,-1 1 1 0 0,0 0-1 0 0,0 1 1 0 0,-1 1-1 0 0,0 0 1 0 0,-1 0-1 0 0,0 1 1 0 0,-1 1-1 0 0,0 0 0 0 0,-1 0 1 0 0,-1 1-1 0 0,0 1 1 0 0,-1-1-1 0 0,0 2 1 0 0,-1-1-1 0 0,-1 1 1 0 0,0 0-1 0 0,-1 0 1 0 0,0 7 27 0 0,-8-18 43 0 0,-1 0 1 0 0,0 0-1 0 0,0 0 0 0 0,-1-1 1 0 0,1 1-1 0 0,-1-1 1 0 0,0 0-1 0 0,0 0 0 0 0,0-1 1 0 0,-1 1-1 0 0,1-1 1 0 0,-1 0-1 0 0,0-1 0 0 0,0 0 1 0 0,0 0-1 0 0,0 0 1 0 0,0 0-1 0 0,0-1 0 0 0,-1 0 1 0 0,1 0-1 0 0,0-1 1 0 0,-1 0-1 0 0,1 0 0 0 0,0 0 1 0 0,-4-1-44 0 0,4 1 27 0 0,-84 9 197 0 0,0-5 0 0 0,0-3 0 0 0,0-5 0 0 0,1-3-1 0 0,-1-4 1 0 0,2-4 0 0 0,0-4 0 0 0,-61-22-224 0 0,135 35 75 0 0,5 5 3 0 0,0-1-1 0 0,1 0 0 0 0,-1-1 1 0 0,1 1-1 0 0,0-2 1 0 0,0 1-1 0 0,0-1 0 0 0,0-1 1 0 0,0 1-1 0 0,1-1 1 0 0,0-1-1 0 0,0 1 0 0 0,1-1 1 0 0,-1 0-1 0 0,1-1 0 0 0,0 0 1 0 0,1 0-1 0 0,0 0 1 0 0,0 0-1 0 0,1-1 0 0 0,-3-4-77 0 0,9 7-19 0 0,0-1-1 0 0,1 1 0 0 0,-1 0 0 0 0,1 0 0 0 0,0 0 0 0 0,0 0 0 0 0,0 1 0 0 0,1-1 0 0 0,0 1 0 0 0,0 0 0 0 0,0 0 0 0 0,0 0 1 0 0,1 1-1 0 0,-1-1 0 0 0,1 1 0 0 0,0 0 0 0 0,0 0 0 0 0,0 1 0 0 0,0-1 0 0 0,1 1 0 0 0,-1 1 0 0 0,3-2 20 0 0,-1 0-27 0 0,72-28-123 0 0,1 4 0 0 0,1 3-1 0 0,1 4 1 0 0,1 4 0 0 0,43-2 150 0 0,-89 12-52 0 0,302-40-2481 0 0,-116 24-7729 0 0,-165 17 519 0 0</inkml:trace>
  <inkml:trace contextRef="#ctx0" brushRef="#br0" timeOffset="-78048.372">28046 5212 0 0 0,'0'0'372'0'0,"0"0"176"0"0,0 0 187 0 0,0 0 152 0 0,0 0 157 0 0,0 0 110 0 0,0 0 65 0 0,0 0 25 0 0,0 0-16 0 0,0 0 6 0 0,0 0-45 0 0,0 0-70 0 0,11 2-91 0 0,32 3-125 0 0,15-56 2069 0 0,-51 40-2932 0 0,0 0 0 0 0,0-1 0 0 0,-1 0 0 0 0,-1 0 0 0 0,0 0 0 0 0,0-1 0 0 0,-2 0 0 0 0,1 0 0 0 0,-2 0 0 0 0,0 0 0 0 0,0 0 0 0 0,-1 0 0 0 0,-1-1 0 0 0,0 1 0 0 0,-1 0 0 0 0,0-1 0 0 0,-1 1 0 0 0,-1 0 0 0 0,0 0 0 0 0,0 0 0 0 0,-2 1 0 0 0,1-1 0 0 0,-2 1 0 0 0,0 0 0 0 0,0 0 0 0 0,-1 1 0 0 0,0 0 0 0 0,-1 0 0 0 0,0 0 0 0 0,-5-3-40 0 0,10 9-116 0 0,-1 0 0 0 0,0 0 1 0 0,0 0-1 0 0,0 1 0 0 0,-1 0 1 0 0,0-1-1 0 0,1 1 0 0 0,-2 1 0 0 0,1-1 1 0 0,0 1-1 0 0,-1 0 0 0 0,1 0 1 0 0,-1 1-1 0 0,0-1 0 0 0,0 1 1 0 0,0 1-1 0 0,0-1 0 0 0,0 1 0 0 0,0 0 1 0 0,-1 0-1 0 0,-1 1 116 0 0,5 2-100 0 0,0 1 0 0 0,0 0 0 0 0,1 0 0 0 0,-1 0 0 0 0,1 0 0 0 0,-1 0 0 0 0,1 1 0 0 0,0-1 0 0 0,0 1 0 0 0,0 0 0 0 0,1-1 1 0 0,-1 1-1 0 0,1 0 0 0 0,0 0 0 0 0,0 0 0 0 0,0 0 0 0 0,1 0 0 0 0,-1 0 0 0 0,1 0 0 0 0,0 0 0 0 0,0 2 100 0 0,-4 94 134 0 0,4-1 0 0 0,5 1 0 0 0,9 45-134 0 0,4 68 203 0 0,3 251 195 0 0,-21 81-398 0 0,-1-532 53 0 0,2 7 53 0 0,-2-1 1 0 0,0 1-1 0 0,-1 0 1 0 0,0-1-1 0 0,-2 1 1 0 0,-1-1-1 0 0,0 0 1 0 0,-1 0-1 0 0,-1-1 1 0 0,-1 0-1 0 0,-2 2-106 0 0,9-18 171 0 0,-1 0 0 0 0,0 0 0 0 0,1-1 0 0 0,-1 1 0 0 0,0-1 0 0 0,0 1 0 0 0,0-1 0 0 0,-1 0 0 0 0,1 0 1 0 0,0 0-1 0 0,0 0 0 0 0,-1 0 0 0 0,1 0 0 0 0,0-1 0 0 0,-1 1 0 0 0,1-1 0 0 0,-1 0 0 0 0,1 1 0 0 0,-1-1 0 0 0,1 0 0 0 0,-1 0 0 0 0,1-1 0 0 0,0 1 0 0 0,-1-1 0 0 0,1 1 0 0 0,-1-1 0 0 0,1 0 0 0 0,0 1 0 0 0,-1-2-171 0 0,-69-34 1218 0 0,65 31-1231 0 0,-32-17-194 0 0,1-1-1 0 0,1-2 1 0 0,2-2-1 0 0,0-1 0 0 0,2-2 1 0 0,1-1-1 0 0,1-2 1 0 0,2 0-1 0 0,-10-19 208 0 0,36 50-41 0 0,1-1-1 0 0,0 1 1 0 0,0-1 0 0 0,0 0 0 0 0,0 0-1 0 0,1 0 1 0 0,-1 0 0 0 0,1 0 0 0 0,-1 0-1 0 0,1 0 1 0 0,0-1 0 0 0,1 1 0 0 0,-1 0-1 0 0,0-1 1 0 0,1 1 0 0 0,0 0 0 0 0,0-1-1 0 0,0 1 1 0 0,0-1 0 0 0,0 1-1 0 0,1 0 1 0 0,0-1 0 0 0,-1 1 0 0 0,1 0-1 0 0,0 0 1 0 0,1-1 0 0 0,-1 1 0 0 0,0 0-1 0 0,1 0 1 0 0,0 0 0 0 0,0 1 0 0 0,0-1-1 0 0,0 0 1 0 0,0 1 0 0 0,0-1 0 0 0,1 1-1 0 0,-1 0 1 0 0,1-1 0 0 0,0 1 0 0 0,0 1-1 0 0,0-1 1 0 0,0 0 0 0 0,0 1-1 0 0,0-1 1 0 0,0 1 0 0 0,0 0 0 0 0,0 0-1 0 0,1 0 1 0 0,0 0 41 0 0,54-17-17 0 0,0 3 1 0 0,0 2-1 0 0,1 2 0 0 0,1 4 0 0 0,13 1 17 0 0,85-5-7009 0 0,-144 11 5763 0 0,16-2-8464 0 0</inkml:trace>
  <inkml:trace contextRef="#ctx0" brushRef="#br0" timeOffset="-77676.638">28787 4632 11971 0 0,'0'0'-63'0'0,"0"0"-13"0"0,0 0-78 0 0,0 0-22 0 0,0 0 51 0 0,0 0 29 0 0,0 0-25 0 0,0 0 27 0 0,32-19 126 0 0,98-52 299 0 0,-131 71-312 0 0,1 1 0 0 0,-1 0 0 0 0,1 0 0 0 0,0 0-1 0 0,-1 0 1 0 0,1-1 0 0 0,0 1 0 0 0,0 0 0 0 0,-1 0 0 0 0,1 0 0 0 0,0 0 0 0 0,0 0-1 0 0,0 0 1 0 0,0 0 0 0 0,0 0 0 0 0,0 0 0 0 0,0-1 0 0 0,0 1 0 0 0,1 0 0 0 0,-1 0-1 0 0,0 0 1 0 0,1 0 0 0 0,-1 0 0 0 0,0 0 0 0 0,1-1 0 0 0,-1 1 0 0 0,1 0 0 0 0,-1 0-1 0 0,1-1 1 0 0,-1 1 0 0 0,1 0 0 0 0,0-1 0 0 0,-1 1 0 0 0,1 0 0 0 0,0-1-1 0 0,0 1 1 0 0,-1-1 0 0 0,1 1 0 0 0,0-1 0 0 0,0 0 0 0 0,0 1 0 0 0,0-1 0 0 0,0 0-1 0 0,-1 1 1 0 0,1-1 0 0 0,0 0 0 0 0,0 0 0 0 0,0 0 0 0 0,0 0 0 0 0,0 0 0 0 0,0 0-1 0 0,0 0 1 0 0,0 0 0 0 0,0 0 0 0 0,-1-1 0 0 0,1 1 0 0 0,0 0 0 0 0,0-1 0 0 0,0 1-1 0 0,0 0 1 0 0,0-1 0 0 0,-1 1 0 0 0,1-1 0 0 0,0 1 0 0 0,0-1 0 0 0,-1 1 0 0 0,1-1-1 0 0,0 0 1 0 0,0 0-19 0 0,-3 9 272 0 0,-45 478 4459 0 0,27-343-4476 0 0,-10 68-65 0 0,3-29 51 0 0,7 0-1 0 0,6 72-240 0 0,14-251 74 0 0,-1 0 0 0 0,1 0 0 0 0,-1 0 1 0 0,1 0-1 0 0,0 0 0 0 0,1 1 0 0 0,-1-1 0 0 0,0 0 0 0 0,1 0 0 0 0,0 0 1 0 0,-1 0-1 0 0,1 0 0 0 0,1 0 0 0 0,-1-1 0 0 0,0 1 0 0 0,1 0 1 0 0,-1-1-1 0 0,1 1 0 0 0,0 0 0 0 0,0-1 0 0 0,0 0 0 0 0,0 1 0 0 0,0-1 1 0 0,0 0-1 0 0,2 1-74 0 0,0-33 600 0 0,1-61-6300 0 0,-5 30-2492 0 0,0 39 970 0 0</inkml:trace>
  <inkml:trace contextRef="#ctx0" brushRef="#br0" timeOffset="-77365.805">28621 5239 18660 0 0,'0'0'4953'0'0,"0"0"-4289"0"0,0 0-136 0 0,0 0-176 0 0,0 0-104 0 0,219-4-8 0 0,-137 12-95 0 0,4-1-113 0 0,9 1-8 0 0,-3 3-72 0 0,3-1-129 0 0,-10 3-279 0 0,-3-1-392 0 0,-11-1-496 0 0,-12 1-929 0 0,-10-1-1391 0 0,-14-5-1393 0 0,-14-1-6786 0 0</inkml:trace>
  <inkml:trace contextRef="#ctx0" brushRef="#br0" timeOffset="-84837.825">665 11070 2353 0 0,'0'0'913'0'0,"0"0"-57"0"0,0 0-170 0 0,0 0-210 0 0,0 0-100 0 0,0 0-32 0 0,0 0 8 0 0,0 0 21 0 0,0 0 33 0 0,0 0-1 0 0,0 0 17 0 0,-2-14 30 0 0,-6-46-8 0 0,7 58-429 0 0,0 0 1 0 0,0-1-1 0 0,0 1 1 0 0,-1 0 0 0 0,1 0-1 0 0,-1 0 1 0 0,1 0-1 0 0,-1 0 1 0 0,0 0-1 0 0,1 0 1 0 0,-1 1-1 0 0,0-1 1 0 0,0 1-1 0 0,0-1 1 0 0,-1 1-1 0 0,1 0 1 0 0,0 0-1 0 0,0 0 1 0 0,-1 0 0 0 0,1 0-1 0 0,-1 0 1 0 0,1 1-1 0 0,-1-1 1 0 0,1 1-1 0 0,-1-1 1 0 0,1 1-1 0 0,-1 0 1 0 0,1 0-1 0 0,-1 0 1 0 0,1 1-1 0 0,-1-1 1 0 0,1 1-1 0 0,-1-1 1 0 0,1 1 0 0 0,-3 1-16 0 0,-7-1 95 0 0,-23 1 93 0 0,0 3-1 0 0,0 0 1 0 0,0 3 0 0 0,1 1 0 0 0,0 1 0 0 0,1 2 0 0 0,0 1 0 0 0,-24 14-188 0 0,35-16 23 0 0,0 1 0 0 0,0 0 0 0 0,2 2 1 0 0,-1 0-1 0 0,2 2 0 0 0,0 0 0 0 0,1 1 1 0 0,-4 5-24 0 0,17-16 71 0 0,0-1 0 0 0,1 1 1 0 0,-1 0-1 0 0,1 0 1 0 0,0 0-1 0 0,1 1 0 0 0,0 0 1 0 0,0-1-1 0 0,0 1 1 0 0,1 0-1 0 0,0 0 0 0 0,0 1 1 0 0,0-1-1 0 0,1 0 1 0 0,1 0-1 0 0,-1 1 0 0 0,1-1 1 0 0,0 1-1 0 0,1-1 1 0 0,-1 0-1 0 0,2 1 0 0 0,-1-1 1 0 0,1 0-1 0 0,0 0 1 0 0,0 0-1 0 0,1 0 0 0 0,0 0 1 0 0,0 0-1 0 0,2 1-71 0 0,14 22 498 0 0,0-1 0 0 0,3 0 0 0 0,0-1-1 0 0,2-2 1 0 0,0 0 0 0 0,28 21-498 0 0,107 48 921 0 0,-148-91-795 0 0,1-1 0 0 0,-1 0 0 0 0,0 0 0 0 0,1-1 0 0 0,0 0 0 0 0,-1-1 0 0 0,1-1 0 0 0,0 0 0 0 0,0 0 0 0 0,0-1 0 0 0,-1-1 0 0 0,1 0 0 0 0,-1-1 0 0 0,1 0 0 0 0,-1 0 0 0 0,0-1 0 0 0,0-1 0 0 0,0 0 0 0 0,-1 0 0 0 0,0-1 0 0 0,0 0 0 0 0,0-1 0 0 0,-1 0 0 0 0,1-1-126 0 0,11-11 164 0 0,-1-1-1 0 0,0-1 1 0 0,-2-1 0 0 0,0-1-1 0 0,-2 0 1 0 0,-1-1-1 0 0,0 0 1 0 0,-2-2 0 0 0,5-12-164 0 0,-13 27-41 0 0,1-1 0 0 0,-2 1 0 0 0,0-1 0 0 0,0 0 0 0 0,-1 0 0 0 0,-1 0 0 0 0,0 0 0 0 0,0 0 0 0 0,-1-1 1 0 0,-1 1-1 0 0,0 0 0 0 0,-1-1 0 0 0,0 1 0 0 0,-1 0 0 0 0,0-1 0 0 0,-1 1 0 0 0,0 0 0 0 0,-1 1 0 0 0,0-1 0 0 0,-1 1 1 0 0,-1 0-1 0 0,0 0 0 0 0,0 0 0 0 0,-1 1 0 0 0,0 0 0 0 0,-1 0 0 0 0,0 0 0 0 0,0 1 0 0 0,-1 1 0 0 0,0-1 0 0 0,-1 2 1 0 0,0-1-1 0 0,0 1 0 0 0,-1 1 0 0 0,1 0 0 0 0,-2 0 0 0 0,1 1 0 0 0,0 0 0 0 0,-1 1 0 0 0,0 1 0 0 0,0 0 0 0 0,0 0 1 0 0,-1 1 40 0 0,2 3-168 0 0,0 0 1 0 0,1 0 0 0 0,-1 1-1 0 0,1 1 1 0 0,-1 0 0 0 0,1 0-1 0 0,0 1 1 0 0,0 0 0 0 0,0 1-1 0 0,1 0 1 0 0,-1 0 0 0 0,1 1-1 0 0,0 0 1 0 0,-3 5 167 0 0,-68 63-8952 0 0,65-54 345 0 0</inkml:trace>
  <inkml:trace contextRef="#ctx0" brushRef="#br0" timeOffset="-83915.621">1050 11106 9082 0 0,'0'0'725'0'0,"0"0"-208"0"0,0 0-221 0 0,0 0-118 0 0,0 0 46 0 0,0 0 96 0 0,0 0 35 0 0,0 0-8 0 0,0 0-39 0 0,0 0-48 0 0,0 0-4 0 0,0 0 16 0 0,0 0 39 0 0,31-15 2 0 0,96-49-34 0 0,38 17 370 0 0,2640-767 1139 0 0,-2327 664-1387 0 0,2879-986 2074 0 0,-1667 587-1907 0 0,1665-368-233 0 0,-545 290-106 0 0,-1822 417-150 0 0,-912 188-1233 0 0,-82 21-4796 0 0,-17 0 75 0 0,14 3-1713 0 0</inkml:trace>
  <inkml:trace contextRef="#ctx0" brushRef="#br0" timeOffset="-83185.576">17637 6048 17532 0 0,'0'0'-596'0'0,"0"0"184"0"0,0 0 95 0 0,35-14 103 0 0,115-44 56 0 0,9 10-497 0 0,42-33 2647 0 0,-253 77-2805 0 0,-392 82 496 0 0,414-71 332 0 0,-8-2-25 0 0,1 2-1 0 0,0 2 1 0 0,0 2-1 0 0,1 1 1 0 0,0 1 0 0 0,1 2-1 0 0,1 2 1 0 0,0 1-1 0 0,1 2 1 0 0,-14 11 10 0 0,45-29-22 0 0,0-1 1 0 0,0 0 0 0 0,0 1-1 0 0,1 0 1 0 0,-1-1 0 0 0,0 1 0 0 0,1 0-1 0 0,-1 0 1 0 0,1 0 0 0 0,-1 0-1 0 0,1 0 1 0 0,0 0 0 0 0,0 0-1 0 0,0 0 1 0 0,0 0 0 0 0,0 1-1 0 0,1-1 1 0 0,-1 0 0 0 0,1 1-1 0 0,-1-1 1 0 0,1 0 0 0 0,0 1-1 0 0,0-1 1 0 0,0 0 0 0 0,0 1 0 0 0,0-1-1 0 0,1 1 1 0 0,-1-1 0 0 0,1 0-1 0 0,-1 1 1 0 0,1-1 0 0 0,0 0-1 0 0,0 0 1 0 0,0 0 0 0 0,0 1-1 0 0,0-1 1 0 0,1 0 0 0 0,-1 0-1 0 0,1-1 1 0 0,-1 1 0 0 0,1 0 0 0 0,0 0-1 0 0,-1-1 1 0 0,1 1 0 0 0,0-1-1 0 0,0 0 1 0 0,0 1 0 0 0,0-1-1 0 0,1 0 1 0 0,0 0 21 0 0,116 47 822 0 0,173 2-15 0 0,-220-42-825 0 0,0 3 1 0 0,-1 3 0 0 0,0 3-1 0 0,56 22 18 0 0,-122-38-43 0 0,-1 0 1 0 0,0 0-1 0 0,0 1 0 0 0,0-1 1 0 0,0 1-1 0 0,0 0 0 0 0,0 0 0 0 0,0 0 1 0 0,-1 0-1 0 0,1 1 0 0 0,-1-1 0 0 0,1 1 1 0 0,-1 0-1 0 0,0 0 0 0 0,0 1 1 0 0,-1-1-1 0 0,1 0 0 0 0,0 1 0 0 0,-1 0 1 0 0,0-1-1 0 0,0 1 0 0 0,0 0 1 0 0,-1 0-1 0 0,1 0 0 0 0,-1 0 0 0 0,0 1 1 0 0,0-1-1 0 0,0 1 43 0 0,-87 36 2280 0 0,-57-10-1549 0 0,-2-6 0 0 0,0-6 0 0 0,-119-2-731 0 0,95-16 80 0 0,158-12-2401 0 0,38-1-709 0 0,91-12-5537 0 0,-87 18 2682 0 0</inkml:trace>
  <inkml:trace contextRef="#ctx0" brushRef="#br0" timeOffset="-82665.096">18564 6178 18028 0 0,'0'0'191'0'0,"0"0"-203"0"0,0 0-350 0 0,0 0-217 0 0,0 0 3 0 0,0 0 92 0 0,0 0 136 0 0,0 0 99 0 0,0 0 78 0 0,0 0 70 0 0,-18 37 90 0 0,-54 117 148 0 0,53-58 374 0 0,21-78-358 0 0,61 257 1323 0 0,-36-185-1285 0 0,-23-77-159 0 0,1 10 66 0 0,1-1 0 0 0,0 0 0 0 0,2 0 1 0 0,1-1-1 0 0,0 0 0 0 0,2 0 0 0 0,0-1 0 0 0,1-1 0 0 0,15 18-98 0 0,-28-45 4803 0 0,-20-46-4667 0 0,-1 3-100 0 0,7 22-150 0 0,1 0 1 0 0,2-1-1 0 0,1 0 0 0 0,1-1 1 0 0,2 0-1 0 0,1-1 0 0 0,1 0 1 0 0,2 0-1 0 0,1 0 0 0 0,2-18 114 0 0,3 42-73 0 0,-1-1-1 0 0,2 1 0 0 0,-1 0 1 0 0,1 0-1 0 0,1 0 0 0 0,0 0 0 0 0,0 0 1 0 0,0 1-1 0 0,1 0 0 0 0,0-1 0 0 0,0 2 1 0 0,1-1-1 0 0,0 1 0 0 0,0 0 1 0 0,0 0-1 0 0,1 0 0 0 0,0 1 0 0 0,0 0 1 0 0,0 1-1 0 0,1-1 0 0 0,0 1 0 0 0,2 0 74 0 0,186-60-977 0 0,-101 46 741 0 0,1 5 0 0 0,1 3 0 0 0,-1 5 0 0 0,87 7 236 0 0,-143 7-716 0 0,-56 14 286 0 0,-54 0 741 0 0,-1-3 0 0 0,-2-3 0 0 0,1-3 0 0 0,-1-4 0 0 0,-23-1-311 0 0,-76 12-468 0 0,155-14-3124 0 0,51-5-1401 0 0,-23-1 4765 0 0,15 1-3143 0 0,-5 0-3038 0 0</inkml:trace>
  <inkml:trace contextRef="#ctx0" brushRef="#br0" timeOffset="-81675.664">19871 6361 20620 0 0,'0'0'470'0'0,"0"0"-177"0"0,0 0-230 0 0,0 0-248 0 0,0 0-154 0 0,0 0-80 0 0,0 0-56 0 0,0 0 38 0 0,0 0 102 0 0,0 0 126 0 0,0 0 151 0 0,0 0 145 0 0,0 0 98 0 0,3-6 50 0 0,5-1-200 0 0,-1 1-1 0 0,2-1 1 0 0,-1 1 0 0 0,1 1-1 0 0,0 0 1 0 0,0 0 0 0 0,0 1-1 0 0,1 0 1 0 0,-1 1 0 0 0,1 0-1 0 0,0 0 1 0 0,0 1-1 0 0,0 0 1 0 0,10 0-35 0 0,46-15-437 0 0,-62 16 399 0 0,3 0-45 0 0,1-1 1 0 0,-1 0-1 0 0,0 0 0 0 0,0 0 0 0 0,0-1 0 0 0,0 0 1 0 0,0-1-1 0 0,-1 0 0 0 0,1 0 0 0 0,-1 0 1 0 0,0 0-1 0 0,0-1 0 0 0,-1 0 0 0 0,1-1 0 0 0,-1 1 1 0 0,0-1-1 0 0,-1 0 0 0 0,1 0 0 0 0,-1 0 0 0 0,0-2 83 0 0,-6 4-37 0 0,-1 0 0 0 0,1 0 0 0 0,-1 0 0 0 0,0 1 0 0 0,0-1 0 0 0,0 1-1 0 0,-1-1 1 0 0,1 1 0 0 0,-1 0 0 0 0,1 0 0 0 0,-1 1 0 0 0,0-1-1 0 0,0 1 1 0 0,0 0 0 0 0,-1 0 0 0 0,1 0 0 0 0,0 0 0 0 0,-1 1-1 0 0,1 0 1 0 0,-1 0 0 0 0,0 0 0 0 0,1 0 0 0 0,-1 1 0 0 0,0 0 0 0 0,1 0-1 0 0,-1 0 1 0 0,0 0 0 0 0,1 1 0 0 0,-5 1 37 0 0,0-4-20 0 0,-1 1 0 0 0,1 1-1 0 0,-1-1 1 0 0,1 2 0 0 0,-1-1 0 0 0,1 1 0 0 0,-1 1 0 0 0,1 0 0 0 0,0 0-1 0 0,-1 1 1 0 0,1 0 0 0 0,1 0 0 0 0,-1 1 0 0 0,0 0 0 0 0,1 1-1 0 0,0 0 1 0 0,0 0 0 0 0,0 1 0 0 0,1 0 0 0 0,-1 0 0 0 0,2 1-1 0 0,-1-1 1 0 0,1 2 0 0 0,0-1 0 0 0,0 1 0 0 0,1 0 0 0 0,0 0 0 0 0,0 0-1 0 0,1 1 1 0 0,0-1 0 0 0,1 1 0 0 0,0 0 0 0 0,0 1 0 0 0,1-1-1 0 0,-1 6 21 0 0,6-8 83 0 0,1 0-1 0 0,0 0 0 0 0,0-1 1 0 0,0 0-1 0 0,1 1 0 0 0,0-2 1 0 0,0 1-1 0 0,0-1 0 0 0,1 1 1 0 0,0-2-1 0 0,0 1 0 0 0,0 0 1 0 0,0-1-1 0 0,1-1 0 0 0,0 1 1 0 0,0-1-1 0 0,0 0 0 0 0,0 0 1 0 0,0-1-1 0 0,1 0 0 0 0,-1 0 0 0 0,5 0-82 0 0,18 6 131 0 0,0-2 0 0 0,0 0 0 0 0,0-2 0 0 0,1-1 0 0 0,0-2 0 0 0,0-1 0 0 0,-1-1 1 0 0,1-2-1 0 0,-1-1 0 0 0,1-1 0 0 0,-1-2 0 0 0,-1-1 0 0 0,20-8-131 0 0,-46 16 21 0 0,0 0 0 0 0,1-1 1 0 0,-1 0-1 0 0,0 1 0 0 0,0-1 1 0 0,0 0-1 0 0,0-1 1 0 0,0 1-1 0 0,0-1 0 0 0,0 1 1 0 0,0-1-1 0 0,-1 0 1 0 0,1 0-1 0 0,-1 0 0 0 0,1 0 1 0 0,-1 0-1 0 0,0-1 0 0 0,1 1 1 0 0,-1-1-1 0 0,-1 0 1 0 0,1 1-1 0 0,0-1 0 0 0,-1 0 1 0 0,1 0-1 0 0,-1 0 1 0 0,0 0-1 0 0,0 0 0 0 0,0 0 1 0 0,0-1-1 0 0,-1 1 0 0 0,1 0 1 0 0,-1 0-1 0 0,0-1 1 0 0,0 1-1 0 0,0 0 0 0 0,0 0 1 0 0,-1-1-1 0 0,1 1 1 0 0,-1 0-1 0 0,0 0 0 0 0,0 0 1 0 0,0-1-1 0 0,0 1 1 0 0,0 0-1 0 0,-1 1 0 0 0,1-1 1 0 0,-1 0-1 0 0,0 0 0 0 0,0 1 1 0 0,0-1-1 0 0,0 1 1 0 0,-1-1-1 0 0,1 1 0 0 0,-1 0 1 0 0,-1-1-22 0 0,-17-8-107 0 0,0 2 1 0 0,0 0 0 0 0,-1 1-1 0 0,0 1 1 0 0,0 2 0 0 0,-1 0-1 0 0,0 1 1 0 0,0 1 0 0 0,0 1 0 0 0,0 2-1 0 0,0 0 107 0 0,23 0-143 0 0,0 0-74 0 0,20 0-150 0 0,689-19 1172 0 0,-709 19-824 0 0,-1 0 0 0 0,1 1 1 0 0,-1-1-1 0 0,0 1 1 0 0,1-1-1 0 0,-1 1 1 0 0,1-1-1 0 0,0 1 1 0 0,-1 0-1 0 0,1-1 0 0 0,-1 1 1 0 0,1 0-1 0 0,0-1 1 0 0,0 1-1 0 0,-1 0 1 0 0,1-1-1 0 0,0 1 0 0 0,0 0 1 0 0,0-1-1 0 0,0 1 1 0 0,-1 0-1 0 0,1-1 1 0 0,0 1-1 0 0,0 0 1 0 0,1 0-1 0 0,-1-1 0 0 0,0 1 1 0 0,0 0-1 0 0,0-1 1 0 0,0 1-1 0 0,1 0 1 0 0,-1 0-1 0 0,0-1 1 0 0,1 1-1 0 0,-1-1 0 0 0,0 1 1 0 0,1 0-1 0 0,-1-1 1 0 0,1 1-1 0 0,-1-1 1 0 0,1 1-1 0 0,-1-1 1 0 0,1 1-1 0 0,-1-1 0 0 0,1 1 1 0 0,-1-1-1 0 0,1 0 1 0 0,0 1-1 0 0,-1-1 1 0 0,1 0-1 0 0,0 0 1 0 0,-1 1-1 0 0,1-1 0 0 0,0 0 1 0 0,0 0-1 0 0,-1 0 1 0 0,1 0-1 0 0,0 0 1 0 0,-1 0-1 0 0,1 0 0 0 0,0 0 1 0 0,0 0-1 0 0,-1 0 1 0 0,1 0-1 0 0,0 0 1 0 0,-1-1-1 0 0,1 1 1 0 0,0 0-1 0 0,-1 0 0 0 0,1-1 19 0 0,-42 38 321 0 0,12-21-133 0 0,0 0 0 0 0,0-2 0 0 0,-2-2 0 0 0,0 0 0 0 0,0-2 0 0 0,-1-1 0 0 0,0-2 0 0 0,-27 2-188 0 0,50-13 593 0 0,33-10-1260 0 0,39-15-1179 0 0,86-24-3632 0 0,16-7-1758 0 0,-60 12 5292 0 0,-79 32 1878 0 0,10-17 5048 0 0,-35 32-4813 0 0,0 0 1 0 0,0 0 0 0 0,-1-1 0 0 0,1 1-1 0 0,0 0 1 0 0,0 0 0 0 0,-1-1-1 0 0,1 1 1 0 0,-1-1 0 0 0,1 1-1 0 0,-1 0 1 0 0,0-1 0 0 0,0 1-1 0 0,1-1 1 0 0,-1 1 0 0 0,0-1 0 0 0,0 1-1 0 0,-1-1 1 0 0,1 1 0 0 0,0-1-1 0 0,0 1 1 0 0,-1-1 0 0 0,1 1-1 0 0,0 0 1 0 0,-1-1 0 0 0,0 1-1 0 0,1 0 1 0 0,-1-1 0 0 0,0 1-1 0 0,0 0 1 0 0,0 0 0 0 0,1 0 0 0 0,-1-1-1 0 0,0 1 1 0 0,-1 0 0 0 0,1 0-1 0 0,0 0 1 0 0,0 1 0 0 0,0-1-1 0 0,-1 0 1 0 0,1 0 0 0 0,0 1-1 0 0,0-1 1 0 0,-1 1 0 0 0,1-1 0 0 0,-1 1-1 0 0,1-1 1 0 0,-1 1 0 0 0,1 0-170 0 0,-143-25 2163 0 0,308 21-1199 0 0,-113 5-981 0 0,1 1-1 0 0,-1 3 1 0 0,0 2 0 0 0,-1 3-1 0 0,0 1 1 0 0,0 3 0 0 0,-1 2-1 0 0,-1 2 1 0 0,-1 2 0 0 0,10 8 17 0 0,-53-27-5 0 0,-1 0 1 0 0,0 0 0 0 0,0 1 0 0 0,0 0 0 0 0,0-1 0 0 0,-1 1 0 0 0,1 0 0 0 0,0 1 0 0 0,-1-1 0 0 0,0 0-1 0 0,1 1 1 0 0,-1-1 0 0 0,0 1 0 0 0,0 0 0 0 0,0-1 0 0 0,-1 1 0 0 0,1 0 0 0 0,-1 0 0 0 0,1 0 0 0 0,-1 1 0 0 0,0-1-1 0 0,0 0 1 0 0,0 0 0 0 0,-1 1 0 0 0,1-1 0 0 0,-1 0 0 0 0,0 1 0 0 0,0-1 0 0 0,0 0 0 0 0,0 1 0 0 0,-1-1-1 0 0,1 0 1 0 0,-1 1 0 0 0,0-1 0 0 0,0 0 0 0 0,0 0 0 0 0,0 0 0 0 0,-1 0 0 0 0,1 0 0 0 0,-1 0 0 0 0,0 0-1 0 0,1 0 1 0 0,-2 0 0 0 0,1-1 0 0 0,0 1 0 0 0,0-1 0 0 0,-1 0 0 0 0,1 0 0 0 0,-1 1 0 0 0,0-2 0 0 0,0 1-1 0 0,1 0 1 0 0,-1 0 0 0 0,0-1 0 0 0,-1 0 4 0 0,-37 17 210 0 0,0-2 0 0 0,-1-1 0 0 0,-1-3-1 0 0,0-1 1 0 0,-1-3 0 0 0,0-1 0 0 0,-1-2 0 0 0,1-2 0 0 0,-30-3-210 0 0,-46 1-565 0 0,144-26-9026 0 0,-4 16 4878 0 0,-6 3-1879 0 0</inkml:trace>
  <inkml:trace contextRef="#ctx0" brushRef="#br0" timeOffset="-81329.714">21918 6191 14571 0 0,'0'0'4165'0'0,"0"0"-3123"0"0,0 0-1261 0 0,0 0-60 0 0,0 0 135 0 0,0 0 84 0 0,0 0 43 0 0,0 0 11 0 0,-7 27 50 0 0,-17 81 76 0 0,23-106-102 0 0,1 0-1 0 0,-1-1 0 0 0,1 1 0 0 0,0 0 1 0 0,-1-1-1 0 0,1 1 0 0 0,0 0 0 0 0,0 0 1 0 0,0-1-1 0 0,0 1 0 0 0,0 0 0 0 0,1 0 1 0 0,-1-1-1 0 0,0 1 0 0 0,1 0 0 0 0,0-1 0 0 0,-1 1 1 0 0,1-1-1 0 0,0 1 0 0 0,0 0 0 0 0,-1-1 1 0 0,1 0-1 0 0,1 1 0 0 0,-1-1 0 0 0,0 0 1 0 0,0 1-1 0 0,0-1 0 0 0,1 0 0 0 0,-1 0 1 0 0,0 0-1 0 0,1 0 0 0 0,-1 0 0 0 0,1 0 0 0 0,-1-1 1 0 0,1 1-1 0 0,0 0 0 0 0,-1-1 0 0 0,1 1 1 0 0,0-1-1 0 0,0 1-17 0 0,6 1 189 0 0,14 5-28 0 0,0-1 0 0 0,1-2 0 0 0,-1 0 0 0 0,1-1 0 0 0,0-1 0 0 0,-1-2 0 0 0,1 0-1 0 0,0-1 1 0 0,0-1 0 0 0,0-1 0 0 0,-1-2 0 0 0,0 0 0 0 0,0-1 0 0 0,0-1 0 0 0,0-1 0 0 0,-1-1 0 0 0,12-7-161 0 0,-26 14 10 0 0,0 1 0 0 0,0-1 1 0 0,-1-1-1 0 0,1 1 1 0 0,0-1-1 0 0,-1 0 1 0 0,0 0-1 0 0,0-1 0 0 0,0 0 1 0 0,0 0-1 0 0,0-1 1 0 0,-1 1-1 0 0,0-1 1 0 0,0 0-1 0 0,0-1 0 0 0,-1 1 1 0 0,0-1-1 0 0,0 0 1 0 0,0 0-1 0 0,0 0 1 0 0,-1 0-1 0 0,0-1 0 0 0,-1 0 1 0 0,1 1-1 0 0,-1-1 1 0 0,-1 0-1 0 0,1 0 1 0 0,-1 0-1 0 0,0 0 0 0 0,-1 0 1 0 0,0 0-1 0 0,0 0 1 0 0,0-1-1 0 0,-1 1 1 0 0,0 0-1 0 0,0 0 0 0 0,-1 0 1 0 0,0 1-1 0 0,-2-6-10 0 0,-8-2-76 0 0,-2 1 1 0 0,1 0-1 0 0,-2 1 0 0 0,1 0 0 0 0,-2 1 0 0 0,1 1 0 0 0,-2 0 1 0 0,1 1-1 0 0,-1 1 0 0 0,-1 1 0 0 0,1 0 0 0 0,-1 1 0 0 0,0 1 1 0 0,-1 1-1 0 0,1 1 0 0 0,-1 0 0 0 0,0 1 0 0 0,1 1 0 0 0,-1 1 0 0 0,0 0 1 0 0,0 2-1 0 0,0 0 0 0 0,1 1 76 0 0,10-2-38 0 0,0 1-1 0 0,0-1 1 0 0,1 1 0 0 0,-1 0-1 0 0,1 1 1 0 0,-1 0 0 0 0,1 0-1 0 0,0 1 1 0 0,0 0 0 0 0,0 0-1 0 0,1 0 1 0 0,0 1 0 0 0,-1 0-1 0 0,2 0 1 0 0,-1 1 0 0 0,1 0-1 0 0,-1 0 1 0 0,2 0 0 0 0,-1 0-1 0 0,1 1 1 0 0,0 0 0 0 0,0 0-1 0 0,0 0 1 0 0,1 0 0 0 0,1 1-1 0 0,-1-1 1 0 0,1 1 0 0 0,0-1-1 0 0,1 1 1 0 0,0 0 0 0 0,0 0-1 0 0,0 0 1 0 0,1 0 0 0 0,1 0-1 0 0,0 5 39 0 0,7-2-162 0 0,0-1-1 0 0,1 0 0 0 0,1 0 0 0 0,0-1 0 0 0,0-1 1 0 0,0 1-1 0 0,1-2 0 0 0,1 1 0 0 0,-1-2 1 0 0,1 1-1 0 0,0-2 0 0 0,0 0 0 0 0,1 0 0 0 0,0-1 1 0 0,0 0-1 0 0,0-1 0 0 0,4 0 163 0 0,77 18-7831 0 0,-63-15-1723 0 0</inkml:trace>
  <inkml:trace contextRef="#ctx0" brushRef="#br0" timeOffset="-80928.083">22468 5955 17572 0 0,'0'0'73'0'0,"0"0"-552"0"0,0 0-150 0 0,0 0 201 0 0,0 0 348 0 0,0 0 264 0 0,0 0 39 0 0,0 0-67 0 0,0 0-23 0 0,0 0 48 0 0,21 35 74 0 0,66 108 54 0 0,21-11 1365 0 0,-100-119 904 0 0,-42-49-585 0 0,29 31-2556 0 0,-26-25 559 0 0,25 25 27 0 0,0 0 1 0 0,0 0-1 0 0,0 0 0 0 0,0-1 0 0 0,1 0 0 0 0,0 0 0 0 0,0 0 0 0 0,1 0 0 0 0,0-1 0 0 0,0 0 0 0 0,0 0 1 0 0,1 0-1 0 0,0-1 0 0 0,0 1 0 0 0,1 0 0 0 0,0-1 0 0 0,0 0-23 0 0,5 4-52 0 0,-1 0 0 0 0,0 1 1 0 0,1 0-1 0 0,0 0 0 0 0,-1 0 0 0 0,1 0 0 0 0,0 0 0 0 0,1 0 1 0 0,-1 1-1 0 0,0-1 0 0 0,1 1 0 0 0,0 0 0 0 0,-1 0 1 0 0,1 0-1 0 0,0 1 0 0 0,0-1 0 0 0,0 1 0 0 0,0 0 0 0 0,0 0 1 0 0,0 1-1 0 0,0-1 0 0 0,1 1 0 0 0,0 0 52 0 0,-3-1-15 0 0,463-45-1397 0 0,-459 45 852 0 0,32-8-543 0 0,-18-2-7471 0 0,-19 10 3648 0 0,-1 0-833 0 0</inkml:trace>
  <inkml:trace contextRef="#ctx0" brushRef="#br0" timeOffset="-80578.878">23266 6117 20524 0 0,'0'0'306'0'0,"0"0"-308"0"0,0 0-38 0 0,0 0 43 0 0,34 4 16 0 0,204 28-186 0 0,-221-31 254 0 0,0 0-1 0 0,0-1 1 0 0,0-1-1 0 0,0-1 1 0 0,0 0 0 0 0,0-2-1 0 0,0 1 1 0 0,-1-2-1 0 0,10-4-86 0 0,-21 7 51 0 0,1 0 0 0 0,-1 0 0 0 0,0-1 0 0 0,0 0 0 0 0,0 0-1 0 0,0-1 1 0 0,0 0 0 0 0,-1 1 0 0 0,1-1 0 0 0,-1-1 0 0 0,0 1 0 0 0,0-1-1 0 0,-1 1 1 0 0,1-1 0 0 0,-1 0 0 0 0,0-1 0 0 0,-1 1 0 0 0,1 0 0 0 0,-1-1-1 0 0,0 1 1 0 0,0-1 0 0 0,-1 0 0 0 0,1 0 0 0 0,-1 1 0 0 0,-1-1-1 0 0,1 0 1 0 0,-1 0 0 0 0,0-6-51 0 0,-5 0-95 0 0,0 0-1 0 0,0 1 0 0 0,-1 0 1 0 0,0 0-1 0 0,-1 0 0 0 0,-1 1 1 0 0,1 0-1 0 0,-2 0 1 0 0,1 1-1 0 0,-1 0 0 0 0,-1 1 1 0 0,0 0-1 0 0,0 0 1 0 0,0 1-1 0 0,-1 0 0 0 0,0 1 1 0 0,0 0-1 0 0,-1 1 0 0 0,1 0 1 0 0,-7-1 95 0 0,12 2-30 0 0,1 0 1 0 0,-1 0 0 0 0,0 1-1 0 0,0-1 1 0 0,-1 1 0 0 0,1 1-1 0 0,-1-1 1 0 0,1 1-1 0 0,-1 0 1 0 0,0 1 0 0 0,0 0-1 0 0,0 0 1 0 0,0 0 0 0 0,0 1-1 0 0,0 0 1 0 0,1 0-1 0 0,-1 1 1 0 0,0 0 0 0 0,0 0-1 0 0,0 1 1 0 0,0-1 0 0 0,1 1-1 0 0,-1 1 1 0 0,1-1 0 0 0,-1 1-1 0 0,1 1 1 0 0,0-1-1 0 0,0 1 1 0 0,1 0 0 0 0,-1 0-1 0 0,1 1 1 0 0,0-1 0 0 0,0 1-1 0 0,0 0 1 0 0,0 1-1 0 0,1-1 1 0 0,0 1 0 0 0,0 0-1 0 0,1 0 1 0 0,0 0 0 0 0,0 1 29 0 0,0 2 103 0 0,2 0 1 0 0,-1 0 0 0 0,1 0 0 0 0,0 0 0 0 0,1 1 0 0 0,0-1 0 0 0,1 0 0 0 0,0 0 0 0 0,0 1 0 0 0,1-1 0 0 0,0 0-1 0 0,1 0 1 0 0,0-1 0 0 0,0 1 0 0 0,1 0 0 0 0,0-1 0 0 0,0 0 0 0 0,1 0 0 0 0,0 0 0 0 0,0-1 0 0 0,1 1-1 0 0,0-1 1 0 0,1-1 0 0 0,-1 1 0 0 0,1-1 0 0 0,0 0 0 0 0,1-1 0 0 0,0 0 0 0 0,4 3-104 0 0,21 13 103 0 0,1-2 0 0 0,1-2 0 0 0,1-1 0 0 0,0-1 0 0 0,1-2 0 0 0,17 3-103 0 0,231 38-1432 0 0,-189-44-1774 0 0,-3-2-3485 0 0,-46-5-4117 0 0</inkml:trace>
  <inkml:trace contextRef="#ctx0" brushRef="#br0" timeOffset="-76107.553">1254 11047 8026 0 0,'0'0'1237'0'0,"0"0"-186"0"0,0 0-265 0 0,0 0-174 0 0,0 0 77 0 0,0 0 34 0 0,0 0 45 0 0,0 0 36 0 0,0 0-19 0 0,0 0 41 0 0,0 0 16 0 0,-6-7 6 0 0,-25-43 1522 0 0,29 46-2114 0 0,0 1 0 0 0,0-1 0 0 0,-1 0 0 0 0,0 1 0 0 0,1-1 0 0 0,-1 1 0 0 0,0 0 0 0 0,-1 0 0 0 0,1 0 0 0 0,-1 1 0 0 0,1-1 0 0 0,-1 1 0 0 0,0-1 0 0 0,0 1 0 0 0,1 1 0 0 0,-2-1 0 0 0,1 0 0 0 0,0 1 0 0 0,0 0 0 0 0,0 0 0 0 0,-1 0-256 0 0,4 1 19 0 0,1 0-53 0 0,0 0-39 0 0,0 0-34 0 0,0 0-14 0 0,0 0-13 0 0,0 0-3 0 0,0 0-3 0 0,0 0 8 0 0,0 0-4 0 0,0 0 0 0 0,0 0 27 0 0,20 33 226 0 0,197 246 215 0 0,-84-96-345 0 0,-132-181 32 0 0,1 1-1 0 0,-1-1 1 0 0,0 1 0 0 0,0-1 0 0 0,0 1 0 0 0,0-1 0 0 0,0 1 0 0 0,-1 0 0 0 0,1 0-1 0 0,-1-1 1 0 0,0 1 0 0 0,0 0 0 0 0,0 0 0 0 0,0-1 0 0 0,0 1 0 0 0,-1 0 0 0 0,1 0 0 0 0,-1-1-1 0 0,0 1 1 0 0,0-1 0 0 0,0 1 0 0 0,0 0 0 0 0,0-1 0 0 0,0 0 0 0 0,-1 1 0 0 0,1-1-1 0 0,-1 0 1 0 0,0 1 0 0 0,1-1 0 0 0,-1 0 0 0 0,0 0 0 0 0,0-1 0 0 0,0 1 0 0 0,-1 0-1 0 0,1-1 1 0 0,0 1 0 0 0,-1-1 0 0 0,-1 1-19 0 0,-115 96-372 0 0,-67 65 403 0 0,135-99-4012 0 0,11 7-3763 0 0,35-56-3574 0 0</inkml:trace>
  <inkml:trace contextRef="#ctx0" brushRef="#br0" timeOffset="-72589.702">21284 7917 5977 0 0,'0'0'1113'0'0,"0"0"-39"0"0,0 0-309 0 0,0 0-272 0 0,0 0-232 0 0,0 0-259 0 0,0 0-193 0 0,0 0 4 0 0,0 0 149 0 0,0 0 234 0 0,0 0 224 0 0,0 6 159 0 0,0 567 3489 0 0,-47-76-3762 0 0,46-448 459 0 0,1-49-165 0 0,0 0 234 0 0,0 0 158 0 0,0-29 248 0 0,0-59-6271 0 0,0 1-5079 0 0,0 68 5982 0 0</inkml:trace>
  <inkml:trace contextRef="#ctx0" brushRef="#br0" timeOffset="-72019.807">20981 7741 15531 0 0,'0'0'823'0'0,"0"0"60"0"0,0 0-159 0 0,0 0-322 0 0,0 0-334 0 0,0 0-259 0 0,0 0-113 0 0,0 0 60 0 0,0 0 166 0 0,0 0 157 0 0,0 0 104 0 0,37-18 62 0 0,122-59 63 0 0,-4 45 364 0 0,-98 23-598 0 0,0 2-1 0 0,1 2 1 0 0,-1 3-1 0 0,1 2 1 0 0,-1 3-1 0 0,1 3 1 0 0,-1 2-1 0 0,0 2 0 0 0,-1 3 1 0 0,-1 3-1 0 0,0 2 1 0 0,-1 2-1 0 0,-1 2 1 0 0,-1 3-74 0 0,-43-20-17 0 0,0-1 1 0 0,-1 2-1 0 0,0-1 1 0 0,-1 1-1 0 0,1 0 1 0 0,-1 1-1 0 0,0-1 1 0 0,0 2 0 0 0,-1-1-1 0 0,0 1 1 0 0,-1 0-1 0 0,1 0 1 0 0,-1 0-1 0 0,-1 1 1 0 0,0-1-1 0 0,0 1 1 0 0,-1 0 0 0 0,0 1-1 0 0,0-1 1 0 0,-1 1-1 0 0,0-1 1 0 0,-1 1-1 0 0,0-1 1 0 0,0 1-1 0 0,-1 0 1 0 0,-1-1 0 0 0,0 1-1 0 0,0 0 1 0 0,0-1-1 0 0,-1 1 1 0 0,-1-1-1 0 0,0 0 1 0 0,0 1-1 0 0,-1-1 1 0 0,0-1-1 0 0,0 1 1 0 0,-1-1 0 0 0,0 1-1 0 0,-4 3 17 0 0,-18 15 80 0 0,-2-1 1 0 0,0-1-1 0 0,-2-2 0 0 0,-1-1 1 0 0,0-1-1 0 0,-2-2 0 0 0,0-1 1 0 0,-1-2-1 0 0,-29 9-80 0 0,-211 70 209 0 0,-86 41-313 0 0,358-136 76 0 0,0 0-1 0 0,0 1 0 0 0,0 0 0 0 0,0 0 0 0 0,0 0 1 0 0,0 0-1 0 0,0 0 0 0 0,1 0 0 0 0,-1 1 0 0 0,0-1 1 0 0,1 1-1 0 0,-1 0 0 0 0,1 0 0 0 0,0 0 0 0 0,0 0 1 0 0,0 0-1 0 0,0 0 0 0 0,0 0 0 0 0,0 1 0 0 0,0-1 1 0 0,1 1-1 0 0,-1 0 0 0 0,1-1 0 0 0,0 1 0 0 0,-1 0 1 0 0,2 0-1 0 0,-1 0 0 0 0,0 0 0 0 0,0 0 1 0 0,1-1-1 0 0,0 1 0 0 0,-1 1 0 0 0,1-1 0 0 0,0 0 1 0 0,1 0-1 0 0,-1 0 0 0 0,0 0 0 0 0,1 0 0 0 0,0-1 1 0 0,-1 1-1 0 0,1 0 0 0 0,1 0 0 0 0,-1 0 0 0 0,1 1 29 0 0,14 11 91 0 0,2-1-1 0 0,0 0 1 0 0,1-1-1 0 0,0-1 1 0 0,1-1 0 0 0,0-1-1 0 0,1 0 1 0 0,0-2-1 0 0,2 0-90 0 0,22 12 154 0 0,415 215 394 0 0,-435-220-465 0 0,-5 0 127 0 0,0-1 1 0 0,1-1-1 0 0,1-1 0 0 0,0-1 0 0 0,0-1 1 0 0,1-1-1 0 0,0-1 0 0 0,1-1 1 0 0,0-1-1 0 0,0-1 0 0 0,23 2-210 0 0,-44-9 88 0 0,-1 0 0 0 0,1 0 0 0 0,-1 0 0 0 0,1 0 0 0 0,-1 0 0 0 0,0 0 0 0 0,0-1 0 0 0,0 0 0 0 0,0 1 0 0 0,0-1 0 0 0,-1 0 0 0 0,1 0 0 0 0,-1 1 0 0 0,0-1 0 0 0,1 0 0 0 0,-1-1 0 0 0,-1 1 0 0 0,1 0 0 0 0,0 0 0 0 0,-1 0 0 0 0,0 0 0 0 0,0-1 0 0 0,0 1 0 0 0,0 0 0 0 0,0 0 0 0 0,0-1 0 0 0,-1 1 0 0 0,0 0 0 0 0,1 0 0 0 0,-1 0 0 0 0,-1-2-88 0 0,1-14 108 0 0,-13-177-341 0 0,15 192 100 0 0,1 0 0 0 0,-1 0 0 0 0,1 1 0 0 0,0-1 0 0 0,1 0 0 0 0,-1 1 0 0 0,1-1 0 0 0,-1 1 0 0 0,1 0 0 0 0,0-1 0 0 0,0 2 0 0 0,0-1-1 0 0,1 0 1 0 0,-1 1 0 0 0,1-1 0 0 0,0 1 0 0 0,-1 0 0 0 0,1 0 0 0 0,0 0 0 0 0,0 1 0 0 0,0-1 0 0 0,0 1 0 0 0,0 0 0 0 0,1 0 0 0 0,-1 1-1 0 0,0-1 134 0 0,72-5-10685 0 0,-61 6 1882 0 0</inkml:trace>
  <inkml:trace contextRef="#ctx0" brushRef="#br0" timeOffset="-71368.762">22743 8890 2857 0 0,'0'0'1955'0'0,"0"0"69"0"0,0 0-33 0 0,0 0-144 0 0,0 0-124 0 0,0 0-168 0 0,0 0-198 0 0,0 0-204 0 0,0 0-254 0 0,0 0-256 0 0,0 0-236 0 0,0 0-194 0 0,3-12 50 0 0,-3 9-4308 0 0,0 2-4354 0 0,0 1 1956 0 0</inkml:trace>
  <inkml:trace contextRef="#ctx0" brushRef="#br0" timeOffset="-70806.643">22708 8869 5625 0 0,'0'0'1203'0'0,"0"0"-413"0"0,0 0-298 0 0,0 0-230 0 0,0 0-102 0 0,0 0-45 0 0,0 0-40 0 0,0 0 44 0 0,0 0 130 0 0,0 0 183 0 0,0 0 190 0 0,0 0 163 0 0,0 4 87 0 0,5 105 3059 0 0,15 59-2523 0 0,10-112-35 0 0,-29-56-1137 0 0,6-21-4805 0 0,-1 6-1872 0 0,-4 9-1298 0 0</inkml:trace>
  <inkml:trace contextRef="#ctx0" brushRef="#br0" timeOffset="-70547.601">22725 8406 22581 0 0,'0'0'813'0'0,"0"0"-24"0"0,0 0-227 0 0,0 0-250 0 0,0 0-180 0 0,0 0-134 0 0,0 0-66 0 0,0 0-2 0 0,0 0 25 0 0,0 0 34 0 0,0 0 22 0 0,0 0-4 0 0,0 0-18 0 0,7-24-36 0 0,18-74-65 0 0,-18 73-74 0 0,-7 25-97 0 0,0 0-144 0 0,0 0-154 0 0,-1 12-1837 0 0,2 18-2598 0 0,5-11-2035 0 0,-1-11-1828 0 0</inkml:trace>
  <inkml:trace contextRef="#ctx0" brushRef="#br0" timeOffset="-69319.348">24331 8537 5193 0 0,'0'0'1518'0'0,"0"0"-346"0"0,0 0-549 0 0,0 0-324 0 0,0 0-143 0 0,0 0-66 0 0,0 0-20 0 0,0 0 79 0 0,0 0 144 0 0,0 0 126 0 0,0 0 140 0 0,0 0 80 0 0,0 0 46 0 0,-9-1-11 0 0,0-1-832 0 0,-11-4 1608 0 0,53 4 989 0 0,258-6 1289 0 0,153-29-3728 0 0,-403 34 136 0 0,-3 1 312 0 0,-53 1-8343 0 0,12 1 6147 0 0,2 0-2763 0 0,1 0-1917 0 0</inkml:trace>
  <inkml:trace contextRef="#ctx0" brushRef="#br0" timeOffset="-69020.178">25121 8263 14067 0 0,'0'0'3507'0'0,"0"0"-2644"0"0,0 0-1281 0 0,0 0-240 0 0,0 0 98 0 0,0 0 215 0 0,0 0 228 0 0,0 0 113 0 0,0 0 42 0 0,0 0 54 0 0,0 0 71 0 0,34 7 51 0 0,107 21 24 0 0,-123-24-189 0 0,1 0 0 0 0,-1 1 1 0 0,0 1-1 0 0,-1 1 0 0 0,1 0 1 0 0,-1 2-1 0 0,-1 0 0 0 0,0 0 0 0 0,0 2 1 0 0,2 1-50 0 0,12 9 49 0 0,-28-19-19 0 0,1-1-1 0 0,0 1 0 0 0,0 0 1 0 0,-1 0-1 0 0,1 0 0 0 0,-1 0 0 0 0,0 0 1 0 0,1 1-1 0 0,-1-1 0 0 0,0 1 1 0 0,0-1-1 0 0,-1 1 0 0 0,1 0 0 0 0,-1 0 1 0 0,1 0-1 0 0,-1 0 0 0 0,0 0 1 0 0,0 0-1 0 0,0 0 0 0 0,0 0 0 0 0,-1 0 1 0 0,1 0-1 0 0,-1 1 0 0 0,0-1 1 0 0,0 0-1 0 0,0 0 0 0 0,0 1 0 0 0,0-1 1 0 0,-1 0-1 0 0,0 0 0 0 0,0 0 1 0 0,1 0-1 0 0,-2 0 0 0 0,1 0 0 0 0,0 0 1 0 0,-1 0-1 0 0,1 0 0 0 0,-1 0 1 0 0,0-1-1 0 0,0 1 0 0 0,0-1 0 0 0,0 1 1 0 0,0-1-1 0 0,-1 0 0 0 0,1 0 1 0 0,-1 0-1 0 0,1 0 0 0 0,-4 2-29 0 0,-255 168 135 0 0,249-155-2626 0 0,19-3-6286 0 0,-1-14 882 0 0</inkml:trace>
  <inkml:trace contextRef="#ctx0" brushRef="#br0" timeOffset="-66264.649">26953 9271 11434 0 0,'0'0'753'0'0,"0"0"-155"0"0,0 0-314 0 0,0 0-336 0 0,0 0-214 0 0,0 0-104 0 0,0 0 86 0 0,0 0 334 0 0,0 0 404 0 0,0 0 307 0 0,0 0 92 0 0,0 0-91 0 0,0 0-150 0 0,-8 17-128 0 0,-39 132 673 0 0,44 196 141 0 0,4-325-1206 0 0,2 0 0 0 0,0 0 0 0 0,2 0-1 0 0,0-1 1 0 0,1 0 0 0 0,0 0 0 0 0,2 0 0 0 0,0-1 0 0 0,7 10-92 0 0,76-20 208 0 0,96 36-795 0 0,-80-10 679 0 0,-98-33 15 0 0,-1-1 0 0 0,1 0 1 0 0,-1 0-1 0 0,1-1 0 0 0,-1 0 0 0 0,1-1 0 0 0,-1 0 0 0 0,0 0 0 0 0,0-1 1 0 0,0 0-1 0 0,0 0 0 0 0,0-1 0 0 0,0 0 0 0 0,-1 0 0 0 0,0-1 0 0 0,0 0 1 0 0,0 0-1 0 0,-1-1 0 0 0,1 0 0 0 0,-1 0 0 0 0,-1 0 0 0 0,1-1 0 0 0,-1 0 1 0 0,0 0-1 0 0,-1 0 0 0 0,0 0 0 0 0,0-1 0 0 0,0 0 0 0 0,-1 0 0 0 0,0 0 1 0 0,-1 0-1 0 0,1-2-107 0 0,0 4-42 0 0,-1 0 1 0 0,0-1-1 0 0,0 1 1 0 0,0-1-1 0 0,-1 0 1 0 0,0 1-1 0 0,0-1 1 0 0,0 0-1 0 0,-1 0 1 0 0,0 0-1 0 0,-1 1 1 0 0,1-1-1 0 0,-1 0 1 0 0,-1 0-1 0 0,1 1 0 0 0,-1-1 1 0 0,0 0-1 0 0,-1 1 1 0 0,1 0-1 0 0,-1 0 1 0 0,-1 0-1 0 0,1 0 1 0 0,-1 0-1 0 0,0 0 1 0 0,0 1-1 0 0,-1 0 1 0 0,1 0-1 0 0,-1 0 1 0 0,0 1-1 0 0,-1-1 1 0 0,1 1-1 0 0,-1 0 1 0 0,0 1-1 0 0,0-1 1 0 0,0 1-1 0 0,0 1 1 0 0,0-1-1 0 0,-1 1 1 0 0,1 0-1 0 0,-1 0 0 0 0,0 1 1 0 0,1 0-1 0 0,-1 0 1 0 0,0 0-1 0 0,0 1 1 0 0,0 0-1 0 0,0 1 1 0 0,1-1-1 0 0,-1 1 1 0 0,0 1-1 0 0,1-1 1 0 0,-1 1-1 0 0,0 0 1 0 0,1 1-1 0 0,0-1 1 0 0,0 1-1 0 0,0 1 1 0 0,0-1-1 0 0,0 1 1 0 0,-2 2 41 0 0,2-3-3 0 0,1 0 1 0 0,0 1-1 0 0,0 0 0 0 0,0-1 1 0 0,0 2-1 0 0,0-1 1 0 0,1 1-1 0 0,0-1 1 0 0,0 1-1 0 0,0 0 1 0 0,1 0-1 0 0,0 1 1 0 0,0-1-1 0 0,0 1 1 0 0,0 0-1 0 0,1 0 0 0 0,0 0 1 0 0,0 0-1 0 0,1 0 1 0 0,0 0-1 0 0,0 0 1 0 0,0 0-1 0 0,1 1 1 0 0,-1-1-1 0 0,2 0 1 0 0,-1 1-1 0 0,1-1 1 0 0,0 0-1 0 0,0 0 0 0 0,0 0 1 0 0,1 0-1 0 0,0 0 1 0 0,0 0-1 0 0,1 0 1 0 0,0 0-1 0 0,0-1 1 0 0,0 0-1 0 0,1 1 1 0 0,-1-1-1 0 0,1 0 1 0 0,1 0 2 0 0,58 32-3337 0 0,-19-21-4234 0 0,-23-12-1423 0 0</inkml:trace>
  <inkml:trace contextRef="#ctx0" brushRef="#br0" timeOffset="-65662.973">28098 9821 13187 0 0,'0'0'1655'0'0,"0"0"-1814"0"0,0 0-328 0 0,0 0 342 0 0,0 0 401 0 0,0 0 376 0 0,0 0 36 0 0,0 0-49 0 0,0 0 13 0 0,0 0 3 0 0,0 0 1 0 0,0 0-14 0 0,0 0-26 0 0,14 10-27 0 0,44 33-77 0 0,-52-39-404 0 0,0-1 0 0 0,0 0 0 0 0,0 0 0 0 0,0 0-1 0 0,1-1 1 0 0,-1 0 0 0 0,1 0 0 0 0,-1-1 0 0 0,1 0 0 0 0,0 0-1 0 0,0-1 1 0 0,-1 1 0 0 0,1-1 0 0 0,0-1 0 0 0,0 1-1 0 0,3-2-87 0 0,19 0 205 0 0,-10 1-163 0 0,0-1 0 0 0,0 0 1 0 0,0-2-1 0 0,0 0 0 0 0,-1-1 0 0 0,0-1 0 0 0,0 0 1 0 0,0-2-1 0 0,-1 0 0 0 0,0-1 0 0 0,-1-1 0 0 0,1 0 1 0 0,-2-1-1 0 0,2-2-42 0 0,-14 11-35 0 0,-1-1 0 0 0,1 1 0 0 0,-1-1 1 0 0,1 1-1 0 0,-1-1 0 0 0,0 0 0 0 0,0 0 0 0 0,0 0 0 0 0,0 0 1 0 0,-1 0-1 0 0,1 0 0 0 0,-1 0 0 0 0,0-1 0 0 0,0 1 0 0 0,0-1 1 0 0,0 1-1 0 0,-1 0 0 0 0,1-1 0 0 0,-1 0 0 0 0,0 1 1 0 0,0-1-1 0 0,0 1 0 0 0,0-1 0 0 0,-1 1 0 0 0,0-1 0 0 0,1 1 1 0 0,-1 0-1 0 0,0-1 0 0 0,-1 1 0 0 0,1 0 0 0 0,-1-1 0 0 0,1 1 1 0 0,-1 0-1 0 0,0 0 0 0 0,0 0 0 0 0,0 1 0 0 0,0-1 1 0 0,-1 0-1 0 0,1 1 0 0 0,-1 0 0 0 0,0-1 0 0 0,0 1 0 0 0,0 0 1 0 0,0 0-1 0 0,0 1 0 0 0,0-1 0 0 0,0 1 0 0 0,0-1 0 0 0,-1 1 1 0 0,1 0-1 0 0,0 0 0 0 0,-1 0 0 0 0,1 1 0 0 0,-4-1 35 0 0,-6-3-11 0 0,0 1-1 0 0,-1 1 1 0 0,0 0-1 0 0,1 0 1 0 0,-1 1-1 0 0,0 1 0 0 0,1 0 1 0 0,-1 1-1 0 0,0 1 1 0 0,1 0-1 0 0,-1 1 1 0 0,1 0-1 0 0,0 1 0 0 0,0 0 1 0 0,0 1-1 0 0,1 1 1 0 0,-1 0-1 0 0,1 1 0 0 0,1 0 1 0 0,-1 0-1 0 0,1 2 1 0 0,1-1-1 0 0,-1 1 1 0 0,2 1-1 0 0,-6 6 12 0 0,13-12 10 0 0,0-1-1 0 0,0 1 1 0 0,1 0 0 0 0,-1 0-1 0 0,1 0 1 0 0,0 0 0 0 0,0 1-1 0 0,1-1 1 0 0,-1 0 0 0 0,1 0-1 0 0,0 0 1 0 0,0 1 0 0 0,1-1-1 0 0,-1 0 1 0 0,1 0 0 0 0,0 0-1 0 0,0 0 1 0 0,0 1 0 0 0,0-1-1 0 0,1-1 1 0 0,-1 1 0 0 0,1 0-1 0 0,0 0 1 0 0,1-1 0 0 0,-1 1-1 0 0,1-1 1 0 0,-1 1 0 0 0,1-1-1 0 0,0 0 1 0 0,0 0 0 0 0,0-1-1 0 0,1 1 1 0 0,-1 0 0 0 0,1-1-1 0 0,-1 0 1 0 0,1 0-10 0 0,144 69 710 0 0,-147-71-713 0 0,61 21 89 0 0,121 55-119 0 0,-176-72 11 0 0,0 1 1 0 0,-1-1-1 0 0,0 1 1 0 0,0 0-1 0 0,0 1 1 0 0,0 0-1 0 0,-1-1 1 0 0,0 2-1 0 0,0-1 0 0 0,-1 0 1 0 0,0 1-1 0 0,0 0 1 0 0,0 0-1 0 0,-1 0 1 0 0,0 1-1 0 0,-1-1 1 0 0,0 1-1 0 0,0-1 0 0 0,0 1 1 0 0,-1 0-1 0 0,0 0 1 0 0,0 0-1 0 0,-1 0 22 0 0,-1 5 65 0 0,0 0 0 0 0,-1 0 0 0 0,0 0 1 0 0,-1 0-1 0 0,-1 0 0 0 0,0-1 0 0 0,0 0 0 0 0,-1 0 0 0 0,-1 0 0 0 0,0 0 0 0 0,-1-1 0 0 0,0 0 1 0 0,-1 0-1 0 0,0-1 0 0 0,0 0 0 0 0,-1 0 0 0 0,-1-1 0 0 0,1 0 0 0 0,-1-1 0 0 0,-1 0 0 0 0,0-1 0 0 0,0 0 1 0 0,0 0-1 0 0,-1-2 0 0 0,0 1 0 0 0,0-1 0 0 0,0-1 0 0 0,-1 0 0 0 0,1-1 0 0 0,-1 0 0 0 0,0-1 1 0 0,0 0-1 0 0,-9-1-65 0 0,-107 9 141 0 0,-1-6 0 0 0,1-6 1 0 0,-37-8-142 0 0,158 10-783 0 0,-39-3 386 0 0,31 2-3583 0 0,0 1-5177 0 0,16 0-150 0 0</inkml:trace>
  <inkml:trace contextRef="#ctx0" brushRef="#br0" timeOffset="-68367.705">26281 7625 0 0 0,'0'0'460'0'0,"0"0"300"0"0,0 0-66 0 0,0 0-54 0 0,0 0 35 0 0,0 0 46 0 0,0 0 125 0 0,0 0 199 0 0,0 0 230 0 0,0 0 195 0 0,0 0 86 0 0,0 0-57 0 0,0 0-153 0 0,2-25-223 0 0,7-74-230 0 0,-6 90-1129 0 0,0 25 332 0 0,-1 29 363 0 0,-8 279 663 0 0,3 164-948 0 0,1-478-77 0 0,1 1-1 0 0,0-1 1 0 0,1 1 0 0 0,0-1-1 0 0,1 1 1 0 0,0-1-1 0 0,1 0 1 0 0,0 1 0 0 0,0-1-1 0 0,1 0 1 0 0,0 0-1 0 0,1 0 1 0 0,0-1 0 0 0,1 1-1 0 0,0-1 1 0 0,0 0-1 0 0,1-1 1 0 0,0 1-1 0 0,1-1 1 0 0,0 0 0 0 0,0 0-1 0 0,0-1 1 0 0,1 0-1 0 0,0-1 1 0 0,1 1 0 0 0,-1-2-1 0 0,1 1 1 0 0,0-1-1 0 0,1 0 1 0 0,-1-1 0 0 0,1 0-1 0 0,0-1 1 0 0,0 0-1 0 0,0 0 1 0 0,3-1-97 0 0,-6-5 49 0 0,0 0 0 0 0,0 0 0 0 0,-1-1 0 0 0,1 0 0 0 0,-1-1 0 0 0,0 1 0 0 0,0-1 0 0 0,0 0 0 0 0,-1 0-1 0 0,0-1 1 0 0,0 0 0 0 0,0 0 0 0 0,-1 0 0 0 0,0 0 0 0 0,0-1 0 0 0,0 0 0 0 0,-1 0 0 0 0,0 0 0 0 0,0 0 0 0 0,-1 0 0 0 0,0 0 0 0 0,0-1 0 0 0,-1 1 0 0 0,1-3-49 0 0,20-180-1168 0 0,-30 186-1641 0 0,-5 37 2832 0 0,10-23 39 0 0,0 1 0 0 0,0 0 0 0 0,1-1 1 0 0,0 1-1 0 0,1 0 0 0 0,0 0 0 0 0,1 0 0 0 0,0 0 1 0 0,1 0-1 0 0,0 0 0 0 0,1-1 0 0 0,0 1 1 0 0,1 0-1 0 0,0-1 0 0 0,0 1 0 0 0,1-1 0 0 0,1 0 1 0 0,-1 0-1 0 0,2-1 0 0 0,-1 1 0 0 0,2-1 1 0 0,-1-1-1 0 0,1 1 0 0 0,0-1 0 0 0,1 0 1 0 0,0 0-1 0 0,0-1 0 0 0,0 0 0 0 0,1-1 0 0 0,0 0 1 0 0,1 0-1 0 0,-1-1 0 0 0,1 0 0 0 0,0-1 1 0 0,0 0-1 0 0,1 0 0 0 0,-1-1 0 0 0,1-1-62 0 0,131-1-3849 0 0,-52-25-5271 0 0,-69 15 2505 0 0</inkml:trace>
  <inkml:trace contextRef="#ctx0" brushRef="#br0" timeOffset="-67782.669">27206 7532 16027 0 0,'0'0'434'0'0,"0"0"-281"0"0,0 0-343 0 0,0 0-241 0 0,0 0-33 0 0,0 0 116 0 0,0 0 184 0 0,0 0 168 0 0,0 0 120 0 0,0 0 121 0 0,0 0 100 0 0,-5 37 53 0 0,-14 118 77 0 0,34 34 872 0 0,62 459-321 0 0,-75-630-965 0 0,2 0 0 0 0,0-1 0 0 0,0 1 0 0 0,2-1 0 0 0,0 0 0 0 0,1 0 0 0 0,1 0 0 0 0,0-1 0 0 0,2 0 0 0 0,9 13-61 0 0,-19-30 59 0 0,-1 1 0 0 0,1-1 0 0 0,0 0 0 0 0,0 1 0 0 0,0-1 0 0 0,-1 1 1 0 0,1-1-1 0 0,0 0 0 0 0,0 1 0 0 0,0-1 0 0 0,0 0 0 0 0,0 1 0 0 0,0-1 0 0 0,0 0 0 0 0,0 1 1 0 0,0-1-1 0 0,1 1 0 0 0,-1-1 0 0 0,0 0 0 0 0,0 1 0 0 0,1-1 0 0 0,-1 0 0 0 0,0 1 0 0 0,0-1 0 0 0,1 1 1 0 0,-1-1-1 0 0,1 1 0 0 0,-1-1 0 0 0,0 1 0 0 0,1-1 0 0 0,-1 1 0 0 0,1 0 0 0 0,-1-1 0 0 0,1 1 0 0 0,0-1 1 0 0,-1 1-1 0 0,1 0 0 0 0,-1 0 0 0 0,1-1 0 0 0,0 1 0 0 0,-1 0 0 0 0,1 0 0 0 0,-1 0 0 0 0,1 0 1 0 0,0 0-1 0 0,-1-1 0 0 0,1 1 0 0 0,0 0 0 0 0,-1 1 0 0 0,1-1 0 0 0,0 0 0 0 0,-1 0 0 0 0,1 0 0 0 0,0 0 1 0 0,-1 0-1 0 0,1 1 0 0 0,-1-1 0 0 0,1 0 0 0 0,0 0 0 0 0,-1 1 0 0 0,1-1 0 0 0,-1 1 0 0 0,1-1 0 0 0,-1 0 1 0 0,1 1-1 0 0,-1-1 0 0 0,1 1 0 0 0,-1-1 0 0 0,0 1-59 0 0,-1-73-1366 0 0,1 58 1316 0 0,-36-261-6281 0 0,42-18 1874 0 0,48 5 5945 0 0,38 77 6521 0 0,-90 270-9663 0 0,57 432 2429 0 0,-53-435-737 0 0,-5-17-15 0 0,1-1 0 0 0,3 1 0 0 0,1-1 0 0 0,2 0 0 0 0,1 0 0 0 0,2-1 0 0 0,2 0 1 0 0,1-1-1 0 0,2-1 0 0 0,1 0 0 0 0,2-1 0 0 0,11 15-23 0 0,-24-40-1036 0 0,-20-21-4082 0 0,5 4 400 0 0,0 1-4808 0 0</inkml:trace>
  <inkml:trace contextRef="#ctx0" brushRef="#br0" timeOffset="-67584.876">27018 8086 16011 0 0,'0'0'4893'0'0,"0"0"-3714"0"0,0 0-1035 0 0,0 0-180 0 0,0 0-16 0 0,37-9 60 0 0,121-27 10 0 0,158 12 28 0 0,-31-4 707 0 0,-137 12-2547 0 0,-1 4-8146 0 0,-134 11-202 0 0</inkml:trace>
  <inkml:trace contextRef="#ctx0" brushRef="#br0" timeOffset="-67079.766">27989 8513 19396 0 0,'0'0'-181'0'0,"0"0"-2"0"0,0 0 86 0 0,0 0 65 0 0,37 9 18 0 0,112 29-4 0 0,-7-4 1245 0 0,-138-36-1147 0 0,1-1 0 0 0,-1 1-1 0 0,1-1 1 0 0,-1 0 0 0 0,0-1 0 0 0,0 1 0 0 0,-1-1 0 0 0,1 1 0 0 0,-1-1 0 0 0,1 0 0 0 0,-1 0 0 0 0,0-1 0 0 0,-1 1 0 0 0,1-1 0 0 0,-1 1 0 0 0,0-1 0 0 0,0 0 0 0 0,1-4-80 0 0,-2 2-100 0 0,0-1 0 0 0,0 1 0 0 0,-1-1 1 0 0,1 1-1 0 0,-2-1 0 0 0,1 1 0 0 0,-1-1 1 0 0,0 1-1 0 0,-1-1 0 0 0,0 1 0 0 0,0 0 1 0 0,0 0-1 0 0,-1 0 0 0 0,0 0 0 0 0,-1 0 1 0 0,1 0-1 0 0,-1 1 0 0 0,-1 0 0 0 0,1 0 1 0 0,-1 0-1 0 0,0 0 0 0 0,0 1 0 0 0,-1 0 1 0 0,1 0-1 0 0,-1 0 0 0 0,0 1 0 0 0,-1-1 1 0 0,1 2-1 0 0,-1-1 0 0 0,0 1 0 0 0,0 0 1 0 0,0 0-1 0 0,0 1 0 0 0,0 0 0 0 0,0 0 1 0 0,-1 1-1 0 0,1-1 0 0 0,-1 2 0 0 0,-4-1 100 0 0,6 0-16 0 0,0 0 0 0 0,0 1-1 0 0,0-1 1 0 0,0 1 0 0 0,0 1 0 0 0,0-1-1 0 0,0 1 1 0 0,-1 0 0 0 0,1 0-1 0 0,0 1 1 0 0,1 0 0 0 0,-1 0-1 0 0,0 0 1 0 0,0 1 0 0 0,1-1-1 0 0,0 1 1 0 0,-1 1 0 0 0,1-1-1 0 0,0 1 1 0 0,1 0 0 0 0,-1 0-1 0 0,1 0 1 0 0,0 1 0 0 0,0 0-1 0 0,0-1 1 0 0,0 1 0 0 0,1 1-1 0 0,0-1 1 0 0,0 0 0 0 0,0 1 0 0 0,1 0-1 0 0,0-1 1 0 0,0 1 0 0 0,0 0-1 0 0,1 0 1 0 0,0 0 0 0 0,0 0-1 0 0,0 4 17 0 0,5 0 126 0 0,1 0 0 0 0,0 0 0 0 0,0 0-1 0 0,1 0 1 0 0,0-1 0 0 0,1 0-1 0 0,0-1 1 0 0,1 1 0 0 0,-1-1 0 0 0,1 0-1 0 0,1-1 1 0 0,0 0 0 0 0,0-1 0 0 0,0 1-1 0 0,1-2 1 0 0,-1 1 0 0 0,2-1 0 0 0,-1-1-1 0 0,0 0 1 0 0,1 0 0 0 0,0-1-1 0 0,-1-1 1 0 0,1 0 0 0 0,0 0 0 0 0,6 0-126 0 0,331 32 2001 0 0,-263-9-5246 0 0,-46-12-7066 0 0,-27-9 1696 0 0</inkml:trace>
  <inkml:trace contextRef="#ctx0" brushRef="#br0" timeOffset="-63895.798">26904 10676 0 0 0,'0'0'340'0'0,"0"0"314"0"0,0 0 144 0 0,0 0 183 0 0,0 0 224 0 0,0 0 134 0 0,0 0 115 0 0,0 0 70 0 0,0 0-76 0 0,0 0-130 0 0,0 0-215 0 0,0 0-247 0 0,2-21-168 0 0,11-83 195 0 0,-13 103-648 0 0,0 1-142 0 0,0 0-119 0 0,0 0-100 0 0,0 0-103 0 0,0 0-67 0 0,0 0-58 0 0,0 0-38 0 0,0 0 61 0 0,1 36 60 0 0,0-28-6196 0 0,-1-4 3834 0 0,0 0-1161 0 0</inkml:trace>
  <inkml:trace contextRef="#ctx0" brushRef="#br0" timeOffset="-62593.717">26763 10649 152 0 0,'0'0'1519'0'0,"0"0"-592"0"0,0 0-204 0 0,0 0-84 0 0,0 0-53 0 0,0 0 20 0 0,0 0 118 0 0,0 0 167 0 0,0 0 197 0 0,0 0 135 0 0,0 0 76 0 0,0 0 25 0 0,1-13-64 0 0,4-39-113 0 0,-4 39-176 0 0,1 44-893 0 0,4 570 2170 0 0,-6-600-2048 0 0,0-1 132 0 0,0 0 131 0 0,0 0 106 0 0,-40-23 1223 0 0,18 8-2234 0 0,2 5 249 0 0,0 2 1 0 0,-1 0-1 0 0,0 1 1 0 0,-1 1-1 0 0,0 1 0 0 0,0 1 1 0 0,0 1-1 0 0,0 1 1 0 0,0 1-1 0 0,0 1 0 0 0,0 1 1 0 0,-3 1 192 0 0,21-2-9 0 0,0 1 0 0 0,0-1 0 0 0,0 1 0 0 0,-1 0 0 0 0,2 0 0 0 0,-1 0 0 0 0,0 1 0 0 0,0 0 0 0 0,0-1 0 0 0,1 1 0 0 0,-1 0 0 0 0,1 1 0 0 0,-1-1 0 0 0,1 1 0 0 0,0-1 0 0 0,0 1 0 0 0,0 0 0 0 0,0 0 0 0 0,1 1 0 0 0,-1-1 0 0 0,1 0 0 0 0,0 1 0 0 0,0-1 0 0 0,0 1 0 0 0,0 0 0 0 0,1 0 0 0 0,-1 0 0 0 0,1 0 0 0 0,0 0 0 0 0,0 0 0 0 0,0 0 0 0 0,1 0 0 0 0,0 0 0 0 0,0 0 0 0 0,0 0 0 0 0,0 0 0 0 0,0 1 0 0 0,1-1 0 0 0,0 0 0 0 0,0 0 0 0 0,0 0 0 0 0,0 0 0 0 0,1-1 0 0 0,-1 1 0 0 0,1 0 0 0 0,0 0 0 0 0,0-1 0 0 0,0 1 0 0 0,1-1 0 0 0,-1 0 0 0 0,1 0 0 0 0,1 1 9 0 0,12 5 144 0 0,1-1 1 0 0,1 0 0 0 0,-1-1 0 0 0,1-2-1 0 0,1 1 1 0 0,-1-2 0 0 0,1-1 0 0 0,-1 0-1 0 0,1-1 1 0 0,0-1 0 0 0,0-1 0 0 0,0 0-1 0 0,0-2 1 0 0,-1 0 0 0 0,8-2-145 0 0,-9 2 95 0 0,0-1 1 0 0,-1 0 0 0 0,1-2-1 0 0,-1 0 1 0 0,0 0 0 0 0,0-2-1 0 0,-1 0 1 0 0,0 0-1 0 0,0-2 1 0 0,0 0 0 0 0,-1 0-1 0 0,-1-1 1 0 0,0-1-1 0 0,0 0 1 0 0,-1-1 0 0 0,0-1-1 0 0,-1 0 1 0 0,-1 0 0 0 0,0-1-1 0 0,-1 0 1 0 0,0-1-1 0 0,-1 1 1 0 0,1-5-96 0 0,-9 20-72 0 0,1-1 0 0 0,-1 0 0 0 0,1 1 0 0 0,-1-1 0 0 0,1 0 0 0 0,-1 0 0 0 0,1 0 0 0 0,-1 1 0 0 0,1-1 0 0 0,-1 0-1 0 0,1 0 1 0 0,0 0 0 0 0,-1 0 0 0 0,1 0 0 0 0,-1 0 0 0 0,1 0 0 0 0,-1 0 0 0 0,1 0 0 0 0,-1 0 0 0 0,1 0 0 0 0,0-1 0 0 0,-1 1 0 0 0,1 0 0 0 0,0 0 72 0 0,3 38 341 0 0,-3-31-329 0 0,0 0 0 0 0,1-1 0 0 0,1 1 0 0 0,-1-1 0 0 0,1 0 0 0 0,0 1 0 0 0,0-1 1 0 0,1-1-1 0 0,-1 1 0 0 0,1 0 0 0 0,1-1 0 0 0,-1 0 0 0 0,1 0 0 0 0,0 0 0 0 0,0-1 0 0 0,0 1 1 0 0,2 0-13 0 0,17 5-4738 0 0,4-7-4939 0 0,-24-3 3364 0 0</inkml:trace>
  <inkml:trace contextRef="#ctx0" brushRef="#br0" timeOffset="-62348.708">27144 10663 23725 0 0,'0'0'488'0'0,"0"0"-32"0"0,0 0-184 0 0,0 0-280 0 0,0 0-232 0 0,0 0-168 0 0,0 0-128 0 0,0 0-24 0 0,0 0 144 0 0,0 0 88 0 0,0 0 40 0 0,0 0-32 0 0,0 0-192 0 0,0 0-409 0 0,15-2-711 0 0,2 15-1297 0 0,-4 0-1608 0 0,1-5-6769 0 0</inkml:trace>
  <inkml:trace contextRef="#ctx0" brushRef="#br0" timeOffset="-62042.684">27736 10941 20644 0 0,'0'0'-176'0'0,"0"0"-216"0"0,0 0-132 0 0,0 0 56 0 0,0 0 180 0 0,0 0 213 0 0,0 0 143 0 0,0 0 104 0 0,0 0 82 0 0,0 0 55 0 0,0 0 2 0 0,0 0-47 0 0,-5 33-51 0 0,-28 179 191 0 0,29-96 23 0 0,4-115-352 0 0,17-15 2608 0 0,47-125-1868 0 0,-56 114-733 0 0,-8 20-114 0 0,1 0-1 0 0,0 0 0 0 0,0-1 1 0 0,1 1-1 0 0,-1 0 1 0 0,1 0-1 0 0,0 1 0 0 0,0-1 1 0 0,0 0-1 0 0,1 1 1 0 0,0-1-1 0 0,0 1 0 0 0,0 0 1 0 0,0 0-1 0 0,1 0 0 0 0,0 0 1 0 0,0 0-1 0 0,0 1 1 0 0,0 0-1 0 0,0 0 0 0 0,0 0 1 0 0,1 0-1 0 0,0 1 1 0 0,-1 0-1 0 0,1 0 0 0 0,0 0 1 0 0,0 0-1 0 0,5 0 33 0 0,153 10-4656 0 0,-67 0-6313 0 0,-77-7 2709 0 0</inkml:trace>
  <inkml:trace contextRef="#ctx0" brushRef="#br0" timeOffset="-61343.671">28296 11068 3777 0 0,'0'0'401'0'0,"0"0"-15"0"0,0 0 239 0 0,0 0 469 0 0,0 0 510 0 0,0 0 386 0 0,0 0 120 0 0,0 0-118 0 0,0 0-237 0 0,0 0-305 0 0,0 0-299 0 0,0 0-235 0 0,13 11-203 0 0,46 32-183 0 0,38-32 345 0 0,-73-11-782 0 0,0 0 1 0 0,-1-2 0 0 0,1-1 0 0 0,0 0-1 0 0,-1-2 1 0 0,0-1 0 0 0,0-1 0 0 0,-1 0-1 0 0,0-2 1 0 0,0-1 0 0 0,-1-1 0 0 0,0 0-1 0 0,18-14-93 0 0,-37 23-77 0 0,0 0 0 0 0,0 0 0 0 0,0 0 0 0 0,0-1 0 0 0,0 1 0 0 0,-1-1 0 0 0,1 1 0 0 0,-1-1 0 0 0,0 0 0 0 0,1 1 0 0 0,-1-1-1 0 0,-1 0 1 0 0,1 0 0 0 0,0 0 0 0 0,-1 0 0 0 0,1 0 0 0 0,-1 1 0 0 0,0-1 0 0 0,0 0 0 0 0,0 0 0 0 0,0 0 0 0 0,0 0 0 0 0,-1 0-1 0 0,1 0 1 0 0,-1 0 0 0 0,0 0 0 0 0,0 0 0 0 0,0 1 0 0 0,0-1 0 0 0,-1 0 0 0 0,1 1 0 0 0,-1-1 0 0 0,1 1 0 0 0,-1-1 0 0 0,0 1-1 0 0,0 0 1 0 0,0 0 0 0 0,0 0 0 0 0,-1 0 0 0 0,1 0 0 0 0,0 0 0 0 0,-1 1 0 0 0,0-1 0 0 0,1 1 0 0 0,-1-1 0 0 0,0 1 0 0 0,1 0-1 0 0,-1 0 1 0 0,0 0 0 0 0,0 1 0 0 0,0-1 0 0 0,0 1 0 0 0,0 0 0 0 0,0-1 0 0 0,-1 1 77 0 0,-107 34-1672 0 0,102-28 1776 0 0,1 0 0 0 0,-1 1 0 0 0,2 0 0 0 0,-1 1 0 0 0,1-1-1 0 0,0 1 1 0 0,1 1 0 0 0,-1-1 0 0 0,2 1 0 0 0,-1 1 0 0 0,1-1-1 0 0,1 1 1 0 0,0-1 0 0 0,0 1 0 0 0,1 0 0 0 0,0 1-1 0 0,1-1 1 0 0,0 0 0 0 0,0 1 0 0 0,1 0 0 0 0,1-1 0 0 0,0 1-1 0 0,0-1 1 0 0,1 1 0 0 0,2 7-104 0 0,-2-14 54 0 0,1 0 0 0 0,1 0 0 0 0,-1 0 0 0 0,1 0-1 0 0,-1 0 1 0 0,1 0 0 0 0,0 0 0 0 0,0-1 0 0 0,1 0 0 0 0,-1 0-1 0 0,1 0 1 0 0,0 0 0 0 0,0 0 0 0 0,0-1 0 0 0,0 1 0 0 0,0-1 0 0 0,0 0-1 0 0,0 0 1 0 0,1-1 0 0 0,-1 1 0 0 0,1-1 0 0 0,-1 0 0 0 0,1-1-1 0 0,0 1 1 0 0,-1-1 0 0 0,1 1 0 0 0,0-1 0 0 0,2-1-54 0 0,133-21 1041 0 0,-128 19-1033 0 0,0-1 1 0 0,0-1 0 0 0,-1 0-1 0 0,1-1 1 0 0,-2 0 0 0 0,1-1-1 0 0,-1 0 1 0 0,0-1 0 0 0,0 0-1 0 0,0 0 1 0 0,-2-1 0 0 0,1 0-1 0 0,-1-1 1 0 0,0 0 0 0 0,-1 0-1 0 0,0-1 1 0 0,-1 1 0 0 0,0-2-1 0 0,0 1 1 0 0,-1 0 0 0 0,-1-1-1 0 0,0 0 1 0 0,-1 0 0 0 0,2-9-9 0 0,-5 20-176 0 0,98 32-2285 0 0,-43-9 2637 0 0,261 65-5 0 0,-315-87-165 0 0,0 0 1 0 0,0 0-1 0 0,0 0 1 0 0,-1 0-1 0 0,1 0 0 0 0,0 1 1 0 0,0-1-1 0 0,0 0 1 0 0,0 1-1 0 0,-1-1 1 0 0,1 0-1 0 0,0 1 0 0 0,0-1 1 0 0,-1 1-1 0 0,1-1 1 0 0,0 1-1 0 0,-1 0 1 0 0,1-1-1 0 0,-1 1 0 0 0,1 0 1 0 0,-1-1-1 0 0,1 1 1 0 0,-1 0-1 0 0,1 0 1 0 0,-1-1-1 0 0,0 1 0 0 0,1 0 1 0 0,-1 0-1 0 0,0 0 1 0 0,0-1-1 0 0,1 1 1 0 0,-1 0-1 0 0,0 0 0 0 0,0 0 1 0 0,0 0-1 0 0,0 0 1 0 0,0-1-1 0 0,0 1 1 0 0,0 0-1 0 0,-1 0 0 0 0,1 0 1 0 0,0 0-1 0 0,0 0 1 0 0,-1-1-1 0 0,1 1 1 0 0,-1 0-1 0 0,1 0 1 0 0,0-1-1 0 0,-1 1 0 0 0,1 0 1 0 0,-1 0-1 0 0,0-1 1 0 0,1 1-1 0 0,-1-1 1 0 0,1 1-1 0 0,-1-1 0 0 0,0 1 1 0 0,0-1-1 0 0,1 1 1 0 0,-1-1-1 0 0,0 1 1 0 0,0-1-1 0 0,0 0 0 0 0,1 1 1 0 0,-1-1-1 0 0,0 0 1 0 0,0 0-1 0 0,0 0-6 0 0,-65 25 788 0 0,63-23-804 0 0,-268 25 703 0 0,271-27-825 0 0,32-20-4475 0 0,86-29-7359 0 0,-93 41 7060 0 0</inkml:trace>
  <inkml:trace contextRef="#ctx0" brushRef="#br0" timeOffset="-61059.369">29754 11006 9018 0 0,'0'0'4097'0'0,"0"0"-854"0"0,0 0-1040 0 0,0 0-878 0 0,0 0-669 0 0,0 0-464 0 0,0 0-238 0 0,0 0-47 0 0,0 0 44 0 0,0 0 90 0 0,0 0 18 0 0,0 0 2 0 0,-8 15-4 0 0,-27 51-3 0 0,33-64-43 0 0,1 0-1 0 0,-1 0 1 0 0,1 0 0 0 0,-1 0 0 0 0,1 0 0 0 0,0 0-1 0 0,0 1 1 0 0,0-1 0 0 0,0 0 0 0 0,0 1 0 0 0,1-1 0 0 0,-1 0-1 0 0,1 1 1 0 0,-1-1 0 0 0,1 1 0 0 0,0-1 0 0 0,0 1-1 0 0,0-1 1 0 0,0 1 0 0 0,1-1 0 0 0,-1 1 0 0 0,1-1-1 0 0,-1 0 1 0 0,1 1 0 0 0,0-1 0 0 0,0 0 0 0 0,0 1 0 0 0,0-1-1 0 0,0 0 1 0 0,1 0 0 0 0,-1 0 0 0 0,0 0 0 0 0,1 0-1 0 0,0 0 1 0 0,-1-1 0 0 0,1 1 0 0 0,0 0 0 0 0,0-1-1 0 0,0 1 1 0 0,0-1 0 0 0,0 0 0 0 0,0 0 0 0 0,1 0 0 0 0,-1 0-1 0 0,0 0 1 0 0,1 0-11 0 0,52 8-2419 0 0,-7-11-6443 0 0,-37 0-1172 0 0</inkml:trace>
  <inkml:trace contextRef="#ctx0" brushRef="#br0" timeOffset="-60861.582">29642 10522 24213 0 0,'0'0'240'0'0,"0"0"-80"0"0,0 0-120 0 0,0 0-240 0 0,0 0-280 0 0,0 0-304 0 0,0 0-240 0 0,0 0 112 0 0,0 0 247 0 0,0 0 193 0 0,0 0 136 0 0,0 0-184 0 0,0 0-304 0 0,17-36-552 0 0,4 45-1017 0 0,-2 1-1544 0 0,-4-5-6793 0 0</inkml:trace>
  <inkml:trace contextRef="#ctx0" brushRef="#br0" timeOffset="-60693.438">30010 10851 21685 0 0,'0'0'406'0'0,"0"0"-347"0"0,0 0-312 0 0,0 0-119 0 0,0 0 61 0 0,0 0 113 0 0,0 0 150 0 0,0 0 114 0 0,0 0 45 0 0,0 0 25 0 0,0 0 20 0 0,0 0 5 0 0,0 0 3 0 0,29 29-13 0 0,94 88-27 0 0,2-35 34 0 0,0 10-175 0 0,-126-88 42 0 0,0-1 0 0 0,0 0 0 0 0,-1 0-1 0 0,1 1 1 0 0,-1-1 0 0 0,0 0 0 0 0,0 0 0 0 0,0-1 0 0 0,-1 1-1 0 0,1 0 1 0 0,-1-1 0 0 0,1 1 0 0 0,-1-1 0 0 0,0 0 0 0 0,0 0-1 0 0,0 0 1 0 0,0 0 0 0 0,0-1 0 0 0,0 1 0 0 0,-1-1 0 0 0,1 0 0 0 0,0 0-1 0 0,-1 0 1 0 0,1 0 0 0 0,-1 0 0 0 0,1-1 0 0 0,-1 0 0 0 0,1 0-1 0 0,-1 0 1 0 0,1 0 0 0 0,-1 0 0 0 0,-2-1-25 0 0,-7 3-50 0 0,1 0-148 0 0,0 0-1 0 0,-1-1 0 0 0,1 0 1 0 0,0 0-1 0 0,0-1 0 0 0,-1-1 1 0 0,1 0-1 0 0,0-1 0 0 0,0 0 0 0 0,0-1 1 0 0,0 0-1 0 0,-1-2 199 0 0,-2-11-3562 0 0,9 3-3452 0 0,6 5-2949 0 0</inkml:trace>
  <inkml:trace contextRef="#ctx0" brushRef="#br0" timeOffset="-60262.548">30596 10025 19340 0 0,'0'0'103'0'0,"0"0"-139"0"0,0 0-211 0 0,0 0-236 0 0,0 0-274 0 0,0 0-98 0 0,0 0 196 0 0,0 0 391 0 0,0 0 473 0 0,0 0 334 0 0,0 0 76 0 0,0 0-49 0 0,0 0-76 0 0,-4 24-70 0 0,-13 83-82 0 0,32 65 257 0 0,24 379-275 0 0,-39-525-327 0 0,25 128-373 0 0,-22-152 317 0 0,0 0 0 0 0,0 0 0 0 0,1-1 1 0 0,-1 0-1 0 0,0 1 0 0 0,1-1 0 0 0,-1 0 0 0 0,1-1 1 0 0,0 1-1 0 0,-1 0 0 0 0,1-1 0 0 0,0 0 0 0 0,-1 0 1 0 0,1 0-1 0 0,0-1 0 0 0,-1 1 0 0 0,1-1 0 0 0,-1 0 0 0 0,1 0 1 0 0,0 0-1 0 0,-1 0 0 0 0,0 0 0 0 0,1-1 0 0 0,-1 0 1 0 0,0 0-1 0 0,0 0 0 0 0,0 0 0 0 0,0 0 0 0 0,0 0 1 0 0,0-1-1 0 0,-1 1 0 0 0,1-1 0 0 0,-1 0 0 0 0,0 0 0 0 0,0 0 1 0 0,0 0-1 0 0,0 0 0 0 0,0-1 0 0 0,-1 1 0 0 0,1-1 63 0 0,66-68-983 0 0,-41 46 3463 0 0,-25 78 38 0 0,-2-47-2529 0 0,0 0 0 0 0,0 0 0 0 0,0 0 0 0 0,0 1 0 0 0,1-1 0 0 0,0 0 0 0 0,0 0 0 0 0,1 0 0 0 0,-1 0 0 0 0,1 0 0 0 0,0 0 0 0 0,1 0 0 0 0,-1-1 0 0 0,1 1 0 0 0,0-1 0 0 0,0 0 0 0 0,0 0 0 0 0,0 0 0 0 0,1 0 0 0 0,0 0 0 0 0,0-1 0 0 0,0 1 0 0 0,0-1 1 0 0,0 0-1 0 0,1-1 0 0 0,-1 1 0 0 0,1-1 0 0 0,0 0 0 0 0,-1 0 0 0 0,1 0 0 0 0,2 0 11 0 0,28-1-4112 0 0,4-12-3798 0 0,-27 6-1069 0 0</inkml:trace>
  <inkml:trace contextRef="#ctx0" brushRef="#br0" timeOffset="-60097.617">30998 10644 22621 0 0,'0'0'1040'0'0,"0"0"-488"0"0,0 0-248 0 0,0 0-240 0 0,0 0-144 0 0,0 0-88 0 0,0 0-176 0 0,0 0-232 0 0,0 0-168 0 0,0 0-264 0 0,0 0-121 0 0,0 0-287 0 0,0 0-456 0 0,0 0-977 0 0,-126-122-1392 0 0,121 118-5913 0 0</inkml:trace>
  <inkml:trace contextRef="#ctx0" brushRef="#br0" timeOffset="-59945.414">30149 10202 19204 0 0,'0'0'1400'0'0,"0"0"-735"0"0,0 0-481 0 0,0 0-328 0 0,0 0-249 0 0,0 0 17 0 0,0 0 224 0 0,203-36 96 0 0,-136 36 40 0 0,7 2-8 0 0,-1 1-24 0 0,1 1-96 0 0,6 0-248 0 0,-2 0-352 0 0,0 0-616 0 0,2 1-921 0 0,-21 1-1552 0 0,-19-2-5112 0 0</inkml:trace>
  <inkml:trace contextRef="#ctx0" brushRef="#br0" timeOffset="-59563.454">30977 10745 9058 0 0,'0'0'1001'0'0,"0"0"78"0"0,0 0-105 0 0,0 0-181 0 0,7 33-119 0 0,25 107-98 0 0,-29-129-419 0 0,-1-1 0 0 0,1 1 0 0 0,1-1 0 0 0,0 0 0 0 0,0 0 0 0 0,1 0 0 0 0,0 0 0 0 0,1-1 0 0 0,0 0 0 0 0,1 0 0 0 0,-1-1 0 0 0,2 0 0 0 0,4 5-157 0 0,2 1 372 0 0,-12-10-186 0 0,1 0 0 0 0,0 0 1 0 0,0 0-1 0 0,0-1 0 0 0,1 0 1 0 0,-1 1-1 0 0,1-1 0 0 0,0 0 1 0 0,0 0-1 0 0,0-1 0 0 0,0 1 1 0 0,0-1-1 0 0,1 0 0 0 0,-1 0 1 0 0,1-1-1 0 0,-1 1 0 0 0,1-1 1 0 0,0 0-1 0 0,-1 0 0 0 0,1 0 1 0 0,0-1-1 0 0,0 0 0 0 0,0 0 1 0 0,-1 0-1 0 0,1 0 0 0 0,0-1 1 0 0,0 0-1 0 0,0 0 0 0 0,-1 0 1 0 0,1-1-1 0 0,-1 1 0 0 0,1-1-186 0 0,12-14 92 0 0,-1 0 1 0 0,-1-1-1 0 0,-1-1 0 0 0,0 0 1 0 0,-1 0-1 0 0,-1-2 0 0 0,-1 0 1 0 0,-1 0-1 0 0,0-1 0 0 0,-2 0 1 0 0,0 0-1 0 0,-2-1 0 0 0,0 0 0 0 0,1-14-92 0 0,-8 42-487 0 0,0 0 0 0 0,0 0 0 0 0,0 0 0 0 0,1 0 0 0 0,0 0 0 0 0,0 0-1 0 0,1 0 1 0 0,0 0 0 0 0,0 0 0 0 0,0 0 0 0 0,1 0 0 0 0,-1-1 0 0 0,1 1-1 0 0,1 0 1 0 0,-1-1 0 0 0,1 1 0 0 0,0-1 0 0 0,0 0 0 0 0,1 0 0 0 0,3 4 487 0 0,38 28-9240 0 0,-36-33 4400 0 0</inkml:trace>
  <inkml:trace contextRef="#ctx0" brushRef="#br0" timeOffset="-59312.752">31712 10937 5233 0 0,'0'0'6273'0'0,"0"0"-2405"0"0,0 0-1485 0 0,0 0-875 0 0,0 0-643 0 0,0 0-459 0 0,0 0-303 0 0,0 0-136 0 0,0 0-11 0 0,0 0 36 0 0,0 0 57 0 0,0 0 6 0 0,0 0-14 0 0,-2 15-8 0 0,-9 95-317 0 0,20-104-2847 0 0,5-6-3743 0 0,-13 0 5298 0 0,3 0-7291 0 0</inkml:trace>
  <inkml:trace contextRef="#ctx0" brushRef="#br0" timeOffset="-59156.97">31543 10175 24493 0 0,'0'0'384'0'0,"0"0"-152"0"0,0 0-104 0 0,0 0-128 0 0,0 0-256 0 0,0 0-208 0 0,0 0-216 0 0,0 0-80 0 0,0 0 160 0 0,0 0 136 0 0,0 0 176 0 0,0 0 16 0 0,0 0-249 0 0,15-118-423 0 0,-7 118-872 0 0,7 0-1361 0 0,-2 0-1344 0 0,-2 0-5953 0 0</inkml:trace>
  <inkml:trace contextRef="#ctx0" brushRef="#br0" timeOffset="-58974.341">32004 9861 19412 0 0,'0'0'1358'0'0,"0"0"-1241"0"0,0 0-490 0 0,0 0-71 0 0,0 0 89 0 0,0 0 168 0 0,0 0 159 0 0,0 0 103 0 0,-15 34 66 0 0,-43 108 46 0 0,37-1 276 0 0,23-103-334 0 0,-3 66-169 0 0,4 1-1 0 0,5 0 1 0 0,4-1-1 0 0,5-1 1 0 0,4 0-1 0 0,16 35 41 0 0,-30-103-2747 0 0,-8-24-1181 0 0,-3-5-3710 0 0,0-4 1699 0 0</inkml:trace>
  <inkml:trace contextRef="#ctx0" brushRef="#br0" timeOffset="-58793.774">31935 10352 22013 0 0,'0'0'400'0'0,"0"0"-280"0"0,0 0-160 0 0,0 0-216 0 0,0 0 16 0 0,0 0 72 0 0,0 0 8 0 0,217-38-32 0 0,-185 48-265 0 0,-3 1-415 0 0,-6 1-624 0 0,0-1-793 0 0,-6 0-951 0 0,-6-3-889 0 0,-1-2-4865 0 0</inkml:trace>
  <inkml:trace contextRef="#ctx0" brushRef="#br0" timeOffset="-58410.603">32186 11047 19420 0 0,'0'0'720'0'0,"0"0"-692"0"0,0 0-81 0 0,0 0 221 0 0,0 0 140 0 0,0 0 33 0 0,0 0-3 0 0,0 0-35 0 0,0 0-49 0 0,0 0-50 0 0,0 0-36 0 0,34-3-32 0 0,101-15-37 0 0,-131 19-114 0 0,-1-1 0 0 0,0 0-1 0 0,1-1 1 0 0,-1 1 0 0 0,0-1 0 0 0,1 1 0 0 0,-1-1-1 0 0,0 0 1 0 0,0 0 0 0 0,0 0 0 0 0,0-1-1 0 0,1 1 1 0 0,-2-1 0 0 0,1 0 0 0 0,0 1-1 0 0,0-1 1 0 0,-1-1 0 0 0,1 1 0 0 0,-1 0 0 0 0,1-1-1 0 0,-1 1 1 0 0,0-1 0 0 0,0 1 0 0 0,1-3 15 0 0,5-7-355 0 0,-6 10 239 0 0,1 0 1 0 0,-1 0-1 0 0,0 0 1 0 0,0 0-1 0 0,0 0 0 0 0,0 0 1 0 0,0-1-1 0 0,0 1 1 0 0,-1-1-1 0 0,1 1 0 0 0,-1-1 1 0 0,0 0-1 0 0,0 1 1 0 0,0-1-1 0 0,0 0 1 0 0,0 0-1 0 0,0 0 0 0 0,-1 0 1 0 0,1 0-1 0 0,-1 0 1 0 0,0 0-1 0 0,0 0 0 0 0,0 0 1 0 0,0 0-1 0 0,-1 0 1 0 0,1 0-1 0 0,-1 1 0 0 0,0-1 1 0 0,0 0-1 0 0,0 0 1 0 0,0 0-1 0 0,0 1 1 0 0,0-1-1 0 0,-1 0 0 0 0,1 1 1 0 0,-1-1-1 0 0,0 1 1 0 0,0 0-1 0 0,0 0 0 0 0,0-1 1 0 0,0 1-1 0 0,-1 1 1 0 0,1-1-1 0 0,0 0 0 0 0,-1 0 1 0 0,1 1-1 0 0,-1 0 1 0 0,0-1-1 0 0,0 1 1 0 0,1 0-1 0 0,-1 0 0 0 0,0 1 1 0 0,0-1-1 0 0,0 0 1 0 0,-1 1 115 0 0,-2 4 99 0 0,0-1 1 0 0,0 2 0 0 0,0-1-1 0 0,0 1 1 0 0,1 0 0 0 0,0 0-1 0 0,0 0 1 0 0,0 1 0 0 0,1-1-1 0 0,0 1 1 0 0,0 1 0 0 0,0-1-1 0 0,1 0 1 0 0,0 1 0 0 0,0 0-1 0 0,0-1 1 0 0,1 1 0 0 0,0 0-1 0 0,0 2-99 0 0,0-4 58 0 0,0-1 0 0 0,-1 1 0 0 0,2-1 1 0 0,-1 1-1 0 0,0-1 0 0 0,1 1 0 0 0,0 0 0 0 0,0 0 0 0 0,1 0 0 0 0,-1 0 0 0 0,1 0 0 0 0,0-1 0 0 0,0 1 0 0 0,1 0 0 0 0,-1 0 0 0 0,1 0 0 0 0,0 0 0 0 0,0 0 0 0 0,1-1 0 0 0,0 1 0 0 0,-1 0 0 0 0,2-1 0 0 0,-1 0 0 0 0,0 1 0 0 0,1-1 0 0 0,0 0 1 0 0,0 0-1 0 0,0-1 0 0 0,0 1 0 0 0,1 0 0 0 0,-1-1 0 0 0,1 0 0 0 0,0 0 0 0 0,0 0 0 0 0,0 0 0 0 0,0-1 0 0 0,1 0 0 0 0,-1 0 0 0 0,1 0 0 0 0,0 0 0 0 0,-1-1 0 0 0,1 1 0 0 0,0-1 0 0 0,3 0-58 0 0,159 10-3673 0 0,-3-31-8969 0 0,-125 3 10180 0 0,-37 15 1435 0 0</inkml:trace>
  <inkml:trace contextRef="#ctx0" brushRef="#br0" timeOffset="-58159.781">32506 10362 17748 0 0,'0'0'3365'0'0,"0"0"-2301"0"0,0 0-800 0 0,0 0-367 0 0,0 0-432 0 0,0 0-230 0 0,0 0 66 0 0,0 0 234 0 0,0 0 330 0 0,0 0 248 0 0,0 0 47 0 0,0 0-5 0 0,0 0-23 0 0,24 14-13 0 0,181 113-571 0 0,-128-81-2924 0 0,-27-15-4227 0 0,-23-15-1384 0 0</inkml:trace>
  <inkml:trace contextRef="#ctx0" brushRef="#br0" timeOffset="-57354.49">28025 11847 19564 0 0,'0'0'392'0'0,"0"0"-534"0"0,0 0-397 0 0,0 0-275 0 0,0 0 18 0 0,0 0 193 0 0,0 0 213 0 0,0 0 184 0 0,0 0 85 0 0,0 0 118 0 0,0 0 153 0 0,0 0 124 0 0,0 0 25 0 0,3 32-52 0 0,7 99-66 0 0,-27 94 311 0 0,8-179-441 0 0,-8 34-56 0 0,16-115 3020 0 0,-1-17-3383 0 0,49-359-854 0 0,-47 359 907 0 0,18 89-779 0 0,5 11 1377 0 0,2 0 0 0 0,2-2 1 0 0,2-1-1 0 0,2-1 0 0 0,1-1 1 0 0,3-2-1 0 0,1-2 1 0 0,28 23-284 0 0,-48-48 90 0 0,1 0 1 0 0,0-1 0 0 0,1-1-1 0 0,0 0 1 0 0,1-1-1 0 0,0-2 1 0 0,1 0 0 0 0,0 0-1 0 0,0-2 1 0 0,1-1-1 0 0,0 0 1 0 0,0-2 0 0 0,0 0-1 0 0,1-1 1 0 0,0-2 0 0 0,-1 0-1 0 0,1-1 1 0 0,-1-1-1 0 0,11-3-90 0 0,-23 3 77 0 0,-1-1 0 0 0,0 0 0 0 0,0 0 0 0 0,1-1 0 0 0,-2 0-1 0 0,1 0 1 0 0,0-1 0 0 0,-1 0 0 0 0,0-1 0 0 0,1 1 0 0 0,-2-1-1 0 0,1-1 1 0 0,-1 1 0 0 0,0-1 0 0 0,0 0 0 0 0,0-1 0 0 0,-1 1 0 0 0,0-1-1 0 0,0 0 1 0 0,-1-1 0 0 0,0 1 0 0 0,0-1 0 0 0,-1 0 0 0 0,1 1-1 0 0,-2-1 1 0 0,1-1 0 0 0,-1 1 0 0 0,-1 0 0 0 0,0-1 0 0 0,0 1-1 0 0,0-1 1 0 0,-1 1 0 0 0,0-1 0 0 0,-1 1 0 0 0,0 0 0 0 0,0-1 0 0 0,-1 1-1 0 0,0 0 1 0 0,0-1 0 0 0,-1 1 0 0 0,0 0 0 0 0,-2-2-77 0 0,-26-42-102 0 0,-2 1 0 0 0,-2 2 1 0 0,-3 1-1 0 0,-1 2 0 0 0,-15-10 102 0 0,-3-8-151 0 0,127 96-14955 0 0,-53-21 11084 0 0,-5-2-1453 0 0</inkml:trace>
  <inkml:trace contextRef="#ctx0" brushRef="#br0" timeOffset="-56994.386">29143 12146 15219 0 0,'0'0'3149'0'0,"0"0"-2772"0"0,0 0-673 0 0,0 0 150 0 0,0 0 198 0 0,0 0 152 0 0,0 0 6 0 0,0 0-11 0 0,0 0 14 0 0,0 0 7 0 0,0 0-13 0 0,0 0-24 0 0,0 0-27 0 0,26 33-7 0 0,80 99 23 0 0,-57-88 327 0 0,-44-42-433 0 0,1 0-1 0 0,0-1 0 0 0,0 0 1 0 0,0 0-1 0 0,-1 0 1 0 0,1-1-1 0 0,0 0 0 0 0,0 0 1 0 0,0-1-1 0 0,0 1 1 0 0,0-1-1 0 0,0-1 1 0 0,-1 1-1 0 0,1-1 0 0 0,0 0 1 0 0,-1 0-1 0 0,0-1 1 0 0,1 1-1 0 0,-1-1 1 0 0,0 0-1 0 0,0-1 0 0 0,-1 1 1 0 0,1-1-1 0 0,-1 0 1 0 0,1 0-1 0 0,-1 0 0 0 0,0-1 1 0 0,-1 0-1 0 0,1 1 1 0 0,-1-1-1 0 0,2-5-65 0 0,4-5-349 0 0,-1-1-1 0 0,-1 1 0 0 0,0-2 1 0 0,-1 1-1 0 0,-1-1 0 0 0,0 0 1 0 0,-1 0-1 0 0,-1 0 0 0 0,-1 0 1 0 0,0-6 349 0 0,-1 3-699 0 0,-1-1 0 0 0,-1 1 1 0 0,0-1-1 0 0,-2 0 0 0 0,-1 1 1 0 0,0 0-1 0 0,-1 0 0 0 0,-1 0 1 0 0,-3-3 698 0 0,6 15-37 0 0,-1 0-1 0 0,0 0 1 0 0,0 1 0 0 0,0-1 0 0 0,-1 1 0 0 0,0 0 0 0 0,-1 1-1 0 0,0-1 1 0 0,0 1 0 0 0,0 0 0 0 0,-1 1 0 0 0,1-1 0 0 0,-1 1-1 0 0,-1 1 1 0 0,1-1 0 0 0,-1 1 0 0 0,1 1 0 0 0,-1-1 0 0 0,0 1-1 0 0,-1 0 1 0 0,1 1 0 0 0,0 0 0 0 0,-5 0 37 0 0,2 2 41 0 0,0-1 1 0 0,-1 2-1 0 0,1 0 0 0 0,0 0 1 0 0,0 1-1 0 0,0 0 0 0 0,0 1 1 0 0,0 1-1 0 0,0-1 0 0 0,1 2 1 0 0,0-1-1 0 0,0 2 0 0 0,0-1 1 0 0,0 1-1 0 0,1 1 0 0 0,0-1 1 0 0,0 2-1 0 0,1-1 0 0 0,0 1 1 0 0,0 0-1 0 0,1 1 0 0 0,0 0 1 0 0,0 0-1 0 0,1 1 0 0 0,0-1 1 0 0,1 1-1 0 0,0 1 1 0 0,1-1-1 0 0,0 1 0 0 0,0-1 1 0 0,1 1-1 0 0,1 0 0 0 0,0 0 1 0 0,0 1-1 0 0,1-1 0 0 0,1 0 1 0 0,0 1-1 0 0,0-1 0 0 0,1 0 1 0 0,0 0-1 0 0,1 0 0 0 0,3 8-41 0 0,30 44-2692 0 0,-1-29-2701 0 0,-19-24-414 0 0</inkml:trace>
  <inkml:trace contextRef="#ctx0" brushRef="#br0" timeOffset="-56400.263">29789 11950 21701 0 0,'0'0'646'0'0,"0"0"-379"0"0,0 0-471 0 0,0 0-288 0 0,0 0-9 0 0,0 0 177 0 0,0 0 193 0 0,0 0 156 0 0,0 0 59 0 0,0 0 15 0 0,0 0-11 0 0,0 0-13 0 0,0 0-10 0 0,1 26-26 0 0,9 184-121 0 0,-2-359-3875 0 0,-21-46 3883 0 0,15 193 81 0 0,1 0 1 0 0,0 0 0 0 0,0 1 0 0 0,0-1-1 0 0,0 1 1 0 0,0 0 0 0 0,0-1-1 0 0,0 1 1 0 0,0 1 0 0 0,0-1-1 0 0,1 0 1 0 0,-1 1 0 0 0,0 0-1 0 0,1-1 1 0 0,-1 1 0 0 0,0 1 0 0 0,1-1-1 0 0,-1 0 1 0 0,0 1 0 0 0,0 0-1 0 0,0-1 1 0 0,2 2-8 0 0,243 93 486 0 0,-115-44-528 0 0,-248-35-286 0 0,109-16 352 0 0,0 0 1 0 0,-1 1-1 0 0,1 0 0 0 0,0 0 0 0 0,0 0 0 0 0,0 1 1 0 0,0 0-1 0 0,0 0 0 0 0,0 0 0 0 0,1 1 1 0 0,-1 0-1 0 0,1 0 0 0 0,0 0 0 0 0,0 1 1 0 0,0 0-1 0 0,0 0 0 0 0,0 0 0 0 0,1 0 0 0 0,0 1 1 0 0,0 0-1 0 0,0 0 0 0 0,0 0 0 0 0,1 0 1 0 0,0 1-1 0 0,0-1 0 0 0,1 1 0 0 0,-1 0 0 0 0,1-1 1 0 0,0 1-1 0 0,1 0 0 0 0,-1 0 0 0 0,1 1 1 0 0,0-1-1 0 0,1 0 0 0 0,0 0 0 0 0,0 1-24 0 0,1 1 77 0 0,0 1-1 0 0,1 0 0 0 0,0 0 1 0 0,0-1-1 0 0,1 1 1 0 0,0-1-1 0 0,0 0 0 0 0,1 0 1 0 0,0 0-1 0 0,1-1 0 0 0,0 1 1 0 0,0-1-1 0 0,1 0 1 0 0,-1 0-1 0 0,1-1 0 0 0,1 0 1 0 0,-1 0-1 0 0,1 0 0 0 0,0-1 1 0 0,1 0-1 0 0,-1 0 1 0 0,7 2-77 0 0,187 70 582 0 0,-76-60-2364 0 0,-83-17-1686 0 0,-2-3-3493 0 0,-28 1-1572 0 0</inkml:trace>
  <inkml:trace contextRef="#ctx0" brushRef="#br0" timeOffset="-55836.639">30602 11832 21036 0 0,'0'0'-178'0'0,"0"0"-334"0"0,0 0-211 0 0,0 0 31 0 0,0 0 294 0 0,0 0 374 0 0,0 0 187 0 0,0 0 81 0 0,0 0 49 0 0,0 0 26 0 0,0 0-17 0 0,0 35-42 0 0,2 168 66 0 0,-4-5-171 0 0,42-268-1235 0 0,55-195-6054 0 0,-93 256 7283 0 0,11-34 376 0 0,0 21 3445 0 0,-2 77-2312 0 0,-10-50-1608 0 0,1-1 1 0 0,0 1-1 0 0,1-1 1 0 0,-1 0-1 0 0,1 1 1 0 0,0-1-1 0 0,0 0 1 0 0,0-1-1 0 0,1 1 1 0 0,-1 0 0 0 0,1-1-1 0 0,0 0 1 0 0,0 0-1 0 0,0 0 1 0 0,0 0-1 0 0,1-1 1 0 0,-1 0-1 0 0,1 0 1 0 0,-1 0-1 0 0,1 0 1 0 0,0-1-1 0 0,0 1 1 0 0,0-1-1 0 0,0 0 1 0 0,0-1-1 0 0,0 1 1 0 0,0-1 0 0 0,0 0-1 0 0,0-1 1 0 0,0 1-1 0 0,-1-1 1 0 0,1 0-1 0 0,0 0 1 0 0,0 0-1 0 0,0-1 1 0 0,0 0-1 0 0,3-1-50 0 0,10-4-195 0 0,0 0 1 0 0,0-1-1 0 0,0-1 0 0 0,-1 0 0 0 0,0-1 0 0 0,-1-1 0 0 0,0-1 1 0 0,-1 0-1 0 0,5-6 195 0 0,24-58 1155 0 0,-44 76-1214 0 0,0 0-202 0 0,-5 33-265 0 0,-5 12 807 0 0,2 0 0 0 0,3 0 0 0 0,1 1 0 0 0,2 0 0 0 0,3 0 0 0 0,3 16-281 0 0,-3-14 40 0 0,-1-47-43 0 0,-1 8-31 0 0,1-1-1 0 0,0 1 1 0 0,1-1 0 0 0,0 1 0 0 0,0-1 0 0 0,1 1 0 0 0,0-1-1 0 0,0 0 1 0 0,1 0 0 0 0,0 0 0 0 0,0 0 0 0 0,1 0 0 0 0,0-1-1 0 0,1 1 35 0 0,20-6-4591 0 0,-12-13-4170 0 0,-9 5 1785 0 0</inkml:trace>
  <inkml:trace contextRef="#ctx0" brushRef="#br0" timeOffset="-55306.503">31579 11836 22221 0 0,'0'0'241'0'0,"0"0"-585"0"0,0 0-312 0 0,0 0 30 0 0,0 0 229 0 0,0 0 294 0 0,0 0 146 0 0,0 0 53 0 0,0 0 40 0 0,0 0 32 0 0,-8 36 3 0 0,-28 115-4 0 0,-21-22 113 0 0,-31 55-539 0 0,222-412-4557 0 0,-103 160 3683 0 0,70-116 3274 0 0,-78 176 866 0 0,-22 45-3038 0 0,-2-17 232 0 0,4 5-176 0 0,0 0-1 0 0,1 0 1 0 0,2 0-1 0 0,0-1 1 0 0,2 0-1 0 0,0 0 1 0 0,2-1-1 0 0,1 0 1 0 0,0 0-1 0 0,2-1 1 0 0,0-1-1 0 0,2 0 1 0 0,0-1-1 0 0,1-1 1 0 0,1 0-1 0 0,1-1 1 0 0,1-1-1 0 0,1 0-24 0 0,-8-9-55 0 0,-13-8 54 0 0,1 1 0 0 0,-1-1 0 0 0,1 0 0 0 0,0 0 0 0 0,-1 1 0 0 0,1-1 0 0 0,0 0 0 0 0,0 1 0 0 0,-1-1-1 0 0,1 1 1 0 0,0-1 0 0 0,0 0 0 0 0,-1 1 0 0 0,1-1 0 0 0,0 1 0 0 0,0-1 0 0 0,0 1 0 0 0,0-1 0 0 0,0 1 0 0 0,0-1 0 0 0,0 0 0 0 0,0 1 0 0 0,0-1 0 0 0,0 1 0 0 0,0-1 0 0 0,0 1 0 0 0,0-1-1 0 0,0 1 1 0 0,0-1 0 0 0,0 1 0 0 0,0-1 0 0 0,1 0 0 0 0,-1 1 0 0 0,0-1 0 0 0,0 1 0 0 0,1-1 0 0 0,-1 0 0 0 0,0 1 0 0 0,0-1 0 0 0,1 0 0 0 0,-1 1 0 0 0,0-1 0 0 0,1 0 0 0 0,-1 1-1 0 0,0-1 1 0 0,1 0 1 0 0,-264-11 734 0 0,85 30-1072 0 0,107 11-5833 0 0,68-28 1029 0 0,1 0-4785 0 0</inkml:trace>
  <inkml:trace contextRef="#ctx0" brushRef="#br0" timeOffset="-54904.65">32057 11773 15587 0 0,'0'0'250'0'0,"0"0"-720"0"0,0 0-241 0 0,0 0 118 0 0,0 0 496 0 0,0 0 759 0 0,0 0 563 0 0,0 0 322 0 0,0 0 14 0 0,0 0-286 0 0,0 0-348 0 0,0 0-364 0 0,0 0-298 0 0,17-4-247 0 0,52-9-133 0 0,-68 14 104 0 0,-1-1 1 0 0,1 0-1 0 0,0 0 1 0 0,0 0-1 0 0,0 1 0 0 0,0-1 1 0 0,0 0-1 0 0,0 1 0 0 0,0-1 1 0 0,0 1-1 0 0,0-1 1 0 0,-1 1-1 0 0,1-1 0 0 0,0 1 1 0 0,0 0-1 0 0,-1-1 1 0 0,1 1-1 0 0,0 0 0 0 0,-1 0 1 0 0,1 0-1 0 0,-1-1 0 0 0,1 1 1 0 0,-1 0-1 0 0,1 0 1 0 0,-1 0-1 0 0,0 0 0 0 0,1 0 1 0 0,-1 0-1 0 0,0 0 1 0 0,0 0-1 0 0,0 0 0 0 0,0 0 1 0 0,1 0-1 0 0,-1 0 0 0 0,-1 0 1 0 0,1 0-1 0 0,0 0 1 0 0,0 0-1 0 0,0-1 0 0 0,0 1 1 0 0,-1 0-1 0 0,1 0 0 0 0,0 0 1 0 0,-1 0-1 0 0,1 0 1 0 0,-1 0-1 0 0,0 0 11 0 0,1 2-25 0 0,-39 152-24 0 0,-7 90 169 0 0,47-240-91 0 0,-1-1 0 0 0,1 1 1 0 0,0 0-1 0 0,1-1 1 0 0,-1 1-1 0 0,1-1 0 0 0,0 0 1 0 0,0 0-1 0 0,0 0 1 0 0,1 0-1 0 0,0 0 0 0 0,-1 0 1 0 0,1 0-1 0 0,0-1 1 0 0,1 1-1 0 0,-1-1 1 0 0,1 0-1 0 0,-1 0 0 0 0,1 0 1 0 0,0-1-1 0 0,0 1 1 0 0,0-1-1 0 0,1 0 0 0 0,-1 0 1 0 0,0-1-1 0 0,1 1 1 0 0,-1-1-1 0 0,1 0 0 0 0,2 0-29 0 0,141 20 776 0 0,80-28 1020 0 0,-281 6-7917 0 0,16-1-2261 0 0,21 2-1980 0 0</inkml:trace>
  <inkml:trace contextRef="#ctx0" brushRef="#br0" timeOffset="-53121.726">16572 8019 8890 0 0,'0'0'721'0'0,"0"0"-102"0"0,0 0-216 0 0,0 0-146 0 0,0 0-21 0 0,0 0 12 0 0,0 0-10 0 0,0 0 29 0 0,0 0 139 0 0,0 0 161 0 0,0 0 136 0 0,0 0 28 0 0,0 0-150 0 0,-3-5-231 0 0,3 4-353 0 0,-1-1 1 0 0,1 0-1 0 0,-1 0 1 0 0,1 1 0 0 0,0-1-1 0 0,0 0 1 0 0,0 0 0 0 0,0 0-1 0 0,0 1 1 0 0,0-1 0 0 0,0 0-1 0 0,0 0 1 0 0,1 0 0 0 0,-1 1-1 0 0,1-1 1 0 0,0 0-1 0 0,-1 1 1 0 0,1-1 0 0 0,0 0-1 0 0,0 1 1 0 0,0-1 0 0 0,0 1-1 0 0,0-1 1 0 0,0 1 0 0 0,0 0-1 0 0,1-1 1 0 0,-1 1-1 0 0,1 0 1 0 0,-1 0 0 0 0,0 0-1 0 0,1 0 1 0 0,0 0 0 0 0,-1 0-1 0 0,1 1 1 0 0,0-1 0 0 0,-1 0-1 0 0,1 1 1 0 0,0-1-1 0 0,-1 1 1 0 0,1 0 0 0 0,0 0-1 0 0,0-1 1 0 0,0 1 0 0 0,-1 0-1 0 0,1 0 1 0 0,0 1 0 0 0,0-1-1 0 0,1 1 3 0 0,2-3 19 0 0,37-10 273 0 0,2 1-1 0 0,0 2 1 0 0,0 2 0 0 0,0 2-1 0 0,1 2 1 0 0,0 2 0 0 0,10 2-292 0 0,-52-2-20 0 0,1 1 1 0 0,0-1 0 0 0,0 1 0 0 0,0 0-1 0 0,0 0 1 0 0,0 0 0 0 0,0 1 0 0 0,0-1-1 0 0,-1 1 1 0 0,1 0 0 0 0,0 0 0 0 0,0 0-1 0 0,-1 1 1 0 0,1-1 0 0 0,-1 1 0 0 0,1 0-1 0 0,-1 0 1 0 0,0 0 0 0 0,0 0 0 0 0,1 1-1 0 0,-2-1 1 0 0,1 1 0 0 0,0 0 0 0 0,0 0-1 0 0,-1 0 1 0 0,0 0 0 0 0,0 0 0 0 0,1 1-1 0 0,-2-1 1 0 0,1 0 0 0 0,0 1 0 0 0,-1 0-1 0 0,0-1 1 0 0,0 1 0 0 0,0 0 0 0 0,0 0-1 0 0,0 0 1 0 0,-1-1 0 0 0,0 1 0 0 0,1 0-1 0 0,-1 0 1 0 0,-1 0 0 0 0,1 0 0 0 0,-1 0-1 0 0,1 0 1 0 0,-1-1 0 0 0,0 1 0 0 0,-1 0 18 0 0,-9 15 81 0 0,-1-1 0 0 0,-1-1 0 0 0,-1 0 0 0 0,-1-1 0 0 0,0 0 0 0 0,0-1 0 0 0,-2-1 0 0 0,0-1 0 0 0,-5 3-80 0 0,4-1 37 0 0,-423 330 109 0 0,394-306-139 0 0,-123 130-132 0 0,168-167 141 0 0,0 0 1 0 0,0 0 0 0 0,0 0-1 0 0,1 1 1 0 0,-1-1 0 0 0,1 0-1 0 0,-1 1 1 0 0,1-1 0 0 0,0 1-1 0 0,0 0 1 0 0,0-1 0 0 0,0 1-1 0 0,0 0 1 0 0,1 0 0 0 0,-1-1-1 0 0,1 1 1 0 0,0 0-1 0 0,0 0 1 0 0,0 0 0 0 0,0 0-1 0 0,0-1 1 0 0,1 1 0 0 0,-1 0-1 0 0,1 0 1 0 0,0 0 0 0 0,0-1-1 0 0,0 1 1 0 0,0-1 0 0 0,0 1-1 0 0,0 0 1 0 0,1-1 0 0 0,-1 0-1 0 0,1 1 1 0 0,0-1 0 0 0,0 0-1 0 0,0 0 1 0 0,0 0 0 0 0,0 0-1 0 0,0 0 1 0 0,0-1 0 0 0,1 1-1 0 0,-1-1 1 0 0,1 1 0 0 0,-1-1-1 0 0,1 0 1 0 0,-1 0 0 0 0,1 0-1 0 0,0 0 1 0 0,0 0 0 0 0,-1-1-1 0 0,2 1-16 0 0,37 8 202 0 0,2-1 1 0 0,-1-1-1 0 0,1-3 0 0 0,0-2 0 0 0,0-1 0 0 0,27-4-202 0 0,12 1 114 0 0,281-7 566 0 0,-358 5-932 0 0,-9-2-4466 0 0,0-1-3832 0 0,3 5 2190 0 0</inkml:trace>
  <inkml:trace contextRef="#ctx0" brushRef="#br0" timeOffset="-52520.776">17393 8450 20140 0 0,'0'0'-137'0'0,"0"0"-263"0"0,0 0-308 0 0,0 0-10 0 0,0 0 225 0 0,0 0 235 0 0,0 0 182 0 0,0 0 118 0 0,0 0 86 0 0,0 0 113 0 0,0 0 127 0 0,0 0 119 0 0,0 0 65 0 0,6 7-9 0 0,-6-6-543 0 0,2 1 50 0 0,-1 1 1 0 0,1-1-1 0 0,0 1 1 0 0,0-1-1 0 0,0 1 1 0 0,0-1-1 0 0,1 0 1 0 0,-1 0-1 0 0,0 0 1 0 0,1 0-1 0 0,0-1 1 0 0,-1 1-1 0 0,1-1 0 0 0,0 1 1 0 0,0-1-1 0 0,0 0 1 0 0,0 0-1 0 0,0 0 1 0 0,0-1-1 0 0,0 1 1 0 0,0-1-1 0 0,0 1 1 0 0,0-1-1 0 0,0 0 0 0 0,1 0 1 0 0,-1-1-1 0 0,0 1 1 0 0,0-1-1 0 0,0 1 1 0 0,0-1-1 0 0,1 0-50 0 0,31-11-15 0 0,1-2 0 0 0,-1-2 0 0 0,-1 0 0 0 0,-1-3 0 0 0,-1 0 0 0 0,0-3 0 0 0,-1 0 0 0 0,-2-2 0 0 0,0-1 0 0 0,-2-1 0 0 0,-1-2 0 0 0,3-4 15 0 0,-25 27-33 0 0,0 1-1 0 0,1-1 1 0 0,-2 0-1 0 0,1 0 0 0 0,0 0 1 0 0,-1 0-1 0 0,0-1 1 0 0,-1 1-1 0 0,1-1 1 0 0,-1 0-1 0 0,0 0 1 0 0,0 0-1 0 0,-1 0 0 0 0,0 0 1 0 0,0 0-1 0 0,0 0 1 0 0,-1 0-1 0 0,1-1 1 0 0,-2 1-1 0 0,1 0 1 0 0,-1 0-1 0 0,0 0 1 0 0,0 0-1 0 0,0 0 0 0 0,-1 0 1 0 0,0 0-1 0 0,0 0 1 0 0,-1 0-1 0 0,0 1 1 0 0,0-1-1 0 0,0 1 1 0 0,-3-4 33 0 0,-12-2-77 0 0,-1 1 0 0 0,0 1 0 0 0,-1 1 1 0 0,0 0-1 0 0,0 2 0 0 0,0 0 0 0 0,-1 1 1 0 0,0 1-1 0 0,0 1 0 0 0,0 1 0 0 0,0 1 1 0 0,-1 1-1 0 0,1 1 0 0 0,0 0 0 0 0,0 2 1 0 0,0 0-1 0 0,0 2 0 0 0,1 0 0 0 0,-1 1 1 0 0,-8 5 76 0 0,15-9 9 0 0,1 1 0 0 0,1 1 0 0 0,-1 0 0 0 0,0 1 0 0 0,1 0 0 0 0,0 1 0 0 0,0 0 0 0 0,1 1 0 0 0,-1 0 0 0 0,2 1 0 0 0,-1 0 0 0 0,1 1 0 0 0,0 0 0 0 0,1 0 0 0 0,0 1 0 0 0,0 0 0 0 0,1 1 0 0 0,1 0 0 0 0,0 0 0 0 0,0 2-9 0 0,8-5 54 0 0,0 0 1 0 0,1 0-1 0 0,0 0 1 0 0,1 0 0 0 0,0 0-1 0 0,0-1 1 0 0,1 1-1 0 0,0-1 1 0 0,0 0 0 0 0,0 0-1 0 0,1-1 1 0 0,0 1-1 0 0,0-1 1 0 0,1 0 0 0 0,0 0-1 0 0,0-1 1 0 0,0 1-1 0 0,1-1 1 0 0,0-1 0 0 0,0 1-1 0 0,0-1 1 0 0,0-1-1 0 0,1 1 1 0 0,6 1-55 0 0,11 11 39 0 0,71 44 27 0 0,-60-41-76 0 0,-1 1-1 0 0,-1 2 1 0 0,-1 2 0 0 0,-1 1 0 0 0,-2 1 0 0 0,0 2-1 0 0,-2 1 1 0 0,17 22 10 0 0,-40-44 10 0 0,-1 0-1 0 0,0 1 1 0 0,0-1-1 0 0,-1 1 0 0 0,0 0 1 0 0,0 0-1 0 0,-1 0 1 0 0,0 0-1 0 0,-1 0 1 0 0,1 0-1 0 0,-2 0 0 0 0,1 1 1 0 0,-1-1-1 0 0,0 0 1 0 0,-1 1-1 0 0,0-1 1 0 0,0 0-1 0 0,-1 0 0 0 0,0 0 1 0 0,0 0-1 0 0,-1 0 1 0 0,0 0-1 0 0,0 0 1 0 0,-1-1-1 0 0,0 0 0 0 0,0 0 1 0 0,-1 0-1 0 0,0 0 1 0 0,0 0-1 0 0,-1-1 1 0 0,0 0-1 0 0,0-1 0 0 0,0 1 1 0 0,-1-1-1 0 0,1 0 1 0 0,-1 0-1 0 0,0-1 1 0 0,-1 0-1 0 0,1-1 0 0 0,-1 1 1 0 0,0-1-1 0 0,-7 1-9 0 0,-19 8 156 0 0,-1-1 0 0 0,1-2-1 0 0,-2-2 1 0 0,1-1 0 0 0,-1-1-1 0 0,0-2 1 0 0,0-2 0 0 0,0-2-1 0 0,0-1 1 0 0,0-1 0 0 0,-26-7-156 0 0,57 10 4 0 0,-1 0 0 0 0,0 0 0 0 0,1-1 1 0 0,-1 0-1 0 0,0 0 0 0 0,1-1 0 0 0,-1 1 0 0 0,1-1 0 0 0,0 0 1 0 0,0-1-1 0 0,-1 1 0 0 0,1-1 0 0 0,1 0 0 0 0,-1 0 1 0 0,0-1-1 0 0,1 1 0 0 0,0-1 0 0 0,0 0 0 0 0,0 0 1 0 0,0-1-1 0 0,0 1 0 0 0,1-1 0 0 0,0 1 0 0 0,0-1 1 0 0,0 0-1 0 0,1-1 0 0 0,0 1 0 0 0,0 0 0 0 0,0-1 1 0 0,0 1-1 0 0,1-1 0 0 0,0 1 0 0 0,0-1 0 0 0,1 0 1 0 0,-1 1-1 0 0,1-1 0 0 0,1 0 0 0 0,-1 1 0 0 0,1-1 1 0 0,0 0-1 0 0,1-3-4 0 0,10-9-258 0 0,1 0 1 0 0,1 1-1 0 0,1 1 1 0 0,0 0-1 0 0,1 1 1 0 0,1 0-1 0 0,0 2 0 0 0,1 0 1 0 0,0 1-1 0 0,1 0 1 0 0,1 2-1 0 0,-1 0 1 0 0,2 1-1 0 0,-1 1 1 0 0,1 2-1 0 0,1-1 1 0 0,-1 2-1 0 0,3 1 258 0 0,143-42-4189 0 0,-56 22-2037 0 0,-70 16-1004 0 0</inkml:trace>
  <inkml:trace contextRef="#ctx0" brushRef="#br0" timeOffset="-51938.755">17970 8819 408 0 0,'0'0'4062'0'0,"0"0"-2535"0"0,0 0-1033 0 0,0 0-326 0 0,0 0-108 0 0,0 0 46 0 0,0 0 240 0 0,0 0 418 0 0,0 0 467 0 0,0 0 303 0 0,0 0 57 0 0,0 0-174 0 0,-6-2 1460 0 0,8 1-3005 0 0,3-1-11404 0 0,-2 2 10130 0 0,-1 0-2121 0 0</inkml:trace>
  <inkml:trace contextRef="#ctx0" brushRef="#br0" timeOffset="-50814.519">18197 8745 2665 0 0,'0'0'381'0'0,"0"0"-202"0"0,0 0-11 0 0,0 0 238 0 0,0 0 431 0 0,0 0 436 0 0,0 0 338 0 0,0 0 120 0 0,0 0-142 0 0,0 0-254 0 0,0 0-306 0 0,0 0-314 0 0,0 0-264 0 0,13-6-53 0 0,-37 7-1606 0 0,-30-1 799 0 0,43-1 2578 0 0,24-1 2598 0 0,81-26-4526 0 0,305-5-179 0 0,-399 33 103 0 0,0 0 80 0 0,0 0 68 0 0,0 0 25 0 0,0 0-8 0 0,-26-19 530 0 0,-16-38-970 0 0,2-2 0 0 0,3-2 0 0 0,2-1 0 0 0,3-2 0 0 0,-12-38 110 0 0,-31-60-322 0 0,9 0 544 0 0,68 158-276 0 0,0 0-1 0 0,1 0 1 0 0,0 1-1 0 0,0-1 1 0 0,0 1-1 0 0,0-1 0 0 0,0 1 1 0 0,0 0-1 0 0,1 0 1 0 0,0 1-1 0 0,-1-1 0 0 0,1 1 1 0 0,0 0-1 0 0,0 0 1 0 0,1 0-1 0 0,-1 0 1 0 0,0 1-1 0 0,1 0 0 0 0,-1 0 1 0 0,0 0-1 0 0,1 0 1 0 0,0 1-1 0 0,-1-1 1 0 0,1 1-1 0 0,-1 0 0 0 0,1 1 1 0 0,-1-1-1 0 0,1 1 1 0 0,-1 0-1 0 0,1 0 1 0 0,-1 0-1 0 0,4 2 55 0 0,8-3-23 0 0,95 7-33 0 0,-1 4 1 0 0,0 5-1 0 0,55 17 56 0 0,-153-30 20 0 0,116 36-146 0 0,-125-38 126 0 0,0 1 0 0 0,0 0 0 0 0,0-1 1 0 0,0 1-1 0 0,-1 0 0 0 0,1 0 0 0 0,0 1 0 0 0,-1-1 1 0 0,1 0-1 0 0,-1 1 0 0 0,0 0 0 0 0,0-1 1 0 0,0 1-1 0 0,0 0 0 0 0,0 0 0 0 0,-1 0 0 0 0,1 0 1 0 0,-1 0-1 0 0,0 1 0 0 0,0-1 0 0 0,0 0 0 0 0,0 1 1 0 0,-1-1-1 0 0,1 0 0 0 0,-1 1 0 0 0,0-1 1 0 0,0 1-1 0 0,0-1 0 0 0,-1 1 0 0 0,1-1 0 0 0,-1 0 1 0 0,0 1-1 0 0,1-1 0 0 0,-2 0 0 0 0,0 3 0 0 0,-12 24 54 0 0,-2-1 0 0 0,-1-1 0 0 0,-1-1 0 0 0,-1 0 0 0 0,-2-2 0 0 0,-13 14-54 0 0,-22 28 28 0 0,37-43-22 0 0,-6 6-21 0 0,2 1-1 0 0,0 1 0 0 0,3 1 1 0 0,0 0-1 0 0,2 2 0 0 0,-5 15 16 0 0,22-46 27 0 0,0 1 0 0 0,0-1 1 0 0,0 1-1 0 0,1-1 0 0 0,-1 1 0 0 0,1-1 0 0 0,0 1 0 0 0,0 0 0 0 0,1-1 0 0 0,0 1 0 0 0,-1-1 0 0 0,1 1 0 0 0,1-1 1 0 0,-1 0-1 0 0,1 1 0 0 0,0-1 0 0 0,0 0 0 0 0,0 0 0 0 0,0 0 0 0 0,0 0 0 0 0,1-1 0 0 0,0 1 0 0 0,0 0 0 0 0,0-1 1 0 0,0 0-1 0 0,1 0 0 0 0,-1 0 0 0 0,1 0 0 0 0,0-1 0 0 0,0 1 0 0 0,0-1 0 0 0,0 0 0 0 0,0 0 0 0 0,0 0 0 0 0,0-1 1 0 0,1 1-1 0 0,-1-1 0 0 0,1 0 0 0 0,-1-1 0 0 0,1 1 0 0 0,-1-1 0 0 0,1 0 0 0 0,0 0 0 0 0,-1 0 0 0 0,1 0 0 0 0,-1-1 1 0 0,1 0-1 0 0,0 0-27 0 0,100-7 1046 0 0,-93 1-16073 0 0,-6 7 7487 0 0</inkml:trace>
  <inkml:trace contextRef="#ctx0" brushRef="#br0" timeOffset="-50148.391">19235 8488 5809 0 0,'0'0'2239'0'0,"0"0"-857"0"0,0 0-184 0 0,0 0-25 0 0,0 0 77 0 0,0 0 5 0 0,0 0-96 0 0,0 0-160 0 0,0 0-221 0 0,0 0-276 0 0,0 0-267 0 0,0 0-215 0 0,-1 3-40 0 0,0 8 103 0 0,1 0 0 0 0,0 0 1 0 0,1 0-1 0 0,0 0 1 0 0,0 0-1 0 0,1 0 1 0 0,1 0-1 0 0,0-1 1 0 0,0 1-1 0 0,1-1 1 0 0,0 0-1 0 0,3 5-83 0 0,36 66 932 0 0,-28-92 2622 0 0,-1-35-3968 0 0,-12 40 547 0 0,3-12-335 0 0,1 0 0 0 0,0 0 0 0 0,2 0 0 0 0,0 1 0 0 0,1 0 0 0 0,1 0 1 0 0,0 1-1 0 0,1 1 0 0 0,1 0 0 0 0,12-13 202 0 0,-23 27-20 0 0,0 1 1 0 0,-1-1-1 0 0,1 1 0 0 0,-1-1 1 0 0,1 1-1 0 0,0-1 1 0 0,-1 1-1 0 0,1-1 0 0 0,0 1 1 0 0,-1 0-1 0 0,1-1 0 0 0,0 1 1 0 0,0 0-1 0 0,0 0 1 0 0,-1-1-1 0 0,1 1 0 0 0,0 0 1 0 0,0 0-1 0 0,0 0 0 0 0,-1 0 1 0 0,1 0-1 0 0,0 0 1 0 0,0 0-1 0 0,0 0 0 0 0,-1 1 1 0 0,1-1-1 0 0,0 0 0 0 0,0 0 1 0 0,-1 1-1 0 0,1-1 1 0 0,0 0-1 0 0,-1 1 0 0 0,1-1 1 0 0,0 1-1 0 0,-1-1 1 0 0,1 1-1 0 0,0-1 0 0 0,-1 1 1 0 0,1 0-1 0 0,-1-1 0 0 0,1 1 1 0 0,-1-1-1 0 0,1 1 1 0 0,-1 0-1 0 0,0 0 0 0 0,1-1 1 0 0,-1 1-1 0 0,0 0 0 0 0,0 0 1 0 0,1-1-1 0 0,-1 1 1 0 0,0 0-1 0 0,0 0 0 0 0,0 0 1 0 0,0-1-1 0 0,0 1 0 0 0,0 0 1 0 0,0 0-1 0 0,0 0 1 0 0,0-1-1 0 0,0 1 0 0 0,-1 0 20 0 0,4 64 420 0 0,-3-58-371 0 0,8 200 768 0 0,-6-206-762 0 0,0 0-1 0 0,0 0 1 0 0,0 0-1 0 0,0 0 1 0 0,0-1 0 0 0,0 1-1 0 0,0-1 1 0 0,0 1-1 0 0,0-1 1 0 0,0 0-1 0 0,0 0 1 0 0,0 0 0 0 0,1 0-1 0 0,-1 0 1 0 0,0 0-1 0 0,0 0 1 0 0,0-1-1 0 0,0 1 1 0 0,0-1 0 0 0,0 0-1 0 0,0 1 1 0 0,0-1-1 0 0,0 0 1 0 0,0 0-1 0 0,0-1 1 0 0,0 1 0 0 0,-1 0-1 0 0,1 0 1 0 0,0-1-1 0 0,-1 1 1 0 0,1-1-1 0 0,-1 1 1 0 0,0-1 0 0 0,1 0-1 0 0,-1 0 1 0 0,0 0-1 0 0,0 1 1 0 0,0-1-1 0 0,0 0 1 0 0,-1 0 0 0 0,1 0-1 0 0,0-2-54 0 0,3-1-167 0 0,124-137-4070 0 0,-110 145 18 0 0,-10 44 3822 0 0,-3-17-1050 0 0,-1-26 340 0 0,3 5-4650 0 0,-6-7-439 0 0</inkml:trace>
  <inkml:trace contextRef="#ctx0" brushRef="#br0" timeOffset="-49750.867">19772 8469 0 0 0,'0'0'1147'0'0,"0"0"275"0"0,0 0 115 0 0,0 0 36 0 0,0 0-233 0 0,0 0-415 0 0,0 0-335 0 0,0 0-179 0 0,0 0-55 0 0,0 0 29 0 0,0 0-13 0 0,0 7-36 0 0,62 198 5638 0 0,-23-105-4772 0 0,-20-51-545 0 0,-19-48-627 0 0,8-4-5130 0 0,-5 2 93 0 0,-1-1-3143 0 0</inkml:trace>
  <inkml:trace contextRef="#ctx0" brushRef="#br0" timeOffset="-49413.671">20280 8225 12651 0 0,'0'0'2204'0'0,"0"0"-555"0"0,0 0-535 0 0,0 0-343 0 0,0 0-299 0 0,0 0-188 0 0,0 0-74 0 0,0 0-15 0 0,0 0-5 0 0,0 0-35 0 0,0 0-34 0 0,0 0-21 0 0,0 0-6 0 0,10 1-13 0 0,47 6-209 0 0,1-3 0 0 0,0-3 0 0 0,0-2 0 0 0,-1-3 0 0 0,1-2 0 0 0,23-7 128 0 0,-82 13-8427 0 0,-17 3 765 0 0,12 1 4228 0 0</inkml:trace>
  <inkml:trace contextRef="#ctx0" brushRef="#br0" timeOffset="-49168.518">20349 8417 21173 0 0,'0'0'1057'0'0,"0"0"-346"0"0,0 0-470 0 0,0 0-179 0 0,0 0 7 0 0,0 0 23 0 0,0 0 4 0 0,0 0-5 0 0,0 0-26 0 0,0 0-24 0 0,0 0-21 0 0,0 0-30 0 0,27 11-18 0 0,84 34-35 0 0,-38 11-2647 0 0,-60-39-2988 0 0,-7-8-5110 0 0</inkml:trace>
  <inkml:trace contextRef="#ctx0" brushRef="#br0" timeOffset="-46445.998">16325 9596 0 0 0,'0'0'761'0'0,"0"0"-19"0"0,0 0-85 0 0,0 0 82 0 0,0 0 236 0 0,0 0 280 0 0,0 0 217 0 0,0 0 54 0 0,0 0-86 0 0,-6 2-114 0 0,-17 3-134 0 0,18-4-154 0 0,5-1-121 0 0,0 0-138 0 0,0 0-96 0 0,10 2 4251 0 0,34-8-4964 0 0,434-34 324 0 0,-118 32-198 0 0,0 16-1 0 0,18 17-95 0 0,397 9 200 0 0,70-53 480 0 0,463 10 505 0 0,-378 96-953 0 0,-536-44 292 0 0,215-12-524 0 0,-307-57 696 0 0,-273 48-1711 0 0,-15 1 1040 0 0,-1-5-1491 0 0,-33-3-9836 0 0,12-13 1436 0 0</inkml:trace>
  <inkml:trace contextRef="#ctx0" brushRef="#br0" timeOffset="-45562.898">21080 10227 0 0 0,'0'0'0'0'0,"0"0"0"0"0</inkml:trace>
  <inkml:trace contextRef="#ctx0" brushRef="#br0" timeOffset="-44895.671">21297 10227 2953 0 0,'0'0'938'0'0,"0"0"-427"0"0,0 0-335 0 0,0 0-128 0 0,0 0 67 0 0,0 0 125 0 0,0 0 155 0 0,0 0 130 0 0,0 0 74 0 0,0 0 20 0 0,0 0-11 0 0,0 0-11 0 0,5-2 10 0 0,-4 2-526 0 0,0-1-1 0 0,-1 1 1 0 0,1-1-1 0 0,1 1 1 0 0,-1 0 0 0 0,0 0-1 0 0,0-1 1 0 0,0 1-1 0 0,0 0 1 0 0,0 0-1 0 0,0 0 1 0 0,0 0-1 0 0,0 0 1 0 0,0 0-1 0 0,0 1 1 0 0,0-1 0 0 0,0 0-1 0 0,0 0 1 0 0,0 1-1 0 0,0-1 1 0 0,0 1-1 0 0,0-1 1 0 0,0 1-1 0 0,0-1 1 0 0,0 1 0 0 0,0 0-1 0 0,-1-1 1 0 0,1 1-1 0 0,0 0 1 0 0,0 0-1 0 0,-1-1 1 0 0,1 1-1 0 0,0 0 1 0 0,-1 0 0 0 0,1 0-1 0 0,-1 0 1 0 0,1 0-1 0 0,-1 0 1 0 0,0 0-1 0 0,1 0 1 0 0,-1 0-1 0 0,0 0 1 0 0,0 0-1 0 0,1 0 1 0 0,-1 0 0 0 0,0 0-1 0 0,0 0 1 0 0,0 0-1 0 0,-1 0 1 0 0,1 0-1 0 0,0 1 1 0 0,0-1-1 0 0,0 0-80 0 0,3 13-163 0 0,15 75 901 0 0,-4 0 0 0 0,-4 2 1 0 0,-4-1-1 0 0,-3 1 0 0 0,-8 54-738 0 0,-68 310 1024 0 0,75-492 107 0 0,1-51-13094 0 0,-3 74 5043 0 0</inkml:trace>
  <inkml:trace contextRef="#ctx0" brushRef="#br0" timeOffset="-44376.453">21126 10179 14171 0 0,'0'0'1114'0'0,"0"0"45"0"0,0 0-146 0 0,0 0-322 0 0,0 0-251 0 0,0 0-297 0 0,0 0-234 0 0,0 0-72 0 0,0 0 101 0 0,0 0 207 0 0,0 0 131 0 0,0 0 44 0 0,24-14-39 0 0,77-43-68 0 0,-17 49 76 0 0,-68 11-229 0 0,4 1-4 0 0,54 6 50 0 0,-1 3-1 0 0,0 3 1 0 0,-1 3 0 0 0,0 4 0 0 0,-2 3 0 0 0,19 12-106 0 0,-83-37-12 0 0,0 0 0 0 0,-1 1 0 0 0,1 0 0 0 0,-1 0 1 0 0,0 0-1 0 0,1 0 0 0 0,-1 1 0 0 0,0 0 0 0 0,0 0 0 0 0,-1 1 0 0 0,1-1 1 0 0,-1 1-1 0 0,0 0 0 0 0,1 0 0 0 0,-2 1 0 0 0,1-1 0 0 0,-1 1 1 0 0,1 0-1 0 0,-1 0 0 0 0,0 0 0 0 0,-1 0 0 0 0,1 0 0 0 0,-1 1 0 0 0,0-1 1 0 0,-1 1-1 0 0,1-1 0 0 0,-1 1 0 0 0,0 0 0 0 0,-1 0 0 0 0,1-1 0 0 0,-1 1 1 0 0,0 0-1 0 0,0 0 0 0 0,-1 0 0 0 0,0-1 0 0 0,0 1 0 0 0,0 0 1 0 0,-1-1-1 0 0,0 1 0 0 0,0-1 0 0 0,0 1 0 0 0,-1-1 0 0 0,0 1 12 0 0,-28 22 47 0 0,-1-2 0 0 0,-1-1 0 0 0,-2-1 1 0 0,0-2-1 0 0,-1-2 0 0 0,-1-1 0 0 0,-1-2 0 0 0,-1-1 0 0 0,-12 2-47 0 0,-78 37 40 0 0,109-46-36 0 0,-213 127-172 0 0,230-135 161 0 0,1 1 0 0 0,0-1 0 0 0,-1 1 0 0 0,1 0 0 0 0,0 0 0 0 0,0 0 0 0 0,0 0 0 0 0,0 0 0 0 0,1 1 0 0 0,-1-1 0 0 0,0 1-1 0 0,1-1 1 0 0,0 1 0 0 0,0-1 0 0 0,-1 1 0 0 0,1 0 0 0 0,1-1 0 0 0,-1 1 0 0 0,0 0 0 0 0,1 0 0 0 0,0 0 0 0 0,-1 0 0 0 0,1-1 0 0 0,0 1-1 0 0,0 0 1 0 0,1 0 0 0 0,-1 0 0 0 0,1 0 0 0 0,-1 0 0 0 0,1-1 0 0 0,0 1 0 0 0,0 0 0 0 0,0-1 0 0 0,0 1 0 0 0,1 0 0 0 0,-1-1-1 0 0,1 0 1 0 0,0 1 0 0 0,-1-1 0 0 0,1 0 0 0 0,0 0 0 0 0,0 0 0 0 0,0 0 0 0 0,1 0 0 0 0,-1 0 0 0 0,0-1 7 0 0,122 67 603 0 0,184 37 7 0 0,-214-79-503 0 0,-2 5 0 0 0,-1 4 0 0 0,-2 3-1 0 0,38 26-106 0 0,-84-35 655 0 0,-43-29-457 0 0,-36-6-1265 0 0,41-16-11567 0 0,-1 18 3687 0 0</inkml:trace>
  <inkml:trace contextRef="#ctx0" brushRef="#br0" timeOffset="-43712.372">22379 11101 18260 0 0,'0'0'2531'0'0,"0"0"-1848"0"0,0 0-668 0 0,0 0-395 0 0,0 0-302 0 0,0 0-34 0 0,0 0 152 0 0,0 0 276 0 0,0 0 318 0 0,0 0 158 0 0,0 0 64 0 0,0 0 37 0 0,0 0 19 0 0,0 12-26 0 0,2 21-118 0 0,1-1-1 0 0,2 1 1 0 0,0-1-1 0 0,3 1 1 0 0,0-2-1 0 0,2 1 1 0 0,3 1-164 0 0,-10-32 106 0 0,0-1 1 0 0,1 0 0 0 0,-1 0-1 0 0,0 0 1 0 0,1 0-1 0 0,-1 0 1 0 0,0-1 0 0 0,1 0-1 0 0,-1 1 1 0 0,0-1 0 0 0,0 0-1 0 0,1-1 1 0 0,-1 1 0 0 0,0-1-1 0 0,0 1 1 0 0,-1-1 0 0 0,1 0-1 0 0,0 0 1 0 0,-1 0 0 0 0,1 0-1 0 0,-1 0 1 0 0,1-1-1 0 0,-1 1 1 0 0,0-1 0 0 0,0 0-1 0 0,0 0 1 0 0,0 1 0 0 0,-1-1-1 0 0,1 0 1 0 0,-1 0 0 0 0,0-1-107 0 0,45-64 177 0 0,-36 50-236 0 0,1 1 0 0 0,0 0 0 0 0,2 1 0 0 0,0 0 0 0 0,0 1 0 0 0,2 0 0 0 0,0 1 0 0 0,15-11 59 0 0,-29 24-27 0 0,0 0-1 0 0,1 0 1 0 0,-1 0 0 0 0,1 0-1 0 0,-1 0 1 0 0,1 0 0 0 0,-1 1-1 0 0,1-1 1 0 0,0 0 0 0 0,-1 1-1 0 0,1-1 1 0 0,0 1 0 0 0,-1 0-1 0 0,1-1 1 0 0,0 1 0 0 0,0 0-1 0 0,-1 0 1 0 0,1 0 0 0 0,0 0-1 0 0,0 1 1 0 0,-1-1 0 0 0,1 0-1 0 0,0 1 1 0 0,-1-1 0 0 0,1 1-1 0 0,0 0 1 0 0,-1-1 0 0 0,1 1-1 0 0,-1 0 1 0 0,1 0 0 0 0,-1 0 0 0 0,1 0-1 0 0,-1 0 1 0 0,0 0 0 0 0,1 1-1 0 0,-1-1 1 0 0,0 0 0 0 0,0 1-1 0 0,0-1 1 0 0,0 1 0 0 0,0-1-1 0 0,0 1 1 0 0,0 0 27 0 0,22 84-236 0 0,-17-55 217 0 0,-2-10 53 0 0,-4-18-2 0 0,0 1 0 0 0,0-1 1 0 0,0 0-1 0 0,1 1 0 0 0,-1-1 1 0 0,1 0-1 0 0,0 0 0 0 0,0 0 1 0 0,0 1-1 0 0,0-1 0 0 0,0 0 0 0 0,1 0 1 0 0,-1-1-1 0 0,1 1 0 0 0,0 0 1 0 0,0 0-1 0 0,0-1 0 0 0,0 1 0 0 0,0-1 1 0 0,1 0-1 0 0,-1 0 0 0 0,1 1 1 0 0,-1-2-1 0 0,1 1 0 0 0,0 0 1 0 0,0 0-1 0 0,0-1 0 0 0,0 0 0 0 0,0 1 1 0 0,0-1-1 0 0,0-1 0 0 0,0 1 1 0 0,1 0-1 0 0,-1-1 0 0 0,0 1 0 0 0,2-1-32 0 0,9-2 24 0 0,0-1 0 0 0,0-1-1 0 0,0 0 1 0 0,0-1-1 0 0,-1 0 1 0 0,0-1-1 0 0,0 0 1 0 0,0-2-1 0 0,-1 1 1 0 0,0-1-1 0 0,0-1 1 0 0,-1 0-1 0 0,0-1 1 0 0,-1 0-1 0 0,0 0 1 0 0,-1-1-1 0 0,5-7-23 0 0,133-100-408 0 0,-144 119 413 0 0,-1 0 0 0 0,1 0 0 0 0,0 0-1 0 0,0 0 1 0 0,-1 1 0 0 0,1-1 0 0 0,-1 1-1 0 0,1 0 1 0 0,-1 0 0 0 0,0-1 0 0 0,0 2-1 0 0,0-1 1 0 0,0 0 0 0 0,0 0 0 0 0,0 1-1 0 0,-1-1 1 0 0,1 1 0 0 0,-1-1 0 0 0,1 1-1 0 0,-1 0 1 0 0,0-1 0 0 0,0 1 0 0 0,0 0-1 0 0,0 0 1 0 0,-1 0 0 0 0,1 0 0 0 0,-1 0-1 0 0,0 0 1 0 0,0-1 0 0 0,0 3-5 0 0,4 10 58 0 0,16 53-232 0 0,37 76 836 0 0,24-84-4811 0 0,-63-57-4947 0 0,-13-1-1606 0 0</inkml:trace>
  <inkml:trace contextRef="#ctx0" brushRef="#br0" timeOffset="-42404.623">22664 12464 0 0 0,'0'0'4096'0'0,"0"0"-1537"0"0,0 0-521 0 0,0 0-225 0 0,0 0-276 0 0,0 0-296 0 0,0 0-315 0 0,0 0-291 0 0,0 0-229 0 0,0 0-146 0 0,0 0-77 0 0,0 0-30 0 0,0 0 11 0 0,12 7 6 0 0,36 21 4 0 0,-7 55 370 0 0,-38-66-446 0 0,10 70 212 0 0,-3 0 0 0 0,-4 1 1 0 0,-4 1-1 0 0,-4-1 0 0 0,-5 15-310 0 0,2 14 147 0 0,-15 496 353 0 0,20-561-408 0 0,1 0 0 0 0,3 0 0 0 0,2 0 0 0 0,2-1 0 0 0,2 0 0 0 0,12 31-92 0 0,-44-122-4622 0 0,3 6-2757 0 0,9 19-367 0 0</inkml:trace>
  <inkml:trace contextRef="#ctx0" brushRef="#br0" timeOffset="-41958.068">22798 12335 15443 0 0,'0'0'252'0'0,"0"0"31"0"0,0 0-250 0 0,0 0-395 0 0,0 0-320 0 0,0 0-91 0 0,0 0 82 0 0,0 0 220 0 0,0 0 326 0 0,0 0 254 0 0,0 0 118 0 0,0 0 38 0 0,-26 12 18 0 0,-79 41-35 0 0,43 10 140 0 0,55-48-331 0 0,-57 161 384 0 0,90-281 4266 0 0,30-227-3359 0 0,-56 331-1319 0 0,0 0 0 0 0,0 0 0 0 0,0 0 0 0 0,0-1 0 0 0,0 1 0 0 0,1 0 0 0 0,-1 0 0 0 0,0 0-1 0 0,1 0 1 0 0,-1-1 0 0 0,1 1 0 0 0,-1 0 0 0 0,1 0 0 0 0,0 0 0 0 0,-1 0 0 0 0,1 0 0 0 0,0 0-1 0 0,0 1 1 0 0,0-1 0 0 0,0 0 0 0 0,0 0 0 0 0,-1 0 0 0 0,1 1 0 0 0,1-1 0 0 0,-1 1-1 0 0,0-1 1 0 0,0 1 0 0 0,0-1 0 0 0,0 1 0 0 0,0-1 0 0 0,0 1 0 0 0,1 0 0 0 0,-1 0 0 0 0,0 0-1 0 0,0-1 1 0 0,0 1 0 0 0,1 1 0 0 0,-1-1 0 0 0,0 0 0 0 0,0 0 0 0 0,0 0 0 0 0,1 0 0 0 0,-1 1-1 0 0,0-1 1 0 0,0 1 0 0 0,0-1 0 0 0,0 1 0 0 0,0-1 0 0 0,0 1 0 0 0,0 0 0 0 0,0-1-29 0 0,68 44-189 0 0,-51-31 419 0 0,107 67-17 0 0,-42-29-344 0 0,-1 3 0 0 0,-3 5 0 0 0,32 32 131 0 0,-62-38-1839 0 0,-22-14-4166 0 0,-14-18-4677 0 0</inkml:trace>
  <inkml:trace contextRef="#ctx0" brushRef="#br0" timeOffset="-39503.762">24738 14942 23749 0 0,'0'0'208'0'0,"0"0"-200"0"0,0 0-360 0 0,0 0 16 0 0,0 0 112 0 0,0 0 104 0 0,0 0 16 0 0,0 0-72 0 0,0 0-48 0 0,0 0-32 0 0,0 0-104 0 0,0 0-208 0 0,0 0-369 0 0,0 0-639 0 0,46 166-945 0 0,-42-161-1823 0 0,3-3-6947 0 0</inkml:trace>
  <inkml:trace contextRef="#ctx0" brushRef="#br0" timeOffset="-39141.95">25896 14197 23661 0 0,'0'0'335'0'0,"0"0"-72"0"0,0 0-182 0 0,0 0-194 0 0,0 0-154 0 0,0 0-93 0 0,0 0-68 0 0,0 0-10 0 0,0 0 57 0 0,0 0 117 0 0,0 0 144 0 0,0 0 102 0 0,0 0 113 0 0,-5 4-11 0 0,1 1-75 0 0,0 0 0 0 0,0 0-1 0 0,1 0 1 0 0,0 0 0 0 0,0 1-1 0 0,0-1 1 0 0,1 1 0 0 0,0 0 0 0 0,0 0-1 0 0,0 0 1 0 0,1 0 0 0 0,0 0-1 0 0,0 0 1 0 0,0 0 0 0 0,1 0 0 0 0,0 0-1 0 0,0 1 1 0 0,1 3-9 0 0,-1-7-1 0 0,4 804 17 0 0,-2-688-78 0 0,1-52-17 0 0,-3 0-1 0 0,-2-1 1 0 0,-3 1 0 0 0,-4-1-1 0 0,-15 60 80 0 0,22-123 27 0 0,-1-1 0 0 0,0 1-1 0 0,0-1 1 0 0,0 0-1 0 0,0 0 1 0 0,0 0 0 0 0,0 0-1 0 0,-1 0 1 0 0,1-1-1 0 0,0 0 1 0 0,-1 1 0 0 0,0-1-1 0 0,1-1 1 0 0,-1 1-1 0 0,1 0 1 0 0,-1-1 0 0 0,0 0-1 0 0,0 0 1 0 0,1 0-1 0 0,-1 0 1 0 0,0 0 0 0 0,1-1-1 0 0,-1 0 1 0 0,0 0-1 0 0,1 0 1 0 0,-1 0 0 0 0,1 0-1 0 0,-1-1 1 0 0,1 0-1 0 0,0 1 1 0 0,0-1 0 0 0,0 0-1 0 0,0-1 1 0 0,0 1-1 0 0,0 0 1 0 0,0-2-27 0 0,-27-12-212 0 0,1-1-1 0 0,1-2 1 0 0,1-1 0 0 0,1-1-1 0 0,0-1 1 0 0,2-2 0 0 0,1 0 0 0 0,0-1-1 0 0,2-2 1 0 0,1 0 0 0 0,-2-6 212 0 0,21 30-8 0 0,-1 1 0 0 0,0-1 0 0 0,1 1-1 0 0,0-1 1 0 0,-1 0 0 0 0,1 0 0 0 0,0 0 0 0 0,1 0 0 0 0,-1 0 0 0 0,0 0 0 0 0,1 0 0 0 0,0 0 0 0 0,0 0 0 0 0,0 0 0 0 0,0 0 0 0 0,0 0 0 0 0,0 0 0 0 0,1 0 0 0 0,-1 0-1 0 0,1 1 1 0 0,0-1 0 0 0,0 0 0 0 0,0 0 0 0 0,0 0 0 0 0,1 1 0 0 0,-1-1 0 0 0,1 0 0 0 0,0 1 0 0 0,-1-1 0 0 0,1 1 0 0 0,0 0 0 0 0,1 0 0 0 0,-1 0 0 0 0,0 0 0 0 0,0 0-1 0 0,1 0 1 0 0,-1 0 0 0 0,1 1 0 0 0,0-1 0 0 0,-1 1 0 0 0,1 0 0 0 0,0 0 0 0 0,2-1 8 0 0,139-33 38 0 0,-133 34 11 0 0,184-26 155 0 0,17-2-1692 0 0,-73 7-8507 0 0,-120 18 1316 0 0</inkml:trace>
  <inkml:trace contextRef="#ctx0" brushRef="#br0" timeOffset="-38254.857">26188 15087 21077 0 0,'0'0'240'0'0,"0"0"-654"0"0,0 0-190 0 0,0 0 137 0 0,0 0 295 0 0,0 0 187 0 0,0 0 26 0 0,0 0-2 0 0,0 0 1 0 0,0 0 37 0 0,0 0 77 0 0,0 0 118 0 0,0 0 116 0 0,33 21 55 0 0,105 64-21 0 0,-72-63 89 0 0,-57-24-440 0 0,10-3-163 0 0,0-1 0 0 0,0 0 0 0 0,-1-1 0 0 0,0-1 0 0 0,0-1 0 0 0,-1 0 0 0 0,0-1 0 0 0,0-1 0 0 0,-1-1 0 0 0,-1 0 0 0 0,0-1 0 0 0,-1-1 0 0 0,0 0 1 0 0,-1-1-1 0 0,0-1 0 0 0,-2 0 0 0 0,2-4 92 0 0,-9 17-104 0 0,-2-1 0 0 0,1 1 0 0 0,0-1 0 0 0,-1 0-1 0 0,0 0 1 0 0,0 0 0 0 0,0 0 0 0 0,0-1 0 0 0,-1 1 0 0 0,1 0 0 0 0,-1-1 0 0 0,0 1 0 0 0,-1-1 0 0 0,1 1 0 0 0,-1-1 0 0 0,0 1 0 0 0,0-1 0 0 0,0 0 0 0 0,-1 1 0 0 0,1-1 0 0 0,-1 1 0 0 0,0-1 0 0 0,0 1-1 0 0,-1 0 1 0 0,0-1 0 0 0,1 1 0 0 0,-1 0 0 0 0,-1 0 0 0 0,1 0 0 0 0,0 0 0 0 0,-1 0 0 0 0,0 1 0 0 0,0-1 0 0 0,0 1 0 0 0,0 0 0 0 0,-1 0 0 0 0,0 0 0 0 0,1 0 0 0 0,-1 1 0 0 0,0-1 0 0 0,0 1 0 0 0,0 0 0 0 0,0 0-1 0 0,0 0 1 0 0,-1 1 0 0 0,1 0 0 0 0,-2-1 104 0 0,-4 1 83 0 0,0 0-1 0 0,0 1 0 0 0,0 0 0 0 0,0 0 0 0 0,0 1 0 0 0,0 0 0 0 0,0 1 1 0 0,1 0-1 0 0,-1 0 0 0 0,0 1 0 0 0,1 1 0 0 0,0 0 0 0 0,0 0 1 0 0,0 0-1 0 0,0 1 0 0 0,1 1 0 0 0,0-1 0 0 0,0 1 0 0 0,0 1 1 0 0,1-1-1 0 0,0 2 0 0 0,0-1 0 0 0,1 0 0 0 0,0 1 0 0 0,0 1 0 0 0,1-1 1 0 0,0 1-1 0 0,0-1 0 0 0,1 1 0 0 0,0 1 0 0 0,0-1 0 0 0,1 0 1 0 0,1 1-1 0 0,0 0 0 0 0,0 0 0 0 0,1-1 0 0 0,0 1 0 0 0,0 9-82 0 0,2-15 48 0 0,-1 0 0 0 0,1 0 0 0 0,0 0 0 0 0,1 0 0 0 0,-1 0-1 0 0,0-1 1 0 0,1 1 0 0 0,0 0 0 0 0,0-1 0 0 0,0 0 0 0 0,0 1-1 0 0,1-1 1 0 0,-1 0 0 0 0,1 0 0 0 0,0 0 0 0 0,0-1 0 0 0,0 1-1 0 0,0-1 1 0 0,0 1 0 0 0,1-1 0 0 0,-1 0 0 0 0,1 0 0 0 0,0-1-1 0 0,-1 1 1 0 0,1-1 0 0 0,0 1 0 0 0,0-1 0 0 0,0-1 0 0 0,0 1-1 0 0,4 0-47 0 0,123 5 747 0 0,-112-9-798 0 0,1 0 0 0 0,-1-1-1 0 0,-1-1 1 0 0,1-1 0 0 0,-1-1 0 0 0,0 0-1 0 0,-1-1 1 0 0,1-1 0 0 0,11-9 51 0 0,25 98 1219 0 0,-42-76-1188 0 0,-1 0 0 0 0,0 0 0 0 0,1-2 0 0 0,-1 1 0 0 0,1-1 0 0 0,0-1 1 0 0,0 0-1 0 0,0-1 0 0 0,0 0 0 0 0,0 0 0 0 0,0-2 0 0 0,-1 1 0 0 0,1-2 0 0 0,0 1 1 0 0,-1-2-1 0 0,0 1 0 0 0,1-2 0 0 0,-1 1 0 0 0,-1-1 0 0 0,1-1 0 0 0,-1 0 1 0 0,0-1-1 0 0,0 0 0 0 0,-1 0 0 0 0,0-1 0 0 0,0 0 0 0 0,-1-1 0 0 0,0 0 0 0 0,0 0 1 0 0,-1 0-1 0 0,-1-1 0 0 0,1-1-31 0 0,24-62-351 0 0,-31 73 211 0 0,0 0-79 0 0,0 0-59 0 0,0 0-38 0 0,0 0 28 0 0,2 29 324 0 0,1-21-2 0 0,-1 0 1 0 0,1 0 0 0 0,1-1 0 0 0,-1 1 0 0 0,1-1 0 0 0,1 0 0 0 0,0 0 0 0 0,-1 0 0 0 0,2 0 0 0 0,-1-1 0 0 0,1 0 0 0 0,0 0 0 0 0,0-1 0 0 0,1 1 0 0 0,0-1-1 0 0,0-1 1 0 0,0 1 0 0 0,0-1 0 0 0,1-1 0 0 0,0 1 0 0 0,-1-1 0 0 0,1-1 0 0 0,0 1 0 0 0,1-1 0 0 0,-1-1 0 0 0,0 1 0 0 0,0-1 0 0 0,1-1 0 0 0,-1 0 0 0 0,1 0-1 0 0,-1 0 1 0 0,0-1 0 0 0,1-1 0 0 0,-1 1 0 0 0,0-1 0 0 0,0-1 0 0 0,0 1 0 0 0,0-1 0 0 0,0-1 0 0 0,-1 1 0 0 0,2-2-35 0 0,2-1-8 0 0,1-1 0 0 0,-1-1 1 0 0,0 1-1 0 0,-1-2 0 0 0,0 1 0 0 0,0-2 1 0 0,-1 1-1 0 0,0-1 0 0 0,-1 0 0 0 0,0-1 1 0 0,0 0-1 0 0,-1-1 0 0 0,-1 1 0 0 0,0-1 1 0 0,0 0-1 0 0,1-8 8 0 0,-2 33 97 0 0,1-1 1 0 0,1 1 0 0 0,0-1-1 0 0,0-1 1 0 0,1 1-1 0 0,1-1 1 0 0,0-1-1 0 0,0 1 1 0 0,1-2 0 0 0,0 1-1 0 0,1-1 1 0 0,6 4-98 0 0,50 22-1985 0 0,-21-20-7886 0 0,-35-11-973 0 0</inkml:trace>
  <inkml:trace contextRef="#ctx0" brushRef="#br0" timeOffset="-37724.999">28282 15037 24173 0 0,'0'0'-268'0'0,"0"0"-197"0"0,0 0-113 0 0,0 0 86 0 0,0 0 201 0 0,0 0 202 0 0,0 0 148 0 0,0 0 90 0 0,0 0 100 0 0,0 0 102 0 0,0 0 44 0 0,0 0-50 0 0,0 0-78 0 0,15 3-126 0 0,102-6-113 0 0,-103-2-184 0 0,0 0-1 0 0,0 0 0 0 0,0-1 0 0 0,-1-1 0 0 0,1 0 0 0 0,-2-1 1 0 0,1-1-1 0 0,-1 0 0 0 0,-1 0 0 0 0,1-1 0 0 0,-2-1 0 0 0,1 0 1 0 0,-1 0-1 0 0,-1-1 0 0 0,3-6 157 0 0,-11 17-62 0 0,-1 0 0 0 0,0 0-1 0 0,0 0 1 0 0,0 0 0 0 0,1 0 0 0 0,-1 0 0 0 0,0 0-1 0 0,0 0 1 0 0,-1-1 0 0 0,1 1 0 0 0,0 0 0 0 0,0 0-1 0 0,0 0 1 0 0,-1 0 0 0 0,1 0 0 0 0,-1 0 0 0 0,1 0-1 0 0,-1 0 1 0 0,1 0 0 0 0,-1 0 0 0 0,1 0 0 0 0,-1 1-1 0 0,0-1 1 0 0,1 0 0 0 0,-1 0 0 0 0,0 0 0 0 0,0 1-1 0 0,0-1 1 0 0,0 0 0 0 0,0 1 0 0 0,0-1 0 0 0,0 1-1 0 0,0-1 1 0 0,0 1 0 0 0,0 0 0 0 0,0-1 0 0 0,0 1-1 0 0,0 0 1 0 0,0 0 0 0 0,0-1 0 0 0,0 1 0 0 0,0 0-1 0 0,0 0 1 0 0,0 0 0 0 0,0 0 0 0 0,0 1-1 0 0,-1-1 1 0 0,1 0 0 0 0,0 0 0 0 0,0 1 0 0 0,0-1-1 0 0,0 0 1 0 0,0 1 0 0 0,0-1 0 0 0,0 1 62 0 0,-65 13-405 0 0,57-11 441 0 0,1 0 1 0 0,0 0 0 0 0,0 1-1 0 0,0 0 1 0 0,0 0-1 0 0,0 1 1 0 0,1 0-1 0 0,0 1 1 0 0,0-1 0 0 0,1 1-1 0 0,-1 1 1 0 0,1-1-1 0 0,0 1 1 0 0,1 0-1 0 0,0 0 1 0 0,0 1 0 0 0,0-1-1 0 0,1 1 1 0 0,0 0-1 0 0,1 0 1 0 0,0 1-1 0 0,0-1 1 0 0,1 1 0 0 0,0-1-1 0 0,0 1 1 0 0,1 0-1 0 0,0 0 1 0 0,1 0-1 0 0,0 0 1 0 0,0 0 0 0 0,1-1-1 0 0,0 1 1 0 0,0 0-1 0 0,1 0 1 0 0,0-1 0 0 0,1 1-1 0 0,0-1 1 0 0,0 0-1 0 0,1 1 1 0 0,4 4-37 0 0,82 106 370 0 0,-70-97-370 0 0,-1 1-1 0 0,-1 0 1 0 0,-1 2 0 0 0,-1 0-1 0 0,-1 1 1 0 0,10 26 0 0 0,-18-37 36 0 0,-1 1 1 0 0,-1 0-1 0 0,0 1 0 0 0,-1-1 1 0 0,-1 1-1 0 0,0 0 0 0 0,-1 0 1 0 0,-1 0-1 0 0,-1 0 1 0 0,0 0-1 0 0,-1 0 0 0 0,-1 0 1 0 0,-1-1-1 0 0,0 1 0 0 0,-1 0 1 0 0,-1-1-1 0 0,-1 0 1 0 0,0 0-1 0 0,-1-1 0 0 0,0 1 1 0 0,-2-1-1 0 0,0-1 1 0 0,0 0-1 0 0,-1 0 0 0 0,-1-1 1 0 0,0 0-1 0 0,-1-1 0 0 0,0 0 1 0 0,-8 5-37 0 0,4-12 182 0 0,0-1 1 0 0,0 0-1 0 0,-1-1 1 0 0,1-1-1 0 0,-1-1 1 0 0,1 0-1 0 0,-1-1 1 0 0,0 0-1 0 0,1-2 0 0 0,-1 0 1 0 0,1-1-1 0 0,-1 0 1 0 0,1-2-1 0 0,0 0 1 0 0,1 0-1 0 0,-1-2 1 0 0,1 0-1 0 0,0 0 1 0 0,1-2-1 0 0,0 0 1 0 0,0 0-1 0 0,1-1 1 0 0,-11-10-183 0 0,16 12-82 0 0,0 1 0 0 0,0-1 0 0 0,0-1-1 0 0,1 1 1 0 0,0-1 0 0 0,1 0 0 0 0,0-1 0 0 0,0 0 0 0 0,1 0 0 0 0,1 0 0 0 0,-1 0 0 0 0,1-2 82 0 0,-3-36-3412 0 0,13-2-4107 0 0,-1 34-3180 0 0</inkml:trace>
  <inkml:trace contextRef="#ctx0" brushRef="#br0" timeOffset="-37366.861">28783 15264 22085 0 0,'0'0'-443'0'0,"0"0"-263"0"0,0 0-12 0 0,0 0 203 0 0,0 0 299 0 0,0 0 283 0 0,0 0 53 0 0,0 0 33 0 0,0 0 76 0 0,0 0 78 0 0,0 0 76 0 0,0 0 29 0 0,0 0-23 0 0,12 10-17 0 0,39 32-33 0 0,53-28 436 0 0,-80-16-658 0 0,-2-1-111 0 0,0-1 0 0 0,-1-1-1 0 0,1 0 1 0 0,-1-2 0 0 0,0-1 0 0 0,-1 0-1 0 0,1-2 1 0 0,-2 0 0 0 0,1-1 0 0 0,-2-1-1 0 0,0-1 1 0 0,0 0 0 0 0,-1-2-1 0 0,-1 0 1 0 0,0 0 0 0 0,-1-2 0 0 0,1-2-6 0 0,-12 13-26 0 0,-1-1 1 0 0,0 1 0 0 0,-1-1-1 0 0,0 0 1 0 0,0 1 0 0 0,0-1-1 0 0,0 0 1 0 0,-1 0 0 0 0,-1 0 0 0 0,1-1-1 0 0,-1 1 1 0 0,0 0 0 0 0,-1 0-1 0 0,1 0 1 0 0,-1 0 0 0 0,-1 0-1 0 0,1 0 1 0 0,-1 0 0 0 0,-1 0-1 0 0,1 1 1 0 0,-1-1 0 0 0,0 1 0 0 0,-1 0-1 0 0,1 0 1 0 0,-1 0 0 0 0,-1 0-1 0 0,1 0 1 0 0,-1 1 0 0 0,0 0-1 0 0,0 0 1 0 0,0 0 0 0 0,-1 1-1 0 0,1-1 1 0 0,-1 1 0 0 0,0 1-1 0 0,-1-1 1 0 0,1 1 0 0 0,-1 0 0 0 0,1 1-1 0 0,-1-1 1 0 0,0 1 0 0 0,0 1-1 0 0,0-1 1 0 0,0 1 0 0 0,-5 0 25 0 0,2-3 6 0 0,0 1 1 0 0,-1 0-1 0 0,1 1 0 0 0,-1 0 1 0 0,0 1-1 0 0,1 0 0 0 0,-1 1 1 0 0,0 0-1 0 0,0 0 1 0 0,1 1-1 0 0,-1 1 0 0 0,1 0 1 0 0,-1 0-1 0 0,1 1 1 0 0,-1 0-1 0 0,1 1 0 0 0,0 0 1 0 0,1 0-1 0 0,-1 1 1 0 0,1 1-1 0 0,0 0 0 0 0,0 0 1 0 0,1 1-1 0 0,-1-1 1 0 0,1 2-1 0 0,1-1 0 0 0,0 1 1 0 0,0 1-1 0 0,0-1 1 0 0,1 1-1 0 0,0 0 0 0 0,1 0 1 0 0,0 1-1 0 0,1 0 1 0 0,-1 0-1 0 0,2 0 0 0 0,0 0 1 0 0,0 1-1 0 0,0 2-6 0 0,34 101-1090 0 0,17-50-6423 0 0,-34-48-3025 0 0</inkml:trace>
  <inkml:trace contextRef="#ctx0" brushRef="#br0" timeOffset="-40929.608">23489 14228 496 0 0,'0'0'296'0'0,"0"0"-232"0"0,0 0-80 0 0,0 0 46 0 0,0 0 107 0 0,0 0 108 0 0,0 0 158 0 0,0 0 180 0 0,0 0 176 0 0,0 0 146 0 0,0 0 42 0 0,0 0-27 0 0,0 0-30 0 0,-2 11-110 0 0,-11 63 2099 0 0,13-74-2521 0 0,0 0 20 0 0,0 0 21 0 0,0 0 13 0 0,0 0 2 0 0,0 0 4 0 0,0 0-46 0 0,0 0-74 0 0,0 0-89 0 0,1 0 1376 0 0,-1-1-4049 0 0,1 2-6760 0 0,-1 1 5751 0 0</inkml:trace>
  <inkml:trace contextRef="#ctx0" brushRef="#br0" timeOffset="-39769.701">23461 14325 0 0 0,'0'0'1199'0'0,"0"0"-135"0"0,0 0-33 0 0,0 0 29 0 0,0 0 43 0 0,0 0 11 0 0,0 0-11 0 0,0 0-80 0 0,0 0-110 0 0,0 0-129 0 0,0 0-85 0 0,0 0-11 0 0,0 0-17 0 0,0-16 4 0 0,0-63 1907 0 0,7 327-1538 0 0,-59 51-750 0 0,8-84-128 0 0,42-200-1159 0 0,-4 30 4261 0 0,8-70 96 0 0,22-257-3058 0 0,-75-261-286 0 0,51 539-71 0 0,0 0 0 0 0,0 0-1 0 0,0-1 1 0 0,1 1 0 0 0,0 0 0 0 0,0 0-1 0 0,0 0 1 0 0,0 0 0 0 0,1 0-1 0 0,-1 1 1 0 0,1-1 0 0 0,0 0 0 0 0,0 1-1 0 0,0-1 1 0 0,1 1 0 0 0,-1 0-1 0 0,1 0 1 0 0,0 0 0 0 0,0 0 0 0 0,0 0-1 0 0,0 0 1 0 0,1 1 0 0 0,-1 0-1 0 0,1-1 1 0 0,-1 1 0 0 0,1 1 0 0 0,0-1-1 0 0,0 0 1 0 0,0 1 0 0 0,0 0-1 0 0,3-1 52 0 0,140-8-888 0 0,-112 10 930 0 0,0 0-70 0 0,0 1 0 0 0,0 1 1 0 0,0 2-1 0 0,0 2 1 0 0,-1 1-1 0 0,0 2 0 0 0,0 1 1 0 0,-1 1-1 0 0,0 2 0 0 0,-1 1 1 0 0,-1 2-1 0 0,0 1 0 0 0,-1 2 1 0 0,-1 0-1 0 0,9 10 28 0 0,-34-26-22 0 0,-1-1 1 0 0,1 1-1 0 0,-1 0 1 0 0,0 0-1 0 0,0 0 1 0 0,0 0-1 0 0,0 1 1 0 0,-1-1-1 0 0,1 1 1 0 0,-1 0-1 0 0,0 0 1 0 0,0-1-1 0 0,0 1 0 0 0,0 1 1 0 0,-1-1-1 0 0,0 0 1 0 0,0 0-1 0 0,0 0 1 0 0,0 1-1 0 0,-1-1 1 0 0,0 1-1 0 0,1-1 1 0 0,-2 0-1 0 0,1 1 0 0 0,0-1 1 0 0,-1 0-1 0 0,0 1 1 0 0,0-1-1 0 0,0 0 1 0 0,0 0-1 0 0,-1 0 1 0 0,0 0-1 0 0,0 0 1 0 0,0 0-1 0 0,0 0 0 0 0,-1 0 1 0 0,1-1-1 0 0,-1 0 1 0 0,0 1 21 0 0,-186 99 421 0 0,115-71-383 0 0,56-23-37 0 0,-18 5 8 0 0,1 2 1 0 0,1 2-1 0 0,0 1 0 0 0,1 2 1 0 0,1 1-1 0 0,2 1 0 0 0,0 2 1 0 0,1 1-1 0 0,-9 12-9 0 0,34-35 16 0 0,1 1 0 0 0,-1 0 0 0 0,1 0 0 0 0,0 0 0 0 0,0 1 0 0 0,0-1 0 0 0,1 1-1 0 0,-1-1 1 0 0,1 1 0 0 0,0 0 0 0 0,1 0 0 0 0,-1 0 0 0 0,1 0 0 0 0,0 0 0 0 0,0 0 0 0 0,1 0 0 0 0,-1 0 0 0 0,1 1 0 0 0,0-1 0 0 0,1 0 0 0 0,-1 0 0 0 0,1 0 0 0 0,0 0 0 0 0,0 1 0 0 0,1-2-1 0 0,-1 1 1 0 0,1 0 0 0 0,0 0 0 0 0,1 0 0 0 0,-1-1 0 0 0,1 1 0 0 0,0-1 0 0 0,0 0 0 0 0,0 0 0 0 0,1 0 0 0 0,-1 0 0 0 0,1-1 0 0 0,0 1 0 0 0,0-1 0 0 0,0 0 0 0 0,0 0 0 0 0,1 0-1 0 0,-1-1 1 0 0,1 1-16 0 0,32 13 132 0 0,0-2-1 0 0,1-1 0 0 0,0-2 0 0 0,1-2 0 0 0,0-1 0 0 0,1-2 1 0 0,3-2-132 0 0,22 6 60 0 0,300 26-1215 0 0,-343-31-2010 0 0,-9 2-7147 0 0,-9-5 3233 0 0</inkml:trace>
  <inkml:trace contextRef="#ctx0" brushRef="#br0" timeOffset="-34399.086">17186 10002 1008 0 0,'0'0'2065'0'0,"0"0"-582"0"0,0 0-151 0 0,0 0 44 0 0,0 0-46 0 0,0 0-127 0 0,0 0-140 0 0,0 0-182 0 0,0 0-191 0 0,0 0-108 0 0,0 0-103 0 0,0 0-49 0 0,0 0-13 0 0,-1-7-1 0 0,7-78 2163 0 0,-6 85-2597 0 0,0-1 0 0 0,1 1-1 0 0,-1-1 1 0 0,0 0 0 0 0,0 0-1 0 0,0 1 1 0 0,1-1-1 0 0,-1 0 1 0 0,0 1 0 0 0,0-1-1 0 0,0 0 1 0 0,0 0 0 0 0,0 1-1 0 0,0-1 1 0 0,-1 0 0 0 0,1 1-1 0 0,0-1 1 0 0,0 0-1 0 0,0 0 1 0 0,-1 1 0 0 0,1-1-1 0 0,0 0 1 0 0,-1 1 0 0 0,1-1-1 0 0,0 1 1 0 0,-1-1 0 0 0,1 0-1 0 0,-1 1 1 0 0,1-1-1 0 0,-1 1 1 0 0,1-1 0 0 0,-1 1-1 0 0,1 0 1 0 0,-1-1 0 0 0,0 1-1 0 0,1 0 1 0 0,-1-1 0 0 0,0 1-1 0 0,1 0 1 0 0,-1-1-1 0 0,0 1 1 0 0,1 0 0 0 0,-1 0-1 0 0,0 0 1 0 0,0 0 0 0 0,1 0-1 0 0,-1 0 1 0 0,0 0 0 0 0,0 0-1 0 0,1 0 1 0 0,-1 0-1 0 0,0 0 1 0 0,1 0 0 0 0,-1 1-1 0 0,0-1 1 0 0,1 0 0 0 0,-1 0-1 0 0,0 1 1 0 0,1-1-1 0 0,-1 0 1 0 0,0 1 0 0 0,1-1-1 0 0,-1 1 1 0 0,1-1 18 0 0,-50 15-1218 0 0,32-2 1248 0 0,0 1 1 0 0,1 1 0 0 0,1 1-1 0 0,0 0 1 0 0,1 1 0 0 0,1 0-1 0 0,1 2 1 0 0,0-1 0 0 0,1 2-1 0 0,2-1 1 0 0,0 2 0 0 0,0-1-1 0 0,2 1 1 0 0,1 0 0 0 0,1 1-1 0 0,0 0 1 0 0,2 0 0 0 0,0 0-1 0 0,2 1 1 0 0,0-1 0 0 0,2 1-1 0 0,0-1 1 0 0,2 1 0 0 0,0-1-1 0 0,4 13-30 0 0,-3-18 98 0 0,0 0-1 0 0,2 0 0 0 0,0 0 0 0 0,1 0 1 0 0,1-1-1 0 0,0 0 0 0 0,1-1 0 0 0,0 1 1 0 0,2-2-1 0 0,0 1 0 0 0,0-1 1 0 0,2-1-1 0 0,-1 0 0 0 0,2 0 0 0 0,-1-1 1 0 0,2-1-1 0 0,0 0 0 0 0,0-1 0 0 0,1-1 1 0 0,0 0-1 0 0,0-1 0 0 0,1 0 0 0 0,0-1 1 0 0,1-1-1 0 0,-1-1 0 0 0,1 0 1 0 0,0-1-1 0 0,1-1 0 0 0,-1-1 0 0 0,8 0-97 0 0,-9 0 120 0 0,0 0-1 0 0,0-2 0 0 0,0 0 0 0 0,0-1 0 0 0,-1 0 1 0 0,1-1-1 0 0,0-1 0 0 0,-1 0 0 0 0,1-1 0 0 0,-1-1 0 0 0,0-1 1 0 0,-1 0-1 0 0,1-1 0 0 0,-1 0 0 0 0,-1-1 0 0 0,1-1 1 0 0,-1 0-1 0 0,-1 0 0 0 0,0-2 0 0 0,0 1 0 0 0,-1-2 1 0 0,0 1-1 0 0,-1-1 0 0 0,0-1 0 0 0,-1 0 0 0 0,-1-1 1 0 0,0 1-1 0 0,0-1 0 0 0,-1-3-119 0 0,1-7-33 0 0,-2-1-1 0 0,-1 0 1 0 0,-1 1-1 0 0,-1-1 1 0 0,-1-1-1 0 0,-2 1 1 0 0,0 0-1 0 0,-1 0 1 0 0,-2 0-1 0 0,-1 0 1 0 0,0 0-1 0 0,-2 0 1 0 0,-1 1 0 0 0,-1 0-1 0 0,-1 1 1 0 0,-1 0-1 0 0,-1 0 1 0 0,-1 1-1 0 0,-1 0 1 0 0,-1 1-1 0 0,0 0 1 0 0,-2 2-1 0 0,0 0 1 0 0,-2 0-1 0 0,0 2 1 0 0,-1 0-1 0 0,0 1 1 0 0,-1 1 0 0 0,-1 1-1 0 0,-1 0 1 0 0,0 2-1 0 0,-7-2 34 0 0,22 10-100 0 0,-1 1 0 0 0,0 1 0 0 0,1-1 1 0 0,-1 1-1 0 0,0 0 0 0 0,0 1 0 0 0,0 0 0 0 0,-1 0 0 0 0,1 1 0 0 0,0 0 0 0 0,0 1 1 0 0,0-1-1 0 0,0 2 0 0 0,0-1 0 0 0,0 1 0 0 0,0 0 0 0 0,0 1 0 0 0,0 0 0 0 0,1 0 0 0 0,0 0 1 0 0,-1 1-1 0 0,1 0 0 0 0,0 1 0 0 0,1-1 0 0 0,-1 1 0 0 0,1 1 0 0 0,0-1 0 0 0,0 1 0 0 0,1 0 1 0 0,-5 7 99 0 0,-4 6-84 0 0,0 1 1 0 0,2 1 0 0 0,0 0-1 0 0,1 0 1 0 0,2 2 0 0 0,0-1-1 0 0,1 1 1 0 0,1 0 0 0 0,2 0 0 0 0,0 1-1 0 0,1 0 1 0 0,1 0 0 0 0,1 22 83 0 0,4 105-6270 0 0,1-114-3304 0 0</inkml:trace>
  <inkml:trace contextRef="#ctx0" brushRef="#br0" timeOffset="-34032.696">17923 10619 10682 0 0,'0'0'2022'0'0,"0"0"-314"0"0,0 0-715 0 0,0 0-617 0 0,0 0-402 0 0,0 0-251 0 0,0 0-7 0 0,0 0 160 0 0,0 0 208 0 0,0 0 189 0 0,0 0 37 0 0,0 0-13 0 0,0 0-14 0 0,1 15-35 0 0,7 131 444 0 0,4-85-897 0 0,3-42-9104 0 0,-10-16 1566 0 0</inkml:trace>
  <inkml:trace contextRef="#ctx0" brushRef="#br0" timeOffset="-33413.82">18435 10177 21044 0 0,'0'0'259'0'0,"0"0"-115"0"0,0 0-337 0 0,0 0-418 0 0,0 0-238 0 0,0 0 7 0 0,0 0 166 0 0,0 0 265 0 0,0 0 243 0 0,0 0 109 0 0,0 0 71 0 0,0 0 72 0 0,0 0 30 0 0,7 9 25 0 0,-2-2-55 0 0,0 0 0 0 0,0 0 1 0 0,1-1-1 0 0,0 1 0 0 0,0-1 0 0 0,0-1 1 0 0,1 1-1 0 0,0-1 0 0 0,0-1 1 0 0,0 1-1 0 0,1-1 0 0 0,-1 0 1 0 0,1-1-1 0 0,0 0 0 0 0,0 0 1 0 0,0-1-1 0 0,8 2-84 0 0,-6-4-29 0 0,0 0-1 0 0,0 0 0 0 0,0-1 1 0 0,1 0-1 0 0,-1-1 1 0 0,0 0-1 0 0,0-1 1 0 0,-1 0-1 0 0,1-1 1 0 0,-1 0-1 0 0,1 0 0 0 0,-1-1 1 0 0,-1 0-1 0 0,1 0 1 0 0,-1-1-1 0 0,1 0 1 0 0,-2-1-1 0 0,1 0 1 0 0,-1 0-1 0 0,0-1 0 0 0,0 1 1 0 0,-1-1-1 0 0,0-1 1 0 0,-1 1-1 0 0,0-1 1 0 0,0 0-1 0 0,-1-1 1 0 0,0 1-1 0 0,0-1 0 0 0,-1 1 1 0 0,-1-1-1 0 0,1 0 1 0 0,-2 0-1 0 0,1-1 1 0 0,-1 1-1 0 0,-1 0 1 0 0,0-4 29 0 0,-4 5-69 0 0,0 1 0 0 0,0 0 0 0 0,-1 0 0 0 0,0 0 0 0 0,-1 0 1 0 0,1 1-1 0 0,-2 0 0 0 0,1 0 0 0 0,-1 1 0 0 0,0-1 0 0 0,0 2 1 0 0,0-1-1 0 0,-1 1 0 0 0,0 0 0 0 0,0 0 0 0 0,0 1 0 0 0,-1 0 1 0 0,0 1-1 0 0,1 0 0 0 0,-1 0 0 0 0,0 1 0 0 0,0 0 0 0 0,-1 0 1 0 0,1 1-1 0 0,0 1 0 0 0,-10-1 69 0 0,3-1 41 0 0,0 1 0 0 0,-1 0 0 0 0,1 1 1 0 0,-1 1-1 0 0,1 0 0 0 0,0 1 0 0 0,-1 1 0 0 0,1 1 1 0 0,1 0-1 0 0,-1 1 0 0 0,0 0 0 0 0,1 2 0 0 0,0 0 0 0 0,1 0 1 0 0,0 1-1 0 0,0 1 0 0 0,0 1 0 0 0,1 0 0 0 0,1 0 1 0 0,0 1-1 0 0,0 1 0 0 0,1 0 0 0 0,0 0 0 0 0,1 1 0 0 0,-6 12-41 0 0,13-19 21 0 0,0 0 0 0 0,0 0 0 0 0,0 1 0 0 0,1-1-1 0 0,0 1 1 0 0,1 0 0 0 0,0-1 0 0 0,0 1-1 0 0,0 0 1 0 0,1 0 0 0 0,-1 0 0 0 0,2 0 0 0 0,-1-1-1 0 0,1 1 1 0 0,0 0 0 0 0,0 0 0 0 0,1-1-1 0 0,0 1 1 0 0,0 0 0 0 0,1-1 0 0 0,0 0 0 0 0,0 0-1 0 0,0 0 1 0 0,1 0 0 0 0,0 0 0 0 0,0-1-1 0 0,0 1 1 0 0,1-1 0 0 0,0 0 0 0 0,0-1 0 0 0,0 1-1 0 0,0-1 1 0 0,1 0 0 0 0,0 0 0 0 0,0-1-1 0 0,0 1 1 0 0,0-1 0 0 0,0-1 0 0 0,1 1 0 0 0,-1-1-1 0 0,1 0 1 0 0,-1-1 0 0 0,4 1-21 0 0,13 1 12 0 0,0 0 0 0 0,1-2 0 0 0,-1 0 0 0 0,1-2 0 0 0,-1-1 0 0 0,0 0 1 0 0,0-2-1 0 0,0-1 0 0 0,0 0 0 0 0,-1-2 0 0 0,1-1 0 0 0,-2 0 0 0 0,1-2 0 0 0,-1 0 0 0 0,5-5-12 0 0,-72 108 1337 0 0,-322 599-455 0 0,300-617-1063 0 0,76-102-11484 0 0,-1 18 2651 0 0</inkml:trace>
  <inkml:trace contextRef="#ctx0" brushRef="#br0" timeOffset="-32991.348">19248 10029 16468 0 0,'0'0'444'0'0,"0"0"-208"0"0,0 0-503 0 0,0 0-468 0 0,0 0-105 0 0,0 0 145 0 0,0 0 372 0 0,0 0 478 0 0,0 0 273 0 0,0 0 110 0 0,0 0-30 0 0,0 0-54 0 0,-22 21-81 0 0,-136 131 401 0 0,101-95-655 0 0,4 3-1 0 0,1 2 0 0 0,4 2 0 0 0,3 2 1 0 0,2 1-1 0 0,-13 35-118 0 0,48-86 10 0 0,2 0 1 0 0,0 0 0 0 0,0 1-1 0 0,2 0 1 0 0,0 0-1 0 0,1 1 1 0 0,1-1-1 0 0,0 0 1 0 0,2 1-1 0 0,0 11-10 0 0,3-26 44 0 0,0 1 0 0 0,0-1 0 0 0,1 0 0 0 0,-1 0 0 0 0,1 0-1 0 0,-1 0 1 0 0,1-1 0 0 0,0 1 0 0 0,0-1 0 0 0,0 0 0 0 0,0 0 0 0 0,1 0-1 0 0,-1-1 1 0 0,0 0 0 0 0,1 0 0 0 0,-1 0 0 0 0,1 0 0 0 0,-1-1 0 0 0,1 1-1 0 0,-1-1 1 0 0,1 0 0 0 0,0-1 0 0 0,-1 1 0 0 0,1-1 0 0 0,-1 0 0 0 0,3-1-44 0 0,7 2 30 0 0,8 0 43 0 0,0-1 0 0 0,0-1 0 0 0,0-1 0 0 0,0-1 0 0 0,0-1 0 0 0,-1-1 0 0 0,0-1 0 0 0,0 0 0 0 0,0-2 0 0 0,-1 0 0 0 0,1-3-73 0 0,-13 3-1081 0 0,-8-2-6287 0 0,0 7 3197 0 0,0 2-3516 0 0</inkml:trace>
  <inkml:trace contextRef="#ctx0" brushRef="#br0" timeOffset="-32681.207">19082 10065 17612 0 0,'0'0'281'0'0,"0"0"-99"0"0,0 0-385 0 0,0 0-444 0 0,0 0-213 0 0,0 0 57 0 0,0 0 322 0 0,0 0 499 0 0,0 0 404 0 0,0 0 155 0 0,0 0 11 0 0,0 0-29 0 0,0 0-40 0 0,-1 26-48 0 0,2 188 509 0 0,8-32-664 0 0,-7 0 1 0 0,-9 0-1 0 0,-10 17-316 0 0,0 34 396 0 0,17-232-298 0 0,0-1 16 0 0,0 0-43 0 0,0 0-112 0 0,27-30-8112 0 0,-19 20 2906 0 0,1 2-2155 0 0</inkml:trace>
  <inkml:trace contextRef="#ctx0" brushRef="#br0" timeOffset="-31695.776">19528 10895 2825 0 0,'0'0'2156'0'0,"0"0"-59"0"0,0 0-89 0 0,0 0-152 0 0,0 0-193 0 0,0 0-300 0 0,0 0-334 0 0,0 0-284 0 0,0 0-212 0 0,0 0-112 0 0,0 0-72 0 0,0 0-41 0 0,0 0-29 0 0,78-2 1101 0 0,87 8-1276 0 0,-164-6-49 0 0,-1 0 30 0 0,-37-33 961 0 0,23 17-1084 0 0,2 0 0 0 0,0-1 0 0 0,0 0 0 0 0,2-1 0 0 0,0 0 0 0 0,1 0 0 0 0,1-1 1 0 0,1-1-1 0 0,0 1 0 0 0,2-1 0 0 0,0 0 0 0 0,1-1 0 0 0,1-2 38 0 0,15-174-1010 0 0,-5 167 1012 0 0,-1-3 150 0 0,1 0-1 0 0,2 1 1 0 0,2 0 0 0 0,0 1-1 0 0,2 0 1 0 0,16-26-152 0 0,-27 54-26 0 0,0 1 1 0 0,0-1-1 0 0,0 0 1 0 0,1 1-1 0 0,-1 0 1 0 0,1-1-1 0 0,-1 1 1 0 0,1 0 0 0 0,0 0-1 0 0,0 0 1 0 0,0 1-1 0 0,0-1 1 0 0,0 1-1 0 0,0 0 1 0 0,1 0-1 0 0,-1 0 1 0 0,0 0-1 0 0,1 0 1 0 0,-1 1-1 0 0,0-1 1 0 0,1 1-1 0 0,-1 0 1 0 0,1 0-1 0 0,-1 0 1 0 0,0 1-1 0 0,1-1 1 0 0,-1 1-1 0 0,0 0 1 0 0,1 0-1 0 0,-1 0 1 0 0,0 0-1 0 0,0 0 1 0 0,0 1-1 0 0,0-1 1 0 0,0 1-1 0 0,1 0 26 0 0,107 80-479 0 0,-101-74 524 0 0,190 167-73 0 0,-199-172 27 0 0,0 0 0 0 0,-1 0 1 0 0,1 0-1 0 0,-1 0 1 0 0,0 0-1 0 0,0 0 0 0 0,0 1 1 0 0,0-1-1 0 0,-1 0 1 0 0,1 0-1 0 0,-1 0 0 0 0,0 0 1 0 0,0 0-1 0 0,0 0 1 0 0,0 0-1 0 0,0 0 0 0 0,-1-1 1 0 0,1 1-1 0 0,-1 0 1 0 0,0-1-1 0 0,0 1 0 0 0,0-1 1 0 0,0 1-1 0 0,0-1 1 0 0,-1 0-1 0 0,-1 2 1 0 0,-2 2-7 0 0,-39 51 100 0 0,30-43-98 0 0,1 2 1 0 0,0 0-1 0 0,2 1 0 0 0,-1 0 1 0 0,2 1-1 0 0,0 0 0 0 0,2 1 1 0 0,0 0-1 0 0,1 0 0 0 0,0 1 1 0 0,2 0-1 0 0,0 1 1 0 0,2-1-1 0 0,0 4 5 0 0,4-21 38 0 0,1 1 0 0 0,0-1 1 0 0,-1 0-1 0 0,2 1 0 0 0,-1-1 1 0 0,0 0-1 0 0,1 0 0 0 0,-1 0 0 0 0,1 0 1 0 0,0 0-1 0 0,0 0 0 0 0,0 0 1 0 0,0-1-1 0 0,1 1 0 0 0,-1-1 0 0 0,1 0 1 0 0,-1 0-1 0 0,1 1 0 0 0,0-2 1 0 0,0 1-1 0 0,0 0 0 0 0,0 0 0 0 0,0-1 1 0 0,0 0-1 0 0,0 0 0 0 0,1 0 0 0 0,-1 0 1 0 0,0 0-1 0 0,1-1 0 0 0,-1 1 1 0 0,1-1-1 0 0,-1 0 0 0 0,0 0 0 0 0,1 0 1 0 0,-1 0-39 0 0,66 25-3210 0 0,-67-22 429 0 0,1 2-4608 0 0,-1-4 1093 0 0</inkml:trace>
  <inkml:trace contextRef="#ctx0" brushRef="#br0" timeOffset="-31034.596">20389 10659 14611 0 0,'0'0'323'0'0,"0"0"-284"0"0,0 0-336 0 0,0 0-36 0 0,0 0 148 0 0,0 0 203 0 0,0 0 217 0 0,0 0 187 0 0,0 0 114 0 0,0 0-2 0 0,0 0-71 0 0,0 0-112 0 0,-18 21-90 0 0,-55 66-58 0 0,51-15 294 0 0,24-56-339 0 0,-2-13-93 0 0,0 1 1 0 0,0-1-1 0 0,0 1 1 0 0,1-1-1 0 0,-1 1 1 0 0,1-1-1 0 0,0 0 1 0 0,0 1-1 0 0,0-1 1 0 0,0 0-1 0 0,1 0 1 0 0,-1 1-1 0 0,1-1 1 0 0,0 0-1 0 0,0-1 1 0 0,0 1-1 0 0,0 0 1 0 0,0-1-1 0 0,1 1 1 0 0,-1-1-1 0 0,1 1 1 0 0,0-1-1 0 0,0 0 1 0 0,0 0 0 0 0,0 0-1 0 0,0-1 1 0 0,0 1-1 0 0,0-1 1 0 0,0 0-1 0 0,1 0 1 0 0,-1 0-1 0 0,0 0 1 0 0,1 0-1 0 0,-1-1 1 0 0,1 1-1 0 0,-1-1 1 0 0,1 0-1 0 0,-1 0 1 0 0,1 0-1 0 0,-1-1 1 0 0,0 1-1 0 0,1-1 1 0 0,-1 0-1 0 0,1 0 1 0 0,-1 0-1 0 0,0 0 1 0 0,0-1-1 0 0,0 1 1 0 0,0-1-1 0 0,0 0 1 0 0,0 0-1 0 0,0 0 1 0 0,0 0-1 0 0,-1-1 1 0 0,1 1-1 0 0,-1 0 1 0 0,1-1-1 0 0,0-1-65 0 0,7-9-7 0 0,0 0 0 0 0,-1-1 0 0 0,-1 0 0 0 0,0-1 0 0 0,-1 1 0 0 0,0-1 0 0 0,-2-1 0 0 0,1 1 1 0 0,-2-1-1 0 0,0 0 0 0 0,-1 0 0 0 0,-1 0 0 0 0,1-9 7 0 0,-3 24-66 0 0,0 1-122 0 0,0 0-135 0 0,-1 44-627 0 0,-9 147 1595 0 0,14-188-734 0 0,0 1-1 0 0,1-1 1 0 0,-1 0 0 0 0,1 0 0 0 0,0-1-1 0 0,0 1 1 0 0,0-1 0 0 0,0 0-1 0 0,0 0 1 0 0,1-1 0 0 0,-1 1 0 0 0,1-1-1 0 0,-1-1 1 0 0,1 1 0 0 0,-1-1-1 0 0,1 0 1 0 0,-1 0 0 0 0,1 0-1 0 0,-1-1 1 0 0,1 0 0 0 0,-1 0 0 0 0,1 0-1 0 0,-1-1 1 0 0,2 0 89 0 0,3-1-133 0 0,1-1 0 0 0,-1 0-1 0 0,0 0 1 0 0,0-1 0 0 0,0 0 0 0 0,-1-1 0 0 0,0 0-1 0 0,0 0 1 0 0,0-1 0 0 0,-1-1 0 0 0,0 1 0 0 0,0-1-1 0 0,-1 0 1 0 0,0-1 0 0 0,6-9 133 0 0,-6 7 543 0 0,1-1 1 0 0,-2 0 0 0 0,0 0-1 0 0,0-1 1 0 0,-1 0-1 0 0,-1 0 1 0 0,0 0 0 0 0,0 0-1 0 0,-2-1 1 0 0,1 1-1 0 0,-2-1 1 0 0,0-6-544 0 0,-1 20-57 0 0,0 0-143 0 0,0 0-110 0 0,0 0-77 0 0,-3 40-697 0 0,2-19 1032 0 0,0 0-1 0 0,2 0 1 0 0,1 1 0 0 0,1-2-1 0 0,0 1 1 0 0,2 0 0 0 0,0-1-1 0 0,9 20 53 0 0,1 3-3644 0 0,1-3-3534 0 0,-12-31-2588 0 0</inkml:trace>
  <inkml:trace contextRef="#ctx0" brushRef="#br0" timeOffset="-30682.776">20526 10249 14971 0 0,'0'0'1222'0'0,"0"0"-271"0"0,0 0-762 0 0,0 0-502 0 0,0 0-162 0 0,0 0 72 0 0,0 0 228 0 0,0 0 246 0 0,0 0 168 0 0,0 0 100 0 0,0 0 47 0 0,0 0 70 0 0,0 0 33 0 0,15 7-48 0 0,18 8-191 0 0,1-2 0 0 0,1-1 0 0 0,0-2 0 0 0,0-1 0 0 0,1-2 0 0 0,33 2-250 0 0,-62-9-250 0 0,38 0-3629 0 0,-14-3-5343 0 0,-25 3 2685 0 0</inkml:trace>
  <inkml:trace contextRef="#ctx0" brushRef="#br0" timeOffset="-30413.635">20623 10369 16131 0 0,'0'0'1489'0'0,"0"0"-396"0"0,0 0-798 0 0,0 0-416 0 0,0 0-78 0 0,0 0 32 0 0,0 0 115 0 0,0 0 134 0 0,0 0 67 0 0,0 0 8 0 0,0 0-6 0 0,0 0 13 0 0,0 0 3 0 0,23 10-13 0 0,77 27-103 0 0,16-13-4521 0 0,-88-23-722 0 0,-7 0-4690 0 0</inkml:trace>
  <inkml:trace contextRef="#ctx0" brushRef="#br0" timeOffset="-26659.635">15462 9509 7922 0 0,'0'0'961'0'0,"0"0"-195"0"0,0 0-249 0 0,0 0-231 0 0,0 0-118 0 0,0 0-76 0 0,0 0-14 0 0,0 0 50 0 0,0 0 35 0 0,0 0 41 0 0,0 0 53 0 0,-1-12 48 0 0,-2-7-226 0 0,0 6 116 0 0,0 0 0 0 0,1-1 0 0 0,1 1 0 0 0,0 0 0 0 0,1-1 0 0 0,0 1 0 0 0,1-1 0 0 0,1 1 0 0 0,0 0 0 0 0,1 0 1 0 0,0 0-1 0 0,1 0 0 0 0,1-2-195 0 0,2 6 35 0 0,0 0 0 0 0,0 0-1 0 0,1 0 1 0 0,1 1 0 0 0,0 0 0 0 0,0 1 0 0 0,0 0 0 0 0,1 1 0 0 0,-1-1 0 0 0,2 2-1 0 0,-1-1 1 0 0,1 2 0 0 0,-1-1 0 0 0,1 2 0 0 0,1-1 0 0 0,-1 1 0 0 0,0 1 0 0 0,1 0-1 0 0,-1 1 1 0 0,1 0 0 0 0,0 1 0 0 0,-1 0 0 0 0,1 0 0 0 0,0 2 0 0 0,-1-1 0 0 0,10 4-35 0 0,-11-1 5 0 0,-1 1 1 0 0,1 0-1 0 0,-1 0 1 0 0,-1 1 0 0 0,1 0-1 0 0,-1 1 1 0 0,0 0-1 0 0,0 0 1 0 0,-1 1 0 0 0,0 0-1 0 0,0 0 1 0 0,4 9-6 0 0,83 70 182 0 0,-55-73-2950 0 0,-12-9-5162 0 0,-19-3 3010 0 0</inkml:trace>
  <inkml:trace contextRef="#ctx0" brushRef="#br0" timeOffset="-26059.734">15277 9815 4641 0 0,'0'0'4245'0'0,"0"0"-2101"0"0,0 0-871 0 0,0 0-492 0 0,0 0-346 0 0,0 0-222 0 0,0 0-122 0 0,0 0 24 0 0,0 0 167 0 0,0 0 234 0 0,0 0 199 0 0,0 0 53 0 0,0 0-79 0 0,0-3-139 0 0,4-8-413 0 0,1 1 1 0 0,0 0-1 0 0,1 0 0 0 0,0 0 0 0 0,0 1 0 0 0,1 0 0 0 0,0 0 0 0 0,1 1 0 0 0,0 0 0 0 0,0 0 0 0 0,1 1 1 0 0,0 0-1 0 0,0 0 0 0 0,0 1 0 0 0,9-4-137 0 0,-9 3-63 0 0,-1 1 1 0 0,1 0-1 0 0,1 0 1 0 0,-1 1-1 0 0,1 1 1 0 0,0-1-1 0 0,0 1 1 0 0,0 1-1 0 0,0 0 1 0 0,1 0-1 0 0,-1 1 1 0 0,1 1-1 0 0,0 0 1 0 0,-1 0-1 0 0,1 1 1 0 0,0 0 62 0 0,-7 3-41 0 0,0 1 1 0 0,0 0 0 0 0,0-1 0 0 0,0 1 0 0 0,-1 1 0 0 0,0-1 0 0 0,0 1-1 0 0,0-1 1 0 0,0 1 0 0 0,-1 0 0 0 0,0 0 0 0 0,0 0 0 0 0,0 0-1 0 0,0 0 1 0 0,-1 0 0 0 0,0 0 0 0 0,0 1 0 0 0,-1-1 0 0 0,1 1-1 0 0,-1-1 1 0 0,0 2 40 0 0,6 23 2 0 0,-6-24 38 0 0,1 1 0 0 0,0-1 0 0 0,0 1-1 0 0,1-1 1 0 0,-1 1 0 0 0,2-1 0 0 0,-1 0 0 0 0,1 0-1 0 0,0 0 1 0 0,0 0 0 0 0,0 0 0 0 0,1 0 0 0 0,0-1-1 0 0,0 0 1 0 0,0 0 0 0 0,1 0 0 0 0,0 0 0 0 0,0-1-1 0 0,0 0 1 0 0,0 0 0 0 0,1 0 0 0 0,-1-1 0 0 0,1 1-1 0 0,0-1 1 0 0,0-1 0 0 0,1 1 0 0 0,-1-1 0 0 0,0 0 0 0 0,1-1-1 0 0,-1 1 1 0 0,1-1 0 0 0,0 0 0 0 0,2-1-40 0 0,17-5 147 0 0,0-1-1 0 0,-1-1 1 0 0,0-2 0 0 0,0 0 0 0 0,0-2 0 0 0,-2 0 0 0 0,1-2-1 0 0,-1-1 1 0 0,-1 0 0 0 0,-1-2 0 0 0,0 0 0 0 0,13-15-147 0 0,-8 11-55 0 0,41-39-1434 0 0,-48 37-1668 0 0,-2 0-3573 0 0,-12 14-2588 0 0</inkml:trace>
  <inkml:trace contextRef="#ctx0" brushRef="#br0" timeOffset="-25192.528">13954 8631 7794 0 0,'0'0'2811'0'0,"0"0"-968"0"0,0 0-639 0 0,0 0-473 0 0,0 0-299 0 0,0 0-226 0 0,0 0-213 0 0,0 0-128 0 0,0 0-33 0 0,0 0 19 0 0,0 0 39 0 0,0 0 48 0 0,2-18-29 0 0,30 13 132 0 0,-19 1 3 0 0,1 0 0 0 0,-1 2-1 0 0,1 0 1 0 0,0 0 0 0 0,0 1 0 0 0,0 1 0 0 0,0 0 0 0 0,-1 1-1 0 0,1 1 1 0 0,0 0 0 0 0,0 1 0 0 0,-1 0 0 0 0,8 3-44 0 0,-17-1 9 0 0,-1 0 1 0 0,0-1 0 0 0,0 1-1 0 0,0 1 1 0 0,-1-1 0 0 0,1 0-1 0 0,-1 0 1 0 0,-1 1 0 0 0,1-1-1 0 0,-1 1 1 0 0,0 0 0 0 0,0-1-1 0 0,-1 1 1 0 0,1 0-1 0 0,-1 0 1 0 0,-1-1 0 0 0,1 1-1 0 0,-1 0 1 0 0,0-1 0 0 0,0 1-1 0 0,0 0 1 0 0,-1-1 0 0 0,0 1-1 0 0,0-1 1 0 0,-1 0-1 0 0,1 0 1 0 0,-1 0 0 0 0,0 0-1 0 0,0 0 1 0 0,-1-1 0 0 0,0 1-1 0 0,0-1 1 0 0,0 0 0 0 0,0 0-1 0 0,-1 0-9 0 0,-241 255-105 0 0,247-259 68 0 0,0 0 1 0 0,0 0-1 0 0,0 0 1 0 0,0 0-1 0 0,0 0 1 0 0,-1 0 0 0 0,1 0-1 0 0,0 0 1 0 0,0 1-1 0 0,0-1 1 0 0,0 0-1 0 0,0 1 1 0 0,-1-1-1 0 0,1 0 1 0 0,0 1-1 0 0,0-1 1 0 0,-1 1-1 0 0,1-1 1 0 0,0 1-1 0 0,-1 0 1 0 0,1-1-1 0 0,0 1 1 0 0,-1 0-1 0 0,1-1 1 0 0,-1 1-1 0 0,1 0 1 0 0,-1 0-1 0 0,1-1 1 0 0,-1 1-1 0 0,0 0 1 0 0,1 0-1 0 0,-1 0 1 0 0,0 0-1 0 0,0 0 1 0 0,0-1-1 0 0,0 1 1 0 0,1 0-1 0 0,-1 0 1 0 0,0 0-1 0 0,-1 0 1 0 0,1 0 0 0 0,0 0-1 0 0,0 0 1 0 0,0 0-1 0 0,0-1 1 0 0,-1 1-1 0 0,1 0 1 0 0,0 0-1 0 0,-1 0 1 0 0,1 0-1 0 0,-1-1 1 0 0,1 1-1 0 0,-1 0 1 0 0,1-1-1 0 0,-1 1 1 0 0,1 0-1 0 0,-1-1 1 0 0,0 1-1 0 0,0 0 1 0 0,1-1-1 0 0,-1 1 1 0 0,0-1-1 0 0,0 0 1 0 0,1 1-1 0 0,-1-1 1 0 0,0 1-1 0 0,-1-1 37 0 0,102-3 60 0 0,-86 1-110 0 0,0 0-1 0 0,0 1 1 0 0,0 0 0 0 0,0 1-1 0 0,0 0 1 0 0,0 1-1 0 0,0 1 1 0 0,0 1 0 0 0,0-1-1 0 0,0 2 1 0 0,-1 0-1 0 0,1 1 1 0 0,-1 0 0 0 0,0 1-1 0 0,9 6 51 0 0,-18-9 29 0 0,-1 0 1 0 0,1 1-1 0 0,-1-1 0 0 0,0 1 0 0 0,0 0 0 0 0,0 0 0 0 0,-1 0 0 0 0,1 0 1 0 0,-1 0-1 0 0,0 0 0 0 0,0 1 0 0 0,0-1 0 0 0,-1 1 0 0 0,0-1 0 0 0,0 1 1 0 0,0 0-1 0 0,0 0 0 0 0,-1-1 0 0 0,0 1 0 0 0,1 0 0 0 0,-2 0 1 0 0,1-1-1 0 0,-1 1 0 0 0,1 0 0 0 0,-1 0 0 0 0,-1-1 0 0 0,1 1 0 0 0,-1-1 1 0 0,0 1-1 0 0,0-1 0 0 0,-2 4-29 0 0,-91 128 1028 0 0,86-125-1002 0 0,-8 8 146 0 0,0-1-1 0 0,-1-1 1 0 0,0-1 0 0 0,-2 0-1 0 0,0-1 1 0 0,-1-1-1 0 0,0-1 1 0 0,-1-1 0 0 0,0-1-1 0 0,-1-1 1 0 0,0-1 0 0 0,-1-1-1 0 0,0-1 1 0 0,0-1 0 0 0,0-1-1 0 0,-1-1 1 0 0,-15 0-172 0 0,39-36-11201 0 0,6 26 5525 0 0</inkml:trace>
  <inkml:trace contextRef="#ctx0" brushRef="#br0" timeOffset="-24788.094">14198 9413 14587 0 0,'0'0'3070'0'0,"0"0"-2727"0"0,0 0-769 0 0,0 0 86 0 0,0 0 187 0 0,0 0 101 0 0,0 0 51 0 0,0 0 11 0 0,0 0 21 0 0,0 0 41 0 0,0 0 20 0 0,0 0 31 0 0,32 31 47 0 0,104 93 69 0 0,-68-88 338 0 0,-56-36-367 0 0,14-2-48 0 0,1-2 0 0 0,-1 0 0 0 0,0-1 0 0 0,0-2 0 0 0,0-1 0 0 0,-1-1 0 0 0,0-1 0 0 0,-1-1 0 0 0,0-1 0 0 0,-1-1 0 0 0,0-1 0 0 0,-1-1 0 0 0,-1-1 0 0 0,0-1 0 0 0,-1-1 0 0 0,-1 0 0 0 0,-1-2 0 0 0,-1 0 0 0 0,8-12-162 0 0,-17 22-13 0 0,0-1-1 0 0,-1 0 1 0 0,-1 0 0 0 0,0 0 0 0 0,0 0 0 0 0,-1-1-1 0 0,-1 0 1 0 0,0 0 0 0 0,0-1 0 0 0,-2 1-1 0 0,1-1 1 0 0,-1 1 0 0 0,-1-1 0 0 0,-1 0 0 0 0,1 0-1 0 0,-2 0 1 0 0,0 1 0 0 0,0-1 0 0 0,-1 0-1 0 0,-1 1 1 0 0,0-1 0 0 0,-1 1 0 0 0,0 0-1 0 0,-1 0 1 0 0,0 0 0 0 0,-1 1 0 0 0,0 0 0 0 0,-1 0-1 0 0,0 0 1 0 0,-1 1 0 0 0,0 0 0 0 0,-1 1-1 0 0,0 0 1 0 0,0 0 0 0 0,-1 1 0 0 0,0 0-1 0 0,0 0 1 0 0,-8-3 13 0 0,5 3-27 0 0,-1 1 0 0 0,-1 0 0 0 0,1 0-1 0 0,-1 2 1 0 0,0 0 0 0 0,-1 0 0 0 0,1 2-1 0 0,-1 0 1 0 0,0 0 0 0 0,1 2 0 0 0,-1 0 0 0 0,0 0-1 0 0,0 2 1 0 0,0 0 0 0 0,0 1 0 0 0,0 0 0 0 0,1 2-1 0 0,-1 0 1 0 0,1 0 0 0 0,0 1 0 0 0,0 1-1 0 0,0 1 1 0 0,1 0 0 0 0,0 1 0 0 0,1 0 0 0 0,-1 1-1 0 0,2 0 1 0 0,-1 2 0 0 0,1-1 0 0 0,1 1 0 0 0,0 1-1 0 0,-7 9 28 0 0,6-6-71 0 0,1 0-1 0 0,1 0 0 0 0,0 1 0 0 0,2 0 0 0 0,-1 1 1 0 0,2 0-1 0 0,0 0 0 0 0,1 1 0 0 0,1 0 1 0 0,1 0-1 0 0,0 0 0 0 0,1 1 0 0 0,1-1 1 0 0,1 1-1 0 0,0-1 0 0 0,2 1 0 0 0,2 16 72 0 0,45 105-4206 0 0,-26-104-480 0 0,-4-11-4802 0 0</inkml:trace>
  <inkml:trace contextRef="#ctx0" brushRef="#br0" timeOffset="-23055.805">2057 11373 904 0 0,'0'0'460'0'0,"0"0"-494"0"0,0 0-86 0 0,0 0 128 0 0,0 0 9 0 0,0 0 15 0 0,0 0 57 0 0,0 0 81 0 0,0 0 115 0 0,0 0 112 0 0,0 0 97 0 0,0 0 66 0 0,7 9 5 0 0,30 39 869 0 0,-25-55 7382 0 0,-13-57-7266 0 0,-2 57-1554 0 0,-1 0 0 0 0,0 0 0 0 0,0 0 0 0 0,-1 0 0 0 0,0 1 0 0 0,0-1 0 0 0,-1 1 1 0 0,0 0-1 0 0,0 1 0 0 0,0 0 0 0 0,-1 0 0 0 0,1 0 0 0 0,-1 1 0 0 0,0 0 0 0 0,-1 0 4 0 0,5 2-78 0 0,0 0 0 0 0,-1 0 1 0 0,1 1-1 0 0,0-1 1 0 0,-1 1-1 0 0,1 0 0 0 0,-1 0 1 0 0,1 0-1 0 0,-1 1 0 0 0,1-1 1 0 0,-1 1-1 0 0,1 0 0 0 0,-1 0 1 0 0,0 0-1 0 0,1 1 1 0 0,-1-1-1 0 0,1 1 0 0 0,-1 0 1 0 0,1-1-1 0 0,-1 2 0 0 0,1-1 1 0 0,0 0-1 0 0,-1 1 0 0 0,1-1 1 0 0,0 1-1 0 0,0 0 1 0 0,0 0-1 0 0,0 1 0 0 0,0-1 1 0 0,1 0-1 0 0,-1 1 0 0 0,1 0 1 0 0,0-1-1 0 0,-2 4 78 0 0,2-3-4 0 0,-1 0 0 0 0,2 1 0 0 0,-1 0 0 0 0,0-1 0 0 0,1 1 0 0 0,-1 0 0 0 0,1 0 0 0 0,0 0-1 0 0,1 0 1 0 0,-1 0 0 0 0,1 0 0 0 0,-1 0 0 0 0,1 0 0 0 0,0 0 0 0 0,1 0 0 0 0,-1 0 0 0 0,1 0 0 0 0,0 0 0 0 0,0 0 0 0 0,0 0 0 0 0,0 0 0 0 0,1-1-1 0 0,-1 1 1 0 0,1 0 0 0 0,0-1 0 0 0,0 1 0 0 0,0-1 0 0 0,1 0 0 0 0,-1 0 0 0 0,1 0 0 0 0,0 0 0 0 0,0 0 0 0 0,0 0 0 0 0,0-1 0 0 0,0 1 0 0 0,2-1 4 0 0,4 5 245 0 0,0-1 1 0 0,0 0 0 0 0,1 0 0 0 0,0-1-1 0 0,0-1 1 0 0,0 1 0 0 0,0-2 0 0 0,1 0 0 0 0,-1 0-1 0 0,1 0 1 0 0,0-2 0 0 0,0 1 0 0 0,3-1-246 0 0,-3-16 3135 0 0,-9-26-2648 0 0,-2 38-378 0 0,-1-5-133 0 0,0 0 0 0 0,0 1 0 0 0,-1-1 0 0 0,0 0-1 0 0,-1 1 1 0 0,0 0 0 0 0,0 0 0 0 0,-1 0 0 0 0,1 0 0 0 0,-1 0-1 0 0,-1 1 1 0 0,0-1 0 0 0,1 1 0 0 0,-2 0 0 0 0,1 1-1 0 0,-1-1 1 0 0,0 1 0 0 0,0 0 0 0 0,0 1 0 0 0,-1-1 0 0 0,1 1-1 0 0,-1 0 1 0 0,0 1 0 0 0,-1 0 24 0 0,5 5-48 0 0,0 0-1 0 0,0 1 1 0 0,0-1 0 0 0,0 1-1 0 0,0 0 1 0 0,1 0-1 0 0,0 0 1 0 0,-1 0 0 0 0,1 0-1 0 0,0 0 1 0 0,1 1 0 0 0,-1-1-1 0 0,0 1 1 0 0,1-1-1 0 0,0 1 1 0 0,0 0 0 0 0,0 0-1 0 0,0-1 1 0 0,1 1 0 0 0,-1 0-1 0 0,1 0 1 0 0,0 0-1 0 0,0 0 1 0 0,1-1 0 0 0,-1 1-1 0 0,1 0 1 0 0,-1 0 0 0 0,1 0-1 0 0,1-1 1 0 0,-1 1 0 0 0,0-1-1 0 0,1 1 1 0 0,0 0 48 0 0,-1 0 57 0 0,1 0 0 0 0,1 1 0 0 0,-1-1 0 0 0,0 0 1 0 0,1 0-1 0 0,0 0 0 0 0,0 0 0 0 0,0-1 0 0 0,0 1 0 0 0,1-1 1 0 0,-1 0-1 0 0,1 0 0 0 0,0 0 0 0 0,0 0 0 0 0,0-1 0 0 0,0 1 1 0 0,0-1-1 0 0,1 0 0 0 0,-1-1 0 0 0,1 1 0 0 0,-1-1 0 0 0,1 0 1 0 0,0 0-1 0 0,0 0 0 0 0,-1 0 0 0 0,1-1 0 0 0,0 0 0 0 0,0 0 1 0 0,-1 0-1 0 0,3-1-57 0 0,-4-1 48 0 0,-1-1 0 0 0,1 1 0 0 0,-1-1 1 0 0,1 0-1 0 0,-1 0 0 0 0,0 0 0 0 0,0 0 0 0 0,0 0 1 0 0,0 0-1 0 0,-1 0 0 0 0,1-1 0 0 0,-1 1 1 0 0,0-1-1 0 0,0 1 0 0 0,0-1 0 0 0,0 1 0 0 0,-1-1 1 0 0,0 0-1 0 0,1 1 0 0 0,-1-1 0 0 0,-1 0 0 0 0,1 1 1 0 0,0-1-1 0 0,-1 0 0 0 0,0 1 0 0 0,0-1 1 0 0,0 1-1 0 0,0-1 0 0 0,0 1 0 0 0,-1 0 0 0 0,1-1 1 0 0,-1 1-1 0 0,-1-1-48 0 0,-1 0-161 0 0,-1 0 1 0 0,0 1 0 0 0,0-1-1 0 0,0 1 1 0 0,0 0-1 0 0,0 1 1 0 0,0-1 0 0 0,-1 1-1 0 0,1 0 1 0 0,-1 0-1 0 0,1 1 1 0 0,-1 0 0 0 0,0 0-1 0 0,0 0 1 0 0,0 0-1 0 0,0 1 1 0 0,1 0-1 0 0,-3 1 162 0 0,-14 19-10056 0 0,19-12 2159 0 0</inkml:trace>
  <inkml:trace contextRef="#ctx0" brushRef="#br0" timeOffset="-10823.657">1726 13177 1152 0 0,'0'0'579'0'0,"0"0"103"0"0,0 0 136 0 0,0 0 96 0 0,0 0 179 0 0,0 0 110 0 0,0 0 102 0 0,0 0 99 0 0,0 0-28 0 0,0 0-50 0 0,0 0-121 0 0,-5-10-138 0 0,1 0-829 0 0,-33-60 5040 0 0,132 217-3276 0 0,6-17-2000 0 0,-76-93 79 0 0,2 0 1 0 0,2-2 0 0 0,2-1 0 0 0,0-2-1 0 0,3-1 1 0 0,6 4-82 0 0,13 1 747 0 0,-48-42 2210 0 0,9-17-2841 0 0,-4 6-140 0 0,167-256 1 0 0,-41 54 140 0 0,-148 187 539 0 0,1 21-716 0 0,4 8 14 0 0,1 1-1 0 0,-1-1 0 0 0,0 1 1 0 0,0 0-1 0 0,0 1 1 0 0,0 0-1 0 0,0 0 0 0 0,0 0 1 0 0,0 1-1 0 0,0 0 1 0 0,-1 1-1 0 0,1-1 0 0 0,0 1 1 0 0,0 1-1 0 0,0-1 0 0 0,0 1 1 0 0,0 0-1 0 0,1 1 1 0 0,-1 0-1 0 0,1 0 0 0 0,-1 0 1 0 0,1 1-1 0 0,-3 2 47 0 0,-46 20-369 0 0,0 3-1 0 0,2 2 1 0 0,1 3-1 0 0,2 2 1 0 0,-32 30 369 0 0,51-28-2903 0 0,17-9-5822 0 0,11-20-1948 0 0</inkml:trace>
  <inkml:trace contextRef="#ctx0" brushRef="#br0" timeOffset="-9074.771">2038 13580 0 0 0,'0'0'787'0'0,"0"0"126"0"0,0 0 133 0 0,0 0 128 0 0,0 0 48 0 0,-1-12-23 0 0,-9-55 934 0 0,-1 59 3108 0 0,1 28-4319 0 0,0 30-1352 0 0,1 274 583 0 0,-19-115 1584 0 0,16 208-545 0 0,-15 246 1221 0 0,18-311-533 0 0,7-60 300 0 0,19-292-8069 0 0,-6 2-951 0 0,-3 0-3905 0 0</inkml:trace>
  <inkml:trace contextRef="#ctx0" brushRef="#br0" timeOffset="-6820.266">2360 15845 0 0 0,'0'0'659'0'0,"0"0"177"0"0,0 0 96 0 0,0 0 132 0 0,0 0 101 0 0,0 0-8 0 0,0 0-86 0 0,0 0-33 0 0,0 0 27 0 0,0 0 22 0 0,0 0 24 0 0,0 0-48 0 0,-5-16 3229 0 0,-81-112 258 0 0,68 114-4404 0 0,-1 1 0 0 0,0 0 1 0 0,-1 2-1 0 0,0 0 0 0 0,-1 1 1 0 0,0 1-1 0 0,0 1 0 0 0,-1 1 0 0 0,0 1 1 0 0,-1 0-1 0 0,1 2 0 0 0,-1 1 0 0 0,0 1 1 0 0,0 0-1 0 0,0 2 0 0 0,0 1 1 0 0,0 1-1 0 0,0 1 0 0 0,-10 3-146 0 0,4 0 15 0 0,0 2-1 0 0,1 2 1 0 0,0 0 0 0 0,0 2-1 0 0,1 1 1 0 0,1 1 0 0 0,-24 17-15 0 0,36-19-7 0 0,0 1 0 0 0,1 1 0 0 0,0 0 0 0 0,2 1 1 0 0,0 0-1 0 0,0 0 0 0 0,1 2 0 0 0,1-1 0 0 0,1 1 0 0 0,0 0 1 0 0,-3 14 6 0 0,8-25-9 0 0,-15 37 45 0 0,1 1 0 0 0,2 0 0 0 0,3 1 0 0 0,1 1 0 0 0,2 0 0 0 0,2 5-36 0 0,-10 190 425 0 0,68-76-39 0 0,4-68-144 0 0,19-23-20 0 0,70-1 202 0 0,47-27-185 0 0,-153-43-180 0 0,1-2 0 0 0,-1-1 0 0 0,0-2 1 0 0,0-2-1 0 0,0-1 0 0 0,0-2 0 0 0,34-12-59 0 0,-33 9 103 0 0,-1-3 0 0 0,-1-1-1 0 0,0-1 1 0 0,-1-2 0 0 0,32-21-103 0 0,-53 28 95 0 0,-1-2 0 0 0,0 0 1 0 0,0-1-1 0 0,-1-1 0 0 0,-1 0 1 0 0,0 0-1 0 0,-1-1 0 0 0,-1 0 1 0 0,0-1-1 0 0,-1-2-95 0 0,4-2 31 0 0,-6 5 39 0 0,0-1 1 0 0,-1-1-1 0 0,-1 1 0 0 0,0-1 0 0 0,-1 0 1 0 0,-1 0-1 0 0,-1 0 0 0 0,0 0 0 0 0,-2-7-70 0 0,9-50 71 0 0,8-113 87 0 0,-21 174-126 0 0,0 0-1 0 0,0 1 0 0 0,-1-1 0 0 0,-1 1 0 0 0,0 0 1 0 0,-1 1-1 0 0,0 0 0 0 0,0 0 0 0 0,-1 0 0 0 0,-10-9-31 0 0,-17-28 163 0 0,-197-216-112 0 0,190 223-131 0 0,36 35-562 0 0,-54-46 1177 0 0,37 41-4704 0 0,-1 7-6116 0 0,19 4-1750 0 0</inkml:trace>
  <inkml:trace contextRef="#ctx0" brushRef="#br0" timeOffset="-4239.643">2977 15429 48 0 0,'0'0'886'0'0,"0"0"-16"0"0,0 0 1 0 0,0 0 81 0 0,0 0 66 0 0,0 0 40 0 0,0 0 86 0 0,0 0 139 0 0,0 0 62 0 0,0 0 1 0 0,-6-1-88 0 0,5 0-1180 0 0,-1 1 0 0 0,1 0 1 0 0,-1-1-1 0 0,1 0 0 0 0,-1 1 1 0 0,1-1-1 0 0,-1 0 0 0 0,1 0 1 0 0,0 0-1 0 0,-1 0 1 0 0,1 0-1 0 0,0 0 0 0 0,0 0 1 0 0,0 0-1 0 0,0-1 0 0 0,0 1 1 0 0,0 0-1 0 0,0-1 0 0 0,0 1 1 0 0,0 0-1 0 0,1-1 1 0 0,-1 1-1 0 0,0-1 0 0 0,1 1 1 0 0,0-1-1 0 0,-1 0 0 0 0,1 1 1 0 0,0-1-1 0 0,0 1 0 0 0,0-1 1 0 0,0 0-1 0 0,0 1 1 0 0,0-1-1 0 0,0 0 0 0 0,0 1 1 0 0,1-1-1 0 0,-1 1 0 0 0,1-1 1 0 0,-1 1-1 0 0,1-1 0 0 0,0 1 1 0 0,-1-1-1 0 0,1 1 1 0 0,0-1-1 0 0,0 1 0 0 0,0 0 1 0 0,0 0-1 0 0,0-1 0 0 0,0 1 1 0 0,1 0-79 0 0,246-278 1708 0 0,-149 181-1336 0 0,517-560 1233 0 0,742-650-613 0 0,6 87-900 0 0,-15 37-412 0 0,1749-1409 682 0 0,-291 295 337 0 0,-1356 1186-523 0 0,-668 565 368 0 0,221-83-544 0 0,142-16 766 0 0,-1070 600-389 0 0,-129 48-1384 0 0,26 5 643 0 0,-162 42-4696 0 0,63-24-5660 0 0,107-23 4501 0 0</inkml:trace>
  <inkml:trace contextRef="#ctx0" brushRef="#br0" timeOffset="-3886.487">17824 2478 9890 0 0,'0'0'2762'0'0,"0"0"-565"0"0,0 0-707 0 0,0 0-577 0 0,0 0-308 0 0,0 0-241 0 0,0 0-184 0 0,0 0-116 0 0,0 0-64 0 0,0 0-28 0 0,0 0-29 0 0,0 0-7 0 0,0 0 7 0 0,7-11 31 0 0,23-30 30 0 0,9 43 66 0 0,3 8 22 0 0,1-2 0 0 0,-1-1 1 0 0,1-3-1 0 0,0-1 0 0 0,0-2 1 0 0,0-2-1 0 0,29-5-92 0 0,118 1 38 0 0,-187 5-44 0 0,1 1 1 0 0,0-1 0 0 0,0 1-1 0 0,0-1 1 0 0,0 1-1 0 0,-1 0 1 0 0,1 1 0 0 0,0-1-1 0 0,-1 1 1 0 0,1-1-1 0 0,-1 1 1 0 0,1 0 0 0 0,-1 0-1 0 0,0 1 1 0 0,0-1-1 0 0,0 1 1 0 0,0-1 0 0 0,-1 1-1 0 0,1 0 1 0 0,-1 0-1 0 0,1 0 1 0 0,-1 1 0 0 0,0-1-1 0 0,0 0 1 0 0,0 1-1 0 0,-1-1 1 0 0,1 1 0 0 0,-1 0-1 0 0,0 0 1 0 0,0-1 0 0 0,0 1-1 0 0,-1 0 1 0 0,1 0-1 0 0,-1 0 1 0 0,0 0 0 0 0,0 0-1 0 0,-1 3 6 0 0,-30 145 516 0 0,-115 153-352 0 0,143-294-1583 0 0,12-11-6567 0 0,-2-5-1376 0 0</inkml:trace>
  <inkml:trace contextRef="#ctx0" brushRef="#br0" timeOffset="10697.34">19604 2801 5945 0 0,'0'0'1318'0'0,"0"0"-438"0"0,0 0-572 0 0,0 0-416 0 0,0 0-321 0 0,0 0-146 0 0,0 0 44 0 0,0 0 168 0 0,0 0 187 0 0,0 0 91 0 0,0 0 41 0 0,5-1 23 0 0,119-1 2903 0 0,-123 2-2586 0 0,-1 0-52 0 0,0 0-44 0 0,0 0-70 0 0,0 0-71 0 0,0 0-76 0 0,0 0-26 0 0,0 0-20 0 0,-14-3-1447 0 0,-1 5-5016 0 0,13-1 4755 0 0</inkml:trace>
  <inkml:trace contextRef="#ctx0" brushRef="#br0" timeOffset="11376.519">19789 2803 10914 0 0,'0'0'2079'0'0,"0"0"-869"0"0,0 0-769 0 0,0 0-441 0 0,0 0-213 0 0,0 0-115 0 0,0 0-15 0 0,0 0 109 0 0,0 0 158 0 0,0 0 161 0 0,0 0 82 0 0,0 0 29 0 0,0 0 22 0 0,-3-5-22 0 0,-9-24-132 0 0,-25 29-2792 0 0,-16 5 2493 0 0,1 2 0 0 0,1 2 0 0 0,-1 2 0 0 0,2 3 0 0 0,0 2 0 0 0,-1 3 235 0 0,41-16-40 0 0,-20 7-47 0 0,0-2-8 0 0,0 2-1 0 0,1 2 0 0 0,0 0 0 0 0,1 2 0 0 0,0 1 1 0 0,-16 12 95 0 0,43-25-39 0 0,1 0 0 0 0,-1 0 0 0 0,1 0 0 0 0,0 0 0 0 0,0 0 0 0 0,-1 1 0 0 0,1-1 0 0 0,1 0 0 0 0,-1 0 0 0 0,0 0 0 0 0,0 0 0 0 0,1 0 0 0 0,-1 0 0 0 0,1 0 0 0 0,0 0 0 0 0,0 0 0 0 0,0-1 0 0 0,-1 1 0 0 0,2 0 0 0 0,-1 0 0 0 0,0-1 0 0 0,0 1 0 0 0,0 0 0 0 0,1-1 0 0 0,-1 0 0 0 0,1 1 1 0 0,-1-1-1 0 0,1 0 0 0 0,0 1 0 0 0,0-1 0 0 0,-1 0 0 0 0,1 0 0 0 0,0-1 0 0 0,0 1 0 0 0,0 0 0 0 0,0 0 0 0 0,0-1 0 0 0,0 0 0 0 0,0 1 0 0 0,0-1 0 0 0,0 0 0 0 0,0 0 0 0 0,0 0 0 0 0,0 0 0 0 0,0 0 0 0 0,0 0 0 0 0,1-1 39 0 0,-2 1 6 0 0,76 23 261 0 0,-22-11-178 0 0,-1 2 0 0 0,0 3 1 0 0,-2 2-1 0 0,0 3 1 0 0,-1 1-1 0 0,-1 3 0 0 0,-2 2 1 0 0,0 3-1 0 0,-2 1 0 0 0,7 9-89 0 0,-40-28 7 0 0,-1 0-1 0 0,-1 1 1 0 0,0 0 0 0 0,0 0-1 0 0,-2 1 1 0 0,0 1-1 0 0,0 0 1 0 0,-2 0 0 0 0,0 0-1 0 0,-1 1 1 0 0,0 0-1 0 0,-2 0 1 0 0,0 1 0 0 0,-1-1-1 0 0,0 1 1 0 0,-2 0 0 0 0,0 0-1 0 0,-1 0 1 0 0,-1-1-1 0 0,0 1 1 0 0,-4 16-7 0 0,3-27 196 0 0,0-1 1 0 0,-1 0-1 0 0,0 0 1 0 0,0-1-1 0 0,0 1 0 0 0,0 0 1 0 0,-1-1-1 0 0,0 0 1 0 0,0 0-1 0 0,-1 0 1 0 0,1 0-1 0 0,-1-1 0 0 0,0 0 1 0 0,0 0-1 0 0,-1 0 1 0 0,1-1-1 0 0,-1 1 0 0 0,0-1 1 0 0,1 0-1 0 0,-2-1 1 0 0,1 0-1 0 0,0 0 1 0 0,0 0-1 0 0,-2 0-196 0 0,-161 14 4209 0 0,146-15-4240 0 0,-52 1 526 0 0,0-2 0 0 0,1-4 0 0 0,-1-3 0 0 0,1-4 0 0 0,0-2 0 0 0,-66-23-495 0 0,138 36-17 0 0,0 0 0 0 0,0 0 0 0 0,0 0 0 0 0,0 0 0 0 0,1 0-1 0 0,-1-1 1 0 0,0 1 0 0 0,0-1 0 0 0,0 0 0 0 0,1 1 0 0 0,-1-1-1 0 0,0 0 1 0 0,1 0 0 0 0,-1 0 0 0 0,1 0 0 0 0,-1 0 0 0 0,1 0-1 0 0,-1-1 1 0 0,1 1 0 0 0,0 0 0 0 0,0-1 0 0 0,-1 1 0 0 0,1-1-1 0 0,0 1 1 0 0,0-1 0 0 0,1 0 0 0 0,-1 1 0 0 0,0-1 0 0 0,0 0-1 0 0,1 1 1 0 0,-1-1 0 0 0,1 0 0 0 0,0 0 0 0 0,-1 0 0 0 0,1 0-1 0 0,0 0 1 0 0,0 1 0 0 0,0-1 0 0 0,0 0 0 0 0,1 0 0 0 0,-1 0-1 0 0,0 0 1 0 0,1 1 0 0 0,0-1 0 0 0,-1 0 0 0 0,1 0 0 0 0,0 1-1 0 0,0-1 1 0 0,-1 0 0 0 0,1 1 0 0 0,1-1 0 0 0,-1 1 0 0 0,0-1-1 0 0,0 1 1 0 0,0 0 0 0 0,1-1 0 0 0,-1 1 0 0 0,1 0 0 0 0,-1 0-1 0 0,1 0 1 0 0,0 0 0 0 0,-1 0 0 0 0,1 0 17 0 0,40-16-1044 0 0,0 1 1 0 0,1 3-1 0 0,1 1 1 0 0,-1 2 0 0 0,2 2-1 0 0,-1 2 1 0 0,11 2 1043 0 0,9-4-3062 0 0,-9 0-778 0 0,-16 2-1745 0 0</inkml:trace>
  <inkml:trace contextRef="#ctx0" brushRef="#br0" timeOffset="11648.296">20305 2956 16227 0 0,'0'0'366'0'0,"0"0"-219"0"0,0 0-597 0 0,0 0-613 0 0,0 0-176 0 0,0 0 71 0 0,0 0 316 0 0,0 0 521 0 0,0 0 270 0 0,0 0 145 0 0,0 0 136 0 0,0 0 91 0 0,0 28 67 0 0,3 91 49 0 0,44 105 1345 0 0,-23 149-561 0 0,-23-367-1281 0 0,-1 1-172 0 0,-5-14-5751 0 0,4 3-3625 0 0</inkml:trace>
  <inkml:trace contextRef="#ctx0" brushRef="#br0" timeOffset="12037.77">20029 2847 17060 0 0,'0'0'4289'0'0,"0"0"-3188"0"0,0 0-1046 0 0,0 0-314 0 0,0 0-152 0 0,0 0 5 0 0,0 0 148 0 0,36-12 134 0 0,119-38 64 0 0,-30 38-47 0 0,-104 11 46 0 0,0 0 1 0 0,0 2-1 0 0,0 0 0 0 0,-1 1 0 0 0,1 2 0 0 0,-1 0 0 0 0,0 1 0 0 0,0 1 0 0 0,0 1 0 0 0,0 0 0 0 0,-1 2 0 0 0,-1 0 0 0 0,1 1 0 0 0,-2 1 0 0 0,1 1 0 0 0,-2 0 0 0 0,1 1 0 0 0,-2 1 0 0 0,0 0 0 0 0,0 1 0 0 0,7 12 61 0 0,-18-21 0 0 0,-1 1 0 0 0,1-1-1 0 0,-1 1 1 0 0,-1 0 0 0 0,1 0-1 0 0,-1 0 1 0 0,0 0 0 0 0,-1 0 0 0 0,0 0-1 0 0,0 1 1 0 0,-1-1 0 0 0,1 0-1 0 0,-1 1 1 0 0,-1-1 0 0 0,0 0 0 0 0,0 0-1 0 0,0 1 1 0 0,-1-1 0 0 0,0 0-1 0 0,0 0 1 0 0,-1 0 0 0 0,0-1 0 0 0,0 1-1 0 0,-1-1 1 0 0,1 1 0 0 0,-1-1-1 0 0,-1 0 1 0 0,1-1 0 0 0,-1 1 0 0 0,0-1-1 0 0,0 0 1 0 0,-1 0 0 0 0,0 0-1 0 0,0-1 1 0 0,0 0 0 0 0,0 0-1 0 0,-4 1 2 0 0,-33 12 145 0 0,-1-1 1 0 0,0-3 0 0 0,-1-2-1 0 0,0-1 1 0 0,-1-3 0 0 0,0-2 0 0 0,-1-1-1 0 0,-40-3-146 0 0,85-1 4 0 0,-232-7 490 0 0,297 1-15263 0 0,-45 6 8277 0 0</inkml:trace>
  <inkml:trace contextRef="#ctx0" brushRef="#br0" timeOffset="12715.227">21150 3331 2425 0 0,'0'0'4068'0'0,"0"0"-2915"0"0,0 0-1100 0 0,0 0-313 0 0,0 0-88 0 0,0 0 48 0 0,0 0 134 0 0,0 0 236 0 0,0 0 319 0 0,0 0 378 0 0,0 0 331 0 0,0 0 193 0 0,0 0-27 0 0,73 0 1512 0 0,228-31-815 0 0,-298 31-886 0 0,6-2-3750 0 0,-10 8-7124 0 0,-5-2 4957 0 0</inkml:trace>
  <inkml:trace contextRef="#ctx0" brushRef="#br0" timeOffset="12962.511">21053 3664 20036 0 0,'0'0'1062'0'0,"0"0"-354"0"0,0 0-435 0 0,0 0-169 0 0,0 0-13 0 0,40-9-12 0 0,126-29-26 0 0,77 17-109 0 0,-183 22-140 0 0,27 11-1515 0 0,-63 0-1852 0 0,-1 6-3879 0 0,-16-10-1996 0 0</inkml:trace>
  <inkml:trace contextRef="#ctx0" brushRef="#br0" timeOffset="13899.213">21918 3213 10506 0 0,'0'0'1745'0'0,"0"0"-537"0"0,0 0-1056 0 0,0 0-690 0 0,0 0-194 0 0,0 0 103 0 0,0 0 303 0 0,0 0 377 0 0,0 0 231 0 0,0 0 123 0 0,0 0 71 0 0,22 0 69 0 0,182 4 1708 0 0,79-17 131 0 0,-354 18-5832 0 0,28 2-4439 0 0,36-6 1440 0 0</inkml:trace>
  <inkml:trace contextRef="#ctx0" brushRef="#br0" timeOffset="14427.444">23348 2645 3921 0 0,'0'0'1610'0'0,"0"0"-1"0"0,0 0-164 0 0,0 0-212 0 0,0 0-406 0 0,0 0-550 0 0,0 0-525 0 0,0 0-142 0 0,0 0 127 0 0,0 0 252 0 0,0 0 271 0 0,0 0 70 0 0,-4 9-17 0 0,-25 39 0 0 0,-1-2 0 0 0,-3-1 0 0 0,-1-2 0 0 0,-33 31-313 0 0,-13 18 216 0 0,-236 305-41 0 0,315-396-103 0 0,1 0 1 0 0,-1 0-1 0 0,1 0 1 0 0,-1 0-1 0 0,1 0 0 0 0,0 0 1 0 0,-1 0-1 0 0,1 0 1 0 0,0 0-1 0 0,0 0 0 0 0,0 0 1 0 0,0 0-1 0 0,0 1 1 0 0,0-1-1 0 0,0 0 0 0 0,0 0 1 0 0,0 0-1 0 0,0 0 1 0 0,1 0-1 0 0,-1 0 0 0 0,0 0 1 0 0,1 0-1 0 0,-1 0 1 0 0,1 0-1 0 0,-1 0 0 0 0,1 0 1 0 0,-1 0-1 0 0,1 0 1 0 0,0 0-1 0 0,0-1 0 0 0,-1 1 1 0 0,1 0-1 0 0,0 0 1 0 0,0-1-1 0 0,0 1 0 0 0,0 0 1 0 0,0-1-1 0 0,0 1 1 0 0,0-1-1 0 0,0 1 0 0 0,0-1 1 0 0,0 0-1 0 0,0 1 1 0 0,0-1-1 0 0,0 0 0 0 0,0 0 1 0 0,0 0-1 0 0,0 0 1 0 0,0 0-1 0 0,0 0 0 0 0,1 0 1 0 0,-1 0-1 0 0,0 0 1 0 0,0 0-1 0 0,0-1 0 0 0,0 1 1 0 0,0 0-1 0 0,0-1 1 0 0,0 1-1 0 0,0-1 0 0 0,0 1 1 0 0,0-1-1 0 0,0 0 1 0 0,0 1-1 0 0,-1-1 1 0 0,1 0-1 0 0,0 0-72 0 0,13 1 78 0 0,399-13 2692 0 0,-409 13-3676 0 0,-35-9-4576 0 0,24-7-1071 0 0,6 10-761 0 0</inkml:trace>
  <inkml:trace contextRef="#ctx0" brushRef="#br0" timeOffset="14750.363">23190 2645 14443 0 0,'0'0'1163'0'0,"0"0"-185"0"0,0 0-633 0 0,0 0-582 0 0,0 0-506 0 0,0 0-335 0 0,0 0 1 0 0,0 0 278 0 0,0 0 480 0 0,0 0 434 0 0,0 0 174 0 0,0 0 78 0 0,0 0 36 0 0,-2 18 38 0 0,10 193 1361 0 0,7-85-1396 0 0,-5 1 1 0 0,-5 0-1 0 0,-6-1 0 0 0,-7 20-406 0 0,-11 64 1363 0 0,19-210-674 0 0,0 0 195 0 0,0 0 60 0 0,0 0-73 0 0,5-28 721 0 0,20-36-3640 0 0,0-2-4336 0 0,-19 46 1141 0 0,1 6-4823 0 0</inkml:trace>
  <inkml:trace contextRef="#ctx0" brushRef="#br0" timeOffset="15149.179">23455 3135 16852 0 0,'0'0'-590'0'0,"0"0"-121"0"0,0 0 47 0 0,0 0 388 0 0,0 0 196 0 0,0 0 56 0 0,8 36 16 0 0,25 115 37 0 0,16-18 741 0 0,-46-127-595 0 0,1 0-1 0 0,1 0 1 0 0,-1 0 0 0 0,1 0 0 0 0,0 0 0 0 0,0-1-1 0 0,1 0 1 0 0,-1 0 0 0 0,1-1 0 0 0,0 0-1 0 0,1 0 1 0 0,-1 0 0 0 0,1 0 0 0 0,-1-1 0 0 0,1 0-1 0 0,0-1 1 0 0,0 0 0 0 0,0 0 0 0 0,1 0-1 0 0,-1-1 1 0 0,0 0 0 0 0,1 0 0 0 0,-1-1 0 0 0,1 0-1 0 0,-1 0 1 0 0,0-1 0 0 0,1 0 0 0 0,-1 0-1 0 0,0-1 1 0 0,1 1 0 0 0,0-2-175 0 0,14-4 181 0 0,0-1-1 0 0,-1-1 1 0 0,0-1-1 0 0,0-1 1 0 0,-1-1-1 0 0,-1 0 1 0 0,0-2-1 0 0,-1 0 1 0 0,8-9-181 0 0,-13 13-25 0 0,-2-1 0 0 0,1 0 0 0 0,-2-1 1 0 0,0 0-1 0 0,0 0 0 0 0,-1-1 0 0 0,0-1 0 0 0,-1 1 1 0 0,-1-1-1 0 0,0-1 0 0 0,-1 1 0 0 0,-1-1 1 0 0,0 0-1 0 0,-1-1 0 0 0,0 1 0 0 0,-2-1 0 0 0,0 0 1 0 0,0 1-1 0 0,-1-1 0 0 0,-1 0 0 0 0,-1 0 0 0 0,0 0 1 0 0,-2 0-1 0 0,1 1 0 0 0,-2-1 0 0 0,0 1 1 0 0,-1 0-1 0 0,0 0 0 0 0,-4-7 25 0 0,-3 4-102 0 0,0 0 0 0 0,-1 1 0 0 0,0 0 0 0 0,-2 1 0 0 0,0 0 0 0 0,0 2 0 0 0,-2 0-1 0 0,0 0 1 0 0,0 2 0 0 0,-1 0 0 0 0,-1 1 0 0 0,0 1 0 0 0,0 0 0 0 0,-1 2 0 0 0,0 0 0 0 0,-18-4 102 0 0,25 9-34 0 0,0 0-1 0 0,0 0 1 0 0,0 1 0 0 0,0 0-1 0 0,0 2 1 0 0,0-1 0 0 0,-1 2-1 0 0,1 0 1 0 0,0 0-1 0 0,0 1 1 0 0,0 1 0 0 0,0 0-1 0 0,0 0 1 0 0,1 2 0 0 0,0-1-1 0 0,0 2 1 0 0,0 0 0 0 0,0 0-1 0 0,1 1 1 0 0,0 0 0 0 0,0 1-1 0 0,1 0 1 0 0,0 1-1 0 0,0 0 1 0 0,1 1 0 0 0,0 0-1 0 0,-5 8 35 0 0,5-8-17 0 0,1 1 0 0 0,0 0 0 0 0,0 0-1 0 0,1 1 1 0 0,0-1 0 0 0,1 2-1 0 0,0-1 1 0 0,1 1 0 0 0,1 0-1 0 0,0 0 1 0 0,1 0 0 0 0,0 0 0 0 0,1 1-1 0 0,0-1 1 0 0,1 1 0 0 0,1-1-1 0 0,0 1 1 0 0,1 0 0 0 0,0-1-1 0 0,1 1 1 0 0,1-1 0 0 0,0 0 0 0 0,1 0-1 0 0,0 0 1 0 0,1 0 0 0 0,0 0-1 0 0,1-1 1 0 0,1 0 0 0 0,0 0 0 0 0,0-1-1 0 0,1 0 1 0 0,1 0 0 0 0,2 1 17 0 0,64 48-4828 0 0,-50-42-2362 0 0</inkml:trace>
  <inkml:trace contextRef="#ctx0" brushRef="#br0" timeOffset="16112.324">24268 3135 6961 0 0,'0'0'594'0'0,"0"0"-139"0"0,0 0-231 0 0,0 0-114 0 0,0 0-15 0 0,0 0 65 0 0,0 0 290 0 0,0 0 542 0 0,0 0 507 0 0,0 0 313 0 0,0 0-34 0 0,0 0-422 0 0,0 0-546 0 0,2-5-552 0 0,13-3-1637 0 0,-6 53 986 0 0,7 179 1139 0 0,1-224 4982 0 0,18-46-6144 0 0,-29 37 813 0 0,15-20-394 0 0,-10 11-61 0 0,0 1 0 0 0,1 1-1 0 0,1 0 1 0 0,1 0 0 0 0,0 1 0 0 0,1 1 0 0 0,1 0 0 0 0,0 2 0 0 0,0-1 0 0 0,2 2 0 0 0,11-6 58 0 0,-26 19-69 0 0,1 0 1 0 0,-1 1 0 0 0,0 0-1 0 0,0-1 1 0 0,0 1-1 0 0,-1 0 1 0 0,1 1 0 0 0,-1-1-1 0 0,0 0 1 0 0,1 1 0 0 0,-1-1-1 0 0,-1 1 1 0 0,1 0 0 0 0,-1 0-1 0 0,1-1 1 0 0,-1 1-1 0 0,0 0 1 0 0,0 0 0 0 0,-1 0-1 0 0,1 0 1 0 0,-1 0 0 0 0,0 1-1 0 0,0-1 1 0 0,0 0 0 0 0,-1 0-1 0 0,1 0 1 0 0,-2 4 68 0 0,3 2-72 0 0,-1 3 132 0 0,0-1 1 0 0,1 0-1 0 0,1 0 1 0 0,0 1-1 0 0,1-1 0 0 0,0-1 1 0 0,1 1-1 0 0,0 0 1 0 0,1-1-1 0 0,1 0 1 0 0,-1 0-1 0 0,2 0 0 0 0,0 0-60 0 0,-4-11 103 0 0,1 0-1 0 0,0 1 0 0 0,-1-2 0 0 0,1 1 0 0 0,-1 0 0 0 0,1-1 0 0 0,0 1 0 0 0,-1-1 1 0 0,1 0-1 0 0,-1 0 0 0 0,0-1 0 0 0,1 1 0 0 0,-1-1 0 0 0,0 1 0 0 0,0-1 1 0 0,0 0-1 0 0,0 0 0 0 0,0-1 0 0 0,0 1 0 0 0,-1 0 0 0 0,1-1 0 0 0,-1 0 0 0 0,1 1 1 0 0,1-4-103 0 0,1 1 10 0 0,17-16-168 0 0,-2-1-1 0 0,0-1 0 0 0,-2-1 0 0 0,0 0 1 0 0,-2-1-1 0 0,-1-1 0 0 0,0-1 1 0 0,0-5 158 0 0,-15 47-62 0 0,2 0 1 0 0,0 0 0 0 0,0 0 0 0 0,1 0-1 0 0,1-1 1 0 0,1 0 0 0 0,0 1 0 0 0,0-1 0 0 0,2-1-1 0 0,0 1 1 0 0,0-1 0 0 0,3 3 61 0 0,28 11-1966 0 0,-23-23-1810 0 0,2-1-3313 0 0,-8-3-1006 0 0</inkml:trace>
  <inkml:trace contextRef="#ctx0" brushRef="#br0" timeOffset="16647.87">25258 2598 16339 0 0,'0'0'1518'0'0,"0"0"-584"0"0,0 0-965 0 0,0 0-646 0 0,0 0-200 0 0,0 0 60 0 0,0 0 245 0 0,0 0 340 0 0,0 0 173 0 0,0 0 111 0 0,0 0 85 0 0,0 0 54 0 0,14 34 33 0 0,44 110 4 0 0,-22 21 416 0 0,-22-29-230 0 0,26 113 141 0 0,0-173 37 0 0,-14-62 2435 0 0,-25-14-2300 0 0,-1 0-6 0 0,66-195 2180 0 0,-36 118-2761 0 0,172-501-5 0 0,-167 503-338 0 0,-33 114-4150 0 0,-2-30 3622 0 0,0 28-2607 0 0,-2-13-2387 0 0,0-5-4779 0 0</inkml:trace>
  <inkml:trace contextRef="#ctx0" brushRef="#br0" timeOffset="18466.303">27492 2575 4473 0 0,'0'0'1336'0'0,"0"0"-378"0"0,0 0-470 0 0,0 0-260 0 0,0 0-181 0 0,0 0-139 0 0,0 0-90 0 0,0 0-91 0 0,0 0-34 0 0,0 0 131 0 0,0 0 209 0 0,-15 25 1328 0 0,-334 441 5892 0 0,254-354-4736 0 0,94-123-4244 0 0,9-57-9948 0 0,-7 62 7413 0 0</inkml:trace>
  <inkml:trace contextRef="#ctx0" brushRef="#br0" timeOffset="18936.182">27052 2758 4369 0 0,'0'0'2071'0'0,"0"0"123"0"0,0 0-267 0 0,0 0-316 0 0,0 0-189 0 0,0 0-209 0 0,0 0-118 0 0,0 0-7 0 0,0 0 6 0 0,0 0-38 0 0,0 0-61 0 0,0 0-123 0 0,0 0-170 0 0,-5-19-192 0 0,-15-53-191 0 0,15 54-151 0 0,5 18-81 0 0,38 59-184 0 0,3-5 369 0 0,2-2 1 0 0,2-1-1 0 0,2-3 1 0 0,3-2-1 0 0,1-2 1 0 0,37 22-273 0 0,-19 7 152 0 0,-69-73-119 0 0,0 0 38 0 0,0 0 35 0 0,0 0 44 0 0,0 0 26 0 0,0 0 0 0 0,0 0 17 0 0,0 0 0 0 0,0 0 6 0 0,0 0 20 0 0,0 0-22 0 0,0 0-14 0 0,0 0-22 0 0,-8-46-2090 0 0,5 37 824 0 0,-3-9-1680 0 0,0 8-4424 0 0,4 6-3526 0 0</inkml:trace>
  <inkml:trace contextRef="#ctx0" brushRef="#br0" timeOffset="21038.985">28635 2569 2849 0 0,'0'0'998'0'0,"0"0"-293"0"0,0 0-239 0 0,0 0-204 0 0,0 0-116 0 0,0 0-37 0 0,0 0 24 0 0,0 0 48 0 0,0 0-1 0 0,0 0-64 0 0,0 0-92 0 0,0 0-66 0 0,10 24 2245 0 0,16-26 4449 0 0,15-24-5611 0 0,-20 10-833 0 0,-1-1-1 0 0,0-1 0 0 0,-2-1 0 0 0,0 0 0 0 0,-1-2 0 0 0,-1 1 0 0 0,-1-2 0 0 0,-1 0 1 0 0,-1-1-1 0 0,-1 0 0 0 0,-1-1 0 0 0,-1-1 0 0 0,6-20-207 0 0,-14 38 26 0 0,0-1 0 0 0,0 0-1 0 0,-1 0 1 0 0,0 0 0 0 0,-1 0 0 0 0,1 0-1 0 0,-2 0 1 0 0,1 0 0 0 0,-1 0 0 0 0,0 0-1 0 0,-1 0 1 0 0,0 0 0 0 0,0 0 0 0 0,0 1-1 0 0,-1-1 1 0 0,-3-5-26 0 0,-19 46-3171 0 0,16-8 3165 0 0,2 1 1 0 0,1 0 0 0 0,0 0-1 0 0,2 0 1 0 0,2 1 0 0 0,0 0-1 0 0,1-1 1 0 0,2 1 0 0 0,1 0 5 0 0,-2 62 118 0 0,2 375 425 0 0,0-395-383 0 0,-50-62 988 0 0,-361 45-798 0 0,480-33 777 0 0,14-18-196 0 0,0-3 0 0 0,-1-4 0 0 0,0-3 1 0 0,73-19-932 0 0,-158 28 22 0 0,1-1 0 0 0,-1 1 1 0 0,1 0-1 0 0,-1 0 0 0 0,1-1 1 0 0,-1 1-1 0 0,1 0 1 0 0,-1-1-1 0 0,1 1 0 0 0,0-1 1 0 0,-1 1-1 0 0,1-1 0 0 0,-1 1 1 0 0,1 0-1 0 0,0-1 1 0 0,0 1-1 0 0,-1-1 0 0 0,1 0 1 0 0,0 1-1 0 0,0-1 0 0 0,-1 1 1 0 0,1-1-1 0 0,0 1 1 0 0,0-1-1 0 0,0 1 0 0 0,0-1 1 0 0,0 0-1 0 0,0 1 0 0 0,0-1 1 0 0,0 1-1 0 0,0-1 1 0 0,0 0-1 0 0,0 1 0 0 0,1-1 1 0 0,-1 1-1 0 0,0-1 0 0 0,0 1 1 0 0,0-1-1 0 0,1 1 0 0 0,-1-1 1 0 0,0 1-1 0 0,1-1 1 0 0,-1 1-1 0 0,0-1 0 0 0,1 1 1 0 0,-1-1-1 0 0,1 1 0 0 0,-1 0 1 0 0,1-1-23 0 0,-20-8-3738 0 0,6-1-5275 0 0,11 7-1268 0 0</inkml:trace>
  <inkml:trace contextRef="#ctx0" brushRef="#br0" timeOffset="21857.31">29490 2927 4985 0 0,'0'0'1206'0'0,"0"0"-408"0"0,0 0-284 0 0,0 0-142 0 0,0 0-121 0 0,0 0-78 0 0,0 0-40 0 0,0 0-27 0 0,0 0-90 0 0,0 0-122 0 0,0 0-51 0 0,0 0 45 0 0,0 0 115 0 0,0 4 175 0 0,0-3-101 0 0,26 84 2195 0 0,10-74 1298 0 0,-32-14-3403 0 0,0 1 0 0 0,0-1 0 0 0,-1 1 0 0 0,1-1 0 0 0,-1 0 0 0 0,0 0 0 0 0,0-1 0 0 0,0 1-1 0 0,0-1 1 0 0,-1 0 0 0 0,1 1 0 0 0,-1-1 0 0 0,0 0 0 0 0,0 0 0 0 0,0 0 0 0 0,-1-1 0 0 0,1 1 0 0 0,-1 0 0 0 0,0-1 0 0 0,0 1 0 0 0,-1-1 0 0 0,1 1 0 0 0,-1-2-167 0 0,-1 4-13 0 0,0-1 0 0 0,0 0 0 0 0,-1 1 0 0 0,1-1 0 0 0,-1 0 0 0 0,1 1 0 0 0,-1 0 0 0 0,0-1 0 0 0,0 1 0 0 0,0 0 0 0 0,0 0 0 0 0,-1 0 0 0 0,1 0 1 0 0,0 0-1 0 0,-1 1 0 0 0,1-1 0 0 0,-1 1 0 0 0,0-1 0 0 0,0 1 0 0 0,1 0 0 0 0,-1 0 0 0 0,0 0 0 0 0,0 1 0 0 0,0-1 0 0 0,0 1 0 0 0,0 0 1 0 0,0-1-1 0 0,0 1 0 0 0,0 0 0 0 0,0 1 0 0 0,0-1 0 0 0,0 0 0 0 0,0 1 0 0 0,1 0 0 0 0,-1 0 0 0 0,0 0 0 0 0,0 0 0 0 0,0 0 0 0 0,1 0 0 0 0,-1 1 1 0 0,1-1-1 0 0,-1 1 0 0 0,1 0 0 0 0,-1 0 0 0 0,1 0 0 0 0,0 0 0 0 0,0 0 0 0 0,0 0 0 0 0,0 1 0 0 0,0-1 0 0 0,1 1 0 0 0,-1-1 0 0 0,1 1 0 0 0,0-1 1 0 0,-1 1-1 0 0,1 0 0 0 0,0 0 0 0 0,1 0 0 0 0,-1 0 0 0 0,0-1 0 0 0,1 1 0 0 0,0 2 13 0 0,0-3 9 0 0,0 1 0 0 0,1-1 0 0 0,-1 1 0 0 0,1-1 0 0 0,0 0 0 0 0,0 1 0 0 0,0-1 0 0 0,0 0 0 0 0,0 0 0 0 0,0 0 0 0 0,1 0 0 0 0,-1 0 0 0 0,1 0 0 0 0,-1 0 0 0 0,1 0 0 0 0,0-1 0 0 0,0 1 0 0 0,-1 0 0 0 0,1-1 0 0 0,0 0 0 0 0,1 1 0 0 0,-1-1 0 0 0,0 0 0 0 0,0 0 0 0 0,0 0 0 0 0,1-1 0 0 0,-1 1 0 0 0,0 0 0 0 0,1-1 0 0 0,-1 1 0 0 0,1-1 0 0 0,-1 0 0 0 0,3 0-9 0 0,32 4-5821 0 0,-32-4 4341 0 0,7 2-8337 0 0</inkml:trace>
  <inkml:trace contextRef="#ctx0" brushRef="#br0" timeOffset="22794.577">29989 2142 7178 0 0,'0'0'1112'0'0,"0"0"-381"0"0,0 0-506 0 0,0 0-354 0 0,0 0-139 0 0,0 0 40 0 0,0 0 180 0 0,0 0 206 0 0,0 0 190 0 0,0 0 130 0 0,0 0 67 0 0,0 0 23 0 0,0 0-26 0 0,32-15-70 0 0,105-48-55 0 0,-8 32 489 0 0,-96 30-750 0 0,161 1 56 0 0,-193 0-226 0 0,0 0 0 0 0,1 0 0 0 0,-1 0 0 0 0,0 0 0 0 0,0 1 0 0 0,1-1 0 0 0,-1 0 0 0 0,0 0 0 0 0,0 1 0 0 0,0-1 0 0 0,1 1 0 0 0,-1-1 0 0 0,0 1 1 0 0,0 0-1 0 0,0-1 0 0 0,0 1 0 0 0,0 0 0 0 0,0 0 0 0 0,0-1 0 0 0,0 1 0 0 0,0 0 0 0 0,-1 0 0 0 0,1 0 0 0 0,0 0 0 0 0,-1 0 0 0 0,1 0 0 0 0,0 1 0 0 0,-1-1 0 0 0,1 0 0 0 0,-1 0 0 0 0,0 0 0 0 0,1 0 0 0 0,-1 1 1 0 0,0-1-1 0 0,0 0 0 0 0,0 0 0 0 0,0 1 0 0 0,0-1 0 0 0,0 0 0 0 0,0 0 0 0 0,0 1 0 0 0,0-1 0 0 0,0 0 0 0 0,-1 0 0 0 0,1 0 0 0 0,-1 1 0 0 0,1-1 0 0 0,-1 0 0 0 0,1 0 0 0 0,-1 0 0 0 0,0 0 0 0 0,1 0 0 0 0,-1 0 1 0 0,0 0-1 0 0,0 0 0 0 0,0 0 0 0 0,0 0 0 0 0,0 0 14 0 0,-57 54 561 0 0,-256 150 227 0 0,312-204-790 0 0,0 1 0 0 0,1-1 0 0 0,-1 0 0 0 0,0 1 0 0 0,0-1 0 0 0,1 1 0 0 0,-1-1 0 0 0,1 1 0 0 0,-1 0 0 0 0,1 0 0 0 0,0 0 0 0 0,0 0 0 0 0,0 0 0 0 0,0 0 0 0 0,0 0 0 0 0,0 0 0 0 0,1 0 0 0 0,-1 0 0 0 0,0 0 0 0 0,1 0 0 0 0,0 1 0 0 0,0-1 0 0 0,-1 0 0 0 0,1 0 0 0 0,0 1 0 0 0,1-1 0 0 0,-1 0 0 0 0,0 0 0 0 0,1 0 0 0 0,-1 1 0 0 0,1-1 0 0 0,0 0 0 0 0,0 0 0 0 0,0 0 0 0 0,0 0 0 0 0,0 0 0 0 0,0 0 0 0 0,0 0 0 0 0,0-1 0 0 0,1 1 0 0 0,-1 0 1 0 0,1-1-1 0 0,0 1 0 0 0,-1-1 0 0 0,1 1 0 0 0,0-1 0 0 0,0 0 0 0 0,1 1 2 0 0,102 54 711 0 0,7-16-432 0 0,-77-30-289 0 0,0 2 0 0 0,0 1 0 0 0,-1 2 0 0 0,-1 1 1 0 0,0 2-1 0 0,-2 1 0 0 0,0 1 0 0 0,16 15 10 0 0,-43-31 2 0 0,0 0-1 0 0,0 0 1 0 0,-1 1-1 0 0,1-1 0 0 0,-1 1 1 0 0,0 0-1 0 0,0 0 1 0 0,-1 0-1 0 0,0 0 1 0 0,1 1-1 0 0,-2-1 1 0 0,1 1-1 0 0,-1-1 1 0 0,0 1-1 0 0,0-1 1 0 0,0 1-1 0 0,-1 0 1 0 0,0-1-1 0 0,0 1 0 0 0,0 0 1 0 0,-1 0-1 0 0,0-1 1 0 0,0 1-1 0 0,0-1 1 0 0,-1 1-1 0 0,0-1 1 0 0,0 1-1 0 0,0-1 1 0 0,0 0-1 0 0,-1 0 1 0 0,0 0-1 0 0,0 0 1 0 0,-1-1-1 0 0,1 1 0 0 0,-1-1 1 0 0,0 0-1 0 0,0 0 1 0 0,-1 0-1 0 0,1 0 1 0 0,-3 1-2 0 0,-29 20 410 0 0,-1-2 0 0 0,-1-1 0 0 0,-1-2 0 0 0,-1-2-1 0 0,-1-1 1 0 0,0-2 0 0 0,-1-2 0 0 0,0-2 0 0 0,-1-2 0 0 0,0-1 0 0 0,-1-3 0 0 0,1-1 0 0 0,-7-2-410 0 0,17 0 277 0 0,20 1-126 0 0,0 0 0 0 0,0-2 0 0 0,0 0 0 0 0,0 0 0 0 0,-1-1 0 0 0,1-1 0 0 0,0 0 0 0 0,0 0 0 0 0,0-2-1 0 0,0 0 1 0 0,0 0 0 0 0,0-1 0 0 0,1-1 0 0 0,0 0 0 0 0,0 0 0 0 0,0-1 0 0 0,-5-4-151 0 0,15 9-33 0 0,1 0 0 0 0,0 0-1 0 0,-1-1 1 0 0,1 1 0 0 0,0 0-1 0 0,-1 0 1 0 0,1-1 0 0 0,0 1-1 0 0,0-1 1 0 0,0 1 0 0 0,0-1-1 0 0,1 1 1 0 0,-1-1 0 0 0,0 1 0 0 0,1-1-1 0 0,-1 0 1 0 0,1 1 0 0 0,-1-1-1 0 0,1 0 1 0 0,0 0 0 0 0,-1 1-1 0 0,1-1 1 0 0,0 0 0 0 0,0 0-1 0 0,1 1 1 0 0,-1-1 0 0 0,0 0-1 0 0,1 0 1 0 0,-1 1 0 0 0,1-1-1 0 0,-1 0 1 0 0,1 1 0 0 0,0-1 0 0 0,-1 0-1 0 0,1 1 1 0 0,0-1 0 0 0,0 1-1 0 0,0 0 1 0 0,0-1 0 0 0,1 1-1 0 0,-1 0 1 0 0,0-1 0 0 0,0 1-1 0 0,1 0 1 0 0,-1 0 0 0 0,1 0-1 0 0,-1 0 1 0 0,1 1 0 0 0,0-2 33 0 0,87-25-4429 0 0,21 24-5269 0 0,-84 3 2495 0 0</inkml:trace>
  <inkml:trace contextRef="#ctx0" brushRef="#br0" timeOffset="25191.944">31135 2472 5857 0 0,'0'0'1159'0'0,"0"0"-333"0"0,0 0-533 0 0,0 0-365 0 0,0 0-169 0 0,0 0-35 0 0,0 0 69 0 0,0 0 219 0 0,0 0 275 0 0,0 0 293 0 0,0 0 245 0 0,21 2 3716 0 0,185 14-1596 0 0,-89-9-2910 0 0,-9 1-257 0 0,-133 10-2074 0 0,-91 16-669 0 0,-78 29-2913 0 0,81 6 4723 0 0,91-33 1051 0 0,55 8 4779 0 0,71-6 1721 0 0,-50-26-5644 0 0,1-2 0 0 0,0-3 0 0 0,0-3 0 0 0,1-1 0 0 0,-1-3 0 0 0,36-6-752 0 0,-82 5-1474 0 0,-21 4-9004 0 0,5 1 2903 0 0</inkml:trace>
  <inkml:trace contextRef="#ctx0" brushRef="#br1" timeOffset="29345.308">29518 3403 8146 0 0,'0'0'776'0'0,"0"0"-92"0"0,0 0-188 0 0,0 0-297 0 0,0 0-195 0 0,0 0-100 0 0,0 0 2 0 0,0 0 125 0 0,0 0 161 0 0,0 0 220 0 0,0 0 218 0 0,5-21 193 0 0,13-64 115 0 0,-14 64-67 0 0,-4 21-216 0 0,0 0-292 0 0,19 38-1662 0 0,33 148 1464 0 0,-33-115 77 0 0,-4 1 0 0 0,-2 0 0 0 0,-4 0 0 0 0,-2 1 0 0 0,-4 27-242 0 0,-52 713 2127 0 0,-13 691 592 0 0,10-777-1444 0 0,36-242-803 0 0,3 80 486 0 0,-10-277-460 0 0,-2 103 882 0 0,25-390-1342 0 0,0-1 1 0 0,0 0-7 0 0,0 38 29 0 0,0 198-271 0 0,21-173-45 0 0,40-61 972 0 0,1254-134-505 0 0,-664 89-26 0 0,111 29-186 0 0,91-3 402 0 0,-528 11-400 0 0,-325 6-44 0 0,-20 3-502 0 0,-17 10 276 0 0,-140 41-4281 0 0,162-51 3272 0 0,-28 5-6746 0 0,23-5-2721 0 0</inkml:trace>
  <inkml:trace contextRef="#ctx0" brushRef="#br1" timeOffset="32929.077">30369 4637 3945 0 0,'0'0'3790'0'0,"0"0"-1532"0"0,0 0-641 0 0,0 0-384 0 0,0 0-312 0 0,0 0-266 0 0,0 0-203 0 0,0 0-170 0 0,0 0-158 0 0,0 0-151 0 0,0 0-182 0 0,-2-10-156 0 0,-4-32-96 0 0,4 31-46 0 0,2 42 250 0 0,17 174 1292 0 0,-16-205-714 0 0,-1 0-1 0 0,1 0 1 0 0,-1 0 0 0 0,1-1 0 0 0,-1 1 0 0 0,1 0 0 0 0,0 0 0 0 0,-1 0-1 0 0,1 0 1 0 0,-1 0 0 0 0,1 1 0 0 0,-1-1 0 0 0,1 0 0 0 0,0 0-1 0 0,-1 0 1 0 0,1 0 0 0 0,-1 1 0 0 0,1-1 0 0 0,-1 0 0 0 0,1 0 0 0 0,-1 1-1 0 0,1-1 1 0 0,-1 0 0 0 0,0 1-321 0 0,12-68 123 0 0,-12 67-123 0 0,0 0-35 0 0,0 0-26 0 0,0 0-38 0 0,0 0-20 0 0,0 0-5 0 0,0 0 10 0 0,0 0 6 0 0,25 0-898 0 0,210 19 875 0 0,-208-17 123 0 0,-1 1 0 0 0,0 1-1 0 0,0 1 1 0 0,0 2 0 0 0,-1 0 0 0 0,0 2-1 0 0,9 5 9 0 0,-27-11 15 0 0,0 0 0 0 0,1 1 0 0 0,-2 0 0 0 0,1 1 0 0 0,0-1 0 0 0,-1 1 0 0 0,0 1 0 0 0,0-1 0 0 0,0 1 0 0 0,-1 0 0 0 0,0 0 0 0 0,0 0 0 0 0,-1 1 0 0 0,1 0 0 0 0,-1 0 0 0 0,-1 0 0 0 0,1 0-1 0 0,-2 1 1 0 0,1-1 0 0 0,-1 1 0 0 0,0 0 0 0 0,0 0 0 0 0,-1 0 0 0 0,0 0 0 0 0,0 0 0 0 0,-1 1-15 0 0,0 5 69 0 0,0 0 1 0 0,-2 0-1 0 0,0 0 0 0 0,0 0 1 0 0,-1 0-1 0 0,-1-1 0 0 0,0 1 1 0 0,-1-1-1 0 0,0 0 0 0 0,-1-1 0 0 0,-1 1 1 0 0,0-1-1 0 0,0 0 0 0 0,-1-1 1 0 0,-1 0-1 0 0,0 0 0 0 0,0-1 1 0 0,-1 0-1 0 0,-1 0 0 0 0,1-1 1 0 0,-2-1-1 0 0,1 0 0 0 0,-1 0 0 0 0,0-1 1 0 0,0-1-1 0 0,-1 0 0 0 0,0-1 1 0 0,0 0-1 0 0,-1-1 0 0 0,1 0 1 0 0,-1-1-1 0 0,-9 0-69 0 0,12 0 91 0 0,0-1 0 0 0,0 0 0 0 0,0-1 0 0 0,0-1 0 0 0,-1 1 0 0 0,1-2 0 0 0,0 0 0 0 0,0 0 0 0 0,-1-1 0 0 0,1 0 0 0 0,0-1 0 0 0,1 0 0 0 0,-1-1 0 0 0,0 0 0 0 0,1-1 0 0 0,0 0 0 0 0,0 0 0 0 0,1-1 0 0 0,-1-1 0 0 0,1 0 0 0 0,0 0 0 0 0,1 0 0 0 0,0-1 0 0 0,-5-6-91 0 0,12 12-99 0 0,0 0-1 0 0,0 0 0 0 0,0 0 1 0 0,0-1-1 0 0,1 1 1 0 0,-1 0-1 0 0,1 0 0 0 0,-1 0 1 0 0,1-1-1 0 0,0 1 0 0 0,0 0 1 0 0,0-1-1 0 0,0 1 0 0 0,0 0 1 0 0,0 0-1 0 0,1-1 1 0 0,-1 1-1 0 0,1 0 0 0 0,-1 0 1 0 0,1-1-1 0 0,0 1 0 0 0,0 0 1 0 0,0 0-1 0 0,0 0 1 0 0,0 0-1 0 0,1 0 0 0 0,-1 1 1 0 0,1-1-1 0 0,-1 0 0 0 0,1 0 1 0 0,0 1-1 0 0,-1-1 0 0 0,1 1 1 0 0,0 0-1 0 0,0-1 1 0 0,0 1-1 0 0,0 0 0 0 0,0 0 1 0 0,0 0-1 0 0,0 1 0 0 0,1-1 1 0 0,1 0 99 0 0,64-16-9207 0 0,-49 14 4472 0 0,-6 1-2384 0 0</inkml:trace>
  <inkml:trace contextRef="#ctx0" brushRef="#br1" timeOffset="33348.805">30441 4256 7290 0 0,'0'0'2600'0'0,"0"0"-849"0"0,0 0-200 0 0,0 0-199 0 0,0 0-227 0 0,0 0-146 0 0,0 0-219 0 0,0 0-172 0 0,0 0-103 0 0,0 0-66 0 0,0 0-50 0 0,0 0-46 0 0,0 0-68 0 0,-1-8-74 0 0,1 8-180 0 0,-1-1 6 0 0,0 0 0 0 0,1 0 0 0 0,0-1 0 0 0,-1 1 0 0 0,1 0 0 0 0,0 0 0 0 0,-1-1-1 0 0,1 1 1 0 0,0 0 0 0 0,0 0 0 0 0,0-1 0 0 0,0 1 0 0 0,0 0 0 0 0,0-1 0 0 0,1 1 0 0 0,-1 0 0 0 0,0 0 0 0 0,1-1 0 0 0,-1 1 0 0 0,1 0 0 0 0,-1 0 0 0 0,1 0 0 0 0,0 0 0 0 0,-1-1 0 0 0,1 1 0 0 0,0 0-1 0 0,0 0 1 0 0,0 0 0 0 0,-1 1 0 0 0,1-1 0 0 0,0 0 0 0 0,0 0 0 0 0,1 0 0 0 0,-1 1 0 0 0,0-1 0 0 0,0 1 0 0 0,0-1 0 0 0,0 0 0 0 0,0 1 0 0 0,1 0 0 0 0,-1-1 0 0 0,0 1 0 0 0,1 0 0 0 0,-1 0 0 0 0,0 0 0 0 0,0 0-1 0 0,1 0 1 0 0,-1 0 0 0 0,0 0 0 0 0,1 0 0 0 0,-1 0 0 0 0,0 1 0 0 0,0-1 0 0 0,1 0 0 0 0,0 1-7 0 0,698-22 779 0 0,-700 21-819 0 0,0 0 8 0 0,-37 7 177 0 0,22 0-352 0 0,-20 13-1289 0 0,31-10-2749 0 0,10 3-3448 0 0,-3-9 71 0 0</inkml:trace>
  <inkml:trace contextRef="#ctx0" brushRef="#br1" timeOffset="33985.316">31393 4243 8834 0 0,'0'0'1133'0'0,"0"0"-267"0"0,0 0-197 0 0,0 0-34 0 0,0 0 92 0 0,0 0 181 0 0,0 0 115 0 0,0 0 45 0 0,0 0-31 0 0,0 0-129 0 0,0 0-168 0 0,0 0-173 0 0,0 0-131 0 0,3-2-157 0 0,11-4-270 0 0,0 0 0 0 0,0 1 0 0 0,0 1 0 0 0,1 0 0 0 0,0 1 0 0 0,0 1 0 0 0,0 0 0 0 0,0 1 0 0 0,0 1 1 0 0,0 0-1 0 0,0 1 0 0 0,5 2-9 0 0,21-2 125 0 0,2-2 52 0 0,-22-1-143 0 0,0 1 1 0 0,0 1 0 0 0,0 1 0 0 0,-1 0-1 0 0,1 2 1 0 0,0 0 0 0 0,0 2 0 0 0,-1 0-1 0 0,0 1 1 0 0,0 1 0 0 0,-1 1 0 0 0,8 4-35 0 0,-24-7-1 0 0,0 1 0 0 0,0-1 0 0 0,0 1 0 0 0,0 0 0 0 0,-1 0-1 0 0,0 0 1 0 0,0 0 0 0 0,-1 0 0 0 0,1 0 0 0 0,-1 0 0 0 0,-1 0 0 0 0,1 1 0 0 0,-1-1 0 0 0,0 0 0 0 0,-1 1 0 0 0,1-1 0 0 0,-1 0 0 0 0,-1 0 0 0 0,1 0 0 0 0,-1 1 0 0 0,0-1 0 0 0,0-1 0 0 0,-1 1 0 0 0,0 0 0 0 0,0-1 0 0 0,0 1 0 0 0,0-1 0 0 0,-1 0 0 0 0,0 0 0 0 0,0 0-1 0 0,0-1 1 0 0,-3 2 1 0 0,-335 422 139 0 0,282-357-168 0 0,-86 133 1 0 0,146-202 38 0 0,-1 1 1 0 0,0-1 0 0 0,1 0-1 0 0,0 0 1 0 0,0 0 0 0 0,0 1-1 0 0,0-1 1 0 0,0 0 0 0 0,0 0-1 0 0,0 1 1 0 0,1-1 0 0 0,-1 0-1 0 0,1 0 1 0 0,-1 0-1 0 0,1 0 1 0 0,0 1 0 0 0,0-1-1 0 0,0 0 1 0 0,0-1 0 0 0,1 1-1 0 0,-1 0 1 0 0,0 0 0 0 0,1 0-1 0 0,-1-1 1 0 0,1 1 0 0 0,-1-1-1 0 0,1 1 1 0 0,0-1 0 0 0,0 0-1 0 0,0 1 1 0 0,0-1-1 0 0,0 0 1 0 0,0 0 0 0 0,0 0-1 0 0,0-1 1 0 0,0 1 0 0 0,0-1-1 0 0,0 1 1 0 0,1-1 0 0 0,-1 1-1 0 0,0-1 1 0 0,0 0 0 0 0,1 0-1 0 0,-1 0 1 0 0,0-1 0 0 0,0 1-1 0 0,1 0 1 0 0,-1-1 0 0 0,0 1-1 0 0,0-1 1 0 0,0 0-1 0 0,0 0 1 0 0,0 0 0 0 0,0 0-1 0 0,0 0 1 0 0,1-1-11 0 0,10 2 41 0 0,124-1 1011 0 0,0-5-1 0 0,0-7 0 0 0,68-18-1051 0 0,-187 31-638 0 0,-19 9-2855 0 0,-2 18-7030 0 0,3-19 680 0 0</inkml:trace>
  <inkml:trace contextRef="#ctx0" brushRef="#br1" timeOffset="35999.399">29910 4892 6721 0 0,'0'0'1495'0'0,"0"0"-394"0"0,0 0-412 0 0,0 0-301 0 0,0 0-173 0 0,0 0-135 0 0,0 0-52 0 0,0 0 51 0 0,0 0 95 0 0,0 0 81 0 0,0 0-7 0 0,0 0-96 0 0,0 0-152 0 0,-16 3-1381 0 0,9-2 3656 0 0,5-1 3670 0 0,5-2-6001 0 0,-1-1 0 0 0,1 1 0 0 0,0 0 0 0 0,0 0 0 0 0,1 0 0 0 0,-1 1 0 0 0,0-1 0 0 0,1 1 0 0 0,-1 0 1 0 0,0-1-1 0 0,1 1 0 0 0,0 1 0 0 0,-1-1 0 0 0,1 1 0 0 0,-1-1 0 0 0,1 1 0 0 0,0 0 0 0 0,-1 0 0 0 0,1 1 0 0 0,0-1 0 0 0,1 1 56 0 0,-2-1 29 0 0,30 0-366 0 0,-19 0 1547 0 0,-43 2-505 0 0,-99 23-870 0 0,195 0-893 0 0,12-23 1878 0 0,-78-2-690 0 0,-1 0 56 0 0,0 0 74 0 0,0 0 60 0 0,0 0 43 0 0,-39-6 496 0 0,-74-7-664 0 0,105 17-8336 0 0,21 1 3835 0 0,-1-1-4053 0 0</inkml:trace>
  <inkml:trace contextRef="#ctx0" brushRef="#br1" timeOffset="37289.408">30075 6184 3433 0 0,'0'0'364'0'0,"0"0"-144"0"0,0 0-169 0 0,0 0-74 0 0,0 0 60 0 0,0 0 154 0 0,0 0 213 0 0,0 0 152 0 0,0 0 14 0 0,0 0-72 0 0,0 0-63 0 0,0 0-17 0 0,8 0-9 0 0,-5 0-355 0 0,1 0 0 0 0,-1 1 0 0 0,1 0 0 0 0,-1 0 0 0 0,0 0 0 0 0,0 0 0 0 0,1 0 0 0 0,-1 1 0 0 0,0-1 0 0 0,0 1 0 0 0,0 0 0 0 0,0 0 0 0 0,-1 0 0 0 0,1 0 0 0 0,0 1 0 0 0,-1-1 0 0 0,0 1 0 0 0,1-1 0 0 0,-1 1 0 0 0,0 0 0 0 0,0 0 0 0 0,-1 0 0 0 0,1 0 0 0 0,-1 0 0 0 0,1 0 0 0 0,-1 1 0 0 0,0-1 0 0 0,0 0 0 0 0,-1 1 0 0 0,1-1 0 0 0,0 0 0 0 0,-1 1-54 0 0,27 222 1750 0 0,-25-233 5261 0 0,4-4-3623 0 0,21-35-4279 0 0,-13 23 1352 0 0,120-129-1583 0 0,-133 151 1061 0 0,0-1 0 0 0,0 1 0 0 0,1 0 0 0 0,-1 0 0 0 0,0 0 0 0 0,1 0 0 0 0,-1 1 0 0 0,1-1 0 0 0,-1 0 0 0 0,1 1 0 0 0,-1-1 0 0 0,1 1 0 0 0,0-1 0 0 0,-1 1 0 0 0,1 0 0 0 0,0-1 0 0 0,-1 1 0 0 0,1 0 0 0 0,0 0 0 0 0,-1 0 0 0 0,1 1 1 0 0,0-1-1 0 0,-1 0 0 0 0,1 0 0 0 0,-1 1 0 0 0,1-1 0 0 0,0 1 0 0 0,-1 0 0 0 0,1-1 0 0 0,-1 1 0 0 0,1 0 0 0 0,-1 0 0 0 0,0 0 0 0 0,1 0 0 0 0,-1 0 0 0 0,0 0 0 0 0,0 1 0 0 0,0-1 0 0 0,0 0 0 0 0,0 0 0 0 0,0 1 0 0 0,0-1 0 0 0,0 1 0 0 0,0-1 0 0 0,-1 1 0 0 0,1-1 0 0 0,0 1 0 0 0,-1 0 0 0 0,1-1 0 0 0,-1 1 0 0 0,0-1 0 0 0,0 1 0 0 0,0 0 0 0 0,0 0 61 0 0,10 97 288 0 0,-10-95-281 0 0,-2 37 134 0 0,17 94 265 0 0,-13-134-278 0 0,0-1-1 0 0,0 0 1 0 0,1 0-1 0 0,-1 0 1 0 0,0 0-1 0 0,0 0 1 0 0,0 0-1 0 0,0-1 1 0 0,0 1-1 0 0,0-1 1 0 0,0 0-1 0 0,0 1 1 0 0,0-1-1 0 0,0 0 1 0 0,0 0-1 0 0,0 0 1 0 0,0 0-1 0 0,-1-1 1 0 0,1 1-1 0 0,-1 0 1 0 0,1-1 0 0 0,0 1-1 0 0,-1-1 1 0 0,0 0-1 0 0,1 1 1 0 0,-1-1-1 0 0,0 0 1 0 0,0 0-1 0 0,0 0 1 0 0,0 0-128 0 0,7-6 174 0 0,35-33-186 0 0,-2-2 0 0 0,-2-2 0 0 0,-2-2 1 0 0,-2-1-1 0 0,10-21 12 0 0,-45 69-55 0 0,0 1 0 0 0,0-1-1 0 0,0 0 1 0 0,0 1 0 0 0,1-1 0 0 0,-1 0 0 0 0,0 1-1 0 0,0-1 1 0 0,0 0 0 0 0,0 1 0 0 0,1-1 0 0 0,-1 0-1 0 0,0 1 1 0 0,0-1 0 0 0,1 0 0 0 0,-1 0 0 0 0,0 0 0 0 0,1 1-1 0 0,-1-1 1 0 0,0 0 0 0 0,1 0 0 0 0,-1 0 0 0 0,0 0-1 0 0,1 1 1 0 0,-1-1 0 0 0,0 0 0 0 0,1 0 0 0 0,-1 0-1 0 0,0 0 1 0 0,1 0 0 0 0,-1 0 0 0 0,0 0 0 0 0,1 0 0 0 0,-1 0-1 0 0,1 0 56 0 0,-2 16 288 0 0,0-1-246 0 0,1 1 1 0 0,1-1 0 0 0,0 0 0 0 0,1 0 0 0 0,1 0 0 0 0,0-1 0 0 0,1 1 0 0 0,1-1 0 0 0,0 1 0 0 0,1-1 0 0 0,0-1 0 0 0,2 1 0 0 0,-1-1 0 0 0,1-1-1 0 0,1 1 1 0 0,8 7-43 0 0,27-1-1411 0 0,-13-18-6123 0 0,-30-1 7036 0 0,6 0-8527 0 0</inkml:trace>
  <inkml:trace contextRef="#ctx0" brushRef="#br1" timeOffset="37823.026">31077 5723 15019 0 0,'0'0'1397'0'0,"0"0"-92"0"0,0 0-377 0 0,0 0-421 0 0,0 0-306 0 0,0 0-230 0 0,0 0-158 0 0,0 0-47 0 0,0 0 30 0 0,0 0 54 0 0,0 0 34 0 0,0 0 16 0 0,8-8 50 0 0,-6 6 60 0 0,-2 1-5 0 0,1 0 0 0 0,0 0 0 0 0,-1 0 0 0 0,1-1 0 0 0,0 1 1 0 0,-1 0-1 0 0,1 0 0 0 0,0 0 0 0 0,0 0 0 0 0,0 0 0 0 0,0 0 0 0 0,0 0 0 0 0,0 1 0 0 0,0-1 0 0 0,0 0 0 0 0,1 1 1 0 0,-1-1-1 0 0,0 0 0 0 0,0 1 0 0 0,1 0 0 0 0,-1-1 0 0 0,0 1 0 0 0,1 0 0 0 0,-1-1 0 0 0,0 1 0 0 0,1 0 1 0 0,-1 0-1 0 0,0 0 0 0 0,1 0 0 0 0,-1 0 0 0 0,0 1 0 0 0,1-1 0 0 0,-1 0 0 0 0,0 1 0 0 0,0-1 0 0 0,1 0 1 0 0,-1 1-1 0 0,0 0-5 0 0,122 466 1025 0 0,-109-401-892 0 0,-9-31-25 0 0,2 0 0 0 0,2-1 0 0 0,1 0 0 0 0,2-1 1 0 0,1 0-1 0 0,1-1 0 0 0,5 5-108 0 0,10-4 793 0 0,-14-27 2583 0 0,12-43-1516 0 0,98-177-1328 0 0,91-148-388 0 0,-49 151-976 0 0,-158 202-1489 0 0,-16 20-12222 0 0,0-4 5128 0 0</inkml:trace>
  <inkml:trace contextRef="#ctx0" brushRef="#br1" timeOffset="38834.307">29652 4811 0 0 0,'0'0'2514'0'0,"0"0"-1194"0"0,0 0-244 0 0,0 0-39 0 0,0 0-83 0 0,0 0-99 0 0,0 0-188 0 0,0 0-171 0 0,0 0-154 0 0,0 0-112 0 0,0 0-14 0 0,0 0 10 0 0,0 0 17 0 0,12-5 21 0 0,33-13-6 0 0,34 38 992 0 0,122 5 1977 0 0,-200-25-2725 0 0,-1 0 55 0 0,0 0-9 0 0,-26-1 175 0 0,-34 0-771 0 0,1 3 0 0 0,0 2-1 0 0,0 3 1 0 0,0 2 0 0 0,-8 5 48 0 0,230-11 747 0 0,5 2-342 0 0,-168-5-216 0 0,0 0 66 0 0,0 0 81 0 0,-36 0 624 0 0,-76-17-938 0 0,112 17-69 0 0,0 0-48 0 0,0 0-58 0 0,0 0-99 0 0,0 0-128 0 0,34 10-1494 0 0,-16-6 1953 0 0,0-1 0 0 0,0-1 0 0 0,0-1 1 0 0,0 0-1 0 0,0-1 0 0 0,0-1 0 0 0,0-1 0 0 0,-1-1 0 0 0,2 0-79 0 0,-19 3 41 0 0,-1 0-1 0 0,1-1 1 0 0,0 1-1 0 0,-1 0 1 0 0,1 0-1 0 0,-1 0 0 0 0,1-1 1 0 0,0 1-1 0 0,-1 0 1 0 0,1 0-1 0 0,0-1 1 0 0,-1 1-1 0 0,1 0 1 0 0,0-1-1 0 0,0 1 1 0 0,-1 0-1 0 0,1-1 1 0 0,0 1-1 0 0,0 0 0 0 0,0-1 1 0 0,-1 1-1 0 0,1-1 1 0 0,0 1-1 0 0,0-1 1 0 0,0 1-1 0 0,0 0 1 0 0,0-1-1 0 0,0 1 1 0 0,0-1-1 0 0,0 1 1 0 0,0-1-1 0 0,0 1 0 0 0,0 0 1 0 0,0-1-1 0 0,0 1 1 0 0,0-1-1 0 0,0 1 1 0 0,1 0-1 0 0,-1-1 1 0 0,0 1-1 0 0,0-1 1 0 0,0 1-1 0 0,1 0 1 0 0,-1-1-1 0 0,0 1 1 0 0,0 0-1 0 0,1-1 0 0 0,-1 1 1 0 0,0 0-1 0 0,1 0 1 0 0,-1-1-1 0 0,0 1 1 0 0,1 0-1 0 0,-1-1-40 0 0,-39-7-331 0 0,-130 6 723 0 0,169 2-665 0 0,0 0-201 0 0,25 1-1498 0 0,12 9-3371 0 0,-23-6-4129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1:41.71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604 223 13363 0 0,'0'0'1923'0'0,"0"0"79"0"0,0 0-287 0 0,0 0-447 0 0,0 0-380 0 0,0 0-337 0 0,0 0-379 0 0,0 0-440 0 0,0 0-499 0 0,0 0-633 0 0,0 0-567 0 0,0 0 5 0 0,0 0 431 0 0,-11-16 732 0 0,-31-45 873 0 0,26 141 1206 0 0,53 624-406 0 0,-30-622-767 0 0,-1-4-42 0 0,4 0 0 0 0,3-1-1 0 0,3 0 1 0 0,11 23-65 0 0,-27-100 73 0 0,0 1-1 0 0,1 0 1 0 0,-1 0 0 0 0,0 0-1 0 0,0 0 1 0 0,0-1 0 0 0,1 1-1 0 0,-1 0 1 0 0,0 0 0 0 0,0 0-1 0 0,0 0 1 0 0,0 0-1 0 0,-1 0 1 0 0,1-1 0 0 0,0 1-1 0 0,0 0 1 0 0,0 0 0 0 0,-1 0-1 0 0,1 0 1 0 0,0-1 0 0 0,-1 1-1 0 0,1 0 1 0 0,-1 0 0 0 0,1-1-1 0 0,-1 1 1 0 0,1 0 0 0 0,-1-1-1 0 0,0 1 1 0 0,1 0-1 0 0,-1-1 1 0 0,0 1 0 0 0,1-1-1 0 0,-1 1 1 0 0,0-1 0 0 0,0 0-1 0 0,1 1 1 0 0,-1-1 0 0 0,0 0-1 0 0,0 1 1 0 0,0-1 0 0 0,1 0-1 0 0,-1 0 1 0 0,0 0 0 0 0,0 0-1 0 0,0 1 1 0 0,0-1 0 0 0,0-1-1 0 0,0 1 1 0 0,1 0-1 0 0,-1 0 1 0 0,0 0 0 0 0,0 0-1 0 0,0-1 1 0 0,0 1 0 0 0,1 0-1 0 0,-1-1 1 0 0,0 1 0 0 0,0 0-1 0 0,0-1 1 0 0,1 1 0 0 0,-1-1-1 0 0,0 1 1 0 0,1-1 0 0 0,-1 0-1 0 0,0 0-72 0 0,-7 0-624 0 0,-104-20-888 0 0,-1 6 0 0 0,0 4-1 0 0,-112 5 1513 0 0,223 6-26 0 0,0 0 0 0 0,0 0-1 0 0,0 1 1 0 0,0-1 0 0 0,0 1 0 0 0,0 0-1 0 0,0-1 1 0 0,0 1 0 0 0,0 0 0 0 0,1 0-1 0 0,-1 0 1 0 0,0 0 0 0 0,0 0 0 0 0,1 0-1 0 0,-1 1 1 0 0,1-1 0 0 0,-1 1-1 0 0,1-1 1 0 0,0 1 0 0 0,-1-1 0 0 0,1 1-1 0 0,0 0 1 0 0,0 0 0 0 0,0-1 0 0 0,0 1-1 0 0,1 0 1 0 0,-1 0 0 0 0,0 0-1 0 0,1 0 1 0 0,-1 0 0 0 0,1 0 0 0 0,0 0-1 0 0,0 0 1 0 0,0 0 0 0 0,0 0 0 0 0,0 0-1 0 0,0 0 1 0 0,0 0 0 0 0,1 0 0 0 0,-1 0-1 0 0,1 0 1 0 0,-1 0 0 0 0,1 0-1 0 0,0 0 1 0 0,0 0 0 0 0,0 0 0 0 0,0-1-1 0 0,0 1 1 0 0,0 0 0 0 0,0-1 0 0 0,0 1-1 0 0,1-1 1 0 0,-1 1 0 0 0,1-1-1 0 0,-1 1 1 0 0,1-1 0 0 0,0 0 0 0 0,-1 0-1 0 0,1 0 1 0 0,0 0 0 0 0,0 0 0 0 0,0 0-1 0 0,0-1 1 0 0,0 1 0 0 0,0-1 0 0 0,0 1 26 0 0,27 12 326 0 0,0-2 0 0 0,1-1 0 0 0,0-1 0 0 0,0-2 0 0 0,1 0 0 0 0,-1-3 0 0 0,2 0 0 0 0,-1-2 0 0 0,0-1 0 0 0,0-2 0 0 0,19-3-326 0 0,12 4 226 0 0,-15 1-49 0 0,0-2-1 0 0,0-3 1 0 0,0-1-1 0 0,0-2 0 0 0,-1-2 1 0 0,0-3-1 0 0,0-1 1 0 0,-2-2-1 0 0,0-2 0 0 0,-1-3 1 0 0,37-21-177 0 0,-76 40 2 0 0,-1 0 0 0 0,0 0-1 0 0,0-1 1 0 0,0 1 0 0 0,0-1 0 0 0,0 1 0 0 0,0-1 0 0 0,0 0-1 0 0,0 0 1 0 0,-1-1 0 0 0,1 1 0 0 0,-1-1 0 0 0,0 1 0 0 0,0-1 0 0 0,0 1-1 0 0,0-1 1 0 0,0 0 0 0 0,0 0 0 0 0,-1 0 0 0 0,1 0 0 0 0,-1-1 0 0 0,0 1-1 0 0,0 0 1 0 0,0 0 0 0 0,0-1 0 0 0,-1 1 0 0 0,1 0 0 0 0,-1-1 0 0 0,0 1-1 0 0,0-1 1 0 0,0 1 0 0 0,-1-1 0 0 0,1 1 0 0 0,-1 0 0 0 0,1-1 0 0 0,-1 1-1 0 0,0 0 1 0 0,-1 0 0 0 0,1 0 0 0 0,-1-1 0 0 0,1 1 0 0 0,-1 1 0 0 0,0-1-1 0 0,0 0 1 0 0,0 0 0 0 0,0 1 0 0 0,0-1 0 0 0,-1 1 0 0 0,1-1-1 0 0,-1 1 1 0 0,0 0 0 0 0,0 0 0 0 0,0 1 0 0 0,0-1 0 0 0,0 0 0 0 0,0 1-1 0 0,0 0 1 0 0,0 0 0 0 0,-2-1-2 0 0,-1-1-90 0 0,0 1 1 0 0,0 0-1 0 0,0 0 0 0 0,0 0 1 0 0,-1 1-1 0 0,1-1 0 0 0,0 2 0 0 0,-1-1 1 0 0,1 1-1 0 0,-1 0 0 0 0,1 0 1 0 0,-1 0-1 0 0,1 1 0 0 0,-1 0 0 0 0,1 1 1 0 0,0-1-1 0 0,-1 1 0 0 0,1 1 1 0 0,0-1-1 0 0,0 1 0 0 0,0 0 0 0 0,1 0 1 0 0,-1 0-1 0 0,1 1 0 0 0,0 0 1 0 0,0 0-1 0 0,0 1 0 0 0,0-1 0 0 0,1 1 1 0 0,0 0-1 0 0,0 0 0 0 0,0 1 1 0 0,0-1-1 0 0,1 1 0 0 0,0-1 0 0 0,0 1 1 0 0,1 0-1 0 0,0 0 0 0 0,0 1 1 0 0,0-1-1 0 0,1 0 0 0 0,-1 1 0 0 0,1-1 1 0 0,1 3 89 0 0,4 1 93 0 0,1 0 0 0 0,0 0 1 0 0,1-1-1 0 0,0 0 0 0 0,1 0 1 0 0,0 0-1 0 0,0-1 0 0 0,0 1 1 0 0,1-2-1 0 0,1 1 1 0 0,-1-1-1 0 0,1-1 0 0 0,0 1 1 0 0,1-2-1 0 0,0 1 0 0 0,0-1 1 0 0,0-1-1 0 0,0 0 0 0 0,1 0 1 0 0,-1-1-1 0 0,1 0 0 0 0,6 0-93 0 0,39 9 182 0 0,1-2 0 0 0,1-3-1 0 0,-1-2 1 0 0,1-3-1 0 0,0-2 1 0 0,0-3-1 0 0,0-3 1 0 0,-1-2 0 0 0,0-2-1 0 0,-1-3 1 0 0,0-2-1 0 0,-1-3 1 0 0,23-12-182 0 0,-54 23 2 0 0,-1-2 1 0 0,-1 0-1 0 0,0-2 1 0 0,0 0-1 0 0,-1-2 1 0 0,-1 0-1 0 0,0-1 1 0 0,0-1-1 0 0,-2-1 1 0 0,0 0-1 0 0,-1-2 1 0 0,0 0-1 0 0,-2-1 1 0 0,0 0-1 0 0,-1-1 1 0 0,-1-1-1 0 0,-1 0 1 0 0,-1-1-1 0 0,0 0 0 0 0,-2-1 1 0 0,4-15-3 0 0,-7-16-155 0 0,-2-1 0 0 0,-3 1 0 0 0,-2-1 0 0 0,-2 1 0 0 0,-3-1 1 0 0,-2 2-1 0 0,-2-1 0 0 0,-3 1 0 0 0,-2 0 0 0 0,-2 2 0 0 0,-3 0 0 0 0,-2 1 0 0 0,-2 1 0 0 0,-11-16 155 0 0,21 38-22 0 0,0 0-1 0 0,-2 1 0 0 0,0 0 0 0 0,-2 1 0 0 0,-1 1 1 0 0,-1 1-1 0 0,-1 1 0 0 0,-1 0 0 0 0,-4-1 23 0 0,25 22-68 0 0,0 0 1 0 0,0-1-1 0 0,0 1 0 0 0,0 0 1 0 0,0 0-1 0 0,0 0 1 0 0,0 0-1 0 0,0 0 0 0 0,-1 1 1 0 0,1-1-1 0 0,0 0 0 0 0,-1 0 1 0 0,1 1-1 0 0,0-1 0 0 0,-1 1 1 0 0,1-1-1 0 0,-1 1 0 0 0,1 0 1 0 0,-1-1-1 0 0,1 1 0 0 0,-1 0 1 0 0,1 0-1 0 0,-1 0 0 0 0,1 0 1 0 0,-1 1-1 0 0,1-1 0 0 0,-1 0 1 0 0,1 0-1 0 0,-1 1 1 0 0,1-1-1 0 0,-1 1 0 0 0,1 0 1 0 0,0-1-1 0 0,-1 1 0 0 0,1 0 1 0 0,0 0-1 0 0,0 0 0 0 0,-1 0 1 0 0,1 0-1 0 0,0 0 0 0 0,0 0 1 0 0,0 0-1 0 0,0 0 0 0 0,0 0 1 0 0,0 1-1 0 0,1-1 0 0 0,-1 0 1 0 0,0 1-1 0 0,1-1 0 0 0,-1 0 1 0 0,1 1-1 0 0,-1-1 1 0 0,1 2 67 0 0,-8 88-1449 0 0,8-77 1879 0 0,5 46 26 0 0,3-1-1 0 0,3 0 1 0 0,2 0-1 0 0,2-1 1 0 0,3-1-1 0 0,23 48-455 0 0,-14-29 165 0 0,-17-47-94 0 0,23 68 129 0 0,4-1 0 0 0,4-2 0 0 0,4-2 0 0 0,5-1-200 0 0,-36-66 99 0 0,2-1 1 0 0,1-1-1 0 0,0 0 0 0 0,2-1 1 0 0,1-1-1 0 0,0-1 1 0 0,2-1-1 0 0,0-1 1 0 0,1-1-1 0 0,1-1 1 0 0,0-1-1 0 0,1 0 1 0 0,1-3-1 0 0,0 0 1 0 0,0-1-1 0 0,21 5-99 0 0,-36-14 132 0 0,-1 0 1 0 0,1 0-1 0 0,0-1 0 0 0,0 0 0 0 0,-1-1 1 0 0,1 0-1 0 0,0-1 0 0 0,0 0 0 0 0,-1-1 0 0 0,1 0 1 0 0,0-1-1 0 0,-1 0 0 0 0,0 0 0 0 0,0-1 1 0 0,0-1-1 0 0,0 0 0 0 0,-1 0 0 0 0,1-1 0 0 0,-1 0 1 0 0,-1 0-1 0 0,1-1 0 0 0,-1 0 0 0 0,0 0 0 0 0,-1-1 1 0 0,0-1-1 0 0,0 1 0 0 0,0-1 0 0 0,-1 0 1 0 0,-1 0-1 0 0,0-1 0 0 0,0 1 0 0 0,-1-1 0 0 0,0 0 1 0 0,0-1-1 0 0,0-5-132 0 0,8-33-138 0 0,-3 0 1 0 0,-2 0-1 0 0,-1-1 1 0 0,-4 1-1 0 0,-1-1 1 0 0,-2 0-1 0 0,-7-37 138 0 0,-3-30-301 0 0,-6 0 0 0 0,-5 1 0 0 0,-4 1 0 0 0,-6 1 0 0 0,-5 2 0 0 0,-16-29 301 0 0,26 93-2201 0 0,26 57-1796 0 0,-1 21 2812 0 0,1-17 707 0 0,-3 92 971 0 0,5-1 0 0 0,5 1 0 0 0,4-1 0 0 0,5-1 0 0 0,4 0 0 0 0,5-1 0 0 0,28 74-493 0 0,-43-146 92 0 0,1 0 0 0 0,2-1-1 0 0,1 0 1 0 0,1-1 0 0 0,2 0 0 0 0,0-2 0 0 0,2 1-1 0 0,1-2 1 0 0,1-1 0 0 0,1 0 0 0 0,1-2 0 0 0,1 0 0 0 0,1-1-1 0 0,0-2 1 0 0,2-1 0 0 0,0 0 0 0 0,1-2 0 0 0,1-1-1 0 0,0-1 1 0 0,1-2 0 0 0,1-1 0 0 0,0-1 0 0 0,0-1-1 0 0,1-2 1 0 0,16 1-92 0 0,-31-4 120 0 0,0-2 1 0 0,1 0-1 0 0,-1 0 0 0 0,1-2 0 0 0,-1 0 0 0 0,1-1 1 0 0,-1-1-1 0 0,1 0 0 0 0,-1-1 0 0 0,0-1 0 0 0,0 0 0 0 0,0-1 1 0 0,0-1-1 0 0,-1-1 0 0 0,0 0 0 0 0,0-1 0 0 0,-1 0 1 0 0,0-1-1 0 0,-1-1 0 0 0,0 0 0 0 0,0-1 0 0 0,-1 0 0 0 0,0-1 1 0 0,-1 0-1 0 0,5-9-120 0 0,-9 5-2580 0 0,5 53 1227 0 0,6-25 1440 0 0,0 0 0 0 0,0-1 0 0 0,1-1-1 0 0,1-1 1 0 0,0-1 0 0 0,0 0 0 0 0,0-1 0 0 0,1-2 0 0 0,0 0-1 0 0,1-1 1 0 0,-1-1 0 0 0,0-1 0 0 0,1-1 0 0 0,0-1 0 0 0,-1-1-1 0 0,1 0 1 0 0,12-4-87 0 0,-18 5 53 0 0,0-1 0 0 0,1-1 0 0 0,-1 0 0 0 0,0-1 0 0 0,0-1 1 0 0,0-1-1 0 0,0 0 0 0 0,-1-1 0 0 0,0 0 0 0 0,0-1 0 0 0,0-1 0 0 0,-1 0 0 0 0,0-2 0 0 0,-1 1 0 0 0,0-1 0 0 0,-1-1 0 0 0,4-4-53 0 0,-14 12-15 0 0,1 0-1 0 0,-1 0 1 0 0,0 0-1 0 0,0 0 1 0 0,0-1 0 0 0,-1 1-1 0 0,1 0 1 0 0,-1-1 0 0 0,0 0-1 0 0,0 1 1 0 0,0-1 0 0 0,0 0-1 0 0,-1 1 1 0 0,1-1 0 0 0,-1 0-1 0 0,0 0 1 0 0,0 1 0 0 0,-1-1-1 0 0,1 0 1 0 0,-1 0 0 0 0,0 1-1 0 0,0-1 1 0 0,0 0 0 0 0,0 1-1 0 0,0-1 1 0 0,-1 1-1 0 0,0 0 1 0 0,1-1 0 0 0,-1 1-1 0 0,-1 0 1 0 0,1 0 0 0 0,0 0-1 0 0,-1 0 1 0 0,1 1 0 0 0,-1-1-1 0 0,0 1 1 0 0,0-1 0 0 0,-1 1 15 0 0,-130-66-939 0 0,96 59 969 0 0,-1 1 0 0 0,-1 2 0 0 0,0 1 0 0 0,1 2 0 0 0,-1 2 0 0 0,0 2 0 0 0,0 2 0 0 0,-25 5-30 0 0,-64 47-488 0 0,126-53 482 0 0,0 0 0 0 0,0 0 0 0 0,0 0 0 0 0,1 0 0 0 0,-1 0 0 0 0,1 1 0 0 0,-1-1 0 0 0,1 1 0 0 0,0 0 0 0 0,0-1-1 0 0,0 1 1 0 0,0 0 0 0 0,1 0 0 0 0,-1 0 0 0 0,1 1 0 0 0,0-1 0 0 0,0 0 0 0 0,0 1 0 0 0,0-1 0 0 0,0 0 0 0 0,1 1 0 0 0,-1-1 0 0 0,1 1-1 0 0,0-1 1 0 0,0 1 0 0 0,1-1 0 0 0,-1 0 0 0 0,1 1 0 0 0,-1-1 0 0 0,1 1 0 0 0,0-1 0 0 0,0 0 0 0 0,1 0 0 0 0,-1 0 0 0 0,1 1 0 0 0,-1-1-1 0 0,1 0 1 0 0,2 2 6 0 0,11 9 193 0 0,2 0 0 0 0,0 0 0 0 0,0-2 0 0 0,2 0 0 0 0,-1-1 0 0 0,1-1 0 0 0,1 0 0 0 0,0-2-1 0 0,0 0 1 0 0,0-1 0 0 0,1-1 0 0 0,0-2 0 0 0,11 2-193 0 0,-17-2 49 0 0,176 37 451 0 0,3-8-1 0 0,8-8-499 0 0,314 57-428 0 0,-505-79 48 0 0,85 28-1976 0 0,-59 13-8054 0 0,-36-34 2862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1:46.45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107 1 8562 0 0,'0'0'1920'0'0,"0"0"-71"0"0,0 0-386 0 0,0 0-527 0 0,0 0-431 0 0,0 0-433 0 0,0 0-461 0 0,0 0-389 0 0,0 0-162 0 0,0 0 144 0 0,0 0 325 0 0,-13 18 1002 0 0,-17 119 37 0 0,5 1 0 0 0,7 1 0 0 0,5 24-568 0 0,5 87 6191 0 0,22-265-3295 0 0,23 2-4094 0 0,-33 12 1311 0 0,173-10-465 0 0,149-13 420 0 0,122-10-99 0 0,379 24 31 0 0,-624 12 314 0 0,-203-2-153 0 0,0 0 23 0 0,-28-1 398 0 0,14 1-2988 0 0,11-22-4194 0 0,4 13 1556 0 0,1 3-4002 0 0</inkml:trace>
  <inkml:trace contextRef="#ctx0" brushRef="#br0" timeOffset="314.84">1948 258 19796 0 0,'0'0'-274'0'0,"0"0"-512"0"0,0 0-314 0 0,0 0 36 0 0,0 0 337 0 0,0 0 509 0 0,0 0 253 0 0,0 0 114 0 0,0 0 63 0 0,0 0 72 0 0,32 17 93 0 0,103 55 89 0 0,20-29 1163 0 0,-109-35-1163 0 0,-10-3-348 0 0,0 2 0 0 0,-1 1 0 0 0,0 1 0 0 0,-1 3 0 0 0,0 0 0 0 0,0 2 0 0 0,24 15-118 0 0,-55-26 25 0 0,1-1 0 0 0,-1 1 0 0 0,0 0 0 0 0,0 0-1 0 0,-1 0 1 0 0,1 0 0 0 0,-1 1 0 0 0,1-1 0 0 0,-1 1 0 0 0,0 0 0 0 0,-1-1 0 0 0,1 1 0 0 0,0 0-1 0 0,-1 0 1 0 0,0 0 0 0 0,0 0 0 0 0,0 0 0 0 0,-1 0 0 0 0,1 1 0 0 0,-1-1 0 0 0,0 0 0 0 0,0 0 0 0 0,-1 0-1 0 0,1 0 1 0 0,-1 0 0 0 0,0 1 0 0 0,0-1 0 0 0,0 0 0 0 0,0-1 0 0 0,-1 1 0 0 0,1 0 0 0 0,-1 0-1 0 0,0-1 1 0 0,-1 1 0 0 0,1-1 0 0 0,0 1 0 0 0,-1-1 0 0 0,0 0 0 0 0,0 0 0 0 0,0 0 0 0 0,0 0-1 0 0,0-1 1 0 0,-1 1 0 0 0,1-1 0 0 0,-4 2-25 0 0,-28 28 135 0 0,-1 0-1 0 0,-2-3 0 0 0,-1-1 0 0 0,-1-2 1 0 0,-1-1-1 0 0,-2-3 0 0 0,0-1 1 0 0,-1-2-1 0 0,-6 0-134 0 0,-74 35-1378 0 0,110-44-1215 0 0,8 1-5404 0 0,6-7-2283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1:35.5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636 589 1176 0 0,'0'0'1173'0'0,"0"0"-303"0"0,0 0-36 0 0,0 0 105 0 0,0 0-11 0 0,0 0-47 0 0,0 0-158 0 0,0 0-164 0 0,0 0-134 0 0,0 0-215 0 0,0 0-154 0 0,0 0-147 0 0,0 0-89 0 0,7-9-21 0 0,22-26 19 0 0,36 16-478 0 0,-28 15 1518 0 0,20-59 1779 0 0,-56 61-2642 0 0,-1 1-1 0 0,1-1 1 0 0,0 1-1 0 0,-1-1 0 0 0,1 0 1 0 0,-1 1-1 0 0,1-1 1 0 0,-1 0-1 0 0,0 0 1 0 0,0 1-1 0 0,0-1 0 0 0,0 0 1 0 0,0 0-1 0 0,0 1 1 0 0,0-1-1 0 0,-1 0 0 0 0,1 0 1 0 0,-1 1-1 0 0,1-1 1 0 0,-1 0-1 0 0,0 1 1 0 0,1-1-1 0 0,-1 1 0 0 0,0-1 1 0 0,0 1-1 0 0,0-1 1 0 0,0 1-1 0 0,0 0 0 0 0,-1-1 1 0 0,1 1-1 0 0,0 0 1 0 0,-1 0-1 0 0,1 0 1 0 0,0 0-1 0 0,-1 0 0 0 0,1 0 1 0 0,-1 0-1 0 0,0 1 1 0 0,1-1-1 0 0,-1 1 0 0 0,0-1 1 0 0,1 1-1 0 0,-1-1 1 0 0,0 1-1 0 0,1 0 1 0 0,-1 0-1 0 0,-1 0 6 0 0,-27-1-93 0 0,0 2-1 0 0,0 2 1 0 0,0 0 0 0 0,1 2-1 0 0,0 1 1 0 0,0 2 0 0 0,0 1-1 0 0,1 1 1 0 0,0 1-1 0 0,1 1 1 0 0,-22 14 93 0 0,-24 6 349 0 0,50-22-200 0 0,-183 94 704 0 0,196-98-922 0 0,1 0 0 0 0,0 1 0 0 0,0 0 0 0 0,1 1-1 0 0,0-1 1 0 0,0 2 0 0 0,0-1 0 0 0,1 1 0 0 0,1 0 0 0 0,-1 0 0 0 0,2 1 0 0 0,-1 0-1 0 0,1 0 1 0 0,1 1 0 0 0,0-1 0 0 0,0 1 0 0 0,1 0 0 0 0,-1 6 69 0 0,4-13-30 0 0,0 0 0 0 0,0 0 0 0 0,0 0 0 0 0,1 1 0 0 0,0-1 0 0 0,0 0 0 0 0,0 0 0 0 0,0-1 0 0 0,1 1 0 0 0,-1 0 0 0 0,1 0 0 0 0,0-1 0 0 0,0 1 0 0 0,0-1 0 0 0,1 1 0 0 0,-1-1 0 0 0,1 0 0 0 0,0 0 1 0 0,0 0-1 0 0,0 0 0 0 0,0-1 0 0 0,1 1 0 0 0,-1-1 0 0 0,0 0 0 0 0,1 0 0 0 0,0 0 0 0 0,0 0 0 0 0,3 1 30 0 0,115 34 596 0 0,242 0 499 0 0,-284-34-1128 0 0,1 3-1 0 0,-1 3 1 0 0,-1 4 0 0 0,0 4-1 0 0,54 19 34 0 0,-123-34-42 0 0,-1 1-1 0 0,1 0 0 0 0,0 1 1 0 0,-1 0-1 0 0,0 0 0 0 0,1 1 1 0 0,-2 1-1 0 0,1-1 0 0 0,-1 1 0 0 0,0 1 1 0 0,0 0-1 0 0,0 0 0 0 0,-1 0 1 0 0,0 1-1 0 0,-1 0 0 0 0,0 0 1 0 0,0 1-1 0 0,-1-1 0 0 0,0 1 1 0 0,0 1-1 0 0,-1-1 0 0 0,0 1 1 0 0,-1-1-1 0 0,0 1 0 0 0,0 0 1 0 0,-1 0-1 0 0,-1 0 0 0 0,0 1 1 0 0,0-1-1 0 0,-1 0 0 0 0,0 1 1 0 0,-1 4 42 0 0,-4 2 225 0 0,0 0 0 0 0,-1 0 0 0 0,-1-1 0 0 0,-1 1 0 0 0,0-1 0 0 0,-2-1 0 0 0,1 0 0 0 0,-2 0 1 0 0,0-1-1 0 0,-1 0 0 0 0,0-1 0 0 0,-1 0 0 0 0,0-1 0 0 0,-1-1 0 0 0,0 0 0 0 0,-1-1 0 0 0,0 0 1 0 0,-1-1-1 0 0,0-1 0 0 0,0-1 0 0 0,-1 0 0 0 0,0-1 0 0 0,0 0 0 0 0,0-2 0 0 0,-1 0 0 0 0,0-1 0 0 0,0-1 1 0 0,0-1-1 0 0,-7 0-225 0 0,-56 7 664 0 0,-1-4 1 0 0,1-3-1 0 0,-1-4 1 0 0,1-4-1 0 0,0-3 1 0 0,1-3-1 0 0,-2-5-664 0 0,73 18 39 0 0,1-1 0 0 0,0 0 0 0 0,-1-1 0 0 0,1 0 1 0 0,0-1-1 0 0,0 1 0 0 0,1-1 0 0 0,-1-1 0 0 0,0 0 0 0 0,1 0 0 0 0,0 0 0 0 0,0-1 0 0 0,0 0 0 0 0,1 0 0 0 0,-1-1 0 0 0,1 0 0 0 0,1 0 0 0 0,-1 0 0 0 0,1-1 0 0 0,0 1 0 0 0,0-1 0 0 0,1-1 0 0 0,0 1 0 0 0,0-1 0 0 0,1 1 0 0 0,-1-5-39 0 0,6 6-191 0 0,1 0-1 0 0,0 0 1 0 0,1 0 0 0 0,-1 0-1 0 0,1 1 1 0 0,0 0-1 0 0,0 0 1 0 0,1 0-1 0 0,0 0 1 0 0,-1 1 0 0 0,2 0-1 0 0,-1 0 1 0 0,0 0-1 0 0,1 0 1 0 0,0 1-1 0 0,0 0 1 0 0,0 0 0 0 0,0 1-1 0 0,0 0 1 0 0,0 0-1 0 0,1 0 1 0 0,3 0 191 0 0,-7 1-44 0 0,44-13-1675 0 0,1 3 1 0 0,1 1-1 0 0,0 3 1 0 0,0 2-1 0 0,1 2 1 0 0,-1 2-1 0 0,5 2 1719 0 0,-12-1-5002 0 0</inkml:trace>
  <inkml:trace contextRef="#ctx0" brushRef="#br0" timeOffset="632.902">1577 1259 7530 0 0,'0'0'2088'0'0,"0"0"-265"0"0,0 0-404 0 0,0 0-379 0 0,0 0-314 0 0,0 0-227 0 0,0 0-233 0 0,0 0-279 0 0,0 0-403 0 0,0 0-540 0 0,0 0-446 0 0,0 0-54 0 0,0 0 323 0 0,-16-5 549 0 0,-48-14 475 0 0,63 21 126 0 0,0 0 0 0 0,0 1 0 0 0,0 0 0 0 0,0-1 0 0 0,1 1 0 0 0,-1-1 0 0 0,1 1-1 0 0,0 0 1 0 0,0 0 0 0 0,0-1 0 0 0,0 1 0 0 0,0 0 0 0 0,0-1 0 0 0,1 1 0 0 0,-1 0 0 0 0,1-1 0 0 0,0 1 0 0 0,0-1 0 0 0,0 1 0 0 0,0-1 0 0 0,0 1 0 0 0,1-1 0 0 0,-1 0-1 0 0,1 1 1 0 0,-1-1 0 0 0,1 0 0 0 0,0 0-17 0 0,0 2 42 0 0,77 188 1181 0 0,-9 4 1 0 0,12 71-1224 0 0,-28-132 1648 0 0,-53-135-106 0 0,-1 0 488 0 0,-2-7 2427 0 0,-7-6-3891 0 0,4 5-257 0 0,-310-467 39 0 0,307 464-417 0 0,1-1 1 0 0,0 0 0 0 0,1-1-1 0 0,0 0 1 0 0,0 1 0 0 0,2-2-1 0 0,0 1 1 0 0,0-1 0 0 0,1 1-1 0 0,1-1 1 0 0,0 0 0 0 0,1 0-1 0 0,0-5 69 0 0,5 13-136 0 0,0 0-1 0 0,1 0 0 0 0,-1 0 0 0 0,1 0 0 0 0,0 1 0 0 0,1 0 0 0 0,-1 0 1 0 0,1 0-1 0 0,0 1 0 0 0,0-1 0 0 0,1 2 0 0 0,-1-1 0 0 0,1 1 1 0 0,0 0-1 0 0,0 0 0 0 0,0 1 0 0 0,0 0 0 0 0,0 0 0 0 0,0 0 0 0 0,1 1 1 0 0,-1 0-1 0 0,3 1 137 0 0,-9-1-14 0 0,114-19-310 0 0,1 5 0 0 0,0 4 1 0 0,1 6-1 0 0,104 9 324 0 0,-188-4-102 0 0,0 1 0 0 0,0 1 1 0 0,0 2-1 0 0,0 1 0 0 0,-1 1 1 0 0,0 2-1 0 0,0 2 0 0 0,-1 0 1 0 0,0 3-1 0 0,-1 0 0 0 0,0 2 1 0 0,8 6 101 0 0,-37-21-5 0 0,0 1 0 0 0,0-1 1 0 0,0 0-1 0 0,0 1 0 0 0,-1-1 1 0 0,1 1-1 0 0,0-1 0 0 0,0 1 1 0 0,0-1-1 0 0,-1 1 0 0 0,1-1 1 0 0,0 1-1 0 0,-1 0 0 0 0,1 0 1 0 0,0-1-1 0 0,-1 1 0 0 0,1 0 1 0 0,-1 0-1 0 0,1 0 0 0 0,-1-1 1 0 0,1 1-1 0 0,-1 0 0 0 0,0 0 1 0 0,0 0-1 0 0,1 0 0 0 0,-1 0 1 0 0,0 0-1 0 0,0 0 0 0 0,0 0 1 0 0,0 0-1 0 0,0 0 0 0 0,0 0 1 0 0,0 0-1 0 0,0 0 0 0 0,0 0 1 0 0,-1-1-1 0 0,1 1 0 0 0,0 0 1 0 0,-1 0-1 0 0,1 0 0 0 0,0 0 1 0 0,-1 0-1 0 0,1 0 0 0 0,-1-1 1 0 0,0 1-1 0 0,1 0 0 0 0,-1 0 1 0 0,1-1-1 0 0,-1 1 0 0 0,0 0 1 0 0,0-1-1 0 0,1 1 0 0 0,-1-1 1 0 0,0 1-1 0 0,0-1 0 0 0,0 1 1 0 0,0-1-1 0 0,0 0 0 0 0,0 1 5 0 0,-60 16 1194 0 0,56-16-1192 0 0,-117 16 556 0 0,0-5 0 0 0,-1-6 1 0 0,-118-9-559 0 0,-10-37 89 0 0,259 34-7279 0 0,75-8-715 0 0,-57 12 3576 0 0</inkml:trace>
  <inkml:trace contextRef="#ctx0" brushRef="#br0" timeOffset="971.721">2908 1295 15627 0 0,'0'0'560'0'0,"0"0"-602"0"0,0 0-638 0 0,0 0-202 0 0,0 0 141 0 0,0 0 297 0 0,0 0 270 0 0,0 0 110 0 0,0 0 33 0 0,0 0 25 0 0,0 0 111 0 0,0 0 121 0 0,7 23 146 0 0,24 68 129 0 0,-30-89-455 0 0,0 0-1 0 0,0 0 1 0 0,0 0 0 0 0,0 0-1 0 0,1 0 1 0 0,-1 0-1 0 0,1-1 1 0 0,-1 1 0 0 0,1 0-1 0 0,0-1 1 0 0,0 1 0 0 0,-1-1-1 0 0,1 0 1 0 0,0 1-1 0 0,0-1 1 0 0,0 0 0 0 0,1 0-1 0 0,-1 0 1 0 0,0-1 0 0 0,0 1-1 0 0,0 0 1 0 0,1-1-1 0 0,-1 0 1 0 0,0 1 0 0 0,1-1-1 0 0,-1 0 1 0 0,0 0 0 0 0,1 0-1 0 0,-1 0 1 0 0,0-1-1 0 0,0 1 1 0 0,1-1 0 0 0,0 0-46 0 0,7 0 222 0 0,21 2-32 0 0,0-2-1 0 0,0-1 1 0 0,0-1-1 0 0,-1-2 1 0 0,1-1-1 0 0,-1-1 1 0 0,-1-2-1 0 0,1-1 1 0 0,-2-1-1 0 0,1-1 0 0 0,-2-2 1 0 0,1-1-1 0 0,-2-1 1 0 0,0-1-1 0 0,-1-1 1 0 0,15-16-190 0 0,-37 32 2 0 0,0 0 1 0 0,-1 0 0 0 0,0-1-1 0 0,1 1 1 0 0,-1-1 0 0 0,0 0-1 0 0,0 0 1 0 0,0 1 0 0 0,-1-1-1 0 0,1 0 1 0 0,-1-1 0 0 0,1 1-1 0 0,-1 0 1 0 0,0 0 0 0 0,0-1-1 0 0,-1 1 1 0 0,1 0 0 0 0,-1-1-1 0 0,1 1 1 0 0,-1 0 0 0 0,0-1-1 0 0,0 1 1 0 0,-1-1-1 0 0,1 1 1 0 0,-1 0 0 0 0,0-1-1 0 0,1 1 1 0 0,-2 0 0 0 0,1-1-1 0 0,0 1 1 0 0,-1 0 0 0 0,1 0-1 0 0,-1 0 1 0 0,0 0 0 0 0,0 1-1 0 0,0-1 1 0 0,0 0-3 0 0,-115-60-1343 0 0,86 56 1186 0 0,0 3 0 0 0,-1 0 0 0 0,1 2 0 0 0,-1 1 0 0 0,0 2 0 0 0,0 1 0 0 0,-3 2 157 0 0,0 1-96 0 0,1 2 1 0 0,0 1-1 0 0,0 1 0 0 0,1 2 1 0 0,0 1-1 0 0,1 2 0 0 0,0 1 0 0 0,1 2 1 0 0,1 1-1 0 0,-3 4 96 0 0,29-21-44 0 0,0 1 1 0 0,0 0-1 0 0,0 0 1 0 0,1 0-1 0 0,-1 0 1 0 0,1 0-1 0 0,0 1 1 0 0,0 0-1 0 0,0-1 1 0 0,0 1-1 0 0,0 0 0 0 0,0 1 1 0 0,1-1-1 0 0,-1 0 1 0 0,1 1-1 0 0,0 0 1 0 0,0-1-1 0 0,1 1 1 0 0,-1 0-1 0 0,1 0 1 0 0,-1 0-1 0 0,1 0 0 0 0,1 0 1 0 0,-1 0-1 0 0,0 0 1 0 0,1 0-1 0 0,0 0 1 0 0,0 0-1 0 0,0 0 1 0 0,1 1-1 0 0,-1-1 1 0 0,1 0-1 0 0,0 0 0 0 0,0 0 1 0 0,0 0-1 0 0,1 0 1 0 0,-1-1-1 0 0,1 1 1 0 0,0 0-1 0 0,0-1 1 0 0,0 1-1 0 0,1-1 1 0 0,-1 1-1 0 0,1-1 0 0 0,0 0 1 0 0,0 0-1 0 0,0-1 1 0 0,0 1-1 0 0,1 0 44 0 0,154 44-2334 0 0,-49-39-2540 0 0,-66-7-1378 0 0</inkml:trace>
  <inkml:trace contextRef="#ctx0" brushRef="#br0" timeOffset="1504.886">4589 1036 5257 0 0,'0'0'2554'0'0,"0"0"-1455"0"0,0 0-615 0 0,0 0-324 0 0,0 0-251 0 0,0 0-59 0 0,0 0 3 0 0,-33-4 59 0 0,-102-13 67 0 0,-5 14 1540 0 0,144-45-855 0 0,-4 46-638 0 0,0 1 0 0 0,0-1 0 0 0,0 0 0 0 0,0 1 0 0 0,-1-1 0 0 0,1 0 1 0 0,0 1-1 0 0,-1-1 0 0 0,1 0 0 0 0,-1 1 0 0 0,0-1 0 0 0,0 1 0 0 0,1-1 0 0 0,-1 1 1 0 0,0-1-1 0 0,0 1 0 0 0,0 0 0 0 0,-1-1 0 0 0,1 1 0 0 0,0 0 0 0 0,0 0 0 0 0,-1 0 1 0 0,1 0-1 0 0,0 0 0 0 0,-1 0 0 0 0,1 0 0 0 0,-1 0 0 0 0,0 1 0 0 0,1-1 0 0 0,-1 1 1 0 0,1-1-1 0 0,-1 1 0 0 0,0-1 0 0 0,0 1 0 0 0,1 0 0 0 0,-1 0 0 0 0,0 0 0 0 0,1 0 1 0 0,-1 0-1 0 0,0 0 0 0 0,1 1 0 0 0,-1-1 0 0 0,0 0 0 0 0,1 1 0 0 0,-1-1 0 0 0,0 1 1 0 0,1 0-27 0 0,-8-1-47 0 0,-14 1 18 0 0,1 1-1 0 0,-1 1 0 0 0,1 1 0 0 0,0 1 0 0 0,0 1 1 0 0,1 1-1 0 0,0 1 0 0 0,0 1 0 0 0,0 0 0 0 0,2 2 1 0 0,-1 0-1 0 0,0 2 30 0 0,18-12-33 0 0,0 0 1 0 0,-1 1-1 0 0,1-1 1 0 0,0 0-1 0 0,0 1 1 0 0,1-1-1 0 0,-1 1 1 0 0,0 0-1 0 0,0-1 1 0 0,1 1-1 0 0,-1 0 1 0 0,1 0-1 0 0,0 0 1 0 0,-1 0-1 0 0,1 1 1 0 0,0-1-1 0 0,0 0 0 0 0,0 0 1 0 0,1 1-1 0 0,-1-1 1 0 0,0 0-1 0 0,1 1 1 0 0,0-1-1 0 0,-1 1 1 0 0,1-1-1 0 0,0 0 1 0 0,0 1-1 0 0,1-1 1 0 0,-1 1-1 0 0,0-1 1 0 0,1 1-1 0 0,-1-1 1 0 0,1 0-1 0 0,0 1 1 0 0,0-1-1 0 0,0 0 1 0 0,0 0-1 0 0,0 0 0 0 0,1 0 1 0 0,-1 0-1 0 0,0 0 1 0 0,1 0-1 0 0,0 0 1 0 0,-1 0-1 0 0,1-1 1 0 0,0 1-1 0 0,1 0 33 0 0,105 54 866 0 0,424 37-1053 0 0,-462-60-674 0 0,-68-32 868 0 0,-1 0 0 0 0,0 0 1 0 0,0 0-1 0 0,0 0 0 0 0,0 0 0 0 0,0 0 0 0 0,0 0 1 0 0,0 0-1 0 0,0 0 0 0 0,0 0 0 0 0,-1 0 1 0 0,1 1-1 0 0,0-1 0 0 0,-1 0 0 0 0,1 1 0 0 0,-1-1 1 0 0,1 0-1 0 0,-1 1 0 0 0,0-1 0 0 0,1 1 1 0 0,-1-1-1 0 0,0 1 0 0 0,0-1 0 0 0,0 0 0 0 0,0 1 1 0 0,0-1-1 0 0,-1 1 0 0 0,1-1 0 0 0,0 1 0 0 0,-1-1 1 0 0,1 0-1 0 0,-1 1 0 0 0,1-1 0 0 0,-1 0 1 0 0,0 1-1 0 0,1-1 0 0 0,-1 0 0 0 0,0 0 0 0 0,0 0 1 0 0,0 0-1 0 0,0 0 0 0 0,0 0 0 0 0,0 0 0 0 0,0 0 1 0 0,0 0-1 0 0,-1 0 0 0 0,1 0 0 0 0,0-1 1 0 0,0 1-1 0 0,-1 0 0 0 0,0-1-7 0 0,-34 19 430 0 0,-1-2 0 0 0,0-2 0 0 0,-2-1 0 0 0,1-2 0 0 0,-1-2 0 0 0,-1-1 0 0 0,0-2 0 0 0,0-2 0 0 0,-13-1-430 0 0,52-4 9 0 0,-282 25 473 0 0,164-22-6507 0 0,114-4 2877 0 0,3 0-2761 0 0</inkml:trace>
  <inkml:trace contextRef="#ctx0" brushRef="#br0" timeOffset="1784.168">4900 187 18060 0 0,'0'0'216'0'0,"0"0"-60"0"0,0 0-575 0 0,0 0-997 0 0,0 0-417 0 0,0 0-48 0 0,0 0 396 0 0,0 0 845 0 0,0 0 360 0 0,0 0 163 0 0,0 0 101 0 0,-7 36 93 0 0,-19 118 109 0 0,37 5 530 0 0,-1-117-508 0 0,24 150 424 0 0,-22-105-353 0 0,4-1 0 0 0,4 0 0 0 0,4-2 0 0 0,12 26-279 0 0,-29-94 203 0 0,0-1 0 0 0,1 0 0 0 0,0 0 0 0 0,1 0 0 0 0,1-1 0 0 0,1-1 0 0 0,0 0 0 0 0,0 0 0 0 0,1-1 0 0 0,1 0 0 0 0,0-1 0 0 0,0-1 0 0 0,1 0 0 0 0,1-1 0 0 0,10 5-203 0 0,-24-13 825 0 0,-40-25-2096 0 0,-44-11-8365 0 0,62 29 3393 0 0</inkml:trace>
  <inkml:trace contextRef="#ctx0" brushRef="#br0" timeOffset="1969.47">4698 836 16484 0 0,'0'0'581'0'0,"0"0"-60"0"0,38-10-110 0 0,126-35-156 0 0,-116 35-191 0 0,-1 1-1 0 0,1 3 1 0 0,0 2 0 0 0,1 2 0 0 0,19 3-64 0 0,3-1 26 0 0,-8-1-186 0 0,212 6-299 0 0,-95 23-4360 0 0,-141-12 737 0 0,-21 4-3361 0 0,-14-14 5809 0 0</inkml:trace>
  <inkml:trace contextRef="#ctx0" brushRef="#br0" timeOffset="3585.772">5446 1297 9722 0 0,'0'0'1451'0'0,"0"0"-1302"0"0,0 0-126 0 0,0 0 423 0 0,0 0 367 0 0,0 0-13 0 0,0 0-162 0 0,39 11-153 0 0,122 32-110 0 0,-129-35-115 0 0,-1-2 1 0 0,1 0-1 0 0,1-2 1 0 0,-1-2-1 0 0,0-1 1 0 0,1-1-1 0 0,20-4-260 0 0,-31 3 141 0 0,8-1 88 0 0,0-1 1 0 0,-1 0-1 0 0,1-3 0 0 0,-1 0 0 0 0,-1-2 0 0 0,1-1 0 0 0,-1-1 0 0 0,-1-2 0 0 0,0-1 0 0 0,7-4-229 0 0,-32 16 36 0 0,1-1 0 0 0,-1 1 0 0 0,1-1 0 0 0,-1 1 0 0 0,0-1 0 0 0,1 0 0 0 0,-1 1 0 0 0,0-1 0 0 0,0 0 0 0 0,0-1 0 0 0,-1 1 0 0 0,1 0 0 0 0,0 0 0 0 0,-1-1-1 0 0,0 1 1 0 0,1-1 0 0 0,-1 1 0 0 0,0-1 0 0 0,0 0 0 0 0,0 0 0 0 0,-1 1 0 0 0,1-1 0 0 0,-1 0 0 0 0,1 0 0 0 0,-1 0 0 0 0,0 1 0 0 0,0-1 0 0 0,0 0 0 0 0,-1 0 0 0 0,1 0-1 0 0,-1 0 1 0 0,1 1 0 0 0,-1-1 0 0 0,0 0 0 0 0,0 1 0 0 0,0-1 0 0 0,0 0 0 0 0,-1 1 0 0 0,-1-2-36 0 0,-86-70-1410 0 0,60 62 1307 0 0,1 2-1 0 0,-1 0 0 0 0,-1 3 0 0 0,0 0 1 0 0,0 2-1 0 0,0 1 0 0 0,0 1 0 0 0,-1 2 0 0 0,1 1 1 0 0,-1 1-1 0 0,-21 5 104 0 0,-82 55-880 0 0,130-58 834 0 0,1-1 0 0 0,-1 1 0 0 0,1 0 0 0 0,0 1 0 0 0,0-1 0 0 0,0 0 0 0 0,1 1 0 0 0,-1 0 0 0 0,1-1 0 0 0,0 1 0 0 0,0 0 0 0 0,0 0 0 0 0,1 0 0 0 0,-1 1 0 0 0,1-1 0 0 0,0 0 0 0 0,0 0 0 0 0,0 1 0 0 0,1-1 0 0 0,-1 1 0 0 0,1-1 0 0 0,0 0 1 0 0,1 1-1 0 0,-1-1 0 0 0,1 0 0 0 0,0 1 0 0 0,0-1 0 0 0,0 0 0 0 0,0 1 0 0 0,1-1 0 0 0,0 0 0 0 0,1 1 46 0 0,5 5 108 0 0,2 0-1 0 0,-1-1 1 0 0,1-1 0 0 0,1 1 0 0 0,0-2 0 0 0,0 1 0 0 0,0-2 0 0 0,1 1 0 0 0,0-2 0 0 0,0 1-1 0 0,0-2 1 0 0,1 0 0 0 0,0 0 0 0 0,-1-1 0 0 0,1 0 0 0 0,1-2 0 0 0,-1 1 0 0 0,0-2-1 0 0,6 1-107 0 0,16 3 170 0 0,0-2 0 0 0,0-1 0 0 0,0-1-1 0 0,0-2 1 0 0,0-2 0 0 0,-1-1-1 0 0,0-1 1 0 0,1-3 0 0 0,-2 0-1 0 0,0-2 1 0 0,0-1 0 0 0,9-7-170 0 0,-26 9-444 0 0,-17 10 400 0 0,1 0 1 0 0,0 1-1 0 0,0-1 1 0 0,0 1 0 0 0,0-1-1 0 0,-1 0 1 0 0,1 1-1 0 0,0-1 1 0 0,0 1 0 0 0,0-1-1 0 0,0 0 1 0 0,0 1-1 0 0,0-1 1 0 0,0 1 0 0 0,0-1-1 0 0,0 1 1 0 0,0-1-1 0 0,0 0 1 0 0,1 1-1 0 0,-1-1 1 0 0,0 1 0 0 0,0-1-1 0 0,0 0 1 0 0,0 1-1 0 0,1-1 1 0 0,-1 0 0 0 0,0 1-1 0 0,0-1 1 0 0,1 0-1 0 0,-1 1 1 0 0,0-1 0 0 0,1 0-1 0 0,-1 1 1 0 0,0-1-1 0 0,1 0 1 0 0,-1 0-1 0 0,0 0 1 0 0,1 1 0 0 0,-1-1-1 0 0,1 0 1 0 0,-1 0-1 0 0,0 0 1 0 0,1 0 0 0 0,-1 0-1 0 0,1 0 1 0 0,-1 1-1 0 0,0-1 1 0 0,1 0-1 0 0,-1 0 1 0 0,1 0 0 0 0,-1-1-1 0 0,1 1 1 0 0,-1 0-1 0 0,0 0 1 0 0,1 0 0 0 0,-1 0 43 0 0,3 5 67 0 0,0-1 0 0 0,0 1 1 0 0,0-1-1 0 0,0 1 1 0 0,1-1-1 0 0,-1 0 0 0 0,1-1 1 0 0,0 1-1 0 0,0-1 0 0 0,1 1 1 0 0,-1-1-1 0 0,1 0 1 0 0,-1-1-1 0 0,1 1 0 0 0,0-1 1 0 0,0 0-1 0 0,0 0 0 0 0,0-1 1 0 0,1 1-1 0 0,-1-1 1 0 0,0 0-1 0 0,1 0 0 0 0,-1-1 1 0 0,0 0-1 0 0,1 0 1 0 0,-1 0-1 0 0,0-1 0 0 0,1 1 1 0 0,-1-1-1 0 0,3-1-67 0 0,1 2 52 0 0,13 0 57 0 0,-1 0-1 0 0,0-2 0 0 0,1 0 0 0 0,-1-2 1 0 0,0 0-1 0 0,0-1 0 0 0,-1-2 0 0 0,1 0 1 0 0,-1 0-1 0 0,-1-2 0 0 0,0-1 0 0 0,0 0 1 0 0,-1-2-1 0 0,0 0 0 0 0,-1 0 0 0 0,0-2 1 0 0,-1 0-1 0 0,12-15-108 0 0,-24 25 3 0 0,0-1 0 0 0,-1 0 1 0 0,0-1-1 0 0,0 1 0 0 0,-1 0 0 0 0,1-1 1 0 0,-1 0-1 0 0,0 1 0 0 0,-1-1 1 0 0,1 0-1 0 0,-1 0 0 0 0,0 0 0 0 0,-1 0 1 0 0,0 0-1 0 0,0 0 0 0 0,0 0 0 0 0,0 0 1 0 0,-1 0-1 0 0,0 0 0 0 0,0 0 1 0 0,-1 1-1 0 0,0-1-3 0 0,3 6-78 0 0,-1 0 0 0 0,0 1-1 0 0,0-1 1 0 0,0 1 0 0 0,0-1 0 0 0,0 1 0 0 0,0-1 0 0 0,0 1 0 0 0,0-1 0 0 0,0 0-1 0 0,0 1 1 0 0,0-1 0 0 0,-1 1 0 0 0,1-1 0 0 0,0 1 0 0 0,0-1 0 0 0,0 0 0 0 0,-1 1 0 0 0,1-1-1 0 0,0 0 1 0 0,0 1 0 0 0,-1-1 0 0 0,1 0 0 0 0,0 1 0 0 0,0-1 0 0 0,-1 0 0 0 0,1 1-1 0 0,-1-1 1 0 0,1 0 0 0 0,0 0 0 0 0,-1 1 0 0 0,1-1 0 0 0,0 0 0 0 0,-1 0 0 0 0,1 0-1 0 0,-1 0 1 0 0,1 1 0 0 0,-1-1 0 0 0,1 0 0 0 0,0 0 0 0 0,-1 0 0 0 0,1 0 0 0 0,-1 0 0 0 0,1 0-1 0 0,-1 0 1 0 0,1 0 0 0 0,-1 0 0 0 0,1-1 0 0 0,0 1 0 0 0,-1 0 0 0 0,1 0 0 0 0,-1 0-1 0 0,1 0 1 0 0,-1-1 78 0 0,-1 49 82 0 0,2-47-126 0 0,3 9 113 0 0,0 1 1 0 0,1 0-1 0 0,0-1 1 0 0,1 0-1 0 0,0 0 1 0 0,1 0-1 0 0,-1-1 1 0 0,2 1-1 0 0,0-1 1 0 0,0-1 0 0 0,0 0-1 0 0,1 0 1 0 0,0 0-1 0 0,1-1 1 0 0,0 0-1 0 0,0 0 1 0 0,0-1-1 0 0,1-1 1 0 0,0 1-1 0 0,0-1 1 0 0,0-1-1 0 0,0 0 1 0 0,1-1-1 0 0,0 0 1 0 0,9 1-70 0 0,4 2 29 0 0,0-1 1 0 0,1-2-1 0 0,0-1 1 0 0,0 0 0 0 0,-1-2-1 0 0,1-1 1 0 0,0-1 0 0 0,0-1-1 0 0,-1-1 1 0 0,1-2-1 0 0,-1 0 1 0 0,0-1 0 0 0,-1-1-1 0 0,0-2 1 0 0,0 0 0 0 0,-1-1-1 0 0,0-2 1 0 0,-1 0-1 0 0,12-11-29 0 0,-29 21 1 0 0,-1 1 0 0 0,0-2-1 0 0,0 1 1 0 0,0 0 0 0 0,0 0-1 0 0,-1-1 1 0 0,1 0 0 0 0,-1 1-1 0 0,0-1 1 0 0,0 0 0 0 0,-1 0-1 0 0,1 0 1 0 0,-1 0-1 0 0,1 0 1 0 0,-1-1 0 0 0,-1 1-1 0 0,1 0 1 0 0,0-1 0 0 0,-1 1-1 0 0,0 0 1 0 0,0-1 0 0 0,-1 1-1 0 0,1 0 1 0 0,-1-1 0 0 0,0 1-1 0 0,0 0 1 0 0,0 0-1 0 0,0-1 1 0 0,-1 1-1 0 0,-9 14-4039 0 0,5 30 3308 0 0,6-34 765 0 0,1 0 1 0 0,0 0 0 0 0,0 0 0 0 0,0 0-1 0 0,1 0 1 0 0,0-1 0 0 0,0 1 0 0 0,0 0-1 0 0,1-1 1 0 0,0 0 0 0 0,0 1-1 0 0,0-1 1 0 0,0 0 0 0 0,1-1 0 0 0,0 1-1 0 0,0-1 1 0 0,0 0 0 0 0,1 1-1 0 0,0-2 1 0 0,-1 1 0 0 0,1-1 0 0 0,0 1-1 0 0,1-1 1 0 0,-1-1 0 0 0,0 1 0 0 0,4 0-35 0 0,156 42 1070 0 0,-147-42-1283 0 0,-1-1 0 0 0,1-1 0 0 0,0-1 0 0 0,0 0 0 0 0,0-1 0 0 0,0-1 0 0 0,0 0 0 0 0,0-2 0 0 0,-1 0 0 0 0,0-1 0 0 0,0 0 0 0 0,0-2 0 0 0,0 0 0 0 0,-1-1 0 0 0,0 0 0 0 0,6-6 213 0 0,0-18 1463 0 0,-17 7 2456 0 0,-5 25-3821 0 0,0 0-461 0 0,0 0-549 0 0,1 6-2810 0 0,7 17 3439 0 0,-3-14 439 0 0,2 1 0 0 0,-1-1 0 0 0,1 0 0 0 0,0-1 0 0 0,1 0 1 0 0,0 0-1 0 0,0 0 0 0 0,1-1 0 0 0,0 0 0 0 0,0-1 0 0 0,1 0 0 0 0,-1-1 1 0 0,1 1-1 0 0,1-2 0 0 0,-1 0 0 0 0,1 0 0 0 0,-1-1 0 0 0,1 0 0 0 0,9 1-156 0 0,217 14 950 0 0,-222-18-973 0 0,14 0 175 0 0,0 0 1 0 0,0-3-1 0 0,0 0 1 0 0,-1-2 0 0 0,1-1-1 0 0,-1-1 1 0 0,-1-1-1 0 0,1-2 1 0 0,-2-1 0 0 0,1-1-1 0 0,-2-1 1 0 0,1-1-1 0 0,-2-1 1 0 0,21-17-153 0 0,-41 29-42 0 0,-1-1 0 0 0,1 0 1 0 0,-1 1-1 0 0,0-1 0 0 0,0-1 0 0 0,0 1 0 0 0,0 0 1 0 0,-1-1-1 0 0,0 1 0 0 0,0-1 0 0 0,0 0 0 0 0,0 0 0 0 0,-1 0 1 0 0,0 0-1 0 0,0 0 0 0 0,0 0 0 0 0,-1 0 0 0 0,0 0 0 0 0,0 0 1 0 0,0 0-1 0 0,0 0 0 0 0,-1 0 0 0 0,0 0 0 0 0,0 0 1 0 0,0 0-1 0 0,0 0 0 0 0,-1 0 0 0 0,0 0 0 0 0,0 1 0 0 0,0-1 1 0 0,-1 1-1 0 0,0 0 0 0 0,1-1 0 0 0,-2 1 0 0 0,1 0 1 0 0,0 1-1 0 0,-1-1 0 0 0,0 0 0 0 0,1 1 0 0 0,-1 0 0 0 0,-1 0 1 0 0,1 0-1 0 0,0 1 0 0 0,-1-1 0 0 0,1 1 0 0 0,-1 0 1 0 0,0 0-1 0 0,0 1 0 0 0,0-1 0 0 0,0 1 0 0 0,0 0 0 0 0,0 1 1 0 0,-4-1 41 0 0,4 0-63 0 0,1 0-1 0 0,-1 0 1 0 0,0 1 0 0 0,0 0 0 0 0,1 0 0 0 0,-1 0 0 0 0,0 0 0 0 0,0 1 0 0 0,1 0 0 0 0,-1 0 0 0 0,1 0 0 0 0,-1 1 0 0 0,1-1-1 0 0,-1 1 1 0 0,1 0 0 0 0,0 0 0 0 0,0 1 0 0 0,0-1 0 0 0,0 1 0 0 0,0 0 0 0 0,0 0 0 0 0,1 0 0 0 0,0 1 0 0 0,-1-1 0 0 0,1 1 0 0 0,1 0-1 0 0,-1 0 1 0 0,0 0 0 0 0,1 0 0 0 0,0 0 0 0 0,0 0 0 0 0,0 1 0 0 0,0-1 0 0 0,1 1 0 0 0,0-1 0 0 0,0 1 0 0 0,0-1 0 0 0,0 1-1 0 0,1 0 1 0 0,0 4 63 0 0,1-1 54 0 0,0 1-1 0 0,0-1 0 0 0,1 0 0 0 0,0 0 0 0 0,0 0 1 0 0,1 0-1 0 0,0 0 0 0 0,1-1 0 0 0,0 1 1 0 0,0-1-1 0 0,0 0 0 0 0,1 0 0 0 0,0-1 0 0 0,0 1 1 0 0,1-1-1 0 0,0 0 0 0 0,0 0 0 0 0,0-1 0 0 0,1 0 1 0 0,-1 0-1 0 0,1-1 0 0 0,1 1 0 0 0,1 0-53 0 0,10 5 110 0 0,1 0 0 0 0,0-1-1 0 0,1-1 1 0 0,0-1 0 0 0,0-1 0 0 0,1-1-1 0 0,0-1 1 0 0,6 0-110 0 0,182-12-1556 0 0,-202 7 1638 0 0,0-1 0 0 0,0 0 0 0 0,-1-1 0 0 0,1 1 0 0 0,-1-1 0 0 0,1-1 1 0 0,-1 0-1 0 0,0 0 0 0 0,0 0 0 0 0,-1-1 0 0 0,0 1 0 0 0,1-2 0 0 0,-1 1 0 0 0,-1-1 0 0 0,1 0 0 0 0,-1 0 0 0 0,0 0 0 0 0,-1-1 0 0 0,1 0 0 0 0,-1 0 0 0 0,-1 0 0 0 0,1 0 1 0 0,-1 0-1 0 0,2-8-82 0 0,-4 10 61 0 0,0-1 1 0 0,0 1 0 0 0,0 0-1 0 0,0-1 1 0 0,-1 1 0 0 0,0 0-1 0 0,0-1 1 0 0,-1 1 0 0 0,1 0 0 0 0,-1 0-1 0 0,0-1 1 0 0,-1 1 0 0 0,1 0-1 0 0,-1 0 1 0 0,0 0 0 0 0,0 0-1 0 0,-1 0 1 0 0,0 1 0 0 0,-2-5-62 0 0,5 9-623 0 0,0 0-205 0 0,0 39-1129 0 0,2-32 2102 0 0,1 0 0 0 0,0-1 0 0 0,1 1 0 0 0,0-1 0 0 0,0 1 0 0 0,0-1 0 0 0,1-1 0 0 0,0 1 0 0 0,0 0 0 0 0,0-1 0 0 0,0 0 0 0 0,1-1 0 0 0,0 1 0 0 0,0-1 0 0 0,1 0 0 0 0,-1 0 0 0 0,1-1 0 0 0,0 0 0 0 0,-1 0 0 0 0,1-1 0 0 0,1 1 0 0 0,-1-1 0 0 0,0-1 0 0 0,0 0 0 0 0,1 0 0 0 0,-1 0 0 0 0,1-1 0 0 0,-1 0 0 0 0,1 0 0 0 0,-1-1 0 0 0,4-1-145 0 0,-9 2 69 0 0,1-1 1 0 0,-1 0 0 0 0,0 1-1 0 0,1-1 1 0 0,-1 0-1 0 0,0-1 1 0 0,0 1 0 0 0,1 0-1 0 0,-1-1 1 0 0,0 1 0 0 0,0-1-1 0 0,-1 1 1 0 0,1-1-1 0 0,0 0 1 0 0,0 0 0 0 0,-1 0-1 0 0,1 0 1 0 0,-1 0 0 0 0,0 0-1 0 0,0 0 1 0 0,1 0-1 0 0,-1-1 1 0 0,-1 1 0 0 0,1-1-1 0 0,0 1 1 0 0,0 0-1 0 0,-1-1 1 0 0,0 1 0 0 0,1-1-1 0 0,-1 1 1 0 0,0-1 0 0 0,0 1-1 0 0,-1-2-69 0 0,11-33-193 0 0,20 62-3252 0 0,-20-13 3396 0 0,-1-1 0 0 0,2-1 0 0 0,0 1 0 0 0,0-2 0 0 0,0 1 0 0 0,1-2-1 0 0,1 1 1 0 0,-1-2 0 0 0,1 0 0 0 0,1 0 0 0 0,-1-1 0 0 0,1-1 0 0 0,0 0-1 0 0,1-1 1 0 0,-1-1 0 0 0,1 0 0 0 0,-1 0 0 0 0,1-2 0 0 0,0 0 0 0 0,4-1 49 0 0,91-3-4829 0 0,-38-10-1451 0 0,-53 9 553 0 0</inkml:trace>
  <inkml:trace contextRef="#ctx0" brushRef="#br0" timeOffset="3887.76">10487 0 19420 0 0,'0'0'891'0'0,"0"0"-93"0"0,0 0-445 0 0,0 0-780 0 0,0 0-633 0 0,0 0-354 0 0,0 0 14 0 0,0 0 402 0 0,0 0 385 0 0,0 0 256 0 0,0 0 146 0 0,0 0 110 0 0,14 34 86 0 0,40 110 82 0 0,-32 9 291 0 0,-22-109-226 0 0,10 506 1030 0 0,34-288-941 0 0,-41-251-212 0 0,0 0 0 0 0,2 0 0 0 0,-1 0 1 0 0,1-1-1 0 0,1 0 0 0 0,-1 0 0 0 0,2 0 1 0 0,0-1-1 0 0,0 0 0 0 0,0 0 0 0 0,1-1 0 0 0,0 0 1 0 0,1 0-1 0 0,0-1 0 0 0,0 0 0 0 0,1 0 1 0 0,-1-1-1 0 0,2-1 0 0 0,-1 0 0 0 0,0 0 1 0 0,8 2-10 0 0,-15-5-41 0 0,-1-1 1 0 0,0 1 0 0 0,1-1 0 0 0,0 0-1 0 0,-1 0 1 0 0,1 1 0 0 0,0-2 0 0 0,0 1 0 0 0,-1 0-1 0 0,1-1 1 0 0,0 1 0 0 0,0-1 0 0 0,0 0-1 0 0,0 0 1 0 0,0 0 0 0 0,0 0 0 0 0,-1 0-1 0 0,1-1 1 0 0,0 1 0 0 0,0-1 0 0 0,0 0 0 0 0,-1 0-1 0 0,1 0 1 0 0,0 0 0 0 0,-1-1 0 0 0,1 1-1 0 0,-1 0 1 0 0,1-1 0 0 0,-1 0 0 0 0,0 0-1 0 0,0 0 1 0 0,1 0 0 0 0,-1 0 0 0 0,-1 0 0 0 0,1 0-1 0 0,0-1 1 0 0,-1 1 0 0 0,1-1 0 0 0,-1 1-1 0 0,1-1 1 0 0,-1 1 0 0 0,0-1 0 0 0,0 0-1 0 0,-1 0 1 0 0,1 1 0 0 0,0-1 0 0 0,-1 0 0 0 0,0 0-1 0 0,0 0 1 0 0,1 0 0 0 0,-2 0 0 0 0,1 0-1 0 0,0 0 1 0 0,-1 0 40 0 0,-41-64-9507 0 0,31 52 4187 0 0</inkml:trace>
  <inkml:trace contextRef="#ctx0" brushRef="#br0" timeOffset="4149.577">10249 701 6809 0 0,'0'0'2066'0'0,"0"0"-484"0"0,0 0-434 0 0,0 0-249 0 0,42-4-180 0 0,135-11-210 0 0,316 26 94 0 0,-426-10-1070 0 0,60 1-2350 0 0,-2 9-4636 0 0,-106-9 3855 0 0</inkml:trace>
  <inkml:trace contextRef="#ctx0" brushRef="#br0" timeOffset="4367.052">11158 924 0 0 0,'0'0'1178'0'0,"0"0"-349"0"0,0 0-210 0 0,0 0 4 0 0,0 0 157 0 0,-3 33 167 0 0,-4 103 128 0 0,6-132-963 0 0,1 0 0 0 0,0 0 0 0 0,0 0 0 0 0,0 0 0 0 0,1 0 0 0 0,-1 0 0 0 0,1 0 0 0 0,0 0 0 0 0,0 0 0 0 0,1-1 0 0 0,-1 1 0 0 0,1 0 0 0 0,-1-1 0 0 0,1 1 0 0 0,0-1 0 0 0,1 1 0 0 0,-1-1 0 0 0,1 0 0 0 0,-1 0 0 0 0,1 0 0 0 0,0 0 0 0 0,0-1 0 0 0,0 1 0 0 0,0-1 0 0 0,1 0 0 0 0,1 1-112 0 0,7 6 548 0 0,11 6-109 0 0,-1-1-1 0 0,2-1 0 0 0,0-1 0 0 0,0-1 0 0 0,1-1 1 0 0,0-1-1 0 0,1-2 0 0 0,0 0 0 0 0,0-2 0 0 0,0-1 1 0 0,1-1-1 0 0,0-1 0 0 0,-1-1 0 0 0,1-1 0 0 0,0-2 1 0 0,-1-1-1 0 0,1-1 0 0 0,-1-1 0 0 0,19-6-438 0 0,59-46 2539 0 0,-102 55-2492 0 0,0 1 0 0 0,0-1 0 0 0,0 0 0 0 0,0 1 0 0 0,-1-1 0 0 0,1 0 0 0 0,0 0 0 0 0,-1-1 0 0 0,0 1 0 0 0,1 0 0 0 0,-1 0 0 0 0,0-1 0 0 0,0 1 0 0 0,-1-1 0 0 0,1 1 0 0 0,0-1 0 0 0,-1 1 0 0 0,1-1 0 0 0,-1 1 0 0 0,0-1 0 0 0,0 1 0 0 0,0-1 0 0 0,0 1 0 0 0,0-1 0 0 0,-1 0 0 0 0,1 1 0 0 0,-1-1 0 0 0,0 1 0 0 0,1 0 0 0 0,-1-1 0 0 0,0 1 0 0 0,-1 0 0 0 0,1-1 0 0 0,0 1 0 0 0,-1 0 0 0 0,1 0 0 0 0,-1 0 0 0 0,1 0 0 0 0,-1 0 0 0 0,0 0 0 0 0,0 1 0 0 0,0-1 0 0 0,-2 0-47 0 0,-20-14-141 0 0,-1 2 1 0 0,0 1-1 0 0,-2 1 1 0 0,1 1-1 0 0,-1 1 1 0 0,-1 1-1 0 0,0 2 1 0 0,0 1-1 0 0,0 1 1 0 0,-1 1-1 0 0,1 2 1 0 0,-1 1-1 0 0,0 1 1 0 0,-25 4 140 0 0,-78 32-1017 0 0,129-34 990 0 0,0-1 1 0 0,0 1-1 0 0,0 0 1 0 0,0-1-1 0 0,0 1 0 0 0,1 1 1 0 0,-1-1-1 0 0,1 0 1 0 0,-1 0-1 0 0,1 1 1 0 0,0 0-1 0 0,0-1 1 0 0,0 1-1 0 0,0 0 1 0 0,1 0-1 0 0,-1 0 0 0 0,1 0 1 0 0,-1 0-1 0 0,1 0 1 0 0,0 1-1 0 0,1-1 1 0 0,-1 0-1 0 0,0 0 1 0 0,1 1-1 0 0,0-1 1 0 0,0 1-1 0 0,0-1 0 0 0,0 0 1 0 0,0 1-1 0 0,1-1 1 0 0,-1 0-1 0 0,1 1 1 0 0,0-1-1 0 0,0 0 1 0 0,0 0-1 0 0,0 0 1 0 0,1 0-1 0 0,1 3 27 0 0,5 3 97 0 0,1-1 0 0 0,0 0 0 0 0,1 0 0 0 0,-1-1 0 0 0,1-1 0 0 0,1 1 1 0 0,-1-2-1 0 0,1 1 0 0 0,0-1 0 0 0,0-1 0 0 0,0 0 0 0 0,1-1 0 0 0,0 0 0 0 0,0-1 0 0 0,2 1-97 0 0,78 15 312 0 0,-21-4-2529 0 0,-25-3-3861 0 0,-29-6-4103 0 0</inkml:trace>
  <inkml:trace contextRef="#ctx0" brushRef="#br0" timeOffset="6853.009">2647 2964 5777 0 0,'0'0'3265'0'0,"0"0"-1299"0"0,0 0-835 0 0,0 0-483 0 0,0 0-303 0 0,0 0-189 0 0,0 0-108 0 0,0 0-20 0 0,0 0 47 0 0,0 0 82 0 0,0 0 137 0 0,0 0 132 0 0,-24-9 111 0 0,-76-25 85 0 0,-62-72 1890 0 0,142 100-2675 0 0,0 1 0 0 0,0 1 0 0 0,-1 1 0 0 0,1 1 1 0 0,-1 1-1 0 0,0 0 0 0 0,1 2 0 0 0,-1 0 1 0 0,0 1-1 0 0,1 1 0 0 0,0 1 0 0 0,0 1 0 0 0,0 1 1 0 0,0 1-1 0 0,1 0 0 0 0,0 1 0 0 0,1 2 1 0 0,-1-1-1 0 0,-4 6 163 0 0,21-14-57 0 0,-1 0 0 0 0,1 1 1 0 0,-1 0-1 0 0,1-1 0 0 0,0 1 0 0 0,0 0 1 0 0,0 0-1 0 0,0 1 0 0 0,0-1 0 0 0,0 0 1 0 0,0 0-1 0 0,1 1 0 0 0,-1-1 0 0 0,1 1 1 0 0,0 0-1 0 0,0-1 0 0 0,0 1 0 0 0,0 0 1 0 0,0 0-1 0 0,0-1 0 0 0,1 1 0 0 0,0 0 1 0 0,-1 0-1 0 0,1 0 0 0 0,0 0 0 0 0,0 0 1 0 0,1 0-1 0 0,-1 0 0 0 0,0-1 0 0 0,1 1 1 0 0,0 0-1 0 0,0 0 0 0 0,0 0 0 0 0,0-1 1 0 0,0 1-1 0 0,0 0 0 0 0,1-1 0 0 0,-1 0 1 0 0,1 1-1 0 0,0-1 0 0 0,0 0 0 0 0,0 1 1 0 0,0-1-1 0 0,0 0 0 0 0,0-1 0 0 0,0 1 1 0 0,1 0-1 0 0,-1-1 0 0 0,1 1 0 0 0,-1-1 1 0 0,1 0-1 0 0,0 1 0 0 0,-1-1 0 0 0,1-1 1 0 0,0 1-1 0 0,1 0 57 0 0,31 14 198 0 0,0-2 0 0 0,0-1 0 0 0,2-1 0 0 0,-1-3 0 0 0,1 0 0 0 0,0-3 0 0 0,0-1 0 0 0,9-1-198 0 0,-8-1-52 0 0,0 1 0 0 0,-1 2 0 0 0,1 2 0 0 0,-1 2 0 0 0,-1 1 0 0 0,0 2 0 0 0,0 1 0 0 0,2 3 52 0 0,-36-15-9 0 0,0 0 1 0 0,0 0-1 0 0,1 0 0 0 0,-1 0 0 0 0,-1 0 0 0 0,1 0 1 0 0,0 0-1 0 0,0 1 0 0 0,0-1 0 0 0,-1 1 0 0 0,1-1 1 0 0,0 1-1 0 0,-1 0 0 0 0,0 0 0 0 0,1-1 0 0 0,-1 1 1 0 0,0 0-1 0 0,0 0 0 0 0,0 0 0 0 0,0 0 1 0 0,0 1-1 0 0,-1-1 0 0 0,1 0 0 0 0,-1 0 0 0 0,1 0 1 0 0,-1 1-1 0 0,0-1 0 0 0,0 0 0 0 0,0 0 0 0 0,0 1 1 0 0,0-1-1 0 0,0 0 0 0 0,-1 0 0 0 0,1 1 0 0 0,-1-1 1 0 0,0 0-1 0 0,1 0 0 0 0,-1 0 0 0 0,0 0 1 0 0,0 0-1 0 0,0 0 0 0 0,-1 0 0 0 0,1 0 0 0 0,0 0 1 0 0,-2 1 8 0 0,-80 67 2025 0 0,50-50-1744 0 0,0-2 0 0 0,-1-2 1 0 0,-1-1-1 0 0,-1-1 0 0 0,0-3 1 0 0,0 0-1 0 0,-1-3 0 0 0,-1-1 0 0 0,1-1 1 0 0,-1-2-1 0 0,0-2 0 0 0,0-2 1 0 0,0-1-1 0 0,-24-5-281 0 0,-12-20 371 0 0,51 0-2812 0 0,34-8-5750 0 0,-2 24 0 0 0</inkml:trace>
  <inkml:trace contextRef="#ctx0" brushRef="#br0" timeOffset="7202.564">2921 3375 6585 0 0,'0'0'-757'0'0,"0"0"221"0"0,0 0 628 0 0,0 0 245 0 0,0 0 59 0 0,0 0 10 0 0,0 0-62 0 0,0 0-47 0 0,0 0-22 0 0,0 0 30 0 0,0 0 81 0 0,0 0 102 0 0,35 22 128 0 0,108 64 105 0 0,-64-63 575 0 0,-65-25-954 0 0,4 1-81 0 0,1-1 1 0 0,-1-1-1 0 0,1-1 0 0 0,-1-1 0 0 0,-1 0 1 0 0,1-1-1 0 0,-1-1 0 0 0,0 0 0 0 0,0-1 1 0 0,-1-1-1 0 0,0-1 0 0 0,-1-1 0 0 0,0 0 1 0 0,0 0-1 0 0,-1-2 0 0 0,-1 1 0 0 0,0-2 0 0 0,11-14-261 0 0,-21 22 41 0 0,0 0-1 0 0,0 0 0 0 0,0 0 1 0 0,-1-1-1 0 0,0 1 0 0 0,0-1 1 0 0,-1 1-1 0 0,1-1 0 0 0,-2 1 1 0 0,1-1-1 0 0,-1 0 0 0 0,1 0 1 0 0,-2 1-1 0 0,1-1 0 0 0,-1 0 1 0 0,0 1-1 0 0,-1-1 0 0 0,1 1 1 0 0,-1-1-1 0 0,-1 1 0 0 0,1 0 1 0 0,-1-1-1 0 0,0 2 0 0 0,0-1 1 0 0,-1 0-1 0 0,0 0 0 0 0,0 1 1 0 0,0 0-1 0 0,-1 0 0 0 0,1 0 1 0 0,-1 1-1 0 0,-3-3-40 0 0,-6-5-113 0 0,-1 0 0 0 0,-1 1-1 0 0,0 1 1 0 0,0 0 0 0 0,-1 1 0 0 0,0 1 0 0 0,0 0-1 0 0,-1 2 1 0 0,0 0 0 0 0,0 1 0 0 0,-4 0 113 0 0,0-1-140 0 0,-1 2 0 0 0,0 1 0 0 0,0 0 1 0 0,0 2-1 0 0,0 1 0 0 0,-1 1 0 0 0,1 0 1 0 0,0 2-1 0 0,0 1 0 0 0,1 1 0 0 0,-1 1 0 0 0,1 0 1 0 0,0 2-1 0 0,1 1 0 0 0,-1 0 0 0 0,2 2 0 0 0,0 0 1 0 0,0 1-1 0 0,1 1 0 0 0,0 1 0 0 0,1 1 1 0 0,-1 2 139 0 0,16-15-30 0 0,1 1 1 0 0,0-1-1 0 0,-1 1 1 0 0,1 0-1 0 0,0-1 1 0 0,0 1-1 0 0,1 0 1 0 0,-1 0-1 0 0,0 0 1 0 0,1 0-1 0 0,0 1 1 0 0,0-1-1 0 0,0 0 1 0 0,0 1-1 0 0,0-1 1 0 0,1 0-1 0 0,-1 1 1 0 0,1-1-1 0 0,0 1 1 0 0,0-1-1 0 0,0 0 1 0 0,1 1-1 0 0,-1-1 1 0 0,1 1-1 0 0,0-1 1 0 0,0 0-1 0 0,0 1 1 0 0,0-1-1 0 0,1 0 1 0 0,-1 0-1 0 0,1 0 1 0 0,0 0-1 0 0,0 0 1 0 0,0-1-1 0 0,0 1 1 0 0,0 0-1 0 0,0-1 1 0 0,1 1-1 0 0,0-1 1 0 0,-1 0-1 0 0,1 0 1 0 0,0 0-1 0 0,0 0 1 0 0,0-1 29 0 0,146 49-1350 0 0,-28-38-3679 0 0,-77-10-560 0 0</inkml:trace>
  <inkml:trace contextRef="#ctx0" brushRef="#br0" timeOffset="7825.559">3624 2280 9282 0 0,'0'0'231'0'0,"0"0"-513"0"0,0 0-487 0 0,0 0-127 0 0,0 0 242 0 0,0 0 441 0 0,0 0 298 0 0,0 0 123 0 0,-3 35 96 0 0,-9 113 126 0 0,34 34 1299 0 0,7 0-585 0 0,53 214 360 0 0,-77-381-1360 0 0,0 0 1 0 0,1-1-1 0 0,1 0 0 0 0,0 0 1 0 0,1-1-1 0 0,1 1 1 0 0,0-2-1 0 0,0 1 1 0 0,12 10-145 0 0,-18-20 121 0 0,0 0-1 0 0,0-1 1 0 0,1 1 0 0 0,-1-1 0 0 0,0 1 0 0 0,1-1-1 0 0,0 0 1 0 0,0 0 0 0 0,-1 0 0 0 0,1-1 0 0 0,0 0-1 0 0,0 1 1 0 0,1-1 0 0 0,-1-1 0 0 0,0 1 0 0 0,0 0-1 0 0,0-1 1 0 0,1 0 0 0 0,-1 0 0 0 0,0-1 0 0 0,0 1-1 0 0,0-1 1 0 0,0 1 0 0 0,1-1 0 0 0,-1-1 0 0 0,0 1-1 0 0,0-1 1 0 0,-1 1 0 0 0,1-1 0 0 0,0 0 0 0 0,0 0-1 0 0,-1-1 1 0 0,0 1 0 0 0,1-1 0 0 0,-1 0 0 0 0,0 0-1 0 0,0 0 1 0 0,1-1-121 0 0,5-6-91 0 0,-1 0 0 0 0,0 0 0 0 0,-1-1 0 0 0,0 0 1 0 0,0-1-1 0 0,-1 1 0 0 0,0-1 0 0 0,-1-1 0 0 0,-1 1 0 0 0,0-1 0 0 0,-1 1 0 0 0,0-1 0 0 0,-1 0 0 0 0,0 0 0 0 0,-1 0 0 0 0,0 0 0 0 0,-1-1 0 0 0,-1 1 1 0 0,0 0-1 0 0,-1 0 0 0 0,0 0 0 0 0,-2-4 91 0 0,-4-4-338 0 0,1 26-3843 0 0,7 9 4294 0 0,0 0-1 0 0,1 0 0 0 0,1 0 0 0 0,0 0 0 0 0,1 0 0 0 0,0 0 0 0 0,1 0 0 0 0,1-1 0 0 0,0 0 0 0 0,1 0 0 0 0,0 0 0 0 0,1-1 0 0 0,0 0 0 0 0,1 0 0 0 0,1-1 1 0 0,0 0-1 0 0,0 0 0 0 0,1-1 0 0 0,0 0 0 0 0,1-1 0 0 0,0 0 0 0 0,0-1 0 0 0,1 0 0 0 0,0-1 0 0 0,1 0 0 0 0,-1-1 0 0 0,1 0 0 0 0,0-1 0 0 0,1 0 0 0 0,-1-2 1 0 0,11 3-113 0 0,-6-3 250 0 0,-1-1 0 0 0,1-1 1 0 0,1 0-1 0 0,-1-1 1 0 0,0-1-1 0 0,0-1 1 0 0,-1 0-1 0 0,1-2 0 0 0,0 0 1 0 0,13-5-251 0 0,-24 7 87 0 0,-1-1 0 0 0,1 1 0 0 0,0-2 0 0 0,-1 1 0 0 0,0-1 0 0 0,0 0 0 0 0,0 0 0 0 0,0 0 0 0 0,-1-1 0 0 0,1 0 0 0 0,-1 0 0 0 0,0-1 0 0 0,-1 1 0 0 0,0-1 0 0 0,1 0 0 0 0,-2 0 0 0 0,1 0 0 0 0,-1-1 0 0 0,0 0 0 0 0,0 1 0 0 0,-1-1 0 0 0,0 0 0 0 0,0 0 0 0 0,0 0 0 0 0,-1 0 0 0 0,0 0 0 0 0,-1-5-87 0 0,1 5-6 0 0,0 0 1 0 0,-1 0-1 0 0,0 1 0 0 0,0-1 1 0 0,-1 0-1 0 0,0 1 1 0 0,0-1-1 0 0,0 1 1 0 0,-1-1-1 0 0,0 1 1 0 0,-1-1-1 0 0,1 1 1 0 0,-1 0-1 0 0,0 0 1 0 0,0 0-1 0 0,-1 1 1 0 0,0-1-1 0 0,0 1 1 0 0,0 0-1 0 0,-1 0 1 0 0,0 0-1 0 0,0 1 1 0 0,0-1-1 0 0,0 1 1 0 0,-1 1-1 0 0,1-1 1 0 0,-1 1-1 0 0,0 0 1 0 0,-3-2 5 0 0,0 19-3238 0 0,21 27 3218 0 0,-2-23 87 0 0,2 0 1 0 0,0-2 0 0 0,1 1 0 0 0,1-1-1 0 0,0-1 1 0 0,1-1 0 0 0,1 0 0 0 0,0-1 0 0 0,1-1-1 0 0,0 0 1 0 0,1-1 0 0 0,0-1 0 0 0,1-1-1 0 0,0 0 1 0 0,3-1-68 0 0,85 27-3212 0 0,1-16-4149 0 0,-81-16 534 0 0</inkml:trace>
  <inkml:trace contextRef="#ctx0" brushRef="#br0" timeOffset="8420.293">5210 2712 13035 0 0,'0'0'2842'0'0,"0"0"-1303"0"0,0 0-627 0 0,0 0-445 0 0,0 0-474 0 0,0 0-474 0 0,0 0-521 0 0,0 0-172 0 0,0 0 200 0 0,0 0 396 0 0,0 0 485 0 0,0 0 230 0 0,14-10 6 0 0,-6 3-127 0 0,-2 2-7 0 0,0-1 1 0 0,1 1-1 0 0,0 0 1 0 0,0 1-1 0 0,1 0 1 0 0,-1 0-1 0 0,1 0 0 0 0,0 1 1 0 0,0 0-1 0 0,0 1 1 0 0,0 0-1 0 0,0 0 1 0 0,8 0-10 0 0,439-9-245 0 0,-394 23-2051 0 0,-112 8 1636 0 0,-18 4 482 0 0,1 3 0 0 0,2 3-1 0 0,1 3 1 0 0,1 2 0 0 0,2 4 0 0 0,2 2 0 0 0,2 2 0 0 0,2 4 0 0 0,-25 26 178 0 0,67-61-160 0 0,0 0 0 0 0,1 1-1 0 0,1 1 1 0 0,0 0 0 0 0,0 1 0 0 0,2 0 0 0 0,0 0 0 0 0,0 1 0 0 0,2 1 0 0 0,0 0-1 0 0,1 0 1 0 0,0 0 0 0 0,2 1 0 0 0,0 0 0 0 0,-1 10 160 0 0,6-24-3 0 0,1 0 0 0 0,-1 0 0 0 0,1 0-1 0 0,0 0 1 0 0,0-1 0 0 0,1 1 0 0 0,-1 0 0 0 0,1-1 0 0 0,0 1-1 0 0,0-1 1 0 0,0 0 0 0 0,0 1 0 0 0,0-1 0 0 0,1 0 0 0 0,-1 0 0 0 0,1-1-1 0 0,0 1 1 0 0,0 0 0 0 0,0-1 0 0 0,0 0 0 0 0,1 0 0 0 0,-1 0 0 0 0,1 0-1 0 0,-1 0 1 0 0,1-1 0 0 0,-1 1 0 0 0,1-1 0 0 0,0 0 0 0 0,1 0 3 0 0,119 21 1302 0 0,-54-19-910 0 0,0-3 1 0 0,0-4-1 0 0,0-2 1 0 0,0-4 0 0 0,-1-2-1 0 0,0-4 1 0 0,-1-2-1 0 0,-1-3 1 0 0,29-16-393 0 0,-93 36 11 0 0,3 0 169 0 0,0 0-1 0 0,0 0 1 0 0,0-1-1 0 0,-1 0 1 0 0,1 0-1 0 0,0 0 1 0 0,-1 0-1 0 0,0-1 1 0 0,0 0-1 0 0,0 0 1 0 0,0-1-1 0 0,0 1 1 0 0,0-1-1 0 0,-1 0 1 0 0,0 0-1 0 0,0-1 1 0 0,0 1-1 0 0,0-1 1 0 0,-1 0-1 0 0,1 0 1 0 0,-1 0-1 0 0,-1 0 1 0 0,1-1-1 0 0,-1 1 1 0 0,0-1 0 0 0,0 1-1 0 0,0-1 1 0 0,-1 0-1 0 0,0 0 1 0 0,0 0-1 0 0,0 0 1 0 0,-1-1-180 0 0,-1 5-77 0 0,-1 0 0 0 0,1 0 0 0 0,-1 1 1 0 0,1-1-1 0 0,-1 0 0 0 0,0 1 0 0 0,0-1 1 0 0,0 1-1 0 0,0-1 0 0 0,0 1 0 0 0,0 0 1 0 0,0 0-1 0 0,0 0 0 0 0,0 0 1 0 0,-1 0-1 0 0,1 0 0 0 0,0 1 0 0 0,-1-1 1 0 0,1 1-1 0 0,0-1 0 0 0,-1 1 0 0 0,1 0 1 0 0,0 0-1 0 0,-1 0 0 0 0,1 0 0 0 0,-1 1 1 0 0,1-1-1 0 0,0 1 0 0 0,-1-1 1 0 0,1 1-1 0 0,0 0 0 0 0,0 0 0 0 0,-1 0 1 0 0,1 0-1 0 0,0 0 0 0 0,0 0 0 0 0,0 1 1 0 0,0-1-1 0 0,1 1 0 0 0,-1-1 0 0 0,0 1 1 0 0,0 0-1 0 0,1 0 0 0 0,-1 0 1 0 0,1 0-1 0 0,0 0 0 0 0,0 0 0 0 0,0 0 1 0 0,0 0-1 0 0,0 0 0 0 0,0 1 0 0 0,0 0 77 0 0,0 3 45 0 0,0 1-1 0 0,0 0 1 0 0,1-1-1 0 0,0 1 1 0 0,0-1-1 0 0,0 1 1 0 0,1 0-1 0 0,0-1 1 0 0,0 1-1 0 0,1-1 1 0 0,0 1-1 0 0,0-1 1 0 0,1 0 0 0 0,-1 0-1 0 0,1 0 1 0 0,1 0-1 0 0,-1-1 1 0 0,1 1-1 0 0,0-1 1 0 0,0 0-1 0 0,0 0 1 0 0,1 0-1 0 0,0 0 1 0 0,0-1-1 0 0,0 0 1 0 0,1 0-1 0 0,-1-1 1 0 0,1 1-1 0 0,0-1 1 0 0,0 0-1 0 0,0 0 1 0 0,4 0-45 0 0,171 49 374 0 0,-117-49-3547 0 0,-4-9-3478 0 0,-42 2 468 0 0</inkml:trace>
  <inkml:trace contextRef="#ctx0" brushRef="#br0" timeOffset="8692.016">5924 2430 18228 0 0,'0'0'1671'0'0,"0"0"-201"0"0,0 0-394 0 0,0 0-504 0 0,0 0-493 0 0,0 0-458 0 0,0 0-508 0 0,0 0-317 0 0,0 0-59 0 0,0 0 48 0 0,0 0 87 0 0,0 0-63 0 0,0 0-131 0 0,7-16-130 0 0,25-46-81 0 0,-31 62 1454 0 0,0-1 0 0 0,1 0 0 0 0,-1 1 0 0 0,0-1 0 0 0,1 1 0 0 0,-1 0 0 0 0,0-1 0 0 0,1 1 0 0 0,-1 0 0 0 0,1 0 0 0 0,-1 0 0 0 0,1 0 0 0 0,-1 0 0 0 0,0 0 0 0 0,1 0 0 0 0,-1 0 0 0 0,1 1 0 0 0,-1-1 0 0 0,0 0 0 0 0,1 1 0 0 0,-1 0 0 0 0,0-1 0 0 0,1 1 0 0 0,-1 0 0 0 0,0-1 0 0 0,0 1 0 0 0,0 0 0 0 0,0 0 0 0 0,1 0 0 0 0,-1 0 0 0 0,0 0 0 0 0,-1 0 0 0 0,1 0 0 0 0,0 0 0 0 0,0 1-1 0 0,0 0 81 0 0,6 4-517 0 0,41 36-3340 0 0,-31-27-450 0 0</inkml:trace>
  <inkml:trace contextRef="#ctx0" brushRef="#br0" timeOffset="8978.621">6720 3148 16388 0 0,'0'0'1261'0'0,"0"0"-417"0"0,0 0-464 0 0,0 0-233 0 0,0 0-68 0 0,0 0-21 0 0,0 0-22 0 0,0 0 11 0 0,0 0-8 0 0,0 0 10 0 0,36 14 22 0 0,110 39 28 0 0,-39-38 466 0 0,-93-17-476 0 0,-1 0 0 0 0,0-1 0 0 0,0-1-1 0 0,0 0 1 0 0,0-1 0 0 0,-1 0 0 0 0,1-1 0 0 0,-1-1 0 0 0,-1 0 0 0 0,1 0-1 0 0,-1-1 1 0 0,-1-1 0 0 0,1 1 0 0 0,-2-2 0 0 0,1 1 0 0 0,-1-2 0 0 0,0 1-1 0 0,-1-1 1 0 0,-1 0-89 0 0,-4 5-72 0 0,0 0 0 0 0,-1 1-1 0 0,0-1 1 0 0,0 0-1 0 0,0 0 1 0 0,-1 0 0 0 0,0 0-1 0 0,0-1 1 0 0,-1 1 0 0 0,0 0-1 0 0,0 0 1 0 0,0 0 0 0 0,0-1-1 0 0,-1 1 1 0 0,0 0-1 0 0,-1 0 1 0 0,0 0 0 0 0,1 0-1 0 0,-2 0 1 0 0,1 1 0 0 0,-1-1-1 0 0,0 0 1 0 0,0 1-1 0 0,0 0 1 0 0,-1 0 0 0 0,0 0-1 0 0,0 0 1 0 0,0 1 0 0 0,0-1-1 0 0,-1 1 1 0 0,-1-1 72 0 0,-7-6-91 0 0,1 1 1 0 0,-1 1-1 0 0,0 0 0 0 0,-1 1 1 0 0,0 0-1 0 0,-1 1 0 0 0,1 1 1 0 0,-1 0-1 0 0,-1 1 0 0 0,1 1 1 0 0,-14-3 90 0 0,9 5-66 0 0,0 1 1 0 0,0 0-1 0 0,0 1 0 0 0,-1 2 1 0 0,1 0-1 0 0,0 1 1 0 0,0 1-1 0 0,0 0 1 0 0,1 2-1 0 0,0 0 0 0 0,-14 8 66 0 0,25-11-72 0 0,1 0-1 0 0,-1 0 1 0 0,1 1-1 0 0,0 1 1 0 0,0-1-1 0 0,0 1 0 0 0,1 0 1 0 0,0 1-1 0 0,0-1 1 0 0,0 1-1 0 0,0 0 1 0 0,1 1-1 0 0,0-1 0 0 0,0 1 1 0 0,1 0-1 0 0,0 1 1 0 0,0-1-1 0 0,1 0 0 0 0,0 1 1 0 0,0 0-1 0 0,1 0 1 0 0,0 0-1 0 0,0 0 1 0 0,1 0-1 0 0,0 0 0 0 0,0 1 1 0 0,1-1-1 0 0,0 0 1 0 0,1 6 72 0 0,1-6-7 0 0,0-1 1 0 0,1 1-1 0 0,-1-1 1 0 0,1 0-1 0 0,1 0 1 0 0,0 0-1 0 0,0-1 1 0 0,0 1-1 0 0,0-1 0 0 0,1 0 1 0 0,0 0-1 0 0,1-1 1 0 0,-1 1-1 0 0,1-1 1 0 0,0 0-1 0 0,0-1 1 0 0,1 0-1 0 0,-1 0 1 0 0,1 0-1 0 0,0 0 1 0 0,0-1-1 0 0,0-1 1 0 0,1 1 6 0 0,172 43-6720 0 0,-132-40 1756 0 0,-12-3 1113 0 0</inkml:trace>
  <inkml:trace contextRef="#ctx0" brushRef="#br0" timeOffset="9525.954">7545 2806 14179 0 0,'0'0'1663'0'0,"0"0"-131"0"0,0 0-637 0 0,0 0-805 0 0,0 0-860 0 0,0 0-776 0 0,0 0-109 0 0,0 0 292 0 0,0 0 558 0 0,0 0 620 0 0,0 0 157 0 0,0 0 5 0 0,-2 12 59 0 0,9 100 503 0 0,-4-98-373 0 0,1 0 0 0 0,1-1 0 0 0,0 1 0 0 0,1-1 0 0 0,1 0 0 0 0,0-1 0 0 0,0 0 0 0 0,1 0 0 0 0,1 0 0 0 0,0-1 0 0 0,0 0-1 0 0,1-1 1 0 0,1 0 0 0 0,0 0 0 0 0,0-1 0 0 0,0-1 0 0 0,1 0 0 0 0,1-1 0 0 0,-1 0 0 0 0,1 0 0 0 0,1-2 0 0 0,-1 1 0 0 0,1-2 0 0 0,0 0 0 0 0,-1-1 0 0 0,15 2-166 0 0,-13-4 31 0 0,0 0-1 0 0,0-2 1 0 0,-1 0 0 0 0,1 0-1 0 0,0-2 1 0 0,-1 1-1 0 0,1-2 1 0 0,-1 0-1 0 0,0-1 1 0 0,0 0 0 0 0,0-1-1 0 0,-1-1 1 0 0,0 0-1 0 0,0-1 1 0 0,-1 0-1 0 0,0-1 1 0 0,-1 0 0 0 0,1-1-1 0 0,-2 0 1 0 0,1-1-1 0 0,-2 0 1 0 0,1 0-1 0 0,-2-1 1 0 0,1-1 0 0 0,-2 1-1 0 0,3-5-30 0 0,-16 3-1006 0 0,-13 35-1174 0 0,16-15 2198 0 0,1 0 1 0 0,0 0-1 0 0,1 0 0 0 0,-1 0 1 0 0,1 0-1 0 0,0 0 0 0 0,1 1 1 0 0,-1-1-1 0 0,1 0 0 0 0,0 1 1 0 0,1-1-1 0 0,0 0 0 0 0,0 0 0 0 0,0 1 1 0 0,1-1-1 0 0,-1 0 0 0 0,2 0 1 0 0,-1 0-1 0 0,1-1 0 0 0,-1 1 1 0 0,1-1-1 0 0,1 1 0 0 0,-1-1 1 0 0,1 0-1 0 0,0 0 0 0 0,0 0 1 0 0,1-1-1 0 0,-1 0 0 0 0,1 0 1 0 0,0 0-1 0 0,5 3-18 0 0,4 2 214 0 0,1 0 0 0 0,-1-1 0 0 0,1-1 0 0 0,0-1 0 0 0,1 0 0 0 0,0-1 0 0 0,0 0 0 0 0,0-1 0 0 0,0-1 0 0 0,1-1 0 0 0,12 0-214 0 0,7-1 68 0 0,1-1 1 0 0,-1-2-1 0 0,0-2 0 0 0,0-1 1 0 0,0-2-1 0 0,0-2 0 0 0,-1-1 0 0 0,-1-1 1 0 0,0-2-1 0 0,0-2 0 0 0,-1-1 1 0 0,-1-1-1 0 0,-1-2 0 0 0,24-19-68 0 0,-50 36 11 0 0,0-1 0 0 0,0 0 1 0 0,0 0-1 0 0,-1 0 0 0 0,1-1 0 0 0,-1 0 0 0 0,0 1 0 0 0,0-2 0 0 0,-1 1 0 0 0,1 0 0 0 0,-1-1 0 0 0,0 1 0 0 0,0-1 0 0 0,0 0 0 0 0,-1 0 1 0 0,1 0-1 0 0,-1-1 0 0 0,-1 1 0 0 0,1 0 0 0 0,-1-1 0 0 0,0 1 0 0 0,0-1 0 0 0,0 0 0 0 0,-1 1 0 0 0,0-1 0 0 0,0 1 0 0 0,0-1 1 0 0,-1 0-1 0 0,0 1 0 0 0,0-1 0 0 0,0 1 0 0 0,-1-1 0 0 0,0 1 0 0 0,0 0 0 0 0,0 0 0 0 0,-1 0 0 0 0,1 0 0 0 0,-1 0 0 0 0,-1 0 1 0 0,1 1-1 0 0,0-1 0 0 0,-4-2-11 0 0,-5-1-19 0 0,-1 1 0 0 0,1-1 0 0 0,-2 2 0 0 0,1 0 0 0 0,-1 1 0 0 0,0 0 0 0 0,0 1 0 0 0,0 0 1 0 0,0 1-1 0 0,-1 1 0 0 0,1 0 0 0 0,-1 1 0 0 0,0 1 0 0 0,1 0 0 0 0,-1 1 0 0 0,0 1 0 0 0,-11 2 19 0 0,20-3-6 0 0,1 0 0 0 0,-1 0 0 0 0,1 1-1 0 0,-1 0 1 0 0,1 0 0 0 0,0 0 0 0 0,0 0 0 0 0,0 1-1 0 0,0 0 1 0 0,0 0 0 0 0,0 0 0 0 0,1 1 0 0 0,-1 0-1 0 0,1 0 1 0 0,0 0 0 0 0,0 0 0 0 0,1 0 0 0 0,-1 1-1 0 0,1 0 1 0 0,0-1 0 0 0,0 1 0 0 0,1 0 0 0 0,-1 1-1 0 0,1-1 1 0 0,0 0 0 0 0,1 1 0 0 0,-1-1 0 0 0,1 1-1 0 0,0 0 1 0 0,0-1 0 0 0,1 1 0 0 0,0 0 0 0 0,0-1-1 0 0,0 1 1 0 0,1 0 0 0 0,0-1 0 0 0,0 1 0 0 0,0-1-1 0 0,0 1 1 0 0,1-1 0 0 0,0 1 0 0 0,0-1-1 0 0,1 0 1 0 0,0 0 0 0 0,0 0 0 0 0,1 2 6 0 0,23 11 204 0 0,1 0-1 0 0,0-3 1 0 0,1 0-1 0 0,1-2 1 0 0,0-1 0 0 0,0-1-1 0 0,1-2 1 0 0,1-1-1 0 0,0-1 1 0 0,0-2 0 0 0,0-1-1 0 0,25-1-203 0 0,-41-1 24 0 0,269 18-2774 0 0,-97-18-7988 0 0,-157-2 3539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1:47.60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755 431 2072 0 0,'0'0'805'0'0,"0"0"-261"0"0,0 0-128 0 0,0 0 51 0 0,0 0 135 0 0,0 0 203 0 0,0 0 263 0 0,0 0 281 0 0,0 0 221 0 0,0 0 105 0 0,0 0 28 0 0,0 0-9 0 0,0 0-91 0 0,-7-19-143 0 0,-19-58-206 0 0,19 27 1682 0 0,7 50-2982 0 0,0 0-140 0 0,0 0-200 0 0,0 0-205 0 0,-1 2-2264 0 0,-2 16 2490 0 0,-12 289 2148 0 0,17 525-1558 0 0,-13-845 2789 0 0,-12-27-4764 0 0,-4-13-2497 0 0,1 3-3789 0 0,18 31-547 0 0</inkml:trace>
  <inkml:trace contextRef="#ctx0" brushRef="#br0" timeOffset="321.136">1 232 18180 0 0,'0'0'1040'0'0,"0"0"4"0"0,0 0-191 0 0,0 0-467 0 0,0 0-468 0 0,0 0-268 0 0,0 0-103 0 0,0 0 98 0 0,39-28 196 0 0,132-86 183 0 0,-162 107-13 0 0,1 1 1 0 0,0 1-1 0 0,1 0 0 0 0,-1 0 0 0 0,1 1 0 0 0,0 0 1 0 0,0 1-1 0 0,0 0 0 0 0,1 1 0 0 0,-1 0 0 0 0,11 0-11 0 0,12-1 39 0 0,93-15 116 0 0,0 5 1 0 0,2 5 0 0 0,117 10-156 0 0,-196 1-79 0 0,-1 2 0 0 0,0 2 0 0 0,-1 2 0 0 0,0 3 0 0 0,0 1-1 0 0,-1 3 1 0 0,-1 1 0 0 0,-1 3 0 0 0,0 1 0 0 0,-2 3 0 0 0,29 20 79 0 0,-61-37-66 0 0,0 0 1 0 0,0 1-1 0 0,-1 0 0 0 0,0 0 1 0 0,-1 1-1 0 0,0 0 1 0 0,0 1-1 0 0,-1 0 0 0 0,0 0 1 0 0,-1 1-1 0 0,0 0 1 0 0,0 0-1 0 0,-1 0 0 0 0,-1 1 1 0 0,0 0-1 0 0,-1 0 0 0 0,0 1 1 0 0,-1-1-1 0 0,0 1 1 0 0,-1 4 65 0 0,-6-8 74 0 0,-1 1 1 0 0,-1-2 0 0 0,0 1 0 0 0,0 0 0 0 0,-1-1 0 0 0,1 0-1 0 0,-2-1 1 0 0,1 0 0 0 0,-1 0 0 0 0,-1 0 0 0 0,1-1 0 0 0,-1 0-1 0 0,0-1 1 0 0,0 0 0 0 0,0 0 0 0 0,-1-1 0 0 0,0-1-1 0 0,0 1 1 0 0,0-1 0 0 0,0-1 0 0 0,0 0 0 0 0,-1 0 0 0 0,-1-1-75 0 0,3 1 36 0 0,-132 32 372 0 0,0-6-1 0 0,-2-7 0 0 0,-1-6 0 0 0,0-6 0 0 0,-1-7 1 0 0,-45-8-408 0 0,58-13 81 0 0,200 15-10462 0 0,-39 4 5863 0 0,-4 0-3440 0 0</inkml:trace>
  <inkml:trace contextRef="#ctx0" brushRef="#br0" timeOffset="1073.877">1267 1374 15411 0 0,'0'0'1911'0'0,"0"0"-420"0"0,0 0-944 0 0,0 0-746 0 0,0 0-395 0 0,0 0-229 0 0,0 0-100 0 0,0 0 81 0 0,0 0 178 0 0,0 0 224 0 0,0 0 329 0 0,0 0 248 0 0,0 0 116 0 0,12 6 31 0 0,87 61 463 0 0,-91-60-608 0 0,0-1 0 0 0,1 1 0 0 0,0-2 0 0 0,0 1 0 0 0,0-1 1 0 0,0 0-1 0 0,1-1 0 0 0,0 0 0 0 0,0-1 0 0 0,0 0 0 0 0,0 0 0 0 0,0-1 1 0 0,1-1-1 0 0,-1 0 0 0 0,0 0 0 0 0,1-1 0 0 0,-1 0 0 0 0,1-1 0 0 0,-1 0 1 0 0,1 0-1 0 0,-1-1 0 0 0,0-1 0 0 0,0 0 0 0 0,0 0 0 0 0,0-1 0 0 0,0 0 1 0 0,5-4-140 0 0,-1 1 108 0 0,0 0-1 0 0,0-1 1 0 0,0 0 0 0 0,-1-1 0 0 0,-1-1 0 0 0,0 0 0 0 0,0-1 0 0 0,-1 0 0 0 0,0-1 0 0 0,-1 0 0 0 0,0 0 0 0 0,-1-1-1 0 0,-1-1 1 0 0,0 1 0 0 0,0-1 0 0 0,-1-1 0 0 0,-1 1 0 0 0,-1-1 0 0 0,0 0 0 0 0,-1-1 0 0 0,-1 1 0 0 0,0-1 0 0 0,-1 0 0 0 0,0-12-109 0 0,-6 19-103 0 0,0 1-1 0 0,-1-1 0 0 0,0 1 0 0 0,-1 0 0 0 0,0 1 0 0 0,0-1 1 0 0,0 1-1 0 0,-1 0 0 0 0,0 1 0 0 0,-1-1 0 0 0,1 1 0 0 0,-1 1 0 0 0,0 0 1 0 0,-1 0-1 0 0,1 0 0 0 0,-1 1 0 0 0,0 0 0 0 0,0 1 0 0 0,0 0 0 0 0,-1 1 1 0 0,1 0-1 0 0,-1 0 0 0 0,1 1 0 0 0,-1 0 0 0 0,0 0 0 0 0,1 1 1 0 0,-1 1-1 0 0,0-1 0 0 0,-6 3 105 0 0,4-3-120 0 0,-1 1 0 0 0,0 0 0 0 0,1 1 0 0 0,-1 0 0 0 0,1 1 1 0 0,0 0-1 0 0,0 1 0 0 0,0 1 0 0 0,0-1 0 0 0,1 2 0 0 0,0 0 0 0 0,0 0 0 0 0,0 1 0 0 0,1 1 1 0 0,0-1-1 0 0,0 2 0 0 0,1-1 0 0 0,0 1 0 0 0,1 1 0 0 0,0 0 0 0 0,0 0 0 0 0,1 0 1 0 0,0 1-1 0 0,1 0 0 0 0,0 0 0 0 0,1 1 0 0 0,0-1 0 0 0,-1 8 120 0 0,9-11-80 0 0,1-1 1 0 0,-1-1-1 0 0,1 1 0 0 0,1 0 0 0 0,-1-1 1 0 0,1 0-1 0 0,0 0 0 0 0,1-1 0 0 0,-1 1 1 0 0,1-1-1 0 0,0 0 0 0 0,1 0 0 0 0,-1-1 1 0 0,1 0-1 0 0,0 0 0 0 0,0-1 0 0 0,0 0 1 0 0,0 0-1 0 0,1 0 0 0 0,-1-1 0 0 0,1 0 1 0 0,-1-1-1 0 0,1 0 0 0 0,0 0 0 0 0,1 0 80 0 0,91 16-6205 0 0,-66-13-1730 0 0</inkml:trace>
  <inkml:trace contextRef="#ctx0" brushRef="#br0" timeOffset="1356.196">2343 969 14699 0 0,'0'0'-37'0'0,"0"0"-595"0"0,0 0-390 0 0,0 0-57 0 0,0 0 228 0 0,0 0 323 0 0,0 0 399 0 0,0 0 440 0 0,0 0 407 0 0,0 0 249 0 0,0 0 83 0 0,-1 32-75 0 0,-2 101-134 0 0,33 52 1481 0 0,26-49-1106 0 0,-55-155-1074 0 0,-2-27-5531 0 0,-5 29 701 0 0,1 5-4198 0 0</inkml:trace>
  <inkml:trace contextRef="#ctx0" brushRef="#br0" timeOffset="1620.298">1890 873 19356 0 0,'0'0'1749'0'0,"0"0"-412"0"0,0 0-806 0 0,0 0-456 0 0,0 0-181 0 0,0 0 1 0 0,0 0 100 0 0,39-2 41 0 0,128-5 25 0 0,323 8 1233 0 0,-366 2-5795 0 0,-3-2-7441 0 0,-125-1 4162 0 0</inkml:trace>
  <inkml:trace contextRef="#ctx0" brushRef="#br0" timeOffset="1888.708">3031 1306 16708 0 0,'0'0'4280'0'0,"0"0"-3210"0"0,0 0-1262 0 0,0 0-333 0 0,0 0-10 0 0,0 0 135 0 0,0 0 266 0 0,0 0 141 0 0,0 0 33 0 0,0 0 16 0 0,0 0 9 0 0,0 0-10 0 0,0 0 6 0 0,-9 24-2 0 0,-36 102 10 0 0,50-94-3180 0 0,14-19-7063 0 0,-8-8 2775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1:52.69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425 323 14907 0 0,'0'0'1424'0'0,"0"0"-151"0"0,0 0-577 0 0,0 0-567 0 0,0 0-558 0 0,0 0-477 0 0,0 0-102 0 0,0 0 237 0 0,0 0 451 0 0,0 0 463 0 0,0 0 216 0 0,1 18 43 0 0,50 335 1772 0 0,32-102-1175 0 0,-99-271-2036 0 0,-21-10-8611 0 0,24 22 1261 0 0</inkml:trace>
  <inkml:trace contextRef="#ctx0" brushRef="#br0" timeOffset="367.252">1 90 16724 0 0,'0'0'2535'0'0,"0"0"-1602"0"0,0 0-694 0 0,0 0-354 0 0,0 0-114 0 0,36-14 93 0 0,122-45 169 0 0,9 45 194 0 0,-122 12-234 0 0,-1 1 0 0 0,0 3 0 0 0,1 1 0 0 0,-1 3 0 0 0,0 1 0 0 0,-1 3 0 0 0,0 1 0 0 0,-1 2 0 0 0,0 2 0 0 0,-1 2 0 0 0,0 1 0 0 0,-2 2 0 0 0,0 2 0 0 0,-1 2 0 0 0,-2 1 0 0 0,24 22 7 0 0,-56-44-38 0 0,0 1 1 0 0,-1-1-1 0 0,0 1 1 0 0,1 0 0 0 0,-2 0-1 0 0,1 0 1 0 0,0 0-1 0 0,-1 0 1 0 0,1 1-1 0 0,-1-1 1 0 0,-1 1-1 0 0,1-1 1 0 0,-1 1-1 0 0,1 0 1 0 0,-1 0-1 0 0,0 0 1 0 0,-1 0-1 0 0,1 0 38 0 0,-71 25 1158 0 0,-30-18-705 0 0,-1-3 0 0 0,0-5 0 0 0,-64-8-453 0 0,-242 17 16 0 0,492 5-6790 0 0,7-14-218 0 0,-56-3-1199 0 0</inkml:trace>
  <inkml:trace contextRef="#ctx0" brushRef="#br0" timeOffset="880.411">1619 201 10066 0 0,'0'0'3296'0'0,"0"0"-669"0"0,0 0-968 0 0,0 0-718 0 0,0 0-442 0 0,0 0-267 0 0,0 0-135 0 0,0 0-73 0 0,0 0-64 0 0,0 0-56 0 0,0 0-22 0 0,0 0-4 0 0,0 0 22 0 0,33-11 14 0 0,99-33 14 0 0,-77 42-30 0 0,-52 6 62 0 0,-57-2 1385 0 0,14-3-1207 0 0,0 2 1 0 0,-1 1 0 0 0,1 3-1 0 0,0 1 1 0 0,1 2 0 0 0,-32 10-139 0 0,69-17-25 0 0,0 0 0 0 0,0-1 0 0 0,0 1 0 0 0,0 0 0 0 0,0 0 1 0 0,0 0-1 0 0,1 0 0 0 0,-1 0 0 0 0,0 0 0 0 0,0 1 0 0 0,1-1 0 0 0,-1 0 1 0 0,1 1-1 0 0,-1-1 0 0 0,1 1 0 0 0,0 0 0 0 0,0 0 0 0 0,-1-1 0 0 0,1 1 1 0 0,0 0-1 0 0,1 0 0 0 0,-1 0 0 0 0,0 0 0 0 0,0 0 0 0 0,1 0 0 0 0,0 0 1 0 0,-1 0-1 0 0,1 0 0 0 0,0 1 0 0 0,0-1 0 0 0,0 0 0 0 0,0 0 0 0 0,0 0 0 0 0,0 0 1 0 0,1 0-1 0 0,-1 0 0 0 0,1 0 0 0 0,-1 0 0 0 0,1 0 0 0 0,0 0 0 0 0,0 0 1 0 0,0 0-1 0 0,0 0 0 0 0,0 0 0 0 0,1-1 0 0 0,-1 1 0 0 0,0 0 0 0 0,1-1 25 0 0,74 78 400 0 0,163 68-3 0 0,-190-123-417 0 0,-1 3 1 0 0,-1 1-1 0 0,-2 3 1 0 0,-1 2-1 0 0,-2 1 1 0 0,-1 3-1 0 0,28 32 20 0 0,-61-61-9 0 0,-1 0 0 0 0,-1 1 0 0 0,0 0 0 0 0,0 0 0 0 0,0 0 0 0 0,-1 1 0 0 0,-1 0 0 0 0,0 0 0 0 0,0 0 0 0 0,-1 1 0 0 0,0-1 0 0 0,0 1 0 0 0,-2 0 0 0 0,1-1 0 0 0,-1 1 0 0 0,-1 10 9 0 0,-3-18 132 0 0,-1 1 0 0 0,1-1-1 0 0,-1 0 1 0 0,0 0 0 0 0,0 0-1 0 0,0-1 1 0 0,-1 1 0 0 0,1-1-1 0 0,-1 0 1 0 0,1 0 0 0 0,-1-1-1 0 0,0 1 1 0 0,1-1 0 0 0,-1 0 0 0 0,0 0-1 0 0,0-1 1 0 0,0 1 0 0 0,0-1-1 0 0,0 0 1 0 0,0 0 0 0 0,1-1-1 0 0,-1 0 1 0 0,0 0 0 0 0,-2 0-132 0 0,-8 0 215 0 0,-365-43 1569 0 0,2 1-3602 0 0,361 50-1636 0 0,19 12-6366 0 0,4-11-412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1:50.31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493 316 4145 0 0,'0'0'1504'0'0,"0"0"-165"0"0,0 0-212 0 0,0 0-165 0 0,0 0-64 0 0,0 0-43 0 0,0 0 8 0 0,0 0 31 0 0,0 0 58 0 0,0 0-21 0 0,0 0-47 0 0,0 0-101 0 0,0 0-143 0 0,16-25-119 0 0,46-77-97 0 0,-60 98-431 0 0,-1 1 0 0 0,1 0 0 0 0,-1-1-1 0 0,0 1 1 0 0,0-1 0 0 0,0 0-1 0 0,-1 1 1 0 0,1-1 0 0 0,-1 0-1 0 0,0 1 1 0 0,0-1 0 0 0,0 0 0 0 0,0 0-1 0 0,-1 1 1 0 0,0-1 0 0 0,1 0-1 0 0,-1 1 1 0 0,-1-1 0 0 0,1 1 0 0 0,0-1-1 0 0,-1 1 1 0 0,0 0 0 0 0,0 0-1 0 0,0-1 1 0 0,0 1 0 0 0,0 0-1 0 0,0 1 1 0 0,-1-1 0 0 0,0 0 0 0 0,1 1-1 0 0,-1-1 1 0 0,0 1 0 0 0,0 0-1 0 0,0 0 1 0 0,-1 0 0 0 0,1 1-1 0 0,0-1 1 0 0,-1 1 0 0 0,1-1 0 0 0,-1 1-1 0 0,1 0 1 0 0,-1 1 0 0 0,0-1-1 0 0,1 0 1 0 0,-1 1 0 0 0,0 0 0 0 0,0 0-1 0 0,1 0 1 0 0,-1 1 0 0 0,0-1-1 0 0,1 1 1 0 0,-1 0 0 0 0,-2 0 7 0 0,-33-1 44 0 0,0 1 0 0 0,0 2 1 0 0,0 2-1 0 0,0 2 0 0 0,1 1 1 0 0,0 2-1 0 0,0 1 0 0 0,1 2 0 0 0,-27 15-44 0 0,61-28-34 0 0,0 1 0 0 0,0-1 0 0 0,0 1 0 0 0,1 0 0 0 0,-1 0-1 0 0,1 1 1 0 0,-1-1 0 0 0,0 0 0 0 0,1 1 0 0 0,0 0 0 0 0,-1-1-1 0 0,1 1 1 0 0,0 0 0 0 0,0 0 0 0 0,0 0 0 0 0,0 0 0 0 0,1 1-1 0 0,-1-1 1 0 0,0 0 0 0 0,1 1 0 0 0,0 0 0 0 0,-1-1 0 0 0,1 1-1 0 0,0-1 1 0 0,0 1 0 0 0,1 0 0 0 0,-1 0 0 0 0,1 0 0 0 0,-1-1-1 0 0,1 1 1 0 0,0 0 0 0 0,0 0 0 0 0,0 0 0 0 0,0 0 0 0 0,1 0-1 0 0,-1-1 1 0 0,1 1 0 0 0,-1 0 0 0 0,1 0 0 0 0,0-1 0 0 0,0 1-1 0 0,1 0 1 0 0,-1-1 0 0 0,0 1 0 0 0,1-1 0 0 0,0 0 0 0 0,-1 1-1 0 0,1-1 1 0 0,0 0 0 0 0,0 0 0 0 0,0 0 0 0 0,0 0 0 0 0,1 0-1 0 0,-1-1 1 0 0,0 1 0 0 0,1-1 0 0 0,0 1 0 0 0,0-1 34 0 0,35 21 222 0 0,1-1 0 0 0,0-2 0 0 0,2-2 0 0 0,0-2 0 0 0,0-1 0 0 0,2-3 0 0 0,14 2-222 0 0,-14-4-44 0 0,-1 2 0 0 0,-1 1 0 0 0,0 3 0 0 0,-1 1 1 0 0,-1 2-1 0 0,0 1 0 0 0,26 19 44 0 0,-60-35-34 0 0,0 0 0 0 0,0 0 1 0 0,0 0-1 0 0,-1 1 0 0 0,1-1 0 0 0,-1 1 1 0 0,0 0-1 0 0,0 0 0 0 0,0 1 1 0 0,-1-1-1 0 0,1 1 0 0 0,-1 0 0 0 0,0 0 1 0 0,-1 0-1 0 0,1 0 0 0 0,-1 0 1 0 0,0 1-1 0 0,0-1 0 0 0,-1 1 0 0 0,1-1 1 0 0,-1 1-1 0 0,-1 0 0 0 0,1 0 1 0 0,-1-1-1 0 0,0 1 0 0 0,0 0 0 0 0,0 0 1 0 0,-1-1-1 0 0,0 1 0 0 0,0 0 1 0 0,-1-1-1 0 0,1 1 0 0 0,-1-1 0 0 0,-1 0 1 0 0,1 1-1 0 0,-1 0 34 0 0,-14 12 219 0 0,-1-1 0 0 0,0-1 1 0 0,-1 0-1 0 0,-1-1 0 0 0,0-2 0 0 0,-1 0 0 0 0,-1-1 1 0 0,0-1-1 0 0,0-1 0 0 0,-1-1 0 0 0,0-1 0 0 0,0-1 1 0 0,-1-1-1 0 0,0-1 0 0 0,0-1 0 0 0,-1-1 0 0 0,1-2 1 0 0,-1 0-1 0 0,1-1 0 0 0,-1-2 0 0 0,1 0 0 0 0,-4-2-219 0 0,6 3 134 0 0,1-2-1 0 0,-1 0 1 0 0,0-1-1 0 0,1-1 1 0 0,0-1-1 0 0,0-1 1 0 0,0 0-1 0 0,1-2 1 0 0,0 0-1 0 0,1-2 1 0 0,-3-2-134 0 0,21 13-84 0 0,0 0 1 0 0,0 0 0 0 0,0-1 0 0 0,-1 1 0 0 0,1-1-1 0 0,0 1 1 0 0,0-1 0 0 0,0 1 0 0 0,0-1-1 0 0,0 1 1 0 0,0-1 0 0 0,0 0 0 0 0,1 0-1 0 0,-1 1 1 0 0,0-1 0 0 0,0 0 0 0 0,0 0-1 0 0,1 0 1 0 0,-1 0 0 0 0,1 0 0 0 0,-1 0 0 0 0,0 0-1 0 0,1 0 1 0 0,0 0 0 0 0,-1 0 0 0 0,1 0-1 0 0,0-1 1 0 0,-1 1 0 0 0,1 0 0 0 0,0 0-1 0 0,0 0 1 0 0,0 0 0 0 0,0-1 0 0 0,0 1-1 0 0,0 0 1 0 0,0 0 0 0 0,1 0 0 0 0,-1 0 0 0 0,0 0-1 0 0,1 0 1 0 0,-1-1 0 0 0,1 1 0 0 0,-1 0-1 0 0,1 0 1 0 0,-1 0 0 0 0,1 0 0 0 0,0 0-1 0 0,-1 1 1 0 0,1-1 0 0 0,0 0 0 0 0,0 0-1 0 0,0 0 1 0 0,0 1 0 0 0,0-2 83 0 0,62-19-10641 0 0,-45 17 3700 0 0</inkml:trace>
  <inkml:trace contextRef="#ctx0" brushRef="#br0" timeOffset="1196.766">1082 267 6505 0 0,'0'0'2349'0'0,"0"0"-325"0"0,0 0-603 0 0,0 0-559 0 0,0 0-549 0 0,0 0-638 0 0,0 0-612 0 0,0 0-118 0 0,0 0 196 0 0,0 0 408 0 0,0 0 558 0 0,0 0 227 0 0,0 0 71 0 0,-2 22-6 0 0,-2 163 768 0 0,8-103-584 0 0,-4-46-344 0 0,2 0 0 0 0,1 1-1 0 0,2-1 1 0 0,1 0 0 0 0,2-1 0 0 0,2 0 0 0 0,2 3-239 0 0,-3-28-1227 0 0,-3-14-8461 0 0,-4 0 6089 0 0</inkml:trace>
  <inkml:trace contextRef="#ctx0" brushRef="#br0" timeOffset="1467.864">565 116 17340 0 0,'0'0'1177'0'0,"0"0"-135"0"0,0 0-563 0 0,0 0-639 0 0,0 0-362 0 0,0 0-130 0 0,0 0 99 0 0,0 0 219 0 0,36-17 170 0 0,114-52 75 0 0,-31 46 23 0 0,-92 24 57 0 0,19-2 0 0 0,20-4-33 0 0,-1 3-1 0 0,1 3 1 0 0,-1 3 0 0 0,0 3 0 0 0,0 2-1 0 0,0 4 1 0 0,-1 2 0 0 0,-1 3 0 0 0,27 12 42 0 0,-87-29-43 0 0,0-1 0 0 0,0 1 1 0 0,-1-1-1 0 0,1 1 0 0 0,0 0 1 0 0,0 0-1 0 0,-1 1 0 0 0,1-1 1 0 0,0 0-1 0 0,-1 1 1 0 0,0-1-1 0 0,1 1 0 0 0,-1 0 1 0 0,0 0-1 0 0,0 0 0 0 0,0 0 1 0 0,0 0-1 0 0,0 1 0 0 0,0-1 1 0 0,-1 0-1 0 0,1 1 0 0 0,-1-1 1 0 0,1 1-1 0 0,-1 0 0 0 0,0-1 1 0 0,0 1-1 0 0,-1 0 1 0 0,1 0-1 0 0,0 0 0 0 0,-1 0 1 0 0,0-1-1 0 0,1 1 0 0 0,-1 0 1 0 0,0 0-1 0 0,-1 0 0 0 0,1 0 1 0 0,0 0-1 0 0,-1 0 0 0 0,0 0 1 0 0,0-1-1 0 0,0 1 0 0 0,0 0 1 0 0,0-1-1 0 0,0 1 1 0 0,-1 0-1 0 0,1-1 0 0 0,-1 1 1 0 0,0 0 42 0 0,-39 23 271 0 0,-1-2 0 0 0,-2-1 1 0 0,0-3-1 0 0,-1-1 0 0 0,0-3 0 0 0,-2-1 1 0 0,0-3-1 0 0,-40 6-271 0 0,25-3 107 0 0,9-4-154 0 0,36-9-154 0 0,-1 1 0 0 0,1 1 0 0 0,0 1 0 0 0,0 0 0 0 0,1 1 0 0 0,0 1 0 0 0,0 1 0 0 0,0 0 0 0 0,-14 10 201 0 0,19-1-3115 0 0,10-3-2857 0 0,1-8-415 0 0</inkml:trace>
  <inkml:trace contextRef="#ctx0" brushRef="#br0" timeOffset="1747.072">1748 815 23349 0 0,'0'0'789'0'0,"0"0"-484"0"0,0 0-399 0 0,0 0-289 0 0,0 0-69 0 0,0 0 70 0 0,0 0 135 0 0,0 0 156 0 0,0 0 57 0 0,0 0 8 0 0,0 0-27 0 0,0 0-33 0 0,0 0-55 0 0,0 19-91 0 0,-2 84-801 0 0,6-83-1440 0 0,2-8-3143 0 0,1-4-4683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1:55.27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15 472 5785 0 0,'0'0'2994'0'0,"0"0"-565"0"0,0 0-442 0 0,0 0-450 0 0,0 0-412 0 0,0 0-324 0 0,0 0-274 0 0,0 0-170 0 0,0 0-95 0 0,0 0-89 0 0,0 0-69 0 0,-8-2-64 0 0,1 0-32 0 0,8 2 0 0 0,-1 0 1 0 0,0-1 0 0 0,1 1 0 0 0,-1-1 0 0 0,0 1-1 0 0,1-1 1 0 0,-1 1 0 0 0,0-1 0 0 0,0 1-1 0 0,1-1 1 0 0,-1 1 0 0 0,0-1 0 0 0,0 1 0 0 0,0-1-1 0 0,0 1 1 0 0,0-1 0 0 0,0 1 0 0 0,0-1 0 0 0,0 1-1 0 0,0-1 1 0 0,0 1 0 0 0,0-1 0 0 0,0 1-1 0 0,0-1 1 0 0,0 0 0 0 0,-1 1 0 0 0,1-1 0 0 0,0 1-1 0 0,0-1 1 0 0,0 1 0 0 0,-1 0 0 0 0,1-1 0 0 0,-1 0-9 0 0,164-24 248 0 0,1 7 0 0 0,1 7 1 0 0,0 7-1 0 0,34 9-248 0 0,-164 2-337 0 0,-57-2 211 0 0,16-5-88 0 0,-64-3-3157 0 0,25-6-5072 0 0,37 7 1522 0 0</inkml:trace>
  <inkml:trace contextRef="#ctx0" brushRef="#br0" timeOffset="314.457">922 0 21341 0 0,'0'0'476'0'0,"0"0"-42"0"0,0 0-310 0 0,0 0-502 0 0,0 0-509 0 0,0 0-109 0 0,0 0 138 0 0,0 0 353 0 0,0 0 422 0 0,0 0 91 0 0,0 0 5 0 0,0 0 25 0 0,0 0 24 0 0,31 29 54 0 0,103 90 66 0 0,48-9 442 0 0,-119-82-487 0 0,261 120 497 0 0,-384-151 1965 0 0,-49 18-3097 0 0,84-11 675 0 0,-37 6-606 0 0,-172 34 152 0 0,89 8-7233 0 0,126-43 2336 0 0,7-1-4196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19:41.4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234 423 13963 0 0,'0'0'480'0'0,"0"0"18"0"0,0 0-110 0 0,0 0-311 0 0,0 0-337 0 0,0 0-207 0 0,0 0-64 0 0,0 0 99 0 0,0 0 195 0 0,0 0 96 0 0,0 0 44 0 0,18 16 43 0 0,0-1 48 0 0,-10-9 8 0 0,0 0 0 0 0,0 1-1 0 0,0 0 1 0 0,-1 0 0 0 0,0 1 0 0 0,-1 0 0 0 0,1 0-1 0 0,-2 1 1 0 0,1-1 0 0 0,-1 1 0 0 0,0 1-1 0 0,-1-1 1 0 0,1 4-2 0 0,138 595 398 0 0,-80-329-256 0 0,-82-298-4225 0 0,1-17-1289 0 0,10 22 1083 0 0</inkml:trace>
  <inkml:trace contextRef="#ctx0" brushRef="#br0" timeOffset="312.822">0 320 18596 0 0,'0'0'994'0'0,"0"0"-17"0"0,0 0-169 0 0,0 0-421 0 0,0 0-359 0 0,0 0-231 0 0,0 0-106 0 0,0 0 2 0 0,37-25 59 0 0,119-78 12 0 0,-150 100 218 0 0,-1 0 0 0 0,1 0 0 0 0,0 0-1 0 0,0 1 1 0 0,0-1 0 0 0,0 2 0 0 0,1-1 0 0 0,-1 1-1 0 0,0-1 1 0 0,1 2 0 0 0,-1-1 0 0 0,1 1 0 0 0,-1 0 0 0 0,1 0-1 0 0,-1 1 1 0 0,1 0 0 0 0,-1 0 0 0 0,0 0 0 0 0,1 1-1 0 0,4 2 19 0 0,11 2-67 0 0,94 32-189 0 0,-1 4-1 0 0,-2 6 0 0 0,-2 4 1 0 0,-3 5-1 0 0,95 67 257 0 0,-30-21-21 0 0,-26-1-347 0 0,-148-100 397 0 0,0 0-1 0 0,0-1 1 0 0,1 1-1 0 0,-1-1 1 0 0,0 1-1 0 0,0-1 1 0 0,-1 1 0 0 0,1-1-1 0 0,0 0 1 0 0,0 0-1 0 0,-1 0 1 0 0,1 1-1 0 0,0-1 1 0 0,-1 0 0 0 0,1-1-1 0 0,-1 1 1 0 0,0 0-1 0 0,1 0 1 0 0,-1-1-1 0 0,0 1 1 0 0,1-1 0 0 0,-1 1-1 0 0,0-1 1 0 0,1 0-1 0 0,-1 1 1 0 0,0-1-1 0 0,0 0 1 0 0,1 0 0 0 0,-1 0-1 0 0,0-1 1 0 0,0 1-1 0 0,1 0 1 0 0,-1-1-1 0 0,0 1 1 0 0,0-1 0 0 0,1 1-1 0 0,-1-1 1 0 0,1 0-1 0 0,-1 0 1 0 0,1 0 0 0 0,-2 0-29 0 0,-11 0 43 0 0,-319 6 468 0 0,-1-14-1 0 0,-40-19-510 0 0,210 12-1927 0 0,205 35-2714 0 0,246 38-5447 0 0,-239-51 6124 0 0</inkml:trace>
  <inkml:trace contextRef="#ctx0" brushRef="#br0" timeOffset="662.11">1849 1166 9194 0 0,'0'0'876'0'0,"0"0"-136"0"0,0 0-180 0 0,0 0-270 0 0,0 0-162 0 0,0 0-73 0 0,0 0 19 0 0,0 0 26 0 0,0 0 34 0 0,0 0 30 0 0,0 0 48 0 0,0 0 64 0 0,18 27 50 0 0,56 84 47 0 0,-72-107-328 0 0,1 0 1 0 0,0-1 0 0 0,-1 1 0 0 0,1-1 0 0 0,0 0 0 0 0,0 0 0 0 0,1 0 0 0 0,-1 0 0 0 0,1-1 0 0 0,-1 1 0 0 0,1-1-1 0 0,0 0 1 0 0,0 0 0 0 0,0 0 0 0 0,0-1 0 0 0,0 1 0 0 0,0-1 0 0 0,1 0 0 0 0,-1 0 0 0 0,0 0 0 0 0,1-1 0 0 0,-1 0-1 0 0,1 0 1 0 0,-1 0 0 0 0,1 0-46 0 0,13 0 214 0 0,8 1-29 0 0,0 0-1 0 0,0-2 0 0 0,1-1 1 0 0,-1-2-1 0 0,0 0 0 0 0,-1-1 1 0 0,1-2-1 0 0,-1-1 0 0 0,0 0 1 0 0,-1-2-1 0 0,0-1 0 0 0,-1-1 1 0 0,0-1-1 0 0,-1-1 0 0 0,0-1 1 0 0,-1-1-1 0 0,-1 0 0 0 0,6-9-184 0 0,-23 23 23 0 0,0-1-1 0 0,0 1 0 0 0,-1-1 0 0 0,1 0 1 0 0,-1 0-1 0 0,0 0 0 0 0,0 0 1 0 0,0 0-1 0 0,0 0 0 0 0,0-1 1 0 0,-1 1-1 0 0,0-1 0 0 0,0 1 0 0 0,0-1 1 0 0,0 0-1 0 0,0 1 0 0 0,0-1 1 0 0,-1 0-1 0 0,0 1 0 0 0,0-1 1 0 0,0 0-1 0 0,0 0 0 0 0,-1 1 0 0 0,1-1 1 0 0,-1 0-1 0 0,0 1 0 0 0,0-1 1 0 0,0 1-1 0 0,-1-1 0 0 0,1 1 1 0 0,-1 0-1 0 0,0-1 0 0 0,0 1 0 0 0,0 0 1 0 0,0 0-1 0 0,-1 0 0 0 0,1 0 1 0 0,-1 1-1 0 0,1-1 0 0 0,-2 0-22 0 0,-134-74-744 0 0,112 68 648 0 0,1 0-1 0 0,-1 2 1 0 0,-1 1-1 0 0,1 1 1 0 0,-1 1 0 0 0,0 2-1 0 0,0 0 1 0 0,0 2-1 0 0,0 1 1 0 0,0 1-1 0 0,0 1 1 0 0,1 2 0 0 0,-1 0-1 0 0,1 2 1 0 0,0 1-1 0 0,1 1 1 0 0,0 1-1 0 0,0 1 1 0 0,-1 3 96 0 0,22-11-23 0 0,0 0 0 0 0,0 0 0 0 0,0 1 0 0 0,0 0 1 0 0,0 0-1 0 0,1 0 0 0 0,0 0 0 0 0,-1 0 0 0 0,2 1 0 0 0,-1-1 1 0 0,0 1-1 0 0,1 0 0 0 0,0 0 0 0 0,0 0 0 0 0,0 0 0 0 0,1 0 0 0 0,0 0 1 0 0,0 0-1 0 0,0 1 0 0 0,1-1 0 0 0,-1 0 0 0 0,1 1 0 0 0,1-1 0 0 0,-1 0 1 0 0,1 1-1 0 0,0-1 0 0 0,0 0 0 0 0,0 0 0 0 0,1 0 0 0 0,-1 0 1 0 0,1 0-1 0 0,1 0 0 0 0,-1 0 0 0 0,1-1 0 0 0,-1 1 0 0 0,1-1 0 0 0,1 1 1 0 0,-1-1-1 0 0,1 0 0 0 0,-1 0 0 0 0,1-1 0 0 0,0 1 0 0 0,1-1 1 0 0,-1 0-1 0 0,4 2 23 0 0,10 7-250 0 0,0-1 0 0 0,1-1 0 0 0,1 0 0 0 0,-1-2 0 0 0,1 0-1 0 0,1-1 1 0 0,0-1 0 0 0,0-1 0 0 0,0-1 0 0 0,0-1 0 0 0,3 0 250 0 0,145 6-6593 0 0,-125-9 468 0 0</inkml:trace>
  <inkml:trace contextRef="#ctx0" brushRef="#br0" timeOffset="1157.227">2992 145 14067 0 0,'0'0'6712'0'0,"0"0"-5244"0"0,0 0-1414 0 0,0 0-144 0 0,0 0-144 0 0,0 0-114 0 0,0 0-56 0 0,0 0-26 0 0,0 0-6 0 0,33-4 11 0 0,103-6 17 0 0,-133 10 389 0 0,0 0 0 0 0,0 1 0 0 0,0-1 0 0 0,0 1 0 0 0,0-1 0 0 0,0 1 0 0 0,0 0 0 0 0,0 0 0 0 0,-1 1 0 0 0,1-1 0 0 0,0 1 0 0 0,0-1 0 0 0,-1 1 0 0 0,1 0 0 0 0,-1 0 0 0 0,0 0 0 0 0,0 0 0 0 0,1 0 0 0 0,-1 1 0 0 0,-1-1 0 0 0,1 0 0 0 0,0 1 0 0 0,0 0 0 0 0,-1-1 0 0 0,0 1 0 0 0,1 0 1 0 0,-1 0-1 0 0,0 0 0 0 0,-1 0 0 0 0,2 2 19 0 0,3 9-89 0 0,23 57-19 0 0,-3 2 0 0 0,-4 1 0 0 0,-2 0 0 0 0,-4 1 0 0 0,1 39 108 0 0,32 144 73 0 0,-46-246-21 0 0,1 0-1 0 0,0 0 0 0 0,1 0 0 0 0,0 0 1 0 0,1 0-1 0 0,0-1 0 0 0,1 0 1 0 0,0 0-1 0 0,1-1 0 0 0,0 1 1 0 0,1-1-1 0 0,0-1 0 0 0,0 0 1 0 0,1 0-1 0 0,0 0 0 0 0,1-1 0 0 0,0-1 1 0 0,0 0-1 0 0,1 0 0 0 0,-1-1 1 0 0,2 0-1 0 0,-1-1 0 0 0,0 0 1 0 0,1 0-1 0 0,0-2 0 0 0,0 1 0 0 0,0-2 1 0 0,1 0-1 0 0,-1 0 0 0 0,0-1 1 0 0,1 0-1 0 0,10-2-51 0 0,-16 0-10 0 0,1 0-1 0 0,-1-1 1 0 0,0 0 0 0 0,0 0-1 0 0,-1-1 1 0 0,1 0 0 0 0,0 0-1 0 0,-1-1 1 0 0,0 1-1 0 0,0-1 1 0 0,0-1 0 0 0,0 1-1 0 0,-1-1 1 0 0,1 0 0 0 0,-1 0-1 0 0,-1-1 1 0 0,1 0 0 0 0,-1 1-1 0 0,0-1 1 0 0,0-1 0 0 0,0 1-1 0 0,-1-1 1 0 0,0 1 0 0 0,0-1-1 0 0,-1 0 1 0 0,0 0 0 0 0,0 0-1 0 0,0-5 11 0 0,2-5-60 0 0,-1 0-1 0 0,0 0 1 0 0,-1-1 0 0 0,-1 1-1 0 0,-1 0 1 0 0,-1 0 0 0 0,0-1-1 0 0,-1 1 1 0 0,-1 0 0 0 0,0 0-1 0 0,-5-11 61 0 0,8 24-24 0 0,-1-1-1 0 0,0 1 0 0 0,0 0 0 0 0,0 0 0 0 0,0 0 0 0 0,-1 1 0 0 0,0-1 0 0 0,1 0 0 0 0,-1 0 0 0 0,-1 1 1 0 0,1-1-1 0 0,0 1 0 0 0,-1 0 0 0 0,0 0 0 0 0,0 0 0 0 0,0 0 0 0 0,0 0 0 0 0,0 1 0 0 0,0-1 1 0 0,-1 1-1 0 0,1 0 0 0 0,-1 0 0 0 0,0 0 0 0 0,0 0 0 0 0,1 1 0 0 0,-1 0 0 0 0,0-1 0 0 0,0 1 1 0 0,0 1-1 0 0,-2-1 25 0 0,3 5-66 0 0,0 0 1 0 0,0 0-1 0 0,0 0 1 0 0,1 0-1 0 0,-1 1 1 0 0,1-1-1 0 0,0 1 1 0 0,0 0-1 0 0,1-1 1 0 0,-1 1-1 0 0,1 0 1 0 0,0 0-1 0 0,1 0 1 0 0,-1 0-1 0 0,1 0 1 0 0,0 0-1 0 0,0 0 1 0 0,0 0-1 0 0,1 0 1 0 0,0 1 65 0 0,3 11 72 0 0,1-1 0 0 0,0 0 0 0 0,1 0 1 0 0,1 0-1 0 0,1-1 0 0 0,0 0 0 0 0,1 0 0 0 0,0-1 0 0 0,1 0 0 0 0,1-1 1 0 0,0 0-1 0 0,1-1 0 0 0,0 0 0 0 0,1-1 0 0 0,1 0 0 0 0,-1-1 0 0 0,2 0 1 0 0,-1-1-1 0 0,1-1 0 0 0,0-1 0 0 0,14 5-72 0 0,-2 0-174 0 0,0-2-1 0 0,0-1 1 0 0,1-2 0 0 0,0 0 0 0 0,0-2 0 0 0,0-1-1 0 0,1-1 1 0 0,0-2 0 0 0,1-1 174 0 0,66-9-3927 0 0,-6-15-3912 0 0,-71 17 2625 0 0</inkml:trace>
  <inkml:trace contextRef="#ctx0" brushRef="#br0" timeOffset="1415.561">3125 457 22765 0 0,'0'0'-128'0'0,"0"0"160"0"0,0 0-56 0 0,0 0-96 0 0,0 0 8 0 0,250-100-8 0 0,-163 96 8 0 0,8 4-96 0 0,4 0-168 0 0,2 0-337 0 0,2 5-535 0 0,-8 3-632 0 0,-1 0-641 0 0,-7 1-735 0 0,-7 1-233 0 0,-23-3 472 0 0,-17-1-2456 0 0</inkml:trace>
  <inkml:trace contextRef="#ctx0" brushRef="#br0" timeOffset="1742.382">4738 762 9322 0 0,'0'0'4092'0'0,"0"0"-2838"0"0,0 0-911 0 0,0 0-428 0 0,0 0-261 0 0,0 0 1 0 0,0 0 86 0 0,0 0 193 0 0,0 0 55 0 0,0 0 3 0 0,26 36 3 0 0,80 112 7 0 0,-93-129 8 0 0,108 133 992 0 0,-113-147-937 0 0,-1 1 0 0 0,1-1-1 0 0,0 0 1 0 0,0-1-1 0 0,0 0 1 0 0,1 0 0 0 0,-1-1-1 0 0,1 0 1 0 0,0 0-1 0 0,0-1 1 0 0,0 0 0 0 0,0-1-1 0 0,0 0 1 0 0,1 0-1 0 0,-1-1 1 0 0,3 0-65 0 0,3-1-104 0 0,-1 0 0 0 0,1-1 0 0 0,-1-1 0 0 0,1 0 0 0 0,-1-1 0 0 0,0 0 0 0 0,0-2 0 0 0,-1 1 0 0 0,1-1 0 0 0,-1-1 0 0 0,-1-1 0 0 0,1 0-1 0 0,-1 0 1 0 0,-1-1 0 0 0,1-1 0 0 0,-2 0 0 0 0,1 0 0 0 0,-1-1 0 0 0,-1 0 0 0 0,0-1 0 0 0,-1 0 0 0 0,0-1 0 0 0,-1 1 0 0 0,0-2 0 0 0,-1 1 0 0 0,1-3 104 0 0,27-148 2893 0 0,-35 181-2917 0 0,1 0 0 0 0,1 0 1 0 0,0 0-1 0 0,2 0 0 0 0,-1 0 0 0 0,2 0 0 0 0,0 0 0 0 0,2-1 1 0 0,-1 0-1 0 0,2 0 0 0 0,0 0 0 0 0,1-1 0 0 0,0 0 0 0 0,2-1 1 0 0,-1 1-1 0 0,5 3 24 0 0,152 114-2381 0 0,-39-71-7553 0 0,-100-49 6508 0 0</inkml:trace>
  <inkml:trace contextRef="#ctx0" brushRef="#br0" timeOffset="2259.028">6107 760 17052 0 0,'0'0'404'0'0,"0"0"-62"0"0,0 0-378 0 0,0 0-398 0 0,0 0-182 0 0,0 0 21 0 0,0 0 160 0 0,0 0 124 0 0,0 0 29 0 0,0 0 35 0 0,33-4 81 0 0,208-31 177 0 0,-170 22 153 0 0,0 3-1 0 0,1 3 0 0 0,-1 3 1 0 0,55 6-164 0 0,-126-2-28 0 0,-1 1 1 0 0,1-1-1 0 0,-1 1 1 0 0,0-1-1 0 0,1 1 1 0 0,0 0-1 0 0,-1-1 1 0 0,1 1-1 0 0,-1 0 1 0 0,1-1-1 0 0,0 1 1 0 0,-1 0-1 0 0,1 0 1 0 0,0-1-1 0 0,0 1 1 0 0,0 0 0 0 0,0 0-1 0 0,0 0 1 0 0,0-1-1 0 0,0 1 1 0 0,0 0-1 0 0,0 0 1 0 0,0-1-1 0 0,0 1 1 0 0,0 0-1 0 0,0 0 1 0 0,1 0-1 0 0,-1-1 1 0 0,0 1-1 0 0,0 0 1 0 0,1-1-1 0 0,-1 1 1 0 0,1 0-1 0 0,-1-1 1 0 0,1 1-1 0 0,-1 0 1 0 0,1-1-1 0 0,-1 1 1 0 0,1-1 0 0 0,-1 1-1 0 0,1-1 1 0 0,0 1-1 0 0,-1-1 1 0 0,1 1-1 0 0,0-1 1 0 0,-1 0-1 0 0,1 1 1 0 0,0-1-1 0 0,0 0 1 0 0,-1 0-1 0 0,1 0 1 0 0,0 1-1 0 0,0-1 1 0 0,0 0-1 0 0,-1 0 1 0 0,1 0-1 0 0,0 0 1 0 0,0 0 27 0 0,-121 53 348 0 0,46-23-422 0 0,1 3 1 0 0,2 3-1 0 0,1 3 1 0 0,2 3-1 0 0,2 3 1 0 0,-39 36 73 0 0,100-79-6 0 0,0 1 1 0 0,1 0 0 0 0,-1 0-1 0 0,1 0 1 0 0,0 1 0 0 0,0 0-1 0 0,0 0 1 0 0,0 0 0 0 0,1 0 0 0 0,-1 0-1 0 0,1 1 1 0 0,0-1 0 0 0,0 1-1 0 0,1 0 1 0 0,0 0 0 0 0,0 0-1 0 0,0 0 1 0 0,0 0 0 0 0,1 0 0 0 0,-1 1-1 0 0,1-1 1 0 0,1 0 0 0 0,-1 1-1 0 0,1-1 1 0 0,0 1 0 0 0,0-1-1 0 0,1 1 1 0 0,-1-1 0 0 0,1 0-1 0 0,1 1 1 0 0,-1-1 0 0 0,1 0 0 0 0,0 0-1 0 0,0 0 1 0 0,0 0 0 0 0,0 0-1 0 0,1 0 1 0 0,0-1 0 0 0,0 1-1 0 0,1-1 1 0 0,-1 0 0 0 0,1 0 0 0 0,3 4 5 0 0,24 5 179 0 0,1-1 0 0 0,1-1 0 0 0,0-1 0 0 0,0-2 0 0 0,0-2 0 0 0,1-1 0 0 0,0-1 1 0 0,0-2-1 0 0,0-1 0 0 0,1-2 0 0 0,12-3-179 0 0,15 4 133 0 0,214-15-1102 0 0,-375 56 52 0 0,64-16-5986 0 0,34-22 2506 0 0,1-2 2054 0 0</inkml:trace>
  <inkml:trace contextRef="#ctx0" brushRef="#br0" timeOffset="2541.528">7263 657 16580 0 0,'0'0'-389'0'0,"0"0"-193"0"0,0 0-86 0 0,0 0 191 0 0,0 0 365 0 0,0 0 152 0 0,0 0-25 0 0,12 38-27 0 0,37 118 0 0 0,3 142 101 0 0,-28-111 85 0 0,-20-176 65 0 0,-3-10-3550 0 0,-1 0-3601 0 0,-3-1 2250 0 0</inkml:trace>
  <inkml:trace contextRef="#ctx0" brushRef="#br0" timeOffset="2810.614">7179 164 22357 0 0,'0'0'296'0'0,"0"0"16"0"0,0 0-88 0 0,0 0-272 0 0,0 0-440 0 0,0 0-168 0 0,0 0-128 0 0,0 0-265 0 0,0 0-287 0 0,0 0-720 0 0,0 0-793 0 0,0 0-544 0 0,0 0 121 0 0,0 0 727 0 0,136 114 785 0 0,-125-85 511 0 0,-5-10-455 0 0</inkml:trace>
  <inkml:trace contextRef="#ctx0" brushRef="#br0" timeOffset="3573.255">8073 1396 18020 0 0,'0'0'1140'0'0,"0"0"-5"0"0,0 0-268 0 0,0 0-352 0 0,0 0-219 0 0,0 0-146 0 0,0 0-107 0 0,0 0-80 0 0,0 0-39 0 0,0 0-44 0 0,0 0-48 0 0,0 0-50 0 0,19-20-47 0 0,62-64-19 0 0,-76 80 258 0 0,0 0-1 0 0,-1 0 1 0 0,0-1 0 0 0,0 0-1 0 0,0 1 1 0 0,0-1 0 0 0,-1-1 0 0 0,0 1-1 0 0,0 0 1 0 0,0-1 0 0 0,-1 1 0 0 0,0-1-1 0 0,0 0 1 0 0,0 0 0 0 0,-1 0-1 0 0,0 0 1 0 0,0 0 0 0 0,0 0 0 0 0,-1 0-1 0 0,0 0 1 0 0,0 0 0 0 0,-1-1 0 0 0,0-3 26 0 0,0 2 5 0 0,-3-2-94 0 0,0 0 0 0 0,-1 0 0 0 0,0 1 0 0 0,-1 0 1 0 0,0 0-1 0 0,0 0 0 0 0,-1 1 0 0 0,0 0 0 0 0,-1 0 0 0 0,0 1 0 0 0,0 0 0 0 0,0 0 0 0 0,-1 1 1 0 0,0 0-1 0 0,0 0 0 0 0,-1 1 0 0 0,1 0 0 0 0,-1 1 0 0 0,0 0 0 0 0,0 1 0 0 0,-1 0 0 0 0,1 0 1 0 0,-1 1 88 0 0,-5-2-177 0 0,0 1 0 0 0,-1 1 0 0 0,1 0 1 0 0,0 1-1 0 0,-1 0 0 0 0,1 2 1 0 0,-1 0-1 0 0,1 1 0 0 0,0 0 1 0 0,-1 1-1 0 0,-11 5 177 0 0,21-6-63 0 0,1 0 0 0 0,-1 1 0 0 0,1 0 0 0 0,0 1 1 0 0,0-1-1 0 0,0 1 0 0 0,0 0 0 0 0,0 0 0 0 0,1 1 0 0 0,0 0 1 0 0,0 0-1 0 0,0 0 0 0 0,1 0 0 0 0,0 1 0 0 0,0 0 0 0 0,0 0 0 0 0,0 0 1 0 0,1 0-1 0 0,0 1 0 0 0,1-1 0 0 0,-1 1 0 0 0,1 0 0 0 0,0-1 1 0 0,1 1-1 0 0,0 0 0 0 0,0 0 0 0 0,0 0 0 0 0,1 4 63 0 0,0-4 36 0 0,0 0 1 0 0,1 0-1 0 0,0 0 0 0 0,0 0 1 0 0,1 0-1 0 0,0 0 0 0 0,0 0 1 0 0,0-1-1 0 0,1 1 0 0 0,0-1 1 0 0,0 1-1 0 0,1-1 0 0 0,-1 0 1 0 0,1-1-1 0 0,1 1 0 0 0,-1-1 1 0 0,1 1-1 0 0,0-1 0 0 0,0-1 1 0 0,1 1-1 0 0,-1-1 0 0 0,1 0 1 0 0,0 0-1 0 0,0 0 0 0 0,0-1 1 0 0,1 0-1 0 0,-1 0 0 0 0,1-1 1 0 0,0 0-1 0 0,0 0 0 0 0,3 0-36 0 0,227 25 1136 0 0,149-65 300 0 0,-211 32-2256 0 0,-134-15 813 0 0,-1-2 1 0 0,0-1-1 0 0,-2-2 0 0 0,-1-2 1 0 0,-2-1-1 0 0,0-2 0 0 0,-2-1 1 0 0,-1-2-1 0 0,-2-1 0 0 0,-2-1 1 0 0,-1-2-1 0 0,-2 0 0 0 0,-1-2 1 0 0,-2-1-1 0 0,-2 0 0 0 0,-2-2 1 0 0,-2 0-1 0 0,-1-1 0 0 0,4-30 7 0 0,-3 10 223 0 0,-3 0-1 0 0,-4-1 0 0 0,-2 0 1 0 0,-2 0-1 0 0,-4-1 0 0 0,-3 1 1 0 0,-2-6-223 0 0,-9 21-299 0 0,-5 91-2894 0 0,0 16 3234 0 0,1 2 0 0 0,3 0 0 0 0,3 1 0 0 0,3 0 0 0 0,2 1 0 0 0,3 0 0 0 0,2 0 0 0 0,3-1 0 0 0,3 1 0 0 0,5 17-41 0 0,-6-53 44 0 0,1 0 1 0 0,0-1 0 0 0,2 0-1 0 0,2 0 1 0 0,0-1 0 0 0,1 0-1 0 0,1 0 1 0 0,1-1 0 0 0,1-1-1 0 0,1 0 1 0 0,1-1 0 0 0,0 0-1 0 0,2-2 1 0 0,0 1 0 0 0,1-2-1 0 0,1-1 1 0 0,1 0 0 0 0,0-1-1 0 0,1-1 1 0 0,0-1-1 0 0,1-1 1 0 0,0-1 0 0 0,1-1-1 0 0,1-1 1 0 0,-1-1 0 0 0,2-1-1 0 0,-1-1 1 0 0,0-1 0 0 0,1-1-1 0 0,0-1 1 0 0,24-1-45 0 0,-38-3 9 0 0,0 0-1 0 0,-1 0 1 0 0,1-1-1 0 0,0 0 1 0 0,-1-1 0 0 0,0 0-1 0 0,1-1 1 0 0,-1 0-1 0 0,-1-1 1 0 0,1 0 0 0 0,-1-1-1 0 0,1 1 1 0 0,-2-2-1 0 0,1 1 1 0 0,-1-1 0 0 0,0-1-1 0 0,0 1 1 0 0,-1-1-1 0 0,1-2-8 0 0,20-75 2480 0 0,-28 84-2548 0 0,0 1-284 0 0,-2 46-1895 0 0,29 74 2073 0 0,33-59-2737 0 0,20-22-6373 0 0,-62-34 4416 0 0</inkml:trace>
  <inkml:trace contextRef="#ctx0" brushRef="#br0" timeOffset="3834.513">10122 265 21461 0 0,'0'0'240'0'0,"0"0"104"0"0,0 0-136 0 0,0 0-384 0 0,0 0-512 0 0,0 0-873 0 0,0 0-735 0 0,0 0-849 0 0,0 0-952 0 0,0 0-5553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2:03.9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6 292 16412 0 0,'0'0'1413'0'0,"0"0"-326"0"0,0 0-231 0 0,0 0-234 0 0,0 0-185 0 0,0 0-121 0 0,0 0-93 0 0,0 0 30 0 0,0 0 87 0 0,0 0 108 0 0,0 0 102 0 0,0 0 42 0 0,0 0-47 0 0,-3-5-123 0 0,3 4-409 0 0,-1 0-1 0 0,1 0 1 0 0,0 0 0 0 0,-1 0 0 0 0,1 0-1 0 0,0 0 1 0 0,0 0 0 0 0,-1 0 0 0 0,1 0-1 0 0,0 0 1 0 0,0 0 0 0 0,0 0 0 0 0,0 0-1 0 0,0 0 1 0 0,1 0 0 0 0,-1 0 0 0 0,0 0-1 0 0,0 0 1 0 0,1 0 0 0 0,-1 0 0 0 0,0 1-1 0 0,1-1 1 0 0,-1 0 0 0 0,1 0 0 0 0,-1 0-1 0 0,1 0 1 0 0,-1 0 0 0 0,1 1 0 0 0,0-1-1 0 0,0 0 1 0 0,-1 1 0 0 0,1-1 0 0 0,0 0-1 0 0,0 1 1 0 0,0-1 0 0 0,-1 1-1 0 0,1-1 1 0 0,0 1 0 0 0,0 0 0 0 0,0-1-1 0 0,0 1 1 0 0,0 0 0 0 0,0-1 0 0 0,0 1-1 0 0,0 0 1 0 0,0 0 0 0 0,0 0 0 0 0,0 0-1 0 0,0 0 1 0 0,0 0 0 0 0,0 0 0 0 0,0 1-1 0 0,0-1 1 0 0,0 0 0 0 0,0 0 0 0 0,0 1-1 0 0,0-1 1 0 0,0 1 0 0 0,0-1 0 0 0,-1 1-1 0 0,2 0-12 0 0,21-4 115 0 0,1029-87 1464 0 0,1274 3-1390 0 0,-856 47 345 0 0,-1470 40-507 0 0,0 0 23 0 0,0 0 24 0 0,-21-17-96 0 0,-5-1-3575 0 0,5 17-5283 0 0,13 1-2801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1:56.41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260 427 8618 0 0,'0'0'1408'0'0,"0"0"-81"0"0,0 0-369 0 0,0 0-289 0 0,0 0-206 0 0,0 0-223 0 0,0 0-195 0 0,0 0-155 0 0,0 0-93 0 0,0 0 16 0 0,0 0 104 0 0,0 0 155 0 0,-6 4 97 0 0,-46 96 735 0 0,9 69-131 0 0,8 2 1 0 0,-11 153-774 0 0,46-213 517 0 0,24-99 4218 0 0,10-35-3310 0 0,-24 16-1505 0 0,12-2 29 0 0,1 0-1 0 0,0 1 1 0 0,1 1 0 0 0,-1 2-1 0 0,1 0 1 0 0,1 1-1 0 0,-1 2 1 0 0,0 0 0 0 0,1 2-1 0 0,-1 1 1 0 0,1 0-1 0 0,-1 2 1 0 0,0 1 0 0 0,0 1-1 0 0,22 8 52 0 0,155 11 112 0 0,-197-24-170 0 0,65-6 759 0 0,-68 6-700 0 0,0 0-1 0 0,1-1 1 0 0,-1 1 0 0 0,0 0-1 0 0,0 0 1 0 0,0 0 0 0 0,0-1 0 0 0,0 1-1 0 0,0-1 1 0 0,0 1 0 0 0,1-1-1 0 0,-1 1 1 0 0,-1-1 0 0 0,1 0 0 0 0,0 1-1 0 0,0-1 1 0 0,0 0 0 0 0,0 0-1 0 0,0 0 1 0 0,-1 0 0 0 0,1 0-1 0 0,0 0 1 0 0,-1 0 0 0 0,1 0 0 0 0,-1 0-1 0 0,1 0 1 0 0,-1 0 0 0 0,1 0-1 0 0,-1 0 1 0 0,0 0 0 0 0,1 0 0 0 0,-1 0-1 0 0,0-1 1 0 0,0 1 0 0 0,0 0-1 0 0,0 0 1 0 0,0 0 0 0 0,0 0-1 0 0,0-1 1 0 0,-1 1 0 0 0,1 0 0 0 0,0 0-1 0 0,-1 0 1 0 0,1 0 0 0 0,0 0-1 0 0,-1 0 1 0 0,1 0 0 0 0,-1 0 0 0 0,0 0-1 0 0,1 0 1 0 0,-1 0 0 0 0,0 0-1 0 0,0 0 1 0 0,0 0 0 0 0,0 0-1 0 0,-48-32-3878 0 0,10 19-1824 0 0,27 11 2587 0 0,-6-3-6647 0 0</inkml:trace>
  <inkml:trace contextRef="#ctx0" brushRef="#br0" timeOffset="254.008">87 861 18076 0 0,'0'0'956'0'0,"0"0"-385"0"0,0 0-327 0 0,0 0-263 0 0,0 0-158 0 0,0 0 45 0 0,0 0 123 0 0,0 0 162 0 0,39-28 72 0 0,127-86-13 0 0,-59 74 20 0 0,-87 40-198 0 0,11-3-88 0 0,0 2 0 0 0,0 2 1 0 0,1 0-1 0 0,-1 2 0 0 0,-1 2 0 0 0,1 0 1 0 0,20 8 53 0 0,-32-7-849 0 0,37 8 1661 0 0,-38-13-4192 0 0,-1-3-4012 0 0,-17 2-733 0 0</inkml:trace>
  <inkml:trace contextRef="#ctx0" brushRef="#br0" timeOffset="495.685">1 332 18412 0 0,'0'0'944'0'0,"0"0"-269"0"0,0 0-546 0 0,0 0-395 0 0,0 0-114 0 0,0 0 86 0 0,0 0 221 0 0,39-8 110 0 0,127-22 24 0 0,44 23-74 0 0,-7 24-608 0 0,-114-6-2182 0 0,-1-5-4559 0 0,-66-5-524 0 0</inkml:trace>
  <inkml:trace contextRef="#ctx0" brushRef="#br0" timeOffset="1208.516">1048 22 11242 0 0,'0'0'2950'0'0,"0"0"-1096"0"0,0 0-624 0 0,0 0-632 0 0,0 0-575 0 0,0 0-591 0 0,0 0-523 0 0,0 0-44 0 0,0 0 312 0 0,0 0 569 0 0,0 0 574 0 0,0 0 240 0 0,-3 16 48 0 0,2 187 1442 0 0,16-46-1439 0 0,-7 1 0 0 0,-12 131-611 0 0,4-283 3 0 0,-11 135 24 0 0,6 113 118 0 0,6-249-49 0 0,1 0 0 0 0,0-1-1 0 0,0 1 1 0 0,1-1-1 0 0,-1 1 1 0 0,1-1-1 0 0,0 0 1 0 0,0 0-1 0 0,0 0 1 0 0,1-1 0 0 0,0 1-1 0 0,-1-1 1 0 0,1 0-1 0 0,0 0 1 0 0,0 0-1 0 0,1 0 1 0 0,-1-1 0 0 0,1 0-1 0 0,-1 1 1 0 0,1-2-1 0 0,0 1 1 0 0,0-1-1 0 0,-1 1 1 0 0,1-1 0 0 0,0-1-1 0 0,0 1 1 0 0,0-1-1 0 0,0 1 1 0 0,0-2-1 0 0,0 1 1 0 0,1 0 0 0 0,-2-1-1 0 0,1 0 1 0 0,0 0-1 0 0,0-1 1 0 0,0 1-1 0 0,1-1-95 0 0,2 1-68 0 0,-5 1 133 0 0,0 0 0 0 0,1 0 0 0 0,-1 0 0 0 0,0-1 1 0 0,0 1-1 0 0,1-1 0 0 0,-1 0 0 0 0,0 0 0 0 0,0 0 0 0 0,0 0 0 0 0,0-1 1 0 0,0 1-1 0 0,0-1 0 0 0,0 0 0 0 0,0 0 0 0 0,-1 0 0 0 0,1 0 1 0 0,-1 0-1 0 0,1-1 0 0 0,-1 1 0 0 0,0-1 0 0 0,0 1 0 0 0,0-1 0 0 0,0 0 1 0 0,-1 0-1 0 0,1 0 0 0 0,-1 0 0 0 0,0 0 0 0 0,1 0 0 0 0,-1 0 0 0 0,-1-1 1 0 0,1 1-1 0 0,0 0 0 0 0,-1-1-65 0 0,0 3 28 0 0,0 1-41 0 0,0 0-55 0 0,0 0-42 0 0,0 0-30 0 0,0 0-35 0 0,0 0-3 0 0,0 0-2 0 0,0 0 17 0 0,0 0 44 0 0,0 0 59 0 0,0 0 70 0 0,0 0 43 0 0,0 0 26 0 0,0 0 9 0 0,0 0-19 0 0,0 0-9 0 0,0 0-15 0 0,95-21-1273 0 0,-84 22 1271 0 0,-1-1 0 0 0,0-1 0 0 0,0 1 0 0 0,0-2-1 0 0,0 1 1 0 0,0-1 0 0 0,0-1 0 0 0,0 0 0 0 0,0 0 0 0 0,-1-1-1 0 0,1 0 1 0 0,-1-1 0 0 0,0 0 0 0 0,-1-1 0 0 0,1 1 0 0 0,-1-1-1 0 0,0-1 1 0 0,-1 0 0 0 0,1 0 0 0 0,-1 0 0 0 0,-1-1 0 0 0,1 0-1 0 0,-1-1 1 0 0,-1 1 0 0 0,0-1 0 0 0,0 0 0 0 0,0 0 0 0 0,-1-1-1 0 0,-1 1 1 0 0,0-1 0 0 0,0 0 0 0 0,-1 0 0 0 0,1-4-43 0 0,-3 7-58 0 0,-1 0 0 0 0,0 0 0 0 0,0 1 1 0 0,-1-1-1 0 0,0 0 0 0 0,0 1 0 0 0,0-1 0 0 0,-1 1 1 0 0,0 0-1 0 0,0 0 0 0 0,-1 0 0 0 0,1 0 0 0 0,-1 1 1 0 0,-1-1-1 0 0,1 1 0 0 0,-1 0 0 0 0,0 0 0 0 0,0 1 1 0 0,0 0-1 0 0,-1-1 0 0 0,1 2 0 0 0,-1-1 0 0 0,0 1 1 0 0,0-1-1 0 0,0 2 0 0 0,-1-1 0 0 0,1 1 0 0 0,-1 0 1 0 0,1 0-1 0 0,-1 1 0 0 0,0 0 0 0 0,0 0 0 0 0,0 0 1 0 0,1 1-1 0 0,-1 0 0 0 0,0 1 0 0 0,0-1 0 0 0,-2 2 58 0 0,3 2-23 0 0,0 2-1 0 0,0-1 0 0 0,1 0 1 0 0,0 1-1 0 0,0 0 0 0 0,0 1 1 0 0,1-1-1 0 0,0 1 1 0 0,0-1-1 0 0,0 1 0 0 0,1 0 1 0 0,0 1-1 0 0,1-1 0 0 0,0 0 1 0 0,0 1-1 0 0,0 0 0 0 0,1-1 1 0 0,0 1-1 0 0,1 0 0 0 0,-1 0 1 0 0,1-1-1 0 0,1 1 0 0 0,0 0 1 0 0,0-1-1 0 0,0 1 0 0 0,2 1 25 0 0,-3-4 20 0 0,2 7 23 0 0,1 0 0 0 0,0 0 0 0 0,1 0 0 0 0,0-1 0 0 0,1 1 0 0 0,1-1 0 0 0,-1 0 0 0 0,2-1 0 0 0,0 1 0 0 0,0-1 0 0 0,0 0 0 0 0,1-1 1 0 0,1 0-1 0 0,0 0 0 0 0,0-1 0 0 0,1 0 0 0 0,0-1 0 0 0,0 0 0 0 0,0 0 0 0 0,1-1 0 0 0,0-1 0 0 0,0 0 0 0 0,1 0 0 0 0,0-1 0 0 0,-1 0 0 0 0,1-1 0 0 0,0-1 0 0 0,1 0 0 0 0,-1 0 0 0 0,0-1 0 0 0,1-1 0 0 0,-1 0 1 0 0,7-1-45 0 0,180-19-4058 0 0,-79-37-8140 0 0,-102 45 5734 0 0</inkml:trace>
  <inkml:trace contextRef="#ctx0" brushRef="#br0" timeOffset="1881.186">1846 88 18372 0 0,'0'0'1069'0'0,"0"0"-76"0"0,0 0-356 0 0,0 0-479 0 0,0 0-463 0 0,0 0-480 0 0,0 0-315 0 0,0 0 10 0 0,0 0 314 0 0,0 0 457 0 0,0 0 407 0 0,0 0 199 0 0,0 0 108 0 0,4 22 62 0 0,47 331 1216 0 0,-29-127-1476 0 0,40 244 98 0 0,-60-458-250 0 0,0 0 0 0 0,1 0 0 0 0,0 1 1 0 0,1-2-1 0 0,0 1 0 0 0,1 0 0 0 0,0-1 1 0 0,1 0-1 0 0,0 0 0 0 0,1-1 0 0 0,0 1 1 0 0,1-1-1 0 0,0-1 0 0 0,7 8-45 0 0,-12-18 83 0 0,0-1 1 0 0,-1 1-1 0 0,1 0 0 0 0,-1-1 1 0 0,0 1-1 0 0,1-1 0 0 0,-1 0 1 0 0,0 0-1 0 0,0 0 0 0 0,0 0 1 0 0,0 0-1 0 0,0-1 0 0 0,-1 1 0 0 0,1 0 1 0 0,-1-1-1 0 0,1 1 0 0 0,-1-1 1 0 0,0 0-1 0 0,0 1 0 0 0,0-1 1 0 0,0 0-1 0 0,-1 0 0 0 0,1 1 1 0 0,-1-1-1 0 0,0 0 0 0 0,1 0 1 0 0,-1 0-1 0 0,-1 0 0 0 0,1 0 0 0 0,0 1 1 0 0,-1-1-1 0 0,1 0 0 0 0,-1 0 1 0 0,0 0-84 0 0,-1-12-94 0 0,0 0 1 0 0,-1 1-1 0 0,-1-1 1 0 0,0 1 0 0 0,-1-1-1 0 0,0 1 1 0 0,-1 0-1 0 0,-1 1 1 0 0,0 0 0 0 0,-1 0-1 0 0,-1 0 94 0 0,-34-70-49 0 0,43 83 23 0 0,-1-1-1 0 0,1 1 0 0 0,-1-1 0 0 0,1 1 0 0 0,0-1 0 0 0,-1 1 0 0 0,1-1 1 0 0,0 0-1 0 0,-1 1 0 0 0,1-1 0 0 0,0 1 0 0 0,0-1 0 0 0,0 0 0 0 0,-1 1 1 0 0,1-1-1 0 0,0 0 0 0 0,0 1 0 0 0,0-1 0 0 0,0 0 0 0 0,0 1 0 0 0,0-1 1 0 0,0 0-1 0 0,0 1 0 0 0,1-1 0 0 0,-1 0 0 0 0,0 1 0 0 0,0-1 0 0 0,0 0 1 0 0,1 1-1 0 0,-1-1 0 0 0,0 1 0 0 0,1-1 0 0 0,-1 1 0 0 0,1-1 0 0 0,-1 1 1 0 0,0-1-1 0 0,1 1 0 0 0,-1-1 0 0 0,1 1 0 0 0,-1-1 0 0 0,1 1 0 0 0,0 0 0 0 0,-1-1 1 0 0,1 1-1 0 0,-1 0 0 0 0,1-1 0 0 0,0 1 0 0 0,-1 0 0 0 0,1 0 0 0 0,0 0 1 0 0,-1 0-1 0 0,1-1 0 0 0,0 1 0 0 0,-1 0 0 0 0,1 0 27 0 0,12-4-44 0 0,59-24-272 0 0,-58 26 285 0 0,1-2 0 0 0,0 0 1 0 0,-1-1-1 0 0,0 0 0 0 0,0-1 0 0 0,-1 0 1 0 0,0-2-1 0 0,0 1 0 0 0,0-1 0 0 0,-1-1 1 0 0,0-1-1 0 0,-1 1 0 0 0,0-2 1 0 0,-1 1-1 0 0,0-2 0 0 0,0 1 0 0 0,-1-1 1 0 0,-1-1-1 0 0,0 1 0 0 0,0-2 0 0 0,-2 1 1 0 0,5-13 30 0 0,-6-14-82 0 0,-3 0 1 0 0,-1-1 0 0 0,-2 1-1 0 0,-2 0 1 0 0,-2-1 0 0 0,-1 1-1 0 0,-2 1 1 0 0,-2 0-1 0 0,-1 0 1 0 0,-2 0 0 0 0,-2 2-1 0 0,-18-33 82 0 0,-46-107 2244 0 0,78 193-5426 0 0,3 28 3282 0 0,115 378 2007 0 0,-42-96-1907 0 0,-63-251-114 0 0,4 0 1 0 0,2-1 0 0 0,4-1-1 0 0,17 36-86 0 0,3-17 115 0 0,-41-90-801 0 0,0-2-2756 0 0,-1-1-3407 0 0,0-2-2441 0 0</inkml:trace>
  <inkml:trace contextRef="#ctx0" brushRef="#br0" timeOffset="2083.452">2113 597 19932 0 0,'0'0'367'0'0,"0"0"-326"0"0,0 0-478 0 0,0 0-227 0 0,0 0 89 0 0,0 0 304 0 0,0 0 403 0 0,0 0 250 0 0,0 0 76 0 0,0 0 39 0 0,0 0-25 0 0,37 7-44 0 0,122 21-61 0 0,75-30 424 0 0,-154-8-725 0 0,136-4-906 0 0,-144 11-3070 0 0,-1 2-5304 0 0,-60 1 2440 0 0</inkml:trace>
  <inkml:trace contextRef="#ctx0" brushRef="#br0" timeOffset="2452.872">2698 829 5953 0 0,'0'0'1442'0'0,"0"0"-266"0"0,0 0-353 0 0,0 0-16 0 0,0 0 148 0 0,0 0 86 0 0,0 0-59 0 0,0 0-135 0 0,0 0-150 0 0,0 0-119 0 0,0 0-26 0 0,0 0-35 0 0,0 0-45 0 0,16 5-25 0 0,126 47 1475 0 0,-141-51-1865 0 0,0-2-61 0 0,1 2 0 0 0,-1-1 1 0 0,0 0-1 0 0,0 0 1 0 0,0 0-1 0 0,0 0 1 0 0,0 1-1 0 0,0-1 0 0 0,0 1 1 0 0,1-1-1 0 0,-1 1 1 0 0,0-1-1 0 0,0 1 1 0 0,-1-1-1 0 0,1 1 0 0 0,0 0 1 0 0,0 0-1 0 0,0-1 1 0 0,0 1-1 0 0,-1 0 1 0 0,1 0-1 0 0,0 0 0 0 0,-1 0 1 0 0,1 0-1 0 0,0 0 1 0 0,-1 0-1 0 0,1 0 1 0 0,-1 0-1 0 0,0 0 0 0 0,1 0 1 0 0,-1 0-1 0 0,0 1 1 0 0,0-1-1 0 0,0 0 1 0 0,0 0-1 0 0,0 0 0 0 0,0 0 1 0 0,0 0-1 0 0,0 1 1 0 0,0-1-1 0 0,0 0 1 0 0,-1 0-1 0 0,1 0 0 0 0,0 0 1 0 0,-1 0-1 0 0,1 0 1 0 0,-1 0-1 0 0,1 0 1 0 0,-1 0-1 0 0,0 0 0 0 0,1 0 1 0 0,-1 0-1 0 0,0 0 1 0 0,0 0 3 0 0,-13 17-166 0 0,-59 106 349 0 0,72-121-345 0 0,0 1 1 0 0,0 0 0 0 0,0-1-1 0 0,0 1 1 0 0,0 0 0 0 0,1-1 0 0 0,0 1-1 0 0,0 0 1 0 0,0 0 0 0 0,0-1-1 0 0,1 1 1 0 0,-1 0 0 0 0,1 0 0 0 0,0-1-1 0 0,0 1 1 0 0,0 0 0 0 0,0-1 0 0 0,1 0-1 0 0,0 1 1 0 0,-1-1 0 0 0,1 0-1 0 0,1 1 1 0 0,-1-1 0 0 0,0-1 0 0 0,1 1-1 0 0,-1 0 1 0 0,1 0 0 0 0,0-1 0 0 0,0 0-1 0 0,0 1 1 0 0,0-1 0 0 0,0 0-1 0 0,1-1 1 0 0,-1 1 0 0 0,1 0 161 0 0,62 26-8615 0 0,-51-24 3783 0 0</inkml:trace>
  <inkml:trace contextRef="#ctx0" brushRef="#br0" timeOffset="2820.491">3156 1204 11410 0 0,'0'0'2701'0'0,"0"0"-774"0"0,0 0-832 0 0,0 0-523 0 0,0 0-353 0 0,0 0-230 0 0,0 0-74 0 0,0 0 43 0 0,0 0 121 0 0,0 0 127 0 0,0 0 116 0 0,0 0 112 0 0,0 0 51 0 0,7 1 21 0 0,269 25 2030 0 0,-250-25-2446 0 0,1-2-1 0 0,-1 0 1 0 0,1-2 0 0 0,-1-1-1 0 0,0-1 1 0 0,0-1-1 0 0,-1-1 1 0 0,1-1 0 0 0,-2-2-1 0 0,1 0 1 0 0,-1-2 0 0 0,-1-1-1 0 0,0 0 1 0 0,-1-2-1 0 0,19-16-89 0 0,-36 26-24 0 0,0 0 0 0 0,0 0 0 0 0,-1-1-1 0 0,1 0 1 0 0,-1 0 0 0 0,-1-1-1 0 0,1 1 1 0 0,-1-1 0 0 0,0 1 0 0 0,-1-1-1 0 0,1 0 1 0 0,-1 0 0 0 0,-1 0 0 0 0,1 0-1 0 0,-1 0 1 0 0,-1-1 0 0 0,1 1-1 0 0,-1 0 1 0 0,0-1 0 0 0,-1 1 0 0 0,0 0-1 0 0,0 0 1 0 0,-1 0 0 0 0,1 0-1 0 0,-2 0 1 0 0,1 0 0 0 0,-1 0 0 0 0,0 0-1 0 0,0 1 1 0 0,-1-1 0 0 0,1 1 0 0 0,-2 0-1 0 0,1 0 1 0 0,-1 1 0 0 0,1-1-1 0 0,-1 1 1 0 0,-1 0 0 0 0,1 1 0 0 0,-1-1-1 0 0,0 1 1 0 0,0 0 0 0 0,0 0 0 0 0,-1 1-1 0 0,1 0 1 0 0,-1 0 0 0 0,0 0-1 0 0,0 1 1 0 0,0 0 0 0 0,-5-1 24 0 0,-18-2 81 0 0,1 2 0 0 0,0 0 0 0 0,-1 2 0 0 0,1 2 0 0 0,-1 0 1 0 0,1 2-1 0 0,-1 1 0 0 0,1 2 0 0 0,1 0 0 0 0,-1 2 0 0 0,1 1 0 0 0,-24 12-81 0 0,47-19-45 0 0,1 0-1 0 0,-1 1 1 0 0,1 0-1 0 0,0-1 0 0 0,0 1 1 0 0,0 1-1 0 0,0-1 0 0 0,1 1 1 0 0,-1-1-1 0 0,1 1 1 0 0,0 0-1 0 0,0 0 0 0 0,0 0 1 0 0,1 1-1 0 0,-1-1 1 0 0,1 1-1 0 0,0-1 0 0 0,0 1 1 0 0,1 0-1 0 0,-1 0 1 0 0,1-1-1 0 0,0 1 0 0 0,0 0 1 0 0,1 0-1 0 0,0 0 0 0 0,0 1 1 0 0,0-1-1 0 0,0 0 1 0 0,1 0-1 0 0,0 0 0 0 0,0-1 1 0 0,0 1-1 0 0,0 0 1 0 0,1 0-1 0 0,0 0 0 0 0,0-1 1 0 0,0 1-1 0 0,1-1 1 0 0,-1 0-1 0 0,1 0 0 0 0,0 1 1 0 0,0-2-1 0 0,1 1 1 0 0,-1 0-1 0 0,1-1 0 0 0,0 0 1 0 0,0 1-1 0 0,0-1 0 0 0,0-1 1 0 0,1 1 45 0 0,38 24-1761 0 0,-13-10-2381 0 0,-4-3-5652 0 0</inkml:trace>
  <inkml:trace contextRef="#ctx0" brushRef="#br0" timeOffset="3922.857">4530 616 4641 0 0,'0'0'1142'0'0,"0"0"-601"0"0,0 0-626 0 0,0 0-389 0 0,0 0-81 0 0,0 0 170 0 0,0 0 240 0 0,0 0 113 0 0,0 0 48 0 0,0 0 41 0 0,0 0 55 0 0,0 0 92 0 0,33-10 125 0 0,161-41 682 0 0,-179 48-432 0 0,127-39 1623 0 0,-138 40-1932 0 0,-1 0-1 0 0,0 0 0 0 0,0 0 1 0 0,0 0-1 0 0,0 0 1 0 0,-1-1-1 0 0,1 1 0 0 0,0-1 1 0 0,-1 0-1 0 0,0 0 0 0 0,0 0 1 0 0,0 0-1 0 0,0 0 1 0 0,0 0-1 0 0,-1-1 0 0 0,1 1 1 0 0,-1 0-1 0 0,0-1 0 0 0,0 1 1 0 0,0-1-1 0 0,0 0 1 0 0,-1 1-1 0 0,1-4-269 0 0,-4 1 52 0 0,-1 1-1 0 0,0-1 1 0 0,1 1 0 0 0,-2 0 0 0 0,1 1-1 0 0,-1-1 1 0 0,1 1 0 0 0,-1-1 0 0 0,0 1-1 0 0,-1 1 1 0 0,1-1 0 0 0,-1 1 0 0 0,1 0 0 0 0,-1 0-1 0 0,0 1 1 0 0,0 0 0 0 0,0 0 0 0 0,-1 0-1 0 0,1 1 1 0 0,0-1 0 0 0,-1 2 0 0 0,1-1-1 0 0,-1 1 1 0 0,1 0 0 0 0,-1 0 0 0 0,-2 1-52 0 0,-25-2 39 0 0,0 1 1 0 0,1 1-1 0 0,-1 2 1 0 0,1 2 0 0 0,-1 1-1 0 0,2 1 1 0 0,-1 2-1 0 0,1 1 1 0 0,0 2 0 0 0,1 1-1 0 0,0 1 1 0 0,2 2-1 0 0,-1 1 1 0 0,2 1 0 0 0,0 1-1 0 0,2 2 1 0 0,0 1 0 0 0,1 0-1 0 0,1 2 1 0 0,-17 23-40 0 0,35-40 53 0 0,0 0 1 0 0,0 0-1 0 0,1 1 0 0 0,0-1 1 0 0,1 1-1 0 0,0 0 1 0 0,0 0-1 0 0,0 1 1 0 0,1-1-1 0 0,0 1 0 0 0,1 0 1 0 0,0-1-1 0 0,0 1 1 0 0,1 0-1 0 0,0 0 0 0 0,1 1 1 0 0,0-1-1 0 0,0 0 1 0 0,1 0-1 0 0,0 0 1 0 0,1 0-1 0 0,0 0 0 0 0,0-1 1 0 0,1 1-1 0 0,0 0 1 0 0,0-1-1 0 0,1 0 0 0 0,0 0 1 0 0,1 0-1 0 0,0 0 1 0 0,0-1-1 0 0,0 0 1 0 0,1 0-1 0 0,0 0 0 0 0,1 0 1 0 0,2 1-54 0 0,25 11 178 0 0,0-1 0 0 0,2-2 0 0 0,0-1 0 0 0,0-2 0 0 0,1-1 0 0 0,1-2 0 0 0,0-2 0 0 0,0-1 0 0 0,1-2 0 0 0,0-2 0 0 0,19-1-178 0 0,-46-1 17 0 0,20 3 13 0 0,-15-1 21 0 0,1-1 1 0 0,-1 0 0 0 0,1-2-1 0 0,0 0 1 0 0,-1 0 0 0 0,1-2 0 0 0,0 0-1 0 0,-1-1 1 0 0,0-1 0 0 0,4-1-52 0 0,-19 4-30 0 0,-1 0 0 0 0,1 1 0 0 0,0-1 0 0 0,0 0 0 0 0,-1 0 1 0 0,1 0-1 0 0,-1 0 0 0 0,1 0 0 0 0,-1 0 0 0 0,1-1 0 0 0,-1 1 0 0 0,0 0 1 0 0,1-1-1 0 0,-1 1 0 0 0,0-1 0 0 0,0 0 0 0 0,0 1 0 0 0,0-1 0 0 0,-1 0 1 0 0,1 1-1 0 0,0-1 0 0 0,-1 0 0 0 0,1 0 0 0 0,-1 0 0 0 0,1 1 0 0 0,-1-1 1 0 0,0 0-1 0 0,0 0 0 0 0,0 0 0 0 0,0 0 0 0 0,0 0 0 0 0,0 0 0 0 0,-1 1 1 0 0,1-1-1 0 0,-1 0 0 0 0,1 0 0 0 0,-1 0 0 0 0,0 1 0 0 0,1-1 1 0 0,-1 0-1 0 0,0 1 0 0 0,0-1 0 0 0,0 0 0 0 0,0 1 0 0 0,-1-1 30 0 0,-18-21-4045 0 0,-3 7-4139 0 0,16 12 396 0 0</inkml:trace>
  <inkml:trace contextRef="#ctx0" brushRef="#br0" timeOffset="4189.855">5270 509 18372 0 0,'0'0'368'0'0,"0"0"-147"0"0,0 0-302 0 0,0 0-384 0 0,0 0-202 0 0,0 0-41 0 0,0 0 130 0 0,0 0 303 0 0,0 0 285 0 0,0 0 199 0 0,0 0 115 0 0,0 0 42 0 0,0 0-16 0 0,-24 25-32 0 0,-77 81-38 0 0,97-102-249 0 0,0 0 1 0 0,0 0-1 0 0,1 1 1 0 0,-1 0-1 0 0,1-1 1 0 0,0 1-1 0 0,0 1 1 0 0,1-1-1 0 0,-1 0 1 0 0,1 0-1 0 0,0 1 1 0 0,1 0-1 0 0,-1-1 0 0 0,1 1 1 0 0,0 0-1 0 0,1-1 1 0 0,-1 1-1 0 0,1 0 1 0 0,1 4-32 0 0,-2 12 110 0 0,-1 8-35 0 0,-3 5-47 0 0,2 0-1 0 0,1 0 1 0 0,1 0-1 0 0,2 0 1 0 0,2 0-1 0 0,1-1 1 0 0,2 1-1 0 0,1-1 0 0 0,1 0 1 0 0,3 0-1 0 0,8 19-27 0 0,-15-45-650 0 0,7 11-1823 0 0,1-13-6641 0 0,-6-6 2222 0 0</inkml:trace>
  <inkml:trace contextRef="#ctx0" brushRef="#br0" timeOffset="4788.009">5392 551 19572 0 0,'0'0'-401'0'0,"0"0"-649"0"0,0 0-262 0 0,0 0 158 0 0,0 0 438 0 0,0 0 495 0 0,0 0 113 0 0,6 34 32 0 0,15 108 145 0 0,-18-115 118 0 0,-1 0-1 0 0,-1 0 1 0 0,-2 1-1 0 0,0-1 1 0 0,-2 0 0 0 0,-1-1-1 0 0,-6 22-186 0 0,-6 41 649 0 0,7 60 812 0 0,13-162 2729 0 0,12-14-3425 0 0,-5 8-633 0 0,-1-8-144 0 0,-2-1 0 0 0,0 0 1 0 0,-2 0-1 0 0,-1-1 0 0 0,-2 1 0 0 0,0-1 0 0 0,-2 0 0 0 0,-1 1 0 0 0,-2-1 0 0 0,0 0 0 0 0,-2 0 0 0 0,-1 1 0 0 0,-2 0 0 0 0,0 0 0 0 0,-2 1 1 0 0,-4-7 11 0 0,5 24-3273 0 0,5 36 2040 0 0,6 39 1415 0 0,6-32-79 0 0,3 1-1 0 0,0-2 1 0 0,2 0 0 0 0,2-1-1 0 0,1 0 1 0 0,1-1 0 0 0,1-1-1 0 0,2-1 1 0 0,1-1 0 0 0,1-1 0 0 0,1-1-1 0 0,1-1 1 0 0,2-1 0 0 0,0-1-1 0 0,1-1 1 0 0,1-2 0 0 0,1-1-1 0 0,1-1 1 0 0,0-2 0 0 0,26 9-103 0 0,-37-15 54 0 0,0-2 0 0 0,0 0 0 0 0,0-1 0 0 0,1-1 0 0 0,0-1 0 0 0,1-1 0 0 0,-1 0 0 0 0,0-2 0 0 0,1-1 0 0 0,9-1-54 0 0,-27 1 56 0 0,0-1 0 0 0,1 0 0 0 0,-1 0 0 0 0,0-1 0 0 0,-1 1 1 0 0,1-1-1 0 0,0 0 0 0 0,0 0 0 0 0,-1 0 0 0 0,1 0 0 0 0,-1-1 0 0 0,1 1 0 0 0,-1-1 1 0 0,0 0-1 0 0,0 0 0 0 0,-1 0 0 0 0,1 0 0 0 0,0-1 0 0 0,-1 1 0 0 0,0-1 0 0 0,0 1 0 0 0,0-1 1 0 0,0 0-1 0 0,-1 0 0 0 0,1 0 0 0 0,-1 0 0 0 0,0 0 0 0 0,0 0 0 0 0,-1 0 0 0 0,1 0 0 0 0,-1-1 1 0 0,0 1-57 0 0,-17-137 430 0 0,-5 95-398 0 0,-2 1 1 0 0,-2 1 0 0 0,-3 1-1 0 0,0 1 1 0 0,-3 1-1 0 0,-2 2 1 0 0,-1 2 0 0 0,-1 1-1 0 0,-3 2 1 0 0,0 1-1 0 0,-7-1-32 0 0,-30-20-209 0 0,75 54-74 0 0,1 0-291 0 0,31 16-2881 0 0,29 15 461 0 0,-18-13-2190 0 0,-33-14 3355 0 0,13 5-7413 0 0</inkml:trace>
  <inkml:trace contextRef="#ctx0" brushRef="#br0" timeOffset="5174.55">6310 441 18124 0 0,'0'0'-53'0'0,"0"0"-416"0"0,0 0-412 0 0,0 0-206 0 0,0 0 53 0 0,0 0 310 0 0,0 0 336 0 0,0 0 280 0 0,0 0 244 0 0,0 0 215 0 0,0 0 213 0 0,0 0 127 0 0,-5 36 41 0 0,-12 115-26 0 0,37 1 739 0 0,-8-75-1087 0 0,-10-55-262 0 0,1 1-1 0 0,0-1 1 0 0,2 0-1 0 0,0 0 1 0 0,2 0 0 0 0,0-1-1 0 0,1 0 1 0 0,2-1-1 0 0,0 0 1 0 0,5 7-96 0 0,-11-23 122 0 0,0 0 0 0 0,1 0 0 0 0,-1 0 0 0 0,1 0 0 0 0,0-1 1 0 0,0 0-1 0 0,0 0 0 0 0,0 0 0 0 0,0-1 0 0 0,1 0 0 0 0,0 0 0 0 0,-1 0 0 0 0,1-1 0 0 0,0 1 1 0 0,0-1-1 0 0,-1-1 0 0 0,1 1 0 0 0,0-1 0 0 0,0 0 0 0 0,0 0 0 0 0,0-1 0 0 0,0 0 1 0 0,0 0-1 0 0,-1 0 0 0 0,1-1 0 0 0,0 0 0 0 0,-1 0 0 0 0,5-2-122 0 0,284-38-332 0 0,-285 33-2089 0 0,-13 3-7115 0 0,2 2-201 0 0</inkml:trace>
  <inkml:trace contextRef="#ctx0" brushRef="#br0" timeOffset="5419.928">6299 768 17932 0 0,'0'0'1019'0'0,"0"0"-152"0"0,0 0-481 0 0,0 0-415 0 0,0 0-191 0 0,0 0 5 0 0,0 0 201 0 0,0 0 220 0 0,0 0 105 0 0,32-14 6 0 0,104-42-33 0 0,-102 43-338 0 0,1 2 0 0 0,0 2 0 0 0,0 1 0 0 0,0 1 0 0 0,1 2 0 0 0,0 2 0 0 0,9 1 54 0 0,43-5-4344 0 0,-48 3-4243 0 0,-27 2 1052 0 0</inkml:trace>
  <inkml:trace contextRef="#ctx0" brushRef="#br0" timeOffset="5582.658">6047 441 6009 0 0,'0'0'104'0'0,"0"0"-104"0"0,0 0-104 0 0,0 0 104 0 0,217-50 104 0 0,-150 41 16 0 0,2 1 16 0 0,1 0-48 0 0,4 3-72 0 0,-1 1-152 0 0,-3 0-472 0 0,-16 4-416 0 0,-18 0-3681 0 0</inkml:trace>
  <inkml:trace contextRef="#ctx0" brushRef="#br0" timeOffset="5856.013">7055 370 8562 0 0,'0'0'2095'0'0,"0"0"-2184"0"0,0 0-613 0 0,0 0 281 0 0,0 0 359 0 0,0 0 334 0 0,0 0 200 0 0,0 38 150 0 0,1 119 167 0 0,15 14 1653 0 0,-13-114-1800 0 0,-3-20-306 0 0,1 0 0 0 0,3 0 0 0 0,1 0 0 0 0,1-1-1 0 0,2 1 1 0 0,2-2 0 0 0,7 18-336 0 0,-2-38 1255 0 0,-15-49-4897 0 0,-1 19-2271 0 0,1 5-2760 0 0</inkml:trace>
  <inkml:trace contextRef="#ctx0" brushRef="#br0" timeOffset="6139.716">6687 387 20540 0 0,'0'0'731'0'0,"0"0"-289"0"0,0 0-604 0 0,0 0-140 0 0,0 0 113 0 0,0 0 202 0 0,0 0 120 0 0,0 0 34 0 0,35-1 39 0 0,223-5 501 0 0,48 2-517 0 0,-205 8-4174 0 0,-1 3-5886 0 0,-81-5 1248 0 0</inkml:trace>
  <inkml:trace contextRef="#ctx0" brushRef="#br0" timeOffset="6325.923">7575 395 9682 0 0,'0'0'1716'0'0,"0"0"-1754"0"0,0 0-328 0 0,0 0 656 0 0,0 0 399 0 0,0 0 131 0 0,5 33-7 0 0,35 220 883 0 0,-23 144 702 0 0,-17-397-2279 0 0,1 0 1 0 0,-1 0 0 0 0,1 0-1 0 0,-1 0 1 0 0,0-1-1 0 0,1 1 1 0 0,-1 0-1 0 0,1 0 1 0 0,-1 0 0 0 0,0 0-1 0 0,1 0 1 0 0,-1 0-1 0 0,1 0 1 0 0,-1 1 0 0 0,0-1-1 0 0,1 0 1 0 0,-1 0-120 0 0,2-14-2722 0 0,1 3-3416 0 0,1 4-3567 0 0</inkml:trace>
  <inkml:trace contextRef="#ctx0" brushRef="#br0" timeOffset="6966.821">8015 490 16396 0 0,'0'0'29'0'0,"0"0"-241"0"0,0 0-198 0 0,0 0 37 0 0,0 0 206 0 0,0 0 173 0 0,0 0 103 0 0,34-7 52 0 0,110-24 46 0 0,32-33 2229 0 0,-162 56-2295 0 0,-12 6-145 0 0,-1 1 1 0 0,0 0 0 0 0,0-1-1 0 0,0 1 1 0 0,0-1 0 0 0,0 1-1 0 0,-1-1 1 0 0,1 0 0 0 0,0 1-1 0 0,-1-1 1 0 0,1 0 0 0 0,-1 0-1 0 0,0 1 1 0 0,1-1 0 0 0,-1 0-1 0 0,0 0 1 0 0,0 1 0 0 0,0-1-1 0 0,0 0 1 0 0,0 0 0 0 0,-1 0-1 0 0,1 1 1 0 0,0-1 0 0 0,-1 0-1 0 0,0 1 1 0 0,1-1 0 0 0,-1 0 0 0 0,0 1-1 0 0,0-1 1 0 0,0 1 0 0 0,0-1-1 0 0,0 1 1 0 0,0-1 0 0 0,0 1-1 0 0,0 0 1 0 0,-1 0 0 0 0,1-1-1 0 0,0 1 1 0 0,-1 0 0 0 0,1 0-1 0 0,-1 0 1 0 0,1 1 0 0 0,-1-1-1 0 0,0 0 1 0 0,1 0 0 0 0,-1 1-1 0 0,0-1 1 0 0,1 1 0 0 0,-1 0-1 0 0,0-1 1 0 0,0 1 0 0 0,0 0-1 0 0,1 0 1 0 0,-1 0 0 0 0,0 0-1 0 0,0 1 1 0 0,1-1 0 0 0,-1 0-1 0 0,0 1 1 0 0,0-1 0 0 0,-1 1 3 0 0,-11-2-62 0 0,0 0 0 0 0,0 1 0 0 0,-1 0 0 0 0,1 2 0 0 0,0-1-1 0 0,0 2 1 0 0,0-1 0 0 0,0 2 0 0 0,0 0 0 0 0,-9 5 62 0 0,8-2 34 0 0,1 0 0 0 0,0 1 0 0 0,0 1 0 0 0,1 0 0 0 0,0 1 0 0 0,0 0 1 0 0,1 1-1 0 0,1 1 0 0 0,0 0 0 0 0,0 0 0 0 0,1 1 0 0 0,1 0 0 0 0,0 1 0 0 0,1 0 0 0 0,0 0 0 0 0,1 1 0 0 0,1 0 0 0 0,0 1 0 0 0,1-1 0 0 0,1 1 0 0 0,0 0 0 0 0,2 0 0 0 0,-1 0 1 0 0,2 0-1 0 0,0 0 0 0 0,1 1 0 0 0,1-1 0 0 0,0 0 0 0 0,1 0 0 0 0,1 0 0 0 0,0 0 0 0 0,1 0 0 0 0,1-1 0 0 0,1 1 0 0 0,0-1 0 0 0,1 0 0 0 0,0-1 0 0 0,5 6-34 0 0,0-2 58 0 0,2 0-1 0 0,0-1 0 0 0,1 0 0 0 0,0-2 1 0 0,1 1-1 0 0,1-2 0 0 0,1 0 0 0 0,0-2 1 0 0,0 1-1 0 0,1-2 0 0 0,1-1 0 0 0,0 0 1 0 0,4 0-58 0 0,186 26-4444 0 0,-194-35 3874 0 0,41-1-1010 0 0,-30-13 4279 0 0,1 3 4438 0 0,43 10-7418 0 0,-40 1 791 0 0,4-2-432 0 0,-1-2 1 0 0,0-1-1 0 0,0-1 1 0 0,0-2-1 0 0,-1-1 1 0 0,0-2-1 0 0,0-1 1 0 0,-1-2-1 0 0,-1-1 1 0 0,0-2-1 0 0,-1 0 1 0 0,0-2-1 0 0,4-6-78 0 0,-27 20 10 0 0,-2-1 1 0 0,1 0-1 0 0,0 1 0 0 0,-1-2 1 0 0,0 1-1 0 0,0-1 0 0 0,0 1 1 0 0,-1-1-1 0 0,0-1 0 0 0,0 1 1 0 0,-1 0-1 0 0,1-1 0 0 0,-1 0 1 0 0,-1 0-1 0 0,1 0 1 0 0,-1 0-1 0 0,-1 0 0 0 0,1 0 1 0 0,-1-1-1 0 0,0 1 0 0 0,-1 0 1 0 0,0-1-1 0 0,0 1 0 0 0,-1-1 1 0 0,1 1-1 0 0,-2 0 0 0 0,1-1 1 0 0,-1 1-1 0 0,0 0 0 0 0,0 0 1 0 0,-1 0-1 0 0,0 0 0 0 0,0 1 1 0 0,-1-1-1 0 0,0 1 0 0 0,-2-3-10 0 0,-6-4-55 0 0,0 1 0 0 0,-1 1-1 0 0,0 0 1 0 0,-1 1 0 0 0,0 0 0 0 0,0 1-1 0 0,-1 0 1 0 0,-1 1 0 0 0,1 1 0 0 0,-1 1-1 0 0,0 0 1 0 0,-1 1 0 0 0,1 1-1 0 0,-1 0 1 0 0,0 1 0 0 0,0 1 0 0 0,0 1-1 0 0,0 0 1 0 0,-10 2 55 0 0,-1-1-54 0 0,0 2 0 0 0,1 1 0 0 0,-1 1 0 0 0,1 1-1 0 0,0 1 1 0 0,0 2 0 0 0,1 1 0 0 0,0 1 0 0 0,1 1 0 0 0,0 1 0 0 0,-20 13 54 0 0,37-20-75 0 0,1 0 0 0 0,0 0 0 0 0,0 0 0 0 0,0 1 1 0 0,0 0-1 0 0,1 1 0 0 0,0 0 0 0 0,0-1 0 0 0,1 2 1 0 0,0-1-1 0 0,0 1 0 0 0,1 0 0 0 0,0 0 0 0 0,0 0 1 0 0,1 0-1 0 0,0 1 0 0 0,1-1 0 0 0,-1 1 0 0 0,2 0 1 0 0,-1-1-1 0 0,1 1 0 0 0,0 0 0 0 0,1 0 0 0 0,0 0 1 0 0,1 0-1 0 0,0 0 0 0 0,0 0 0 0 0,1 0 0 0 0,0-1 1 0 0,0 1-1 0 0,1-1 0 0 0,0 1 0 0 0,1-1 0 0 0,3 6 75 0 0,23 34-2379 0 0,-8-18-2321 0 0,-3-5-5800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2:05.89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233 8 11210 0 0,'0'0'1733'0'0,"0"0"-281"0"0,0 0-402 0 0,0 0-350 0 0,0 0-188 0 0,0 0-113 0 0,0 0-59 0 0,0 0 38 0 0,0 0 103 0 0,0 0 103 0 0,0 0 72 0 0,-5-1 39 0 0,-17-4-67 0 0,17 3-117 0 0,5 2-181 0 0,32 1-1473 0 0,397 39 1778 0 0,-222-44 633 0 0,-325 2-718 0 0,-213 52-1022 0 0,106-9 544 0 0,30-2-115 0 0,309-34-3735 0 0,-50-5 1360 0 0,-20 0-2116 0 0,0 0-5686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2:20.88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20908 840 14427 0 0,'0'0'1736'0'0,"0"0"-1127"0"0,0 0-809 0 0,0 0-175 0 0,0 0 141 0 0,0 0 330 0 0,0 0 374 0 0,0 0 49 0 0,0 0-106 0 0,0 0-125 0 0,0 0-88 0 0,8 35-45 0 0,28 109-22 0 0,-33-135-104 0 0,-3-2 41 0 0,1 1 1 0 0,0-1-1 0 0,1 0 1 0 0,-1-1-1 0 0,1 1 1 0 0,1 0-1 0 0,-1 0 1 0 0,1-1-1 0 0,1 1 1 0 0,-1-1-1 0 0,1 0 1 0 0,0 0-1 0 0,0-1 1 0 0,1 1-1 0 0,-1-1 0 0 0,2 1-70 0 0,42-6 3774 0 0,9-68-3537 0 0,-53 62-279 0 0,75-178-431 0 0,-49 235-1649 0 0,-24-39 2195 0 0,0-1 0 0 0,1 0-1 0 0,1-1 1 0 0,0 0 0 0 0,0 0 0 0 0,1-1-1 0 0,0 0 1 0 0,1 0 0 0 0,0-1-1 0 0,0 0 1 0 0,0-1 0 0 0,1 0 0 0 0,1-1-1 0 0,-1 0 1 0 0,1 0 0 0 0,0-2 0 0 0,0 1-1 0 0,0-2 1 0 0,1 1 0 0 0,-1-2 0 0 0,1 0-1 0 0,0 0 1 0 0,0-1 0 0 0,0-1-1 0 0,-1 0 1 0 0,1 0 0 0 0,0-2 0 0 0,0 0-1 0 0,0 0 1 0 0,-1-1 0 0 0,0 0 0 0 0,1-1-1 0 0,-1-1 1 0 0,0 0 0 0 0,-1 0 0 0 0,1-1-1 0 0,-1-1 1 0 0,0 0 0 0 0,3-3-73 0 0,-7 5-16 0 0,0 0 0 0 0,-1 0 0 0 0,0 0 0 0 0,0-1-1 0 0,0 0 1 0 0,0 0 0 0 0,-1 0 0 0 0,0-1 0 0 0,0 0 0 0 0,-1 0 0 0 0,0 0 0 0 0,0-1 0 0 0,-1 1 0 0 0,0-1 0 0 0,0 0 0 0 0,-1 1 0 0 0,0-1 0 0 0,0-1 0 0 0,-1 1 0 0 0,0 0 0 0 0,0 0 0 0 0,-1-1 0 0 0,0 1 0 0 0,0 0-1 0 0,-1 0 1 0 0,0 0 0 0 0,-1-1 0 0 0,-1-5 16 0 0,18 73-1371 0 0,-2-38 1514 0 0,2 0 1 0 0,0-1-1 0 0,1-1 0 0 0,1-1 0 0 0,1 0 0 0 0,0-1 0 0 0,1-1 0 0 0,1-1 1 0 0,1-1-1 0 0,19 11-143 0 0,48 24-3310 0 0,-2-8-5507 0 0,-67-31-1767 0 0</inkml:trace>
  <inkml:trace contextRef="#ctx0" brushRef="#br0" timeOffset="311.091">20580 117 23685 0 0,'0'0'336'0'0,"0"0"-24"0"0,0 0-168 0 0,0 0-528 0 0,0 0-384 0 0,0 0-184 0 0,0 0-136 0 0,0 0 207 0 0,0 0 17 0 0,0 0-232 0 0,0 0-376 0 0,0 0-609 0 0,234 32-967 0 0,-196-7-337 0 0,-13-8-5073 0 0</inkml:trace>
  <inkml:trace contextRef="#ctx0" brushRef="#br0" timeOffset="8217.124">14446 4883 8514 0 0,'0'0'3587'0'0,"0"0"-1385"0"0,0 0-674 0 0,0 0-113 0 0,0 0 50 0 0,0 0-66 0 0,0 0-175 0 0,0 0-233 0 0,0 0-268 0 0,0 0-222 0 0,0 0-153 0 0,0 0-121 0 0,0 0-100 0 0,-8-2-73 0 0,-20-6-66 0 0,39 10 53 0 0,2 1 16 0 0,114 17 335 0 0,2-5 1 0 0,0-6-1 0 0,81-6-392 0 0,180-6 395 0 0,204-35-395 0 0,-544 34-25 0 0,-50 4-23 0 0,0 0-30 0 0,0 0-50 0 0,-42 9-1348 0 0,33-14-510 0 0,8-4-2340 0 0,1 6 1684 0 0,0-3-5819 0 0</inkml:trace>
  <inkml:trace contextRef="#ctx0" brushRef="#br0" timeOffset="8497.233">16097 4482 16676 0 0,'0'0'5218'0'0,"0"0"-3696"0"0,0 0-1320 0 0,0 0-399 0 0,0 0-138 0 0,0 0 15 0 0,0 0 123 0 0,0 0 126 0 0,0 0 111 0 0,0 0 52 0 0,0 0 52 0 0,0 0 56 0 0,0 0 56 0 0,8 28 47 0 0,30 88 5 0 0,-37-112-288 0 0,1 0 0 0 0,0-1-1 0 0,-1 1 1 0 0,1-1 0 0 0,1 1-1 0 0,-1-1 1 0 0,0 0 0 0 0,1 0 0 0 0,0 0-1 0 0,-1 0 1 0 0,1-1 0 0 0,0 1-1 0 0,0-1 1 0 0,1 1 0 0 0,-1-1 0 0 0,1 0-1 0 0,-1-1 1 0 0,1 1 0 0 0,-1 0 0 0 0,1-1-1 0 0,0 0 1 0 0,3 1-20 0 0,10 3 77 0 0,447 120 491 0 0,-464-124-566 0 0,1-1 0 0 0,0 0 0 0 0,0 0-1 0 0,-1 0 1 0 0,1 0 0 0 0,0 1 0 0 0,-1-1 0 0 0,1 0 0 0 0,0 1 0 0 0,-1-1-1 0 0,1 0 1 0 0,-1 1 0 0 0,1-1 0 0 0,0 1 0 0 0,-1-1 0 0 0,1 1-1 0 0,-1-1 1 0 0,1 1 0 0 0,-1 0 0 0 0,0-1 0 0 0,1 1 0 0 0,-1-1 0 0 0,0 1-1 0 0,1 0 1 0 0,-1-1 0 0 0,0 1 0 0 0,0 0 0 0 0,1 0 0 0 0,-1-1 0 0 0,0 1-1 0 0,0 0 1 0 0,0-1 0 0 0,0 1 0 0 0,0 0 0 0 0,0 0 0 0 0,0-1-1 0 0,0 1 1 0 0,0 0 0 0 0,-1-1 0 0 0,1 1 0 0 0,0 0 0 0 0,0 0 0 0 0,-1-1-1 0 0,1 1 1 0 0,0 0 0 0 0,-1-1 0 0 0,1 1 0 0 0,0-1 0 0 0,-1 1 0 0 0,1-1-1 0 0,-1 1 1 0 0,1 0 0 0 0,-1-1 0 0 0,1 0 0 0 0,-1 1 0 0 0,0-1 0 0 0,1 1-1 0 0,-1-1 1 0 0,0 0 0 0 0,1 1 0 0 0,-1-1 0 0 0,0 0 0 0 0,1 0-1 0 0,-1 1-1 0 0,-53 26 384 0 0,48-24-367 0 0,-308 106 466 0 0,202-74-2605 0 0,2 3-3846 0 0,77-26-5359 0 0</inkml:trace>
  <inkml:trace contextRef="#ctx0" brushRef="#br0" timeOffset="-8459.579">895 679 4393 0 0,'0'0'1648'0'0,"0"0"9"0"0,0 0-69 0 0,0 0 59 0 0,0 0 15 0 0,0 0-82 0 0,0 0-140 0 0,0 0-238 0 0,0 0-262 0 0,0 0-261 0 0,0 0-207 0 0,0 0-181 0 0,0 0-133 0 0,0-8-91 0 0,0-23-68 0 0,0 24-38 0 0,0 7-25 0 0,8-29-500 0 0,-16 26 320 0 0,1 0 0 0 0,-1 0-1 0 0,0 1 1 0 0,0 0 0 0 0,0 0 0 0 0,0 1-1 0 0,0 0 1 0 0,0 0 0 0 0,-1 1 0 0 0,1 0-1 0 0,0 0 1 0 0,0 1 0 0 0,-6 1 244 0 0,4-1-128 0 0,-41 6-78 0 0,0 3 0 0 0,1 1 0 0 0,0 3-1 0 0,1 2 1 0 0,0 3 0 0 0,-6 4 206 0 0,12-4-152 0 0,0 1 0 0 0,2 2 0 0 0,0 2 0 0 0,1 2-1 0 0,2 1 1 0 0,1 2 0 0 0,1 2 0 0 0,-7 9 152 0 0,38-37-59 0 0,1 0-1 0 0,0 0 1 0 0,0 1 0 0 0,0-1 0 0 0,0 1 0 0 0,1 0-1 0 0,-1 1 1 0 0,1-1 0 0 0,0 0 0 0 0,0 1 0 0 0,0 0-1 0 0,1-1 1 0 0,0 1 0 0 0,0 0 0 0 0,0 0 0 0 0,1 1-1 0 0,-1-1 1 0 0,1 0 0 0 0,0 0 0 0 0,1 1 0 0 0,-1-1-1 0 0,1 1 1 0 0,0-1 0 0 0,1 0 0 0 0,-1 1 0 0 0,1-1-1 0 0,0 0 1 0 0,0 1 0 0 0,1-1 0 0 0,-1 0 0 0 0,1 0-1 0 0,0 0 1 0 0,1 0 0 0 0,-1-1 0 0 0,1 1 0 0 0,2 2 59 0 0,23 10 281 0 0,1-2 1 0 0,0-1 0 0 0,1-2 0 0 0,1 0 0 0 0,0-2-1 0 0,0-2 1 0 0,1 0 0 0 0,0-2 0 0 0,10-1-282 0 0,8 4 132 0 0,-39-6-105 0 0,71 11 20 0 0,-2 5 0 0 0,0 2 0 0 0,-1 4-1 0 0,0 5-46 0 0,-59-22-41 0 0,0 1 0 0 0,0 1 0 0 0,-1 0 0 0 0,-1 2 0 0 0,1 0 0 0 0,-2 1 0 0 0,0 1 0 0 0,0 1 0 0 0,-2 0 0 0 0,0 1 0 0 0,0 0 0 0 0,-2 2 0 0 0,0-1 0 0 0,-1 2 0 0 0,-1-1 0 0 0,0 2 0 0 0,5 14 41 0 0,-14-29 91 0 0,1 0-1 0 0,0 0 0 0 0,-1 0 0 0 0,0 0 0 0 0,0 1 0 0 0,-1-1 0 0 0,0 1 0 0 0,0-1 0 0 0,0 1 1 0 0,0-1-1 0 0,-1 1 0 0 0,0 0 0 0 0,0-1 0 0 0,0 1 0 0 0,-1 0 0 0 0,0-1 0 0 0,0 1 1 0 0,-1-1-1 0 0,1 1 0 0 0,-1-1 0 0 0,0 0 0 0 0,-1 0 0 0 0,1 0 0 0 0,-1 0 0 0 0,0 0 0 0 0,0 0 1 0 0,0-1-1 0 0,-1 1 0 0 0,0-1 0 0 0,0 0 0 0 0,0 0 0 0 0,0-1 0 0 0,-1 1 0 0 0,1-1 0 0 0,-4 2-90 0 0,-135 37 4085 0 0,-90-25-2870 0 0,191-16-899 0 0,34-1-276 0 0,-46 5 219 0 0,1-4 0 0 0,-1-1 0 0 0,1-3 0 0 0,0-2 0 0 0,0-2 0 0 0,0-3 0 0 0,-48-16-259 0 0,34-17 434 0 0,66 42-503 0 0,0 0 0 0 0,0 0 0 0 0,0 0 0 0 0,0 0 0 0 0,0 0 0 0 0,0-1 1 0 0,1 1-1 0 0,-1 0 0 0 0,0 0 0 0 0,1-1 0 0 0,-1 1 0 0 0,1 0 0 0 0,-1 0 0 0 0,1-1 1 0 0,-1 1-1 0 0,1-1 0 0 0,0 1 0 0 0,0 0 0 0 0,0-1 0 0 0,0 1 0 0 0,0-1 1 0 0,0 1-1 0 0,0 0 0 0 0,0-1 0 0 0,1 1 0 0 0,-1-1 0 0 0,0 1 0 0 0,1 0 0 0 0,-1-1 1 0 0,1 1-1 0 0,0 0 0 0 0,-1 0 0 0 0,1-1 0 0 0,0 1 0 0 0,0 0 0 0 0,0 0 0 0 0,0 0 1 0 0,0 0-1 0 0,0 0 0 0 0,0 0 0 0 0,0 0 0 0 0,0 1 0 0 0,0-1 0 0 0,0 0 0 0 0,1 0 1 0 0,-1 1-1 0 0,0-1 0 0 0,0 1 0 0 0,1-1 0 0 0,-1 1 0 0 0,0 0 0 0 0,2-1 69 0 0,22-7-1662 0 0,0 0 0 0 0,1 2-1 0 0,0 1 1 0 0,0 1 0 0 0,0 1-1 0 0,0 2 1 0 0,1 0 0 0 0,17 3 1662 0 0,-20-2-2176 0 0,7 0-2878 0 0</inkml:trace>
  <inkml:trace contextRef="#ctx0" brushRef="#br0" timeOffset="-7905.826">1437 1467 19732 0 0,'0'0'211'0'0,"0"0"-446"0"0,0 0-600 0 0,0 0-490 0 0,0 0-10 0 0,0 0 335 0 0,0 0 550 0 0,0 0 540 0 0,0 0 208 0 0,0 0 40 0 0,0 0-8 0 0,0 0 2 0 0,-1 38 22 0 0,-4 120 23 0 0,19 291 738 0 0,-8-241-405 0 0,-6-208-92 0 0,0 0 331 0 0,0 0 252 0 0,0-7 2371 0 0,-3-21-2935 0 0,-31-104-355 0 0,23 101-325 0 0,1-1 0 0 0,2 0 0 0 0,1 0 0 0 0,1-1 0 0 0,2 1 0 0 0,1-1 0 0 0,2 0 0 0 0,1 0 0 0 0,2 0 0 0 0,1 0 0 0 0,3-8 43 0 0,-2 29-109 0 0,1 0 0 0 0,0 0 0 0 0,1 0 0 0 0,1 1 0 0 0,-1 0 0 0 0,2 0-1 0 0,-1 1 1 0 0,2 0 0 0 0,-1 0 0 0 0,1 1 0 0 0,1 0 0 0 0,0 0 0 0 0,0 1-1 0 0,1 1 1 0 0,-1 0 0 0 0,2 0 0 0 0,-1 1 0 0 0,1 0 0 0 0,0 1 0 0 0,0 1-1 0 0,1-1 110 0 0,32-9-184 0 0,0 2-1 0 0,0 1 0 0 0,1 3 0 0 0,1 1 0 0 0,10 2 185 0 0,-13-1-108 0 0,0 1 0 0 0,1 2 0 0 0,0 2 0 0 0,-1 3 0 0 0,1 1 0 0 0,-1 2 1 0 0,0 2-1 0 0,0 2 0 0 0,-1 1 0 0 0,3 4 108 0 0,-43-14-11 0 0,0 0 0 0 0,0 0 0 0 0,-1 0 0 0 0,1 1 0 0 0,0-1 0 0 0,-1 1 0 0 0,1 0 0 0 0,0 0 0 0 0,-1 0 0 0 0,1 0 0 0 0,-1 0 0 0 0,1 0 0 0 0,-1 1 0 0 0,0-1 0 0 0,1 1 0 0 0,-1 0 0 0 0,0 0 0 0 0,0-1 0 0 0,0 1 0 0 0,-1 0 0 0 0,1 1 0 0 0,0-1 0 0 0,-1 0 0 0 0,1 0 0 0 0,-1 1 0 0 0,0-1 0 0 0,0 1 0 0 0,0-1 0 0 0,0 1 1 0 0,0 0-1 0 0,0-1 0 0 0,-1 1 0 0 0,1 0 0 0 0,-1-1 0 0 0,0 1 0 0 0,0 0 0 0 0,0 0 0 0 0,0-1 0 0 0,0 1 0 0 0,-1 0 0 0 0,1 0 0 0 0,-1-1 0 0 0,0 1 0 0 0,0 0 0 0 0,0-1 0 0 0,0 1 0 0 0,0-1 0 0 0,0 0 0 0 0,-1 1 0 0 0,1-1 0 0 0,-1 0 0 0 0,0 0 0 0 0,1 1 0 0 0,-1-1 0 0 0,0-1 0 0 0,-1 2 11 0 0,-34 11 288 0 0,0-1 0 0 0,-1-1-1 0 0,0-3 1 0 0,-1-1 0 0 0,0-2 0 0 0,0-1 0 0 0,0-2-1 0 0,-37-3-287 0 0,22 2 253 0 0,-3 2-35 0 0,-238-10 506 0 0,295 5-792 0 0,0 1 0 0 0,1 0 1 0 0,-1-1-1 0 0,0 1 0 0 0,1-1 1 0 0,-1 1-1 0 0,0-1 0 0 0,0 1 0 0 0,0-1 1 0 0,0 0-1 0 0,0 1 0 0 0,0-1 1 0 0,0 1-1 0 0,1-1 0 0 0,-2 1 0 0 0,1-1 1 0 0,0 1-1 0 0,0-1 0 0 0,0 1 1 0 0,0-1-1 0 0,0 1 0 0 0,0-1 0 0 0,0 1 1 0 0,-1-1-1 0 0,1 1 0 0 0,0-1 1 0 0,0 1-1 0 0,-1-1 0 0 0,1 1 0 0 0,0-1 1 0 0,-1 1-1 0 0,1 0 0 0 0,0-1 1 0 0,-1 1-1 0 0,1-1 0 0 0,-1 1 0 0 0,1 0 1 0 0,-1 0-1 0 0,1-1 0 0 0,-1 1 1 0 0,1 0-1 0 0,-1 0 0 0 0,1-1 0 0 0,-1 1 1 0 0,1 0-1 0 0,-1 0 0 0 0,1 0 1 0 0,-1 0-1 0 0,1 0 0 0 0,-1 0 68 0 0,48-14-6394 0 0,-20 10 1313 0 0,-6 0-3962 0 0</inkml:trace>
  <inkml:trace contextRef="#ctx0" brushRef="#br0" timeOffset="-7492.467">2774 1579 20244 0 0,'0'0'1178'0'0,"0"0"-986"0"0,0 0-657 0 0,0 0-324 0 0,0 0-29 0 0,0 0 224 0 0,0 0 362 0 0,0 0 344 0 0,0 0 160 0 0,0 0 21 0 0,0 0-14 0 0,0 0-17 0 0,0 0 0 0 0,8 5 4 0 0,88 27 1091 0 0,-75-32-1326 0 0,1-1-1 0 0,0-1 1 0 0,-1-1-1 0 0,1-1 1 0 0,-1-1-1 0 0,0 0 1 0 0,0-2-1 0 0,-1 0 0 0 0,0-1 1 0 0,0-2-1 0 0,-1 0 1 0 0,0-1-1 0 0,0 0 1 0 0,-2-2-1 0 0,1 0 1 0 0,-2-1-1 0 0,0-1 1 0 0,0 0-1 0 0,11-16-30 0 0,-25 28-11 0 0,1 0-1 0 0,-1 1 1 0 0,0-2-1 0 0,0 1 1 0 0,0 0-1 0 0,-1 0 1 0 0,1-1-1 0 0,-1 1 1 0 0,1-1-1 0 0,-1 1 1 0 0,0-1-1 0 0,-1 1 1 0 0,1-1-1 0 0,-1 0 1 0 0,1 1-1 0 0,-1-1 1 0 0,0 0-1 0 0,-1 1 1 0 0,1-1-1 0 0,-1 0 1 0 0,1 1-1 0 0,-1-1 1 0 0,0 0-1 0 0,0 1 1 0 0,-1-1-1 0 0,1 1 1 0 0,-1 0-1 0 0,1-1 1 0 0,-1 1-1 0 0,0 0 1 0 0,-1 0-1 0 0,1 0 1 0 0,0 1-1 0 0,-1-1 1 0 0,1 0-1 0 0,-1 1 1 0 0,0-1-1 0 0,0 1 1 0 0,0 0-1 0 0,0 0 1 0 0,0 0-1 0 0,-1 1 1 0 0,1-1 11 0 0,-160-41-1217 0 0,123 43 1247 0 0,-1 1 0 0 0,1 2 0 0 0,0 2 0 0 0,0 1 0 0 0,0 2 0 0 0,1 2 0 0 0,0 2 0 0 0,0 1 0 0 0,2 2 0 0 0,0 1 0 0 0,0 2 0 0 0,2 2-30 0 0,30-18-41 0 0,0-1-1 0 0,1 1 1 0 0,-1 0-1 0 0,1 1 1 0 0,0-1-1 0 0,-1 1 1 0 0,1 0-1 0 0,0-1 1 0 0,1 2-1 0 0,-1-1 1 0 0,1 0-1 0 0,-1 1 1 0 0,1 0-1 0 0,0 0 1 0 0,0 0-1 0 0,0 0 1 0 0,1 0-1 0 0,0 0 1 0 0,0 1-1 0 0,0-1 1 0 0,0 1-1 0 0,0 0 1 0 0,1-1-1 0 0,0 1 1 0 0,0 0-1 0 0,0 0 1 0 0,1 0-1 0 0,0 0 1 0 0,0 0-1 0 0,0 0 1 0 0,0-1-1 0 0,1 1 1 0 0,0 0-1 0 0,0 0 1 0 0,0 0-1 0 0,1 0 1 0 0,-1-1-1 0 0,1 1 1 0 0,0-1-1 0 0,0 1 1 0 0,1-1-1 0 0,1 2 42 0 0,99 33-3124 0 0,-30-31-2606 0 0,-57-7 3638 0 0,18 1-6266 0 0</inkml:trace>
  <inkml:trace contextRef="#ctx0" brushRef="#br0" timeOffset="-7142.762">3500 1204 15219 0 0,'0'0'687'0'0,"0"0"-61"0"0,0 0-124 0 0,0 0-87 0 0,0 0 12 0 0,0 0 29 0 0,0 0-39 0 0,0 0-101 0 0,0 0-201 0 0,0 0-268 0 0,0 0-237 0 0,0 0-108 0 0,0 0 101 0 0,-3-3 216 0 0,174 29 1465 0 0,-135-19-1261 0 0,-4-3-52 0 0,0 2 0 0 0,-1 1 1 0 0,0 1-1 0 0,0 2 0 0 0,-1 1 0 0 0,0 1 0 0 0,-1 2 0 0 0,0 1 0 0 0,7 6 29 0 0,-33-20 2 0 0,-1 1 1 0 0,1 0-1 0 0,0 0 0 0 0,0 0 0 0 0,-1 0 1 0 0,1 1-1 0 0,-1-1 0 0 0,0 1 0 0 0,0-1 1 0 0,0 1-1 0 0,0 0 0 0 0,0 0 0 0 0,-1 0 1 0 0,1 0-1 0 0,-1 0 0 0 0,0 0 0 0 0,1 0 1 0 0,-2 1-1 0 0,1-1 0 0 0,0 0 1 0 0,-1 0-1 0 0,1 1 0 0 0,-1-1 0 0 0,0 1 1 0 0,0-1-1 0 0,0 0 0 0 0,-1 1 0 0 0,1-1 1 0 0,-1 0-1 0 0,0 1 0 0 0,0-1 0 0 0,0 0 1 0 0,0 0-1 0 0,0 0 0 0 0,-1 0 1 0 0,0 0-1 0 0,1 0 0 0 0,-1 0 0 0 0,0 0 1 0 0,0-1-1 0 0,-1 1 0 0 0,1-1 0 0 0,0 1 1 0 0,-1-1-1 0 0,-1 1-2 0 0,-137 82 1469 0 0,78-67-1146 0 0,0-3 1 0 0,-1-3-1 0 0,0-2 1 0 0,-1-3-1 0 0,0-4 1 0 0,0-2-1 0 0,-23-4-323 0 0,41 3 86 0 0,47 0-140 0 0,1 0 0 0 0,0 0 0 0 0,0 0 0 0 0,0 0 0 0 0,0 0 1 0 0,0-1-1 0 0,-1 1 0 0 0,1 0 0 0 0,0-1 0 0 0,0 1 0 0 0,0 0 0 0 0,-1-1 0 0 0,1 1 0 0 0,0-1 1 0 0,0 0-1 0 0,-1 1 0 0 0,1-1 0 0 0,-1 1 0 0 0,1-1 0 0 0,0 0 0 0 0,-1 1 0 0 0,1-1 0 0 0,-1 0 1 0 0,0 0-1 0 0,1 1 0 0 0,-1-1 0 0 0,0 0 0 0 0,1 0 0 0 0,-1 0 0 0 0,0 0 0 0 0,0 0 0 0 0,0 1 1 0 0,1-1-1 0 0,-1 0 0 0 0,0 0 0 0 0,0 0 0 0 0,0 0 0 0 0,-1 0 0 0 0,1 0 0 0 0,0 1 1 0 0,0-1-1 0 0,0 0 0 0 0,-1 0 0 0 0,1 0 0 0 0,0 0 0 0 0,-1 1 0 0 0,1-1 0 0 0,-1 0 0 0 0,1 0 1 0 0,-1 1-1 0 0,1-1 0 0 0,-1 0 0 0 0,1 1 0 0 0,-1-1 0 0 0,0 1 0 0 0,1-1 0 0 0,-1 0 0 0 0,0 1 1 0 0,1 0-1 0 0,-1-1 0 0 0,0 1 0 0 0,0-1 0 0 0,0 1 0 0 0,0 0 0 0 0,1 0 0 0 0,-1-1 1 0 0,0 1-1 0 0,0 0 0 0 0,0 0 54 0 0,143-71-12343 0 0,-117 58 5875 0 0</inkml:trace>
  <inkml:trace contextRef="#ctx0" brushRef="#br0" timeOffset="-6812.602">4343 465 20116 0 0,'0'0'931'0'0,"0"0"-208"0"0,0 0-495 0 0,0 0-599 0 0,0 0-554 0 0,0 0-317 0 0,0 0 135 0 0,0 0 407 0 0,0 0 527 0 0,0 0 393 0 0,0 0 167 0 0,0 0 38 0 0,0 0 26 0 0,-3 37 18 0 0,-10 120-51 0 0,37 63 384 0 0,22 309-267 0 0,-18-313-372 0 0,-38-247-1725 0 0,-28-73-11654 0 0,31 86 6644 0 0</inkml:trace>
  <inkml:trace contextRef="#ctx0" brushRef="#br0" timeOffset="-6530.21">4288 983 9162 0 0,'0'0'3330'0'0,"0"0"-891"0"0,0 0-780 0 0,0 0-475 0 0,0 0-241 0 0,0 0-113 0 0,0 0-117 0 0,37-3-169 0 0,117-9-153 0 0,28 35 73 0 0,-140-10-472 0 0,90 17-1266 0 0,-45-13-5586 0 0,-63-12 3064 0 0,-8-2-5429 0 0</inkml:trace>
  <inkml:trace contextRef="#ctx0" brushRef="#br0" timeOffset="-4901.117">4709 1556 1744 0 0,'0'0'809'0'0,"0"0"317"0"0,0 0 545 0 0,0 0 618 0 0,0 0 450 0 0,0 0 39 0 0,0 0-257 0 0,0 0-417 0 0,0 0-470 0 0,0 0-347 0 0,36 18-274 0 0,115 52-201 0 0,-145-67-734 0 0,-1 0-1 0 0,1-1 0 0 0,0 0 0 0 0,0 0 0 0 0,0 0 0 0 0,0 0 0 0 0,0-1 0 0 0,0 0 0 0 0,0 0 0 0 0,0-1 0 0 0,1 0 0 0 0,-1 0 0 0 0,0 0 0 0 0,0-1 0 0 0,0 0 0 0 0,1 0 0 0 0,-1-1 0 0 0,0 1 0 0 0,4-3-77 0 0,13-3 238 0 0,20-2-57 0 0,0-1 0 0 0,-1-2 0 0 0,-1-2 0 0 0,0-1 0 0 0,0-3 0 0 0,-2-1 0 0 0,0-2 0 0 0,31-23-181 0 0,-65 40-15 0 0,-1 0 0 0 0,0 0 0 0 0,0 0 0 0 0,0-1 0 0 0,0 1-1 0 0,-1-1 1 0 0,0 0 0 0 0,0 0 0 0 0,0 0 0 0 0,-1 0 0 0 0,1-1-1 0 0,-1 1 1 0 0,0-1 0 0 0,-1 1 0 0 0,0-1 0 0 0,1 0 0 0 0,-2 0-1 0 0,1 1 1 0 0,-1-1 0 0 0,0 0 0 0 0,0 0 0 0 0,0 0-1 0 0,-1 0 1 0 0,0 1 0 0 0,0-1 0 0 0,-1 0 0 0 0,1 1 0 0 0,-1-1-1 0 0,-1 1 1 0 0,1-1 0 0 0,-1 1 0 0 0,0 0 0 0 0,0 0 0 0 0,0 0-1 0 0,0 1 1 0 0,-1-1 0 0 0,0 1 0 0 0,0 0 0 0 0,0 0 0 0 0,-1 0-1 0 0,1 0 1 0 0,-1 1 0 0 0,0 0 0 0 0,0 0 0 0 0,-3-1 15 0 0,-10-4-76 0 0,-1 1 1 0 0,0 1 0 0 0,0 1 0 0 0,-1 1 0 0 0,1 0-1 0 0,-1 2 1 0 0,0 0 0 0 0,0 1 0 0 0,0 1 0 0 0,0 1-1 0 0,0 1 1 0 0,0 0 0 0 0,1 2 0 0 0,-1 0-1 0 0,1 1 1 0 0,0 1 0 0 0,0 1 0 0 0,1 1 0 0 0,0 0-1 0 0,0 2 1 0 0,1 0 0 0 0,0 0 0 0 0,1 2-1 0 0,0 0 1 0 0,-7 8 75 0 0,18-16-14 0 0,0 0-1 0 0,0 1 0 0 0,1 0 0 0 0,0 0 1 0 0,0 0-1 0 0,0 1 0 0 0,1-1 1 0 0,0 1-1 0 0,0 0 0 0 0,0 0 1 0 0,1 0-1 0 0,0 0 0 0 0,0 0 0 0 0,0 0 1 0 0,1 1-1 0 0,0-1 0 0 0,0 1 1 0 0,1-1-1 0 0,0 1 0 0 0,0-1 0 0 0,0 1 1 0 0,1-1-1 0 0,0 0 0 0 0,0 1 1 0 0,1-1-1 0 0,-1 0 0 0 0,1 1 1 0 0,1-1-1 0 0,-1 0 0 0 0,1-1 0 0 0,0 1 1 0 0,1 0-1 0 0,-1-1 0 0 0,1 0 1 0 0,0 1-1 0 0,0-2 0 0 0,1 1 0 0 0,3 3 15 0 0,15 1-113 0 0,0-2-1 0 0,0 0 1 0 0,1-2-1 0 0,-1-1 1 0 0,1 0-1 0 0,0-2 1 0 0,0-1-1 0 0,0-1 1 0 0,1 0-1 0 0,-1-2 1 0 0,-1-1-1 0 0,1-1 1 0 0,0-1-1 0 0,-1-1 0 0 0,16-7 114 0 0,76-28-472 0 0,-49-5 3205 0 0,-66 46-2260 0 0,0 0-113 0 0,0 0-149 0 0,0 0-143 0 0,0 0-120 0 0,0 0-96 0 0,17 30-1167 0 0,-6-24 1362 0 0,0 0 0 0 0,1-2-1 0 0,0 1 1 0 0,-1-2 0 0 0,1 0-1 0 0,1 0 1 0 0,-1-1 0 0 0,0 0-1 0 0,1-1 1 0 0,-1 0 0 0 0,0-1-1 0 0,1-1 1 0 0,-1 0 0 0 0,1-1-1 0 0,-1 0 1 0 0,0-1 0 0 0,0 0-1 0 0,0-1 1 0 0,0 0 0 0 0,-1-1-1 0 0,0 0 1 0 0,0-1 0 0 0,3-1-47 0 0,5-1-34 0 0,0 0 1 0 0,-1-1 0 0 0,0-1-1 0 0,0-1 1 0 0,-1 0-1 0 0,-1-2 1 0 0,0 1 0 0 0,0-2-1 0 0,-1 0 1 0 0,-1-1-1 0 0,-1-1 1 0 0,0 0 0 0 0,-1 0-1 0 0,0-1 1 0 0,-1-1-1 0 0,-2 0 1 0 0,0 0 0 0 0,0-1-1 0 0,-2 0 1 0 0,0-1-1 0 0,-2 0 1 0 0,3-11 33 0 0,-11 53-445 0 0,0-14 476 0 0,1 0 1 0 0,-1 0-1 0 0,2 0 1 0 0,-1 0-1 0 0,1 1 1 0 0,0-1-1 0 0,1 0 1 0 0,-1 1 0 0 0,2-1-1 0 0,-1 1 1 0 0,1-1-1 0 0,1 0 1 0 0,-1 0-1 0 0,2 1 1 0 0,-1-1 0 0 0,1 0-1 0 0,0-1 1 0 0,0 1-1 0 0,1-1 1 0 0,0 1-1 0 0,1-1 1 0 0,0 0-1 0 0,0 0 1 0 0,0-1 0 0 0,1 0-1 0 0,-1 0 1 0 0,2 0-1 0 0,-1 0 1 0 0,1-1-1 0 0,-1 0 1 0 0,2-1-1 0 0,-1 0 1 0 0,3 2-32 0 0,12-5-89 0 0,-1-1-1 0 0,1 0 1 0 0,-1-2 0 0 0,0 0 0 0 0,0-2-1 0 0,1 0 1 0 0,-2-1 0 0 0,1-2-1 0 0,-1 0 1 0 0,0-1 0 0 0,0 0 0 0 0,-1-2-1 0 0,0-1 1 0 0,-1 0 0 0 0,0-1-1 0 0,-1-1 1 0 0,0 0 0 0 0,-1-2 0 0 0,-1 0-1 0 0,5-6 90 0 0,40-72-202 0 0,-64 157-645 0 0,1-58 901 0 0,0 0 1 0 0,1 0-1 0 0,0 0 1 0 0,0 0-1 0 0,1 0 0 0 0,-1 0 1 0 0,1 1-1 0 0,1-1 1 0 0,-1 1-1 0 0,1-1 1 0 0,0 0-1 0 0,1 1 1 0 0,-1-1-1 0 0,1 0 0 0 0,1 1 1 0 0,-1-1-1 0 0,1 0 1 0 0,0 0-1 0 0,0 0 1 0 0,1 0-1 0 0,0 0 1 0 0,0-1-1 0 0,0 1 0 0 0,1-1 1 0 0,0 0-1 0 0,0 0 1 0 0,0 0-1 0 0,0 0 1 0 0,1-1-1 0 0,0 1 1 0 0,0-1-1 0 0,0-1 0 0 0,0 1 1 0 0,1-1-1 0 0,-1 0 1 0 0,1 0-1 0 0,0 0 1 0 0,0-1-1 0 0,0 0 1 0 0,4 1-55 0 0,12-3-150 0 0,0-1 1 0 0,0 0 0 0 0,-1-2 0 0 0,1 0 0 0 0,-1-2 0 0 0,1 0 0 0 0,-1-1 0 0 0,-1-2-1 0 0,1 0 1 0 0,-1-1 0 0 0,-1-1 0 0 0,0 0 0 0 0,0-2 0 0 0,-1 0 0 0 0,0-1-1 0 0,-1-1 1 0 0,-1-1 0 0 0,0 0 0 0 0,-1-1 0 0 0,-1-1 0 0 0,0 0 0 0 0,-2-1-1 0 0,10-17 151 0 0,-6-8 1614 0 0,-25 64-290 0 0,6-16-1301 0 0,0 0 0 0 0,1 0 0 0 0,0 0 0 0 0,-1 1 0 0 0,2-1 0 0 0,-1 1-1 0 0,1-1 1 0 0,0 1 0 0 0,0 0 0 0 0,0-1 0 0 0,1 1 0 0 0,0 0 0 0 0,0 0 0 0 0,0-1 0 0 0,1 1 0 0 0,0 0 0 0 0,0 0-1 0 0,0-1 1 0 0,1 1 0 0 0,0-1 0 0 0,0 1 0 0 0,0-1 0 0 0,1 0 0 0 0,0 0 0 0 0,0 0 0 0 0,0 0 0 0 0,1-1-1 0 0,-1 1 1 0 0,1-1 0 0 0,0 0 0 0 0,0 0 0 0 0,1 0 0 0 0,-1 0 0 0 0,1-1 0 0 0,0 0 0 0 0,0 0 0 0 0,0 0 0 0 0,0 0-1 0 0,0-1 1 0 0,1 0-24 0 0,23 3-32 0 0,1-1 0 0 0,0-2 0 0 0,-1-1 0 0 0,1-2 0 0 0,0 0 0 0 0,0-2 0 0 0,-1-1 0 0 0,0-2 0 0 0,7-2 32 0 0,1 2 40 0 0,0-2-1 0 0,0-1 0 0 0,-1-1 0 0 0,0-3 0 0 0,-1 0 1 0 0,0-3-1 0 0,-1 0 0 0 0,-1-3 0 0 0,-1 0 1 0 0,0-3-1 0 0,-2 0 0 0 0,10-10-39 0 0,-37 29-25 0 0,1 0 0 0 0,-1 0 1 0 0,1 0-1 0 0,-1 0 0 0 0,0-1 0 0 0,0 1 0 0 0,-1-1 1 0 0,1 0-1 0 0,-1 0 0 0 0,0 0 0 0 0,0 0 0 0 0,0 0 1 0 0,0 0-1 0 0,-1 0 0 0 0,1-1 0 0 0,-1 1 0 0 0,0-1 1 0 0,-1 1-1 0 0,1-1 0 0 0,-1 1 0 0 0,0-1 0 0 0,0 1 1 0 0,0-1-1 0 0,-1 1 0 0 0,1-1 0 0 0,-1 1 1 0 0,0-1-1 0 0,0 1 0 0 0,-1 0 0 0 0,0-1 0 0 0,1 1 1 0 0,-1 0-1 0 0,-1 0 0 0 0,1 0 0 0 0,0 0 0 0 0,-1 1 1 0 0,0-1-1 0 0,0 1 0 0 0,0 0 0 0 0,0-1 0 0 0,-1 1 1 0 0,-3-2 23 0 0,-12-3-117 0 0,0 2-1 0 0,-1 0 0 0 0,1 1 1 0 0,-1 1-1 0 0,-1 0 0 0 0,1 2 1 0 0,0 0-1 0 0,0 2 0 0 0,-1 0 1 0 0,1 1-1 0 0,-1 1 0 0 0,1 1 1 0 0,-18 5 118 0 0,29-8 23 0 0,-1 1 1 0 0,1 1 0 0 0,0-1 0 0 0,-1 1-1 0 0,1 1 1 0 0,0 0 0 0 0,0 0 0 0 0,0 1 0 0 0,1 0-1 0 0,-1 0 1 0 0,1 1 0 0 0,0 0 0 0 0,0 1 0 0 0,1 0-1 0 0,0 0 1 0 0,0 0 0 0 0,0 1 0 0 0,0 0 0 0 0,1 0-1 0 0,1 1 1 0 0,-1 0 0 0 0,1 0 0 0 0,0 0 0 0 0,1 0-1 0 0,0 1 1 0 0,0 0 0 0 0,1 0 0 0 0,0 0 0 0 0,1 0-1 0 0,0 0 1 0 0,0 1 0 0 0,1-1 0 0 0,0 1 0 0 0,1-1-1 0 0,0 1 1 0 0,0-1 0 0 0,1 1 0 0 0,2 5-24 0 0,6 0 94 0 0,2 1 0 0 0,0-1 0 0 0,0-1 0 0 0,2 0 0 0 0,-1-1 0 0 0,2-1 0 0 0,0 1 0 0 0,0-2 0 0 0,1 0 0 0 0,1-1 0 0 0,0-1 0 0 0,0 0 0 0 0,0-1-1 0 0,1-1 1 0 0,1 0 0 0 0,-1-1 0 0 0,1-1 0 0 0,0-1 0 0 0,7 1-94 0 0,7 3 27 0 0,0-1-1 0 0,0-2 0 0 0,0-1 0 0 0,1-1 0 0 0,0-2 1 0 0,-1-2-1 0 0,1 0 0 0 0,0-2 0 0 0,-1-2 0 0 0,0-1 1 0 0,0-1-1 0 0,0-2 0 0 0,-1-1 0 0 0,0-2 0 0 0,-1 0 1 0 0,-1-3-1 0 0,22-12-26 0 0,-44 22 36 0 0,1 0 0 0 0,-1 0 1 0 0,0-1-1 0 0,0 0 0 0 0,-1 0 0 0 0,0 0 1 0 0,0-1-1 0 0,0 0 0 0 0,-1 0 1 0 0,0 0-1 0 0,0-1 0 0 0,-1 0 0 0 0,0 0 1 0 0,0 0-1 0 0,-1 0 0 0 0,0-1 0 0 0,-1 1 1 0 0,0-1-1 0 0,0 0 0 0 0,0 1 1 0 0,-1-1-1 0 0,-1 0 0 0 0,0 0 0 0 0,0 0 1 0 0,-1-8-37 0 0,-12 62-1910 0 0,13-35 1976 0 0,1-1-1 0 0,0 1 1 0 0,1-1 0 0 0,0 0-1 0 0,1 1 1 0 0,-1-1-1 0 0,2 0 1 0 0,-1 0 0 0 0,1-1-1 0 0,1 1 1 0 0,-1-1 0 0 0,2 0-1 0 0,-1 0 1 0 0,1 0 0 0 0,0-1-1 0 0,0 0 1 0 0,1 0 0 0 0,0-1-1 0 0,1 0 1 0 0,-1 0 0 0 0,1 0-1 0 0,0-1 1 0 0,0 0 0 0 0,1-1-1 0 0,-1 0 1 0 0,1 0-1 0 0,0-1 1 0 0,0 0 0 0 0,1-1-1 0 0,-1 0 1 0 0,8 1-66 0 0,5 0 27 0 0,0-1-1 0 0,1 0 0 0 0,-1-2 1 0 0,0-1-1 0 0,1-1 1 0 0,-1 0-1 0 0,0-2 1 0 0,0-1-1 0 0,0 0 1 0 0,-1-2-1 0 0,0 0 1 0 0,0-1-1 0 0,17-11-26 0 0,-25 13 11 0 0,-1-1-1 0 0,0 0 1 0 0,0-1-1 0 0,-1 0 1 0 0,0-1-1 0 0,0 0 1 0 0,-1-1-1 0 0,0 0 1 0 0,-1-1 0 0 0,0 1-1 0 0,-1-2 1 0 0,0 1-1 0 0,-1-1 1 0 0,0-1-1 0 0,-1 1 1 0 0,0-1-1 0 0,-1 0 1 0 0,-1-1 0 0 0,0 1-1 0 0,0-1 1 0 0,-2 1-1 0 0,1-8-10 0 0,-28 98-2228 0 0,24-70 2222 0 0,0 0 0 0 0,0 0 0 0 0,1-1 1 0 0,0 1-1 0 0,0 0 0 0 0,1 0 0 0 0,0 0 0 0 0,0 0 1 0 0,1-1-1 0 0,0 1 0 0 0,0 0 0 0 0,0-1 0 0 0,1 0 1 0 0,0 1-1 0 0,0-1 0 0 0,0 0 0 0 0,1-1 0 0 0,0 1 1 0 0,0 0-1 0 0,1-1 0 0 0,0 0 0 0 0,-1 0 1 0 0,2-1-1 0 0,-1 1 0 0 0,0-1 0 0 0,1 0 0 0 0,0-1 1 0 0,0 1-1 0 0,0-1 0 0 0,0 0 0 0 0,1-1 0 0 0,-1 1 1 0 0,1-1-1 0 0,-1-1 0 0 0,1 1 0 0 0,0-1 0 0 0,0 0 1 0 0,5 0 5 0 0,91-3-4743 0 0,-35-11-6079 0 0,-46 7 3039 0 0</inkml:trace>
  <inkml:trace contextRef="#ctx0" brushRef="#br0" timeOffset="-4624.842">9940 31 18308 0 0,'0'0'3139'0'0,"0"0"-1892"0"0,0 0-761 0 0,0 0-590 0 0,0 0-529 0 0,0 0-312 0 0,0 0 17 0 0,0 0 296 0 0,0 0 429 0 0,0 0 362 0 0,0 0 147 0 0,0 0 69 0 0,-9 33 20 0 0,-25 111-15 0 0,36 20 271 0 0,7-110-519 0 0,-1 75 93 0 0,-6 0 1 0 0,-11 100-226 0 0,1 156 158 0 0,9-366-136 0 0,0 0-1 0 0,1 0 1 0 0,0 0 0 0 0,2 0-1 0 0,0-1 1 0 0,1 1-1 0 0,1-1 1 0 0,1 0-1 0 0,1-1 1 0 0,0 0 0 0 0,1 0-22 0 0,-9-16 13 0 0,0 0-1 0 0,1 0 1 0 0,-1 0 0 0 0,0-1 0 0 0,0 1 0 0 0,1 0 0 0 0,-1 0 0 0 0,0 0 0 0 0,1-1 0 0 0,-1 1 0 0 0,1 0 0 0 0,-1 0 0 0 0,1-1 0 0 0,-1 1 0 0 0,1-1 0 0 0,0 1 0 0 0,-1 0 0 0 0,1-1 0 0 0,0 1-1 0 0,-1-1 1 0 0,1 1 0 0 0,0-1 0 0 0,0 0 0 0 0,-1 1 0 0 0,1-1 0 0 0,0 0 0 0 0,0 1 0 0 0,0-1 0 0 0,0 0 0 0 0,0 0 0 0 0,-1 0 0 0 0,1 0 0 0 0,0 0 0 0 0,0 0 0 0 0,0 0 0 0 0,0 0 0 0 0,0 0-1 0 0,-1 0 1 0 0,1 0 0 0 0,0-1 0 0 0,0 1 0 0 0,0 0 0 0 0,0-1 0 0 0,-1 1 0 0 0,1 0 0 0 0,0-1 0 0 0,0 1 0 0 0,-1-1 0 0 0,1 1 0 0 0,0-1 0 0 0,-1 0 0 0 0,1 1 0 0 0,-1-1 0 0 0,1 0 0 0 0,-1 1-1 0 0,1-1 1 0 0,-1 0 0 0 0,1 0 0 0 0,-1 1 0 0 0,1-1 0 0 0,-1 0 0 0 0,0 0 0 0 0,0 0 0 0 0,1 1 0 0 0,-1-1 0 0 0,0 0 0 0 0,0 0 0 0 0,0 0 0 0 0,0 0-13 0 0,9-63-2282 0 0,-16 13-2394 0 0,-3 18-1922 0 0,4 15-2695 0 0</inkml:trace>
  <inkml:trace contextRef="#ctx0" brushRef="#br0" timeOffset="-4160.583">9639 821 14539 0 0,'0'0'3814'0'0,"0"0"-2331"0"0,0 0-1173 0 0,0 0-353 0 0,0 0-49 0 0,0 0 89 0 0,0 0 39 0 0,34 5 4 0 0,208 29 74 0 0,-86-27-945 0 0,77-8-7454 0 0,-91 0 5049 0 0,-140 1 3207 0 0,0 1 1 0 0,-1-1 0 0 0,1 0 0 0 0,0 1 0 0 0,-1-1-1 0 0,1 1 1 0 0,0 0 0 0 0,-1 0 0 0 0,1-1-1 0 0,-1 1 1 0 0,1 0 0 0 0,-1 0 0 0 0,1 0 0 0 0,-1 1-1 0 0,0-1 1 0 0,1 0 0 0 0,-1 0 0 0 0,0 1-1 0 0,0-1 1 0 0,0 1 0 0 0,0-1 0 0 0,0 1 0 0 0,0-1-1 0 0,-1 1 1 0 0,1 0 0 0 0,0-1 0 0 0,-1 1 0 0 0,1 0-1 0 0,-1-1 1 0 0,0 1 0 0 0,1 0 0 0 0,-1 0-1 0 0,0 0 1 0 0,0-1 0 0 0,0 1 0 0 0,-1 0 0 0 0,1 0-1 0 0,0-1 1 0 0,-1 1 0 0 0,1 0 0 0 0,-1 0 28 0 0,-19 77 112 0 0,6-45 118 0 0,-46 125 2309 0 0,56-145-1948 0 0,1 1 1 0 0,0-1-1 0 0,1 1 1 0 0,1 0 0 0 0,0-1-1 0 0,1 1 1 0 0,0 0 0 0 0,1 0-1 0 0,1-1 1 0 0,2 6-592 0 0,-3-14 258 0 0,2 1 1 0 0,-1-1 0 0 0,1 0-1 0 0,-1-1 1 0 0,2 1-1 0 0,-1 0 1 0 0,1-1-1 0 0,0 0 1 0 0,0 0-1 0 0,0 0 1 0 0,0 0-1 0 0,1-1 1 0 0,0 1-1 0 0,0-1 1 0 0,0-1-1 0 0,1 1 1 0 0,-1-1-1 0 0,1 1 1 0 0,0-2-1 0 0,0 1 1 0 0,0-1 0 0 0,0 0-1 0 0,0 0 1 0 0,1 0-1 0 0,-1-1 1 0 0,0 0-1 0 0,1 0 1 0 0,-1-1-1 0 0,7 0-258 0 0,3 1 250 0 0,1-2-1 0 0,0 0 1 0 0,0 0-1 0 0,-1-2 1 0 0,1 0-1 0 0,-1-1 1 0 0,0 0 0 0 0,0-1-1 0 0,0-1 1 0 0,-1-1-1 0 0,4-2-249 0 0,-14 6 29 0 0,1-1 0 0 0,-1 1 0 0 0,0-1-1 0 0,0 0 1 0 0,-1 0 0 0 0,1-1 0 0 0,-1 1 0 0 0,0-1-1 0 0,0 0 1 0 0,0 0 0 0 0,-1-1 0 0 0,0 1 0 0 0,0-1-1 0 0,0 1 1 0 0,0-1 0 0 0,-1 0 0 0 0,0 0 0 0 0,-1 0-1 0 0,1 0 1 0 0,-1-1 0 0 0,0 1 0 0 0,-1 0 0 0 0,1 0-1 0 0,-1-1 1 0 0,0 1 0 0 0,-1 0 0 0 0,0-1 0 0 0,0 1-1 0 0,0 0 1 0 0,-1 0 0 0 0,0 0 0 0 0,0 0 0 0 0,0 0-1 0 0,-1 0 1 0 0,0 1 0 0 0,0-1 0 0 0,0 1 0 0 0,-1 0-1 0 0,1 0 1 0 0,-1 0 0 0 0,-1 0 0 0 0,1 1 0 0 0,-1-1-1 0 0,0 1 1 0 0,1 0 0 0 0,-2 1 0 0 0,-3-3-29 0 0,-8-6-51 0 0,-1 1 1 0 0,0 1 0 0 0,0 1-1 0 0,-1 0 1 0 0,-1 1 0 0 0,1 2 0 0 0,-1-1-1 0 0,-1 2 1 0 0,1 1 0 0 0,0 1-1 0 0,-1 0 1 0 0,0 2 0 0 0,0 0-1 0 0,0 1 1 0 0,-9 2 50 0 0,23-2-25 0 0,0 1 0 0 0,0 0 0 0 0,-1 0 1 0 0,1 0-1 0 0,0 1 0 0 0,0 0 0 0 0,1 0 0 0 0,-1 1 1 0 0,0 0-1 0 0,1 0 0 0 0,-1 1 0 0 0,1 0 0 0 0,0 0 0 0 0,0 0 1 0 0,1 1-1 0 0,-1-1 0 0 0,1 1 0 0 0,0 1 0 0 0,0-1 0 0 0,1 1 1 0 0,0 0-1 0 0,0 0 0 0 0,0 0 0 0 0,1 0 0 0 0,-1 1 0 0 0,2-1 1 0 0,-1 1-1 0 0,1 0 0 0 0,0 0 0 0 0,0 0 0 0 0,1 0 0 0 0,0 0 1 0 0,0 1-1 0 0,0-1 0 0 0,1 0 0 0 0,0 0 0 0 0,1 0 1 0 0,0 1-1 0 0,0-1 0 0 0,0 0 0 0 0,1 0 0 0 0,0 0 0 0 0,1 0 1 0 0,-1-1-1 0 0,1 1 0 0 0,0 0 0 0 0,4 4 25 0 0,109 91-2168 0 0,-25-54-6710 0 0,-54-31-2499 0 0</inkml:trace>
  <inkml:trace contextRef="#ctx0" brushRef="#br0" timeOffset="-3278.122">12167 86 4665 0 0,'0'0'1296'0'0,"0"0"-5"0"0,0 0-35 0 0,0 0-95 0 0,0 0-204 0 0,0 0-223 0 0,0 0-170 0 0,0 0-117 0 0,0 0-14 0 0,0 0 47 0 0,0 0 54 0 0,0 0 44 0 0,8 18 59 0 0,47 136 1984 0 0,-35-37-1770 0 0,-5 0-1 0 0,-6 2 1 0 0,-4 29-851 0 0,-25 355 420 0 0,21-500-384 0 0,-1 0 0 0 0,0 0 1 0 0,1 0-1 0 0,-1 1 0 0 0,-1-1 1 0 0,1 0-1 0 0,0 0 0 0 0,-1 0 1 0 0,0 0-1 0 0,1 0 0 0 0,-1 0 0 0 0,0-1 1 0 0,-1 1-1 0 0,1 0 0 0 0,0 0 1 0 0,-1-1-1 0 0,0 1 0 0 0,1-1 1 0 0,-1 1-1 0 0,0-1 0 0 0,0 0 1 0 0,0 1-1 0 0,-1-1 0 0 0,1 0 1 0 0,0-1-1 0 0,-1 1 0 0 0,0 0 0 0 0,1-1 1 0 0,-1 1-1 0 0,0-1 0 0 0,0 0 1 0 0,1 0-1 0 0,-1 0 0 0 0,0 0 1 0 0,0 0-1 0 0,0-1 0 0 0,0 0 1 0 0,0 1-1 0 0,-1-1 0 0 0,1 0 1 0 0,0 0-1 0 0,0-1 0 0 0,0 1 0 0 0,-1-1-36 0 0,-282-89-1361 0 0,280 89 1322 0 0,-3-1-72 0 0,0-1-1 0 0,0 1 1 0 0,0 1-1 0 0,0 0 1 0 0,0 0-1 0 0,0 1 1 0 0,0 0 0 0 0,0 0-1 0 0,0 1 1 0 0,0 0-1 0 0,0 1 1 0 0,0 0-1 0 0,0 0 1 0 0,0 1-1 0 0,1 0 1 0 0,-1 1-1 0 0,1 0 1 0 0,0 0 0 0 0,0 1-1 0 0,1 0 1 0 0,-2 0 111 0 0,8-1 8 0 0,-1-1 1 0 0,1 1-1 0 0,0-1 1 0 0,-1 1 0 0 0,1-1-1 0 0,1 1 1 0 0,-1 0-1 0 0,1-1 1 0 0,-1 1-1 0 0,1 0 1 0 0,0-1 0 0 0,0 1-1 0 0,1 0 1 0 0,-1-1-1 0 0,1 1 1 0 0,0 0 0 0 0,0-1-1 0 0,0 1 1 0 0,0-1-1 0 0,1 1 1 0 0,-1-1-1 0 0,1 0 1 0 0,0 1 0 0 0,0-1-1 0 0,0 0 1 0 0,0 0-1 0 0,1 0 1 0 0,-1-1 0 0 0,1 1-1 0 0,0-1 1 0 0,-1 1-1 0 0,1-1 1 0 0,0 0-1 0 0,1 0 1 0 0,-1 0 0 0 0,0 0-1 0 0,1-1 1 0 0,-1 1-1 0 0,2-1-8 0 0,29 11 265 0 0,0-1 0 0 0,0-3-1 0 0,1 0 1 0 0,0-2 0 0 0,0-2-1 0 0,1-1 1 0 0,0-2 0 0 0,-1-1-1 0 0,1-2 1 0 0,-1-2 0 0 0,9-2-265 0 0,23-2 143 0 0,-2-2 1 0 0,0-3-1 0 0,0-2 0 0 0,-1-4 1 0 0,-1-2-1 0 0,-1-3 1 0 0,16-11-144 0 0,-71 32 157 0 0,0 0 0 0 0,0-1 0 0 0,0 1 0 0 0,-1-1 0 0 0,0-1 0 0 0,0 1 0 0 0,0-1-1 0 0,0 0 1 0 0,-1 0 0 0 0,1-1 0 0 0,-1 0 0 0 0,-1 0 0 0 0,1 0 0 0 0,-1 0 0 0 0,0-1 0 0 0,1-3-157 0 0,-5 10 172 0 0,0 0-284 0 0,0 0-177 0 0,28 94-1751 0 0,-21-85 2132 0 0,1-1-1 0 0,-1 0 0 0 0,1 0 0 0 0,1 0 0 0 0,0-1 1 0 0,0-1-1 0 0,0 1 0 0 0,0-1 0 0 0,1-1 0 0 0,0 0 1 0 0,1 0-1 0 0,3 0-91 0 0,143 33-1989 0 0,-64-33-5530 0 0,-72-5-2058 0 0</inkml:trace>
  <inkml:trace contextRef="#ctx0" brushRef="#br0" timeOffset="-3068.751">12974 496 20108 0 0,'0'0'5409'0'0,"0"0"-4624"0"0,0 0-137 0 0,0 0-296 0 0,0 0-144 0 0,0 0-192 0 0,0 0-160 0 0,0 0-208 0 0,0 0-104 0 0,0 0-32 0 0,0 0-9 0 0,0 0 57 0 0,0 0-112 0 0,0 0-336 0 0,70-97-512 0 0,-28 114-1097 0 0,-7-4-2304 0 0,-11-1-7337 0 0</inkml:trace>
  <inkml:trace contextRef="#ctx0" brushRef="#br0" timeOffset="-2550.186">14972 351 19412 0 0,'0'0'1298'0'0,"0"0"-255"0"0,0 0-375 0 0,0 0-349 0 0,0 0-342 0 0,0 0-307 0 0,0 0-148 0 0,0 0 36 0 0,0 0 165 0 0,0 0 184 0 0,0 0 123 0 0,0 0 69 0 0,0 0 42 0 0,-12 32 46 0 0,-34 103-3 0 0,54-26 72 0 0,0-85-200 0 0,128 558 180 0 0,-130-512-139 0 0,-45-66 684 0 0,-399-65-648 0 0,206 56-220 0 0,233 5 73 0 0,0 1-1 0 0,1-1 0 0 0,-1 1 1 0 0,0-1-1 0 0,0 1 0 0 0,0 0 1 0 0,0-1-1 0 0,0 1 0 0 0,0 0 1 0 0,0 0-1 0 0,0 0 0 0 0,0 0 1 0 0,0 0-1 0 0,0 0 0 0 0,0 0 1 0 0,-1 0-1 0 0,1 0 0 0 0,0 0 1 0 0,-1 0-1 0 0,1 0 0 0 0,-1 1 1 0 0,0-1-1 0 0,1 0 0 0 0,-1 0 1 0 0,0 0-1 0 0,1 1 0 0 0,-1-1 1 0 0,0 0-1 0 0,0 1 0 0 0,0-1 1 0 0,0 0-1 0 0,0 1 0 0 0,-1-1 1 0 0,1 0-1 0 0,0 0 0 0 0,-1 1 1 0 0,1-1-1 0 0,0 0 0 0 0,-1 0 1 0 0,0 0-1 0 0,1 0 0 0 0,-1 1 1 0 0,0-1-1 0 0,1 0 0 0 0,-1 0 0 0 0,0 0 1 0 0,0 0-1 0 0,0-1 0 0 0,0 1 1 0 0,0 0-1 0 0,0 0 0 0 0,0 0 1 0 0,0-1-1 0 0,0 1 0 0 0,0-1 1 0 0,-1 1-1 0 0,1-1 0 0 0,0 1 1 0 0,0-1-1 0 0,0 0 0 0 0,-1 1 1 0 0,1-1-1 0 0,0 0 15 0 0,26 10 216 0 0,2-2 1 0 0,-1 0-1 0 0,1-2 0 0 0,0-1 1 0 0,1-1-1 0 0,-1-1 0 0 0,1-2 1 0 0,-1 0-1 0 0,18-3-216 0 0,2 2 76 0 0,-41 0-76 0 0,66 3-81 0 0,-1-3-1 0 0,0-3 0 0 0,1-3 1 0 0,-2-3-1 0 0,1-3 1 0 0,26-11 81 0 0,-28-14-2417 0 0,-55 9-7509 0 0,-14 21-663 0 0</inkml:trace>
  <inkml:trace contextRef="#ctx0" brushRef="#br0" timeOffset="-2224.024">14277 82 25477 0 0,'0'0'651'0'0,"0"0"-69"0"0,0 0-256 0 0,0 0-306 0 0,0 0-182 0 0,0 0-45 0 0,0 0 82 0 0,36-13 110 0 0,118-42 74 0 0,-3 42 75 0 0,370 29 666 0 0,-298 6-2999 0 0,-66 1-3370 0 0,-3 9-4865 0 0,-122-24 1096 0 0</inkml:trace>
  <inkml:trace contextRef="#ctx0" brushRef="#br0" timeOffset="-1925.636">15773 1147 19436 0 0,'0'0'-595'0'0,"0"0"-127"0"0,0 0 69 0 0,0 0 337 0 0,0 0 416 0 0,0 0 316 0 0,0 0 159 0 0,0 0 83 0 0,0 0 31 0 0,0 0-33 0 0,0 0-42 0 0,34 31-25 0 0,106 97-43 0 0,-136-124-510 0 0,0 0 0 0 0,0 0-1 0 0,1-1 1 0 0,-1 1 0 0 0,1-1 0 0 0,-1 0 0 0 0,1 0 0 0 0,0 0 0 0 0,0-1 0 0 0,0 0 0 0 0,1 0-1 0 0,-1 0 1 0 0,1-1 0 0 0,-1 1 0 0 0,1-1 0 0 0,-1-1 0 0 0,1 1 0 0 0,-1-1 0 0 0,3 0-36 0 0,12 0 125 0 0,5 5-41 0 0,0-1 0 0 0,1-2 1 0 0,-1 0-1 0 0,1-2 1 0 0,-1-1-1 0 0,1-1 1 0 0,-1-1-1 0 0,0-1 0 0 0,0-1 1 0 0,0-2-1 0 0,-1 0 1 0 0,0-1-1 0 0,0-2 1 0 0,-1 0-1 0 0,0-2 1 0 0,-1 0-1 0 0,0-2 0 0 0,-1 0 1 0 0,14-13-85 0 0,-31 22-3 0 0,0 0 0 0 0,0-1 1 0 0,-1 1-1 0 0,1-1 0 0 0,-1 0 0 0 0,-1 0 1 0 0,1 0-1 0 0,-1 0 0 0 0,0-1 0 0 0,0 1 0 0 0,-1 0 1 0 0,0-1-1 0 0,0 0 0 0 0,0 1 0 0 0,-1-1 1 0 0,0 1-1 0 0,0-1 0 0 0,-1 0 0 0 0,0 1 1 0 0,0-1-1 0 0,0 1 0 0 0,-1-1 0 0 0,0 1 1 0 0,0 0-1 0 0,-1 0 0 0 0,0 0 0 0 0,0 0 0 0 0,0 0 1 0 0,-1 1-1 0 0,1-1 0 0 0,-1 1 0 0 0,-1 0 1 0 0,-2-3 2 0 0,-7-6-95 0 0,0 0 0 0 0,-1 0 0 0 0,0 1 0 0 0,-1 1 0 0 0,0 1 0 0 0,-1 0 0 0 0,0 2 0 0 0,-1 0 1 0 0,0 0-1 0 0,-14-3 95 0 0,-4 1-13 0 0,0 1 0 0 0,-1 2-1 0 0,-1 2 1 0 0,1 1 0 0 0,-1 2 0 0 0,0 1 0 0 0,0 2 0 0 0,0 2 0 0 0,-17 4 13 0 0,30-3-23 0 0,0 2 0 0 0,1 1-1 0 0,0 1 1 0 0,0 1 0 0 0,1 0 0 0 0,0 2-1 0 0,0 1 1 0 0,1 1 0 0 0,-7 6 23 0 0,22-15-43 0 0,0 1 0 0 0,1 0 0 0 0,-1 0 0 0 0,1 1 1 0 0,0-1-1 0 0,0 1 0 0 0,1 1 0 0 0,0-1 0 0 0,0 1 0 0 0,0 0 0 0 0,0 0 0 0 0,1 0 1 0 0,0 1-1 0 0,0-1 0 0 0,1 1 0 0 0,0 0 0 0 0,0 0 0 0 0,1 1 0 0 0,0-1 0 0 0,0 0 1 0 0,0 1-1 0 0,1-1 0 0 0,0 1 0 0 0,1-1 0 0 0,-1 1 0 0 0,2 0 0 0 0,-1-1 0 0 0,1 1 1 0 0,0-1-1 0 0,1 1 0 0 0,-1-1 0 0 0,1 1 0 0 0,1-1 0 0 0,0 0 0 0 0,0 0 0 0 0,0 0 1 0 0,1-1-1 0 0,0 1 0 0 0,0-1 0 0 0,5 6 43 0 0,68 49-2159 0 0,-22-29-3461 0 0,-22-15-4882 0 0</inkml:trace>
  <inkml:trace contextRef="#ctx0" brushRef="#br0" timeOffset="-1144.785">17268 867 8594 0 0,'0'0'1245'0'0,"0"0"-203"0"0,0 0-305 0 0,0 0-62 0 0,0 0 168 0 0,0 0 195 0 0,0 0 73 0 0,0 0-70 0 0,0 0-282 0 0,0 0-359 0 0,0 0-320 0 0,0 0-228 0 0,-6-14-403 0 0,-28 56 211 0 0,12-3 445 0 0,2 2-1 0 0,1 0 1 0 0,2 1-1 0 0,2 1 1 0 0,2 1-1 0 0,-8 43-104 0 0,19-1 649 0 0,12-92 3348 0 0,12-25-3289 0 0,-19 26-413 0 0,9-11-257 0 0,-1-1 0 0 0,0-1 0 0 0,-2 1 0 0 0,0-1 0 0 0,0-1 0 0 0,-2 0 0 0 0,-1 0 0 0 0,0 0 0 0 0,-1-1 0 0 0,-1 0 0 0 0,-1 0 0 0 0,-1 0 0 0 0,-1 0 0 0 0,0 0 0 0 0,-2 0 0 0 0,0-1 0 0 0,-1 1 0 0 0,-2-1-38 0 0,-5 11-2860 0 0,11 42 1189 0 0,11-3 1809 0 0,0-1 1 0 0,2-1-1 0 0,2 0 0 0 0,0-1 1 0 0,1-1-1 0 0,2-1 1 0 0,0 0-1 0 0,2-2 1 0 0,0 0-1 0 0,2-2 1 0 0,0 0-1 0 0,1-2 0 0 0,1-1 1 0 0,1 0-1 0 0,0-2 1 0 0,1-2-1 0 0,1 0 1 0 0,0-2-1 0 0,0-1 0 0 0,1-1 1 0 0,0-2-1 0 0,1-1 1 0 0,0-1-1 0 0,0-1 1 0 0,0-2-1 0 0,12-2-138 0 0,-36 2 53 0 0,1-1-1 0 0,-1-1 1 0 0,1 1 0 0 0,0-1-1 0 0,-1-1 1 0 0,1 1-1 0 0,0-1 1 0 0,-1-1 0 0 0,1 1-1 0 0,-1-1 1 0 0,0-1-1 0 0,0 1 1 0 0,1-1 0 0 0,-2-1-1 0 0,1 1 1 0 0,0-1 0 0 0,-1 0-1 0 0,1 0 1 0 0,-1-1-1 0 0,0 0 1 0 0,-1 0 0 0 0,1-1-1 0 0,-1 1 1 0 0,0-1-1 0 0,-1 0 1 0 0,1 0 0 0 0,-1-1-1 0 0,0 0 1 0 0,-1 1 0 0 0,0-1-1 0 0,0 0 1 0 0,0-1-1 0 0,-1 1 1 0 0,0 0 0 0 0,0-1-1 0 0,-1 1 1 0 0,0-1-1 0 0,0 0 1 0 0,-1 1 0 0 0,0-8-53 0 0,-6-4-1 0 0,-2-1 0 0 0,0 2 0 0 0,0-1 0 0 0,-2 1 0 0 0,0 0 0 0 0,-2 1 0 0 0,1 0 0 0 0,-2 1 0 0 0,0 1 0 0 0,-1 0 1 0 0,-1 0-1 0 0,0 2 0 0 0,-1 0 0 0 0,0 0 0 0 0,-1 2 0 0 0,-6-4 1 0 0,-229-139 336 0 0,379 219-8767 0 0,-101-50 3004 0 0,-4-3-4999 0 0</inkml:trace>
  <inkml:trace contextRef="#ctx0" brushRef="#br0" timeOffset="-727.955">18520 774 23117 0 0,'0'0'823'0'0,"0"0"-506"0"0,0 0-589 0 0,0 0-216 0 0,0 0 56 0 0,0 0 208 0 0,0 0 241 0 0,0 0 45 0 0,8 32 0 0 0,25 104-26 0 0,-32 25 44 0 0,-9-95-38 0 0,8-52-115 0 0,0-1 0 0 0,0 0 0 0 0,1 1 0 0 0,1-1 0 0 0,0 0 0 0 0,1 0-1 0 0,1 0 1 0 0,0 0 0 0 0,0-1 0 0 0,2 0 0 0 0,3 8 73 0 0,33 41-8626 0 0,-32-48-2275 0 0</inkml:trace>
  <inkml:trace contextRef="#ctx0" brushRef="#br0" timeOffset="1247.374">1043 2996 18164 0 0,'0'0'1699'0'0,"0"0"-372"0"0,0 0-508 0 0,0 0-365 0 0,0 0-191 0 0,0 0-99 0 0,0 0-56 0 0,0 0-5 0 0,0 0-7 0 0,0 0-33 0 0,0 0-18 0 0,-3-4-16 0 0,-2-24 603 0 0,13 8-382 0 0,-7 18-264 0 0,-1-1 1 0 0,1 0 0 0 0,-1 1-1 0 0,1-1 1 0 0,-1 0 0 0 0,0 0-1 0 0,0 1 1 0 0,0-1 0 0 0,0 0-1 0 0,-1 0 1 0 0,1 1-1 0 0,-1-1 1 0 0,0 0 0 0 0,1 1-1 0 0,-1-1 1 0 0,0 0 0 0 0,-1 1-1 0 0,1-1 1 0 0,0 1 0 0 0,-1 0-1 0 0,1-1 1 0 0,-1 1-1 0 0,0 0 1 0 0,0 0 0 0 0,0 0-1 0 0,0 0 1 0 0,0 0 0 0 0,0 1-1 0 0,-1-1 1 0 0,1 1 0 0 0,0-1-1 0 0,-1 1 1 0 0,1 0 0 0 0,-1 0-1 0 0,1 0 1 0 0,-1 0-1 0 0,0 0 1 0 0,0 1 0 0 0,1-1-1 0 0,-1 1 1 0 0,0 0 13 0 0,-119-13-1417 0 0,92 13 1307 0 0,1 1 0 0 0,-1 2 0 0 0,0 1 0 0 0,1 1 0 0 0,0 2 0 0 0,0 1 0 0 0,1 1 0 0 0,0 1 0 0 0,0 2 0 0 0,1 1 0 0 0,1 1 0 0 0,0 1 0 0 0,1 1 0 0 0,-15 13 110 0 0,36-26-50 0 0,1 0-1 0 0,0 0 1 0 0,-1 0 0 0 0,1 0-1 0 0,1 0 1 0 0,-1 0 0 0 0,0 1-1 0 0,1 0 1 0 0,0-1 0 0 0,0 1-1 0 0,0 0 1 0 0,0 0 0 0 0,0 0-1 0 0,1 0 1 0 0,0 0-1 0 0,0 1 1 0 0,0-1 0 0 0,0 0-1 0 0,1 1 1 0 0,0-1 0 0 0,0 0-1 0 0,0 1 1 0 0,0-1 0 0 0,1 0-1 0 0,-1 1 1 0 0,1-1 0 0 0,0 0-1 0 0,1 0 1 0 0,-1 0 0 0 0,1 0-1 0 0,-1 0 1 0 0,1 0-1 0 0,0 0 1 0 0,1 0 0 0 0,-1-1-1 0 0,1 1 1 0 0,0-1 0 0 0,-1 0-1 0 0,1 1 1 0 0,1-1 0 0 0,-1-1-1 0 0,0 1 1 0 0,1 0 0 0 0,0-1-1 0 0,1 1 51 0 0,28 15 162 0 0,0-2 0 0 0,1-1 1 0 0,0-1-1 0 0,1-3 0 0 0,1 0 0 0 0,0-3 0 0 0,0 0 0 0 0,1-3 0 0 0,36 1-162 0 0,26 8 87 0 0,-78-11-91 0 0,-1-1-53 0 0,1 0 0 0 0,-1 2-1 0 0,1 0 1 0 0,-1 1-1 0 0,-1 1 1 0 0,1 1 0 0 0,-1 1-1 0 0,0 0 1 0 0,-1 1 0 0 0,0 1-1 0 0,0 1 1 0 0,2 3 57 0 0,-18-11-9 0 0,0-1-1 0 0,0 1 1 0 0,-1-1 0 0 0,1 1-1 0 0,-1-1 1 0 0,0 1 0 0 0,0 0 0 0 0,0 0-1 0 0,0 0 1 0 0,0 0 0 0 0,-1-1 0 0 0,1 1-1 0 0,-1 0 1 0 0,1 0 0 0 0,-1 0 0 0 0,0 0-1 0 0,-1 0 1 0 0,1 0 0 0 0,0 0 0 0 0,-1 0-1 0 0,0 0 1 0 0,1 0 0 0 0,-1 0 0 0 0,0-1-1 0 0,-1 1 1 0 0,1 0 0 0 0,0 0 0 0 0,-1-1-1 0 0,1 1 1 0 0,-1-1 0 0 0,0 0 0 0 0,0 1-1 0 0,0-1 1 0 0,0 0 0 0 0,0 0 0 0 0,-1 0 9 0 0,-84 73 681 0 0,48-51-465 0 0,-1-2 1 0 0,-1-1-1 0 0,-1-3 1 0 0,-1-1-1 0 0,0-2 1 0 0,-1-2-1 0 0,-1-2 1 0 0,0-2-1 0 0,0-1 0 0 0,-1-3 1 0 0,0-2-1 0 0,0-2 1 0 0,-25-3-217 0 0,67 2 48 0 0,-1 0 0 0 0,1-1 1 0 0,-1 0-1 0 0,1 0 0 0 0,-1 0 1 0 0,1 0-1 0 0,-1-1 0 0 0,1 1 0 0 0,0-1 1 0 0,0 0-1 0 0,0-1 0 0 0,0 1 1 0 0,0-1-1 0 0,1 1 0 0 0,-1-1 0 0 0,1 0 1 0 0,-1-1-1 0 0,1 1 0 0 0,-2-3-48 0 0,14-54-3160 0 0,81-14-7848 0 0,-66 57 1798 0 0</inkml:trace>
  <inkml:trace contextRef="#ctx0" brushRef="#br0" timeOffset="1568.952">1529 3451 13291 0 0,'0'0'3687'0'0,"0"0"-3196"0"0,0 0-994 0 0,0 0 19 0 0,0 0 180 0 0,0 0 251 0 0,0 0 203 0 0,0 0 140 0 0,0 0 58 0 0,0 0 0 0 0,0 0 4 0 0,-6 33 16 0 0,-15 98 39 0 0,20-129-372 0 0,0-1 0 0 0,1 1 0 0 0,-1 0 0 0 0,0-1 0 0 0,1 1 0 0 0,0 0 0 0 0,-1 0 0 0 0,1-1 0 0 0,0 1 0 0 0,0 0 0 0 0,0 0 0 0 0,0 0 0 0 0,0-1 0 0 0,0 1 0 0 0,1 0 0 0 0,-1 0 0 0 0,1-1 0 0 0,-1 1 1 0 0,1 0-1 0 0,0-1 0 0 0,-1 1 0 0 0,1 0 0 0 0,0-1 0 0 0,0 1 0 0 0,0-1 0 0 0,0 1 0 0 0,0-1 0 0 0,1 0 0 0 0,-1 0 0 0 0,0 1 0 0 0,1-1 0 0 0,-1 0 0 0 0,0 0 0 0 0,1 0 0 0 0,0 0 0 0 0,-1 0 0 0 0,1-1 0 0 0,-1 1 0 0 0,1 0 0 0 0,0-1 0 0 0,0 0 0 0 0,-1 1 0 0 0,1-1 0 0 0,0 0 0 0 0,0 1 0 0 0,-1-1 0 0 0,1 0 0 0 0,0-1 0 0 0,0 1-35 0 0,5 0 252 0 0,4 1-36 0 0,0-1-1 0 0,0-1 1 0 0,0 0-1 0 0,0-1 1 0 0,0 0-1 0 0,0 0 1 0 0,0-1-1 0 0,-1-1 1 0 0,1 0-1 0 0,-1 0 1 0 0,0-1-1 0 0,0 0 1 0 0,-1-1-1 0 0,1 0 1 0 0,-1 0-1 0 0,7-8-215 0 0,-6 7 29 0 0,-1-1 0 0 0,1 0 1 0 0,-1-1-1 0 0,-1 0 0 0 0,0-1 0 0 0,0 0 0 0 0,-1 0 0 0 0,0-1 0 0 0,-1 1 1 0 0,0-2-1 0 0,-1 1 0 0 0,0 0 0 0 0,-1-1 0 0 0,0 0 0 0 0,-1 0 0 0 0,0 0 1 0 0,-1-1-1 0 0,0 1 0 0 0,-1 0 0 0 0,0-1 0 0 0,-1 1 0 0 0,-1-1 1 0 0,-1-6-30 0 0,0 10-50 0 0,-2 1 0 0 0,1 0 1 0 0,-1 0-1 0 0,0 1 1 0 0,-1-1-1 0 0,0 1 1 0 0,0 0-1 0 0,0 0 1 0 0,-1 0-1 0 0,0 1 1 0 0,0 0-1 0 0,-1 0 0 0 0,0 0 1 0 0,0 1-1 0 0,0 0 1 0 0,-1 1-1 0 0,1-1 1 0 0,-1 1-1 0 0,0 1 1 0 0,0 0-1 0 0,-1 0 0 0 0,1 0 1 0 0,-1 1-1 0 0,-8-1 50 0 0,3 0-77 0 0,0 0 0 0 0,0 2 0 0 0,-1-1 0 0 0,1 2 0 0 0,-1 0 0 0 0,1 0 0 0 0,-1 1 0 0 0,1 1 0 0 0,0 1 0 0 0,0 0 0 0 0,0 1 0 0 0,0 0 0 0 0,0 1 0 0 0,-11 6 77 0 0,15-5-53 0 0,1 1-1 0 0,0-1 0 0 0,0 2 0 0 0,1-1 0 0 0,0 1 0 0 0,0 0 1 0 0,1 1-1 0 0,0 0 0 0 0,1 0 0 0 0,-1 0 0 0 0,2 1 0 0 0,0 0 0 0 0,0 0 1 0 0,0 0-1 0 0,1 1 0 0 0,1 0 0 0 0,0-1 0 0 0,0 3 54 0 0,2-7-8 0 0,0 0 0 0 0,0 0 0 0 0,1 0 0 0 0,0 1-1 0 0,0-1 1 0 0,0 0 0 0 0,1 0 0 0 0,0 0 0 0 0,0 0 0 0 0,0 0-1 0 0,1 0 1 0 0,0 0 0 0 0,0 0 0 0 0,1 0 0 0 0,-1-1-1 0 0,1 1 1 0 0,0-1 0 0 0,1 0 0 0 0,-1 0 0 0 0,1 0 0 0 0,0 0-1 0 0,1-1 1 0 0,-1 1 0 0 0,1-1 0 0 0,-1 0 0 0 0,1-1 0 0 0,1 1-1 0 0,-1-1 1 0 0,0 0 0 0 0,1 0 0 0 0,-1-1 0 0 0,1 1-1 0 0,1-1 9 0 0,166 19-1720 0 0,-61-35-7006 0 0,-78 8-1524 0 0</inkml:trace>
  <inkml:trace contextRef="#ctx0" brushRef="#br0" timeOffset="2245.785">2079 2164 22309 0 0,'0'0'221'0'0,"0"0"-858"0"0,0 0-516 0 0,0 0-16 0 0,0 0 354 0 0,0 0 540 0 0,0 0 367 0 0,0 0 131 0 0,0 0 20 0 0,0 0 13 0 0,9 39 12 0 0,25 127-1 0 0,-21 64 389 0 0,-11 485 9 0 0,40-592-514 0 0,-40-121-99 0 0,0 1 0 0 0,0 0 0 0 0,0-1-1 0 0,0 1 1 0 0,0-1 0 0 0,1 0 0 0 0,-1 0 0 0 0,1 0-1 0 0,-1 0 1 0 0,1 0 0 0 0,0 0 0 0 0,0-1 0 0 0,0 1 0 0 0,0-1-1 0 0,0 0 1 0 0,0 0 0 0 0,0 0 0 0 0,0 0 0 0 0,0-1 0 0 0,1 1-1 0 0,-1-1 1 0 0,0 0 0 0 0,0 0 0 0 0,1 0 0 0 0,-1 0 0 0 0,0 0-1 0 0,0-1 1 0 0,1 0 0 0 0,-1 1 0 0 0,0-1 0 0 0,0 0-1 0 0,0-1 1 0 0,0 1 0 0 0,0 0 0 0 0,0-1 0 0 0,0 0 0 0 0,0 0-52 0 0,14-9-79 0 0,-1-1 1 0 0,0 0 0 0 0,-1-1 0 0 0,-1-1 0 0 0,0 0-1 0 0,0-1 1 0 0,-2 0 0 0 0,0-1 0 0 0,-1 0-1 0 0,0-1 1 0 0,-1-1 0 0 0,-1 1 0 0 0,-1-2 0 0 0,-1 1-1 0 0,0-1 1 0 0,-1 0 0 0 0,-2 0 0 0 0,1-1 0 0 0,-2 1-1 0 0,0-9 79 0 0,-5 89-631 0 0,0-50 682 0 0,0 0 0 0 0,1 0 0 0 0,1 1 0 0 0,0-1 0 0 0,0 0 0 0 0,1 1 0 0 0,1-1 0 0 0,0 0 0 0 0,0 0 0 0 0,1 0 0 0 0,0 0 0 0 0,1-1 0 0 0,1 1 0 0 0,-1-1 0 0 0,2 0 0 0 0,-1 0 0 0 0,1-1 0 0 0,1 1 0 0 0,5 5-51 0 0,-6-9 54 0 0,0-1 0 0 0,1 1 1 0 0,-1-1-1 0 0,1-1 0 0 0,0 1 0 0 0,1-1 1 0 0,-1-1-1 0 0,1 1 0 0 0,-1-1 1 0 0,1-1-1 0 0,0 1 0 0 0,0-1 0 0 0,0-1 1 0 0,1 1-1 0 0,-1-1 0 0 0,0-1 1 0 0,0 0-1 0 0,1 0 0 0 0,-1 0 0 0 0,0-1 1 0 0,0 0-1 0 0,1-1 0 0 0,-1 0 1 0 0,0 0-1 0 0,-1-1 0 0 0,1 0 0 0 0,0 0 1 0 0,5-4-55 0 0,4-1-49 0 0,1-1 0 0 0,-2-1 0 0 0,1-1 0 0 0,-1-1 1 0 0,-1 0-1 0 0,0-1 0 0 0,-1 0 0 0 0,-1-1 0 0 0,0-1 0 0 0,0 0 1 0 0,9-16 48 0 0,16-81 222 0 0,-37 109-234 0 0,-1-1 1 0 0,1 1-1 0 0,0 0 1 0 0,-1-1-1 0 0,0 1 1 0 0,0 0-1 0 0,0-1 1 0 0,0 1 0 0 0,0 0-1 0 0,-1-1 1 0 0,0 1-1 0 0,1 0 1 0 0,-1 0-1 0 0,0-1 1 0 0,0 1-1 0 0,-1 0 1 0 0,1 0-1 0 0,-1 0 1 0 0,0 0 0 0 0,1 1-1 0 0,-1-1 1 0 0,-1 0-1 0 0,1 1 1 0 0,0-1-1 0 0,0 1 1 0 0,-1 0-1 0 0,0 0 1 0 0,1 0-1 0 0,-1 0 1 0 0,0 0-1 0 0,0 0 1 0 0,0 1 0 0 0,0-1 11 0 0,0 4-43 0 0,1 0-1 0 0,0 1 1 0 0,0-1 0 0 0,0 0 0 0 0,0 1 0 0 0,1 0 0 0 0,-1-1 0 0 0,1 1 0 0 0,-1 0 0 0 0,1 0 0 0 0,0-1 0 0 0,0 1 0 0 0,0 0 0 0 0,1 0 0 0 0,-1 0 0 0 0,1 0 0 0 0,0 0 0 0 0,-1 0 0 0 0,1 1 0 0 0,1-1 0 0 0,-1 0 0 0 0,0 0 0 0 0,1 0 0 0 0,0 1 43 0 0,-1-3-9 0 0,-1 7 51 0 0,1-1-1 0 0,1 1 1 0 0,0 0-1 0 0,0-1 1 0 0,0 1-1 0 0,1-1 1 0 0,0 0 0 0 0,0 1-1 0 0,1-1 1 0 0,0 0-1 0 0,0 0 1 0 0,1-1-1 0 0,0 1 1 0 0,0-1-1 0 0,1 1 1 0 0,-1-1 0 0 0,1-1-1 0 0,0 1 1 0 0,1-1-1 0 0,0 0 1 0 0,-1 0-1 0 0,2 0 1 0 0,-1-1 0 0 0,3 2-42 0 0,164 48-121 0 0,-53-43-6346 0 0,-102-10 4335 0 0,5 1-6491 0 0</inkml:trace>
  <inkml:trace contextRef="#ctx0" brushRef="#br0" timeOffset="2815.276">3488 2846 16355 0 0,'0'0'1146'0'0,"0"0"-813"0"0,0 0-526 0 0,0 0-142 0 0,0 0 107 0 0,0 0 372 0 0,0 0 460 0 0,0 0 194 0 0,0 0-99 0 0,0 0-251 0 0,0 0-196 0 0,0 0-88 0 0,24-4-25 0 0,161-17 121 0 0,100 21-3 0 0,-284 1-282 0 0,0 0-1 0 0,0-1 0 0 0,-1 1 1 0 0,1 0-1 0 0,0 0 1 0 0,-1 0-1 0 0,1 0 1 0 0,-1 0-1 0 0,1 0 0 0 0,-1 0 1 0 0,1 0-1 0 0,-1 0 1 0 0,0 0-1 0 0,1 0 1 0 0,-1 0-1 0 0,0 0 1 0 0,0 1-1 0 0,0-1 0 0 0,0 0 1 0 0,0 0-1 0 0,0 0 1 0 0,0 0-1 0 0,0 0 1 0 0,0 0-1 0 0,-1 0 0 0 0,1 1 1 0 0,0-1-1 0 0,-1 0 1 0 0,1 0-1 0 0,-1 0 1 0 0,1 0-1 0 0,-1 0 0 0 0,0 0 1 0 0,1-1-1 0 0,-1 1 1 0 0,0 0-1 0 0,1 0 1 0 0,-1 0-1 0 0,0-1 0 0 0,0 1 1 0 0,0 0-1 0 0,0-1 1 0 0,0 1-1 0 0,0 0 1 0 0,0-1-1 0 0,0 0 1 0 0,-1 1 25 0 0,-320 277 500 0 0,178-105-798 0 0,143-172 296 0 0,1 0 1 0 0,-1 1-1 0 0,0 0 0 0 0,1-1 0 0 0,-1 1 1 0 0,1-1-1 0 0,0 1 0 0 0,0 0 0 0 0,-1-1 1 0 0,1 1-1 0 0,0 0 0 0 0,0-1 0 0 0,1 1 0 0 0,-1-1 1 0 0,0 1-1 0 0,0 0 0 0 0,1-1 0 0 0,-1 1 1 0 0,1-1-1 0 0,0 1 0 0 0,-1-1 0 0 0,1 1 0 0 0,0-1 1 0 0,0 1-1 0 0,0-1 0 0 0,0 0 0 0 0,0 1 1 0 0,0-1-1 0 0,0 0 0 0 0,0 0 0 0 0,0 0 0 0 0,1 0 1 0 0,-1 0-1 0 0,0 0 0 0 0,1 0 0 0 0,-1 0 1 0 0,1-1-1 0 0,-1 1 0 0 0,1 0 0 0 0,0-1 1 0 0,-1 1-1 0 0,1-1 0 0 0,1 0 2 0 0,74 15 897 0 0,-74-15-891 0 0,48 5 56 0 0,0-2 1 0 0,1-3-1 0 0,-1-2 0 0 0,0-2 1 0 0,0-3-1 0 0,-1-1 1 0 0,0-3-1 0 0,47-16-62 0 0,-89 24 89 0 0,0 0 0 0 0,-1 0 1 0 0,1 0-1 0 0,-1-1 0 0 0,0 0 0 0 0,0 0 1 0 0,0-1-1 0 0,0 0 0 0 0,-1 0 0 0 0,0-1 1 0 0,0 1-1 0 0,0-1 0 0 0,-1-1 0 0 0,0 1 1 0 0,0-1-1 0 0,-1 0 0 0 0,1 0 0 0 0,-2 0 1 0 0,1 0-1 0 0,-1-1 0 0 0,0 0 1 0 0,0 0-1 0 0,-1 1 0 0 0,0-1 0 0 0,-1-1 1 0 0,0 1-1 0 0,0 0 0 0 0,0-6-89 0 0,-1 13 193 0 0,0 1-69 0 0,32 67-697 0 0,-25-58 596 0 0,0-2 0 0 0,0 1 0 0 0,0-1 0 0 0,1 0 0 0 0,0 0-1 0 0,1-1 1 0 0,0 0 0 0 0,-1 0 0 0 0,2-1 0 0 0,-1-1 0 0 0,1 1 0 0 0,-1-1 0 0 0,1-1 0 0 0,0 0 0 0 0,0 0 0 0 0,1-1 0 0 0,-1-1-1 0 0,0 0 1 0 0,1 0 0 0 0,-1 0 0 0 0,1-2 0 0 0,8 0-23 0 0,84-13-7898 0 0,-85 10-879 0 0</inkml:trace>
  <inkml:trace contextRef="#ctx0" brushRef="#br0" timeOffset="3093.952">4296 2364 19092 0 0,'0'0'5553'0'0,"0"0"-4897"0"0,0 0-215 0 0,0 0-249 0 0,0 0-304 0 0,0 0-241 0 0,0 0-239 0 0,0 0-312 0 0,0 0 96 0 0,0 0 112 0 0,0 0 120 0 0,0 0 248 0 0,0 0-217 0 0,0 0-423 0 0,11 17-872 0 0,8 14-1697 0 0,-2-9-816 0 0,-3-4-5969 0 0</inkml:trace>
  <inkml:trace contextRef="#ctx0" brushRef="#br0" timeOffset="3434.328">5063 3133 18556 0 0,'0'0'829'0'0,"0"0"-761"0"0,0 0 145 0 0,0 0 212 0 0,0 0 88 0 0,0 0 20 0 0,0 0 7 0 0,0 0-28 0 0,0 0-3 0 0,0 0 33 0 0,0 0 44 0 0,0 0-13 0 0,26 9-89 0 0,78 22-140 0 0,-101-30-328 0 0,0 0 1 0 0,0 0-1 0 0,0 0 1 0 0,0 0-1 0 0,0-1 1 0 0,0 0-1 0 0,0 1 1 0 0,0-1-1 0 0,0 0 0 0 0,0-1 1 0 0,0 1-1 0 0,1 0 1 0 0,-1-1-1 0 0,-1 0 1 0 0,1 0-1 0 0,0 0 1 0 0,0 0-1 0 0,0 0 1 0 0,0 0-1 0 0,-1-1 1 0 0,1 1-1 0 0,0-1 1 0 0,-1 0-1 0 0,0 0 1 0 0,1-1-17 0 0,9-6 52 0 0,-1 5-61 0 0,0-1 0 0 0,-1-1 1 0 0,0 0-1 0 0,0 0 0 0 0,0-1 1 0 0,-1 0-1 0 0,0-1 0 0 0,-1 0 1 0 0,0 0-1 0 0,0-1 0 0 0,0 0 1 0 0,-1 0-1 0 0,-1-1 0 0 0,1 0 0 0 0,-2 0 1 0 0,1 0-1 0 0,-1-1 0 0 0,-1 0 1 0 0,0 0-1 0 0,-1 0 0 0 0,0-1 1 0 0,0 1-1 0 0,-1-1 0 0 0,-1 1 1 0 0,0-1-1 0 0,-1 0 0 0 0,0 1 0 0 0,0-1 1 0 0,-3-10 8 0 0,0 16-95 0 0,0 0 1 0 0,-1 1-1 0 0,1-1 1 0 0,-1 1-1 0 0,-1 0 1 0 0,1 0-1 0 0,-1 0 1 0 0,1 0 0 0 0,-1 1-1 0 0,-1 0 1 0 0,1 0-1 0 0,-1 0 1 0 0,1 1-1 0 0,-1 0 1 0 0,0 0-1 0 0,0 0 1 0 0,-1 1-1 0 0,1 0 1 0 0,0 0-1 0 0,-1 0 1 0 0,1 1-1 0 0,-1 0 1 0 0,1 0 0 0 0,-1 1-1 0 0,0 0 1 0 0,-1 0 94 0 0,-10 0-162 0 0,-1 0 0 0 0,1 1 1 0 0,0 2-1 0 0,0-1 1 0 0,-1 2-1 0 0,2 0 1 0 0,-1 2-1 0 0,1 0 1 0 0,-2 1 161 0 0,-5 4-37 0 0,-1 2 1 0 0,2 0-1 0 0,-1 2 1 0 0,2 0 0 0 0,0 2-1 0 0,1 0 1 0 0,-15 17 36 0 0,28-27-18 0 0,1 0 1 0 0,1 1-1 0 0,-1 0 1 0 0,1 1-1 0 0,0-1 0 0 0,1 1 1 0 0,0 0-1 0 0,1 0 1 0 0,-1 1-1 0 0,2-1 1 0 0,-1 1-1 0 0,2 0 0 0 0,-1 0 1 0 0,1 0-1 0 0,1 0 1 0 0,0 0-1 0 0,0 1 0 0 0,1-1 1 0 0,0 0-1 0 0,1 1 1 0 0,0-1-1 0 0,0 0 18 0 0,1-5-100 0 0,0 0 1 0 0,0 0-1 0 0,0 0 0 0 0,1 0 1 0 0,-1-1-1 0 0,1 1 0 0 0,0-1 0 0 0,0 0 1 0 0,1 0-1 0 0,-1 0 0 0 0,1 0 1 0 0,0 0-1 0 0,0-1 0 0 0,0 0 0 0 0,1 0 1 0 0,-1 0-1 0 0,5 2 100 0 0,50 21-7516 0 0,-36-19-2864 0 0</inkml:trace>
  <inkml:trace contextRef="#ctx0" brushRef="#br0" timeOffset="3962.715">5581 2766 16171 0 0,'0'0'1375'0'0,"0"0"-1024"0"0,0 0-760 0 0,0 0-271 0 0,0 0 142 0 0,0 0 439 0 0,0 0 582 0 0,0 0 332 0 0,0 0-31 0 0,0 0-165 0 0,0 0-156 0 0,0 0-94 0 0,0 0-73 0 0,15 23-66 0 0,73 117 62 0 0,4 66 206 0 0,-89-203-469 0 0,-1 0-1 0 0,1 0 0 0 0,0 0 1 0 0,0 0-1 0 0,0-1 0 0 0,0 1 1 0 0,0-1-1 0 0,1 0 0 0 0,-1 0 1 0 0,1 0-1 0 0,-1 0 0 0 0,1 0 0 0 0,0-1 1 0 0,0 0-1 0 0,0 1 0 0 0,0-1 1 0 0,0-1-1 0 0,0 1 0 0 0,0-1 1 0 0,0 1-1 0 0,0-1 0 0 0,0-1 0 0 0,0 1 1 0 0,0 0-1 0 0,0-1 0 0 0,0 0 1 0 0,0 0-1 0 0,0 0 0 0 0,-1 0 1 0 0,1-1-1 0 0,0 1 0 0 0,-1-1 0 0 0,1 0 1 0 0,-1 0-1 0 0,1-1 0 0 0,1-1-28 0 0,122-134-258 0 0,-91 193-1087 0 0,-30-46 1445 0 0,0 0-1 0 0,1 0 0 0 0,1-1 0 0 0,-1 1 0 0 0,1-2 0 0 0,1 1 0 0 0,-1-1 0 0 0,1 0 1 0 0,1-1-1 0 0,-1 0 0 0 0,1-1 0 0 0,0 1 0 0 0,0-2 0 0 0,1 0 0 0 0,-1 0 1 0 0,1-1-1 0 0,0 0 0 0 0,0-1 0 0 0,0 0 0 0 0,0-1 0 0 0,4 0-99 0 0,240-19 1051 0 0,-228 14-1040 0 0,0-1 1 0 0,-1-2-1 0 0,0-1 1 0 0,0 0-1 0 0,-1-2 1 0 0,0-1-1 0 0,0-1 1 0 0,-1-1-1 0 0,-1-1 1 0 0,-1-2-1 0 0,0 0 0 0 0,1-2-11 0 0,-20 16-20 0 0,-1 0-1 0 0,0 0 0 0 0,0-1 0 0 0,0 1 0 0 0,0-1 1 0 0,0 1-1 0 0,0-1 0 0 0,-1 1 0 0 0,1-1 0 0 0,-1 0 1 0 0,0 0-1 0 0,0 0 0 0 0,0 0 0 0 0,0 0 0 0 0,0 0 1 0 0,-1 0-1 0 0,1 0 0 0 0,-1 0 0 0 0,0 0 1 0 0,0 0-1 0 0,0 0 0 0 0,0-1 0 0 0,-1 1 0 0 0,1 0 1 0 0,-1 0-1 0 0,0 0 0 0 0,1 0 0 0 0,-2 0 0 0 0,1 0 1 0 0,0 1-1 0 0,0-1 0 0 0,-1 0 0 0 0,0 0 0 0 0,1 1 1 0 0,-1-1-1 0 0,0 1 0 0 0,0 0 0 0 0,-1-1 0 0 0,1 1 1 0 0,0 0-1 0 0,-1 0 0 0 0,1 1 0 0 0,-1-1 0 0 0,0 0 21 0 0,-130-48-1233 0 0,-54 66 1249 0 0,182-14 2 0 0,0-1 1 0 0,0 1-1 0 0,1-1 0 0 0,-1 1 1 0 0,0 1-1 0 0,1-1 1 0 0,-1 1-1 0 0,1-1 1 0 0,0 1-1 0 0,0 0 1 0 0,0 1-1 0 0,0-1 0 0 0,1 1 1 0 0,-1 0-1 0 0,1 0 1 0 0,0 0-1 0 0,0 0 1 0 0,1 0-1 0 0,-1 1 1 0 0,1-1-1 0 0,0 1 1 0 0,0-1-1 0 0,0 1 0 0 0,0 0 1 0 0,1 0-1 0 0,0 0 1 0 0,0 0-1 0 0,1 0 1 0 0,-1 0-1 0 0,1 0 1 0 0,0 0-1 0 0,0 1 1 0 0,1-1-1 0 0,0 0 0 0 0,0 0-18 0 0,3 4 91 0 0,2 0 0 0 0,-1 0-1 0 0,1-1 1 0 0,1 0 0 0 0,-1 0 0 0 0,1 0-1 0 0,1-1 1 0 0,-1 0 0 0 0,1-1-1 0 0,1 0 1 0 0,-1 0 0 0 0,1 0-1 0 0,0-1 1 0 0,0-1 0 0 0,0 1-1 0 0,1-1 1 0 0,-1-1 0 0 0,1 0-1 0 0,1 0-90 0 0,246 57-356 0 0,-81-42-4845 0 0,-97-11-801 0 0,-28-2-5109 0 0</inkml:trace>
  <inkml:trace contextRef="#ctx0" brushRef="#br0" timeOffset="7499.025">14084 2493 5953 0 0,'0'0'1475'0'0,"0"0"-30"0"0,0 0-174 0 0,0 0-98 0 0,0 0-59 0 0,0 0 13 0 0,0 0 42 0 0,0 0-11 0 0,0 0-66 0 0,0 0-172 0 0,0 0-158 0 0,0 0-118 0 0,0 0-119 0 0,19-16-105 0 0,60-49-114 0 0,7 32 523 0 0,-124 18-490 0 0,18 11-365 0 0,-1 1 1 0 0,0 0-1 0 0,0 2 0 0 0,-1 1 1 0 0,1 0-1 0 0,0 2 0 0 0,0 0 1 0 0,0 1-1 0 0,1 2 0 0 0,-1 0 1 0 0,1 1-1 0 0,0 0 0 0 0,0 2 1 0 0,1 1-1 0 0,0 0 0 0 0,0 1 1 0 0,1 1-1 0 0,1 1 0 0 0,0 1 1 0 0,0 0-1 0 0,2 1 0 0 0,-1 1 1 0 0,2 0-1 0 0,0 1 0 0 0,1 0 1 0 0,0 1-1 0 0,2 1 0 0 0,0 0 1 0 0,0 1-1 0 0,2 0 0 0 0,1 0 1 0 0,0 1-1 0 0,1 0 0 0 0,2 0 1 0 0,0 1-1 0 0,1-1 0 0 0,-2 19 26 0 0,7-32 53 0 0,0 0 0 0 0,0 0 0 0 0,0 0 0 0 0,0-1 0 0 0,1 1 0 0 0,1-1 0 0 0,-1 1 0 0 0,1-1 0 0 0,0 0 0 0 0,0 0 0 0 0,1 0 0 0 0,-1 0 0 0 0,1-1 0 0 0,1 0 0 0 0,-1 1 0 0 0,1-1 0 0 0,0-1 0 0 0,0 1 0 0 0,0-1 0 0 0,1 0 0 0 0,-1 0 0 0 0,1 0 0 0 0,0-1 0 0 0,0 0 0 0 0,1 0 0 0 0,-1-1 0 0 0,0 0 0 0 0,3 1-53 0 0,195 33 1122 0 0,-137-33-1062 0 0,0-4 0 0 0,0-2 0 0 0,-1-3 0 0 0,1-3 0 0 0,-1-3 0 0 0,-1-3 0 0 0,0-3 0 0 0,-1-2 0 0 0,-2-3 0 0 0,0-3 0 0 0,19-13-60 0 0,-66 31 46 0 0,0-1 0 0 0,0-1-1 0 0,-1 0 1 0 0,0-1 0 0 0,-1 0-1 0 0,0-1 1 0 0,0 0 0 0 0,-2-1-1 0 0,0-1 1 0 0,0 0 0 0 0,-1 0-1 0 0,-1-1 1 0 0,0 0 0 0 0,-1 0-1 0 0,-1-1 1 0 0,0-1-1 0 0,-1 1 1 0 0,-1-1 0 0 0,-1 0-1 0 0,0 0 1 0 0,-1 0 0 0 0,0-12-46 0 0,-39 58-1315 0 0,-37 107 1466 0 0,7 93 293 0 0,44-141-415 0 0,22-76 1970 0 0,16-38-1526 0 0,21-48-890 0 0,75-219-1001 0 0,-46 107 1489 0 0,-66 186-79 0 0,0 1 0 0 0,0-1 0 0 0,0 1 0 0 0,1-1 0 0 0,-1 0 0 0 0,0 1 0 0 0,0-1 0 0 0,0 1 0 0 0,1-1 0 0 0,-1 0 0 0 0,0 1 0 0 0,1-1 0 0 0,-1 0 0 0 0,0 1 0 0 0,1-1 0 0 0,-1 0 0 0 0,0 1 0 0 0,1-1 1 0 0,-1 0-1 0 0,0 0 0 0 0,1 0 0 0 0,-1 1 0 0 0,1-1 0 0 0,-1 0 0 0 0,0 0 0 0 0,1 0 0 0 0,-1 0 0 0 0,1 0 0 0 0,-1 0 0 0 0,1 0 0 0 0,-1 0 0 0 0,1 0 0 0 0,-1 0 0 0 0,0 0 0 0 0,1 0 0 0 0,-1 0 0 0 0,1 0 0 0 0,-1 0 0 0 0,1 0 0 0 0,-1 0 0 0 0,0-1 0 0 0,1 1 0 0 0,-1 0 0 0 0,1 0 0 0 0,-1-1 0 0 0,0 1 0 0 0,1 0 0 0 0,-1 0 0 0 0,0-1 0 0 0,1 1 0 0 0,-1 0 0 0 0,0-1 0 0 0,1 1 0 0 0,-1 0 0 0 0,0-1 0 0 0,0 1 0 0 0,0-1 1 0 0,1 1-1 0 0,-1 0 0 0 0,0-1 0 0 0,0 1 0 0 0,0-1 0 0 0,0 1 0 0 0,0-1 8 0 0,15 46-861 0 0,-13-38 1042 0 0,9 31-133 0 0,1 0-1 0 0,2-1 1 0 0,2 0-1 0 0,1-1 1 0 0,2-1-1 0 0,1-1 1 0 0,1 0-1 0 0,3-2 1 0 0,0-1-1 0 0,2-1 1 0 0,1-1-1 0 0,1-1 1 0 0,2-1-1 0 0,0-2 1 0 0,2-1-1 0 0,1-1 1 0 0,1-2-1 0 0,0-2 1 0 0,2-1-1 0 0,0-1 1 0 0,1-2-1 0 0,0-2 1 0 0,26 5-48 0 0,-33-15 484 0 0,-44-11 35 0 0,-47-13-557 0 0,-62-3-145 0 0,0 5 1 0 0,-2 5-1 0 0,-31 5 183 0 0,96 5-41 0 0,19 0-135 0 0,1 1 0 0 0,0 2-1 0 0,-1 3 1 0 0,1 0 0 0 0,0 3-1 0 0,-2 2 177 0 0,-1 8-2049 0 0,15-1-4518 0 0,16-7-2793 0 0</inkml:trace>
  <inkml:trace contextRef="#ctx0" brushRef="#br0" timeOffset="4795.007">9161 2684 6281 0 0,'0'0'1677'0'0,"0"0"-718"0"0,0 0-421 0 0,0 0-87 0 0,0 0 75 0 0,0 0 115 0 0,33-16 74 0 0,98-47-32 0 0,7 13 805 0 0,-134 29 3413 0 0,-8-20-3557 0 0,-10 36-1441 0 0,-1-1 0 0 0,0 2 1 0 0,0 0-1 0 0,0 0 0 0 0,-1 2 0 0 0,1 0 0 0 0,-1 1 0 0 0,0 0 0 0 0,1 1 0 0 0,-1 1 0 0 0,1 0 0 0 0,-1 1 0 0 0,1 1 0 0 0,-1 1 0 0 0,1 0 0 0 0,-13 5 97 0 0,28-9 1 0 0,-19 4 70 0 0,0 1 0 0 0,1 1 0 0 0,0 0 0 0 0,0 1 0 0 0,0 1 0 0 0,1 1 0 0 0,0 0 1 0 0,0 1-1 0 0,1 1 0 0 0,1 1 0 0 0,0 0 0 0 0,-8 9-71 0 0,21-19 21 0 0,0 1 0 0 0,0 0 0 0 0,0 0 0 0 0,1 0 0 0 0,-1 0 0 0 0,1 0 0 0 0,0 0-1 0 0,0 0 1 0 0,0 1 0 0 0,0-1 0 0 0,0 0 0 0 0,1 1 0 0 0,-1-1 0 0 0,1 0 0 0 0,0 1 0 0 0,0-1 0 0 0,1 1 0 0 0,-1-1 0 0 0,1 0 0 0 0,-1 1 0 0 0,1-1 0 0 0,0 0 0 0 0,0 0 0 0 0,0 1 0 0 0,1-1 0 0 0,-1 0 0 0 0,1 0 0 0 0,0-1 0 0 0,0 1 0 0 0,0 0-1 0 0,0 0 1 0 0,0-1 0 0 0,1 1 0 0 0,-1-1 0 0 0,1 0 0 0 0,-1 0 0 0 0,1 0 0 0 0,0 0 0 0 0,0 0 0 0 0,0-1 0 0 0,0 1 0 0 0,0-1 0 0 0,0 0-21 0 0,143 50 1213 0 0,6-22-832 0 0,-89-19-372 0 0,0 2 1 0 0,-1 3-1 0 0,0 3 0 0 0,-2 2 1 0 0,39 19-10 0 0,-9 36-346 0 0,-88-73 335 0 0,0 0 1 0 0,0 1-1 0 0,0 0 0 0 0,-1-1 1 0 0,1 1-1 0 0,-1 0 0 0 0,1 0 1 0 0,-1 0-1 0 0,0-1 0 0 0,0 2 1 0 0,0-1-1 0 0,-1 0 0 0 0,1 0 1 0 0,-1 0-1 0 0,1 0 0 0 0,-1 0 1 0 0,0 0-1 0 0,0 1 0 0 0,-1-1 1 0 0,1 0-1 0 0,-1 0 0 0 0,1 0 1 0 0,-1 0-1 0 0,0 0 0 0 0,0 0 1 0 0,0 0-1 0 0,-1 0 0 0 0,1 0 1 0 0,-1-1-1 0 0,1 1 1 0 0,-1 0-1 0 0,0-1 0 0 0,0 1 1 0 0,-2 1 10 0 0,-16 9 96 0 0,-1 0 1 0 0,0-1 0 0 0,0-2 0 0 0,-1 0-1 0 0,-1-1 1 0 0,1-1 0 0 0,-1-1 0 0 0,-1-1 0 0 0,1-1-1 0 0,-1-1 1 0 0,0-2 0 0 0,0 0 0 0 0,0-1 0 0 0,-1-1-1 0 0,-2-2-96 0 0,9 3 37 0 0,-109 5 308 0 0,0-5 0 0 0,-1-6 0 0 0,2-5 0 0 0,0-5 1 0 0,-80-23-346 0 0,94-7 376 0 0,145 33-2319 0 0,218 1-4674 0 0,-157 8 96 0 0,-43 2-3329 0 0</inkml:trace>
  <inkml:trace contextRef="#ctx0" brushRef="#br0" timeOffset="5131.534">10376 2556 21957 0 0,'0'0'38'0'0,"0"0"-256"0"0,0 0-289 0 0,0 0-28 0 0,0 0 152 0 0,0 0 238 0 0,0 0 205 0 0,0 0 143 0 0,-25 37 87 0 0,-78 118 5 0 0,65-65 172 0 0,37-73-347 0 0,-3-4-67 0 0,1-1 1 0 0,0 1-1 0 0,2 0 1 0 0,-1-1-1 0 0,1 1 1 0 0,1 0-1 0 0,0 0 1 0 0,1 0-1 0 0,1 0 1 0 0,0-1-1 0 0,0 1 1 0 0,1 0-1 0 0,1-1 1 0 0,0 0-1 0 0,1 0 1 0 0,0 0-1 0 0,1-1 1 0 0,0 1-1 0 0,1-1 1 0 0,0-1-1 0 0,1 1 1 0 0,0-1-1 0 0,0-1 1 0 0,1 1-1 0 0,1-1 1 0 0,-1-1-1 0 0,2 0-53 0 0,-9-6-72 0 0,0-1 0 0 0,1 0 1 0 0,-1-1-1 0 0,1 1 0 0 0,-1 0 0 0 0,1-1 0 0 0,0 1 0 0 0,-1-1 0 0 0,1 0 0 0 0,-1 0 0 0 0,1 0 0 0 0,0 0 0 0 0,-1 0 1 0 0,1-1-1 0 0,-1 1 0 0 0,1-1 0 0 0,-1 0 0 0 0,1 0 0 0 0,-1 1 0 0 0,1-2 0 0 0,-1 1 0 0 0,0 0 0 0 0,1 0 0 0 0,-1-1 1 0 0,0 1-1 0 0,0-1 0 0 0,0 0 0 0 0,0 0 0 0 0,-1 1 0 0 0,1-1 0 0 0,0 0 0 0 0,-1-1 0 0 0,2-1 72 0 0,11-23-4658 0 0,-7-3-3661 0 0,-6 16 583 0 0</inkml:trace>
  <inkml:trace contextRef="#ctx0" brushRef="#br0" timeOffset="5663.131">9815 2427 18396 0 0,'0'0'2055'0'0,"0"0"-380"0"0,0 0-764 0 0,0 0-624 0 0,0 0-359 0 0,0 0-142 0 0,0 0 81 0 0,0 0 178 0 0,0 0 117 0 0,33 0 60 0 0,107 1 9 0 0,193 38 277 0 0,-176-27-479 0 0,0-6 0 0 0,0-8 0 0 0,51-10-29 0 0,-99 8-388 0 0,-104 58-363 0 0,-14-11 857 0 0,-2-1 1 0 0,-2 0-1 0 0,-1-1 1 0 0,-3 0-1 0 0,-1-1 1 0 0,-24 36-107 0 0,-62 161 124 0 0,99-191 97 0 0,5-45-66 0 0,17-38 2051 0 0,101-279-2423 0 0,-105 271 184 0 0,67-171 104 0 0,-79 214-89 0 0,0 1 0 0 0,-1 0 0 0 0,1-1 0 0 0,0 1 0 0 0,0 0 0 0 0,0 0 0 0 0,1 0-1 0 0,-1 0 1 0 0,0 0 0 0 0,0 0 0 0 0,1 0 0 0 0,-1 0 0 0 0,0 1 0 0 0,1-1 0 0 0,-1 0 0 0 0,1 1 0 0 0,-1-1 0 0 0,1 1 0 0 0,-1-1 0 0 0,1 1 0 0 0,-1 0 0 0 0,1 0 0 0 0,-1 0 0 0 0,1 0 0 0 0,-1 0 0 0 0,1 0-1 0 0,0 0 1 0 0,-1 0 0 0 0,1 0 0 0 0,-1 1 0 0 0,1-1 0 0 0,-1 1 0 0 0,1-1 0 0 0,-1 1 0 0 0,0 0 0 0 0,1-1 0 0 0,-1 1 0 0 0,0 0 0 0 0,1 0 0 0 0,-1 0 0 0 0,0 0 0 0 0,0 0 0 0 0,0 0 0 0 0,0 1-1 0 0,0-1 1 0 0,0 0 0 0 0,0 0 0 0 0,0 1 18 0 0,47 65-205 0 0,2 26 209 0 0,-17-30 7 0 0,2-1 0 0 0,2-3 0 0 0,4 0 0 0 0,15 14-11 0 0,207 181 21 0 0,-309-278 148 0 0,-2 2 0 0 0,0 2 0 0 0,-1 3 0 0 0,-1 1 0 0 0,0 3 0 0 0,-1 2 0 0 0,-27-2-169 0 0,-3-3-79 0 0,-1 3 0 0 0,0 4 0 0 0,-1 3 0 0 0,0 4 0 0 0,-25 5 79 0 0,102-3-150 0 0,-1 0 0 0 0,1 1 0 0 0,0-1 0 0 0,0 1 0 0 0,-1 1 0 0 0,1-1 0 0 0,0 1 0 0 0,0 0 0 0 0,0 0 0 0 0,0 1-1 0 0,1 0 1 0 0,-1 0 0 0 0,1 0 0 0 0,0 1 0 0 0,0 0 0 0 0,0 0 0 0 0,0 0 150 0 0,5-2-294 0 0,0 0 0 0 0,1 0 0 0 0,-1 0 1 0 0,1 0-1 0 0,-1 0 0 0 0,1-1 0 0 0,0 1 0 0 0,0 0 0 0 0,0 0 0 0 0,0-1 0 0 0,0 1 0 0 0,0 0 1 0 0,0-1-1 0 0,1 0 0 0 0,-1 1 0 0 0,0-1 0 0 0,1 1 0 0 0,-1-1 0 0 0,1 0 0 0 0,0 0 1 0 0,-1 0-1 0 0,1 0 0 0 0,0 0 0 0 0,0 0 0 0 0,-1-1 0 0 0,1 1 0 0 0,0-1 0 0 0,0 1 1 0 0,0-1-1 0 0,2 1 294 0 0,2 1-2242 0 0,9 4-8249 0 0</inkml:trace>
  <inkml:trace contextRef="#ctx0" brushRef="#br0" timeOffset="5989.775">12418 2587 23141 0 0,'0'0'35'0'0,"0"0"-341"0"0,0 0-445 0 0,0 0-93 0 0,0 0 153 0 0,0 0 381 0 0,0 0 432 0 0,0 0 198 0 0,0 0 83 0 0,0 0-11 0 0,0 0-32 0 0,-11 36-38 0 0,-34 116-62 0 0,29 6 315 0 0,16-149-558 0 0,0-1 0 0 0,1 1 0 0 0,0-1 0 0 0,1 1 0 0 0,0-1 0 0 0,0 0-1 0 0,0 1 1 0 0,1-1 0 0 0,1 0 0 0 0,-1-1 0 0 0,1 1 0 0 0,1-1 0 0 0,-1 1 0 0 0,1-1 0 0 0,1-1 0 0 0,-1 1 0 0 0,1-1 0 0 0,0 0 0 0 0,1 0-17 0 0,3-34-4455 0 0,-13 2-4166 0 0,0 14-1653 0 0</inkml:trace>
  <inkml:trace contextRef="#ctx0" brushRef="#br0" timeOffset="6367.916">11904 2396 18340 0 0,'0'0'1996'0'0,"0"0"-475"0"0,0 0-833 0 0,0 0-465 0 0,0 0-141 0 0,0 0 65 0 0,0 0 148 0 0,0 0 46 0 0,36 0-54 0 0,114 0-79 0 0,138 29 233 0 0,-49-10-2380 0 0,-159-18-1826 0 0,-2-5-3355 0 0,21-19-1250 0 0,-42-8 12149 0 0,-52 27 1206 0 0,-1 2 3175 0 0,-4 7-5709 0 0,0 4-4031 0 0,-21 191 2812 0 0,18-112-687 0 0,0-63-432 0 0,0 1 0 0 0,2-1-1 0 0,1 1 1 0 0,1-1 0 0 0,1 1-1 0 0,1-1 1 0 0,2 1 0 0 0,0-1-1 0 0,1-1 1 0 0,2 1 0 0 0,1-1-1 0 0,0 0 1 0 0,12 18-113 0 0,-21-40 16 0 0,1-1 0 0 0,1 1 0 0 0,-1 0 0 0 0,0-1 0 0 0,0 1 0 0 0,1 0 0 0 0,-1-1 0 0 0,1 0 0 0 0,-1 1 0 0 0,1-1 0 0 0,-1 0 0 0 0,1 0 0 0 0,0 0 0 0 0,0 0 0 0 0,-1 0 0 0 0,1 0 0 0 0,0 0 0 0 0,0-1 0 0 0,0 1 0 0 0,0-1 0 0 0,0 1 0 0 0,0-1 0 0 0,0 0 0 0 0,0 0 0 0 0,0 0 0 0 0,0 0 0 0 0,0 0 0 0 0,0 0 0 0 0,1 0 0 0 0,-1-1 0 0 0,-1 1 0 0 0,1-1 0 0 0,0 0 0 0 0,0 1 0 0 0,0-1 0 0 0,0 0 0 0 0,0 0 0 0 0,-1 0 0 0 0,1 0 0 0 0,0-1 0 0 0,-1 1 0 0 0,1 0 0 0 0,0-1-16 0 0,9-41-3657 0 0,-11 14-6660 0 0,0 21-433 0 0</inkml:trace>
  <inkml:trace contextRef="#ctx0" brushRef="#br0" timeOffset="11416.231">17704 4154 10834 0 0,'0'0'1982'0'0,"0"0"-146"0"0,0 0-257 0 0,0 0-400 0 0,0 0-340 0 0,0 0-217 0 0,0 0-156 0 0,0 0-187 0 0,0 0-179 0 0,0 0-174 0 0,0 0-105 0 0,5-15 4 0 0,-1-4 135 0 0,7-17-12 0 0,-1 84 228 0 0,-9 62-41 0 0,-4-1 1 0 0,-5 0-1 0 0,-5 0 0 0 0,-5-1 0 0 0,-31 103-135 0 0,10 52 130 0 0,42-261-58 0 0,-1 0 1 0 0,1-1 0 0 0,-1 1-1 0 0,1 0 1 0 0,0-1 0 0 0,0 0 0 0 0,-1 0-1 0 0,1 1 1 0 0,0-2 0 0 0,0 1-1 0 0,0 0 1 0 0,0-1 0 0 0,0 1 0 0 0,1-1-1 0 0,-1 0 1 0 0,0 0 0 0 0,0 0-1 0 0,0 0 1 0 0,0-1 0 0 0,0 1 0 0 0,0-1-1 0 0,0 0 1 0 0,0 1 0 0 0,0-2-1 0 0,0 1-72 0 0,362-85 666 0 0,-44 53-1090 0 0,-401 35-3451 0 0,3 0-6407 0 0,59-2 2202 0 0</inkml:trace>
  <inkml:trace contextRef="#ctx0" brushRef="#br0" timeOffset="11779.696">17476 4714 20156 0 0,'0'0'2186'0'0,"0"0"-1628"0"0,0 0-677 0 0,0 0-163 0 0,0 0-3 0 0,0 0 156 0 0,0 0 273 0 0,37-17 157 0 0,120-52 37 0 0,36 25 343 0 0,-73 31-487 0 0,93-25-411 0 0,-202 32-1335 0 0,-17 4-8195 0 0,3 2-1032 0 0</inkml:trace>
  <inkml:trace contextRef="#ctx0" brushRef="#br0" timeOffset="11934.338">17575 4221 20572 0 0,'0'0'737'0'0,"0"0"-465"0"0,0 0-186 0 0,0 0-50 0 0,36-23 18 0 0,116-69 74 0 0,-1 44 185 0 0,-115 43-441 0 0,0 1 1 0 0,0 2-1 0 0,0 2 1 0 0,0 1-1 0 0,0 2 1 0 0,0 1-1 0 0,30 8 128 0 0,65 29-6597 0 0,-108-32 1426 0 0,-6-4-4366 0 0</inkml:trace>
  <inkml:trace contextRef="#ctx0" brushRef="#br0" timeOffset="12611.8">18586 3857 17260 0 0,'0'0'756'0'0,"0"0"-196"0"0,0 0-453 0 0,0 0-511 0 0,0 0-343 0 0,0 0 85 0 0,0 0 337 0 0,0 0 446 0 0,0 0 394 0 0,0 0 77 0 0,0 0-33 0 0,0 0-43 0 0,0 0-28 0 0,-1 37-26 0 0,-11 241 583 0 0,-34 480 57 0 0,47-748-1001 0 0,0-1 1 0 0,0 1-1 0 0,1-1 1 0 0,0 0-1 0 0,0 1 1 0 0,1-1 0 0 0,1-1-1 0 0,-1 1 1 0 0,1 0-1 0 0,1-1 1 0 0,-1 0-1 0 0,2 0 1 0 0,-1 0-1 0 0,1 0-101 0 0,58-6 302 0 0,-38-1-420 0 0,-1-1 1 0 0,1-1-1 0 0,-1-1 0 0 0,0-2 1 0 0,0 0-1 0 0,0-2 1 0 0,-1-1-1 0 0,0-1 0 0 0,0 0 1 0 0,0-2-1 0 0,-1-1 1 0 0,-1-1-1 0 0,0-1 0 0 0,-1-1 1 0 0,0 0-1 0 0,-1-2 1 0 0,13-13 117 0 0,-30 25 30 0 0,0 1 0 0 0,0-1 0 0 0,-1 0 0 0 0,0 0 0 0 0,0 0 0 0 0,0 0 0 0 0,0-1 0 0 0,-1 1 1 0 0,1 0-1 0 0,-1-1 0 0 0,0 1 0 0 0,-1-1 0 0 0,1 0 0 0 0,-1 1 0 0 0,0-1 0 0 0,0 1 0 0 0,0-1 0 0 0,-1 0 1 0 0,1 1-1 0 0,-1-1 0 0 0,0 1 0 0 0,0-1 0 0 0,-1 1 0 0 0,0 0 0 0 0,1-1 0 0 0,-1 1 0 0 0,-1 0 0 0 0,1 0 1 0 0,-1 0-1 0 0,1 1 0 0 0,-1-1 0 0 0,0 1 0 0 0,0-1 0 0 0,-1 1 0 0 0,-1-2-30 0 0,-3-2-7 0 0,-1-1-1 0 0,0 2 1 0 0,0-1-1 0 0,0 1 1 0 0,0 0 0 0 0,-1 1-1 0 0,0 0 1 0 0,0 1-1 0 0,-1 0 1 0 0,1 1-1 0 0,-1 0 1 0 0,0 0 0 0 0,1 1-1 0 0,-9 0 8 0 0,14 1-6 0 0,-1 1 0 0 0,1 0 0 0 0,0 0 0 0 0,0 0 0 0 0,0 1 0 0 0,-1 0 0 0 0,1 0 0 0 0,0 0 0 0 0,0 1 0 0 0,0-1 0 0 0,0 1 0 0 0,1 0 0 0 0,-1 1 0 0 0,0-1 0 0 0,1 1 0 0 0,0 0 0 0 0,-1 0 0 0 0,1 0 0 0 0,0 1 0 0 0,1-1 0 0 0,-1 1 0 0 0,1 0 0 0 0,-1 0 0 0 0,1 1 0 0 0,0-1 0 0 0,1 0 0 0 0,-1 1 0 0 0,1 0 0 0 0,0 0 0 0 0,0-1 0 0 0,0 1 0 0 0,1 0 0 0 0,0 0 0 0 0,0 1 0 0 0,0-1 0 0 0,0 0 0 0 0,1 0 0 0 0,0 0 6 0 0,0 6 59 0 0,0-1-1 0 0,1 0 1 0 0,0-1-1 0 0,1 1 1 0 0,0 0-1 0 0,1 0 1 0 0,0-1 0 0 0,0 1-1 0 0,1-1 1 0 0,0 0-1 0 0,1 0 1 0 0,0 0-1 0 0,0-1 1 0 0,1 1-1 0 0,0-1 1 0 0,0-1 0 0 0,1 1-1 0 0,0-1 1 0 0,0 0-1 0 0,1-1 1 0 0,4 3-59 0 0,6 4 55 0 0,0-2 1 0 0,1 0 0 0 0,0-1 0 0 0,1-1-1 0 0,0 0 1 0 0,1-2 0 0 0,-1 0 0 0 0,1-2-1 0 0,1 0 1 0 0,17 1-56 0 0,131-2-3751 0 0,-138-10 523 0 0,-11 0-2063 0 0,-5 0-5392 0 0</inkml:trace>
  <inkml:trace contextRef="#ctx0" brushRef="#br0" timeOffset="13304.175">19380 3948 19292 0 0,'0'0'2386'0'0,"0"0"-1871"0"0,0 0-737 0 0,0 0-368 0 0,0 0-163 0 0,0 0 49 0 0,0 0 232 0 0,0 0 339 0 0,0 0 255 0 0,0 0 141 0 0,0 0 85 0 0,0 0 74 0 0,8 22-1 0 0,30 131 318 0 0,-21 615-14 0 0,-18-758-689 0 0,1-1 0 0 0,0 0 0 0 0,1 1 0 0 0,0-1 0 0 0,0 1 0 0 0,1-1 0 0 0,1 0 0 0 0,-1 0 0 0 0,1 0-1 0 0,1 0 1 0 0,0 0 0 0 0,0-1 0 0 0,0 0-36 0 0,17-65 1621 0 0,92-270-2591 0 0,-67-2 879 0 0,-8 111 478 0 0,0-15 1281 0 0,-38 232-1566 0 0,0 1-117 0 0,0 26-1293 0 0,-23 315 1461 0 0,23-272-76 0 0,-2 55-41 0 0,5-1 0 0 0,6 0 1 0 0,23 118-37 0 0,-13-166 9 0 0,-19-75-26 0 0,0 0 3 0 0,0 0-18 0 0,0 0-25 0 0,0 0-42 0 0,-8-27-3792 0 0,-19-22-7114 0 0,22 35 1552 0 0</inkml:trace>
  <inkml:trace contextRef="#ctx0" brushRef="#br0" timeOffset="13608.77">19255 4234 19236 0 0,'0'0'646'0'0,"0"0"-358"0"0,0 0-416 0 0,0 0 14 0 0,0 0 310 0 0,0 0 447 0 0,0 0 257 0 0,0 0 12 0 0,33 11-130 0 0,110 31-169 0 0,53-24 479 0 0,-136-20-911 0 0,24 4-249 0 0,-1-4 0 0 0,1-3 0 0 0,-1-4 0 0 0,0-3 0 0 0,50-16 68 0 0,-132 28-171 0 0,39-16-453 0 0,-33 8-4159 0 0,-17 6-5387 0 0,3 2 1011 0 0</inkml:trace>
  <inkml:trace contextRef="#ctx0" brushRef="#br0" timeOffset="14224.441">20032 4664 9290 0 0,'0'0'4676'0'0,"0"0"-3428"0"0,0 0-1048 0 0,0 0-113 0 0,0 0 97 0 0,0 0 238 0 0,0 0 155 0 0,0 0 36 0 0,0 0-102 0 0,0 0-176 0 0,0 0-86 0 0,0 0 4 0 0,0 0 9 0 0,-6-6 167 0 0,111-7-372 0 0,158-25-5156 0 0,-317 47 6591 0 0,39-5-1323 0 0,0 1 1 0 0,0 0-1 0 0,1 1 1 0 0,0 1-1 0 0,0 1 0 0 0,0 0 1 0 0,1 0-1 0 0,0 1 0 0 0,1 1 1 0 0,0 0-1 0 0,1 1 0 0 0,0 0 1 0 0,0 1-1 0 0,1 0 1 0 0,1 1-1 0 0,0 0 0 0 0,1 0 1 0 0,0 1-1 0 0,1 0 0 0 0,1 0 1 0 0,0 1-1 0 0,0 0 1 0 0,2 0-1 0 0,0 0 0 0 0,1 1-169 0 0,6-11-8 0 0,0 0-1 0 0,1 1 1 0 0,0-1-1 0 0,0-1 1 0 0,0 1 0 0 0,0-1-1 0 0,1 1 1 0 0,0-1-1 0 0,0 0 1 0 0,0-1-1 0 0,0 0 1 0 0,0 1-1 0 0,1-1 1 0 0,0-1-1 0 0,-1 1 1 0 0,1-1-1 0 0,0 0 1 0 0,0-1 0 0 0,0 1-1 0 0,1-1 1 0 0,-1 0-1 0 0,0-1 1 0 0,0 0-1 0 0,1 0 1 0 0,-1 0-1 0 0,0 0 1 0 0,0-1-1 0 0,1 0 1 0 0,-1-1 0 0 0,0 1-1 0 0,1-1 9 0 0,8 1-363 0 0,15 0-763 0 0,0-1-1 0 0,0-2 1 0 0,0-1 0 0 0,0-1 0 0 0,-1-1 0 0 0,0-2 0 0 0,-1-1-1 0 0,0-1 1 0 0,12-8 1126 0 0,-40 19 65 0 0,24-15 1110 0 0,-15 2 5652 0 0,-9 13-5442 0 0,0 0-356 0 0,0 0-333 0 0,0 0-293 0 0,0 0-260 0 0,5 39-135 0 0,2-35 120 0 0,1-1-1 0 0,-1 1 1 0 0,1-2 0 0 0,0 1-1 0 0,0-1 1 0 0,1 0 0 0 0,-1-1 0 0 0,0 0-1 0 0,0 0 1 0 0,1-1 0 0 0,-1 0-1 0 0,0 0 1 0 0,1-1 0 0 0,-1 0 0 0 0,1-1-128 0 0,-4 2 36 0 0,11-2-72 0 0,1-1 0 0 0,-2 0-1 0 0,1-2 1 0 0,0 0 0 0 0,-1 0 0 0 0,0-1-1 0 0,0-1 1 0 0,-1-1 0 0 0,1 0-1 0 0,-2-1 1 0 0,1 0 0 0 0,-1-1 0 0 0,-1 0-1 0 0,0-1 1 0 0,0-1 0 0 0,-1 0 0 0 0,-1 0-1 0 0,0-1 1 0 0,0 0 0 0 0,5-13 36 0 0,-12 22-22 0 0,0 0 0 0 0,0 0 0 0 0,-1-1 0 0 0,1 0 1 0 0,-1 1-1 0 0,0-1 0 0 0,-1 0 0 0 0,1 0 0 0 0,-1 0 1 0 0,0 0-1 0 0,0 0 0 0 0,0 0 0 0 0,-1 0 0 0 0,0-1 0 0 0,0 1 1 0 0,0 0-1 0 0,0 0 0 0 0,-1 0 0 0 0,0 0 0 0 0,0 0 1 0 0,-1 0-1 0 0,1 0 0 0 0,-1 0 0 0 0,0 0 0 0 0,0 1 0 0 0,-1-1 1 0 0,1 1-1 0 0,-1-1 0 0 0,0 1 0 0 0,0 0 0 0 0,-1 0 1 0 0,1 0-1 0 0,-1 1 0 0 0,0-1 0 0 0,0 1 0 0 0,0 0 0 0 0,0 0 1 0 0,-1 0-1 0 0,1 1 0 0 0,-1-1 0 0 0,0 1 0 0 0,1 0 1 0 0,-1 0-1 0 0,0 1 0 0 0,0 0 0 0 0,0-1 0 0 0,-1 2 22 0 0,-13-1 62 0 0,0 1 0 0 0,0 1-1 0 0,0 0 1 0 0,1 2 0 0 0,-1 0 0 0 0,0 1-1 0 0,1 1 1 0 0,0 1 0 0 0,0 0-1 0 0,0 1 1 0 0,1 1 0 0 0,0 1 0 0 0,0 1-1 0 0,1 0 1 0 0,1 1 0 0 0,0 0 0 0 0,0 2-1 0 0,1 0 1 0 0,0 0 0 0 0,1 1-1 0 0,-4 7-61 0 0,14-16-46 0 0,0 0-1 0 0,0 1 1 0 0,0-1-1 0 0,1 1 1 0 0,-1 0-1 0 0,2 0 1 0 0,-1 0-1 0 0,0 0 1 0 0,1 0-1 0 0,0 0 1 0 0,1 0-1 0 0,-1 0 1 0 0,1 0-1 0 0,1 1 1 0 0,-1-1-1 0 0,1 0 1 0 0,0 0-1 0 0,0 0 1 0 0,1 3 46 0 0,44 60-8336 0 0,-29-55-2339 0 0</inkml:trace>
  <inkml:trace contextRef="#ctx0" brushRef="#br0" timeOffset="15472.284">22086 4354 12091 0 0,'0'0'912'0'0,"0"0"-300"0"0,0 0-259 0 0,0 0-105 0 0,0 0 59 0 0,0 0 128 0 0,0 0 116 0 0,0 0 70 0 0,0 0-67 0 0,0 0-100 0 0,0 0-96 0 0,0 0-78 0 0,0 0-72 0 0,19-7-73 0 0,-6 2-77 0 0,130-74 829 0 0,-142 77-888 0 0,0 0 1 0 0,0 0-1 0 0,0-1 0 0 0,-1 1 0 0 0,1 0 0 0 0,-1-1 1 0 0,1 1-1 0 0,-1 0 0 0 0,0 0 0 0 0,0-1 1 0 0,0 1-1 0 0,0 0 0 0 0,0-1 0 0 0,-1 1 1 0 0,1 0-1 0 0,-1-1 0 0 0,0 1 0 0 0,1 0 1 0 0,-1 0-1 0 0,0 0 0 0 0,0-1 0 0 0,0 1 0 0 0,0 0 1 0 0,-1 0-1 0 0,1 1 0 0 0,-1-1 0 0 0,1 0 1 0 0,-1 0-1 0 0,0 1 0 0 0,1-1 0 0 0,-1 1 1 0 0,0-1-1 0 0,0 1 0 0 0,0 0 0 0 0,0 0 1 0 0,0 0-1 0 0,0 0 0 0 0,0 0 0 0 0,-1 0 0 0 0,1 1 1 0 0,0-1-1 0 0,0 1 0 0 0,-1-1 0 0 0,1 1 1 0 0,0 0-1 0 0,-1 0 0 0 0,1 0 0 0 0,0 0 1 0 0,-1 0-1 0 0,1 1 0 0 0,0-1 0 0 0,-1 1 1 0 0,1-1-1 0 0,-1 1 1 0 0,-31 2 13 0 0,1 1 0 0 0,-1 2 1 0 0,1 1-1 0 0,0 1 0 0 0,1 2 1 0 0,0 1-1 0 0,0 2 0 0 0,1 1 1 0 0,1 1-1 0 0,1 2 0 0 0,0 1 1 0 0,1 1-1 0 0,1 1 0 0 0,1 2 1 0 0,0 1-1 0 0,2 0 0 0 0,1 2 1 0 0,1 1-1 0 0,1 0 0 0 0,-6 13-13 0 0,21-32 47 0 0,0 1-1 0 0,0-1 0 0 0,1 1 1 0 0,0 1-1 0 0,0-1 0 0 0,1 1 1 0 0,0-1-1 0 0,1 1 0 0 0,0 0 1 0 0,0 1-1 0 0,1-1 0 0 0,0 0 1 0 0,0 1-1 0 0,1-1 0 0 0,1 1 1 0 0,-1 0-1 0 0,2-1 0 0 0,-1 1 1 0 0,1-1-1 0 0,1 1 0 0 0,0-1 1 0 0,0 0-1 0 0,1 1 0 0 0,0-1 0 0 0,0 0 1 0 0,1-1-1 0 0,0 1 0 0 0,1-1 1 0 0,0 1-1 0 0,2 1-46 0 0,17 6 105 0 0,0-2 0 0 0,2-1 0 0 0,-1 0 1 0 0,1-2-1 0 0,1-1 0 0 0,0-2 0 0 0,0 0 0 0 0,1-2 0 0 0,0-1 0 0 0,0-1 1 0 0,0-1-1 0 0,0-1 0 0 0,0-2 0 0 0,1-1 0 0 0,-1-1 0 0 0,15-4-105 0 0,-20 5-43 0 0,13 1-149 0 0,0-2 0 0 0,0-1 0 0 0,-1-2 0 0 0,0-1 0 0 0,0-2 0 0 0,0-1 0 0 0,-1-2 0 0 0,0-2 0 0 0,-1 0 0 0 0,21-14 192 0 0,-47 23 0 0 0,-1-1-1 0 0,0 0 1 0 0,0 0 0 0 0,0 0 0 0 0,-1 0 0 0 0,1-1 0 0 0,-1 0-1 0 0,-1-1 1 0 0,1 1 0 0 0,-1-1 0 0 0,0 1 0 0 0,-1-1 0 0 0,1 0-1 0 0,-1-1 1 0 0,-1 1 0 0 0,0 0 0 0 0,0-1 0 0 0,0 0 0 0 0,-1 1 0 0 0,0-1-1 0 0,0 0 1 0 0,-1 0 0 0 0,0 0 0 0 0,0 1 0 0 0,-1-1 0 0 0,0 0-1 0 0,0 0 1 0 0,-1 1 0 0 0,0-1 0 0 0,-1 1 0 0 0,1 0 0 0 0,-1-1-1 0 0,-1 1 1 0 0,1 0 0 0 0,-1 1 0 0 0,-1-1 0 0 0,1 1 0 0 0,-1 0 0 0 0,0 0-1 0 0,0 0 1 0 0,-1 0 0 0 0,-3-1 0 0 0,-52-28 903 0 0,59 91-1707 0 0,48 257 1144 0 0,-33-258-399 0 0,13-85 606 0 0,-22 19-491 0 0,-1-1 0 0 0,0 1 1 0 0,-1-1-1 0 0,0 0 0 0 0,-1 1 0 0 0,0-1 0 0 0,-1 0 1 0 0,-1 0-1 0 0,0 0 0 0 0,0 0 0 0 0,-1 1 0 0 0,0-1 1 0 0,-1 1-1 0 0,-1-1 0 0 0,0 1 0 0 0,0 0 1 0 0,-1 0-1 0 0,-1 1 0 0 0,1-1 0 0 0,-2 1 0 0 0,1 1 1 0 0,-1-1-1 0 0,-1 1 0 0 0,0 0 0 0 0,0 1 1 0 0,-3-2-57 0 0,12 10-26 0 0,-1 0 1 0 0,1 0-1 0 0,-1 0 1 0 0,0 0-1 0 0,1 0 1 0 0,-1-1 0 0 0,0 1-1 0 0,1 0 1 0 0,-1 0-1 0 0,0 0 1 0 0,0 0-1 0 0,1-1 1 0 0,-1 1 0 0 0,0 0-1 0 0,1 0 1 0 0,-1-1-1 0 0,0 1 1 0 0,0 0-1 0 0,1 0 1 0 0,-1-1 0 0 0,0 1-1 0 0,0 0 1 0 0,0-1-1 0 0,0 1 1 0 0,1 0-1 0 0,-1-1 1 0 0,0 1 0 0 0,0 0-1 0 0,0-1 1 0 0,0 1-1 0 0,0 0 1 0 0,0-1 25 0 0,12 6 88 0 0,16 2 4 0 0,1-2 1 0 0,-1-1-1 0 0,1-1 0 0 0,0-1 1 0 0,1-2-1 0 0,-1-1 1 0 0,0-1-1 0 0,0-1 0 0 0,-1-2 1 0 0,1-1-1 0 0,-1-1 0 0 0,5-4-92 0 0,-20 8 1 0 0,0-2 0 0 0,-1 0 0 0 0,1 0-1 0 0,-1-1 1 0 0,-1-1 0 0 0,1 0 0 0 0,-1 0 0 0 0,-1-1-1 0 0,1-1 1 0 0,-1 0 0 0 0,2-3-1 0 0,-8 9 4 0 0,-1-1 1 0 0,0 1-1 0 0,0-1 1 0 0,-1 1-1 0 0,1-1 1 0 0,-1 0-1 0 0,0 0 1 0 0,0 0-1 0 0,0 0 1 0 0,0-1-1 0 0,-1 1 1 0 0,0 0-1 0 0,0-1 1 0 0,0 1-1 0 0,0-1 1 0 0,-1 1-1 0 0,1-1 1 0 0,-1 1-1 0 0,-1-1 1 0 0,1 0-1 0 0,0 1 1 0 0,-1-1-1 0 0,0 1 1 0 0,0 0-1 0 0,-1-1 1 0 0,1 1-1 0 0,-1 0 1 0 0,0-1-1 0 0,0 1 1 0 0,0 0-1 0 0,0 1 1 0 0,-1-1-1 0 0,0 0 1 0 0,0 1-5 0 0,3 4-33 0 0,0 0 0 0 0,0 1 0 0 0,0-1 0 0 0,0 1 0 0 0,0-1 0 0 0,-1 1 0 0 0,1-1 0 0 0,-1 0 0 0 0,1 1 0 0 0,-1-1 0 0 0,0 0 0 0 0,1 1-1 0 0,-1-1 1 0 0,0 0 0 0 0,0 0 0 0 0,0 1 0 0 0,0-1 0 0 0,0 0 0 0 0,0 0 0 0 0,0 0 0 0 0,0 0 0 0 0,0-1 0 0 0,0 1 0 0 0,-1 0 0 0 0,1 0 0 0 0,0-1 0 0 0,-1 1 0 0 0,1-1 0 0 0,0 1 0 0 0,-1-1 0 0 0,1 1 0 0 0,-1-1 0 0 0,1 0 0 0 0,-1 0 0 0 0,1 0 0 0 0,-1 0 0 0 0,1 0 0 0 0,0 0 0 0 0,-1 0 0 0 0,1 0 0 0 0,-1-1 0 0 0,1 1 0 0 0,-1 0 0 0 0,1-1 0 0 0,0 1 0 0 0,-1-1 0 0 0,1 0 0 0 0,0 1 0 0 0,0-1 0 0 0,-1 0 0 0 0,1 0 0 0 0,0 0 0 0 0,0 0 0 0 0,0 0 0 0 0,0 0 0 0 0,0 0 0 0 0,0 0 0 0 0,0 0 0 0 0,0-1 0 0 0,1 1 0 0 0,-1 0 0 0 0,0 0 0 0 0,1-1 0 0 0,-1 1 0 0 0,1-1 0 0 0,-1 1 0 0 0,1 0 0 0 0,0-1 0 0 0,-1 0 33 0 0,-1 34 147 0 0,2 0 0 0 0,1 0 0 0 0,1 0 0 0 0,2-1-1 0 0,1 1 1 0 0,1-1 0 0 0,2 0 0 0 0,1 0 0 0 0,1-1 0 0 0,2 0 0 0 0,13 24-147 0 0,36 114-59 0 0,-60-162-1023 0 0,-1-9-7087 0 0,0 1-2134 0 0</inkml:trace>
  <inkml:trace contextRef="#ctx0" brushRef="#br0" timeOffset="15837.416">23423 4343 15387 0 0,'0'0'2693'0'0,"0"0"-2450"0"0,0 0-708 0 0,0 0 136 0 0,0 0 296 0 0,0 0 402 0 0,0 0 166 0 0,0 0 1 0 0,0 0-35 0 0,0 0-71 0 0,7 34-50 0 0,21 111-5 0 0,-23 145 777 0 0,-5-280-1143 0 0,-1-1 12 0 0,1 0 0 0 0,0 0 0 0 0,0 0 0 0 0,1 0 0 0 0,0 1 1 0 0,0-1-1 0 0,1 0 0 0 0,0-1 0 0 0,1 1 0 0 0,0 0 0 0 0,0-1 0 0 0,1 1 0 0 0,0-1 0 0 0,5 7-21 0 0,4-8-1479 0 0,1-6-6996 0 0,-12-1 6273 0 0,2 0-7720 0 0</inkml:trace>
  <inkml:trace contextRef="#ctx0" brushRef="#br0" timeOffset="16439.32">23968 4417 19604 0 0,'0'0'-216'0'0,"0"0"-359"0"0,0 0-91 0 0,0 0 149 0 0,0 0 387 0 0,0 0 458 0 0,0 0 143 0 0,0 0 59 0 0,0 0-15 0 0,0 0-23 0 0,8 34-12 0 0,25 109-46 0 0,-39-12 351 0 0,4-107-647 0 0,0-17-88 0 0,1-1 0 0 0,0 0 0 0 0,1 1-1 0 0,-1-1 1 0 0,1 1 0 0 0,0-1 0 0 0,1 0-1 0 0,-1 1 1 0 0,2-1 0 0 0,-1 0 0 0 0,0 1 0 0 0,1-1-1 0 0,0 0 1 0 0,1 0 0 0 0,-1 0 0 0 0,1-1-1 0 0,1 2-49 0 0,-4-6 363 0 0,17-49 1647 0 0,-12 23-2230 0 0,-1 0-1 0 0,-1 0 1 0 0,-1 0 0 0 0,-2 0-1 0 0,0 0 1 0 0,-2 0 0 0 0,0 0-1 0 0,-2 0 1 0 0,-1 0-1 0 0,-1 1 1 0 0,-1 0 0 0 0,-1 0-1 0 0,-6-12 221 0 0,-23-60 76 0 0,43 166-894 0 0,-4-60 878 0 0,1 0 0 0 0,1 1 1 0 0,-1-1-1 0 0,2 0 1 0 0,-1-1-1 0 0,1 1 1 0 0,1-1-1 0 0,0 0 0 0 0,0 0 1 0 0,1 0-1 0 0,0-1 1 0 0,0 0-1 0 0,1-1 0 0 0,0 0 1 0 0,0 0-1 0 0,1 0 1 0 0,0-1-1 0 0,0-1 1 0 0,0 1-1 0 0,1-1 0 0 0,0-1 1 0 0,0 0-1 0 0,0 0 1 0 0,0-1-1 0 0,1 0 1 0 0,-1-1-1 0 0,1-1 0 0 0,0 1 1 0 0,-1-1-1 0 0,1-1 1 0 0,0 0-1 0 0,0-1 1 0 0,0 0-1 0 0,-1 0 0 0 0,1-1 1 0 0,-1-1-1 0 0,1 0 1 0 0,-1 0-1 0 0,10-5-60 0 0,-9 1-29 0 0,1-1-1 0 0,-1 0 1 0 0,0 0-1 0 0,-1-1 1 0 0,0-1-1 0 0,-1 1 1 0 0,0-2-1 0 0,0 1 1 0 0,-1-1 0 0 0,0-1-1 0 0,-1 1 1 0 0,0-1-1 0 0,-1-1 1 0 0,-1 1-1 0 0,0-1 1 0 0,0 0-1 0 0,-1 0 1 0 0,-1 0 0 0 0,0-1-1 0 0,-1 1 1 0 0,-1-1-1 0 0,0 0 1 0 0,-1 1-1 0 0,0-1 1 0 0,-1-5 29 0 0,-16-78 577 0 0,17 97-666 0 0,-1 29-1589 0 0,-1 9 1953 0 0,1 0-1 0 0,2 0 1 0 0,1-1-1 0 0,2 1 1 0 0,1 0 0 0 0,3-1-1 0 0,10 31-274 0 0,-7-34 19 0 0,1-1 0 0 0,2 0 0 0 0,2-1-1 0 0,0-1 1 0 0,3 0 0 0 0,0-1 0 0 0,6 4-19 0 0,11-19-2485 0 0,-15-30-7457 0 0,-14 9-712 0 0</inkml:trace>
  <inkml:trace contextRef="#ctx0" brushRef="#br0" timeOffset="16773.342">24947 4263 21221 0 0,'0'0'1779'0'0,"0"0"-1621"0"0,0 0-801 0 0,0 0-243 0 0,0 0 69 0 0,0 0 295 0 0,0 0 450 0 0,0 0 345 0 0,0 0 127 0 0,0 0 47 0 0,0 0 25 0 0,-1 35-19 0 0,-8 217 398 0 0,8-203-774 0 0,-1-31-106 0 0,1 0 0 0 0,0 0 0 0 0,1 0 0 0 0,1 0 0 0 0,1 0 0 0 0,0 0 0 0 0,2 0 0 0 0,0-1 0 0 0,0 1 0 0 0,2-1 0 0 0,0 0 0 0 0,1 0 0 0 0,1-1 0 0 0,4 7 29 0 0,17-5-2230 0 0,-6-17-6229 0 0,-19-1 6250 0 0,5 0-7678 0 0</inkml:trace>
  <inkml:trace contextRef="#ctx0" brushRef="#br0" timeOffset="17348.093">25543 4093 21405 0 0,'0'0'-46'0'0,"0"0"-107"0"0,0 0 20 0 0,0 0 86 0 0,34-5 150 0 0,171-23 343 0 0,-118 15 647 0 0,-130 10-2136 0 0,10 9 996 0 0,0 1 0 0 0,1 1 1 0 0,1 2-1 0 0,-1 1 1 0 0,2 2-1 0 0,-1 1 0 0 0,2 1 1 0 0,0 1-1 0 0,1 2 1 0 0,1 1-1 0 0,0 1 0 0 0,2 1 1 0 0,0 2-1 0 0,1 0 1 0 0,2 1-1 0 0,0 2 0 0 0,2 0 1 0 0,1 1-1 0 0,-3 7 47 0 0,15-26 17 0 0,1 0-1 0 0,0 0 1 0 0,1 1-1 0 0,-1-1 1 0 0,1 1 0 0 0,1 0-1 0 0,0 1 1 0 0,0-1-1 0 0,1 1 1 0 0,0 0-1 0 0,1 0 1 0 0,0 0 0 0 0,0 0-1 0 0,1 0 1 0 0,1 0-1 0 0,0 0 1 0 0,0 1-1 0 0,1-1 1 0 0,0 0-1 0 0,0 0 1 0 0,1 0 0 0 0,1 0-1 0 0,0 0 1 0 0,0-1-1 0 0,1 1 1 0 0,0-1-1 0 0,1 0 1 0 0,0 0 0 0 0,0 0-1 0 0,1-1 1 0 0,0 0-1 0 0,0 0 1 0 0,6 5-17 0 0,10 0-109 0 0,1-2 1 0 0,1-1-1 0 0,-1 0 1 0 0,2-2-1 0 0,-1-1 1 0 0,1-1-1 0 0,0-1 1 0 0,0-1-1 0 0,0-1 1 0 0,1-1-1 0 0,-1-1 1 0 0,1-2-1 0 0,-1-1 1 0 0,13-2 108 0 0,-37 4-11 0 0,225-45-1489 0 0,-93-27 2544 0 0,-111 49 817 0 0,-16 35 1158 0 0,-6-1-3306 0 0,1-7 337 0 0,0 1 0 0 0,0-1-1 0 0,0 1 1 0 0,1-1 0 0 0,-1 1-1 0 0,1-1 1 0 0,0 0 0 0 0,1 0 0 0 0,-1 0-1 0 0,1 0 1 0 0,0 0 0 0 0,0 0-1 0 0,0-1 1 0 0,0 1 0 0 0,1-1 0 0 0,-1 0-1 0 0,1 0 1 0 0,0 0 0 0 0,0-1-1 0 0,0 1 1 0 0,0-1 0 0 0,0 0 0 0 0,0 0-1 0 0,1 0 1 0 0,-1-1 0 0 0,1 0-1 0 0,0 1-49 0 0,131 26 521 0 0,-89-24-500 0 0,0-2 0 0 0,0-2 0 0 0,0-2 0 0 0,0-2 0 0 0,21-5-21 0 0,-53 6 0 0 0,1 0 1 0 0,-1-1-1 0 0,0 0 1 0 0,0-1 0 0 0,0-1-1 0 0,-1 0 1 0 0,0-1-1 0 0,0-1 1 0 0,-1 0-1 0 0,0-1 1 0 0,0 0-1 0 0,-1-1 1 0 0,0-1 0 0 0,0 0-1 0 0,-2 0 1 0 0,1-1-1 0 0,-1 0 1 0 0,-1-1-1 0 0,-5 4 0 0 0,0 1 0 0 0,-1-1 0 0 0,0 0 0 0 0,0 0 1 0 0,-1 0-1 0 0,-1 0 0 0 0,1 0 0 0 0,-1-1 0 0 0,-1 1 0 0 0,0 0 1 0 0,0-1-1 0 0,-1 1 0 0 0,0 0 0 0 0,0 0 0 0 0,-1 0 0 0 0,0 0 0 0 0,-1 0 1 0 0,0 0-1 0 0,-1 0 0 0 0,1 1 0 0 0,-2-1 0 0 0,1 1 0 0 0,-1 0 1 0 0,0 0-1 0 0,-1 1 0 0 0,0 0 0 0 0,0 0 0 0 0,0 0 0 0 0,-1 1 0 0 0,0 0 1 0 0,-1 0-1 0 0,1 0 0 0 0,-1 1 0 0 0,0 1 0 0 0,0-1 0 0 0,-1 1 1 0 0,1 0-1 0 0,-1 1 0 0 0,0 0 0 0 0,0 1 0 0 0,0-1 0 0 0,0 2 0 0 0,-4-1 1 0 0,-245-19 591 0 0,250 22-605 0 0,0 1 0 0 0,0 0 0 0 0,1 0 0 0 0,-1 1 1 0 0,1 0-1 0 0,0 0 0 0 0,0 1 0 0 0,0 0 0 0 0,0 0 1 0 0,0 0-1 0 0,1 1 0 0 0,0 0 0 0 0,0 0 1 0 0,0 1-1 0 0,1 0 0 0 0,-1 0 0 0 0,1 0 0 0 0,1 1 1 0 0,-1-1-1 0 0,1 1 0 0 0,1 0 0 0 0,-1 0 0 0 0,1 1 1 0 0,0-1-1 0 0,1 1 0 0 0,0-1 0 0 0,0 1 0 0 0,0 0 1 0 0,1 0-1 0 0,0 0 0 0 0,1 0 0 0 0,0 0 0 0 0,0 0 1 0 0,1-1-1 0 0,0 1 0 0 0,0 0 0 0 0,1 0 0 0 0,0 0 1 0 0,0-1-1 0 0,0 1 0 0 0,1-1 0 0 0,1 1 0 0 0,-1-1 1 0 0,1 0-1 0 0,0-1 0 0 0,1 1 0 0 0,3 3 13 0 0,35 58-1356 0 0,-12-25-2633 0 0,-5-6-7532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2:45.81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1 399 12595 0 0,'0'0'1739'0'0,"0"0"-47"0"0,0 0-330 0 0,0 0-539 0 0,0 0-441 0 0,0 0-418 0 0,0 0-304 0 0,0 0-88 0 0,0 0 56 0 0,0 0 157 0 0,0 0 151 0 0,12-6 34 0 0,107-24 46 0 0,-81 27 35 0 0,0-1 1 0 0,-1-2-1 0 0,0-2 0 0 0,0-1 1 0 0,0-2-1 0 0,-1-2 1 0 0,-1-1-1 0 0,-1-1 1 0 0,0-2-1 0 0,0-2 0 0 0,-2-1 1 0 0,-1-1-1 0 0,0-1 1 0 0,-2-2-1 0 0,0-2 1 0 0,12-14-52 0 0,-37 36 56 0 0,1 0 0 0 0,-1 0 0 0 0,0-1 0 0 0,0 1 0 0 0,0-1 1 0 0,0 0-1 0 0,-1 0 0 0 0,0 0 0 0 0,0-1 0 0 0,0 1 0 0 0,-1-1 1 0 0,0 1-1 0 0,0-1 0 0 0,0 0 0 0 0,-1 0 0 0 0,1-3-56 0 0,-30 16-2115 0 0,4 15 2001 0 0,2 2 0 0 0,0 0 0 0 0,1 2 0 0 0,2 0 0 0 0,0 2 0 0 0,2 0 0 0 0,2 0 0 0 0,0 2 0 0 0,2 0 0 0 0,1 0 0 0 0,1 1 0 0 0,2 1-1 0 0,1-1 1 0 0,2 2 0 0 0,0-1 0 0 0,3 0 0 0 0,1 1 0 0 0,1 0 0 0 0,2 5 114 0 0,33 243-1123 0 0,-36-275 1133 0 0,0-1 1 0 0,-1 0-1 0 0,1 0 0 0 0,-1-1 0 0 0,0 1 1 0 0,0-1-1 0 0,0 1 0 0 0,-1-1 0 0 0,1 0 1 0 0,-1 0-1 0 0,0 0 0 0 0,0-1 0 0 0,0 1 1 0 0,-1-1-1 0 0,1 0 0 0 0,-1 0 0 0 0,0-1 0 0 0,0 0 1 0 0,0 1-1 0 0,0-2 0 0 0,0 1 0 0 0,-1 0 1 0 0,1-1-1 0 0,0 0 0 0 0,-1 0 0 0 0,1-1 1 0 0,-1 0-1 0 0,1 0 0 0 0,0 0 0 0 0,-1 0 1 0 0,-5-2-11 0 0,-17 6-43 0 0,-248 46 2017 0 0,329-42-1770 0 0,300-61 1304 0 0,-101 47-1628 0 0,-214 21-1569 0 0,-19 5-8060 0 0,-17-17 3906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2:46.32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943 49 13779 0 0,'0'0'172'0'0,"0"0"-71"0"0,0 0-129 0 0,0 0-129 0 0,0 0-20 0 0,-33 10 27 0 0,-106 32-12 0 0,56 16-389 0 0,67-39 315 0 0,-274 328-3271 0 0,35 27 5116 0 0,239-351-1513 0 0,1 1 1 0 0,0 0 0 0 0,2 1-1 0 0,1 1 1 0 0,1 0-1 0 0,2 0 1 0 0,0 1-1 0 0,2 0 1 0 0,0 1-1 0 0,2 0 1 0 0,2 0-1 0 0,0 0 1 0 0,2 0-1 0 0,1 1 1 0 0,1-1-1 0 0,1 0 1 0 0,2 0-1 0 0,0 0 1 0 0,2-1 0 0 0,2 1-1 0 0,7 17-96 0 0,-2-17 91 0 0,1 0 1 0 0,1-1-1 0 0,2-1 0 0 0,0 0 1 0 0,2-2-1 0 0,1 0 0 0 0,1-1 1 0 0,1-1-1 0 0,1-1 0 0 0,0-1 1 0 0,2-1-1 0 0,0-1 0 0 0,1-1 1 0 0,1-2-1 0 0,0 0 0 0 0,1-2 1 0 0,1-1-1 0 0,0-1 0 0 0,1-2 1 0 0,0-1-1 0 0,0-1 0 0 0,0-1 0 0 0,28 0-90 0 0,-11-6 114 0 0,0-2 1 0 0,0-2-1 0 0,0-2 1 0 0,-1-2-1 0 0,0-2 1 0 0,0-2-1 0 0,-1-3 1 0 0,-1-1-1 0 0,0-2 1 0 0,-1-2-1 0 0,-1-2 1 0 0,-2-1-1 0 0,0-2 1 0 0,-1-3-1 0 0,-2 0 1 0 0,-1-3-1 0 0,-1 0 1 0 0,-1-3-1 0 0,-3-1 1 0 0,0-1-1 0 0,-3-1 1 0 0,0-2-1 0 0,-3-1 1 0 0,-2 0-1 0 0,-1-2 1 0 0,-2-1-1 0 0,-2-1 1 0 0,-2 0-1 0 0,-1-1 1 0 0,-3-1-1 0 0,5-39-115 0 0,-11 41-2 0 0,-3 1 0 0 0,-1-1-1 0 0,-2 0 1 0 0,-2 0-1 0 0,-2 1 1 0 0,-2-1 0 0 0,-2 1-1 0 0,-1 0 1 0 0,-3 1 0 0 0,-1 0-1 0 0,-2 1 1 0 0,-2 1 0 0 0,-2 0-1 0 0,-1 1 1 0 0,-2 2-1 0 0,-2 0 1 0 0,-1 1 0 0 0,-2 1-1 0 0,-1 2 1 0 0,-2 0 0 0 0,-1 3-1 0 0,-9-7 3 0 0,20 23-36 0 0,0 1-1 0 0,-1 1 0 0 0,-1 0 1 0 0,0 2-1 0 0,-1 0 0 0 0,1 2 1 0 0,-2 1-1 0 0,1 0 1 0 0,-1 2-1 0 0,0 0 0 0 0,0 2 1 0 0,-1 1-1 0 0,1 1 0 0 0,0 0 1 0 0,-1 2-1 0 0,1 1 1 0 0,0 1-1 0 0,-1 2 0 0 0,2 0 1 0 0,-1 1-1 0 0,1 1 0 0 0,0 1 1 0 0,0 2-1 0 0,1 0 1 0 0,0 1-1 0 0,1 1 0 0 0,0 1 1 0 0,1 1-1 0 0,1 1 0 0 0,-3 3 37 0 0,-13 14-363 0 0,1 1 0 0 0,2 2 0 0 0,1 1 0 0 0,2 1-1 0 0,2 2 1 0 0,-6 14 363 0 0,-76 147-6515 0 0,75-129-2041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2:47.17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159 204 10738 0 0,'0'0'2834'0'0,"0"0"-1173"0"0,0 0-460 0 0,0 0-345 0 0,0 0-333 0 0,0 0-243 0 0,0 0-177 0 0,0 0-100 0 0,0 0-41 0 0,0 0-12 0 0,0 0 4 0 0,18-24-7 0 0,58-74-3 0 0,0 52-79 0 0,-58 42 115 0 0,5-3-27 0 0,-1 0 1 0 0,1 2-1 0 0,-1 0 0 0 0,2 2 1 0 0,-1 0-1 0 0,0 2 0 0 0,0 0 1 0 0,1 2-1 0 0,-1 0 0 0 0,0 2 1 0 0,0 1-1 0 0,0 0 0 0 0,0 2 1 0 0,-1 0-1 0 0,0 2 0 0 0,15 7 47 0 0,-34-13-50 0 0,1 1-1 0 0,0-1 0 0 0,0 1 1 0 0,-1 0-1 0 0,0 0 1 0 0,1 0-1 0 0,-1 1 0 0 0,0-1 1 0 0,-1 1-1 0 0,1 0 0 0 0,-1 0 1 0 0,1 0-1 0 0,-1 0 1 0 0,0 0-1 0 0,-1 0 0 0 0,1 1 1 0 0,-1-1-1 0 0,0 0 0 0 0,0 1 1 0 0,0-1-1 0 0,0 1 1 0 0,-1 0-1 0 0,0-1 0 0 0,0 1 1 0 0,0-1-1 0 0,-1 1 0 0 0,1-1 1 0 0,-1 1-1 0 0,0-1 1 0 0,0 1-1 0 0,-1-1 0 0 0,0 0 1 0 0,1 1-1 0 0,-1-1 0 0 0,0 0 1 0 0,-2 1 50 0 0,-103 136 153 0 0,-158 80 182 0 0,209-181-345 0 0,2 2 1 0 0,2 2 0 0 0,1 3-1 0 0,3 1 1 0 0,2 3-1 0 0,-13 21 10 0 0,55-69-9 0 0,0 0-1 0 0,0 0 0 0 0,1 1 1 0 0,-1-1-1 0 0,1 1 0 0 0,0 0 1 0 0,0 0-1 0 0,0 0 0 0 0,1 0 1 0 0,0 1-1 0 0,-1-1 0 0 0,1 1 1 0 0,1-1-1 0 0,-1 1 0 0 0,1 0 1 0 0,0-1-1 0 0,0 1 0 0 0,0 0 0 0 0,0 0 1 0 0,1 0-1 0 0,0 0 0 0 0,0 0 1 0 0,0 0-1 0 0,1-1 0 0 0,0 1 1 0 0,0 0-1 0 0,0 0 0 0 0,0 0 1 0 0,1-1-1 0 0,0 1 0 0 0,0-1 1 0 0,0 1-1 0 0,0-1 0 0 0,1 0 1 0 0,0 0-1 0 0,0 0 0 0 0,0 0 1 0 0,0 0-1 0 0,1 0 10 0 0,17 2 145 0 0,0 0 0 0 0,1-2 0 0 0,-1-1 0 0 0,1 0 0 0 0,0-2 0 0 0,0 0 0 0 0,0-2 0 0 0,0 0-1 0 0,2-2-144 0 0,12 1 128 0 0,743-118 998 0 0,-798 120-1365 0 0,-28 2-2785 0 0,6-1-4385 0 0,29-1 237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2:47.6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1187 5 16724 0 0,'0'0'-55'0'0,"0"0"3"0"0,-34-2-20 0 0,-109-1-64 0 0,133 3 81 0 0,-1 1 1 0 0,1 0 0 0 0,0 1-1 0 0,0 0 1 0 0,0 1 0 0 0,0 0-1 0 0,0 0 1 0 0,0 1 0 0 0,1 0-1 0 0,0 1 1 0 0,0 0 0 0 0,0 0-1 0 0,0 1 1 0 0,1 0 0 0 0,0 1-1 0 0,0 0 55 0 0,-16 11-268 0 0,-69 56-556 0 0,3 4-1 0 0,3 4 0 0 0,4 4 0 0 0,4 3 1 0 0,-51 77 824 0 0,99-128 229 0 0,2 3 0 0 0,1 0 0 0 0,3 2 0 0 0,1 0 0 0 0,2 2-1 0 0,3 0 1 0 0,1 2 0 0 0,2 0 0 0 0,2 1 0 0 0,3 0 0 0 0,1 1 0 0 0,3 0 0 0 0,2 0 0 0 0,2 1 0 0 0,2-1 0 0 0,2 1 0 0 0,2-1 0 0 0,3 1 0 0 0,9 37-229 0 0,18 15 115 0 0,3 0-1 0 0,5-3 1 0 0,5-1 0 0 0,3-3-1 0 0,5-2 1 0 0,4-2 0 0 0,4-2 0 0 0,18 14-115 0 0,-56-72 51 0 0,1-2 1 0 0,2 0 0 0 0,1-1-1 0 0,1-2 1 0 0,1-1 0 0 0,2-2 0 0 0,14 8-52 0 0,-33-23 65 0 0,0-1 0 0 0,0 0 1 0 0,1-1-1 0 0,0 0 1 0 0,0-1-1 0 0,1-1 0 0 0,0 0 1 0 0,-1-1-1 0 0,1-1 0 0 0,0 0 1 0 0,1-1-1 0 0,-1 0 1 0 0,0-2-1 0 0,0 0 0 0 0,0 0 1 0 0,0-1-1 0 0,0-1 0 0 0,-1-1 1 0 0,1 0-1 0 0,7-4-65 0 0,23-16 218 0 0,-2-2 0 0 0,-1-2 0 0 0,-1-2 0 0 0,-1-2 0 0 0,-2-1 0 0 0,-1-2 0 0 0,-2-2-1 0 0,-1-1 1 0 0,-2-1 0 0 0,21-36-218 0 0,0 5-8 0 0,-4-2 0 0 0,-3-2-1 0 0,-3-3 1 0 0,-4-1 0 0 0,-2-1-1 0 0,-5-3 1 0 0,-3 0-1 0 0,-4-2 1 0 0,-3-1 0 0 0,-4 0-1 0 0,-4-1 1 0 0,-3-1 0 0 0,-4-1-1 0 0,-5 1 1 0 0,-5-56 8 0 0,-2 93 1 0 0,-2 1 0 0 0,-2 0 0 0 0,-2 1 0 0 0,-2 0 0 0 0,-2 0-1 0 0,-2 2 1 0 0,-2 0 0 0 0,-3 1 0 0 0,-1 1 0 0 0,-2 1 0 0 0,-2 1 0 0 0,-2 2 0 0 0,-1 0 0 0 0,-3 2 0 0 0,0 2 0 0 0,-32-26-1 0 0,45 47-44 0 0,0 0 1 0 0,-1 2 0 0 0,-1 0 0 0 0,0 2 0 0 0,-1 0 0 0 0,0 1-1 0 0,0 2 1 0 0,-1 0 0 0 0,0 2 0 0 0,0 0 0 0 0,-1 2-1 0 0,1 0 1 0 0,-1 2 0 0 0,0 1 0 0 0,0 1 0 0 0,0 1 0 0 0,0 1-1 0 0,1 1 1 0 0,-1 1 0 0 0,1 2 0 0 0,0 0 0 0 0,0 1-1 0 0,0 2 1 0 0,1 0 0 0 0,1 2 0 0 0,-1 0 0 0 0,2 2 0 0 0,0 0-1 0 0,-3 3 44 0 0,-147 156-1986 0 0,85-37-4597 0 0,55-76-3317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3:29.830"/>
    </inkml:context>
    <inkml:brush xml:id="br0">
      <inkml:brushProperty name="width" value="0.1" units="cm"/>
      <inkml:brushProperty name="height" value="0.1" units="cm"/>
      <inkml:brushProperty name="color" value="#CC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1901 12946 10242 0 0,'0'0'2554'0'0,"0"0"-623"0"0,0 0-294 0 0,0 0-332 0 0,0 0-314 0 0,0 0-211 0 0,0 0-168 0 0,0 0-145 0 0,0 0-139 0 0,0 0-179 0 0,0 0-225 0 0,0 0-245 0 0,0 0-332 0 0,-15-18-249 0 0,-43-52 38 0 0,56 70 840 0 0,2 1 1 0 0,-1-1-1 0 0,0 1 0 0 0,0-1 1 0 0,0 1-1 0 0,0 0 0 0 0,0-1 1 0 0,0 1-1 0 0,1 0 0 0 0,-1 0 1 0 0,0-1-1 0 0,0 1 0 0 0,1 0 1 0 0,-1 0-1 0 0,1 0 0 0 0,-1 0 1 0 0,1 0-1 0 0,-1 0 1 0 0,1 0-1 0 0,-1 0 0 0 0,1 0 1 0 0,0 0-1 0 0,0 0 0 0 0,0 0 1 0 0,-1 0-1 0 0,1 0 0 0 0,0 0 1 0 0,0 0-1 0 0,0 0 0 0 0,1 1 1 0 0,-1-1-1 0 0,0 0 0 0 0,0 0 1 0 0,1 0-1 0 0,-1 0 0 0 0,0 0 1 0 0,1 0-1 0 0,-1 0 0 0 0,1 0 1 0 0,-1 0-1 0 0,1-1 1 0 0,0 1-1 0 0,-1 0 0 0 0,1 0 1 0 0,0 0-1 0 0,-1-1 0 0 0,1 1 1 0 0,0 0-1 0 0,0 0 24 0 0,157 407 593 0 0,-129-338-543 0 0,-6-12 145 0 0,2-1-1 0 0,3-1 1 0 0,2-1 0 0 0,2-2-1 0 0,16 18-194 0 0,-49-72 141 0 0,1 0-1 0 0,-1 0 1 0 0,1 0-1 0 0,-1 0 1 0 0,1 0-1 0 0,0 0 0 0 0,0 1 1 0 0,-1-1-1 0 0,1 0 1 0 0,0 0-1 0 0,0 0 1 0 0,0 0-1 0 0,0 0 0 0 0,0 0 1 0 0,0 0-1 0 0,0 0 1 0 0,0 0-1 0 0,0 0 1 0 0,1 0-1 0 0,-1 0 1 0 0,0 0-1 0 0,1 0 0 0 0,-1 0 1 0 0,1 0-1 0 0,-1 1 1 0 0,1-1-1 0 0,-1 0 1 0 0,1 0-1 0 0,-1 0 1 0 0,1 1-1 0 0,0-1 0 0 0,-1 0 1 0 0,1 1-1 0 0,0-1 1 0 0,0 0-1 0 0,0 1 1 0 0,-1-1-1 0 0,1 1 1 0 0,0 0-1 0 0,0-1 0 0 0,0 1 1 0 0,0 0-1 0 0,0-1 1 0 0,0 1-1 0 0,0 0 1 0 0,0 0-1 0 0,0 0 0 0 0,0 0 1 0 0,0 0-1 0 0,0 0 1 0 0,0 0-1 0 0,0 0 1 0 0,0 0-1 0 0,0 0 1 0 0,0 0-1 0 0,-1 1 0 0 0,1-1 1 0 0,0 0-1 0 0,0 1 1 0 0,0-1-1 0 0,0 1 1 0 0,0-1-1 0 0,0 1 1 0 0,0 0-141 0 0,1-22-935 0 0,26-166 1345 0 0,-26 146-416 0 0,2-1 0 0 0,1 1-1 0 0,3 1 1 0 0,1-1-1 0 0,2 1 1 0 0,2 1-1 0 0,2 0 1 0 0,1 1 0 0 0,1 0-1 0 0,3 2 1 0 0,1 0-1 0 0,5-3 7 0 0,-25 37-25 0 0,3-6-93 0 0,1 0 1 0 0,0 1 0 0 0,0-1-1 0 0,1 1 1 0 0,0 1 0 0 0,0-1-1 0 0,0 1 1 0 0,1 0 0 0 0,0 0-1 0 0,0 1 1 0 0,1 0 0 0 0,-1 0-1 0 0,1 1 1 0 0,0-1 0 0 0,1 2-1 0 0,-1-1 1 0 0,0 2 0 0 0,1-1-1 0 0,0 1 1 0 0,0 0 0 0 0,0 0-1 0 0,-1 1 1 0 0,8 1 117 0 0,37 63-6666 0 0,-38-11-2901 0 0,-12-35 1500 0 0</inkml:trace>
  <inkml:trace contextRef="#ctx0" brushRef="#br0" timeOffset="312.165">2805 13443 22317 0 0,'0'0'441'0'0,"0"0"-551"0"0,0 0-489 0 0,0 0-303 0 0,0 0 26 0 0,0 0 173 0 0,0 0 290 0 0,0 0 290 0 0,0 0 150 0 0,0 0 82 0 0,0 0 36 0 0,0 0 23 0 0,0 0-10 0 0,2 34-25 0 0,9 155 90 0 0,12-111 538 0 0,-19-78-939 0 0,0 0-1 0 0,1 0 0 0 0,-1 0 0 0 0,0 0 0 0 0,1 0 1 0 0,-1-1-1 0 0,0 0 0 0 0,0 0 0 0 0,0 0 0 0 0,0-1 0 0 0,0 1 1 0 0,0-1-1 0 0,0 0 0 0 0,0 0 0 0 0,-1 0 0 0 0,1 0 1 0 0,-1-1-1 0 0,1 0 0 0 0,1-2 179 0 0,-1 3-695 0 0,14-11-4704 0 0,-3 1-5090 0 0</inkml:trace>
  <inkml:trace contextRef="#ctx0" brushRef="#br0" timeOffset="575.499">3034 12699 23749 0 0,'0'0'264'0'0,"0"0"-120"0"0,0 0-336 0 0,0 0-344 0 0,0 0-304 0 0,0 0-168 0 0,0 0 71 0 0,0 0 129 0 0,0 0 112 0 0,0 0 48 0 0,0 0-184 0 0,0 0-328 0 0,0 0-497 0 0,57 49-847 0 0,-48-32-849 0 0,3-5-5633 0 0</inkml:trace>
  <inkml:trace contextRef="#ctx0" brushRef="#br0" timeOffset="901.657">3633 13160 20140 0 0,'0'0'658'0'0,"0"0"-213"0"0,0 0-298 0 0,0 0-180 0 0,0 0-23 0 0,0 0 46 0 0,0 0 84 0 0,0 0 83 0 0,0 0 34 0 0,0 0-22 0 0,0 0-54 0 0,0 0-63 0 0,0 0-111 0 0,1-24-140 0 0,1-72-163 0 0,-2 95 331 0 0,0 0 1 0 0,0-1 0 0 0,0 1 0 0 0,0 0 0 0 0,0 0-1 0 0,-1 0 1 0 0,1-1 0 0 0,0 1 0 0 0,-1 0 0 0 0,1 0 0 0 0,-1 0-1 0 0,1 0 1 0 0,-1 0 0 0 0,0 0 0 0 0,0-1 0 0 0,1 2-1 0 0,-1-1 1 0 0,0 0 0 0 0,0 0 0 0 0,0 0 0 0 0,0 0 0 0 0,0 0-1 0 0,0 1 1 0 0,0-1 0 0 0,0 0 0 0 0,0 1 0 0 0,0-1-1 0 0,0 1 1 0 0,-1 0 0 0 0,1-1 0 0 0,0 1 0 0 0,0 0 0 0 0,-1-1-1 0 0,1 1 1 0 0,0 0 0 0 0,0 0 0 0 0,-1 0 0 0 0,1 0-1 0 0,0 0 1 0 0,0 1 0 0 0,0-1 0 0 0,-1 0 0 0 0,1 1 0 0 0,0-1-1 0 0,0 0 1 0 0,0 1 0 0 0,-1-1 0 0 0,1 1 30 0 0,-4 0-178 0 0,-12 3 90 0 0,1 1 0 0 0,-1 0 1 0 0,1 1-1 0 0,0 1 1 0 0,1 1-1 0 0,-1 0 1 0 0,2 1-1 0 0,-1 0 0 0 0,1 1 1 0 0,0 1-1 0 0,1 0 1 0 0,-9 10 87 0 0,15-13-26 0 0,0 0 0 0 0,0 0 0 0 0,0 0 1 0 0,1 1-1 0 0,0-1 0 0 0,1 2 0 0 0,0-1 1 0 0,1 0-1 0 0,-1 1 0 0 0,2 0 1 0 0,0 0-1 0 0,0 0 0 0 0,0 1 0 0 0,1-1 1 0 0,1 0-1 0 0,0 1 0 0 0,0 0 0 0 0,1-1 1 0 0,1 1-1 0 0,0 3 26 0 0,5-3-102 0 0,0-1-1 0 0,1 0 1 0 0,0 0 0 0 0,1-1-1 0 0,0 0 1 0 0,0 0 0 0 0,1-1-1 0 0,0 0 1 0 0,0 0 0 0 0,1-1-1 0 0,0 0 1 0 0,1-1 0 0 0,-1-1-1 0 0,1 1 1 0 0,0-1 0 0 0,0-1-1 0 0,1 0 1 0 0,-1-1-1 0 0,8 1 103 0 0,218 59-1153 0 0,-234-62 1149 0 0,-1 0 0 0 0,0 0 0 0 0,0 0-1 0 0,0 0 1 0 0,-1 0 0 0 0,1 1 0 0 0,0-1 0 0 0,0 0 0 0 0,-1 1 0 0 0,1 0 0 0 0,-1-1 0 0 0,1 1-1 0 0,-1 0 1 0 0,0-1 0 0 0,1 1 0 0 0,-1 0 0 0 0,0 0 0 0 0,0 0 0 0 0,-1 0 0 0 0,1 0-1 0 0,0 1 1 0 0,-1-1 0 0 0,1 0 0 0 0,-1 0 0 0 0,1 0 0 0 0,-1 0 0 0 0,0 1 0 0 0,0-1 0 0 0,0 0-1 0 0,0 0 1 0 0,-1 1 0 0 0,1-1 0 0 0,-1 0 0 0 0,1 0 0 0 0,-1 0 0 0 0,0 0 0 0 0,0 0 0 0 0,1 0-1 0 0,-2 1 5 0 0,-67 55 3520 0 0,-88-45-263 0 0,149-14-3262 0 0,-1 0-1 0 0,1 0 1 0 0,0-1-1 0 0,0 0 1 0 0,0-1 0 0 0,0 1-1 0 0,0-1 1 0 0,0-1-1 0 0,1 0 1 0 0,-1 0-1 0 0,1 0 1 0 0,0-1 0 0 0,1 0-1 0 0,-1 0 1 0 0,1-1-1 0 0,0 0 1 0 0,-4-5 5 0 0,-1-8-2630 0 0,8 5-3821 0 0,3 8-4090 0 0</inkml:trace>
  <inkml:trace contextRef="#ctx0" brushRef="#br0" timeOffset="1509.354">4357 13196 21485 0 0,'0'0'660'0'0,"0"0"-348"0"0,0 0-284 0 0,0 0-176 0 0,0 0-43 0 0,0 0 22 0 0,0 0 30 0 0,0 0 40 0 0,0 0 3 0 0,0 0 2 0 0,0 0 52 0 0,0 0 117 0 0,0-5 98 0 0,-1 1-128 0 0,2 2-117 0 0,0-1-1 0 0,0 0 1 0 0,-1 0 0 0 0,1 1 0 0 0,0-1 0 0 0,-1 0-1 0 0,0 0 1 0 0,0 0 0 0 0,0 0 0 0 0,0 0 0 0 0,0 0-1 0 0,-1 0 1 0 0,1 1 0 0 0,-1-1 0 0 0,0 0-1 0 0,0 0 1 0 0,0 1 0 0 0,0-1 0 0 0,0 0 0 0 0,-1 1-1 0 0,1-1 1 0 0,-1 1 0 0 0,1-1 0 0 0,-1 1-1 0 0,0 0 1 0 0,0 0 0 0 0,0 0 0 0 0,0 0 0 0 0,-1 0-1 0 0,1 0 1 0 0,0 1 0 0 0,-1-1 0 0 0,1 1-1 0 0,-1 0 1 0 0,0-1 0 0 0,1 1 0 0 0,-1 0 0 0 0,0 1-1 0 0,0-1 1 0 0,0 0 0 0 0,1 1 0 0 0,-1-1-1 0 0,0 1 1 0 0,0 0 0 0 0,0 0 0 0 0,0 0 0 0 0,0 1-1 0 0,0-1 1 0 0,1 1 0 0 0,-1-1 0 0 0,0 1-1 0 0,0 0 1 0 0,0 0 0 0 0,1 0 0 0 0,-2 1 72 0 0,-13 12 91 0 0,1 0-1 0 0,1 1 1 0 0,0 1 0 0 0,1 0 0 0 0,1 1 0 0 0,0 0-1 0 0,1 1 1 0 0,1 0 0 0 0,1 1 0 0 0,1 0-1 0 0,1 1 1 0 0,0 0 0 0 0,-1 6-91 0 0,6-17 10 0 0,1-1-1 0 0,0 1 1 0 0,0-1-1 0 0,0 1 1 0 0,1 0-1 0 0,0 0 1 0 0,1 0-1 0 0,0 0 1 0 0,1 0 0 0 0,0 0-1 0 0,0-1 1 0 0,0 1-1 0 0,1 0 1 0 0,1-1-1 0 0,0 1 1 0 0,0-1-1 0 0,0 0 1 0 0,1 0-1 0 0,0 0 1 0 0,1 0 0 0 0,-1-1-1 0 0,2 1 1 0 0,-1-1-1 0 0,1-1 1 0 0,0 1-1 0 0,0-1 1 0 0,1 0-1 0 0,0 0 1 0 0,0-1-1 0 0,0 0 1 0 0,1 0 0 0 0,0-1-1 0 0,-1 0 1 0 0,2 0-1 0 0,-1-1 1 0 0,0 0-1 0 0,1 0 1 0 0,1 0-10 0 0,10 1-341 0 0,-1-1 1 0 0,1-1 0 0 0,0 0-1 0 0,0-2 1 0 0,0 0-1 0 0,0-1 1 0 0,0-1 0 0 0,0-1-1 0 0,0-1 1 0 0,-1-1-1 0 0,1 0 1 0 0,-1-1 0 0 0,-1-2-1 0 0,1 0 1 0 0,-1 0 0 0 0,-1-2-1 0 0,5-3 341 0 0,97-90 7983 0 0,-92 160-7029 0 0,-15-50-862 0 0,0-1 0 0 0,1 0 0 0 0,0-1-1 0 0,0 0 1 0 0,1-1 0 0 0,-1-1 0 0 0,1 0 0 0 0,0-1 0 0 0,0 0 0 0 0,0-1 0 0 0,0-1 0 0 0,0 0 0 0 0,0-1 0 0 0,-1 0-1 0 0,1-1 1 0 0,1-1-92 0 0,14 1 57 0 0,-13 2-54 0 0,0 0 0 0 0,-1-2 0 0 0,1 0 0 0 0,0-1 0 0 0,-1 0 0 0 0,0-1 0 0 0,0-1 1 0 0,0 0-1 0 0,0-2 0 0 0,-1 1 0 0 0,0-2 0 0 0,-1 1 0 0 0,1-2 0 0 0,-1 0 0 0 0,-1-1 0 0 0,0 0 0 0 0,0 0 0 0 0,-1-2 1 0 0,0 1-1 0 0,-1-1 0 0 0,-1-1 0 0 0,5-8-3 0 0,-12 19-75 0 0,-1-1 0 0 0,-1 0-1 0 0,1 0 1 0 0,0 0 0 0 0,-1 0 0 0 0,1 0 0 0 0,-1 0 0 0 0,0-1 0 0 0,0 1 0 0 0,0 0 0 0 0,-1 0 0 0 0,1 0-1 0 0,-1 0 1 0 0,1 0 0 0 0,-1 0 0 0 0,0 0 0 0 0,0 0 0 0 0,-1 1 0 0 0,1-1 0 0 0,0 0 0 0 0,-1 0-1 0 0,0 1 1 0 0,1-1 0 0 0,-1 1 0 0 0,0 0 0 0 0,0-1 0 0 0,-1 1 0 0 0,1 0 0 0 0,0 0 0 0 0,-1 0 0 0 0,1 1-1 0 0,-1-1 1 0 0,0 1 0 0 0,1-1 0 0 0,-1 1 0 0 0,0 0 0 0 0,0 0 0 0 0,0 0 0 0 0,0 0 0 0 0,0 1-1 0 0,-2-1 76 0 0,-129-9-11358 0 0,109 15 1680 0 0</inkml:trace>
  <inkml:trace contextRef="#ctx0" brushRef="#br0" timeOffset="-2287.567">5757 11689 14963 0 0,'0'0'208'0'0,"0"0"-184"0"0,0 0-273 0 0,0 0-102 0 0,0 0 136 0 0,0 0 302 0 0,0 0 277 0 0,0 0 176 0 0,0 0 95 0 0,0 0 35 0 0,0 0 43 0 0,16-7 47 0 0,53-24 7 0 0,-59 25-525 0 0,0 0 0 0 0,0 0 0 0 0,-1-1-1 0 0,0 0 1 0 0,0-1 0 0 0,0 0 0 0 0,-1-1 0 0 0,0 0 0 0 0,-1 0-1 0 0,0 0 1 0 0,5-10-242 0 0,14-17 433 0 0,271-385 1611 0 0,-202 304-1984 0 0,-6-5 1 0 0,-5-3-1 0 0,-6-3 0 0 0,-5-4 1 0 0,-6-3-1 0 0,-6-3 0 0 0,-6-2 1 0 0,-6-2-1 0 0,-1-22-60 0 0,-17 23 155 0 0,-31 154-3526 0 0,-5 41 2939 0 0,-28 145 317 0 0,12-86 138 0 0,4 1 1 0 0,6 1-1 0 0,2 111-23 0 0,9-223 36 0 0,0-1-1 0 0,0 1 0 0 0,0-1 1 0 0,0 1-1 0 0,0-1 0 0 0,0 1 1 0 0,0-1-1 0 0,1 1 1 0 0,0-1-1 0 0,-1 1 0 0 0,1-1 1 0 0,0 1-1 0 0,0-1 1 0 0,0 0-1 0 0,0 1 0 0 0,1-1 1 0 0,-1 0-1 0 0,1 0 1 0 0,-1 0-1 0 0,1 0 0 0 0,0 0 1 0 0,0-1-1 0 0,-1 1 1 0 0,1 0-1 0 0,1-1 0 0 0,-1 1 1 0 0,0-1-1 0 0,0 0 1 0 0,0 0-1 0 0,1 0 0 0 0,-1 0 1 0 0,1 0-1 0 0,-1 0 1 0 0,0-1-1 0 0,1 1 0 0 0,0-1 1 0 0,-1 1-1 0 0,1-1 0 0 0,-1 0 1 0 0,1 0-1 0 0,0 0-35 0 0,93-51 1849 0 0,-67 10-1744 0 0,-2 0 1 0 0,-2-1 0 0 0,-1-2 0 0 0,-3 0 0 0 0,-1-2 0 0 0,-2 0 0 0 0,-3-1 0 0 0,-1 0 0 0 0,3-29-106 0 0,55-289 412 0 0,-45 455-3026 0 0,134 483 2854 0 0,-155-553-112 0 0,1 0-1 0 0,0-1 1 0 0,2 0 0 0 0,0 0-1 0 0,1 0 1 0 0,1-1-1 0 0,1-1 1 0 0,0 0 0 0 0,4 3-128 0 0,-17-39 1259 0 0,2 0-4873 0 0,-1 4-6981 0 0,0 10 98 0 0</inkml:trace>
  <inkml:trace contextRef="#ctx0" brushRef="#br0" timeOffset="-1146.414">4639 10880 0 0 0,'0'0'1860'0'0,"0"0"-407"0"0,0 0-13 0 0,0 0 3 0 0,0 0-120 0 0,0 0-204 0 0,0 0-240 0 0,0 0-179 0 0,0 0-103 0 0,0 0-37 0 0,0 0-19 0 0,0 0-11 0 0,32-15-26 0 0,126-59 359 0 0,-158 74-556 0 0,0 0-124 0 0,0 0-173 0 0,0 0-203 0 0,-30 31-595 0 0,-11 4 1162 0 0,-2-2 1 0 0,-2-2 0 0 0,0-1-1 0 0,-2-3 1 0 0,-37 16-375 0 0,-2 3 99 0 0,-1306 729 2510 0 0,1229-685-2172 0 0,234-151-2845 0 0,55-20-5874 0 0,-97 62 623 0 0</inkml:trace>
  <inkml:trace contextRef="#ctx0" brushRef="#br0" timeOffset="-646.704">4557 10602 17604 0 0,'0'0'669'0'0,"0"0"-209"0"0,0 0-357 0 0,0 0-254 0 0,0 0-151 0 0,0 0-129 0 0,0 0-97 0 0,0 0 6 0 0,0 0 69 0 0,0 0 125 0 0,0 0 154 0 0,0 0 110 0 0,0 0 88 0 0,-10 3 63 0 0,-31 10 85 0 0,76 22 1348 0 0,-16-29-1177 0 0,1-1-1 0 0,0-1 0 0 0,1 0 0 0 0,-1-2 0 0 0,1 0 0 0 0,-1-2 0 0 0,1 0 0 0 0,19-3-342 0 0,-4 2 291 0 0,402-74 670 0 0,-304 65-1163 0 0,-133 10 184 0 0,0 0 0 0 0,0 0 1 0 0,0 0-1 0 0,1 0 0 0 0,-1 0 1 0 0,0 0-1 0 0,0 1 0 0 0,0-1 1 0 0,0 0-1 0 0,0 1 0 0 0,0-1 1 0 0,0 1-1 0 0,-1-1 0 0 0,1 1 1 0 0,0 0-1 0 0,0-1 0 0 0,0 1 1 0 0,0 0-1 0 0,-1-1 0 0 0,1 1 1 0 0,0 0-1 0 0,-1 0 0 0 0,1 0 1 0 0,0 0-1 0 0,-1-1 0 0 0,1 1 1 0 0,-1 0-1 0 0,0 0 0 0 0,1 0 1 0 0,-1 0-1 0 0,0 0 0 0 0,1 0 1 0 0,-1 1-1 0 0,0-1 0 0 0,0 0 1 0 0,0 0-1 0 0,0 0 0 0 0,0 0 1 0 0,0 0-1 0 0,0 0 0 0 0,0 0 1 0 0,-1 0-1 0 0,1 0 0 0 0,0 0 1 0 0,-1 0-1 0 0,1 0 0 0 0,-1 0 1 0 0,1 0-1 0 0,-1 0 0 0 0,1 0 1 0 0,-1 0-1 0 0,1-1 0 0 0,-2 2 18 0 0,-30 52 199 0 0,-81 62 645 0 0,-10 12-1064 0 0,57-29-3665 0 0,54-72-744 0 0,2-7-4935 0 0</inkml:trace>
  <inkml:trace contextRef="#ctx0" brushRef="#br0" timeOffset="2929.617">5755 13150 6321 0 0,'0'0'1579'0'0,"0"0"-120"0"0,0 0-42 0 0,0 0-22 0 0,0 0-34 0 0,0 0-22 0 0,0 0-87 0 0,0 0-53 0 0,0 0-38 0 0,0 0-141 0 0,0 0-224 0 0,-4-18-287 0 0,1 4-605 0 0,-7-30 574 0 0,10 44-519 0 0,1 1 0 0 0,-1-1 0 0 0,0 0 0 0 0,0 1-1 0 0,1-1 1 0 0,-1 0 0 0 0,0 0 0 0 0,0 0 0 0 0,1 1 0 0 0,-1-1-1 0 0,0 0 1 0 0,1 0 0 0 0,-1 0 0 0 0,0 0 0 0 0,1 1 0 0 0,-1-1 0 0 0,0 0-1 0 0,1 0 1 0 0,-1 0 0 0 0,1 0 0 0 0,-1 0 0 0 0,0 0 0 0 0,1 0 0 0 0,-1 0-1 0 0,0 0 1 0 0,1 0 0 0 0,-1 0 0 0 0,0 0 0 0 0,1 0 0 0 0,-1-1-1 0 0,0 1 1 0 0,1 0 0 0 0,-1 0 0 0 0,0 0 0 0 0,1 0 0 0 0,-1-1 0 0 0,0 1-1 0 0,1 0 1 0 0,-1 0 0 0 0,0-1 0 0 0,0 1 0 0 0,1 0 0 0 0,-1 0 0 0 0,0-1-1 0 0,0 1 1 0 0,0 0 0 0 0,1-1 0 0 0,-1 1 0 0 0,0 0 0 0 0,0-1 0 0 0,0 1-1 0 0,0 0 1 0 0,0-1 0 0 0,0 1 41 0 0,67 62 109 0 0,3-3-1 0 0,2-3 0 0 0,3-3 1 0 0,2-4-1 0 0,2-2 1 0 0,40 14-109 0 0,-72-23-740 0 0,-81-26 872 0 0,-393 66 2195 0 0,408-75-3335 0 0,31-8-864 0 0,48-10-2539 0 0,-48 11 3135 0 0,21-5-3165 0 0,-7 3-3889 0 0</inkml:trace>
  <inkml:trace contextRef="#ctx0" brushRef="#br0" timeOffset="3296.149">6882 13188 20276 0 0,'0'0'410'0'0,"0"0"-318"0"0,0 0-340 0 0,0 0-102 0 0,0 0 44 0 0,0 0 106 0 0,0 0 85 0 0,0 0 67 0 0,-11 35 56 0 0,-33 108 25 0 0,42-139-40 0 0,1 1-1 0 0,-1-1 1 0 0,1 0-1 0 0,0 1 0 0 0,1-1 1 0 0,-1 0-1 0 0,1 1 1 0 0,0-1-1 0 0,0 1 1 0 0,0-1-1 0 0,1 1 1 0 0,-1-1-1 0 0,1 1 1 0 0,0-1-1 0 0,0 0 1 0 0,1 1-1 0 0,-1-1 0 0 0,1 0 1 0 0,0 0-1 0 0,0 0 1 0 0,1 0-1 0 0,-1-1 1 0 0,1 1-1 0 0,-1-1 1 0 0,1 1-1 0 0,0-1 1 0 0,1 0-1 0 0,-1 0 0 0 0,1 0 1 0 0,-1 0-1 0 0,1-1 1 0 0,0 1-1 0 0,0-1 1 0 0,0 0-1 0 0,0-1 1 0 0,0 1-1 0 0,0 0 1 0 0,0-1-1 0 0,1 0 1 0 0,-1 0-1 0 0,0 0 0 0 0,1-1 1 0 0,-1 0-1 0 0,2 1 8 0 0,6 2-441 0 0,54 10-4930 0 0,-50-11 1689 0 0,1 0-6044 0 0</inkml:trace>
  <inkml:trace contextRef="#ctx0" brushRef="#br0" timeOffset="3478.104">6551 12472 24213 0 0,'0'0'48'0'0,"0"0"-8"0"0,0 0-184 0 0,0 0-376 0 0,0 0-520 0 0,0 0-448 0 0,0 0-241 0 0,0 0 41 0 0,0 0 271 0 0,0 0 113 0 0,0 0-136 0 0,0 0-393 0 0,0 0-751 0 0,164-23-609 0 0,-141 25-2728 0 0</inkml:trace>
  <inkml:trace contextRef="#ctx0" brushRef="#br0" timeOffset="3660.451">7522 11861 22117 0 0,'0'0'-126'0'0,"0"0"-306"0"0,0 0-192 0 0,0 0-17 0 0,0 0 186 0 0,0 0 291 0 0,0 0 167 0 0,-1 39 102 0 0,-4 129 67 0 0,38 689 1786 0 0,-34-707-1835 0 0,17 201 160 0 0,14-277 654 0 0,-24-110-93 0 0,-16-76-6946 0 0,-16 43-3690 0 0,15 48 1586 0 0</inkml:trace>
  <inkml:trace contextRef="#ctx0" brushRef="#br0" timeOffset="3925.262">7132 12666 16580 0 0,'0'0'1604'0'0,"0"0"-401"0"0,0 0-612 0 0,0 0-225 0 0,0 0 37 0 0,42 0 63 0 0,140-3-38 0 0,601 29-1532 0 0,-661-18-1196 0 0,-59-4-853 0 0,-22-1-1898 0 0,-12-1-4982 0 0</inkml:trace>
  <inkml:trace contextRef="#ctx0" brushRef="#br0" timeOffset="4275.342">7871 13432 7306 0 0,'0'0'2060'0'0,"0"0"-260"0"0,0 0-33 0 0,0 0-68 0 0,0 0-157 0 0,0 0-222 0 0,35 3-258 0 0,113 10-235 0 0,-122-11-572 0 0,0-1-1 0 0,0-1 1 0 0,0-1 0 0 0,0-1-1 0 0,0-1 1 0 0,-1-1 0 0 0,1-2 0 0 0,-1 0-1 0 0,-1-2 1 0 0,1-1 0 0 0,-1-1-1 0 0,7-4-254 0 0,-25 12 38 0 0,1 0-1 0 0,0-1 0 0 0,-1 1 0 0 0,0-1 0 0 0,1 0 0 0 0,-1-1 0 0 0,-1 0 0 0 0,1 0 0 0 0,0 0 0 0 0,-1 0 0 0 0,0-1 0 0 0,0 0 0 0 0,0 0 0 0 0,-1 0 0 0 0,0-1 0 0 0,0 0 0 0 0,0 0 0 0 0,0 0 0 0 0,-1 0 1 0 0,0 0-1 0 0,0-1 0 0 0,-1 1 0 0 0,0-1 0 0 0,0 0 0 0 0,-1 1 0 0 0,0-1 0 0 0,0 0 0 0 0,0 0 0 0 0,-1 0 0 0 0,0 0 0 0 0,0 0 0 0 0,-1 0 0 0 0,0 0 0 0 0,0 0 0 0 0,0 0 0 0 0,-1 1 0 0 0,-2-5-37 0 0,-1 3-61 0 0,0 0 0 0 0,0 1 0 0 0,-1-1-1 0 0,-1 1 1 0 0,1 1 0 0 0,-1-1-1 0 0,0 1 1 0 0,0 0 0 0 0,-1 0 0 0 0,0 1-1 0 0,0 0 1 0 0,0 1 0 0 0,0 0 0 0 0,-1 0-1 0 0,0 1 1 0 0,0 0 0 0 0,0 0-1 0 0,0 1 1 0 0,0 0 0 0 0,0 1 0 0 0,-1 0-1 0 0,1 0 1 0 0,-1 1 0 0 0,-3 0 61 0 0,-5 1-55 0 0,0 0 1 0 0,0 1-1 0 0,0 0 0 0 0,1 2 1 0 0,-1 0-1 0 0,1 1 1 0 0,0 0-1 0 0,0 2 0 0 0,0 0 1 0 0,1 1-1 0 0,0 0 1 0 0,-5 5 54 0 0,10-6-14 0 0,1 1 1 0 0,0 1 0 0 0,0 0-1 0 0,1 0 1 0 0,0 0 0 0 0,1 1-1 0 0,0 1 1 0 0,0-1 0 0 0,1 1-1 0 0,1 1 1 0 0,0-1 0 0 0,0 1-1 0 0,1 0 1 0 0,1 0 0 0 0,0 1-1 0 0,0-1 1 0 0,1 1 0 0 0,1 0-1 0 0,0 0 1 0 0,1 0 0 0 0,0 0-1 0 0,1 0 1 0 0,1 0 0 0 0,0 2 13 0 0,5-7 33 0 0,0 1 0 0 0,0-2 0 0 0,0 1-1 0 0,1-1 1 0 0,0 0 0 0 0,1 0 0 0 0,0-1 0 0 0,0 0 0 0 0,0-1 0 0 0,0 0 0 0 0,1 0 0 0 0,0 0 0 0 0,0-1 0 0 0,0-1 0 0 0,1 1 0 0 0,-1-1 0 0 0,1-1 0 0 0,0 0 0 0 0,-1-1 0 0 0,1 1 0 0 0,0-2 0 0 0,0 1 0 0 0,0-2 0 0 0,0 1 0 0 0,0-1 0 0 0,1-1-33 0 0,513-58 2489 0 0,-517 59-2449 0 0,0 0 0 0 0,0 1 0 0 0,0 0 0 0 0,0 0 0 0 0,0 0 0 0 0,0 1 0 0 0,0 0 0 0 0,0 1 0 0 0,-1-1 0 0 0,1 1 0 0 0,0 1 1 0 0,-1-1-1 0 0,0 1 0 0 0,1 0 0 0 0,-1 1 0 0 0,0-1 0 0 0,-1 1 0 0 0,1 0 0 0 0,-1 1 0 0 0,2 1-40 0 0,-1-1-65 0 0,1 0 1 0 0,-1 0-1 0 0,1 0 0 0 0,0-1 0 0 0,1 0 1 0 0,-1 0-1 0 0,1-1 0 0 0,-1 1 0 0 0,1-2 1 0 0,0 1-1 0 0,0-1 0 0 0,1-1 0 0 0,-1 1 1 0 0,3-1 64 0 0,31-4-3897 0 0,-1-10-5007 0 0,-28 7-1917 0 0</inkml:trace>
  <inkml:trace contextRef="#ctx0" brushRef="#br0" timeOffset="4502.465">8495 12634 24925 0 0,'0'0'746'0'0,"0"0"-110"0"0,0 0-259 0 0,0 0-215 0 0,0 0-37 0 0,42-3 27 0 0,139-10 27 0 0,-62 6-120 0 0,0 5 0 0 0,0 6 0 0 0,0 4 0 0 0,4 7-59 0 0,-31 4-1392 0 0,-34 2-7161 0 0,-41-14-3327 0 0</inkml:trace>
  <inkml:trace contextRef="#ctx0" brushRef="#br1" timeOffset="77596.94">15223 10168 3505 0 0,'0'0'1380'0'0,"0"0"-162"0"0,0 0-158 0 0,0 0-207 0 0,0 0-91 0 0,0 0-209 0 0,0 0-262 0 0,0 0-236 0 0,0 0-258 0 0,0 0-226 0 0,0 0-117 0 0,0-5 42 0 0,0 6 496 0 0,0-1 0 0 0,0 1 0 0 0,0-1 0 0 0,0 1 0 0 0,-1-1 0 0 0,1 1 0 0 0,0-1 0 0 0,-1 1 0 0 0,1-1 0 0 0,0 1 0 0 0,-1-1 0 0 0,1 0 0 0 0,-1 1 0 0 0,1-1 0 0 0,0 1 0 0 0,-1-1 0 0 0,1 0 0 0 0,-1 1 0 0 0,1-1 0 0 0,-1 0 0 0 0,0 0 0 0 0,1 0 0 0 0,-1 1 0 0 0,1-1 0 0 0,-1 0 0 0 0,1 0 0 0 0,-1 0 0 0 0,1 0 0 0 0,-1 0-1 0 0,0 0 1 0 0,1 0 0 0 0,-1 0 0 0 0,1 0 0 0 0,-1 0 0 0 0,1 0 0 0 0,-1 0 0 0 0,0 0 0 0 0,1-1 0 0 0,-1 1 0 0 0,1 0 0 0 0,-1 0 0 0 0,1-1 0 0 0,-1 1 0 0 0,1 0 0 0 0,-1-1 0 0 0,1 1 0 0 0,-1 0 0 0 0,1-1 0 0 0,0 1 0 0 0,-1-1 0 0 0,1 1 0 0 0,0-1 8 0 0,-15 20 109 0 0,-435 449 143 0 0,353-370 303 0 0,-4-5 0 0 0,-4-4 0 0 0,-3-5 0 0 0,-5-4 0 0 0,-3-6 0 0 0,-20 5-555 0 0,-101 67 444 0 0,237-146-433 0 0,1 0 0 0 0,-1 0 0 0 0,1 0-1 0 0,0 0 1 0 0,-1 0 0 0 0,1 0 0 0 0,0 1 0 0 0,-1-1 0 0 0,1 0-1 0 0,0 0 1 0 0,-1 0 0 0 0,1 1 0 0 0,-1-1 0 0 0,1 0 0 0 0,-1 1-1 0 0,1-1 1 0 0,0 0 0 0 0,-1 1 0 0 0,1-1 0 0 0,-1 1-1 0 0,0-1 1 0 0,1 0 0 0 0,-1 1 0 0 0,1-1 0 0 0,-1 1 0 0 0,0 0-1 0 0,1-1 1 0 0,-1 1 0 0 0,0-1 0 0 0,0 1 0 0 0,1 0 0 0 0,-1-1-1 0 0,0 1 1 0 0,0-1 0 0 0,0 1 0 0 0,0 0 0 0 0,0-1 0 0 0,0 1-1 0 0,0 0 1 0 0,0-1 0 0 0,0 1 0 0 0,0 0 0 0 0,0-1-1 0 0,0 1 1 0 0,0-1 0 0 0,0 1 0 0 0,-1 0 0 0 0,1-1 0 0 0,0 1-1 0 0,-1-1 1 0 0,1 1 0 0 0,0-1 0 0 0,-1 1 0 0 0,1-1 0 0 0,0 1-1 0 0,-1-1 1 0 0,1 1 0 0 0,-1-1 0 0 0,1 1 0 0 0,-1-1-1 0 0,1 0 1 0 0,-1 1 0 0 0,0-1 0 0 0,1 0 0 0 0,-1 1 0 0 0,1-1-1 0 0,-1 0 1 0 0,0 0 0 0 0,1 0 0 0 0,-1 1-11 0 0,63 7 1441 0 0,-49-7-1415 0 0,712 31 1997 0 0,-144-5-156 0 0,-552-48 2065 0 0,-59-5-5102 0 0,-32 24-5397 0 0,23 9-731 0 0,25-3 573 0 0</inkml:trace>
  <inkml:trace contextRef="#ctx0" brushRef="#br1" timeOffset="78014.385">14898 10541 12947 0 0,'0'0'-144'0'0,"0"0"42"0"0,0 0-66 0 0,0 0 11 0 0,0 0 120 0 0,0 0 183 0 0,0 0 217 0 0,0 0 244 0 0,0 0 166 0 0,0 0 45 0 0,0 0-135 0 0,0 0-333 0 0,0 0-394 0 0,20-29-205 0 0,61-84-7 0 0,-60 111 233 0 0,-21 41 285 0 0,0-32-188 0 0,-42 466 1507 0 0,22-242-1356 0 0,10 0 0 0 0,11 0 0 0 0,25 180-225 0 0,-24-379 196 0 0,2 0 0 0 0,1 0 1 0 0,2-1-1 0 0,1 0 1 0 0,1 0-1 0 0,2-1 1 0 0,7 14-198 0 0,-15-44 5118 0 0,-13-34-8440 0 0,0 2-6228 0 0,8 24 668 0 0</inkml:trace>
  <inkml:trace contextRef="#ctx0" brushRef="#br1" timeOffset="78484.308">16183 10613 4897 0 0,'0'0'610'0'0,"0"0"136"0"0,0 0 76 0 0,0 0 130 0 0,0 0 124 0 0,0 0-11 0 0,0 0-163 0 0,0 0-302 0 0,0 0-383 0 0,0 0-315 0 0,0 0-66 0 0,0 0 85 0 0,0 0 178 0 0,0 6 188 0 0,-18 462 3844 0 0,16-202-3300 0 0,35-145 141 0 0,-33-117 2750 0 0,-5-13-4118 0 0,-2-4-4240 0 0,2 3-4364 0 0,4 8 1444 0 0</inkml:trace>
  <inkml:trace contextRef="#ctx0" brushRef="#br1" timeOffset="78790.488">16987 10434 20292 0 0,'0'0'36'0'0,"0"0"-18"0"0,0 0-345 0 0,0 0-505 0 0,0 0-408 0 0,0 0-6 0 0,0 0 295 0 0,0 0 504 0 0,0 0 482 0 0,0 0 204 0 0,0 0 119 0 0,1 35 77 0 0,2 207 517 0 0,6 487 826 0 0,33-515-672 0 0,-42-225 3159 0 0,-4-21-6016 0 0,-15-15-2592 0 0,4 18-1841 0 0,12 24 4493 0 0,-3-9-8531 0 0</inkml:trace>
  <inkml:trace contextRef="#ctx0" brushRef="#br1" timeOffset="79161.474">15827 10412 19636 0 0,'0'0'280'0'0,"0"0"59"0"0,0 0-23 0 0,0 0-104 0 0,0 0-160 0 0,0 0-169 0 0,0 0-179 0 0,0 0-6 0 0,0 0 154 0 0,0 0 236 0 0,0 0 258 0 0,0 0 159 0 0,0 0 62 0 0,35-8-31 0 0,118-22-84 0 0,19 33 167 0 0,28 12-56 0 0,0-9 0 0 0,0-8 0 0 0,0-10 0 0 0,139-27-563 0 0,-141 8 495 0 0,-198 31-541 0 0,0 0-31 0 0,0 0-35 0 0,0 0-20 0 0,-23 14-1556 0 0,-26 17-3749 0 0,17-11-3784 0 0,20-12 102 0 0</inkml:trace>
  <inkml:trace contextRef="#ctx0" brushRef="#br1" timeOffset="79784.697">19278 11587 7202 0 0,'0'0'1787'0'0,"0"0"46"0"0,0 0-242 0 0,0 0-208 0 0,0 0-197 0 0,0 0-289 0 0,0 0-441 0 0,0 0-521 0 0,0 0-412 0 0,0 0-90 0 0,0 0 174 0 0,0 0 335 0 0,0 0 325 0 0,-7 8 158 0 0,-254 271 2878 0 0,-256 209-3303 0 0,251-243 445 0 0,-451 403 1115 0 0,596-561-1081 0 0,146-120-1347 0 0,39-20-3235 0 0,-20 18-1488 0 0,-37 30 4297 0 0,17-11-8104 0 0</inkml:trace>
  <inkml:trace contextRef="#ctx0" brushRef="#br1" timeOffset="80305.68">18370 12617 10658 0 0,'0'0'1739'0'0,"0"0"64"0"0,0 0-180 0 0,0 0-210 0 0,0 0-176 0 0,0 0-253 0 0,0 0-314 0 0,0 0-245 0 0,0 0-201 0 0,0 0-126 0 0,0 0-77 0 0,0 0-62 0 0,0 0-6 0 0,-2-4 23 0 0,155 141 1207 0 0,-18-23-519 0 0,4-6 1 0 0,143 82-665 0 0,-119-84 103 0 0,-5 8 0 0 0,28 33-103 0 0,-163-125 20 0 0,0 0 1 0 0,-1 2-1 0 0,-2 0 0 0 0,0 2 1 0 0,-2 0-1 0 0,-1 1 0 0 0,-1 1 0 0 0,-1 0 1 0 0,5 17-21 0 0,-17-39 2506 0 0,-19-38-2680 0 0,-59-16-5100 0 0,15 41-3741 0 0,41 6 209 0 0</inkml:trace>
  <inkml:trace contextRef="#ctx0" brushRef="#br1" timeOffset="80983.286">18021 12990 6353 0 0,'0'0'969'0'0,"0"0"291"0"0,0 0 208 0 0,0 0 52 0 0,0 0 57 0 0,0 0-49 0 0,0 0-181 0 0,0 0-293 0 0,0 0-441 0 0,0 0-417 0 0,0 0-240 0 0,0 0-72 0 0,14-8 61 0 0,43-19 157 0 0,-56 27-94 0 0,0 0 1 0 0,1 1 0 0 0,-1-1-1 0 0,0 1 1 0 0,0-1 0 0 0,1 1 0 0 0,-1 0-1 0 0,0-1 1 0 0,0 1 0 0 0,0 0-1 0 0,0 0 1 0 0,0 0 0 0 0,0-1-1 0 0,0 1 1 0 0,0 0 0 0 0,0 0-1 0 0,-1 1 1 0 0,1-1 0 0 0,0 0-1 0 0,-1 0 1 0 0,1 0 0 0 0,-1 0-1 0 0,1 1 1 0 0,-1-1 0 0 0,1 0-1 0 0,-1 0 1 0 0,0 1 0 0 0,0-1-1 0 0,1 0 1 0 0,-1 1 0 0 0,0-1-1 0 0,0 0 1 0 0,0 1 0 0 0,-1-1-1 0 0,1 0 1 0 0,0 1 0 0 0,-1 0-9 0 0,3 9 86 0 0,24 197 1090 0 0,-23-157-1003 0 0,3-1 0 0 0,1 0 1 0 0,3 0-1 0 0,2 0 1 0 0,2-1-1 0 0,7 12-173 0 0,-19-54 172 0 0,0-1 0 0 0,1 1 1 0 0,0-1-1 0 0,1 0 0 0 0,-1 0 0 0 0,1 0 1 0 0,0 0-1 0 0,1 0 0 0 0,-1-1 0 0 0,1 0 1 0 0,0 0-1 0 0,1 0 0 0 0,-1-1 0 0 0,1 0 1 0 0,0 0-1 0 0,0 0 0 0 0,0-1 0 0 0,0 1 1 0 0,1-2-1 0 0,3 2-172 0 0,15-67 1572 0 0,-17 16-1641 0 0,-2-1 1 0 0,-2 1-1 0 0,-1-1 0 0 0,-3 0 1 0 0,-2 0-1 0 0,-7-37 69 0 0,4 27-260 0 0,-44-409 280 0 0,121 444-45 0 0,410-27-33 0 0,-285 21 23 0 0,-2-9 0 0 0,32-18 35 0 0,-226 60-3471 0 0,-12 16 1654 0 0,-23 25-6400 0 0,23-27-2093 0 0</inkml:trace>
  <inkml:trace contextRef="#ctx0" brushRef="#br1" timeOffset="82327.864">20836 13403 4329 0 0,'0'0'2007'0'0,"0"0"67"0"0,0 0-140 0 0,0 0-342 0 0,0 0-329 0 0,0 0-359 0 0,0 0-401 0 0,0 0-421 0 0,0 0-444 0 0,0 0-444 0 0,0 0-291 0 0,0 0 59 0 0,0 0 238 0 0,-3-10 344 0 0,-7-21 285 0 0,19 55 2 0 0,128 176 2467 0 0,-118-174-1917 0 0,-16-18-200 0 0,1-1-1 0 0,1 0 0 0 0,-1 0 1 0 0,1 0-1 0 0,0-1 1 0 0,1 1-1 0 0,0-1 1 0 0,0 0-1 0 0,0-1 0 0 0,0 0 1 0 0,1 0-1 0 0,0 0 1 0 0,0-1-1 0 0,0 0 0 0 0,1 0 1 0 0,-1-1-1 0 0,8 3-180 0 0,-11-9 271 0 0,1 0-1 0 0,-1 0 0 0 0,0 0 0 0 0,0-1 1 0 0,-1 0-1 0 0,1 1 0 0 0,-1-1 0 0 0,0 0 1 0 0,0-1-1 0 0,0 1 0 0 0,0-1 0 0 0,-1 1 1 0 0,0-1-1 0 0,0 0 0 0 0,0 1 0 0 0,0-1 1 0 0,0-5-271 0 0,2 1-36 0 0,-1 1 0 0 0,0-1 1 0 0,-1 0-1 0 0,0 0 1 0 0,0 0-1 0 0,-1 0 0 0 0,0 0 1 0 0,-1 0-1 0 0,1 0 1 0 0,-2 0-1 0 0,0 0 0 0 0,0 0 1 0 0,0 0-1 0 0,-1 0 1 0 0,0 0-1 0 0,-1 0 0 0 0,0 1 1 0 0,-1-1-1 0 0,1 1 1 0 0,-2 0-1 0 0,1 0 0 0 0,-1 0 1 0 0,0 0-1 0 0,-1 1 1 0 0,1 0-1 0 0,-2 0 0 0 0,1 1 1 0 0,-1 0-1 0 0,0 0 1 0 0,0 0-1 0 0,0 1 0 0 0,-1 0 1 0 0,0 0-1 0 0,0 1 0 0 0,0 0 1 0 0,-1 0-1 0 0,1 1 1 0 0,-1 0-1 0 0,0 1 0 0 0,1 0 1 0 0,-1 0-1 0 0,-1 1 1 0 0,-5 0 35 0 0,5 1-54 0 0,0 1 0 0 0,0 0 1 0 0,0 0-1 0 0,0 1 0 0 0,0 1 0 0 0,1 0 1 0 0,-1 0-1 0 0,1 1 0 0 0,0 0 1 0 0,0 0-1 0 0,0 1 0 0 0,0 0 1 0 0,1 1-1 0 0,0 0 0 0 0,0 0 0 0 0,0 1 1 0 0,1 0-1 0 0,0 0 0 0 0,0 1 1 0 0,1 0-1 0 0,0 0 0 0 0,0 0 1 0 0,1 1-1 0 0,0 0 0 0 0,0 2 54 0 0,-3 5 38 0 0,1 0 0 0 0,0 0 0 0 0,1 1 0 0 0,1 0 0 0 0,1 0 1 0 0,0 0-1 0 0,1 0 0 0 0,1 1 0 0 0,0-1 0 0 0,2 1 0 0 0,0 0 0 0 0,1-1 0 0 0,0 1 0 0 0,3 5-38 0 0,-2-17 60 0 0,-1 0 1 0 0,2-1-1 0 0,-1 0 0 0 0,0 0 1 0 0,1 1-1 0 0,0-2 0 0 0,1 1 0 0 0,-1 0 1 0 0,1-1-1 0 0,-1 1 0 0 0,1-1 0 0 0,1 0 1 0 0,-1 0-1 0 0,1-1 0 0 0,-1 1 1 0 0,1-1-1 0 0,0 0 0 0 0,0 0 0 0 0,0-1 1 0 0,1 1-1 0 0,-1-1 0 0 0,0 0 1 0 0,1-1-1 0 0,0 1 0 0 0,-1-1 0 0 0,1 0 1 0 0,5 0-61 0 0,159-13 1190 0 0,-167 11-1164 0 0,15-3 111 0 0,1 0 0 0 0,-1-2 0 0 0,-1 0 1 0 0,1-1-1 0 0,-1 0 0 0 0,0-2 0 0 0,-1 0 0 0 0,0-1 0 0 0,-1 0 0 0 0,0-1 0 0 0,0-1 0 0 0,-1 0 0 0 0,3-5-137 0 0,-8-5 308 0 0,-9 23-769 0 0,-1 13-560 0 0,11 85 925 0 0,3-1 0 0 0,5 0 0 0 0,4-1 1 0 0,4-1-1 0 0,4-1 0 0 0,5-2 0 0 0,3-1 1 0 0,47 79 95 0 0,-77-153-44 0 0,0-2 14 0 0,-2-5 5 0 0,0 0 1 0 0,-1 1-1 0 0,0 0 1 0 0,0 0-1 0 0,-2 0 1 0 0,1 1-1 0 0,-1-1 0 0 0,-1 1 1 0 0,-1-1-1 0 0,1 1 1 0 0,-2 0-1 0 0,0 0 1 0 0,-1 2 24 0 0,-2-10 17 0 0,-1 0 0 0 0,0 0 0 0 0,0-1 0 0 0,-1 1 0 0 0,1-1-1 0 0,-1 0 1 0 0,0 0 0 0 0,0 0 0 0 0,-1-1 0 0 0,1 1 0 0 0,-1-1 0 0 0,1-1 0 0 0,-1 1 0 0 0,0-1 0 0 0,0 0 0 0 0,0 0 0 0 0,0-1 0 0 0,0 0 0 0 0,-1 0 0 0 0,1 0 0 0 0,-4-1-17 0 0,6 1 16 0 0,-70 10 218 0 0,-1-4 0 0 0,-1-4 0 0 0,1-2 0 0 0,-8-4-234 0 0,30 1 153 0 0,-31-1 82 0 0,1-4 1 0 0,0-4-1 0 0,0-3 0 0 0,2-4 0 0 0,0-4 1 0 0,1-3-1 0 0,1-3 0 0 0,-42-24-235 0 0,13-24 229 0 0,105 74-362 0 0,1 0 0 0 0,0 0 0 0 0,0-1 1 0 0,0 1-1 0 0,0-1 0 0 0,0 1 0 0 0,1-1 0 0 0,-1 1 0 0 0,1-1 0 0 0,0 0 0 0 0,-1 0 0 0 0,1 0 0 0 0,0 0 0 0 0,1 0 0 0 0,-1 0 0 0 0,1 0 0 0 0,-1 0 0 0 0,1 0 0 0 0,0 0 0 0 0,0 0 0 0 0,0 0 0 0 0,0 0 0 0 0,1 0 0 0 0,-1 0 0 0 0,1-1 0 0 0,0 2 0 0 0,0-1 0 0 0,0 0 0 0 0,0 0 1 0 0,1 0-1 0 0,-1 0 0 0 0,1 1 0 0 0,-1-1 0 0 0,1 1 0 0 0,0-1 0 0 0,0 1 0 0 0,0 0 0 0 0,1-1 0 0 0,-1 1 0 0 0,1 0 133 0 0,66-46-8369 0 0,-40 34-166 0 0</inkml:trace>
  <inkml:trace contextRef="#ctx0" brushRef="#br1" timeOffset="83092.158">21982 13824 14675 0 0,'0'0'640'0'0,"0"0"-285"0"0,0 0-207 0 0,0 0-140 0 0,0 0-61 0 0,0 0 18 0 0,0 0 102 0 0,0 0 69 0 0,0 0 64 0 0,0 0 97 0 0,0 0 97 0 0,0 0 32 0 0,2-6-15 0 0,0 2-368 0 0,0 1 0 0 0,0 0 0 0 0,0-1 1 0 0,1 1-1 0 0,-1 0 0 0 0,1 0 0 0 0,0 0 0 0 0,0 1 0 0 0,0-1 0 0 0,0 1 0 0 0,1 0 0 0 0,-1 0 0 0 0,0 0 0 0 0,1 0 1 0 0,0 0-1 0 0,-1 1 0 0 0,1-1 0 0 0,0 1 0 0 0,0 0 0 0 0,0 0 0 0 0,0 1 0 0 0,3-1-43 0 0,4-2 18 0 0,28-7 22 0 0,0-1 0 0 0,-1-2 0 0 0,0-2 0 0 0,-1-2 0 0 0,0-1 0 0 0,-2-1 1 0 0,0-3-1 0 0,-2 0 0 0 0,0-2 0 0 0,-1-2 0 0 0,11-13-40 0 0,-40 37-7 0 0,0-1 1 0 0,0 0-1 0 0,0 1 0 0 0,-1-1 0 0 0,1 0 1 0 0,-1 0-1 0 0,0-1 0 0 0,1 1 0 0 0,-2 0 1 0 0,1-1-1 0 0,0 1 0 0 0,-1-1 0 0 0,1 0 1 0 0,-1 1-1 0 0,0-1 0 0 0,-1 0 0 0 0,1 0 1 0 0,0 0-1 0 0,-1 0 0 0 0,0 0 0 0 0,0 1 0 0 0,0-1 1 0 0,-1 0-1 0 0,1 0 0 0 0,-1 0 0 0 0,0 0 1 0 0,0 1-1 0 0,0-1 0 0 0,0 0 0 0 0,-1 1 1 0 0,0-1-1 0 0,0 1 0 0 0,0-1 0 0 0,0 1 1 0 0,0 0-1 0 0,0 0 0 0 0,-1 0 0 0 0,0 0 1 0 0,1 0-1 0 0,-1 1 0 0 0,0-1 0 0 0,0 1 1 0 0,-1 0-1 0 0,1 0 0 0 0,0 0 0 0 0,-1 0 1 0 0,-3-1 6 0 0,-14-1 47 0 0,0 0 1 0 0,0 2 0 0 0,0 0-1 0 0,-1 2 1 0 0,1 0-1 0 0,0 2 1 0 0,0 0 0 0 0,0 1-1 0 0,0 1 1 0 0,0 1 0 0 0,1 1-1 0 0,-1 1 1 0 0,1 1-1 0 0,1 0 1 0 0,0 2 0 0 0,0 0-1 0 0,1 1 1 0 0,0 1 0 0 0,1 0-1 0 0,0 1 1 0 0,-9 11-48 0 0,21-21 28 0 0,-1 1 0 0 0,1 0 0 0 0,0 0 1 0 0,0 1-1 0 0,0-1 0 0 0,1 1 0 0 0,-1 1 0 0 0,1-1 0 0 0,0 0 1 0 0,1 1-1 0 0,-1 0 0 0 0,1 0 0 0 0,0 0 0 0 0,1 0 0 0 0,0 0 0 0 0,-1 0 1 0 0,2 1-1 0 0,-1-1 0 0 0,1 1 0 0 0,0 0 0 0 0,1-1 0 0 0,-1 1 1 0 0,1 0-1 0 0,1-1 0 0 0,-1 1 0 0 0,1 0 0 0 0,0-1 0 0 0,0 1 1 0 0,1-1-1 0 0,0 1 0 0 0,0-1 0 0 0,1 0 0 0 0,0 0 0 0 0,0 0 1 0 0,0 0-1 0 0,1 0 0 0 0,0-1 0 0 0,0 0 0 0 0,0 0 0 0 0,0 0 0 0 0,1 0 1 0 0,0 0-1 0 0,4 2-28 0 0,24 8 72 0 0,1-1 0 0 0,0-2 0 0 0,1-1 0 0 0,1-1 0 0 0,0-3 0 0 0,0 0 0 0 0,0-3 0 0 0,1-1 0 0 0,-1-1 0 0 0,1-2 0 0 0,0-2-72 0 0,-5 3-137 0 0,-27-1 140 0 0,435-11-4130 0 0,-255-25 5515 0 0,-161 84 945 0 0,106-33-1166 0 0,-94-16-1038 0 0,-1-2-97 0 0,0 0 0 0 0,-1-3 1 0 0,1-1-1 0 0,-1-1 0 0 0,-1-2 0 0 0,0-1 0 0 0,0-2 0 0 0,-1-1 0 0 0,-1-2 1 0 0,15-10-33 0 0,-40 24-17 0 0,0-1 1 0 0,0 0 0 0 0,0-1-1 0 0,0 1 1 0 0,-1-1 0 0 0,0 0-1 0 0,0 0 1 0 0,0-1 0 0 0,0 0-1 0 0,0 0 1 0 0,-1 0 0 0 0,0 0-1 0 0,0-1 1 0 0,-1 1 0 0 0,1-1-1 0 0,-1 0 1 0 0,0 0 0 0 0,-1 0-1 0 0,0-1 1 0 0,0 1 0 0 0,0 0-1 0 0,-1-1 1 0 0,1 0 0 0 0,-2 1-1 0 0,1-1 1 0 0,-1 0 0 0 0,0 1 0 0 0,0-1-1 0 0,-1 0 1 0 0,0 1 0 0 0,0-1-1 0 0,0 1 1 0 0,-1-1 0 0 0,0 1-1 0 0,0 0 1 0 0,-1-1 0 0 0,0 1-1 0 0,0 0 1 0 0,0 1 0 0 0,-1-1-1 0 0,0 1 1 0 0,0-1 0 0 0,0 1-1 0 0,-1 0 1 0 0,1 1 0 0 0,-6-5 16 0 0,-15-2 6 0 0,-1 2 0 0 0,0 0 0 0 0,0 2 0 0 0,-1 1 0 0 0,0 0 0 0 0,0 3 0 0 0,0 0 0 0 0,0 1 1 0 0,0 2-1 0 0,-1 1 0 0 0,1 1 0 0 0,-5 2-6 0 0,19-4 43 0 0,-10 0 5 0 0,0 2 1 0 0,1 0 0 0 0,-1 1-1 0 0,1 1 1 0 0,0 1 0 0 0,0 1-1 0 0,0 1 1 0 0,1 0-1 0 0,0 2 1 0 0,1 1 0 0 0,0 0-1 0 0,0 2 1 0 0,-15 12-49 0 0,31-21-26 0 0,1 0 0 0 0,-1 0-1 0 0,1 0 1 0 0,0 1 0 0 0,1 0 0 0 0,-1-1 0 0 0,1 1 0 0 0,-1 0-1 0 0,1 0 1 0 0,0 0 0 0 0,0 1 0 0 0,1-1 0 0 0,-1 0 0 0 0,1 1 0 0 0,0-1-1 0 0,0 1 1 0 0,1-1 0 0 0,0 1 0 0 0,-1-1 0 0 0,1 1 0 0 0,1 0-1 0 0,-1-1 1 0 0,1 1 0 0 0,-1-1 0 0 0,1 1 0 0 0,1-1 0 0 0,-1 1-1 0 0,0-1 1 0 0,1 0 0 0 0,0 0 0 0 0,0 0 0 0 0,1 0 0 0 0,1 4 26 0 0,49 56-2608 0 0,7-15-4366 0 0,-31-29-3570 0 0</inkml:trace>
  <inkml:trace contextRef="#ctx0" brushRef="#br1" timeOffset="83949.72">24185 13350 8522 0 0,'0'0'3889'0'0,"0"0"-1390"0"0,0 0-755 0 0,0 0-638 0 0,0 0-565 0 0,0 0-461 0 0,0 0-309 0 0,0 0-93 0 0,0 0 53 0 0,0 0 120 0 0,0 0 127 0 0,0 0 78 0 0,11 14 58 0 0,33 45 20 0 0,-25 47 207 0 0,-17-61-181 0 0,-3-36-98 0 0,1 0 0 0 0,-1 0 0 0 0,2 0 0 0 0,-1 0 0 0 0,1 0 0 0 0,1 0 0 0 0,0 0 0 0 0,0 0 0 0 0,1 0 0 0 0,0 0 0 0 0,0-1 0 0 0,1 1 0 0 0,0-1 0 0 0,0 0 0 0 0,1 0 0 0 0,2 1-62 0 0,-3-7 106 0 0,1-1 1 0 0,0 0-1 0 0,-1-1 0 0 0,1 1 1 0 0,0-1-1 0 0,0 0 1 0 0,0 0-1 0 0,-1 0 1 0 0,1-1-1 0 0,0 1 0 0 0,0-1 1 0 0,-1 0-1 0 0,1-1 1 0 0,0 1-1 0 0,-1-1 1 0 0,0 0-1 0 0,1 0 0 0 0,-1 0 1 0 0,0-1-1 0 0,0 0 1 0 0,0 1-1 0 0,0-1 0 0 0,-1-1 1 0 0,1 1-1 0 0,0-2-106 0 0,0 3-6 0 0,15-10 24 0 0,0-1 1 0 0,0-1 0 0 0,-2 0 0 0 0,0-1-1 0 0,0-1 1 0 0,-1-1 0 0 0,-1 0 0 0 0,-1-1 0 0 0,-1 0-1 0 0,0-1 1 0 0,-1-1 0 0 0,-1 0 0 0 0,-1-1-1 0 0,3-9-18 0 0,-13 30-33 0 0,-20 182-2379 0 0,20-176 2472 0 0,0 1 0 0 0,0-1 0 0 0,1 1 0 0 0,0-1 0 0 0,0 0 0 0 0,1 1 0 0 0,0-1 0 0 0,0 0 0 0 0,0 0 1 0 0,1 0-1 0 0,0-1 0 0 0,0 1 0 0 0,0 0 0 0 0,1-1 0 0 0,0 0 0 0 0,0 0 0 0 0,0 0 0 0 0,1 0 0 0 0,-1-1 0 0 0,1 0 0 0 0,0 0 0 0 0,1 0 0 0 0,-1 0 0 0 0,1-1 0 0 0,-1 0 0 0 0,1 0 0 0 0,0-1 0 0 0,0 1 0 0 0,6 0-60 0 0,20 1-63 0 0,1-1-1 0 0,0-1 1 0 0,0-3-1 0 0,0 0 0 0 0,-1-2 1 0 0,1-2-1 0 0,-1 0 1 0 0,0-3-1 0 0,0 0 1 0 0,-1-2-1 0 0,0-2 0 0 0,-1 0 1 0 0,0-2-1 0 0,-1-2 1 0 0,9-7 63 0 0,-25 18 6 0 0,-2-2 0 0 0,1 0 0 0 0,-1 0 0 0 0,0-1 0 0 0,0 0 1 0 0,-1-1-1 0 0,0 0 0 0 0,-1-1 0 0 0,0 0 0 0 0,0 0 0 0 0,-1-1 0 0 0,0 0 1 0 0,-1-1-1 0 0,-1 0 0 0 0,0 0 0 0 0,0 0 0 0 0,-1 0 0 0 0,-1-1 0 0 0,0 0 1 0 0,0 0-1 0 0,-2 0 0 0 0,0-1 0 0 0,1-11-6 0 0,-2 22-14 0 0,-1-1 0 0 0,0 1 0 0 0,1-1-1 0 0,-2 1 1 0 0,1-1 0 0 0,0 1 0 0 0,0-1 0 0 0,-1 1-1 0 0,0-1 1 0 0,0 1 0 0 0,0-1 0 0 0,0 1 0 0 0,0 0 0 0 0,-1 0-1 0 0,0 0 1 0 0,1-1 0 0 0,-1 2 0 0 0,0-1 0 0 0,0 0-1 0 0,-1 0 1 0 0,1 1 0 0 0,-1-1 0 0 0,1 1 0 0 0,-1-1 0 0 0,0 1-1 0 0,1 0 1 0 0,-1 0 0 0 0,-1 1 0 0 0,1-1 0 0 0,0 1-1 0 0,0-1 1 0 0,0 1 0 0 0,-1 0 0 0 0,1 0 0 0 0,-1 0 0 0 0,1 1-1 0 0,-1-1 1 0 0,1 1 0 0 0,-1 0 0 0 0,1 0 0 0 0,-2 0 14 0 0,-3 2 13 0 0,-1 0-1 0 0,1 1 1 0 0,0 0 0 0 0,0 0 0 0 0,0 1 0 0 0,0 0 0 0 0,1 0 0 0 0,-1 1 0 0 0,1 0 0 0 0,0 0 0 0 0,1 1 0 0 0,-1-1 0 0 0,1 2 0 0 0,0-1-1 0 0,1 1 1 0 0,0-1 0 0 0,0 2 0 0 0,0-1 0 0 0,1 0 0 0 0,0 1 0 0 0,0 0 0 0 0,1 0 0 0 0,0 0 0 0 0,0 0 0 0 0,1 1 0 0 0,0-1-1 0 0,0 1 1 0 0,1-1 0 0 0,0 1 0 0 0,1-1 0 0 0,0 1 0 0 0,0 0 0 0 0,1-1 0 0 0,0 1 0 0 0,1 0 0 0 0,0-1 0 0 0,0 0 0 0 0,1 1 0 0 0,-1-1-1 0 0,2 0 1 0 0,-1 0 0 0 0,1-1 0 0 0,1 1 0 0 0,-1-1 0 0 0,4 4-13 0 0,4 3 82 0 0,0-1 1 0 0,1 0-1 0 0,1 0 0 0 0,0-2 1 0 0,0 1-1 0 0,1-2 0 0 0,1 0 1 0 0,0-1-1 0 0,0 0 0 0 0,1-2 0 0 0,0 0 1 0 0,0 0-1 0 0,1-2 0 0 0,8 2-82 0 0,258 38-3312 0 0,-280-45 3196 0 0,70 7-3026 0 0,-26-4-1705 0 0,-10-1-5243 0 0</inkml:trace>
  <inkml:trace contextRef="#ctx0" brushRef="#br1" timeOffset="85039.019">23719 13415 5609 0 0,'0'0'1682'0'0,"0"0"-276"0"0,0 0-452 0 0,0 0-277 0 0,0 0-53 0 0,0 0 20 0 0,0 0 4 0 0,0 0-36 0 0,0 0-81 0 0,0 0-166 0 0,0 0-159 0 0,0 0-136 0 0,0 0-122 0 0,11-6-53 0 0,32-16 50 0 0,-32 68 727 0 0,-11-46-669 0 0,-2 30 506 0 0,1 1 0 0 0,2-1 0 0 0,1 0 0 0 0,1 1 0 0 0,2-1-1 0 0,1 0 1 0 0,1-1 0 0 0,2 1 0 0 0,1-2 0 0 0,6 12-509 0 0,-9-29-977 0 0,10 26 3394 0 0,-18-26-6676 0 0,-6-3-5847 0 0,1-4 3451 0 0</inkml:trace>
  <inkml:trace contextRef="#ctx0" brushRef="#br1" timeOffset="85516.33">23742 13735 0 0 0,'0'0'1518'0'0,"0"0"-290"0"0,0 0-29 0 0,0 0 49 0 0,0 0 52 0 0,0 0 67 0 0,0 0 68 0 0,0 0 67 0 0,0 0 12 0 0,0 0-53 0 0,0 0-56 0 0,0 0-104 0 0,8-17-133 0 0,42-75 602 0 0,-40 83-1729 0 0,2 1-1 0 0,0 0 1 0 0,0 0 0 0 0,0 1-1 0 0,1 1 1 0 0,-1 0 0 0 0,2 1-1 0 0,-1 0 1 0 0,1 1 0 0 0,-1 0-1 0 0,1 1 1 0 0,0 1 0 0 0,0 0-1 0 0,0 1 1 0 0,1 1 0 0 0,-1 0-1 0 0,0 1-40 0 0,39-6-15 0 0,79-7-1278 0 0,-45 7-4146 0 0,-55 3-3640 0 0</inkml:trace>
  <inkml:trace contextRef="#ctx0" brushRef="#br1" timeOffset="86217.195">25926 12373 7186 0 0,'0'0'2052'0'0,"0"0"39"0"0,0 0-177 0 0,0 0-202 0 0,0 0-197 0 0,0 0-228 0 0,0 0-272 0 0,0 0-291 0 0,0 0-318 0 0,0 0-364 0 0,0 0-319 0 0,1-15-121 0 0,-1-1 316 0 0,3-25-224 0 0,16 67 145 0 0,6 62 408 0 0,-5 2 1 0 0,-3 0 0 0 0,-4 1-1 0 0,-4 0 1 0 0,-3 45-248 0 0,-2-63 96 0 0,5 91 113 0 0,36 302 435 0 0,-64-498-1227 0 0,-13-1-8808 0 0,21 22-22 0 0</inkml:trace>
  <inkml:trace contextRef="#ctx0" brushRef="#br1" timeOffset="86480.516">25534 12897 20468 0 0,'0'0'671'0'0,"0"0"111"0"0,0 0-73 0 0,0 0-263 0 0,0 0-210 0 0,0 0-138 0 0,0 0-91 0 0,36-24-2 0 0,118-75 7 0 0,-17 59-9 0 0,-106 37-4 0 0,50-6-137 0 0,1 3 1 0 0,-1 3 0 0 0,1 4 0 0 0,0 3-1 0 0,-1 4 1 0 0,35 10 137 0 0,125 72-7475 0 0,-181-49 86 0 0,-45-29-359 0 0</inkml:trace>
  <inkml:trace contextRef="#ctx0" brushRef="#br1" timeOffset="86945.597">26337 13316 14571 0 0,'0'0'1312'0'0,"0"0"-1121"0"0,0 0-419 0 0,0 0-69 0 0,0 0 89 0 0,42-11 177 0 0,134-35 144 0 0,77 4 597 0 0,-48 21-38 0 0,-215 71-1023 0 0,-43 28 1285 0 0,-37 79-319 0 0,90-155-555 0 0,-1 0 0 0 0,1 0 0 0 0,-1 0 0 0 0,1 0 1 0 0,-1 0-1 0 0,1 0 0 0 0,0 0 0 0 0,0 1 0 0 0,0-1 1 0 0,0 0-1 0 0,1 0 0 0 0,-1 0 0 0 0,0 0 0 0 0,1 0 1 0 0,0 0-1 0 0,-1 0 0 0 0,1 0 0 0 0,0 0 0 0 0,0 0 1 0 0,0 0-1 0 0,0 0 0 0 0,0 0 0 0 0,1-1 0 0 0,-1 1 1 0 0,1 0-1 0 0,-1-1 0 0 0,1 1 0 0 0,-1-1 0 0 0,1 0 1 0 0,0 0-1 0 0,0 1 0 0 0,-1-1 0 0 0,1 0 0 0 0,0 0 1 0 0,0-1-1 0 0,0 1 0 0 0,0 0 0 0 0,0-1 1 0 0,0 1-1 0 0,2-1-60 0 0,93 9 1414 0 0,-83-9-1385 0 0,14 1-107 0 0,0-2 0 0 0,0 0 0 0 0,0-2 0 0 0,0-1 0 0 0,0-2 1 0 0,0 0-1 0 0,-1-2 0 0 0,0-1 0 0 0,-1-1 0 0 0,0-1 0 0 0,0-1 0 0 0,9-8 78 0 0,-29 16 99 0 0,-1-1-1 0 0,1 0 0 0 0,-1 0 1 0 0,0-1-1 0 0,-1 0 1 0 0,1 1-1 0 0,-1-1 0 0 0,0-1 1 0 0,-1 1-1 0 0,0-1 1 0 0,0 1-1 0 0,0-1 0 0 0,0 0 1 0 0,-1 0-1 0 0,-1 0 0 0 0,1 0 1 0 0,-1-1-1 0 0,0 1 1 0 0,-1 0-1 0 0,1 0 0 0 0,-1-1 1 0 0,-1 1-1 0 0,0-3-98 0 0,-8 6 712 0 0,14 38-981 0 0,1-24 292 0 0,0 0 0 0 0,1-1-1 0 0,-1 0 1 0 0,2 0 0 0 0,-1 0-1 0 0,2-1 1 0 0,-1 0 0 0 0,1 0 0 0 0,0-1-1 0 0,0 0 1 0 0,1-1 0 0 0,0 0 0 0 0,0 0-1 0 0,0-1 1 0 0,1-1 0 0 0,0 0 0 0 0,9 2-23 0 0,196 39-5061 0 0,-150-39-3142 0 0,-46-4-1945 0 0</inkml:trace>
  <inkml:trace contextRef="#ctx0" brushRef="#br1" timeOffset="87157.537">27476 12710 18132 0 0,'0'0'1460'0'0,"0"0"-293"0"0,0 0-59 0 0,0 0-121 0 0,0 0-175 0 0,0 0-169 0 0,0 0-183 0 0,0 0-165 0 0,0 0-134 0 0,0 0-109 0 0,0 0-65 0 0,0 0-74 0 0,0 0-71 0 0,-7-25-68 0 0,-21-76-66 0 0,28 100 280 0 0,0 0-1 0 0,0 0 1 0 0,0 0-1 0 0,0 0 1 0 0,1 0-1 0 0,-1 0 0 0 0,0 1 1 0 0,1-1-1 0 0,-1 0 1 0 0,1 0-1 0 0,-1 0 1 0 0,1 0-1 0 0,-1 1 1 0 0,1-1-1 0 0,-1 0 1 0 0,1 1-1 0 0,0-1 1 0 0,-1 0-1 0 0,1 1 0 0 0,0-1 1 0 0,0 1-1 0 0,0-1 1 0 0,-1 1-1 0 0,1-1 1 0 0,0 1-1 0 0,0 0 1 0 0,0-1-1 0 0,0 1 1 0 0,0 0-1 0 0,0 0 0 0 0,-1 0 1 0 0,1 0-1 0 0,0 0 1 0 0,0 0-1 0 0,0 0 1 0 0,0 0-1 0 0,0 0 1 0 0,0 0-1 0 0,0 0 1 0 0,0 0-1 0 0,0 1 1 0 0,0-1-1 0 0,-1 0 0 0 0,1 1 1 0 0,0-1-1 0 0,0 0 1 0 0,0 1-1 0 0,0 0 1 0 0,-1-1-1 0 0,1 1 1 0 0,0-1-1 0 0,-1 1 1 0 0,1 0-1 0 0,0-1 0 0 0,-1 1 1 0 0,1 0-1 0 0,-1 0 1 0 0,1-1-1 0 0,-1 1 1 0 0,1 0-1 0 0,-1 0 1 0 0,0 0-1 0 0,1 0 1 0 0,-1 0-1 0 0,0-1 1 0 0,0 1-1 0 0,0 1 13 0 0,4 0-84 0 0,117 111-4477 0 0,-57-26-5262 0 0,-50-65 630 0 0</inkml:trace>
  <inkml:trace contextRef="#ctx0" brushRef="#br1" timeOffset="87705.962">28316 13533 21981 0 0,'0'0'454'0'0,"0"0"-153"0"0,0 0-259 0 0,0 0-126 0 0,0 0-5 0 0,0 0 42 0 0,0 0 52 0 0,0 0 42 0 0,0 0 29 0 0,34 2 11 0 0,168 7 118 0 0,-183-8-155 0 0,1-1 0 0 0,0-1 0 0 0,-1-1 0 0 0,0-1 0 0 0,1 0 0 0 0,-1-2-1 0 0,0 0 1 0 0,-1-1 0 0 0,0-1 0 0 0,0-1 0 0 0,0 0 0 0 0,-1-1 0 0 0,0-1 0 0 0,0-1 0 0 0,-1 0 0 0 0,-1-1-1 0 0,5-5-49 0 0,-18 12-53 0 0,0 0-1 0 0,0 0 1 0 0,-1 0-1 0 0,1 0 1 0 0,-1 0 0 0 0,0 0-1 0 0,0 0 1 0 0,-1-1-1 0 0,0 1 1 0 0,0 0-1 0 0,0 0 1 0 0,0 0-1 0 0,-1-1 1 0 0,0 1-1 0 0,0 0 1 0 0,0 0-1 0 0,-1 0 1 0 0,1 0-1 0 0,-1 0 1 0 0,0 1-1 0 0,-1-1 1 0 0,1 0-1 0 0,-1 1 1 0 0,0 0-1 0 0,0-1 1 0 0,-1 1-1 0 0,1 1 1 0 0,-1-1-1 0 0,1 0 1 0 0,-1 1-1 0 0,-1 0 1 0 0,1 0-1 0 0,0 0 1 0 0,-1 0 0 0 0,1 1-1 0 0,-1-1 1 0 0,0 1-1 0 0,0 1 1 0 0,0-1-1 0 0,0 1 1 0 0,0-1-1 0 0,0 1 1 0 0,0 1-1 0 0,0-1 1 0 0,-1 1-1 0 0,1 0 1 0 0,0 0-1 0 0,-4 1 54 0 0,-25-6-20 0 0,0 1-1 0 0,-1 2 0 0 0,1 1 1 0 0,-1 2-1 0 0,0 1 0 0 0,1 2 1 0 0,0 1-1 0 0,0 2 1 0 0,0 1-1 0 0,1 2 0 0 0,1 1 1 0 0,-1 2-1 0 0,2 1 0 0 0,0 1 1 0 0,-23 16 20 0 0,50-29 9 0 0,1-1 0 0 0,0 1 0 0 0,-1 0 0 0 0,1 0 1 0 0,0 0-1 0 0,0 0 0 0 0,1 1 0 0 0,-1-1 0 0 0,0 1 0 0 0,1-1 1 0 0,-1 1-1 0 0,1 0 0 0 0,0 0 0 0 0,0 0 0 0 0,0 0 0 0 0,1 1 0 0 0,-1-1 1 0 0,1 0-1 0 0,-1 1 0 0 0,1-1 0 0 0,0 1 0 0 0,1-1 0 0 0,-1 1 1 0 0,0 0-1 0 0,1-1 0 0 0,0 1 0 0 0,0 0 0 0 0,0-1 0 0 0,0 1 1 0 0,1 0-1 0 0,0-1 0 0 0,-1 1 0 0 0,1-1 0 0 0,0 1 0 0 0,1-1 0 0 0,-1 1 1 0 0,1-1-1 0 0,-1 0 0 0 0,1 0 0 0 0,0 0 0 0 0,0 0 0 0 0,0 0 1 0 0,1 0-1 0 0,-1 0 0 0 0,2 1-9 0 0,19 8 113 0 0,0-1 0 0 0,0-1 0 0 0,1-1-1 0 0,0-1 1 0 0,0 0 0 0 0,1-3 0 0 0,0 0 0 0 0,0-1 0 0 0,0-1 0 0 0,0-2 0 0 0,16-1-113 0 0,-18 2 37 0 0,401 36 580 0 0,-306 48 1024 0 0,113-74-105 0 0,-244-13-4398 0 0,-36 3-2406 0 0,27 2 219 0 0,2 0-5598 0 0</inkml:trace>
  <inkml:trace contextRef="#ctx0" brushRef="#br0" timeOffset="-39529.525">3514 764 8450 0 0,'0'0'1760'0'0,"0"0"-135"0"0,0 0-560 0 0,0 0-746 0 0,0 0-589 0 0,0 0-244 0 0,0 0 39 0 0,0 0 240 0 0,0 0 262 0 0,0 0 122 0 0,0 0 106 0 0,5 4 113 0 0,0-1-142 0 0,0 0 0 0 0,1-1 0 0 0,-1 0 0 0 0,1 1 0 0 0,-1-2 0 0 0,1 1 0 0 0,-1-1 0 0 0,1 0 0 0 0,0 0 0 0 0,0 0 1 0 0,0-1-1 0 0,0 0 0 0 0,0 0 0 0 0,-1 0 0 0 0,1-1 0 0 0,0 0 0 0 0,0 0 0 0 0,3-1-226 0 0,16-5 158 0 0,0 0-1 0 0,0-2 1 0 0,-1-1 0 0 0,-1 0-1 0 0,1-2 1 0 0,-2-1 0 0 0,0-1-1 0 0,0 0 1 0 0,-1-2 0 0 0,-1 0 0 0 0,-1-2-1 0 0,0 0 1 0 0,-1-1 0 0 0,-2-1-1 0 0,1 0 1 0 0,9-18-158 0 0,-24 33 31 0 0,1 1 0 0 0,-1-1 0 0 0,0 0 0 0 0,-1 0 0 0 0,1 0 0 0 0,-1 0 0 0 0,0 0 0 0 0,0 0 0 0 0,-1 0 0 0 0,0 0 0 0 0,0 0 0 0 0,0-1 0 0 0,0 1 0 0 0,-1 0 0 0 0,1 0 0 0 0,-1 0 0 0 0,-1 0 0 0 0,1 0 0 0 0,-1 0 0 0 0,-1-4-31 0 0,-28 22-2564 0 0,0 41 1946 0 0,6 57 130 0 0,25 61 319 0 0,0-164 165 0 0,70 353-1817 0 0,-73-352 1799 0 0,0-1 0 0 0,-1 0-1 0 0,1 1 1 0 0,-2-2 0 0 0,1 1-1 0 0,-1 0 1 0 0,0-1 0 0 0,-1 0-1 0 0,0 0 1 0 0,0-1 0 0 0,0 0 0 0 0,-1 0-1 0 0,0 0 1 0 0,0 0 0 0 0,0-1-1 0 0,-1-1 1 0 0,1 1 0 0 0,-1-1-1 0 0,0-1 1 0 0,-1 1 0 0 0,1-1-1 0 0,-1-1 1 0 0,1 1 0 0 0,-1-1-1 0 0,0-1 1 0 0,-3 0 22 0 0,-29 14-303 0 0,-245 108-1301 0 0,251-104 1440 0 0,35-19 44 0 0,19 0 775 0 0,265-46 3670 0 0,-135 13-4044 0 0,8 17-533 0 0,-157 16-116 0 0,0 0-140 0 0,-37 25-2358 0 0,19-16-2827 0 0,14-9-1182 0 0</inkml:trace>
  <inkml:trace contextRef="#ctx0" brushRef="#br0" timeOffset="-38985.874">3767 33 15139 0 0,'0'0'-302'0'0,"0"0"-12"0"0,0 0-82 0 0,0 0-167 0 0,0 0-357 0 0,0 0-336 0 0,-34 2-239 0 0,-105 13 22 0 0,55 25-178 0 0,66-25 1327 0 0,-151 111-287 0 0,107-77 1446 0 0,3 2 0 0 0,2 3 0 0 0,2 2 0 0 0,2 3 0 0 0,-8 16-835 0 0,20-25 44 0 0,3 1 0 0 0,2 2 0 0 0,2 2 1 0 0,2 1-1 0 0,3 1 0 0 0,3 2 0 0 0,2 1 0 0 0,3 0 1 0 0,2 2-1 0 0,3 0 0 0 0,3 1 0 0 0,2 0 0 0 0,4 1 1 0 0,0 64-45 0 0,10-102 30 0 0,0 0 1 0 0,2 0 0 0 0,1 0-1 0 0,1-1 1 0 0,2 0 0 0 0,0 0 0 0 0,1-1-1 0 0,2-1 1 0 0,0 1 0 0 0,2-2-1 0 0,0 0 1 0 0,2 0 0 0 0,0-2 0 0 0,1 0-1 0 0,1 0 1 0 0,1-2 0 0 0,1 0-1 0 0,0-2 1 0 0,8 5-31 0 0,6 2 157 0 0,1-1-1 0 0,1-2 0 0 0,1-1 1 0 0,0-2-1 0 0,2-1 1 0 0,-1-3-1 0 0,2-1 0 0 0,0-1 1 0 0,0-3-1 0 0,1-1 1 0 0,0-2-1 0 0,2-2-156 0 0,24-1 186 0 0,-1-3 0 0 0,0-2 0 0 0,0-4-1 0 0,0-3 1 0 0,-1-2 0 0 0,0-3 0 0 0,-1-3 0 0 0,-1-3 0 0 0,-1-3-1 0 0,-1-2 1 0 0,35-22-186 0 0,-57 27 175 0 0,-1-3 0 0 0,0-1 0 0 0,-2-1 0 0 0,-1-2 0 0 0,-1-2 0 0 0,-2-1 1 0 0,-1-1-1 0 0,-1-2 0 0 0,-2-1 0 0 0,-2-1 0 0 0,-1-1 0 0 0,-2-2 0 0 0,-1 0 0 0 0,-2-1 0 0 0,-2-1 0 0 0,-2-1 0 0 0,7-27-175 0 0,-15 32 40 0 0,-2-1 0 0 0,-1 0 1 0 0,-2-1-1 0 0,-1 1 0 0 0,-2-1 0 0 0,-2 1 1 0 0,-1-1-1 0 0,-3 1 0 0 0,0 0 0 0 0,-3 0 0 0 0,-1 1 1 0 0,-2 1-1 0 0,-1-1 0 0 0,-2 2 0 0 0,-1 0 1 0 0,-17-25-41 0 0,7 16-32 0 0,-2 0-1 0 0,-2 2 1 0 0,-2 2 0 0 0,-2 1 0 0 0,-1 1 0 0 0,-2 2 0 0 0,-1 1 0 0 0,-2 3 0 0 0,-2 1 0 0 0,0 1 0 0 0,-2 3 0 0 0,-15-6 32 0 0,32 20-23 0 0,-1 0 1 0 0,0 1-1 0 0,-1 2 1 0 0,0 1-1 0 0,-1 1 1 0 0,0 2 0 0 0,0 1-1 0 0,0 1 1 0 0,0 2-1 0 0,-1 1 1 0 0,0 1-1 0 0,1 1 1 0 0,-1 2-1 0 0,1 2 1 0 0,0 0 0 0 0,0 2-1 0 0,1 1 1 0 0,0 1-1 0 0,0 2 1 0 0,1 1-1 0 0,0 1 1 0 0,1 2-1 0 0,-22 15 23 0 0,21-9-78 0 0,1 2 0 0 0,0 0-1 0 0,2 2 1 0 0,2 1 0 0 0,0 0-1 0 0,1 2 1 0 0,2 1 0 0 0,1 0-1 0 0,1 2 1 0 0,1 0-1 0 0,2 1 1 0 0,2 0 0 0 0,0 1-1 0 0,3 0 1 0 0,-6 29 78 0 0,-18 132-2913 0 0,25 1-3758 0 0,9-123-420 0 0</inkml:trace>
  <inkml:trace contextRef="#ctx0" brushRef="#br0" timeOffset="-38308.114">6328 583 17484 0 0,'0'0'97'0'0,"0"0"-240"0"0,0 0-439 0 0,0 0-323 0 0,0 0-3 0 0,0 0 243 0 0,0 0 390 0 0,0 0 220 0 0,0 0 29 0 0,0 0 14 0 0,0 0 38 0 0,0 0 49 0 0,25 8 32 0 0,75 24 27 0 0,-92-30-76 0 0,0 0-1 0 0,0 0 1 0 0,0-1-1 0 0,0 0 1 0 0,0 0-1 0 0,1-1 1 0 0,-1 0-1 0 0,0 0 1 0 0,0-1-1 0 0,0 0 1 0 0,0-1-1 0 0,0 0 1 0 0,0 0-1 0 0,0 0 1 0 0,0-1-1 0 0,-1 0 1 0 0,1-1-1 0 0,-1 0 1 0 0,0 0-1 0 0,4-3-57 0 0,-6 4 79 0 0,-4 3-63 0 0,0-1 0 0 0,0 1 1 0 0,0-1-1 0 0,1 1 0 0 0,-1-1 1 0 0,0 0-1 0 0,0 0 0 0 0,0 0 1 0 0,0 0-1 0 0,0 0 0 0 0,0 0 1 0 0,0 0-1 0 0,0 0 0 0 0,-1 0 1 0 0,1 0-1 0 0,0 0 0 0 0,-1 0 1 0 0,1-1-1 0 0,0 1 0 0 0,-1 0 1 0 0,0 0-1 0 0,1-1 0 0 0,-1 1 0 0 0,0 0 1 0 0,0-1-1 0 0,1 1 0 0 0,-1-1 1 0 0,0 1-1 0 0,0 0 0 0 0,-1-1 1 0 0,1 1-1 0 0,0 0 0 0 0,0-1 1 0 0,-1 1-1 0 0,1 0 0 0 0,-1 0 1 0 0,1-1-1 0 0,-1 1 0 0 0,1 0 1 0 0,-1 0-1 0 0,0 0 0 0 0,1-1 1 0 0,-1 1-1 0 0,0 0 0 0 0,0 0 1 0 0,0 0-1 0 0,0 0 0 0 0,0 1 1 0 0,0-1-1 0 0,0 0 0 0 0,0 0 1 0 0,-1 1-1 0 0,1-1 0 0 0,0 0 1 0 0,0 1-1 0 0,-1-1 0 0 0,1 1 1 0 0,0 0-1 0 0,-1-1 0 0 0,1 1 1 0 0,0 0-1 0 0,-1 0-16 0 0,-26-2-84 0 0,1 2 0 0 0,-1 1 0 0 0,0 1 0 0 0,0 2 0 0 0,1 0 0 0 0,0 2 0 0 0,0 1 0 0 0,0 1 1 0 0,1 2-1 0 0,0 0 0 0 0,1 2 0 0 0,0 0 0 0 0,1 2 0 0 0,-5 4 84 0 0,-4-1 4 0 0,2 2 0 0 0,0 1 0 0 0,1 1 0 0 0,1 1 0 0 0,1 2 1 0 0,1 1-1 0 0,1 1 0 0 0,1 1 0 0 0,2 1 0 0 0,0 2 0 0 0,3 0 0 0 0,0 1 0 0 0,2 1 0 0 0,-10 25-4 0 0,24-50 31 0 0,0 1-1 0 0,1 0 0 0 0,0 0 0 0 0,1 0 1 0 0,0 0-1 0 0,0 1 0 0 0,1-1 0 0 0,0 1 1 0 0,0-1-1 0 0,1 1 0 0 0,0-1 1 0 0,1 1-1 0 0,0-1 0 0 0,0 1 0 0 0,1-1 1 0 0,0 0-1 0 0,0 1 0 0 0,1-1 1 0 0,0 0-1 0 0,0-1 0 0 0,1 1 0 0 0,0 0 1 0 0,0-1-1 0 0,1 0 0 0 0,0 0 0 0 0,0-1 1 0 0,1 1-1 0 0,0-1 0 0 0,0 0 1 0 0,5 4-31 0 0,17 5 206 0 0,0 0 1 0 0,1-2 0 0 0,0-2 0 0 0,1 0 0 0 0,0-2 0 0 0,1-1 0 0 0,0-2 0 0 0,0 0 0 0 0,1-3 0 0 0,-1 0-1 0 0,1-2 1 0 0,-1-1 0 0 0,1-2 0 0 0,23-4-207 0 0,1 2 226 0 0,1-2-1 0 0,0-2 1 0 0,-1-3-1 0 0,-1-2 1 0 0,0-2-1 0 0,-1-3 1 0 0,-1-3 0 0 0,9-6-226 0 0,22-32 1493 0 0,-86 57-1583 0 0,0 1 0 0 0,0-1 0 0 0,0 0 1 0 0,0 1-1 0 0,0 0 0 0 0,0-1 0 0 0,-1 1 0 0 0,1 0 0 0 0,-1 0 0 0 0,1 0 0 0 0,-1 1 0 0 0,1-1 0 0 0,-1 0 1 0 0,1 1-1 0 0,-1 0 0 0 0,1 0 0 0 0,-1 0 0 0 0,0 0 0 0 0,1 0 0 0 0,-1 0 0 0 0,0 0 0 0 0,1 1 0 0 0,-1 0 1 0 0,1-1-1 0 0,-1 1 0 0 0,1 0 0 0 0,0 0 0 0 0,-1 0 0 0 0,1 0 0 0 0,0 1 0 0 0,0-1 0 0 0,-1 1 0 0 0,1-1 1 0 0,0 1 89 0 0,0-1-153 0 0,-43 33-3508 0 0,28-2-5992 0 0,17-27 3598 0 0</inkml:trace>
  <inkml:trace contextRef="#ctx0" brushRef="#br0" timeOffset="-37997.577">7383 699 15235 0 0,'0'0'3368'0'0,"0"0"-2880"0"0,0 0-959 0 0,0 0-160 0 0,0 0-20 0 0,0 0 165 0 0,0 0 244 0 0,0 0 149 0 0,0 0 61 0 0,0 0 7 0 0,0 0-38 0 0,-18 37-43 0 0,-56 114-43 0 0,22 21-198 0 0,46-132 466 0 0,1-10 10 0 0,0 0 0 0 0,2 1-1 0 0,2-1 1 0 0,0 1 0 0 0,2 0 0 0 0,2-1 0 0 0,2 14-129 0 0,-5-44 35 0 0,0 1 1 0 0,0-1 0 0 0,0 1 0 0 0,-1 0 0 0 0,1-1-1 0 0,0 1 1 0 0,0-1 0 0 0,0 1 0 0 0,0 0-1 0 0,0-1 1 0 0,0 1 0 0 0,0 0 0 0 0,1-1 0 0 0,-1 1-1 0 0,0-1 1 0 0,0 1 0 0 0,0 0 0 0 0,1-1 0 0 0,-1 1-1 0 0,0-1 1 0 0,1 1 0 0 0,-1-1 0 0 0,0 1 0 0 0,1-1-1 0 0,-1 1 1 0 0,1-1 0 0 0,-1 1 0 0 0,0-1-1 0 0,1 0 1 0 0,-1 1 0 0 0,1-1 0 0 0,0 1 0 0 0,-1-1-1 0 0,1 0 1 0 0,-1 0 0 0 0,1 1 0 0 0,-1-1 0 0 0,1 0-1 0 0,0 0 1 0 0,-1 0 0 0 0,1 0 0 0 0,-1 0-1 0 0,1 0 1 0 0,0 0 0 0 0,-1 0 0 0 0,1 0 0 0 0,0 0-1 0 0,-1 0 1 0 0,1 0 0 0 0,-1 0 0 0 0,1 0 0 0 0,0 0-1 0 0,-1-1 1 0 0,1 1 0 0 0,-1 0 0 0 0,1-1 0 0 0,-1 1-1 0 0,1 0 1 0 0,0-1 0 0 0,-1 1 0 0 0,0 0-36 0 0,5-8-3300 0 0,-1-4-3400 0 0,-4 9-2299 0 0</inkml:trace>
  <inkml:trace contextRef="#ctx0" brushRef="#br0" timeOffset="-37349.418">5005 452 10018 0 0,'0'0'1438'0'0,"0"0"-1019"0"0,0 0-800 0 0,0 0-132 0 0,0 0 146 0 0,0 0 234 0 0,0 0 165 0 0,0 0 27 0 0,0 0 2 0 0,0 32-2 0 0,-8 218 173 0 0,-15-73 355 0 0,-7-1 1 0 0,-45 136-588 0 0,29-176 1729 0 0,97-130 1555 0 0,15-6-2610 0 0,1-3 1 0 0,-1-3 0 0 0,0-2 0 0 0,26-9-675 0 0,-150 21-4710 0 0,24-3-1448 0 0,20-1-785 0 0</inkml:trace>
  <inkml:trace contextRef="#ctx0" brushRef="#br0" timeOffset="-37118.502">4727 863 22141 0 0,'0'0'178'0'0,"0"0"-319"0"0,0 0-263 0 0,0 0-120 0 0,0 0 84 0 0,0 0 250 0 0,0 0 141 0 0,39-2-26 0 0,125-8-65 0 0,-133 8-3 0 0,-1-1 1 0 0,0-2-1 0 0,0-1 0 0 0,0-1 0 0 0,-1-1 0 0 0,0-2 0 0 0,0-1 0 0 0,1-2 143 0 0,-22 10-25 0 0,57-31-647 0 0,-46 21-2001 0 0,1-1-3659 0 0,-15 10-3179 0 0</inkml:trace>
  <inkml:trace contextRef="#ctx0" brushRef="#br0" timeOffset="-36804.342">4873 242 19284 0 0,'0'0'2538'0'0,"0"0"-1371"0"0,0 0-508 0 0,0 0-246 0 0,29-32-195 0 0,93-99-136 0 0,-26 74-83 0 0,-78 53-10 0 0,1-1-58 0 0,0 1 0 0 0,1 1 0 0 0,0 0 1 0 0,-1 1-1 0 0,1 2 0 0 0,0 0 0 0 0,0 1 0 0 0,-1 1 0 0 0,1 0 0 0 0,10 4 69 0 0,-22-4-284 0 0,-1 1 1 0 0,0-1-1 0 0,0 1 0 0 0,0 1 1 0 0,-1-1-1 0 0,1 1 1 0 0,-1 0-1 0 0,0 1 0 0 0,0-1 1 0 0,0 1-1 0 0,-1 0 0 0 0,0 1 1 0 0,0-1-1 0 0,0 1 1 0 0,0 0-1 0 0,-1 0 0 0 0,0 1 1 0 0,2 4 283 0 0,21 57-4941 0 0,-14-23-1293 0 0,-10-27-1146 0 0</inkml:trace>
  <inkml:trace contextRef="#ctx0" brushRef="#br0" timeOffset="-36441.215">5578 1581 17868 0 0,'0'0'448'0'0,"0"0"-256"0"0,0 0-208 0 0,0 0-8 0 0,0 0-40 0 0,0 0 0 0 0,0 0 8 0 0,0 0 48 0 0,0 0 16 0 0,0 0 8 0 0,0 0-80 0 0,0 0-152 0 0,0 0-248 0 0,-73 166-376 0 0,77-159-385 0 0,4-1-695 0 0,1-2-1273 0 0,-1-1-6705 0 0</inkml:trace>
  <inkml:trace contextRef="#ctx0" brushRef="#br0" timeOffset="-35620.546">7941 1053 12779 0 0,'0'0'1765'0'0,"0"0"-308"0"0,0 0-745 0 0,0 0-839 0 0,0 0-624 0 0,0 0-195 0 0,0 0 95 0 0,0 0 360 0 0,0 0 400 0 0,0 0 139 0 0,0 0 38 0 0,0 0 14 0 0,0 0-6 0 0,-25 37-14 0 0,-79 117-14 0 0,-15 84 428 0 0,111-212 539 0 0,14-31 2761 0 0,58-116-3034 0 0,-33 68-662 0 0,-2-3 0 0 0,-3 0 0 0 0,-2-1 0 0 0,-3-2-1 0 0,1-14-97 0 0,-18 106-3736 0 0,32 127 3890 0 0,-30-145-59 0 0,2 0 0 0 0,0-1-1 0 0,1 1 1 0 0,1-1 0 0 0,0-1-1 0 0,1 0 1 0 0,0-1-1 0 0,1 0 1 0 0,0 0 0 0 0,1-1-1 0 0,0-1 1 0 0,1 0 0 0 0,0-1-1 0 0,0 0 1 0 0,1-2 0 0 0,0 1-1 0 0,1-2 1 0 0,0 0 0 0 0,0-1-1 0 0,0 0 1 0 0,0-1-1 0 0,1-1 1 0 0,-1-1 0 0 0,1-1-1 0 0,0 0 1 0 0,0-1 0 0 0,-1 0-1 0 0,1-1 1 0 0,0-1 0 0 0,-1-1-1 0 0,1-1 1 0 0,-1 0 0 0 0,1-1-95 0 0,-8 1 75 0 0,0 1 1 0 0,0-2 0 0 0,-1 1-1 0 0,1-1 1 0 0,-1-1-1 0 0,0 0 1 0 0,-1 0 0 0 0,1 0-1 0 0,-1-1 1 0 0,0 0 0 0 0,-1 0-1 0 0,0-1 1 0 0,0 0-1 0 0,0 0 1 0 0,-1 0 0 0 0,0-1-1 0 0,-1 0 1 0 0,0 0 0 0 0,0 0-1 0 0,-1 0 1 0 0,0 0-1 0 0,-1-1 1 0 0,0 1 0 0 0,0-1-1 0 0,-1 0 1 0 0,-1 0 0 0 0,1 1-1 0 0,-2-1 1 0 0,1 0 0 0 0,-1 0-1 0 0,-1 1 1 0 0,1-1-1 0 0,-2 0 1 0 0,1 1 0 0 0,-2 0-1 0 0,1-1 1 0 0,-1 1 0 0 0,-1-1-76 0 0,-11-23-5 0 0,-2 2 0 0 0,-1 0 0 0 0,-1 0 0 0 0,-1 2 0 0 0,-2 1 0 0 0,-1 1 1 0 0,-1 1-1 0 0,-1 1 0 0 0,-1 1 0 0 0,-2 1 0 0 0,-10-5 5 0 0,46 32-2318 0 0,95 47-8954 0 0,-72-41 6006 0 0,-5-4 1260 0 0</inkml:trace>
  <inkml:trace contextRef="#ctx0" brushRef="#br0" timeOffset="-35359.221">9234 867 14555 0 0,'0'0'2286'0'0,"0"0"-694"0"0,0 0-1030 0 0,0 0-629 0 0,0 0-245 0 0,0 0-47 0 0,0 0 57 0 0,0 0 177 0 0,0 0 119 0 0,0 0 39 0 0,-8 32 23 0 0,-29 106-6 0 0,-18 9 51 0 0,47-131-92 0 0,0 1-1 0 0,1 1 1 0 0,1-1-1 0 0,1 1 0 0 0,1 0 1 0 0,0 0-1 0 0,1 1 0 0 0,1-1 1 0 0,1 4-9 0 0,3-16 73 0 0,1-1-1 0 0,0 0 1 0 0,0-1 0 0 0,1 1-1 0 0,-1 0 1 0 0,1-1 0 0 0,0 0 0 0 0,0 0-1 0 0,1 0 1 0 0,-1 0 0 0 0,1-1-1 0 0,0 0 1 0 0,0 1 0 0 0,0-2 0 0 0,0 1-1 0 0,0-1 1 0 0,1 0 0 0 0,-1 0-1 0 0,1 0 1 0 0,-1-1 0 0 0,1 0-1 0 0,0 0 1 0 0,0 0 0 0 0,-1-1 0 0 0,1 1-1 0 0,0-2 1 0 0,0 1 0 0 0,-1-1-1 0 0,1 1 1 0 0,0-2 0 0 0,0 1 0 0 0,0-1-73 0 0,3 2 59 0 0,246-17 1269 0 0,-126 5-2180 0 0,0 7-4911 0 0,-138 3-813 0 0,3 0-2087 0 0</inkml:trace>
  <inkml:trace contextRef="#ctx0" brushRef="#br0" timeOffset="-35105.391">9109 1082 22685 0 0,'0'0'847'0'0,"0"0"-261"0"0,0 0-476 0 0,0 0-336 0 0,0 0-88 0 0,0 0 42 0 0,0 0 40 0 0,34-2-67 0 0,240-16-1493 0 0,-251 16 1273 0 0,0-1 1 0 0,1-1-1 0 0,-1-1 1 0 0,-1-1 0 0 0,1-1-1 0 0,-1 0 1 0 0,19-11 518 0 0,-6-8-4510 0 0,-7-7-3722 0 0,-25 27 3510 0 0</inkml:trace>
  <inkml:trace contextRef="#ctx0" brushRef="#br0" timeOffset="-34767.242">9177 760 10202 0 0,'0'0'1578'0'0,"0"0"-523"0"0,0 0-592 0 0,0 0-270 0 0,0 0-9 0 0,38-12 5 0 0,122-37-11 0 0,187-25 1533 0 0,-347 74-1709 0 0,81-18 818 0 0,1 5 0 0 0,0 3 0 0 0,0 3 0 0 0,18 4-820 0 0,-97 3-28 0 0,-1 0-1 0 0,1 0 1 0 0,0 0 0 0 0,0 1 0 0 0,-1-1 0 0 0,1 1 0 0 0,0-1 0 0 0,-1 1-1 0 0,1 0 1 0 0,-1 0 0 0 0,1 1 0 0 0,-1-1 0 0 0,1 0 0 0 0,-1 1 0 0 0,0-1 0 0 0,0 1-1 0 0,0 0 1 0 0,0 0 0 0 0,0 0 0 0 0,0 0 0 0 0,0 0 0 0 0,-1 0 0 0 0,1 0-1 0 0,-1 1 1 0 0,1-1 0 0 0,-1 1 0 0 0,0-1 0 0 0,0 1 0 0 0,0-1 0 0 0,0 1-1 0 0,-1 0 1 0 0,1-1 0 0 0,-1 1 0 0 0,1 0 0 0 0,-1-1 0 0 0,0 1 0 0 0,0 0-1 0 0,0 0 1 0 0,0-1 0 0 0,-1 1 28 0 0,-25 120-199 0 0,19-102 314 0 0,-24 79 79 0 0,14-56-128 0 0,3 1 0 0 0,1 0 1 0 0,3 1-1 0 0,1 0 0 0 0,2 1 1 0 0,3 0-1 0 0,1 0 0 0 0,3 13-66 0 0,0-55 88 0 0,0 1 1 0 0,1-1-1 0 0,0 1 0 0 0,0-1 0 0 0,0 1 0 0 0,1-1 0 0 0,-1 0 1 0 0,1 0-1 0 0,0 0 0 0 0,1 0 0 0 0,-1 0 0 0 0,1 0 0 0 0,0 0 1 0 0,1-1-1 0 0,-1 1 0 0 0,1-1 0 0 0,-1 0 0 0 0,1 0 0 0 0,0-1 1 0 0,1 1-1 0 0,-1-1 0 0 0,1 0 0 0 0,-1 0 0 0 0,1 0 0 0 0,0 0 0 0 0,0-1 1 0 0,0 0-1 0 0,1 0-88 0 0,4-21 508 0 0,-24-22-4201 0 0,-36-7-6958 0 0,34 36 3469 0 0</inkml:trace>
  <inkml:trace contextRef="#ctx0" brushRef="#br0" timeOffset="-34373.737">9766 770 12003 0 0,'0'0'2851'0'0,"0"0"-439"0"0,0 0-829 0 0,0 0-684 0 0,0 0-408 0 0,31-17-226 0 0,104-48-95 0 0,-4 35 25 0 0,-101 30-169 0 0,479-6-93 0 0,-497 9-415 0 0,0 0-1 0 0,0 1 0 0 0,-1 1 0 0 0,1 0 0 0 0,-1 1 0 0 0,0 0 0 0 0,0 1 0 0 0,-1 0 0 0 0,0 1 0 0 0,0 0 0 0 0,-1 0 0 0 0,0 1 0 0 0,0 0 0 0 0,-1 1 1 0 0,0-1-1 0 0,-1 2 0 0 0,6 9 483 0 0,-8-5 226 0 0,0 0 1 0 0,-1 1 0 0 0,-1-1-1 0 0,-1 1 1 0 0,0-1 0 0 0,0 1 0 0 0,-2 0-1 0 0,0 0 1 0 0,-1-1 0 0 0,-1 1-1 0 0,0 0 1 0 0,-1-1 0 0 0,0 0-1 0 0,-2 1 1 0 0,1-1 0 0 0,-2-1 0 0 0,-1 2-227 0 0,-12 58 313 0 0,10 128 909 0 0,14-188-689 0 0,-2-5-2750 0 0,-13-14-9371 0 0,7 3 6852 0 0</inkml:trace>
  <inkml:trace contextRef="#ctx0" brushRef="#br0" timeOffset="-33668.492">11769 952 22717 0 0,'0'0'439'0'0,"0"0"-193"0"0,0 0-299 0 0,0 0-195 0 0,0 0-59 0 0,0 0 34 0 0,0 0 94 0 0,0 0 64 0 0,0 0 66 0 0,0 0 133 0 0,0 0 68 0 0,0 0 9 0 0,17-6-27 0 0,54-21-47 0 0,56-69-103 0 0,-120 90-43 0 0,0 0 0 0 0,0 0 0 0 0,0-1 1 0 0,-1 0-1 0 0,0 0 0 0 0,0-1 0 0 0,0 0 1 0 0,-1 0-1 0 0,0 0 0 0 0,-1 0 0 0 0,0-1 1 0 0,0 0-1 0 0,-1 1 0 0 0,0-2 0 0 0,-1 1 1 0 0,0 0-1 0 0,0 0 0 0 0,-1-1 1 0 0,0 1-1 0 0,-1-1 0 0 0,0 1 0 0 0,0-1 1 0 0,-2-5 58 0 0,-2 9-67 0 0,0 1 1 0 0,0 0 0 0 0,-1 0 0 0 0,1 1 0 0 0,-1 0 0 0 0,0-1 0 0 0,-1 1 0 0 0,1 1-1 0 0,-1-1 1 0 0,1 1 0 0 0,-1 0 0 0 0,0 1 0 0 0,0-1 0 0 0,-1 1 0 0 0,1 0 0 0 0,0 1 0 0 0,-1-1-1 0 0,1 1 1 0 0,-1 1 0 0 0,1-1 0 0 0,-1 1 0 0 0,1 0 0 0 0,-1 0 0 0 0,1 1 0 0 0,-1 0-1 0 0,1 0 1 0 0,-1 1 0 0 0,1 0 0 0 0,0 0 0 0 0,0 0 0 0 0,-2 1 66 0 0,-19 7-12 0 0,0 1 1 0 0,0 0-1 0 0,1 2 0 0 0,0 2 1 0 0,1 0-1 0 0,1 1 0 0 0,1 1 1 0 0,0 2-1 0 0,1 0 0 0 0,1 1 1 0 0,1 2-1 0 0,1 0 1 0 0,1 0-1 0 0,1 2 0 0 0,0 0 1 0 0,2 1-1 0 0,1 1 0 0 0,2 0 1 0 0,0 1-1 0 0,2 0 0 0 0,0 1 1 0 0,0 7 11 0 0,7-26 28 0 0,1 0 0 0 0,0 0 0 0 0,0 1 0 0 0,0-1 0 0 0,1 0 0 0 0,1 1 0 0 0,0-1 0 0 0,0 0 0 0 0,1 1 0 0 0,0-1 0 0 0,0 0 0 0 0,1 1 1 0 0,0-1-1 0 0,1 0 0 0 0,0 0 0 0 0,1-1 0 0 0,-1 1 0 0 0,2-1 0 0 0,-1 1 0 0 0,1-1 0 0 0,0-1 0 0 0,1 1 0 0 0,0-1 0 0 0,0 0 0 0 0,1 0 0 0 0,2 2-28 0 0,18 8-37 0 0,2-1 0 0 0,0-1 0 0 0,1-2 0 0 0,0-1-1 0 0,1-1 1 0 0,1-1 0 0 0,-1-2 0 0 0,2-1 0 0 0,-1-2 0 0 0,0-1-1 0 0,1-2 1 0 0,0 0 0 0 0,0-3 0 0 0,-1-1 0 0 0,19-3 37 0 0,23-2 220 0 0,-1-3 0 0 0,0-3 0 0 0,-1-3 0 0 0,0-3 0 0 0,49-22-220 0 0,-119 41 24 0 0,0-1 0 0 0,0 0 0 0 0,1 1 0 0 0,-1 0-1 0 0,0-1 1 0 0,0 1 0 0 0,0 0 0 0 0,1 0 0 0 0,-1 0 0 0 0,0 0 0 0 0,0 1 0 0 0,1-1 0 0 0,-1 1-1 0 0,0-1 1 0 0,0 1 0 0 0,0 0 0 0 0,0 0 0 0 0,0-1 0 0 0,0 2 0 0 0,0-1 0 0 0,0 0 0 0 0,0 0-1 0 0,0 1 1 0 0,-1-1 0 0 0,1 1 0 0 0,0-1 0 0 0,-1 1 0 0 0,1 0 0 0 0,-1-1 0 0 0,0 1 0 0 0,1 1-24 0 0,34 26 258 0 0,-16-23-135 0 0,0-1 0 0 0,0-2 0 0 0,1 0 0 0 0,-1-1 1 0 0,1-1-1 0 0,-1-1 0 0 0,1 0 0 0 0,-1-2 0 0 0,1 0 0 0 0,-1-2 0 0 0,0 0 1 0 0,19-7-124 0 0,2 1 49 0 0,0-2 1 0 0,-1-2 0 0 0,-1-2 0 0 0,0-1 0 0 0,-1-2 0 0 0,-1-2 0 0 0,12-10-50 0 0,-35 22-14 0 0,0-1-1 0 0,-1 0 1 0 0,-1-1 0 0 0,0 0 0 0 0,0-1-1 0 0,-1-1 1 0 0,0 0 0 0 0,-1 0 0 0 0,-1-1-1 0 0,0 0 1 0 0,-1 0 0 0 0,-1-1-1 0 0,0-1 1 0 0,-1 1 0 0 0,0-1 0 0 0,-1 0-1 0 0,-1 0 1 0 0,-1 0 0 0 0,0-1 0 0 0,-1 0 14 0 0,-2 8 6 0 0,-1 0 0 0 0,0 0 1 0 0,0 0-1 0 0,-1 0 0 0 0,0 0 1 0 0,0 0-1 0 0,-1 1 0 0 0,0-1 1 0 0,0 1-1 0 0,-1 0 0 0 0,-1 0 1 0 0,1 0-1 0 0,-1 1 0 0 0,0-1 1 0 0,-1 1-1 0 0,0 0 0 0 0,0 1 1 0 0,0-1-1 0 0,-1 1 0 0 0,0 1 1 0 0,0-1-1 0 0,-1 1 0 0 0,1 0 1 0 0,-1 1-1 0 0,0 0 0 0 0,-1 0 1 0 0,1 1-1 0 0,-1 0 0 0 0,1 0 1 0 0,-1 1-1 0 0,0 0 0 0 0,0 0 1 0 0,0 1-1 0 0,0 0 0 0 0,0 1 1 0 0,0 0-1 0 0,0 1 0 0 0,0 0 1 0 0,0 0-1 0 0,-2 1-6 0 0,-10 0-63 0 0,0 1 0 0 0,1 1 0 0 0,0 0 0 0 0,0 2 0 0 0,0 1 0 0 0,0 0 0 0 0,1 1 0 0 0,1 1 0 0 0,-1 1 0 0 0,1 0 0 0 0,1 2 0 0 0,0 0-1 0 0,0 1 1 0 0,2 0 0 0 0,-1 1 0 0 0,2 1 0 0 0,0 1 0 0 0,1 0 0 0 0,0 0 0 0 0,1 1 0 0 0,1 1 0 0 0,1 0 0 0 0,-1 4 63 0 0,-28 78-4513 0 0,21 6-4163 0 0,15-69 126 0 0</inkml:trace>
  <inkml:trace contextRef="#ctx0" brushRef="#br0" timeOffset="-28459.247">11775 2230 8746 0 0,'0'0'4010'0'0,"0"0"-2186"0"0,0 0-1090 0 0,0 0-778 0 0,0 0-798 0 0,0 0-426 0 0,0 0 7 0 0,0 0 324 0 0,0 0 505 0 0,0 0 363 0 0,0 0 117 0 0,-7 12 60 0 0,-43 127 755 0 0,32 222 1907 0 0,18-360-2832 0 0,0-1-260 0 0,0 0-471 0 0,0 0-631 0 0,0 0-678 0 0,0 0-1113 0 0,0 0-3117 0 0</inkml:trace>
  <inkml:trace contextRef="#ctx0" brushRef="#br0" timeOffset="-28037.199">11144 2141 18284 0 0,'0'0'1252'0'0,"0"0"-200"0"0,0 0-458 0 0,0 0-451 0 0,0 0-289 0 0,0 0-113 0 0,0 0 13 0 0,0 0 74 0 0,0 0 84 0 0,0 0 28 0 0,38-20 25 0 0,120-58 10 0 0,-53 53-33 0 0,-82 26 53 0 0,39-5-11 0 0,-1 3 0 0 0,1 3 0 0 0,-1 2 0 0 0,0 3 1 0 0,0 3-1 0 0,-1 2 0 0 0,-1 3 0 0 0,0 3 0 0 0,-1 2 0 0 0,0 3 0 0 0,3 4 16 0 0,24 48-708 0 0,-83-73 674 0 0,0 0 0 0 0,0 0 0 0 0,-1 0 0 0 0,1 0 0 0 0,-1 0 0 0 0,1 1 0 0 0,-1-1 0 0 0,0 0 0 0 0,0 1 0 0 0,0-1 0 0 0,0 1 0 0 0,-1 0 0 0 0,1-1 0 0 0,0 1 0 0 0,-1-1 0 0 0,0 1 0 0 0,0 0 0 0 0,0-1 0 0 0,0 1 0 0 0,0 0 0 0 0,0-1 0 0 0,-1 1 0 0 0,0 0 0 0 0,1-1 0 0 0,-1 1 0 0 0,0-1 0 0 0,0 1 0 0 0,0-1 0 0 0,0 1 0 0 0,-1-1 0 0 0,1 0 0 0 0,-1 0 0 0 0,1 0 0 0 0,-1 0 0 0 0,0 0 0 0 0,0 0 0 0 0,0 0 0 0 0,0 0 1 0 0,-1 1 33 0 0,-25 11 110 0 0,0 0 1 0 0,-1-2 0 0 0,0 0-1 0 0,-1-3 1 0 0,0 0 0 0 0,-1-2-1 0 0,1-1 1 0 0,-1-2 0 0 0,-13 0-111 0 0,34-2 21 0 0,-518 32 270 0 0,645-13-15274 0 0,-90-19 10635 0 0</inkml:trace>
  <inkml:trace contextRef="#ctx0" brushRef="#br0" timeOffset="-27458.047">12296 2613 4257 0 0,'0'0'755'0'0,"0"0"-200"0"0,0 0-249 0 0,0 0-83 0 0,0 0-3 0 0,0 0 37 0 0,0 0-2 0 0,0 0 20 0 0,0 0 96 0 0,0 0 235 0 0,0 0 375 0 0,0 0 464 0 0,0 0 402 0 0,-9 7 174 0 0,-29 21-114 0 0,106-35 1930 0 0,-22-3-3583 0 0,-8 3-73 0 0,0-1 0 0 0,-1-2 0 0 0,0-2 0 0 0,0-1 0 0 0,-2-2-1 0 0,0-1 1 0 0,0-2 0 0 0,7-7-181 0 0,-20-6 679 0 0,-22 31-946 0 0,-40 21-3596 0 0,8 91 3359 0 0,32 40 472 0 0,-75-119 70 0 0,-76-20 352 0 0,150-13-138 0 0,1 0 116 0 0,0 0 108 0 0,29 0 1465 0 0,206-15-1333 0 0,302-4-2070 0 0,-511 27-1577 0 0,-21 8-5750 0 0,-5-10 174 0 0</inkml:trace>
  <inkml:trace contextRef="#ctx0" brushRef="#br0" timeOffset="-18550.799">6880 6643 5561 0 0,'0'0'1000'0'0,"0"0"121"0"0,0 0 56 0 0,0 0-241 0 0,0 0-159 0 0,0 0-216 0 0,0 0-240 0 0,0 0-135 0 0,0 0-67 0 0,0 0-18 0 0,0 0 35 0 0,0 0 16 0 0,0 0 1 0 0,6-21-25 0 0,17-63-28 0 0,-22 84-97 0 0,-1-1 0 0 0,0 0-1 0 0,1 0 1 0 0,-1 1 0 0 0,1-1-1 0 0,-1 0 1 0 0,1 1 0 0 0,-1-1 0 0 0,1 1-1 0 0,-1-1 1 0 0,1 0 0 0 0,0 1-1 0 0,-1-1 1 0 0,1 1 0 0 0,0 0-1 0 0,-1-1 1 0 0,1 1 0 0 0,0 0-1 0 0,0-1 1 0 0,0 1 0 0 0,-1 0-1 0 0,1 0 1 0 0,0-1 0 0 0,0 1 0 0 0,0 0-1 0 0,-1 0 1 0 0,1 0 0 0 0,0 0-1 0 0,0 0 1 0 0,0 0 0 0 0,-1 1-1 0 0,1-1 1 0 0,0 0 0 0 0,0 0-1 0 0,0 0 1 0 0,-1 1 0 0 0,1-1-1 0 0,0 1 1 0 0,0-1 0 0 0,-1 0-1 0 0,1 1 1 0 0,0-1 0 0 0,-1 1 0 0 0,1-1-1 0 0,-1 1 1 0 0,1 0 0 0 0,0-1-1 0 0,-1 1 1 0 0,1 0 0 0 0,-1-1-1 0 0,0 1 1 0 0,1 0 0 0 0,-1-1-1 0 0,0 1 1 0 0,1 0 0 0 0,-1 0-1 0 0,0 0 1 0 0,0-1 0 0 0,0 1 0 0 0,1 0-1 0 0,-1 0 1 0 0,0 0 0 0 0,0-1-1 0 0,0 1 1 0 0,0 0 0 0 0,0 0-1 0 0,-1 0 1 0 0,1-1 0 0 0,0 1-1 0 0,0 1-2 0 0,1 25 31 0 0,-2 1 0 0 0,0-1 0 0 0,-1 0 0 0 0,-2 0 1 0 0,-1 0-1 0 0,-1 0 0 0 0,-1 0 0 0 0,-2-1 0 0 0,0 0 0 0 0,-2-1 0 0 0,-1 0 0 0 0,0-1 0 0 0,-2 0 0 0 0,-1-1 0 0 0,-4 4-31 0 0,5-4-3 0 0,-73 104 224 0 0,-5-3-1 0 0,-6-5 1 0 0,-5-5 0 0 0,-5-3-1 0 0,-4-6 1 0 0,-5-5-1 0 0,-129 85-220 0 0,-17 32 429 0 0,262-217-429 0 0,-1 2 0 0 0,1-1 0 0 0,-1 0 0 0 0,1 0 0 0 0,0 0 0 0 0,-1 1 0 0 0,1-1 0 0 0,0 0 0 0 0,0 1 1 0 0,0-1-1 0 0,0 1 0 0 0,0-1 0 0 0,0 1 0 0 0,1 0 0 0 0,-1-1 0 0 0,0 1 0 0 0,1 0 0 0 0,-1 0 0 0 0,1 0 0 0 0,0-1 1 0 0,0 1-1 0 0,-1 0 0 0 0,1 0 0 0 0,0 0 0 0 0,1-1 0 0 0,-1 1 0 0 0,0 0 0 0 0,0 0 0 0 0,1 0 0 0 0,-1-1 1 0 0,1 1-1 0 0,0 0 0 0 0,-1-1 0 0 0,1 1 0 0 0,0 0 0 0 0,0-1 0 0 0,0 1 0 0 0,0-1 0 0 0,0 1 0 0 0,0-1 0 0 0,1 0 1 0 0,-1 1-1 0 0,0-1 0 0 0,1 0 0 0 0,-1 0 0 0 0,1 0 0 0 0,-1 0 0 0 0,1 0 0 0 0,0 0 0 0 0,-1-1 0 0 0,1 1 0 0 0,1 0 0 0 0,101 17 793 0 0,278-64 619 0 0,-136 7-953 0 0,-80 26-335 0 0,1 7 0 0 0,-1 7-1 0 0,1 7 1 0 0,93 20-124 0 0,-61-1 977 0 0,-228-52-1006 0 0,0-14-9397 0 0,24 31 412 0 0</inkml:trace>
  <inkml:trace contextRef="#ctx0" brushRef="#br0" timeOffset="-18235.027">6660 6664 17404 0 0,'0'0'90'0'0,"0"0"-36"0"0,0 0-104 0 0,0 0-162 0 0,0 0-84 0 0,0 0 8 0 0,0 0 64 0 0,0 0 95 0 0,0 0 58 0 0,0 0 32 0 0,0 0 57 0 0,0 0 43 0 0,0 0 59 0 0,31-6 51 0 0,95-13 4 0 0,-125 19-168 0 0,1 0 0 0 0,0 0 1 0 0,0 0-1 0 0,0 0 1 0 0,-1 0-1 0 0,1 1 0 0 0,0-1 1 0 0,0 0-1 0 0,-1 1 1 0 0,1 0-1 0 0,0-1 0 0 0,-1 1 1 0 0,1 0-1 0 0,0 0 1 0 0,-1 0-1 0 0,1 0 0 0 0,-1 0 1 0 0,0 0-1 0 0,1 0 1 0 0,-1 0-1 0 0,0 1 0 0 0,0-1 1 0 0,1 0-1 0 0,-1 1 1 0 0,0-1-1 0 0,0 1 0 0 0,-1 0 1 0 0,1-1-1 0 0,0 1 1 0 0,0 0-1 0 0,-1-1 1 0 0,1 1-1 0 0,-1 0 0 0 0,0-1 1 0 0,1 1-1 0 0,-1 0 1 0 0,0 0-1 0 0,0 0 0 0 0,0-1 1 0 0,0 1-1 0 0,-1 1-7 0 0,3 11 63 0 0,45 199 455 0 0,12 59 171 0 0,71 188-689 0 0,-120-432 33 0 0,13 45 61 0 0,4-1 1 0 0,2-1 0 0 0,4-1-1 0 0,2-2 1 0 0,7 4-95 0 0,42 13 1681 0 0,-84-85-1031 0 0,3-10 3179 0 0,-12-31-4854 0 0,-6-4-3427 0 0,8 20-4373 0 0,5 17-1352 0 0</inkml:trace>
  <inkml:trace contextRef="#ctx0" brushRef="#br0" timeOffset="-17682.177">8126 6896 8458 0 0,'0'0'1735'0'0,"0"0"29"0"0,0 0-58 0 0,0 0-396 0 0,0 0-557 0 0,0 0-585 0 0,0 0-451 0 0,0 0-94 0 0,0 0 113 0 0,0 0 189 0 0,0 0 215 0 0,0 0 79 0 0,0 0 25 0 0,7 36 37 0 0,20 115 38 0 0,-4 116 896 0 0,36 409-49 0 0,-55-652-228 0 0,-4-37-161 0 0,-5-42-4481 0 0,-11 2-4611 0 0,8 35 140 0 0</inkml:trace>
  <inkml:trace contextRef="#ctx0" brushRef="#br0" timeOffset="-17402.918">7697 6746 19268 0 0,'0'0'812'0'0,"0"0"30"0"0,0 0-139 0 0,0 0-367 0 0,0 0-279 0 0,0 0-161 0 0,0 0-57 0 0,0 0 46 0 0,39-18 55 0 0,127-50 32 0 0,-32 47-3 0 0,-101 23 19 0 0,56 3-46 0 0,0 4 0 0 0,0 4-1 0 0,-1 4 1 0 0,-1 4 0 0 0,-1 3-1 0 0,-1 4 1 0 0,78 38 58 0 0,-133-55-78 0 0,1 0-1 0 0,-2 2 1 0 0,0 2-1 0 0,0 0 1 0 0,-1 2-1 0 0,-1 1 1 0 0,-1 1-1 0 0,-1 1 1 0 0,-1 1-1 0 0,0 2 1 0 0,-2 0-1 0 0,0 1 1 0 0,11 19 78 0 0,-30-38-9 0 0,-1-1-1 0 0,0 1 1 0 0,0 0-1 0 0,0-1 1 0 0,0 1 0 0 0,-1 0-1 0 0,0 0 1 0 0,0 0 0 0 0,0 0-1 0 0,0 1 1 0 0,-1-1 0 0 0,0 0-1 0 0,0 0 1 0 0,0 0-1 0 0,-1 0 1 0 0,0 0 0 0 0,0 0-1 0 0,0 0 1 0 0,-1 0 0 0 0,1 0-1 0 0,-1 0 1 0 0,0 0-1 0 0,-1-1 1 0 0,1 1 0 0 0,-1-1-1 0 0,0 1 1 0 0,0-1 0 0 0,0 0-1 0 0,-1 0 1 0 0,1-1 0 0 0,-1 1-1 0 0,0-1 1 0 0,0 0-1 0 0,0 0 1 0 0,0 0 0 0 0,-1 0-1 0 0,1-1 1 0 0,-1 1 0 0 0,0-1-1 0 0,-3 0 10 0 0,-51 20 348 0 0,-1-3 0 0 0,-1-2 0 0 0,-1-4 0 0 0,0-2 0 0 0,0-2 0 0 0,-1-4 0 0 0,0-2-1 0 0,-35-4-347 0 0,3-1-52 0 0,0-3 0 0 0,1-5-1 0 0,-85-20 53 0 0,100 18-2191 0 0,29 8-6053 0 0,38 4-2011 0 0</inkml:trace>
  <inkml:trace contextRef="#ctx0" brushRef="#br0" timeOffset="-14802.995">297 6736 4105 0 0,'0'0'705'0'0,"0"0"-4"0"0,0 0-51 0 0,0 0-38 0 0,0 0 21 0 0,0 0 60 0 0,0 0 59 0 0,0 0 38 0 0,0 0-41 0 0,0 0-74 0 0,0 0-91 0 0,0 0-64 0 0,0 0-56 0 0,-2-5-65 0 0,1 0 3 0 0,1 5-511 0 0,-1 0-1 0 0,1 0 1 0 0,0 1-1 0 0,0-1 1 0 0,-1 0 0 0 0,1 0-1 0 0,0 0 1 0 0,0 0 0 0 0,-1 0-1 0 0,1 0 1 0 0,0 0-1 0 0,-1 1 1 0 0,1-1 0 0 0,0 0-1 0 0,-1 0 1 0 0,1 0 0 0 0,0 0-1 0 0,0 0 1 0 0,-1 0-1 0 0,1 0 1 0 0,-1-1 109 0 0,-63 786 1946 0 0,49-142-1215 0 0,41-472 1698 0 0,-26-171-1436 0 0,0 0 43 0 0,0 0-103 0 0,0 0-174 0 0,0 0-184 0 0,0 0-152 0 0,0 0-114 0 0,0 0-82 0 0,0 0-63 0 0,0 0-40 0 0,41-12-348 0 0,122-16 188 0 0,0 6 0 0 0,57 4 36 0 0,-137 14 145 0 0,-82 4-42 0 0,-1 0 37 0 0,0 0 49 0 0,0 0 38 0 0,0 0 14 0 0,0 0 10 0 0,0 0-9 0 0,0 0-5 0 0,0 0 11 0 0,0 0-13 0 0,0 0-13 0 0,0-32-723 0 0,9-18-4199 0 0,-1 15-6131 0 0,-6 29 2893 0 0</inkml:trace>
  <inkml:trace contextRef="#ctx0" brushRef="#br0" timeOffset="-14437.908">15 7357 16532 0 0,'0'0'514'0'0,"0"0"-56"0"0,0 0-206 0 0,0 0-291 0 0,0 0-192 0 0,0 0-54 0 0,0 0 145 0 0,0 0 212 0 0,0 0 121 0 0,0 0 59 0 0,0 0 4 0 0,0 0-5 0 0,31-7 1 0 0,197-34 368 0 0,-172 35-461 0 0,32-3 35 0 0,-1-3 1 0 0,0-4-1 0 0,67-23-194 0 0,-142 34 546 0 0,-6 2-180 0 0,-2 1-3389 0 0,-2 1-2736 0 0,1 1-3847 0 0,-5 0 7383 0 0</inkml:trace>
  <inkml:trace contextRef="#ctx0" brushRef="#br0" timeOffset="-14076.821">141 6605 16916 0 0,'0'0'1880'0'0,"0"0"-665"0"0,0 0-198 0 0,0 0-264 0 0,0 0-301 0 0,0 0-303 0 0,0 0-258 0 0,0 0-130 0 0,0 0-10 0 0,0 0 94 0 0,0 0 104 0 0,0 0 81 0 0,0 0 30 0 0,27-15 0 0 0,88-45-12 0 0,-10 44 35 0 0,-77 17-58 0 0,51 1 120 0 0,0-3 0 0 0,-1-4 1 0 0,1-3-1 0 0,-1-4 1 0 0,-1-3-1 0 0,0-3 0 0 0,-1-4 1 0 0,16-9-146 0 0,-80 27-359 0 0,-23 12-1279 0 0,-11 8 963 0 0,-92 106-3582 0 0,45-37-4374 0 0,54-63 1143 0 0</inkml:trace>
  <inkml:trace contextRef="#ctx0" brushRef="#br0" timeOffset="-13189.006">1226 8077 13707 0 0,'0'0'1263'0'0,"0"0"-12"0"0,0 0-231 0 0,0 0-451 0 0,0 0-474 0 0,0 0-412 0 0,0 0-355 0 0,0 0-221 0 0,0 0-129 0 0,0 0 80 0 0,0 0 295 0 0,0 0 350 0 0,0 0 343 0 0,-5 6 196 0 0,-22 105 645 0 0,-20 714 1203 0 0,43-686-1029 0 0,4-139-157 0 0,0 0 253 0 0,0-5 2782 0 0,-1-25-3291 0 0,-11-47-500 0 0,7 56-147 0 0,1-1-1 0 0,1 1 0 0 0,1 0 0 0 0,1-1 1 0 0,1 1-1 0 0,0-1 0 0 0,2 0 1 0 0,1 1-1 0 0,1-5 0 0 0,-2 20-55 0 0,1 0 1 0 0,0 0-1 0 0,0 0 1 0 0,1 0-1 0 0,-1 0 1 0 0,1 1-1 0 0,0 0 1 0 0,1-1-1 0 0,-1 2 1 0 0,1-1-1 0 0,0 0 1 0 0,0 1-1 0 0,1 0 1 0 0,-1 0-1 0 0,1 1 1 0 0,0-1-1 0 0,0 1 1 0 0,0 0-1 0 0,0 1 1 0 0,0 0-1 0 0,1 0 1 0 0,-1 0-1 0 0,7-1 55 0 0,158-11-758 0 0,-163 14 739 0 0,0 0-22 0 0,8-2-38 0 0,0 2 0 0 0,0 0 0 0 0,0 0 0 0 0,0 2 1 0 0,0 0-1 0 0,0 1 0 0 0,-1 0 0 0 0,1 1 0 0 0,-1 1 0 0 0,0 0 0 0 0,0 2 0 0 0,-1-1 0 0 0,2 3 79 0 0,-15-7-33 0 0,-1 0 1 0 0,1 1 0 0 0,-1-1-1 0 0,0 0 1 0 0,0 1-1 0 0,0-1 1 0 0,0 0-1 0 0,-1 1 1 0 0,1-1 0 0 0,-1 0-1 0 0,1 0 1 0 0,-1 1-1 0 0,0-1 1 0 0,1 0-1 0 0,-1 0 1 0 0,-1 0 0 0 0,1 0-1 0 0,0 0 1 0 0,0 0-1 0 0,-1 0 1 0 0,1 0 0 0 0,-1 0-1 0 0,1-1 1 0 0,-1 1-1 0 0,0-1 1 0 0,0 1-1 0 0,0-1 1 0 0,0 1 0 0 0,0-1-1 0 0,0 0 1 0 0,0 0-1 0 0,0 0 1 0 0,0 0-1 0 0,0-1 1 0 0,-1 1 0 0 0,1-1-1 0 0,0 1 1 0 0,-1-1-1 0 0,1 0 1 0 0,0 0-1 0 0,-1 0 1 0 0,1 0 0 0 0,-1 0 32 0 0,-2 2-9 0 0,-77 27 339 0 0,-93 51 265 0 0,174-79-603 0 0,0 0-1 0 0,0 0 0 0 0,0 0 0 0 0,0 0 1 0 0,0 0-1 0 0,0 0 0 0 0,0 1 0 0 0,0-1 1 0 0,0 0-1 0 0,0 1 0 0 0,1-1 1 0 0,-1 0-1 0 0,1 1 0 0 0,-1-1 0 0 0,1 1 1 0 0,-1-1-1 0 0,1 1 0 0 0,0-1 0 0 0,0 1 1 0 0,0-1-1 0 0,-1 1 0 0 0,2 0 0 0 0,-1-1 1 0 0,0 1-1 0 0,0-1 0 0 0,0 1 0 0 0,1-1 1 0 0,-1 1-1 0 0,1-1 0 0 0,-1 1 0 0 0,1-1 1 0 0,0 0-1 0 0,-1 1 0 0 0,1-1 0 0 0,0 0 1 0 0,0 1-1 0 0,0-1 0 0 0,0 0 0 0 0,0 0 1 0 0,0 0-1 0 0,0 0 0 0 0,1 0 1 0 0,-1 0-1 0 0,0 0 0 0 0,1 0 0 0 0,0 0 9 0 0,69 43 797 0 0,-64-41-727 0 0,33 16 124 0 0,0-2 1 0 0,2-1-1 0 0,0-3 1 0 0,1-1-1 0 0,0-2 1 0 0,0-2-1 0 0,4-2-194 0 0,-74-27 629 0 0,-14-11-11860 0 0,34 24 567 0 0</inkml:trace>
  <inkml:trace contextRef="#ctx0" brushRef="#br0" timeOffset="-12719.681">2180 7484 19188 0 0,'0'0'1356'0'0,"0"0"-434"0"0,0 0-561 0 0,0 0-469 0 0,0 0-296 0 0,0 0-191 0 0,0 0-66 0 0,0 0 78 0 0,0 0 178 0 0,0 0 207 0 0,0 0 208 0 0,0 0 140 0 0,0 0 85 0 0,14 4 51 0 0,156 17 824 0 0,150-45-376 0 0,-371 81-5522 0 0,-4-9-2517 0 0,35-32-2000 0 0</inkml:trace>
  <inkml:trace contextRef="#ctx0" brushRef="#br0" timeOffset="-12529.643">2019 8039 20124 0 0,'0'0'1289'0'0,"0"0"-833"0"0,0 0-176 0 0,0 0 64 0 0,0 0 160 0 0,0 0 56 0 0,0 0-56 0 0,219-14-152 0 0,-166 11-176 0 0,6 1-88 0 0,-2 2-32 0 0,4 0-40 0 0,-6 0-32 0 0,4 7-240 0 0,-7 5-440 0 0,-7 3-936 0 0,-12-4-1945 0 0,-10 1-7721 0 0</inkml:trace>
  <inkml:trace contextRef="#ctx0" brushRef="#br0" timeOffset="-10418.742">3104 8140 6385 0 0,'0'0'867'0'0,"0"0"-188"0"0,0 0-370 0 0,0 0-329 0 0,0 0-184 0 0,0 0-46 0 0,0 0 103 0 0,0 0 186 0 0,0 0 186 0 0,0 0 146 0 0,0 0 80 0 0,3-2 43 0 0,187-6 2807 0 0,256-5-2329 0 0,-545 11-265 0 0,-326 32 128 0 0,341-22-240 0 0,84-8-543 0 0,0 0-35 0 0,38 0 174 0 0,420-36 146 0 0,-414 41-5697 0 0,-34-1-4022 0 0</inkml:trace>
  <inkml:trace contextRef="#ctx0" brushRef="#br0" timeOffset="-7826.082">4572 8719 6009 0 0,'0'0'1031'0'0,"0"0"-369"0"0,0 0-388 0 0,0 0-86 0 0,0 0 126 0 0,0 0 149 0 0,0 0 57 0 0,0 0-59 0 0,0 0-86 0 0,0 0-43 0 0,0 0 61 0 0,17 0 146 0 0,136 9 4506 0 0,351-21-774 0 0,-273-1-3803 0 0,1385 11 555 0 0,-953 12-697 0 0,-500-10-213 0 0,7-1 273 0 0,1 7-1 0 0,81 17-385 0 0,-133 16-97 0 0,-98-33 142 0 0,0-1 0 0 0,0-1 0 0 0,0-1-1 0 0,1 0 1 0 0,0-2 0 0 0,-1-1 0 0 0,1 0 0 0 0,-1-2 0 0 0,12-2-45 0 0,-28 4 1 0 0,33-4 38 0 0,1-1 0 0 0,-1-2-1 0 0,0-1 1 0 0,0-2 0 0 0,-1-2-1 0 0,22-10-38 0 0,-60 22-60 0 0,1 0 0 0 0,0-1 0 0 0,0 1 0 0 0,0 0 0 0 0,0-1 0 0 0,0 1 0 0 0,-1 0 0 0 0,1-1 0 0 0,0 1 0 0 0,0-1-1 0 0,0 1 1 0 0,0 0 0 0 0,0-1 0 0 0,0 1 0 0 0,0 0 0 0 0,0-1 0 0 0,0 1 0 0 0,0 0 0 0 0,1-1 0 0 0,-1 1 0 0 0,0 0-1 0 0,0-1 1 0 0,0 1 0 0 0,0 0 0 0 0,0-1 0 0 0,1 1 0 0 0,-1 0 0 0 0,0-1 0 0 0,0 1 0 0 0,1 0 0 0 0,-1 0-1 0 0,0-1 1 0 0,1 1 60 0 0,-40 6-2576 0 0,-55 31-5758 0 0,71-27 550 0 0</inkml:trace>
  <inkml:trace contextRef="#ctx0" brushRef="#br0" timeOffset="6092.083">11133 8661 17276 0 0,'0'0'-106'0'0,"0"0"-410"0"0,0 0-433 0 0,0 0-81 0 0,0 0 251 0 0,0 0 395 0 0,0 0 354 0 0,0 0 98 0 0,0 0 24 0 0,0 0 36 0 0,0 0 40 0 0,10 20 45 0 0,34 62 60 0 0,21-7 1256 0 0,-65-75-1414 0 0,1 1 0 0 0,0-1 1 0 0,0 0-1 0 0,0 1 0 0 0,0-1 1 0 0,-1 0-1 0 0,1 1 0 0 0,0-1 0 0 0,0 0 1 0 0,0 0-1 0 0,0 0 0 0 0,0 0 1 0 0,0 0-1 0 0,0 0 0 0 0,-1 0 0 0 0,1 0 1 0 0,0-1-1 0 0,0 1 0 0 0,0 0 1 0 0,0 0-1 0 0,0-1 0 0 0,-1 1 0 0 0,1 0 1 0 0,0-1-1 0 0,0 1 0 0 0,-1-1 1 0 0,1 1-1 0 0,0-1 0 0 0,0 0 1 0 0,-1 1-1 0 0,1-1 0 0 0,-1 0 0 0 0,1 1 1 0 0,-1-1-1 0 0,1 0 0 0 0,-1 0 1 0 0,1 1-1 0 0,-1-1 0 0 0,1 0 0 0 0,-1 0 1 0 0,0 0-1 0 0,0 0 0 0 0,1 1 1 0 0,-1-1-1 0 0,0 0 0 0 0,0 0 1 0 0,0 0-1 0 0,0 0 0 0 0,0 0 0 0 0,0 0 1 0 0,0 0-1 0 0,0 1 0 0 0,0-1 1 0 0,-1 0-1 0 0,1 0 0 0 0,0 0 0 0 0,-1 0 1 0 0,1 0-1 0 0,-1 0-115 0 0,2-5-801 0 0,2-4 815 0 0,-1 0-1 0 0,0 0 1 0 0,-1 0 0 0 0,0 0 0 0 0,0 0-1 0 0,-1-1 1 0 0,-1 1 0 0 0,1 0 0 0 0,-2 0-1 0 0,1 0 1 0 0,-1 0 0 0 0,-1 0 0 0 0,0 0-1 0 0,0 1 1 0 0,-1-1 0 0 0,-1 1 0 0 0,1 0-1 0 0,-1 0 1 0 0,-1 0 0 0 0,-1-2-14 0 0,1 11-73 0 0,0-1 0 0 0,0 1 0 0 0,0 0 0 0 0,1 0 0 0 0,-1 1 0 0 0,0 0 0 0 0,0 0 1 0 0,1 0-1 0 0,-1 1 0 0 0,1 0 0 0 0,-1 0 0 0 0,1 0 0 0 0,0 1 0 0 0,0-1 0 0 0,0 1 0 0 0,0 1 0 0 0,0-1 0 0 0,1 1 1 0 0,-1-1-1 0 0,1 1 0 0 0,0 1 0 0 0,0-1 0 0 0,1 0 0 0 0,-1 1 0 0 0,1 0 0 0 0,0 0 0 0 0,-2 4 73 0 0,2-5 9 0 0,0 0-1 0 0,0 1 0 0 0,1-1 0 0 0,-1 1 0 0 0,1-1 0 0 0,0 1 1 0 0,0 0-1 0 0,1 0 0 0 0,0 0 0 0 0,0 0 0 0 0,0 0 1 0 0,0 0-1 0 0,1 0 0 0 0,-1 0 0 0 0,2 0 0 0 0,-1 0 1 0 0,0 0-1 0 0,1 0 0 0 0,0 0 0 0 0,0 0 0 0 0,0 0 1 0 0,1 0-1 0 0,0 0 0 0 0,0 0 0 0 0,0-1 0 0 0,0 1 1 0 0,1-1-1 0 0,0 1 0 0 0,0-1 0 0 0,0 0 0 0 0,0 0 1 0 0,1-1-1 0 0,-1 1 0 0 0,1-1 0 0 0,0 1 0 0 0,0-1 0 0 0,0 0 1 0 0,1-1-1 0 0,-1 1 0 0 0,1-1 0 0 0,-1 0 0 0 0,1 0 1 0 0,0 0-1 0 0,0 0 0 0 0,0-1 0 0 0,0 0 0 0 0,0 0 1 0 0,0-1-1 0 0,4 1-8 0 0,118-37 148 0 0,-124 35-238 0 0,1 0 0 0 0,-1-1 0 0 0,0 0 0 0 0,-1 0-1 0 0,1 0 1 0 0,0 0 0 0 0,0 0 0 0 0,-1 0 0 0 0,1-1-1 0 0,-1 1 1 0 0,0-1 0 0 0,0 0 0 0 0,0 0 0 0 0,0 0-1 0 0,0 0 1 0 0,-1 0 0 0 0,1 0 0 0 0,-1 0 0 0 0,0 0-1 0 0,0 0 1 0 0,0-1 0 0 0,0 1 0 0 0,-1-1 0 0 0,1 1-1 0 0,-1 0 1 0 0,0-1 0 0 0,0 1 0 0 0,0-1 0 0 0,-1 1-1 0 0,1-1 1 0 0,-1 1 0 0 0,0 0 0 0 0,1-1 0 0 0,-1 1-1 0 0,-1 0 1 0 0,1 0 0 0 0,-1-2 90 0 0,-59-31-3775 0 0,14 32-2660 0 0,31 4-828 0 0</inkml:trace>
  <inkml:trace contextRef="#ctx0" brushRef="#br0" timeOffset="7443.508">13153 8576 3673 0 0,'0'0'791'0'0,"0"0"-169"0"0,0 0-155 0 0,0 0 67 0 0,0 0 198 0 0,0 0 203 0 0,0 0 173 0 0,0 0 64 0 0,0 0-84 0 0,0 0-182 0 0,0 0-215 0 0,0 0-167 0 0,0 0-107 0 0,5 0-86 0 0,382-2 2270 0 0,93 9-1902 0 0,-163 5 226 0 0,733-46 2088 0 0,660 19-393 0 0,-1474 18-2399 0 0,1 10 0 0 0,-1 10 0 0 0,117 32-221 0 0,-137-16 100 0 0,1-10 1 0 0,1-9-1 0 0,52-8-100 0 0,-224-11 232 0 0,-1-1-1 0 0,1-2 1 0 0,0-2-1 0 0,-1-2 1 0 0,0-2-1 0 0,0-2 1 0 0,38-14-232 0 0,-130 38-2418 0 0,0 13-1 0 0,-7 5-5403 0 0,24-16-3328 0 0</inkml:trace>
  <inkml:trace contextRef="#ctx0" brushRef="#br0" timeOffset="-32607.75">10765 4344 3081 0 0,'0'0'638'0'0,"0"0"-283"0"0,0 0-285 0 0,0 0-53 0 0,0 0 220 0 0,0 0 375 0 0,0 0 349 0 0,0 0 271 0 0,0 0 99 0 0,0 0-96 0 0,0 0-204 0 0,22-3-285 0 0,67-11-275 0 0,-82 13-438 0 0,1 0 0 0 0,-1 0 0 0 0,0 1 0 0 0,1 0-1 0 0,-1 1 1 0 0,0 0 0 0 0,0 0 0 0 0,1 0 0 0 0,-1 1 0 0 0,0 0 0 0 0,0 0-1 0 0,0 1 1 0 0,-1 0 0 0 0,7 4-33 0 0,11 4 34 0 0,203 65 215 0 0,3-10 0 0 0,2-10 1 0 0,104 6-250 0 0,604 61 518 0 0,-326-51-345 0 0,1351 236 744 0 0,-1429-235 301 0 0,476 130-1218 0 0,-388-39 224 0 0,3 4 1862 0 0,497 60-2086 0 0,-574-156 1153 0 0,2-24-1 0 0,140-21-1152 0 0,-718-39-2790 0 0,-114-12-7340 0 0,100 18 2350 0 0</inkml:trace>
  <inkml:trace contextRef="#ctx0" brushRef="#br0" timeOffset="-31672.724">11843 3129 0 0 0,'0'0'767'0'0,"0"0"-92"0"0,0 0 38 0 0,0 0 186 0 0,0 0 380 0 0,0 0 392 0 0,0 0 131 0 0,0 0-111 0 0,0 0-271 0 0,0 0-298 0 0,0 0-220 0 0,0 0-145 0 0,5-13-148 0 0,15-38-154 0 0,-20 50-452 0 0,0-1 1 0 0,0 1 0 0 0,-1 0-1 0 0,1 0 1 0 0,-1-1-1 0 0,1 1 1 0 0,-1 0-1 0 0,1 0 1 0 0,-1 0 0 0 0,0-1-1 0 0,0 1 1 0 0,1 0-1 0 0,-1 0 1 0 0,0 0 0 0 0,0 0-1 0 0,0 1 1 0 0,0-1-1 0 0,0 0 1 0 0,0 0 0 0 0,-1 1-1 0 0,1-1 1 0 0,0 0-1 0 0,0 1 1 0 0,0-1-1 0 0,-1 1 1 0 0,1-1 0 0 0,0 1-1 0 0,-1 0 1 0 0,1 0-1 0 0,0-1 1 0 0,0 1 0 0 0,-1 0-1 0 0,1 0 1 0 0,0 0-1 0 0,-1 1 1 0 0,1-1-1 0 0,0 0 1 0 0,-1 0 0 0 0,1 1-1 0 0,0-1 1 0 0,-1 1-1 0 0,1-1-3 0 0,-2 1 17 0 0,-46 4-18 0 0,1 2-1 0 0,-1 2 1 0 0,1 2 0 0 0,1 3 0 0 0,0 1 0 0 0,1 3 0 0 0,1 1 0 0 0,-22 15 1 0 0,43-23 6 0 0,-21 10 54 0 0,0 2 1 0 0,2 3-1 0 0,1 1 0 0 0,1 2 1 0 0,1 1-1 0 0,2 3 1 0 0,1 1-1 0 0,2 1 0 0 0,1 2 1 0 0,2 2-1 0 0,2 1 0 0 0,1 1 1 0 0,2 1-1 0 0,3 2 1 0 0,1 0-1 0 0,2 2 0 0 0,2 0 1 0 0,-4 17-61 0 0,18-52 105 0 0,1 1-1 0 0,0 0 1 0 0,1-1 0 0 0,0 2 0 0 0,0-1 0 0 0,2 0 0 0 0,-1 0-1 0 0,2 1 1 0 0,-1-1 0 0 0,2 0 0 0 0,0 1 0 0 0,0-1 0 0 0,1 0-1 0 0,0 1 1 0 0,1-1 0 0 0,1-1 0 0 0,0 1 0 0 0,1 0 0 0 0,0-1-1 0 0,0 0 1 0 0,1 0 0 0 0,1 0 0 0 0,0-1 0 0 0,0 0 0 0 0,1-1 0 0 0,0 1-1 0 0,1-1 1 0 0,0-1 0 0 0,0 0 0 0 0,1 0 0 0 0,0-1 0 0 0,0 0-1 0 0,1-1 1 0 0,0 0 0 0 0,0 0 0 0 0,7 1-105 0 0,9-4 1462 0 0,-15-2-3531 0 0,-17 0-6517 0 0,5-1 1385 0 0</inkml:trace>
  <inkml:trace contextRef="#ctx0" brushRef="#br0" timeOffset="-30162.897">12026 3207 6033 0 0,'0'0'2006'0'0,"0"0"-58"0"0,0 0-350 0 0,0 0-288 0 0,0 0-261 0 0,0 0-259 0 0,0 0-262 0 0,0 0-225 0 0,0 0-169 0 0,0 0-60 0 0,0 0 2 0 0,0 0 36 0 0,34-19 62 0 0,105-59 34 0 0,-56 59 221 0 0,244 78 197 0 0,-65-24-149 0 0,2-12 0 0 0,170-9-477 0 0,162 11 625 0 0,412 97 1765 0 0,87 62-2390 0 0,-1011-169 35 0 0,1955 414 428 0 0,-352-65-71 0 0,-560-169-282 0 0,-979-165-14 0 0,-137 14-1657 0 0,7-28 1614 0 0,0-2 0 0 0,2 0 1 0 0,-1-1-1 0 0,2-1 0 0 0,-1 0 0 0 0,2-2 0 0 0,-1-1 1 0 0,1 0-1 0 0,1-2 0 0 0,-1 0 0 0 0,1-2 1 0 0,1 0-1 0 0,-1-2 0 0 0,0 0 0 0 0,1-2 1 0 0,0 0-1 0 0,-1-2 0 0 0,4-1-53 0 0,-9 3 50 0 0,182 38-162 0 0,-37-16 946 0 0,-162-23-795 0 0,0 0 0 0 0,0 0 0 0 0,0 0 0 0 0,-1 0 0 0 0,1 0 0 0 0,0-1 0 0 0,0 1 1 0 0,0 0-1 0 0,-1 0 0 0 0,1-1 0 0 0,0 1 0 0 0,-1-1 0 0 0,1 1 0 0 0,0-1 1 0 0,-1 1-1 0 0,1-1 0 0 0,0 1 0 0 0,-1-1 0 0 0,1 1 0 0 0,-1-1 0 0 0,1 0 0 0 0,-1 1 1 0 0,1-1-1 0 0,-1 0 0 0 0,0 0 0 0 0,1 1 0 0 0,-1-1 0 0 0,0 0 0 0 0,0 0 1 0 0,1 1-1 0 0,-1-1 0 0 0,0 0 0 0 0,0 0 0 0 0,0 0 0 0 0,0 1 0 0 0,0-1 1 0 0,0 0-1 0 0,0 0 0 0 0,0 0 0 0 0,0 0 0 0 0,-1 1 0 0 0,1-1 0 0 0,0 0 0 0 0,0 0 1 0 0,-1 1-1 0 0,1-1 0 0 0,0 0 0 0 0,-1 0 0 0 0,1 1 0 0 0,-1-1 0 0 0,1 0 1 0 0,-1 1-1 0 0,1-1 0 0 0,-1 1 0 0 0,0-1 0 0 0,1 1 0 0 0,-1-1 0 0 0,0 1 1 0 0,0-1-40 0 0,-37-33-498 0 0,30 32 426 0 0,0 1 1 0 0,0 0-1 0 0,0 1 1 0 0,-1 0 0 0 0,1 1-1 0 0,0-1 1 0 0,0 2-1 0 0,0-1 1 0 0,0 1 0 0 0,0 0-1 0 0,0 1 1 0 0,0-1-1 0 0,1 2 1 0 0,-1-1 0 0 0,1 1-1 0 0,0 0 1 0 0,0 1 0 0 0,1-1-1 0 0,-1 1 1 0 0,1 1-1 0 0,0-1 1 0 0,0 1 0 0 0,1 0-1 0 0,-1 1 1 0 0,1-1-1 0 0,1 1 1 0 0,-1 0 0 0 0,1 0-1 0 0,0 1 72 0 0,-15 15-43 0 0,-260 264 7 0 0,254-264 49 0 0,-81 70-35 0 0,4 5 0 0 0,5 3-1 0 0,-6 18 23 0 0,87-98-16 0 0,0 0-1 0 0,2 1 1 0 0,1 1-1 0 0,0 0 1 0 0,2 1-1 0 0,1 1 1 0 0,1-1-1 0 0,0 1 1 0 0,2 1-1 0 0,2 0 1 0 0,0 0-1 0 0,1 0 0 0 0,2 0 1 0 0,0 0-1 0 0,3 17 17 0 0,1-30 38 0 0,1 0 1 0 0,1 0-1 0 0,0-1 0 0 0,0 1 0 0 0,1-1 0 0 0,1 0 0 0 0,0 0 0 0 0,1-1 0 0 0,0 1 1 0 0,1-2-1 0 0,0 1 0 0 0,1-1 0 0 0,0 0 0 0 0,0-1 0 0 0,1 0 0 0 0,0 0 0 0 0,1-1 0 0 0,0-1 1 0 0,0 0-1 0 0,1 0 0 0 0,0-1 0 0 0,7 3-38 0 0,14 5 170 0 0,1-1 0 0 0,0-1-1 0 0,1-2 1 0 0,0-1 0 0 0,0-2 0 0 0,1-1-1 0 0,29 0-169 0 0,-1-3 110 0 0,0-3-1 0 0,0-3 1 0 0,0-2-1 0 0,-1-3 1 0 0,0-3-1 0 0,0-3 1 0 0,-1-3-1 0 0,-1-2 1 0 0,-1-3-1 0 0,-1-2 0 0 0,-1-3 1 0 0,-1-2-1 0 0,-1-3 1 0 0,8-9-110 0 0,-42 25 26 0 0,-1-1 1 0 0,0-1 0 0 0,-2 0-1 0 0,0-2 1 0 0,-1 0 0 0 0,0-1 0 0 0,-2-1-1 0 0,-1 0 1 0 0,-1-2 0 0 0,0 1-1 0 0,-2-2 1 0 0,-1 1 0 0 0,-1-2-1 0 0,-1 1 1 0 0,-1-1 0 0 0,-2 0-1 0 0,0-1 1 0 0,-2 0 0 0 0,-1 0-1 0 0,-1 0 1 0 0,-1-6-27 0 0,0 1-27 0 0,-2 0 0 0 0,-1 1 0 0 0,-1-1-1 0 0,-2 1 1 0 0,-1 0 0 0 0,-2 0 0 0 0,-1 1 0 0 0,-1 0 0 0 0,-1 0 0 0 0,-2 1 0 0 0,-1 1 0 0 0,-1 0-1 0 0,-2 1 1 0 0,0 1 0 0 0,-2 0 0 0 0,-1 2 0 0 0,-1 0 0 0 0,0 1 0 0 0,-2 1 0 0 0,-1 1-1 0 0,-1 1 1 0 0,0 2 0 0 0,-2 0 0 0 0,0 2 0 0 0,0 0 0 0 0,-2 2 0 0 0,0 2 0 0 0,0 0 0 0 0,-1 2-1 0 0,-27-6 28 0 0,23 10-87 0 0,0 2 0 0 0,0 1-1 0 0,0 1 1 0 0,-1 2 0 0 0,1 1 0 0 0,0 2-1 0 0,0 1 1 0 0,0 2 0 0 0,1 2-1 0 0,-1 0 1 0 0,2 3 0 0 0,-1 0-1 0 0,2 2 1 0 0,-30 17 87 0 0,24-10-979 0 0,1 3 1 0 0,1 1-1 0 0,1 1 1 0 0,1 2-1 0 0,2 1 1 0 0,0 2-1 0 0,-13 18 979 0 0,-7 14-5636 0 0,17-15-4865 0 0</inkml:trace>
  <inkml:trace contextRef="#ctx0" brushRef="#br0" timeOffset="-26587.009">22270 3763 5193 0 0,'0'0'1975'0'0,"0"0"82"0"0,0 0-169 0 0,0 0-186 0 0,0 0-110 0 0,0 0-168 0 0,0 0-259 0 0,0 0-319 0 0,0 0-299 0 0,0 0-263 0 0,0 0-173 0 0,7-25-124 0 0,24-78-110 0 0,-30 103 90 0 0,-1 1 0 0 0,0 0 0 0 0,1-1 1 0 0,-1 1-1 0 0,0-1 0 0 0,1 1 0 0 0,-1-1 0 0 0,1 1 0 0 0,-1 0 0 0 0,1-1 0 0 0,-1 0 1 0 0,1 1-1 0 0,-1-1 0 0 0,1 1 0 0 0,0-1 0 0 0,-1 0 0 0 0,1 1 0 0 0,0-1 0 0 0,-1 0 1 0 0,1 0-1 0 0,0 0 0 0 0,-1 1 0 0 0,1-1 0 0 0,0 0 0 0 0,-1 0 0 0 0,1 0 1 0 0,0 0-1 0 0,-1 0 0 0 0,1 0 0 0 0,0 0 0 0 0,0 0 0 0 0,-1-1 0 0 0,1 1 0 0 0,0 0 1 0 0,-1 0-1 0 0,1 0 0 0 0,-1-1 0 0 0,1 1 0 0 0,0 0 0 0 0,-1-1 0 0 0,1 1 1 0 0,-1-1-1 0 0,1 1 0 0 0,-1-1 0 0 0,1 1 0 0 0,-1-1 0 0 0,1 1 0 0 0,-1-1 33 0 0,10 450 147 0 0,33-105 412 0 0,-43-344-137 0 0,-4-33 334 0 0,-9-50-11898 0 0,10 66 3330 0 0</inkml:trace>
  <inkml:trace contextRef="#ctx0" brushRef="#br0" timeOffset="-26222.114">22100 3586 11570 0 0,'0'0'1733'0'0,"0"0"31"0"0,0 0-371 0 0,0 0-464 0 0,0 0-374 0 0,0 0-263 0 0,0 0-156 0 0,0 0-91 0 0,0 0-27 0 0,0 0-6 0 0,0 0 12 0 0,32-22 13 0 0,103-67 2 0 0,-132 86-36 0 0,1 1 1 0 0,-1-1-1 0 0,1 1 0 0 0,0 0 1 0 0,0 0-1 0 0,-1 0 1 0 0,1 1-1 0 0,0-1 1 0 0,1 1-1 0 0,-1 0 1 0 0,0 0-1 0 0,0 1 1 0 0,0-1-1 0 0,1 1 1 0 0,-1 0-1 0 0,0 0 1 0 0,0 0-1 0 0,1 0 0 0 0,-1 1 1 0 0,0 0-1 0 0,3 0-3 0 0,9 3 25 0 0,13 0-37 0 0,-1 1 1 0 0,0 2-1 0 0,0 1 1 0 0,0 0-1 0 0,-1 3 0 0 0,0 0 1 0 0,-1 1-1 0 0,0 2 0 0 0,-1 1 1 0 0,-1 0-1 0 0,0 2 1 0 0,-1 1-1 0 0,-1 1 0 0 0,-1 0 1 0 0,0 2-1 0 0,-2 1 1 0 0,6 8 11 0 0,-22-27-7 0 0,-1 0 0 0 0,0 0 0 0 0,0 0 0 0 0,0 0 0 0 0,0 0 0 0 0,0 0 0 0 0,-1 0 0 0 0,1 1 0 0 0,-1-1 0 0 0,0 1 0 0 0,0-1 0 0 0,0 1 0 0 0,0-1 0 0 0,-1 1 0 0 0,1 0 0 0 0,-1-1 1 0 0,0 1-1 0 0,0 0 0 0 0,-1-1 0 0 0,1 1 0 0 0,-1 0 0 0 0,1-1 0 0 0,-1 1 0 0 0,0-1 0 0 0,-1 1 0 0 0,1-1 0 0 0,0 0 0 0 0,-1 1 0 0 0,0-1 0 0 0,0 0 0 0 0,0 0 0 0 0,0 0 0 0 0,0 0 0 0 0,-1-1 1 0 0,1 1-1 0 0,-1-1 0 0 0,0 1 0 0 0,0-1 0 0 0,0 0 0 0 0,0 0 0 0 0,0 0 0 0 0,0 0 0 0 0,-1-1 0 0 0,1 1 0 0 0,0-1 0 0 0,-1 0 0 0 0,1 0 0 0 0,-4 1 7 0 0,-61 17 335 0 0,0-3 0 0 0,-1-3 0 0 0,-1-3 0 0 0,-34 0-335 0 0,-51 8 115 0 0,-169 40-41 0 0,325-57-128 0 0,-1-1 0 0 0,1 1 1 0 0,-1-1-1 0 0,1 1 1 0 0,-1-1-1 0 0,1 1 1 0 0,-1-1-1 0 0,0 1 1 0 0,1 0-1 0 0,-1-1 1 0 0,0 1-1 0 0,1 0 1 0 0,-1 0-1 0 0,0-1 1 0 0,0 1-1 0 0,0 0 1 0 0,0-1-1 0 0,1 1 1 0 0,-1 0-1 0 0,0 0 1 0 0,0-1-1 0 0,-1 1 1 0 0,1 0-1 0 0,0 0 1 0 0,0-1-1 0 0,0 1 1 0 0,0 0-1 0 0,-1-1 1 0 0,1 1-1 0 0,0 0 0 0 0,-1-1 1 0 0,1 1-1 0 0,0 0 1 0 0,-1-1-1 0 0,1 1 1 0 0,-1-1-1 0 0,1 1 1 0 0,-1 0-1 0 0,1-1 1 0 0,-1 1-1 0 0,1-1 1 0 0,-1 0-1 0 0,0 1 1 0 0,1-1-1 0 0,-1 1 1 0 0,0-1-1 0 0,1 0 1 0 0,-1 0-1 0 0,0 1 1 0 0,1-1-1 0 0,-1 0 1 0 0,0 0-1 0 0,0 0 1 0 0,1 0-1 0 0,-1 0 1 0 0,0 0-1 0 0,0 0 0 0 0,1 0 1 0 0,-1 0-1 0 0,0 0 54 0 0,61 18-6932 0 0,-35-12-1966 0 0</inkml:trace>
  <inkml:trace contextRef="#ctx0" brushRef="#br0" timeOffset="-25547.106">22759 4264 8634 0 0,'0'0'1988'0'0,"0"0"-626"0"0,0 0-845 0 0,0 0-467 0 0,0 0-12 0 0,0 0 246 0 0,0 0 219 0 0,0 0 91 0 0,35-6-18 0 0,109-17-116 0 0,45 14 469 0 0,-185 8-962 0 0,0 1 0 0 0,0-1 0 0 0,0 1-1 0 0,0 0 1 0 0,1 0 0 0 0,-1 0-1 0 0,0 1 1 0 0,0-1 0 0 0,0 1 0 0 0,0 0-1 0 0,0 0 1 0 0,0 0 0 0 0,0 1-1 0 0,0 0 1 0 0,0 0 0 0 0,0 0 0 0 0,-1 0-1 0 0,1 0 1 0 0,-1 1 0 0 0,0-1-1 0 0,0 1 1 0 0,1 0 0 0 0,-2 0 0 0 0,1 0-1 0 0,0 0 1 0 0,-1 1 0 0 0,1-1-1 0 0,-1 1 1 0 0,0-1 0 0 0,0 1 0 0 0,-1 0-1 0 0,1 0 1 0 0,-1 0 0 0 0,0 0-1 0 0,0 0 1 0 0,0 0 0 0 0,0 0 0 0 0,-1 0-1 0 0,1 1 1 0 0,-1-1 0 0 0,0 0-1 0 0,-1 0 1 0 0,1 0 0 0 0,-1 0 0 0 0,1 1-1 0 0,-1-1 1 0 0,-1 0 0 0 0,1 1 33 0 0,-93 95 914 0 0,83-92-787 0 0,0 1 0 0 0,1-1-1 0 0,1 2 1 0 0,-1-1 0 0 0,1 1 0 0 0,1 1 0 0 0,0-1 0 0 0,1 2 0 0 0,0-1 0 0 0,0 1 0 0 0,-3 8-127 0 0,11-16 136 0 0,0 0 0 0 0,1 0 0 0 0,-1 0 1 0 0,1 0-1 0 0,-1-1 0 0 0,1 1 0 0 0,0 0 1 0 0,1-1-1 0 0,-1 1 0 0 0,0-1 0 0 0,1 0 1 0 0,0 0-1 0 0,0 0 0 0 0,0 0 1 0 0,0 0-1 0 0,0-1 0 0 0,1 1 0 0 0,-1-1 1 0 0,1 0-1 0 0,0 0 0 0 0,-1 0 0 0 0,1 0 1 0 0,0-1-1 0 0,0 0 0 0 0,0 0 0 0 0,0 0 1 0 0,0 0-1 0 0,0 0 0 0 0,1-1 1 0 0,-1 0-1 0 0,0 0 0 0 0,0 0 0 0 0,0 0 1 0 0,3-1-137 0 0,546 51 1765 0 0,-518-28-3769 0 0,-58 13-7917 0 0,10-26-232 0 0</inkml:trace>
  <inkml:trace contextRef="#ctx0" brushRef="#br0" timeOffset="-19694.666">12934 6389 0 0 0,'0'0'1504'0'0,"0"0"-1248"0"0,0 0-208 0 0,0 0 16 0 0,0 0-48 0 0,0 0-8 0 0,0 0-24 0 0,0 0-24 0 0,0 0 24 0 0,0 0-16 0 0,0 0 8 0 0,0 0-48 0 0,39-40-536 0 0,-39 44-480 0 0</inkml:trace>
  <inkml:trace contextRef="#ctx0" brushRef="#br0" timeOffset="93850.944">13296 5946 656 0 0,'0'0'1090'0'0,"0"0"-273"0"0,0 0-154 0 0,0 0-14 0 0,0 0 161 0 0,0 0 146 0 0,0 0 19 0 0,0 0-63 0 0,0 0-140 0 0,0 0-177 0 0,0 0-211 0 0,-2-3-253 0 0,-1 151-95 0 0,-18 1199 2207 0 0,20-932 399 0 0,-6-367-1562 0 0,3-40-9300 0 0,2-8 1029 0 0</inkml:trace>
  <inkml:trace contextRef="#ctx0" brushRef="#br0" timeOffset="94684.683">13165 8357 5441 0 0,'0'0'2085'0'0,"0"0"43"0"0,0 0-261 0 0,0 0-161 0 0,0 0-150 0 0,0 0-217 0 0,0 0-267 0 0,0 0-218 0 0,0 0-207 0 0,0 0-169 0 0,0 0-105 0 0,0 0-103 0 0,0 0-74 0 0,3-13-52 0 0,13-39-45 0 0,-13 47-108 0 0,0 0 0 0 0,0 1 1 0 0,1-1-1 0 0,0 1 0 0 0,0 0 0 0 0,0 0 0 0 0,0 0 0 0 0,1 1 1 0 0,-1-1-1 0 0,1 1 0 0 0,0 0 0 0 0,0 1 0 0 0,0-1 0 0 0,0 1 1 0 0,1 0-1 0 0,-1 0 0 0 0,1 0 0 0 0,-1 1 0 0 0,1 0 1 0 0,-1 0-1 0 0,1 1 0 0 0,0-1 0 0 0,-1 1 0 0 0,1 0 0 0 0,0 1 1 0 0,5 0 8 0 0,482-20 44 0 0,536-78 116 0 0,-411 111-151 0 0,-230 3 84 0 0,1090-11 653 0 0,-950 6 709 0 0,423-48-1455 0 0,-813 22 445 0 0,-6-2 85 0 0,0 7-1 0 0,106 7-529 0 0,-186 22-957 0 0,-52-20 873 0 0,0 0-10 0 0,-26-5-2137 0 0,-16-7-1664 0 0,14 5-1720 0 0,10 3-3818 0 0</inkml:trace>
  <inkml:trace contextRef="#ctx0" brushRef="#br0" timeOffset="95930.041">13879 5746 1432 0 0,'0'0'1081'0'0,"0"0"99"0"0,0 0 64 0 0,0 0 123 0 0,0 0 119 0 0,0 0 37 0 0,0 0-11 0 0,0 0-28 0 0,0 0 22 0 0,0 0-46 0 0,0 0-75 0 0,0 0-181 0 0,16-20-251 0 0,47-57-252 0 0,-47 58-228 0 0,-16 19-182 0 0,0 0-150 0 0,146 35-830 0 0,459 25 1216 0 0,-364-45-486 0 0,400 41-3 0 0,747 42 229 0 0,188-111 20 0 0,-1506 10-311 0 0,0 2 0 0 0,0 4 0 0 0,1 3 0 0 0,-2 2 0 0 0,1 4 0 0 0,-2 3 0 0 0,18 8 24 0 0,7 2 44 0 0,-28-2-324 0 0,107-4 618 0 0,-154 74-1063 0 0,44 311 928 0 0,-16 634 45 0 0,-21-688 919 0 0,-27-335-1793 0 0,-13-3-4980 0 0,1-3 1179 0 0,7-1-4250 0 0</inkml:trace>
  <inkml:trace contextRef="#ctx0" brushRef="#br0" timeOffset="96608.272">21533 7591 9530 0 0,'0'0'1380'0'0,"0"0"-27"0"0,0 0-320 0 0,0 0-175 0 0,0 0-7 0 0,0 0-25 0 0,0 0-40 0 0,0 0-98 0 0,0 0-116 0 0,0 0-122 0 0,0 0-84 0 0,0 0-43 0 0,0 0-24 0 0,34-19-15 0 0,108-56-19 0 0,-61 55 144 0 0,-64 22-312 0 0,1583-13 2007 0 0,-1193 7-2031 0 0,-385 7-362 0 0,-28 3-1567 0 0,-97 8-4812 0 0,58-9 1425 0 0,15-3-3248 0 0</inkml:trace>
  <inkml:trace contextRef="#ctx0" brushRef="#br0" timeOffset="97056.337">21420 7218 14899 0 0,'0'0'726'0'0,"0"0"-52"0"0,0 0-227 0 0,0 0-345 0 0,0 0-254 0 0,0 0-70 0 0,0 0 132 0 0,0 0 254 0 0,0 0 161 0 0,0 0 72 0 0,0 0-25 0 0,0 0-93 0 0,33-5-116 0 0,98-11-122 0 0,-129 16-40 0 0,-1-1-1 0 0,1 0 1 0 0,0 1-1 0 0,-1-1 1 0 0,1 1-1 0 0,0 0 1 0 0,-1-1-1 0 0,1 1 0 0 0,0 0 1 0 0,0 0-1 0 0,-1 0 1 0 0,1 0-1 0 0,0 1 1 0 0,0-1-1 0 0,-1 0 1 0 0,1 1-1 0 0,0-1 1 0 0,-1 1-1 0 0,1 0 1 0 0,0-1-1 0 0,-1 1 1 0 0,1 0-1 0 0,-1 0 1 0 0,0 0-1 0 0,1 0 0 0 0,-1 0 1 0 0,0 0-1 0 0,1 1 1 0 0,-1-1-1 0 0,0 0 1 0 0,0 1-1 0 0,0-1 1 0 0,0 1-1 0 0,0-1 1 0 0,0 1-1 0 0,-1-1 1 0 0,1 1-1 0 0,0-1 1 0 0,-1 1-1 0 0,1 0 1 0 0,-1 0-1 0 0,0-1 1 0 0,1 1-1 0 0,-1 0 0 0 0,0-1 1 0 0,0 1-1 0 0,0 0 1 0 0,0 0-1 0 0,-1-1 1 0 0,1 1-1 0 0,0 0 1 0 0,-1 0-1 0 0,0 6 65 0 0,-2 4-23 0 0,-2-1 0 0 0,1 1 1 0 0,-1-1-1 0 0,-1-1 1 0 0,0 1-1 0 0,-1-1 1 0 0,0 0-1 0 0,0 0 1 0 0,-1 0-1 0 0,0-1 1 0 0,-1-1-1 0 0,0 0 1 0 0,0 0-1 0 0,-1 0 1 0 0,0-1-1 0 0,0-1 0 0 0,-1 1 1 0 0,0-2-1 0 0,-8 4-42 0 0,-185 87 558 0 0,-22 14-277 0 0,224-110-273 0 0,0 0 0 0 0,0 0 0 0 0,1 1 0 0 0,-1-1 0 0 0,0 1 0 0 0,1-1-1 0 0,-1 1 1 0 0,1 0 0 0 0,-1 0 0 0 0,1 0 0 0 0,-1 0 0 0 0,1 0 0 0 0,-1 0 0 0 0,1 0 0 0 0,0 0 0 0 0,0 0-1 0 0,0 1 1 0 0,-1-1 0 0 0,1 0 0 0 0,0 1 0 0 0,1-1 0 0 0,-1 1 0 0 0,0-1 0 0 0,0 1 0 0 0,1 0-1 0 0,-1-1 1 0 0,1 1 0 0 0,-1-1 0 0 0,1 1 0 0 0,0 0 0 0 0,-1 0 0 0 0,1-1 0 0 0,0 1 0 0 0,0 0-1 0 0,0 0 1 0 0,1-1 0 0 0,-1 1 0 0 0,0 0 0 0 0,1-1 0 0 0,-1 1 0 0 0,1 0 0 0 0,-1-1 0 0 0,1 1-1 0 0,0-1 1 0 0,-1 1 0 0 0,1-1 0 0 0,0 1 0 0 0,0-1 0 0 0,0 1 0 0 0,1-1 0 0 0,-1 0 0 0 0,0 0-1 0 0,0 0 1 0 0,1 1 0 0 0,-1-1 0 0 0,0 0 0 0 0,1-1 0 0 0,-1 1 0 0 0,1 0 0 0 0,0 0-8 0 0,207 65 1481 0 0,-88-37-1307 0 0,42 32-100 0 0,-184-99-975 0 0,-18-17-5735 0 0,17 25-384 0 0,14 18-486 0 0</inkml:trace>
  <inkml:trace contextRef="#ctx0" brushRef="#br0" timeOffset="97488.758">21392 7454 9290 0 0,'0'0'3353'0'0,"0"0"-171"0"0,0 0-803 0 0,0 0-743 0 0,0 0-568 0 0,0 0-463 0 0,0 0-324 0 0,0 0-208 0 0,0 0-107 0 0,0 0-28 0 0,0 0 30 0 0,0 0 42 0 0,5 12 38 0 0,34 150 140 0 0,-38-111-319 0 0,11 125 61 0 0,28-66-4342 0 0,-26-85-687 0 0,-5-7-5214 0 0</inkml:trace>
  <inkml:trace contextRef="#ctx0" brushRef="#br0" timeOffset="97911.996">23862 7658 3721 0 0,'0'0'999'0'0,"0"0"-35"0"0,0 0-104 0 0,0 0 83 0 0,0 0 269 0 0,0 0 246 0 0,0 0 133 0 0,0 0-72 0 0,0 0-202 0 0,0 0-184 0 0,0 0-206 0 0,0 0-149 0 0,34-7-91 0 0,108-17-88 0 0,-19 32 576 0 0,-94 2-1039 0 0,4 1-48 0 0,0-1-1 0 0,1-2 1 0 0,0-1 0 0 0,1-2-1 0 0,0-1 1 0 0,0-2 0 0 0,0-1-1 0 0,0-2 1 0 0,-1-1 0 0 0,1-2-1 0 0,0-1 1 0 0,-1-2 0 0 0,0-1-1 0 0,0-2 1 0 0,10-5-88 0 0,-32 11 34 0 0,0 0-1 0 0,0 0 1 0 0,0-1 0 0 0,-1 0 0 0 0,1-1 0 0 0,-1 0-1 0 0,-1-1 1 0 0,1-1 0 0 0,-1 1 0 0 0,0-1 0 0 0,-1-1-1 0 0,0 0 1 0 0,0 0 0 0 0,-1-1 0 0 0,-1 0-1 0 0,1-1 1 0 0,-1 1 0 0 0,-1-2 0 0 0,0 1 0 0 0,-1 0-1 0 0,0-1 1 0 0,-1 0 0 0 0,0 0 0 0 0,-1 0 0 0 0,0-1-1 0 0,-1 1 1 0 0,0-6-34 0 0,-2 14-34 0 0,-1 1 0 0 0,0-1 0 0 0,-1 1 0 0 0,1-1 0 0 0,-1 1 0 0 0,1 0 1 0 0,-1 0-1 0 0,0-1 0 0 0,0 1 0 0 0,-1 1 0 0 0,1-1 0 0 0,-1 0 0 0 0,1 0 0 0 0,-1 1 0 0 0,0 0 0 0 0,0-1 0 0 0,0 1 0 0 0,0 0 0 0 0,0 0 0 0 0,0 1 0 0 0,-1-1 0 0 0,1 1 0 0 0,-1 0 1 0 0,1-1-1 0 0,-1 1 0 0 0,1 1 0 0 0,-1-1 0 0 0,0 1 0 0 0,1-1 0 0 0,-4 1 34 0 0,-113 7-872 0 0,108-5 872 0 0,1 1 1 0 0,-1 0-1 0 0,1 1 0 0 0,0 0 0 0 0,0 0 0 0 0,1 1 0 0 0,-1 1 0 0 0,1 0 1 0 0,0 0-1 0 0,1 1 0 0 0,0 1 0 0 0,0-1 0 0 0,0 1 0 0 0,1 1 0 0 0,0-1 1 0 0,0 2-1 0 0,1-1 0 0 0,1 1 0 0 0,0 0 0 0 0,0 0 0 0 0,0 0 0 0 0,2 1 1 0 0,-1 0-1 0 0,1 0 0 0 0,1 0 0 0 0,0 1 0 0 0,1-1 0 0 0,0 1 0 0 0,2-7 37 0 0,1 0-1 0 0,0 0 0 0 0,0 0 0 0 0,1 0 1 0 0,-1-1-1 0 0,1 1 0 0 0,0 0 0 0 0,0-1 0 0 0,1 1 1 0 0,-1-1-1 0 0,1 0 0 0 0,0 0 0 0 0,0 0 1 0 0,1 0-1 0 0,-1-1 0 0 0,1 1 0 0 0,-1-1 1 0 0,1 0-1 0 0,0 0 0 0 0,1 0 0 0 0,-1 0 1 0 0,0-1-1 0 0,1 0 0 0 0,-1 0 0 0 0,1 0 0 0 0,2 0-36 0 0,131 31 728 0 0,-71-27-883 0 0,-1-3 1 0 0,0-4-1 0 0,0-2 1 0 0,0-3-1 0 0,0-2 0 0 0,18-8 155 0 0,15-12-4104 0 0,-4-11-3524 0 0,-74 29-1742 0 0</inkml:trace>
  <inkml:trace contextRef="#ctx0" brushRef="#br0" timeOffset="98480.301">25479 6184 11971 0 0,'0'0'670'0'0,"0"0"-45"0"0,0 0-108 0 0,0 0-317 0 0,0 0-369 0 0,0 0-222 0 0,0 0-17 0 0,0 0 197 0 0,0 0 294 0 0,0 0 182 0 0,0 0 79 0 0,0 0 4 0 0,0 0 11 0 0,-6 31 41 0 0,-27 179 494 0 0,7-26-148 0 0,8 1 0 0 0,8 1 1 0 0,9 46-747 0 0,5-179 153 0 0,3 0 0 0 0,2-1 0 0 0,3 0 0 0 0,1-1 1 0 0,3-1-1 0 0,9 16-153 0 0,47 44 1023 0 0,-70-107-956 0 0,1-1-1 0 0,-1 0 0 0 0,1 1 1 0 0,0-1-1 0 0,0-1 0 0 0,0 1 1 0 0,0 0-1 0 0,0-1 0 0 0,0 1 1 0 0,0-1-1 0 0,0 0 0 0 0,1 0 1 0 0,-1 0-1 0 0,0-1 0 0 0,1 1 1 0 0,-1-1-1 0 0,1 0 0 0 0,-1 0 1 0 0,1 0-1 0 0,-1 0 0 0 0,0 0 1 0 0,1-1-1 0 0,-1 0 0 0 0,1 0 0 0 0,-1 0 1 0 0,0 0-1 0 0,0 0 0 0 0,0 0 1 0 0,0-1-1 0 0,0 0 0 0 0,0 1 1 0 0,0-1-1 0 0,0 0 0 0 0,0-1 1 0 0,-1 1-1 0 0,2-2-66 0 0,7-6-52 0 0,0-2 0 0 0,0 0-1 0 0,-1 0 1 0 0,-1 0 0 0 0,0-1 0 0 0,-1-1 0 0 0,0 0-1 0 0,-1 0 1 0 0,0 0 0 0 0,-2-1 0 0 0,1 0 0 0 0,-2 0-1 0 0,0 0 1 0 0,-1-1 0 0 0,0 1 0 0 0,-1-1-1 0 0,-1 0 1 0 0,-1 1 0 0 0,0-1 0 0 0,-2-14 52 0 0,1 27-28 0 0,1 0 1 0 0,-1 0-1 0 0,0-1 0 0 0,0 1 1 0 0,0 0-1 0 0,0 0 1 0 0,-1 1-1 0 0,1-1 1 0 0,-1 0-1 0 0,0 0 0 0 0,0 1 1 0 0,0-1-1 0 0,0 1 1 0 0,0-1-1 0 0,0 1 0 0 0,-1 0 1 0 0,1 0-1 0 0,-1 0 1 0 0,1 0-1 0 0,-1 1 1 0 0,0-1-1 0 0,0 1 0 0 0,0-1 1 0 0,0 1-1 0 0,0 0 1 0 0,0 0-1 0 0,0 0 0 0 0,0 1 1 0 0,0-1-1 0 0,0 1 1 0 0,-1-1-1 0 0,1 1 1 0 0,0 0-1 0 0,0 1 0 0 0,-1-1 1 0 0,1 0-1 0 0,0 1 1 0 0,0 0-1 0 0,0 0 0 0 0,0 0 1 0 0,0 0-1 0 0,0 0 1 0 0,0 0-1 0 0,0 1 0 0 0,0 0 1 0 0,1-1-1 0 0,-1 1 1 0 0,1 0-1 0 0,-1 0 1 0 0,1 1-1 0 0,0-1 0 0 0,-1 0 1 0 0,1 1-1 0 0,1-1 1 0 0,-1 1-1 0 0,0 0 0 0 0,-1 2 28 0 0,1-1 45 0 0,0 1 0 0 0,0 0-1 0 0,1 0 1 0 0,-1-1-1 0 0,1 1 1 0 0,0 0-1 0 0,0 0 1 0 0,1 0-1 0 0,-1 0 1 0 0,1 0-1 0 0,0 1 1 0 0,1-1-1 0 0,-1 0 1 0 0,1 0-1 0 0,0 0 1 0 0,0 0-1 0 0,0-1 1 0 0,1 1-1 0 0,0 0 1 0 0,0 0 0 0 0,0-1-1 0 0,1 1 1 0 0,-1-1-1 0 0,1 0 1 0 0,0 0-1 0 0,0 0 1 0 0,0 0-1 0 0,1 0 1 0 0,0-1-1 0 0,-1 1 1 0 0,1-1-1 0 0,3 2-44 0 0,144 79 965 0 0,66-23-1176 0 0,-144-46-2493 0 0,-1-1-3661 0 0,-43-10-3505 0 0</inkml:trace>
  <inkml:trace contextRef="#ctx0" brushRef="#br0" timeOffset="99104.965">26391 6292 9002 0 0,'0'0'1488'0'0,"0"0"14"0"0,0 0-357 0 0,0 0-326 0 0,0 0-295 0 0,0 0-340 0 0,0 0-337 0 0,0 0-234 0 0,0 0-21 0 0,0 0 110 0 0,0 0 203 0 0,0 0 178 0 0,0 0 78 0 0,-2 8 19 0 0,-5 48 311 0 0,3 0-1 0 0,2 0 1 0 0,2 1 0 0 0,7 42-491 0 0,10 211 1003 0 0,-33 155 283 0 0,5-147-649 0 0,23-270-504 0 0,0-19 498 0 0,-14-39 2947 0 0,1-16-2859 0 0,0-10-1978 0 0,-35-48-4571 0 0,4 34-2121 0 0,29 45 6865 0 0,-6-10-6485 0 0</inkml:trace>
  <inkml:trace contextRef="#ctx0" brushRef="#br0" timeOffset="99574.716">26103 7151 8962 0 0,'0'0'2627'0'0,"0"0"-997"0"0,0 0-674 0 0,0 0-640 0 0,0 0-405 0 0,0 0-163 0 0,0 0 17 0 0,0 0 152 0 0,0 0 118 0 0,0 0 24 0 0,0 0 13 0 0,0 0 10 0 0,0 0-4 0 0,28 8 4 0 0,155 45 229 0 0,-171-49-232 0 0,0-1-1 0 0,1 0 1 0 0,-1-1-1 0 0,0 0 1 0 0,1-1-1 0 0,-1-1 1 0 0,1 0-1 0 0,0 0 1 0 0,-1-1-1 0 0,1-1 1 0 0,-1 0-1 0 0,0-1 1 0 0,0 0-1 0 0,0-1 1 0 0,0 0-1 0 0,0-1 1 0 0,-1 0-1 0 0,0-1 1 0 0,0 0-1 0 0,0-1 1 0 0,-1 0-1 0 0,0 0 1 0 0,0-1-1 0 0,-1-1 1 0 0,0 0-1 0 0,0 0 1 0 0,-1-1-1 0 0,-1 0 1 0 0,1 0-1 0 0,4-10-78 0 0,3-5 50 0 0,-2 0 0 0 0,0-1-1 0 0,-2-1 1 0 0,-1 0 0 0 0,-1-1 0 0 0,-1 0-1 0 0,-1 0 1 0 0,-2-1 0 0 0,-1 1-1 0 0,-1-1 1 0 0,-2-6-50 0 0,0 9 198 0 0,-1-1 0 0 0,-1 0 0 0 0,-1 1 0 0 0,-2-1-1 0 0,0 1 1 0 0,-2 0 0 0 0,-1 0 0 0 0,-1 1 0 0 0,-1-1 0 0 0,-2 2 0 0 0,-4-8-198 0 0,15 32-20 0 0,1 0 0 0 0,-1 1 0 0 0,0-1 0 0 0,0 1 0 0 0,0-1 0 0 0,1 1 0 0 0,-1-1 0 0 0,0 1 0 0 0,0-1 0 0 0,0 1 1 0 0,0-1-1 0 0,0 1 0 0 0,0-1 0 0 0,0 1 0 0 0,0 0 0 0 0,0-1 0 0 0,0 1 0 0 0,0-1 0 0 0,0 1 0 0 0,0-1 0 0 0,0 1 1 0 0,0-1-1 0 0,-1 1 0 0 0,1-1 0 0 0,0 1 0 0 0,0-1 0 0 0,-1 0 0 0 0,1 1 0 0 0,0-1 0 0 0,-1 1 0 0 0,1-1 0 0 0,0 1 1 0 0,-1-1-1 0 0,1 0 0 0 0,0 1 0 0 0,-1-1 0 0 0,1 0 0 0 0,-1 0 0 0 0,1 1 0 0 0,-1-1 0 0 0,1 0 0 0 0,-1 0 1 0 0,1 0-1 0 0,-1 1 0 0 0,1-1 0 0 0,-1 0 0 0 0,1 0 0 0 0,-1 0 0 0 0,1 0 0 0 0,-1 0 0 0 0,1 0 0 0 0,-1 0 0 0 0,1 0 1 0 0,-1 0-1 0 0,1 0 0 0 0,-1 0 0 0 0,1-1 0 0 0,-1 1 0 0 0,1 0 0 0 0,-1 0 0 0 0,1 0 0 0 0,-1-1 0 0 0,1 1 20 0 0,-2 67-36 0 0,2-56 113 0 0,50 809 1143 0 0,-46-768-1143 0 0,2 0 0 0 0,2 0 0 0 0,2-1 0 0 0,3 0 0 0 0,2-1 0 0 0,17 39-77 0 0,-18-78 88 0 0,-13-25-2461 0 0,-5-3-3788 0 0,0 7-2946 0 0</inkml:trace>
  <inkml:trace contextRef="#ctx0" brushRef="#br0" timeOffset="99836.71">26284 7128 17316 0 0,'0'0'960'0'0,"0"0"-153"0"0,0 0-421 0 0,0 0-279 0 0,0 0-43 0 0,0 0 95 0 0,39-9 106 0 0,129-29 66 0 0,187 8 879 0 0,47 26-1317 0 0,-238 5-3067 0 0,-160-1 2428 0 0,7 1-400 0 0,-7 4-7455 0 0,-4-3 1898 0 0</inkml:trace>
  <inkml:trace contextRef="#ctx0" brushRef="#br0" timeOffset="100455.644">26869 7269 13747 0 0,'0'0'1476'0'0,"0"0"-554"0"0,0 0-559 0 0,0 0-405 0 0,0 0-40 0 0,0 0 57 0 0,0 0 31 0 0,0 0 10 0 0,0 0 12 0 0,0 0 24 0 0,32-1 16 0 0,98-3 28 0 0,-36 21 536 0 0,-80-13-391 0 0,-12-4-264 0 0,-1 0 0 0 0,1 0 0 0 0,0 0 1 0 0,0 0-1 0 0,0 0 0 0 0,0 0 0 0 0,-1 0 1 0 0,1 0-1 0 0,0 1 0 0 0,0-1 1 0 0,0 1-1 0 0,-1 0 0 0 0,1-1 0 0 0,0 1 1 0 0,-1 0-1 0 0,1 0 0 0 0,-1 0 0 0 0,1 0 1 0 0,-1 0-1 0 0,1 0 0 0 0,-1 0 0 0 0,0 1 1 0 0,1-1-1 0 0,-1 1 0 0 0,0-1 1 0 0,0 1-1 0 0,0-1 0 0 0,0 1 0 0 0,0-1 1 0 0,0 1-1 0 0,-1 0 0 0 0,1-1 0 0 0,-1 1 1 0 0,1 0-1 0 0,-1 0 0 0 0,1 0 1 0 0,-1-1-1 0 0,0 1 0 0 0,0 0 0 0 0,0 0 1 0 0,0 0-1 0 0,0 0 0 0 0,-1-1 0 0 0,1 1 1 0 0,0 0-1 0 0,-1 0 0 0 0,1 0 1 0 0,-1-1-1 0 0,0 1 0 0 0,1 0 0 0 0,-1-1 1 0 0,0 1-1 0 0,0-1 0 0 0,-1 2 23 0 0,-75 168 1103 0 0,74-164-1041 0 0,1 0 0 0 0,0-1-1 0 0,1 1 1 0 0,-1 0 0 0 0,1 0 0 0 0,1 0 0 0 0,-1 0-1 0 0,1 0 1 0 0,0 1 0 0 0,1-1 0 0 0,0 0 0 0 0,0 0-1 0 0,0 0 1 0 0,1-1 0 0 0,0 1 0 0 0,0 0-1 0 0,1-1 1 0 0,0 1 0 0 0,0-1 0 0 0,1 0 0 0 0,-1 0-1 0 0,1 0 1 0 0,0 0 0 0 0,5 4-62 0 0,2-5 140 0 0,0 0-1 0 0,0-1 1 0 0,1 0-1 0 0,-1-1 1 0 0,1 0 0 0 0,-1-1-1 0 0,1 0 1 0 0,0-1-1 0 0,0 0 1 0 0,0-1-1 0 0,0 0 1 0 0,0-1 0 0 0,0-1-1 0 0,-1 0 1 0 0,5-1-140 0 0,-3 1 11 0 0,0 0 0 0 0,-1-1-1 0 0,1-1 1 0 0,-1 0 0 0 0,1-1 0 0 0,-1 0 0 0 0,-1-1 0 0 0,1 0 0 0 0,-1-1 0 0 0,0 0 0 0 0,0 0-1 0 0,-1-2 1 0 0,0 1 0 0 0,-1-1 0 0 0,1 0 0 0 0,-2-1 0 0 0,0 0 0 0 0,0-1 0 0 0,0 0 0 0 0,-1 0-1 0 0,-1 0 1 0 0,0-1 0 0 0,-1 0 0 0 0,0 0 0 0 0,-1-1 0 0 0,0 1 0 0 0,-1-1 0 0 0,0 0-1 0 0,-1 0 1 0 0,-1 0 0 0 0,1-12-11 0 0,-2 26-8 0 0,0-1-1 0 0,0 1 1 0 0,0-1 0 0 0,0 1-1 0 0,0-1 1 0 0,0 1-1 0 0,0 0 1 0 0,0-1-1 0 0,0 1 1 0 0,0-1 0 0 0,0 1-1 0 0,0-1 1 0 0,0 1-1 0 0,0 0 1 0 0,0-1 0 0 0,-1 1-1 0 0,1-1 1 0 0,0 1-1 0 0,0-1 1 0 0,-1 1-1 0 0,1-1 1 0 0,0 1 0 0 0,-1-1-1 0 0,1 1 1 0 0,0-1-1 0 0,-1 0 1 0 0,1 1 0 0 0,-1-1-1 0 0,1 0 1 0 0,-1 1-1 0 0,1-1 1 0 0,-1 0-1 0 0,1 1 1 0 0,-1-1 0 0 0,1 0-1 0 0,-1 0 1 0 0,1 0-1 0 0,-1 1 1 0 0,0-1 0 0 0,1 0-1 0 0,-1 0 1 0 0,1 0-1 0 0,-1 0 1 0 0,1 0 0 0 0,-1 0-1 0 0,0 0 1 0 0,1 0-1 0 0,-1 0 1 0 0,1-1-1 0 0,-1 1 1 0 0,1 0 0 0 0,-1 0-1 0 0,1 0 1 0 0,-1-1-1 0 0,1 1 1 0 0,-1 0 0 0 0,1-1-1 0 0,-1 1 9 0 0,-1 8 53 0 0,1 0 0 0 0,0 0-1 0 0,0 1 1 0 0,1-1 0 0 0,0 0-1 0 0,0 0 1 0 0,1 0 0 0 0,0 1 0 0 0,1-1-1 0 0,0 0 1 0 0,0 0 0 0 0,1 0 0 0 0,-1-1-1 0 0,2 1 1 0 0,-1-1 0 0 0,1 1-1 0 0,0-1 1 0 0,1 0 0 0 0,0-1 0 0 0,0 1-1 0 0,0-1 1 0 0,1 0 0 0 0,0 0 0 0 0,0-1-1 0 0,0 1 1 0 0,1-1 0 0 0,0-1-1 0 0,3 3-52 0 0,171 71-357 0 0,-117-63-3145 0 0,-1-2-4392 0 0,-41-9-2484 0 0</inkml:trace>
  <inkml:trace contextRef="#ctx0" brushRef="#br0" timeOffset="100726.646">27543 6968 19188 0 0,'0'0'1352'0'0,"0"0"-623"0"0,0 0-89 0 0,0 0-200 0 0,0 0-256 0 0,0 0-216 0 0,0 0-152 0 0,0 0-136 0 0,0 0-32 0 0,0 0-40 0 0,0 0-145 0 0,0 0-263 0 0,0 0-416 0 0,0 0-744 0 0,114-102-1281 0 0,-101 111-768 0 0,1-1-5481 0 0</inkml:trace>
  <inkml:trace contextRef="#ctx0" brushRef="#br0" timeOffset="101022.616">28207 7469 17732 0 0,'0'0'221'0'0,"0"0"-369"0"0,0 0-228 0 0,0 0 13 0 0,0 0 93 0 0,0 0 135 0 0,0 0 144 0 0,0 0 119 0 0,0 0 111 0 0,0 0 106 0 0,0 0 95 0 0,0 0 23 0 0,17 6-44 0 0,53 16-103 0 0,55-33 153 0 0,-91 2-419 0 0,-22 8-72 0 0,0-1-1 0 0,0 1 1 0 0,-1-2 0 0 0,1 0 0 0 0,0 0-1 0 0,-1-1 1 0 0,0 0 0 0 0,0-1 0 0 0,0-1-1 0 0,-1 1 1 0 0,1-2 0 0 0,-1 1 0 0 0,-1-2-1 0 0,1 1 1 0 0,-1-1 0 0 0,-1 0 0 0 0,0-1-1 0 0,0 0 1 0 0,0 0 0 0 0,-1-1 0 0 0,0 0-1 0 0,2-7 23 0 0,-8 15-49 0 0,-1-1 0 0 0,0 0-1 0 0,1 1 1 0 0,-1-1-1 0 0,0 0 1 0 0,-1 1 0 0 0,1-1-1 0 0,0 0 1 0 0,-1 1 0 0 0,1-1-1 0 0,-1 1 1 0 0,0-1-1 0 0,0 1 1 0 0,0-1 0 0 0,0 1-1 0 0,-1-1 1 0 0,1 1 0 0 0,-1 0-1 0 0,1 0 1 0 0,-1 0-1 0 0,0 0 1 0 0,1 0 0 0 0,-1 0-1 0 0,0 0 1 0 0,0 1-1 0 0,-1-1 1 0 0,1 1 0 0 0,0-1-1 0 0,0 1 1 0 0,-1 0 0 0 0,1 0-1 0 0,-1 0 1 0 0,1 0-1 0 0,-1 0 1 0 0,1 1 0 0 0,-1-1-1 0 0,-1 0 50 0 0,-105-9-1039 0 0,101 10 1079 0 0,-12 1 19 0 0,-1 1 0 0 0,1 1-1 0 0,-1 1 1 0 0,1 1 0 0 0,0 0-1 0 0,1 2 1 0 0,0 0-1 0 0,0 1 1 0 0,0 1 0 0 0,1 0-1 0 0,0 2 1 0 0,1 0 0 0 0,0 1-1 0 0,1 1 1 0 0,0 0-1 0 0,1 1 1 0 0,1 1 0 0 0,0 0-1 0 0,1 1 1 0 0,0 1-1 0 0,2 0 1 0 0,-2 3-59 0 0,10-14 41 0 0,0-1-1 0 0,1 0 1 0 0,0 1 0 0 0,0 0-1 0 0,0 0 1 0 0,1-1-1 0 0,0 1 1 0 0,0 0 0 0 0,0 0-1 0 0,1 0 1 0 0,0 0 0 0 0,0 0-1 0 0,0 0 1 0 0,1 0 0 0 0,0 0-1 0 0,0 0 1 0 0,1 0-1 0 0,-1 0 1 0 0,1-1 0 0 0,0 1-1 0 0,1 0 1 0 0,0-1 0 0 0,-1 0-1 0 0,2 0 1 0 0,-1 0-1 0 0,1 0 1 0 0,-1 0 0 0 0,1-1-1 0 0,0 1 1 0 0,1-1 0 0 0,-1 0-1 0 0,1 0 1 0 0,0-1-1 0 0,0 0 1 0 0,0 1 0 0 0,0-2-1 0 0,1 1 1 0 0,-1 0 0 0 0,1-1-1 0 0,0 0 1 0 0,-1-1 0 0 0,1 1-1 0 0,6 0-40 0 0,197 19-617 0 0,-72-29-4395 0 0,-88 3 236 0 0,-12-1-4079 0 0</inkml:trace>
  <inkml:trace contextRef="#ctx0" brushRef="#br0" timeOffset="101554.278">28767 6395 12531 0 0,'0'0'2667'0'0,"0"0"-1009"0"0,0 0-750 0 0,0 0-795 0 0,0 0-553 0 0,0 0-173 0 0,0 0 88 0 0,0 0 308 0 0,0 0 241 0 0,0 0 143 0 0,0 0 84 0 0,0 40 62 0 0,2 133 70 0 0,27 78 498 0 0,-28-247-875 0 0,3 59 123 0 0,4 0-1 0 0,2 0 0 0 0,2-1 1 0 0,4 0-1 0 0,2-1 1 0 0,2-1-1 0 0,3-1 1 0 0,3-1-1 0 0,3-1 1 0 0,1-2-1 0 0,5 2-128 0 0,-33-53 72 0 0,0 0 0 0 0,1-1 0 0 0,-1 1 0 0 0,1 0-1 0 0,-1-1 1 0 0,1 0 0 0 0,0 0 0 0 0,0 0 0 0 0,1 0 0 0 0,-1 0 0 0 0,1 0 0 0 0,-1-1-1 0 0,1 0 1 0 0,0 0 0 0 0,0 0 0 0 0,0 0 0 0 0,0 0 0 0 0,0-1 0 0 0,0 0-1 0 0,1 0 1 0 0,-1 0 0 0 0,0 0 0 0 0,1-1 0 0 0,-1 1 0 0 0,0-1 0 0 0,1 0-1 0 0,-1-1 1 0 0,0 1 0 0 0,1-1 0 0 0,-1 0 0 0 0,0 0 0 0 0,0 0 0 0 0,1 0 0 0 0,-1-1-1 0 0,0 0-71 0 0,12-6-352 0 0,-1 0-1 0 0,0-1 1 0 0,0 0-1 0 0,-1-2 1 0 0,-1 1-1 0 0,1-2 1 0 0,-2 0-1 0 0,1 0 1 0 0,-2-2 0 0 0,0 1-1 0 0,0-1 1 0 0,-1-1-1 0 0,2-5 353 0 0,-40 67 1050 0 0,26-40-1006 0 0,0-1 0 0 0,0 0 0 0 0,0 1 0 0 0,1-1 0 0 0,0 1 1 0 0,0 0-1 0 0,1-1 0 0 0,0 1 0 0 0,0 0 0 0 0,0-1 0 0 0,1 1 0 0 0,0 0 1 0 0,0-1-1 0 0,1 1 0 0 0,0-1 0 0 0,0 0 0 0 0,0 0 0 0 0,1 1 0 0 0,0-1 1 0 0,0-1-1 0 0,1 1 0 0 0,-1 0 0 0 0,1-1 0 0 0,0 0 0 0 0,1 0 0 0 0,-1 0 1 0 0,1 0-1 0 0,0-1 0 0 0,0 0 0 0 0,1 0 0 0 0,-1 0 0 0 0,1-1 0 0 0,0 1 1 0 0,0-1-1 0 0,0-1 0 0 0,0 1 0 0 0,0-1 0 0 0,1 0 0 0 0,2 0-44 0 0,20 4-19 0 0,0-1-1 0 0,0-2 0 0 0,0-1 0 0 0,0-1 0 0 0,0-1 1 0 0,1-2-1 0 0,-1 0 0 0 0,0-3 0 0 0,-1 0 0 0 0,1-2 1 0 0,-1-1-1 0 0,20-8 20 0 0,-37 14-110 0 0,-1-1 0 0 0,0 1 0 0 0,0-2 0 0 0,0 1 0 0 0,0-2 0 0 0,0 1 0 0 0,-1-1 0 0 0,0-1 0 0 0,0 1 0 0 0,0-2 0 0 0,-1 1 0 0 0,0-1 0 0 0,0 0 0 0 0,-1-1 0 0 0,1 0 0 0 0,-2 0 0 0 0,1-1 0 0 0,-1 1 0 0 0,-1-1 0 0 0,1-1 0 0 0,-2 1 0 0 0,1-1 0 0 0,-1 0 0 0 0,-1 0 0 0 0,0 0 0 0 0,0 0 0 0 0,-1 0 0 0 0,0-1 0 0 0,-1 0 0 0 0,0 1 0 0 0,-1-1 0 0 0,0 1 0 0 0,0-1 0 0 0,-2-4 110 0 0,-2 6 19 0 0,0 0 0 0 0,-1 1 0 0 0,0-1-1 0 0,0 1 1 0 0,-1 0 0 0 0,0 1-1 0 0,-1-1 1 0 0,1 1 0 0 0,-1 0 0 0 0,-1 1-1 0 0,1 0 1 0 0,-1 0 0 0 0,0 1-1 0 0,-1 0 1 0 0,1 0 0 0 0,-1 1-1 0 0,0 0 1 0 0,0 0 0 0 0,0 1 0 0 0,-1 0-1 0 0,1 1 1 0 0,-1 0 0 0 0,0 1-1 0 0,-1-1-18 0 0,3 1 62 0 0,1-1 1 0 0,-1 1-1 0 0,1 1 0 0 0,-1-1 0 0 0,0 1 0 0 0,1 1 0 0 0,-1-1 0 0 0,1 1 0 0 0,-1 1 0 0 0,1-1 0 0 0,-1 1 1 0 0,1 1-1 0 0,0-1 0 0 0,0 1 0 0 0,0 0 0 0 0,0 1 0 0 0,1 0 0 0 0,-1 0 0 0 0,1 0 0 0 0,0 1 0 0 0,0 0 0 0 0,1 0 1 0 0,-1 0-1 0 0,1 1 0 0 0,0-1 0 0 0,1 1 0 0 0,-1 1 0 0 0,1-1 0 0 0,0 1 0 0 0,1-1 0 0 0,-1 2-62 0 0,2-1 70 0 0,0 0 0 0 0,1 0 1 0 0,0 1-1 0 0,0-1 0 0 0,1 0 0 0 0,0 0 0 0 0,0 1 0 0 0,1-1 0 0 0,-1 0 0 0 0,2 0 0 0 0,-1 0 0 0 0,1 0 0 0 0,0 0 0 0 0,0 0 0 0 0,1 0 0 0 0,0-1 0 0 0,0 1 1 0 0,1-1-1 0 0,-1 0 0 0 0,1 0 0 0 0,1 0 0 0 0,-1 0 0 0 0,1-1 0 0 0,0 0 0 0 0,0 0 0 0 0,1 0 0 0 0,5 3-70 0 0,173 104 968 0 0,123-11-2192 0 0,-202-79-2423 0 0,0-5-3918 0 0,-67-11-1480 0 0</inkml:trace>
  <inkml:trace contextRef="#ctx0" brushRef="#br0" timeOffset="102074.687">26296 4536 9746 0 0,'0'0'1228'0'0,"0"0"-574"0"0,0 0-335 0 0,0 0-110 0 0,0 0-9 0 0,0 0 19 0 0,0 0 51 0 0,0 0 36 0 0,0 0 59 0 0,-3 33 55 0 0,-12 213 903 0 0,13-163-903 0 0,4-1-1 0 0,3 0 1 0 0,4 0-1 0 0,3 0 1 0 0,19 63-420 0 0,9-2 451 0 0,-42-154 761 0 0,-8-27-5226 0 0,-11-2-3433 0 0,14 28-112 0 0</inkml:trace>
  <inkml:trace contextRef="#ctx0" brushRef="#br0" timeOffset="102469.881">25783 4677 16315 0 0,'0'0'1619'0'0,"0"0"-117"0"0,0 0-480 0 0,0 0-510 0 0,0 0-319 0 0,0 0-162 0 0,0 0-63 0 0,0 0 17 0 0,38-22 34 0 0,125-70 14 0 0,-156 87-27 0 0,1 1 1 0 0,0 0-1 0 0,0 1 0 0 0,1 0 0 0 0,-1 0 1 0 0,1 1-1 0 0,-1 0 0 0 0,1 1 0 0 0,0 0 0 0 0,-1 0 1 0 0,1 1-1 0 0,0 0 0 0 0,0 0 0 0 0,0 1-6 0 0,21 0 32 0 0,101-2 87 0 0,0 6 0 0 0,-1 5 0 0 0,44 13-119 0 0,-157-20-5 0 0,24 3-45 0 0,-1 2 1 0 0,-1 2-1 0 0,1 1 1 0 0,-2 2-1 0 0,0 2 1 0 0,34 17 49 0 0,-72-31-33 0 0,1-1 0 0 0,0 1 0 0 0,0 0 0 0 0,0-1 0 0 0,0 1 1 0 0,0 0-1 0 0,-1 0 0 0 0,1 0 0 0 0,0-1 0 0 0,-1 1 0 0 0,1 0 1 0 0,0 0-1 0 0,-1 0 0 0 0,1 0 0 0 0,-1 0 0 0 0,0 0 1 0 0,1 0-1 0 0,-1 0 0 0 0,0 0 0 0 0,1 0 0 0 0,-1 0 0 0 0,0 0 1 0 0,0 1-1 0 0,0-1 0 0 0,0 0 0 0 0,0 0 0 0 0,0 0 0 0 0,0 0 1 0 0,-1 0-1 0 0,1 0 0 0 0,0 0 0 0 0,-1 0 0 0 0,1 0 1 0 0,0 0-1 0 0,-1 0 0 0 0,0 0 0 0 0,1 0 0 0 0,-1 0 0 0 0,1 0 1 0 0,-1 0-1 0 0,0 0 0 0 0,0-1 0 0 0,1 1 0 0 0,-1 0 0 0 0,0-1 1 0 0,0 1-1 0 0,0 0 0 0 0,0-1 0 0 0,0 1 0 0 0,0-1 0 0 0,0 1 1 0 0,0-1-1 0 0,0 0 0 0 0,0 1 0 0 0,0-1 0 0 0,0 0 1 0 0,0 0-1 0 0,0 0 0 0 0,0 1 0 0 0,0-1 33 0 0,-68 27 197 0 0,-391 61 321 0 0,75-22-397 0 0,307-30-2277 0 0,104-4-6568 0 0,-11-24-515 0 0</inkml:trace>
  <inkml:trace contextRef="#ctx0" brushRef="#br0" timeOffset="103060.222">26886 5207 13091 0 0,'0'0'2626'0'0,"0"0"-2086"0"0,0 0-564 0 0,0 0-31 0 0,0 0-33 0 0,0 0 29 0 0,0 0 81 0 0,0 0 142 0 0,0 0 165 0 0,0 0 130 0 0,0 0 52 0 0,0 0-62 0 0,-16-7-207 0 0,-44-24-262 0 0,124 8-1135 0 0,252 10-3449 0 0,-325 57 5017 0 0,-48 24 587 0 0,43-54-948 0 0,0 1-1 0 0,1 0 0 0 0,1 1 0 0 0,1 0 0 0 0,0 1 0 0 0,1 0 0 0 0,1 1 1 0 0,1 0-1 0 0,-2 5-51 0 0,10-21 44 0 0,-1-1 0 0 0,0 1 0 0 0,1-1 1 0 0,-1 1-1 0 0,0 0 0 0 0,1 0 0 0 0,0-1 0 0 0,-1 1 1 0 0,1 0-1 0 0,0 0 0 0 0,0-1 0 0 0,0 1 0 0 0,0 0 1 0 0,0 0-1 0 0,1-1 0 0 0,-1 1 0 0 0,1 0 0 0 0,-1 0 1 0 0,1-1-1 0 0,-1 1 0 0 0,1-1 0 0 0,0 1 0 0 0,0 0 1 0 0,0-1-1 0 0,0 1 0 0 0,0-1 0 0 0,0 0 0 0 0,0 1 1 0 0,0-1-1 0 0,0 0 0 0 0,1 0 0 0 0,-1 0 0 0 0,0 1 1 0 0,1-2-1 0 0,-1 1 0 0 0,1 0 0 0 0,0 0 0 0 0,-1 0 1 0 0,1-1-1 0 0,0 1 0 0 0,-1-1 0 0 0,1 1-44 0 0,80-1 1786 0 0,84-29-2571 0 0,73-55-6312 0 0,-210 63 7946 0 0,-26 12 5334 0 0,-1 29-6241 0 0,14-17 276 0 0,0-1 0 0 0,0-1 1 0 0,1-1-1 0 0,-1 0 0 0 0,1-1 0 0 0,-1-1 1 0 0,0 0-1 0 0,0-2 0 0 0,0 1 1 0 0,0-2-1 0 0,-1 0 0 0 0,1-1 0 0 0,-1-1 1 0 0,-1 0-1 0 0,1-1 0 0 0,-1 0 1 0 0,-1-1-1 0 0,1-1 0 0 0,7-8-218 0 0,-16 16-16 0 0,-1-1 0 0 0,0 1 1 0 0,0-1-1 0 0,0 0 0 0 0,0 0 0 0 0,0-1 0 0 0,-1 1 0 0 0,0-1 0 0 0,1 0 1 0 0,-1 0-1 0 0,-1 0 0 0 0,1 0 0 0 0,0 0 0 0 0,-1-1 0 0 0,0 1 1 0 0,0-1-1 0 0,-1 1 0 0 0,1-1 0 0 0,-1 0 0 0 0,0 0 0 0 0,0 0 0 0 0,0 1 1 0 0,-1-1-1 0 0,0 0 0 0 0,0 0 0 0 0,0 0 0 0 0,0 0 0 0 0,-1 0 0 0 0,0 0 1 0 0,0 0-1 0 0,0 0 0 0 0,-1 1 0 0 0,1-1 0 0 0,-1 1 0 0 0,-1-1 0 0 0,1 1 1 0 0,0-1-1 0 0,-1 1 0 0 0,0 0 0 0 0,0 0 0 0 0,0 1 0 0 0,0-1 0 0 0,-1 0 1 0 0,0 1-1 0 0,1 0 0 0 0,-1 0 0 0 0,0 0 0 0 0,-1 0 0 0 0,1 1 0 0 0,0 0 1 0 0,-1 0-1 0 0,1 0 0 0 0,-1 0 0 0 0,-1 0 16 0 0,-12-1-122 0 0,0 1 1 0 0,0 1-1 0 0,0 1 1 0 0,0 0-1 0 0,0 1 0 0 0,-1 1 1 0 0,1 1-1 0 0,1 0 0 0 0,-1 2 1 0 0,1 0-1 0 0,-10 4 122 0 0,19-6-37 0 0,1-1 0 0 0,-1 2 0 0 0,1-1 0 0 0,0 1 0 0 0,0 0 0 0 0,0 1 0 0 0,0-1 0 0 0,1 1 0 0 0,0 1 0 0 0,0-1 0 0 0,0 1 0 0 0,1 0 0 0 0,0 1 0 0 0,0-1 0 0 0,0 1 0 0 0,1 0 0 0 0,0 0 0 0 0,0 0 0 0 0,1 0 0 0 0,0 1 0 0 0,0 0 0 0 0,1-1 0 0 0,0 1 0 0 0,0 0 0 0 0,1 0 0 0 0,-1 5 37 0 0,17 45-1864 0 0,8-24-3080 0 0,-20-30 3918 0 0,7 12-8383 0 0</inkml:trace>
  <inkml:trace contextRef="#ctx0" brushRef="#br0" timeOffset="103580.344">28061 5142 14403 0 0,'0'0'1108'0'0,"0"0"-1097"0"0,0 0-372 0 0,0 0-25 0 0,0 0 70 0 0,0 0 133 0 0,0 0 142 0 0,0 0 112 0 0,0 0 126 0 0,-9 36 115 0 0,-26 115 67 0 0,35-27 357 0 0,54 290 678 0 0,-51-396-1270 0 0,0 0 1 0 0,2 0 0 0 0,0 0 0 0 0,1 0 0 0 0,0-1-1 0 0,2 0 1 0 0,0-1 0 0 0,0 1 0 0 0,2-1-1 0 0,0-1 1 0 0,5 5-145 0 0,-15-20 690 0 0,0 0 199 0 0,-7-87 1459 0 0,-46-39-3017 0 0,25 67 808 0 0,3 2-219 0 0,8 24-20 0 0,0 0 0 0 0,3-1 0 0 0,1-1-1 0 0,1 0 1 0 0,2-1 0 0 0,1-1 0 0 0,3 1 0 0 0,0-1 0 0 0,3 0-1 0 0,0 0 1 0 0,4-35 100 0 0,1 63-29 0 0,0 1-1 0 0,0-1 1 0 0,1 1 0 0 0,0 0-1 0 0,0 0 1 0 0,1 0-1 0 0,0 1 1 0 0,0-1 0 0 0,1 1-1 0 0,0 0 1 0 0,0 0 0 0 0,0 1-1 0 0,1-1 1 0 0,0 1-1 0 0,1 1 1 0 0,-1-1 0 0 0,1 1-1 0 0,0 0 1 0 0,1 0-1 0 0,-1 1 1 0 0,1 0 0 0 0,0 1-1 0 0,0-1 1 0 0,0 2 0 0 0,0-1-1 0 0,0 1 1 0 0,4 0 29 0 0,240-21-347 0 0,-228 23 384 0 0,-5-1-95 0 0,0 2-1 0 0,1-1 1 0 0,-1 2-1 0 0,0 1 0 0 0,-1 0 1 0 0,1 1-1 0 0,-1 1 1 0 0,1 1-1 0 0,-1 1 0 0 0,-1 0 1 0 0,1 1-1 0 0,-1 1 1 0 0,-1 1-1 0 0,13 8 59 0 0,-28-17-36 0 0,0 0 0 0 0,1 0 0 0 0,-1 1 0 0 0,0-1 0 0 0,1 0 0 0 0,-1 0 0 0 0,0 1 0 0 0,0-1 0 0 0,0 0 0 0 0,0 1 0 0 0,0-1 0 0 0,0 1 1 0 0,-1-1-1 0 0,1 1 0 0 0,0 0 0 0 0,-1-1 0 0 0,1 1 0 0 0,-1 0 0 0 0,0-1 0 0 0,1 1 0 0 0,-1 0 0 0 0,0-1 0 0 0,0 1 0 0 0,0 0 0 0 0,0 0 0 0 0,-1-1 0 0 0,1 1 0 0 0,0 0 0 0 0,-1-1 0 0 0,1 1 0 0 0,-1 0 0 0 0,1-1 0 0 0,-1 1 0 0 0,0-1 0 0 0,0 1 0 0 0,0-1 0 0 0,0 1 0 0 0,0-1 0 0 0,0 1 0 0 0,0-1 0 0 0,0 0 0 0 0,-1 0 0 0 0,1 0 0 0 0,0 0 0 0 0,-1 0 1 0 0,1 0-1 0 0,-1 0 0 0 0,1 0 0 0 0,-1 0 0 0 0,1 0 0 0 0,-1-1 0 0 0,0 1 0 0 0,0-1 36 0 0,-93 30 159 0 0,5-20-291 0 0,-1-4 1 0 0,1-4-1 0 0,-1-4 0 0 0,-52-8 132 0 0,93 4-2460 0 0,17 2-3496 0 0,20 2-2582 0 0</inkml:trace>
  <inkml:trace contextRef="#ctx0" brushRef="#br0" timeOffset="104226.455">28649 4923 17260 0 0,'0'0'57'0'0,"0"0"-90"0"0,0 0-178 0 0,0 0-185 0 0,0 0-88 0 0,0 0 24 0 0,0 0 96 0 0,0 0 120 0 0,0 0 97 0 0,0 0 52 0 0,0 0 26 0 0,0 0-42 0 0,0 0 11 0 0,-4-3 43 0 0,4 3 58 0 0,0-1 0 0 0,0 1 0 0 0,1 0 0 0 0,-1 0 0 0 0,0-1 0 0 0,1 1 1 0 0,-1 0-1 0 0,0 0 0 0 0,0-1 0 0 0,0 1 0 0 0,1 0 0 0 0,-1-1 0 0 0,0 1 0 0 0,0 0 0 0 0,0-1 1 0 0,0 1-1 0 0,0 0 0 0 0,1-1 0 0 0,-1 1 0 0 0,0-1 0 0 0,0 1 0 0 0,0 0 0 0 0,0-1 0 0 0,0 1 0 0 0,0 0 1 0 0,0-1-1 0 0,0 1 0 0 0,-1 0 0 0 0,1-1 0 0 0,0 1 0 0 0,0-1 0 0 0,0 1 0 0 0,0 0 0 0 0,0-1 1 0 0,-1 1-1 0 0,1 0 0 0 0,0-1 0 0 0,0 1 0 0 0,0 0 0 0 0,-1 0 0 0 0,1-1 0 0 0,0 1 0 0 0,0 0 1 0 0,-1 0-1 0 0,1-1 0 0 0,0 1 0 0 0,-1 0 0 0 0,1 0 0 0 0,0 0 0 0 0,-1 0 0 0 0,1-1 0 0 0,-1 1-1 0 0,54 6 164 0 0,-22-2-167 0 0,335 24-1298 0 0,-365-28 1291 0 0,-1-1 1 0 0,1 1-1 0 0,0-1 1 0 0,0 1-1 0 0,-1 0 0 0 0,1 0 1 0 0,0-1-1 0 0,0 1 1 0 0,-1 0-1 0 0,1 0 0 0 0,0 0 1 0 0,0 0-1 0 0,0 0 1 0 0,-1 0-1 0 0,1 0 1 0 0,0 0-1 0 0,0 0 0 0 0,0 0 1 0 0,-1 0-1 0 0,1 0 1 0 0,0 1-1 0 0,0-1 0 0 0,-1 0 1 0 0,1 0-1 0 0,0 1 1 0 0,-1-1-1 0 0,1 1 1 0 0,0-1-1 0 0,-1 1 0 0 0,1-1 1 0 0,0 1-1 0 0,-1-1 1 0 0,1 1-1 0 0,-1-1 0 0 0,1 1 1 0 0,-1 0-1 0 0,1-1 1 0 0,-1 1-1 0 0,0 0 1 0 0,1-1-1 0 0,-1 1 0 0 0,0 0 1 0 0,1 0-1 0 0,-1 0 1 0 0,0-1-1 0 0,0 1 0 0 0,0 0 1 0 0,0 0-1 0 0,0-1 1 0 0,0 1-1 0 0,0 0 1 0 0,0 0-1 0 0,0 0 0 0 0,0-1 1 0 0,0 1-1 0 0,0 0 1 0 0,-1 0-1 0 0,1 0 0 0 0,0-1 1 0 0,-1 1-1 0 0,1 0 1 0 0,0-1-1 0 0,-1 1 1 0 0,1 0-1 0 0,-1-1 0 0 0,1 1 1 0 0,-1 0-1 0 0,1-1 1 0 0,-1 1-1 0 0,0-1 10 0 0,-47 35 928 0 0,47-34-874 0 0,-73 38 772 0 0,56-31-762 0 0,0 0 0 0 0,0 2 1 0 0,1 0-1 0 0,1 0 0 0 0,-1 2 1 0 0,2 0-1 0 0,0 0 0 0 0,0 2 1 0 0,1 0-1 0 0,1 0 0 0 0,0 2-64 0 0,11-14 42 0 0,1-1-1 0 0,0 1 1 0 0,0-1-1 0 0,0 1 0 0 0,1 0 1 0 0,-1-1-1 0 0,0 1 1 0 0,0 0-1 0 0,1 0 0 0 0,-1-1 1 0 0,1 1-1 0 0,0 0 1 0 0,0 0-1 0 0,-1 0 0 0 0,1 0 1 0 0,0 0-1 0 0,0-1 1 0 0,1 1-1 0 0,-1 0 0 0 0,0 0 1 0 0,1 0-1 0 0,-1 0 1 0 0,1-1-1 0 0,-1 1 0 0 0,1 0 1 0 0,0 0-1 0 0,0-1 1 0 0,0 1-1 0 0,0-1 1 0 0,0 1-1 0 0,0-1 0 0 0,0 1 1 0 0,1-1-1 0 0,-1 0 1 0 0,0 1-1 0 0,1-1 0 0 0,-1 0 1 0 0,1 0-1 0 0,-1 0 1 0 0,1 0-1 0 0,0 0 0 0 0,-1 0 1 0 0,1-1-1 0 0,0 1 1 0 0,0-1-1 0 0,0 1 0 0 0,-1-1 1 0 0,1 1-1 0 0,0-1 1 0 0,0 0-1 0 0,0 0 1 0 0,0 0-42 0 0,111 9 1860 0 0,-103-9-1876 0 0,18 1 116 0 0,-1-1-1 0 0,1-2 0 0 0,-1-1 0 0 0,0 0 0 0 0,0-2 0 0 0,0-2 0 0 0,-1 0 0 0 0,0-2 0 0 0,0 0 0 0 0,-1-2 0 0 0,0-1 0 0 0,-1-1 0 0 0,0-1 0 0 0,-1 0 0 0 0,10-11-99 0 0,-30-2 79 0 0,-23 80-1433 0 0,19-46 1410 0 0,1 1 1 0 0,-1-1-1 0 0,2 0 0 0 0,-1 0 0 0 0,1 0 0 0 0,0 1 0 0 0,0-1 1 0 0,1 0-1 0 0,0 0 0 0 0,0-1 0 0 0,1 1 0 0 0,0 0 0 0 0,0-1 1 0 0,0 1-1 0 0,1-1 0 0 0,0 0 0 0 0,0 0 0 0 0,1-1 0 0 0,-1 1 1 0 0,1-1-1 0 0,0 0 0 0 0,1 0 0 0 0,-1-1 0 0 0,1 1 0 0 0,1-1-56 0 0,140 64-915 0 0,-95-57-2505 0 0,2-4-3380 0 0,-31-5-2985 0 0</inkml:trace>
  <inkml:trace contextRef="#ctx0" brushRef="#br0" timeOffset="104480.352">29400 4479 18820 0 0,'0'0'1264'0'0,"0"0"-552"0"0,0 0-127 0 0,0 0-201 0 0,0 0-312 0 0,0 0-344 0 0,0 0-545 0 0,0 0-255 0 0,0 0-64 0 0,0 0-56 0 0,0 0 47 0 0,0 0-335 0 0,0 0-712 0 0,24-21-737 0 0,-16 33-5833 0 0</inkml:trace>
  <inkml:trace contextRef="#ctx0" brushRef="#br0" timeOffset="104660.657">29769 5203 14771 0 0,'0'0'850'0'0,"0"0"-496"0"0,0 0-310 0 0,0 0-5 0 0,0 0 88 0 0,0 0 132 0 0,0 0 163 0 0,0 0 92 0 0,0 0 12 0 0,0 0-19 0 0,0 0-69 0 0,0 0-64 0 0,0 0-57 0 0,26-4-45 0 0,81-13-36 0 0,16-38 352 0 0,-94 36-518 0 0,-21 15-82 0 0,0 1 0 0 0,0-2 0 0 0,-1 1-1 0 0,1-1 1 0 0,-1 0 0 0 0,0 0 0 0 0,-1-1-1 0 0,1 0 1 0 0,-1 0 0 0 0,0-1 0 0 0,-1 0-1 0 0,1 0 1 0 0,-1 0 0 0 0,-1-1 0 0 0,1 1-1 0 0,-1-1 1 0 0,-1 0 0 0 0,1 0 0 0 0,-1-1-1 0 0,-1 1 1 0 0,0-1 0 0 0,0 1-1 0 0,0-1 1 0 0,-1 0 0 0 0,-1 1 0 0 0,1-6 12 0 0,-5 11-76 0 0,0-1-1 0 0,-1 1 1 0 0,1-1 0 0 0,-1 1 0 0 0,0 1 0 0 0,1-1 0 0 0,-1 1 0 0 0,0-1 0 0 0,-1 2 0 0 0,1-1-1 0 0,0 0 1 0 0,0 1 0 0 0,-1 0 0 0 0,1 0 0 0 0,-1 1 0 0 0,1 0 0 0 0,-1-1 0 0 0,1 2-1 0 0,-1-1 1 0 0,1 1 0 0 0,0 0 0 0 0,-1 0 0 0 0,1 0 0 0 0,0 1 0 0 0,-1 0 0 0 0,-1 1 76 0 0,-2-2 27 0 0,0 1 0 0 0,1 1 0 0 0,-1 0 0 0 0,1 0 1 0 0,-1 0-1 0 0,1 1 0 0 0,0 1 0 0 0,0-1 1 0 0,1 1-1 0 0,0 1 0 0 0,-1-1 0 0 0,2 1 0 0 0,-1 0 1 0 0,1 1-1 0 0,0 0 0 0 0,0 0 0 0 0,1 0 0 0 0,0 0 1 0 0,0 1-1 0 0,0 0 0 0 0,1 0 0 0 0,1 0 1 0 0,-1 1-1 0 0,1-1 0 0 0,1 1 0 0 0,-1 0 0 0 0,2 0 1 0 0,-1 0-1 0 0,1 0 0 0 0,0 0 0 0 0,1 0 0 0 0,0 0 1 0 0,1 0-1 0 0,0 0 0 0 0,0 0 0 0 0,1 0 1 0 0,0 0-29 0 0,8 3 39 0 0,1-1 0 0 0,0 0 0 0 0,1-1 0 0 0,0 0 0 0 0,1-1 0 0 0,0 0 0 0 0,0-1-1 0 0,1 0 1 0 0,0-1 0 0 0,0-1 0 0 0,0 0 0 0 0,1-1 0 0 0,0-1 0 0 0,0 0 0 0 0,1-1-1 0 0,-1 0 1 0 0,1-2 0 0 0,-1 0 0 0 0,1 0 0 0 0,11-2-38 0 0,106 6-3664 0 0,-45-7-3837 0 0,-57-1-1509 0 0</inkml:trace>
  <inkml:trace contextRef="#ctx0" brushRef="#br0" timeOffset="104986.799">30571 4045 10666 0 0,'0'0'2245'0'0,"0"0"-745"0"0,0 0-542 0 0,0 0-773 0 0,0 0-701 0 0,0 0-255 0 0,0 0 146 0 0,0 0 442 0 0,0 0 396 0 0,0 0 163 0 0,0 0 59 0 0,0 0 68 0 0,-11 39 10 0 0,-32 128-3 0 0,17 83 761 0 0,26-195-1097 0 0,-2 18 15 0 0,3-1-1 0 0,4 1 0 0 0,2-1 0 0 0,4 0 1 0 0,3 0-1 0 0,3-2 0 0 0,9 21-188 0 0,77 112 1062 0 0,-86-192-2471 0 0,-28-34-3444 0 0,-15-8-4997 0 0,16 20 6128 0 0</inkml:trace>
  <inkml:trace contextRef="#ctx0" brushRef="#br0" timeOffset="105313.007">30070 4748 10506 0 0,'0'0'1666'0'0,"0"0"-415"0"0,0 0-362 0 0,0 0-63 0 0,37-5 53 0 0,124-14 0 0 0,224 7 1983 0 0,-315 11-2809 0 0,28-2-444 0 0,0 4 0 0 0,0 4 0 0 0,0 5 0 0 0,13 6 391 0 0,-90-8-1498 0 0,-22-8 1328 0 0,1 0 1 0 0,-1 0-1 0 0,1 0 1 0 0,-1 0-1 0 0,1 0 1 0 0,-1 0-1 0 0,1 0 1 0 0,-1 0-1 0 0,1 0 1 0 0,-1 0-1 0 0,1 0 1 0 0,-1 0-1 0 0,1 1 1 0 0,-1-1-1 0 0,1 0 1 0 0,-1 0-1 0 0,1 1 1 0 0,-1-1-1 0 0,1 0 1 0 0,-1 1-1 0 0,1-1 1 0 0,0 0-1 0 0,-1 1 1 0 0,1-1-1 0 0,0 1 1 0 0,-1-1-1 0 0,1 0 1 0 0,0 1-1 0 0,0-1 1 0 0,-1 1-1 0 0,1-1 1 0 0,0 1-1 0 0,0-1 1 0 0,0 1 0 0 0,0-1-1 0 0,0 1 1 0 0,-1-1-1 0 0,1 1 1 0 0,0-1-1 0 0,0 1 1 0 0,0 0-1 0 0,1-1 1 0 0,-1 1-1 0 0,0-1 1 0 0,0 1-1 0 0,0-1 1 0 0,0 1-1 0 0,0-1 1 0 0,1 1-1 0 0,-1-1 1 0 0,0 1-1 0 0,0-1 1 0 0,1 0-1 0 0,-1 1 1 0 0,0-1-1 0 0,1 1 1 0 0,-1-1-1 0 0,0 0 1 0 0,1 1-1 0 0,-1-1 1 0 0,0 1-1 0 0,1-1 1 0 0,-1 0-1 0 0,1 0 170 0 0,-20 5-2150 0 0,6-2-1601 0 0</inkml:trace>
  <inkml:trace contextRef="#ctx0" brushRef="#br0" timeOffset="105747.924">30657 5134 4721 0 0,'0'0'2091'0'0,"0"0"-89"0"0,0 0-208 0 0,0 0-290 0 0,0 0-297 0 0,35 18-276 0 0,116 52-276 0 0,40-11 594 0 0,-153-52-1018 0 0,0-1 0 0 0,1-1-1 0 0,0-3 1 0 0,-1-1 0 0 0,1-1-1 0 0,36-7-230 0 0,-70 7 36 0 0,1 0-1 0 0,0-1 1 0 0,0 0-1 0 0,-1 0 0 0 0,1-1 1 0 0,-1 0-1 0 0,1 0 1 0 0,-1 0-1 0 0,0 0 0 0 0,0-1 1 0 0,0 0-1 0 0,0 0 1 0 0,0 0-1 0 0,0-1 0 0 0,-1 1 1 0 0,0-1-1 0 0,0 0 1 0 0,0-1-1 0 0,0 1 1 0 0,0-1-1 0 0,-1 1 0 0 0,0-1 1 0 0,0 0-1 0 0,0 0 1 0 0,-1-1-1 0 0,0 1 0 0 0,0 0 1 0 0,0-1-1 0 0,0 1 1 0 0,-1-1-1 0 0,0 0 0 0 0,0 0 1 0 0,-1 1-1 0 0,0-1 1 0 0,0 0-1 0 0,0 0 0 0 0,0 1 1 0 0,-1-1-1 0 0,0 0 1 0 0,0 1-1 0 0,-1-1 0 0 0,-2-5-35 0 0,-3 1-56 0 0,-1 0 0 0 0,-1 0 0 0 0,0 1 0 0 0,0 0 0 0 0,-1 1 0 0 0,0 0-1 0 0,-1 0 1 0 0,1 1 0 0 0,-2 1 0 0 0,1-1 0 0 0,-1 2 0 0 0,1 0 0 0 0,-1 0-1 0 0,-1 1 1 0 0,1 1 0 0 0,-1 0 0 0 0,1 0 0 0 0,-1 2 0 0 0,0-1 0 0 0,0 1-1 0 0,0 1 1 0 0,1 1 0 0 0,-1 0 0 0 0,0 0 0 0 0,0 1 0 0 0,1 1 0 0 0,-1 0-1 0 0,1 1 1 0 0,0 0 0 0 0,0 1 0 0 0,-9 4 56 0 0,16-7 33 0 0,-1 1 0 0 0,1-1 0 0 0,0 1-1 0 0,0 0 1 0 0,0 1 0 0 0,0-1 0 0 0,1 1 0 0 0,-1 0 0 0 0,1 0 0 0 0,0 0 0 0 0,0 0-1 0 0,0 1 1 0 0,1 0 0 0 0,-1-1 0 0 0,1 2 0 0 0,0-1 0 0 0,1 0 0 0 0,-1 0-1 0 0,1 1 1 0 0,0-1 0 0 0,1 1 0 0 0,-1 0 0 0 0,1 0 0 0 0,0-1 0 0 0,0 1 0 0 0,1 0-1 0 0,0 0 1 0 0,0 0 0 0 0,0 0 0 0 0,1 0 0 0 0,0 0 0 0 0,0-1 0 0 0,0 1-1 0 0,1 0 1 0 0,0-1 0 0 0,0 1 0 0 0,0-1 0 0 0,1 1 0 0 0,0-1 0 0 0,0 0 0 0 0,0 0-1 0 0,0-1 1 0 0,1 1 0 0 0,0 0 0 0 0,4 3-33 0 0,12 1 184 0 0,0 0-1 0 0,0-1 1 0 0,1-1-1 0 0,0-1 1 0 0,0-1-1 0 0,1 0 1 0 0,-1-2 0 0 0,1-1-1 0 0,0 0 1 0 0,0-2-1 0 0,0 0 1 0 0,0-2-1 0 0,0 0 1 0 0,9-3-184 0 0,84-14 1020 0 0,-50 36-1563 0 0,56 0-2498 0 0,-41-15-6814 0 0,-61-2 940 0 0</inkml:trace>
  <inkml:trace contextRef="#ctx0" brushRef="#br0" timeOffset="105981.504">31569 4396 21445 0 0,'0'0'1178'0'0,"0"0"-123"0"0,0 0-348 0 0,0 0-311 0 0,0 0-208 0 0,0 0-165 0 0,0 0-120 0 0,0 0-49 0 0,0 0 6 0 0,0 0 60 0 0,0 0 72 0 0,0 0 56 0 0,27 7-5 0 0,164 59 2 0 0,40 53-994 0 0,-81-36-4917 0 0,-104-57 1816 0 0,0 0-6989 0 0</inkml:trace>
  <inkml:trace contextRef="#ctx0" brushRef="#br0" timeOffset="108837.22">16284 7018 5833 0 0,'0'0'2106'0'0,"0"0"-583"0"0,0 0-596 0 0,0 0-315 0 0,0 0-136 0 0,0 0 27 0 0,0 0 56 0 0,0 0 42 0 0,0 0 5 0 0,0 0-44 0 0,0 0-35 0 0,7-4-8 0 0,26-17 441 0 0,-33 21-566 0 0,0 0-92 0 0,0 0-98 0 0,0 0-86 0 0,43 19 468 0 0,-21-18-389 0 0,-1-1-1 0 0,1-1 0 0 0,0-1 0 0 0,-1-1 0 0 0,1-1 1 0 0,-1 0-1 0 0,0-2 0 0 0,-1-1 0 0 0,1 0 0 0 0,-1-1 1 0 0,-1-1-1 0 0,1-1 0 0 0,-2-1 0 0 0,1-1 0 0 0,-2 0 1 0 0,1-2-1 0 0,14-14-196 0 0,-22 21 82 0 0,1-1 0 0 0,-1-1 1 0 0,-1 1-1 0 0,0-2 0 0 0,0 1 0 0 0,0-1 1 0 0,-2 0-1 0 0,1-1 0 0 0,-1 0 0 0 0,-1 0 1 0 0,0-1-1 0 0,0 0 0 0 0,-1 0 0 0 0,-1 0 1 0 0,0 0-1 0 0,-1-1 0 0 0,0 1 1 0 0,-1-1-1 0 0,0 0 0 0 0,-1 0 0 0 0,0 0 1 0 0,-1 0-1 0 0,-1 0 0 0 0,0 0 0 0 0,-1-4-82 0 0,-4 11-90 0 0,1 0 0 0 0,-1 0 1 0 0,-1 0-1 0 0,1 1 0 0 0,-1 0 0 0 0,0 0 0 0 0,0 1 0 0 0,0 0 0 0 0,-1 0 0 0 0,0 0 0 0 0,1 1 0 0 0,-1 1 0 0 0,0-1 0 0 0,0 1 1 0 0,-1 0-1 0 0,1 1 0 0 0,0 0 0 0 0,-1 0 0 0 0,1 1 0 0 0,-1 0 0 0 0,1 1 0 0 0,0-1 0 0 0,-1 2 0 0 0,1-1 0 0 0,0 1 0 0 0,-5 2 90 0 0,-6-1-47 0 0,1 0 0 0 0,1 1 0 0 0,-1 1 0 0 0,0 1 0 0 0,1 0-1 0 0,0 1 1 0 0,1 1 0 0 0,0 1 0 0 0,0 0 0 0 0,0 1-1 0 0,2 1 1 0 0,-1 0 0 0 0,1 1 0 0 0,1 1 0 0 0,0 0 0 0 0,1 0-1 0 0,0 1 1 0 0,1 1 0 0 0,1 0 0 0 0,0 1 0 0 0,1 0-1 0 0,1 0 1 0 0,0 1 0 0 0,1 0 0 0 0,1 0 0 0 0,1 1 0 0 0,0-1-1 0 0,1 1 1 0 0,0 6 47 0 0,-4 66 122 0 0,4 0 0 0 0,3 0 0 0 0,5 0 0 0 0,3 0 0 0 0,4 0 0 0 0,5-2 0 0 0,9 26-122 0 0,-20-88 242 0 0,1 0 1 0 0,1 0-1 0 0,2 0 1 0 0,0-1-1 0 0,2 0 1 0 0,1-1-1 0 0,4 6-242 0 0,2-35 5902 0 0,-17 4-5864 0 0,-1 1-47 0 0,0 0-27 0 0,0 0-45 0 0,0 0-6 0 0,0 0-17 0 0,0 0-21 0 0,0 0-31 0 0,0 0-111 0 0,0 0-165 0 0,0 0-275 0 0,0 0-316 0 0,0 21-9957 0 0,0-13 277 0 0</inkml:trace>
  <inkml:trace contextRef="#ctx0" brushRef="#br0" timeOffset="111749.909">17781 6369 6289 0 0,'0'0'2768'0'0,"0"0"-779"0"0,0 0-516 0 0,0 0-401 0 0,0 0-311 0 0,0 0-46 0 0,0 0 93 0 0,0 0 29 0 0,0 0 9 0 0,0 0-36 0 0,0 0-110 0 0,0 0-162 0 0,0 0-264 0 0,-1-23-312 0 0,-1-59-245 0 0,1 82-3046 0 0,18 411 4051 0 0,36 284 506 0 0,-56-510 523 0 0,3-185-1547 0 0,0 0 101 0 0,0 0 118 0 0,0 0 111 0 0,0 0 92 0 0,0 0 69 0 0,4-18 1763 0 0,16-41-2391 0 0,-2 0-1 0 0,-4-2 1 0 0,-1 0 0 0 0,-4 0-1 0 0,-2-4-66 0 0,39-193-456 0 0,-46 252 404 0 0,2 0-1 0 0,-1 0 1 0 0,1 0 0 0 0,-1 0-1 0 0,1 0 1 0 0,1 1-1 0 0,-1-1 1 0 0,1 1-1 0 0,0 0 1 0 0,1 0-1 0 0,-1 0 1 0 0,1 0 0 0 0,0 0-1 0 0,0 1 1 0 0,0-1-1 0 0,1 1 1 0 0,-1 0-1 0 0,1 1 1 0 0,0-1-1 0 0,0 1 1 0 0,1 0 0 0 0,-1 0-1 0 0,1 0 1 0 0,-1 1-1 0 0,1 0 1 0 0,0 0-1 0 0,0 1 1 0 0,0-1-1 0 0,0 1 1 0 0,0 1 0 0 0,0-1-1 0 0,0 1 1 0 0,0 0-1 0 0,3 0 53 0 0,13 2-95 0 0,0 1 0 0 0,0 1 0 0 0,0 1-1 0 0,-1 0 1 0 0,1 2 0 0 0,-2 0 0 0 0,1 2 0 0 0,-1 0-1 0 0,0 1 1 0 0,-1 1 0 0 0,0 1 0 0 0,-1 1 0 0 0,0 0-1 0 0,-1 1 1 0 0,-1 1 0 0 0,0 1 0 0 0,-1 0 0 0 0,8 11 95 0 0,-20-23-31 0 0,0-1 0 0 0,-1 1 0 0 0,1-1 0 0 0,-1 1 0 0 0,0 0 0 0 0,0 0 0 0 0,0 0 0 0 0,0 0 0 0 0,-1 1 0 0 0,1-1 0 0 0,-1 0 0 0 0,0 1 0 0 0,-1-1 0 0 0,1 0 0 0 0,-1 1 0 0 0,0-1 0 0 0,0 1 0 0 0,0-1 1 0 0,0 1-1 0 0,-1-1 0 0 0,0 1 0 0 0,0-1 0 0 0,0 0 0 0 0,0 1 0 0 0,-1-1 0 0 0,0 0 0 0 0,0 0 0 0 0,0 0 0 0 0,0 0 0 0 0,0-1 0 0 0,-1 1 0 0 0,0 0 0 0 0,0-1 0 0 0,0 0 0 0 0,0 0 0 0 0,0 0 0 0 0,-1 0 0 0 0,1 0 0 0 0,-1 0 1 0 0,0-1-1 0 0,0 0 0 0 0,0 0 0 0 0,-2 1 31 0 0,-32 13 44 0 0,0-1 0 0 0,0-2 1 0 0,-2-2-1 0 0,1-1 1 0 0,-1-2-1 0 0,-28 1-44 0 0,-130 31-18 0 0,196-40 9 0 0,1-1 0 0 0,-1 1 0 0 0,0 0 0 0 0,1-1 0 0 0,-1 1 1 0 0,0 0-1 0 0,1 0 0 0 0,-1 0 0 0 0,1 0 0 0 0,-1 1 0 0 0,0-1 1 0 0,1 0-1 0 0,-1 1 0 0 0,0-1 0 0 0,1 1 0 0 0,-1-1 0 0 0,1 1 0 0 0,-1 0 1 0 0,1 0-1 0 0,-1 0 0 0 0,1 0 0 0 0,0 0 0 0 0,-1 0 0 0 0,1 0 1 0 0,0 0-1 0 0,0 0 0 0 0,0 0 0 0 0,0 1 0 0 0,0-1 0 0 0,0 0 1 0 0,0 1-1 0 0,0-1 0 0 0,1 1 0 0 0,-1-1 0 0 0,0 1 0 0 0,1 0 0 0 0,-1-1 1 0 0,1 1-1 0 0,0-1 0 0 0,0 1 0 0 0,-1 0 0 0 0,1-1 0 0 0,0 1 1 0 0,0 0-1 0 0,1-1 0 0 0,-1 1 0 0 0,0 0 0 0 0,0-1 0 0 0,1 1 0 0 0,-1 0 1 0 0,1-1-1 0 0,0 1 0 0 0,-1-1 0 0 0,1 1 0 0 0,0-1 0 0 0,0 0 1 0 0,0 1-1 0 0,0-1 0 0 0,0 0 0 0 0,0 1 0 0 0,0-1 0 0 0,0 0 0 0 0,1 0 1 0 0,-1 0-1 0 0,0 0 0 0 0,1 0 0 0 0,-1 0 0 0 0,2 0 9 0 0,511 256 1625 0 0,-462-223-322 0 0,-57-45 3376 0 0,1-8-3778 0 0,-3-8-8765 0 0,6 27 1698 0 0,1 0-5143 0 0</inkml:trace>
  <inkml:trace contextRef="#ctx0" brushRef="#br0" timeOffset="113753.227">17103 8010 0 0 0,'0'0'780'0'0,"0"0"-197"0"0,0 0-148 0 0,0 0-99 0 0,0 0-5 0 0,0 0 106 0 0,0 0 98 0 0,0 0 112 0 0,0 0 93 0 0,0 0 11 0 0,5-1-22 0 0,17-1-58 0 0,-17 1-106 0 0,-5 1-130 0 0,0 0-156 0 0,0 0-162 0 0,0 0-137 0 0,0 0-108 0 0,34 12 395 0 0,172 28 4550 0 0,189 129-4208 0 0,221 68 147 0 0,81 20-689 0 0,262 87 207 0 0,-713-268-258 0 0,93 26 334 0 0,-5 14 0 0 0,123 71-350 0 0,-366-143 11 0 0,58 30 96 0 0,3-7 1 0 0,3-7-1 0 0,63 12-107 0 0,-168-64-15 0 0,-63-28-2485 0 0,-77-24-6075 0 0,72 37 3603 0 0</inkml:trace>
  <inkml:trace contextRef="#ctx0" brushRef="#br0" timeOffset="114650.466">18933 7982 5265 0 0,'0'0'1046'0'0,"0"0"7"0"0,0 0-187 0 0,0 0-113 0 0,0 0 41 0 0,0 0 81 0 0,0 0 201 0 0,0 0 164 0 0,0 0 54 0 0,0 0-5 0 0,0 0-98 0 0,0 0-132 0 0,0 0-155 0 0,4-25-165 0 0,10-72-181 0 0,-14 96-562 0 0,0 1 0 0 0,0-1 0 0 0,0 0 0 0 0,1 0 0 0 0,-1 0 0 0 0,0 1 0 0 0,1-1 0 0 0,-1 0 0 0 0,0 0 0 0 0,1 1 0 0 0,-1-1 0 0 0,1 0 0 0 0,-1 0 0 0 0,1 1 0 0 0,-1-1 0 0 0,1 1 0 0 0,0-1 0 0 0,-1 1 0 0 0,1-1 0 0 0,0 1 0 0 0,-1-1 0 0 0,1 1 0 0 0,0-1 0 0 0,-1 1 0 0 0,1 0 0 0 0,0-1 0 0 0,0 1 0 0 0,0 0-1 0 0,-1 0 1 0 0,1-1 0 0 0,0 1 0 0 0,0 0 0 0 0,0 0 0 0 0,0 0 0 0 0,-1 0 0 0 0,1 0 0 0 0,0 1 0 0 0,0-1 0 0 0,0 0 0 0 0,0 0 0 0 0,-1 0 0 0 0,1 1 0 0 0,0-1 0 0 0,0 0 0 0 0,0 1 0 0 0,-1-1 0 0 0,1 1 0 0 0,0-1 0 0 0,-1 1 0 0 0,1-1 0 0 0,0 1 0 0 0,-1-1 0 0 0,1 1 0 0 0,-1 0 0 0 0,1-1 0 0 0,-1 1 0 0 0,1 0 0 0 0,-1-1 0 0 0,1 1 0 0 0,-1 0 0 0 0,0 0 0 0 0,0-1 0 0 0,1 1 0 0 0,-1 0 0 0 0,0 0 0 0 0,0 0 0 0 0,0-1 0 0 0,0 1 0 0 0,0 0 0 0 0,0 1 4 0 0,4 2 33 0 0,164 66 767 0 0,-151-65-732 0 0,173 48 98 0 0,-3 8 1 0 0,-3 8 0 0 0,172 92-167 0 0,-77-22 122 0 0,6-12-1 0 0,5-13 1 0 0,5-12 0 0 0,3-14 0 0 0,5-12 0 0 0,82 0-122 0 0,2-22 357 0 0,289 58 477 0 0,-626-101-861 0 0,0 2 1 0 0,-1 2 0 0 0,-1 3-1 0 0,-1 1 1 0 0,0 3 0 0 0,-2 2-1 0 0,0 1 1 0 0,-2 3 0 0 0,-1 1-1 0 0,-1 3 1 0 0,-2 1 0 0 0,8 10 26 0 0,-46-43-1 0 0,25 31-12 0 0,2-2 0 0 0,1-1 0 0 0,1-1-1 0 0,1-1 1 0 0,2-2 0 0 0,0-2 0 0 0,2 0 0 0 0,0-3 0 0 0,16 6 13 0 0,-67-51-1993 0 0,-48 1-8262 0 0,47 21 214 0 0</inkml:trace>
  <inkml:trace contextRef="#ctx0" brushRef="#br0" timeOffset="115496.412">21672 10690 7394 0 0,'0'0'2372'0'0,"0"0"-315"0"0,0 0-409 0 0,0 0-289 0 0,0 0-220 0 0,0 0-172 0 0,0 0-163 0 0,0 0-160 0 0,0 0-204 0 0,0 0-212 0 0,0 0-192 0 0,0 0-180 0 0,0 0-217 0 0,0-9-221 0 0,1 1 593 0 0,1-11-968 0 0,-2 49 327 0 0,-1 31 851 0 0,3-1 0 0 0,2 1 0 0 0,3-1 0 0 0,12 44-221 0 0,3 10 399 0 0,-50-196 6149 0 0,-14-77-6698 0 0,43 153 137 0 0,0 0 0 0 0,0 1-1 0 0,1-1 1 0 0,0 0-1 0 0,0 0 1 0 0,0 1-1 0 0,0 0 1 0 0,1-1-1 0 0,0 1 1 0 0,0 0-1 0 0,0 0 1 0 0,1 0 0 0 0,0 1-1 0 0,0-1 1 0 0,0 1-1 0 0,0 0 1 0 0,1 0-1 0 0,0 0 1 0 0,-1 1-1 0 0,1 0 1 0 0,1 0-1 0 0,-1 0 1 0 0,0 0 0 0 0,1 1-1 0 0,-1 0 1 0 0,2 0 13 0 0,157-42-209 0 0,74 34-290 0 0,-165 39-1898 0 0,-65-8-1654 0 0,-14 8-3509 0 0,3-21-1481 0 0</inkml:trace>
  <inkml:trace contextRef="#ctx0" brushRef="#br0" timeOffset="116399.253">22201 11050 6945 0 0,'0'0'1350'0'0,"0"0"-886"0"0,0 0-353 0 0,0 0 118 0 0,0 0 285 0 0,0 0 321 0 0,0 0 211 0 0,0 0 51 0 0,0 0-37 0 0,0 0-113 0 0,0 0-88 0 0,0 0-81 0 0,0 0-132 0 0,17 0-151 0 0,130-10 248 0 0,-142 9-730 0 0,15-2 26 0 0,1 0-1 0 0,-1-2 1 0 0,0 0 0 0 0,-1-1 0 0 0,0-1 0 0 0,0-1 0 0 0,0-1 0 0 0,-1 0 0 0 0,0-1-1 0 0,0-1 1 0 0,-2-1 0 0 0,1-1 0 0 0,-2 0 0 0 0,5-5-39 0 0,-18 17-32 0 0,-1 0 1 0 0,0-1-1 0 0,0 1 1 0 0,0 0-1 0 0,0 0 1 0 0,0-1-1 0 0,0 1 1 0 0,0 0-1 0 0,0-1 1 0 0,0 1-1 0 0,0-1 1 0 0,-1 1-1 0 0,1-1 1 0 0,-1 1-1 0 0,1-1 1 0 0,-1 0-1 0 0,0 1 1 0 0,1-1-1 0 0,-1 0 1 0 0,0 1-1 0 0,0-1 1 0 0,0 0-1 0 0,0 1 1 0 0,-1-1-1 0 0,1 0 1 0 0,0 1-1 0 0,-1-1 1 0 0,1 1-1 0 0,-1-1 0 0 0,1 0 1 0 0,-1 1-1 0 0,0-1 1 0 0,0 1-1 0 0,0 0 1 0 0,0-1-1 0 0,0 1 1 0 0,0 0-1 0 0,0-1 1 0 0,0 1-1 0 0,0 0 1 0 0,0 0-1 0 0,-1 0 1 0 0,1 0-1 0 0,-1 0 1 0 0,1 0-1 0 0,0 1 1 0 0,-1-1-1 0 0,1 0 1 0 0,-2 0 31 0 0,-82-1-2175 0 0,71 6 2214 0 0,0 2 0 0 0,0 0 0 0 0,0 0 0 0 0,1 1 0 0 0,0 1 0 0 0,1 0 0 0 0,0 1 0 0 0,0 0 1 0 0,1 0-1 0 0,0 2 0 0 0,0-1 0 0 0,1 2 0 0 0,1-1 0 0 0,0 1 0 0 0,0 0 0 0 0,1 1 1 0 0,1 0-1 0 0,-2 5-39 0 0,8-14 52 0 0,0 0 0 0 0,0-1 1 0 0,0 1-1 0 0,1 0 0 0 0,-1 0 1 0 0,1 0-1 0 0,0 0 0 0 0,0 0 1 0 0,1 0-1 0 0,-1 0 0 0 0,1 0 0 0 0,0 0 1 0 0,0 0-1 0 0,0 0 0 0 0,0 0 1 0 0,1-1-1 0 0,-1 1 0 0 0,1-1 1 0 0,0 1-1 0 0,0-1 0 0 0,1 1 1 0 0,-1-1-1 0 0,1 0 0 0 0,-1 0 1 0 0,1 0-1 0 0,0-1 0 0 0,0 1 0 0 0,0-1 1 0 0,0 1-1 0 0,1-1 0 0 0,-1 0 1 0 0,1 0-1 0 0,-1-1 0 0 0,1 1 1 0 0,0-1-1 0 0,0 1 0 0 0,0-1 1 0 0,-1-1-1 0 0,2 1-52 0 0,162 23 1490 0 0,-135-20-1511 0 0,1-2 0 0 0,-1-1 0 0 0,1-1 0 0 0,0-2 0 0 0,-1-1 0 0 0,0-2 0 0 0,0-1 0 0 0,0-2 0 0 0,-1-1 0 0 0,0-1 0 0 0,0-2 0 0 0,-1-1 0 0 0,-1-1 0 0 0,0-1 0 0 0,6-6 21 0 0,-33 18 9 0 0,1 0 0 0 0,0 0 0 0 0,-1-1 0 0 0,1 1 0 0 0,-1 0 0 0 0,0-1 0 0 0,0 0 0 0 0,0 1-1 0 0,-1-1 1 0 0,0 0 0 0 0,1 0 0 0 0,-1 0 0 0 0,0 0 0 0 0,-1 0 0 0 0,1 0 0 0 0,-1 0 0 0 0,0 0 0 0 0,0 0 0 0 0,0 0 0 0 0,0 0 0 0 0,-1 0 0 0 0,1 0 0 0 0,-1 0 0 0 0,0 0-1 0 0,-1 0 1 0 0,1 0 0 0 0,-1 0 0 0 0,1 0 0 0 0,-1 1 0 0 0,0-1 0 0 0,0 1 0 0 0,-1 0 0 0 0,1-1 0 0 0,-1 1 0 0 0,0 0 0 0 0,0 0 0 0 0,0 0 0 0 0,0 1 0 0 0,0-1 0 0 0,0 1-1 0 0,-1 0 1 0 0,1 0 0 0 0,-1 0 0 0 0,0 0 0 0 0,1 1 0 0 0,-1-1 0 0 0,0 1 0 0 0,0 0 0 0 0,0 0 0 0 0,0 0 0 0 0,0 1 0 0 0,0-1 0 0 0,0 1 0 0 0,0 0 0 0 0,0 0 0 0 0,-1 1-1 0 0,0 0-8 0 0,3-2-24 0 0,1 0 0 0 0,0 0 0 0 0,0 1-1 0 0,-1-1 1 0 0,1 0 0 0 0,-1 1 0 0 0,1-1-1 0 0,0 1 1 0 0,-1 0 0 0 0,1-1-1 0 0,-1 1 1 0 0,1 0 0 0 0,-1 0 0 0 0,1 0-1 0 0,-1 0 1 0 0,1 0 0 0 0,-1 1 0 0 0,1-1-1 0 0,-1 0 1 0 0,1 0 0 0 0,-1 1-1 0 0,1-1 1 0 0,0 1 0 0 0,-1 0 0 0 0,1-1-1 0 0,0 1 1 0 0,-1 0 0 0 0,1 0 0 0 0,0 0-1 0 0,0 0 1 0 0,0 0 0 0 0,0 0-1 0 0,0 0 1 0 0,0 0 0 0 0,0 0 0 0 0,0 0-1 0 0,0 1 1 0 0,1-1 0 0 0,-1 0 0 0 0,0 1-1 0 0,1-1 1 0 0,-1 0 0 0 0,1 1-1 0 0,-1-1 1 0 0,1 1 0 0 0,0-1 0 0 0,0 1-1 0 0,-1-1 1 0 0,1 1 0 0 0,0-1 0 0 0,0 1-1 0 0,1-1 1 0 0,-1 1 0 0 0,0-1-1 0 0,0 0 1 0 0,1 1 0 0 0,-1-1 0 0 0,1 1-1 0 0,-1-1 1 0 0,2 1 24 0 0,9 9 80 0 0,1-2 1 0 0,0 1-1 0 0,1-2 0 0 0,0 1 0 0 0,0-2 0 0 0,1 0 1 0 0,0-1-1 0 0,0 0 0 0 0,0-1 0 0 0,1 0 0 0 0,0-1 0 0 0,0-1 1 0 0,0-1-1 0 0,8 1-80 0 0,30 9 39 0 0,-16-3-38 0 0,-17-6-28 0 0,0 1 1 0 0,-1 2-1 0 0,1 0 0 0 0,-1 0 1 0 0,-1 2-1 0 0,0 0 0 0 0,0 2 1 0 0,0 0-1 0 0,7 6 27 0 0,-24-16-17 0 0,0 1 0 0 0,0-1 0 0 0,0 1 0 0 0,0 0 0 0 0,0 0 1 0 0,-1-1-1 0 0,1 1 0 0 0,0 0 0 0 0,0 0 0 0 0,-1 0 0 0 0,1 0 0 0 0,0 0 0 0 0,-1 0 0 0 0,1 0 0 0 0,-1 0 0 0 0,1 0 0 0 0,-1 0 1 0 0,0 0-1 0 0,1 0 0 0 0,-1 0 0 0 0,0 0 0 0 0,0 0 0 0 0,1 0 0 0 0,-1 1 0 0 0,0-1 0 0 0,0 0 0 0 0,-1 0 0 0 0,1 0 1 0 0,0 0-1 0 0,0 0 0 0 0,0 0 0 0 0,-1 0 0 0 0,1 1 0 0 0,-1-1 0 0 0,1 0 0 0 0,0 0 0 0 0,-1 0 0 0 0,0 0 0 0 0,1 0 0 0 0,-1-1 1 0 0,0 1-1 0 0,1 0 0 0 0,-1 0 0 0 0,0 0 0 0 0,0 0 0 0 0,0-1 0 0 0,0 1 0 0 0,0 0 0 0 0,0-1 0 0 0,0 1 0 0 0,0-1 1 0 0,0 1-1 0 0,0-1 0 0 0,0 0 0 0 0,0 1 0 0 0,0-1 0 0 0,0 0 0 0 0,0 0 0 0 0,-1 0 0 0 0,1 0 0 0 0,0 0 17 0 0,-75 15 289 0 0,45-11-143 0 0,-1-1 0 0 0,0-2 0 0 0,1-1 0 0 0,-1-1-1 0 0,1-2 1 0 0,-1-1 0 0 0,1-2 0 0 0,0-1 0 0 0,1-1 0 0 0,0-2 0 0 0,-9-4-146 0 0,38 14 12 0 0,0 0-1 0 0,0-1 1 0 0,0 1 0 0 0,0 0 0 0 0,0 0 0 0 0,0-1 0 0 0,0 1 0 0 0,0 0 0 0 0,1-1 0 0 0,-1 1 0 0 0,0-1 0 0 0,0 1 0 0 0,0-1 0 0 0,1 0 0 0 0,-1 1 0 0 0,0-1 0 0 0,1 0 0 0 0,-1 1 0 0 0,0-1 0 0 0,1 0 0 0 0,-1 0 0 0 0,1 0 0 0 0,-1 1 0 0 0,1-1 0 0 0,0 0 0 0 0,-1 0-1 0 0,1 0 1 0 0,0 0 0 0 0,0 0 0 0 0,-1 0 0 0 0,1 0 0 0 0,0 0 0 0 0,0 0 0 0 0,0 0 0 0 0,0 0 0 0 0,0 0 0 0 0,0 0 0 0 0,1 0 0 0 0,-1 0 0 0 0,0 1 0 0 0,0-1 0 0 0,1 0 0 0 0,-1 0 0 0 0,0 0 0 0 0,1 0 0 0 0,-1 0 0 0 0,1 0 0 0 0,-1 1 0 0 0,1-1 0 0 0,0 0 0 0 0,-1 0-1 0 0,1 1 1 0 0,0-1 0 0 0,-1 1 0 0 0,1-1 0 0 0,0 0 0 0 0,0 1 0 0 0,0-1 0 0 0,0 1 0 0 0,-1 0 0 0 0,1-1 0 0 0,0 1 0 0 0,0 0 0 0 0,0-1 0 0 0,0 1 0 0 0,0 0 0 0 0,0 0-12 0 0,66-21-940 0 0,297 10 509 0 0,-351 11 482 0 0,0 1-1 0 0,0 1 1 0 0,-1 0 0 0 0,1 1-1 0 0,-1 0 1 0 0,1 1 0 0 0,-1 0 0 0 0,0 1-1 0 0,-1 0 1 0 0,1 1 0 0 0,-1 0-1 0 0,0 1 1 0 0,0 0 0 0 0,-1 1-1 0 0,0 0 1 0 0,-1 1 0 0 0,7 7-51 0 0,56 17-495 0 0,-17-33-4675 0 0,-32 0 287 0 0,-9 0-4575 0 0</inkml:trace>
  <inkml:trace contextRef="#ctx0" brushRef="#br0" timeOffset="116632.632">23761 10697 14283 0 0,'0'0'4401'0'0,"0"0"-3361"0"0,0 0-424 0 0,0 0-272 0 0,0 0-144 0 0,0 0-96 0 0,0 0-72 0 0,0 0-200 0 0,0 0-232 0 0,0 0-272 0 0,0 0-232 0 0,0 0 48 0 0,0 0 72 0 0,0 0-193 0 0,-34-55-503 0 0,53 66-1320 0 0,-2-1-1385 0 0,-6-2-3609 0 0</inkml:trace>
  <inkml:trace contextRef="#ctx0" brushRef="#br0" timeOffset="116894.889">24037 10855 13955 0 0,'0'0'792'0'0,"0"0"-149"0"0,0 0-94 0 0,0 0 102 0 0,0 0 125 0 0,0 0-6 0 0,0 0-91 0 0,0 0-214 0 0,0 0-265 0 0,0 0-132 0 0,0 0-10 0 0,10 4 43 0 0,469 161 436 0 0,-478-164-543 0 0,4 0-30 0 0,0 1 1 0 0,0-1-1 0 0,0 1 1 0 0,0 0-1 0 0,-1 0 0 0 0,1 1 1 0 0,-1-1-1 0 0,1 1 1 0 0,-1 0-1 0 0,0 0 0 0 0,0 1 1 0 0,-1-1-1 0 0,1 1 1 0 0,0 0-1 0 0,-1 0 0 0 0,0 0 1 0 0,0 0-1 0 0,-1 0 1 0 0,1 1-1 0 0,-1-1 0 0 0,0 1 1 0 0,1 1 35 0 0,-6-3-3 0 0,1 0 0 0 0,-1 0-1 0 0,0-1 1 0 0,0 1 0 0 0,0-1 0 0 0,0 0 0 0 0,-1 0 0 0 0,1 0 0 0 0,-1 0 0 0 0,1 0-1 0 0,-1-1 1 0 0,1 0 0 0 0,-1 0 0 0 0,0 0 0 0 0,0 0 0 0 0,0 0 0 0 0,1-1 0 0 0,-1 0-1 0 0,0 0 1 0 0,-2 0 3 0 0,-1 1 16 0 0,-406 19 245 0 0,325-21-2062 0 0,88-1-7804 0 0,3 2 1342 0 0</inkml:trace>
  <inkml:trace contextRef="#ctx0" brushRef="#br0" timeOffset="117204.954">24623 10198 17924 0 0,'0'0'765'0'0,"0"0"-130"0"0,0 0-447 0 0,0 0-483 0 0,0 0-355 0 0,0 0-177 0 0,0 0 155 0 0,0 0 345 0 0,0 0 335 0 0,0 0 232 0 0,0 0 88 0 0,0 0 51 0 0,0 0 26 0 0,5 40 3 0 0,16 128-37 0 0,33 51 320 0 0,-38-151-595 0 0,97 315 547 0 0,-106-368-772 0 0,3 6 851 0 0,-23-29-1527 0 0,-14-13-2990 0 0,7 9-2284 0 0,7 4-3833 0 0</inkml:trace>
  <inkml:trace contextRef="#ctx0" brushRef="#br0" timeOffset="117520.608">24418 10560 19412 0 0,'0'0'983'0'0,"0"0"-265"0"0,0 0-465 0 0,0 0-185 0 0,0 0 11 0 0,33-5 53 0 0,105-15 13 0 0,214 13 175 0 0,-251 21-2933 0 0,-41 15-8393 0 0,-51-23 2515 0 0</inkml:trace>
  <inkml:trace contextRef="#ctx0" brushRef="#br0" timeOffset="117767.946">25105 10998 20620 0 0,'0'0'593'0'0,"0"0"-324"0"0,0 0-325 0 0,0 0-40 0 0,0 0 41 0 0,0 0 67 0 0,0 0 23 0 0,0 0-11 0 0,0 0-12 0 0,0 0 3 0 0,0 0 1 0 0,0 0 2 0 0,14 22 10 0 0,43 67-5 0 0,-2-35-1217 0 0,-22-53-4369 0 0,-16-1 48 0 0,-6 0-3671 0 0</inkml:trace>
  <inkml:trace contextRef="#ctx0" brushRef="#br0" timeOffset="118021.251">25004 10267 21493 0 0,'0'0'1440'0'0,"0"0"-856"0"0,0 0-232 0 0,0 0-376 0 0,0 0-272 0 0,0 0-96 0 0,0 0-56 0 0,0 0 40 0 0,0 0 16 0 0,0 0-48 0 0,0 0-145 0 0,0 0-95 0 0,0 0-312 0 0,111 17-592 0 0,-88 12-913 0 0,-8-7-1376 0 0,-6-5-7081 0 0</inkml:trace>
  <inkml:trace contextRef="#ctx0" brushRef="#br0" timeOffset="118310.318">25612 10882 20100 0 0,'0'0'72'0'0,"0"0"-433"0"0,0 0-159 0 0,0 0 85 0 0,0 0 230 0 0,0 0 199 0 0,0 0 53 0 0,0 0 32 0 0,0 0 6 0 0,0 0 22 0 0,0 0 37 0 0,0 0 48 0 0,10 33 71 0 0,34 100 31 0 0,-4-68 359 0 0,-29-59-499 0 0,-5-2-45 0 0,0-1-1 0 0,0 0 1 0 0,0 0 0 0 0,1 0-1 0 0,-1-1 1 0 0,1 0-1 0 0,0-1 1 0 0,0 1 0 0 0,-1-1-1 0 0,1 0 1 0 0,0-1-1 0 0,0 0 1 0 0,0 0 0 0 0,0 0-1 0 0,0-1 1 0 0,0 0-1 0 0,0 0 1 0 0,-1-1 0 0 0,1 0-1 0 0,0 0 1 0 0,-1-1 0 0 0,0 0-1 0 0,1 0 1 0 0,-1 0-1 0 0,0-1 1 0 0,-1 1 0 0 0,1-1-1 0 0,-1-1 1 0 0,1 1-1 0 0,-1-1 1 0 0,-1 0 0 0 0,1 0-1 0 0,-1-1 1 0 0,2-2-109 0 0,5-7 105 0 0,-1-1 0 0 0,-1-1 1 0 0,0 0-1 0 0,-1 0 0 0 0,-1-1 1 0 0,0 1-1 0 0,-1-2 0 0 0,-2 1 0 0 0,0-1 1 0 0,0 1-1 0 0,-2-1 0 0 0,0 0 0 0 0,-2 0 1 0 0,0 0-1 0 0,0 0 0 0 0,-2 0 1 0 0,-3-12-106 0 0,6 16-936 0 0,3 14-3277 0 0,13 23-6162 0 0,-15-18 9351 0 0,4 6-8574 0 0</inkml:trace>
  <inkml:trace contextRef="#ctx0" brushRef="#br0" timeOffset="118645.951">26408 10846 21317 0 0,'0'0'-235'0'0,"0"0"-185"0"0,0 0-86 0 0,0 0 85 0 0,0 0 179 0 0,0 0 146 0 0,0 0 68 0 0,0 0 31 0 0,0 0 14 0 0,0 0 47 0 0,0 0 57 0 0,0 0 49 0 0,0 0 29 0 0,-4 29 9 0 0,-10 91-19 0 0,13-119-176 0 0,0 1-1 0 0,1 0 1 0 0,-1-1-1 0 0,0 1 1 0 0,1-1-1 0 0,-1 1 1 0 0,1 0-1 0 0,0-1 0 0 0,0 1 1 0 0,0 0-1 0 0,0-1 1 0 0,0 1-1 0 0,0 0 1 0 0,0 0-1 0 0,0-1 1 0 0,0 1-1 0 0,1 0 1 0 0,-1-1-1 0 0,1 1 1 0 0,0-1-1 0 0,-1 1 0 0 0,1 0 1 0 0,0-1-1 0 0,0 0 1 0 0,0 1-1 0 0,0-1 1 0 0,0 1-1 0 0,0-1 1 0 0,0 0-1 0 0,0 0 1 0 0,1 0-1 0 0,-1 0 1 0 0,0 0-1 0 0,1 0 0 0 0,-1 0 1 0 0,1 1-13 0 0,6 1 91 0 0,42 20-889 0 0,-15-16-5415 0 0,-32-6 5260 0 0,6 1-8162 0 0</inkml:trace>
  <inkml:trace contextRef="#ctx0" brushRef="#br0" timeOffset="118646.951">25970 10223 23333 0 0,'0'0'392'0'0,"0"0"-232"0"0,0 0-448 0 0,0 0-448 0 0,0 0-160 0 0,0 0-8 0 0,0 0 63 0 0,0 0 97 0 0,0 0-200 0 0,0 0-416 0 0,0 0-577 0 0,209 19-863 0 0,-186-11-705 0 0,-6-3-5425 0 0</inkml:trace>
  <inkml:trace contextRef="#ctx0" brushRef="#br0" timeOffset="118956.952">26753 9985 21237 0 0,'0'0'-106'0'0,"0"0"-427"0"0,0 0-258 0 0,0 0-31 0 0,0 0 197 0 0,0 0 388 0 0,0 0 185 0 0,0 0 70 0 0,3 35 48 0 0,24 237 527 0 0,-10 307 677 0 0,26-405-1920 0 0,-38-170-228 0 0,-3-3-7714 0 0,-2-1-322 0 0</inkml:trace>
  <inkml:trace contextRef="#ctx0" brushRef="#br0" timeOffset="119173.907">26773 10465 22053 0 0,'0'0'584'0'0,"0"0"-128"0"0,0 0-392 0 0,0 0-200 0 0,0 0-48 0 0,0 0 72 0 0,0 0 56 0 0,0 0 32 0 0,0 0-16 0 0,0 0-16 0 0,195-21 32 0 0,-174 23-8 0 0,0 4-96 0 0,5-1-296 0 0,1 3-705 0 0,3 1-1239 0 0,-9-1-1985 0 0,-5-2-7442 0 0</inkml:trace>
  <inkml:trace contextRef="#ctx0" brushRef="#br0" timeOffset="119443.697">27263 10981 16564 0 0,'0'0'69'0'0,"0"0"-189"0"0,0 0 28 0 0,0 0 144 0 0,0 0 153 0 0,0 0 75 0 0,0 0 20 0 0,0 0-9 0 0,0 0-35 0 0,0 0-38 0 0,0 0-33 0 0,36 3-25 0 0,112 10-28 0 0,1-33 109 0 0,-124 11-239 0 0,-22 7-22 0 0,2 2-51 0 0,0-1 1 0 0,-1 0-1 0 0,1 0 1 0 0,-1-1-1 0 0,1 1 1 0 0,-1-1-1 0 0,0 0 1 0 0,1-1-1 0 0,-1 1 1 0 0,0 0-1 0 0,-1-1 0 0 0,1 0 1 0 0,0 0-1 0 0,-1 0 1 0 0,1-1-1 0 0,-1 1 1 0 0,0-1-1 0 0,0 0 1 0 0,-1 1-1 0 0,1-1 1 0 0,-1-1-1 0 0,0 1 1 0 0,0 0-1 0 0,0 0 1 0 0,1-5 70 0 0,-6 5-198 0 0,0 1 1 0 0,0-1-1 0 0,-1 1 1 0 0,1 0-1 0 0,-1-1 1 0 0,0 2-1 0 0,0-1 1 0 0,0 0 0 0 0,0 1-1 0 0,0 0 1 0 0,0 0-1 0 0,-1 0 1 0 0,1 0-1 0 0,-1 1 1 0 0,0-1-1 0 0,1 1 1 0 0,-1 1-1 0 0,0-1 1 0 0,1 0 0 0 0,-1 1-1 0 0,0 0 1 0 0,-2 1 197 0 0,3-2-76 0 0,-27-3 282 0 0,-1 1 0 0 0,1 2 0 0 0,-1 1 0 0 0,0 1 0 0 0,1 2 0 0 0,-1 1 0 0 0,1 2-1 0 0,0 1 1 0 0,1 1 0 0 0,0 1 0 0 0,0 2 0 0 0,-20 11-206 0 0,48-22 47 0 0,0 1 1 0 0,0-1-1 0 0,-1 1 0 0 0,1-1 0 0 0,0 1 0 0 0,0 0 1 0 0,0 0-1 0 0,1-1 0 0 0,-1 2 0 0 0,0-1 0 0 0,0 0 1 0 0,0 0-1 0 0,1 0 0 0 0,-1 1 0 0 0,1-1 0 0 0,-1 1 1 0 0,1 0-1 0 0,-1-1 0 0 0,1 1 0 0 0,0 0 0 0 0,0 0 1 0 0,0-1-1 0 0,0 1 0 0 0,0 0 0 0 0,0 0 0 0 0,1 0 1 0 0,-1 0-1 0 0,1 1 0 0 0,-1-1 0 0 0,1 0 0 0 0,0 0 1 0 0,-1 0-1 0 0,1 0 0 0 0,0 0 0 0 0,1 0 0 0 0,-1 1 1 0 0,0-1-1 0 0,1 0 0 0 0,-1 0 0 0 0,1 0 0 0 0,-1 0 1 0 0,1 0-1 0 0,0 0 0 0 0,0 0 0 0 0,0 0 0 0 0,0-1 1 0 0,0 1-1 0 0,1 0 0 0 0,-1 0 0 0 0,0-1 0 0 0,1 1 1 0 0,0-1-1 0 0,-1 1 0 0 0,1-1 0 0 0,0 0 0 0 0,1 1-47 0 0,27 9 396 0 0,0-2 0 0 0,1-1 1 0 0,1-1-1 0 0,-1-2 0 0 0,1-1 0 0 0,0-2 0 0 0,23 0-396 0 0,15 2 181 0 0,-20-1-153 0 0,81 6 22 0 0,1 5 1 0 0,-2 6-1 0 0,0 6-50 0 0,-127-25-342 0 0,22 4-798 0 0,-9-4-7496 0 0,-14-1-1289 0 0</inkml:trace>
  <inkml:trace contextRef="#ctx0" brushRef="#br0" timeOffset="119707.016">27636 10210 26030 0 0,'0'0'544'0'0,"0"0"-264"0"0,0 0-376 0 0,0 0-136 0 0,0 0-8 0 0,0 0 88 0 0,0 0 72 0 0,213 42-128 0 0,-173-27-169 0 0,2-2-207 0 0,-4 0-304 0 0,4 1-376 0 0,-2-1-865 0 0,-11-3-2296 0 0,-8-5-7873 0 0</inkml:trace>
  <inkml:trace contextRef="#ctx0" brushRef="#br0" timeOffset="120547.238">24919 8882 14859 0 0,'0'0'2127'0'0,"0"0"-413"0"0,0 0-719 0 0,0 0-356 0 0,0 0-147 0 0,0 0-87 0 0,0 0-118 0 0,0 0-140 0 0,0 0-155 0 0,0 0-120 0 0,0 0-64 0 0,0 0 2 0 0,-14-7 7 0 0,-45-22 38 0 0,52 27 126 0 0,1 1-1 0 0,-1 0 1 0 0,0 1-1 0 0,0-1 1 0 0,0 1-1 0 0,0 1 1 0 0,0-1 0 0 0,0 1-1 0 0,0 1 1 0 0,0-1-1 0 0,0 1 1 0 0,1 0-1 0 0,-1 1 1 0 0,1-1 0 0 0,-1 1-1 0 0,1 1 1 0 0,0-1-1 0 0,0 1 1 0 0,-1 1 19 0 0,5-4-6 0 0,-12 8-5 0 0,-1 1 1 0 0,2 0-1 0 0,-1 1 0 0 0,1 1 0 0 0,1 0 0 0 0,0 1 0 0 0,1 0 0 0 0,0 0 0 0 0,1 1 0 0 0,1 1 1 0 0,0 0-1 0 0,1 0 0 0 0,0 1 0 0 0,2 0 0 0 0,0 0 0 0 0,0 0 0 0 0,2 1 0 0 0,0 0 0 0 0,0 0 1 0 0,2 0-1 0 0,0 0 0 0 0,1 0 0 0 0,1 1 0 0 0,1-1 11 0 0,-1-6 43 0 0,0 1 1 0 0,1-1-1 0 0,0 0 1 0 0,1 0-1 0 0,0 0 1 0 0,1 0-1 0 0,0 0 0 0 0,0-1 1 0 0,1 1-1 0 0,1-1 1 0 0,0 0-1 0 0,0 0 1 0 0,1 0-1 0 0,1-1 0 0 0,-1 0 1 0 0,1 0-1 0 0,1-1 1 0 0,-1 0-1 0 0,2 0 1 0 0,-1 0-1 0 0,1-1 0 0 0,0-1 1 0 0,1 1-44 0 0,6 2 36 0 0,1-1 0 0 0,0 0 0 0 0,0-1 0 0 0,0-1 0 0 0,1-1 0 0 0,0-1 0 0 0,0 0 0 0 0,0-1-1 0 0,1-1 1 0 0,-1-1 0 0 0,1 0 0 0 0,-1-1 0 0 0,1-2 0 0 0,-1 1 0 0 0,0-2 0 0 0,0-1 0 0 0,0 0 0 0 0,0-1 0 0 0,0-1 0 0 0,-1 0 0 0 0,0-2 0 0 0,0 0 0 0 0,-1-1 0 0 0,0 0 0 0 0,-1-1 0 0 0,12-11-36 0 0,11-55 2728 0 0,-38 79-2756 0 0,1 1-1 0 0,0-1 0 0 0,0 1 0 0 0,0-1 1 0 0,0 1-1 0 0,1-1 0 0 0,-1 0 0 0 0,1 0 0 0 0,0 0 1 0 0,0 0-1 0 0,0 0 0 0 0,1 0 0 0 0,-1 0 1 0 0,1 0-1 0 0,-1-1 0 0 0,1 0 0 0 0,0 1 1 0 0,0-1-1 0 0,0 0 0 0 0,0 0 0 0 0,0-1 1 0 0,0 1-1 0 0,1-1 0 0 0,-1 1 0 0 0,0-1 1 0 0,1 0-1 0 0,-1 0 0 0 0,1-1 0 0 0,1 1 29 0 0,110 13 626 0 0,62-53-273 0 0,-171 37-357 0 0,-1 0 0 0 0,0-1-1 0 0,0 0 1 0 0,0 0 0 0 0,0 0-1 0 0,-1 0 1 0 0,1-1 0 0 0,-1 0-1 0 0,0 0 1 0 0,0 0-1 0 0,0 0 1 0 0,0-1 0 0 0,-1 0-1 0 0,0 1 1 0 0,0-1 0 0 0,0 0-1 0 0,-1-1 1 0 0,1 1 0 0 0,-1 0-1 0 0,-1-1 1 0 0,1 1 0 0 0,-1-1-1 0 0,0 0 1 0 0,0 1 0 0 0,0-1-1 0 0,-1 0 1 0 0,0 0 0 0 0,0 1-1 0 0,0-1 1 0 0,-1-1 4 0 0,-5-4-73 0 0,1 1 1 0 0,-1 0-1 0 0,-1 1 0 0 0,0-1 0 0 0,0 1 1 0 0,-1 1-1 0 0,0-1 0 0 0,-1 1 0 0 0,0 1 1 0 0,0-1-1 0 0,0 2 0 0 0,-1-1 0 0 0,0 1 1 0 0,0 1-1 0 0,-1 0 0 0 0,1 0 0 0 0,-1 1 1 0 0,0 1-1 0 0,-1-1 0 0 0,1 2 0 0 0,0 0 1 0 0,-1 0-1 0 0,0 1 0 0 0,-1 0 73 0 0,-6-2-90 0 0,0 1 0 0 0,0 1 0 0 0,0 1-1 0 0,-1 1 1 0 0,1 0 0 0 0,0 1 0 0 0,0 1-1 0 0,0 1 1 0 0,0 1 0 0 0,-1 1 90 0 0,13-4-35 0 0,1 1-1 0 0,-1 0 1 0 0,0 0 0 0 0,1 1 0 0 0,0-1-1 0 0,0 1 1 0 0,0 0 0 0 0,0 1 0 0 0,1 0 0 0 0,-1 0-1 0 0,1 0 1 0 0,0 0 0 0 0,1 1 0 0 0,0 0 0 0 0,-1 0-1 0 0,2 0 1 0 0,-1 0 0 0 0,1 1 0 0 0,0-1 0 0 0,0 1-1 0 0,1 0 1 0 0,0 0 0 0 0,0 0 0 0 0,0 0-1 0 0,1 0 1 0 0,0 0 0 0 0,1 1 0 0 0,0-1 35 0 0,33 80-2465 0 0,12-44-4525 0 0,-27-30-2965 0 0</inkml:trace>
  <inkml:trace contextRef="#ctx0" brushRef="#br0" timeOffset="121250.135">25707 9077 9002 0 0,'0'0'4658'0'0,"0"0"-3299"0"0,0 0-867 0 0,0 0-40 0 0,0 0 86 0 0,0 0 179 0 0,0 0 172 0 0,0 0 99 0 0,0 0 39 0 0,0 0-95 0 0,0 0-171 0 0,0 0-182 0 0,0 0-207 0 0,-9-14-228 0 0,-28-41-213 0 0,37 54 37 0 0,1 0-1 0 0,0 0 1 0 0,0 0 0 0 0,-1 0 0 0 0,1 0-1 0 0,0 0 1 0 0,0 1 0 0 0,0-1 0 0 0,0 0 0 0 0,0 0-1 0 0,0 1 1 0 0,1-1 0 0 0,-1 1 0 0 0,0-1-1 0 0,0 1 1 0 0,0-1 0 0 0,0 1 0 0 0,1 0-1 0 0,-1-1 1 0 0,0 1 0 0 0,1 0 0 0 0,-1 0-1 0 0,0 0 1 0 0,0 0 0 0 0,1 0 0 0 0,-1 0 0 0 0,0 0-1 0 0,0 1 1 0 0,1-1 0 0 0,-1 0 0 0 0,0 1-1 0 0,0-1 1 0 0,0 1 0 0 0,1-1 0 0 0,-1 1-1 0 0,0 0 1 0 0,0-1 0 0 0,0 1 0 0 0,0 0-1 0 0,0 0 1 0 0,0 0 32 0 0,-2-1-21 0 0,1 0 0 0 0,-1 0 0 0 0,1 0 0 0 0,0 0 0 0 0,-1 1-1 0 0,1-1 1 0 0,-1 0 0 0 0,1 0 0 0 0,0 1 0 0 0,-1-1 0 0 0,1 0 0 0 0,-1 1-1 0 0,1-1 1 0 0,0 0 0 0 0,0 1 0 0 0,-1-1 0 0 0,1 0 0 0 0,0 1 0 0 0,0-1 0 0 0,-1 1-1 0 0,1-1 1 0 0,0 1 0 0 0,0-1 0 0 0,0 1 0 0 0,0-1 0 0 0,0 0 0 0 0,0 1-1 0 0,0-1 1 0 0,-1 1 0 0 0,1-1 0 0 0,1 1 0 0 0,-1-1 0 0 0,0 1 0 0 0,0-1-1 0 0,0 1 1 0 0,0-1 0 0 0,0 1 0 0 0,0-1 0 0 0,0 0 0 0 0,1 1 0 0 0,-1-1-1 0 0,0 1 1 0 0,0-1 0 0 0,1 0 0 0 0,-1 1 0 0 0,0-1 0 0 0,0 1 0 0 0,1-1 0 0 0,-1 0-1 0 0,1 1 1 0 0,-1-1 0 0 0,0 0 0 0 0,1 0 0 0 0,-1 1 0 0 0,0-1 0 0 0,1 0-1 0 0,-1 0 1 0 0,1 0 0 0 0,-1 0 0 0 0,1 1 0 0 0,-1-1 0 0 0,1 0 21 0 0,-45 10 393 0 0,39-9-261 0 0,-5 1-53 0 0,7-3-91 0 0,0 0 0 0 0,0 1 1 0 0,0 0-1 0 0,-1 0 0 0 0,1 0 0 0 0,0 0 0 0 0,0 0 0 0 0,0 0 0 0 0,0 1 0 0 0,0-1 0 0 0,0 1 0 0 0,0 0 0 0 0,0 0 0 0 0,0 0 1 0 0,0 1-1 0 0,1-1 0 0 0,-1 1 0 0 0,0-1 0 0 0,1 1 0 0 0,-1 0 0 0 0,1 0 0 0 0,0 0 0 0 0,-1 0 0 0 0,1 0 0 0 0,0 1 0 0 0,0-1 1 0 0,1 1-1 0 0,-1-1 0 0 0,0 1 0 0 0,1 0 0 0 0,0-1 0 0 0,-1 1 0 0 0,1 0 0 0 0,0 0 0 0 0,1 0 0 0 0,-1 0 0 0 0,0 2 12 0 0,102 50 662 0 0,350 64-523 0 0,-449-118-158 0 0,1-1 0 0 0,-1 0 0 0 0,0 0 0 0 0,0 1 0 0 0,0-1 0 0 0,0 1 0 0 0,0-1 0 0 0,0 1 0 0 0,0 0 0 0 0,0 0 0 0 0,-1 0 0 0 0,1 0 0 0 0,0 0 0 0 0,0 0 0 0 0,-1 1 0 0 0,1-1 0 0 0,-1 0 0 0 0,1 1 0 0 0,-1-1 0 0 0,1 1 0 0 0,-1 0 0 0 0,0-1 0 0 0,0 1 0 0 0,0 0 0 0 0,0 0 0 0 0,0 0 0 0 0,0 0 0 0 0,0 0 0 0 0,-1 0 0 0 0,1 0 0 0 0,-1 0 0 0 0,0 0 0 0 0,1 0 0 0 0,-1 0 0 0 0,0 0 0 0 0,0 0 0 0 0,0 0 0 0 0,0 1 0 0 0,-1-1 0 0 0,1 0 0 0 0,-1 0 0 0 0,1 0 0 0 0,-1 0 0 0 0,0 0 0 0 0,1 0 0 0 0,-1 0 0 0 0,0-1 0 0 0,0 1 0 0 0,-1 1 19 0 0,-11 7 78 0 0,0 0 1 0 0,-1-1-1 0 0,0 0 1 0 0,-1-1 0 0 0,0 0-1 0 0,0-2 1 0 0,0 0-1 0 0,-1 0 1 0 0,1-2 0 0 0,-2 0-1 0 0,1 0 1 0 0,0-2-1 0 0,-2 0-78 0 0,-79 5-2007 0 0,97-7-561 0 0,0 0-2400 0 0,0 0-4640 0 0</inkml:trace>
  <inkml:trace contextRef="#ctx0" brushRef="#br0" timeOffset="121542.354">26337 8439 21981 0 0,'0'0'385'0'0,"0"0"-660"0"0,0 0-387 0 0,0 0-72 0 0,0 0 153 0 0,0 0 371 0 0,0 0 141 0 0,0 0 49 0 0,9 33 51 0 0,24 109 17 0 0,-23 73 270 0 0,-10-173-199 0 0,2 0 0 0 0,2 0-1 0 0,2 0 1 0 0,1-1 0 0 0,2 1-1 0 0,2-2 1 0 0,17 40-119 0 0,38 32-184 0 0,-66-119-9915 0 0,-2 3 83 0 0</inkml:trace>
  <inkml:trace contextRef="#ctx0" brushRef="#br0" timeOffset="122015.8">25937 8833 21613 0 0,'0'0'1243'0'0,"0"0"-314"0"0,0 0-497 0 0,0 0-292 0 0,0 0-105 0 0,39-12-2 0 0,122-34 22 0 0,47 30 52 0 0,134 33-1156 0 0,-200 16-9497 0 0,-121-26 1123 0 0</inkml:trace>
  <inkml:trace contextRef="#ctx0" brushRef="#br0" timeOffset="122265.179">26674 9271 20620 0 0,'0'0'843'0'0,"0"0"-285"0"0,0 0-226 0 0,0 0-48 0 0,0 0 27 0 0,0 0-2 0 0,0 0-29 0 0,0 0-77 0 0,0 0-131 0 0,0 0-96 0 0,0 0-24 0 0,0 0-2 0 0,8 8 17 0 0,19 25-51 0 0,22 26-2774 0 0,-15-26-7724 0 0,-22-23 449 0 0</inkml:trace>
  <inkml:trace contextRef="#ctx0" brushRef="#br0" timeOffset="122567.371">27880 8463 18692 0 0,'0'0'824'0'0,"0"0"-109"0"0,0 0-244 0 0,0 0-243 0 0,0 0-93 0 0,0 0-41 0 0,0 0-84 0 0,0 0-151 0 0,0 0-129 0 0,0 0-38 0 0,0 0 73 0 0,0 0 144 0 0,0 0 129 0 0,6 10 50 0 0,20 75 128 0 0,-38 353 230 0 0,72-184-128 0 0,-17-118-81 0 0,-42-134-246 0 0,-1-1 0 0 0,0 0 0 0 0,1 1 1 0 0,-1-1-1 0 0,0 0 0 0 0,0 1 0 0 0,0-1 0 0 0,0 1 0 0 0,0-1 0 0 0,0 0 0 0 0,-1 1 0 0 0,1-1 0 0 0,0 0 0 0 0,-1 1 0 0 0,1-1 0 0 0,-1 0 0 0 0,1 1 0 0 0,-1-1 0 0 0,0 0 1 0 0,1 0-1 0 0,-1 0 0 0 0,0 0 0 0 0,0 1 0 0 0,0-1 0 0 0,0 0 0 0 0,0-1 0 0 0,0 1 0 0 0,0 0 0 0 0,0 0 0 0 0,0 0 0 0 0,-1-1 0 0 0,1 1 0 0 0,0 0 0 0 0,0-1 1 0 0,-1 1-1 0 0,1-1 0 0 0,0 0 0 0 0,-1 1 0 0 0,1-1 0 0 0,0 0 0 0 0,-1 0 0 0 0,1 0 0 0 0,-1 0 0 0 0,1 0 0 0 0,0 0 0 0 0,-1 0 0 0 0,1 0 0 0 0,0-1 0 0 0,-1 1 0 0 0,1 0 1 0 0,0-1-1 0 0,-1 0 0 0 0,1 1 0 0 0,0-1 0 0 0,-1 0 9 0 0,-12 1 117 0 0,-246-57 76 0 0,128 36-372 0 0,159 34 308 0 0,2-1-1 0 0,-1-1 0 0 0,2-2 1 0 0,-1-1-1 0 0,1-2 1 0 0,0 0-1 0 0,1-2 1 0 0,-1-2-1 0 0,1 0 1 0 0,-1-2-1 0 0,1-2 0 0 0,-1 0 1 0 0,16-5-129 0 0,-33 8 78 0 0,-1-1-1 0 0,1-1 1 0 0,0 0-1 0 0,-1-1 1 0 0,1 0 0 0 0,-1-1-1 0 0,1 0 1 0 0,-1-1 0 0 0,0 0-1 0 0,-1-1 1 0 0,1 0 0 0 0,-1-1-1 0 0,0-1 1 0 0,0 0 0 0 0,-1 0-1 0 0,0-1 1 0 0,0 0-1 0 0,0-1 1 0 0,-1 0 0 0 0,-1 0-1 0 0,0-1 1 0 0,0 0 0 0 0,-1 0-1 0 0,0-1 1 0 0,-1 0 0 0 0,0 0-1 0 0,0-1 1 0 0,-1 0-1 0 0,-1 0 1 0 0,0 0 0 0 0,-1 0-1 0 0,0-5-77 0 0,-3 17 107 0 0,0 0-114 0 0,0 0-129 0 0,0 0-156 0 0,0 6 226 0 0,0 1-1 0 0,0-1 0 0 0,0 0 0 0 0,1 1 1 0 0,-1-1-1 0 0,2 0 0 0 0,-1 0 0 0 0,1 1 0 0 0,0-1 1 0 0,0 0-1 0 0,0-1 0 0 0,1 1 0 0 0,0 0 1 0 0,0-1-1 0 0,1 1 0 0 0,-1-1 0 0 0,2 2 67 0 0,4 4 16 0 0,0 0 0 0 0,1 0 0 0 0,-1-1 0 0 0,2 0-1 0 0,0-1 1 0 0,0 0 0 0 0,0 0 0 0 0,1-1 0 0 0,1-1-1 0 0,-1 0 1 0 0,9 3-16 0 0,35 10-3736 0 0,3-6-5646 0 0,-45-12-1200 0 0</inkml:trace>
  <inkml:trace contextRef="#ctx0" brushRef="#br0" timeOffset="122826.266">28305 8728 20500 0 0,'0'0'1585'0'0,"0"0"-497"0"0,0 0-416 0 0,0 0-264 0 0,0 0-184 0 0,0 0-160 0 0,0 0-200 0 0,0 0-80 0 0,0 0-160 0 0,0 0-128 0 0,0 0-16 0 0,0 0-56 0 0,0 0-40 0 0,0 0-201 0 0,30-49-519 0 0,-9 68-968 0 0,-4-2-1681 0 0,-3-6-7354 0 0</inkml:trace>
  <inkml:trace contextRef="#ctx0" brushRef="#br0" timeOffset="123235.564">28680 9225 16676 0 0,'0'0'3708'0'0,"0"0"-2598"0"0,0 0-1010 0 0,0 0-239 0 0,0 0-79 0 0,0 0 47 0 0,0 0 162 0 0,0 0 183 0 0,0 0 77 0 0,0 0-16 0 0,0 0-73 0 0,0 0-43 0 0,0 0-40 0 0,26-4-37 0 0,167-29 28 0 0,-181 33-76 0 0,-1-2 0 0 0,0 1 0 0 0,1-2 0 0 0,-1 1-1 0 0,0-2 1 0 0,0 1 0 0 0,0-2 0 0 0,-1 1 0 0 0,1-1 0 0 0,-1-1 0 0 0,0 0 0 0 0,-1 0 0 0 0,0-1 0 0 0,0 0 0 0 0,0-1 0 0 0,-1 0 0 0 0,0 0 0 0 0,0-1 0 0 0,-1 0 0 0 0,0 0 0 0 0,-1-1 0 0 0,0 1 0 0 0,0-2-1 0 0,-1 1 1 0 0,0 0 0 0 0,-1-2 6 0 0,-4 9-70 0 0,0 0 1 0 0,0 0-1 0 0,-1 0 0 0 0,1 0 0 0 0,-1 0 0 0 0,0 1 0 0 0,0-1 0 0 0,0 0 0 0 0,0 0 0 0 0,0 1 0 0 0,-1-1 0 0 0,1 0 0 0 0,-1 1 0 0 0,0 0 0 0 0,0-1 0 0 0,0 1 1 0 0,0 0-1 0 0,0 0 0 0 0,0 0 0 0 0,0 0 0 0 0,-1 0 0 0 0,1 1 0 0 0,-1-1 0 0 0,1 1 0 0 0,-1-1 0 0 0,0 1 0 0 0,0 0 0 0 0,1 0 0 0 0,-1 0 0 0 0,0 0 1 0 0,0 1-1 0 0,0-1 0 0 0,0 1 0 0 0,0 0 0 0 0,0 0 0 0 0,0 0 0 0 0,0 0 0 0 0,-1 1 70 0 0,-119 11-415 0 0,115-10 445 0 0,-1 0-1 0 0,1 0 1 0 0,0 1 0 0 0,0 0 0 0 0,0 1 0 0 0,0-1-1 0 0,0 2 1 0 0,1-1 0 0 0,-1 1 0 0 0,1 0 0 0 0,1 0-1 0 0,-1 1 1 0 0,1 0 0 0 0,0 0 0 0 0,0 1 0 0 0,1 0-1 0 0,-1 0 1 0 0,2 0 0 0 0,-1 0 0 0 0,1 1 0 0 0,0 0 0 0 0,0 0-1 0 0,1 0 1 0 0,0 0 0 0 0,1 0 0 0 0,0 1 0 0 0,0-1-1 0 0,1 1 1 0 0,0 0 0 0 0,0-1 0 0 0,1 1 0 0 0,0 0-1 0 0,1-1 1 0 0,1 9-30 0 0,7-6 93 0 0,1 1-1 0 0,0-1 1 0 0,1-1-1 0 0,0 0 0 0 0,1-1 1 0 0,-1 0-1 0 0,2 0 1 0 0,0-1-1 0 0,0-1 1 0 0,0 0-1 0 0,1-1 1 0 0,0-1-1 0 0,0 0 0 0 0,0 0 1 0 0,0-2-1 0 0,1 0 1 0 0,0 0-1 0 0,0-1 1 0 0,13-1-93 0 0,-26-1-4 0 0,220 24-2760 0 0,-75-27-5556 0 0,-113-2 4216 0 0,-11 0-2433 0 0</inkml:trace>
  <inkml:trace contextRef="#ctx0" brushRef="#br0" timeOffset="123608.685">29297 8248 21333 0 0,'0'0'669'0'0,"0"0"-457"0"0,0 0-617 0 0,0 0-237 0 0,0 0 17 0 0,0 0 190 0 0,0 0 262 0 0,0 0 101 0 0,0 0 53 0 0,0 0 46 0 0,7 36 49 0 0,21 114 32 0 0,-3 241 709 0 0,-20-339-701 0 0,1-1 0 0 0,3 0 0 0 0,2 0 0 0 0,2-1 0 0 0,15 37-116 0 0,-23-74 66 0 0,0 0 1 0 0,1-1-1 0 0,1 0 0 0 0,-1 0 0 0 0,2 0 0 0 0,0-1 1 0 0,0 0-1 0 0,1-1 0 0 0,0 0 0 0 0,1 0 0 0 0,0-1 0 0 0,0 0 1 0 0,1-1-1 0 0,1 0 0 0 0,-1-1 0 0 0,1 0 0 0 0,0 0 1 0 0,1-2-1 0 0,-1 1 0 0 0,1-2 0 0 0,0 0 0 0 0,1 0 0 0 0,-1-1 1 0 0,4 0-67 0 0,-8-1-46 0 0,-1-1 0 0 0,1 0 0 0 0,0 0 0 0 0,-1-1 0 0 0,1 0 0 0 0,0-1 0 0 0,0 1 1 0 0,-1-2-1 0 0,1 1 0 0 0,-1-1 0 0 0,1-1 0 0 0,-1 1 0 0 0,0-1 0 0 0,0-1 1 0 0,0 0-1 0 0,0 0 0 0 0,0 0 0 0 0,-1-1 0 0 0,0 0 0 0 0,0 0 0 0 0,0-1 0 0 0,-1 0 1 0 0,0 0-1 0 0,0-1 0 0 0,-1 0 0 0 0,1 0 0 0 0,-1 0 0 0 0,-1 0 0 0 0,1-1 0 0 0,-2 0 1 0 0,1 0-1 0 0,-1 0 0 0 0,0 0 0 0 0,0 0 0 0 0,-1-1 0 0 0,0 0 0 0 0,-1 1 1 0 0,0-1-1 0 0,0 0 0 0 0,-1 1 0 0 0,0-1 0 0 0,0 0 0 0 0,-2-2 46 0 0,1 5-10 0 0,0 0-1 0 0,-1 1 0 0 0,0-1 1 0 0,0 0-1 0 0,-1 1 1 0 0,0 0-1 0 0,1-1 0 0 0,-2 1 1 0 0,1 0-1 0 0,-1 1 1 0 0,1-1-1 0 0,-1 1 0 0 0,-1-1 1 0 0,1 1-1 0 0,-1 0 1 0 0,1 1-1 0 0,-1-1 0 0 0,0 1 1 0 0,0 0-1 0 0,-1 0 1 0 0,1 1-1 0 0,-1-1 0 0 0,1 1 1 0 0,-1 0-1 0 0,0 1 1 0 0,1-1-1 0 0,-1 1 0 0 0,0 1 1 0 0,0-1-1 0 0,0 1 1 0 0,0 0-1 0 0,0 0 1 0 0,0 0-1 0 0,0 1 0 0 0,0 0 1 0 0,0 0-1 0 0,0 1 1 0 0,1 0-1 0 0,-1 0 0 0 0,1 0 1 0 0,-1 0-1 0 0,1 1 1 0 0,0 0-1 0 0,-1 0 0 0 0,2 1 1 0 0,-1-1-1 0 0,0 1 1 0 0,1 0-1 0 0,-1 0 0 0 0,1 1 1 0 0,1-1-1 0 0,-1 1 1 0 0,0 0-1 0 0,1 0 11 0 0,1 1 48 0 0,0 0 0 0 0,0 0 1 0 0,1 0-1 0 0,0 0 0 0 0,0 0 0 0 0,1 0 0 0 0,-1 0 0 0 0,1 0 1 0 0,0 1-1 0 0,1-1 0 0 0,0 0 0 0 0,0 0 0 0 0,0 0 0 0 0,1 0 1 0 0,-1 0-1 0 0,2 0 0 0 0,-1 0 0 0 0,1-1 0 0 0,-1 1 1 0 0,1-1-1 0 0,1 0 0 0 0,-1 1 0 0 0,1-1 0 0 0,0-1 0 0 0,0 1 1 0 0,1-1-1 0 0,-1 0 0 0 0,1 0 0 0 0,0 0 0 0 0,2 1-48 0 0,168 92 571 0 0,2-52-3070 0 0,-117-36-1125 0 0,0-2-3286 0 0,-33-5-2568 0 0</inkml:trace>
  <inkml:trace contextRef="#ctx0" brushRef="#br0" timeOffset="124910.537">30133 8307 14771 0 0,'0'0'5965'0'0,"0"0"-3972"0"0,0 0-1397 0 0,0 0-499 0 0,0 0-365 0 0,0 0-172 0 0,0 0-9 0 0,0 0 143 0 0,0 0 180 0 0,0 0 95 0 0,0 0 70 0 0,0 0 30 0 0,6 33 8 0 0,21 104-5 0 0,-8 303 300 0 0,-16-390-324 0 0,2 1 0 0 0,3-1 0 0 0,2 0 0 0 0,1-1 1 0 0,4 0-1 0 0,1-1 0 0 0,17 35-48 0 0,-28-62-1930 0 0,-24-37-1969 0 0,-5-5 954 0 0,-85-55-3642 0 0,4-11 4161 0 0,8-9 3788 0 0,14-8 3413 0 0,69 58 2044 0 0,41 20-4258 0 0,72 13-2388 0 0,-80 12 194 0 0,96 2-100 0 0,-88 1-245 0 0,-1-1 1 0 0,1-1-1 0 0,0-1 1 0 0,0-2-1 0 0,-1 0 1 0 0,1-2-1 0 0,-1-1 1 0 0,12-5-23 0 0,-32 9 30 0 0,0-1 0 0 0,0 0 1 0 0,0 0-1 0 0,0-1 0 0 0,-1 0 1 0 0,1 0-1 0 0,-1 0 0 0 0,0 0 1 0 0,0-1-1 0 0,-1 0 1 0 0,1 0-1 0 0,-1 0 0 0 0,0-1 1 0 0,0 1-1 0 0,-1-1 0 0 0,0 0 1 0 0,0 0-1 0 0,0 0 0 0 0,-1 0 1 0 0,0-1-1 0 0,0 1 1 0 0,0-1-1 0 0,-1 1 0 0 0,0-1 1 0 0,0 0-1 0 0,-1 1 0 0 0,0-1 1 0 0,0 0-1 0 0,-1 0 0 0 0,1 1 1 0 0,-1-1-1 0 0,-1 1 0 0 0,1-1 1 0 0,-1 1-31 0 0,-91-216 18 0 0,87 211 298 0 0,-7-11-1154 0 0,16 44-372 0 0,67 323 2346 0 0,-68-191-962 0 0,15 117 111 0 0,-15-260-210 0 0,0 1 0 0 0,1-1 0 0 0,0 0 0 0 0,1-1 0 0 0,0 1 0 0 0,1-1 0 0 0,0 1 0 0 0,0-2 0 0 0,1 1 0 0 0,0 0 0 0 0,1-1 0 0 0,0 0 0 0 0,1-1 0 0 0,0 0 0 0 0,0 0 0 0 0,0 0 0 0 0,1-1 0 0 0,0 0-1 0 0,1-1 1 0 0,0 0 0 0 0,0-1 0 0 0,0 0 0 0 0,0 0 0 0 0,1-1 0 0 0,-1 0 0 0 0,1-1 0 0 0,0 0 0 0 0,1-1 0 0 0,-1 0 0 0 0,0-1 0 0 0,0 0 0 0 0,1-1 0 0 0,-1 0-75 0 0,-4-6 27 0 0,0 1 0 0 0,-1-1 0 0 0,0 0 0 0 0,0 0 0 0 0,-1 0 0 0 0,1-1 0 0 0,-1 0 0 0 0,-1 0 0 0 0,1 0 0 0 0,-1-1 0 0 0,-1 0-1 0 0,1 1 1 0 0,-1-1 0 0 0,-1 0 0 0 0,0-1 0 0 0,0 1 0 0 0,0 0 0 0 0,-1-1 0 0 0,0 1 0 0 0,-1-1 0 0 0,1 1 0 0 0,-2-1 0 0 0,1 1 0 0 0,-1-1 0 0 0,-1 1 0 0 0,0 0 0 0 0,0-1 0 0 0,-1-1-27 0 0,-65-187-352 0 0,69 195 329 0 0,-1 1-1 0 0,0 0 1 0 0,1 0 0 0 0,-1 0 0 0 0,1 0 0 0 0,-1 0 0 0 0,1 0-1 0 0,-1 0 1 0 0,1 0 0 0 0,0 0 0 0 0,-1 0 0 0 0,1 0 0 0 0,0 0-1 0 0,0 1 1 0 0,0-1 0 0 0,-1 0 0 0 0,1 0 0 0 0,0 1-1 0 0,0-1 1 0 0,0 1 0 0 0,0-1 0 0 0,0 1 0 0 0,1-1 0 0 0,-1 1-1 0 0,0 0 1 0 0,0-1 0 0 0,0 1 0 0 0,0 0 0 0 0,0 0 0 0 0,0 0-1 0 0,1 0 1 0 0,-1 0 0 0 0,0 0 0 0 0,0 0 0 0 0,0 0 0 0 0,0 0-1 0 0,0 1 1 0 0,1-1 0 0 0,-1 0 0 0 0,0 1 0 0 0,0-1 0 0 0,0 1-1 0 0,0-1 1 0 0,0 1 0 0 0,0-1 0 0 0,0 1 0 0 0,0 0 0 0 0,-1 0-1 0 0,1-1 1 0 0,0 1 0 0 0,0 0 0 0 0,0 0 0 0 0,-1 0-1 0 0,1 0 1 0 0,-1 0 0 0 0,1 0 0 0 0,0 0 0 0 0,-1 1 23 0 0,27 6-311 0 0,273 3-576 0 0,-279-15 1309 0 0,-35 0-177 0 0,-38 5-641 0 0,47 5 403 0 0,-1-1 0 0 0,1 1 1 0 0,0 0-1 0 0,0 1 1 0 0,1-1-1 0 0,-1 1 1 0 0,2 0-1 0 0,-1 0 0 0 0,1 0 1 0 0,0 0-1 0 0,0 1 1 0 0,1-1-1 0 0,0 1 1 0 0,0 0-1 0 0,1 0 0 0 0,0-1 1 0 0,1 1-1 0 0,-1 0 1 0 0,1 0-1 0 0,1 0 1 0 0,0 0-1 0 0,0 0 0 0 0,0-1 1 0 0,1 1-1 0 0,0 0 1 0 0,1-1-1 0 0,-1 1 1 0 0,5 6-8 0 0,-1-3 17 0 0,1 0 1 0 0,0-1 0 0 0,1 0 0 0 0,0 0-1 0 0,1 0 1 0 0,0-1 0 0 0,1 0-1 0 0,-1-1 1 0 0,2 0 0 0 0,-1-1 0 0 0,1 0-1 0 0,0 0 1 0 0,0-1 0 0 0,1-1-1 0 0,0 0 1 0 0,0 0 0 0 0,0-2 0 0 0,1 1-1 0 0,-1-1 1 0 0,1-1 0 0 0,0 0-1 0 0,-1-1 1 0 0,1-1 0 0 0,0 1 0 0 0,0-2-1 0 0,0 0 1 0 0,0-1 0 0 0,7-1-18 0 0,-13-1 47 0 0,1 0 1 0 0,-1 0 0 0 0,0-1-1 0 0,0 0 1 0 0,-1 0 0 0 0,0-1-1 0 0,1 1 1 0 0,-2-2-1 0 0,1 1 1 0 0,-1 0 0 0 0,0-1-1 0 0,0 0 1 0 0,-1 0 0 0 0,1-1-1 0 0,-2 1 1 0 0,1-1-1 0 0,-1 0 1 0 0,0 1 0 0 0,-1-2-1 0 0,0 1 1 0 0,0 0 0 0 0,-1 0-1 0 0,0-1 1 0 0,0 1-1 0 0,-1 0 1 0 0,0-1 0 0 0,-1 1-1 0 0,0 0 1 0 0,0-1 0 0 0,0 1-1 0 0,-3-7-47 0 0,3-11 309 0 0,1 25-337 0 0,0 1-64 0 0,0 0-53 0 0,0 0-54 0 0,0 0-51 0 0,0 0-64 0 0,1 29-675 0 0,63 111 1274 0 0,-16-76-2788 0 0,-30-45-1905 0 0,0-1-4414 0 0,-10-8 794 0 0</inkml:trace>
  <inkml:trace contextRef="#ctx0" brushRef="#br0" timeOffset="125117.981">31114 8819 16780 0 0,'0'0'7025'0'0,"0"0"-6337"0"0,0 0-360 0 0,0 0-320 0 0,0 0-328 0 0,0 0-232 0 0,0 0-184 0 0,0 0-208 0 0,0 0-120 0 0,0 0-161 0 0,0 0-39 0 0,0 0-312 0 0,0 0-825 0 0,0 0-1352 0 0,-18-60-7169 0 0</inkml:trace>
  <inkml:trace contextRef="#ctx0" brushRef="#br0" timeOffset="125422.372">29836 8452 21277 0 0,'0'0'736'0'0,"0"0"-408"0"0,0 0-272 0 0,0 0-200 0 0,0 0-24 0 0,255-50 80 0 0,-177 50 48 0 0,-4 0-8 0 0,6 6-16 0 0,0 0-32 0 0,2 1-72 0 0,4 1-128 0 0,3 3-305 0 0,3 1-711 0 0,-1 1-1552 0 0,-22-1-1649 0 0,-22-5-7034 0 0</inkml:trace>
  <inkml:trace contextRef="#ctx0" brushRef="#br0" timeOffset="126054.7">31849 8848 16916 0 0,'0'0'1227'0'0,"0"0"-319"0"0,0 0-502 0 0,0 0-225 0 0,0 0-95 0 0,0 0-38 0 0,0 0 32 0 0,0 0 44 0 0,0 0 22 0 0,0 0-10 0 0,0 0-19 0 0,0 0-32 0 0,0 0-50 0 0,-34 19-1343 0 0,-145 143 870 0 0,173-156 468 0 0,0 1-1 0 0,1 0 0 0 0,0 0 0 0 0,1 1 1 0 0,-1 0-1 0 0,2-1 0 0 0,-1 1 0 0 0,1 1 1 0 0,0-1-1 0 0,1 0 0 0 0,-1 1 1 0 0,2 0-1 0 0,-1-1 0 0 0,1 1 0 0 0,1 0 1 0 0,0-1-1 0 0,0 1 0 0 0,0 0 0 0 0,2 2-29 0 0,2-4 6 0 0,0 1 0 0 0,1-1 0 0 0,0-1 0 0 0,0 1 0 0 0,1-1 0 0 0,0 0-1 0 0,0 0 1 0 0,0 0 0 0 0,1-1 0 0 0,0 0 0 0 0,0 0 0 0 0,0-1-1 0 0,1 0 1 0 0,-1 0 0 0 0,1-1 0 0 0,0 0 0 0 0,0 0 0 0 0,0-1 0 0 0,1 0-1 0 0,-1 0 1 0 0,0-1 0 0 0,1 0 0 0 0,-1-1 0 0 0,1 0 0 0 0,-1 0-1 0 0,4-1-5 0 0,107-4 223 0 0,-43-20 3217 0 0,42 61-2792 0 0,-93-30-606 0 0,0-1 0 0 0,0-1 0 0 0,1-1 0 0 0,-1-1 0 0 0,1-1 0 0 0,0-1 0 0 0,-1-2 0 0 0,1-1 0 0 0,-1 0 0 0 0,0-2 1 0 0,13-5-43 0 0,-35 10-16 0 0,0-1 0 0 0,-1 0 0 0 0,1 0 0 0 0,-1 0 0 0 0,1 0 0 0 0,-1-1 0 0 0,1 1 0 0 0,-1-1 1 0 0,0 1-1 0 0,0-1 0 0 0,1 0 0 0 0,-1 0 0 0 0,-1 0 0 0 0,1 0 0 0 0,0 0 0 0 0,0-1 0 0 0,-1 1 1 0 0,1 0-1 0 0,-1-1 0 0 0,0 1 0 0 0,0-1 0 0 0,0 0 0 0 0,0 1 0 0 0,0-1 0 0 0,0 0 0 0 0,-1 1 1 0 0,1-1-1 0 0,-1 0 0 0 0,0 0 0 0 0,0 1 0 0 0,0-1 0 0 0,0 0 0 0 0,-1 0 0 0 0,1 0 0 0 0,-1 1 1 0 0,1-1-1 0 0,-1 0 0 0 0,0 1 0 0 0,0-1 0 0 0,0 0 0 0 0,0 1 0 0 0,-1 0 0 0 0,1-1 1 0 0,-1 1-1 0 0,1 0 0 0 0,-1-1 0 0 0,0 1 0 0 0,0 0 0 0 0,0 0 0 0 0,0 1 0 0 0,0-1 0 0 0,-1 0 1 0 0,1 1-1 0 0,0-1 0 0 0,-1 1 0 0 0,1 0 0 0 0,-1-1 16 0 0,-34-19 17 0 0,-1 1 1 0 0,0 1-1 0 0,-2 2 1 0 0,0 2-1 0 0,0 2 1 0 0,-2 1-1 0 0,1 3 1 0 0,-2 1-1 0 0,1 2 1 0 0,-19 0-18 0 0,57 5 0 0 0,0-1 1 0 0,0 0 0 0 0,0 1-1 0 0,0 0 1 0 0,-1 0-1 0 0,1 0 1 0 0,0 1 0 0 0,-1-1-1 0 0,1 1 1 0 0,-1 0-1 0 0,1 1 1 0 0,0-1 0 0 0,-1 1-1 0 0,1-1 1 0 0,0 1 0 0 0,-1 0-1 0 0,1 1 1 0 0,0-1-1 0 0,0 1 1 0 0,0 0 0 0 0,0 0-1 0 0,0 0 1 0 0,1 1 0 0 0,-1-1-1 0 0,0 1 1 0 0,1 0-1 0 0,0 0 1 0 0,0 0 0 0 0,0 0-1 0 0,0 0 1 0 0,0 1-1 0 0,1 0 1 0 0,-1-1 0 0 0,1 1-1 0 0,0 0 1 0 0,0 0 0 0 0,1 0-1 0 0,-1 0 1 0 0,1 0-1 0 0,0 1 1 0 0,0 0-1 0 0,4 9 41 0 0,1 0-1 0 0,1-1 1 0 0,0 1-1 0 0,1-1 1 0 0,0 0-1 0 0,1 0 1 0 0,1-1 0 0 0,0 0-1 0 0,0 0 1 0 0,1-1-1 0 0,1 0 1 0 0,0 0-1 0 0,0-1 1 0 0,1-1 0 0 0,1 1-1 0 0,-1-2 1 0 0,1 0-1 0 0,1 0 1 0 0,8 3-41 0 0,16 11-295 0 0,2-1 0 0 0,0-2 0 0 0,1-2-1 0 0,1-2 1 0 0,37 8 295 0 0,132 57-518 0 0,-137-30-1159 0 0,-52-29-1613 0 0,-4 1-3492 0 0,-11-12-3539 0 0</inkml:trace>
  <inkml:trace contextRef="#ctx0" brushRef="#br0" timeOffset="128641.172">14502 6081 1712 0 0,'0'0'723'0'0,"0"0"-165"0"0,0 0 35 0 0,0 0 130 0 0,0 0 204 0 0,0 0 84 0 0,0 0-4 0 0,0 0-35 0 0,0 0-77 0 0,0 0-63 0 0,0 0-55 0 0,5-5-46 0 0,27-26 1699 0 0,-32 31-2245 0 0,-1-1 1 0 0,1 1-1 0 0,0 0 1 0 0,-1 0-1 0 0,1-1 1 0 0,0 1-1 0 0,0 0 1 0 0,-1-1-1 0 0,1 1 1 0 0,0 0-1 0 0,0-1 1 0 0,-1 1-1 0 0,1-1 1 0 0,0 1-1 0 0,0 0 1 0 0,0-1-1 0 0,0 1 1 0 0,0-1-1 0 0,-1 1 1 0 0,1 0-1 0 0,0-1 1 0 0,0 1-1 0 0,0-1 0 0 0,0 1 1 0 0,0-1-186 0 0,-167 142 689 0 0,124-104-619 0 0,-227 221 127 0 0,266-254-168 0 0,-1-1 0 0 0,1 1 0 0 0,0 0 0 0 0,0 1 0 0 0,0-1-1 0 0,1 1 1 0 0,0 0 0 0 0,-1 0 0 0 0,2 0 0 0 0,-1 0 0 0 0,1 0 0 0 0,-1 0 0 0 0,1 1 0 0 0,1-1-1 0 0,-1 1 1 0 0,1 0 0 0 0,0-1 0 0 0,0 1 0 0 0,1 0 0 0 0,0 0 0 0 0,0 0 0 0 0,0-1-1 0 0,1 1 1 0 0,0 0 0 0 0,0 0 0 0 0,0-1 0 0 0,0 1 0 0 0,1-1 0 0 0,0 1 0 0 0,1-1 0 0 0,-1 0-1 0 0,3 4-28 0 0,5-1 130 0 0,1-1 0 0 0,0 0 0 0 0,0-1 0 0 0,0 0 0 0 0,1 0 0 0 0,0-2 0 0 0,0 1-1 0 0,0-2 1 0 0,0 1 0 0 0,1-2 0 0 0,0 0 0 0 0,-1 0 0 0 0,1-1 0 0 0,0 0 0 0 0,0-2 0 0 0,-1 1 0 0 0,1-1-1 0 0,0-1 1 0 0,0-1-130 0 0,42 2 96 0 0,192-24 453 0 0,-103 6-429 0 0,-143 19-135 0 0,-1 0-23 0 0,0 0-44 0 0,0 0-26 0 0,-93 61-1095 0 0,-91 63 1105 0 0,-64 119 92 0 0,-161 98 80 0 0,258-221-56 0 0,165-121 3320 0 0,5-5-3288 0 0,214-35-513 0 0,-141 32 451 0 0,159-19-208 0 0,-248 31 173 0 0,0 0 1 0 0,0 0-1 0 0,-1 1 1 0 0,1-1-1 0 0,-1 0 1 0 0,0 1-1 0 0,0 0 1 0 0,0 0-1 0 0,-1-1 1 0 0,1 1-1 0 0,-1 0 0 0 0,0 0 1 0 0,0 0-1 0 0,-1 1 1 0 0,1-1-1 0 0,-1 0 1 0 0,0 0-1 0 0,0 0 1 0 0,0 0-1 0 0,0 1 1 0 0,-1-1-1 0 0,0 3 47 0 0,1-1-22 0 0,-21 209-131 0 0,21-210 172 0 0,-1 0 0 0 0,0 0 0 0 0,0 0 0 0 0,0 0-1 0 0,-1 0 1 0 0,1 0 0 0 0,-1-1 0 0 0,0 1 0 0 0,-1 0 0 0 0,1-1 0 0 0,-1 0 0 0 0,0 1-1 0 0,0-1 1 0 0,0 0 0 0 0,0-1 0 0 0,-1 1 0 0 0,1 0 0 0 0,-1-1 0 0 0,0 0 0 0 0,0 0 0 0 0,-1 0-1 0 0,1-1 1 0 0,0 1 0 0 0,-1-1 0 0 0,0 0 0 0 0,1 0 0 0 0,-1-1 0 0 0,0 1 0 0 0,0-1-1 0 0,0 0 1 0 0,0 0 0 0 0,-4-1-19 0 0,-66 21-26 0 0,16-6-105 0 0,0 2 0 0 0,1 3 1 0 0,1 2-1 0 0,1 2 0 0 0,-28 19 131 0 0,79-36-2892 0 0,9-3-5633 0 0,2-3-2035 0 0</inkml:trace>
  <inkml:trace contextRef="#ctx0" brushRef="#br0" timeOffset="131648.191">13287 6978 6145 0 0,'0'0'1174'0'0,"0"0"-267"0"0,0 0-319 0 0,0 0-115 0 0,0 0-26 0 0,0 0-17 0 0,0 0 19 0 0,0 0 99 0 0,0 0 134 0 0,0 0 134 0 0,0 0 87 0 0,0-5-5 0 0,-21-58 2686 0 0,-42 26-3611 0 0,-531-231 1641 0 0,427 206-674 0 0,4-7 0 0 0,-83-51-940 0 0,94 48 50 0 0,-3 7-1 0 0,-2 8 0 0 0,-3 6 1 0 0,-2 7-1 0 0,-116-14-49 0 0,-28 2 14 0 0,-179-32 397 0 0,4-21 0 0 0,-5-23-411 0 0,-398-155 491 0 0,783 261-390 0 0,156 30-2106 0 0,11 9 203 0 0,-23-7-2345 0 0,-22-4 387 0 0,4 2-6624 0 0</inkml:trace>
  <inkml:trace contextRef="#ctx0" brushRef="#br0" timeOffset="132639.375">8017 5306 12411 0 0,'0'0'1629'0'0,"0"0"-356"0"0,0 0-492 0 0,0 0-375 0 0,0 0-257 0 0,0 0-206 0 0,0 0-158 0 0,0 0-72 0 0,0 0-17 0 0,0 0 5 0 0,0 0 62 0 0,0 0 84 0 0,0 0 82 0 0,-3 1 83 0 0,-9 47 508 0 0,47 51 316 0 0,-32-93-810 0 0,158 317 1118 0 0,-154-312-2266 0 0,-2 1 4335 0 0,-11-27 1840 0 0,-45-240-4800 0 0,17-161-378 0 0,36 419-2274 0 0,31 56 1381 0 0,-14-44 963 0 0,0-1 1 0 0,1-1-1 0 0,1-1 0 0 0,0 0 0 0 0,0-2 0 0 0,1 0 0 0 0,1-2 0 0 0,-1 0 1 0 0,1-2-1 0 0,1 0 0 0 0,-1-2 0 0 0,1 0 0 0 0,0-2 0 0 0,0 0 1 0 0,0-2-1 0 0,23-2 55 0 0,-47 2 256 0 0,-24-2 1 0 0,1 5-297 0 0,1 1-1 0 0,0 2 1 0 0,0 0-1 0 0,1 1 1 0 0,0 1-1 0 0,0 1 1 0 0,0 0-1 0 0,1 2 1 0 0,1 1-1 0 0,0 0 1 0 0,1 1 0 0 0,0 1-1 0 0,1 1 1 0 0,0 0-1 0 0,1 2 1 0 0,1-1-1 0 0,1 2 1 0 0,0 0-1 0 0,2 1 1 0 0,0 0-1 0 0,1 1 1 0 0,0 0-1 0 0,-3 14 41 0 0,11-30-4 0 0,1 1 0 0 0,0 0 0 0 0,0-1 0 0 0,0 1 0 0 0,1 0-1 0 0,0 0 1 0 0,0 0 0 0 0,0 0 0 0 0,1 0 0 0 0,-1 0 0 0 0,1 0-1 0 0,0 0 1 0 0,1 0 0 0 0,-1 0 0 0 0,1 0 0 0 0,0 0 0 0 0,1 0-1 0 0,-1 0 1 0 0,1 0 0 0 0,-1 0 0 0 0,2-1 0 0 0,-1 1 0 0 0,0-1 0 0 0,1 1 4 0 0,49 17-3975 0 0,-32-20-2042 0 0,-5-2-4016 0 0</inkml:trace>
  <inkml:trace contextRef="#ctx0" brushRef="#br0" timeOffset="133526.349">1076 2763 0 0 0,'0'0'2184'0'0,"0"0"-1550"0"0,0 0-451 0 0,0 0-34 0 0,0 0 67 0 0,0 0 135 0 0,0 0 198 0 0,0 0 179 0 0,0 0 63 0 0,0 0-47 0 0,0 0-118 0 0,-4 11-79 0 0,-8 97 1430 0 0,45 247-298 0 0,-31-277-1467 0 0,1-53-165 0 0,-2 1 0 0 0,0 0 0 0 0,-2 0 0 0 0,-1-1 0 0 0,-1 1 0 0 0,-1-1 0 0 0,-1 1 0 0 0,-1-1 0 0 0,-10 23-47 0 0,-28-1 3052 0 0,44-47-2804 0 0,0-20-7871 0 0,0 15-47 0 0</inkml:trace>
  <inkml:trace contextRef="#ctx0" brushRef="#br0" timeOffset="134005.118">651 2943 15219 0 0,'0'0'1166'0'0,"0"0"-89"0"0,0 0-252 0 0,0 0-329 0 0,0 0-235 0 0,0 0-156 0 0,0 0-113 0 0,0 0-8 0 0,0 0 50 0 0,0 0 55 0 0,0 0 20 0 0,0 0-30 0 0,-2-13-44 0 0,-5-36-30 0 0,66 21 70 0 0,-48 26-56 0 0,92-16-21 0 0,1 4 0 0 0,1 5 0 0 0,0 4 0 0 0,84 8 2 0 0,-179-4-79 0 0,0 0 1 0 0,1 1-1 0 0,-1 0 1 0 0,0 0 0 0 0,0 1-1 0 0,1 1 1 0 0,-1 0 0 0 0,0 0-1 0 0,0 1 1 0 0,0 0 0 0 0,-1 1-1 0 0,1 0 1 0 0,-1 0-1 0 0,0 1 1 0 0,0 0 0 0 0,0 1-1 0 0,-1 0 1 0 0,0 0 0 0 0,0 1-1 0 0,0 0 1 0 0,-1 0 0 0 0,0 1-1 0 0,-1 0 1 0 0,1 0-1 0 0,-2 1 1 0 0,1-1 0 0 0,-1 1-1 0 0,0 0 1 0 0,2 8 78 0 0,-7-4 4 0 0,0 0 0 0 0,0-1 0 0 0,-2 1-1 0 0,0-1 1 0 0,0 1 0 0 0,-1-1 0 0 0,0 0 0 0 0,-1 0 0 0 0,-1 0-1 0 0,0-1 1 0 0,0 1 0 0 0,-1-1 0 0 0,-1 0 0 0 0,1-1 0 0 0,-2 1-1 0 0,0-2 1 0 0,0 1 0 0 0,0-1 0 0 0,-1 0 0 0 0,-1-1 0 0 0,0 0 0 0 0,-8 6-4 0 0,-11 6 245 0 0,0-1 0 0 0,-1-1 1 0 0,-1-2-1 0 0,0-1 0 0 0,-1-1 0 0 0,-1-2 1 0 0,-26 7-246 0 0,30-11 273 0 0,-1-1 1 0 0,1-1-1 0 0,-1-1 0 0 0,-1-2 1 0 0,1-1-1 0 0,-1-2 0 0 0,1-1 1 0 0,0-1-1 0 0,0-1 1 0 0,-1-2-1 0 0,2-1 0 0 0,-1-1 1 0 0,1-2-1 0 0,-14-6-273 0 0,4-17-1247 0 0,39 32-292 0 0,3 1-4134 0 0,16 8 2755 0 0,14 7-1991 0 0,-21-12-1227 0 0</inkml:trace>
  <inkml:trace contextRef="#ctx0" brushRef="#br0" timeOffset="134421.706">1327 3622 5033 0 0,'0'0'956'0'0,"0"0"-270"0"0,0 0-209 0 0,0 0-141 0 0,0 0-49 0 0,0 0 58 0 0,0 0 94 0 0,0 0 128 0 0,0 0 160 0 0,0 0 148 0 0,0 0 101 0 0,0 0 121 0 0,0 0 109 0 0,12 26-12 0 0,38 75-105 0 0,-48-98-1021 0 0,0-1 0 0 0,0 1 1 0 0,0-1-1 0 0,0 0 0 0 0,1 0 0 0 0,-1 0 0 0 0,0 0 0 0 0,1 0 0 0 0,0-1 1 0 0,-1 1-1 0 0,1-1 0 0 0,0 0 0 0 0,0 1 0 0 0,0-1 0 0 0,0-1 0 0 0,0 1 1 0 0,0 0-1 0 0,0-1 0 0 0,0 1 0 0 0,0-1 0 0 0,0 0 0 0 0,0 0 0 0 0,0 0 0 0 0,0 0 1 0 0,0-1-1 0 0,0 0 0 0 0,0 1 0 0 0,0-1 0 0 0,3-1-68 0 0,3 0 155 0 0,20-1 70 0 0,-1-1-1 0 0,-1-2 1 0 0,1-1 0 0 0,-1-1-1 0 0,0-1 1 0 0,-1-1-1 0 0,0-1 1 0 0,-1-2 0 0 0,0 0-1 0 0,6-6-224 0 0,-28 16 31 0 0,1 1 0 0 0,-1-1 0 0 0,0 1 0 0 0,0-1 0 0 0,0 0 0 0 0,0 0 0 0 0,-1 0 0 0 0,1 0 0 0 0,-1-1 0 0 0,1 1 0 0 0,-1-1 0 0 0,-1 0 1 0 0,1 1-1 0 0,0-1 0 0 0,-1 0 0 0 0,0 0 0 0 0,0 0 0 0 0,0 0 0 0 0,0 0 0 0 0,0 0 0 0 0,-1 0 0 0 0,0-1 0 0 0,0 1 0 0 0,0 0 0 0 0,-1 0 0 0 0,1 0 0 0 0,-1 0 0 0 0,0 0 0 0 0,0 0 0 0 0,0 0 0 0 0,-1 0 0 0 0,1 0 0 0 0,-1 0 0 0 0,0 1 0 0 0,0-1 0 0 0,0 1 0 0 0,-1-1 0 0 0,1 1 0 0 0,-1 0 0 0 0,0 0 0 0 0,0 0 0 0 0,0 0 0 0 0,0 1 1 0 0,0-1-1 0 0,-1 1 0 0 0,1 0 0 0 0,-1-1 0 0 0,1 2 0 0 0,-1-1 0 0 0,0 0 0 0 0,0 1 0 0 0,-1-1-31 0 0,-6-2-87 0 0,-1 0-1 0 0,0 0 1 0 0,0 1 0 0 0,0 1 0 0 0,0 0 0 0 0,-1 0-1 0 0,1 1 1 0 0,0 1 0 0 0,-1 0 0 0 0,1 1 0 0 0,-1 0 0 0 0,1 1-1 0 0,0 0 1 0 0,0 1 0 0 0,0 1 0 0 0,0 0 0 0 0,1 0-1 0 0,-1 1 1 0 0,1 0 0 0 0,0 1 0 0 0,1 0 0 0 0,-1 1 0 0 0,1 1-1 0 0,-4 3 88 0 0,12-9-22 0 0,0 0 0 0 0,0 0 0 0 0,0 0-1 0 0,1 0 1 0 0,-1 0 0 0 0,0 0 0 0 0,1 1-1 0 0,0-1 1 0 0,-1 1 0 0 0,1-1 0 0 0,0 1-1 0 0,0-1 1 0 0,1 1 0 0 0,-1-1 0 0 0,0 1-1 0 0,1 0 1 0 0,0-1 0 0 0,0 1 0 0 0,-1 0-1 0 0,2-1 1 0 0,-1 1 0 0 0,0 0 0 0 0,0 0-1 0 0,1-1 1 0 0,0 1 0 0 0,-1-1 0 0 0,1 1-1 0 0,0 0 1 0 0,0-1 0 0 0,0 0 0 0 0,1 1-1 0 0,-1-1 1 0 0,1 0 0 0 0,-1 1 0 0 0,1-1-1 0 0,0 0 1 0 0,-1 0 0 0 0,1 0 0 0 0,0-1-1 0 0,1 1 1 0 0,-1 0 0 0 0,2 0 22 0 0,104 49-2366 0 0,-43-37-4793 0 0,-43-10-2514 0 0</inkml:trace>
  <inkml:trace contextRef="#ctx0" brushRef="#br0" timeOffset="134942.639">2285 2723 13747 0 0,'0'0'1998'0'0,"0"0"-735"0"0,0 0-897 0 0,0 0-879 0 0,0 0-575 0 0,0 0-87 0 0,0 0 256 0 0,0 0 477 0 0,0 0 380 0 0,0 0 155 0 0,0 0 58 0 0,0 0 21 0 0,-2 31 43 0 0,-27 223 462 0 0,4-112 33 0 0,5 1-1 0 0,1 134-709 0 0,18-273 77 0 0,1 1-1 0 0,0-1 1 0 0,0 1 0 0 0,0 0-1 0 0,1-1 1 0 0,-1 1 0 0 0,1-1-1 0 0,0 1 1 0 0,0-1 0 0 0,1 0-1 0 0,-1 1 1 0 0,1-1 0 0 0,0 0-1 0 0,0 0 1 0 0,0 0 0 0 0,1 0-1 0 0,0 0 1 0 0,-1-1 0 0 0,1 1-1 0 0,0-1 1 0 0,1 0 0 0 0,-1 0-1 0 0,1 0 1 0 0,-1 0-1 0 0,1 0 1 0 0,0-1 0 0 0,0 0-1 0 0,0 1 1 0 0,0-2 0 0 0,0 1-1 0 0,1 0 1 0 0,-1-1 0 0 0,1 0-1 0 0,-1 0 1 0 0,1 0 0 0 0,-1 0-1 0 0,1-1 1 0 0,-1 0 0 0 0,1 0-1 0 0,-1 0 1 0 0,1-1 0 0 0,0 1-1 0 0,-1-1 1 0 0,1 0 0 0 0,-1 0-1 0 0,0-1 1 0 0,1 1 0 0 0,-1-1-1 0 0,0 0 1 0 0,3-2-77 0 0,5-2 102 0 0,1-1-1 0 0,-1 0 1 0 0,-1 0 0 0 0,0-2 0 0 0,0 1-1 0 0,0-1 1 0 0,-1-1 0 0 0,-1 0 0 0 0,1 0-1 0 0,-2-1 1 0 0,1 0 0 0 0,4-10-102 0 0,-10 16-12 0 0,0 0 0 0 0,-1 1 1 0 0,0-1-1 0 0,0 0 0 0 0,0 0 1 0 0,0 0-1 0 0,-1-1 0 0 0,0 1 1 0 0,0 0-1 0 0,-1 0 0 0 0,1-1 1 0 0,-1 1-1 0 0,0 0 0 0 0,-1-1 1 0 0,1 1-1 0 0,-1 0 0 0 0,0-1 1 0 0,0 1-1 0 0,-1 0 0 0 0,1 0 1 0 0,-1 0-1 0 0,0 0 0 0 0,-1 0 1 0 0,1 1-1 0 0,-1-1 0 0 0,0 1 1 0 0,0-1-1 0 0,0 1 0 0 0,-1 0 1 0 0,0 0-1 0 0,1 0 0 0 0,-1 1 1 0 0,-1 0-1 0 0,-1-2 12 0 0,5 3-43 0 0,-1 0 0 0 0,1 0 0 0 0,-1 1 1 0 0,0-1-1 0 0,0 0 0 0 0,0 1 0 0 0,0 0 0 0 0,0-1 0 0 0,0 1 0 0 0,0 0 0 0 0,0 0 1 0 0,-1 0-1 0 0,1 0 0 0 0,0 0 0 0 0,-1 1 0 0 0,1-1 0 0 0,0 1 0 0 0,-1-1 0 0 0,1 1 1 0 0,-1 0-1 0 0,1 0 0 0 0,-1 0 0 0 0,1 0 0 0 0,-1 0 0 0 0,1 1 0 0 0,-1-1 0 0 0,1 1 1 0 0,0 0-1 0 0,-1 0 0 0 0,1-1 0 0 0,0 2 0 0 0,0-1 0 0 0,0 0 0 0 0,-1 0 0 0 0,1 1 1 0 0,0-1-1 0 0,1 1 0 0 0,-1-1 0 0 0,0 1 0 0 0,-1 2 43 0 0,1 0 11 0 0,1 1 1 0 0,-1 0-1 0 0,1 1 0 0 0,1-1 0 0 0,-1 0 1 0 0,1 0-1 0 0,-1 0 0 0 0,2 0 1 0 0,-1 0-1 0 0,0 1 0 0 0,1-1 0 0 0,0 0 1 0 0,0 0-1 0 0,1 0 0 0 0,-1 0 0 0 0,1 0 1 0 0,0-1-1 0 0,0 1 0 0 0,1 0 1 0 0,0-1-1 0 0,-1 0 0 0 0,1 0 0 0 0,1 1 1 0 0,-1-2-1 0 0,1 1 0 0 0,-1 0 1 0 0,1-1-1 0 0,0 1 0 0 0,0-1 0 0 0,5 2-11 0 0,144 67 1304 0 0,54-48-2215 0 0,-138-25-2540 0 0,-2-3-3626 0 0,-39 0-1970 0 0</inkml:trace>
  <inkml:trace contextRef="#ctx0" brushRef="#br0" timeOffset="135258.792">1784 3108 21141 0 0,'0'0'904'0'0,"0"0"-325"0"0,0 0-387 0 0,0 0-256 0 0,0 0-47 0 0,33-14 87 0 0,108-44 73 0 0,154-15 186 0 0,-205 58-485 0 0,1 4 0 0 0,0 4 1 0 0,72 4 249 0 0,20 22-10096 0 0,-152-13-448 0 0</inkml:trace>
  <inkml:trace contextRef="#ctx0" brushRef="#br0" timeOffset="135728.477">3070 3356 10314 0 0,'0'0'3510'0'0,"0"0"-1712"0"0,0 0-1123 0 0,0 0-530 0 0,0 0-369 0 0,0 0-233 0 0,0 0-175 0 0,0 0-17 0 0,0 0 148 0 0,0 0 196 0 0,0 0 217 0 0,0 0 164 0 0,0 8 49 0 0,8 248 1445 0 0,-5-251-1493 0 0,1 0 1 0 0,-1 0-1 0 0,1-1 1 0 0,0 1-1 0 0,0-1 1 0 0,0 0-1 0 0,1 0 1 0 0,-1 0-1 0 0,1-1 1 0 0,0 0-1 0 0,0 0 1 0 0,1 0-1 0 0,-1 0 1 0 0,0-1-1 0 0,1 0 1 0 0,0 0-1 0 0,-1-1 1 0 0,1 1-1 0 0,0-1 1 0 0,0 0-1 0 0,0-1 1 0 0,0 1-1 0 0,0-1 1 0 0,0-1-1 0 0,-1 1 1 0 0,1-1-1 0 0,0 0 1 0 0,0 0-1 0 0,0 0 1 0 0,-1-1-1 0 0,1 0 1 0 0,-1 0-1 0 0,1-1 1 0 0,-1 0-1 0 0,0 1 1 0 0,0-2-1 0 0,0 1 1 0 0,0 0-1 0 0,0-1 1 0 0,-1 0-1 0 0,0 0 1 0 0,0-1-78 0 0,4 0 40 0 0,-1 0-1 0 0,1 0 1 0 0,-1-1 0 0 0,-1 0 0 0 0,1 0-1 0 0,-1-1 1 0 0,0 0 0 0 0,-1 0-1 0 0,0 0 1 0 0,0-1 0 0 0,0 1-1 0 0,-1-1 1 0 0,0-1 0 0 0,-1 1 0 0 0,0 0-1 0 0,0-1 1 0 0,-1 1 0 0 0,0-1-1 0 0,0 0 1 0 0,-1 0 0 0 0,0 0 0 0 0,0-7-41 0 0,-2 15-26 0 0,0 1 0 0 0,1 0-1 0 0,-1-1 1 0 0,0 1 0 0 0,1 0-1 0 0,-1 0 1 0 0,0-1 0 0 0,1 1-1 0 0,-1 0 1 0 0,0 0 0 0 0,0 0-1 0 0,1 0 1 0 0,-1 0 0 0 0,0 0-1 0 0,0 0 1 0 0,1 0 0 0 0,-1 0-1 0 0,0 0 1 0 0,0 0 0 0 0,1 1-1 0 0,-1-1 1 0 0,0 0 0 0 0,1 1 0 0 0,-1-1-1 0 0,0 0 1 0 0,1 1 0 0 0,-1-1-1 0 0,0 1 1 0 0,1-1 0 0 0,-1 1-1 0 0,1-1 1 0 0,-1 1 0 0 0,1-1-1 0 0,-1 1 1 0 0,1-1 0 0 0,-1 1-1 0 0,1 0 1 0 0,0-1 0 0 0,-1 1-1 0 0,1 0 1 0 0,0-1 0 0 0,0 1-1 0 0,-1 0 1 0 0,1 0 0 0 0,0-1-1 0 0,0 1 1 0 0,0 0 0 0 0,0 0-1 0 0,0-1 1 0 0,0 1 0 0 0,0 0-1 0 0,0 0 1 0 0,0-1 0 0 0,0 1-1 0 0,1 0 1 0 0,-1-1 0 0 0,0 1-1 0 0,0 0 1 0 0,1 0 0 0 0,-1-1-1 0 0,0 1 1 0 0,1-1 0 0 0,0 2 26 0 0,-2 1 277 0 0,-1 1-220 0 0,1 0 1 0 0,0 0 0 0 0,0 0 0 0 0,1 1 0 0 0,-1-1 0 0 0,1 0 0 0 0,0 0 0 0 0,0 1 0 0 0,1-1 0 0 0,-1 0 0 0 0,1 0 0 0 0,0 0 0 0 0,0 0 0 0 0,0 0 0 0 0,0 0 0 0 0,1 0 0 0 0,0 0-1 0 0,0 0 1 0 0,0 0 0 0 0,0-1 0 0 0,0 1 0 0 0,1-1 0 0 0,0 0 0 0 0,-1 1 0 0 0,1-1 0 0 0,1 0 0 0 0,-1-1 0 0 0,0 1 0 0 0,1-1 0 0 0,-1 1 0 0 0,1-1 0 0 0,0 0 0 0 0,-1 0-1 0 0,1-1 1 0 0,0 1 0 0 0,0-1 0 0 0,0 0 0 0 0,0 0 0 0 0,1 0 0 0 0,-1 0 0 0 0,0-1 0 0 0,0 0 0 0 0,1 0 0 0 0,-1 0 0 0 0,0 0 0 0 0,3-1-57 0 0,57 2 22 0 0,-31 0-2574 0 0,-1 0-4572 0 0,-22-1-2896 0 0</inkml:trace>
  <inkml:trace contextRef="#ctx0" brushRef="#br0" timeOffset="136504.647">3731 3221 15099 0 0,'0'0'1907'0'0,"0"0"-884"0"0,0 0-740 0 0,0 0-315 0 0,0 0-83 0 0,0 0 30 0 0,0 0 24 0 0,33-2 11 0 0,107-6 53 0 0,143 16 292 0 0,-283-7-334 0 0,-1-1 1 0 0,1 1 0 0 0,0 0-1 0 0,-1 0 1 0 0,1-1 0 0 0,0 1-1 0 0,-1 0 1 0 0,1 0 0 0 0,0 0 0 0 0,0-1-1 0 0,0 1 1 0 0,0 0 0 0 0,0 0-1 0 0,0 0 1 0 0,0 0 0 0 0,0 0 0 0 0,0-1-1 0 0,0 1 1 0 0,0 0 0 0 0,0 0-1 0 0,0 0 1 0 0,1-1 0 0 0,-1 1-1 0 0,0 0 1 0 0,1 0 0 0 0,-1 0 0 0 0,1-1-1 0 0,-1 1 1 0 0,1 0 0 0 0,-1-1-1 0 0,1 1 1 0 0,-1-1 0 0 0,1 1-1 0 0,0 0 1 0 0,-1-1 0 0 0,1 1 0 0 0,0-1-1 0 0,-1 1 1 0 0,1-1 0 0 0,0 0-1 0 0,0 1 1 0 0,0-1 0 0 0,-1 0-1 0 0,1 0 1 0 0,0 1 0 0 0,0-1 38 0 0,-26 19-4 0 0,1 0 0 0 0,1 2 0 0 0,1 1 0 0 0,0 1 0 0 0,2 1 0 0 0,1 0 0 0 0,1 2 0 0 0,1 0 0 0 0,1 1 0 0 0,0 4 4 0 0,-15 76-88 0 0,31-104 120 0 0,0-1 1 0 0,0 1 0 0 0,0 0-1 0 0,0-1 1 0 0,1 1-1 0 0,-1-1 1 0 0,1 1 0 0 0,0-1-1 0 0,0 1 1 0 0,0-1 0 0 0,0 1-1 0 0,0-1 1 0 0,1 0-1 0 0,-1 0 1 0 0,0 0 0 0 0,1 1-1 0 0,0-1 1 0 0,0-1 0 0 0,-1 1-1 0 0,1 0 1 0 0,0 0 0 0 0,0-1-1 0 0,1 1 1 0 0,-1-1-1 0 0,0 0 1 0 0,0 1 0 0 0,1-1-1 0 0,-1 0 1 0 0,1 0 0 0 0,-1-1-1 0 0,1 1 1 0 0,-1 0-1 0 0,1-1 1 0 0,-1 0 0 0 0,1 1-1 0 0,-1-1 1 0 0,1 0 0 0 0,0-1-1 0 0,-1 1 1 0 0,1 0-1 0 0,-1-1-32 0 0,17 2 70 0 0,-1-1-1 0 0,0-1 0 0 0,0-1 0 0 0,0-1 1 0 0,0 0-1 0 0,0-1 0 0 0,0-1 0 0 0,-1-1 0 0 0,0 0 1 0 0,0-1-1 0 0,12-8-69 0 0,-28 15-32 0 0,-1-1 1 0 0,1 1-1 0 0,0-1 1 0 0,0 1-1 0 0,-1-1 1 0 0,1 1-1 0 0,0-1 0 0 0,-1 0 1 0 0,1 1-1 0 0,-1-1 1 0 0,1 0-1 0 0,-1 0 1 0 0,1 1-1 0 0,-1-1 0 0 0,0 0 1 0 0,1 0-1 0 0,-1 0 1 0 0,0 0-1 0 0,0 1 0 0 0,1-1 1 0 0,-1 0-1 0 0,0 0 1 0 0,0 0-1 0 0,0 0 1 0 0,0 0-1 0 0,0 0 0 0 0,0 0 1 0 0,0 1-1 0 0,0-1 1 0 0,-1 0-1 0 0,1 0 1 0 0,0 0-1 0 0,-1 0 0 0 0,1 0 1 0 0,0 1-1 0 0,-1-1 1 0 0,1 0-1 0 0,-1 0 1 0 0,1 1-1 0 0,-1-1 0 0 0,1 0 1 0 0,-1 1-1 0 0,0-1 1 0 0,1 0-1 0 0,-1 1 1 0 0,0-1-1 0 0,1 1 0 0 0,-1-1 1 0 0,0 1-1 0 0,0 0 1 0 0,0-1-1 0 0,1 1 1 0 0,-1 0-1 0 0,0-1 0 0 0,0 1 1 0 0,0 0-1 0 0,0 0 32 0 0,-55-26-1097 0 0,51 24 1163 0 0,-136-50 592 0 0,204 45 1119 0 0,32 4-1232 0 0,0-4 1 0 0,0-4-1 0 0,68-18-545 0 0,-66 6 783 0 0,-96 23-884 0 0,-1 0-122 0 0,-12 20-783 0 0,10-16 1020 0 0,0 0-1 0 0,-1 0 1 0 0,1 1-1 0 0,1-1 1 0 0,-1 1-1 0 0,1 0 1 0 0,0-1-1 0 0,0 1 1 0 0,0 0-1 0 0,1 0 1 0 0,-1 0-1 0 0,1-1 1 0 0,0 1-1 0 0,1 0 1 0 0,-1 0-1 0 0,1 0 1 0 0,0-1-1 0 0,0 1 1 0 0,0 0-1 0 0,1-1 1 0 0,0 1-1 0 0,0-1 1 0 0,0 1-1 0 0,0-1 1 0 0,1 0-1 0 0,0 0 1 0 0,-1 0-1 0 0,1 0 1 0 0,1-1-1 0 0,-1 1 1 0 0,1-1-1 0 0,-1 0 1 0 0,1 0-1 0 0,0 0 1 0 0,0 0-1 0 0,0-1 1 0 0,0 1-1 0 0,1-1 1 0 0,-1 0-1 0 0,1 0 1 0 0,3 0-14 0 0,73 18-2306 0 0,-28-14-5765 0 0,-38-5-1275 0 0</inkml:trace>
  <inkml:trace contextRef="#ctx0" brushRef="#br0" timeOffset="136763.472">4393 2935 22933 0 0,'0'0'797'0'0,"0"0"-127"0"0,0 0-289 0 0,0 0-303 0 0,0 0-177 0 0,0 0-85 0 0,0 0-31 0 0,0 0 11 0 0,0 0-7 0 0,0 0-42 0 0,0 0-15 0 0,0 0-15 0 0,0 0 2 0 0,16-17 9 0 0,49-47 25 0 0,-63 63 220 0 0,-1 0-1 0 0,1 1 1 0 0,-1-1 0 0 0,1 0-1 0 0,0 0 1 0 0,0 1 0 0 0,-1-1-1 0 0,1 1 1 0 0,0 0 0 0 0,0 0-1 0 0,0-1 1 0 0,0 1 0 0 0,-1 0-1 0 0,1 0 1 0 0,0 1-1 0 0,0-1 1 0 0,0 0 0 0 0,0 1-1 0 0,-1-1 1 0 0,1 1 0 0 0,0-1-1 0 0,0 1 1 0 0,-1 0 0 0 0,1 0-1 0 0,-1 0 1 0 0,1 0 0 0 0,0 0-1 0 0,-1 0 1 0 0,0 0 0 0 0,1 0-1 0 0,-1 1 1 0 0,0-1 0 0 0,0 0-1 0 0,1 1 1 0 0,-1-1-1 0 0,0 1 1 0 0,0 1 27 0 0,6 4-339 0 0,12 10-786 0 0,43 36-4292 0 0,-22-18-3448 0 0,-24-20 3281 0 0</inkml:trace>
  <inkml:trace contextRef="#ctx0" brushRef="#br0" timeOffset="137233.411">5224 3525 19484 0 0,'0'0'392'0'0,"0"0"-329"0"0,0 0-111 0 0,0 0 19 0 0,0 0 21 0 0,0 0 40 0 0,0 0 20 0 0,0 0 32 0 0,0 0 40 0 0,0 0 5 0 0,0 0 20 0 0,0 0-11 0 0,28-1-22 0 0,89-4-28 0 0,-105 5-56 0 0,1-2 0 0 0,0 0 0 0 0,-1 0 0 0 0,1-1 0 0 0,-1 0 0 0 0,0-1 0 0 0,0-1 0 0 0,0 0 0 0 0,0 0 0 0 0,-1-2 0 0 0,9-5-32 0 0,2-1 51 0 0,-15 10-75 0 0,0 1 1 0 0,0-2 0 0 0,-1 1 0 0 0,1-1 0 0 0,-1 0-1 0 0,0 0 1 0 0,0-1 0 0 0,0 0 0 0 0,0 0-1 0 0,-1 0 1 0 0,0-1 0 0 0,0 0 0 0 0,-1 0 0 0 0,1 0-1 0 0,-1 0 1 0 0,0-1 0 0 0,-1 0 0 0 0,0 0 0 0 0,0 0-1 0 0,0 0 1 0 0,-1 0 0 0 0,0 0 0 0 0,-1-1 0 0 0,1 1-1 0 0,-2-1 1 0 0,1 1 0 0 0,-1-1 0 0 0,0 1 0 0 0,0-1-1 0 0,-1-1 24 0 0,-5 3-143 0 0,0 2 0 0 0,-1-1 0 0 0,0 1 0 0 0,0-1 0 0 0,0 2 0 0 0,0-1 0 0 0,-1 1 0 0 0,1 0 0 0 0,-1 1 0 0 0,1 0 0 0 0,-1 0 0 0 0,0 1 0 0 0,0-1 0 0 0,0 2 0 0 0,0-1 0 0 0,0 1 0 0 0,0 1 0 0 0,0-1 0 0 0,0 1 0 0 0,-6 2 143 0 0,13-3-2 0 0,-22 1 10 0 0,1 1-1 0 0,-1 1 0 0 0,1 1 0 0 0,-1 1 0 0 0,1 2 1 0 0,0 0-1 0 0,1 1 0 0 0,0 0 0 0 0,0 2 0 0 0,1 1 1 0 0,0 1-1 0 0,1 0 0 0 0,1 1 0 0 0,-1 1 0 0 0,-8 10-7 0 0,25-22 14 0 0,-1-1 0 0 0,1 1 0 0 0,0-1 0 0 0,0 1 0 0 0,0 0-1 0 0,0 0 1 0 0,1-1 0 0 0,-1 2 0 0 0,0-1 0 0 0,1 0 0 0 0,0 0-1 0 0,-1 0 1 0 0,1 1 0 0 0,0-1 0 0 0,0 0 0 0 0,0 1-1 0 0,0-1 1 0 0,1 1 0 0 0,-1-1 0 0 0,1 1 0 0 0,-1 0 0 0 0,1-1-1 0 0,0 1 1 0 0,0-1 0 0 0,0 1 0 0 0,1 0 0 0 0,-1-1 0 0 0,0 1-1 0 0,1-1 1 0 0,0 1 0 0 0,-1-1 0 0 0,1 1 0 0 0,0-1 0 0 0,1 1-1 0 0,-1-1 1 0 0,0 0 0 0 0,0 0 0 0 0,1 0 0 0 0,0 0-1 0 0,-1 0 1 0 0,1 0 0 0 0,0 0 0 0 0,0 0 0 0 0,0 0 0 0 0,0-1-1 0 0,0 1 1 0 0,0-1 0 0 0,1 0 0 0 0,1 1-14 0 0,264 10 1351 0 0,-217-16-1526 0 0,-41 46-984 0 0,-5-36 1215 0 0,-1 0-1 0 0,1-1 1 0 0,1 0-1 0 0,-1 0 1 0 0,1 0-1 0 0,0-1 1 0 0,0 0-1 0 0,0 0 0 0 0,0 0 1 0 0,1-1-1 0 0,-1 0 1 0 0,1 0-1 0 0,0-1 1 0 0,0 0-1 0 0,0 0 1 0 0,0 0-1 0 0,1-1 1 0 0,-1 0-1 0 0,0-1 1 0 0,1 1-1 0 0,4-2-55 0 0,158-16-5096 0 0,-107 2-3134 0 0,-42 9 1978 0 0</inkml:trace>
  <inkml:trace contextRef="#ctx0" brushRef="#br0" timeOffset="138098.173">6105 2497 7170 0 0,'0'0'1819'0'0,"0"0"-644"0"0,0 0-750 0 0,0 0-362 0 0,0 0-50 0 0,0 0 156 0 0,0 0 219 0 0,0 0 201 0 0,0 0 243 0 0,0 0 125 0 0,0 0-73 0 0,0 0-165 0 0,-3 36-292 0 0,-17 222-75 0 0,7 65-37 0 0,16-304-212 0 0,0 1-1 0 0,1-1 1 0 0,1 0 0 0 0,0 0-1 0 0,2 0 1 0 0,0-1 0 0 0,1 0-1 0 0,1 0 1 0 0,1-1 0 0 0,0 0-1 0 0,1-1 1 0 0,1 0 0 0 0,1-1-1 0 0,0 0 1 0 0,0-1 0 0 0,2-1 0 0 0,0 0-1 0 0,0-1 1 0 0,1 0 0 0 0,1-1-1 0 0,0-1 1 0 0,0-1 0 0 0,1 0-1 0 0,8 2-102 0 0,-17-8 105 0 0,-1 0 0 0 0,0 0 0 0 0,1-1 0 0 0,-1 0 0 0 0,1-1 0 0 0,0 1 0 0 0,0-2 0 0 0,0 1 0 0 0,0-1 0 0 0,-1-1 0 0 0,1 0 0 0 0,0 0 1 0 0,0 0-1 0 0,-1-1 0 0 0,1-1 0 0 0,-1 1 0 0 0,1-1 0 0 0,-1-1 0 0 0,0 0 0 0 0,0 0 0 0 0,-1 0 0 0 0,1-1 0 0 0,-1 0 0 0 0,0 0 0 0 0,0-1 0 0 0,-1 0 0 0 0,0 0 0 0 0,0-1 0 0 0,0 0 0 0 0,-1 0 0 0 0,0 0 0 0 0,0-1 0 0 0,0 1 0 0 0,-1-1 0 0 0,1-5-105 0 0,-4 9 4 0 0,1 0-44 0 0,-1 1 0 0 0,0-1 0 0 0,0 0 1 0 0,0 0-1 0 0,0 0 0 0 0,-1 0 1 0 0,0 1-1 0 0,1-1 0 0 0,-2 0 0 0 0,1 0 1 0 0,0 0-1 0 0,-1 0 0 0 0,1 0 0 0 0,-1 0 1 0 0,0 1-1 0 0,-1-1 0 0 0,1 0 1 0 0,0 0-1 0 0,-1 1 0 0 0,0-1 0 0 0,0 1 1 0 0,0 0-1 0 0,0 0 0 0 0,-2-1 40 0 0,10-46 802 0 0,-33-39-704 0 0,27 88-116 0 0,0 1 42 0 0,0 0-3 0 0,-17 52-2121 0 0,13-43 2158 0 0,2 0 1 0 0,-1 1-1 0 0,1-1 1 0 0,1 1-1 0 0,-1-1 1 0 0,2 1-1 0 0,-1 0 1 0 0,1 0-1 0 0,1-1 1 0 0,0 1-1 0 0,0 0 1 0 0,1-1-1 0 0,0 1 1 0 0,1-1-1 0 0,0 0 1 0 0,0 0-1 0 0,1 0 1 0 0,0 0 0 0 0,1 0-1 0 0,0-1 1 0 0,0 0-1 0 0,0 0 1 0 0,1 0-1 0 0,1-1 1 0 0,-1 0-1 0 0,1 0 1 0 0,1 0-1 0 0,-1-1 1 0 0,1 0-1 0 0,0-1 1 0 0,0 0-1 0 0,1 0 1 0 0,7 3-59 0 0,5-3 115 0 0,0-2-1 0 0,0 0 1 0 0,0-1 0 0 0,1-1 0 0 0,-1-2-1 0 0,1 0 1 0 0,-1-1 0 0 0,0-1 0 0 0,0 0-1 0 0,0-2 1 0 0,0-1 0 0 0,-1 0 0 0 0,0-2 0 0 0,0 0-1 0 0,-1-1 1 0 0,0-1 0 0 0,1-2-115 0 0,-14 10-704 0 0,-11 13-13837 0 0,0-3 5590 0 0</inkml:trace>
  <inkml:trace contextRef="#ctx0" brushRef="#br0" timeOffset="139610.939">552 4068 3185 0 0,'0'0'1811'0'0,"0"0"92"0"0,0 0 92 0 0,0 0 23 0 0,0 0-93 0 0,0 0-248 0 0,0 0-189 0 0,0 0-190 0 0,0 0-191 0 0,0 0-178 0 0,0 0-177 0 0,-2-18-202 0 0,-7-54-184 0 0,7 53-151 0 0,2 19-148 0 0,0 0-151 0 0,-2 13-3823 0 0,2 21 3166 0 0,0-28 619 0 0,-11 452 748 0 0,6-206-26 0 0,6-162 4722 0 0,-59-133-4757 0 0,45 34-686 0 0,0 0 1 0 0,0 1-1 0 0,-1 0 1 0 0,0 2-1 0 0,0-1 0 0 0,0 2 1 0 0,-1 0-1 0 0,0 0 0 0 0,0 2 1 0 0,0 0-1 0 0,-1 0 1 0 0,1 2-1 0 0,-1 0 0 0 0,1 0 1 0 0,-1 2-1 0 0,1 0 1 0 0,-1 0-1 0 0,1 2 0 0 0,0 0 1 0 0,0 0-1 0 0,0 2 0 0 0,0 0 1 0 0,1 0-1 0 0,-1 2 1 0 0,1 0-1 0 0,1 0 0 0 0,-4 4 121 0 0,13-10-15 0 0,1 1 0 0 0,0 0-1 0 0,-1 0 1 0 0,1 0 0 0 0,0 1-1 0 0,1-1 1 0 0,-1 1 0 0 0,0-1-1 0 0,1 1 1 0 0,-1 0 0 0 0,1 0-1 0 0,0 0 1 0 0,0 1 0 0 0,0-1-1 0 0,0 0 1 0 0,1 1 0 0 0,-1-1-1 0 0,1 1 1 0 0,0 0 0 0 0,0-1-1 0 0,0 1 1 0 0,1 0 0 0 0,-1 0-1 0 0,1-1 1 0 0,0 1 0 0 0,0 0-1 0 0,0 0 1 0 0,1-1 0 0 0,-1 1-1 0 0,1 0 1 0 0,0 0 0 0 0,0-1-1 0 0,0 1 1 0 0,0-1 0 0 0,1 1-1 0 0,-1-1 1 0 0,1 1 0 0 0,0-1-1 0 0,0 0 1 0 0,1 0 0 0 0,-1 0-1 0 0,0 0 1 0 0,1 0-1 0 0,0-1 1 0 0,0 1 0 0 0,-1-1-1 0 0,2 1 1 0 0,-1-1 0 0 0,0 0-1 0 0,0 0 1 0 0,1-1 0 0 0,1 2 15 0 0,24 2 159 0 0,0 0 1 0 0,0-2 0 0 0,1-1-1 0 0,-1-2 1 0 0,1 0 0 0 0,-1-2-1 0 0,1-2 1 0 0,-1 0 0 0 0,0-2-1 0 0,0-1 1 0 0,-1-1-1 0 0,0-2 1 0 0,0-1 0 0 0,-1-1-1 0 0,-1-1 1 0 0,0-1 0 0 0,-1-1-1 0 0,0-2 1 0 0,-2 0 0 0 0,22-20-160 0 0,42-47 145 0 0,-47 164-2844 0 0,-35-70 2765 0 0,0-1 1 0 0,0 1 0 0 0,1-1 0 0 0,1-1-1 0 0,0 1 1 0 0,0-1 0 0 0,0 0 0 0 0,1 0-1 0 0,0-1 1 0 0,1 0 0 0 0,-1-1-1 0 0,1 0 1 0 0,1 0 0 0 0,-1-1 0 0 0,1 0-1 0 0,0-1 1 0 0,0 0 0 0 0,0 0 0 0 0,2-1-67 0 0,35 8-2840 0 0,3-6-3379 0 0,-36-5-4136 0 0</inkml:trace>
  <inkml:trace contextRef="#ctx0" brushRef="#br0" timeOffset="139878.535">901 4241 24541 0 0,'0'0'795'0'0,"0"0"-191"0"0,0 0-234 0 0,0 0-194 0 0,0 0-138 0 0,0 0-72 0 0,0 0-54 0 0,0 0-3 0 0,0 0-33 0 0,0 0-65 0 0,0 0-112 0 0,0 0-195 0 0,0 0-204 0 0,-2-11-156 0 0,0-2 632 0 0,2-12-967 0 0,30 49-5180 0 0,-18-11 889 0 0,-5-5-4783 0 0</inkml:trace>
  <inkml:trace contextRef="#ctx0" brushRef="#br0" timeOffset="140796.595">1721 4790 10002 0 0,'0'0'2275'0'0,"0"0"-881"0"0,0 0-777 0 0,0 0-537 0 0,0 0-306 0 0,0 0-93 0 0,0 0 59 0 0,0 0 132 0 0,0 0 135 0 0,0 0 86 0 0,0 0 38 0 0,0 0 31 0 0,0 0 18 0 0,10 9 38 0 0,48 45 493 0 0,-50-51-412 0 0,0 0 0 0 0,0-1 0 0 0,1 1 1 0 0,-1-2-1 0 0,1 1 0 0 0,-1-1 0 0 0,1 0 1 0 0,0-1-1 0 0,-1 0 0 0 0,1 0 0 0 0,0-1 1 0 0,-1 0-1 0 0,1-1 0 0 0,-1 0 1 0 0,1 0-1 0 0,-1-1 0 0 0,0 0 0 0 0,0 0 1 0 0,0-1-1 0 0,2-1-299 0 0,138-109 1659 0 0,-144 111-1676 0 0,0 0 1 0 0,0-1 0 0 0,0 1-1 0 0,0-1 1 0 0,-1 0 0 0 0,0 0-1 0 0,0 0 1 0 0,0 0-1 0 0,0 0 1 0 0,0-1 0 0 0,-1 0-1 0 0,0 1 1 0 0,0-1 0 0 0,0 0-1 0 0,-1 0 1 0 0,1 0-1 0 0,-1 0 1 0 0,0 0 0 0 0,-1 0-1 0 0,1 0 1 0 0,-1 0-1 0 0,0-1 1 0 0,-1 1 0 0 0,1 0-1 0 0,-1 0 1 0 0,0 0 0 0 0,0 0-1 0 0,0 0 1 0 0,-1 0-1 0 0,0 0 1 0 0,0 1 0 0 0,0-1-1 0 0,0 0 1 0 0,-1 1 0 0 0,0 0-1 0 0,0-1 1 0 0,0 1-1 0 0,0 0 1 0 0,-1 1 0 0 0,0-1-1 0 0,1 1 1 0 0,-1-1-1 0 0,0 1 1 0 0,-1 0 0 0 0,1 0-1 0 0,-4-1 17 0 0,-11-1-98 0 0,1 2 0 0 0,-1 0 0 0 0,0 0 0 0 0,0 2 0 0 0,0 1 0 0 0,-1 0 0 0 0,1 1 0 0 0,0 1 0 0 0,0 1 0 0 0,1 1-1 0 0,-1 0 1 0 0,1 1 0 0 0,0 1 0 0 0,0 1 0 0 0,0 1 0 0 0,1 0 0 0 0,0 1 0 0 0,1 1 0 0 0,0 1 0 0 0,1 0 0 0 0,0 1 0 0 0,-9 9 98 0 0,20-19-4 0 0,0 0 0 0 0,0 1 0 0 0,0-1 0 0 0,0 1 0 0 0,1 0 0 0 0,-1 0 0 0 0,1 0 1 0 0,0 0-1 0 0,-1 1 0 0 0,2-1 0 0 0,-1 1 0 0 0,0 0 0 0 0,1 0 0 0 0,0 0 1 0 0,0 0-1 0 0,0 0 0 0 0,0 0 0 0 0,1 1 0 0 0,-1-1 0 0 0,1 1 0 0 0,0-1 0 0 0,1 1 1 0 0,-1-1-1 0 0,1 1 0 0 0,0 0 0 0 0,0-1 0 0 0,0 1 0 0 0,0-1 0 0 0,1 1 1 0 0,0-1-1 0 0,0 1 0 0 0,0-1 0 0 0,1 1 0 0 0,0-1 0 0 0,-1 0 0 0 0,1 0 0 0 0,1 0 1 0 0,-1 0-1 0 0,1 0 0 0 0,-1 0 0 0 0,1 0 0 0 0,0-1 0 0 0,0 0 0 0 0,1 1 1 0 0,-1-1-1 0 0,1-1 0 0 0,-1 1 0 0 0,1 0 0 0 0,0-1 0 0 0,1 1 4 0 0,22 3 156 0 0,1-1 0 0 0,-1-1 0 0 0,1-1 0 0 0,0-2 0 0 0,-1-1 0 0 0,1-1 0 0 0,0-1 0 0 0,0-1 0 0 0,-1-2 1 0 0,0-1-1 0 0,0-1 0 0 0,0-1 0 0 0,9-5-156 0 0,-4 49-83 0 0,-14-28 241 0 0,0-1 0 0 0,0-1 0 0 0,1-1 0 0 0,0 0 0 0 0,0-1 0 0 0,0-1 0 0 0,1-1 0 0 0,-1-1 0 0 0,15-1-158 0 0,107-5-4082 0 0,-115 3 2156 0 0,1 0-3332 0 0,-9-2-5072 0 0</inkml:trace>
  <inkml:trace contextRef="#ctx0" brushRef="#br0" timeOffset="141541.425">2832 4125 11450 0 0,'0'0'2838'0'0,"0"0"-700"0"0,0 0-788 0 0,0 0-474 0 0,0 0-315 0 0,0 0-155 0 0,0 0-62 0 0,0 0-27 0 0,0 0-70 0 0,0 0-124 0 0,0 0-169 0 0,0 0-220 0 0,6-11-197 0 0,19-34-99 0 0,-6 125-259 0 0,37 419 1517 0 0,-26-340-145 0 0,-39-154 3813 0 0,-39-10-4333 0 0,-221-44-436 0 0,265 49 350 0 0,1 0 0 0 0,-1 0 0 0 0,1 0 0 0 0,-1 1 0 0 0,1 0 0 0 0,0 0 0 0 0,-1 0 0 0 0,1 0 0 0 0,0 0 0 0 0,0 1 0 0 0,0-1 0 0 0,0 1 0 0 0,0 0-1 0 0,0 0 1 0 0,0 0 0 0 0,1 0 0 0 0,-1 0 0 0 0,1 1 0 0 0,-1-1 0 0 0,1 1 0 0 0,0-1 0 0 0,0 1 0 0 0,0 0 0 0 0,0 0 0 0 0,1 0 0 0 0,-1 0 0 0 0,1 0 0 0 0,0 1 0 0 0,-1-1 0 0 0,2 0 0 0 0,-1 2 55 0 0,-3 3 76 0 0,0-5-80 0 0,1 1 0 0 0,0-1 0 0 0,0 1 0 0 0,1 0-1 0 0,-1 0 1 0 0,1 0 0 0 0,0 1 0 0 0,0-1 0 0 0,1 0-1 0 0,-1 1 1 0 0,1-1 0 0 0,0 1 0 0 0,0-1 0 0 0,0 1-1 0 0,1 0 1 0 0,-1-1 0 0 0,1 1 0 0 0,0 0 0 0 0,1-1-1 0 0,-1 1 1 0 0,1 0 0 0 0,0-1 0 0 0,0 1 0 0 0,0-1-1 0 0,1 1 1 0 0,0-1 0 0 0,-1 1 0 0 0,2-1 0 0 0,-1 0-1 0 0,0 0 1 0 0,1 0 0 0 0,0 0 0 0 0,0-1 0 0 0,0 1-1 0 0,0-1 1 0 0,0 0 0 0 0,1 1 0 0 0,0-2 0 0 0,0 1-1 0 0,-1 0 1 0 0,1-1 0 0 0,1 0 0 0 0,-1 1 0 0 0,0-2-1 0 0,1 1 1 0 0,-1 0 0 0 0,2-1 4 0 0,25 2 169 0 0,0-1 0 0 0,0-2 0 0 0,0-2 0 0 0,0 0 0 0 0,-1-2 0 0 0,1-2 0 0 0,-1 0 0 0 0,0-2 0 0 0,-1-1 0 0 0,0-2 0 0 0,0-1 0 0 0,-1-1-1 0 0,11-8-168 0 0,-15-1 317 0 0,-46 22-4017 0 0,-19 9-5547 0 0,28-3-1373 0 0</inkml:trace>
  <inkml:trace contextRef="#ctx0" brushRef="#br0" timeOffset="142560.165">3493 4559 720 0 0,'0'0'1447'0'0,"0"0"-301"0"0,0 0 58 0 0,0 0 235 0 0,0 0 183 0 0,0 0 19 0 0,0 0-88 0 0,0 0-173 0 0,0 0-216 0 0,0 0-260 0 0,0 0-239 0 0,0 0-231 0 0,-3-8-70 0 0,139-31 2281 0 0,-132 25-730 0 0,-56 11-4112 0 0,50 3 2214 0 0,-15 4-129 0 0,-1 1 0 0 0,1 1 0 0 0,0 0 1 0 0,0 1-1 0 0,1 1 0 0 0,0 1 0 0 0,0 0 0 0 0,1 1 1 0 0,0 0-1 0 0,-13 13 112 0 0,25-21-7 0 0,-1 0 0 0 0,1 1 0 0 0,0 0 0 0 0,-1-1 0 0 0,1 1 0 0 0,0 0 0 0 0,1 0 0 0 0,-1 1 0 0 0,0-1 0 0 0,1 0 0 0 0,0 1 0 0 0,0 0 0 0 0,0-1 1 0 0,0 1-1 0 0,1 0 0 0 0,-1 0 0 0 0,1 0 0 0 0,0 0 0 0 0,0 0 0 0 0,0 1 0 0 0,1-1 0 0 0,0 0 0 0 0,0 0 0 0 0,0 0 0 0 0,0 1 0 0 0,0-1 0 0 0,1 0 0 0 0,0 0 0 0 0,0 0 0 0 0,0 0 0 0 0,0 0 0 0 0,1 0 0 0 0,-1 0 0 0 0,1 0 0 0 0,0-1 0 0 0,0 1 0 0 0,1 0 0 0 0,-1-1 0 0 0,1 0 1 0 0,-1 0-1 0 0,4 3 7 0 0,21 8 70 0 0,0-1 0 0 0,1-2 0 0 0,1 0 0 0 0,0-2 1 0 0,0-1-1 0 0,0-2 0 0 0,1 0 0 0 0,0-2 0 0 0,1-2 1 0 0,-1 0-1 0 0,0-2 0 0 0,2-2-70 0 0,4 4-69 0 0,112 16-460 0 0,-147-17 495 0 0,0 0 1 0 0,0-1-1 0 0,0 1 1 0 0,0 0-1 0 0,-1-1 1 0 0,1 1-1 0 0,0 0 1 0 0,0 0 0 0 0,-1 0-1 0 0,1 0 1 0 0,0 0-1 0 0,-1 0 1 0 0,1 0-1 0 0,-1 0 1 0 0,1 0-1 0 0,-1 0 1 0 0,0 0-1 0 0,1 0 1 0 0,-1 0-1 0 0,0 0 1 0 0,0 0 0 0 0,0 0-1 0 0,0 1 1 0 0,0-1-1 0 0,0 0 1 0 0,0 0-1 0 0,0 0 1 0 0,0 0-1 0 0,0 0 1 0 0,-1 0-1 0 0,1 0 1 0 0,0 1 0 0 0,-1-1-1 0 0,1 0 1 0 0,-1 0-1 0 0,1 0 1 0 0,-1 0-1 0 0,0-1 1 0 0,1 1-1 0 0,-1 0 1 0 0,0 0-1 0 0,0 0 1 0 0,1 0 0 0 0,-1-1-1 0 0,0 1 1 0 0,0 0-1 0 0,0-1 1 0 0,0 1-1 0 0,-1 0 34 0 0,-45 39 586 0 0,17-23-304 0 0,0-1 1 0 0,-1-1-1 0 0,-1-2 0 0 0,0-1 1 0 0,-1-1-1 0 0,0-2 0 0 0,-1-1 1 0 0,1-2-1 0 0,-1-1 1 0 0,-1-2-1 0 0,1-1 0 0 0,0-2 1 0 0,-1-1-1 0 0,-29-6-282 0 0,-63-34 1299 0 0,128 41-1355 0 0,-1 0 0 0 0,1 0 0 0 0,0 0 1 0 0,-1 0-1 0 0,1 0 0 0 0,-1 0 0 0 0,1 0 1 0 0,-1 0-1 0 0,1-1 0 0 0,-1 1 0 0 0,1 0 0 0 0,-1 0 1 0 0,1 0-1 0 0,-1-1 0 0 0,1 1 0 0 0,-1 0 0 0 0,1 0 1 0 0,-1-1-1 0 0,1 1 0 0 0,-1 0 0 0 0,1-1 0 0 0,-1 1 1 0 0,0-1-1 0 0,1 1 0 0 0,-1 0 0 0 0,0-1 1 0 0,1 1-1 0 0,-1-1 0 0 0,0 1 0 0 0,0-1 0 0 0,0 1 1 0 0,1-1-1 0 0,-1 1 0 0 0,0-1 0 0 0,0 0 0 0 0,0 1 1 0 0,0-1-1 0 0,0 1 0 0 0,0-1 0 0 0,0 1 0 0 0,0-1 1 0 0,0 1-1 0 0,0-1 0 0 0,0 1 0 0 0,0-1 1 0 0,0 0-1 0 0,0 1 0 0 0,-1-1 0 0 0,1 1 0 0 0,0-1 1 0 0,0 1-1 0 0,-1-1 0 0 0,1 1 0 0 0,0 0 0 0 0,-1-1 1 0 0,1 1-1 0 0,0-1 0 0 0,-1 1 0 0 0,1 0 0 0 0,-1-1 1 0 0,1 1-1 0 0,-1 0 0 0 0,1-1 0 0 0,0 1 1 0 0,-1 0-1 0 0,1 0 0 0 0,-1-1 0 0 0,1 1 0 0 0,-1 0 56 0 0,48-4-6196 0 0,-43 4 5546 0 0,19-1-3287 0 0,-3 0-2532 0 0</inkml:trace>
  <inkml:trace contextRef="#ctx0" brushRef="#br0" timeOffset="142968.156">4056 4877 7170 0 0,'0'0'1588'0'0,"0"0"-621"0"0,0 0-515 0 0,0 0-119 0 0,0 0 67 0 0,0 0 150 0 0,0 0 169 0 0,0 0 199 0 0,0 0 112 0 0,0 0 50 0 0,0 0-60 0 0,0 0-131 0 0,0 0-149 0 0,18 10-155 0 0,157 53 1065 0 0,-168-60-1551 0 0,0-1 0 0 0,0 1 0 0 0,0-2-1 0 0,1 1 1 0 0,-1-1 0 0 0,0 0 0 0 0,1 0 0 0 0,-1-1 0 0 0,1 0 0 0 0,-1 0-1 0 0,1-1 1 0 0,-1 0 0 0 0,1-1 0 0 0,-1 1 0 0 0,0-1 0 0 0,1-1-1 0 0,-1 1 1 0 0,0-1 0 0 0,-1-1 0 0 0,1 1 0 0 0,-1-1 0 0 0,1 0 0 0 0,-1 0-1 0 0,0-1 1 0 0,0 0 0 0 0,-1 0 0 0 0,0 0 0 0 0,0-1 0 0 0,0 0 0 0 0,0 0-1 0 0,-1 0 1 0 0,0 0 0 0 0,0-1 0 0 0,-1 0 0 0 0,0 0 0 0 0,0 0 0 0 0,-1 0-1 0 0,1 0 1 0 0,-1 0 0 0 0,-1-2-99 0 0,-1 0-33 0 0,0 0 1 0 0,-1 0-1 0 0,0 0 0 0 0,-1 0 0 0 0,0 1 1 0 0,0-1-1 0 0,-1 0 0 0 0,0 1 1 0 0,0-1-1 0 0,-1 1 0 0 0,0 0 0 0 0,-1 0 1 0 0,0 0-1 0 0,0 1 0 0 0,0 0 0 0 0,-1 0 1 0 0,0 0-1 0 0,-1 1 0 0 0,1 0 0 0 0,-1 0 1 0 0,0 0-1 0 0,-1 1 0 0 0,0 0 0 0 0,-2-1 33 0 0,-6-3-97 0 0,-1 1 0 0 0,1 0-1 0 0,-1 1 1 0 0,-1 1-1 0 0,1 1 1 0 0,-1 0-1 0 0,0 1 1 0 0,0 1-1 0 0,0 1 1 0 0,-1 1-1 0 0,-10 0 98 0 0,21 0-40 0 0,0 1 0 0 0,0 0-1 0 0,0 0 1 0 0,0 1 0 0 0,0 0-1 0 0,0 1 1 0 0,0-1 0 0 0,0 2-1 0 0,0-1 1 0 0,0 1 0 0 0,1 0-1 0 0,-1 1 1 0 0,1-1-1 0 0,0 1 1 0 0,0 1 0 0 0,1 0-1 0 0,-1 0 1 0 0,1 0 0 0 0,0 0-1 0 0,0 1 1 0 0,1 0 0 0 0,0 0-1 0 0,0 1 1 0 0,0 0 0 0 0,1 0-1 0 0,0 0 1 0 0,0 0 0 0 0,0 0-1 0 0,1 1 1 0 0,1-1 0 0 0,-1 1-1 0 0,1 0 1 0 0,0 0-1 0 0,1 0 1 0 0,0 1 40 0 0,1-2-18 0 0,0-1 1 0 0,1 0-1 0 0,-1 0 1 0 0,1 1-1 0 0,1-1 0 0 0,-1 0 1 0 0,1 0-1 0 0,0 0 0 0 0,0 0 1 0 0,1-1-1 0 0,0 1 0 0 0,0-1 1 0 0,0 1-1 0 0,1-1 1 0 0,0 0-1 0 0,0 0 0 0 0,0-1 1 0 0,0 1-1 0 0,2 0 18 0 0,61 47-6026 0 0,-44-38-4251 0 0</inkml:trace>
  <inkml:trace contextRef="#ctx0" brushRef="#br0" timeOffset="143881.7">4569 4691 3569 0 0,'0'0'1193'0'0,"0"0"-375"0"0,0 0-211 0 0,0 0-42 0 0,0 0 77 0 0,0 0 124 0 0,0 0 81 0 0,0 0-28 0 0,0 0-172 0 0,0 0-243 0 0,0 0-252 0 0,0 0-173 0 0,0 0-69 0 0,-6-2 132 0 0,21 135 2466 0 0,4 6-589 0 0,-19-139-1265 0 0,0 0 161 0 0,0 0 75 0 0,0 0-8 0 0,0 0-75 0 0,0 0-66 0 0,0 0-66 0 0,0 0-63 0 0,-21-19 597 0 0,4 6-1153 0 0,10 9 46 0 0,0 0 1 0 0,0-1-1 0 0,0 0 1 0 0,1 0-1 0 0,0 0 0 0 0,0-1 1 0 0,0 1-1 0 0,1-1 1 0 0,0-1-1 0 0,0 1 1 0 0,0-1-1 0 0,1 0 0 0 0,0 0 1 0 0,0 0-1 0 0,1 0 1 0 0,0-1-1 0 0,0 0 0 0 0,1 1 1 0 0,0-1-1 0 0,0 0 1 0 0,0-5-103 0 0,5 9-24 0 0,1-1 0 0 0,-1 1 0 0 0,1 1 0 0 0,0-1 0 0 0,0 0 0 0 0,0 1 0 0 0,0 0 1 0 0,1 0-1 0 0,-1 0 0 0 0,1 0 0 0 0,0 1 0 0 0,-1-1 0 0 0,1 1 0 0 0,0 1 0 0 0,0-1 0 0 0,1 1 0 0 0,-1 0 1 0 0,5-1 23 0 0,-3 0 4 0 0,287-72-85 0 0,-316 124-8938 0 0,8-27 1373 0 0,10-15-61 0 0</inkml:trace>
  <inkml:trace contextRef="#ctx0" brushRef="#br0" timeOffset="144525.117">5193 4163 7442 0 0,'0'0'3052'0'0,"0"0"-383"0"0,0 0-585 0 0,0 0-433 0 0,0 0-297 0 0,0 0-210 0 0,0 0-198 0 0,0 0-237 0 0,0 0-293 0 0,0 0-345 0 0,0 0-372 0 0,0 0-280 0 0,0 0-109 0 0,5-10 80 0 0,-1-1 452 0 0,-4 12 148 0 0,0 0 0 0 0,1-1 1 0 0,-1 1-1 0 0,1 0 1 0 0,-1-1-1 0 0,1 1 1 0 0,-1 0-1 0 0,1-1 1 0 0,-1 1-1 0 0,1-1 1 0 0,-1 1-1 0 0,1-1 0 0 0,0 0 1 0 0,-1 1-1 0 0,1-1 1 0 0,0 1-1 0 0,0-1 1 0 0,-1 0-1 0 0,1 0 1 0 0,0 1-1 0 0,-1-1 1 0 0,1 0-1 0 0,0 0 0 0 0,0 0 1 0 0,0 0-1 0 0,-1 0 1 0 0,1 0-1 0 0,0 0 1 0 0,0 0-1 0 0,-1 0 1 0 0,1 0-1 0 0,0-1 0 0 0,0 1 1 0 0,-1 0-1 0 0,1 0 1 0 0,0-1-1 0 0,-1 1 1 0 0,1 0-1 0 0,0-1 1 0 0,-1 1-1 0 0,1-1 1 0 0,0 1-1 0 0,-1-1 0 0 0,1 1 1 0 0,-1-1-1 0 0,1 1 1 0 0,-1-1-1 0 0,1 0 1 0 0,-1 1-1 0 0,1-1 1 0 0,-1 0 9 0 0,25 89 176 0 0,-4 1 0 0 0,-4 0 0 0 0,-4 2 1 0 0,-2 23-177 0 0,3 7 91 0 0,15-25 542 0 0,-28-95-109 0 0,-1-1 247 0 0,4-27 3750 0 0,1-1-4686 0 0,-5 23 128 0 0,-1-1 0 0 0,1 1 0 0 0,0 0 0 0 0,1 0 0 0 0,-1-1 0 0 0,1 1 0 0 0,0 0 0 0 0,0 0 0 0 0,1 0 0 0 0,0 0 0 0 0,-1 0 0 0 0,2 1 0 0 0,-1-1 0 0 0,0 0 1 0 0,1 1-1 0 0,0-1 0 0 0,0 1 0 0 0,1 0 0 0 0,-1 0 0 0 0,1 1 0 0 0,-1-1 0 0 0,1 1 0 0 0,1-1 0 0 0,-1 1 0 0 0,0 0 0 0 0,1 1 0 0 0,-1-1 0 0 0,1 1 0 0 0,0 0 0 0 0,0 0 0 0 0,0 0 0 0 0,0 1 0 0 0,0 0 0 0 0,0 0 0 0 0,0 0 0 0 0,0 0 0 0 0,0 1 1 0 0,1 0 36 0 0,27 0-123 0 0,1 1 1 0 0,-1 2 0 0 0,0 1 0 0 0,-1 2 0 0 0,1 1-1 0 0,-1 2 1 0 0,0 1 0 0 0,-1 1 0 0 0,0 2-1 0 0,-1 1 1 0 0,17 11 122 0 0,-46-25-37 0 0,1 0 0 0 0,-1 0-1 0 0,1 1 1 0 0,-1-1 0 0 0,1 0-1 0 0,-1 0 1 0 0,1 1 0 0 0,-1-1-1 0 0,1 1 1 0 0,-1-1 0 0 0,0 1-1 0 0,1 0 1 0 0,-1-1-1 0 0,0 1 1 0 0,0 0 0 0 0,1 0-1 0 0,-1 0 1 0 0,0 0 0 0 0,0 0-1 0 0,0 0 1 0 0,0 0 0 0 0,0 1-1 0 0,0-1 1 0 0,-1 0 0 0 0,1 0-1 0 0,0 1 1 0 0,0-1 0 0 0,-1 0-1 0 0,1 1 1 0 0,-1-1 0 0 0,0 1-1 0 0,1-1 1 0 0,-1 1 0 0 0,0-1-1 0 0,0 1 1 0 0,0-1 0 0 0,0 1-1 0 0,0-1 1 0 0,0 1 0 0 0,0-1-1 0 0,0 1 1 0 0,-1-1 0 0 0,1 1-1 0 0,-1-1 1 0 0,1 0 0 0 0,-1 1-1 0 0,1-1 1 0 0,-1 0 0 0 0,0 1-1 0 0,0-1 1 0 0,1 0 0 0 0,-1 0-1 0 0,0 1 1 0 0,0-1 0 0 0,0 0-1 0 0,-1 0 1 0 0,1 0 0 0 0,0 0-1 0 0,0-1 1 0 0,0 1-1 0 0,-1 0 1 0 0,0 0 37 0 0,-57 14 235 0 0,0-3 0 0 0,-1-2 0 0 0,0-4 1 0 0,0-1-1 0 0,-1-3 0 0 0,-45-6-235 0 0,20 3 247 0 0,66 2-197 0 0,6 0 2 0 0,1-1 0 0 0,0 1 0 0 0,0-2 1 0 0,0 0-1 0 0,0-1 0 0 0,0 0 0 0 0,0-1 0 0 0,0 0 1 0 0,1-1-1 0 0,-1 0 0 0 0,-3-3-52 0 0,33-7-3782 0 0,66 7-6914 0 0,-60 7 2165 0 0</inkml:trace>
  <inkml:trace contextRef="#ctx0" brushRef="#br0" timeOffset="144825.397">6105 4512 16051 0 0,'0'0'725'0'0,"0"0"-444"0"0,0 0-302 0 0,0 0-177 0 0,0 0-39 0 0,0 0 65 0 0,0 0 102 0 0,0 0 107 0 0,0 0 52 0 0,0 0 16 0 0,0 0 21 0 0,0 0 40 0 0,-10 13 42 0 0,-33 43 32 0 0,41-53-212 0 0,1 0 0 0 0,0 0-1 0 0,0 0 1 0 0,0 0 0 0 0,0 0-1 0 0,1 0 1 0 0,-1 0 0 0 0,1 0-1 0 0,0 0 1 0 0,0 0 0 0 0,0 0-1 0 0,0 0 1 0 0,0 0-1 0 0,1 0 1 0 0,0 0 0 0 0,-1 0-1 0 0,1 0 1 0 0,0 0 0 0 0,0 0-1 0 0,1 0 1 0 0,-1 0 0 0 0,0-1-1 0 0,1 1 1 0 0,0 0 0 0 0,0-1-1 0 0,0 1-27 0 0,4 7 128 0 0,2 6-19 0 0,2 1-1 0 0,0-2 1 0 0,1 1-1 0 0,1-2 1 0 0,0 1-1 0 0,1-2 1 0 0,0 1-1 0 0,1-2 1 0 0,15 11-109 0 0,8 0-3228 0 0,2-6-3324 0 0,-28-14-2814 0 0</inkml:trace>
  <inkml:trace contextRef="#ctx0" brushRef="#br0" timeOffset="145104.163">5980 4121 20156 0 0,'0'0'1142'0'0,"0"0"-215"0"0,0 0-396 0 0,0 0-325 0 0,0 0-144 0 0,0 0-60 0 0,0 0 42 0 0,0 0 14 0 0,0 0-30 0 0,0 0-63 0 0,0 0-118 0 0,0 0-158 0 0,9-22-132 0 0,27-67-136 0 0,-35 88 480 0 0,0 0 0 0 0,0 1-1 0 0,0-1 1 0 0,1 0 0 0 0,-1 1-1 0 0,0-1 1 0 0,0 0 0 0 0,0 1-1 0 0,0 0 1 0 0,1-1 0 0 0,-1 1-1 0 0,0 0 1 0 0,0 0 0 0 0,1-1-1 0 0,-1 1 1 0 0,0 0 0 0 0,1 0-1 0 0,-1 0 1 0 0,0 1 0 0 0,0-1-1 0 0,1 0 1 0 0,-1 0 0 0 0,0 1-1 0 0,0-1 1 0 0,0 1 0 0 0,1-1-1 0 0,-1 1 1 0 0,0-1 0 0 0,0 1-1 0 0,0 0 1 0 0,0 0 0 0 0,0-1-1 0 0,0 1 1 0 0,0 0 0 0 0,0 0-1 0 0,0 0 1 0 0,-1 0 0 0 0,1 0-1 0 0,0 0 1 0 0,0 0 0 0 0,-1 0-1 0 0,1 0 1 0 0,-1 1 0 0 0,1-1-1 0 0,-1 0 1 0 0,0 0 0 0 0,1 1-1 0 0,-1-1 1 0 0,0 0 0 0 0,0 1 99 0 0,3 1-1191 0 0,8 10-3503 0 0,-1-2-4562 0 0</inkml:trace>
  <inkml:trace contextRef="#ctx0" brushRef="#br0" timeOffset="146216.478">6393 4420 19532 0 0,'0'0'1527'0'0,"0"0"-441"0"0,0 0-744 0 0,0 0-502 0 0,0 0-274 0 0,0 0-101 0 0,0 0 39 0 0,0 0 97 0 0,0 0 104 0 0,0 0 85 0 0,0 0 92 0 0,6 18 74 0 0,37 147 150 0 0,-40-152-57 0 0,0-1 1 0 0,0 0-1 0 0,1 0 1 0 0,1 0-1 0 0,0-1 1 0 0,1 1-1 0 0,0-1 1 0 0,0-1-1 0 0,1 1 1 0 0,1-1-1 0 0,2 3-49 0 0,-7-10 79 0 0,0 0 0 0 0,0 0 1 0 0,0-1-1 0 0,0 1 0 0 0,0-1 0 0 0,1 1 0 0 0,-1-1 0 0 0,1 0 0 0 0,-1 0 0 0 0,1-1 1 0 0,0 1-1 0 0,0-1 0 0 0,0 0 0 0 0,0 0 0 0 0,0 0 0 0 0,0 0 0 0 0,0-1 0 0 0,0 1 1 0 0,0-1-1 0 0,1 0 0 0 0,-1-1 0 0 0,0 1 0 0 0,0-1 0 0 0,0 0 0 0 0,0 0 0 0 0,0 0 1 0 0,0 0-1 0 0,0 0 0 0 0,-1-1 0 0 0,1 0 0 0 0,0 0 0 0 0,-1 0 0 0 0,1 0 0 0 0,-1-1 1 0 0,3-1-80 0 0,6-8 4 0 0,-1 0 1 0 0,0-1 0 0 0,-1 0 0 0 0,0 0-1 0 0,-1-1 1 0 0,-1 0 0 0 0,0-1-1 0 0,-1 0 1 0 0,-1 0 0 0 0,0-1 0 0 0,-1 1-1 0 0,0-1 1 0 0,1-14-5 0 0,-7 126-2497 0 0,2-92 2552 0 0,-1 1 0 0 0,1-1 0 0 0,0 0 0 0 0,0 1 0 0 0,0-1 0 0 0,0 0 0 0 0,1 0 0 0 0,-1 0 0 0 0,1 0 0 0 0,0 0-1 0 0,1 0 1 0 0,-1 0 0 0 0,1-1 0 0 0,-1 1 0 0 0,1-1 0 0 0,0 0 0 0 0,1 0 0 0 0,-1 0 0 0 0,0 0 0 0 0,1 0 0 0 0,-1-1 0 0 0,1 1 0 0 0,0-1 0 0 0,0 0 0 0 0,0 0 0 0 0,0-1 0 0 0,0 1 0 0 0,1-1 0 0 0,-1 0 0 0 0,0 0 0 0 0,1 0 0 0 0,-1-1 0 0 0,0 1 0 0 0,3-1-55 0 0,4-3 28 0 0,0 1 0 0 0,0-1 1 0 0,0-1-1 0 0,0 0 0 0 0,-1 0 0 0 0,0-1 1 0 0,0-1-1 0 0,0 0 0 0 0,-1 0 0 0 0,1 0 1 0 0,-2-1-1 0 0,1-1 0 0 0,-1 0 1 0 0,0 0-1 0 0,0 0 0 0 0,-1-1 0 0 0,0 0 1 0 0,-1-1-1 0 0,0 1 0 0 0,-1-1 0 0 0,1 0 1 0 0,-2-1-1 0 0,0 1 0 0 0,0-1 0 0 0,-1 0 1 0 0,0 0-1 0 0,-1 0 0 0 0,0 0 1 0 0,-1 0-1 0 0,0-1 0 0 0,0-3-28 0 0,-1 15 20 0 0,0 0-124 0 0,0 0-161 0 0,0 38-1472 0 0,2-29 1797 0 0,0 1-1 0 0,1-1 0 0 0,0 0 1 0 0,1-1-1 0 0,0 1 1 0 0,0-1-1 0 0,1 1 0 0 0,0-1 1 0 0,0-1-1 0 0,1 1 1 0 0,0-1-1 0 0,1 0 0 0 0,-1 0 1 0 0,1-1-1 0 0,1 1 1 0 0,-1-2-1 0 0,1 1 0 0 0,0-1 1 0 0,0 0-1 0 0,0-1 0 0 0,1 0 1 0 0,0 0-1 0 0,0-1 1 0 0,0 0-1 0 0,0 0 0 0 0,0-1 1 0 0,1-1-1 0 0,1 1-59 0 0,-3-2 50 0 0,1-1 0 0 0,-1 1 0 0 0,1-2 0 0 0,-1 1 0 0 0,0-1 0 0 0,0 0 0 0 0,0-1 0 0 0,0 0 0 0 0,0 0 0 0 0,-1-1 0 0 0,1 0 0 0 0,-1 0 0 0 0,0-1 0 0 0,0 0 0 0 0,0 0 0 0 0,-1 0 0 0 0,0-1 0 0 0,0 0 0 0 0,0-1 0 0 0,-1 1 0 0 0,0-1 0 0 0,0 0 0 0 0,-1 0 0 0 0,1 0 0 0 0,-2-1 0 0 0,1 0 0 0 0,-1 1 0 0 0,0-1-1 0 0,-1 0 1 0 0,0-1 0 0 0,0 1 0 0 0,-1 0 0 0 0,0-1 0 0 0,0 1 0 0 0,-1 0 0 0 0,0-3-50 0 0,1 6-68 0 0,-1 0 0 0 0,0 0 0 0 0,0-1 0 0 0,0 1-1 0 0,-1 0 1 0 0,1 0 0 0 0,-1 0 0 0 0,0 0 0 0 0,-1 0-1 0 0,1 0 1 0 0,-1 0 0 0 0,0 0 0 0 0,-1 0 0 0 0,1 1 0 0 0,-1-1-1 0 0,0 1 1 0 0,0 0 0 0 0,0 0 0 0 0,0 0 0 0 0,-1 0-1 0 0,1 0 1 0 0,-1 1 0 0 0,0 0 0 0 0,-1-1 0 0 0,1 2-1 0 0,0-1 1 0 0,-1 0 0 0 0,1 1 0 0 0,-1 0 0 0 0,0 0 0 0 0,-5-1 68 0 0,7 5-65 0 0,0 0 0 0 0,1 0 1 0 0,-1 1-1 0 0,0 0 1 0 0,1-1-1 0 0,0 1 0 0 0,0 0 1 0 0,0 0-1 0 0,0 0 1 0 0,0 0-1 0 0,0 0 0 0 0,1 1 1 0 0,0-1-1 0 0,-1 1 1 0 0,1-1-1 0 0,0 1 1 0 0,1-1-1 0 0,-1 1 0 0 0,1-1 1 0 0,0 1-1 0 0,-1 0 1 0 0,2 2 64 0 0,-2-2-20 0 0,-1 5 52 0 0,0-1 1 0 0,1 1-1 0 0,0 0 0 0 0,0 0 0 0 0,1-1 1 0 0,0 1-1 0 0,0 0 0 0 0,1 0 0 0 0,0 0 1 0 0,1-1-1 0 0,0 1 0 0 0,0 0 0 0 0,1-1 1 0 0,0 0-1 0 0,1 0 0 0 0,0 0 0 0 0,0 0 1 0 0,0 0-1 0 0,1-1 0 0 0,0 0 0 0 0,1 0 0 0 0,0 0 1 0 0,0-1-1 0 0,0 1 0 0 0,1-2 0 0 0,-1 1 1 0 0,2-1-1 0 0,-1 0 0 0 0,0 0 0 0 0,1-1 1 0 0,0 0-1 0 0,0 0 0 0 0,0-1 0 0 0,1 0 1 0 0,-1 0-1 0 0,1-1 0 0 0,-1 0 0 0 0,1-1 1 0 0,0 0-1 0 0,2 0-32 0 0,5-3 24 0 0,0 0 0 0 0,0-1 0 0 0,0 0 0 0 0,0-2 0 0 0,-1 1 0 0 0,1-2 0 0 0,-1 0 0 0 0,0-1 0 0 0,-1-1-1 0 0,0 0 1 0 0,0-1 0 0 0,-1 0 0 0 0,0-1 0 0 0,0-1 0 0 0,-1 0 0 0 0,-1 0 0 0 0,0-2 0 0 0,0 1 0 0 0,-1-1 0 0 0,-1 0 0 0 0,0-1 0 0 0,-1 0 0 0 0,0-1 0 0 0,-2 0 0 0 0,1 0 0 0 0,-2 0 0 0 0,0-1 0 0 0,-1 0 0 0 0,0 0 0 0 0,-1 0 0 0 0,-1 0 0 0 0,-1-8-24 0 0,-1 24-37 0 0,-1 0 0 0 0,0 0 1 0 0,0 0-1 0 0,0 0 1 0 0,1-1-1 0 0,-1 1 0 0 0,0 0 1 0 0,0 0-1 0 0,0 0 1 0 0,1 1-1 0 0,-1-1 0 0 0,0 0 1 0 0,0 0-1 0 0,0 0 0 0 0,1 1 1 0 0,-1-1-1 0 0,0 0 1 0 0,0 1-1 0 0,1-1 0 0 0,-1 0 1 0 0,0 1-1 0 0,1-1 1 0 0,-1 1-1 0 0,0-1 0 0 0,1 1 1 0 0,-1-1-1 0 0,1 1 1 0 0,-1 0-1 0 0,1-1 0 0 0,-1 1 1 0 0,1 0-1 0 0,0-1 0 0 0,-1 1 1 0 0,1 0-1 0 0,0 0 1 0 0,-1 0-1 0 0,1-1 0 0 0,0 1 1 0 0,0 0-1 0 0,0 0 1 0 0,0-1-1 0 0,0 1 0 0 0,0 0 1 0 0,0 0-1 0 0,0 0 1 0 0,0 0-1 0 0,0-1 0 0 0,0 1 1 0 0,0 0-1 0 0,0 0 0 0 0,1-1 1 0 0,-1 1-1 0 0,1 0 37 0 0,-4 7 46 0 0,0 0-1 0 0,1 0 1 0 0,0 0 0 0 0,0 0-1 0 0,1 0 1 0 0,0 0 0 0 0,1 1-1 0 0,-1-1 1 0 0,2 0-1 0 0,-1 0 1 0 0,1 1 0 0 0,0-1-1 0 0,1 0 1 0 0,0 0 0 0 0,0 0-1 0 0,1 0 1 0 0,0-1-1 0 0,1 1 1 0 0,-1-1 0 0 0,1 0-1 0 0,0 0 1 0 0,1 0 0 0 0,0 0-1 0 0,0-1 1 0 0,1 1-1 0 0,-1-1 1 0 0,1-1 0 0 0,1 1-1 0 0,5 3-45 0 0,-7-10 6 0 0,0 1 0 0 0,1-1 0 0 0,-1-1-1 0 0,0 1 1 0 0,1-1 0 0 0,-1 0 0 0 0,0 0 0 0 0,0 0-1 0 0,0-1 1 0 0,-1 0 0 0 0,1 0 0 0 0,-1 0 0 0 0,1 0-1 0 0,-1-1 1 0 0,0 1 0 0 0,0-1 0 0 0,-1 0-1 0 0,1 0 1 0 0,-1-1 0 0 0,0 1 0 0 0,0-1 0 0 0,0 0-1 0 0,-1 0 1 0 0,0 0 0 0 0,1 0 0 0 0,-2 0 0 0 0,1 0-1 0 0,-1 0 1 0 0,0-1 0 0 0,0 1 0 0 0,0 0 0 0 0,-1-1-1 0 0,1-1-5 0 0,8-18 100 0 0,5-28 419 0 0,-14 52-375 0 0,0 1-88 0 0,0 0-116 0 0,0 0-159 0 0,8 37-857 0 0,-4-25 1059 0 0,1 0 0 0 0,0 0 1 0 0,1 0-1 0 0,1-1 0 0 0,0 0 1 0 0,0 0-1 0 0,1 0 0 0 0,0-1 1 0 0,1 0-1 0 0,0-1 0 0 0,0 0 1 0 0,1-1-1 0 0,1 1 0 0 0,-1-2 1 0 0,9 5 16 0 0,74 15-9832 0 0,-78-26-591 0 0</inkml:trace>
  <inkml:trace contextRef="#ctx0" brushRef="#br0" timeOffset="146536.873">8478 3632 10962 0 0,'0'0'2322'0'0,"0"0"-357"0"0,0 0-577 0 0,0 0-524 0 0,0 0-422 0 0,0 0-336 0 0,0 0-267 0 0,0 0-83 0 0,0 0 70 0 0,0 0 122 0 0,0 0 163 0 0,0 0 113 0 0,0 0 12 0 0,0 16 2 0 0,20 320 906 0 0,13 52-456 0 0,-32-376-701 0 0,2 0-1 0 0,0 0 1 0 0,0 0 0 0 0,1-1-1 0 0,0 0 1 0 0,1 1 0 0 0,1-1-1 0 0,-1-1 1 0 0,2 1 0 0 0,-1-1-1 0 0,6 5 14 0 0,10-4-2219 0 0,-6-10-4958 0 0,-13-1-1091 0 0</inkml:trace>
  <inkml:trace contextRef="#ctx0" brushRef="#br0" timeOffset="146832.63">8413 3841 21237 0 0,'0'0'562'0'0,"0"0"-266"0"0,0 0-436 0 0,0 0-289 0 0,0 0-61 0 0,0 0 94 0 0,0 0 180 0 0,0 0 122 0 0,0 0 47 0 0,0 0 40 0 0,0 0 38 0 0,0 0 13 0 0,19 6 41 0 0,153 34-187 0 0,-109-31-2608 0 0,-10-1-4937 0 0,-36-6-1874 0 0</inkml:trace>
  <inkml:trace contextRef="#ctx0" brushRef="#br0" timeOffset="147098.554">8789 4506 9530 0 0,'0'0'1318'0'0,"0"0"-530"0"0,0 0-137 0 0,0 0 77 0 0,0 0 43 0 0,0 0 35 0 0,34 7 33 0 0,109 23 15 0 0,7-20 3423 0 0,-145-10-4179 0 0,0-1-1 0 0,0 0 1 0 0,0 0 0 0 0,-1 0 0 0 0,1 0 0 0 0,0-1-1 0 0,-1 0 1 0 0,1 0 0 0 0,-1 0 0 0 0,1-1 0 0 0,-1 1-1 0 0,0-1 1 0 0,0 0 0 0 0,0 0 0 0 0,-1-1 0 0 0,1 1-1 0 0,-1-1 1 0 0,0 1 0 0 0,0-1 0 0 0,0 0 0 0 0,0-1-1 0 0,-1 1 1 0 0,1 0 0 0 0,-1-1 0 0 0,0 1 0 0 0,-1-1-1 0 0,1 0 1 0 0,-1 1 0 0 0,0-1 0 0 0,0 0 0 0 0,0 0 0 0 0,-1-3-98 0 0,2-3 22 0 0,-1 0 1 0 0,-1-1 0 0 0,0 1-1 0 0,0-1 1 0 0,-2 1 0 0 0,1-1-1 0 0,-1 1 1 0 0,-1 0 0 0 0,0 0-1 0 0,0 0 1 0 0,-1 0 0 0 0,-1 0-1 0 0,-4-7-22 0 0,-1 2 22 0 0,-2 1 0 0 0,0 0 0 0 0,0 0-1 0 0,-2 1 1 0 0,1 1 0 0 0,-2 1-1 0 0,0 0 1 0 0,0 0 0 0 0,-1 2 0 0 0,-1 0-1 0 0,1 0 1 0 0,-2 2 0 0 0,1 0 0 0 0,-1 1-1 0 0,0 1 1 0 0,0 1 0 0 0,-1 0-1 0 0,0 1 1 0 0,0 2 0 0 0,0-1 0 0 0,-17 2-22 0 0,26 3-21 0 0,1 1 1 0 0,-1 0 0 0 0,1 1 0 0 0,0 0-1 0 0,0 0 1 0 0,0 1 0 0 0,0 0 0 0 0,1 0 0 0 0,0 1-1 0 0,0 0 1 0 0,0 1 0 0 0,1 0 0 0 0,0 0 0 0 0,0 0-1 0 0,1 1 1 0 0,0 0 0 0 0,0 0 0 0 0,1 1-1 0 0,0 0 1 0 0,0 0 0 0 0,1 0 0 0 0,1 0 0 0 0,-1 1-1 0 0,1-1 1 0 0,1 1 0 0 0,0 0 0 0 0,0 0 0 0 0,1 0-1 0 0,0 0 1 0 0,1 0 0 0 0,0 0 0 0 0,1 0-1 0 0,0 0 1 0 0,0 0 0 0 0,1-1 0 0 0,0 1 0 0 0,1 0-1 0 0,3 6 21 0 0,71 116-2167 0 0,-10-59-5349 0 0,-36-42-3586 0 0</inkml:trace>
  <inkml:trace contextRef="#ctx0" brushRef="#br1" timeOffset="227282.022">4629 6340 2785 0 0,'0'0'2839'0'0,"0"0"-1413"0"0,0 0-401 0 0,0 0-246 0 0,0 0-350 0 0,0 0-357 0 0,0 0-308 0 0,0 0-332 0 0,0 0-248 0 0,0 0 37 0 0,0 0 199 0 0,-6-9 287 0 0,-20-25 329 0 0,0 76 478 0 0,7 43-241 0 0,4 0-1 0 0,3 1 0 0 0,5 0 0 0 0,3 1 0 0 0,3-1 1 0 0,11 73-273 0 0,-8-104 84 0 0,18 241 1566 0 0,57 284-1650 0 0,-13-296 641 0 0,-75-252 2250 0 0,-32-50 259 0 0,25 9-3908 0 0,8 5 623 0 0,-111-52-2317 0 0,45 10-5166 0 0,64 38 1898 0 0</inkml:trace>
  <inkml:trace contextRef="#ctx0" brushRef="#br1" timeOffset="227801.965">4675 6199 6889 0 0,'0'0'-30'0'0,"0"0"62"0"0,0 0 140 0 0,0 0 173 0 0,0 0 174 0 0,0 0 122 0 0,0 0 56 0 0,0 0 20 0 0,0 0-55 0 0,33-26-98 0 0,100-80-147 0 0,-70 78-28 0 0,-53 31-322 0 0,296 44 1035 0 0,-74-40 212 0 0,0-10 1 0 0,214-31-1315 0 0,-7 1 493 0 0,166 18-222 0 0,-1 25-1 0 0,17 29-270 0 0,-157-4 312 0 0,174-21-312 0 0,-257-46 1697 0 0,-343 23-2229 0 0,-39 11 387 0 0,0 0 0 0 0,1 0 0 0 0,-1 0 0 0 0,1 0 0 0 0,0 0 0 0 0,0 0 0 0 0,-1 0 0 0 0,1 0 1 0 0,0 0-1 0 0,1 0 0 0 0,-1 0 0 0 0,0 0 0 0 0,1 0 0 0 0,-1 0 0 0 0,1 0 0 0 0,-1 0 0 0 0,1 0 1 0 0,0 0-1 0 0,0-1 0 0 0,0 1 0 0 0,0 0 0 0 0,0 0 0 0 0,0-1 0 0 0,1 1 0 0 0,-1-1 0 0 0,0 1 1 0 0,1-1-1 0 0,-1 1 0 0 0,1-1 0 0 0,0 0 0 0 0,0 0 145 0 0,41 40-7772 0 0,-35-33 1713 0 0</inkml:trace>
  <inkml:trace contextRef="#ctx0" brushRef="#br1" timeOffset="228582.387">9766 6576 3193 0 0,'0'0'1559'0'0,"0"0"-214"0"0,0 0-27 0 0,0 0-262 0 0,0 0-741 0 0,0 0-793 0 0,0 0-335 0 0,0 0 6 0 0,0 0 376 0 0,0 0 601 0 0,0 0 230 0 0,0 0 33 0 0,0 29-5 0 0,5 189 239 0 0,30 598 1073 0 0,-94 1565-10 0 0,34-934 311 0 0,17-1313-1149 0 0,-6-124 5461 0 0,-6-20-5033 0 0,-7 5-4121 0 0,-27 48-2991 0 0,10-48-4996 0 0,41 3 7738 0 0</inkml:trace>
  <inkml:trace contextRef="#ctx0" brushRef="#br1" timeOffset="229207.184">4433 12049 9202 0 0,'0'0'1432'0'0,"0"0"145"0"0,0 0-105 0 0,0 0-393 0 0,0 0-374 0 0,0 0-383 0 0,0 0-405 0 0,0 0-301 0 0,0 0-36 0 0,0 0 141 0 0,0 0 222 0 0,0 0 246 0 0,0 0 90 0 0,20-3 38 0 0,126-4 369 0 0,3 27 92 0 0,1-6 0 0 0,0-8 0 0 0,1-5 0 0 0,146-20-778 0 0,599-115 787 0 0,-409 51-369 0 0,-74 23 148 0 0,2 17 1 0 0,1 19 0 0 0,303 25-567 0 0,-654 2 30 0 0,0 3-1 0 0,0 2 1 0 0,-1 4-1 0 0,0 2 1 0 0,4 4-30 0 0,-61-12-595 0 0,-29-11-1254 0 0,-18-15-6336 0 0,24 14-2324 0 0</inkml:trace>
  <inkml:trace contextRef="#ctx0" brushRef="#br1" timeOffset="229854.941">4456 8846 3729 0 0,'0'0'477'0'0,"0"0"-55"0"0,0 0-96 0 0,0 0-198 0 0,0 0-308 0 0,0 0-178 0 0,0 0-50 0 0,0 0 146 0 0,0 0 449 0 0,0 0 286 0 0,5 8 109 0 0,2 14-191 0 0,-1 1 1 0 0,-1 0-1 0 0,-1 0 0 0 0,-1 0 1 0 0,0 0-1 0 0,-2 1 1 0 0,-1-1-1 0 0,-1 0 0 0 0,-1 1 1 0 0,-1-1-392 0 0,1 24 425 0 0,-10 778 3113 0 0,-20 375-1741 0 0,-39-474-1734 0 0,4-252-6764 0 0,50-365-1451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4:11.998"/>
    </inkml:context>
    <inkml:brush xml:id="br0">
      <inkml:brushProperty name="width" value="0.1" units="cm"/>
      <inkml:brushProperty name="height" value="0.1" units="cm"/>
      <inkml:brushProperty name="color" value="#CC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5130 3994 3481 0 0,'0'0'78'0'0,"0"0"-26"0"0,0 0 34 0 0,36-10 11 0 0,116-35 2 0 0,-26 14-40 0 0,2 6 0 0 0,100-7-59 0 0,-66 11-165 0 0,250-37-549 0 0,2 17 0 0 0,53 17 714 0 0,1094 75-85 0 0,-414-2 174 0 0,1363-74 628 0 0,-2218 18-583 0 0,2788 42 426 0 0,-1029 67-946 0 0,2283 58 474 0 0,-2392-188 918 0 0,-938 9-2090 0 0,-970 20-2373 0 0</inkml:trace>
  <inkml:trace contextRef="#ctx0" brushRef="#br0" timeOffset="739.198">6477 4649 10882 0 0,'0'0'950'0'0,"0"0"-210"0"0,0 0-388 0 0,0 0-403 0 0,0 0-289 0 0,0 0-138 0 0,-33 6-20 0 0,-110 26 101 0 0,0 52 81 0 0,-835 602 426 0 0,-395 211-322 0 0,970-632 199 0 0,-893 623-234 0 0,286-71-218 0 0,803-638-64 0 0,9 9 1 0 0,8 8-1 0 0,-158 212 529 0 0,328-383-223 0 0,0 0-1 0 0,1 2 0 0 0,2 0 1 0 0,1 0-1 0 0,1 2 1 0 0,1 0-1 0 0,2 0 1 0 0,-6 22 223 0 0,14 13-3880 0 0,6-55 1117 0 0</inkml:trace>
  <inkml:trace contextRef="#ctx0" brushRef="#br0" timeOffset="1312.572">720 10021 1256 0 0,'0'0'768'0'0,"0"0"-601"0"0,0 0-126 0 0,0 0 17 0 0,0 0 49 0 0,0 0 62 0 0,0 0 44 0 0,0 0 63 0 0,0 0 75 0 0,37 19 48 0 0,121 59 62 0 0,-17-46 365 0 0,-111-32-645 0 0,374-1 826 0 0,0-17 1 0 0,185-41-1008 0 0,-15 3 124 0 0,1252-22 1287 0 0,688 132 304 0 0,-1816-41-1651 0 0,1929 78 211 0 0,656 237 90 0 0,1357 172 1085 0 0,-2326-318-823 0 0,-2210-174-984 0 0,91 6-263 0 0,-67-10-6637 0 0,-118-4 2172 0 0</inkml:trace>
  <inkml:trace contextRef="#ctx0" brushRef="#br0" timeOffset="1820.792">25361 4520 4521 0 0,'0'0'47'0'0,"-36"-11"-69"0"0,-113-29 0 0 0,139 37 15 0 0,0 1 0 0 0,0 0 0 0 0,0 0 0 0 0,0 1 0 0 0,0 1 0 0 0,0 0 1 0 0,0 0-1 0 0,-1 1 0 0 0,1 0 0 0 0,0 0 0 0 0,0 1 0 0 0,0 1 0 0 0,1 0 0 0 0,-1 0 1 0 0,1 1-1 0 0,-1 0 0 0 0,1 1 0 0 0,0 0 0 0 0,1 0 0 0 0,-1 1 0 0 0,-1 1 7 0 0,-7 4-2 0 0,-64 49 302 0 0,2 3 1 0 0,4 4-1 0 0,2 2 1 0 0,4 4-1 0 0,3 3 1 0 0,-15 26-301 0 0,11-19 381 0 0,-23 28-6 0 0,-366 438 930 0 0,-24-21-1 0 0,-312 251-1304 0 0,-714 402 742 0 0,1470-1153-740 0 0,-67 48-27 0 0,3 5-1 0 0,4 3 1 0 0,4 6 0 0 0,4 3-1 0 0,-31 45 26 0 0,105-117-307 0 0,1 0 0 0 0,1 2 1 0 0,1-1-1 0 0,2 2 0 0 0,0 0 0 0 0,1 0 0 0 0,1 1 0 0 0,2 0 1 0 0,0 1-1 0 0,2 0 0 0 0,0 0 0 0 0,0 23 307 0 0,5 1-2144 0 0,1-18-2192 0 0</inkml:trace>
  <inkml:trace contextRef="#ctx0" brushRef="#br0" timeOffset="2506.002">853 9945 9498 0 0,'0'0'401'0'0,"0"0"17"0"0,0 0 27 0 0,0 0-170 0 0,0 0-592 0 0,0 0-593 0 0,0 0-310 0 0,0 0-6 0 0,0 0 425 0 0,0 0 418 0 0,-18 36 232 0 0,-56 121 126 0 0,45-16 122 0 0,27-100-45 0 0,-153 1211 1321 0 0,82-664-894 0 0,-18 120 520 0 0,32 3-1 0 0,29 66-998 0 0,38-640 151 0 0,6-1-1 0 0,6-1 1 0 0,9 13-151 0 0,-1 9 282 0 0,-24-146-306 0 0,-1 1 1 0 0,0 0-1 0 0,-1 0 1 0 0,-1 1-1 0 0,0-1 1 0 0,0 0 0 0 0,-1 0-1 0 0,-1 1 1 0 0,0-1-1 0 0,0 0 1 0 0,-1 0-1 0 0,-1 0 1 0 0,0 0-1 0 0,-1 0 1 0 0,0-1 0 0 0,-1 1-1 0 0,0-1 1 0 0,-1 0-1 0 0,-3 4 24 0 0,-118 163-9782 0 0,117-164 9274 0 0</inkml:trace>
  <inkml:trace contextRef="#ctx0" brushRef="#br0" timeOffset="3129.892">444 16018 10290 0 0,'0'0'-359'0'0,"0"0"-323"0"0,0 0-231 0 0,0 0 57 0 0,0 0 375 0 0,0 0 426 0 0,0 0 142 0 0,41-10-12 0 0,132-35-67 0 0,191-11-154 0 0,-291 50 57 0 0,744-18 2463 0 0,-546 24-1373 0 0,2835-66 1030 0 0,-13 18-1073 0 0,688 47-361 0 0,-2011 60-531 0 0,-799-16 38 0 0,-640-32-48 0 0,2823 49 521 0 0,-2183-110 472 0 0,-556 16-6565 0 0,-297 25 1972 0 0,-110 8-3088 0 0</inkml:trace>
  <inkml:trace contextRef="#ctx0" brushRef="#br0" timeOffset="3615.654">20059 10676 14755 0 0,'0'0'484'0'0,"0"0"27"0"0,0 0 38 0 0,4-34-30 0 0,14-108-67 0 0,-11 90-3634 0 0,-8 88-3735 0 0,-1-18 7889 0 0,-53 474 612 0 0,-56 271-611 0 0,-28 196 1926 0 0,12 464-2899 0 0,119-1212 397 0 0,10 1 1 0 0,9 0-1 0 0,9-1 1 0 0,10-1-1 0 0,8-2 0 0 0,48 139-397 0 0,-55-214 1294 0 0,-31-133-571 0 0,-36-10-208 0 0,-20-22-5192 0 0,37 20 2240 0 0,-7-4-2092 0 0,7 4-2343 0 0</inkml:trace>
  <inkml:trace contextRef="#ctx0" brushRef="#br0" timeOffset="4215.137">25580 4160 18220 0 0,'0'0'-306'0'0,"0"0"-300"0"0,0 0-372 0 0,0 0-170 0 0,0 0 54 0 0,0 0 346 0 0,0 0 356 0 0,-25 35 191 0 0,-75 122 137 0 0,93-145 74 0 0,1 0 0 0 0,0 1 1 0 0,1-1-1 0 0,1 1 1 0 0,0 1-1 0 0,1-1 0 0 0,0 0 1 0 0,1 1-1 0 0,0 0 0 0 0,1-1 1 0 0,1 8-11 0 0,-3 21 62 0 0,-19 458 177 0 0,20 0-1 0 0,26 51-238 0 0,0 63-264 0 0,-17 976 103 0 0,-97-365 2471 0 0,90-877-2265 0 0,19-272-2870 0 0,0-29-3687 0 0,-12-35 583 0 0</inkml:trace>
  <inkml:trace contextRef="#ctx0" brushRef="#br0" timeOffset="4677.994">25488 10427 12267 0 0,'0'0'353'0'0,"0"0"-121"0"0,0 0-185 0 0,0 0-235 0 0,0 0-240 0 0,0 0-148 0 0,0 0-31 0 0,0 0 125 0 0,0 0 186 0 0,-38 26 179 0 0,-124 89 109 0 0,33 25-12 0 0,-107 160-35 0 0,-339 398 249 0 0,-375 290 3338 0 0,-228 123-2176 0 0,379-371-1585 0 0,364-294-1816 0 0,182-128-4633 0 0,202-241 426 0 0</inkml:trace>
  <inkml:trace contextRef="#ctx0" brushRef="#br1" timeOffset="8596.327">10819 11061 1352 0 0,'0'0'778'0'0,"0"0"-418"0"0,0 0-268 0 0,0 0-117 0 0,0 0-34 0 0,0 0 7 0 0,0 0 28 0 0,0 0 40 0 0,0 0 67 0 0,0 0 45 0 0,0 0 10 0 0,-11 13 8 0 0,-123 102 260 0 0,-214 92 362 0 0,-9-16-1 0 0,-123 35-767 0 0,-1414 689 2804 0 0,1793-861-2775 0 0,-3-5 0 0 0,-1-4 1 0 0,-2-5-1 0 0,-2-5 0 0 0,-1-5 1 0 0,-2-4-1 0 0,-26-1-29 0 0,54-23-4266 0 0,77-2 649 0 0</inkml:trace>
  <inkml:trace contextRef="#ctx0" brushRef="#br1" timeOffset="9012.917">6441 12891 2745 0 0,'0'0'129'0'0,"0"0"-121"0"0,0 0-28 0 0,-37 28-12 0 0,-115 89-15 0 0,-1 30-82 0 0,81-88 645 0 0,-3-3 0 0 0,-2-3-1 0 0,-2-4 1 0 0,-2-3 0 0 0,-40 14-516 0 0,92-46 471 0 0,-115 81 1219 0 0,145-93-1690 0 0,-1-1 1 0 0,1 1-1 0 0,-1 0 1 0 0,1 0 0 0 0,-1 0-1 0 0,1-1 1 0 0,0 1-1 0 0,0 0 1 0 0,0-1 0 0 0,0 1-1 0 0,0-1 1 0 0,0 1-1 0 0,0-1 1 0 0,1 1 0 0 0,-1-1-1 0 0,0 0 1 0 0,1 0-1 0 0,-1 0 1 0 0,1 1 0 0 0,0-1-1 0 0,-1-1 1 0 0,1 1-1 0 0,0 0 1 0 0,-1 0-1 0 0,1-1 1 0 0,0 1 0 0 0,0-1-1 0 0,0 1 1 0 0,-1-1-1 0 0,1 0 1 0 0,0 0 0 0 0,0 0-1 0 0,0 0 1 0 0,0 0-1 0 0,0 0 1 0 0,0 0 0 0 0,-1-1-1 0 0,2 1 0 0 0,485 7 5336 0 0,-454-7-5214 0 0,67-5 52 0 0,0 4 1 0 0,0 5 0 0 0,0 3-1 0 0,-1 6 1 0 0,0 4 0 0 0,-1 4-1 0 0,62 23-174 0 0,-112-17-218 0 0,-27-14-2073 0 0,0-2-5218 0 0,-16-9 3431 0 0</inkml:trace>
  <inkml:trace contextRef="#ctx0" brushRef="#br1" timeOffset="9582.848">11306 11916 4033 0 0,'0'0'3917'0'0,"0"0"-2337"0"0,0 0-656 0 0,0 0-101 0 0,0 0-196 0 0,0 0-212 0 0,0 0-197 0 0,0 0-98 0 0,0 0 27 0 0,0 0 94 0 0,0 0 94 0 0,0 0-9 0 0,0 0-200 0 0,-14-18-371 0 0,-43-56-366 0 0,166 229-72 0 0,-72-95 812 0 0,2-3 0 0 0,3-1 0 0 0,1-2-1 0 0,4-2 1 0 0,1-3 0 0 0,3-1 0 0 0,53 38-129 0 0,16-20 310 0 0,3-5 1 0 0,2-5 0 0 0,3-6-1 0 0,1-6 1 0 0,82 15-311 0 0,16 10 459 0 0,-193-59-345 0 0,92 26 213 0 0,-1 5 0 0 0,-2 5 0 0 0,-2 6 0 0 0,-2 4 1 0 0,-3 6-1 0 0,54 42-327 0 0,-151-90 15 0 0,14 8 14 0 0,-2 1-1 0 0,0 1 1 0 0,-2 2 0 0 0,0 1-1 0 0,-2 1 1 0 0,-1 1-1 0 0,-2 2 1 0 0,0 2-29 0 0,-34-37 3215 0 0,-26-18-4805 0 0,28 18 1268 0 0,-151-74-14199 0 0,142 72 10211 0 0</inkml:trace>
  <inkml:trace contextRef="#ctx0" brushRef="#br1" timeOffset="9896.558">14370 13223 5833 0 0,'0'0'3044'0'0,"0"0"-1608"0"0,0 0-631 0 0,0 0-259 0 0,39-6-210 0 0,127-15-156 0 0,-45 35-83 0 0,-100-6-101 0 0,19 4-33 0 0,0 3 0 0 0,-1 1 0 0 0,-1 1 0 0 0,0 3 0 0 0,-2 1-1 0 0,0 1 1 0 0,-1 3 0 0 0,-2 0 0 0 0,0 2 0 0 0,-2 2 0 0 0,-1 0-1 0 0,-2 3 1 0 0,-1 0 0 0 0,10 16 37 0 0,-31-39 125 0 0,-1 1-1 0 0,0-1 1 0 0,-1 1 0 0 0,0 0-1 0 0,0 0 1 0 0,-1 1 0 0 0,-1-1-1 0 0,0 1 1 0 0,0-1 0 0 0,-1 1-1 0 0,0 0 1 0 0,-1 0 0 0 0,0-1-1 0 0,0 1 1 0 0,-1 0 0 0 0,-1-1-1 0 0,0 1 1 0 0,-1 0 0 0 0,0-1-1 0 0,0 0 1 0 0,-1 0 0 0 0,0 0-1 0 0,-1 0 1 0 0,0-1-1 0 0,0 1 1 0 0,-1-1 0 0 0,-1-1-1 0 0,1 1 1 0 0,-1-1 0 0 0,-1 0-1 0 0,0-1 1 0 0,-6 6-125 0 0,-35 20 271 0 0,-2-2-1 0 0,-1-2 1 0 0,-1-3-1 0 0,-1-2 1 0 0,-1-2-1 0 0,-1-3 1 0 0,0-2 0 0 0,-2-3-1 0 0,-6-1-270 0 0,4 2-298 0 0,-44 10-1312 0 0,38-4-7303 0 0,59-19 1557 0 0</inkml:trace>
  <inkml:trace contextRef="#ctx0" brushRef="#br1" timeOffset="10419.46">11822 11196 1688 0 0,'0'0'475'0'0,"0"0"-228"0"0,0 0-108 0 0,0 0 9 0 0,0 0 46 0 0,0 0 58 0 0,38-6 47 0 0,258-48 1047 0 0,275-36 4142 0 0,5 40-3965 0 0,196 21-997 0 0,1153-70 2324 0 0,-1359 45-1930 0 0,-631 55-4523 0 0,-49 28-4223 0 0,89-21 3160 0 0</inkml:trace>
  <inkml:trace contextRef="#ctx0" brushRef="#br1" timeOffset="10782.128">16355 10465 12387 0 0,'0'0'2699'0'0,"0"0"-1590"0"0,0 0-854 0 0,0 0-543 0 0,0 0-348 0 0,0 0-102 0 0,0 0 188 0 0,0 0 224 0 0,39 3 101 0 0,125 10 20 0 0,-25 32-342 0 0,-98-24 341 0 0,412 164-302 0 0,-346-111 1035 0 0,-105-72-493 0 0,0 0 0 0 0,0 0 0 0 0,-1 0 0 0 0,1 1 0 0 0,0-1 0 0 0,-1 0 0 0 0,1 1 0 0 0,-1 0 0 0 0,0-1 0 0 0,0 1 1 0 0,0 0-1 0 0,0-1 0 0 0,0 1 0 0 0,-1 0 0 0 0,1 0 0 0 0,-1 0 0 0 0,0-1 0 0 0,0 1 0 0 0,0 0 0 0 0,0 0 0 0 0,0 0 0 0 0,-1 0 0 0 0,1 0 0 0 0,-1-1 0 0 0,0 1 0 0 0,0 0 0 0 0,0 0 1 0 0,0-1-1 0 0,0 1 0 0 0,0-1 0 0 0,-1 1 0 0 0,1-1 0 0 0,-1 0 0 0 0,0 1 0 0 0,0-1 0 0 0,0 0 0 0 0,0 0 0 0 0,0 0 0 0 0,0 0 0 0 0,0-1 0 0 0,-1 1 0 0 0,1 0 0 0 0,-1-1-34 0 0,-34 22 329 0 0,-1-1 0 0 0,-2-2 0 0 0,0-2 0 0 0,-1-1 0 0 0,0-2 0 0 0,-36 7-329 0 0,-4 3-31 0 0,-196 66-3701 0 0,184-62-756 0 0,39-10-3447 0 0</inkml:trace>
  <inkml:trace contextRef="#ctx0" brushRef="#br1" timeOffset="11300.274">11125 8119 4417 0 0,'0'0'913'0'0,"0"0"9"0"0,0 0-4 0 0,2-36-102 0 0,5-115-223 0 0,-7 143-577 0 0,1 0-1 0 0,0 1 0 0 0,0-1 1 0 0,1 0-1 0 0,-1 1 0 0 0,2-1 1 0 0,-1 1-1 0 0,1 0 0 0 0,0 0 1 0 0,0 0-1 0 0,1 0 1 0 0,0 0-1 0 0,1 1 0 0 0,-1 0 1 0 0,1-1-1 0 0,0 2 0 0 0,1-1 1 0 0,-1 1-1 0 0,5-3-15 0 0,2-4-22 0 0,57-43 429 0 0,2-1 5471 0 0,-73 77-9297 0 0,-7 33 3265 0 0,-201 834 650 0 0,168-642-229 0 0,11 2 1 0 0,10 0-1 0 0,11 166-267 0 0,47-149-1116 0 0,-36-264 1009 0 0,0 0 1 0 0,0 0 0 0 0,0 0 0 0 0,0 0 0 0 0,0 1-1 0 0,0-1 1 0 0,0 0 0 0 0,0 0 0 0 0,-1 1 0 0 0,1-1-1 0 0,0 1 1 0 0,-1-1 0 0 0,1 1 0 0 0,-1-1-1 0 0,0 0 1 0 0,1 1 0 0 0,-1 0 0 0 0,0-1 0 0 0,0 1-1 0 0,0-1 1 0 0,0 1 0 0 0,0-1 0 0 0,0 1 0 0 0,0-1-1 0 0,-1 1 1 0 0,1-1 0 0 0,-1 1 0 0 0,1-1 0 0 0,-1 1-1 0 0,1-1 1 0 0,-1 0 0 0 0,0 1 0 0 0,0-1 0 0 0,1 0-1 0 0,-1 0 1 0 0,0 1 0 0 0,0-1 0 0 0,0 0 0 0 0,-1 0-1 0 0,1 0 1 0 0,0 0 0 0 0,0 0 0 0 0,0 0 0 0 0,-1-1-1 0 0,1 1 1 0 0,0 0 0 0 0,-1-1 0 0 0,1 1 0 0 0,-1-1-1 0 0,1 1 1 0 0,-1-1 0 0 0,1 0 0 0 0,-1 1 0 0 0,1-1-1 0 0,-1 0 1 0 0,1 0 0 0 0,-1 0 0 0 0,1 0 0 0 0,-1-1-1 0 0,-1 1 107 0 0,-11-9-1967 0 0,5 0-1436 0 0</inkml:trace>
  <inkml:trace contextRef="#ctx0" brushRef="#br1" timeOffset="12028.795">10779 7805 10514 0 0,'0'0'780'0'0,"0"0"-142"0"0,0 0-33 0 0,0 0-26 0 0,0 0-137 0 0,-11-33-309 0 0,-32-97-587 0 0,41 95-2063 0 0,103 36-1727 0 0,-52 2 3743 0 0,0-3 0 0 0,0-1 0 0 0,-1-3 0 0 0,1-2 0 0 0,-1-2 0 0 0,20-6 501 0 0,-46 7 58 0 0,0 0 0 0 0,0-1 0 0 0,0-1 0 0 0,-1-1 0 0 0,-1-1 0 0 0,0-1 0 0 0,0-1 0 0 0,1-2-58 0 0,-16 11 434 0 0,1-1 0 0 0,-2 0-1 0 0,1 0 1 0 0,-1 0 0 0 0,1 0-1 0 0,-1 0 1 0 0,-1-1-1 0 0,1 0 1 0 0,-1 0 0 0 0,0 0-1 0 0,0 0 1 0 0,-1 0 0 0 0,0-1-1 0 0,0 1 1 0 0,0-1-1 0 0,-1 1 1 0 0,0-1 0 0 0,-1 0-1 0 0,1-2-433 0 0,-4 7-18 0 0,1-1 1 0 0,-1 1-1 0 0,0 0 0 0 0,1 0 0 0 0,-1 0 0 0 0,0 0 1 0 0,-1 0-1 0 0,1 0 0 0 0,0 1 0 0 0,0 0 0 0 0,-1-1 1 0 0,1 1-1 0 0,-1 1 0 0 0,1-1 0 0 0,-1 0 0 0 0,1 1 0 0 0,-1 0 1 0 0,1 0-1 0 0,-1 0 0 0 0,0 0 0 0 0,1 0 0 0 0,-1 1 1 0 0,1 0-1 0 0,-1-1 0 0 0,1 1 0 0 0,0 1 0 0 0,-1-1 1 0 0,0 1 16 0 0,-46 13-207 0 0,2 2 0 0 0,0 2 0 0 0,1 2-1 0 0,1 2 1 0 0,1 2 0 0 0,-4 5 208 0 0,7-5-52 0 0,-672 439 349 0 0,676-438-169 0 0,16-10 95 0 0,1-1-1 0 0,-2-1 1 0 0,0 0 0 0 0,0-2 0 0 0,-2-1-1 0 0,1-1 1 0 0,-1-1 0 0 0,-9 1-223 0 0,33-9 36 0 0,0 0 0 0 0,0-1 1 0 0,0 1-1 0 0,0-1 0 0 0,0 1 0 0 0,0-1 0 0 0,-1 0 1 0 0,1 1-1 0 0,0-1 0 0 0,0 0 0 0 0,0 0 0 0 0,-1 0 1 0 0,1 0-1 0 0,0 0 0 0 0,0 0 0 0 0,-1 0 1 0 0,1 0-1 0 0,0 0 0 0 0,0-1 0 0 0,0 1 0 0 0,0-1 1 0 0,-1 1-1 0 0,1-1 0 0 0,0 1 0 0 0,0-1 0 0 0,0 1 1 0 0,0-1-1 0 0,0 0 0 0 0,0 0 0 0 0,0 1 0 0 0,0-1 1 0 0,0 0-1 0 0,1 0 0 0 0,-1 0 0 0 0,0 0 0 0 0,0 0 1 0 0,1 0-1 0 0,-1 0 0 0 0,1 0 0 0 0,-1 0 0 0 0,1-1 1 0 0,-1 1-1 0 0,1 0 0 0 0,0 0 0 0 0,0 0 0 0 0,-1-1 1 0 0,1 1-1 0 0,0 0 0 0 0,0 0 0 0 0,0 0 1 0 0,0-1-1 0 0,0 1 0 0 0,1 0 0 0 0,-1 0 0 0 0,0-1-36 0 0,33-64-2670 0 0,13 9 819 0 0,3 3-1 0 0,2 2 1 0 0,3 1-1 0 0,5 1 1852 0 0,2-5-546 0 0,178-154-2278 0 0,-17 15 3413 0 0,-6-9 7164 0 0,-195 181-6140 0 0,63-47 3217 0 0,-12 68-5017 0 0,-42 14 43 0 0,-1 2 0 0 0,0 2-1 0 0,-1 0 1 0 0,-1 2 0 0 0,-1 1-1 0 0,20 20 145 0 0,35 24-6 0 0,310 173-1394 0 0,23-60-7406 0 0,-362-158 4161 0 0</inkml:trace>
  <inkml:trace contextRef="#ctx0" brushRef="#br1" timeOffset="12349.77">11836 9854 6065 0 0,'0'0'2361'0'0,"0"0"-269"0"0,0 0-543 0 0,0 0-433 0 0,0 0-261 0 0,38-35-242 0 0,124-112-165 0 0,-22 60-36 0 0,-106 74-366 0 0,307-114 36 0 0,5 15-1 0 0,83-4-81 0 0,-111 29 23 0 0,314-79-99 0 0,-107 31-764 0 0,488-195 840 0 0,-983 318-20 0 0,143-80 98 0 0,-171 92-96 0 0,-1 0 1 0 0,0-1 0 0 0,1 1 0 0 0,-1-1 0 0 0,0 1 0 0 0,0-1 0 0 0,0 0-1 0 0,0 0 1 0 0,0 1 0 0 0,1-1 0 0 0,-1 0 0 0 0,-1 0 0 0 0,1 0 0 0 0,0 0-1 0 0,0 0 1 0 0,0 0 0 0 0,0 0 0 0 0,-1-1 0 0 0,1 1 0 0 0,0 0 0 0 0,-1 0-1 0 0,1-1 1 0 0,-1 1 0 0 0,0 0 0 0 0,1 0 0 0 0,-1-1 0 0 0,0 1 0 0 0,0 0 0 0 0,0-1-1 0 0,0 1 1 0 0,0 0 0 0 0,0-1 0 0 0,0 1 0 0 0,0 0 0 0 0,-1-1 0 0 0,1 1-1 0 0,0 0 1 0 0,-1-1 0 0 0,1 1 0 0 0,-1 0 0 0 0,1 0 0 0 0,-1-1 0 0 0,0 1-1 0 0,1 0 1 0 0,-1 0 0 0 0,0 0 0 0 0,0 0 0 0 0,0 0 0 0 0,0 0 0 0 0,0 0 0 0 0,0 1-1 0 0,0-1 1 0 0,0 0 0 0 0,0 0 0 0 0,-1 1 0 0 0,1-1 0 0 0,0 1 0 0 0,0-1-1 0 0,-1 0 18 0 0,-82-11-3379 0 0,-60 15-3039 0 0,114 1 2342 0 0</inkml:trace>
  <inkml:trace contextRef="#ctx0" brushRef="#br1" timeOffset="12653.984">15462 7923 13883 0 0,'0'0'1392'0'0,"0"0"-150"0"0,0 0-481 0 0,0 0-627 0 0,0 0-445 0 0,0 0-225 0 0,0 0-7 0 0,38-13 130 0 0,127-33 118 0 0,-158 45 271 0 0,0-1 0 0 0,0 1 1 0 0,0 1-1 0 0,0-1 0 0 0,1 1 0 0 0,-1 1 0 0 0,0-1 0 0 0,0 1 1 0 0,0 0-1 0 0,0 1 0 0 0,0-1 0 0 0,0 2 0 0 0,0-1 1 0 0,-1 1-1 0 0,1 0 0 0 0,4 3 24 0 0,16 6-106 0 0,53 18-73 0 0,2-4-1 0 0,0-4 1 0 0,1-3-1 0 0,2-4 1 0 0,-1-4-1 0 0,1-3 1 0 0,56-4 179 0 0,92-11 2999 0 0,-267 37-3615 0 0,-536 355 1451 0 0,350-237-4155 0 0,140-94-380 0 0,18-12-3612 0 0</inkml:trace>
  <inkml:trace contextRef="#ctx0" brushRef="#br1" timeOffset="13281.158">9531 11006 4049 0 0,'0'0'696'0'0,"0"0"-157"0"0,0 0-176 0 0,0 0-151 0 0,0 0-98 0 0,0 0-71 0 0,0 0-38 0 0,0 0 73 0 0,0 0 179 0 0,-38-10 211 0 0,-124-30 219 0 0,-35 26 1895 0 0,-459 28 1083 0 0,-79 37-3665 0 0,264-16 818 0 0,339-26-622 0 0,-279 22 751 0 0,-1-17 0 0 0,0-18 0 0 0,-87-25-947 0 0,299-8 636 0 0,63 10-5286 0 0,134 28-852 0 0,6 5 1953 0 0,3 0-999 0 0</inkml:trace>
  <inkml:trace contextRef="#ctx0" brushRef="#br1" timeOffset="13746.942">6016 10753 0 0 0,'0'0'819'0'0,"0"0"334"0"0,0 0-10 0 0,0 0 31 0 0,0 0 82 0 0,0 0 22 0 0,0 0-137 0 0,-34-20-215 0 0,-103-58-230 0 0,133 74-662 0 0,-1 0 1 0 0,1 1-1 0 0,-1 0 0 0 0,0 0 1 0 0,0 0-1 0 0,-1 0 0 0 0,1 1 0 0 0,0 0 1 0 0,-1 0-1 0 0,1 0 0 0 0,-1 1 1 0 0,0 0-1 0 0,0 0 0 0 0,1 0 1 0 0,-1 1-1 0 0,0 0 0 0 0,0 0 0 0 0,0 0 1 0 0,-3 2-35 0 0,-7 0-136 0 0,-201 80-631 0 0,154-52 765 0 0,-747 329 2898 0 0,793-352-2893 0 0,12-6-58 0 0,0 0-1 0 0,0 1 0 0 0,1-1 1 0 0,-1 1-1 0 0,1 0 0 0 0,-1 0 1 0 0,1 1-1 0 0,0-1 0 0 0,0 1 1 0 0,0 0-1 0 0,0 0 0 0 0,0 0 1 0 0,0 1-1 0 0,1-1 0 0 0,0 1 1 0 0,0 0-1 0 0,0 0 0 0 0,0 0 1 0 0,1 0-1 0 0,-1 1 0 0 0,1-1 1 0 0,-1 4 55 0 0,68 29 1619 0 0,-13-28-640 0 0,1-2 0 0 0,1-3 0 0 0,-1-2 0 0 0,49-5-979 0 0,-5 2 422 0 0,47-1-66 0 0,-61-2-298 0 0,1 4 0 0 0,0 3 0 0 0,-1 4 0 0 0,1 4-1 0 0,24 8-57 0 0,-97-16-90 0 0,0 1-1 0 0,0-1 0 0 0,0 2 0 0 0,-1-1 0 0 0,1 2 0 0 0,-1-1 0 0 0,0 1 0 0 0,-1 1 0 0 0,1 0 0 0 0,-2 0 0 0 0,1 1 0 0 0,-1 0 0 0 0,1 2 91 0 0,31 49-4795 0 0,-31-42 764 0 0,0-3-3571 0 0</inkml:trace>
  <inkml:trace contextRef="#ctx0" brushRef="#br1" timeOffset="14528.66">10897 11158 3977 0 0,'0'0'1686'0'0,"0"0"-977"0"0,0 0-701 0 0,0 0-413 0 0,0 0-65 0 0,0 0 142 0 0,0 0 272 0 0,0 0 288 0 0,0 0 136 0 0,0 0 87 0 0,0 0 53 0 0,0 0 59 0 0,0 0 42 0 0,14 6-7 0 0,162 38 1841 0 0,-153-45-2178 0 0,-1 0 1 0 0,0-1-1 0 0,0-1 0 0 0,0-1 0 0 0,0-1 1 0 0,0-1-1 0 0,-1-1 0 0 0,0-1 1 0 0,-1 0-1 0 0,1-2 0 0 0,-2 0 1 0 0,7-6-266 0 0,-15 10 203 0 0,0-2 1 0 0,0 1 0 0 0,-1-1 0 0 0,0-1 0 0 0,-1 0 0 0 0,0 0-1 0 0,0-1 1 0 0,-1 0 0 0 0,-1-1 0 0 0,1 1 0 0 0,-1-2 0 0 0,-1 1 0 0 0,0-1-1 0 0,-1 0 1 0 0,0 0 0 0 0,-1 0 0 0 0,-1-1 0 0 0,1 1 0 0 0,-2-1-1 0 0,0 0 1 0 0,0-9-204 0 0,-1 15 38 0 0,0 0-1 0 0,-1-1 0 0 0,0 1 1 0 0,0-1-1 0 0,-1 1 1 0 0,0 0-1 0 0,0-1 0 0 0,-1 1 1 0 0,0 0-1 0 0,0 0 1 0 0,-1 0-1 0 0,0 0 0 0 0,0 0 1 0 0,0 1-1 0 0,-1-1 1 0 0,0 1-1 0 0,0 0 0 0 0,-1 0 1 0 0,0 0-1 0 0,0 1 0 0 0,0 0 1 0 0,-1 0-1 0 0,1 0 1 0 0,-1 1-1 0 0,0-1 0 0 0,-1 1 1 0 0,0 0-38 0 0,-22-7-134 0 0,0 2 1 0 0,0 1-1 0 0,-1 1 0 0 0,0 1 1 0 0,-1 2-1 0 0,1 1 1 0 0,-1 1-1 0 0,1 2 0 0 0,-1 1 1 0 0,1 1-1 0 0,-1 2 0 0 0,1 0 1 0 0,0 3-1 0 0,0 0 1 0 0,1 2-1 0 0,-1 2 134 0 0,-8-3-66 0 0,0 1-1 0 0,0 2 1 0 0,1 2 0 0 0,0 2 0 0 0,2 1-1 0 0,-1 1 1 0 0,2 3 0 0 0,1 0-1 0 0,0 2 1 0 0,1 2 0 0 0,2 0-1 0 0,1 2 1 0 0,0 2 0 0 0,-22 28 66 0 0,47-50 23 0 0,1 1 1 0 0,-1-1 0 0 0,1 1-1 0 0,0-1 1 0 0,1 1 0 0 0,0 0-1 0 0,0 0 1 0 0,0 0 0 0 0,1 0-1 0 0,0 1 1 0 0,0-1 0 0 0,1 0-1 0 0,0 1 1 0 0,0-1 0 0 0,1 0-1 0 0,0 0 1 0 0,0 1 0 0 0,0-1-1 0 0,1 0 1 0 0,1 0 0 0 0,-1-1-1 0 0,1 1 1 0 0,0 0-1 0 0,0-1 1 0 0,1 1 0 0 0,0-1-1 0 0,0 0 1 0 0,0 0 0 0 0,1-1-1 0 0,0 1 1 0 0,0-1 0 0 0,0 0-1 0 0,1-1 1 0 0,0 1 0 0 0,0-1-1 0 0,0 0 1 0 0,0 0 0 0 0,1-1-1 0 0,-1 0 1 0 0,1 0 0 0 0,0-1-1 0 0,0 1 1 0 0,0-1-1 0 0,0-1 1 0 0,0 0 0 0 0,0 0-1 0 0,0 0 1 0 0,1-1 0 0 0,1 0-24 0 0,31 0 209 0 0,0-1 1 0 0,-1-3 0 0 0,1-1 0 0 0,-1-2 0 0 0,0-2-1 0 0,0-1 1 0 0,-1-2 0 0 0,-1-2 0 0 0,0-1-1 0 0,0-2 1 0 0,-2-2 0 0 0,0-1 0 0 0,-2-1-1 0 0,11-11-209 0 0,-31 23 185 0 0,0-1 1 0 0,-1-1-1 0 0,0 0 0 0 0,-1-1 0 0 0,0 0 0 0 0,-1-1 0 0 0,0 0 0 0 0,-1 0 0 0 0,-1-1 0 0 0,0 0 1 0 0,5-15-186 0 0,-10 23 41 0 0,-1 0 1 0 0,0 0 0 0 0,0 0-1 0 0,-1 0 1 0 0,0 0 0 0 0,0-1-1 0 0,-1 1 1 0 0,1 0 0 0 0,-1-1 0 0 0,-1 1-1 0 0,1 0 1 0 0,-1-1 0 0 0,0 1-1 0 0,-1 0 1 0 0,1 0 0 0 0,-1 0-1 0 0,-1 0 1 0 0,1 0 0 0 0,-1 0-1 0 0,0 1 1 0 0,0-1 0 0 0,0 1 0 0 0,-1 0-1 0 0,0 0 1 0 0,0 0 0 0 0,0 0-1 0 0,-1 1 1 0 0,1 0 0 0 0,-1 0-1 0 0,0 0 1 0 0,-5-3-42 0 0,-2 2-100 0 0,-1 0-1 0 0,1 0 0 0 0,-1 1 1 0 0,1 1-1 0 0,-1 0 1 0 0,0 1-1 0 0,0 0 1 0 0,0 1-1 0 0,-1 1 1 0 0,1 0-1 0 0,0 0 0 0 0,0 2 1 0 0,0 0-1 0 0,0 0 1 0 0,0 1-1 0 0,0 0 1 0 0,1 1-1 0 0,0 1 1 0 0,-1 0-1 0 0,1 1 0 0 0,1 0 1 0 0,-1 1-1 0 0,1 0 1 0 0,1 0-1 0 0,-4 4 101 0 0,-4 3-173 0 0,2-1-1 0 0,0 2 1 0 0,0 0-1 0 0,2 1 0 0 0,0 1 1 0 0,0 0-1 0 0,2 1 1 0 0,0 0-1 0 0,1 1 1 0 0,1 0-1 0 0,1 1 1 0 0,1 0-1 0 0,-5 16 174 0 0,-26 169-9450 0 0,37-161-67 0 0</inkml:trace>
  <inkml:trace contextRef="#ctx0" brushRef="#br1" timeOffset="15154.061">4127 13169 0 0 0,'0'0'204'0'0,"3"40"357"0"0,21 248 820 0 0,-21-261-1294 0 0,1 0 0 0 0,2 0 0 0 0,0 0 0 0 0,2-1 0 0 0,1 0 0 0 0,1 0 0 0 0,2-1 0 0 0,0 0 0 0 0,1-1 0 0 0,2-1 1 0 0,0 0-1 0 0,2-1 0 0 0,0-1 0 0 0,14 13-87 0 0,49 45 79 0 0,2-4 0 0 0,4-4 0 0 0,94 59-79 0 0,-4-2-1384 0 0,-130-91-834 0 0</inkml:trace>
  <inkml:trace contextRef="#ctx0" brushRef="#br1" timeOffset="15457.764">7336 15302 3193 0 0,'0'0'480'0'0,"203"10"-584"0"0,-103-3-280 0 0,-32-1-2801 0 0</inkml:trace>
  <inkml:trace contextRef="#ctx0" brushRef="#br1" timeOffset="15458.764">10929 15367 7394 0 0,'0'0'1016'0'0,"202"-8"-32"0"0,-78 8-256 0 0,11 0-336 0 0,-2 0-248 0 0,6 8-256 0 0,10 0-560 0 0,3-1-856 0 0,10 3-481 0 0,-42-3-367 0 0,-38-3-1585 0 0</inkml:trace>
  <inkml:trace contextRef="#ctx0" brushRef="#br1" timeOffset="15747.009">14837 15108 3257 0 0,'0'0'1897'0'0,"42"-28"109"0"0,260-180 1268 0 0,-43 24-1541 0 0,306-238-3058 0 0,-453 317-285 0 0,-4-5 0 0 0,-5-4-1 0 0,18-35 1611 0 0,-2 5-2785 0 0,-82 102 487 0 0,-9 13 1370 0 0</inkml:trace>
  <inkml:trace contextRef="#ctx0" brushRef="#br1" timeOffset="15748.009">17358 12699 0 0 0,'0'0'1016'0'0,"0"0"-1200"0"0,0 0-648 0 0</inkml:trace>
  <inkml:trace contextRef="#ctx0" brushRef="#br1" timeOffset="18214.817">12885 1120 0 0 0,'0'0'216'0'0,"0"0"547"0"0,0 0 105 0 0,0 0-190 0 0,0 0-157 0 0,14-16-37 0 0,40-50 19 0 0,-54 65-436 0 0,1 0 0 0 0,0-1 0 0 0,0 1 0 0 0,-1 0 0 0 0,1-1 0 0 0,-1 1 0 0 0,0 0 1 0 0,1-1-1 0 0,-1 1 0 0 0,0-1 0 0 0,0 1 0 0 0,1-1 0 0 0,-1 1 0 0 0,-1-1 0 0 0,1 1 0 0 0,0 0 0 0 0,0-1 0 0 0,0 1 0 0 0,-1-1 1 0 0,1 1-1 0 0,-1-1 0 0 0,1 1 0 0 0,-1 0 0 0 0,1-1 0 0 0,-1 1 0 0 0,0 0 0 0 0,0 0 0 0 0,0 0 0 0 0,1-1 0 0 0,-1 1 0 0 0,0 0 1 0 0,-1 0-1 0 0,1 0 0 0 0,0 0 0 0 0,0 1 0 0 0,0-1 0 0 0,0 0 0 0 0,-1 0 0 0 0,1 1 0 0 0,0-1 0 0 0,-1 1 0 0 0,1-1 0 0 0,0 1 1 0 0,-1-1-1 0 0,1 1 0 0 0,-1 0 0 0 0,1 0 0 0 0,-1 0 0 0 0,1 0 0 0 0,-1 0-67 0 0,-15 3-2511 0 0,17-2 2541 0 0,0 0-1 0 0,0 1 1 0 0,0-1 0 0 0,1 0 0 0 0,-1 0 0 0 0,0 0 0 0 0,0 0 0 0 0,1 0 0 0 0,-1 0 0 0 0,0 0-1 0 0,1 0 1 0 0,-1 0 0 0 0,1 0 0 0 0,0 0 0 0 0,-1 0 0 0 0,1 0 0 0 0,0 0 0 0 0,-1 0 0 0 0,1-1-1 0 0,0 1 1 0 0,0 0 0 0 0,0 0 0 0 0,0-1 0 0 0,0 1 0 0 0,0-1 0 0 0,0 1 0 0 0,0-1-1 0 0,0 1 1 0 0,0-1 0 0 0,0 1 0 0 0,0-1 0 0 0,0 0 0 0 0,0 0 0 0 0,0 0 0 0 0,0 0 0 0 0,0 1-1 0 0,0-1 1 0 0,1-1 0 0 0,-1 1 0 0 0,0 0 0 0 0,0 0 0 0 0,0 0 0 0 0,0 0 0 0 0,0-1 0 0 0,0 1-1 0 0,0-1 1 0 0,0 1 0 0 0,0-1 0 0 0,0 1 0 0 0,1-1-30 0 0,60-24 1506 0 0,-61 24-1466 0 0,0 1-1 0 0,0-1 0 0 0,0 1 1 0 0,0-1-1 0 0,0 0 0 0 0,-1 0 1 0 0,1 1-1 0 0,0-1 0 0 0,0 0 1 0 0,-1 0-1 0 0,1 0 0 0 0,0 0 1 0 0,-1 0-1 0 0,1 0 0 0 0,-1 0 1 0 0,0 0-1 0 0,1 0 0 0 0,-1 0 0 0 0,0 0 1 0 0,1 0-1 0 0,-1 0 0 0 0,0-1 1 0 0,0 1-1 0 0,0 0 0 0 0,0 0 1 0 0,0 0-1 0 0,0 0 0 0 0,0 0 1 0 0,-1 0-1 0 0,1 0 0 0 0,0-1 1 0 0,0 1-1 0 0,-1 0 0 0 0,1 0 1 0 0,-1 0-1 0 0,1 0 0 0 0,-1 0 1 0 0,0 0-1 0 0,1 1 0 0 0,-1-1 1 0 0,0 0-1 0 0,1 0 0 0 0,-1 0 1 0 0,0 0-1 0 0,0 1 0 0 0,0-1 1 0 0,0 0-1 0 0,0 1 0 0 0,0-1 0 0 0,0 1 1 0 0,0-1-1 0 0,0 1 0 0 0,0 0 1 0 0,0-1-1 0 0,0 1 0 0 0,0 0 1 0 0,0 0-1 0 0,0 0 0 0 0,0-1 1 0 0,-1 1-1 0 0,1 0-39 0 0,-74-14-973 0 0,15 16 909 0 0,0 2-1 0 0,0 3 1 0 0,1 2-1 0 0,0 3 1 0 0,1 2-1 0 0,0 3 1 0 0,1 3-1 0 0,1 2 1 0 0,-23 14 64 0 0,-38 45-707 0 0,115-78 693 0 0,0-1 1 0 0,-1 1-1 0 0,1 0 1 0 0,0 0-1 0 0,0 0 1 0 0,0 1-1 0 0,1-1 1 0 0,-1 0-1 0 0,1 1 1 0 0,0-1-1 0 0,0 1 1 0 0,0-1-1 0 0,0 1 1 0 0,0-1-1 0 0,1 1 1 0 0,0 0-1 0 0,0-1 1 0 0,0 1-1 0 0,0 0 1 0 0,0-1-1 0 0,1 1 1 0 0,0-1-1 0 0,-1 1 1 0 0,1 0-1 0 0,1-1 0 0 0,-1 0 1 0 0,0 1-1 0 0,1-1 1 0 0,0 0-1 0 0,0 0 1 0 0,0 0-1 0 0,0 0 1 0 0,0 0-1 0 0,0 0 1 0 0,1 0-1 0 0,2 1 14 0 0,24 20 136 0 0,1-1 0 0 0,1-1-1 0 0,1-2 1 0 0,1-2-1 0 0,1 0 1 0 0,0-3 0 0 0,1 0-1 0 0,1-3 1 0 0,0 0 0 0 0,1-3-136 0 0,171 48 390 0 0,-136-41-410 0 0,0 3 1 0 0,-1 3-1 0 0,-2 3 1 0 0,0 3-1 0 0,-2 3 1 0 0,40 26 19 0 0,-104-56-7 0 0,-1-1 0 0 0,1 1 0 0 0,0-1 0 0 0,-1 1 0 0 0,1 0 0 0 0,-1 0 0 0 0,1 0 0 0 0,-1 0 0 0 0,0 0-1 0 0,1 0 1 0 0,-1 1 0 0 0,0-1 0 0 0,0 1 0 0 0,0 0 0 0 0,0-1 0 0 0,0 1 0 0 0,0 0 0 0 0,-1 0 0 0 0,1 0 0 0 0,-1 0 0 0 0,1 1 0 0 0,-1-1 0 0 0,0 0 0 0 0,0 1 0 0 0,0-1 0 0 0,0 1 0 0 0,0-1 0 0 0,0 1 0 0 0,-1-1 0 0 0,1 1 0 0 0,-1-1-1 0 0,0 1 1 0 0,0 0 0 0 0,0-1 0 0 0,0 1 0 0 0,0 0 0 0 0,-1-1 0 0 0,1 1 0 0 0,-1-1 0 0 0,1 1 0 0 0,-1-1 0 0 0,0 1 0 0 0,0-1 0 0 0,0 1 0 0 0,0-1 0 0 0,-1 0 0 0 0,1 0 0 0 0,-1 1 0 0 0,1-1 0 0 0,-1 0 0 0 0,0 0 0 0 0,0-1 0 0 0,-1 2 7 0 0,-218 16 3364 0 0,-41-14-1580 0 0,-1-11 0 0 0,-93-21-1784 0 0,204 13-840 0 0,180 15-4870 0 0,21-2 3489 0 0,1-1-57 0 0,-17 2-2390 0 0</inkml:trace>
  <inkml:trace contextRef="#ctx0" brushRef="#br1" timeOffset="18648.605">13799 1314 10986 0 0,'0'0'1371'0'0,"0"0"-330"0"0,0 0-844 0 0,0 0-1003 0 0,0 0-425 0 0,0 0-31 0 0,0 0 396 0 0,0 0 618 0 0,0 0 216 0 0,0 0 32 0 0,0 0-11 0 0,0 0 6 0 0,-3 37 20 0 0,-9 115 13 0 0,23-21 17 0 0,-10-121-50 0 0,-1-1-58 0 0,0 0 0 0 0,0 0 0 0 0,1 0 0 0 0,1-1 0 0 0,-1 1 0 0 0,1 0 0 0 0,1-1 0 0 0,0 1-1 0 0,0-1 1 0 0,1 0 0 0 0,-1 0 0 0 0,2 0 0 0 0,-1 0 0 0 0,1-1 0 0 0,2 2 63 0 0,20-1-3002 0 0,-18-8-2267 0 0</inkml:trace>
  <inkml:trace contextRef="#ctx0" brushRef="#br1" timeOffset="18915.192">13645 551 19412 0 0,'0'0'536'0'0,"0"0"-24"0"0,0 0-216 0 0,0 0-536 0 0,0 0-728 0 0,0 0-248 0 0,0 0-192 0 0,0 0-217 0 0,0 0-343 0 0,0 0-729 0 0,0 0-103 0 0,0 0-2097 0 0,0 0 1960 0 0</inkml:trace>
  <inkml:trace contextRef="#ctx0" brushRef="#br1" timeOffset="20316.212">14129 1307 12387 0 0,'0'0'920'0'0,"0"0"-217"0"0,0 0-519 0 0,0 0-750 0 0,0 0-693 0 0,0 0-78 0 0,0 0 238 0 0,0 0 487 0 0,0 0 553 0 0,0 0 94 0 0,0 0-49 0 0,0 0-42 0 0,2 17-40 0 0,13 146-468 0 0,-16-158 672 0 0,1 0-1 0 0,-1 1 1 0 0,1-1-1 0 0,0 0 1 0 0,1 0-1 0 0,0 0 1 0 0,-1 1 0 0 0,2-1-1 0 0,-1 0 1 0 0,0 0-1 0 0,1 0 1 0 0,0-1-1 0 0,0 1 1 0 0,1 0-1 0 0,-1-1 1 0 0,1 1-1 0 0,0-1 1 0 0,0 0 0 0 0,1 0-1 0 0,-1 0 1 0 0,1 0-1 0 0,-1-1 1 0 0,1 0-1 0 0,1 1 1 0 0,-1-1-1 0 0,0-1 1 0 0,1 1-1 0 0,-1-1 1 0 0,1 1 0 0 0,0-1-1 0 0,0-1 1 0 0,0 1-1 0 0,0-1 1 0 0,0 1-1 0 0,0-2 1 0 0,0 1-1 0 0,0 0 1 0 0,0-1-1 0 0,1 0-107 0 0,5-1 97 0 0,1 0 0 0 0,-1-1 0 0 0,0 0 0 0 0,0-1 0 0 0,0 0 0 0 0,0-1 0 0 0,0 0 0 0 0,-1-1 0 0 0,1 0 0 0 0,-1-1 0 0 0,0 0 0 0 0,-1 0 0 0 0,0-1 0 0 0,0 0 0 0 0,0-1 0 0 0,-1 0 0 0 0,0 0 0 0 0,0-1 0 0 0,-1 0 0 0 0,-1 0 0 0 0,1-1 0 0 0,1-3-97 0 0,3-6 133 0 0,-1 0 0 0 0,0 0 0 0 0,-2-1 0 0 0,0 0 0 0 0,-1 0 0 0 0,-1-1 0 0 0,-1 0 0 0 0,0-1 0 0 0,-2 1 0 0 0,-1 0 0 0 0,0-11-133 0 0,-6 41-5874 0 0,-4 25 5623 0 0,5-21 342 0 0,1 0-1 0 0,0 0 1 0 0,0 0 0 0 0,2 0-1 0 0,-1 0 1 0 0,2 0 0 0 0,0 0-1 0 0,0 0 1 0 0,1 0 0 0 0,1 0-1 0 0,0-1 1 0 0,1 1 0 0 0,0-1-1 0 0,1 0 1 0 0,0 0 0 0 0,1 0 0 0 0,0-1-1 0 0,1 1 1 0 0,1-2 0 0 0,-1 1-1 0 0,2-1 1 0 0,-1 0 0 0 0,1-1-1 0 0,1 0 1 0 0,0 0 0 0 0,0-1-1 0 0,1 0 1 0 0,-1-1 0 0 0,2-1-1 0 0,-1 1 1 0 0,7 1-91 0 0,-8-5 90 0 0,0-1 1 0 0,0 0-1 0 0,0-1 0 0 0,0 0 0 0 0,1-1 1 0 0,-1 0-1 0 0,0 0 0 0 0,0-1 0 0 0,1-1 1 0 0,-1 0-1 0 0,0 0 0 0 0,0-1 0 0 0,-1 0 1 0 0,1 0-1 0 0,0-1 0 0 0,-1-1 0 0 0,0 1 0 0 0,0-2 1 0 0,-1 1-1 0 0,1-1 0 0 0,-1 0 0 0 0,0-1 1 0 0,-1 0-1 0 0,0 0 0 0 0,0-1 0 0 0,0 0 1 0 0,-1 0-1 0 0,0 0 0 0 0,-1-1 0 0 0,1 0 1 0 0,-2 0-1 0 0,1 0 0 0 0,1-8-90 0 0,1 2 148 0 0,-1 0 0 0 0,-1-1 0 0 0,0 1-1 0 0,-1-1 1 0 0,0 0 0 0 0,-2 0 0 0 0,0 0 0 0 0,-1-1-1 0 0,0 1 1 0 0,-1 0 0 0 0,-1-1 0 0 0,-3-14-148 0 0,2 42-5169 0 0,-8 45 4895 0 0,9-46 354 0 0,0 0-1 0 0,1 0 1 0 0,0-1-1 0 0,1 1 1 0 0,-1 0-1 0 0,2-1 1 0 0,-1 1-1 0 0,2 0 1 0 0,-1-1-1 0 0,1 0 0 0 0,1 0 1 0 0,-1 0-1 0 0,1 0 1 0 0,1 0-1 0 0,0-1 1 0 0,0 1-1 0 0,1-1 1 0 0,0-1-1 0 0,0 1 1 0 0,1-1-1 0 0,0 0 1 0 0,0-1-1 0 0,0 1 1 0 0,1-1-1 0 0,0-1 0 0 0,0 0 1 0 0,1 0-1 0 0,0 0 1 0 0,-1-1-1 0 0,2-1 1 0 0,-1 1-1 0 0,0-1 1 0 0,0-1-1 0 0,1 0-79 0 0,0-2-1 0 0,0-1-1 0 0,0 0 0 0 0,0 0 1 0 0,0-1-1 0 0,0 0 0 0 0,-1-1 1 0 0,1 0-1 0 0,-1-1 1 0 0,0 0-1 0 0,0 0 0 0 0,0-1 1 0 0,-1 0-1 0 0,0-1 0 0 0,0 0 1 0 0,0 0-1 0 0,0-1 1 0 0,-1 1-1 0 0,0-2 0 0 0,-1 1 1 0 0,1-1-1 0 0,-2 0 0 0 0,1 0 1 0 0,-1-1-1 0 0,0 1 0 0 0,-1-1 1 0 0,0 0-1 0 0,0-1 1 0 0,-1 1-1 0 0,0-1 0 0 0,-1 1 1 0 0,0-1-1 0 0,0 0 0 0 0,-1 0 1 0 0,0 0-1 0 0,-1 0 1 0 0,-1-3 1 0 0,-5-1-2399 0 0,2 35 1074 0 0,2 33 1018 0 0,3-44 383 0 0,1 1-1 0 0,0-1 0 0 0,1 1 0 0 0,1-1 0 0 0,-1 0 1 0 0,2 0-1 0 0,-1 0 0 0 0,1-1 0 0 0,1 1 1 0 0,-1-1-1 0 0,2 0 0 0 0,-1-1 0 0 0,1 0 0 0 0,1 0 1 0 0,-1 0-1 0 0,1-1 0 0 0,1 0 0 0 0,-1-1 1 0 0,1 1-1 0 0,0-2 0 0 0,1 1 0 0 0,-1-1 1 0 0,1-1-1 0 0,0 0 0 0 0,0 0 0 0 0,0-1 0 0 0,1 0 1 0 0,-1-1-1 0 0,1 0 0 0 0,0-1 0 0 0,-1 0 1 0 0,7-1-76 0 0,-8 0-42 0 0,0-2 0 0 0,0 1 0 0 0,0-2 1 0 0,0 1-1 0 0,0-1 0 0 0,-1 0 1 0 0,1-1-1 0 0,-1 0 0 0 0,1 0 0 0 0,-1-1 1 0 0,-1 0-1 0 0,1 0 0 0 0,-1-1 1 0 0,0 0-1 0 0,0 0 0 0 0,-1-1 1 0 0,1 0-1 0 0,-2 0 0 0 0,1 0 0 0 0,-1-1 1 0 0,0 0-1 0 0,0 0 0 0 0,-1 0 1 0 0,0 0-1 0 0,-1-1 0 0 0,0 0 0 0 0,0 1 1 0 0,-1-1-1 0 0,0 0 0 0 0,0-1 1 0 0,-1 1-1 0 0,0 0 0 0 0,-1-5 42 0 0,-19 19-2022 0 0,18 4 2086 0 0,0 1 0 0 0,0 0 1 0 0,1-1-1 0 0,0 1 0 0 0,1 0 0 0 0,0 0 0 0 0,0-1 0 0 0,1 1 0 0 0,0 0 0 0 0,1-1 0 0 0,0 0 0 0 0,1 0 0 0 0,0 0 0 0 0,0 0 0 0 0,1 0 0 0 0,0-1 0 0 0,0 0 0 0 0,1 0 0 0 0,0 0 0 0 0,0-1 0 0 0,1 0 0 0 0,0 0 0 0 0,0-1 0 0 0,1 1 0 0 0,0-2 0 0 0,0 1 0 0 0,0-1 0 0 0,1 0 0 0 0,0-1 0 0 0,0 0 0 0 0,0 0 0 0 0,0-1 0 0 0,7 1-64 0 0,4 0 77 0 0,1 0 0 0 0,-1-2 0 0 0,0-1 0 0 0,1 0 0 0 0,-1-2 0 0 0,1 0 0 0 0,-1-1 0 0 0,1-1 0 0 0,-1-1 0 0 0,0-1 0 0 0,-1 0 0 0 0,1-2 0 0 0,-1 0 0 0 0,0-2 0 0 0,-1 0 0 0 0,0 0 0 0 0,0-2 0 0 0,14-11-77 0 0,-24 17 93 0 0,-1-1 1 0 0,0 0-1 0 0,0 0 1 0 0,0-1-1 0 0,0 1 1 0 0,-1-1-1 0 0,-1-1 1 0 0,1 1-1 0 0,-1-1 1 0 0,0 0-1 0 0,-1 0 1 0 0,0-1-1 0 0,0 1 1 0 0,-1-1-1 0 0,0 0 1 0 0,0 0 0 0 0,-1 0-1 0 0,0 0 1 0 0,-1 0-1 0 0,0 0 1 0 0,-1-1-1 0 0,1 1 1 0 0,-2-2-94 0 0,-7 11-4757 0 0,0 22 3957 0 0,7-21 710 0 0,0 5 129 0 0,0-1 0 0 0,-1 1 0 0 0,2 0 0 0 0,-1 0 0 0 0,1 0 0 0 0,0 0 0 0 0,0 0 0 0 0,0-1 0 0 0,1 1 0 0 0,0 0 0 0 0,0 0 1 0 0,1 0-1 0 0,0-1 0 0 0,0 1 0 0 0,0-1 0 0 0,0 1 0 0 0,1-1 0 0 0,0 0 0 0 0,0 0 0 0 0,0 0 0 0 0,1 0 0 0 0,0-1 0 0 0,0 0 0 0 0,0 1 0 0 0,0-1 0 0 0,1-1 0 0 0,-1 1 0 0 0,1-1 0 0 0,0 1 0 0 0,0-1 0 0 0,0-1 0 0 0,1 1 0 0 0,3 1-39 0 0,11 5 208 0 0,0-1 0 0 0,0-1-1 0 0,1 0 1 0 0,0-1 0 0 0,0-2 0 0 0,0 0-1 0 0,1-1 1 0 0,14-1-208 0 0,364-45 479 0 0,-385 37-395 0 0,-1-1-1 0 0,0 0 1 0 0,0-1-1 0 0,0 0 1 0 0,-1-2 0 0 0,0 1-1 0 0,-1-1 1 0 0,0-1 0 0 0,0 0-1 0 0,-1-1 1 0 0,-1 0 0 0 0,0-1-1 0 0,-1 0 1 0 0,0 0 0 0 0,-1-1-1 0 0,0 0 1 0 0,-1 0 0 0 0,1-7-84 0 0,6-32 282 0 0,-14 52-723 0 0,0 1-494 0 0,-28 29-2758 0 0,19-19 3493 0 0,2-4 166 0 0,0 1 0 0 0,1 0-1 0 0,0 1 1 0 0,0-1 0 0 0,0 1-1 0 0,1 0 1 0 0,0 1 0 0 0,1-1-1 0 0,0 1 1 0 0,0 0 0 0 0,1 0 0 0 0,0 0-1 0 0,0 0 1 0 0,0 8 34 0 0,3-16 445 0 0,0-1 374 0 0,0 0 351 0 0,0 0 82 0 0,23-40 1345 0 0,-6-2-1581 0 0,-17 42-1007 0 0,0 0-61 0 0,0 0-76 0 0,0 0-79 0 0,0 0-77 0 0,0 0-94 0 0,0 0-129 0 0,0 0-212 0 0,0 31-1908 0 0,1-23 2685 0 0,0 1 1 0 0,1-1-1 0 0,0 1 0 0 0,0-1 0 0 0,1 0 1 0 0,0 0-1 0 0,0 0 0 0 0,1 0 1 0 0,0 0-1 0 0,0-1 0 0 0,1 0 1 0 0,0 0-1 0 0,0 0 0 0 0,1 0 1 0 0,-1-1-1 0 0,2 0 0 0 0,-1 0 1 0 0,1-1-1 0 0,0 0 0 0 0,0 0 1 0 0,0 0-1 0 0,0-1 0 0 0,6 2-58 0 0,189 70-1715 0 0,-91-57-4234 0 0,-91-17 420 0 0</inkml:trace>
  <inkml:trace contextRef="#ctx0" brushRef="#br1" timeOffset="20735.205">17991 0 8954 0 0,'0'0'1424'0'0,"0"0"-70"0"0,0 0-353 0 0,0 0-474 0 0,0 0-719 0 0,0 0-753 0 0,0 0-368 0 0,0 0 20 0 0,0 0 423 0 0,0 0 639 0 0,0 0 400 0 0,0 0 164 0 0,0 0 60 0 0,10 36-43 0 0,29 117-73 0 0,-27 95 282 0 0,-20 516 110 0 0,31-457 637 0 0,-23-306-1141 0 0,0-1-126 0 0,-68-30-9042 0 0,56 24 5330 0 0</inkml:trace>
  <inkml:trace contextRef="#ctx0" brushRef="#br1" timeOffset="20940.282">17448 871 4169 0 0,'0'0'4039'0'0,"0"0"-1063"0"0,0 0-521 0 0,0 0-651 0 0,0 0-741 0 0,0 0-747 0 0,0 0-476 0 0,0 0-188 0 0,0 0 20 0 0,0 0 112 0 0,0 0 88 0 0,39-19 43 0 0,124-56 17 0 0,-55 55 15 0 0,-82 21 48 0 0,433 41-1449 0 0,-232-13-6940 0 0,-204-28 6700 0 0,-7 0-2195 0 0</inkml:trace>
  <inkml:trace contextRef="#ctx0" brushRef="#br1" timeOffset="21460.536">18436 956 1624 0 0,'0'0'676'0'0,"0"0"-234"0"0,0 0-175 0 0,0 0-98 0 0,0 0-48 0 0,0 0-27 0 0,0 0-5 0 0,0 0 11 0 0,0 0 27 0 0,0 0 17 0 0,0 0-13 0 0,0 0-11 0 0,0 0-12 0 0,23 27-10 0 0,73 80 50 0 0,21-31 1071 0 0,-113-75-1123 0 0,-1 1 0 0 0,0 0 0 0 0,0 0 1 0 0,0 0-1 0 0,-1 1 0 0 0,1-1 0 0 0,-1 1 0 0 0,1-1 0 0 0,-1 1 0 0 0,0 0 0 0 0,0 0 0 0 0,0 0 0 0 0,0 0 0 0 0,0 0 0 0 0,-1 1 0 0 0,1-1 1 0 0,-1 0-1 0 0,0 1 0 0 0,0-1 0 0 0,-1 1 0 0 0,1-1 0 0 0,0 1 0 0 0,-1-1 0 0 0,0 1 0 0 0,0 0 0 0 0,0-1 0 0 0,-1 1 0 0 0,1-1 0 0 0,-1 1 1 0 0,0-1-1 0 0,1 1 0 0 0,-2-1 0 0 0,1 1 0 0 0,0-1 0 0 0,-1 0 0 0 0,1 0 0 0 0,-1 1 0 0 0,0-1 0 0 0,0 0 0 0 0,-1-1 0 0 0,1 1 0 0 0,0 0 1 0 0,-1-1-1 0 0,0 1 0 0 0,1-1 0 0 0,-1 0 0 0 0,-1 1-96 0 0,-6 6 62 0 0,1 2 1 0 0,0-1-1 0 0,1 1 1 0 0,0 0-1 0 0,1 1 1 0 0,0 0-1 0 0,1 0 1 0 0,0 0-1 0 0,1 1 1 0 0,1 0-1 0 0,0 0 1 0 0,0 0-1 0 0,1 0 1 0 0,1 1-1 0 0,0-1 1 0 0,1 1-1 0 0,0 0 0 0 0,1-1 1 0 0,1 1-1 0 0,1 5-62 0 0,2-16 155 0 0,-1 0-1 0 0,1-1 1 0 0,0 0-1 0 0,0 1 0 0 0,0-2 1 0 0,0 1-1 0 0,1 0 0 0 0,-1-1 1 0 0,0 1-1 0 0,1-1 1 0 0,-1-1-1 0 0,1 1 0 0 0,-1-1 1 0 0,1 1-1 0 0,0-1 1 0 0,-1 0-1 0 0,1-1 0 0 0,-1 1 1 0 0,1-1-1 0 0,-1 0 0 0 0,1 0 1 0 0,-1 0-1 0 0,0-1 1 0 0,0 0-1 0 0,1 0-154 0 0,13-4 155 0 0,0-2 1 0 0,-1-1-1 0 0,0 0 0 0 0,0-1 1 0 0,-1 0-1 0 0,0-2 0 0 0,-1 0 1 0 0,0 0-1 0 0,-1-2 0 0 0,0 1 1 0 0,-1-2-1 0 0,-1 0 0 0 0,0-1 1 0 0,-1 0-1 0 0,-1 0 0 0 0,-1-1 1 0 0,1-2-156 0 0,7-40 1404 0 0,-17 58-1704 0 0,10 23-3320 0 0,-2-6 3709 0 0,2 1 0 0 0,0-2 0 0 0,1 0 0 0 0,0 0 0 0 0,1 0 0 0 0,1-2 0 0 0,0 0 0 0 0,1 0 0 0 0,1-1 0 0 0,0-1-1 0 0,0 0 1 0 0,1-1 0 0 0,0-1 0 0 0,1 0 0 0 0,0-2 0 0 0,1 1-89 0 0,292 80 343 0 0,-107-65-3083 0 0,-70-27-4711 0 0,-112 1 1369 0 0</inkml:trace>
  <inkml:trace contextRef="#ctx0" brushRef="#br1" timeOffset="21802.101">19006 558 16019 0 0,'0'0'1121'0'0,"0"0"-33"0"0,0 0-432 0 0,0 0-560 0 0,0 0-768 0 0,0 0-632 0 0,0 0-145 0 0,0 0-135 0 0,0 0-128 0 0,0 0-377 0 0,0 0-295 0 0,0 0-121 0 0,0 0-2776 0 0</inkml:trace>
  <inkml:trace contextRef="#ctx0" brushRef="#br1" timeOffset="22133.924">19727 1164 8810 0 0,'0'0'337'0'0,"0"0"-386"0"0,0 0 93 0 0,0 0 517 0 0,0 0 481 0 0,0 0 64 0 0,0 0-272 0 0,0 0-304 0 0,0 0-211 0 0,0 0-86 0 0,0 0 6 0 0,36 29 21 0 0,113 89 30 0 0,-44-63 460 0 0,-84-52-462 0 0,-7-1-82 0 0,0-1-1 0 0,0 0 1 0 0,0-2 0 0 0,0 1 0 0 0,0-2-1 0 0,0 1 1 0 0,0-2 0 0 0,0 0 0 0 0,-1-1-1 0 0,1 0 1 0 0,-1-1 0 0 0,0 0-1 0 0,0-1 1 0 0,-1-1 0 0 0,0 0 0 0 0,0-1-1 0 0,0 0 1 0 0,-1 0 0 0 0,-1-2-1 0 0,1 1 1 0 0,-1-1 0 0 0,-1-1 0 0 0,0 1-1 0 0,0-2 1 0 0,-1 1 0 0 0,-1-1 0 0 0,2-4-206 0 0,-6 11-19 0 0,-1 1 1 0 0,0-1 0 0 0,0 0 0 0 0,-1 0 0 0 0,1 0 0 0 0,-1 0 0 0 0,0 0 0 0 0,-1 0 0 0 0,1-1 0 0 0,-1 1 0 0 0,0 0 0 0 0,0 0 0 0 0,0 0-1 0 0,-1-1 1 0 0,0 1 0 0 0,0 0 0 0 0,0 0 0 0 0,-1 0 0 0 0,0 0 0 0 0,1 0 0 0 0,-2 1 0 0 0,1-1 0 0 0,-1 0 0 0 0,1 1 0 0 0,-1 0 0 0 0,0 0-1 0 0,-1 0 1 0 0,1 0 0 0 0,-1 0 0 0 0,0 0 0 0 0,0 1 0 0 0,0 0 0 0 0,-1-1 18 0 0,-6-3-205 0 0,0 0 0 0 0,-1 0 0 0 0,0 1 0 0 0,0 1 1 0 0,-1 0-1 0 0,1 0 0 0 0,-1 1 0 0 0,0 1 0 0 0,0 0 0 0 0,0 1 0 0 0,0 1 0 0 0,-10-1 205 0 0,7 2-74 0 0,0 0 0 0 0,0 1 0 0 0,0 1 1 0 0,0 0-1 0 0,0 1 0 0 0,0 1 0 0 0,1 0 0 0 0,-1 1 0 0 0,1 1 0 0 0,0 0 0 0 0,1 1 0 0 0,0 1 0 0 0,0 0 1 0 0,0 1-1 0 0,1 1 0 0 0,1 0 0 0 0,-1 0 0 0 0,2 1 0 0 0,-1 1 0 0 0,2 0 0 0 0,-1 0 0 0 0,2 1 0 0 0,0 1 0 0 0,-6 10 74 0 0,13-18 43 0 0,0 0 0 0 0,0 1 0 0 0,0-1 0 0 0,1 1 0 0 0,0-1 0 0 0,0 1 0 0 0,1-1 0 0 0,0 1 0 0 0,0 0 0 0 0,0-1 0 0 0,1 1 0 0 0,0 0 0 0 0,0-1 0 0 0,1 1-1 0 0,0-1 1 0 0,0 0 0 0 0,0 1 0 0 0,1-1 0 0 0,0 0 0 0 0,0-1 0 0 0,1 1 0 0 0,0 0 0 0 0,-1-1 0 0 0,2 0 0 0 0,-1 0 0 0 0,1 0 0 0 0,-1 0 0 0 0,2-1 0 0 0,-1 0-1 0 0,0 0 1 0 0,1 0 0 0 0,-1-1 0 0 0,2 1-43 0 0,10 6 159 0 0,1-1 0 0 0,-1-1-1 0 0,2 0 1 0 0,-1-1 0 0 0,1-1-1 0 0,0-1 1 0 0,0-1-1 0 0,0 0 1 0 0,1-2 0 0 0,16 1-159 0 0,291-40 3051 0 0,-307 34-3041 0 0,0 1 0 0 0,1 1 0 0 0,-1 2 0 0 0,1-1 1 0 0,-1 2-1 0 0,0 1 0 0 0,1 1 0 0 0,-1 0 0 0 0,-1 2 0 0 0,1 0 0 0 0,-1 1 0 0 0,0 1 0 0 0,-1 1 0 0 0,0 0 0 0 0,0 1 0 0 0,14 12-10 0 0,-1-3-422 0 0,69 53-1028 0 0,-49-12-8243 0 0,-44-47-133 0 0</inkml:trace>
  <inkml:trace contextRef="#ctx0" brushRef="#br1" timeOffset="24036.19">18810 2478 3233 0 0,'0'0'793'0'0,"0"0"-250"0"0,0 0-224 0 0,0 0-213 0 0,0 0-86 0 0,0 0 44 0 0,0 0 46 0 0,0 0 55 0 0,0 0 41 0 0,8-10 0 0 0,26-29 16 0 0,-25 29 7 0 0,38 10 778 0 0,-24 0-710 0 0,-14 2-108 0 0,0-1-1 0 0,0 0 1 0 0,0 0-1 0 0,0-1 1 0 0,1 0-1 0 0,-1-1 1 0 0,0 0-1 0 0,0 0 1 0 0,0-1-1 0 0,0 0 1 0 0,0-1-1 0 0,-1 0 1 0 0,1 0-1 0 0,-1-1 1 0 0,1 0-1 0 0,-1-1 1 0 0,-1 0-1 0 0,1 0 1 0 0,-1 0-1 0 0,0-1 0 0 0,0 0 1 0 0,0 0-1 0 0,-1-1 1 0 0,3-3-189 0 0,-8 9 15 0 0,-1 0 1 0 0,1 0-1 0 0,0 0 1 0 0,0 0-1 0 0,-1-1 1 0 0,1 1-1 0 0,0 0 1 0 0,-1 0-1 0 0,1 0 1 0 0,-1-1-1 0 0,0 1 1 0 0,1 0-1 0 0,-1-1 1 0 0,0 1-1 0 0,0 0 1 0 0,0-1-1 0 0,0 1 1 0 0,0-1-1 0 0,0 1 1 0 0,0 0-1 0 0,-1-1 1 0 0,1 1-1 0 0,0 0 1 0 0,-1 0-1 0 0,1-1 0 0 0,-1 1 1 0 0,1 0-1 0 0,-1 0 1 0 0,0-1-1 0 0,1 1 1 0 0,-1 0-1 0 0,0 0 1 0 0,0 0-1 0 0,0 0 1 0 0,0 0-1 0 0,0 0 1 0 0,0 0-1 0 0,0 0 1 0 0,0 1-1 0 0,0-1 1 0 0,0 0-1 0 0,-1 1 1 0 0,1-1-1 0 0,0 1 1 0 0,0-1-1 0 0,-1 1 1 0 0,1-1-1 0 0,0 1 1 0 0,-1 0-1 0 0,0 0-15 0 0,-80-4-2826 0 0,63 5 2903 0 0,-53 4-133 0 0,0 3 0 0 0,0 3 1 0 0,1 4-1 0 0,1 2 0 0 0,-19 11 56 0 0,-71 32-1083 0 0,160-57 1084 0 0,-1 0-1 0 0,1 0 0 0 0,0 1 1 0 0,0-1-1 0 0,1 0 0 0 0,-1 0 1 0 0,1 0-1 0 0,-1 0 1 0 0,1 0-1 0 0,0 0 0 0 0,0-1 1 0 0,0 1-1 0 0,0 0 0 0 0,1 0 1 0 0,-1 0-1 0 0,1-1 1 0 0,0 1-1 0 0,-1-1 0 0 0,1 0 1 0 0,0 1-1 0 0,1-1 0 0 0,-1 0 1 0 0,0 0-1 0 0,1 0 1 0 0,-1 0-1 0 0,1-1 0 0 0,-1 1 1 0 0,1-1-1 0 0,0 1 0 0 0,0-1 1 0 0,0 0-1 0 0,-1 0 1 0 0,2 0-1 0 0,2 3-79 0 0,205 113 532 0 0,-168-98-487 0 0,0 3 1 0 0,-1 1-1 0 0,-2 3 1 0 0,0 1-1 0 0,-2 1 1 0 0,17 19 33 0 0,-47-39-73 0 0,0 0 1 0 0,-1 1 0 0 0,0 0-1 0 0,-1 1 1 0 0,0 0 0 0 0,-1 0-1 0 0,0 0 1 0 0,0 0 0 0 0,-1 1-1 0 0,0 0 1 0 0,-1-1 0 0 0,0 4 72 0 0,-2-10 20 0 0,0 1 0 0 0,-1-1 0 0 0,1 0 0 0 0,-1 0 0 0 0,0 0 0 0 0,0 1 0 0 0,-1-1 0 0 0,1 0 0 0 0,-1 0 0 0 0,0 0 0 0 0,0 0 0 0 0,0 0 0 0 0,-1 0 0 0 0,1 0 0 0 0,-1 0 0 0 0,0 0 0 0 0,0 0 0 0 0,0-1 0 0 0,-1 1 0 0 0,1-1 0 0 0,-1 0 1 0 0,0 0-1 0 0,0 0 0 0 0,0 0 0 0 0,0 0 0 0 0,0-1 0 0 0,-1 1 0 0 0,0-1 0 0 0,1 0 0 0 0,-1 0 0 0 0,0 0 0 0 0,0 0 0 0 0,0-1 0 0 0,0 1-20 0 0,-20 3 591 0 0,-1-1-1 0 0,0-1 1 0 0,0-1 0 0 0,0-2 0 0 0,0 0 0 0 0,0-1-1 0 0,0-2 1 0 0,1 0 0 0 0,-1-2 0 0 0,-16-5-591 0 0,-116-30 1679 0 0,2-7 1 0 0,-114-52-1680 0 0,239 87 46 0 0,-70-42-181 0 0,100 52-98 0 0,0 1 0 0 0,0-1 1 0 0,0 1-1 0 0,1-1 0 0 0,-1 1 1 0 0,1-1-1 0 0,-1 1 0 0 0,1-1 1 0 0,0 1-1 0 0,-1 0 0 0 0,1-1 1 0 0,0 1-1 0 0,0 0 0 0 0,0-1 1 0 0,0 1-1 0 0,0 0 0 0 0,0 0 1 0 0,0 0-1 0 0,1 0 0 0 0,-1 0 1 0 0,0 0-1 0 0,0 0 0 0 0,1 1 1 0 0,-1-1-1 0 0,1 0 0 0 0,-1 1 1 0 0,1-1-1 0 0,-1 1 0 0 0,1 0 1 0 0,-1-1-1 0 0,1 1 0 0 0,-1 0 0 0 0,1 0 1 0 0,-1 0-1 0 0,1 0 0 0 0,-1 0 1 0 0,1 0-1 0 0,0 0 0 0 0,-1 1 1 0 0,1-1-1 0 0,-1 0 0 0 0,1 1 1 0 0,-1-1-1 0 0,0 1 0 0 0,1 0 1 0 0,-1 0-1 0 0,1-1 0 0 0,0 2 233 0 0,4-2-1222 0 0,18 0-4271 0 0</inkml:trace>
  <inkml:trace contextRef="#ctx0" brushRef="#br1" timeOffset="24643.606">19676 2023 4305 0 0,'0'0'1275'0'0,"0"0"54"0"0,0 0-111 0 0,0 0-267 0 0,0 0-294 0 0,0 0-417 0 0,0 0-610 0 0,0 0-638 0 0,0 0-345 0 0,0 0 92 0 0,0 0 439 0 0,0 0 590 0 0,0 0 381 0 0,-8 14 492 0 0,-25 72-220 0 0,4 2 0 0 0,4 0 1 0 0,3 2-1 0 0,5 0 1 0 0,4 1-1 0 0,3 0 1 0 0,5 1-1 0 0,4 33-421 0 0,-2 51 304 0 0,7-1 0 0 0,8 1 0 0 0,20 83-304 0 0,-24-217 50 0 0,2 8-37 0 0,-1 0-1 0 0,-3 1 1 0 0,-2-1 0 0 0,-2 1-1 0 0,-4 29-12 0 0,1-74 62 0 0,0-1-1 0 0,0 0 1 0 0,0 1-1 0 0,-1-1 0 0 0,0 0 1 0 0,0 0-1 0 0,0 0 1 0 0,-1 0-1 0 0,1-1 0 0 0,-1 1 1 0 0,0-1-1 0 0,-1 1 1 0 0,1-1-1 0 0,-1 0 0 0 0,1 0 1 0 0,-1-1-1 0 0,-1 1 1 0 0,1-1-1 0 0,0 0 0 0 0,-1 0 1 0 0,0 0-1 0 0,1-1 1 0 0,-1 1-1 0 0,0-1 0 0 0,0 0 1 0 0,0-1-1 0 0,-1 1 1 0 0,1-1-1 0 0,0 0 0 0 0,-1 0 1 0 0,1-1-1 0 0,-1 0-61 0 0,-177-15 2720 0 0,108-5-2486 0 0,0-3-1 0 0,2-3 1 0 0,1-3-1 0 0,1-4 0 0 0,2-3 1 0 0,2-2-1 0 0,1-4 1 0 0,2-2-1 0 0,-43-41-233 0 0,40 0-1871 0 0,66 82 1572 0 0,1 1 0 0 0,-1 0-1 0 0,1 0 1 0 0,0 0 0 0 0,0 0 0 0 0,0 0-1 0 0,0-1 1 0 0,0 1 0 0 0,0 0 0 0 0,0 0-1 0 0,1 0 1 0 0,-1 0 0 0 0,1-1-1 0 0,0 1 1 0 0,-1 0 0 0 0,1 0 0 0 0,0 0-1 0 0,0 0 1 0 0,0 1 0 0 0,0-1-1 0 0,1 0 1 0 0,-1 0 0 0 0,1 1 0 0 0,-1-1-1 0 0,1 1 1 0 0,-1-1 0 0 0,1 1 0 0 0,0-1-1 0 0,-1 1 1 0 0,2-1 299 0 0,9-6-6052 0 0</inkml:trace>
  <inkml:trace contextRef="#ctx0" brushRef="#br1" timeOffset="25441.861">19444 3257 9306 0 0,'0'0'507'0'0,"0"0"-92"0"0,0 0-222 0 0,0 0-312 0 0,0 0-340 0 0,0 0-266 0 0,0 0-129 0 0,0 0 20 0 0,0 0 209 0 0,0 0 219 0 0,0 0 162 0 0,0 0 68 0 0,0 0 22 0 0,-20-9 45 0 0,-60-28 76 0 0,149 29 3183 0 0,1 3-2796 0 0,-1-4 0 0 0,0-3 0 0 0,0-3 0 0 0,39-14-354 0 0,-67 17 174 0 0,-1-1 1 0 0,0-2 0 0 0,-1-2-1 0 0,-1-1 1 0 0,0-2-1 0 0,-1-2 1 0 0,-2-1-1 0 0,0-2 1 0 0,2-4-175 0 0,-34 27 36 0 0,0 0 0 0 0,0 0 0 0 0,0 0 0 0 0,-1 0 1 0 0,1-1-1 0 0,0 1 0 0 0,-1-1 0 0 0,0 0 0 0 0,1 1 0 0 0,-1-1 1 0 0,0 0-1 0 0,-1 0 0 0 0,1-1 0 0 0,0 1 0 0 0,-1 0 0 0 0,0-1 0 0 0,0 1 1 0 0,0 0-1 0 0,0-1 0 0 0,0 1 0 0 0,-1-1 0 0 0,1 0 0 0 0,-1 1 0 0 0,0-1 1 0 0,0 1-1 0 0,0-1 0 0 0,-1 0 0 0 0,1 1 0 0 0,-1-1 0 0 0,0 1 0 0 0,0-1 1 0 0,0 1-1 0 0,-1 0 0 0 0,1-1 0 0 0,-1 1 0 0 0,0 0 0 0 0,0 0 1 0 0,0 0-1 0 0,0 0 0 0 0,0 0 0 0 0,0 1 0 0 0,-1-1 0 0 0,0 1 0 0 0,1-1 1 0 0,-1 1-1 0 0,0 0 0 0 0,-2-1-36 0 0,-16 0-228 0 0,1 0 0 0 0,-1 2 0 0 0,1 1-1 0 0,-1 0 1 0 0,1 2 0 0 0,-1 0 0 0 0,1 1 0 0 0,0 1 0 0 0,0 1 0 0 0,0 1-1 0 0,0 0 1 0 0,1 2 0 0 0,0 0 0 0 0,1 1 0 0 0,0 1 0 0 0,0 1 0 0 0,-9 7 228 0 0,20-15 28 0 0,0 1-1 0 0,0 0 1 0 0,1 0 0 0 0,-1 0 0 0 0,1 1 0 0 0,0-1 0 0 0,0 2 0 0 0,0-1-1 0 0,1 1 1 0 0,0-1 0 0 0,0 2 0 0 0,0-1 0 0 0,1 0 0 0 0,0 1-1 0 0,0 0 1 0 0,1 0 0 0 0,-1 0 0 0 0,2 0 0 0 0,-1 1 0 0 0,1-1 0 0 0,0 1-1 0 0,1-1 1 0 0,-1 1 0 0 0,1 0 0 0 0,1 0 0 0 0,0-1 0 0 0,0 1-1 0 0,0 0 1 0 0,1 0 0 0 0,0 0 0 0 0,1-1 0 0 0,0 1 0 0 0,0-1 0 0 0,1 1-1 0 0,-1-1 1 0 0,2 0 0 0 0,-1 0 0 0 0,1 0 0 0 0,0 0 0 0 0,0-1-1 0 0,1 0 1 0 0,1 2-28 0 0,24 9 175 0 0,1-1-1 0 0,1-1 1 0 0,1-1-1 0 0,0-2 0 0 0,0-2 1 0 0,1-1-1 0 0,1-1 1 0 0,-1-2-1 0 0,1-2 0 0 0,0-1 1 0 0,0-1-1 0 0,0-2 1 0 0,0-2-1 0 0,26-4-174 0 0,-36 4 9 0 0,0 0-1 0 0,0-1 1 0 0,0-2-1 0 0,0 0 1 0 0,-1-2-1 0 0,0-1 0 0 0,0 0 1 0 0,-1-2-1 0 0,15-9-8 0 0,-29 14 104 0 0,1 0 0 0 0,-1-1 0 0 0,0 0-1 0 0,-1 0 1 0 0,1-1 0 0 0,-1-1-1 0 0,-1 1 1 0 0,1-1 0 0 0,-1 0 0 0 0,-1-1-1 0 0,0 0 1 0 0,0 0 0 0 0,0 0 0 0 0,-1-1-1 0 0,-1 1 1 0 0,1-1 0 0 0,-2-1-1 0 0,1 1 1 0 0,-2 0 0 0 0,1-1 0 0 0,-1 1-1 0 0,-1-1 1 0 0,0-4-104 0 0,-32-108 469 0 0,29 120-584 0 0,0 1 0 0 0,0-1 0 0 0,0 1 0 0 0,-1-1-1 0 0,1 1 1 0 0,-1 0 0 0 0,1 0 0 0 0,-1 0 0 0 0,0 0 0 0 0,1 0-1 0 0,-1 1 1 0 0,0-1 0 0 0,0 1 0 0 0,0 0 0 0 0,-1 0-1 0 0,1 0 1 0 0,0 0 0 0 0,0 0 0 0 0,-1 1 0 0 0,1-1-1 0 0,0 1 1 0 0,-1 0 0 0 0,1 0 0 0 0,-1 1 115 0 0,0 2-121 0 0,-1 0 0 0 0,1 0 0 0 0,0 1 0 0 0,0 0 0 0 0,0-1 1 0 0,1 2-1 0 0,0-1 0 0 0,0 0 0 0 0,0 1 0 0 0,0-1 0 0 0,0 1 0 0 0,1 0 0 0 0,0 0 1 0 0,0 0-1 0 0,0 0 0 0 0,1 0 0 0 0,0 0 0 0 0,0 1 0 0 0,0-1 0 0 0,0 0 0 0 0,1 1 1 0 0,0-1-1 0 0,0 0 0 0 0,1 1 0 0 0,0 4 121 0 0,-1 5 101 0 0,2 1 1 0 0,-1-1 0 0 0,2 0-1 0 0,0 0 1 0 0,1 0-1 0 0,0-1 1 0 0,1 1-1 0 0,1-1 1 0 0,0 0-1 0 0,1 0 1 0 0,0-1-1 0 0,1 0 1 0 0,1 0 0 0 0,0-1-1 0 0,1 0 1 0 0,0-1-1 0 0,0 0 1 0 0,2 0-1 0 0,-1-1 1 0 0,1-1-1 0 0,1 0 1 0 0,-1-1-1 0 0,1 0 1 0 0,1-1 0 0 0,0 0-1 0 0,0-1 1 0 0,0 0-1 0 0,0-2 1 0 0,1 1-1 0 0,0-2 1 0 0,0 0-1 0 0,0-1 1 0 0,0 0-1 0 0,1-1 1 0 0,1-1-102 0 0,-9-3 149 0 0,0-1 1 0 0,0 1-1 0 0,-1-2 1 0 0,1 1-1 0 0,-1-1 1 0 0,0 0 0 0 0,0 0-1 0 0,-1-1 1 0 0,0 0-1 0 0,0 0 1 0 0,0 0-1 0 0,-1-1 1 0 0,1 0-1 0 0,-2 0 1 0 0,1 0-1 0 0,-1-1 1 0 0,0 1-1 0 0,-1-1 1 0 0,1 0-1 0 0,-2 0 1 0 0,1 0-1 0 0,-1-1 1 0 0,0 1-1 0 0,-1-1 1 0 0,0 1-1 0 0,0-1 1 0 0,-1 1-1 0 0,0-1 1 0 0,-1 0-150 0 0,-1-17 37 0 0,-1-1 1 0 0,-2 1 0 0 0,-1 1 0 0 0,-1-1 0 0 0,0 1 0 0 0,-2 0 0 0 0,-2 1 0 0 0,0 0 0 0 0,-1 0 0 0 0,-1 1 0 0 0,-3-2-38 0 0,-8-19 412 0 0,23 43-436 0 0,1 0-1 0 0,-1 0 0 0 0,1 1 1 0 0,-1-1-1 0 0,1 0 1 0 0,-1 0-1 0 0,1 0 1 0 0,0 0-1 0 0,0 0 1 0 0,-1 0-1 0 0,1 0 1 0 0,0 0-1 0 0,0 0 0 0 0,0-1 1 0 0,0 1-1 0 0,0 0 1 0 0,1 0-1 0 0,-1 0 1 0 0,0 0-1 0 0,0 0 1 0 0,1 0-1 0 0,-1 0 0 0 0,0 0 1 0 0,1 0-1 0 0,-1 1 1 0 0,1-1-1 0 0,0 0 1 0 0,-1 0-1 0 0,1 0 1 0 0,-1 0-1 0 0,1 1 1 0 0,0-1-1 0 0,0 0 0 0 0,-1 1 1 0 0,1-1-1 0 0,0 0 1 0 0,0 1-1 0 0,0-1 1 0 0,0 1-1 0 0,0-1 1 0 0,0 1-1 0 0,0 0 1 0 0,0-1-1 0 0,0 1 0 0 0,0 0 1 0 0,0 0-1 0 0,0 0 1 0 0,0 0-1 0 0,0 0 1 0 0,0 0-1 0 0,0 0 1 0 0,0 0-1 0 0,0 0 0 0 0,0 0 1 0 0,0 0-1 0 0,0 1 1 0 0,0-1-1 0 0,0 0 1 0 0,0 1-1 0 0,0-1 1 0 0,0 1-1 0 0,0-1 1 0 0,0 1-1 0 0,0-1 0 0 0,-1 1 1 0 0,1 0-1 0 0,1 0 25 0 0,18 0-119 0 0,354 43-3936 0 0,-278-27-1414 0 0,-61-11-2359 0 0</inkml:trace>
  <inkml:trace contextRef="#ctx0" brushRef="#br1" timeOffset="25755.315">21954 2741 5265 0 0,'0'0'279'0'0,"0"0"-398"0"0,0 0-368 0 0,0 0 2 0 0,0 0 298 0 0,0 0 177 0 0,0 0 68 0 0,0 0 97 0 0,0 0 102 0 0,7 33 53 0 0,21 107 40 0 0,-18-20 404 0 0,-11-111-639 0 0,1 0 0 0 0,0 0 0 0 0,1 0 1 0 0,0-1-1 0 0,0 1 0 0 0,1 0 0 0 0,0 0 0 0 0,1-1 0 0 0,-1 1 1 0 0,2-1-1 0 0,-1 0 0 0 0,1 0 0 0 0,1 0 0 0 0,0 2-115 0 0,-2-6 15 0 0,51 64 856 0 0,-3-42-5091 0 0,-40-25-198 0 0</inkml:trace>
  <inkml:trace contextRef="#ctx0" brushRef="#br1" timeOffset="25920.385">21719 2091 21036 0 0,'0'0'561'0'0,"0"0"79"0"0,0 0-256 0 0,0 0-400 0 0,0 0-576 0 0,0 0-256 0 0,0 0-137 0 0,0 0-31 0 0,0 0-48 0 0,227-150-496 0 0,-187 167-705 0 0,-4 6-640 0 0,-3 2 65 0 0,-5 1 511 0 0,-9-5 657 0 0,-5-5-2857 0 0</inkml:trace>
  <inkml:trace contextRef="#ctx0" brushRef="#br1" timeOffset="26760.957">23112 2733 20260 0 0,'0'0'367'0'0,"0"0"-290"0"0,0 0-322 0 0,0 0-163 0 0,0 0-16 0 0,0 0 72 0 0,0 0 45 0 0,36 1-144 0 0,116 0-262 0 0,-81 2-690 0 0,-60-1 1293 0 0,0 0 1 0 0,0-1-1 0 0,0-1 1 0 0,0 0 0 0 0,0 0-1 0 0,1-1 1 0 0,-1 0-1 0 0,0-1 1 0 0,0 0-1 0 0,-1-1 1 0 0,1 0 0 0 0,0-1-1 0 0,-1 0 1 0 0,0-1-1 0 0,0 0 1 0 0,0-1 0 0 0,-1 0-1 0 0,1 0 1 0 0,0-1 109 0 0,1-2 216 0 0,-4 5 0 0 0,0-1 0 0 0,0 0 0 0 0,0 0 0 0 0,-1-1 0 0 0,0 1 0 0 0,0-1 0 0 0,0-1 0 0 0,-1 1 0 0 0,0-1 0 0 0,0 0 0 0 0,0 0 0 0 0,-1 0 0 0 0,0-1 0 0 0,-1 0 0 0 0,1 0-216 0 0,-7 5-153 0 0,1 0-1 0 0,0 0 0 0 0,-1 1 0 0 0,1-1 1 0 0,-1 1-1 0 0,0 0 0 0 0,0 0 0 0 0,0 0 0 0 0,0 0 1 0 0,0 0-1 0 0,0 1 0 0 0,-1-1 0 0 0,1 1 0 0 0,0 0 1 0 0,-1 0-1 0 0,1 0 0 0 0,-1 1 0 0 0,1-1 0 0 0,-1 1 1 0 0,1 0-1 0 0,-1 0 0 0 0,0 0 0 0 0,1 0 1 0 0,-1 0-1 0 0,1 1 0 0 0,-1 0 0 0 0,1 0 0 0 0,-3 0 154 0 0,-5 0-229 0 0,-32 3-6 0 0,-1 3-1 0 0,1 1 1 0 0,1 2 0 0 0,-1 2 0 0 0,2 2 0 0 0,0 2-1 0 0,1 1 1 0 0,-37 22 235 0 0,44-22 122 0 0,0 0 0 0 0,1 3 0 0 0,1 0 0 0 0,1 2 0 0 0,1 1 0 0 0,-11 12-122 0 0,31-27 37 0 0,0 1 0 0 0,1 0-1 0 0,1 1 1 0 0,-1-1 0 0 0,1 1 0 0 0,1 1-1 0 0,0-1 1 0 0,0 1 0 0 0,1 0-1 0 0,1 0 1 0 0,0 1 0 0 0,0-1-1 0 0,1 1 1 0 0,1 0 0 0 0,0 0 0 0 0,0 0-1 0 0,1 0 1 0 0,1 0 0 0 0,0 1-1 0 0,1-1 1 0 0,1 6-37 0 0,3-8 23 0 0,1-1 0 0 0,0 0 0 0 0,0 0 0 0 0,1-1 0 0 0,0 1 0 0 0,1-2 1 0 0,0 1-1 0 0,0-1 0 0 0,1 0 0 0 0,-1-1 0 0 0,1 0 0 0 0,1 0 0 0 0,-1-1 0 0 0,1 0 0 0 0,0-1 0 0 0,0 0 0 0 0,1-1 0 0 0,-1 0 0 0 0,1 0 0 0 0,-1-1 0 0 0,1 0 0 0 0,0-1 0 0 0,0-1 1 0 0,9 0-24 0 0,35 6-8 0 0,-1-2 1 0 0,1-2 0 0 0,0-3 0 0 0,-1-3-1 0 0,1-2 1 0 0,-1-2 0 0 0,27-9 7 0 0,210-89 5830 0 0,-287 144-10061 0 0,-2 23 4854 0 0,3-58-492 0 0,0 0 0 0 0,1 0 0 0 0,-1 0 1 0 0,1 0-1 0 0,-1-1 0 0 0,1 0 0 0 0,0 0 0 0 0,0-1 1 0 0,0 0-1 0 0,0 0 0 0 0,0 0 0 0 0,0 0 1 0 0,0-1-1 0 0,0 0 0 0 0,0-1 0 0 0,0 1 0 0 0,5-2-131 0 0,8 2 201 0 0,12-2-62 0 0,0-1 0 0 0,0-2 1 0 0,0-1-1 0 0,-1-1 0 0 0,0-2 1 0 0,0-1-1 0 0,-1-1 0 0 0,0-1 1 0 0,-1-2-1 0 0,-1-1 0 0 0,0-1 1 0 0,-1-1-1 0 0,0-2 0 0 0,-2 0 1 0 0,0-2-140 0 0,-15 12 13 0 0,0 0 0 0 0,0-1 1 0 0,-1 0-1 0 0,-1-1 1 0 0,0 0-1 0 0,-1 0 1 0 0,0 0-1 0 0,0-1 0 0 0,-1 1 1 0 0,0-1-1 0 0,-1-1 1 0 0,-1 1-1 0 0,0-1 1 0 0,-1 1-1 0 0,0-5-13 0 0,-1 11-91 0 0,-1-1 0 0 0,0 1-1 0 0,0-1 1 0 0,-1 1 0 0 0,0 0 0 0 0,0-1 0 0 0,0 1 0 0 0,-1 0 0 0 0,0 0-1 0 0,0 0 1 0 0,0 0 0 0 0,-1 0 0 0 0,0 0 0 0 0,0 1 0 0 0,-1 0-1 0 0,1-1 1 0 0,-1 1 0 0 0,-1 0 0 0 0,1 1 0 0 0,0-1 0 0 0,-1 1-1 0 0,0 0 1 0 0,0 0 0 0 0,0 0 0 0 0,-1 1 0 0 0,1-1 0 0 0,-1 2 0 0 0,0-1-1 0 0,0 0 1 0 0,0 1 0 0 0,-1 0 91 0 0,-13-3-153 0 0,-1 0 0 0 0,-1 1 0 0 0,1 1-1 0 0,0 2 1 0 0,-1 0 0 0 0,1 1 0 0 0,-1 0 0 0 0,1 2-1 0 0,-1 1 1 0 0,1 1 0 0 0,0 1 0 0 0,0 0 0 0 0,1 2 0 0 0,0 0-1 0 0,0 1 1 0 0,0 1 0 0 0,1 1 0 0 0,1 1 0 0 0,-1 0 0 0 0,2 2-1 0 0,0 0 1 0 0,0 1 0 0 0,1 0 0 0 0,1 1 0 0 0,1 1 0 0 0,0 1-1 0 0,1 0 1 0 0,-2 4 153 0 0,11-16 51 0 0,1-1 1 0 0,0 1-1 0 0,0 0 0 0 0,0 0 0 0 0,0 1 1 0 0,1-1-1 0 0,0 0 0 0 0,0 1 0 0 0,1 0 1 0 0,-1-1-1 0 0,1 1 0 0 0,0 0 0 0 0,1 0 1 0 0,-1 0-1 0 0,1-1 0 0 0,1 1 0 0 0,-1 0 1 0 0,1 0-1 0 0,0 0 0 0 0,0-1 0 0 0,0 1 1 0 0,1 0-1 0 0,0-1 0 0 0,0 1 1 0 0,0-1-1 0 0,1 0 0 0 0,0 0 0 0 0,0 0 1 0 0,0 0-1 0 0,1 0 0 0 0,-1-1 0 0 0,1 1 1 0 0,0-1-1 0 0,1 0 0 0 0,-1 0 0 0 0,1-1 1 0 0,0 1-52 0 0,23 7 463 0 0,1-1 1 0 0,1-2 0 0 0,-1-1 0 0 0,1-1 0 0 0,1-1 0 0 0,-1-2 0 0 0,1-1 0 0 0,-1-1 0 0 0,1-2-1 0 0,13-2-463 0 0,23 2 603 0 0,447-24 2459 0 0,-513 25-3096 0 0,0-1 1 0 0,1 1-1 0 0,-1 0 1 0 0,0 0-1 0 0,0-1 1 0 0,1 1-1 0 0,-1 0 1 0 0,0 0-1 0 0,1 1 1 0 0,-1-1-1 0 0,0 0 1 0 0,0 0-1 0 0,1 1 1 0 0,-1-1 0 0 0,0 0-1 0 0,0 1 1 0 0,0-1-1 0 0,1 1 1 0 0,-1 0-1 0 0,0-1 1 0 0,0 1-1 0 0,0 0 1 0 0,0 0-1 0 0,0 0 1 0 0,0 0-1 0 0,0-1 1 0 0,-1 1-1 0 0,1 0 1 0 0,0 1-1 0 0,0-1 1 0 0,-1 0-1 0 0,1 0 1 0 0,-1 0-1 0 0,1 0 1 0 0,-1 0 0 0 0,1 1-1 0 0,-1-1 1 0 0,0 0-1 0 0,1 0 1 0 0,-1 1-1 0 0,0-1 1 0 0,0 0-1 0 0,0 1 1 0 0,0-1-1 0 0,0 0 1 0 0,0 0-1 0 0,-1 1 1 0 0,1-1-1 0 0,0 0 1 0 0,-1 0-1 0 0,1 1 1 0 0,-1-1-1 0 0,1 0 1 0 0,-1 0 0 0 0,1 0-1 0 0,-1 1 34 0 0,-42 60-1974 0 0,-3-20-838 0 0,12-18-2294 0 0,12-8-4443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0:08.6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875 471 6809 0 0,'0'0'1189'0'0,"0"0"-152"0"0,0 0-349 0 0,0 0-273 0 0,0 0-105 0 0,0 0 24 0 0,0 0 118 0 0,0 0 174 0 0,0 0 151 0 0,0 0 101 0 0,0 0 5 0 0,0 0-68 0 0,0 0-98 0 0,4-14-135 0 0,13-44-122 0 0,-17 55-472 0 0,-1 1 1 0 0,1-1 0 0 0,0 0-1 0 0,-1 1 1 0 0,1-1 0 0 0,-1 1-1 0 0,0-1 1 0 0,1 1-1 0 0,-1 0 1 0 0,-1-1 0 0 0,1 1-1 0 0,0 0 1 0 0,0 0 0 0 0,-1-1-1 0 0,0 1 1 0 0,1 0 0 0 0,-1 0-1 0 0,0 1 1 0 0,0-1 0 0 0,0 0-1 0 0,0 1 1 0 0,0-1 0 0 0,0 1-1 0 0,0 0 1 0 0,-1-1-1 0 0,1 1 1 0 0,0 0 0 0 0,-1 0-1 0 0,1 1 1 0 0,-1-1 0 0 0,1 0-1 0 0,-1 1 1 0 0,1 0 0 0 0,-1-1-1 0 0,1 1 1 0 0,-1 0 0 0 0,0 0-1 0 0,1 1 1 0 0,-1-1 0 0 0,1 0-1 0 0,-1 1 1 0 0,1 0 0 0 0,-1-1 11 0 0,-37 5-2 0 0,0 2 0 0 0,0 2 1 0 0,1 1-1 0 0,0 2 1 0 0,0 2-1 0 0,2 1 0 0 0,0 2 1 0 0,1 1-1 0 0,0 2 1 0 0,-29 23 1 0 0,29-20 5 0 0,1 1 0 0 0,2 1 1 0 0,0 2-1 0 0,2 2 0 0 0,1 0 1 0 0,1 2-1 0 0,-10 16-5 0 0,27-31-28 0 0,0 0-1 0 0,1 1 0 0 0,1 1 0 0 0,1 0 1 0 0,0 0-1 0 0,1 0 0 0 0,2 1 1 0 0,-1 0-1 0 0,2 1 0 0 0,1 0 1 0 0,0-1-1 0 0,1 1 0 0 0,2 0 0 0 0,0 0 1 0 0,1 1-1 0 0,1 10 29 0 0,2-16 16 0 0,0 0 1 0 0,1-1-1 0 0,1 0 1 0 0,0 0-1 0 0,1 0 0 0 0,0-1 1 0 0,1 0-1 0 0,0 0 0 0 0,1-1 1 0 0,1 1-1 0 0,0-2 1 0 0,1 1-1 0 0,0-1 0 0 0,0-1 1 0 0,1 0-1 0 0,1-1 0 0 0,0 0 1 0 0,12 7-17 0 0,5 3 134 0 0,1-2 1 0 0,1-2-1 0 0,0 0 1 0 0,1-2-1 0 0,1-2 1 0 0,0-1-1 0 0,22 4-134 0 0,10-2 197 0 0,1-2 1 0 0,0-4-1 0 0,1-2 0 0 0,-1-3 0 0 0,16-4-197 0 0,-61-1 179 0 0,0 0 0 0 0,0-2 0 0 0,0-1 0 0 0,-1 0 0 0 0,0-2 0 0 0,0 0 0 0 0,-1-1 0 0 0,0-1 0 0 0,-1-1 0 0 0,0 0 0 0 0,-1-1 0 0 0,-1-1 0 0 0,0-1-1 0 0,0 0 1 0 0,-2-2 0 0 0,0 1 0 0 0,-1-1 0 0 0,-1-1 0 0 0,0-1 0 0 0,3-7-179 0 0,-2-18 855 0 0,-13 44-667 0 0,-2 17-2901 0 0,15 23 2753 0 0,-13-38-165 0 0,132 375 55 0 0,-120-298 90 0 0,-2 1 1 0 0,-4 0 0 0 0,-4 0-1 0 0,-4 24-20 0 0,1-99 50 0 0,1 1-1 0 0,-1-1 0 0 0,-1 1 0 0 0,1-1 0 0 0,-1 1 1 0 0,0-1-1 0 0,0 0 0 0 0,-1 0 0 0 0,1 0 1 0 0,-1 0-1 0 0,0-1 0 0 0,-1 1 0 0 0,1-1 1 0 0,-1 0-1 0 0,0 1 0 0 0,0-2 0 0 0,0 1 1 0 0,0 0-1 0 0,-1-1 0 0 0,1 0 0 0 0,-1 0 1 0 0,0 0-1 0 0,0-1 0 0 0,0 1 0 0 0,0-1 0 0 0,-1-1 1 0 0,1 1-1 0 0,-6 0-49 0 0,-167 20 844 0 0,155-21-889 0 0,-45 0 126 0 0,0-3-1 0 0,0-2 1 0 0,0-4 0 0 0,1-3 0 0 0,0-2-1 0 0,1-3 1 0 0,1-4 0 0 0,0-2-1 0 0,2-3 1 0 0,-12-8-81 0 0,-117-76 497 0 0,191 108-562 0 0,1 1 0 0 0,-1 0-1 0 0,0 0 1 0 0,1-1-1 0 0,-1 1 1 0 0,1-1 0 0 0,-1 1-1 0 0,1-1 1 0 0,-1 1-1 0 0,1-1 1 0 0,-1 1 0 0 0,1-1-1 0 0,-1 1 1 0 0,1-1-1 0 0,-1 1 1 0 0,1-1 0 0 0,0 0-1 0 0,0 1 1 0 0,-1-1-1 0 0,1 0 1 0 0,0 1-1 0 0,0-1 1 0 0,0 0 0 0 0,-1 1-1 0 0,1-1 1 0 0,0 0-1 0 0,0 1 1 0 0,0-1 0 0 0,0 0-1 0 0,0 0 1 0 0,1 1-1 0 0,-1-1 1 0 0,0 0 0 0 0,0 1-1 0 0,0-1 1 0 0,1 0-1 0 0,-1 1 1 0 0,0-1 0 0 0,0 0-1 0 0,1 1 1 0 0,-1-1-1 0 0,1 1 1 0 0,-1-1 0 0 0,1 1-1 0 0,-1-1 1 0 0,1 1-1 0 0,-1-1 1 0 0,1 1 0 0 0,-1-1-1 0 0,1 1 1 0 0,-1-1-1 0 0,1 1 1 0 0,0 0 0 0 0,-1 0-1 0 0,1-1 1 0 0,0 1-1 0 0,-1 0 1 0 0,1 0 0 0 0,0 0-1 0 0,-1-1 1 0 0,1 1-1 0 0,0 0 1 0 0,-1 0 0 0 0,1 0-1 0 0,0 0 1 0 0,0 0-1 0 0,-1 1 1 0 0,1-1-1 0 0,0 0 66 0 0,65-3-4317 0 0,-53 3 3477 0 0,74-1-6175 0 0,-55 1 114 0 0</inkml:trace>
  <inkml:trace contextRef="#ctx0" brushRef="#br0" timeOffset="447.655">1679 1257 15675 0 0,'0'0'-33'0'0,"0"0"-92"0"0,0 0-137 0 0,0 0-148 0 0,0 0-88 0 0,0 0-6 0 0,0 0 47 0 0,0 0 82 0 0,0 0 97 0 0,0 0 110 0 0,0 0 126 0 0,0 0 188 0 0,-10 13 242 0 0,-26 40 230 0 0,37-51-548 0 0,0 0 1 0 0,1-1-1 0 0,-1 1 0 0 0,0 0 1 0 0,1-1-1 0 0,-1 1 0 0 0,1-1 1 0 0,0 0-1 0 0,-1 1 0 0 0,1-1 1 0 0,0 0-1 0 0,0 0 0 0 0,0 0 1 0 0,0 0-1 0 0,-1 0 0 0 0,1-1 1 0 0,1 1-1 0 0,-1-1 0 0 0,0 1 1 0 0,0-1-1 0 0,0 1 0 0 0,0-1 1 0 0,0 0-1 0 0,0 0 1 0 0,0 0-1 0 0,0-1 0 0 0,1 1 1 0 0,-1 0-1 0 0,0-1 0 0 0,0 1 1 0 0,0-1-71 0 0,6 1 242 0 0,25 4-105 0 0,1-1 0 0 0,-1-2-1 0 0,0-2 1 0 0,1 0 0 0 0,-1-3-1 0 0,0 0 1 0 0,0-3 0 0 0,-1 0 0 0 0,1-2-1 0 0,-2-1 1 0 0,1-2 0 0 0,-2-1 0 0 0,0-2-1 0 0,0-1 1 0 0,-1-1 0 0 0,-1-1 0 0 0,-1-1-1 0 0,-1-2 1 0 0,13-13-137 0 0,-37 32-15 0 0,0 0 0 0 0,1-1 0 0 0,-1 1 0 0 0,-1-1 0 0 0,1 1 0 0 0,0-1-1 0 0,-1 0 1 0 0,1 1 0 0 0,-1-1 0 0 0,0 0 0 0 0,0 0 0 0 0,0 0 0 0 0,0 0 0 0 0,0 0 0 0 0,-1 0 0 0 0,1 0 0 0 0,-1 0 0 0 0,0-1 0 0 0,0 1-1 0 0,0 0 1 0 0,-1 0 0 0 0,1 0 0 0 0,-1 0 0 0 0,1 0 0 0 0,-1 0 0 0 0,0 0 0 0 0,0 0 0 0 0,0 0 0 0 0,-1 0 0 0 0,1 1 0 0 0,-1-1 0 0 0,0 0-1 0 0,1 1 1 0 0,-1-1 0 0 0,0 1 0 0 0,0 0 0 0 0,-1-1 0 0 0,1 1 0 0 0,0 0 0 0 0,-1 0 0 0 0,-1-1 15 0 0,-125-39-2099 0 0,109 40 2061 0 0,1 2-1 0 0,0 0 0 0 0,0 1 1 0 0,0 1-1 0 0,0 1 0 0 0,0 1 1 0 0,0 0-1 0 0,1 2 0 0 0,-1 0 1 0 0,1 1-1 0 0,1 0 0 0 0,-1 2 1 0 0,2 0-1 0 0,-1 1 0 0 0,1 0 1 0 0,0 2-1 0 0,1 0 0 0 0,1 0 1 0 0,0 1-1 0 0,1 1 0 0 0,0 1 1 0 0,-10 14 38 0 0,20-23 21 0 0,0 0 1 0 0,0 0 0 0 0,1 1-1 0 0,0-1 1 0 0,0 0 0 0 0,0 1 0 0 0,1-1-1 0 0,0 1 1 0 0,0 0 0 0 0,1-1 0 0 0,0 1-1 0 0,0 0 1 0 0,0-1 0 0 0,1 1-1 0 0,0 0 1 0 0,0-1 0 0 0,1 1 0 0 0,0-1-1 0 0,0 0 1 0 0,1 1 0 0 0,-1-1 0 0 0,1 0-1 0 0,1-1 1 0 0,-1 1 0 0 0,1 0-1 0 0,0-1 1 0 0,0 0 0 0 0,0 0 0 0 0,1 0-1 0 0,0 0 1 0 0,0-1 0 0 0,0 0 0 0 0,1 0-1 0 0,-1 0 1 0 0,1-1 0 0 0,0 0-1 0 0,0 0 1 0 0,0 0 0 0 0,0-1 0 0 0,1 0-1 0 0,0 0-21 0 0,21 8 93 0 0,1-1 0 0 0,1-2 0 0 0,-1-1 0 0 0,1-2-1 0 0,0 0 1 0 0,0-3 0 0 0,16 0-93 0 0,123-11-3690 0 0,-25-15-5143 0 0,-114 19 4687 0 0</inkml:trace>
  <inkml:trace contextRef="#ctx0" brushRef="#br0" timeOffset="878.653">2678 1223 17340 0 0,'0'0'486'0'0,"0"0"-527"0"0,0 0-419 0 0,0 0-84 0 0,0 0 109 0 0,0 0 250 0 0,0 0 230 0 0,0 0 60 0 0,0 0 16 0 0,0 0-12 0 0,0 0 3 0 0,0 0 12 0 0,0 0 25 0 0,33 12 23 0 0,100 36 31 0 0,-20-31 538 0 0,-81-20-579 0 0,148-22 467 0 0,-175 24-574 0 0,-1-1 0 0 0,1 0 1 0 0,0 0-1 0 0,-1 0 0 0 0,1-1 0 0 0,-1 0 0 0 0,0 0 0 0 0,0 0 1 0 0,0 0-1 0 0,0 0 0 0 0,-1-1 0 0 0,1 0 0 0 0,-1 0 0 0 0,0 0 0 0 0,0 0 1 0 0,0 0-1 0 0,-1 0 0 0 0,0-1 0 0 0,1 0 0 0 0,-2 1 0 0 0,1-1 1 0 0,0 0-1 0 0,-1 0 0 0 0,0 0 0 0 0,0 0 0 0 0,0 0 0 0 0,-1 0 0 0 0,0 0 1 0 0,0 0-1 0 0,0 0 0 0 0,0 0 0 0 0,-1 0 0 0 0,0 0 0 0 0,-1-3-55 0 0,-4-4-98 0 0,-1 0-1 0 0,0 1 1 0 0,0 0-1 0 0,-1 1 1 0 0,-1-1-1 0 0,0 2 0 0 0,0-1 1 0 0,-1 1-1 0 0,0 1 1 0 0,0-1-1 0 0,-1 2 1 0 0,0 0-1 0 0,-1 0 1 0 0,0 1-1 0 0,0 0 0 0 0,0 1 1 0 0,0 0-1 0 0,-1 1 1 0 0,0 1-1 0 0,0 0 1 0 0,-12-1 98 0 0,3-1-37 0 0,0 1 1 0 0,0 1 0 0 0,0 1 0 0 0,0 2 0 0 0,0 0 0 0 0,0 1-1 0 0,0 1 1 0 0,0 1 0 0 0,-18 5 36 0 0,33-7-41 0 0,0 1 0 0 0,1 0 0 0 0,-1 0 0 0 0,1 0 0 0 0,0 1 0 0 0,-1 0 0 0 0,1 0 0 0 0,1 1 0 0 0,-1 0 0 0 0,0 0 0 0 0,1 0 0 0 0,0 1 0 0 0,0-1 0 0 0,0 1 0 0 0,1 1 0 0 0,-1-1 1 0 0,1 0-1 0 0,0 1 0 0 0,1 0 0 0 0,0 0 0 0 0,0 0 0 0 0,0 1 0 0 0,0-1 0 0 0,1 0 0 0 0,0 1 0 0 0,1 0 0 0 0,-1-1 0 0 0,1 1 0 0 0,1 0 0 0 0,-1 0 0 0 0,1 0 0 0 0,0 0 0 0 0,1 2 41 0 0,0-1-77 0 0,1 0 0 0 0,0 0 0 0 0,0-1 0 0 0,1 1 0 0 0,0-1-1 0 0,0 0 1 0 0,1 1 0 0 0,0-1 0 0 0,0-1 0 0 0,1 1 0 0 0,-1-1 0 0 0,1 1 0 0 0,1-1 0 0 0,-1-1 0 0 0,1 1 0 0 0,0-1 0 0 0,1 0-1 0 0,-1 0 1 0 0,4 1 77 0 0,84 45-6777 0 0,-65-40-718 0 0</inkml:trace>
  <inkml:trace contextRef="#ctx0" brushRef="#br0" timeOffset="1419.107">3598 200 16492 0 0,'0'0'1368'0'0,"0"0"-613"0"0,0 0-519 0 0,0 0-570 0 0,0 0-455 0 0,0 0-233 0 0,0 0-37 0 0,0 0 164 0 0,0 0 175 0 0,0 0 150 0 0,0 0 183 0 0,0 0 149 0 0,0 0 116 0 0,16 37 103 0 0,49 117 118 0 0,-42-30 359 0 0,6 497 1256 0 0,-28-622-1606 0 0,-1 0 0 0 0,1 0 0 0 0,-1 1 0 0 0,0-1 0 0 0,1 0 0 0 0,-1 1 0 0 0,1-1 0 0 0,0 0 0 0 0,-1 1 0 0 0,1-1 0 0 0,-1 1 0 0 0,1-1 0 0 0,0 1-1 0 0,0-1 1 0 0,-1 1 0 0 0,1-1 0 0 0,0 1 0 0 0,0 0 0 0 0,-1-1 0 0 0,1 1 0 0 0,0 0 0 0 0,0 0 0 0 0,0 0 0 0 0,-1 0 0 0 0,1-1 0 0 0,0 1 0 0 0,0 0 0 0 0,0 0 0 0 0,0 1 0 0 0,0-1 0 0 0,-1 0 0 0 0,1 0-1 0 0,0 0 1 0 0,0 0 0 0 0,0 1 0 0 0,-1-1 0 0 0,1 0 0 0 0,0 1 0 0 0,0-1 0 0 0,-1 1 0 0 0,1-1 0 0 0,0 1 0 0 0,-1-1 0 0 0,1 1 0 0 0,0-1 0 0 0,-1 1 0 0 0,1 0 0 0 0,-1-1 0 0 0,1 1 0 0 0,-1 0 0 0 0,1-1-1 0 0,-1 1 1 0 0,0 0 0 0 0,1 0 0 0 0,-1 0 0 0 0,0-1 0 0 0,0 1 0 0 0,1 0 0 0 0,-1 0 0 0 0,0 0 0 0 0,0 0 0 0 0,0-1 0 0 0,0 1 0 0 0,0 0 0 0 0,0 0 0 0 0,0 0-108 0 0,22-18-1304 0 0,1 9 1118 0 0,0 0 0 0 0,0 1 0 0 0,1 1 0 0 0,-1 1 0 0 0,1 1-1 0 0,1 1 1 0 0,-1 2 0 0 0,0 0 0 0 0,0 1 0 0 0,1 2 0 0 0,12 2 186 0 0,2-2-100 0 0,-11 0-37 0 0,-1 1 0 0 0,0 1 0 0 0,1 1 0 0 0,-2 1 0 0 0,1 2 0 0 0,-1 0 0 0 0,0 2 0 0 0,-1 1-1 0 0,0 1 1 0 0,21 14 137 0 0,-47-26 22 0 0,0 0 0 0 0,0 0 0 0 0,0 0-1 0 0,0 0 1 0 0,1 1 0 0 0,-1-1-1 0 0,0 0 1 0 0,0 0 0 0 0,0 1 0 0 0,1-1-1 0 0,-1 1 1 0 0,0-1 0 0 0,1 1 0 0 0,-1-1-1 0 0,0 1 1 0 0,1-1 0 0 0,-1 1-1 0 0,1-1 1 0 0,-1 1 0 0 0,1 0 0 0 0,-1-1-1 0 0,1 1 1 0 0,-1 0 0 0 0,1 0 0 0 0,-1-1-1 0 0,1 1 1 0 0,0 0 0 0 0,0 0 0 0 0,-1-1-1 0 0,1 1 1 0 0,0 0 0 0 0,0 0-1 0 0,0 0 1 0 0,0 0 0 0 0,0-1 0 0 0,0 1-1 0 0,0 0 1 0 0,0 0 0 0 0,0 0 0 0 0,0 0-1 0 0,1-1 1 0 0,-1 1 0 0 0,0 0-1 0 0,0 0 1 0 0,1 0 0 0 0,-1-1 0 0 0,1 1-1 0 0,-1 0 1 0 0,1-1 0 0 0,-1 1 0 0 0,1 0-1 0 0,-1-1 1 0 0,1 1 0 0 0,-1-1-1 0 0,1 1 1 0 0,0 0 0 0 0,-1-1 0 0 0,1 0-1 0 0,0 1 1 0 0,0-1 0 0 0,-1 1 0 0 0,1-1-1 0 0,0 0 1 0 0,0 0 0 0 0,0 1-22 0 0,-76 6 2692 0 0,70-7-2905 0 0,-507-39 864 0 0,489 38-2156 0 0,16 2-1431 0 0,6-1-658 0 0,3-1-1658 0 0,7 2 2327 0 0,-3 0-2676 0 0</inkml:trace>
  <inkml:trace contextRef="#ctx0" brushRef="#br0" timeOffset="1971.374">4823 1071 14771 0 0,'0'0'4448'0'0,"0"0"-3785"0"0,0 0-1086 0 0,0 0-61 0 0,0 0 65 0 0,0 0 147 0 0,0 0 63 0 0,0 0-1 0 0,0 0-11 0 0,0 0 9 0 0,0 0 68 0 0,0 0 112 0 0,0 0 121 0 0,12 24 124 0 0,40 74 110 0 0,-51-97-297 0 0,-1 1 1 0 0,0-1-1 0 0,0 0 0 0 0,1 0 0 0 0,-1 1 0 0 0,0-1 0 0 0,1 0 1 0 0,-1 0-1 0 0,1 0 0 0 0,0 0 0 0 0,-1 0 0 0 0,1 1 1 0 0,0-1-1 0 0,0 0 0 0 0,0 0 0 0 0,-1-1 0 0 0,1 1 1 0 0,0 0-1 0 0,0 0 0 0 0,0 0 0 0 0,1-1 0 0 0,-1 1 0 0 0,0 0 1 0 0,0-1-1 0 0,0 1 0 0 0,0-1 0 0 0,1 1 0 0 0,-1-1 1 0 0,0 0-1 0 0,0 0 0 0 0,1 1 0 0 0,-1-1 0 0 0,0 0 1 0 0,1 0-1 0 0,-1 0 0 0 0,0 0 0 0 0,0-1 0 0 0,1 1 0 0 0,-1 0 1 0 0,0 0-1 0 0,0-1 0 0 0,2 0-26 0 0,2-1 215 0 0,8-2-229 0 0,-1 0 0 0 0,1-1 0 0 0,-1-1 0 0 0,0 0 0 0 0,-1 0 0 0 0,1-1 0 0 0,-1-1 0 0 0,0 0 0 0 0,-1-1 0 0 0,0 0 0 0 0,-1 0 1 0 0,1-1-1 0 0,-2 0 0 0 0,0-1 0 0 0,0 0 0 0 0,0 0 0 0 0,2-8 14 0 0,-7 15-1 0 0,-1 0 0 0 0,0 0 0 0 0,-1 0 0 0 0,1-1 0 0 0,-1 1 0 0 0,0 0 0 0 0,0-1 0 0 0,0 1 0 0 0,0-1 0 0 0,-1 1 0 0 0,0-1 0 0 0,0 0 0 0 0,0 1 1 0 0,0-1-1 0 0,-1 1 0 0 0,0-1 0 0 0,0 1 0 0 0,0-1 0 0 0,0 1 0 0 0,-1 0 0 0 0,0-1 0 0 0,0 1 0 0 0,0 0 0 0 0,0 0 0 0 0,-1 0 0 0 0,1 1 0 0 0,-1-1 0 0 0,0 1 0 0 0,0-1 0 0 0,0 1 1 0 0,-1 0-1 0 0,1 0 0 0 0,-1 0 0 0 0,0 1 0 0 0,0-1 0 0 0,0 1 0 0 0,0 0 0 0 0,-3-1 1 0 0,-7-3-52 0 0,1 0 0 0 0,-1 2 1 0 0,-1-1-1 0 0,1 2 0 0 0,-1 0 0 0 0,0 1 0 0 0,1 0 1 0 0,-1 1-1 0 0,0 1 0 0 0,0 0 0 0 0,-6 2 52 0 0,4 1 10 0 0,0 0-1 0 0,0 2 0 0 0,0 0 0 0 0,1 1 1 0 0,0 0-1 0 0,0 1 0 0 0,0 1 0 0 0,1 1 1 0 0,0 0-1 0 0,1 1 0 0 0,0 0 0 0 0,1 1 1 0 0,0 1-1 0 0,0 0 0 0 0,1 1 1 0 0,1 0-1 0 0,0 1 0 0 0,1 0 0 0 0,1 1 1 0 0,-7 12-10 0 0,15-24 7 0 0,-1 0 1 0 0,1 0-1 0 0,0 1 0 0 0,0-1 1 0 0,0 1-1 0 0,1-1 1 0 0,-1 1-1 0 0,1-1 1 0 0,0 1-1 0 0,0-1 1 0 0,0 1-1 0 0,0-1 1 0 0,1 1-1 0 0,-1-1 0 0 0,1 1 1 0 0,0-1-1 0 0,0 0 1 0 0,0 1-1 0 0,1-1 1 0 0,-1 0-1 0 0,1 0 1 0 0,0 0-1 0 0,-1 0 1 0 0,2 0-1 0 0,-1 0 0 0 0,0 0 1 0 0,0-1-1 0 0,1 1 1 0 0,-1-1-1 0 0,1 1 1 0 0,0-1-1 0 0,0 0 1 0 0,0 0-1 0 0,0-1 1 0 0,0 1-1 0 0,0 0 0 0 0,0-1 1 0 0,1 0-1 0 0,-1 0 1 0 0,1 0-1 0 0,1 0-7 0 0,149 19 1292 0 0,305-56-27 0 0,-390 64-2625 0 0,-49-16-2818 0 0,0-3-4521 0 0,-15-7 1535 0 0</inkml:trace>
  <inkml:trace contextRef="#ctx0" brushRef="#br0" timeOffset="2275.187">5914 0 20660 0 0,'0'0'-456'0'0,"0"0"-349"0"0,0 0-326 0 0,0 0-40 0 0,0 0 263 0 0,0 0 337 0 0,0 0 300 0 0,0 0 154 0 0,0 0 45 0 0,0 0 65 0 0,0 0 117 0 0,0 0 148 0 0,-6 30 157 0 0,-17 93 104 0 0,28 23 1240 0 0,4-105-1416 0 0,69 638 634 0 0,-69-401 2467 0 0,-23-385-7597 0 0,3 52-762 0 0,7 32 336 0 0,-1 5-3478 0 0</inkml:trace>
  <inkml:trace contextRef="#ctx0" brushRef="#br0" timeOffset="2859.191">5859 816 10258 0 0,'0'0'3141'0'0,"0"0"-1083"0"0,0 0-1126 0 0,0 0-632 0 0,0 0-320 0 0,0 0-144 0 0,0 0-8 0 0,0 0 112 0 0,0 0 80 0 0,0 0 22 0 0,0 0 25 0 0,0 0 33 0 0,0 0 24 0 0,34 2 30 0 0,109 5 6 0 0,-137-7-140 0 0,0 1 0 0 0,-1-1 0 0 0,1 0 0 0 0,-1 0 0 0 0,1-1 0 0 0,-1 1 0 0 0,1-1 0 0 0,-1-1 0 0 0,1 1 0 0 0,-1-1 0 0 0,0 0 0 0 0,0 0 0 0 0,0 0 0 0 0,0-1 0 0 0,0 0 0 0 0,0 0 0 0 0,4-4-20 0 0,9-6 54 0 0,5 0-228 0 0,-2-1 0 0 0,1-1 0 0 0,-2-1 0 0 0,0-1 0 0 0,-1-1 0 0 0,-1-1 0 0 0,0 0 0 0 0,-2-2-1 0 0,0 1 1 0 0,-1-2 0 0 0,-1 0 0 0 0,-2-1 0 0 0,0 0 0 0 0,2-7 174 0 0,19-142 1564 0 0,-32 158-1328 0 0,-1-1-1 0 0,0 0 1 0 0,-1 1 0 0 0,-1-1-1 0 0,0 1 1 0 0,-1-1 0 0 0,0 1-1 0 0,-1 0 1 0 0,-1 0 0 0 0,0 1-1 0 0,-1-1 1 0 0,0 1 0 0 0,-1 0 0 0 0,-1 1-1 0 0,-1-2-235 0 0,-7 86-1760 0 0,19 19 2023 0 0,4-1-1 0 0,4 0 1 0 0,4 0-1 0 0,16 49-262 0 0,-3-4 101 0 0,-21-95-39 0 0,2-1 0 0 0,2 0 0 0 0,1 0 0 0 0,2-1 0 0 0,18 34-62 0 0,-27-62 64 0 0,0 0 0 0 0,1-1 0 0 0,0 0-1 0 0,0 0 1 0 0,1 0 0 0 0,1-1-1 0 0,-1 0 1 0 0,1-1 0 0 0,1 0-1 0 0,-1 0 1 0 0,1 0 0 0 0,0-1-1 0 0,1-1 1 0 0,-1 1 0 0 0,1-2-1 0 0,0 1 1 0 0,1-1 0 0 0,-1-1-1 0 0,1 0 1 0 0,-1 0 0 0 0,1-1 0 0 0,0-1-1 0 0,0 0 1 0 0,2 0-64 0 0,4-1 65 0 0,-1-2 1 0 0,1 1-1 0 0,-1-2 0 0 0,1 0 1 0 0,-1-1-1 0 0,0-1 0 0 0,-1-1 1 0 0,1 0-1 0 0,-1-1 0 0 0,0 0 1 0 0,0-1-1 0 0,-1-1 0 0 0,-1 0 1 0 0,1-1-1 0 0,-1-1 0 0 0,-1 0 1 0 0,0 0-1 0 0,0-1 0 0 0,-2-1 1 0 0,7-8-66 0 0,-14 18-22 0 0,-1 0-1 0 0,0 0 1 0 0,0-1 0 0 0,0 1-1 0 0,0 0 1 0 0,0-1 0 0 0,-1 1 0 0 0,1-1-1 0 0,-1 1 1 0 0,0-1 0 0 0,0 0-1 0 0,0 0 1 0 0,-1 1 0 0 0,0-1 0 0 0,1 0-1 0 0,-1 0 1 0 0,0 0 0 0 0,-1 0-1 0 0,1 1 1 0 0,-1-1 0 0 0,1 0 0 0 0,-1 0-1 0 0,0 1 1 0 0,-1-1 0 0 0,1 1-1 0 0,-1-1 1 0 0,1 1 0 0 0,-1-1 0 0 0,0 1-1 0 0,0 0 1 0 0,-1 0 0 0 0,1 0-1 0 0,-1 0 1 0 0,1 0 0 0 0,-1 1 0 0 0,0-1-1 0 0,0 1 1 0 0,0-1 0 0 0,0 1-1 0 0,0 0 1 0 0,-1 1 0 0 0,1-1-1 0 0,-1 0 1 0 0,1 1 0 0 0,-1 0 0 0 0,0 0-1 0 0,1 0 1 0 0,-1 0 0 0 0,0 1-1 0 0,0-1 1 0 0,0 1 0 0 0,1 0 0 0 0,-1 0-1 0 0,0 0 1 0 0,0 1 0 0 0,0-1-1 0 0,1 1 1 0 0,-1 0 0 0 0,-3 1 22 0 0,0 2 8 0 0,1 1 0 0 0,-1-1 1 0 0,1 1-1 0 0,0 0 0 0 0,1 0 1 0 0,-1 1-1 0 0,1 0 0 0 0,0 0 1 0 0,1 0-1 0 0,-1 1 0 0 0,1-1 0 0 0,1 1 1 0 0,-1 0-1 0 0,1 0 0 0 0,0 0 1 0 0,1 1-1 0 0,-1-1 0 0 0,1 1 1 0 0,1-1-1 0 0,0 1 0 0 0,0 0 0 0 0,0-1 1 0 0,1 1-1 0 0,0 0 0 0 0,1 0 1 0 0,0 0-1 0 0,0-1 0 0 0,0 1 1 0 0,1-1-1 0 0,0 1 0 0 0,1-1 0 0 0,-1 0 1 0 0,1 1-1 0 0,1-1 0 0 0,0-1 1 0 0,2 5-9 0 0,10 5 55 0 0,1 1 0 0 0,1-2 0 0 0,0 0 0 0 0,1-1 0 0 0,1-1 1 0 0,0-1-1 0 0,1-1 0 0 0,0-1 0 0 0,1 0 0 0 0,0-2 0 0 0,0 0 1 0 0,1-2-1 0 0,0 0 0 0 0,0-2 0 0 0,0 0 0 0 0,0-2 0 0 0,1 0 1 0 0,-1-2-1 0 0,5-1-55 0 0,253-23-2589 0 0,-192-1-1437 0 0,-1-10-3513 0 0,-63 23-872 0 0</inkml:trace>
  <inkml:trace contextRef="#ctx0" brushRef="#br0" timeOffset="3201.037">6297 591 22893 0 0,'0'0'908'0'0,"0"0"-44"0"0,0 0-322 0 0,0 0-456 0 0,0 0-302 0 0,0 0-145 0 0,0 0-2 0 0,0 0 123 0 0,41-22 85 0 0,135-67 51 0 0,-51 56-21 0 0,-98 32 100 0 0,60-4-495 0 0,1 3 0 0 0,0 4 0 0 0,0 4 0 0 0,-1 4 1 0 0,12 6 519 0 0,-12 1-4828 0 0,-29-6-2961 0 0,-28-5-699 0 0</inkml:trace>
  <inkml:trace contextRef="#ctx0" brushRef="#br0" timeOffset="3635.751">7723 715 20660 0 0,'0'0'375'0'0,"0"0"-288"0"0,0 0-303 0 0,0 0-99 0 0,0 0 30 0 0,0 0 130 0 0,0 0 74 0 0,0 0 22 0 0,0 0 40 0 0,32 1 59 0 0,166 5 264 0 0,-40-6-174 0 0,-168 33-1411 0 0,-8-2 1321 0 0,2 1 0 0 0,1 0 0 0 0,1 1 0 0 0,2 1 0 0 0,1 0 0 0 0,2 1 0 0 0,1 0 1 0 0,2 0-1 0 0,2 0 0 0 0,0 16-40 0 0,4-48 24 0 0,0 0 0 0 0,1 1 0 0 0,0-1 0 0 0,-1 0 0 0 0,1 0 0 0 0,0 0 0 0 0,0 0 0 0 0,1 0 0 0 0,-1-1 0 0 0,1 1 0 0 0,-1 0 0 0 0,1 0 0 0 0,0-1 0 0 0,0 1 0 0 0,0-1 0 0 0,0 0 0 0 0,0 0 0 0 0,1 0 1 0 0,-1 0-1 0 0,1 0 0 0 0,-1 0 0 0 0,1 0 0 0 0,0-1 0 0 0,0 1 0 0 0,0-1 0 0 0,0 0 0 0 0,0 0 0 0 0,0 0 0 0 0,0 0 0 0 0,0-1 0 0 0,0 1 0 0 0,0-1 0 0 0,3 0-24 0 0,107-5 517 0 0,-82-5-576 0 0,0 0 0 0 0,0-2 0 0 0,-1-2-1 0 0,-1 0 1 0 0,0-2 0 0 0,-1-1-1 0 0,-1-2 1 0 0,-1 0 0 0 0,-1-2 0 0 0,0-1-1 0 0,16-19 60 0 0,-29 28 302 0 0,-12 14-278 0 0,0-1 1 0 0,0 1-1 0 0,0 0 1 0 0,0-1-1 0 0,0 1 1 0 0,1-1 0 0 0,-1 1-1 0 0,0-1 1 0 0,0 1-1 0 0,1-1 1 0 0,-1 1 0 0 0,0-1-1 0 0,1 0 1 0 0,-1 1-1 0 0,1-1 1 0 0,-1 1 0 0 0,0-1-1 0 0,1 0 1 0 0,-1 1-1 0 0,1-1 1 0 0,-1 0-1 0 0,1 0 1 0 0,-1 1 0 0 0,1-1-1 0 0,-1 0 1 0 0,1 0-1 0 0,0 0 1 0 0,-1 0 0 0 0,1 0-1 0 0,-1 1 1 0 0,1-1-1 0 0,-1 0 1 0 0,1 0-1 0 0,-1 0 1 0 0,1-1 0 0 0,0 1-1 0 0,0 0-24 0 0,-3 6 33 0 0,1 1-1 0 0,1-1 1 0 0,-1 0-1 0 0,1 0 1 0 0,1 1-1 0 0,-1-1 1 0 0,1 0-1 0 0,0 0 1 0 0,0 0-1 0 0,0 0 1 0 0,1 0-1 0 0,0 0 1 0 0,1 0-1 0 0,-1 0 0 0 0,1-1 1 0 0,0 1-1 0 0,0-1 1 0 0,1 0-1 0 0,0 0 1 0 0,0 0-1 0 0,0 0 1 0 0,0-1-1 0 0,1 1 1 0 0,-1-1-1 0 0,1 0 1 0 0,0-1-1 0 0,1 1 1 0 0,0 0-33 0 0,8 4-44 0 0,0-1 0 0 0,1 0 0 0 0,0-1 0 0 0,0 0 0 0 0,1-1 0 0 0,-1-1 0 0 0,1-1 0 0 0,0 0 0 0 0,0-1 0 0 0,0-1 0 0 0,0 0 0 0 0,1-1 0 0 0,4-1 44 0 0,57-7-3631 0 0,-7-7-4363 0 0,-50 9-1430 0 0</inkml:trace>
  <inkml:trace contextRef="#ctx0" brushRef="#br0" timeOffset="3945.122">8500 225 26062 0 0,'0'0'452'0'0,"0"0"-46"0"0,0 0-164 0 0,0 0-258 0 0,0 0-322 0 0,0 0-408 0 0,0 0-401 0 0,0 0-91 0 0,0 0 168 0 0,0 0 306 0 0,0 0 347 0 0,0 0 130 0 0,0 0 55 0 0,14-5 71 0 0,47-16 38 0 0,-57 21 69 0 0,0 0 0 0 0,0 0 0 0 0,0 0 0 0 0,1 0 0 0 0,-1 1 0 0 0,0-1 0 0 0,0 1 0 0 0,0 0 0 0 0,0 0 0 0 0,0 1 0 0 0,0-1 0 0 0,0 1 0 0 0,0 0 0 0 0,-1 0 0 0 0,1 0 0 0 0,0 0 0 0 0,-1 1 0 0 0,0 0 0 0 0,3 2 54 0 0,5 3-689 0 0,24 18-3006 0 0,-3 2-3487 0 0,-19-14-849 0 0</inkml:trace>
  <inkml:trace contextRef="#ctx0" brushRef="#br0" timeOffset="4351.425">9321 1065 21685 0 0,'0'0'1593'0'0,"0"0"-779"0"0,0 0-310 0 0,0 0-233 0 0,0 0-137 0 0,0 0-74 0 0,0 0-50 0 0,0 0-41 0 0,0 0-28 0 0,0 0-5 0 0,35-3 7 0 0,109-10 34 0 0,-49-18 203 0 0,-82 21-134 0 0,-7 5-83 0 0,0-1 1 0 0,-1 1-1 0 0,1-1 1 0 0,-1 0-1 0 0,-1 0 1 0 0,1 0 0 0 0,-1-1-1 0 0,0 0 1 0 0,0 0-1 0 0,-1 0 1 0 0,0 0-1 0 0,0 0 1 0 0,-1-1-1 0 0,0 1 1 0 0,0-1 0 0 0,-1 1-1 0 0,0-1 1 0 0,0 0-1 0 0,-1 0 1 0 0,0 1-1 0 0,0-1 1 0 0,-1 0-1 0 0,0 0 1 0 0,0 1 0 0 0,-1-1-1 0 0,0 1 1 0 0,0-1-1 0 0,-1 1 1 0 0,0 0-1 0 0,0 0 1 0 0,-1 0-1 0 0,0 0 1 0 0,0 0 0 0 0,0 1-1 0 0,-1 0 1 0 0,0 0-1 0 0,0 0 1 0 0,-1 1-1 0 0,1-1 1 0 0,-1 1-1 0 0,0 1 1 0 0,-1-1 0 0 0,1 1-1 0 0,-1 0 1 0 0,0 0-1 0 0,0 1 1 0 0,0 0-1 0 0,-1 0 1 0 0,1 1-1 0 0,-1 0 1 0 0,1 0 0 0 0,-6 0 36 0 0,-1 0-25 0 0,0 0 0 0 0,-1 1 0 0 0,1 0 1 0 0,0 1-1 0 0,-1 1 0 0 0,1 0 1 0 0,0 1-1 0 0,0 1 0 0 0,0 0 1 0 0,0 0-1 0 0,0 2 0 0 0,1 0 0 0 0,0 0 1 0 0,0 1-1 0 0,0 1 0 0 0,1 0 1 0 0,-1 1-1 0 0,2 0 0 0 0,-1 1 0 0 0,1 0 1 0 0,1 1-1 0 0,0 0 0 0 0,0 1 1 0 0,1 0-1 0 0,0 0 0 0 0,1 1 0 0 0,0 0 1 0 0,1 0-1 0 0,1 1 0 0 0,0 0 1 0 0,0 0-1 0 0,1 1 0 0 0,1 0 1 0 0,1 0-1 0 0,-1 0 0 0 0,1 4 25 0 0,4-12 23 0 0,0-1-1 0 0,0 0 1 0 0,1 1 0 0 0,0-1-1 0 0,0 0 1 0 0,0 0 0 0 0,0 0-1 0 0,1 0 1 0 0,-1-1 0 0 0,1 1-1 0 0,1-1 1 0 0,-1 0 0 0 0,0 0-1 0 0,1 0 1 0 0,0 0 0 0 0,0 0-1 0 0,0-1 1 0 0,1 0 0 0 0,-1 0-1 0 0,1 0 1 0 0,-1 0 0 0 0,1-1-1 0 0,0 1 1 0 0,0-1-1 0 0,0-1 1 0 0,4 2-23 0 0,141 32 767 0 0,-51-24-166 0 0,-48-7-142 0 0,0 1 0 0 0,-1 3 1 0 0,1 2-1 0 0,-2 2 0 0 0,1 3 1 0 0,-2 1-1 0 0,9 7-459 0 0,-36-14-517 0 0,139 78 1434 0 0,-112-50-4010 0 0,-9 4-4710 0 0,-30-29-3958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6:08.37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1 162 16604 0 0,'0'0'1631'0'0,"0"0"-358"0"0,0 0-498 0 0,0 0-334 0 0,0 0-245 0 0,0 0-192 0 0,0 0-62 0 0,0 0 12 0 0,0 0 21 0 0,0 0 62 0 0,0 0 38 0 0,0 0 36 0 0,0 0 25 0 0,36-17-7 0 0,114-54-10 0 0,32 17 78 0 0,-146 50-198 0 0,304-12-1540 0 0,-227 22-2174 0 0,-3 5-3665 0 0,-74-7-1582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6:05.77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5377 7681 15995 0 0,'0'0'2420'0'0,"0"0"-1744"0"0,0 0-672 0 0,0 0-127 0 0,0 0 74 0 0,36-8 147 0 0,120-27 74 0 0,98 25 366 0 0,47 53-674 0 0,-178-6-8978 0 0,-100-29-1063 0 0</inkml:trace>
  <inkml:trace contextRef="#ctx0" brushRef="#br0" timeOffset="-4585.379">4072 648 6113 0 0,'0'0'1055'0'0,"0"0"-187"0"0,-32-2-178 0 0,-102-6-267 0 0,115 8-400 0 0,1 1 1 0 0,-1 0 0 0 0,0 2 0 0 0,1 0 0 0 0,0 1-1 0 0,0 1 1 0 0,0 0 0 0 0,0 2 0 0 0,1 0-1 0 0,0 1 1 0 0,1 0 0 0 0,-1 2 0 0 0,-8 6-24 0 0,-26 14 3 0 0,-354 167 157 0 0,386-187-172 0 0,2 0 1 0 0,0 2 0 0 0,0 0 0 0 0,1 0-1 0 0,0 2 1 0 0,1 0 0 0 0,0 1-1 0 0,2 0 1 0 0,-11 15 11 0 0,-56 99-2943 0 0,41-66 2776 0 0,-4-2 0 0 0,-1-2 0 0 0,-4-2 0 0 0,-2-3 0 0 0,-24 20 167 0 0,-16 16 1027 0 0,-221 224 1944 0 0,-33 67-2971 0 0,209-218 95 0 0,6 6 0 0 0,8 6-1 0 0,8 4 1 0 0,-26 69-95 0 0,109-189 19 0 0,1 1-1 0 0,3 1 1 0 0,3 2 0 0 0,3 0-1 0 0,3 1 1 0 0,2 1-1 0 0,3 0 1 0 0,3 1-1 0 0,3 0 1 0 0,3 1 0 0 0,2-1-1 0 0,4 1 1 0 0,2-1-1 0 0,4 0 1 0 0,2-1 0 0 0,3 0-1 0 0,22 60-18 0 0,50 69-122 0 0,9-4 0 0 0,33 40 122 0 0,-71-129-73 0 0,272 494 1201 0 0,-289-532-950 0 0,3-2 1 0 0,3-2-1 0 0,2-2 0 0 0,2-2 0 0 0,3-3 0 0 0,2-1 1 0 0,3-4-1 0 0,1-1 0 0 0,2-4 0 0 0,2-2 1 0 0,2-3-1 0 0,1-3 0 0 0,2-2 0 0 0,26 6-178 0 0,916 327 3434 0 0,-886-327-3224 0 0,1-7-1 0 0,1-4 1 0 0,2-6 0 0 0,0-6-1 0 0,1-6 1 0 0,0-5-1 0 0,0-5 1 0 0,0-6-210 0 0,191-22 866 0 0,212-50-866 0 0,-66 7 849 0 0,825-82-397 0 0,-1069 123-356 0 0,-2-9 0 0 0,199-65-96 0 0,-313 71 90 0 0,-1-5-1 0 0,-2-4 1 0 0,-2-5 0 0 0,-2-4 0 0 0,-3-5 0 0 0,71-55-90 0 0,-73 46 67 0 0,-4-4 0 0 0,-3-4 0 0 0,-3-4 0 0 0,-3-4 0 0 0,-4-2 0 0 0,-4-4 1 0 0,-4-4-1 0 0,-4-2 0 0 0,52-101-67 0 0,-35 18 108 0 0,-9-2-1 0 0,-7-4 1 0 0,-9-3 0 0 0,-7-1 0 0 0,-9-3 0 0 0,-4-32-108 0 0,2-229 7 0 0,-39 363-8 0 0,-4 0-1 0 0,-4 0 0 0 0,-3 1 0 0 0,-4 1 1 0 0,-4 0-1 0 0,-23-59 2 0 0,-22-35 58 0 0,-8 2 1 0 0,-7 4-1 0 0,-8 4 1 0 0,-8 4-1 0 0,-72-93-58 0 0,100 160-80 0 0,-3 4 1 0 0,-5 2-1 0 0,-4 5 1 0 0,-4 2-1 0 0,-3 4 1 0 0,-89-64 79 0 0,77 83-196 0 0,-2 4 0 0 0,-3 4 0 0 0,-2 5 1 0 0,-2 5-1 0 0,-2 4 0 0 0,-19 0 196 0 0,-226-55-2010 0 0,-103-5 2010 0 0,402 90-120 0 0,-306-62-58 0 0,-3 16 0 0 0,-1 16 0 0 0,-3 16 0 0 0,0 16 0 0 0,-113 21 178 0 0,250 10-341 0 0,2 10-1 0 0,-116 35 342 0 0,83 0-2661 0 0,8 13-3337 0 0,162-49-3277 0 0</inkml:trace>
  <inkml:trace contextRef="#ctx0" brushRef="#br0" timeOffset="-3268.068">9856 1768 928 0 0,'0'0'566'0'0,"0"0"-354"0"0,0 0-27 0 0,0 0 172 0 0,0 0 334 0 0,0 0 472 0 0,0 0 490 0 0,0 0 364 0 0,0 0 140 0 0,0 0-22 0 0,0 0-185 0 0,22-12-269 0 0,67-35-319 0 0,-65 32 221 0 0,-24 15-1330 0 0,0 0-290 0 0,0 0-250 0 0,35 2-1568 0 0,269-52 3232 0 0,-304 50-1943 0 0,-55 40-6158 0 0,39-32 3279 0 0,3-2-3911 0 0</inkml:trace>
  <inkml:trace contextRef="#ctx0" brushRef="#br0" timeOffset="-2769.667">9953 2859 6081 0 0,'0'0'1166'0'0,"0"0"-455"0"0,0 0-315 0 0,0 0 92 0 0,0 0 316 0 0,0 0 371 0 0,0 0 235 0 0,0 0-11 0 0,0 0-194 0 0,0 0-229 0 0,0 0-186 0 0,0 0-133 0 0,0 0-141 0 0,20-1-134 0 0,146-7 133 0 0,282 20-397 0 0,-353-3-3694 0 0,-1 2-3435 0 0,-72-7-1191 0 0</inkml:trace>
  <inkml:trace contextRef="#ctx0" brushRef="#br0" timeOffset="-1770.701">10463 4391 9090 0 0,'0'0'1851'0'0,"0"0"-199"0"0,0 0-379 0 0,0 0-208 0 0,0 0-143 0 0,0 0-135 0 0,0 0-89 0 0,0 0 47 0 0,0 0 36 0 0,0 0-13 0 0,0 0-40 0 0,0 0-108 0 0,0 0-130 0 0,3-6-102 0 0,-2 2-349 0 0,1 1-1 0 0,0 0 1 0 0,0 0 0 0 0,1 0 0 0 0,-1 1-1 0 0,0-1 1 0 0,1 0 0 0 0,-1 1 0 0 0,1 0-1 0 0,0 0 1 0 0,0-1 0 0 0,0 2-1 0 0,0-1 1 0 0,0 0 0 0 0,1 1 0 0 0,-1-1-1 0 0,0 1 1 0 0,1 0 0 0 0,-1 0 0 0 0,1 0-1 0 0,-1 1 1 0 0,1-1 0 0 0,0 1-1 0 0,-1 0 1 0 0,4 0-39 0 0,326-5-1752 0 0,-302 10-2932 0 0,-21-3-174 0 0,-1 0-5330 0 0</inkml:trace>
  <inkml:trace contextRef="#ctx0" brushRef="#br0" timeOffset="-1302.025">10147 5484 5393 0 0,'0'0'3181'0'0,"0"0"-845"0"0,0 0-610 0 0,0 0-335 0 0,0 0-149 0 0,0 0-37 0 0,0 0-98 0 0,0 0-171 0 0,0 0-173 0 0,0 0-124 0 0,0 0-83 0 0,0 0-53 0 0,36-13-43 0 0,111-37-111 0 0,-126 42-302 0 0,1 2-1 0 0,0 0 0 0 0,0 1 1 0 0,0 2-1 0 0,1 0 0 0 0,0 1 1 0 0,-1 1-1 0 0,1 2 0 0 0,6 0-46 0 0,4 1-5 0 0,63 20-2435 0 0,-66-8-1866 0 0,-2 2-4179 0 0,-17-10 1517 0 0</inkml:trace>
  <inkml:trace contextRef="#ctx0" brushRef="#br0" timeOffset="-885.13">8879 6424 10018 0 0,'0'0'2031'0'0,"0"0"-450"0"0,0 0-221 0 0,0 0-16 0 0,0 0-26 0 0,0 0-155 0 0,0 0-63 0 0,0 0-183 0 0,0 0-246 0 0,0 0-120 0 0,0 0-219 0 0,0 0-164 0 0,0 0-81 0 0,6 1-59 0 0,247 18-91 0 0,-53-6 966 0 0,-67 0-3187 0 0,-24 3-2913 0 0,-2 6-4107 0 0,-91-18 2580 0 0</inkml:trace>
  <inkml:trace contextRef="#ctx0" brushRef="#br0" timeOffset="-506.288">8304 7125 13651 0 0,'0'0'2146'0'0,"0"0"-358"0"0,0 0-545 0 0,0 0-367 0 0,0 0-217 0 0,0 0-126 0 0,0 0-114 0 0,0 0-112 0 0,0 0-126 0 0,0 0-97 0 0,0 0-41 0 0,0 0-18 0 0,6-3-5 0 0,110 4 191 0 0,186 25-996 0 0,-174-20-9622 0 0,-107-5 133 0 0</inkml:trace>
  <inkml:trace contextRef="#ctx0" brushRef="#br0" timeOffset="449.998">1581 7001 11682 0 0,'0'0'4024'0'0,"0"0"-1990"0"0,0 0-1043 0 0,0 0-429 0 0,0 0-229 0 0,0 0-95 0 0,0 0-62 0 0,33-10-34 0 0,101-33-40 0 0,-36 32-6 0 0,238 31-235 0 0,-227-11-2855 0 0,-1-2-4206 0 0,-74-5-2615 0 0</inkml:trace>
  <inkml:trace contextRef="#ctx0" brushRef="#br0" timeOffset="832.664">1 5680 11002 0 0,'0'0'2542'0'0,"0"0"-427"0"0,0 0-680 0 0,0 0-580 0 0,0 0-452 0 0,0 0-271 0 0,0 0-92 0 0,0 0 59 0 0,0 0 74 0 0,0 0 84 0 0,36-17 59 0 0,118-51 31 0 0,-22 45 304 0 0,71 14 62 0 0,7-1-1399 0 0,-72 2-6953 0 0,-116 6-1235 0 0</inkml:trace>
  <inkml:trace contextRef="#ctx0" brushRef="#br0" timeOffset="1196.218">372 4050 8874 0 0,'0'0'3514'0'0,"0"0"-1235"0"0,0 0-1084 0 0,0 0-573 0 0,0 0-273 0 0,0 0-12 0 0,0 0 73 0 0,0 0 39 0 0,0 0-39 0 0,0 0-108 0 0,0 0-90 0 0,0 0-64 0 0,29-2-38 0 0,178-4 78 0 0,-133-9-3771 0 0,-28-4-4750 0 0,-33 13 850 0 0</inkml:trace>
  <inkml:trace contextRef="#ctx0" brushRef="#br0" timeOffset="1531.784">599 2553 15739 0 0,'0'0'1119'0'0,"0"0"-22"0"0,0 0-263 0 0,0 0-355 0 0,0 0-180 0 0,0 0-71 0 0,0 0 25 0 0,0 0 58 0 0,0 0 28 0 0,0 0 10 0 0,0 0-65 0 0,0 0-101 0 0,0 0-110 0 0,9-30-98 0 0,34-92-62 0 0,-43 120 82 0 0,0 0 0 0 0,1 0-1 0 0,-1 0 1 0 0,1 0 0 0 0,-1 0-1 0 0,1 0 1 0 0,0 0-1 0 0,0 0 1 0 0,0 1 0 0 0,0-1-1 0 0,0 0 1 0 0,0 1 0 0 0,0-1-1 0 0,0 0 1 0 0,1 1 0 0 0,-1-1-1 0 0,1 1 1 0 0,-1 0 0 0 0,1 0-1 0 0,-1-1 1 0 0,1 1 0 0 0,0 0-1 0 0,0 0 1 0 0,-1 1 0 0 0,1-1-1 0 0,0 0 1 0 0,0 0-1 0 0,0 1 1 0 0,0 0 0 0 0,0-1-1 0 0,0 1 1 0 0,0 0 0 0 0,1 0 5 0 0,6-1-34 0 0,349-21-3452 0 0,-212 21-6606 0 0,-119 1 2405 0 0</inkml:trace>
  <inkml:trace contextRef="#ctx0" brushRef="#br0" timeOffset="1880.798">1423 1121 6689 0 0,'0'0'4285'0'0,"0"0"-2446"0"0,0 0-912 0 0,0 0-385 0 0,0 0-258 0 0,0 0-119 0 0,0 0 33 0 0,0 0 124 0 0,0 0 182 0 0,0 0 170 0 0,0 0 70 0 0,0 0-4 0 0,12-17-97 0 0,37-49-135 0 0,17 33 375 0 0,61 5-825 0 0,0 6-1 0 0,95-3-57 0 0,-136 16-685 0 0,50-3-2693 0 0,-47 7-3658 0 0,-56 3-1927 0 0</inkml:trace>
  <inkml:trace contextRef="#ctx0" brushRef="#br0" timeOffset="2236.214">3314 104 15019 0 0,'0'0'1626'0'0,"0"0"-198"0"0,0 0-529 0 0,0 0-483 0 0,0 0-341 0 0,0 0-214 0 0,0 0-66 0 0,0 0 15 0 0,0 0 62 0 0,0 0 43 0 0,33-14 38 0 0,101-42 18 0 0,-47 42 29 0 0,572-5-1586 0 0,-493 19-2858 0 0,-57 0-1614 0 0,-68 0-494 0 0</inkml:trace>
  <inkml:trace contextRef="#ctx0" brushRef="#br0" timeOffset="2988.509">8435 321 18196 0 0,'0'0'1656'0'0,"0"0"-936"0"0,0 0-424 0 0,0 0-232 0 0,192-71-64 0 0,-127 70 24 0 0,6 1-24 0 0,9 1-48 0 0,5 11-256 0 0,3 1-448 0 0,9 2-608 0 0,0 1-1017 0 0,-2 1-1295 0 0,-18-4-2394 0 0,-26-5-311 0 0</inkml:trace>
  <inkml:trace contextRef="#ctx0" brushRef="#br0" timeOffset="6049.615">11821 2111 2801 0 0,'0'0'320'0'0,"0"0"-103"0"0,0 0-33 0 0,0 0 127 0 0,0 0 349 0 0,0 0 423 0 0,0 0 342 0 0,0 0 239 0 0,0 0-24 0 0,0 0-196 0 0,0 0-300 0 0,1-5-322 0 0,-1 3-787 0 0,0 1-1 0 0,0-1 1 0 0,0 1 0 0 0,0 0 0 0 0,-1-1-1 0 0,1 1 1 0 0,0-1 0 0 0,-1 1-1 0 0,1 0 1 0 0,-1 0 0 0 0,1-1 0 0 0,-1 1-1 0 0,0 0 1 0 0,0 0 0 0 0,1-1-1 0 0,-1 1 1 0 0,0 0 0 0 0,0 0 0 0 0,0 0-1 0 0,0 0 1 0 0,0 0 0 0 0,0 1-1 0 0,0-1 1 0 0,-1 0 0 0 0,1 0 0 0 0,0 1-1 0 0,0-1 1 0 0,-1 1 0 0 0,1-1-1 0 0,0 1 1 0 0,-1-1 0 0 0,1 1 0 0 0,-1 0-1 0 0,1 0 1 0 0,0 0 0 0 0,-1 0-1 0 0,1 0 1 0 0,-1 0 0 0 0,1 0 0 0 0,0 0-1 0 0,-1 0 1 0 0,1 0 0 0 0,0 1-1 0 0,-1-1 1 0 0,1 1 0 0 0,0-1 0 0 0,-1 1-1 0 0,1 0 1 0 0,0-1 0 0 0,0 1-1 0 0,-2 1-34 0 0,-1-2-52 0 0,-21 5 84 0 0,0 1-1 0 0,1 2 1 0 0,-1 0 0 0 0,2 1 0 0 0,-1 2 0 0 0,1 0 0 0 0,1 2 0 0 0,0 0-1 0 0,1 2 1 0 0,-5 4-32 0 0,-5-1 32 0 0,1 1 0 0 0,1 1 0 0 0,1 2-1 0 0,1 1 1 0 0,0 1 0 0 0,2 1 0 0 0,1 2-1 0 0,1 0 1 0 0,2 2 0 0 0,0 0 0 0 0,2 1-1 0 0,1 1 1 0 0,2 0 0 0 0,1 2 0 0 0,1 0-1 0 0,-4 20-31 0 0,7-12 54 0 0,3 0 0 0 0,1 0 0 0 0,2 1-1 0 0,1-1 1 0 0,3 1 0 0 0,1 0 0 0 0,6 39-54 0 0,-3-64 113 0 0,0 0 0 0 0,2 0 0 0 0,-1 0 1 0 0,2-1-1 0 0,0 1 0 0 0,1-1 1 0 0,1-1-1 0 0,0 1 0 0 0,1-2 0 0 0,1 1 1 0 0,0-1-1 0 0,1 0 0 0 0,0-1 0 0 0,1-1 1 0 0,1 0-1 0 0,0 0 0 0 0,11 6-113 0 0,-8-13 268 0 0,0-1-1 0 0,1-1 0 0 0,0-1 1 0 0,0 0-1 0 0,0-2 0 0 0,0 1 1 0 0,0-2-1 0 0,-1 0 0 0 0,1-1 0 0 0,0-1 1 0 0,-1-1-1 0 0,1 0 0 0 0,-1-1 1 0 0,0-1-1 0 0,13-6-267 0 0,-23 10 23 0 0,83-27 192 0 0,-1-4-1 0 0,-2-3 1 0 0,-1-5-1 0 0,-2-3 0 0 0,68-49-214 0 0,-132 81 57 0 0,0-2-1 0 0,-1 0 1 0 0,-1-2 0 0 0,0 0-1 0 0,-2 0 1 0 0,1-1-1 0 0,-2-1 1 0 0,0-1-1 0 0,-1 0 1 0 0,-1-1-1 0 0,-1 0 1 0 0,-1-1-1 0 0,-1 0 1 0 0,0 0 0 0 0,-2-1-1 0 0,-1 0 1 0 0,0 0-1 0 0,-2-1 1 0 0,0 0-1 0 0,-1-10-56 0 0,-2 11-45 0 0,-2 0 0 0 0,0 0 0 0 0,-2 1 0 0 0,0-1 0 0 0,-2 0 0 0 0,0 1 0 0 0,-1 0 0 0 0,-1 0 0 0 0,-1 0 0 0 0,-1 1 0 0 0,-1 0 0 0 0,-1 1 0 0 0,-1-1 45 0 0,6 11-52 0 0,-1-1-1 0 0,0 1 1 0 0,0 0-1 0 0,-1 1 1 0 0,0 0-1 0 0,-1 0 1 0 0,1 1-1 0 0,-1 0 1 0 0,-1 0 0 0 0,0 1-1 0 0,0 0 1 0 0,0 1-1 0 0,0 0 1 0 0,-1 1-1 0 0,0 0 1 0 0,0 1-1 0 0,0 0 1 0 0,0 0 0 0 0,0 1-1 0 0,-1 1 1 0 0,1 0-1 0 0,-1 0 1 0 0,1 1-1 0 0,0 1 1 0 0,-10 1 52 0 0,-7 6-95 0 0,1 0 1 0 0,0 2-1 0 0,0 1 0 0 0,0 1 0 0 0,2 2 1 0 0,-1 0-1 0 0,2 2 0 0 0,0 0 1 0 0,1 2-1 0 0,1 0 0 0 0,0 2 1 0 0,2 0-1 0 0,0 2 0 0 0,2 0 1 0 0,0 1-1 0 0,-6 12 95 0 0,-45 81-2271 0 0,29-36-3901 0 0,21-39-4298 0 0</inkml:trace>
  <inkml:trace contextRef="#ctx0" brushRef="#br0" timeOffset="8960.981">11669 2652 0 0 0,'0'0'1174'0'0,"0"0"-236"0"0,0 0-48 0 0,0 0 89 0 0,0 0 253 0 0,0 0 234 0 0,0 0 207 0 0,0 0 125 0 0,0 0 5 0 0,0 0-29 0 0,0 0-126 0 0,9-28-225 0 0,26-86-218 0 0,-32 241-2363 0 0,-5-106 1169 0 0,1 1 0 0 0,0-1 0 0 0,2 0 0 0 0,0 1 0 0 0,2-1 0 0 0,0 0-1 0 0,1 0 1 0 0,2 0 0 0 0,0 0 0 0 0,6 14-11 0 0,16 28 203 0 0,-100-77-11384 0 0,49 11 10417 0 0,-146-24-1463 0 0,62-5 9426 0 0,96 19 2114 0 0,30 1-7004 0 0,43-4-3570 0 0,-56 15 2006 0 0,79-16-860 0 0,0 4 1 0 0,1 4 0 0 0,0 4-1 0 0,0 3 1 0 0,51 7 114 0 0,-70 6-3194 0 0,-25 3-4849 0 0,-33-9-1438 0 0</inkml:trace>
  <inkml:trace contextRef="#ctx0" brushRef="#br0" timeOffset="10002.728">11954 4183 2633 0 0,'0'0'970'0'0,"0"0"53"0"0,0 0-81 0 0,0 0-59 0 0,0 0-11 0 0,0 0-37 0 0,0 0-70 0 0,0 0-95 0 0,0 0-145 0 0,0 0-155 0 0,0 0-121 0 0,0 0-100 0 0,-31-25-67 0 0,-99-75-26 0 0,128 97-54 0 0,0 1 0 0 0,1 0 0 0 0,-1 0 0 0 0,0 0 0 0 0,-1 1 0 0 0,1-1 0 0 0,0 0 0 0 0,0 1 0 0 0,-1-1 0 0 0,1 1 0 0 0,-1 0 0 0 0,1 0 0 0 0,-1 0 0 0 0,1 0 0 0 0,-1 0 0 0 0,0 1 0 0 0,0-1 0 0 0,1 1 0 0 0,-1 0 0 0 0,0-1 0 0 0,0 1 0 0 0,1 1 0 0 0,-1-1 0 0 0,0 0 0 0 0,0 1 0 0 0,1-1 0 0 0,-1 1 0 0 0,0 0 0 0 0,-1 0-2 0 0,-6 3 10 0 0,-27 8 183 0 0,1 0 0 0 0,0 3 0 0 0,1 1 1 0 0,1 1-1 0 0,0 2 0 0 0,2 1 0 0 0,0 2 1 0 0,1 1-1 0 0,1 1 0 0 0,2 2 0 0 0,-25 27-193 0 0,43-40 89 0 0,0-1-1 0 0,1 1 1 0 0,0 1-1 0 0,2-1 1 0 0,-1 1-1 0 0,1 1 1 0 0,1-1-1 0 0,1 1 0 0 0,0 1 1 0 0,1-1-1 0 0,0 0 1 0 0,2 1-1 0 0,0 0 1 0 0,0 0-1 0 0,1-1 1 0 0,1 1-1 0 0,1 0 0 0 0,0 0 1 0 0,1 0-1 0 0,1-1 1 0 0,1 1-1 0 0,0-1 1 0 0,0 0-1 0 0,2 0 1 0 0,0 0-1 0 0,1 0 0 0 0,0-1 1 0 0,1-1-1 0 0,0 1 1 0 0,1-1-1 0 0,1-1 1 0 0,0 1-1 0 0,1-2 1 0 0,0 1-1 0 0,1-2 0 0 0,0 1 1 0 0,1-2-1 0 0,0 0 1 0 0,0 0-1 0 0,1-1 1 0 0,8 3-89 0 0,-5-3 166 0 0,1-2 0 0 0,-1 0 0 0 0,2 0 1 0 0,-1-2-1 0 0,0 0 0 0 0,1-2 0 0 0,0 0 1 0 0,-1 0-1 0 0,1-2 0 0 0,0-1 0 0 0,0 0 1 0 0,0-1-1 0 0,-1-1 0 0 0,1-1 0 0 0,-1 0 1 0 0,0-2-1 0 0,0 0 0 0 0,-1-1 1 0 0,0 0-1 0 0,0-2 0 0 0,0 0 0 0 0,-1-1 1 0 0,-1 0-1 0 0,4-4-166 0 0,-4 3 41 0 0,0-1 0 0 0,-1 0 0 0 0,0-1 0 0 0,-1-1 0 0 0,-1 0 0 0 0,0-1 0 0 0,-1 0 0 0 0,-1 0 0 0 0,0-1 0 0 0,-1-1 0 0 0,-1 0 0 0 0,0 0 0 0 0,-1 0 0 0 0,-1-1 0 0 0,-1 0 0 0 0,0 0 0 0 0,-2-1 0 0 0,0 1 0 0 0,-1-1 0 0 0,-1 1 0 0 0,0-1 0 0 0,-2 0 0 0 0,0 0 0 0 0,-1 1 0 0 0,-1-1 0 0 0,0 1 0 0 0,-2-1-41 0 0,2 7-68 0 0,0 1 0 0 0,-1 0 1 0 0,-1 0-1 0 0,0 0 0 0 0,0 0 0 0 0,-1 1 1 0 0,0 0-1 0 0,-1 0 0 0 0,0 1 1 0 0,-1 0-1 0 0,0 0 0 0 0,0 0 0 0 0,-1 1 1 0 0,0 1-1 0 0,0-1 0 0 0,-1 1 1 0 0,0 1-1 0 0,0 0 0 0 0,-1 0 1 0 0,0 1-1 0 0,0 1 0 0 0,0 0 0 0 0,0 0 1 0 0,0 1-1 0 0,-1 0 0 0 0,0 1 1 0 0,1 0-1 0 0,-1 1 0 0 0,0 1 0 0 0,0 0 1 0 0,0 0-1 0 0,0 1 0 0 0,0 1 1 0 0,1-1-1 0 0,-12 5 68 0 0,7 0-175 0 0,-1 1-1 0 0,1 0 1 0 0,1 2 0 0 0,-1-1-1 0 0,1 2 1 0 0,1 0 0 0 0,0 1-1 0 0,0 1 1 0 0,1 0 0 0 0,1 0-1 0 0,0 1 1 0 0,1 1 0 0 0,-8 11 175 0 0,-66 124-9866 0 0,72-120 2440 0 0</inkml:trace>
  <inkml:trace contextRef="#ctx0" brushRef="#br0" timeOffset="10373.737">11482 4535 0 0 0,'0'0'1306'0'0,"0"0"-525"0"0,0 0-155 0 0,0 0 219 0 0,0 0 417 0 0,0 0 351 0 0,0 0 69 0 0,0 0-187 0 0,0 0-385 0 0,0 0-393 0 0,0 0-321 0 0,0 0-249 0 0,5-3-158 0 0,-6 4 17 0 0,1-1-1 0 0,0 1 0 0 0,-1-1 0 0 0,1 1 1 0 0,0-1-1 0 0,0 1 0 0 0,0 0 0 0 0,-1-1 1 0 0,1 1-1 0 0,0-1 0 0 0,0 1 1 0 0,0-1-1 0 0,0 1 0 0 0,0-1 0 0 0,0 1 1 0 0,0 0-1 0 0,0-1 0 0 0,0 1 1 0 0,1-1-1 0 0,-1 1 0 0 0,0-1 0 0 0,0 1 1 0 0,0-1-1 0 0,1 1 0 0 0,-1-1 0 0 0,0 1 1 0 0,1-1-1 0 0,-1 1 0 0 0,0-1 1 0 0,1 1-1 0 0,-1-1 0 0 0,0 0 0 0 0,1 1 1 0 0,-1-1-1 0 0,1 1 0 0 0,-1-1 1 0 0,1 0-1 0 0,-1 0 0 0 0,1 1 0 0 0,-1-1 1 0 0,1 0-1 0 0,-1 0 0 0 0,1 0 0 0 0,-1 1 1 0 0,1-1-1 0 0,-1 0 0 0 0,2 0-5 0 0,-12 26 202 0 0,-20 197 1327 0 0,32-217-1941 0 0,2-38-8594 0 0,-4 26 4476 0 0</inkml:trace>
  <inkml:trace contextRef="#ctx0" brushRef="#br0" timeOffset="10784.232">11313 4611 1200 0 0,'0'0'2374'0'0,"0"0"-220"0"0,0 0 12 0 0,0 0 53 0 0,0 0-51 0 0,0 0-173 0 0,0 0-341 0 0,0 0-394 0 0,0 0-399 0 0,0 0-328 0 0,0 0-186 0 0,0 0-105 0 0,1-6-38 0 0,-1 4-188 0 0,1-1 0 0 0,0 1 0 0 0,0 0 0 0 0,0 0 0 0 0,0 0 0 0 0,0 0 0 0 0,0 0 0 0 0,1 1 0 0 0,-1-1 0 0 0,1 0 0 0 0,-1 0 0 0 0,1 1 0 0 0,0-1 0 0 0,-1 1 0 0 0,1 0 0 0 0,0-1 0 0 0,0 1 0 0 0,0 0 0 0 0,0 0 0 0 0,0 0 0 0 0,0 0 0 0 0,0 1 0 0 0,1-1 0 0 0,-1 0 0 0 0,0 1 0 0 0,0 0 0 0 0,1-1 0 0 0,-1 1 0 0 0,0 0 0 0 0,1 0 0 0 0,-1 0 0 0 0,0 1 0 0 0,0-1 0 0 0,1 0 0 0 0,-1 1 0 0 0,0 0 0 0 0,0-1 0 0 0,0 1 0 0 0,2 1-16 0 0,-2-2 10 0 0,250 20 202 0 0,-170-8-2545 0 0,-1 1-3424 0 0,-42-5-4664 0 0</inkml:trace>
  <inkml:trace contextRef="#ctx0" brushRef="#br0" timeOffset="11407.183">11537 5413 5585 0 0,'0'0'1743'0'0,"0"0"-46"0"0,0 0-308 0 0,0 0-194 0 0,0 0-235 0 0,0 0-278 0 0,0 0-245 0 0,0 0-198 0 0,0 0-126 0 0,0 0-62 0 0,0 0-2 0 0,0 0 49 0 0,-31-17 62 0 0,-101-53 58 0 0,47 48 360 0 0,64 25-407 0 0,1-4-121 0 0,-1 1 1 0 0,0 1-1 0 0,0 1 1 0 0,0 1-1 0 0,1 1 1 0 0,0 1-1 0 0,-1 0 1 0 0,2 2 0 0 0,-1 0-1 0 0,1 2 1 0 0,0 0-1 0 0,1 0 1 0 0,0 2-1 0 0,0 0 1 0 0,1 2-1 0 0,1 0 1 0 0,0 0 0 0 0,1 1-1 0 0,0 1 1 0 0,1 1-1 0 0,1 0 1 0 0,0 1-1 0 0,1 0 1 0 0,1 1-1 0 0,1 0 1 0 0,1 1 0 0 0,0 0-1 0 0,1 0 1 0 0,1 1-1 0 0,1 0 1 0 0,1 0-1 0 0,-2 18-50 0 0,5-23 75 0 0,1-1 0 0 0,0 0 0 0 0,1 0 0 0 0,0 0 0 0 0,2 0 0 0 0,-1 1 0 0 0,2-1 0 0 0,0-1 0 0 0,0 1 0 0 0,2 0 0 0 0,-1-1 0 0 0,2 0 0 0 0,0 0 0 0 0,0 0 0 0 0,1-1 0 0 0,1 0 0 0 0,0 0 0 0 0,1-1 0 0 0,0 0 0 0 0,0 0 0 0 0,1-1 0 0 0,1-1 0 0 0,-1 1 0 0 0,2-2 0 0 0,-1 1 0 0 0,1-2 0 0 0,1 0 0 0 0,-1 0 0 0 0,1-1 0 0 0,2 0-75 0 0,5 1 135 0 0,0-2-1 0 0,0-1 1 0 0,1 0-1 0 0,0-1 1 0 0,0-2-1 0 0,0 0 1 0 0,0-1-1 0 0,0-1 1 0 0,-1-1 0 0 0,1-1-1 0 0,0 0 1 0 0,-1-2-1 0 0,1 0 1 0 0,-1-2-1 0 0,-1 0 1 0 0,1-1-1 0 0,-1-1 1 0 0,-1-1-1 0 0,0 0 1 0 0,0-2 0 0 0,-1 0-1 0 0,0 0 1 0 0,-1-2-1 0 0,-1 0 1 0 0,0-1-1 0 0,-1-1 1 0 0,-1 0-1 0 0,0 0 1 0 0,-1-1 0 0 0,-1-1-1 0 0,0 0 1 0 0,-2-1-1 0 0,0 0 1 0 0,-1 0-1 0 0,-1-1 1 0 0,-1-1-135 0 0,-1 5 28 0 0,-1-2 0 0 0,-1 1 0 0 0,-1 0 0 0 0,0-1 0 0 0,-1 1 0 0 0,-1-1 1 0 0,-1 1-1 0 0,-1-1 0 0 0,0 1 0 0 0,-1 0 0 0 0,-1 0 0 0 0,-4-12-28 0 0,5 18-37 0 0,-1-1 0 0 0,-1 0 0 0 0,0 1 0 0 0,0 0 0 0 0,-1 0 1 0 0,0 1-1 0 0,-1 0 0 0 0,0 0 0 0 0,-1 0 0 0 0,0 1 0 0 0,-1 0 0 0 0,0 0 0 0 0,0 1 0 0 0,0 1 0 0 0,-1-1 0 0 0,-1 1 0 0 0,1 1 0 0 0,-1 0 0 0 0,0 1 0 0 0,0 0 0 0 0,-1 0 0 0 0,1 1 0 0 0,-1 1 1 0 0,0 0-1 0 0,0 0 0 0 0,0 1 0 0 0,-9 0 37 0 0,0 2-72 0 0,0 0 0 0 0,1 1 0 0 0,-1 1 0 0 0,1 1 0 0 0,0 1-1 0 0,0 1 1 0 0,0 0 0 0 0,1 2 0 0 0,-1 0 0 0 0,2 1 0 0 0,-1 1 0 0 0,1 1 0 0 0,0 0 0 0 0,1 2 0 0 0,0 0 0 0 0,1 0 0 0 0,1 2 0 0 0,0 0 0 0 0,0 1 0 0 0,-1 3 72 0 0,8-7-555 0 0,1 0-1 0 0,0 0 1 0 0,0 1 0 0 0,1 0 0 0 0,1 0-1 0 0,0 0 1 0 0,1 1 0 0 0,0 0 0 0 0,1 0-1 0 0,0 0 1 0 0,1 0 0 0 0,1 0-1 0 0,0 1 556 0 0,0 24-6174 0 0,1-10-2408 0 0</inkml:trace>
  <inkml:trace contextRef="#ctx0" brushRef="#br0" timeOffset="11772.298">11219 5651 6033 0 0,'0'0'2059'0'0,"0"0"-209"0"0,0 0-432 0 0,0 0-259 0 0,0 0-175 0 0,0 0-177 0 0,0 0-207 0 0,0 0-184 0 0,0 0-167 0 0,0 0-114 0 0,0 0-43 0 0,0 0-9 0 0,0 0 5 0 0,-4 7 10 0 0,-3 10 12 0 0,0 0-1 0 0,1 1 1 0 0,1-1-1 0 0,1 1 1 0 0,0 0-1 0 0,2 0 0 0 0,0 1 1 0 0,0-1-1 0 0,2 0 1 0 0,1 3-110 0 0,-10 93 858 0 0,8-112-1196 0 0,-1 5-298 0 0,-3-7-7780 0 0,1-3 1190 0 0</inkml:trace>
  <inkml:trace contextRef="#ctx0" brushRef="#br0" timeOffset="12094.09">10831 5767 13827 0 0,'0'0'2263'0'0,"0"0"-480"0"0,0 0-888 0 0,0 0-490 0 0,0 0-183 0 0,0 0 26 0 0,0 0 141 0 0,0 0 70 0 0,0 0-43 0 0,37-4-97 0 0,122-14-103 0 0,143 0-613 0 0,-186 24-7779 0 0,-87-2-2589 0 0</inkml:trace>
  <inkml:trace contextRef="#ctx0" brushRef="#br0" timeOffset="14632.47">10372 3663 1464 0 0,'0'0'1175'0'0,"0"0"-616"0"0,0 0-326 0 0,0 0-223 0 0,0 0-140 0 0,0 0-15 0 0,0 0 61 0 0,0 0 61 0 0,0 0 55 0 0,0 0 28 0 0,0 0 36 0 0,11 1 42 0 0,5 2-246 0 0,65 2 2022 0 0,-7-41 4991 0 0,-73 35-6850 0 0,0-1 1 0 0,0 0-1 0 0,0 0 1 0 0,0 0-1 0 0,-1 0 0 0 0,1 0 1 0 0,-1-1-1 0 0,0 1 1 0 0,1 0-1 0 0,-1 0 0 0 0,0 0 1 0 0,0 0-1 0 0,0 0 1 0 0,0-1-1 0 0,-1 1 0 0 0,1 0 1 0 0,0 0-1 0 0,-1 0 1 0 0,0 0-1 0 0,1 0 0 0 0,-1 0 1 0 0,0 0-1 0 0,0 0 1 0 0,0 0-1 0 0,0 0 1 0 0,-1 1-1 0 0,1-1 0 0 0,0 0 1 0 0,-1 1-1 0 0,1-1 1 0 0,-1 1-1 0 0,0-1 0 0 0,1 1 1 0 0,-1 0-1 0 0,0 0 1 0 0,0 0-1 0 0,0 0 0 0 0,0 0 1 0 0,0 0-1 0 0,-1 0-55 0 0,-83-33-482 0 0,66 29 493 0 0,0 1 1 0 0,-1 1 0 0 0,1 1 0 0 0,-1 0 0 0 0,0 2 0 0 0,1 0 0 0 0,-1 2 0 0 0,0 0 0 0 0,1 1-1 0 0,0 1 1 0 0,-1 1 0 0 0,2 1 0 0 0,-1 1 0 0 0,1 1 0 0 0,0 0 0 0 0,0 1 0 0 0,1 1-1 0 0,0 1 1 0 0,1 0 0 0 0,0 2 0 0 0,1 0 0 0 0,1 1 0 0 0,0 0 0 0 0,1 1 0 0 0,0 1 0 0 0,1 0-1 0 0,1 0 1 0 0,0 2 0 0 0,2-1 0 0 0,0 2 0 0 0,1-1 0 0 0,0 1 0 0 0,1 4-12 0 0,3-14 68 0 0,1 0 0 0 0,0 0 0 0 0,1 0-1 0 0,0 1 1 0 0,1 0 0 0 0,0-1 0 0 0,0 1 0 0 0,1 0 0 0 0,0 0 0 0 0,1 0 0 0 0,0 0 0 0 0,1 0 0 0 0,0 0 0 0 0,0 0 0 0 0,1 0 0 0 0,0 0 0 0 0,1-1 0 0 0,0 1 0 0 0,1-1 0 0 0,0 0-1 0 0,0 0 1 0 0,1 0 0 0 0,0 0 0 0 0,0-1 0 0 0,1 0 0 0 0,0 0 0 0 0,1-1 0 0 0,0 1 0 0 0,0-1 0 0 0,0-1 0 0 0,1 1 0 0 0,0-1 0 0 0,0-1 0 0 0,1 1 0 0 0,0-2 0 0 0,0 1 0 0 0,8 2-68 0 0,-2-2 175 0 0,1-1 1 0 0,0 0-1 0 0,0-1 1 0 0,0-1 0 0 0,1-1-1 0 0,-1 0 1 0 0,1-1 0 0 0,-1-1-1 0 0,0-1 1 0 0,0 0-1 0 0,1-1 1 0 0,-1 0 0 0 0,-1-2-1 0 0,1 0 1 0 0,-1 0 0 0 0,1-2-1 0 0,-2 0 1 0 0,1 0-1 0 0,-1-1 1 0 0,0-1 0 0 0,-1-1-1 0 0,0 0 1 0 0,0 0 0 0 0,-1-1-1 0 0,-1-1 1 0 0,0 0 0 0 0,0-1-1 0 0,-1 0 1 0 0,-1 0-1 0 0,0-1 1 0 0,-1 0 0 0 0,-1-1-1 0 0,0 0 1 0 0,0 0 0 0 0,-2 0-1 0 0,0-1 1 0 0,-1 0-1 0 0,0 0 1 0 0,0-8-176 0 0,-3 14-10 0 0,0 0 0 0 0,0-1 0 0 0,0 1 0 0 0,-2 0 1 0 0,1-1-1 0 0,-1 1 0 0 0,-1 0 0 0 0,0 0 0 0 0,0-1 0 0 0,-1 2 0 0 0,0-1 0 0 0,-1 0 0 0 0,0 0 0 0 0,0 1 0 0 0,-1 0 1 0 0,-1 0-1 0 0,1 0 0 0 0,-1 1 0 0 0,-1 0 0 0 0,0 0 0 0 0,0 0 0 0 0,0 1 0 0 0,-1 0 0 0 0,0 1 0 0 0,0-1 0 0 0,-1 2 1 0 0,0-1-1 0 0,0 1 0 0 0,0 0 0 0 0,0 1 0 0 0,-1 0 0 0 0,0 1 0 0 0,0 0 0 0 0,0 0 0 0 0,-6 0 10 0 0,2 5-63 0 0,-1 1-1 0 0,0 0 0 0 0,0 0 1 0 0,1 2-1 0 0,0 0 0 0 0,0 1 1 0 0,0 0-1 0 0,1 1 0 0 0,0 0 1 0 0,0 1-1 0 0,1 0 0 0 0,0 1 1 0 0,0 1-1 0 0,1 0 0 0 0,0 1 1 0 0,1 0-1 0 0,0 0 0 0 0,1 1 1 0 0,1 0-1 0 0,-1 1 0 0 0,2 0 1 0 0,0 0-1 0 0,0 0 0 0 0,1 1 1 0 0,1 0-1 0 0,0 0 0 0 0,1 1 1 0 0,1 0-1 0 0,0-1 0 0 0,1 1 1 0 0,1 0-1 0 0,0 0 1 0 0,1 0-1 0 0,2 14 64 0 0,-2-23 17 0 0,2-1-1 0 0,-1 0 1 0 0,1 0 0 0 0,-1 1-1 0 0,1-1 1 0 0,1-1 0 0 0,-1 1-1 0 0,1 0 1 0 0,0 0 0 0 0,0-1-1 0 0,0 0 1 0 0,0 1 0 0 0,1-1 0 0 0,0-1-1 0 0,0 1 1 0 0,0 0 0 0 0,0-1-1 0 0,1 0 1 0 0,-1 0 0 0 0,1 0-1 0 0,0-1 1 0 0,0 1 0 0 0,0-1-1 0 0,0 0 1 0 0,0-1 0 0 0,0 1 0 0 0,0-1-1 0 0,1 0 1 0 0,-1 0 0 0 0,0-1-1 0 0,1 0 1 0 0,-1 0 0 0 0,3 0-17 0 0,2 0 77 0 0,0-1 1 0 0,0-1-1 0 0,0 1 0 0 0,0-2 1 0 0,0 1-1 0 0,0-1 1 0 0,0-1-1 0 0,-1 0 0 0 0,0 0 1 0 0,0-1-1 0 0,0 0 1 0 0,0-1-1 0 0,-1 0 1 0 0,0 0-1 0 0,0 0 0 0 0,0-1 1 0 0,2-3-78 0 0,-2 0 75 0 0,-1 0-1 0 0,1-1 1 0 0,-2 0 0 0 0,1 0 0 0 0,-2 0-1 0 0,1-1 1 0 0,-2 0 0 0 0,1 0 0 0 0,-2 0-1 0 0,1 0 1 0 0,-2-1 0 0 0,0 1 0 0 0,0-1-1 0 0,-1 0 1 0 0,-1 0 0 0 0,0 1 0 0 0,0-1-1 0 0,-2 0 1 0 0,0 0-75 0 0,-1 3-12 0 0,-1 0-1 0 0,-1 1 1 0 0,0-1 0 0 0,0 1-1 0 0,-1 0 1 0 0,0 1-1 0 0,-1-1 1 0 0,1 1-1 0 0,-2 0 1 0 0,1 1 0 0 0,-1 0-1 0 0,0 0 1 0 0,-1 1-1 0 0,0 0 1 0 0,1 0 0 0 0,-2 1-1 0 0,1 0 1 0 0,-1 0-1 0 0,0 1 1 0 0,0 1-1 0 0,0 0 1 0 0,0 0 0 0 0,0 1-1 0 0,-1 0 1 0 0,1 1-1 0 0,-1 0 1 0 0,0 0 0 0 0,1 1-1 0 0,-9 2 13 0 0,12-2-62 0 0,0 0 0 0 0,0 0 0 0 0,0 1 0 0 0,0 0 0 0 0,1 1-1 0 0,-1 0 1 0 0,0 0 0 0 0,1 0 0 0 0,-1 0 0 0 0,1 1 0 0 0,0 0 0 0 0,0 1 0 0 0,0 0 0 0 0,0 0-1 0 0,1 0 1 0 0,-1 0 0 0 0,1 1 0 0 0,0 0 0 0 0,0 0 62 0 0,-25 82-5299 0 0,30-63 94 0 0,0-4-5176 0 0</inkml:trace>
  <inkml:trace contextRef="#ctx0" brushRef="#br0" timeOffset="16857.055">10027 3899 3721 0 0,'0'0'931'0'0,"0"0"-294"0"0,0 0-254 0 0,0 0-22 0 0,0 0 197 0 0,0 0 374 0 0,0 0 354 0 0,0 0 158 0 0,0 0 8 0 0,0 0-132 0 0,0 0-195 0 0,0 0-222 0 0,0 0-229 0 0,32-15 1927 0 0,-17 7-2458 0 0,1 1 0 0 0,0 0 0 0 0,1 2 0 0 0,0-1 1 0 0,0 2-1 0 0,0 1 0 0 0,0 0 0 0 0,0 1 0 0 0,1 0 0 0 0,-1 2 0 0 0,1 0 1 0 0,4 1-144 0 0,368-14 528 0 0,99-29-528 0 0,-358 29 103 0 0,78-10 467 0 0,1 9 0 0 0,188 13-570 0 0,191 87 104 0 0,-211-62 340 0 0,70-17-444 0 0,99 4 408 0 0,-487-9-383 0 0,5-1-27 0 0,-1 3 0 0 0,0 2 0 0 0,0 3 0 0 0,0 3 0 0 0,52 18 2 0 0,-52-3 1334 0 0,491 1-1370 0 0,379-20 78 0 0,-793 13-165 0 0,-130 6-8440 0 0,-10-24 5609 0 0,1 3-7534 0 0</inkml:trace>
  <inkml:trace contextRef="#ctx0" brushRef="#br0" timeOffset="17581.602">16334 4276 4505 0 0,'0'0'3258'0'0,"0"0"-1282"0"0,0 0-779 0 0,0 0-469 0 0,0 0-377 0 0,0 0-218 0 0,0 0-49 0 0,0 0 64 0 0,0 0 93 0 0,0 0 78 0 0,0 0 97 0 0,0 0 104 0 0,5 13 84 0 0,45 137 567 0 0,-8 3 0 0 0,-6 1 0 0 0,-6 4-1171 0 0,4 12 319 0 0,-9-10 300 0 0,-25-171 7093 0 0,-1-21-6424 0 0,-1-27-5103 0 0,2 58 1525 0 0,0 4-3703 0 0,-2 11-767 0 0,1-6-2313 0 0</inkml:trace>
  <inkml:trace contextRef="#ctx0" brushRef="#br0" timeOffset="19248.444">14700 2168 704 0 0,'0'0'1713'0'0,"0"0"-460"0"0,0 0-134 0 0,0 0 96 0 0,0 0 104 0 0,0 0-68 0 0,0 0-38 0 0,0 0 2 0 0,3-34 8 0 0,13-155 1171 0 0,-15 183-2073 0 0,0 2-217 0 0,0 0 1 0 0,0 0-1 0 0,0 0 0 0 0,0 0 0 0 0,-1 0 0 0 0,1 0 1 0 0,-1 0-1 0 0,0 0 0 0 0,0 0 0 0 0,-1 0 0 0 0,1 0 0 0 0,-1 0 1 0 0,0 0-1 0 0,0 0 0 0 0,0 0 0 0 0,-1 0 0 0 0,1 1 0 0 0,-1-1 1 0 0,0 0-1 0 0,0 1 0 0 0,0-1 0 0 0,0 1 0 0 0,-1 0 1 0 0,1 0-1 0 0,-1 0 0 0 0,0 0 0 0 0,0 0 0 0 0,0 1 0 0 0,0-1 1 0 0,-1 1-1 0 0,1 0 0 0 0,-1 0 0 0 0,1 0 0 0 0,-1 0 1 0 0,0 0-1 0 0,-2 0-104 0 0,-20 2-126 0 0,1 1 0 0 0,-1 1 0 0 0,1 1 1 0 0,0 1-1 0 0,0 2 0 0 0,0 0 0 0 0,1 2 0 0 0,0 0 1 0 0,1 2-1 0 0,-1 0 0 0 0,-5 6 126 0 0,-17 3-37 0 0,-48 21 224 0 0,1 4-1 0 0,2 4 1 0 0,2 4-1 0 0,3 4 1 0 0,2 3-1 0 0,3 4 1 0 0,-46 48-187 0 0,109-93 38 0 0,1 0 0 0 0,0 1 0 0 0,2 1 1 0 0,0 1-1 0 0,1 0 0 0 0,1 1 0 0 0,1 1 0 0 0,1 0 1 0 0,1 0-1 0 0,1 1 0 0 0,1 0 0 0 0,1 1 0 0 0,1-1 0 0 0,2 1 1 0 0,0 0-1 0 0,1 9-38 0 0,3-3 69 0 0,1 0 1 0 0,1 0 0 0 0,2 0-1 0 0,0 0 1 0 0,3-1 0 0 0,0 1 0 0 0,2-1-1 0 0,2-1 1 0 0,0 0 0 0 0,2 0-1 0 0,1-2 1 0 0,4 6-70 0 0,16 22 118 0 0,3-1-1 0 0,2-1 1 0 0,2-3 0 0 0,3-1-1 0 0,1-2 1 0 0,3-2 0 0 0,1-3-1 0 0,2-1 1 0 0,2-3 0 0 0,2-2-1 0 0,1-3 1 0 0,1-2 0 0 0,19 5-118 0 0,-52-25 108 0 0,0-2 0 0 0,0-1 0 0 0,1-1 0 0 0,1 0 0 0 0,-1-2 0 0 0,1-1 0 0 0,-1-2 0 0 0,1 0 0 0 0,0-1 0 0 0,0-2 1 0 0,0-1-1 0 0,0-1 0 0 0,0-1 0 0 0,-1-1 0 0 0,0-1 0 0 0,0-1 0 0 0,0-2 0 0 0,-1 0 0 0 0,0-2 0 0 0,-1 0 0 0 0,2-3-108 0 0,52-37 57 0 0,-2-3-1 0 0,-3-4 0 0 0,-2-3 0 0 0,-3-3 0 0 0,-3-2 1 0 0,-3-4-1 0 0,52-75-56 0 0,-84 107-75 0 0,-1-1 0 0 0,-2-2 0 0 0,-2 0-1 0 0,-1-1 1 0 0,-3-2 0 0 0,-1 0 0 0 0,-3-1 0 0 0,-1-1 0 0 0,-2 0 0 0 0,-2-1 0 0 0,-3 0 0 0 0,-1 0-1 0 0,-3-1 1 0 0,-2 0 0 0 0,-1 0 0 0 0,-3 0 0 0 0,-2 0 0 0 0,-2 1 0 0 0,-2 0 0 0 0,-2 0 0 0 0,-2 0-1 0 0,-4-3 76 0 0,6 28-33 0 0,-1 0 0 0 0,-1 1 0 0 0,0 1 0 0 0,-2 0 0 0 0,0 0 0 0 0,-1 2 0 0 0,-1 0 0 0 0,-1 1 0 0 0,-1 0 0 0 0,0 1 0 0 0,-1 1 0 0 0,-1 1 0 0 0,0 1 0 0 0,0 1 0 0 0,-2 0 0 0 0,1 2 0 0 0,-1 0 0 0 0,-1 2 0 0 0,0 0 33 0 0,-13-2-32 0 0,0 1 1 0 0,-1 2-1 0 0,0 2 0 0 0,0 1 0 0 0,0 1 0 0 0,0 3 0 0 0,-1 1 0 0 0,1 1 0 0 0,0 3 0 0 0,0 1 0 0 0,-35 10 32 0 0,28-6-144 0 0,1 3 0 0 0,0 1 1 0 0,1 2-1 0 0,1 1 1 0 0,1 3-1 0 0,0 1 1 0 0,2 2-1 0 0,0 2 0 0 0,2 1 1 0 0,1 2-1 0 0,1 1 1 0 0,1 2-1 0 0,2 1 0 0 0,1 2 1 0 0,-24 36 143 0 0,5 15-2513 0 0,22-27-2260 0 0,6-9-5444 0 0</inkml:trace>
  <inkml:trace contextRef="#ctx0" brushRef="#br0" timeOffset="20029.443">14373 2420 2465 0 0,'0'0'1843'0'0,"0"0"-214"0"0,0 0 82 0 0,0 0 76 0 0,0 0-77 0 0,0 0-167 0 0,0 0-153 0 0,0 0-249 0 0,0 0-287 0 0,0 0-303 0 0,0 0-307 0 0,0 0-259 0 0,-5-13-112 0 0,-19-37-33 0 0,23 50 155 0 0,0-1 1 0 0,0 1-1 0 0,0-1 0 0 0,0 1 0 0 0,1 0 1 0 0,-1-1-1 0 0,0 1 0 0 0,0 0 0 0 0,0 0 0 0 0,0 0 1 0 0,0 0-1 0 0,0 0 0 0 0,0 0 0 0 0,0 0 1 0 0,-1 0-1 0 0,1 0 0 0 0,0 0 0 0 0,1 1 1 0 0,-1-1-1 0 0,0 0 0 0 0,0 0 0 0 0,0 1 0 0 0,0-1 1 0 0,0 1-1 0 0,0-1 0 0 0,0 1 0 0 0,0 0 1 0 0,1-1-1 0 0,-1 1 0 0 0,0 0 0 0 0,0-1 1 0 0,1 1-1 0 0,-1 0 0 0 0,1 0 0 0 0,-1 0 0 0 0,0-1 1 0 0,1 1-1 0 0,-1 0 0 0 0,1 0 0 0 0,0 0 1 0 0,-1 0-1 0 0,1 0 0 0 0,0 0 0 0 0,0 0 5 0 0,-6 6-7 0 0,-197 235 665 0 0,-55 52-9 0 0,136-181-141 0 0,132-107 4406 0 0,35-6-5324 0 0,-35 0 776 0 0,381 3-128 0 0,-262-25 238 0 0,-151 10-6072 0 0,-6 8-3350 0 0,18 4-260 0 0</inkml:trace>
  <inkml:trace contextRef="#ctx0" brushRef="#br0" timeOffset="20342.651">14358 2496 19028 0 0,'0'0'602'0'0,"0"0"-73"0"0,0 0-242 0 0,0 0-311 0 0,0 0-283 0 0,0 0-250 0 0,0 0-218 0 0,0 0-104 0 0,0 0 100 0 0,0 0 243 0 0,0 0 343 0 0,0 0 361 0 0,0 0 138 0 0,-3 8 26 0 0,-5 30-129 0 0,1 0-1 0 0,2 1 0 0 0,2 0 0 0 0,1 0 0 0 0,2 0 1 0 0,2 0-1 0 0,1 0 0 0 0,9 36-202 0 0,-10-59 101 0 0,1 0 0 0 0,1 0-1 0 0,0-1 1 0 0,1 0 0 0 0,1 0 0 0 0,1 0-1 0 0,0 0 1 0 0,0-1 0 0 0,2 0 0 0 0,-1-1-1 0 0,11 12-100 0 0,-18-24 41 0 0,0 0 0 0 0,0-1 0 0 0,-1 1 0 0 0,1 0-1 0 0,0 0 1 0 0,0-1 0 0 0,0 1 0 0 0,0-1 0 0 0,0 1-1 0 0,0-1 1 0 0,0 1 0 0 0,1-1 0 0 0,-1 0 0 0 0,0 1-1 0 0,0-1 1 0 0,0 0 0 0 0,0 0 0 0 0,0 0 0 0 0,1 0-1 0 0,-1 0 1 0 0,0 0 0 0 0,0 0 0 0 0,0 0 0 0 0,0 0 0 0 0,1-1-1 0 0,-1 1 1 0 0,0 0 0 0 0,0-1 0 0 0,0 1 0 0 0,0-1-1 0 0,0 1 1 0 0,0-1 0 0 0,0 0 0 0 0,0 1 0 0 0,0-1-1 0 0,0 0 1 0 0,0 0 0 0 0,-1 1 0 0 0,1-1 0 0 0,0 0 0 0 0,0 0-1 0 0,-1 0 1 0 0,1 0 0 0 0,-1 0 0 0 0,1 0 0 0 0,-1 0-1 0 0,1 0 1 0 0,-1 0 0 0 0,0-1 0 0 0,1 1 0 0 0,-1 0-1 0 0,0 0 1 0 0,0 0 0 0 0,0 0 0 0 0,0 0 0 0 0,0-1 0 0 0,0 1-1 0 0,0 0 1 0 0,0-1-41 0 0,10-74-5806 0 0,-7 41-1907 0 0,-2 25-840 0 0</inkml:trace>
  <inkml:trace contextRef="#ctx0" brushRef="#br0" timeOffset="20956.485">14594 2562 9226 0 0,'0'0'3374'0'0,"0"0"-1194"0"0,0 0-971 0 0,0 0-526 0 0,0 0-319 0 0,0 0-200 0 0,0 0-115 0 0,0 0-36 0 0,0 0-23 0 0,0 0-8 0 0,0 0 2 0 0,0 0 31 0 0,1 5 32 0 0,36 109 1009 0 0,-33-104-2272 0 0,6 5 8227 0 0,-9-34-6827 0 0,-2 53-378 0 0,2 0 1 0 0,1-1 0 0 0,1 1 0 0 0,2-1 0 0 0,1 1-1 0 0,2-2 1 0 0,7 18 193 0 0,-15-49 70 0 0,1 0-1 0 0,0 0 0 0 0,-1 0 0 0 0,1 0 1 0 0,0 0-1 0 0,0 0 0 0 0,0-1 1 0 0,0 1-1 0 0,-1 0 0 0 0,1 0 1 0 0,0-1-1 0 0,0 1 0 0 0,1-1 0 0 0,-1 1 1 0 0,0-1-1 0 0,0 1 0 0 0,0-1 1 0 0,0 0-1 0 0,0 1 0 0 0,1-1 1 0 0,-1 0-1 0 0,0 0 0 0 0,0 0 0 0 0,0 0 1 0 0,0 0-1 0 0,1 0 0 0 0,-1 0 1 0 0,0-1-1 0 0,0 1 0 0 0,0 0 1 0 0,0-1-1 0 0,1 1 0 0 0,-1 0 0 0 0,0-1 1 0 0,0 0-1 0 0,0 1 0 0 0,0-1 1 0 0,0 0-1 0 0,0 1 0 0 0,0-1 1 0 0,-1 0-1 0 0,1 0 0 0 0,0 0 0 0 0,0 0 1 0 0,-1 1-1 0 0,1-1 0 0 0,0 0 1 0 0,-1-1-1 0 0,1 1 0 0 0,-1 0 1 0 0,1 0-1 0 0,-1 0 0 0 0,1 0 0 0 0,-1 0 1 0 0,0 0-1 0 0,0-1 0 0 0,0 1 1 0 0,1 0-1 0 0,-1 0 0 0 0,0 0 1 0 0,-1 0-1 0 0,1-1 0 0 0,0 1 0 0 0,0 0 1 0 0,-1-1-70 0 0,16-21-515 0 0,33-32 508 0 0,-4-2 0 0 0,-1-2 0 0 0,-4-2 0 0 0,-2-2 0 0 0,-3-1-1 0 0,-2-2 1 0 0,-4-1 0 0 0,6-25 7 0 0,-21 70-2845 0 0,-12 68-4552 0 0,-2-20 2955 0 0,1-5-5833 0 0</inkml:trace>
  <inkml:trace contextRef="#ctx0" brushRef="#br0" timeOffset="22177.985">10155 3648 9682 0 0,'0'0'999'0'0,"0"0"-72"0"0,0 0-183 0 0,0 0-201 0 0,0 0-185 0 0,0 0-203 0 0,0 0-160 0 0,0 0-100 0 0,0 0-44 0 0,0 0 44 0 0,0 0 64 0 0,-11-2 90 0 0,-33-5 88 0 0,23 71 570 0 0,19-34-499 0 0,0-15-124 0 0,0 1 0 0 0,1-1 0 0 0,1 1 0 0 0,1 0 0 0 0,0 0 0 0 0,1-1 0 0 0,0 1 0 0 0,1-1 1 0 0,1 0-1 0 0,1 0 0 0 0,0 0 0 0 0,3 6-84 0 0,-7-20 111 0 0,0 0 0 0 0,-1 0 0 0 0,1 0 1 0 0,0 0-1 0 0,0 0 0 0 0,0 0 1 0 0,0 0-1 0 0,0 0 0 0 0,1 0 1 0 0,-1 0-1 0 0,0 0 0 0 0,0-1 1 0 0,1 1-1 0 0,-1 0 0 0 0,0-1 1 0 0,1 1-1 0 0,-1-1 0 0 0,0 0 0 0 0,1 1 1 0 0,-1-1-1 0 0,1 0 0 0 0,-1 0 1 0 0,1 0-1 0 0,-1 0 0 0 0,0 0 1 0 0,1 0-1 0 0,-1 0 0 0 0,1-1 1 0 0,-1 1-1 0 0,0-1 0 0 0,1 1 1 0 0,-1 0-1 0 0,1-1 0 0 0,-1 0 0 0 0,0 1 1 0 0,0-1-1 0 0,0 0 0 0 0,1 0 1 0 0,-1 0-1 0 0,0 0 0 0 0,0 0 1 0 0,0 0-1 0 0,0 0 0 0 0,0 0 1 0 0,0 0-1 0 0,-1 0 0 0 0,1 0 0 0 0,0-1 1 0 0,-1 1-1 0 0,1-1-111 0 0,37-65 1700 0 0,-32 50-1593 0 0,0 0-1 0 0,-2 0 0 0 0,0 0 1 0 0,-1 0-1 0 0,0 0 1 0 0,-2-1-1 0 0,0 1 1 0 0,-1-1-1 0 0,-1 1 1 0 0,-1-7-107 0 0,2 18-24 0 0,-1 1 1 0 0,0-1 0 0 0,-1 0 0 0 0,1 1 0 0 0,-1-1 0 0 0,0 1 0 0 0,-1 0 0 0 0,1-1 0 0 0,-1 1 0 0 0,0 0 0 0 0,0 0-1 0 0,0 1 1 0 0,-1-1 0 0 0,0 1 0 0 0,0 0 0 0 0,0 0 0 0 0,0 0 0 0 0,-1 0 0 0 0,0 1 0 0 0,1-1 0 0 0,-1 1-1 0 0,0 1 1 0 0,-1-1 0 0 0,1 1 0 0 0,0 0 0 0 0,-1 0 0 0 0,1 0 0 0 0,-1 1 0 0 0,0 0 0 0 0,1 0 0 0 0,-1 0 0 0 0,-3 0 23 0 0,-3 1-42 0 0,1 1 0 0 0,0 0 0 0 0,-1 0 0 0 0,1 1 0 0 0,0 0 1 0 0,0 1-1 0 0,0 0 0 0 0,0 1 0 0 0,1 0 0 0 0,-1 1 1 0 0,1 0-1 0 0,0 1 0 0 0,1 0 0 0 0,-1 0 0 0 0,1 1 0 0 0,0 0 1 0 0,1 1-1 0 0,0 0 0 0 0,0 0 0 0 0,0 1 0 0 0,1 0 1 0 0,1 0-1 0 0,-4 6 42 0 0,-1 2-33 0 0,1 0 1 0 0,1 0 0 0 0,1 1 0 0 0,0 0-1 0 0,1 0 1 0 0,1 1 0 0 0,1 0-1 0 0,0 0 1 0 0,2 0 0 0 0,0 1-1 0 0,1-1 1 0 0,1 1 0 0 0,1 6 32 0 0,0-20 27 0 0,1 0 0 0 0,0 0 1 0 0,0 0-1 0 0,1 0 0 0 0,-1-1 0 0 0,1 1 1 0 0,0 0-1 0 0,1-1 0 0 0,-1 0 0 0 0,1 1 1 0 0,0-1-1 0 0,1 0 0 0 0,-1-1 0 0 0,1 1 1 0 0,0-1-1 0 0,0 1 0 0 0,0-1 0 0 0,1 0 1 0 0,-1-1-1 0 0,1 1 0 0 0,0-1 0 0 0,0 0 1 0 0,0 0-1 0 0,1 0 0 0 0,-1-1 0 0 0,1 0 1 0 0,-1 0-1 0 0,1 0 0 0 0,0-1 0 0 0,0 1 0 0 0,4-1-26 0 0,3 1 109 0 0,1 0 1 0 0,0-2 0 0 0,0 1 0 0 0,0-2 0 0 0,0 0 0 0 0,0 0 0 0 0,-1-1 0 0 0,1-1 0 0 0,-1 0 0 0 0,1-1 0 0 0,-1-1 0 0 0,0 0 0 0 0,2-2-111 0 0,-4 2 61 0 0,0-1 1 0 0,-1 0-1 0 0,1 0 0 0 0,-2-1 0 0 0,1-1 1 0 0,-1 0-1 0 0,0 0 0 0 0,0 0 0 0 0,-1-1 1 0 0,0-1-1 0 0,-1 1 0 0 0,0-1 0 0 0,-1-1 1 0 0,0 1-1 0 0,0-1 0 0 0,-1 0 0 0 0,-1 0 1 0 0,0-1-1 0 0,0 1 0 0 0,-1-1 0 0 0,0 0 1 0 0,-1 0-1 0 0,-1 0 0 0 0,0 0 0 0 0,0 0 1 0 0,-1 0-1 0 0,-1 0 0 0 0,0 0 0 0 0,-3-12-61 0 0,1 16 14 0 0,-1-1-1 0 0,0 1 0 0 0,0 0 0 0 0,-1 0 1 0 0,0 0-1 0 0,0 0 0 0 0,-1 1 0 0 0,0 0 0 0 0,0 0 1 0 0,0 1-1 0 0,-1-1 0 0 0,0 1 0 0 0,-1 1 1 0 0,1 0-1 0 0,-1 0 0 0 0,0 0 0 0 0,0 1 1 0 0,-1 0-1 0 0,1 0 0 0 0,-1 1 0 0 0,0 1 0 0 0,0-1 1 0 0,0 1-1 0 0,0 1-13 0 0,4-1-35 0 0,-1 1-1 0 0,1 0 1 0 0,-1 0-1 0 0,1 1 1 0 0,0-1 0 0 0,-1 1-1 0 0,1 1 1 0 0,-1-1 0 0 0,1 1-1 0 0,-1 0 1 0 0,1 0-1 0 0,0 0 1 0 0,-1 1 0 0 0,1 0-1 0 0,0 0 1 0 0,0 0 0 0 0,0 0-1 0 0,1 1 1 0 0,-1 0-1 0 0,1 0 1 0 0,-1 0 0 0 0,1 1-1 0 0,0 0 1 0 0,0-1 0 0 0,0 1-1 0 0,1 1 1 0 0,-1-1-1 0 0,1 0 1 0 0,0 1 0 0 0,0 0-1 0 0,1-1 1 0 0,0 1-1 0 0,-1 0 1 0 0,2 1 0 0 0,-1-1-1 0 0,0 0 1 0 0,1 0 0 0 0,0 1-1 0 0,0-1 1 0 0,1 2 35 0 0,18 106-2266 0 0,20-46-4333 0 0,-18-37-4287 0 0</inkml:trace>
  <inkml:trace contextRef="#ctx0" brushRef="#br0" timeOffset="24622.575">10056 3840 9274 0 0,'0'0'1438'0'0,"0"0"-533"0"0,0 0-334 0 0,0 0-263 0 0,0 0-228 0 0,0 0-260 0 0,0 0-311 0 0,0 0-244 0 0,0 0 11 0 0,0 0 172 0 0,0 0 301 0 0,-8-4 349 0 0,-20-6 240 0 0,47 20 1684 0 0,-11-6-1751 0 0,0-2 0 0 0,0 1-1 0 0,1-1 1 0 0,-1 0 0 0 0,1-1-1 0 0,-1 0 1 0 0,1-1 0 0 0,0 1-1 0 0,-1-1 1 0 0,1-1 0 0 0,0 0-1 0 0,-1 0 1 0 0,1-1 0 0 0,-1 0-1 0 0,0 0 1 0 0,1-1 0 0 0,-1 0-1 0 0,7-4-270 0 0,-11 4-17 0 0,0 1-1 0 0,-1 0 0 0 0,1-1 1 0 0,-1 0-1 0 0,1 0 0 0 0,-1 0 1 0 0,0 0-1 0 0,0-1 0 0 0,-1 1 1 0 0,1-1-1 0 0,-1 0 0 0 0,1 1 0 0 0,-1-1 1 0 0,0 0-1 0 0,-1-1 0 0 0,1 1 1 0 0,-1 0-1 0 0,0 0 0 0 0,0-1 1 0 0,0 1-1 0 0,0 0 0 0 0,-1-1 1 0 0,0 1-1 0 0,0-1 18 0 0,-5-3-8601 0 0,-1 6 653 0 0</inkml:trace>
  <inkml:trace contextRef="#ctx0" brushRef="#br0" timeOffset="26422.161">16064 4153 2104 0 0,'0'0'1449'0'0,"0"0"-394"0"0,0 0 14 0 0,0 0 133 0 0,0 0-2 0 0,0 0-108 0 0,0 0-181 0 0,0 0-213 0 0,0 0-140 0 0,0 0-71 0 0,0 0-79 0 0,0 0-24 0 0,8-7-20 0 0,90-36 435 0 0,44 39 2975 0 0,-117 19-2216 0 0,-17-8-1535 0 0,0 1 0 0 0,-1-1 0 0 0,0 1 0 0 0,0 1 0 0 0,-1-1 0 0 0,0 1 0 0 0,0 0 0 0 0,-1 1 0 0 0,0-1 1 0 0,0 1-1 0 0,-1 0 0 0 0,-1 0 0 0 0,0 0 0 0 0,0 1 0 0 0,-1-1 0 0 0,0 1 0 0 0,-1-1 0 0 0,0 8-23 0 0,-9 559 88 0 0,9-557-65 0 0,0 0 1 0 0,1 0 0 0 0,1 0-1 0 0,1-1 1 0 0,0 1-1 0 0,2-1 1 0 0,0 0 0 0 0,1 0-1 0 0,1-1 1 0 0,8 13-24 0 0,-11-23 1050 0 0,-4-8 3693 0 0,3-14-4223 0 0,37-127-673 0 0,-6-2-1 0 0,-6-1 1 0 0,9-136 153 0 0,-31 228 35 0 0,28-182 32 0 0,-41 331-3923 0 0,-7 173 3888 0 0,10-156 39 0 0,-4-1 0 0 0,-5 1 0 0 0,-19 70-71 0 0,14-134-917 0 0,4-18-3020 0 0,5-12-1720 0 0,0-5-5027 0 0</inkml:trace>
  <inkml:trace contextRef="#ctx0" brushRef="#br0" timeOffset="27168.694">16538 4417 304 0 0,'0'0'-88'0'0,"0"0"175"0"0,0 0 1284 0 0,0 0 638 0 0,0 0-216 0 0,0 0 25 0 0,0 0 141 0 0,14-20-82 0 0,39-63-184 0 0,-34-10 2474 0 0,-21 70-3363 0 0,3 16-634 0 0,0 0-1 0 0,-1 0 0 0 0,0 0 0 0 0,0 0 0 0 0,-1 0 0 0 0,0 0 0 0 0,0 0 0 0 0,0 1 1 0 0,-1-1-1 0 0,0 0 0 0 0,0 1 0 0 0,-1-1 0 0 0,0 1 0 0 0,0-1 0 0 0,0 1 0 0 0,-1 0 0 0 0,0 1 1 0 0,0-1-1 0 0,-1 1 0 0 0,1-1 0 0 0,-1 1-169 0 0,2 6-108 0 0,0 1 1 0 0,0-1-1 0 0,1 1 1 0 0,-1-1-1 0 0,1 1 0 0 0,-1 0 1 0 0,1 0-1 0 0,0 0 1 0 0,-1 0-1 0 0,1 0 1 0 0,0 0-1 0 0,1 1 0 0 0,-1-1 1 0 0,0 1-1 0 0,1-1 1 0 0,-1 1-1 0 0,1 0 0 0 0,0-1 1 0 0,0 1-1 0 0,0 0 1 0 0,0 0-1 0 0,0 0 1 0 0,1 0-1 0 0,-1 3 108 0 0,0-4-52 0 0,-9 39 63 0 0,1 1 0 0 0,3 0 1 0 0,1 1-1 0 0,2 0 0 0 0,2-1 0 0 0,2 1 1 0 0,3 16-12 0 0,44 158 369 0 0,-48-218-300 0 0,0 0 0 0 0,0 0 0 0 0,0 1 0 0 0,0-1 0 0 0,1 0 0 0 0,-1 0 0 0 0,0 1 0 0 0,0-1 0 0 0,1 0 0 0 0,-1 1 0 0 0,0-1 0 0 0,1 0 0 0 0,-1 1 0 0 0,1-1 0 0 0,-1 1 0 0 0,0-1 0 0 0,1 1 0 0 0,0-1 0 0 0,-1 1 0 0 0,1-1 0 0 0,-1 1 0 0 0,1-1 0 0 0,0 1 1 0 0,-1-1-1 0 0,1 1 0 0 0,0 0 0 0 0,-1 0 0 0 0,1-1 0 0 0,0 1 0 0 0,-1 0 0 0 0,1 0 0 0 0,0 0 0 0 0,0 0 0 0 0,-1 0 0 0 0,1 0 0 0 0,0 0 0 0 0,0 0 0 0 0,-1 0 0 0 0,1 0 0 0 0,0 0 0 0 0,-1 0 0 0 0,1 0 0 0 0,0 1 0 0 0,0-1 0 0 0,-1 0 0 0 0,1 1 0 0 0,0-1 0 0 0,-1 0 0 0 0,1 1 0 0 0,-1-1 0 0 0,1 1 0 0 0,0-1 0 0 0,-1 1 0 0 0,1-1 0 0 0,-1 1 0 0 0,1-1 0 0 0,-1 1 0 0 0,0 0 0 0 0,1-1 0 0 0,-1 1 0 0 0,0-1 0 0 0,1 2-69 0 0,16-68 513 0 0,-14 41-419 0 0,-1 0 1 0 0,0 0 0 0 0,-2 0 0 0 0,-1 0-1 0 0,-1 0 1 0 0,-2 1 0 0 0,0-1-1 0 0,-1 1 1 0 0,-2 0 0 0 0,0 0-1 0 0,-1 0 1 0 0,-2 1 0 0 0,0 1-1 0 0,-2-1 1 0 0,-11-15-95 0 0,23 38-49 0 0,-1-1 0 0 0,0 1 0 0 0,0 0 0 0 0,0 0 0 0 0,0-1 1 0 0,0 1-1 0 0,0 0 0 0 0,0 0 0 0 0,0 0 0 0 0,0 0 0 0 0,0 0 0 0 0,0 0 0 0 0,0 0 0 0 0,0 1 0 0 0,0-1 0 0 0,0 0 0 0 0,0 1 0 0 0,0-1 0 0 0,0 0 1 0 0,0 1-1 0 0,0-1 0 0 0,1 1 0 0 0,-1-1 0 0 0,0 1 0 0 0,0 0 0 0 0,0-1 0 0 0,1 1 0 0 0,-1 0 0 0 0,0-1 0 0 0,1 1 0 0 0,-1 0 0 0 0,1 0 1 0 0,-1 0-1 0 0,1-1 0 0 0,-1 1 0 0 0,1 0 0 0 0,-1 0 0 0 0,1 0 0 0 0,0 0 0 0 0,0 0 0 0 0,-1 0 0 0 0,1 0 0 0 0,0 0 0 0 0,0 0 0 0 0,0 0 0 0 0,0 0 1 0 0,0 0-1 0 0,0 0 0 0 0,0 0 0 0 0,1 0 0 0 0,-1 0 0 0 0,0 0 0 0 0,0 0 0 0 0,1 0 0 0 0,-1 0 0 0 0,1 0 49 0 0,-1 0 33 0 0,-11 171-4377 0 0,28-60-6435 0 0,-7-74 3237 0 0</inkml:trace>
  <inkml:trace contextRef="#ctx0" brushRef="#br0" timeOffset="30147.094">10391 5173 1104 0 0,'0'0'1375'0'0,"0"0"-261"0"0,0 0-46 0 0,0 0 90 0 0,0 0 46 0 0,0 0-40 0 0,0 0-41 0 0,0 0-49 0 0,0 0-142 0 0,0 0-188 0 0,0 0-229 0 0,0 0-250 0 0,0 0-210 0 0,-12-10-179 0 0,-34-31-164 0 0,-1 37-543 0 0,-35 21 1208 0 0,5-1-915 0 0,30 1-3535 0 0,42-14 1541 0 0,1-1-2354 0 0</inkml:trace>
  <inkml:trace contextRef="#ctx0" brushRef="#br0" timeOffset="34055.074">3840 3250 5161 0 0,'0'0'788'0'0,"0"0"-298"0"0,0 0-170 0 0,0 0 16 0 0,0 0 112 0 0,0 0 131 0 0,0 0 144 0 0,0 0 151 0 0,-36-16 125 0 0,-112-48 80 0 0,-49-1 4566 0 0,188 65-5686 0 0,-1 1 0 0 0,1-1-1 0 0,0 2 1 0 0,0-1 0 0 0,0 1-1 0 0,0 0 1 0 0,0 1 0 0 0,0 0-1 0 0,1 1 1 0 0,-1-1 0 0 0,1 2 0 0 0,0-1-1 0 0,0 1 1 0 0,1 0 0 0 0,-1 1-1 0 0,1 0 1 0 0,0 0 0 0 0,1 0-1 0 0,-4 6 42 0 0,-7 2 44 0 0,-80 64-45 0 0,39-37-5 0 0,3 2 0 0 0,1 2 1 0 0,3 3-1 0 0,1 2 0 0 0,3 2 0 0 0,2 2 0 0 0,3 2 0 0 0,2 2 1 0 0,-17 34 5 0 0,49-78 6 0 0,1 0 0 0 0,0 0 1 0 0,1 1-1 0 0,1 0 0 0 0,0 0 0 0 0,1 1 1 0 0,0-1-1 0 0,2 1 0 0 0,-1 0 1 0 0,2-1-1 0 0,0 1 0 0 0,1 0 1 0 0,1 0-1 0 0,1 0 0 0 0,0 0 1 0 0,0 0-1 0 0,2-1 0 0 0,0 0 0 0 0,1 1 1 0 0,0-1-1 0 0,1-1 0 0 0,1 1 1 0 0,0-1-1 0 0,1 0 0 0 0,1-1 1 0 0,0 0-1 0 0,1 0 0 0 0,0-1 1 0 0,1 0-1 0 0,7 5-6 0 0,4-2 145 0 0,1-2-1 0 0,1-1 1 0 0,0 0 0 0 0,1-2 0 0 0,0-1 0 0 0,0-1-1 0 0,1-1 1 0 0,0-1 0 0 0,0-1 0 0 0,1-1 0 0 0,-1-2-1 0 0,1-1 1 0 0,0-1 0 0 0,-1-1 0 0 0,1-1-1 0 0,5-2-144 0 0,-19 4 124 0 0,0-1 0 0 0,0 0 1 0 0,-1-1-1 0 0,1 0 0 0 0,-1-1 0 0 0,1 0 0 0 0,-1-1 0 0 0,0 0 0 0 0,0-1 0 0 0,-1-1 0 0 0,1 0 0 0 0,-1 0 0 0 0,0-1 0 0 0,-1 0 0 0 0,0-1 0 0 0,0 0 0 0 0,-1-1 0 0 0,0 0 0 0 0,0 0 0 0 0,-1-1 0 0 0,0 0 0 0 0,-1-1 0 0 0,0 0 0 0 0,0 0 0 0 0,-1 0 0 0 0,-1-1 0 0 0,0 0 0 0 0,-1 0 0 0 0,0 0 0 0 0,-1 0 0 0 0,0-1 0 0 0,-1 1 0 0 0,0-2-124 0 0,-6 2 1 0 0,0 1 1 0 0,-2 0-1 0 0,1 0 0 0 0,-1 0 0 0 0,-1 1 0 0 0,1 0 0 0 0,-2 0 0 0 0,0 1 1 0 0,0 0-1 0 0,0 0 0 0 0,-1 1 0 0 0,-1 0 0 0 0,1 0 0 0 0,-1 1 0 0 0,0 1 0 0 0,-1-1 1 0 0,0 2-1 0 0,0 0 0 0 0,0 0 0 0 0,0 0 0 0 0,-1 2 0 0 0,0-1 0 0 0,0 2 1 0 0,0-1-1 0 0,0 2 0 0 0,0 0 0 0 0,-9 0-1 0 0,14 1-47 0 0,4-2 7 0 0,0 1-1 0 0,0 0 1 0 0,0 1-1 0 0,-1-1 1 0 0,1 0 0 0 0,0 1-1 0 0,0 0 1 0 0,-1 0-1 0 0,1 0 1 0 0,0 0 0 0 0,0 0-1 0 0,-1 1 1 0 0,1-1-1 0 0,0 1 1 0 0,0 0 0 0 0,0 0-1 0 0,0 0 1 0 0,0 0-1 0 0,0 1 1 0 0,0-1 0 0 0,0 1-1 0 0,0 0 1 0 0,1-1-1 0 0,-1 1 1 0 0,0 1 0 0 0,1-1-1 0 0,0 0 1 0 0,0 1-1 0 0,-1-1 1 0 0,1 1 0 0 0,1-1-1 0 0,-1 1 1 0 0,0 0-1 0 0,1 0 1 0 0,-1 0 0 0 0,1 0-1 0 0,0 1 41 0 0,4 0 40 0 0,1 0 0 0 0,0 0 0 0 0,-1-1 0 0 0,1 1 0 0 0,1-1 0 0 0,-1 0 0 0 0,0 0 0 0 0,1 0 0 0 0,-1-1 0 0 0,1 1 0 0 0,0-1 0 0 0,0 0 0 0 0,0 0 0 0 0,0-1 0 0 0,0 0-1 0 0,1 0 1 0 0,-1 0 0 0 0,0 0 0 0 0,1-1 0 0 0,-1 0 0 0 0,0 0 0 0 0,5-1-40 0 0,12 3 101 0 0,0 0 0 0 0,0-2 0 0 0,0-1-1 0 0,1-1 1 0 0,-1 0 0 0 0,0-2 0 0 0,-1-1 0 0 0,1 0 0 0 0,-1-2-1 0 0,0 0 1 0 0,0-1 0 0 0,-1-2 0 0 0,0 0 0 0 0,-1-1-1 0 0,0 0 1 0 0,-1-2 0 0 0,0 0 0 0 0,-1-1 0 0 0,0-1 0 0 0,13-16-101 0 0,-27 26 58 0 0,1-1 1 0 0,-1 0 0 0 0,0 0-1 0 0,0 0 1 0 0,0-1 0 0 0,-1 1-1 0 0,0-1 1 0 0,-1 1 0 0 0,1-1-1 0 0,-1 0 1 0 0,-1 1 0 0 0,1-1-1 0 0,-1 0 1 0 0,0 0 0 0 0,-1 0-1 0 0,1 1 1 0 0,-2-6-59 0 0,-31-27-469 0 0,32 39 327 0 0,1 0-66 0 0,0 0-77 0 0,0 0-102 0 0,0 0-86 0 0,35 181-680 0 0,-24 123 1143 0 0,-11-317 2226 0 0,0-204-1095 0 0,-4 202-1143 0 0,1 0 0 0 0,1-1 1 0 0,0 1-1 0 0,1-1 0 0 0,1 0 1 0 0,0 1-1 0 0,1-1 0 0 0,0 1 1 0 0,2-1-1 0 0,0 1 1 0 0,0 0-1 0 0,2 0 0 0 0,0 0 1 0 0,0 0-1 0 0,2 1 0 0 0,-1 0 1 0 0,2 0-1 0 0,0 1 0 0 0,1 0 1 0 0,0 0-1 0 0,0 1 1 0 0,2 0-1 0 0,0 1 0 0 0,0 0 1 0 0,0 0-1 0 0,2 2 0 0 0,4-4 22 0 0,11 3-81 0 0,1 1-1 0 0,0 1 0 0 0,1 1 0 0 0,0 2 0 0 0,0 1 0 0 0,0 1 1 0 0,0 2-1 0 0,0 1 0 0 0,1 1 0 0 0,-1 1 0 0 0,3 3 82 0 0,-22-5-55 0 0,-1 1 0 0 0,0 0 1 0 0,1 1-1 0 0,-1 1 0 0 0,0-1 0 0 0,0 1 0 0 0,0 1 0 0 0,-1 0 0 0 0,1 0 0 0 0,-1 1 0 0 0,0 1 1 0 0,0-1-1 0 0,2 3 55 0 0,-38-7 19 0 0,20-4-4212 0 0,4 0-4776 0 0,3 5-1208 0 0</inkml:trace>
  <inkml:trace contextRef="#ctx0" brushRef="#br0" timeOffset="35280.865">4164 4027 6553 0 0,'0'0'1971'0'0,"0"0"-1630"0"0,0 0-678 0 0,0 0 9 0 0,0 0 315 0 0,0 0 439 0 0,0 0 211 0 0,0 0 92 0 0,0 0 12 0 0,0 0-45 0 0,0 0-17 0 0,0 0 9 0 0,12 11-21 0 0,40 35-62 0 0,-44-41-456 0 0,-1 0 0 0 0,1-1 1 0 0,0 0-1 0 0,0 0 0 0 0,1 0 0 0 0,-1-1 0 0 0,1-1 1 0 0,-1 1-1 0 0,1-1 0 0 0,0-1 0 0 0,0 0 0 0 0,0 0 1 0 0,0 0-1 0 0,0-1 0 0 0,0-1 0 0 0,0 0 0 0 0,2 0-149 0 0,10 0 286 0 0,-5-1-141 0 0,-1 0 0 0 0,0 0 0 0 0,0-2 0 0 0,0 0-1 0 0,0 0 1 0 0,-1-1 0 0 0,0-1 0 0 0,0-1 0 0 0,0 0 0 0 0,-1-1 0 0 0,0 0 0 0 0,0-1 0 0 0,-1 0 0 0 0,7-7-145 0 0,-12 10 76 0 0,-1 0 0 0 0,0 0 0 0 0,0 0 0 0 0,0-1 0 0 0,-1 0 0 0 0,0 0 0 0 0,0 0 0 0 0,-1-1 1 0 0,0 1-1 0 0,0-1 0 0 0,-1 0 0 0 0,0 0 0 0 0,0 0 0 0 0,-1-1 0 0 0,0 1 0 0 0,-1-1 0 0 0,0 1 1 0 0,0-1-1 0 0,0 0 0 0 0,-1 1 0 0 0,-1-1 0 0 0,1 0 0 0 0,-2 1 0 0 0,1-1 0 0 0,-1 1 0 0 0,-1-5-76 0 0,0 7-52 0 0,0 0 0 0 0,-1 0 0 0 0,1 1-1 0 0,-1-1 1 0 0,0 1 0 0 0,-1 0 0 0 0,1 0-1 0 0,-1 0 1 0 0,0 0 0 0 0,0 1 0 0 0,-1 0-1 0 0,1 0 1 0 0,-1 0 0 0 0,0 1 0 0 0,0 0-1 0 0,0 0 1 0 0,0 1 0 0 0,0-1 0 0 0,-1 1-1 0 0,1 1 1 0 0,-1-1 0 0 0,0 1 0 0 0,1 0-1 0 0,-8 0 53 0 0,-162 20-694 0 0,162-16 673 0 0,0 1-1 0 0,1 1 1 0 0,0 0-1 0 0,0 1 1 0 0,0 1-1 0 0,0 0 1 0 0,1 0-1 0 0,0 1 1 0 0,1 1-1 0 0,0 0 1 0 0,0 0-1 0 0,1 1 1 0 0,0 1-1 0 0,0 0 1 0 0,2 0-1 0 0,-1 1 1 0 0,1 0-1 0 0,1 0 1 0 0,0 0-1 0 0,1 1 1 0 0,0 1-1 0 0,1-1 1 0 0,1 1-1 0 0,0-1 1 0 0,-1 11 21 0 0,5-20 22 0 0,0-1-1 0 0,1 1 1 0 0,0-1 0 0 0,0 1 0 0 0,0-1 0 0 0,0 0 0 0 0,0 1 0 0 0,1-1 0 0 0,-1 0 0 0 0,1 0 0 0 0,0 0-1 0 0,0 0 1 0 0,0 0 0 0 0,1-1 0 0 0,-1 1 0 0 0,1 0 0 0 0,-1-1 0 0 0,1 0 0 0 0,0 0 0 0 0,0 0 0 0 0,0 0-1 0 0,0 0 1 0 0,0 0 0 0 0,0-1 0 0 0,0 1 0 0 0,1-1 0 0 0,-1 0 0 0 0,0 0 0 0 0,1 0 0 0 0,-1-1 0 0 0,4 1-22 0 0,119 9 820 0 0,-112-10-778 0 0,13-1 19 0 0,1-1 0 0 0,-1-1-1 0 0,1-1 1 0 0,-1-2 0 0 0,-1-1 0 0 0,1-1-1 0 0,-1-1 1 0 0,0-1 0 0 0,-1-1 0 0 0,0-1-1 0 0,15-12-60 0 0,-12-8 1842 0 0,-28 31-1555 0 0,0 1-212 0 0,-2 2-130 0 0,0-1 1 0 0,0 0 0 0 0,0 1-1 0 0,0-1 1 0 0,1 1 0 0 0,-1 0-1 0 0,1 0 1 0 0,-1-1 0 0 0,1 1-1 0 0,-1 0 1 0 0,1 0 0 0 0,0 1-1 0 0,0-1 1 0 0,0 0 0 0 0,0 0-1 0 0,1 0 1 0 0,-1 1 0 0 0,0-1-1 0 0,1 0 1 0 0,0 0 0 0 0,0 1-1 0 0,-1-1 1 0 0,1 1 0 0 0,0-1-1 0 0,1 0 1 0 0,-1 1 0 0 0,0-1-1 0 0,1 0 1 0 0,-1 0 0 0 0,1 1-1 0 0,0-1 1 0 0,0 0 0 0 0,0 0 0 0 0,0 1 53 0 0,8 1 61 0 0,-1-1 0 0 0,1 0 0 0 0,0 0 0 0 0,0-1 0 0 0,0 0-1 0 0,0-1 1 0 0,1 0 0 0 0,-1 0 0 0 0,0-1 0 0 0,1 0-1 0 0,-1-1 1 0 0,0 0 0 0 0,0 0 0 0 0,0-1 0 0 0,1 0-1 0 0,-2-1 1 0 0,1 0 0 0 0,0 0 0 0 0,0-1 0 0 0,-1 0-1 0 0,0 0 1 0 0,0-1 0 0 0,0 0 0 0 0,-1-1 0 0 0,1 1-1 0 0,4-7-59 0 0,-2 3 58 0 0,-1-1 1 0 0,0 1-1 0 0,0-2 0 0 0,-1 1 0 0 0,-1-2 0 0 0,0 1 0 0 0,0 0 0 0 0,-1-1 0 0 0,0-1 0 0 0,-1 1 0 0 0,-1-1 0 0 0,0 1 0 0 0,-1-1 0 0 0,0 0 0 0 0,-1-1 0 0 0,0 1 0 0 0,-1 0 0 0 0,-1 0 0 0 0,0-1 0 0 0,-1-6-58 0 0,-8 79-2653 0 0,9-46 2689 0 0,0 0 1 0 0,1 0-1 0 0,1 0 0 0 0,0-1 1 0 0,0 1-1 0 0,2-1 0 0 0,-1 1 0 0 0,2-1 1 0 0,-1 0-1 0 0,2-1 0 0 0,-1 1 0 0 0,2-1 1 0 0,-1 0-1 0 0,2-1 0 0 0,-1 1 1 0 0,1-1-1 0 0,1-1 0 0 0,0 0 0 0 0,0 0 1 0 0,1 0-37 0 0,-6-10 70 0 0,-1 0 1 0 0,1-1-1 0 0,-1 1 1 0 0,0-1 0 0 0,1 0-1 0 0,-1 1 1 0 0,0-1-1 0 0,0-1 1 0 0,0 1-1 0 0,0 0 1 0 0,-1-1 0 0 0,1 0-1 0 0,-1 1 1 0 0,0-1-1 0 0,1 0 1 0 0,-1 0 0 0 0,0 0-1 0 0,-1-1 1 0 0,1 1-1 0 0,0 0 1 0 0,-1-1-1 0 0,0 1 1 0 0,0-1 0 0 0,0 1-1 0 0,0-1 1 0 0,-1 1-1 0 0,1-1 1 0 0,-1 0 0 0 0,0 1-1 0 0,0-1 1 0 0,0 0-1 0 0,-1-2-70 0 0,6-13-37 0 0,13-78-320 0 0,-18 96 332 0 0,12 13-3533 0 0,3 24 3810 0 0,-9-21-434 0 0,2 1 156 0 0,-8-12 54 0 0,0-1 0 0 0,1 1 1 0 0,-1 0-1 0 0,1 0 0 0 0,0 0 0 0 0,0 0 1 0 0,0-1-1 0 0,1 1 0 0 0,0 0 0 0 0,-1-1 0 0 0,1 0 1 0 0,0 1-1 0 0,1-1 0 0 0,-1 0 0 0 0,0 0 1 0 0,1 0-1 0 0,0 0 0 0 0,0 0 0 0 0,0-1 0 0 0,0 1 1 0 0,0-1-1 0 0,0 0 0 0 0,1 0 0 0 0,-1 0 1 0 0,1 0-1 0 0,-1-1 0 0 0,1 0 0 0 0,0 1 0 0 0,-1-1 1 0 0,1 0-1 0 0,0-1 0 0 0,0 1 0 0 0,0-1 0 0 0,0 1 1 0 0,0-1-1 0 0,0-1 0 0 0,0 1 0 0 0,-1 0 1 0 0,1-1-1 0 0,0 0 0 0 0,0 0 0 0 0,3-1-28 0 0,-1-7 59 0 0,0 0 0 0 0,-1-1 1 0 0,0 1-1 0 0,0-1 0 0 0,-1 0 0 0 0,-1 0 0 0 0,1-1 0 0 0,-2 1 0 0 0,1-1 0 0 0,-2 1 0 0 0,1-1 0 0 0,-1 0 1 0 0,-1 0-1 0 0,0 0 0 0 0,-1 0 0 0 0,-1-8-59 0 0,2 5 17 0 0,0 13-37 0 0,0 1-77 0 0,0 0-103 0 0,0 0-146 0 0,0 0-163 0 0,4 35-983 0 0,-2-22 1538 0 0,0 0 1 0 0,1 0 0 0 0,1 0-1 0 0,0 0 1 0 0,1-1 0 0 0,0 0-1 0 0,1 0 1 0 0,0 0 0 0 0,1-1-1 0 0,1 0 1 0 0,-1 0 0 0 0,2-1-1 0 0,-1 0 1 0 0,1 0 0 0 0,1-1-1 0 0,0 0 1 0 0,0-1 0 0 0,1 0-1 0 0,0-1 1 0 0,6 4-47 0 0,143 26-987 0 0,-53-30-8272 0 0,-83-7-862 0 0</inkml:trace>
  <inkml:trace contextRef="#ctx0" brushRef="#br0" timeOffset="35799.986">5738 3815 10210 0 0,'0'0'800'0'0,"0"0"-684"0"0,0 0-201 0 0,0 0 76 0 0,0 0 130 0 0,0 0 35 0 0,0 0 51 0 0,0 0 44 0 0,0 0 2 0 0,0 0 32 0 0,0 0 9 0 0,0 0 12 0 0,0 0 9 0 0,11 24 36 0 0,46 106 389 0 0,-52-123-531 0 0,0 0-1 0 0,0 0 1 0 0,1-1-1 0 0,-1 1 1 0 0,2-1-1 0 0,-1-1 1 0 0,1 1-1 0 0,-1-1 1 0 0,1-1-1 0 0,1 1 1 0 0,-1-1-1 0 0,1 0 1 0 0,-1-1 0 0 0,1 0-1 0 0,0 0 1 0 0,1 0-1 0 0,-1-1 1 0 0,0-1-1 0 0,0 1 1 0 0,1-1-1 0 0,1-1-208 0 0,117 10-654 0 0,-118-10 351 0 0,48 1-4254 0 0,-36-1-21 0 0,-6 0-4020 0 0</inkml:trace>
  <inkml:trace contextRef="#ctx0" brushRef="#br0" timeOffset="36425.344">6260 2661 20988 0 0,'0'0'829'0'0,"0"0"-144"0"0,0 0-346 0 0,0 0-411 0 0,0 0-286 0 0,0 0-186 0 0,0 0-60 0 0,0 0 40 0 0,0 0 55 0 0,0 0 93 0 0,0 0 106 0 0,0 0 114 0 0,0 0 99 0 0,20 35 81 0 0,57 114 44 0 0,-54-29 50 0 0,-25-91-48 0 0,8 593 733 0 0,-5-602-745 0 0,0 0 1 0 0,1-1 0 0 0,1 1 0 0 0,1-1-1 0 0,0 0 1 0 0,1 0 0 0 0,2 0 0 0 0,0 0-1 0 0,1-1 1 0 0,0-1 0 0 0,2 1 0 0 0,0-1-1 0 0,1-1 1 0 0,0 0 0 0 0,1 0 0 0 0,1-2-1 0 0,1 1 1 0 0,14 11-19 0 0,-22-23-62 0 0,0 0-1 0 0,0-1 1 0 0,0 0 0 0 0,0-1-1 0 0,0 1 1 0 0,0-1-1 0 0,0 0 1 0 0,0 0 0 0 0,1-1-1 0 0,-1 0 1 0 0,0 0 0 0 0,0-1-1 0 0,1 1 1 0 0,-1-1-1 0 0,0-1 1 0 0,0 1 0 0 0,0-1-1 0 0,0 0 1 0 0,0-1 0 0 0,-1 1-1 0 0,1-1 1 0 0,0 0-1 0 0,-1 0 1 0 0,0-1 0 0 0,0 0-1 0 0,0 0 1 0 0,0 0 0 0 0,-1 0-1 0 0,0-1 1 0 0,0 1-1 0 0,0-1 1 0 0,0 0 0 0 0,-1-1-1 0 0,1 1 1 0 0,-1-1 0 0 0,-1 1-1 0 0,1-1 1 0 0,-1 0-1 0 0,1-4 64 0 0,10 9 2998 0 0,28 12-2687 0 0,-11-2-40 0 0,-11-7-151 0 0,0 0 1 0 0,0-1-1 0 0,1 0 1 0 0,-1-2-1 0 0,0 0 0 0 0,0-2 1 0 0,0 0-1 0 0,0-1 1 0 0,-1 0-1 0 0,0-2 1 0 0,1 0-1 0 0,-2-1 0 0 0,1-1 1 0 0,-1-1-1 0 0,0 0 1 0 0,-1-1-1 0 0,0-1 1 0 0,-1 0-1 0 0,0-1 0 0 0,-1-1 1 0 0,8-9-122 0 0,-18 17-8 0 0,0 0 0 0 0,-1 0 0 0 0,1-1 0 0 0,-1 1 1 0 0,0-1-1 0 0,-1 0 0 0 0,0 0 0 0 0,1 0 0 0 0,-2 0 0 0 0,1 0 1 0 0,-1 0-1 0 0,0-1 0 0 0,0 1 0 0 0,-1 0 0 0 0,0-1 0 0 0,0 1 1 0 0,0 0-1 0 0,-1-1 0 0 0,0 1 0 0 0,0 0 0 0 0,-1 0 0 0 0,1-1 1 0 0,-2 1-1 0 0,1 0 0 0 0,0 1 0 0 0,-1-1 0 0 0,0 0 0 0 0,-1 1 1 0 0,1 0-1 0 0,-1 0 0 0 0,0 0 0 0 0,0 0 0 0 0,0 0 0 0 0,-1 1 1 0 0,0 0-1 0 0,0 0 0 0 0,0 0 0 0 0,0 0 0 0 0,-1 1 0 0 0,1 0 1 0 0,-1 0-1 0 0,0 1 0 0 0,0-1 0 0 0,0 1 0 0 0,0 0 0 0 0,0 1 1 0 0,0 0-1 0 0,-4-1 8 0 0,-9 0-84 0 0,0 1 0 0 0,0 1 0 0 0,-1 0 1 0 0,1 1-1 0 0,0 2 0 0 0,1-1 0 0 0,-1 2 1 0 0,0 1-1 0 0,1 0 0 0 0,0 1 0 0 0,0 1 0 0 0,1 1 1 0 0,0 1-1 0 0,0 0 0 0 0,1 1 0 0 0,0 0 1 0 0,0 2-1 0 0,2 0 0 0 0,-1 0 0 0 0,1 1 0 0 0,1 1 1 0 0,1 1-1 0 0,0 0 0 0 0,1 0 0 0 0,0 1 1 0 0,-6 12 83 0 0,-35 74-4092 0 0,18 5-3681 0 0,28-78-1900 0 0</inkml:trace>
  <inkml:trace contextRef="#ctx0" brushRef="#br0" timeOffset="37266.249">4257 4711 11610 0 0,'0'0'2845'0'0,"0"0"-1210"0"0,0 0-633 0 0,0 0-328 0 0,0 0-159 0 0,0 0 25 0 0,0 0 14 0 0,0 0-39 0 0,0 0-122 0 0,0 0-221 0 0,0 0-224 0 0,0 0-189 0 0,0 0-107 0 0,31-26-6 0 0,92-73 65 0 0,-124 100 286 0 0,1 0 1 0 0,-1 0 0 0 0,1-1 0 0 0,0 1-1 0 0,-1 0 1 0 0,1 0 0 0 0,0 0-1 0 0,0 0 1 0 0,-1 0 0 0 0,1 0-1 0 0,0 0 1 0 0,0 0 0 0 0,0 0-1 0 0,0 0 1 0 0,0 0 0 0 0,0 0-1 0 0,1-1 1 0 0,-1 1 0 0 0,0 0-1 0 0,0 0 1 0 0,1 0 0 0 0,-1 0 0 0 0,0 0-1 0 0,1 0 1 0 0,-1 0 0 0 0,1-1-1 0 0,-1 1 1 0 0,1 0 0 0 0,0 0-1 0 0,-1-1 1 0 0,1 1 0 0 0,0 0-1 0 0,-1-1 1 0 0,1 1 0 0 0,0-1-1 0 0,0 1 1 0 0,0-1 0 0 0,-1 1 0 0 0,1-1-1 0 0,0 1 1 0 0,0-1 0 0 0,0 0-1 0 0,0 0 1 0 0,0 1 0 0 0,0-1-1 0 0,0 0 1 0 0,0 0 0 0 0,0 0-1 0 0,0 0 1 0 0,0 0 0 0 0,0 0-1 0 0,-1 0 1 0 0,1 0 0 0 0,0-1-1 0 0,0 1 1 0 0,0 0 0 0 0,0-1 0 0 0,0 1-1 0 0,0 0 1 0 0,0-1 0 0 0,-1 1-1 0 0,1-1 1 0 0,1 0 2 0 0,-3 8 7 0 0,-20 321 764 0 0,28-330 3723 0 0,2-49-4251 0 0,-7 28-303 0 0,-2 1 1 0 0,0 0 0 0 0,-2-1-1 0 0,-1 1 1 0 0,0 0-1 0 0,-2 0 1 0 0,0 1 0 0 0,-1-1-1 0 0,-8-14 60 0 0,17 43-4051 0 0,30 50 4012 0 0,-21-44 127 0 0,1 0 0 0 0,1 0 0 0 0,0-2 0 0 0,1 1 0 0 0,0-2 0 0 0,0 0 0 0 0,1-1 0 0 0,1 0 0 0 0,-1-2 0 0 0,1 0 0 0 0,1 0 0 0 0,-1-2 0 0 0,1 0 0 0 0,0-1 0 0 0,0-1 0 0 0,0-1 0 0 0,1 0 0 0 0,-1-1 0 0 0,1-1 0 0 0,-1-1 0 0 0,0-1 0 0 0,1 0 0 0 0,-1-1 0 0 0,0-1 0 0 0,-1-1 0 0 0,1-1 0 0 0,-1 0 0 0 0,0-1 0 0 0,0-1 0 0 0,-1 0 1 0 0,0-2-1 0 0,0 0 0 0 0,-1 0 0 0 0,11-12-88 0 0,-18 16 30 0 0,-1-1 0 0 0,0-1 0 0 0,-1 0 0 0 0,0 0 0 0 0,0 0 0 0 0,0 0 0 0 0,-1-1 0 0 0,-1 0 0 0 0,1 0 0 0 0,-1 0 0 0 0,-1-1 0 0 0,0 1 0 0 0,0-1 0 0 0,-1 0 0 0 0,0 0 0 0 0,-1 0 0 0 0,0 0 0 0 0,0 0 0 0 0,-1 0 0 0 0,-1 0 0 0 0,0 0 0 0 0,0 0 0 0 0,-1 0 0 0 0,0 0 0 0 0,0 1 0 0 0,-1-1 0 0 0,-1 1 0 0 0,0-1 0 0 0,0 1 0 0 0,-4-6-30 0 0,6 17-103 0 0,0 0 0 0 0,0 0 1 0 0,0 0-1 0 0,0 0 0 0 0,0 1 0 0 0,1-1 1 0 0,-1 1-1 0 0,1-1 0 0 0,-1 1 0 0 0,1-1 1 0 0,0 1-1 0 0,0 0 0 0 0,0 0 0 0 0,1 0 1 0 0,-1-1-1 0 0,1 1 0 0 0,-1 0 0 0 0,1 0 1 0 0,0 0-1 0 0,0 0 0 0 0,0 0 0 0 0,1 0 1 0 0,-1 0-1 0 0,1 0 0 0 0,0 2 103 0 0,-1-2-48 0 0,-1 19 88 0 0,1 1 1 0 0,0-1-1 0 0,2 0 0 0 0,1 0 0 0 0,0 0 1 0 0,2 0-1 0 0,1 0 0 0 0,0-1 0 0 0,1 0 1 0 0,2 0-1 0 0,4 7-40 0 0,5 9-558 0 0,32 46 1712 0 0,-26-62-4504 0 0,6-4-4033 0 0,-21-15-3066 0 0</inkml:trace>
  <inkml:trace contextRef="#ctx0" brushRef="#br0" timeOffset="37569.438">5561 4741 17492 0 0,'0'0'1420'0'0,"0"0"-344"0"0,0 0-649 0 0,0 0-375 0 0,0 0-161 0 0,0 0-41 0 0,0 0 54 0 0,0 0 75 0 0,0 0 66 0 0,0 0 3 0 0,0 0 18 0 0,0 0 30 0 0,7 16 32 0 0,22 48 29 0 0,-26-59-208 0 0,-1 0 0 0 0,1-1-1 0 0,0 1 1 0 0,0-1 0 0 0,1 0 0 0 0,-1 0-1 0 0,1 0 1 0 0,0 0 0 0 0,0 0-1 0 0,0-1 1 0 0,1 0 0 0 0,-1 0 0 0 0,1 0-1 0 0,0 0 1 0 0,0-1 0 0 0,0 0 0 0 0,0 0-1 0 0,0 0 1 0 0,3 0 51 0 0,23 3-3485 0 0,0-4-3473 0 0,-18-1-2256 0 0</inkml:trace>
  <inkml:trace contextRef="#ctx0" brushRef="#br0" timeOffset="37570.438">5620 4223 21877 0 0,'0'0'896'0'0,"0"0"-424"0"0,0 0-696 0 0,0 0-472 0 0,0 0-96 0 0,0 0 31 0 0,0 0 225 0 0,0 0 24 0 0,0 0-512 0 0,0 0-792 0 0,0 0-1209 0 0,0 0-816 0 0,0 0-6177 0 0</inkml:trace>
  <inkml:trace contextRef="#ctx0" brushRef="#br0" timeOffset="37989.369">6226 4573 22333 0 0,'0'0'214'0'0,"0"0"-278"0"0,0 0-253 0 0,0 0-35 0 0,0 0 75 0 0,0 0 169 0 0,0 0 100 0 0,0 0 16 0 0,0 0-8 0 0,0 0-28 0 0,0 0 8 0 0,7 26 4 0 0,23 79 6 0 0,-28-97 15 0 0,0 0-1 0 0,0 0 0 0 0,0-1 1 0 0,1 0-1 0 0,0 1 0 0 0,0-1 1 0 0,1 0-1 0 0,0 0 0 0 0,0-1 1 0 0,0 1-1 0 0,1-1 0 0 0,0 0 1 0 0,0 0-1 0 0,1-1 1 0 0,0 1-1 0 0,0-1 0 0 0,0 0 1 0 0,1-1-1 0 0,0 1-4 0 0,3-2-14 0 0,0 0 0 0 0,-1-1 1 0 0,1-1-1 0 0,0 1 0 0 0,0-2 0 0 0,0 1 0 0 0,0-1 1 0 0,-1-1-1 0 0,1 0 0 0 0,0 0 0 0 0,0-1 1 0 0,0 0-1 0 0,-1 0 0 0 0,1-1 0 0 0,-1-1 0 0 0,0 0 1 0 0,0 0-1 0 0,0-1 0 0 0,-1 0 0 0 0,1 0 1 0 0,4-4 13 0 0,1 1-76 0 0,0-1 0 0 0,-1 0 1 0 0,0-1-1 0 0,0-1 1 0 0,-1 0-1 0 0,0-1 1 0 0,-1 0-1 0 0,0 0 1 0 0,-1-1-1 0 0,-1-1 1 0 0,0 0-1 0 0,5-10 76 0 0,19-123 3262 0 0,-36 196-4193 0 0,17 76 939 0 0,54-21-1633 0 0,-15-41-6958 0 0,-35-43-2166 0 0</inkml:trace>
  <inkml:trace contextRef="#ctx0" brushRef="#br0" timeOffset="28260.532">19031 4891 752 0 0,'0'0'3079'0'0,"0"0"-1682"0"0,0 0-506 0 0,0 0-154 0 0,0 0-6 0 0,0 0 157 0 0,0 0 167 0 0,0 0 156 0 0,32-30 40 0 0,99-92-22 0 0,-88 65 1593 0 0,-45 46-1851 0 0,-1 9-1004 0 0,0-1 0 0 0,1 1-1 0 0,-1 1 1 0 0,0-1 0 0 0,0 0-1 0 0,0 1 1 0 0,-1-1 0 0 0,1 1-1 0 0,0 0 1 0 0,0 0 0 0 0,-1 0-1 0 0,1 1 1 0 0,0-1 0 0 0,-1 1-1 0 0,1 0 1 0 0,-1 0 0 0 0,1 0-1 0 0,-1 0 1 0 0,1 1-1 0 0,0-1 1 0 0,-1 1 0 0 0,1 0-1 0 0,0 0 1 0 0,-1 0 0 0 0,1 0-1 0 0,-2 2 34 0 0,-61 21-42 0 0,2 3 0 0 0,1 3-1 0 0,1 3 1 0 0,-10 10 42 0 0,42-25-19 0 0,-6 1 5 0 0,23-14 15 0 0,1 1 0 0 0,0 1 1 0 0,0 0-1 0 0,0 1 0 0 0,1 0 1 0 0,0 1-1 0 0,0 0 0 0 0,1 0 1 0 0,1 1-1 0 0,-1 1 0 0 0,-2 4-1 0 0,11-13 8 0 0,0 1 0 0 0,-1-1 0 0 0,1 0 0 0 0,0 1 0 0 0,1 0 0 0 0,-1-1 0 0 0,0 1 0 0 0,1 0 0 0 0,-1-1 0 0 0,1 1 0 0 0,0 0-1 0 0,0-1 1 0 0,0 1 0 0 0,0 0 0 0 0,0 0 0 0 0,1-1 0 0 0,-1 1 0 0 0,1 0 0 0 0,0-1 0 0 0,0 1 0 0 0,0-1 0 0 0,0 1 0 0 0,0-1-1 0 0,0 1 1 0 0,1-1 0 0 0,-1 0 0 0 0,1 1 0 0 0,0-1 0 0 0,-1 0 0 0 0,1 0 0 0 0,0 0 0 0 0,0-1 0 0 0,1 1 0 0 0,-1 0 0 0 0,0-1-1 0 0,0 1 1 0 0,1-1 0 0 0,-1 0 0 0 0,1 0 0 0 0,2 1-8 0 0,110 32 532 0 0,-113-34-536 0 0,567 73 1167 0 0,-566-72-1157 0 0,3 0-31 0 0,0 0 0 0 0,-1 0-1 0 0,1 0 1 0 0,-1 0 0 0 0,1 1 0 0 0,-1 0-1 0 0,0 0 1 0 0,0 1 0 0 0,0-1-1 0 0,0 1 1 0 0,0 0 0 0 0,0 0 0 0 0,-1 1-1 0 0,0-1 1 0 0,1 1 0 0 0,-1 0 0 0 0,-1 1-1 0 0,2 0 26 0 0,-77 28 757 0 0,-21-20-307 0 0,-2-3 1 0 0,1-5-1 0 0,-1-4 1 0 0,-7-5-451 0 0,54 3 234 0 0,-41-3 697 0 0,25 0-2721 0 0,21 3-6665 0 0,46 1-29 0 0</inkml:trace>
  <inkml:trace contextRef="#ctx0" brushRef="#br0" timeOffset="28628.568">19627 5202 20116 0 0,'0'0'12'0'0,"0"0"-236"0"0,0 0-293 0 0,0 0-86 0 0,0 0 78 0 0,0 0 206 0 0,0 0 211 0 0,0 0 97 0 0,0 0 59 0 0,0 0 55 0 0,0 0 58 0 0,0 0 89 0 0,14 9 62 0 0,47 29 13 0 0,56-28 313 0 0,-52-13-552 0 0,-1-2 1 0 0,1-3 0 0 0,-2-3-1 0 0,1-3 1 0 0,-2-2 0 0 0,0-3-1 0 0,-1-3 1 0 0,11-8-87 0 0,58-52 687 0 0,-127 80-665 0 0,0 0 1 0 0,0-1-1 0 0,0 0 1 0 0,0 0-1 0 0,0 0 0 0 0,0 0 1 0 0,-1 0-1 0 0,0-1 1 0 0,1 1-1 0 0,-1-1 0 0 0,-1 1 1 0 0,1-1-1 0 0,0 0 1 0 0,-1 1-1 0 0,0-1 0 0 0,0 0 1 0 0,0 0-1 0 0,0 0 1 0 0,-1 0-1 0 0,1 0 0 0 0,-1 0 1 0 0,0-1-1 0 0,0 1 1 0 0,-1 0-1 0 0,1 0 0 0 0,-1 0 1 0 0,0 0-1 0 0,0 0 1 0 0,0 0-1 0 0,0 1 0 0 0,-1-1 1 0 0,0 0-1 0 0,0 1 1 0 0,0-1-1 0 0,-1-1-22 0 0,-9-5-81 0 0,-2-1 0 0 0,1 1 0 0 0,-1 1 0 0 0,-1 1 0 0 0,0 0 0 0 0,0 1 0 0 0,0 0 1 0 0,-1 1-1 0 0,0 1 0 0 0,0 1 0 0 0,-1 0 0 0 0,1 1 0 0 0,-1 1 0 0 0,1 0 0 0 0,-1 1 0 0 0,-16 2 81 0 0,-15-7-1 0 0,-1 3 1 0 0,1 2-1 0 0,-1 2 1 0 0,0 2-1 0 0,1 2 1 0 0,0 2-1 0 0,0 3 1 0 0,1 1-1 0 0,1 3 0 0 0,-1 1 1 0 0,2 3-1 0 0,-11 7 1 0 0,50-23-74 0 0,0 0 0 0 0,1 0 0 0 0,-1 1 0 0 0,0 0-1 0 0,1 0 1 0 0,0 1 0 0 0,0 0 0 0 0,0-1-1 0 0,0 2 1 0 0,0-1 0 0 0,1 0 0 0 0,0 1 0 0 0,0 0-1 0 0,0 0 1 0 0,1 0 0 0 0,-1 1 0 0 0,1-1-1 0 0,0 1 1 0 0,1 0 0 0 0,0-1 0 0 0,-1 1 0 0 0,2 0-1 0 0,-1 0 1 0 0,1 1 0 0 0,0-1 0 0 0,0 0 0 0 0,1 0-1 0 0,0 1 1 0 0,0-1 0 0 0,0 0 0 0 0,1 0-1 0 0,0 1 1 0 0,0-1 0 0 0,0 0 0 0 0,1 0 0 0 0,0 0-1 0 0,0 0 1 0 0,1 0 0 0 0,0-1 0 0 0,3 6 74 0 0,58 39-6558 0 0,-37-35-907 0 0</inkml:trace>
  <inkml:trace contextRef="#ctx0" brushRef="#br0" timeOffset="29252.601">20836 3760 14171 0 0,'0'0'1132'0'0,"0"0"-346"0"0,0 0-449 0 0,0 0-440 0 0,0 0-245 0 0,0 0-33 0 0,0 0 121 0 0,0 0 191 0 0,0 0 167 0 0,0 0 108 0 0,-13 40 72 0 0,-40 127 33 0 0,48-47 179 0 0,10-89-342 0 0,91 718 1741 0 0,-92-720-1778 0 0,1 0 1 0 0,2 0-1 0 0,1 0 0 0 0,1-1 0 0 0,2-1 0 0 0,1 0 0 0 0,0 0 0 0 0,2-1 0 0 0,1 0 0 0 0,13 14-111 0 0,-21-35 75 0 0,0-1 1 0 0,1 0-1 0 0,0 0 0 0 0,0-1 0 0 0,0 1 0 0 0,1-2 1 0 0,-1 1-1 0 0,1-1 0 0 0,-1-1 0 0 0,1 1 0 0 0,0-1 0 0 0,0-1 1 0 0,-1 0-1 0 0,1 0 0 0 0,0-1 0 0 0,0 0 0 0 0,-1 0 1 0 0,1-1-1 0 0,-1 0 0 0 0,1-1 0 0 0,-1 0 0 0 0,0 0 0 0 0,0 0 1 0 0,0-1-1 0 0,0-1 0 0 0,-1 1 0 0 0,0-1 0 0 0,0 0 1 0 0,0-1-1 0 0,0 0 0 0 0,-1 0 0 0 0,0 0 0 0 0,0-1 0 0 0,-1 0 1 0 0,0 0-1 0 0,0 0 0 0 0,0-1 0 0 0,-1 0 0 0 0,0 1 1 0 0,1-6-76 0 0,7-12 12 0 0,-1-2 0 0 0,-1 1 0 0 0,-2-1 0 0 0,0 0 0 0 0,-2-1 0 0 0,-1 0 0 0 0,-1 0 1 0 0,-1 0-1 0 0,-2-1 0 0 0,-1 1 0 0 0,-1-10-12 0 0,0 38-36 0 0,1 1 1 0 0,-1-1 0 0 0,0 0-1 0 0,1 1 1 0 0,-1-1-1 0 0,0 0 1 0 0,1 1-1 0 0,-1-1 1 0 0,0 0-1 0 0,0 0 1 0 0,1 0-1 0 0,-1 0 1 0 0,0 0 0 0 0,0 0-1 0 0,1 0 1 0 0,-1 0-1 0 0,0 0 1 0 0,0 0-1 0 0,1 0 1 0 0,-1 0-1 0 0,0 0 1 0 0,1-1 0 0 0,-1 1-1 0 0,0 0 1 0 0,1-1-1 0 0,-1 1 1 0 0,0 0-1 0 0,1-1 1 0 0,-1 1-1 0 0,1-1 1 0 0,-1 1-1 0 0,0-1 1 0 0,1 1 0 0 0,-1-1-1 0 0,1 1 1 0 0,0-1-1 0 0,-1 1 1 0 0,1-1-1 0 0,-1 0 1 0 0,1 1-1 0 0,0-1 1 0 0,-1 0-1 0 0,1 1 1 0 0,0-1 0 0 0,0 0-1 0 0,0 0 1 0 0,0 1-1 0 0,0-1 1 0 0,-1 0-1 0 0,1 0 1 0 0,0 1-1 0 0,1-1 1 0 0,-1 0-1 0 0,0 0 1 0 0,0 1 0 0 0,0-1-1 0 0,0 0 1 0 0,0 1-1 0 0,1-1 1 0 0,-1 0 35 0 0,-5 14 38 0 0,0 1 0 0 0,1 0 0 0 0,1 0 1 0 0,0 0-1 0 0,1 1 0 0 0,0-1 0 0 0,1 1 0 0 0,1-1 1 0 0,0 1-1 0 0,1 0 0 0 0,0-1 0 0 0,2 0 0 0 0,-1 1 1 0 0,2-1-1 0 0,0 0 0 0 0,0 0 0 0 0,2-1 1 0 0,0 1-1 0 0,0-1 0 0 0,1 0 0 0 0,0-1 0 0 0,2 0 1 0 0,-1 0-1 0 0,1-1 0 0 0,1 0 0 0 0,0 0 0 0 0,0-1 1 0 0,1 0-1 0 0,1-1 0 0 0,-1 0 0 0 0,1-1 0 0 0,1-1 1 0 0,0 0-1 0 0,0 0 0 0 0,0-1 0 0 0,1-1 0 0 0,-1 0 1 0 0,1-1-1 0 0,1-1 0 0 0,9 2-38 0 0,-11-3 53 0 0,0 0-1 0 0,1-1 0 0 0,-1-1 1 0 0,1 0-1 0 0,-1-1 1 0 0,0 0-1 0 0,0-1 1 0 0,1-1-1 0 0,-1 0 0 0 0,-1 0 1 0 0,1-2-1 0 0,0 1 1 0 0,-1-2-1 0 0,0 1 0 0 0,0-2 1 0 0,-1 0-1 0 0,0 0 1 0 0,0-1-1 0 0,0 0 1 0 0,-1-1-1 0 0,0 0 0 0 0,-1 0 1 0 0,0-1-1 0 0,-1-1 1 0 0,0 1-1 0 0,0-2 1 0 0,-1 1-1 0 0,-1-1 0 0 0,1-1-52 0 0,-2 2 30 0 0,0-1-1 0 0,-1 0 0 0 0,0 0 0 0 0,-1 0 1 0 0,-1 0-1 0 0,0 0 0 0 0,0 0 0 0 0,-1-1 0 0 0,-1 1 1 0 0,0 0-1 0 0,-1-1 0 0 0,0 1 0 0 0,0 0 0 0 0,-2 0 1 0 0,0-1-1 0 0,0 2 0 0 0,-1-1 0 0 0,0 0 1 0 0,-1 1-1 0 0,0 0 0 0 0,-1 0 0 0 0,-3-4-29 0 0,8 14-27 0 0,0 0 0 0 0,0 0 0 0 0,0 0 0 0 0,0 0 0 0 0,0 0 0 0 0,0 0 0 0 0,0 0-1 0 0,0 0 1 0 0,-1 0 0 0 0,1 1 0 0 0,0-1 0 0 0,-1 1 0 0 0,1-1 0 0 0,0 1 0 0 0,-1-1 0 0 0,1 1 0 0 0,-1 0-1 0 0,1-1 1 0 0,0 1 0 0 0,-1 0 0 0 0,1 0 0 0 0,-1 0 0 0 0,1 0 0 0 0,-1 1 0 0 0,1-1 0 0 0,0 0 0 0 0,-1 0-1 0 0,1 1 1 0 0,-1-1 0 0 0,1 1 0 0 0,0 0 0 0 0,-1-1 0 0 0,1 1 0 0 0,0 0 0 0 0,0 0 0 0 0,0-1 0 0 0,-1 1-1 0 0,1 0 1 0 0,0 0 0 0 0,0 0 0 0 0,0 0 0 0 0,1 1 0 0 0,-1-1 0 0 0,0 0 0 0 0,0 0 0 0 0,0 1 0 0 0,1-1-1 0 0,-1 0 1 0 0,1 1 0 0 0,-1 0 27 0 0,-20 74-418 0 0,22-66 450 0 0,-1 0 0 0 0,1-1 0 0 0,1 1 0 0 0,0 0 0 0 0,0-1 0 0 0,1 1 0 0 0,0-1 0 0 0,1 0 0 0 0,0 0 0 0 0,0 0 0 0 0,1 0 0 0 0,0-1 0 0 0,0 0 0 0 0,1 0 0 0 0,0 0 0 0 0,1-1 0 0 0,0 0 0 0 0,0 0 0 0 0,0 0 0 0 0,3 1-32 0 0,180 104-1245 0 0,-53-63-6846 0 0,-99-37-2052 0 0</inkml:trace>
  <inkml:trace contextRef="#ctx0" brushRef="#br0" timeOffset="31178.284">22539 4634 13771 0 0,'0'0'1648'0'0,"0"0"-119"0"0,0 0-450 0 0,0 0-507 0 0,0 0-383 0 0,0 0-273 0 0,0 0-120 0 0,0 0 29 0 0,0 0 93 0 0,0 0 87 0 0,0 0 67 0 0,0 0 32 0 0,39-4 20 0 0,127-14 7 0 0,39 12 276 0 0,18-11 575 0 0,-328 58-3604 0 0,-139 124 2540 0 0,225-152 70 0 0,0 1 0 0 0,1 0 1 0 0,1 2-1 0 0,0 0 1 0 0,1 1-1 0 0,1 0 0 0 0,1 1 1 0 0,0 1-1 0 0,1 1 0 0 0,1 0 1 0 0,1 0-1 0 0,1 1 1 0 0,1 0-1 0 0,1 2 12 0 0,7-20 30 0 0,1 0-1 0 0,0 1 1 0 0,0-1 0 0 0,0 1-1 0 0,0-1 1 0 0,1 0 0 0 0,-1 1-1 0 0,1-1 1 0 0,0 0-1 0 0,0 0 1 0 0,0 0 0 0 0,0 1-1 0 0,1-1 1 0 0,-1 0 0 0 0,1 0-1 0 0,0-1 1 0 0,0 1 0 0 0,0 0-1 0 0,0-1 1 0 0,0 1 0 0 0,1-1-1 0 0,-1 1 1 0 0,1-1 0 0 0,-1 0-1 0 0,1 0 1 0 0,0-1-1 0 0,0 1 1 0 0,0 0 0 0 0,0-1-1 0 0,0 0 1 0 0,0 1 0 0 0,1-1-1 0 0,-1-1 1 0 0,3 2-30 0 0,127 18 879 0 0,-117-19-863 0 0,505 1 444 0 0,-440-4-1071 0 0,-81 2 318 0 0,0 0 44 0 0,0 0 83 0 0,0 0 94 0 0,0 0 55 0 0,0 0 14 0 0,37 6-1104 0 0,-9-8-2751 0 0,-9-1-1552 0 0,-7 0-2368 0 0</inkml:trace>
  <inkml:trace contextRef="#ctx0" brushRef="#br0" timeOffset="31387.724">23422 4912 12739 0 0,'0'0'2856'0'0,"0"0"-2418"0"0,0 0-913 0 0,0 0-21 0 0,0 0 252 0 0,0 0 249 0 0,0 0 111 0 0,0 0 72 0 0,0 0 14 0 0,0 0 54 0 0,0 0 42 0 0,4 34 48 0 0,13 106 39 0 0,27-36 787 0 0,-30-89-946 0 0,60 42-414 0 0,-36-45-7375 0 0,-29-12-1226 0 0</inkml:trace>
  <inkml:trace contextRef="#ctx0" brushRef="#br0" timeOffset="31682.281">23362 4232 21829 0 0,'0'0'1017'0'0,"0"0"2"0"0,0 0-192 0 0,0 0-298 0 0,0 0-209 0 0,0 0-150 0 0,0 0-135 0 0,-3-32-125 0 0,-7-99-122 0 0,10 132 180 0 0,1 0 0 0 0,-1 0 0 0 0,1 0 0 0 0,-1 0 0 0 0,1 0 0 0 0,0 0 0 0 0,-1-1 0 0 0,1 1 0 0 0,0 0 0 0 0,-1 0 0 0 0,1-1 0 0 0,0 1 0 0 0,0 0 0 0 0,0-1 0 0 0,0 1 0 0 0,0-1 0 0 0,0 1 0 0 0,0-1 0 0 0,0 1 1 0 0,0-1-1 0 0,0 0 0 0 0,0 0 0 0 0,0 1 0 0 0,0-1 0 0 0,0 0 0 0 0,0 0 0 0 0,0 0 0 0 0,0 0 0 0 0,0 0 0 0 0,0 0 0 0 0,0-1 0 0 0,0 1 0 0 0,1 0 0 0 0,-1 0 0 0 0,0-1 0 0 0,0 1 0 0 0,0-1 0 0 0,-1 1 0 0 0,1-1 0 0 0,0 1 0 0 0,0-1 0 0 0,0 1 0 0 0,0-1 0 0 0,0 0 0 0 0,-1 0 0 0 0,1 1 0 0 0,0-1 0 0 0,0 0 0 0 0,-1 0 0 0 0,1 0 0 0 0,-1 0 0 0 0,1 0 0 0 0,-1 0 0 0 0,1 0 0 0 0,-1 0 0 0 0,0 0 0 0 0,1 0 0 0 0,-1 0 0 0 0,0 0 0 0 0,0 0 0 0 0,0 0 0 0 0,0 0 0 0 0,0 0 0 0 0,0 0 0 0 0,0 0 0 0 0,0-1 33 0 0,0 2-15 0 0,72 107-5747 0 0,-33-34-3204 0 0,-28-50 371 0 0</inkml:trace>
  <inkml:trace contextRef="#ctx0" brushRef="#br0" timeOffset="31957.058">24051 5078 17196 0 0,'0'0'3631'0'0,"0"0"-2243"0"0,0 0-835 0 0,0 0-273 0 0,0 0-171 0 0,0 0-53 0 0,0 0 36 0 0,0 0 65 0 0,0 0 49 0 0,0 0 2 0 0,0 0-4 0 0,0 0 11 0 0,0 0 9 0 0,32-17-2 0 0,98-54-32 0 0,-37-9 217 0 0,-79 60-353 0 0,-11 16-91 0 0,1 0-1 0 0,-1-1 0 0 0,0 1 1 0 0,-1-1-1 0 0,1 1 1 0 0,-1-1-1 0 0,0 0 1 0 0,0 1-1 0 0,0-1 1 0 0,0 0-1 0 0,-1-1 1 0 0,0 1-1 0 0,0 0 0 0 0,-1 0 1 0 0,1 0-1 0 0,-1-1 1 0 0,0 1-1 0 0,-1 0 1 0 0,1 0-1 0 0,-1 0 1 0 0,0-1-1 0 0,0 1 1 0 0,-1 0-1 0 0,1 0 0 0 0,-1 0 1 0 0,0 1-1 0 0,0-1 1 0 0,-1 0-1 0 0,0 1 1 0 0,0-1-1 0 0,0 1 1 0 0,0 0-1 0 0,0 0 1 0 0,-1 0-1 0 0,0 1 1 0 0,0-1-1 0 0,0 1 0 0 0,0 0 1 0 0,0 0-1 0 0,-1 0 1 0 0,1 0-1 0 0,-1 1 1 0 0,0 0-1 0 0,0 0 1 0 0,0 0-1 0 0,0 1 38 0 0,-12-4-74 0 0,-1 2 0 0 0,0 0 1 0 0,-1 1-1 0 0,1 0 0 0 0,0 2 0 0 0,0 0 0 0 0,0 1 1 0 0,-1 1-1 0 0,1 1 0 0 0,0 0 0 0 0,1 2 1 0 0,-1 0-1 0 0,1 0 0 0 0,0 2 0 0 0,0 0 0 0 0,0 1 1 0 0,1 1-1 0 0,1 0 0 0 0,-1 1 0 0 0,2 1 0 0 0,-1 1 74 0 0,9-8-2 0 0,1 0-1 0 0,0 0 0 0 0,0 1 0 0 0,0 0 0 0 0,1 0 1 0 0,0 0-1 0 0,0 1 0 0 0,0 0 0 0 0,0-1 0 0 0,1 1 1 0 0,0 0-1 0 0,0 1 0 0 0,1-1 0 0 0,0 1 1 0 0,0-1-1 0 0,0 1 0 0 0,1-1 0 0 0,0 1 0 0 0,0 0 1 0 0,0 0-1 0 0,1-1 0 0 0,0 1 0 0 0,1 0 0 0 0,0 0 1 0 0,0 0-1 0 0,0-1 0 0 0,1 1 0 0 0,-1-1 0 0 0,2 1 1 0 0,-1-1-1 0 0,1 0 0 0 0,0 0 0 0 0,0 0 1 0 0,1 0-1 0 0,-1 0 0 0 0,1-1 0 0 0,1 1 0 0 0,-1-1 1 0 0,1 0-1 0 0,0 0 0 0 0,0-1 0 0 0,0 0 0 0 0,5 3 3 0 0,91 42-2493 0 0,-29-25-3019 0 0,-38-14 693 0 0,-7-1-4352 0 0</inkml:trace>
  <inkml:trace contextRef="#ctx0" brushRef="#br0" timeOffset="32531.032">24554 4610 14779 0 0,'0'0'4641'0'0,"0"0"-2726"0"0,0 0-1031 0 0,0 0-501 0 0,0 0-415 0 0,0 0-191 0 0,0 0-55 0 0,0 0 36 0 0,0 0 68 0 0,0 0 15 0 0,0 0 16 0 0,0 0 43 0 0,0 0 14 0 0,12 15 32 0 0,37 51 25 0 0,-9 87 89 0 0,-37-138-39 0 0,0 0 1 0 0,1 0-1 0 0,1 0 1 0 0,0 0-1 0 0,1-1 1 0 0,1 0-1 0 0,0 0 1 0 0,0-1 0 0 0,2 0-1 0 0,0 0 1 0 0,0-1-1 0 0,1 0 1 0 0,1 0-1 0 0,0-1 1 0 0,0-1-1 0 0,1 0 1 0 0,0 0-1 0 0,1-2 1 0 0,0 1-1 0 0,1-1 1 0 0,-1-1-1 0 0,1-1 1 0 0,1 0-1 0 0,-1-1 1 0 0,1 0-1 0 0,0-1 1 0 0,0-1-1 0 0,1 0 1 0 0,8 0-22 0 0,-13-1 4 0 0,-1 0 0 0 0,1-1 1 0 0,0-1-1 0 0,0 0 0 0 0,-1 0 0 0 0,1-1 0 0 0,0 0 1 0 0,0-1-1 0 0,-1 0 0 0 0,1-1 0 0 0,-1 0 0 0 0,0-1 0 0 0,0 0 1 0 0,0 0-1 0 0,-1-1 0 0 0,1 0 0 0 0,-1-1 0 0 0,0 0 1 0 0,0-1-1 0 0,-1 0 0 0 0,0 0 0 0 0,0 0 0 0 0,-1-1 1 0 0,0-1-1 0 0,0 1 0 0 0,-1-1 0 0 0,0 0 0 0 0,-1 0 1 0 0,0-1-1 0 0,0 1 0 0 0,-1-1 0 0 0,0 0 0 0 0,-1-1 0 0 0,0 1 1 0 0,1-10-5 0 0,-3 15-31 0 0,0 1 0 0 0,0-1 0 0 0,-1 0 0 0 0,0 1 0 0 0,0-1 0 0 0,0 0 0 0 0,0 0 0 0 0,-1 1 0 0 0,0-1 0 0 0,0 0 0 0 0,0 1 0 0 0,-1-1 0 0 0,1 1 0 0 0,-1-1 0 0 0,0 1 0 0 0,0 0 0 0 0,-1 0 0 0 0,1 0 0 0 0,-1 0 0 0 0,0 0 0 0 0,0 0 0 0 0,0 1 0 0 0,-1-1 0 0 0,1 1 0 0 0,-1 0 0 0 0,0 0 0 0 0,0 1 0 0 0,0-1 0 0 0,0 1 0 0 0,0-1 0 0 0,0 1 0 0 0,-1 1 0 0 0,1-1 0 0 0,-5-1 31 0 0,6 6-33 0 0,1-1-1 0 0,-1 1 1 0 0,1 0-1 0 0,0 0 1 0 0,0 0 0 0 0,0 0-1 0 0,0 0 1 0 0,1 0-1 0 0,-1 0 1 0 0,1 0-1 0 0,0 1 1 0 0,0-1-1 0 0,0 1 1 0 0,0-1 0 0 0,1 1-1 0 0,-1-1 1 0 0,1 1-1 0 0,0-1 1 0 0,0 1-1 0 0,0-1 1 0 0,0 1 0 0 0,1-1-1 0 0,0 1 1 0 0,-1-1-1 0 0,1 1 1 0 0,0-1-1 0 0,1 1 1 0 0,1 2 33 0 0,6 7 89 0 0,0 0 0 0 0,2 0 0 0 0,-1-1 1 0 0,2 0-1 0 0,0-1 0 0 0,0-1 0 0 0,1 0 0 0 0,0 0 1 0 0,0-1-1 0 0,1-1 0 0 0,0 0 0 0 0,1-1 0 0 0,0-1 0 0 0,0 0 1 0 0,1-1-1 0 0,-1 0 0 0 0,1-2 0 0 0,0 0 0 0 0,0 0 1 0 0,0-2-1 0 0,0 0 0 0 0,0 0 0 0 0,6-2-89 0 0,-6 3 61 0 0,-1-1 0 0 0,1-1 1 0 0,0 0-1 0 0,-1-1 0 0 0,1-1 0 0 0,-1 0 0 0 0,1-1 0 0 0,-1 0 1 0 0,0-2-1 0 0,0 0 0 0 0,-1 0 0 0 0,1-1 0 0 0,-1-1 0 0 0,0-1 0 0 0,-1 0 1 0 0,0 0-1 0 0,0-1 0 0 0,-1-1 0 0 0,0 0 0 0 0,-1-1 0 0 0,0 0 1 0 0,0-2-62 0 0,-8 7-31 0 0,-1-1 1 0 0,-1 0 0 0 0,1 0 0 0 0,-1 0-1 0 0,0 0 1 0 0,-1 0 0 0 0,1 0 0 0 0,-2-1-1 0 0,1 1 1 0 0,-1 0 0 0 0,0 0 0 0 0,0 0 0 0 0,-1 0-1 0 0,0 0 1 0 0,0 1 0 0 0,0-1 0 0 0,-1 0-1 0 0,0 1 1 0 0,-1 0 0 0 0,1 0 0 0 0,-1 0-1 0 0,0 0 1 0 0,-1 0 0 0 0,1 1 0 0 0,-1 0-1 0 0,0 0 1 0 0,-1 0 0 0 0,1 0 0 0 0,-1 1-1 0 0,0 0 1 0 0,0 0 0 0 0,0 1 0 0 0,0 0 0 0 0,-1 0-1 0 0,1 0 1 0 0,-1 1 0 0 0,0 0 0 0 0,0 0-1 0 0,0 0 1 0 0,0 1 0 0 0,0 0 0 0 0,0 1-1 0 0,-6 0 31 0 0,9-1-26 0 0,-1 0 1 0 0,0 0-1 0 0,0 1 0 0 0,0 0 0 0 0,0 0 0 0 0,0 0 0 0 0,0 1 0 0 0,1 0 0 0 0,-1 0 1 0 0,0 0-1 0 0,0 0 0 0 0,1 1 0 0 0,-1 0 0 0 0,1 0 0 0 0,-1 0 0 0 0,1 0 0 0 0,0 1 0 0 0,0-1 1 0 0,0 1-1 0 0,0 0 0 0 0,0 1 0 0 0,1-1 0 0 0,-1 1 0 0 0,1-1 0 0 0,0 1 0 0 0,0 0 0 0 0,1 0 1 0 0,-1 0-1 0 0,1 1 0 0 0,0-1 0 0 0,0 0 0 0 0,0 1 0 0 0,0 0 0 0 0,1-1 0 0 0,0 1 0 0 0,0 0 1 0 0,0 0-1 0 0,1 0 0 0 0,-1 1 26 0 0,4 11 63 0 0,0-1 0 0 0,2 0 0 0 0,-1 1 0 0 0,2-2 0 0 0,0 1 1 0 0,1-1-1 0 0,1 0 0 0 0,0 0 0 0 0,1-1 0 0 0,1 0 0 0 0,0 0 0 0 0,0-1 0 0 0,2-1 1 0 0,-1 0-1 0 0,2 0 0 0 0,0-1 0 0 0,0-1 0 0 0,0 0 0 0 0,2-1 0 0 0,-1 0 0 0 0,1-1 1 0 0,6 2-64 0 0,-17-8-5 0 0,169 102-932 0 0,-56-42-4282 0 0,-96-52 3397 0 0,28 17-8945 0 0</inkml:trace>
  <inkml:trace contextRef="#ctx0" brushRef="#br0" timeOffset="38736.378">3865 5402 10122 0 0,'0'0'1223'0'0,"0"0"-40"0"0,0 0-165 0 0,0 0-126 0 0,0 0 9 0 0,0 0-57 0 0,0 0-197 0 0,0 0-276 0 0,0 0-320 0 0,0 0-223 0 0,0 0-27 0 0,0 0 158 0 0,0 0 249 0 0,21-1 237 0 0,-13 1-336 0 0,-6-2-91 0 0,-1 1 0 0 0,1 0 0 0 0,-1 0 1 0 0,1 0-1 0 0,0 0 0 0 0,-1 0 1 0 0,1 1-1 0 0,0-1 0 0 0,0 0 0 0 0,0 1 1 0 0,-1 0-1 0 0,1-1 0 0 0,0 1 0 0 0,0 0 1 0 0,0 0-1 0 0,0 0 0 0 0,0 0 0 0 0,0 0 1 0 0,-1 0-1 0 0,1 1 0 0 0,0-1 0 0 0,0 0 1 0 0,0 1-1 0 0,0 0 0 0 0,-1-1 0 0 0,1 1 1 0 0,0 0-1 0 0,-1 0 0 0 0,1 0 0 0 0,0 0 1 0 0,-1 0-1 0 0,0 0 0 0 0,1 1 0 0 0,-1-1 1 0 0,0 0-1 0 0,1 1 0 0 0,-1-1 0 0 0,0 1 1 0 0,0-1-1 0 0,0 1 0 0 0,0 0 0 0 0,0 0 1 0 0,-1-1-1 0 0,1 1 0 0 0,0 0 0 0 0,-1 0 1 0 0,0 0-1 0 0,1-1 0 0 0,-1 1 0 0 0,0 0 1 0 0,0 0-1 0 0,0 0 0 0 0,0 1-18 0 0,-445 578 1822 0 0,255-359-1333 0 0,489-571-1743 0 0,-246 289 463 0 0,125-163-3927 0 0,-105 54 6066 0 0,-66 121 4241 0 0,-7 47-5430 0 0,0 1-476 0 0,3 26-1423 0 0,3 25 1812 0 0,3-1 0 0 0,1 0-1 0 0,3-1 1 0 0,2-1 0 0 0,1 0 0 0 0,3 0 0 0 0,2-2-1 0 0,2-1 1 0 0,2-1 0 0 0,2-1 0 0 0,2-1 0 0 0,26 29-72 0 0,-48-62 51 0 0,1 0 0 0 0,0-1 1 0 0,1 0-1 0 0,0 0 0 0 0,0-1 1 0 0,1 0-1 0 0,0 0 0 0 0,0-1 1 0 0,0 0-1 0 0,1-1 0 0 0,0-1 1 0 0,0 1-1 0 0,0-2 0 0 0,7 2-51 0 0,-29-52 1783 0 0,-3 33-1832 0 0,-2 0 0 0 0,0 2 0 0 0,0 0-1 0 0,-1 1 1 0 0,-1 0 0 0 0,0 2-1 0 0,0 0 1 0 0,-1 1 0 0 0,0 0-1 0 0,0 2 1 0 0,-1 0 0 0 0,0 2-1 0 0,0 0 1 0 0,0 1 0 0 0,0 1-1 0 0,-5 1 50 0 0,19-1 1 0 0,5 2-1 0 0,-36-8-3 0 0,-1 2 0 0 0,0 1-1 0 0,0 1 1 0 0,0 3 0 0 0,0 1 0 0 0,0 2-1 0 0,0 1 1 0 0,0 2 0 0 0,-21 6 3 0 0,-9 43-1191 0 0,87-4-3650 0 0,-1-38 141 0 0,-1-3-5150 0 0</inkml:trace>
  <inkml:trace contextRef="#ctx0" brushRef="#br0" timeOffset="39107.247">4668 5781 13307 0 0,'0'0'1534'0'0,"0"0"-1190"0"0,0 0-515 0 0,0 0-29 0 0,0 0 109 0 0,0 0 170 0 0,0 0 129 0 0,0 0 53 0 0,0 0 17 0 0,-5 32-25 0 0,-15 102-10 0 0,17-122-145 0 0,1 1-1 0 0,0-1 1 0 0,1 1 0 0 0,0-1 0 0 0,1 1 0 0 0,1 0 0 0 0,0-1-1 0 0,1 1 1 0 0,0-1 0 0 0,1 1 0 0 0,0-1 0 0 0,1 0-1 0 0,0 0 1 0 0,1 0 0 0 0,0-1 0 0 0,1 0 0 0 0,0 0 0 0 0,1 0-1 0 0,0-1 1 0 0,2 2-98 0 0,-9-11 59 0 0,1 0-1 0 0,-1 0 0 0 0,0 0 1 0 0,1 0-1 0 0,-1 0 1 0 0,1 0-1 0 0,-1 0 1 0 0,1 0-1 0 0,0 0 1 0 0,-1 0-1 0 0,1-1 0 0 0,0 1 1 0 0,0 0-1 0 0,0 0 1 0 0,-1-1-1 0 0,1 1 1 0 0,0 0-1 0 0,0-1 0 0 0,0 1 1 0 0,0-1-1 0 0,0 1 1 0 0,0-1-1 0 0,0 1 1 0 0,0-1-1 0 0,0 0 0 0 0,1 0 1 0 0,-1 1-1 0 0,0-1 1 0 0,0 0-1 0 0,0 0 1 0 0,0 0-1 0 0,0 0 0 0 0,0 0 1 0 0,0-1-1 0 0,0 1 1 0 0,1 0-1 0 0,-1 0 1 0 0,0-1-1 0 0,0 1 1 0 0,0-1-1 0 0,0 1 0 0 0,0-1 1 0 0,0 1-1 0 0,0-1 1 0 0,-1 0-1 0 0,1 1 1 0 0,0-1-1 0 0,0 0 0 0 0,0 0 1 0 0,-1 1-1 0 0,1-1 1 0 0,0 0-1 0 0,-1 0 1 0 0,1 0-1 0 0,0 0 0 0 0,-1 0 1 0 0,0 0-1 0 0,1 0 1 0 0,-1 0-1 0 0,1 0 1 0 0,-1 0-1 0 0,0 0 1 0 0,0 0-1 0 0,0-1 0 0 0,0 1 1 0 0,0 0-1 0 0,0 0 1 0 0,0 0-1 0 0,0-1-58 0 0,7-85 1359 0 0,-7 82-1467 0 0,-2-20 303 0 0,-1 0 0 0 0,-1 0 0 0 0,-1 0 0 0 0,-2 1 0 0 0,0 0 0 0 0,-1 0 0 0 0,-11-20-195 0 0,-20-67 376 0 0,48 73-962 0 0,38 54-510 0 0,-30-8 1302 0 0,160 63-2677 0 0,-118-50-2103 0 0,0-1-4416 0 0,-28-10 1476 0 0</inkml:trace>
  <inkml:trace contextRef="#ctx0" brushRef="#br0" timeOffset="39652.091">5333 5948 11955 0 0,'0'0'162'0'0,"0"0"-271"0"0,0 0-138 0 0,0 0 175 0 0,0 0 459 0 0,0 0 588 0 0,0 0 361 0 0,0 0 136 0 0,0 0-77 0 0,0 0-209 0 0,0 0-247 0 0,0 0-212 0 0,0 0-207 0 0,36-5-196 0 0,116-17-135 0 0,-127 20-159 0 0,-1-2 0 0 0,0-1 0 0 0,0-1 0 0 0,0-1 0 0 0,-1-1-1 0 0,0-1 1 0 0,-1-1 0 0 0,0 0 0 0 0,0-2 0 0 0,3-4-30 0 0,-21 15-36 0 0,0-1 0 0 0,0 1 0 0 0,0-1 1 0 0,-1 0-1 0 0,1 0 0 0 0,-1 0 0 0 0,0-1 0 0 0,1 1 0 0 0,-1-1 1 0 0,0 0-1 0 0,0 0 0 0 0,-1 0 0 0 0,1 0 0 0 0,-1 0 0 0 0,1 0 1 0 0,-1-1-1 0 0,0 1 0 0 0,0-1 0 0 0,-1 0 0 0 0,1 1 1 0 0,-1-1-1 0 0,1 0 0 0 0,-1 0 0 0 0,-1 0 0 0 0,1 0 0 0 0,0 0 1 0 0,-1 0-1 0 0,0 0 0 0 0,0 0 0 0 0,0 0 0 0 0,0 0 0 0 0,-1-1 1 0 0,0 1-1 0 0,0 1 0 0 0,0-1 0 0 0,0 0 0 0 0,0 0 0 0 0,-1 0 1 0 0,0 0-1 0 0,0 1 0 0 0,0-1 0 0 0,0 1 0 0 0,0 0 0 0 0,-1-1 1 0 0,1 1-1 0 0,-1 0 0 0 0,0 0 0 0 0,0 1 0 0 0,0-1 0 0 0,-1 1 1 0 0,1-1-1 0 0,-2 0 36 0 0,-14-2-42 0 0,0 0-1 0 0,0 1 1 0 0,-1 2 0 0 0,1-1 0 0 0,-1 2 0 0 0,0 1 0 0 0,1 0-1 0 0,-1 2 1 0 0,0 0 0 0 0,1 1 0 0 0,-1 1 0 0 0,1 0-1 0 0,0 2 1 0 0,1 0 0 0 0,-1 2 0 0 0,1 0 0 0 0,0 0-1 0 0,1 2 1 0 0,0 0 0 0 0,1 1 0 0 0,0 1 0 0 0,-12 11 42 0 0,23-20 13 0 0,-1 0 0 0 0,1 0 1 0 0,0 1-1 0 0,0 0 1 0 0,0 0-1 0 0,0 0 0 0 0,0 1 1 0 0,1-1-1 0 0,0 1 1 0 0,0 0-1 0 0,0 1 0 0 0,1-1 1 0 0,0 1-1 0 0,0-1 1 0 0,0 1-1 0 0,1 0 0 0 0,0 0 1 0 0,0 0-1 0 0,0 0 1 0 0,1 0-1 0 0,-1 1 0 0 0,2-1 1 0 0,-1 0-1 0 0,1 1 1 0 0,0-1-1 0 0,0 0 0 0 0,0 1 1 0 0,1-1-1 0 0,0 0 1 0 0,1 0-1 0 0,-1 1 0 0 0,1-1 1 0 0,0 0-1 0 0,1 0 1 0 0,0-1-1 0 0,-1 1 0 0 0,2 0 1 0 0,-1-1-1 0 0,1 0 0 0 0,0 0 1 0 0,0 0-1 0 0,0 0 1 0 0,0-1-1 0 0,5 4-13 0 0,20 8 7 0 0,2-1 0 0 0,0-1 0 0 0,0-1-1 0 0,2-2 1 0 0,-1-2 0 0 0,1 0 0 0 0,1-3 0 0 0,0 0-7 0 0,161 45-890 0 0,-189-48 854 0 0,-1-1-1 0 0,0 0 0 0 0,-1 1 1 0 0,1 0-1 0 0,0 0 0 0 0,-1 1 1 0 0,1-1-1 0 0,-1 1 0 0 0,0 0 1 0 0,0 0-1 0 0,-1 0 0 0 0,1 1 1 0 0,-1-1-1 0 0,0 1 0 0 0,0 0 1 0 0,0 0-1 0 0,-1 0 0 0 0,0 0 1 0 0,0 0-1 0 0,0 0 0 0 0,-1 1 1 0 0,1-1-1 0 0,-1 1 0 0 0,0-1 1 0 0,-1 1-1 0 0,0-1 0 0 0,0 1 1 0 0,0 0-1 0 0,0-1 0 0 0,-1 1 1 0 0,0-1-1 0 0,0 1 1 0 0,0-1-1 0 0,-1 1 0 0 0,0-1 1 0 0,0 0-1 0 0,0 0 0 0 0,-1 0 1 0 0,1 0-1 0 0,-1 0 0 0 0,-3 2 37 0 0,-1 6 118 0 0,-2 0 0 0 0,0-1 0 0 0,0 0 0 0 0,-1 0 0 0 0,0-1 0 0 0,-1 0 0 0 0,-1-1-1 0 0,1 0 1 0 0,-1-1 0 0 0,-1-1 0 0 0,0 0 0 0 0,0 0 0 0 0,-1-1 0 0 0,0-1 0 0 0,0 0 0 0 0,0-1 0 0 0,-1-1 0 0 0,0 0-1 0 0,1-1 1 0 0,-2-1 0 0 0,1 0 0 0 0,0-1 0 0 0,0 0 0 0 0,-15-2-118 0 0,-24-2 431 0 0,-1-2 1 0 0,1-3-1 0 0,0-2 1 0 0,0-2-1 0 0,1-3 1 0 0,-17-8-432 0 0,31 11-97 0 0,-21-8-515 0 0,23 5-3995 0 0,31 11-724 0 0,5 2-5043 0 0</inkml:trace>
  <inkml:trace contextRef="#ctx0" brushRef="#br0" timeOffset="40015.674">6083 5771 15331 0 0,'0'0'860'0'0,"0"0"-846"0"0,0 0-320 0 0,0 0 21 0 0,0 0 121 0 0,0 0 209 0 0,0 0 198 0 0,0 0 94 0 0,0 0 8 0 0,0 0-41 0 0,0 0-38 0 0,0 0 5 0 0,-7 29 4 0 0,-22 91-14 0 0,28-115-235 0 0,0-1 0 0 0,1 0-1 0 0,-1 0 1 0 0,1 1 0 0 0,0-1-1 0 0,0 0 1 0 0,0 1 0 0 0,1-1-1 0 0,0 0 1 0 0,0 1 0 0 0,0-1 0 0 0,0 0-1 0 0,0 0 1 0 0,1 0 0 0 0,0 0-1 0 0,-1 0 1 0 0,2 0 0 0 0,-1-1-1 0 0,0 1 1 0 0,1-1 0 0 0,0 1 0 0 0,-1-1-1 0 0,2 0-25 0 0,5 9 101 0 0,78 63-915 0 0,-52-60-2236 0 0,2-6-3284 0 0,-23-7-1957 0 0</inkml:trace>
  <inkml:trace contextRef="#ctx0" brushRef="#br0" timeOffset="40286.036">5997 5282 21301 0 0,'0'0'720'0'0,"0"0"-112"0"0,0 0-656 0 0,0 0-336 0 0,0 0-112 0 0,0 0 16 0 0,0 0 183 0 0,0 0 17 0 0,0 0-224 0 0,0 0-344 0 0,0 0-520 0 0,210-19-721 0 0,-176 23-975 0 0,-5-1-633 0 0,-10-1-5377 0 0</inkml:trace>
  <inkml:trace contextRef="#ctx0" brushRef="#br0" timeOffset="40483.508">6580 4998 11779 0 0,'0'0'5851'0'0,"0"0"-4216"0"0,0 0-1508 0 0,0 0-474 0 0,0 0-245 0 0,0 0-41 0 0,0 0 138 0 0,0 0 254 0 0,0 0 206 0 0,0 0 180 0 0,0 0 158 0 0,0 0 54 0 0,-7 37 8 0 0,-21 118-52 0 0,33-12 142 0 0,3-101-365 0 0,10 106 153 0 0,38 171 349 0 0,10-218-82 0 0,-64-99-436 0 0,1 0 1 0 0,-1 0-1 0 0,0 0 1 0 0,1 0-1 0 0,-1-1 1 0 0,1 1-1 0 0,0-1 1 0 0,0 1 0 0 0,0-1-1 0 0,-1 0 1 0 0,1 0-1 0 0,0 0 1 0 0,0-1-1 0 0,0 1 1 0 0,0-1-1 0 0,1 1 1 0 0,-1-1-1 0 0,0 0 1 0 0,0 0-1 0 0,0-1 1 0 0,0 1-1 0 0,0 0 1 0 0,0-1 0 0 0,0 0-1 0 0,0 0 1 0 0,0 0-1 0 0,0 0 1 0 0,-1 0-1 0 0,1-1 1 0 0,0 1-1 0 0,-1-1 1 0 0,1 0-1 0 0,-1 0 1 0 0,1 0-1 0 0,-1 0 1 0 0,1-1-75 0 0,11-17 76 0 0,-2 0 1 0 0,0 0-1 0 0,-2-1 0 0 0,0-1 1 0 0,-1 0-1 0 0,-2 0 0 0 0,0-1 1 0 0,-1 0-1 0 0,-1 0 0 0 0,-1 0 1 0 0,-2-1-1 0 0,0 1 0 0 0,-1-1 1 0 0,-2 1-1 0 0,0-1 0 0 0,-3-9-76 0 0,4 8 9 0 0,0-28-232 0 0,-2 1 0 0 0,-3-1 0 0 0,-2 1 0 0 0,-2 0 0 0 0,-2 0 0 0 0,-6-8 223 0 0,17 59-504 0 0,0 31-2661 0 0,0 53 3274 0 0,4 0 1 0 0,4 0-1 0 0,3-1 1 0 0,3 0-1 0 0,22 65-109 0 0,-30-130 16 0 0,0 0 1 0 0,2-1-1 0 0,-1 0 0 0 0,2 0 1 0 0,0-1-1 0 0,1 0 0 0 0,1 0 1 0 0,0-1-1 0 0,1-1 0 0 0,0 0 1 0 0,1 0-1 0 0,7 4-16 0 0,23 11-3327 0 0,5-9-3396 0 0,-38-17-3002 0 0</inkml:trace>
  <inkml:trace contextRef="#ctx0" brushRef="#br0" timeOffset="40827.11">7361 5826 19708 0 0,'0'0'1023'0'0,"0"0"-640"0"0,0 0-637 0 0,0 0-179 0 0,0 0 33 0 0,0 0 151 0 0,0 0 247 0 0,0 0 116 0 0,0 0 75 0 0,0 0 71 0 0,0 0 77 0 0,0 0 45 0 0,20 9-9 0 0,63 25-34 0 0,-75-31-279 0 0,0-1 1 0 0,0 0-1 0 0,0 0 1 0 0,0 0-1 0 0,0-1 0 0 0,0-1 1 0 0,0 0-1 0 0,0 0 1 0 0,0 0-1 0 0,0-1 0 0 0,0 0 1 0 0,0 0-1 0 0,0-1 0 0 0,0 0 1 0 0,0-1-1 0 0,6-2-60 0 0,0 0 40 0 0,-7 3-54 0 0,0 0 1 0 0,0 0 0 0 0,0 0 0 0 0,-1-1 0 0 0,1 0-1 0 0,-1 0 1 0 0,1 0 0 0 0,-1-1 0 0 0,-1 0 0 0 0,1 0-1 0 0,0-1 1 0 0,-1 0 0 0 0,0 0 0 0 0,0 0 0 0 0,0 0-1 0 0,-1-1 1 0 0,0 0 0 0 0,0 0 0 0 0,0 0 0 0 0,-1 0 0 0 0,0-1-1 0 0,0 1 1 0 0,-1-1 0 0 0,1 0 0 0 0,-1 0 0 0 0,-1 0-1 0 0,0 0 1 0 0,0 0 0 0 0,0 0 0 0 0,0 0 0 0 0,-1 0-1 0 0,-1 0 1 0 0,1 0 0 0 0,-1-1 0 0 0,0 1 0 0 0,-1 0-1 0 0,-1-3 14 0 0,-4 2-44 0 0,0 1 1 0 0,0 1-1 0 0,-1 0 0 0 0,0 0 0 0 0,0 0 0 0 0,-1 1 0 0 0,0 0 0 0 0,0 1 0 0 0,0 0 0 0 0,0 0 0 0 0,0 1 0 0 0,-1 0 0 0 0,0 1 0 0 0,0 0 0 0 0,1 0 0 0 0,-1 1 0 0 0,0 1 0 0 0,0-1 1 0 0,0 2-1 0 0,0-1 0 0 0,0 1 0 0 0,0 1 0 0 0,0 0 0 0 0,1 0 0 0 0,-1 1 0 0 0,1 0 0 0 0,-1 1 0 0 0,1 0 0 0 0,0 0 0 0 0,0 1 0 0 0,1 0 0 0 0,0 1 0 0 0,0 0 0 0 0,0 0 0 0 0,0 1 1 0 0,1-1-1 0 0,0 2 0 0 0,1-1 0 0 0,-1 1 44 0 0,4-3-36 0 0,-1 0 0 0 0,1 0 1 0 0,0 0-1 0 0,0 1 0 0 0,1-1 1 0 0,-1 1-1 0 0,1 0 0 0 0,0 0 1 0 0,1 0-1 0 0,0-1 0 0 0,0 1 0 0 0,0 1 1 0 0,0-1-1 0 0,1 0 0 0 0,0 0 1 0 0,0 0-1 0 0,1 0 0 0 0,0 0 1 0 0,0 0-1 0 0,0 0 0 0 0,1 0 1 0 0,0 0-1 0 0,1 2 36 0 0,23 33-3096 0 0,12-7-3904 0 0,-23-24-2657 0 0</inkml:trace>
  <inkml:trace contextRef="#ctx0" brushRef="#br0" timeOffset="41151.682">7868 5486 13355 0 0,'0'0'373'0'0,"0"0"-254"0"0,0 0-142 0 0,0 0-17 0 0,0 0 70 0 0,0 0 108 0 0,0 0 133 0 0,0 0 152 0 0,0 0 105 0 0,0 0 5 0 0,0 0-115 0 0,0 0-145 0 0,2-17-137 0 0,49 26-109 0 0,14 7-104 0 0,-16-6-58 0 0,-1 3 0 0 0,0 1 0 0 0,-1 2 0 0 0,-1 2-1 0 0,-1 3 1 0 0,0 1 0 0 0,5 6 135 0 0,-47-27 20 0 0,-1 0 0 0 0,1 0 0 0 0,-1 0 0 0 0,0 0 0 0 0,1 0 1 0 0,-1 1-1 0 0,0-1 0 0 0,0 1 0 0 0,0-1 0 0 0,0 1 0 0 0,0 0 0 0 0,0 0 0 0 0,-1 0 0 0 0,1 0 1 0 0,-1 0-1 0 0,1 0 0 0 0,-1 1 0 0 0,0-1 0 0 0,0 0 0 0 0,0 1 0 0 0,0-1 0 0 0,0 1 0 0 0,0-1 0 0 0,-1 1 1 0 0,1-1-1 0 0,-1 1 0 0 0,0-1 0 0 0,0 1 0 0 0,0 0 0 0 0,0-1 0 0 0,0 1 0 0 0,0-1 0 0 0,-1 1 0 0 0,1 0 1 0 0,-1-1-1 0 0,0 1 0 0 0,0-1 0 0 0,0 0 0 0 0,0 1 0 0 0,0-1 0 0 0,0 0 0 0 0,-1 1 0 0 0,1-1 0 0 0,-1 0 1 0 0,1 0-1 0 0,-1 0 0 0 0,0 0 0 0 0,0-1 0 0 0,0 1 0 0 0,0 0 0 0 0,0-1 0 0 0,0 0 0 0 0,-1 1 0 0 0,1-1 1 0 0,-1 0-21 0 0,-32 11 258 0 0,-1-2 1 0 0,0-1-1 0 0,-1-2 1 0 0,0-2-1 0 0,0-1 1 0 0,0-2-1 0 0,0-2 1 0 0,-35-3-259 0 0,-60 3-1196 0 0,95 1-647 0 0,8 0-2897 0 0,10 1-5089 0 0</inkml:trace>
  <inkml:trace contextRef="#ctx0" brushRef="#br0" timeOffset="41437.577">8540 5678 14851 0 0,'0'0'4217'0'0,"0"0"-3045"0"0,0 0-1073 0 0,0 0-314 0 0,0 0-122 0 0,0 0-2 0 0,0 0 110 0 0,0 0 158 0 0,0 0 108 0 0,0 0 78 0 0,0 0 49 0 0,0 0 32 0 0,0 0 43 0 0,15-19 606 0 0,1 14-844 0 0,-1-1 0 0 0,0 0 0 0 0,-1-1 0 0 0,0-1 0 0 0,0 0 0 0 0,0-1 0 0 0,-1 0 0 0 0,0-1 0 0 0,-1 0 0 0 0,0-1 0 0 0,-1-1 0 0 0,0 0-1 0 0,-1 0 1 0 0,0-1 0 0 0,-1 0 0 0 0,-1-1 0 0 0,0 0 0 0 0,0-1 0 0 0,-2 1 0 0 0,0-1 0 0 0,0 0 0 0 0,-2-1 0 0 0,0 1 0 0 0,0-1 0 0 0,-2 0-1 0 0,1-5 0 0 0,-4 16-15 0 0,0 1-1 0 0,-1-1 1 0 0,1 1-1 0 0,-1 0 0 0 0,0-1 1 0 0,0 1-1 0 0,-1 0 0 0 0,1 0 1 0 0,-1 0-1 0 0,0 1 1 0 0,0-1-1 0 0,0 1 0 0 0,0-1 1 0 0,0 1-1 0 0,-1 0 1 0 0,0 1-1 0 0,0-1 0 0 0,1 0 1 0 0,-2 1-1 0 0,1 0 0 0 0,0 0 1 0 0,0 0-1 0 0,-1 1 1 0 0,1-1-1 0 0,-1 1 0 0 0,1 0 1 0 0,-1 0-1 0 0,1 1 0 0 0,-2-1 16 0 0,-140-2 513 0 0,124 6-418 0 0,0 1 0 0 0,0 1 0 0 0,1 1-1 0 0,0 1 1 0 0,0 0 0 0 0,0 2-1 0 0,1 1 1 0 0,1 0 0 0 0,-1 2-1 0 0,2 0 1 0 0,0 1 0 0 0,-2 2-95 0 0,12-9-151 0 0,0 1 1 0 0,1 0-1 0 0,0 0 1 0 0,0 1-1 0 0,1-1 1 0 0,0 1-1 0 0,0 1 0 0 0,1-1 1 0 0,0 1-1 0 0,0 0 1 0 0,1 0-1 0 0,1 1 1 0 0,-1-1-1 0 0,1 1 1 0 0,1 0-1 0 0,0-1 0 0 0,0 1 1 0 0,1 0-1 0 0,0 0 1 0 0,1 0-1 0 0,0 1 1 0 0,1-1-1 0 0,0 0 0 0 0,0 0 1 0 0,1-1-1 0 0,0 1 1 0 0,3 6 150 0 0,9 13-5329 0 0,-1-7-5234 0 0</inkml:trace>
  <inkml:trace contextRef="#ctx0" brushRef="#br0" timeOffset="42490.813">14026 4571 3009 0 0,'0'0'2551'0'0,"0"0"-908"0"0,0 0-243 0 0,0 0 50 0 0,0 0 95 0 0,0 0 74 0 0,0 0 10 0 0,0 0-141 0 0,0 0-198 0 0,0 0-297 0 0,0 0-333 0 0,4-9-287 0 0,11-28-256 0 0,-11 28-242 0 0,-8 34-1725 0 0,-42 314 3482 0 0,-60 201-1632 0 0,-177 815 1028 0 0,259-1202-420 0 0,8 2 0 0 0,6 0-1 0 0,8 82-607 0 0,42-52 1134 0 0,-42-190 1048 0 0,-25-49-4079 0 0,-18 13-3036 0 0,11 20-2868 0 0,18 13-1463 0 0</inkml:trace>
  <inkml:trace contextRef="#ctx0" brushRef="#br0" timeOffset="42747.128">13150 7390 16115 0 0,'0'0'1154'0'0,"0"0"-330"0"0,0 0-700 0 0,0 0-500 0 0,0 0-179 0 0,0 0 57 0 0,0 0 223 0 0,0 0 279 0 0,0 0 165 0 0,0 0 81 0 0,0 0 71 0 0,0 0 63 0 0,13 36 0 0 0,43 115-22 0 0,-47-124-187 0 0,1 0 1 0 0,2 0-1 0 0,0-2 0 0 0,2 0 1 0 0,1 0-1 0 0,1-1 1 0 0,17 20-176 0 0,-20-29 277 0 0,0 0 0 0 0,1-1 0 0 0,1-1 0 0 0,0 0 0 0 0,1-1 0 0 0,0 0 0 0 0,1-1 0 0 0,0-1 0 0 0,1-1 0 0 0,0-1 0 0 0,1 0-277 0 0,-16-7 145 0 0,0 0-1 0 0,0-1 1 0 0,0 1-1 0 0,0-1 1 0 0,1 0 0 0 0,-1 0-1 0 0,0 0 1 0 0,0 0-1 0 0,0-1 1 0 0,1 1-1 0 0,-1-1 1 0 0,0 0 0 0 0,0 0-1 0 0,0 0 1 0 0,0 0-1 0 0,0 0 1 0 0,0-1-1 0 0,0 1 1 0 0,-1-1 0 0 0,1 0-1 0 0,0 0 1 0 0,-1 0-1 0 0,0 0 1 0 0,1 0-1 0 0,-1-1 1 0 0,0 1 0 0 0,0-1-1 0 0,0 1 1 0 0,0-1-1 0 0,-1 0 1 0 0,1 0-1 0 0,0-2-144 0 0,45-111 639 0 0,-39 93-403 0 0,19-68 39 0 0,-23 69-324 0 0,1-1-1 0 0,1 0 1 0 0,0 1-1 0 0,2 0 1 0 0,1 1-1 0 0,0 0 1 0 0,2 0-1 0 0,0 1 0 0 0,1 0 1 0 0,2 1-1 0 0,-1 1 1 0 0,2 0-1 0 0,1 1 1 0 0,0 0-1 0 0,17-13 50 0 0,-26 26-295 0 0,1 1-1 0 0,-1-1 1 0 0,1 1-1 0 0,-1 1 1 0 0,1 0-1 0 0,0 0 1 0 0,0 0 0 0 0,0 1-1 0 0,0 0 1 0 0,0 1-1 0 0,0-1 1 0 0,0 2-1 0 0,0-1 1 0 0,0 1-1 0 0,1 0 296 0 0,69 33-11799 0 0,-60-20 911 0 0</inkml:trace>
  <inkml:trace contextRef="#ctx0" brushRef="#br0" timeOffset="43162.041">11335 8653 16916 0 0,'0'0'1928'0'0,"0"0"-290"0"0,0 0-801 0 0,0 0-707 0 0,0 0-445 0 0,0 0-156 0 0,0 0 55 0 0,0 0 180 0 0,0 0 171 0 0,0 0 83 0 0,0 0 14 0 0,14 32 6 0 0,42 103 15 0 0,-48-111-32 0 0,0 1 0 0 0,-2-1 0 0 0,-1 1 0 0 0,0 0 1 0 0,-2 0-1 0 0,-1 1 0 0 0,-1 12-21 0 0,3 35 112 0 0,3 28 116 0 0,-7-142-6635 0 0,1 15-2940 0 0,-1 12 4526 0 0</inkml:trace>
  <inkml:trace contextRef="#ctx0" brushRef="#br0" timeOffset="43579.436">10814 8523 14955 0 0,'0'0'3034'0'0,"0"0"-1279"0"0,0 0-416 0 0,0 0-393 0 0,0 0-386 0 0,0 0-293 0 0,-5-35-226 0 0,-10-108-152 0 0,15 141 106 0 0,0-1 0 0 0,0 1 0 0 0,0-1 0 0 0,1 0 0 0 0,-1 1 0 0 0,1-1 0 0 0,-1 1-1 0 0,1-1 1 0 0,0 1 0 0 0,0-1 0 0 0,0 1 0 0 0,0 0 0 0 0,0-1 0 0 0,1 1 0 0 0,-1 0 0 0 0,1 0 0 0 0,-1 0 0 0 0,1 0-1 0 0,0 0 1 0 0,0 0 0 0 0,0 1 0 0 0,0-1 0 0 0,0 1 0 0 0,0-1 0 0 0,0 1 0 0 0,1 0 0 0 0,-1-1 0 0 0,1 1 0 0 0,-1 0-1 0 0,0 1 1 0 0,1-1 0 0 0,-1 0 0 0 0,1 1 0 0 0,0 0 0 0 0,-1-1 0 0 0,1 1 5 0 0,12-4-6 0 0,60-17 102 0 0,2 2 0 0 0,0 4 0 0 0,1 4 1 0 0,1 3-1 0 0,-1 3 0 0 0,1 4 0 0 0,0 3 0 0 0,42 8-96 0 0,-73-5-17 0 0,0 3-1 0 0,0 1 0 0 0,-1 3 1 0 0,-1 2-1 0 0,25 11 18 0 0,-55-19-37 0 0,-1 0 0 0 0,0 2-1 0 0,0-1 1 0 0,-1 2 0 0 0,0 0 0 0 0,-1 0-1 0 0,1 2 1 0 0,-2-1 0 0 0,0 2 0 0 0,0 0-1 0 0,-1 0 1 0 0,0 1 0 0 0,-1 0 0 0 0,-1 1-1 0 0,0 0 1 0 0,-1 0 0 0 0,6 15 37 0 0,-11-22-22 0 0,-1 0-1 0 0,1 0 1 0 0,-1 1 0 0 0,-1-1-1 0 0,1 1 1 0 0,-1-1 0 0 0,-1 1 0 0 0,1-1-1 0 0,-1 1 1 0 0,-1-1 0 0 0,0 1-1 0 0,0 0 1 0 0,0-1 0 0 0,-1 0 0 0 0,0 1-1 0 0,0-1 1 0 0,0 0 0 0 0,-1 0-1 0 0,-1 0 1 0 0,1 0 0 0 0,-1-1 0 0 0,0 1-1 0 0,0-1 1 0 0,-1 0 0 0 0,0 0-1 0 0,0 0 1 0 0,-1-1 0 0 0,1 0 0 0 0,-1 0-1 0 0,0 0 1 0 0,0-1 0 0 0,-1 0-1 0 0,1 0 1 0 0,-1-1 0 0 0,0 0 0 0 0,0 0-1 0 0,0 0 1 0 0,-4 0 22 0 0,-45 14 67 0 0,-1-3 0 0 0,0-3 0 0 0,-1-2-1 0 0,-1-3 1 0 0,1-2 0 0 0,-1-3 0 0 0,-15-3-67 0 0,-22 4 44 0 0,-390 3-373 0 0,450-10-1751 0 0,50 1-9770 0 0,-1 4 3799 0 0</inkml:trace>
  <inkml:trace contextRef="#ctx0" brushRef="#br0" timeOffset="43839.256">12135 9138 14275 0 0,'0'0'1444'0'0,"0"0"-1178"0"0,0 0-341 0 0,0 0-22 0 0,0 0 47 0 0,0 0 92 0 0,0 0 103 0 0,0 0 127 0 0,0 0 222 0 0,0 0 327 0 0,0 0 233 0 0,0 0 97 0 0,0 0-102 0 0,-5 10-298 0 0,0-1-652 0 0,6-9-85 0 0,0-1 0 0 0,0 1-1 0 0,0 0 1 0 0,0-1 0 0 0,0 1-1 0 0,0 0 1 0 0,0 0 0 0 0,0 0-1 0 0,0 0 1 0 0,0 0 0 0 0,0 0 0 0 0,0 0-1 0 0,0 0 1 0 0,0 0 0 0 0,0 1-1 0 0,0-1 1 0 0,0 0 0 0 0,-1 1 0 0 0,1-1-1 0 0,0 0 1 0 0,0 1 0 0 0,0-1-1 0 0,0 1 1 0 0,0 0 0 0 0,-1-1-1 0 0,1 1 1 0 0,0 0 0 0 0,0-1 0 0 0,-1 1-1 0 0,1 0 1 0 0,0 0 0 0 0,-1-1-1 0 0,1 1 1 0 0,-1 0 0 0 0,1 0 0 0 0,-1 0-1 0 0,0 0 1 0 0,1 0 0 0 0,-1 0-1 0 0,0 0 1 0 0,0 0 0 0 0,1 0-1 0 0,-1 0 1 0 0,0 0 0 0 0,0 0 0 0 0,0 0-1 0 0,0 0 1 0 0,0 0 0 0 0,-1 0-1 0 0,1 0 1 0 0,0 0 0 0 0,0 0 0 0 0,-1 0-1 0 0,1 0 1 0 0,0 0 0 0 0,-1-1-1 0 0,1 1 1 0 0,-1 0 0 0 0,1 0-1 0 0,-1 0 1 0 0,0 0 0 0 0,1-1 0 0 0,-1 1-1 0 0,0 0 1 0 0,1-1 0 0 0,-1 1-1 0 0,0 0-13 0 0,267-54-163 0 0,-111-35-3162 0 0,-152 85 3192 0 0,1 1 0 0 0,-1-1 0 0 0,-1 0 0 0 0,1 0 1 0 0,0 0-1 0 0,-1-1 0 0 0,1 1 0 0 0,-1-1 0 0 0,0 1 0 0 0,0-1 0 0 0,-1 0 1 0 0,1 1-1 0 0,-1-1 0 0 0,0 0 0 0 0,0 0 0 0 0,0 0 0 0 0,0 0 0 0 0,-1 0 1 0 0,1-1-1 0 0,-1 1 0 0 0,0 0 0 0 0,-1 0 0 0 0,1 0 0 0 0,-1-2 133 0 0,0 2 7 0 0,-1 1-1 0 0,0-1 0 0 0,1 1 0 0 0,-2-1 0 0 0,1 1 0 0 0,0 0 1 0 0,-1 0-1 0 0,1 0 0 0 0,-1 0 0 0 0,0 0 0 0 0,0 0 1 0 0,0 1-1 0 0,0-1 0 0 0,0 1 0 0 0,-1 0 0 0 0,1 0 0 0 0,-1 0 1 0 0,1 1-1 0 0,-1-1 0 0 0,0 1 0 0 0,0 0 0 0 0,1 0 0 0 0,-1 0 1 0 0,0 0-1 0 0,-1 1-6 0 0,-23-1 97 0 0,0 2 1 0 0,1 0-1 0 0,-1 2 1 0 0,0 1-1 0 0,1 2 0 0 0,0 0 1 0 0,0 2-1 0 0,1 1 1 0 0,0 1-1 0 0,1 1 1 0 0,0 1-1 0 0,0 1 1 0 0,1 2-1 0 0,1 0 0 0 0,-15 14-97 0 0,30-24-19 0 0,0 0 0 0 0,1 1 0 0 0,0 0-1 0 0,1 1 1 0 0,-1-1 0 0 0,1 1 0 0 0,0 0-1 0 0,1 1 1 0 0,-1-1 0 0 0,2 1 0 0 0,-1 0 0 0 0,1 1-1 0 0,0-1 1 0 0,0 2 19 0 0,16 44-7133 0 0,-3-44-2523 0 0</inkml:trace>
  <inkml:trace contextRef="#ctx0" brushRef="#br0" timeOffset="44305.513">13011 8295 18788 0 0,'0'0'471'0'0,"0"0"62"0"0,0 0-117 0 0,0 0-166 0 0,0 0-165 0 0,0 0-184 0 0,0 0-229 0 0,0 0-192 0 0,0 0 9 0 0,0 0 113 0 0,0 0 207 0 0,0 0 255 0 0,0 0 97 0 0,-7 18 2 0 0,-1-2-118 0 0,-18 107 217 0 0,71 448 445 0 0,-46-563-675 0 0,1 1 1 0 0,0 0 0 0 0,0-1 0 0 0,1 1 0 0 0,0-1 0 0 0,0 0 0 0 0,1 1-1 0 0,0-1 1 0 0,0 0 0 0 0,1 0 0 0 0,0 0 0 0 0,1 0 0 0 0,0-1-1 0 0,0 1 1 0 0,0-1 0 0 0,1 0 0 0 0,0 0 0 0 0,1-1 0 0 0,-1 1 0 0 0,1-1-1 0 0,1 0 1 0 0,-1-1 0 0 0,1 1 0 0 0,0-1 0 0 0,0-1 0 0 0,0 1 0 0 0,1-1-1 0 0,-1-1 1 0 0,1 1 0 0 0,6 0-33 0 0,0-4-26 0 0,-1 0 0 0 0,0-2-1 0 0,1 0 1 0 0,-1 0 0 0 0,0-1 0 0 0,0-1-1 0 0,0 0 1 0 0,0-1 0 0 0,-1-1 0 0 0,0 1-1 0 0,0-2 1 0 0,0 0 0 0 0,-1 0 0 0 0,0-1-1 0 0,0-1 1 0 0,-1 1 0 0 0,0-2 0 0 0,-1 1 0 0 0,0-1-1 0 0,0-1 1 0 0,-1 0 0 0 0,0 0 0 0 0,-1-1-1 0 0,-1 1 1 0 0,0-1 0 0 0,0-1 0 0 0,-1 1-1 0 0,0-3 27 0 0,-3 11-16 0 0,-1 0 0 0 0,0-1 1 0 0,1 1-1 0 0,-1-1 0 0 0,-1 1 0 0 0,1-1 0 0 0,-1 1 0 0 0,0-1 0 0 0,0 1 0 0 0,0-1 0 0 0,-1 1 0 0 0,1-1 0 0 0,-1 1 0 0 0,0 0 0 0 0,0-1 1 0 0,-1 1-1 0 0,1 0 0 0 0,-1 0 0 0 0,0 0 0 0 0,0 0 0 0 0,0 0 0 0 0,-1 0 0 0 0,0 0 0 0 0,1 1 0 0 0,-1-1 0 0 0,0 1 0 0 0,-1 0 0 0 0,1 0 0 0 0,-1 0 1 0 0,1 0-1 0 0,-1 1 0 0 0,0-1 0 0 0,0 1 0 0 0,0 0 0 0 0,0 0 0 0 0,0 1 0 0 0,0-1 0 0 0,-1 1 0 0 0,1 0 0 0 0,0 0 0 0 0,-1 0 0 0 0,1 1 1 0 0,-1-1-1 0 0,1 1 0 0 0,-1 0 0 0 0,1 0 0 0 0,-1 1 0 0 0,1-1 0 0 0,-1 1 0 0 0,1 0 0 0 0,-1 1 16 0 0,-3 3 55 0 0,1 1-1 0 0,-1 0 1 0 0,1 0-1 0 0,0 1 0 0 0,1 0 1 0 0,0 0-1 0 0,0 1 1 0 0,0-1-1 0 0,1 1 1 0 0,0 1-1 0 0,1-1 1 0 0,-1 1-1 0 0,2-1 1 0 0,-1 1-1 0 0,1 0 1 0 0,1 1-1 0 0,0-1 0 0 0,0 0 1 0 0,1 1-1 0 0,0-1 1 0 0,0 1-1 0 0,1-1 1 0 0,0 1-1 0 0,1-1 1 0 0,0 1-1 0 0,1-1 1 0 0,0 1-1 0 0,0-1 1 0 0,1 0-1 0 0,0 0 0 0 0,1 0 1 0 0,0 0-1 0 0,0-1 1 0 0,1 0-1 0 0,0 0 1 0 0,0 0-1 0 0,2 2-54 0 0,4 3-83 0 0,1-1 0 0 0,1 0-1 0 0,-1-1 1 0 0,2 0 0 0 0,-1-1-1 0 0,2 0 1 0 0,-1-1 0 0 0,1-1-1 0 0,0 0 1 0 0,1-1-1 0 0,0-1 1 0 0,6 2 83 0 0,51 12-3477 0 0,0-7-3646 0 0,-44-9-2628 0 0</inkml:trace>
  <inkml:trace contextRef="#ctx0" brushRef="#br0" timeOffset="44604.226">12510 8601 17596 0 0,'0'0'1040'0'0,"0"0"-320"0"0,0 0-352 0 0,0 0-280 0 0,0 0 120 0 0,221-66 224 0 0,-141 54 16 0 0,10 3-15 0 0,11 1-153 0 0,4 2-136 0 0,11 2-64 0 0,0 4-40 0 0,4 0-32 0 0,-4 0-144 0 0,-2 4-625 0 0,-9 10-1191 0 0,-25-3-2409 0 0,-32-3-7617 0 0</inkml:trace>
  <inkml:trace contextRef="#ctx0" brushRef="#br0" timeOffset="44930.821">13826 8992 16564 0 0,'0'0'185'0'0,"0"0"-364"0"0,0 0-272 0 0,0 0-10 0 0,0 0 133 0 0,0 0 200 0 0,0 0 139 0 0,0 0 78 0 0,0 0 99 0 0,0 0 95 0 0,0 0 83 0 0,0 0 8 0 0,24 29-59 0 0,114 142 55 0 0,-115-135-170 0 0,-20-28-116 0 0,0-1 1 0 0,1 0-1 0 0,0 1 1 0 0,0-1-1 0 0,0 0 0 0 0,1-1 1 0 0,0 1-1 0 0,0-1 1 0 0,0 0-1 0 0,1-1 0 0 0,0 1 1 0 0,0-1-1 0 0,1 0 1 0 0,0 0-1 0 0,-1-1 0 0 0,1 0 1 0 0,1 0-1 0 0,-1-1 1 0 0,1 0-1 0 0,-1 0 1 0 0,1 0-1 0 0,0-1 0 0 0,0-1 1 0 0,0 1-1 0 0,0-1-84 0 0,-1-5 58 0 0,0 0 0 0 0,0 0 0 0 0,0-1 0 0 0,-1 0 1 0 0,0 0-1 0 0,0 0 0 0 0,0-1 0 0 0,-1 0 0 0 0,1 0 0 0 0,-2 0 0 0 0,1-1 0 0 0,0 0 0 0 0,-1 1 0 0 0,-1-2 0 0 0,1 1 0 0 0,-1 0 0 0 0,0-1 0 0 0,-1 1 1 0 0,1-2-59 0 0,7-15 312 0 0,36-117 3727 0 0,6 195-4889 0 0,-37-41 828 0 0,1 0 0 0 0,0-1 0 0 0,0 0 1 0 0,1-2-1 0 0,1 0 0 0 0,0-1 0 0 0,0 0 0 0 0,1-2 0 0 0,12 4 22 0 0,37 8-3501 0 0,0-5-4765 0 0,-42-9-2819 0 0</inkml:trace>
  <inkml:trace contextRef="#ctx0" brushRef="#br0" timeOffset="45608.767">15024 8603 18164 0 0,'0'0'977'0'0,"0"0"-252"0"0,0 0-360 0 0,0 0-268 0 0,0 0-133 0 0,0 0-61 0 0,0 0-54 0 0,0 0-49 0 0,0 0-36 0 0,0 0 23 0 0,0 0 87 0 0,0 0 133 0 0,2 6 229 0 0,3 2-145 0 0,1 1-1 0 0,0-1 1 0 0,1 0 0 0 0,0-1-1 0 0,0 1 1 0 0,0-1-1 0 0,1-1 1 0 0,0 0 0 0 0,1 0-1 0 0,-1 0 1 0 0,1-1-1 0 0,0 0 1 0 0,0-1-1 0 0,1 0 1 0 0,-1-1 0 0 0,1 1-1 0 0,0-2 1 0 0,0 1-1 0 0,0-2 1 0 0,0 1 0 0 0,0-1-1 0 0,0-1 1 0 0,1 0-91 0 0,15 1 13 0 0,-1-1 1 0 0,0-1 0 0 0,1-2-1 0 0,-1 0 1 0 0,0-2-1 0 0,0 0 1 0 0,-1-2 0 0 0,24-9-14 0 0,-49 15-15 0 0,0 1 0 0 0,1 0 0 0 0,-1-1 0 0 0,0 1 1 0 0,0-1-1 0 0,1 0 0 0 0,-1 1 0 0 0,0-1 0 0 0,1 1 1 0 0,-1-1-1 0 0,1 0 0 0 0,-1 0 0 0 0,0 1 0 0 0,1-1 0 0 0,0 0 1 0 0,-1 0-1 0 0,1 0 0 0 0,0 1 0 0 0,-1-1 0 0 0,1 0 1 0 0,0 0-1 0 0,0 0 0 0 0,-1 0 0 0 0,1 0 0 0 0,0 0 1 0 0,0 0-1 0 0,0 1 0 0 0,0-1 0 0 0,1 0 0 0 0,-1 0 0 0 0,0 0 1 0 0,0 0-1 0 0,0 0 0 0 0,1 0 0 0 0,-1 1 0 0 0,0-1 1 0 0,1 0-1 0 0,-1 0 0 0 0,1 0 0 0 0,-1 1 0 0 0,1-1 1 0 0,-1 0-1 0 0,1 0 0 0 0,0 1 0 0 0,-1-1 0 0 0,1 1 0 0 0,0-1 1 0 0,-1 1-1 0 0,1-1 0 0 0,0 1 0 0 0,0-1 0 0 0,0 1 1 0 0,-1-1-1 0 0,1 1 0 0 0,0 0 0 0 0,0-1 15 0 0,-35 4-124 0 0,0 1 0 0 0,0 2 0 0 0,0 1 1 0 0,0 2-1 0 0,1 1 0 0 0,1 2 0 0 0,0 1 0 0 0,0 1 0 0 0,1 2 0 0 0,1 1 0 0 0,-5 6 124 0 0,18-14 39 0 0,0 1-1 0 0,1 0 1 0 0,1 1-1 0 0,0 1 1 0 0,0 1-1 0 0,1 0 1 0 0,1 1-1 0 0,0 0 1 0 0,1 1-1 0 0,0 0 1 0 0,1 1-1 0 0,1 1 1 0 0,1-1-1 0 0,0 2 1 0 0,1-1-1 0 0,-5 18-38 0 0,13-31 58 0 0,0 0-1 0 0,0-1 0 0 0,0 1 1 0 0,0 0-1 0 0,1-1 0 0 0,-1 1 1 0 0,1-1-1 0 0,0 1 0 0 0,0 0 1 0 0,0-1-1 0 0,1 0 0 0 0,-1 1 0 0 0,1-1 1 0 0,0 0-1 0 0,-1 0 0 0 0,2 0 1 0 0,-1 0-1 0 0,0 0 0 0 0,1 0 1 0 0,-1 0-1 0 0,1-1 0 0 0,0 0 1 0 0,0 1-1 0 0,0-1 0 0 0,0 0 1 0 0,0 0-1 0 0,0-1 0 0 0,0 1 1 0 0,1-1-1 0 0,-1 1 0 0 0,1-1 1 0 0,2 1-58 0 0,129 26 912 0 0,-120-26-919 0 0,311 17 540 0 0,-187-19-6790 0 0,-128 0 5366 0 0,-11 0-5820 0 0,0-1 2158 0 0,0 0-436 0 0</inkml:trace>
  <inkml:trace contextRef="#ctx0" brushRef="#br0" timeOffset="46023.681">14902 8952 23405 0 0,'0'0'440'0'0,"0"0"-280"0"0,0 0-296 0 0,0 0-72 0 0,0 0 128 0 0,0 0 104 0 0,221-29 8 0 0,-169 27 0 0 0,-3 2-8 0 0,1 0-8 0 0,3 0-24 0 0,4 0-48 0 0,0 0-320 0 0,4 0-792 0 0,-4 4-1985 0 0,-13-2-2248 0 0,-17 0-6874 0 0</inkml:trace>
  <inkml:trace contextRef="#ctx0" brushRef="#br0" timeOffset="46273.758">15896 8744 22229 0 0,'0'0'503'0'0,"0"0"-455"0"0,0 0-245 0 0,0 0-41 0 0,0 0 59 0 0,0 0 88 0 0,0 0 50 0 0,0 0 30 0 0,0 0 18 0 0,-13 32 12 0 0,-38 101 19 0 0,49-130-31 0 0,1-1-1 0 0,-1 0 0 0 0,1 0 0 0 0,0 1 1 0 0,0-1-1 0 0,0 1 0 0 0,0-1 0 0 0,0 1 1 0 0,1-1-1 0 0,-1 1 0 0 0,1 0 1 0 0,-1-1-1 0 0,1 1 0 0 0,0 0 0 0 0,0-1 1 0 0,0 1-1 0 0,1 0 0 0 0,-1-1 0 0 0,1 1 1 0 0,-1 0-1 0 0,1-1 0 0 0,0 1 0 0 0,0-1 1 0 0,0 1-1 0 0,0-1 0 0 0,0 0 0 0 0,1 1 1 0 0,-1-1-1 0 0,1 0 0 0 0,-1 0 0 0 0,1 0 1 0 0,1 1-7 0 0,5 5 41 0 0,59 44-1145 0 0,-16-28-6900 0 0,-35-18-2632 0 0</inkml:trace>
  <inkml:trace contextRef="#ctx0" brushRef="#br0" timeOffset="46274.758">15575 8236 24157 0 0,'0'0'1048'0'0,"0"0"-391"0"0,0 0-257 0 0,0 0-320 0 0,0 0-248 0 0,0 0-160 0 0,0 0-57 0 0,0 0 33 0 0,0 0 112 0 0,0 0 56 0 0,0 0-80 0 0,0 0-184 0 0,0 0-344 0 0,201-40-600 0 0,-164 64-1081 0 0,-1 3-1840 0 0,-8-4-3697 0 0,-10-6 1017 0 0</inkml:trace>
  <inkml:trace contextRef="#ctx0" brushRef="#br0" timeOffset="46598.788">16214 9049 17732 0 0,'0'0'2751'0'0,"0"0"-2036"0"0,0 0-690 0 0,0 0-34 0 0,0 0 181 0 0,0 0 287 0 0,0 0 230 0 0,0 0 95 0 0,34-8-65 0 0,104-23-139 0 0,8-39 974 0 0,-127 61-1483 0 0,-2-1-1 0 0,1 0 1 0 0,-1-1 0 0 0,0-1-1 0 0,-1-1 1 0 0,-1 0 0 0 0,0-1-1 0 0,-1-1 1 0 0,0 0 0 0 0,-1-1-1 0 0,-1 0 1 0 0,0-3-71 0 0,-10 16-31 0 0,0-1 0 0 0,0 1 1 0 0,-1-1-1 0 0,0 1 0 0 0,1-1 0 0 0,-1 0 0 0 0,-1 0 1 0 0,1 1-1 0 0,0-1 0 0 0,-1 0 0 0 0,0 0 0 0 0,0 0 0 0 0,0 0 1 0 0,0 0-1 0 0,-1 0 0 0 0,1 1 0 0 0,-1-1 0 0 0,0 0 0 0 0,0 0 1 0 0,-1 1-1 0 0,1-1 0 0 0,-1 1 0 0 0,0-1 0 0 0,0 1 1 0 0,0-1-1 0 0,0 1 0 0 0,0 0 0 0 0,-1 0 0 0 0,1 0 0 0 0,-1 1 1 0 0,0-1-1 0 0,0 0 0 0 0,0 1 0 0 0,0 0 0 0 0,-1 0 0 0 0,1 0 1 0 0,0 0-1 0 0,-1 0 0 0 0,1 1 0 0 0,-1-1 0 0 0,0 1 1 0 0,-2 0 30 0 0,-9-4-128 0 0,-1 1 0 0 0,1 1 0 0 0,-1 1 0 0 0,0 0 0 0 0,0 1 0 0 0,0 0 0 0 0,0 2 0 0 0,0 0 0 0 0,-13 2 128 0 0,20-2-13 0 0,0 0-1 0 0,0 1 1 0 0,0 0-1 0 0,0 0 1 0 0,0 1 0 0 0,1 0-1 0 0,-1 1 1 0 0,1-1-1 0 0,0 2 1 0 0,0-1-1 0 0,0 1 1 0 0,1 0-1 0 0,0 1 1 0 0,0 0-1 0 0,0 0 1 0 0,1 0 0 0 0,0 1-1 0 0,0 0 1 0 0,0 0-1 0 0,1 1 1 0 0,0-1-1 0 0,1 1 1 0 0,-1 0-1 0 0,1 1 1 0 0,1-1 0 0 0,0 1-1 0 0,0-1 1 0 0,1 1-1 0 0,0 0 1 0 0,0 0-1 0 0,1 0 1 0 0,0 0-1 0 0,1 0 1 0 0,0 0-1 0 0,1 8 14 0 0,4-9 27 0 0,1 1 0 0 0,0-1 0 0 0,0 0 0 0 0,1-1 0 0 0,0 0-1 0 0,0 0 1 0 0,1 0 0 0 0,0-1 0 0 0,0 0 0 0 0,0 0 0 0 0,1-1-1 0 0,0 0 1 0 0,0-1 0 0 0,0 0 0 0 0,0 0 0 0 0,1-1-1 0 0,-1 0 1 0 0,8 0-27 0 0,318 117 463 0 0,-307-113-477 0 0,0 0 1 0 0,0-2-1 0 0,1-1 0 0 0,0-2 1 0 0,-1 0-1 0 0,1-2 1 0 0,0-1-1 0 0,0-2 0 0 0,-1 0 1 0 0,1-2-1 0 0,0-2 14 0 0,81-27-4247 0 0,-7-15-5615 0 0,-76 35-711 0 0</inkml:trace>
  <inkml:trace contextRef="#ctx0" brushRef="#br0" timeOffset="47119.073">17256 7698 22509 0 0,'0'0'963'0'0,"0"0"-351"0"0,0 0-459 0 0,0 0-478 0 0,0 0-186 0 0,0 0-22 0 0,0 0 107 0 0,0 0 238 0 0,0 0 101 0 0,0 0 61 0 0,0 0 48 0 0,4 38 42 0 0,14 119 36 0 0,53 290 445 0 0,-60-354-491 0 0,-8-46-1 0 0,2 0-1 0 0,2 0 0 0 0,3 0 0 0 0,1-1 0 0 0,2-1 0 0 0,3 0 1 0 0,4 7-53 0 0,-14-43 56 0 0,0 0 0 0 0,0 0-1 0 0,1-1 1 0 0,0 0 0 0 0,1 0 0 0 0,-1 0 0 0 0,2-1 0 0 0,-1-1 0 0 0,1 1 0 0 0,0-1 0 0 0,0-1 0 0 0,0 0 0 0 0,1 0 0 0 0,0-1 0 0 0,0 0 0 0 0,0 0 0 0 0,0-1 0 0 0,1-1 0 0 0,0 0-1 0 0,-1 0 1 0 0,1-1 0 0 0,0 0 0 0 0,-1-1 0 0 0,1 0 0 0 0,0-1 0 0 0,0 0 0 0 0,-1-1 0 0 0,1 0 0 0 0,-1 0 0 0 0,1-2 0 0 0,-1 1 0 0 0,0-1 0 0 0,0 0 0 0 0,-1-1 0 0 0,1 0 0 0 0,-1-1-1 0 0,0 0 1 0 0,7-6-56 0 0,-9 8-83 0 0,1-1-1 0 0,-1 0 1 0 0,0 0-1 0 0,0-1 1 0 0,0 1-1 0 0,-1-2 1 0 0,0 1-1 0 0,0-1 1 0 0,0 0-1 0 0,-1 0 0 0 0,0 0 1 0 0,-1-1-1 0 0,0 1 1 0 0,0-1-1 0 0,0 0 1 0 0,-1-1-1 0 0,0 1 1 0 0,-1-1-1 0 0,0 1 0 0 0,0-1 1 0 0,-1 0-1 0 0,0 1 1 0 0,0-1-1 0 0,-1 0 1 0 0,0 0-1 0 0,-1 0 1 0 0,0 0-1 0 0,0 1 1 0 0,-1-1-1 0 0,0 1 0 0 0,-1-1 1 0 0,0 1-1 0 0,0-1 1 0 0,-3-5 83 0 0,2 7 17 0 0,-1 0 0 0 0,0 0 0 0 0,0 1 1 0 0,0-1-1 0 0,-1 1 0 0 0,0 0 0 0 0,0 1 0 0 0,0-1 1 0 0,-1 1-1 0 0,0 0 0 0 0,0 1 0 0 0,0 0 0 0 0,0 0 1 0 0,-1 0-1 0 0,1 1 0 0 0,-1 0 0 0 0,0 1 0 0 0,0-1 1 0 0,0 2-1 0 0,-1-1 0 0 0,1 1 0 0 0,0 0 0 0 0,0 1 1 0 0,-1 0-1 0 0,1 0 0 0 0,0 1 0 0 0,-1 0 0 0 0,1 0 1 0 0,-5 2-18 0 0,9 3 78 0 0,-1-1 1 0 0,1 1-1 0 0,0-1 1 0 0,0 1-1 0 0,1 0 1 0 0,0 0-1 0 0,0 1 1 0 0,1-1-1 0 0,-1 1 1 0 0,1-1 0 0 0,0 1-1 0 0,1 0 1 0 0,0 0-1 0 0,0 0 1 0 0,1 0-1 0 0,-1-1 1 0 0,1 1-1 0 0,1 0 1 0 0,0 0-1 0 0,0 0 1 0 0,0 0-1 0 0,0 0 1 0 0,1-1 0 0 0,0 1-1 0 0,1 0 1 0 0,0-1-1 0 0,0 0 1 0 0,0 0-1 0 0,0 0 1 0 0,1 0-1 0 0,0 0 1 0 0,1-1-1 0 0,-1 0 1 0 0,1 0-1 0 0,0 0 1 0 0,0 0 0 0 0,2 1-79 0 0,24 18 135 0 0,2-2 1 0 0,0-1 0 0 0,1-1 0 0 0,1-2 0 0 0,1-2 0 0 0,0-1 0 0 0,1-1 0 0 0,1-2 0 0 0,0-2 0 0 0,1-2-1 0 0,0-1 1 0 0,5-1-136 0 0,-19-1 13 0 0,131 24-341 0 0,31 7-2069 0 0,-66-6-7096 0 0,-90-22-2057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6:54.35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3742 66 16692 0 0,'0'0'272'0'0,"0"0"-175"0"0,0 0-237 0 0,0 0-125 0 0,0 0-28 0 0,0 0 41 0 0,0 0 64 0 0,0 0 51 0 0,0 0 37 0 0,0 0 27 0 0,0 0 55 0 0,0 0 88 0 0,0 0 80 0 0,-26 30 68 0 0,-80 98 24 0 0,80-54 87 0 0,28-63-261 0 0,60 172 934 0 0,-61-181-998 0 0,-1-1 0 0 0,0 0 0 0 0,0 1-1 0 0,0-1 1 0 0,0 0 0 0 0,0 1 0 0 0,0-1-1 0 0,0 0 1 0 0,0 1 0 0 0,0-1 0 0 0,-1 0-1 0 0,1 0 1 0 0,0 1 0 0 0,-1-1 0 0 0,1 0-1 0 0,-1 0 1 0 0,0 1 0 0 0,1-1 0 0 0,-1 0-1 0 0,0 0 1 0 0,0 0 0 0 0,1 0 0 0 0,-1 0-1 0 0,0 0 1 0 0,0 0 0 0 0,0 0-1 0 0,0 0 1 0 0,-1-1 0 0 0,1 1 0 0 0,0 0-1 0 0,0-1 1 0 0,0 1 0 0 0,-1-1 0 0 0,1 1-1 0 0,0-1 1 0 0,0 1 0 0 0,-1-1 0 0 0,1 0-1 0 0,0 0 1 0 0,-1 0 0 0 0,1 0 0 0 0,0 0-1 0 0,-1 0 1 0 0,1 0 0 0 0,0 0 0 0 0,-1 0-1 0 0,1-1 1 0 0,0 1 0 0 0,-1 0 0 0 0,1-1-1 0 0,0 1 1 0 0,0-1 0 0 0,-1 0 0 0 0,1 1-1 0 0,0-1 1 0 0,0 0 0 0 0,-1 0-4 0 0,-19 0-399 0 0,-18 1-566 0 0,-234 5-3070 0 0,4 32 5636 0 0,169 16-21 0 0,98-51-1522 0 0,-1 0-1 0 0,1 0 1 0 0,0 0-1 0 0,0 0 1 0 0,0 0 0 0 0,1 0-1 0 0,-1 1 1 0 0,0-1-1 0 0,1 1 1 0 0,-1-1 0 0 0,1 1-1 0 0,0-1 1 0 0,0 1-1 0 0,0 0 1 0 0,0 0 0 0 0,1-1-1 0 0,-1 1 1 0 0,1 0-1 0 0,0 0 1 0 0,-1 0 0 0 0,1 0-1 0 0,0 0 1 0 0,1 0-1 0 0,-1-1 1 0 0,0 1 0 0 0,1 0-1 0 0,0 0 1 0 0,0 0-1 0 0,0-1 1 0 0,0 1 0 0 0,0 0-1 0 0,0-1 1 0 0,1 1-1 0 0,-1-1 1 0 0,1 1 0 0 0,0-1-1 0 0,1 2-57 0 0,9 5 208 0 0,1-1-1 0 0,0 0 1 0 0,1-1 0 0 0,0 0-1 0 0,0-1 1 0 0,0-1 0 0 0,1 0-1 0 0,0-1 1 0 0,0-1 0 0 0,0 0-1 0 0,0-1 1 0 0,0 0 0 0 0,1-1-1 0 0,13-2-207 0 0,-21 2 35 0 0,56 4 129 0 0,0-2 0 0 0,0-3 0 0 0,1-3 0 0 0,-1-2 0 0 0,-1-4 0 0 0,1-2-1 0 0,-2-3 1 0 0,0-2 0 0 0,0-4 0 0 0,19-10-164 0 0,-36 15 1953 0 0,-45 18-1936 0 0,1 1 0 0 0,-1 0 0 0 0,1 0 1 0 0,0-1-1 0 0,0 1 0 0 0,0 0 0 0 0,1-1 1 0 0,-1 1-1 0 0,1-1 0 0 0,0 0 1 0 0,0 1-1 0 0,0-1 0 0 0,1 0 0 0 0,-1 0 1 0 0,1-1-1 0 0,-1 1 0 0 0,1 0 1 0 0,0-1-1 0 0,0 1 0 0 0,0-1 0 0 0,0 0 1 0 0,1 0-1 0 0,-1 0 0 0 0,0-1 0 0 0,1 1 1 0 0,-1-1-1 0 0,1 0 0 0 0,0 0 1 0 0,-1 0-1 0 0,1 0 0 0 0,2 0-17 0 0,126 10-4124 0 0,-119-11 2583 0 0,11 0-4161 0 0,-6 0-4968 0 0</inkml:trace>
  <inkml:trace contextRef="#ctx0" brushRef="#br0" timeOffset="313.183">4085 220 24333 0 0,'0'0'896'0'0,"0"0"-255"0"0,0 0-289 0 0,0 0-120 0 0,0 0-48 0 0,0 0-72 0 0,0 0-40 0 0,0 0-56 0 0,0 0-72 0 0,0 0-48 0 0,0 0-224 0 0,0 0-321 0 0,0 0-287 0 0,0 0-608 0 0,9-44-1073 0 0,3 56-2152 0 0,-9-3-7625 0 0</inkml:trace>
  <inkml:trace contextRef="#ctx0" brushRef="#br0" timeOffset="1057.629">723 1338 18836 0 0,'0'0'986'0'0,"0"0"-413"0"0,0 0-638 0 0,0 0-329 0 0,0 0-8 0 0,0 0 139 0 0,0 0 185 0 0,0 0 130 0 0,0 0 62 0 0,0 0 33 0 0,0 0 69 0 0,0 0 82 0 0,6 2 88 0 0,-2-1-279 0 0,-1 0 1 0 0,1-1-1 0 0,0 1 0 0 0,-1-1 1 0 0,1 0-1 0 0,-1 1 1 0 0,1-2-1 0 0,0 1 1 0 0,-1 0-1 0 0,1-1 0 0 0,-1 1 1 0 0,1-1-1 0 0,-1 0 1 0 0,1 0-1 0 0,-1-1 1 0 0,1 1-1 0 0,-1-1 0 0 0,0 0 1 0 0,0 1-1 0 0,0-1 1 0 0,0-1-1 0 0,0 1 1 0 0,0 0-1 0 0,-1-1 0 0 0,1 1 1 0 0,-1-1-1 0 0,2-2-107 0 0,-1 2-19 0 0,-1 1-1 0 0,1-1 1 0 0,-1 0 0 0 0,0-1-1 0 0,0 1 1 0 0,0 0-1 0 0,0-1 1 0 0,0 1-1 0 0,-1-1 1 0 0,0 1-1 0 0,1-1 1 0 0,-1 0 0 0 0,-1 0-1 0 0,1 0 1 0 0,0 1-1 0 0,-1-1 1 0 0,0 0-1 0 0,0 0 1 0 0,0 0-1 0 0,0 0 1 0 0,-1 0 0 0 0,0 1-1 0 0,0-1 1 0 0,0 0-1 0 0,0 0 1 0 0,0 1-1 0 0,-1-1 1 0 0,1 1-1 0 0,-1-1 1 0 0,0 1 0 0 0,0 0-1 0 0,0-1 1 0 0,-1 1-1 0 0,1 0 1 0 0,-1 1-1 0 0,0-1 1 0 0,1 0-1 0 0,-1 1 1 0 0,0-1 0 0 0,-1 1-1 0 0,1 0 1 0 0,0 0-1 0 0,-1 0 1 0 0,1 1-1 0 0,-1-1 1 0 0,1 1-1 0 0,-1 0 1 0 0,0 0 0 0 0,0 0-1 0 0,-1 0 20 0 0,-28-1-98 0 0,1 0 1 0 0,-1 3-1 0 0,1 0 0 0 0,-1 3 1 0 0,1 0-1 0 0,0 2 0 0 0,0 2 0 0 0,0 0 1 0 0,1 2-1 0 0,1 2 0 0 0,-1 1 1 0 0,2 1-1 0 0,0 1 0 0 0,1 2 0 0 0,-17 13 98 0 0,25-21 26 0 0,0 0 0 0 0,1 2 0 0 0,0 0 0 0 0,1 1 0 0 0,1 1 0 0 0,0 1 0 0 0,0 1 1 0 0,1 0-1 0 0,1 1 0 0 0,1 0 0 0 0,0 1 0 0 0,1 1 0 0 0,1 0 0 0 0,-6 14-26 0 0,16-29 27 0 0,1-1 0 0 0,0 1 1 0 0,0 0-1 0 0,0 0 1 0 0,0 0-1 0 0,0 0 0 0 0,1 0 1 0 0,0 0-1 0 0,-1 0 1 0 0,1 0-1 0 0,0 0 0 0 0,0 0 1 0 0,0 0-1 0 0,1 0 1 0 0,-1 0-1 0 0,1 0 0 0 0,0-1 1 0 0,0 1-1 0 0,0 0 1 0 0,0 0-1 0 0,0 0 0 0 0,1-1 1 0 0,-1 1-1 0 0,1 0 1 0 0,-1-1-1 0 0,1 0 0 0 0,0 1 1 0 0,0-1-1 0 0,0 0 1 0 0,1 0-1 0 0,-1 0 1 0 0,0 0-1 0 0,1 0 0 0 0,-1-1 1 0 0,1 1-1 0 0,0-1 1 0 0,-1 1-1 0 0,1-1 0 0 0,0 0 1 0 0,0 0-1 0 0,0-1 1 0 0,0 1-1 0 0,0 0 0 0 0,0-1 1 0 0,0 0-1 0 0,0 0-27 0 0,145-9 871 0 0,-134 6-840 0 0,431-127 68 0 0,-427 121-102 0 0,0 24 416 0 0,-18-15-415 0 0,3 4 44 0 0,1 0-1 0 0,0 0 0 0 0,0-1 1 0 0,0 1-1 0 0,0-1 0 0 0,0 0 1 0 0,1-1-1 0 0,-1 1 1 0 0,1-1-1 0 0,0 1 0 0 0,0-2 1 0 0,0 1-1 0 0,0 0 0 0 0,0-1 1 0 0,0 0-1 0 0,0 0 0 0 0,1-1 1 0 0,-1 1-1 0 0,2-1-41 0 0,148 8-244 0 0,-88-9-2721 0 0,13 0-7773 0 0,-60 1 37 0 0</inkml:trace>
  <inkml:trace contextRef="#ctx0" brushRef="#br0" timeOffset="1976.822">1815 222 15955 0 0,'0'0'2834'0'0,"0"0"-792"0"0,0 0-895 0 0,0 0-674 0 0,0 0-510 0 0,0 0-283 0 0,0 0-63 0 0,0 0 71 0 0,0 0 163 0 0,0 0 94 0 0,0 0 49 0 0,0 0 44 0 0,5 34 32 0 0,18 113-6 0 0,-21 142 161 0 0,-8-228-197 0 0,-24 205 64 0 0,13-154 22 0 0,6 0 0 0 0,5 1-1 0 0,4 2-113 0 0,10-78 138 0 0,1-30 2801 0 0,-1-59-2288 0 0,-12 45-745 0 0,1 1 0 0 0,-1-1 0 0 0,0 0 0 0 0,0 1 0 0 0,-1 0 0 0 0,1 0 0 0 0,-1 0 0 0 0,-1 1 0 0 0,1-1 0 0 0,-1 1 0 0 0,0 1 0 0 0,0-1 0 0 0,-1 1 0 0 0,1 0 0 0 0,-1 0 0 0 0,0 1 0 0 0,0 0 0 0 0,0 0 0 0 0,0 1 0 0 0,-1 0 0 0 0,1 0 0 0 0,-1 0 0 0 0,0 1 94 0 0,-187-18-790 0 0,189 19 786 0 0,-1 1 0 0 0,1-1-1 0 0,-1 1 1 0 0,1 0 0 0 0,0 1-1 0 0,-1-1 1 0 0,1 1 0 0 0,0 0 0 0 0,0 1-1 0 0,0 0 1 0 0,0 0 0 0 0,1 0 0 0 0,-1 0-1 0 0,1 1 1 0 0,0 0 0 0 0,0 0 0 0 0,0 1-1 0 0,0-1 1 0 0,1 1 0 0 0,-1 0-1 0 0,2 0 1 0 0,-1 0 0 0 0,0 1 0 0 0,1-1-1 0 0,0 1 1 0 0,0 0 0 0 0,1 0 0 0 0,-1 2 4 0 0,2-5 51 0 0,0 1 1 0 0,1 0 0 0 0,-1 0 0 0 0,1 0-1 0 0,0 0 1 0 0,0 0 0 0 0,0 0 0 0 0,1 0 0 0 0,-1 0-1 0 0,1 0 1 0 0,0 0 0 0 0,0 0 0 0 0,1 0 0 0 0,-1-1-1 0 0,1 1 1 0 0,0 0 0 0 0,0-1 0 0 0,0 0 0 0 0,0 1-1 0 0,0-1 1 0 0,1 0 0 0 0,-1 0 0 0 0,1 0 0 0 0,0 0-1 0 0,0-1 1 0 0,0 1 0 0 0,1-1 0 0 0,-1 0 0 0 0,0 0-1 0 0,1 0 1 0 0,-1 0 0 0 0,1 0 0 0 0,0-1 0 0 0,0 0-1 0 0,-1 0 1 0 0,1 0 0 0 0,0 0 0 0 0,4 0-52 0 0,158 16 1128 0 0,-127-17-1031 0 0,0-1-1 0 0,0-2 1 0 0,0-2-1 0 0,-1-2 1 0 0,0-1-1 0 0,0-2 1 0 0,0-1-1 0 0,-2-2 1 0 0,1-2-1 0 0,-2-1 1 0 0,3-4-97 0 0,-31 16-69 0 0,-1-1 0 0 0,0 0 0 0 0,0 0 1 0 0,0-1-1 0 0,0 0 0 0 0,-1 0 0 0 0,0 0 0 0 0,-1-1 1 0 0,1 1-1 0 0,-1-1 0 0 0,0 0 0 0 0,-1 0 0 0 0,0-1 1 0 0,0 1-1 0 0,1-6 69 0 0,10-19-48 0 0,-12 28 17 0 0,1-1 1 0 0,0 1 0 0 0,0 0 0 0 0,0 0 0 0 0,1 0 0 0 0,0 0 0 0 0,-1 1 0 0 0,1-1 0 0 0,0 1 0 0 0,1 0 0 0 0,-1 0 0 0 0,1 1 0 0 0,-1-1 0 0 0,1 1 0 0 0,0 0 0 0 0,-1 0-1 0 0,1 1 1 0 0,0-1 0 0 0,1 1 0 0 0,-1 0 0 0 0,0 1 0 0 0,0-1 0 0 0,0 1 0 0 0,0 0 0 0 0,1 0 0 0 0,-1 0 0 0 0,1 1 30 0 0,147 27-111 0 0,-140-25 127 0 0,536 136 68 0 0,-480-112-139 0 0,-68-26 57 0 0,0-1 1 0 0,0 1-1 0 0,0-1 0 0 0,0 1 1 0 0,0-1-1 0 0,0 1 1 0 0,0 0-1 0 0,0 0 0 0 0,0-1 1 0 0,0 1-1 0 0,0 0 1 0 0,-1 0-1 0 0,1 0 0 0 0,0 0 1 0 0,-1 0-1 0 0,1 0 1 0 0,-1 0-1 0 0,1 0 0 0 0,-1 0 1 0 0,1 0-1 0 0,-1 0 1 0 0,0 0-1 0 0,1 0 0 0 0,-1 0 1 0 0,0 0-1 0 0,0 1 1 0 0,0-1-1 0 0,0 0 0 0 0,0 0 1 0 0,0 0-1 0 0,0 0 1 0 0,0 0-1 0 0,-1 1 0 0 0,1-1 1 0 0,0 0-1 0 0,-1 0 1 0 0,1 0-1 0 0,-1 0 0 0 0,1 0 1 0 0,-1 0-1 0 0,1 0 1 0 0,-1 0-1 0 0,0 0 0 0 0,1 0 1 0 0,-1-1-1 0 0,0 1 1 0 0,0 0-1 0 0,0 0 0 0 0,0 0 1 0 0,0-1-1 0 0,0 1 1 0 0,0-1-1 0 0,0 1 0 0 0,0-1 1 0 0,0 1-1 0 0,0-1 0 0 0,0 1 1 0 0,0-1-1 0 0,-1 0-2 0 0,-49 26 101 0 0,-1-3-1 0 0,-1-2 1 0 0,-1-2 0 0 0,0-2-1 0 0,-41 5-100 0 0,92-21 4 0 0,-90 13-161 0 0,33-16-4008 0 0,56-1 567 0 0,4 0-1559 0 0,0-1-5622 0 0</inkml:trace>
  <inkml:trace contextRef="#ctx0" brushRef="#br0" timeOffset="2381.932">3384 1484 12995 0 0,'0'0'-166'0'0,"0"0"8"0"0,0 0 302 0 0,0 0 443 0 0,0 0 447 0 0,0 0 328 0 0,0 0 128 0 0,0 0-23 0 0,0 0-146 0 0,0 0-199 0 0,0 0-125 0 0,0 0-148 0 0,0 0-192 0 0,29 15-181 0 0,95 43-132 0 0,-32-43 54 0 0,-36-17-312 0 0,-1-3 0 0 0,0-2 0 0 0,-1-3 1 0 0,0-2-1 0 0,0-2 0 0 0,27-12-86 0 0,-76 25-5 0 0,0 0 1 0 0,0 0-1 0 0,0 0 0 0 0,0-1 1 0 0,0 0-1 0 0,0 0 0 0 0,0 0 0 0 0,-1 0 1 0 0,1-1-1 0 0,-1 0 0 0 0,0 0 1 0 0,0 0-1 0 0,0 0 0 0 0,0 0 1 0 0,0-1-1 0 0,-1 0 0 0 0,1 0 0 0 0,-1 0 1 0 0,0 0-1 0 0,0-1 0 0 0,-1 1 1 0 0,1-1-1 0 0,-1 1 0 0 0,0-1 1 0 0,0 0-1 0 0,-1 0 0 0 0,1 0 0 0 0,-1 0 1 0 0,0 0-1 0 0,-1 0 0 0 0,1 0 1 0 0,-1 0-1 0 0,0-1 0 0 0,0 1 1 0 0,0 0-1 0 0,-1 0 0 0 0,0 0 0 0 0,0 0 1 0 0,0 0-1 0 0,-3-5 5 0 0,-7-4-67 0 0,-1 0 0 0 0,-1 0 0 0 0,0 2 1 0 0,-1-1-1 0 0,-1 2 0 0 0,0 0 0 0 0,0 1 0 0 0,-1 0 0 0 0,0 1 0 0 0,0 1 0 0 0,-1 0 0 0 0,-1 2 1 0 0,1 0-1 0 0,-1 0 0 0 0,0 2 0 0 0,0 0 0 0 0,0 1 0 0 0,-1 1 0 0 0,1 1 0 0 0,-17 1 67 0 0,22-2 2 0 0,0 0 0 0 0,-1 1 0 0 0,1 0 0 0 0,-1 1 0 0 0,1 1-1 0 0,0 0 1 0 0,-1 1 0 0 0,1 0 0 0 0,0 1 0 0 0,0 0-1 0 0,0 1 1 0 0,1 1 0 0 0,-1 0 0 0 0,1 1 0 0 0,0 0 0 0 0,1 0-1 0 0,-1 2 1 0 0,1-1 0 0 0,1 2 0 0 0,0-1 0 0 0,0 1 0 0 0,0 1-1 0 0,1 0 1 0 0,1 0 0 0 0,-1 0 0 0 0,2 1 0 0 0,-1 1-1 0 0,2-1 1 0 0,0 1 0 0 0,-2 5-2 0 0,6-9-71 0 0,0 0 0 0 0,1 0-1 0 0,0 0 1 0 0,0 1 0 0 0,1-1-1 0 0,0 0 1 0 0,0 1 0 0 0,1-1-1 0 0,0 0 1 0 0,0 0 0 0 0,1 0-1 0 0,0 0 1 0 0,1 0 0 0 0,0 0 0 0 0,0 0-1 0 0,0-1 1 0 0,1 1 0 0 0,0-1-1 0 0,4 4 72 0 0,26 32-3238 0 0,7-3-3493 0 0,-16-19-4294 0 0</inkml:trace>
  <inkml:trace contextRef="#ctx0" brushRef="#br0" timeOffset="3174.88">4557 1260 7090 0 0,'0'0'2313'0'0,"0"0"-179"0"0,0 0-289 0 0,0 0-193 0 0,0 0-118 0 0,0 0-123 0 0,0 0-169 0 0,0 0-269 0 0,0 0-335 0 0,0 0-313 0 0,0 0-280 0 0,0 0-189 0 0,-2-9-40 0 0,-7-18 9 0 0,12 65 134 0 0,13 317 565 0 0,-16-355-346 0 0,0 0-1 0 0,1 0 1 0 0,-1 0-1 0 0,1 0 1 0 0,-1 0 0 0 0,1 0-1 0 0,-1 0 1 0 0,1 0 0 0 0,-1 0-1 0 0,0 0 1 0 0,1 0 0 0 0,-1 0-1 0 0,1 1 1 0 0,-1-1 0 0 0,0 0-1 0 0,1 0 1 0 0,-1 0 0 0 0,1 1-178 0 0,0-54 807 0 0,-10-280-48 0 0,10 328-774 0 0,1 0 1 0 0,1 1 0 0 0,-1-1-1 0 0,1 0 1 0 0,0 1 0 0 0,0 0-1 0 0,0 0 1 0 0,1-1 0 0 0,-1 2-1 0 0,1-1 1 0 0,0 0 0 0 0,0 1 0 0 0,0 0-1 0 0,1 0 1 0 0,-1 0 0 0 0,1 0-1 0 0,-1 1 1 0 0,1 0 0 0 0,0 0-1 0 0,0 0 1 0 0,0 0 0 0 0,0 1-1 0 0,0 0 1 0 0,1 0 0 0 0,-1 0 0 0 0,0 1-1 0 0,0 0 1 0 0,1 0 0 0 0,-1 0-1 0 0,0 1 1 0 0,1-1 0 0 0,-1 1-1 0 0,3 1 15 0 0,11-3 14 0 0,307-5-1224 0 0,-217 13-2719 0 0,-4 5-5018 0 0,-76-8-1662 0 0</inkml:trace>
  <inkml:trace contextRef="#ctx0" brushRef="#br0" timeOffset="3902.288">5606 357 18596 0 0,'0'0'2529'0'0,"0"0"-1401"0"0,0 0-774 0 0,0 0-524 0 0,0 0-368 0 0,0 0-122 0 0,0 0 60 0 0,0 0 193 0 0,0 0 230 0 0,0 0 126 0 0,0 0 61 0 0,0 0 50 0 0,0 0 36 0 0,0 32 29 0 0,8 232 267 0 0,-9-48-90 0 0,-2-126-109 0 0,4-1 0 0 0,4 1 1 0 0,11 57-194 0 0,28-24 1055 0 0,-45-165 2441 0 0,0 40-3513 0 0,-1 0-1 0 0,1 0 1 0 0,0 0-1 0 0,0 0 1 0 0,1-1-1 0 0,-1 1 1 0 0,0 0-1 0 0,1 0 0 0 0,-1-1 1 0 0,1 1-1 0 0,0 0 1 0 0,0-1-1 0 0,0 1 1 0 0,0 0-1 0 0,0-1 1 0 0,0 1-1 0 0,1 0 1 0 0,-1-1-1 0 0,1 1 1 0 0,0 0-1 0 0,0 0 1 0 0,-1 0-1 0 0,1-1 1 0 0,1 1-1 0 0,-1 0 0 0 0,0 0 1 0 0,0 0-1 0 0,1 1 1 0 0,-1-1-1 0 0,1 0 1 0 0,-1 0-1 0 0,1 1 1 0 0,0-1-1 0 0,0 1 1 0 0,0 0-1 0 0,0-1 1 0 0,0 1-1 0 0,0 0 1 0 0,0 0-1 0 0,0 0 0 0 0,0 0 1 0 0,1 1-1 0 0,-1-1 1 0 0,0 1-1 0 0,0-1 1 0 0,1 1-1 0 0,-1 0 1 0 0,1 0 17 0 0,27-2-78 0 0,0 2 1 0 0,0 2 0 0 0,-1 0 0 0 0,1 2-1 0 0,-1 1 1 0 0,0 2 0 0 0,0 0 0 0 0,-1 2 0 0 0,0 1-1 0 0,0 2 1 0 0,-1 0 0 0 0,-1 2 0 0 0,15 10 77 0 0,-37-22-45 0 0,0 0 1 0 0,0 1 0 0 0,0-1 0 0 0,-1 1 0 0 0,1 0-1 0 0,-1 0 1 0 0,0 0 0 0 0,1 0 0 0 0,-1 0 0 0 0,-1 1-1 0 0,1 0 1 0 0,0-1 0 0 0,-1 1 0 0 0,0 0 0 0 0,0 0 0 0 0,0 0-1 0 0,0 0 1 0 0,-1 1 0 0 0,0-1 0 0 0,1 0 0 0 0,-2 1-1 0 0,1-1 1 0 0,0 3 44 0 0,-73 5 652 0 0,7-12-503 0 0,0-4-1 0 0,0-2 0 0 0,1-3 0 0 0,0-3 1 0 0,0-3-1 0 0,-14-7-148 0 0,68 7-2671 0 0,30 7-6878 0 0,-20 7 9388 0 0,7-2-10970 0 0</inkml:trace>
  <inkml:trace contextRef="#ctx0" brushRef="#br0" timeOffset="4171.565">6593 1159 24661 0 0,'0'0'114'0'0,"0"0"-241"0"0,0 0-269 0 0,0 0-68 0 0,0 0 100 0 0,0 0 124 0 0,0 0 128 0 0,0 0 41 0 0,0 0 30 0 0,0 0 53 0 0,0 0 38 0 0,-1 19 17 0 0,-2 59 17 0 0,3-72-82 0 0,1 0 0 0 0,-1 0 0 0 0,2 0 0 0 0,-1 0 0 0 0,1 0 0 0 0,0-1 0 0 0,0 1 0 0 0,0 0 0 0 0,1-1 0 0 0,0 0 1 0 0,0 1-1 0 0,0-1 0 0 0,0-1 0 0 0,1 1 0 0 0,0 0 0 0 0,0-1 0 0 0,1 0 0 0 0,-1 0 0 0 0,1 0 0 0 0,0 0 0 0 0,0-1 0 0 0,0 0 0 0 0,0 0 0 0 0,0 0 0 0 0,1-1 0 0 0,2 2-2 0 0,51 18-3541 0 0,-19-11-6673 0 0,-27-8 743 0 0</inkml:trace>
  <inkml:trace contextRef="#ctx0" brushRef="#br0" timeOffset="4409.719">6412 626 23509 0 0,'0'0'724'0'0,"0"0"-286"0"0,0 0-149 0 0,0 0-110 0 0,0 0-78 0 0,0 0-72 0 0,0 0-50 0 0,0 0-30 0 0,3-33-2 0 0,10-96 0 0 0,-14 128 33 0 0,1-1 1 0 0,0 0-1 0 0,0 1 0 0 0,0-1 1 0 0,0 1-1 0 0,0-1 1 0 0,1 0-1 0 0,-1 1 1 0 0,0-1-1 0 0,1 1 1 0 0,-1-1-1 0 0,1 1 1 0 0,0-1-1 0 0,-1 1 0 0 0,1-1 1 0 0,0 1-1 0 0,0 0 1 0 0,0-1-1 0 0,0 1 1 0 0,0 0-1 0 0,0 0 1 0 0,0 0-1 0 0,0 0 0 0 0,1 0 1 0 0,-1 0-1 0 0,0 0 1 0 0,1 0-1 0 0,-1 0 1 0 0,1 0-1 0 0,-1 1 1 0 0,1-1-1 0 0,-1 1 1 0 0,1-1-1 0 0,-1 1 0 0 0,1-1 1 0 0,-1 1-1 0 0,1 0 1 0 0,0 0-1 0 0,-1 0 1 0 0,1 0-1 0 0,0 0 1 0 0,-1 0-1 0 0,1 1 0 0 0,-1-1 1 0 0,1 0-1 0 0,-1 1 1 0 0,1-1-1 0 0,-1 1 1 0 0,1-1-1 0 0,-1 1 1 0 0,1 0-1 0 0,-1 0 1 0 0,1 0-1 0 0,-1 0 0 0 0,0 0 1 0 0,1 1 19 0 0,0-1-46 0 0,7 5-232 0 0,-1 0-1 0 0,0 1 1 0 0,0 0-1 0 0,0 0 1 0 0,-1 1-1 0 0,0 0 1 0 0,0 0-1 0 0,-1 1 1 0 0,0 0-1 0 0,-1 0 1 0 0,0 0-1 0 0,3 9 279 0 0,29 73-6998 0 0,-28-68 3774 0 0,-1 2-4225 0 0</inkml:trace>
  <inkml:trace contextRef="#ctx0" brushRef="#br0" timeOffset="5479.485">7048 980 19860 0 0,'0'0'515'0'0,"0"0"-258"0"0,0 0-393 0 0,0 0-261 0 0,0 0-55 0 0,0 0 133 0 0,0 0 211 0 0,0 0 212 0 0,0 0 111 0 0,0 0 50 0 0,0 0 42 0 0,0 0 2 0 0,6 10-61 0 0,80 197 846 0 0,-86-204-1025 0 0,1-1-1 0 0,-1 1 1 0 0,1 0 0 0 0,0-1 0 0 0,0 1-1 0 0,0 0 1 0 0,0-1 0 0 0,1 1 0 0 0,-1-1-1 0 0,1 0 1 0 0,-1 1 0 0 0,1-1 0 0 0,0 0-1 0 0,0 0 1 0 0,0 0 0 0 0,0 0 0 0 0,0 0-1 0 0,0-1 1 0 0,0 1 0 0 0,1-1 0 0 0,-1 1-1 0 0,1-1 1 0 0,-1 0 0 0 0,1 0 0 0 0,-1 0-1 0 0,1 0 1 0 0,0 0 0 0 0,-1-1 0 0 0,1 1-1 0 0,0-1 1 0 0,0 0 0 0 0,-1 0-1 0 0,1 0 1 0 0,0 0 0 0 0,0 0 0 0 0,0 0-1 0 0,-1-1 1 0 0,1 0 0 0 0,0 1 0 0 0,-1-1-1 0 0,1 0 1 0 0,-1 0 0 0 0,1 0 0 0 0,1-2-69 0 0,163-205-1270 0 0,-164 209 1260 0 0,-1 0 0 0 0,0 0 0 0 0,0 0 1 0 0,0 1-1 0 0,0-1 0 0 0,0 1 0 0 0,0-1 0 0 0,0 1 0 0 0,0 0 1 0 0,0 0-1 0 0,-1 0 0 0 0,1 0 0 0 0,-1 0 0 0 0,0 0 0 0 0,1 1 0 0 0,-1-1 1 0 0,0 0-1 0 0,0 0 0 0 0,-1 1 0 0 0,1-1 0 0 0,0 1 0 0 0,-1-1 0 0 0,1 1 1 0 0,-1-1-1 0 0,0 1 0 0 0,0-1 0 0 0,0 1 0 0 0,0-1 0 0 0,0 1 0 0 0,-1-1 1 0 0,1 1 9 0 0,-1 7 40 0 0,1 0-1 0 0,0 0 1 0 0,0-1 0 0 0,1 1 0 0 0,0 0 0 0 0,1 0 0 0 0,1-1 0 0 0,-1 1 0 0 0,1-1 0 0 0,1 1 0 0 0,0-1 0 0 0,0 0 0 0 0,0-1 0 0 0,1 1-1 0 0,1-1 1 0 0,0 0 0 0 0,0 0 0 0 0,0 0 0 0 0,1-1 0 0 0,0 0 0 0 0,0-1 0 0 0,1 1 0 0 0,0-1 0 0 0,0-1 0 0 0,0 0 0 0 0,1 0 0 0 0,0 0-1 0 0,0-1 1 0 0,0 0 0 0 0,0-1 0 0 0,10 2-40 0 0,-1-4-20 0 0,0-1 1 0 0,0 0-1 0 0,0-2 0 0 0,-1 0 0 0 0,1-1 1 0 0,0-1-1 0 0,-1 0 0 0 0,0-2 0 0 0,0 0 1 0 0,0 0-1 0 0,-1-2 0 0 0,1 0 1 0 0,-2-1-1 0 0,0 0 0 0 0,0-2 0 0 0,0 1 1 0 0,-1-2-1 0 0,-1 0 0 0 0,0 0 0 0 0,-1-2 1 0 0,0 1-1 0 0,-1-1 0 0 0,-1-1 0 0 0,0 0 1 0 0,-1-1-1 0 0,6-13 20 0 0,-15 36 31 0 0,1 0 1 0 0,-1 1-1 0 0,1-1 1 0 0,0 0-1 0 0,1 1 0 0 0,0-1 1 0 0,0 0-1 0 0,1 0 1 0 0,0-1-1 0 0,0 1 1 0 0,0 0-1 0 0,1-1 1 0 0,0 0-1 0 0,0 0 0 0 0,0 0 1 0 0,1 0-1 0 0,0-1 1 0 0,0 0-1 0 0,1 0 1 0 0,-1 0-1 0 0,1 0 1 0 0,0-1-1 0 0,1 0 0 0 0,-1-1 1 0 0,0 1-1 0 0,2-1-31 0 0,9 2 60 0 0,-1-1 0 0 0,1-1 0 0 0,0 0 1 0 0,0-1-1 0 0,0-1 0 0 0,0-1 0 0 0,0 0 0 0 0,0-1 0 0 0,0-1 0 0 0,-1-1 0 0 0,1 0 0 0 0,0-2 0 0 0,-1 1 0 0 0,0-2 0 0 0,0 0 0 0 0,0-1 0 0 0,-1-1 1 0 0,0 0-1 0 0,-1-1 0 0 0,0 0 0 0 0,0-1 0 0 0,-1-1 0 0 0,0 0 0 0 0,9-11-60 0 0,-17 16-29 0 0,0 0 1 0 0,0-1-1 0 0,0 1 1 0 0,-1-1-1 0 0,0 1 0 0 0,-1-1 1 0 0,0 0-1 0 0,0-1 1 0 0,0 1-1 0 0,-1-1 0 0 0,0 1 1 0 0,0-1-1 0 0,-1 1 1 0 0,0-1-1 0 0,0 0 0 0 0,-1 0 1 0 0,0 0-1 0 0,0 1 1 0 0,-1-1-1 0 0,0 0 0 0 0,-1 0 1 0 0,1 1-1 0 0,-1-1 1 0 0,-1 1-1 0 0,0-1 0 0 0,0 1 1 0 0,0 0-1 0 0,-1 0 1 0 0,0 0-1 0 0,0 1 0 0 0,0 0 1 0 0,-1-1-1 0 0,0 1 1 0 0,-1 0 28 0 0,4 5-22 0 0,0 0 0 0 0,0 1 1 0 0,0-1-1 0 0,0 1 0 0 0,0-1 1 0 0,0 1-1 0 0,0 0 0 0 0,-1 0 1 0 0,1 0-1 0 0,0 0 0 0 0,0 0 1 0 0,0 0-1 0 0,0 1 0 0 0,0-1 1 0 0,0 1-1 0 0,0-1 1 0 0,0 1-1 0 0,0 0 0 0 0,0 0 1 0 0,0 0-1 0 0,1 0 0 0 0,-1 0 1 0 0,0 0-1 0 0,0 0 0 0 0,1 1 1 0 0,-1-1-1 0 0,1 1 0 0 0,-1-1 1 0 0,1 1-1 0 0,0-1 0 0 0,0 1 1 0 0,-1 0-1 0 0,1 0 0 0 0,0-1 1 0 0,1 1-1 0 0,-1 0 0 0 0,0 0 1 0 0,0 0-1 0 0,1 0 0 0 0,-1 0 1 0 0,1 0-1 0 0,0 2 22 0 0,-23 91-40 0 0,20-86 63 0 0,2 1 1 0 0,0 0-1 0 0,0-1 0 0 0,0 1 0 0 0,1 0 1 0 0,1-1-1 0 0,0 1 0 0 0,0 0 0 0 0,1-1 1 0 0,0 1-1 0 0,0-1 0 0 0,1 0 0 0 0,0 1 1 0 0,1-2-1 0 0,0 1 0 0 0,1 0 0 0 0,0-1 0 0 0,0 0 1 0 0,1 0-1 0 0,-1 0 0 0 0,2 0 0 0 0,-1-1 1 0 0,1 0-1 0 0,0-1 0 0 0,1 0 0 0 0,-1 0 1 0 0,1 0-1 0 0,1-1 0 0 0,-1 0 0 0 0,1-1 1 0 0,0 0-1 0 0,-1 0 0 0 0,9 2-23 0 0,1-2-18 0 0,0-1 0 0 0,0-1 0 0 0,0-1 0 0 0,0 0 0 0 0,0-1 0 0 0,0-1 0 0 0,0-1 0 0 0,0 0 0 0 0,-1-1 0 0 0,1-1 0 0 0,-1-1 0 0 0,0-1 0 0 0,0 0 0 0 0,0-1 0 0 0,-1 0 0 0 0,0-2 0 0 0,0 0 0 0 0,-1-1 0 0 0,0 0 0 0 0,-1-1 0 0 0,0-1 0 0 0,-1 0 0 0 0,0-1 0 0 0,-1 0 1 0 0,-1-1-1 0 0,0-1 0 0 0,0 0 0 0 0,-2 0 0 0 0,6-12 18 0 0,6-24 905 0 0,-21 51-734 0 0,0 0-102 0 0,0 0-121 0 0,0 0-115 0 0,-5 43-589 0 0,3-36 786 0 0,0 0 0 0 0,0 0 0 0 0,0 0 0 0 0,1 0 0 0 0,0 1 0 0 0,1-1 0 0 0,0 0 0 0 0,0 0 0 0 0,0 0 0 0 0,1 1 0 0 0,0-1 0 0 0,0 0 0 0 0,1 0 0 0 0,0 0 0 0 0,0 0 0 0 0,1-1 0 0 0,-1 1 0 0 0,2 0 0 0 0,-1-1 0 0 0,1 0 0 0 0,0 0 0 0 0,0 0 0 0 0,0 0 0 0 0,1-1 0 0 0,0 0 0 0 0,0 0 0 0 0,1 0 0 0 0,-1 0 0 0 0,1-1 0 0 0,0 0 0 0 0,0 0 0 0 0,0-1 1 0 0,1 1-1 0 0,-1-1 0 0 0,1-1 0 0 0,0 1 0 0 0,0-1 0 0 0,7 1-30 0 0,0-2-9 0 0,0-1 1 0 0,1 0 0 0 0,-1-1 0 0 0,1 0 0 0 0,-1-1 0 0 0,0-1 0 0 0,0-1 0 0 0,0 0 0 0 0,-1 0 0 0 0,1-1-1 0 0,-1-1 1 0 0,0 0 0 0 0,-1-1 0 0 0,1-1 0 0 0,-1 0 0 0 0,-1 0 0 0 0,1-1 0 0 0,-2-1 0 0 0,1 0 0 0 0,-1 0 0 0 0,-1-1-1 0 0,0 0 1 0 0,0 0 0 0 0,-1-1 0 0 0,-1-1 0 0 0,0 1 0 0 0,0-1 0 0 0,-1 0 0 0 0,3-12 8 0 0,-2-2 96 0 0,-8 51-624 0 0,0-13 556 0 0,0 1 0 0 0,0-1 0 0 0,2 1-1 0 0,-1 0 1 0 0,1-1 0 0 0,1 1 0 0 0,0-1 0 0 0,1 0 0 0 0,0 0 0 0 0,1 0 0 0 0,0 0 0 0 0,1 0 0 0 0,0-1 0 0 0,0 1 0 0 0,1-1 0 0 0,1-1 0 0 0,-1 1 0 0 0,2-1-1 0 0,0 0-27 0 0,89 50-1401 0 0,-61-50-2167 0 0,1-2-4047 0 0,-19-5-3646 0 0</inkml:trace>
  <inkml:trace contextRef="#ctx0" brushRef="#br0" timeOffset="5829.906">10211 1 19668 0 0,'0'0'684'0'0,"0"0"-157"0"0,0 0-372 0 0,0 0-273 0 0,0 0-143 0 0,0 0-22 0 0,0 0 114 0 0,0 0 128 0 0,0 0 81 0 0,0 0 41 0 0,0 0 42 0 0,0 0 41 0 0,0 0 2 0 0,12 26 14 0 0,37 88 2 0 0,-32 23 207 0 0,-19-96-285 0 0,-21 669 955 0 0,23-699-1083 0 0,-1 1 1 0 0,2-1-1 0 0,0 1 0 0 0,0-1 0 0 0,1 1 1 0 0,0-1-1 0 0,1 0 0 0 0,0 0 1 0 0,1 0-1 0 0,0 0 0 0 0,1-1 0 0 0,0 0 1 0 0,0 0-1 0 0,1 0 0 0 0,1 0 0 0 0,0-1 1 0 0,0 0-1 0 0,1 0 0 0 0,0-1 0 0 0,2 2 24 0 0,-3-8-1185 0 0,-5-9-9055 0 0,-2 1 162 0 0</inkml:trace>
  <inkml:trace contextRef="#ctx0" brushRef="#br0" timeOffset="6026.652">9834 551 19628 0 0,'0'0'1320'0'0,"0"0"-366"0"0,0 0-521 0 0,34-3-140 0 0,208-14 649 0 0,479 64 1687 0 0,-706-45-2964 0 0,162 24 118 0 0,-120-10-3111 0 0,-6 6-4401 0 0,-40-16-2324 0 0</inkml:trace>
  <inkml:trace contextRef="#ctx0" brushRef="#br0" timeOffset="6457.293">10680 1427 23629 0 0,'0'0'604'0'0,"0"0"-256"0"0,0 0-248 0 0,0 0-56 0 0,0 0 48 0 0,33 0 98 0 0,167-2 280 0 0,-171 4-374 0 0,1-2-1 0 0,0-1 1 0 0,-1-2-1 0 0,0-1 0 0 0,0-1 1 0 0,0-1-1 0 0,0-2 1 0 0,-1-1-1 0 0,0-1 0 0 0,-1-1 1 0 0,0-2-1 0 0,-1 0 1 0 0,0-2-1 0 0,-1-1 0 0 0,-1-1 1 0 0,0-1-1 0 0,3-4-95 0 0,-22 15-20 0 0,1 1 0 0 0,-1-1 0 0 0,-1 0-1 0 0,1 0 1 0 0,-1-1 0 0 0,-1 1 0 0 0,1-1 0 0 0,-1 0-1 0 0,-1 0 1 0 0,1 0 0 0 0,-1 0 0 0 0,-1 0 0 0 0,0-1 0 0 0,0 1-1 0 0,0 0 1 0 0,-1-1 0 0 0,0 1 0 0 0,-1 0 0 0 0,0-1-1 0 0,0 1 1 0 0,-1 0 0 0 0,0-1 0 0 0,0 1 0 0 0,-1 0 0 0 0,0 1-1 0 0,0-1 1 0 0,-1 0 0 0 0,0 1 0 0 0,-1 0 0 0 0,1 0-1 0 0,-1 0 1 0 0,-1 1 0 0 0,1-1 0 0 0,-1 1 0 0 0,0 1-1 0 0,0-1 1 0 0,-1 0 20 0 0,-20-6-20 0 0,1 1-1 0 0,-1 1 0 0 0,-1 1 0 0 0,1 1 1 0 0,-2 2-1 0 0,1 0 0 0 0,-1 2 1 0 0,1 2-1 0 0,-1 0 0 0 0,0 2 0 0 0,0 1 1 0 0,0 1-1 0 0,-2 2 21 0 0,4-2 6 0 0,-1 1-1 0 0,1 2 1 0 0,0 1 0 0 0,0 1-1 0 0,1 1 1 0 0,0 1 0 0 0,0 1-1 0 0,1 2 1 0 0,1 0 0 0 0,-23 16-6 0 0,37-22-56 0 0,0 1 0 0 0,0 0 0 0 0,1 1 0 0 0,0 0 0 0 0,0 1 0 0 0,1 0 0 0 0,0 0 0 0 0,1 0 0 0 0,0 1 0 0 0,0 0 0 0 0,1 1 0 0 0,1 0 0 0 0,-1-1 0 0 0,2 2 0 0 0,0-1 0 0 0,0 1 0 0 0,1-1 0 0 0,0 1 0 0 0,1 0 0 0 0,0 0 0 0 0,1 0 0 0 0,0 0 0 0 0,1 0 0 0 0,1 0 0 0 0,1 9 56 0 0,14 37-2953 0 0,-1-23-2880 0 0,1-6-5952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7:39.72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816 316 928 0 0,'0'0'1396'0'0,"0"0"-291"0"0,0 0-10 0 0,0 0 98 0 0,0 0 70 0 0,0 0 41 0 0,0 0 79 0 0,0 0 30 0 0,0 0-5 0 0,0 0-164 0 0,0 0-316 0 0,9-29-250 0 0,27-86-207 0 0,-28 84-110 0 0,-8 31-533 0 0,0 0-387 0 0,0 0-338 0 0,8 20-1116 0 0,45 237 2750 0 0,166 1067-97 0 0,-86-624-263 0 0,-119-535 998 0 0,-14-165-898 0 0,-2-7 4590 0 0,-12-23-5506 0 0,-56-67-6179 0 0,45 65 1420 0 0,10 13-3749 0 0</inkml:trace>
  <inkml:trace contextRef="#ctx0" brushRef="#br0" timeOffset="521.14">94 528 8698 0 0,'0'0'35'0'0,"0"0"109"0"0,0 0 28 0 0,0 0-27 0 0,0 0 24 0 0,-15-34 33 0 0,-47-104 118 0 0,60 136-265 0 0,0 0 0 0 0,1-1-1 0 0,-1 1 1 0 0,1 0 0 0 0,0-1 0 0 0,-1 1 0 0 0,1-1 0 0 0,0 1 0 0 0,0-1 0 0 0,1 0 0 0 0,-1 1 0 0 0,1-1-1 0 0,-1 0 1 0 0,1 1 0 0 0,0-1 0 0 0,0 0 0 0 0,0 0 0 0 0,0 1 0 0 0,0-1 0 0 0,1 0 0 0 0,-1 1-1 0 0,1-1 1 0 0,0 0 0 0 0,0 1 0 0 0,0-1 0 0 0,0 1 0 0 0,0-1 0 0 0,0 1 0 0 0,1-1 0 0 0,-1 1 0 0 0,2-2-55 0 0,6-6 589 0 0,79-96 4514 0 0,-72 93-4925 0 0,0 2 1 0 0,0 0-1 0 0,1 1 1 0 0,1 0-1 0 0,-1 2 1 0 0,2 0-1 0 0,-1 1 1 0 0,1 1-1 0 0,7-2-178 0 0,93-15 43 0 0,2 5 0 0 0,0 5 0 0 0,0 5 0 0 0,1 6 0 0 0,45 7-43 0 0,-133-5 0 0 0,178 10-42 0 0,0 9-1 0 0,-1 10 1 0 0,-1 8 0 0 0,172 57 42 0 0,-298-74-51 0 0,0 4 0 0 0,-2 4 0 0 0,-1 4 0 0 0,-1 3 0 0 0,-2 3 1 0 0,-2 4-1 0 0,50 37 51 0 0,-114-71-19 0 0,-1 0 0 0 0,0 0 1 0 0,0 1-1 0 0,-1 0 0 0 0,0 1 1 0 0,-1 0-1 0 0,0 1 1 0 0,-1 0-1 0 0,0 0 0 0 0,0 0 1 0 0,-1 1-1 0 0,-1 1 0 0 0,0-1 1 0 0,-1 1-1 0 0,0 0 1 0 0,-1 0-1 0 0,0 0 0 0 0,-1 1 1 0 0,-1-1-1 0 0,0 1 0 0 0,-1 0 1 0 0,0 0-1 0 0,-1-1 1 0 0,-1 1-1 0 0,0 0 0 0 0,-1 0 1 0 0,0-1-1 0 0,-1 1 0 0 0,-1-1 1 0 0,0 0-1 0 0,0 0 0 0 0,-2 0 1 0 0,-3 6 18 0 0,-15 8 162 0 0,-1-2 0 0 0,-1-1 0 0 0,-1-1 0 0 0,-1-1 0 0 0,-1-2-1 0 0,-1 0 1 0 0,0-2 0 0 0,-2-2 0 0 0,0 0 0 0 0,0-3 0 0 0,-2 0 0 0 0,1-2 0 0 0,-2-2 0 0 0,-16 2-162 0 0,-120 31 407 0 0,-1-8 0 0 0,-1-7 0 0 0,-1-8 0 0 0,-1-8 0 0 0,-1-7 0 0 0,-72-12-407 0 0,-47-18 893 0 0,-169-40-893 0 0,180 22 43 0 0,197 29-268 0 0,87 15-325 0 0,24 3-2774 0 0,166 48-862 0 0,-66-20-2268 0 0,-118-29 5946 0 0,40 10-7850 0 0</inkml:trace>
  <inkml:trace contextRef="#ctx0" brushRef="#br0" timeOffset="1133.779">2195 2142 3545 0 0,'0'0'817'0'0,"0"0"-43"0"0,0 0 58 0 0,0 0 96 0 0,0 0 92 0 0,0 0-58 0 0,0 0-151 0 0,0 0-163 0 0,0 0-173 0 0,0 0-102 0 0,0 0-56 0 0,0 0-26 0 0,0 0-19 0 0,28 10-52 0 0,89 33-70 0 0,-113-41-141 0 0,-1-1-1 0 0,1 1 1 0 0,0-1 0 0 0,-1 1 0 0 0,0 0 0 0 0,1 0 0 0 0,-1 1 0 0 0,0-1-1 0 0,0 1 1 0 0,0-1 0 0 0,0 1 0 0 0,-1 0 0 0 0,1 0 0 0 0,-1 0 0 0 0,1 0 0 0 0,-1 1-1 0 0,0-1 1 0 0,-1 1 0 0 0,1-1 0 0 0,0 1 0 0 0,0 3-9 0 0,6 12 34 0 0,-2-5 94 0 0,2 1 0 0 0,-1-1 0 0 0,2-1 0 0 0,0 1 0 0 0,0-2 0 0 0,1 1 0 0 0,1-1 0 0 0,0-1 0 0 0,1 0 0 0 0,0 0 0 0 0,0-1 0 0 0,1-1 0 0 0,1 0 0 0 0,-1-1 0 0 0,2 0 0 0 0,-1-1 0 0 0,1-1 0 0 0,0 0 0 0 0,0-1 0 0 0,0-1 0 0 0,1 0 0 0 0,-1-1 0 0 0,14 1-128 0 0,-16-5 134 0 0,0-1-1 0 0,0 0 1 0 0,0-1-1 0 0,0 0 0 0 0,-1-1 1 0 0,1-1-1 0 0,-1 0 1 0 0,0 0-1 0 0,0-1 1 0 0,-1-1-1 0 0,0 0 0 0 0,0 0 1 0 0,-1-1-1 0 0,0-1 1 0 0,0 1-1 0 0,0-2 1 0 0,-2 1-1 0 0,1-1 0 0 0,-1-1 1 0 0,0 1-1 0 0,-1-1 1 0 0,-1-1-1 0 0,0 1 0 0 0,0-1 1 0 0,-1 0-1 0 0,0-1 1 0 0,-1 1-1 0 0,-1-1 1 0 0,0 0-1 0 0,0 0 0 0 0,-2 0 1 0 0,1 0-1 0 0,-2 0 1 0 0,0 0-1 0 0,0 0 1 0 0,-1 0-1 0 0,-1 0 0 0 0,0 0 1 0 0,-1 0-1 0 0,0 0 1 0 0,-1 1-1 0 0,-1-1 0 0 0,0 1 1 0 0,-4-8-134 0 0,-2 0-23 0 0,0-1 1 0 0,-2 2 0 0 0,0-1-1 0 0,-2 2 1 0 0,0 0-1 0 0,0 1 1 0 0,-2 0-1 0 0,0 1 1 0 0,-1 1-1 0 0,-1 1 1 0 0,0 0-1 0 0,0 2 1 0 0,-2 0-1 0 0,1 1 1 0 0,-2 1-1 0 0,1 1 1 0 0,-1 1 0 0 0,0 1-1 0 0,-1 1 1 0 0,0 1-1 0 0,0 1 1 0 0,0 1-1 0 0,0 1 1 0 0,-1 1-1 0 0,1 1 1 0 0,-2 1 22 0 0,14 1-33 0 0,0 1 0 0 0,1 0 0 0 0,-1 0 0 0 0,1 1 1 0 0,0 1-1 0 0,0 0 0 0 0,0 0 0 0 0,1 1 0 0 0,0 0 0 0 0,0 1 1 0 0,0 0-1 0 0,1 0 0 0 0,0 0 0 0 0,1 1 0 0 0,-1 1 0 0 0,1-1 0 0 0,1 1 1 0 0,0 1-1 0 0,0-1 0 0 0,1 1 0 0 0,0 0 0 0 0,1 0 0 0 0,0 0 1 0 0,0 1-1 0 0,1-1 0 0 0,1 1 0 0 0,-1 0 0 0 0,2 0 0 0 0,0 0 0 0 0,0 0 1 0 0,1 0-1 0 0,0 0 0 0 0,1 0 0 0 0,0 0 0 0 0,1 0 0 0 0,0 0 1 0 0,1-1-1 0 0,0 1 0 0 0,0-1 0 0 0,1 1 0 0 0,1-1 0 0 0,0 0 0 0 0,3 3 33 0 0,20 12-157 0 0,1-1-1 0 0,1-2 0 0 0,2-1 1 0 0,0-1-1 0 0,1-2 0 0 0,1-2 1 0 0,0 0-1 0 0,1-3 0 0 0,1 0 0 0 0,0-3 1 0 0,19 3 157 0 0,-33-6-431 0 0,111 31-3619 0 0,-44-13-1666 0 0,-43-12-1826 0 0</inkml:trace>
  <inkml:trace contextRef="#ctx0" brushRef="#br0" timeOffset="1407.226">3570 1870 12819 0 0,'0'0'732'0'0,"0"0"-119"0"0,0 0-277 0 0,0 0-576 0 0,0 0-729 0 0,0 0-589 0 0,0 0 21 0 0,0 0 403 0 0,0 0 681 0 0,0 0 611 0 0,0 0 192 0 0,0 0 99 0 0,0 0 75 0 0,1 19 50 0 0,19 142 909 0 0,42 175 357 0 0,-67-341 1566 0 0,-11-12-4502 0 0,-26-25-8772 0 0,29 32 3439 0 0</inkml:trace>
  <inkml:trace contextRef="#ctx0" brushRef="#br0" timeOffset="1674.519">3054 1845 16267 0 0,'0'0'1922'0'0,"0"0"-555"0"0,0 0-748 0 0,0 0-446 0 0,0 0-155 0 0,0 0 19 0 0,42-10 36 0 0,137-34 2 0 0,68 28-32 0 0,285 14-283 0 0,-519 1 1262 0 0,-3 1-4900 0 0,-3 12-6329 0 0,-7-8 2916 0 0</inkml:trace>
  <inkml:trace contextRef="#ctx0" brushRef="#br0" timeOffset="1979.742">4379 1866 19764 0 0,'0'0'1179'0'0,"0"0"-352"0"0,0 0-598 0 0,0 0-625 0 0,0 0-439 0 0,0 0-79 0 0,0 0 121 0 0,0 0 311 0 0,0 0 314 0 0,0 0 89 0 0,0 0 15 0 0,-5 35 37 0 0,-16 108 30 0 0,-33 122 14 0 0,57-259 51 0 0,0-1-1 0 0,0 0 0 0 0,0 0 1 0 0,1 0-1 0 0,-1-1 1 0 0,1 1-1 0 0,0-1 0 0 0,1 0 1 0 0,-1 0-1 0 0,1 0 1 0 0,0-1-1 0 0,0 1 0 0 0,0-1 1 0 0,0 0-1 0 0,0-1 1 0 0,1 1-1 0 0,-1-1 0 0 0,1 0 1 0 0,-1-1-1 0 0,1 1 0 0 0,0-1 1 0 0,0 0-1 0 0,0-1 1 0 0,0 1-1 0 0,0-1 0 0 0,0 0 1 0 0,-1-1-1 0 0,1 1 1 0 0,0-1-1 0 0,2-1-67 0 0,46 2 202 0 0,-1-3 0 0 0,0-2 0 0 0,-1-3 0 0 0,1-2 1 0 0,-2-2-1 0 0,1-2 0 0 0,-2-2 0 0 0,0-3 0 0 0,27-15-202 0 0,-47 14-329 0 0,-50 30-4247 0 0,-43 24-4491 0 0,47-26 937 0 0</inkml:trace>
  <inkml:trace contextRef="#ctx0" brushRef="#br0" timeOffset="2297.506">4282 2026 18092 0 0,'0'0'1466'0'0,"0"0"-214"0"0,0 0-496 0 0,0 0-607 0 0,0 0-601 0 0,0 0-415 0 0,0 0-37 0 0,0 0 235 0 0,0 0 393 0 0,0 0 304 0 0,0 0 97 0 0,0 0 12 0 0,0 0 2 0 0,36-6-19 0 0,240-39 116 0 0,-166 32-561 0 0,-21 2-2656 0 0,-2-4-7177 0 0,-76 12 4290 0 0</inkml:trace>
  <inkml:trace contextRef="#ctx0" brushRef="#br0" timeOffset="2500.473">4248 1855 7242 0 0,'0'0'2979'0'0,"0"0"-137"0"0,0 0-591 0 0,0 0-752 0 0,0 0-826 0 0,0 0-613 0 0,0 0-345 0 0,0 0-84 0 0,0 0 138 0 0,35-10 135 0 0,116-31 33 0 0,171 4-275 0 0,-244 34-181 0 0,90-1-3108 0 0,-59 4-2227 0 0,-71 0-310 0 0</inkml:trace>
  <inkml:trace contextRef="#ctx0" brushRef="#br0" timeOffset="2928.789">5455 1729 12411 0 0,'0'0'1069'0'0,"0"0"-1365"0"0,0 0-764 0 0,0 0-138 0 0,0 0 330 0 0,0 0 544 0 0,0 0 268 0 0,0 0 83 0 0,0 0 3 0 0,0 0-10 0 0,0 0 3 0 0,0 38 9 0 0,-5 118 36 0 0,-36 55 599 0 0,23-158-478 0 0,-2 35 530 0 0,20-87-45 0 0,0-1 475 0 0,0 0 412 0 0,0 0 192 0 0,0 0-88 0 0,28-29 883 0 0,-19 17-2507 0 0,8-5 38 0 0,-2-1 0 0 0,0 0 0 0 0,-1-1-1 0 0,-1-1 1 0 0,-1 0 0 0 0,0-1-1 0 0,-2-1 1 0 0,-1 1 0 0 0,0-1-1 0 0,-1-1 1 0 0,-2 0 0 0 0,2-10-79 0 0,0 91-4351 0 0,73 105 4731 0 0,-60-140-267 0 0,1 0 0 0 0,1-1 0 0 0,1-1 0 0 0,1-2 0 0 0,0 0-1 0 0,1-2 1 0 0,1 0 0 0 0,1-2 0 0 0,1-1 0 0 0,0-2-1 0 0,0 0 1 0 0,1-2 0 0 0,0-2 0 0 0,1 0 0 0 0,0-2-1 0 0,0-1 1 0 0,1-2 0 0 0,-1-1 0 0 0,1-1 0 0 0,-1-2 0 0 0,1-1-1 0 0,4-3-112 0 0,-25 5 108 0 0,1-1 0 0 0,-1-1-1 0 0,0 0 1 0 0,0-1-1 0 0,0 0 1 0 0,-1-1 0 0 0,1 0-1 0 0,-1 0 1 0 0,0-1 0 0 0,0-1-1 0 0,0 1 1 0 0,-1-2-1 0 0,0 1 1 0 0,0-1 0 0 0,0-1-1 0 0,-1 1 1 0 0,0-2 0 0 0,-1 1-1 0 0,0-1 1 0 0,0 0-1 0 0,-1 0 1 0 0,0-1 0 0 0,0 0-1 0 0,-1 0 1 0 0,-1 0 0 0 0,0-1-1 0 0,0 1 1 0 0,-1-1-1 0 0,0 0 1 0 0,-1 0 0 0 0,0 0-1 0 0,-1-1 1 0 0,0 1 0 0 0,-1 0-1 0 0,0 0 1 0 0,-1-1-1 0 0,0 1 1 0 0,0 0 0 0 0,-2 0-1 0 0,-1-7-107 0 0,-10-13 9 0 0,-2 0 1 0 0,-1 1-1 0 0,-1 0 0 0 0,-2 2 0 0 0,-1 0 1 0 0,-1 1-1 0 0,-1 2 0 0 0,-1 0 0 0 0,-1 1 1 0 0,-1 2-1 0 0,-2 1 0 0 0,-11-7-9 0 0,29 20-108 0 0,-1 0 1 0 0,-1 0-1 0 0,0 1 0 0 0,0 1 0 0 0,0 0 1 0 0,-1 0-1 0 0,0 2 0 0 0,0-1 1 0 0,0 2-1 0 0,-1 0 0 0 0,1 0 1 0 0,-3 1 107 0 0,14 4-178 0 0,0 0 0 0 0,1 0 1 0 0,-1 0-1 0 0,1 1 0 0 0,0-1 1 0 0,-1 1-1 0 0,1-1 0 0 0,0 1 1 0 0,0-1-1 0 0,1 1 0 0 0,-1-1 1 0 0,1 1-1 0 0,-1 0 0 0 0,1 0 1 0 0,0-1-1 0 0,0 1 0 0 0,0 0 1 0 0,0-1-1 0 0,0 1 0 0 0,1 0 1 0 0,-1-1-1 0 0,1 1 0 0 0,0 0 1 0 0,0-1-1 0 0,0 1 0 0 0,0-1 1 0 0,0 1-1 0 0,0-1 0 0 0,1 0 1 0 0,-1 1-1 0 0,1-1 0 0 0,0 0 1 0 0,-1 0-1 0 0,1 0 0 0 0,0 0 1 0 0,0 0 177 0 0,90 68-9309 0 0,-67-55 1590 0 0</inkml:trace>
  <inkml:trace contextRef="#ctx0" brushRef="#br0" timeOffset="3955.819">7156 1708 12115 0 0,'0'0'2029'0'0,"0"0"-191"0"0,0 0-440 0 0,0 0-423 0 0,0 0-317 0 0,0 0-294 0 0,0 0-330 0 0,0 0-314 0 0,0 0-340 0 0,0 0-338 0 0,0 0-214 0 0,0 0-80 0 0,0 0 77 0 0,-8-11 250 0 0,-23-36 459 0 0,75 39 2631 0 0,88 13-1518 0 0,0-5 0 0 0,-1-5-1 0 0,1-7 1 0 0,-2-5-1 0 0,27-12-646 0 0,-303 110-1123 0 0,48-20 1078 0 0,3 3 0 0 0,3 5 0 0 0,3 3 0 0 0,2 5 0 0 0,-34 43 45 0 0,110-109-82 0 0,0-1 1 0 0,0 2 0 0 0,1 0-1 0 0,1 0 1 0 0,0 0-1 0 0,1 1 1 0 0,0 1-1 0 0,1-1 1 0 0,1 1 0 0 0,0 0-1 0 0,0 1 1 0 0,2-1-1 0 0,0 1 1 0 0,0 0-1 0 0,2 0 1 0 0,-1 13 81 0 0,6-23 67 0 0,0 1 0 0 0,1-1 0 0 0,0 0-1 0 0,0 0 1 0 0,0 0 0 0 0,1-1 0 0 0,0 1 0 0 0,0-1 0 0 0,0 0 0 0 0,0-1 0 0 0,0 1-1 0 0,1-1 1 0 0,0 0 0 0 0,-1 0 0 0 0,1-1 0 0 0,0 0 0 0 0,1 0 0 0 0,-1 0 0 0 0,0-1-1 0 0,0 0 1 0 0,1 0 0 0 0,-1 0 0 0 0,1-1 0 0 0,-1 0 0 0 0,0 0 0 0 0,1-1-1 0 0,-1 0 1 0 0,5-1-67 0 0,-7 3 28 0 0,48 2 171 0 0,-1-1 0 0 0,0-3 0 0 0,0-2 0 0 0,0-2 0 0 0,0-2 0 0 0,-1-3 0 0 0,0-2 0 0 0,-1-1 0 0 0,33-16-199 0 0,-80 29 22 0 0,0 0 1 0 0,1 0-1 0 0,-1-1 0 0 0,0 1 0 0 0,1-1 0 0 0,-1 0 0 0 0,0 0 0 0 0,0 0 0 0 0,0 0 0 0 0,0 0 0 0 0,0 0 0 0 0,0 0 0 0 0,0-1 0 0 0,0 1 0 0 0,0-1 0 0 0,0 1 1 0 0,-1-1-1 0 0,1 0 0 0 0,-1 0 0 0 0,1 0 0 0 0,-1 0 0 0 0,0 0 0 0 0,1 0 0 0 0,-1 0 0 0 0,0 0 0 0 0,0 0 0 0 0,-1 0 0 0 0,1-1 0 0 0,0 1 0 0 0,-1 0 0 0 0,0-1 1 0 0,1 1-1 0 0,-1 0 0 0 0,0-1 0 0 0,0 1 0 0 0,0 0 0 0 0,0-1 0 0 0,-1 1 0 0 0,1 0 0 0 0,-1-1 0 0 0,1 1 0 0 0,-1 0 0 0 0,0-1 0 0 0,0 1 0 0 0,0 0 1 0 0,0 0-1 0 0,0 0 0 0 0,-1 0 0 0 0,1 0 0 0 0,-1 0 0 0 0,1 0 0 0 0,-1 1 0 0 0,-1-2-22 0 0,-205-77-1910 0 0,112 52 1637 0 0,-41-27 710 0 0,228 54-2525 0 0,-24 3 2324 0 0,-1-3 0 0 0,1-4 0 0 0,-1-2 1 0 0,0-3-1 0 0,-1-2 0 0 0,0-4 0 0 0,-1-2 1 0 0,10-8-237 0 0,-70 26 122 0 0,0-1 1 0 0,0-1-1 0 0,0 1 1 0 0,0 0-1 0 0,0-1 1 0 0,0 0 0 0 0,0 0-1 0 0,0 0 1 0 0,-1 0-1 0 0,1-1 1 0 0,-1 1-1 0 0,0-1 1 0 0,1 0 0 0 0,-1 0-1 0 0,-1 0 1 0 0,1 0-1 0 0,0-1 1 0 0,-1 1-1 0 0,0-1 1 0 0,1 1 0 0 0,-1-1-1 0 0,-1 0 1 0 0,1 0-1 0 0,-1 0 1 0 0,1 0-1 0 0,-1 0 1 0 0,0 0 0 0 0,-1-1-1 0 0,1 1 1 0 0,-1 0-1 0 0,0 0 1 0 0,0-1-1 0 0,0 0-122 0 0,-11 10-3296 0 0,6 36 2725 0 0,4-38 440 0 0,1 19 184 0 0,0 0 1 0 0,2-1-1 0 0,0 1 0 0 0,2-1 0 0 0,0 1 0 0 0,1-1 0 0 0,1-1 1 0 0,1 1-1 0 0,1-1 0 0 0,1 0 0 0 0,0-1 0 0 0,2 0 0 0 0,0 0 1 0 0,1-1-1 0 0,1-1 0 0 0,1 0 0 0 0,0-1 0 0 0,1 0 0 0 0,1-1 1 0 0,0-1-1 0 0,1 0 0 0 0,1-1 0 0 0,0-1 0 0 0,0-1 0 0 0,1-1 1 0 0,1 0-1 0 0,0-2 0 0 0,0 0 0 0 0,0-1 0 0 0,5 0-53 0 0,-17-9-1367 0 0,-13-10-5323 0 0,2 8 3748 0 0,0 0-5927 0 0</inkml:trace>
  <inkml:trace contextRef="#ctx0" brushRef="#br0" timeOffset="5932.733">9228 1735 2000 0 0,'0'0'910'0'0,"0"0"-226"0"0,0 0-133 0 0,0 0 1 0 0,0 0-67 0 0,0 0-238 0 0,0 0-342 0 0,0 0-294 0 0,0 0-27 0 0,0 0 179 0 0,0 0 286 0 0,0 0 266 0 0,-3 5 87 0 0,-115 232 2646 0 0,-98 127-1539 0 0,224-382 7947 0 0,5-23-8496 0 0,1-2-1372 0 0,146-504 431 0 0,-158 537 33 0 0,-2 7-108 0 0,-1 0-1 0 0,1 0 0 0 0,0 0 1 0 0,0 0-1 0 0,0 0 1 0 0,0 1-1 0 0,1-1 1 0 0,-1 0-1 0 0,1 0 1 0 0,-1 0-1 0 0,1 0 1 0 0,0 1-1 0 0,0-1 0 0 0,0 0 1 0 0,1 1-1 0 0,-1-1 1 0 0,0 1-1 0 0,1-1 1 0 0,0 1-1 0 0,0 0 1 0 0,0 0-1 0 0,0-1 1 0 0,0 2-1 0 0,0-1 0 0 0,0 0 1 0 0,0 0-1 0 0,1 0 1 0 0,-1 1-1 0 0,1 0 1 0 0,-1-1-1 0 0,1 1 1 0 0,0 0-1 0 0,0 0 1 0 0,-1 0-1 0 0,1 1 0 0 0,0-1 1 0 0,0 1-1 0 0,0-1 1 0 0,0 1-1 0 0,0 0 1 0 0,-1 0-1 0 0,1 0 1 0 0,0 1-1 0 0,0-1 0 0 0,0 1 1 0 0,2 0 56 0 0,32 24-119 0 0,-1 1-1 0 0,-1 2 1 0 0,-2 1-1 0 0,-1 2 1 0 0,-1 1-1 0 0,-1 2 1 0 0,5 11 119 0 0,-30-39-20 0 0,268 379-98 0 0,-221-269 222 0 0,-120-99 1760 0 0,-477-14-926 0 0,252-11-876 0 0,164 8-1584 0 0,116 3-843 0 0,10 5-4907 0 0,3-4-652 0 0</inkml:trace>
  <inkml:trace contextRef="#ctx0" brushRef="#br0" timeOffset="7234.593">10247 1710 4241 0 0,'0'0'1840'0'0,"0"0"-202"0"0,0 0-251 0 0,0 0-243 0 0,0 0-232 0 0,0 0-211 0 0,0 0-261 0 0,0 0-315 0 0,0 0-389 0 0,0 0-491 0 0,0 0-384 0 0,0 0 91 0 0,0 0 358 0 0,3-4 508 0 0,15-3 615 0 0,-18 43 193 0 0,0-11-493 0 0,-4 13 67 0 0,-2 0 1 0 0,-1 0-1 0 0,-2-1 0 0 0,-1 0 1 0 0,-2 0-1 0 0,-2-2 0 0 0,-3 5-200 0 0,8-17 26 0 0,-42 108 478 0 0,51-128-404 0 0,0 0 0 0 0,0-1-1 0 0,0 1 1 0 0,1 0-1 0 0,-1-1 1 0 0,1 1 0 0 0,-1-1-1 0 0,1 1 1 0 0,0-1-1 0 0,0 1 1 0 0,0-1-1 0 0,1 1 1 0 0,-1-1 0 0 0,0 0-1 0 0,1 0 1 0 0,0 1-1 0 0,-1-1 1 0 0,1 0 0 0 0,0-1-1 0 0,0 1 1 0 0,0 0-1 0 0,0 0 1 0 0,0-1 0 0 0,1 0-1 0 0,-1 1 1 0 0,0-1-1 0 0,1 0 1 0 0,-1 0-1 0 0,1 0 1 0 0,-1 0 0 0 0,1-1-1 0 0,0 1 1 0 0,-1 0-1 0 0,3-1-99 0 0,55 10 2937 0 0,160-22-1899 0 0,154-16-446 0 0,-386 20-14047 0 0,8 7 7483 0 0</inkml:trace>
  <inkml:trace contextRef="#ctx0" brushRef="#br0" timeOffset="7807.602">11062 1664 7642 0 0,'0'0'2036'0'0,"0"0"-452"0"0,0 0-826 0 0,0 0-881 0 0,0 0-584 0 0,0 0-221 0 0,0 0 123 0 0,0 0 389 0 0,0 0 337 0 0,0 0 252 0 0,0 0 181 0 0,0 0-12 0 0,0 0-75 0 0,10 17-132 0 0,32 55-116 0 0,-39-66-9 0 0,-1 0 1 0 0,0 0-1 0 0,0 1 1 0 0,0-1-1 0 0,-1 1 1 0 0,0-1-1 0 0,0 1 1 0 0,0-1-1 0 0,-1 1 1 0 0,0 0-1 0 0,-1-1 1 0 0,0 1-1 0 0,1 0 1 0 0,-2-1-1 0 0,1 1 1 0 0,-1 0-11 0 0,0 1 29 0 0,-137 416 684 0 0,138-421-619 0 0,1 0-1 0 0,-1 0 1 0 0,1 0-1 0 0,0 1 1 0 0,0-1-1 0 0,0 0 1 0 0,0 0-1 0 0,0 0 1 0 0,1 0-1 0 0,-1 0 1 0 0,1 0-1 0 0,0 0 1 0 0,0 0-1 0 0,0-1 1 0 0,0 1-1 0 0,1 0 1 0 0,-1 0 0 0 0,1-1-1 0 0,-1 1 1 0 0,1-1-1 0 0,0 1 1 0 0,0-1-1 0 0,0 0 1 0 0,0 0-1 0 0,1 0 1 0 0,-1 0-1 0 0,1 0 1 0 0,-1 0-1 0 0,1 0 1 0 0,-1-1-1 0 0,1 0 1 0 0,0 1-1 0 0,0-1 1 0 0,0 0-1 0 0,0 0 1 0 0,0-1-1 0 0,0 1 1 0 0,0-1-1 0 0,0 1 1 0 0,0-1-1 0 0,0 0 1 0 0,0 0-1 0 0,0 0 1 0 0,0-1-1 0 0,0 1 1 0 0,0-1-1 0 0,0 1 1 0 0,0-1-1 0 0,0 0 1 0 0,0 0-1 0 0,0-1 1 0 0,0 1-94 0 0,100-6 658 0 0,0-4 0 0 0,-1-4 0 0 0,73-22-658 0 0,-120 25 165 0 0,54-11 256 0 0,-108 23-461 0 0,-1 0-61 0 0,0 0-50 0 0,0 0-47 0 0,0 0-93 0 0,-44 13-4330 0 0,-6 0-3274 0 0,39-10 2607 0 0</inkml:trace>
  <inkml:trace contextRef="#ctx0" brushRef="#br0" timeOffset="8017.165">10917 2007 13795 0 0,'0'0'937'0'0,"0"0"-623"0"0,0 0-634 0 0,0 0-234 0 0,0 0 158 0 0,0 0 306 0 0,35-1 166 0 0,245-14 201 0 0,89-24 79 0 0,-214 15-8262 0 0,-143 21 1417 0 0</inkml:trace>
  <inkml:trace contextRef="#ctx0" brushRef="#br0" timeOffset="8243.508">10707 1680 13203 0 0,'0'0'4353'0'0,"0"0"-2081"0"0,0 0-439 0 0,0 0-753 0 0,0 0-616 0 0,0 0-536 0 0,0 0-288 0 0,0 0-32 0 0,0 0 128 0 0,231-132 160 0 0,-142 123 0 0 0,10 1-96 0 0,2 4-288 0 0,0 4-665 0 0,2 0-1215 0 0,-23 0-1809 0 0,-28 4-7346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7:48.61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459 50 15771 0 0,'0'0'921'0'0,"0"0"-195"0"0,0 0-596 0 0,0 0-1013 0 0,0 0-893 0 0,0 0-102 0 0,0 0 372 0 0,0 0 770 0 0,0 0 711 0 0,0 0 119 0 0,0 0-40 0 0,-2 28 42 0 0,-16 200 597 0 0,-165 732 965 0 0,172-802-1290 0 0,14-155-159 0 0,0 0 0 0 0,0 0 1 0 0,1 0-1 0 0,-1 0 0 0 0,1-1 0 0 0,0 0 1 0 0,-1 1-1 0 0,1-1 0 0 0,0 0 0 0 0,1-1 1 0 0,-1 1-1 0 0,0-1 0 0 0,0 0 0 0 0,1 0 1 0 0,-1 0-1 0 0,0 0 0 0 0,1-1 1 0 0,-1 0-1 0 0,1 0 0 0 0,-1 0 0 0 0,0 0 1 0 0,1-1-1 0 0,-1 0 0 0 0,1 0 0 0 0,-1 0 1 0 0,0 0-1 0 0,0-1 0 0 0,0 1 0 0 0,0-1 1 0 0,3-2-210 0 0,-4 4-55 0 0,39-12 59 0 0,1 2 0 0 0,0 2 0 0 0,0 2 0 0 0,1 2 0 0 0,0 2 0 0 0,0 1 0 0 0,-1 3 0 0 0,1 1 0 0 0,0 3 0 0 0,-1 1 0 0 0,3 3-4 0 0,13 5 1657 0 0,-60-55-6335 0 0,-5 23 514 0 0,2 4-1650 0 0,2 9-1161 0 0</inkml:trace>
  <inkml:trace contextRef="#ctx0" brushRef="#br0" timeOffset="310.853">219 1094 15507 0 0,'0'0'1823'0'0,"0"0"-96"0"0,0 0-476 0 0,0 0-632 0 0,0 0-547 0 0,0 0-360 0 0,0 0-123 0 0,0 0 107 0 0,0 0 167 0 0,41-19 93 0 0,132-58 21 0 0,-29 49-57 0 0,44 23 278 0 0,4 0-2339 0 0,-68-11-9715 0 0,-112 13 5943 0 0</inkml:trace>
  <inkml:trace contextRef="#ctx0" brushRef="#br0" timeOffset="593.766">0 292 17916 0 0,'0'0'1265'0'0,"0"0"-380"0"0,0 0-671 0 0,0 0-504 0 0,0 0-237 0 0,35-17 9 0 0,121-52 193 0 0,-132 61 302 0 0,1 0 0 0 0,0 2 0 0 0,0 0 0 0 0,1 2 0 0 0,-1 1-1 0 0,1 1 1 0 0,0 2 0 0 0,6 0 23 0 0,27-1-19 0 0,491 11-1536 0 0,-317 16-8942 0 0,-203-22 4133 0 0</inkml:trace>
  <inkml:trace contextRef="#ctx0" brushRef="#br0" timeOffset="1079.365">1663 25 5801 0 0,'0'0'1910'0'0,"0"0"-47"0"0,0 0-321 0 0,0 0-354 0 0,0 0-412 0 0,0 0-528 0 0,0 0-589 0 0,0 0-531 0 0,0 0-111 0 0,0 0 299 0 0,0 0 510 0 0,0 0 577 0 0,1 11 270 0 0,14 204 674 0 0,-9 0 0 0 0,-10 8-1347 0 0,1-74 95 0 0,-1 323 434 0 0,34-321 520 0 0,-26-148-864 0 0,-1 0 0 0 0,0 0 0 0 0,1 0 0 0 0,0 0 0 0 0,0-1 0 0 0,0 0 0 0 0,0 1 0 0 0,0-1 0 0 0,0-1 0 0 0,1 1 0 0 0,-1-1 0 0 0,0 0 0 0 0,1 0 0 0 0,-1 0 0 0 0,1 0 0 0 0,0-1 0 0 0,-1 0 1 0 0,1 0-1 0 0,-1 0 0 0 0,1 0 0 0 0,-1-1 0 0 0,1 0 0 0 0,0 0-185 0 0,4 1 1134 0 0,-9 0-1155 0 0,0 0 78 0 0,0 0 29 0 0,0 0-4 0 0,0 0-27 0 0,0 0-50 0 0,-26 13-6529 0 0,9 2-2200 0 0,16-13 2601 0 0</inkml:trace>
  <inkml:trace contextRef="#ctx0" brushRef="#br0" timeOffset="1479.001">1836 1458 7658 0 0,'0'0'2486'0'0,"0"0"-1160"0"0,0 0-977 0 0,0 0-600 0 0,0 0-197 0 0,0 0 54 0 0,0 0 158 0 0,0 0 176 0 0,0 0 130 0 0,0 0 104 0 0,0 0 89 0 0,0 0 46 0 0,0 0 19 0 0,36-4-11 0 0,111-10-12 0 0,17-40 415 0 0,-113 35-644 0 0,-27 11 9 0 0,-1 0-1 0 0,0-1 1 0 0,-1-2 0 0 0,0 0 0 0 0,-1-1 0 0 0,0-2 0 0 0,-1 0 0 0 0,9-8-85 0 0,-27 20-21 0 0,1 0 1 0 0,-1-1-1 0 0,0 1 1 0 0,0-1-1 0 0,0 1 1 0 0,0-1-1 0 0,0 0 1 0 0,-1 1-1 0 0,1-1 1 0 0,-1 0-1 0 0,1 0 0 0 0,-1 0 1 0 0,0 0-1 0 0,-1-1 1 0 0,1 1-1 0 0,0 0 1 0 0,-1 0-1 0 0,0 0 1 0 0,1-1-1 0 0,-1 1 1 0 0,-1 0-1 0 0,1 0 1 0 0,0-1-1 0 0,-1 1 0 0 0,0 0 1 0 0,1 0-1 0 0,-1 0 1 0 0,-1 0-1 0 0,1 0 1 0 0,0 0-1 0 0,-1 0 1 0 0,1 0-1 0 0,-1 0 1 0 0,0 1-1 0 0,0-1 1 0 0,0 1-1 0 0,0-1 1 0 0,0 1-1 0 0,-1 0 0 0 0,1 0 1 0 0,-1 0-1 0 0,0 0 1 0 0,1 0-1 0 0,-1 0 1 0 0,0 1-1 0 0,0-1 1 0 0,0 1-1 0 0,0 0 1 0 0,0 0-1 0 0,0 0 1 0 0,-1 1-1 0 0,1-1 0 0 0,0 1 1 0 0,0-1-1 0 0,-1 1 21 0 0,-18-2-39 0 0,-1 2 1 0 0,0 0-1 0 0,1 1 0 0 0,-1 1 0 0 0,1 1 0 0 0,-1 2 0 0 0,1 0 0 0 0,0 1 0 0 0,1 1 0 0 0,0 1 0 0 0,0 1 0 0 0,0 0 1 0 0,1 2-1 0 0,1 1 0 0 0,0 0 0 0 0,0 1 0 0 0,-12 13 39 0 0,28-25 70 0 0,0 1 0 0 0,1 0 1 0 0,-1 0-1 0 0,1 0 0 0 0,-1 0 1 0 0,1 0-1 0 0,0 1 0 0 0,0-1 0 0 0,0 1 1 0 0,0-1-1 0 0,0 1 0 0 0,0 0 1 0 0,1 0-1 0 0,0 0 0 0 0,-1 0 1 0 0,1 0-1 0 0,0 0 0 0 0,0 0 0 0 0,1 0 1 0 0,-1 0-1 0 0,1 0 0 0 0,-1 1 1 0 0,1-1-1 0 0,0 0 0 0 0,0 0 0 0 0,1 1 1 0 0,-1-1-1 0 0,1 0 0 0 0,-1 0 1 0 0,1 0-1 0 0,0 0 0 0 0,0 1 0 0 0,0-1 1 0 0,1-1-1 0 0,-1 1 0 0 0,1 0 1 0 0,0 0-1 0 0,-1 0 0 0 0,1-1 1 0 0,1 1-1 0 0,-1-1 0 0 0,0 0 0 0 0,0 0 1 0 0,1 1-1 0 0,-1-1 0 0 0,1-1 1 0 0,0 1-1 0 0,0 0 0 0 0,-1-1 0 0 0,1 1 1 0 0,0-1-1 0 0,0 0 0 0 0,1 0 1 0 0,-1 0-1 0 0,0 0 0 0 0,0-1 0 0 0,0 1 1 0 0,1-1-71 0 0,45 9 517 0 0,1-1 0 0 0,-1-3 1 0 0,1-2-1 0 0,0-3 0 0 0,27-3-517 0 0,17 2 5 0 0,-38 1-1076 0 0,0-2-1 0 0,0-3 1 0 0,-1-2 0 0 0,1-3 0 0 0,2-3 1071 0 0,-35 7-1543 0 0,0-1 0 0 0,-1-2 0 0 0,-1 0 1 0 0,1-1-1 0 0,-1-1 0 0 0,-1-1 0 0 0,0-1 1 0 0,7-7 1542 0 0,-9 5-850 0 0</inkml:trace>
  <inkml:trace contextRef="#ctx0" brushRef="#br0" timeOffset="2151.101">3013 203 10194 0 0,'0'0'2558'0'0,"0"0"-5"0"0,0 0-584 0 0,0 0-667 0 0,0 0-453 0 0,0 0-596 0 0,0 0-936 0 0,0 0-770 0 0,0 0-159 0 0,0 0 249 0 0,0 0 594 0 0,0 0 614 0 0,0 0 196 0 0,-12 7 74 0 0,9-5-105 0 0,0-1 7 0 0,-1 1-1 0 0,1 0 1 0 0,0 0-1 0 0,-1 0 1 0 0,1 0-1 0 0,0 0 1 0 0,0 1-1 0 0,1-1 1 0 0,-1 1-1 0 0,1 0 1 0 0,-1 0 0 0 0,1 0-1 0 0,0 0 1 0 0,0 0-1 0 0,0 1 1 0 0,0-1-1 0 0,1 1 1 0 0,-1-1-1 0 0,1 1 1 0 0,0-1 0 0 0,0 1-1 0 0,0 0 1 0 0,1-1-1 0 0,-1 1 1 0 0,1 0-1 0 0,0 0 1 0 0,0 0-1 0 0,0 1-16 0 0,57 602 1607 0 0,-51-521-1464 0 0,-1 3 153 0 0,4-1-1 0 0,4-1 1 0 0,17 59-296 0 0,-13-104 1120 0 0,-17-42-248 0 0,0 0 270 0 0,0 0 102 0 0,0 0-182 0 0,0-19 213 0 0,-81-174-3077 0 0,45 128 1847 0 0,33 59 656 0 0,4 6-810 0 0,-1 0 0 0 0,1 0 1 0 0,0 0-1 0 0,-1 0 0 0 0,1 0 0 0 0,0 0 0 0 0,-1 0 0 0 0,1 0 0 0 0,-1-1 0 0 0,1 1 0 0 0,0 0 0 0 0,-1 0 0 0 0,1-1 0 0 0,-1 1 0 0 0,1 0 0 0 0,-1-1 0 0 0,1 1 0 0 0,-1 0 1 0 0,1-1-1 0 0,-1 1 0 0 0,1-1 0 0 0,-1 1 0 0 0,0-1 0 0 0,1 1 0 0 0,-1-1 0 0 0,1 1 0 0 0,-1-1 0 0 0,0 1 0 0 0,0-1 0 0 0,1 0 0 0 0,-1 1 0 0 0,0-1 0 0 0,0 1 0 0 0,0-1 1 0 0,0 0-1 0 0,0 1 0 0 0,0-1 0 0 0,0 0 0 0 0,0 1 0 0 0,0-1 0 0 0,0 1 0 0 0,0-1 0 0 0,0 0 0 0 0,0 1 0 0 0,0-1 0 0 0,-1 0 0 0 0,1 1 0 0 0,0-1 0 0 0,-1 0 109 0 0,19 7 139 0 0,0-1-1 0 0,0-1 1 0 0,0-1-1 0 0,1 0 1 0 0,-1-2 0 0 0,0 0-1 0 0,1-1 1 0 0,-1 0-1 0 0,1-2 1 0 0,-1 0-1 0 0,0-1 1 0 0,0-1-1 0 0,0-1 1 0 0,0 0-1 0 0,-1-2 1 0 0,16-7-139 0 0,-20 7 76 0 0,-1-1 1 0 0,0-1-1 0 0,0 0 1 0 0,-1 0-1 0 0,0-1 1 0 0,-1-1 0 0 0,0 0-1 0 0,-1 0 1 0 0,0-1-1 0 0,-1 0 1 0 0,0 0-1 0 0,0-1 1 0 0,-2 0-1 0 0,0 0 1 0 0,0-1-1 0 0,-1 0 1 0 0,-1 0-1 0 0,0 0 1 0 0,0-9-77 0 0,17-280 284 0 0,-24 265-220 0 0,-1 0 1 0 0,-2 0-1 0 0,-1 0 1 0 0,-2 1-1 0 0,-2 0 1 0 0,-2 1-1 0 0,0 0 1 0 0,-7-6-65 0 0,12 42-3677 0 0,1 33 2485 0 0,-2 34 1306 0 0,2 0 1 0 0,4 1-1 0 0,2 0 1 0 0,4-1-1 0 0,2 1 1 0 0,4-1-1 0 0,2 0 1 0 0,3-1-1 0 0,3-1 1 0 0,3 0-1 0 0,3-1 1 0 0,2-1-1 0 0,3-2 1 0 0,3-1-1 0 0,3-1 1 0 0,39 52-115 0 0,48 21 656 0 0,-134-146-952 0 0,-23-26-9722 0 0,24 30 1012 0 0</inkml:trace>
  <inkml:trace contextRef="#ctx0" brushRef="#br0" timeOffset="2415.434">3169 888 15147 0 0,'0'0'1833'0'0,"0"0"-493"0"0,0 0-708 0 0,0 0-395 0 0,0 0-123 0 0,41-14-38 0 0,136-46-10 0 0,-5 39 44 0 0,-79 18-615 0 0,327 8 926 0 0,-283 16-3460 0 0,-8 17-3782 0 0,-107-29 3145 0 0,-6-3-2259 0 0</inkml:trace>
  <inkml:trace contextRef="#ctx0" brushRef="#br0" timeOffset="2651.352">3935 1119 14211 0 0,'0'0'1720'0'0,"0"0"-725"0"0,0 0-937 0 0,0 0-497 0 0,0 0-112 0 0,0 0 74 0 0,0 0 273 0 0,0 0 213 0 0,33-3 64 0 0,107-7 6 0 0,349-54 78 0 0,-440 64-1013 0 0,-48 0 232 0 0,-12 16-1300 0 0,-196 191 3180 0 0,204-202-1251 0 0,0 1 0 0 0,0 0 0 0 0,1 0 0 0 0,0 0 1 0 0,1 0-1 0 0,-1 0 0 0 0,1 0 0 0 0,0 0 0 0 0,1 0 0 0 0,-1 1 1 0 0,1-1-1 0 0,0 0 0 0 0,1 0 0 0 0,0 1 0 0 0,0-1 0 0 0,0 0 0 0 0,0 0 1 0 0,1 0-1 0 0,0 0 0 0 0,1 0 0 0 0,-1-1 0 0 0,1 1 0 0 0,0-1 0 0 0,1 1 1 0 0,-1-1-1 0 0,1 0 0 0 0,0 0 0 0 0,0-1 0 0 0,0 1 0 0 0,1-1 1 0 0,0 0-1 0 0,0 0 0 0 0,0 0 0 0 0,0-1 0 0 0,0 0 0 0 0,5 2-5 0 0,64 42-2827 0 0,-24-21-1961 0 0,-28-17-1265 0 0</inkml:trace>
  <inkml:trace contextRef="#ctx0" brushRef="#br0" timeOffset="2967.295">5047 1572 10466 0 0,'0'0'3529'0'0,"0"0"-738"0"0,0 0-900 0 0,0 0-704 0 0,0 0-584 0 0,0 0-443 0 0,0 0-307 0 0,0 0-214 0 0,0 0-127 0 0,0 0-32 0 0,0 0 53 0 0,0 0 122 0 0,0 0 245 0 0,4-4 254 0 0,3 1 25 0 0,0-1-1 0 0,0 1 0 0 0,0 0 1 0 0,1 1-1 0 0,-1 0 0 0 0,1 0 1 0 0,-1 1-1 0 0,1 0 1 0 0,0 0-1 0 0,0 1 0 0 0,0 0 1 0 0,-1 0-1 0 0,1 0 0 0 0,3 2-178 0 0,60-5 284 0 0,-42-2-130 0 0,0-1 1 0 0,0-2 0 0 0,-1-1-1 0 0,0-1 1 0 0,-1-1-1 0 0,0-2 1 0 0,12-8-155 0 0,-32 18-4 0 0,0-1 0 0 0,0 0 0 0 0,-1-1 0 0 0,0 1 0 0 0,0-1 0 0 0,0-1 0 0 0,0 1 0 0 0,-1-1-1 0 0,0 0 1 0 0,0 0 0 0 0,0 0 0 0 0,-1-1 0 0 0,0 0 0 0 0,0 0 0 0 0,-1 0 0 0 0,0 0 0 0 0,0 0 0 0 0,-1-1 0 0 0,0 1 0 0 0,0-1 0 0 0,-1 1 0 0 0,0-1 0 0 0,0 0-1 0 0,0 0 1 0 0,-1 0 0 0 0,-1 0 0 0 0,1 1 0 0 0,-1-1 0 0 0,0 0 0 0 0,-2-5 4 0 0,0 5-74 0 0,-1 0 1 0 0,0 1-1 0 0,0-1 0 0 0,0 1 0 0 0,-1 0 1 0 0,0 0-1 0 0,0 0 0 0 0,-1 1 0 0 0,1-1 1 0 0,-2 1-1 0 0,1 1 0 0 0,-1-1 0 0 0,1 1 1 0 0,-1 0-1 0 0,-1 1 0 0 0,1 0 0 0 0,-1 0 1 0 0,0 1-1 0 0,0-1 0 0 0,0 2 0 0 0,-4-2 74 0 0,-180-30-250 0 0,169 30 213 0 0,-1 2 0 0 0,0 0 1 0 0,1 1-1 0 0,-1 1 0 0 0,0 2 0 0 0,1 0 0 0 0,-1 1 1 0 0,1 2-1 0 0,0 0 0 0 0,0 2 0 0 0,0 0 0 0 0,1 2 1 0 0,0 0-1 0 0,1 1 0 0 0,0 1 0 0 0,1 1 1 0 0,-16 12 36 0 0,31-18-83 0 0,1 0 0 0 0,-1 0 1 0 0,1 0-1 0 0,0 0 0 0 0,1 1 1 0 0,0-1-1 0 0,0 1 1 0 0,0 0-1 0 0,1 0 0 0 0,-1 0 1 0 0,2 0-1 0 0,-1 0 0 0 0,1 1 1 0 0,0-1-1 0 0,1 1 1 0 0,0-1-1 0 0,0 0 0 0 0,0 3 83 0 0,28 77-6653 0 0,-12-62-3084 0 0</inkml:trace>
  <inkml:trace contextRef="#ctx0" brushRef="#br0" timeOffset="4609.553">6391 1004 0 0 0,'0'0'3601'0'0,"0"0"-1854"0"0,0 0-462 0 0,0 0-59 0 0,0 0-158 0 0,0 0-152 0 0,0 0-90 0 0,0 0-46 0 0,0 0-65 0 0,0 0-127 0 0,0 0-156 0 0,38 2 320 0 0,-29 2-533 0 0,0-1-1 0 0,0 0 0 0 0,1 0 0 0 0,-1-2 1 0 0,1 1-1 0 0,0-1 0 0 0,-1 0 1 0 0,1-1-1 0 0,0 0 0 0 0,-1 0 1 0 0,1-1-1 0 0,0-1 0 0 0,-1 0 0 0 0,0 0 1 0 0,1 0-1 0 0,-1-1 0 0 0,0-1 1 0 0,0 0-1 0 0,6-3-218 0 0,-14 6-1 0 0,0 1 0 0 0,0-1-1 0 0,-1 1 1 0 0,1-1 0 0 0,0 1 0 0 0,-1-1 0 0 0,1 1 0 0 0,-1-1 0 0 0,1 0-1 0 0,-1 1 1 0 0,1-1 0 0 0,-1 0 0 0 0,1 1 0 0 0,-1-1 0 0 0,1 0-1 0 0,-1 0 1 0 0,0 0 0 0 0,0 1 0 0 0,1-1 0 0 0,-1 0 0 0 0,0 0 0 0 0,0 0-1 0 0,0 0 1 0 0,0 1 0 0 0,0-1 0 0 0,0 0 0 0 0,0 0 0 0 0,0 0 0 0 0,0 0-1 0 0,0 0 1 0 0,-1 1 0 0 0,1-1 0 0 0,0 0 0 0 0,0 0 0 0 0,-1 0 0 0 0,1 1-1 0 0,-1-1 1 0 0,1 0 0 0 0,-1 0 0 0 0,1 1 0 0 0,-1-1 0 0 0,1 1-1 0 0,-1-1 1 0 0,1 0 0 0 0,-1 1 0 0 0,0-1 0 0 0,1 1 0 0 0,-1-1 0 0 0,0 1-1 0 0,0-1 1 0 0,1 1 0 0 0,-1 0 0 0 0,0 0 0 0 0,0-1 0 0 0,0 1 0 0 0,0 0-1 0 0,1 0 1 0 0,-1 0 0 0 0,0 0 0 0 0,0-1 0 0 0,0 1 0 0 0,0 1 0 0 0,1-1-1 0 0,-1 0 1 0 0,0 0 0 0 0,0 0 0 0 0,0 0 0 0 0,0 1 1 0 0,-60-7-1848 0 0,32 7 1732 0 0,0 1 1 0 0,0 1-1 0 0,0 2 0 0 0,1 1 0 0 0,0 1 1 0 0,0 1-1 0 0,0 2 0 0 0,1 1 0 0 0,0 1 116 0 0,15-7-9 0 0,-1 1 0 0 0,1 1-1 0 0,0 0 1 0 0,1 1 0 0 0,0 0-1 0 0,0 1 1 0 0,0 0 0 0 0,1 0-1 0 0,1 1 1 0 0,0 1 0 0 0,0-1-1 0 0,1 2 1 0 0,0-1 0 0 0,1 1-1 0 0,0 0 1 0 0,1 0 0 0 0,0 1 0 0 0,1 0-1 0 0,-3 12 10 0 0,7-20 65 0 0,0 0-1 0 0,1 0 0 0 0,-1 1 1 0 0,1-1-1 0 0,0 0 0 0 0,1 0 1 0 0,-1 1-1 0 0,1-1 1 0 0,0 0-1 0 0,0 0 0 0 0,1 0 1 0 0,-1 0-1 0 0,1 0 1 0 0,0 0-1 0 0,1-1 0 0 0,-1 1 1 0 0,1 0-1 0 0,0-1 0 0 0,0 0 1 0 0,0 0-1 0 0,0 0 1 0 0,1 0-1 0 0,0 0 0 0 0,0-1 1 0 0,0 0-1 0 0,0 0 1 0 0,0 0-1 0 0,1 0 0 0 0,-1 0 1 0 0,1-1-1 0 0,0 0 0 0 0,0 0 1 0 0,0 0-1 0 0,0-1 1 0 0,3 1-65 0 0,189 29 2023 0 0,-132-28-1800 0 0,-1-2-1 0 0,1-3 1 0 0,-1-3-1 0 0,0-2 1 0 0,0-4-1 0 0,14-6-222 0 0,-58 12-34 0 0,0-1 0 0 0,-1-1 0 0 0,0 0 1 0 0,0-2-1 0 0,-1 0 0 0 0,0-1 0 0 0,0-1 0 0 0,-1-1 0 0 0,-1 0 0 0 0,0-1 0 0 0,-1-1 0 0 0,0-1 0 0 0,-1 0 0 0 0,0 0 0 0 0,-2-2 0 0 0,0 1 1 0 0,-1-2-1 0 0,0 1 0 0 0,-1-2 0 0 0,-2 1 0 0 0,4-11 34 0 0,-3-11-210 0 0,-2 0-1 0 0,-1-1 1 0 0,-3 0-1 0 0,-1 0 1 0 0,-2 0-1 0 0,-2 0 1 0 0,-1 0 0 0 0,-2 0-1 0 0,-2 1 1 0 0,-2 0-1 0 0,-2 0 1 0 0,-1 1 0 0 0,-17-36 210 0 0,9 10 283 0 0,-3 1 0 0 0,-3 1 1 0 0,-2 1-1 0 0,-3 2 1 0 0,-3 1-1 0 0,-28-37-283 0 0,62 96-67 0 0,-1-1 0 0 0,0 1 0 0 0,0 0 0 0 0,0 0 0 0 0,0 0 0 0 0,0 0 0 0 0,1 0 0 0 0,-1 0 0 0 0,0 0 0 0 0,0 0 0 0 0,0 0 0 0 0,0 0 0 0 0,0 0 0 0 0,0 1 0 0 0,1-1 0 0 0,-1 0 0 0 0,0 1-1 0 0,0-1 1 0 0,0 0 0 0 0,1 1 0 0 0,-1-1 0 0 0,0 1 0 0 0,1-1 0 0 0,-1 1 0 0 0,0 0 0 0 0,1-1 0 0 0,-1 1 0 0 0,1 0 0 0 0,-1-1 0 0 0,1 1 0 0 0,-1 0 0 0 0,1 0 0 0 0,-1-1 0 0 0,1 1 0 0 0,0 0 0 0 0,-1 0 0 0 0,1 0 0 0 0,0 0 0 0 0,0-1 0 0 0,0 1 0 0 0,0 0 0 0 0,0 0 0 0 0,0 0 0 0 0,0 0 0 0 0,0 0 0 0 0,0-1 0 0 0,0 1 0 0 0,0 0 0 0 0,0 0 0 0 0,0 0 0 0 0,1 0-1 0 0,-1 0 1 0 0,0-1 0 0 0,1 1 0 0 0,-1 0 0 0 0,1 0 0 0 0,-1-1 0 0 0,1 1 0 0 0,-1 0 0 0 0,1-1 0 0 0,-1 1 0 0 0,1 0 0 0 0,0-1 0 0 0,0 1 67 0 0,3 82 599 0 0,87 326 1496 0 0,29 314-1449 0 0,-116-707-583 0 0,-2-2 22 0 0,1 0 0 0 0,1-1 1 0 0,0 1-1 0 0,1-1 0 0 0,0 0 0 0 0,1 0 1 0 0,1 0-1 0 0,0-1 0 0 0,1 0 0 0 0,0 0 1 0 0,4 3-86 0 0,7-24 4383 0 0,9-31-4897 0 0,-25 35 731 0 0,125-214-3862 0 0,-114 236-795 0 0,7 66 6647 0 0,-15-55-2425 0 0,-5-17 304 0 0,0 0-1 0 0,1 0 1 0 0,0 0 0 0 0,1 0-1 0 0,0 0 1 0 0,1-1 0 0 0,0 1-1 0 0,1-1 1 0 0,0 0 0 0 0,1 0-1 0 0,0-1 1 0 0,0 1 0 0 0,1-1 0 0 0,0-1-1 0 0,1 1 1 0 0,-1-1 0 0 0,2-1-1 0 0,-1 1 1 0 0,1-2 0 0 0,0 1-1 0 0,1-1 1 0 0,-1 0 0 0 0,1-1-1 0 0,1 0 1 0 0,-1-1 0 0 0,0 0-1 0 0,1 0 1 0 0,3-1-86 0 0,-5-3 177 0 0,0 0 0 0 0,1 0-1 0 0,-1-1 1 0 0,0-1 0 0 0,0 1-1 0 0,1-2 1 0 0,-1 1 0 0 0,-1-1 0 0 0,1 0-1 0 0,0-1 1 0 0,-1 0 0 0 0,0-1-1 0 0,0 0 1 0 0,0 0 0 0 0,0 0 0 0 0,4-6-177 0 0,-2 2-2 0 0,-1 0 0 0 0,-1-1 0 0 0,0 0 1 0 0,0-1-1 0 0,-1 0 0 0 0,0 0 1 0 0,-1-1-1 0 0,-1 1 0 0 0,0-1 0 0 0,0 0 1 0 0,-1-1-1 0 0,0 1 0 0 0,-1-1 1 0 0,-1 0-1 0 0,0 0 0 0 0,-1 0 0 0 0,0 0 1 0 0,-1 0 1 0 0,-17-120 170 0 0,17 132-380 0 0,0 1-326 0 0,0 0-413 0 0,1 41-1499 0 0,2-23 2620 0 0,2 0 1 0 0,0 0 0 0 0,1 0-1 0 0,1-1 1 0 0,0 0-1 0 0,1 0 1 0 0,1 0 0 0 0,1-1-1 0 0,0-1 1 0 0,1 0-1 0 0,1 0 1 0 0,0-1 0 0 0,1-1-1 0 0,0 0 1 0 0,1 0-1 0 0,9 4-172 0 0,67 44-1710 0 0,7-13-3782 0 0,-82-41 746 0 0,-1-3-4135 0 0</inkml:trace>
  <inkml:trace contextRef="#ctx0" brushRef="#br0" timeOffset="4871.415">7793 349 22533 0 0,'0'0'585'0'0,"0"0"-21"0"0,0 0-140 0 0,0 0-221 0 0,0 0-331 0 0,0 0-391 0 0,0 0-281 0 0,0 0-131 0 0,0 0 35 0 0,0 0 139 0 0,0 0 69 0 0,0 0 18 0 0,0 0 22 0 0,12-16 40 0 0,39-45 93 0 0,-49 61 481 0 0,-1 0 0 0 0,1 0 0 0 0,0 1 0 0 0,-1-1 0 0 0,1 1 0 0 0,-1-1 1 0 0,1 1-1 0 0,-1-1 0 0 0,1 1 0 0 0,-1 0 0 0 0,1 0 0 0 0,-1 0 0 0 0,0 0 0 0 0,1 0 0 0 0,-1 0 0 0 0,0 0 0 0 0,0 0 0 0 0,0 1 1 0 0,0-1-1 0 0,0 0 0 0 0,0 1 0 0 0,0-1 0 0 0,0 1 0 0 0,-1-1 0 0 0,1 1 0 0 0,-1-1 0 0 0,1 1 0 0 0,-1-1 0 0 0,1 1 0 0 0,-1-1 1 0 0,0 1-1 0 0,0 0 0 0 0,0-1 0 0 0,0 1 0 0 0,0 0 0 0 0,0-1 0 0 0,0 1 0 0 0,0 0 0 0 0,-1 0 34 0 0,4 8-368 0 0,29 91-6736 0 0,-25-77-802 0 0</inkml:trace>
  <inkml:trace contextRef="#ctx0" brushRef="#br0" timeOffset="5652.821">8315 995 15467 0 0,'0'0'2025'0'0,"0"0"-2213"0"0,0 0-1181 0 0,0 0-152 0 0,0 0 346 0 0,0 0 655 0 0,0 0 526 0 0,0 0 106 0 0,0 0-28 0 0,0 0-40 0 0,8 33 0 0 0,42 156 28 0 0,-49-189-74 0 0,-1 6 213 0 0,1 0 0 0 0,1 1 0 0 0,-1-1 0 0 0,1-1-1 0 0,0 1 1 0 0,0 0 0 0 0,1 0 0 0 0,0-1 0 0 0,0 1 0 0 0,0-1-1 0 0,0 0 1 0 0,1 0 0 0 0,0 0 0 0 0,0-1 0 0 0,0 1 0 0 0,1-1-1 0 0,0 0 1 0 0,0 0 0 0 0,0 0 0 0 0,0-1 0 0 0,0 0 0 0 0,1 0-1 0 0,-1 0 1 0 0,1-1 0 0 0,0 1 0 0 0,0-2 0 0 0,0 1-1 0 0,0 0 1 0 0,0-1 0 0 0,6 0-211 0 0,0-4 80 0 0,1-1 0 0 0,-1-1 0 0 0,0 0 0 0 0,0-1 0 0 0,-1 0 1 0 0,0 0-1 0 0,0-1 0 0 0,0-1 0 0 0,-1 0 0 0 0,0 0 0 0 0,0-1 0 0 0,-1-1 0 0 0,0 1 0 0 0,-1-1 0 0 0,0-1 0 0 0,-1 1 0 0 0,0-1 0 0 0,0-1 0 0 0,-1 1 1 0 0,-1-1-1 0 0,0 0 0 0 0,0-1 0 0 0,-2 1 0 0 0,1-1 0 0 0,-2 0 0 0 0,2-7-80 0 0,3 144-3785 0 0,-3-113 3885 0 0,0-1 1 0 0,1 0-1 0 0,1 0 0 0 0,-1 0 1 0 0,1-1-1 0 0,1 0 0 0 0,0 0 0 0 0,0 0 1 0 0,1-1-1 0 0,0 0 0 0 0,1-1 1 0 0,-1 1-1 0 0,1-2 0 0 0,1 1 0 0 0,-1-1 1 0 0,1-1-1 0 0,0 0 0 0 0,0 0 1 0 0,1-1-1 0 0,-1 0 0 0 0,1-1 0 0 0,0 0 1 0 0,0-1-1 0 0,0 0 0 0 0,4 0-100 0 0,-3-1 30 0 0,0 0-1 0 0,1 0 1 0 0,-1-1-1 0 0,0-1 1 0 0,1 0-1 0 0,-1 0 0 0 0,0-1 1 0 0,0-1-1 0 0,0 0 1 0 0,0-1-1 0 0,0 0 1 0 0,-1-1-1 0 0,0 0 0 0 0,0-1 1 0 0,0 0-1 0 0,-1-1 1 0 0,0 0-1 0 0,0 0 1 0 0,0-1-1 0 0,-1 0 1 0 0,0-1-1 0 0,-1 0 0 0 0,0-1 1 0 0,-1 0-1 0 0,0 0 1 0 0,0 0-1 0 0,0-2-29 0 0,9-122-612 0 0,-21 141-3708 0 0,-1 33 4492 0 0,5-29-73 0 0,0 0 0 0 0,0 0 0 0 0,1 0-1 0 0,1 0 1 0 0,0 1 0 0 0,1-1-1 0 0,0-1 1 0 0,0 1 0 0 0,1 0-1 0 0,1 0 1 0 0,0-1 0 0 0,0 0-1 0 0,1 0 1 0 0,0 0 0 0 0,1-1-1 0 0,0 1 1 0 0,1 0-99 0 0,-1-2 62 0 0,0 0-1 0 0,1 0 0 0 0,0 0 1 0 0,0-1-1 0 0,0 0 0 0 0,1-1 1 0 0,0 0-1 0 0,0 0 1 0 0,1 0-1 0 0,-1-1 0 0 0,1-1 1 0 0,0 1-1 0 0,1-1 0 0 0,-1-1 1 0 0,1 0-1 0 0,-1 0 1 0 0,1-1-1 0 0,0 0 0 0 0,0-1 1 0 0,0 0-1 0 0,0 0 1 0 0,1-1-1 0 0,-1-1 0 0 0,0 0 1 0 0,0 0-1 0 0,0-1 0 0 0,0 0 1 0 0,-1 0-1 0 0,1-1 1 0 0,-1-1-1 0 0,1 0 0 0 0,-1 0 1 0 0,0 0-1 0 0,0-1 0 0 0,-1-1 1 0 0,0 0-1 0 0,1 0 1 0 0,-2 0-1 0 0,1-1 0 0 0,-1 0 1 0 0,4-5-62 0 0,-3-4-141 0 0,0 0 1 0 0,-1 0-1 0 0,-1 0 1 0 0,0-1 0 0 0,-1 0-1 0 0,-1 0 1 0 0,-1 0-1 0 0,0-1 1 0 0,-1 1 0 0 0,-1-1-1 0 0,-1 1 1 0 0,-1-16 140 0 0,1 23-740 0 0,4 28 797 0 0,1 0 0 0 0,1-1 0 0 0,0 0 0 0 0,2 0 0 0 0,0 0 0 0 0,0-1 0 0 0,2 0 0 0 0,0 0 0 0 0,1-1 0 0 0,0-1 0 0 0,1 1 0 0 0,1-2 0 0 0,0 0 0 0 0,1-1 0 0 0,0 0-1 0 0,1-1 1 0 0,0 0 0 0 0,1-2 0 0 0,0 0 0 0 0,1 0 0 0 0,-1-2 0 0 0,2 0 0 0 0,-1-1 0 0 0,18 4-57 0 0,77 20-3731 0 0,-37-18-3956 0 0,-55-10-275 0 0</inkml:trace>
  <inkml:trace contextRef="#ctx0" brushRef="#br0" timeOffset="5857.785">9634 542 22077 0 0,'0'0'881'0'0,"0"0"1"0"0,0 0-198 0 0,0 0-317 0 0,0 0-317 0 0,0 0-343 0 0,0 0-377 0 0,0 0-247 0 0,0 0-70 0 0,0 0 31 0 0,0 0 76 0 0,0 0-1 0 0,0 0-121 0 0,8-19-181 0 0,25-54-202 0 0,-31 73 1224 0 0,0 0 0 0 0,0-1 0 0 0,-1 1 0 0 0,1 0 0 0 0,0 0 0 0 0,0 0-1 0 0,0 0 1 0 0,0 0 0 0 0,0 0 0 0 0,-1 0 0 0 0,1 1 0 0 0,0-1 0 0 0,0 1-1 0 0,0-1 1 0 0,-1 1 0 0 0,1 0 0 0 0,0 0 0 0 0,-1 0 0 0 0,1 0 0 0 0,-1 0-1 0 0,1 0 1 0 0,-1 0 0 0 0,1 0 0 0 0,-1 1 0 0 0,0-1 0 0 0,0 0-1 0 0,1 1 1 0 0,-1-1 0 0 0,0 1 0 0 0,0 0 0 0 0,0-1 0 0 0,-1 1 0 0 0,1 0-1 0 0,0-1 1 0 0,0 3 161 0 0,4 2-1144 0 0,11 12-2603 0 0,-6-4-1509 0 0</inkml:trace>
  <inkml:trace contextRef="#ctx0" brushRef="#br0" timeOffset="6471.708">10581 928 15043 0 0,'0'0'3833'0'0,"0"0"-2994"0"0,0 0-1091 0 0,0 0-230 0 0,0 0-3 0 0,0 0 148 0 0,0 0 178 0 0,35-7 81 0 0,168-34 54 0 0,-198 40 112 0 0,0 1-1 0 0,0-1 1 0 0,-1 0-1 0 0,1-1 0 0 0,0 1 1 0 0,0-1-1 0 0,-1 0 0 0 0,1 0 1 0 0,-1 0-1 0 0,1-1 1 0 0,-1 0-1 0 0,0 1 0 0 0,0-1 1 0 0,0-1-1 0 0,0 1 0 0 0,-1-1 1 0 0,1 1-1 0 0,-1-1 1 0 0,0 0-1 0 0,0 0 0 0 0,-1-1 1 0 0,1 1-1 0 0,-1 0 0 0 0,0-1 1 0 0,0 0-1 0 0,0 1 1 0 0,-1-1-1 0 0,1 0 0 0 0,-1 0 1 0 0,0 0-1 0 0,0-3-87 0 0,-33 7-3746 0 0,12 5 3635 0 0,0 2-1 0 0,1 0 1 0 0,0 2-1 0 0,0 0 1 0 0,1 1 0 0 0,0 1-1 0 0,1 0 1 0 0,0 1-1 0 0,0 1 1 0 0,1 1 0 0 0,1 1-1 0 0,0 0 1 0 0,1 0-1 0 0,0 2 1 0 0,0 2 111 0 0,6-11 17 0 0,0 1 0 0 0,1 0 0 0 0,0 0 1 0 0,0 1-1 0 0,1 0 0 0 0,1 0 0 0 0,-1 1 0 0 0,1 0 0 0 0,1 0 1 0 0,0 0-1 0 0,0 0 0 0 0,1 1 0 0 0,0-1 0 0 0,1 1 0 0 0,0 0 1 0 0,1 0-1 0 0,0-1 0 0 0,1 1 0 0 0,0 0 0 0 0,0 0 0 0 0,2 0 1 0 0,-1 0-1 0 0,1 0 0 0 0,1-1 0 0 0,0 1 0 0 0,0-1 0 0 0,1 0 1 0 0,0 0-1 0 0,1 0 0 0 0,0 0 0 0 0,4 4-17 0 0,8-1 94 0 0,0 0 0 0 0,2-1 0 0 0,-1-1 0 0 0,2 0 0 0 0,-1-2 0 0 0,1 0 0 0 0,1-2 0 0 0,-1 0 0 0 0,1-1 0 0 0,0-1 0 0 0,1-1 0 0 0,-1-1 0 0 0,1-1 0 0 0,0 0 0 0 0,0-2 1 0 0,-1-1-1 0 0,1 0 0 0 0,15-4-94 0 0,-24 4-55 0 0,171-31-65 0 0,-70-15 2958 0 0,-106 56-6193 0 0,4 28 3229 0 0,-5-18 162 0 0,-3-12 64 0 0,0 1 0 0 0,1-1 0 0 0,0 0 0 0 0,0 0 0 0 0,1-1 0 0 0,0 1 0 0 0,0-1 0 0 0,0 0 0 0 0,1-1 0 0 0,0 0 0 0 0,0 0-1 0 0,0 0 1 0 0,1-1 0 0 0,-1 0 0 0 0,1 0 0 0 0,0-1 0 0 0,0 0 0 0 0,1-1 0 0 0,-1 0 0 0 0,0 0 0 0 0,1 0 0 0 0,6-1-100 0 0,195-2 1635 0 0,-184-2-1434 0 0,1-2 0 0 0,-1-1 0 0 0,0-1 1 0 0,-1-1-1 0 0,0-1 0 0 0,0-1 0 0 0,-1-2 0 0 0,15-9-201 0 0,-31 18 62 0 0,-1-2 0 0 0,0 1 1 0 0,0-1-1 0 0,0 0 0 0 0,-1-1 0 0 0,1 1 0 0 0,-1-1 0 0 0,0 0 1 0 0,-1-1-1 0 0,0 0 0 0 0,0 0 0 0 0,0 0 0 0 0,-1 0 1 0 0,0-1-1 0 0,0 1 0 0 0,-1-1 0 0 0,0 0 0 0 0,0 0 0 0 0,-1 0 1 0 0,0-1-1 0 0,-1 1 0 0 0,1 0 0 0 0,-2-1 0 0 0,1 1 1 0 0,-1-1-1 0 0,0 1 0 0 0,-1-1 0 0 0,-1-5-62 0 0,-4-2-43 0 0,-1 1 1 0 0,-1 0-1 0 0,0 0 0 0 0,-1 1 1 0 0,-1 0-1 0 0,0 0 0 0 0,-1 1 1 0 0,0 1-1 0 0,-1 0 0 0 0,0 0 1 0 0,-1 1-1 0 0,0 1 0 0 0,-1 0 1 0 0,0 1-1 0 0,-1 0 0 0 0,0 1 1 0 0,0 1-1 0 0,0 1 0 0 0,-1 0 1 0 0,0 0-1 0 0,-1 2 0 0 0,-15-3 43 0 0,10 3-36 0 0,0 1-1 0 0,-1 0 1 0 0,1 2-1 0 0,-1 1 1 0 0,1 1-1 0 0,-1 0 1 0 0,1 2-1 0 0,-1 0 1 0 0,1 2-1 0 0,0 1 1 0 0,1 0-1 0 0,-9 5 37 0 0,19-7-50 0 0,0 1 1 0 0,1 1-1 0 0,-1 0 0 0 0,1 0 0 0 0,0 1 1 0 0,1 0-1 0 0,-1 1 0 0 0,1 0 0 0 0,1 0 1 0 0,0 1-1 0 0,0 0 0 0 0,1 1 0 0 0,0-1 1 0 0,0 1-1 0 0,1 1 0 0 0,1-1 0 0 0,-1 1 0 0 0,2 0 1 0 0,0 0-1 0 0,0 1 0 0 0,1-1 0 0 0,0 1 1 0 0,1 0-1 0 0,0 0 50 0 0,2 102-2475 0 0,13-40-3703 0 0,-3-31-4351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7:59.50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1 176 16484 0 0,'0'0'266'0'0,"0"0"-124"0"0,0 0-222 0 0,0 0-204 0 0,0 0-43 0 0,0 0 67 0 0,0 0 92 0 0,0 0 57 0 0,36-7 24 0 0,120-21 22 0 0,215 5 1540 0 0,-245 23-984 0 0,823-15 2143 0 0,679-11-1381 0 0,1518 17 1092 0 0,-925 27-1613 0 0,1323-78 1010 0 0,-3537 59-1741 0 0,622-23 150 0 0,481 47-151 0 0,-543 47-1078 0 0,-588-91-10969 0 0,6 13 1110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7:58.76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380 959 2088 0 0,'0'0'1913'0'0,"0"0"-343"0"0,0 0-53 0 0,0 0-26 0 0,0 0-124 0 0,0 0-57 0 0,0 0-119 0 0,0 0-102 0 0,0 0-163 0 0,0 0-218 0 0,0 0-108 0 0,6-11-123 0 0,20-33-88 0 0,-20 32-95 0 0,-6 12-98 0 0,0 0-82 0 0,0 0-77 0 0,0 0-94 0 0,-19 99-2102 0 0,-50 1081 2395 0 0,-2-636 1161 0 0,-44 103-1397 0 0,85-509 265 0 0,-5 8 105 0 0,6 1-1 0 0,6 0 1 0 0,7 2 0 0 0,6 0 0 0 0,9 128-370 0 0,11-202 237 0 0,3-1 1 0 0,4-1-1 0 0,2 0 1 0 0,12 21-238 0 0,-13-32 1351 0 0,-18-62-974 0 0,0 0-33 0 0,0 0-33 0 0,0 0-5 0 0,0 0 4 0 0,0 0-33 0 0,0 0-34 0 0,0 0-76 0 0,0 0-62 0 0,0 0-49 0 0,0 0-40 0 0,0 0-21 0 0,0 0-77 0 0,0 0-132 0 0,0 0-200 0 0,0 0-341 0 0,0 0-509 0 0,0 0-851 0 0,0 0-1108 0 0,0 0-706 0 0,0 0-613 0 0,0 0-2536 0 0</inkml:trace>
  <inkml:trace contextRef="#ctx0" brushRef="#br0" timeOffset="1643.661">2197 508 7482 0 0,'0'0'497'0'0,"0"0"7"0"0,0 0-6 0 0,0 0-45 0 0,0 0 30 0 0,0 0 72 0 0,33-31 118 0 0,110-98 133 0 0,1 47 1075 0 0,-6 29-976 0 0,3 6-1 0 0,1 6 0 0 0,1 6 0 0 0,3 7 1 0 0,0 6-1 0 0,14 6-904 0 0,227-7 468 0 0,277 23-468 0 0,861 116 312 0 0,-1035-66-256 0 0,3527 193 491 0 0,-3562-224-465 0 0,877 5 696 0 0,22-60-778 0 0,-808 26 280 0 0,-544 10-306 0 0,-1 0 0 0 0,0 0 1 0 0,0 0-1 0 0,1 0 1 0 0,-1 0-1 0 0,0 0 0 0 0,0 1 1 0 0,0-1-1 0 0,1 0 1 0 0,-1 1-1 0 0,0-1 0 0 0,0 1 1 0 0,0-1-1 0 0,0 1 1 0 0,0-1-1 0 0,0 1 1 0 0,0 0-1 0 0,0-1 0 0 0,0 1 1 0 0,0 0-1 0 0,0 0 1 0 0,0 0-1 0 0,-1 0 0 0 0,1 0 1 0 0,0 0-1 0 0,-1 0 1 0 0,1 0-1 0 0,0 0 0 0 0,-1 0 1 0 0,0 0-1 0 0,1 0 1 0 0,-1 1-1 0 0,0-1 0 0 0,1 0 1 0 0,-1 0-1 0 0,0 0 1 0 0,0 1-1 0 0,0-1 0 0 0,0 0 1 0 0,0 0-1 0 0,0 0 1 0 0,0 1-1 0 0,-1-1 0 0 0,1 0 1 0 0,0 0-1 0 0,-1 0 1 0 0,1 1-1 0 0,0-1 0 0 0,-1 0 1 0 0,0 0-1 0 0,1 0 26 0 0,-3 25 303 0 0,8 70-280 0 0,5 0 0 0 0,5-1 1 0 0,3-1-1 0 0,10 22-23 0 0,21 107 1 0 0,29 346-31 0 0,-24 4 0 0 0,-23 85 30 0 0,-16-342 106 0 0,6 174 962 0 0,-36 356-1068 0 0,-31-370 1104 0 0,32-525-602 0 0,-9-19-10658 0 0,12 46-823 0 0</inkml:trace>
  <inkml:trace contextRef="#ctx0" brushRef="#br0" timeOffset="2711.709">2252 1536 3497 0 0,'0'0'1253'0'0,"0"0"-31"0"0,0 0 20 0 0,0 0-74 0 0,0 0-193 0 0,0 0-209 0 0,0 0-140 0 0,0 0-102 0 0,0 0-131 0 0,0 0-115 0 0,0 0-157 0 0,-9-9-170 0 0,-27-29-80 0 0,15 37-649 0 0,2 30 703 0 0,19-27 30 0 0,-12 21 49 0 0,-3 2 72 0 0,1 1 0 0 0,1 1-1 0 0,2 0 1 0 0,0 0 0 0 0,2 1 0 0 0,1 0 0 0 0,1 1 0 0 0,2-1 0 0 0,1 1 0 0 0,1 1 0 0 0,1 15-76 0 0,7-26 151 0 0,2-1-1 0 0,0 1 1 0 0,1-1 0 0 0,1-1-1 0 0,0 1 1 0 0,2-2 0 0 0,0 1-1 0 0,0-1 1 0 0,2-1 0 0 0,0 0 0 0 0,1-1-1 0 0,0 0 1 0 0,1-1 0 0 0,0-1-1 0 0,1-1 1 0 0,1 0 0 0 0,7 3-151 0 0,-15-6 130 0 0,0-1 1 0 0,1 0-1 0 0,0-1 1 0 0,0 0-1 0 0,1-1 0 0 0,-1 0 1 0 0,1-1-1 0 0,0 0 1 0 0,1 0-1 0 0,-1-1 1 0 0,0-1-1 0 0,1 0 1 0 0,0-1-1 0 0,-1 0 1 0 0,1 0-1 0 0,0-1 1 0 0,0-1-1 0 0,0 0 0 0 0,-1-1 1 0 0,1 0-1 0 0,-1-1 1 0 0,1 0-1 0 0,-1 0 1 0 0,0-2-1 0 0,0 1 1 0 0,-1-1-1 0 0,1-1 1 0 0,-1 0-1 0 0,0 0 1 0 0,-1-1-1 0 0,0 0 0 0 0,0-1 1 0 0,0 0-1 0 0,3-4-130 0 0,-1-3-16 0 0,0-1 0 0 0,-1 1 0 0 0,-1-1 0 0 0,0-1 0 0 0,-2 0 0 0 0,0 0 0 0 0,0-1 0 0 0,-2 1 0 0 0,0-1 0 0 0,-1-1 0 0 0,-1 1 0 0 0,-1 0-1 0 0,0-1 1 0 0,-2 1 0 0 0,0-1 0 0 0,-1 0 0 0 0,0 1 0 0 0,-2-1 0 0 0,0 1 0 0 0,-1 0 0 0 0,-1 0 0 0 0,-1 0 0 0 0,0 1 0 0 0,-1 0 0 0 0,-1 0 0 0 0,-1 1 0 0 0,0-1-1 0 0,-2 2 1 0 0,1 0 0 0 0,-2 0 0 0 0,0 1 0 0 0,0 0 0 0 0,-2 1 0 0 0,1 1 0 0 0,-2 0 0 0 0,1 0 0 0 0,-2 2 0 0 0,1 0 0 0 0,-2 1 0 0 0,1 0 0 0 0,-17-5 16 0 0,21 11-55 0 0,0 1 0 0 0,0 0 0 0 0,0 0-1 0 0,0 1 1 0 0,0 1 0 0 0,0 0 0 0 0,0 1 0 0 0,-1 0 0 0 0,1 1 0 0 0,1 1 0 0 0,-1-1 0 0 0,0 2 0 0 0,1 0 0 0 0,-1 0 0 0 0,1 1 0 0 0,0 0 0 0 0,1 1 0 0 0,-1 0 0 0 0,1 1 0 0 0,0 0 0 0 0,1 1 0 0 0,0 0 0 0 0,-4 3 55 0 0,-101 132-1961 0 0,66-41-3004 0 0,38-74-2826 0 0</inkml:trace>
  <inkml:trace contextRef="#ctx0" brushRef="#br0" timeOffset="3360.995">2254 3562 10722 0 0,'0'0'1718'0'0,"0"0"-646"0"0,0 0-565 0 0,0 0-416 0 0,0 0-398 0 0,0 0-283 0 0,0 0 6 0 0,0 0 128 0 0,0 0 234 0 0,0 0 226 0 0,0 0 86 0 0,0 0 62 0 0,5 15 63 0 0,19 44 58 0 0,-19-52-177 0 0,-1 0 0 0 0,1-1 0 0 0,0 0 0 0 0,0 0 1 0 0,0-1-1 0 0,1 1 0 0 0,0-1 0 0 0,0 0 0 0 0,1-1 0 0 0,-1 1 0 0 0,1-1 0 0 0,0-1 0 0 0,0 1 0 0 0,0-1 0 0 0,3 1-96 0 0,-1 0 96 0 0,8 1 60 0 0,1 0 0 0 0,1-1 0 0 0,-1-1 0 0 0,0 0 1 0 0,1-2-1 0 0,0 0 0 0 0,-1-1 0 0 0,1-1 0 0 0,-1 0 0 0 0,1-2 1 0 0,-1 0-1 0 0,0-1 0 0 0,0-1 0 0 0,0 0 0 0 0,0-2 0 0 0,-1 0 1 0 0,0-1-1 0 0,-1 0 0 0 0,5-4-156 0 0,-6 2 183 0 0,1 0 0 0 0,-2-1 0 0 0,1-1 0 0 0,-1 0 0 0 0,-1-1 0 0 0,-1-1 1 0 0,1 0-1 0 0,-2 0 0 0 0,0-1 0 0 0,-1-1 0 0 0,3-5-183 0 0,-9 14 22 0 0,-1 0 0 0 0,1 0 0 0 0,-1 0 1 0 0,0 0-1 0 0,-1-1 0 0 0,1 1 0 0 0,-2-1 1 0 0,1 0-1 0 0,-1 1 0 0 0,0-1 0 0 0,-1 0 0 0 0,1 0 1 0 0,-2 1-1 0 0,1-1 0 0 0,-1 0 0 0 0,0 0 1 0 0,-1 1-1 0 0,0-1 0 0 0,0 0 0 0 0,0 1 1 0 0,-1 0-1 0 0,0 0 0 0 0,-1 0 0 0 0,0 0 0 0 0,0 0 1 0 0,0 1-1 0 0,-5-6-22 0 0,-6-1-26 0 0,-2 0 1 0 0,0 1-1 0 0,0 1 0 0 0,-1 1 1 0 0,0 0-1 0 0,-1 1 1 0 0,0 1-1 0 0,0 1 0 0 0,-1 1 1 0 0,0 0-1 0 0,0 2 1 0 0,0 0-1 0 0,-1 1 0 0 0,0 1 1 0 0,1 1-1 0 0,-1 1 1 0 0,0 1-1 0 0,1 0 0 0 0,-1 2 1 0 0,1 0-1 0 0,0 2 1 0 0,0 0-1 0 0,0 1 0 0 0,1 1 1 0 0,-1 1-1 0 0,2 1 1 0 0,-1 0-1 0 0,1 1 0 0 0,1 1 1 0 0,0 1-1 0 0,0 0 1 0 0,1 2-1 0 0,1 0 0 0 0,0 0 1 0 0,-7 11 25 0 0,19-23-11 0 0,1 1 0 0 0,-1 0 0 0 0,1 0 0 0 0,-1-1 0 0 0,1 1 0 0 0,0 1 0 0 0,0-1 0 0 0,1 0 0 0 0,-1 0 0 0 0,0 1 1 0 0,1-1-1 0 0,0 1 0 0 0,0 0 0 0 0,0-1 0 0 0,1 1 0 0 0,-1 0 0 0 0,1-1 0 0 0,0 1 0 0 0,-1 0 0 0 0,2-1 0 0 0,-1 1 0 0 0,0 0 0 0 0,1-1 0 0 0,0 1 1 0 0,0 0-1 0 0,0-1 0 0 0,0 1 0 0 0,0-1 0 0 0,1 1 0 0 0,0-1 0 0 0,0 0 0 0 0,0 0 0 0 0,0 0 0 0 0,0 0 0 0 0,0 0 0 0 0,2 1 11 0 0,118 68-2176 0 0,-9-41-4568 0 0,-72-22-2665 0 0</inkml:trace>
  <inkml:trace contextRef="#ctx0" brushRef="#br0" timeOffset="4013.427">3909 1828 10570 0 0,'0'0'1154'0'0,"0"0"38"0"0,0 0-184 0 0,0 0-384 0 0,0 0-266 0 0,0 0-194 0 0,0 0-124 0 0,0 0-28 0 0,0 0 80 0 0,0 0 168 0 0,0 0 225 0 0,0 0 98 0 0,1-14 1 0 0,7-42-118 0 0,30-17 483 0 0,-36 69-958 0 0,0 0 0 0 0,0 1 0 0 0,-1-1 0 0 0,1 0 0 0 0,-1 0 0 0 0,0 0-1 0 0,0 0 1 0 0,-1 0 0 0 0,1 0 0 0 0,-1 0 0 0 0,0 0 0 0 0,0 0 0 0 0,0-1 0 0 0,0 1 0 0 0,-1 0-1 0 0,0 0 1 0 0,1 0 0 0 0,-2 0 0 0 0,1 0 0 0 0,0 0 0 0 0,-1 1 0 0 0,0-1 0 0 0,0 0-1 0 0,0 1 1 0 0,0-1 0 0 0,0 1 0 0 0,-1 0 0 0 0,1-1 0 0 0,-1 1 0 0 0,0 1 0 0 0,0-1 0 0 0,0 0-1 0 0,-1 1 1 0 0,1-1 0 0 0,-1 1 0 0 0,1 0 0 0 0,-1 0 0 0 0,0 0 0 0 0,1 1 0 0 0,-1 0 0 0 0,-1-1 8 0 0,-169-35-1256 0 0,157 37 1197 0 0,0 1 0 0 0,0 1-1 0 0,1 0 1 0 0,-1 1 0 0 0,1 1-1 0 0,0 0 1 0 0,0 2 0 0 0,0-1-1 0 0,0 2 1 0 0,1 0 0 0 0,0 1-1 0 0,1 1 1 0 0,0 0 0 0 0,0 1-1 0 0,1 0 1 0 0,0 1 0 0 0,1 0-1 0 0,0 1 1 0 0,1 1 0 0 0,0 0-1 0 0,1 0 1 0 0,1 1 0 0 0,0 0-1 0 0,1 1 1 0 0,0 0 0 0 0,1 0-1 0 0,1 1 1 0 0,0 0 0 0 0,1 0-1 0 0,1 0 1 0 0,1 1 0 0 0,0-1-1 0 0,1 1 1 0 0,0 16 60 0 0,2-26 27 0 0,1 0 1 0 0,0 0-1 0 0,1 0 0 0 0,-1 0 0 0 0,1 0 1 0 0,1-1-1 0 0,-1 1 0 0 0,1-1 1 0 0,0 1-1 0 0,1-1 0 0 0,-1 0 0 0 0,1 0 1 0 0,0 0-1 0 0,1-1 0 0 0,0 0 0 0 0,-1 0 1 0 0,2 0-1 0 0,-1 0 0 0 0,0-1 0 0 0,1 1 1 0 0,0-2-1 0 0,0 1 0 0 0,0-1 0 0 0,1 1 1 0 0,-1-2-1 0 0,1 1 0 0 0,6 1-27 0 0,192 24 991 0 0,-186-29-876 0 0,0 0 1 0 0,0-2-1 0 0,-1 0 0 0 0,1-1 0 0 0,-1-1 0 0 0,0 0 0 0 0,0-2 1 0 0,-1 0-1 0 0,0-1 0 0 0,0 0 0 0 0,-1-2 0 0 0,0 0 0 0 0,0-1 1 0 0,-1 0-1 0 0,-1-1 0 0 0,0-1 0 0 0,0 0 0 0 0,-2-1 0 0 0,1 0 1 0 0,-2-1-1 0 0,0-1 0 0 0,-1 1 0 0 0,0-2 0 0 0,-1 1 0 0 0,-1-1 0 0 0,-1-1 1 0 0,-1 0-1 0 0,0 0 0 0 0,-1 0 0 0 0,-1 0 0 0 0,1-11-115 0 0,-4 21-35 0 0,-1-1-1 0 0,0 1 0 0 0,-1 0 0 0 0,0-1 0 0 0,0 1 1 0 0,0-1-1 0 0,-1 1 0 0 0,-1 0 0 0 0,1 0 0 0 0,-1 0 1 0 0,-1 0-1 0 0,1 1 0 0 0,-1-1 0 0 0,-1 1 0 0 0,1 0 1 0 0,-1 0-1 0 0,-1 0 0 0 0,1 1 0 0 0,-1 0 0 0 0,0 0 1 0 0,0 0-1 0 0,-1 1 0 0 0,0 0 0 0 0,0 0 0 0 0,0 0 36 0 0,-3-1-87 0 0,0-1-1 0 0,0 2 0 0 0,0-1 0 0 0,0 1 0 0 0,-1 1 0 0 0,0 0 1 0 0,0 0-1 0 0,0 1 0 0 0,0 1 0 0 0,0 0 0 0 0,-1 0 0 0 0,1 1 0 0 0,-1 0 1 0 0,1 1-1 0 0,-1 1 0 0 0,1 0 0 0 0,-1 0 0 0 0,1 1 0 0 0,-1 0 0 0 0,1 1 1 0 0,0 1-1 0 0,0 0 0 0 0,1 0 0 0 0,-1 1 0 0 0,1 0 0 0 0,0 1 1 0 0,0 0-1 0 0,0 0 0 0 0,1 1 0 0 0,0 1 0 0 0,1 0 0 0 0,0 0 0 0 0,0 0 1 0 0,0 1-1 0 0,1 0 0 0 0,1 0 0 0 0,-1 1 0 0 0,1 0 0 0 0,0 2 88 0 0,-18 64-2250 0 0,15-24-2453 0 0,6-23-4179 0 0</inkml:trace>
  <inkml:trace contextRef="#ctx0" brushRef="#br0" timeOffset="4679.585">1355 2704 6065 0 0,'0'0'1374'0'0,"0"0"-211"0"0,0 0-359 0 0,0 0-211 0 0,0 0-12 0 0,0 0 21 0 0,0 0 56 0 0,0 0 39 0 0,0 0 40 0 0,0 0 29 0 0,0 0-8 0 0,0 0-37 0 0,25-33-63 0 0,74-101-62 0 0,-74 80 848 0 0,-28 50-1472 0 0,-1 0-1 0 0,1 0 0 0 0,0 0 1 0 0,-1 1-1 0 0,0 0 1 0 0,0 0-1 0 0,0 0 0 0 0,0 0 1 0 0,0 0-1 0 0,0 1 1 0 0,-1 0-1 0 0,0 0 0 0 0,1 0 1 0 0,-1 1-1 0 0,0-1 0 0 0,0 1 1 0 0,1 0-1 0 0,-1 0 1 0 0,0 1-1 0 0,0-1 0 0 0,0 1 1 0 0,0 1-1 0 0,0-1 1 0 0,0 0-1 0 0,0 1 0 0 0,0 0 1 0 0,-1 1 28 0 0,-1-2 43 0 0,-21 1-96 0 0,2 1 0 0 0,-1 1 1 0 0,0 2-1 0 0,1 1 1 0 0,-1 1-1 0 0,2 1 0 0 0,-1 1 1 0 0,1 1-1 0 0,1 1 0 0 0,0 2 1 0 0,0 0-1 0 0,1 1 0 0 0,1 2 1 0 0,0 0-1 0 0,2 1 0 0 0,0 2 1 0 0,0 0-1 0 0,2 1 0 0 0,0 0 1 0 0,2 2-1 0 0,0 0 0 0 0,2 0 1 0 0,-3 7 52 0 0,13-18-12 0 0,-1 1 0 0 0,2-1 1 0 0,0 1-1 0 0,0 0 0 0 0,1 0 1 0 0,0 1-1 0 0,1-1 0 0 0,1 0 0 0 0,0 0 1 0 0,0 1-1 0 0,1-1 0 0 0,1 0 1 0 0,0 0-1 0 0,1 0 0 0 0,0 0 0 0 0,1 0 1 0 0,0 0-1 0 0,1-1 0 0 0,0 0 1 0 0,1 0-1 0 0,0 0 0 0 0,1-1 0 0 0,0 0 1 0 0,0 0-1 0 0,1-1 0 0 0,0 0 1 0 0,1 0 11 0 0,11 11 77 0 0,1-2 1 0 0,1 0-1 0 0,0-1 1 0 0,1-2-1 0 0,1 0 0 0 0,0-2 1 0 0,1 0-1 0 0,1-2 1 0 0,0-1-1 0 0,0-1 1 0 0,14 3-78 0 0,173 10 267 0 0,-204-23-196 0 0,-1 0 0 0 0,1 0 0 0 0,-1-1-1 0 0,1 0 1 0 0,-1 0 0 0 0,0-1-1 0 0,0 0 1 0 0,0-1 0 0 0,0 0-1 0 0,-1 0 1 0 0,1 0 0 0 0,-1-1 0 0 0,0 0-1 0 0,0-1 1 0 0,-1 1 0 0 0,0-1-1 0 0,0-1 1 0 0,0 1 0 0 0,-1-1 0 0 0,0 0-1 0 0,0 0 1 0 0,0-1 0 0 0,0-2-71 0 0,5-16 97 0 0,-1-1 0 0 0,-1-1 1 0 0,-1 0-1 0 0,-2 0 0 0 0,0 0 1 0 0,-2-1-1 0 0,-2 1 0 0 0,0-1 1 0 0,-2 1-1 0 0,-1-1 1 0 0,-1 1-1 0 0,-2 0 0 0 0,0-1 1 0 0,-2 2-1 0 0,-1-1 0 0 0,-2 1 1 0 0,0 1-1 0 0,-13-24-97 0 0,13 35-46 0 0,0-1 0 0 0,0 1 0 0 0,-2 1 0 0 0,0 0 0 0 0,0 0 0 0 0,-1 2 0 0 0,-1-1 0 0 0,0 2 0 0 0,-1 0 0 0 0,-9-6 46 0 0,19 14-60 0 0,-1 0 0 0 0,1 0-1 0 0,0 0 1 0 0,-1 0 0 0 0,1 1-1 0 0,-1 0 1 0 0,0 0 0 0 0,0 1-1 0 0,0 0 1 0 0,0 0 0 0 0,0 0 0 0 0,0 0-1 0 0,0 1 1 0 0,0 0 0 0 0,0 1-1 0 0,0-1 1 0 0,0 1 0 0 0,0 0-1 0 0,0 1 1 0 0,0-1 0 0 0,1 1 0 0 0,-1 0-1 0 0,0 1 1 0 0,1-1 0 0 0,-1 1-1 0 0,1 0 1 0 0,0 0 0 0 0,0 1-1 0 0,0 0 1 0 0,1 0 0 0 0,-1 0-1 0 0,1 0 1 0 0,-1 2 60 0 0,-7 13-168 0 0,1 2 0 0 0,1 0 0 0 0,1 0 0 0 0,0 0 0 0 0,2 1 0 0 0,1 1-1 0 0,0-1 1 0 0,2 1 0 0 0,0 0 0 0 0,2 0 0 0 0,0 0 0 0 0,2 0 0 0 0,0 0 0 0 0,2 0 0 0 0,0 0-1 0 0,2 0 1 0 0,1 0 0 0 0,1 1 168 0 0,28 111-8458 0 0,-19-94 1933 0 0</inkml:trace>
  <inkml:trace contextRef="#ctx0" brushRef="#br0" timeOffset="5157.203">1094 4602 7586 0 0,'0'0'2365'0'0,"0"0"-1031"0"0,0 0-686 0 0,0 0-468 0 0,0 0-356 0 0,0 0-144 0 0,0 0-36 0 0,0 0 120 0 0,0 0 279 0 0,0 0 281 0 0,0 0 325 0 0,0 0 242 0 0,0 0 145 0 0,14 12 26 0 0,47 36-105 0 0,-54-44-810 0 0,1 0-1 0 0,-1-1 0 0 0,1 0 0 0 0,0 0 1 0 0,-1-1-1 0 0,1 0 0 0 0,0 0 0 0 0,1-1 1 0 0,-1 0-1 0 0,0 0 0 0 0,0-1 0 0 0,1 0 0 0 0,-1-1 1 0 0,7-1-147 0 0,15 1 288 0 0,1 1-130 0 0,0-1 0 0 0,0-2 1 0 0,-1-1-1 0 0,1-2 1 0 0,-1-1-1 0 0,0-1 1 0 0,21-9-159 0 0,-41 14 72 0 0,-1-1 0 0 0,-1 0 0 0 0,1 0 0 0 0,-1-1 0 0 0,1 0 0 0 0,-1-1 1 0 0,-1 1-1 0 0,1-1 0 0 0,-1-1 0 0 0,0 0 0 0 0,0 0 0 0 0,-1 0 0 0 0,0-1 1 0 0,0 1-1 0 0,-1-2 0 0 0,0 1 0 0 0,-1 0 0 0 0,1-1 0 0 0,-2 0 0 0 0,1 0 1 0 0,-1 0-1 0 0,-1-1 0 0 0,1 1 0 0 0,-2 0 0 0 0,1-1 0 0 0,-1-6-72 0 0,-1 5-13 0 0,0 0 0 0 0,-1 0 0 0 0,-1 0 0 0 0,0 0 0 0 0,0 0 0 0 0,-1 0 0 0 0,0 0 0 0 0,-1 1 0 0 0,0-1 0 0 0,-1 1 0 0 0,0 0 0 0 0,-1 1 0 0 0,0-1 0 0 0,0 1 0 0 0,-1 0 0 0 0,0 1 0 0 0,-4-4 13 0 0,-3-2-128 0 0,0 2 0 0 0,-1 0 0 0 0,0 1 0 0 0,-1 0 0 0 0,0 2 0 0 0,0 0 0 0 0,-1 0 0 0 0,-1 2 1 0 0,1 0-1 0 0,-1 1 0 0 0,0 0 0 0 0,0 2 0 0 0,-1 0 0 0 0,0 1 0 0 0,-11 0 128 0 0,11 3-37 0 0,-1 0 1 0 0,1 2-1 0 0,-1 0 0 0 0,1 1 1 0 0,0 1-1 0 0,0 1 1 0 0,0 0-1 0 0,1 1 0 0 0,0 2 1 0 0,0 0-1 0 0,0 0 1 0 0,1 2-1 0 0,1 0 0 0 0,-1 1 1 0 0,2 0-1 0 0,0 2 1 0 0,0 0-1 0 0,1 0 0 0 0,0 1 1 0 0,2 1-1 0 0,-1 0 1 0 0,2 1-1 0 0,0 0 0 0 0,1 1 1 0 0,1 0-1 0 0,0 1 1 0 0,-4 14 36 0 0,11-26 27 0 0,0-1 0 0 0,1 1 1 0 0,-1 0-1 0 0,1 0 1 0 0,1 0-1 0 0,-1 0 0 0 0,1 0 1 0 0,0 0-1 0 0,0 0 1 0 0,1 0-1 0 0,0-1 1 0 0,0 1-1 0 0,0 0 0 0 0,1 0 1 0 0,0 0-1 0 0,0-1 1 0 0,0 1-1 0 0,1-1 0 0 0,-1 0 1 0 0,1 0-1 0 0,1 0 1 0 0,-1 0-1 0 0,1 0 1 0 0,0-1-1 0 0,0 1 0 0 0,0-1 1 0 0,0 0-1 0 0,1 0 1 0 0,0-1-1 0 0,0 1 0 0 0,0-1 1 0 0,0 0-1 0 0,0-1 1 0 0,1 1-1 0 0,-1-1-27 0 0,210 60 461 0 0,-6-41-1813 0 0,-70-13-4398 0 0,-81-6-2634 0 0</inkml:trace>
  <inkml:trace contextRef="#ctx0" brushRef="#br0" timeOffset="5626.986">3657 4572 12155 0 0,'0'0'224'0'0,"0"0"-208"0"0,0 0-232 0 0,0 0-35 0 0,0 0 67 0 0,0 0 81 0 0,0 0 78 0 0,0 0 50 0 0,0 0 85 0 0,8 35 115 0 0,29 107 116 0 0,-37-140-317 0 0,0 1-1 0 0,0-1 0 0 0,1 1 0 0 0,-1-1 1 0 0,1 1-1 0 0,0-1 0 0 0,0 0 1 0 0,0 1-1 0 0,0-1 0 0 0,0 0 0 0 0,0 0 1 0 0,1 0-1 0 0,-1 0 0 0 0,1 0 1 0 0,-1 0-1 0 0,1 0 0 0 0,0 0 0 0 0,0-1 1 0 0,0 1-1 0 0,0 0 0 0 0,0-1 1 0 0,0 0-1 0 0,0 0 0 0 0,0 1 0 0 0,0-1 1 0 0,1 0-1 0 0,-1-1 0 0 0,1 1 1 0 0,-1 0-1 0 0,0-1 0 0 0,1 1 0 0 0,-1-1-23 0 0,9 2 175 0 0,8 1 2 0 0,-1-1 0 0 0,1 0 0 0 0,-1-1 0 0 0,1-1 0 0 0,0-1 0 0 0,-1 0-1 0 0,1-2 1 0 0,-1 0 0 0 0,0-1 0 0 0,0 0 0 0 0,0-2 0 0 0,0 0-1 0 0,-1-1 1 0 0,0-1 0 0 0,-1-1 0 0 0,0 0 0 0 0,0-1 0 0 0,-1-1-1 0 0,0 0 1 0 0,0-1 0 0 0,-2 0 0 0 0,1-1 0 0 0,-2-1 0 0 0,0 0-1 0 0,0-1 1 0 0,-2 0 0 0 0,0-1 0 0 0,0 0 0 0 0,-1-1 0 0 0,3-11-177 0 0,-8 16-25 0 0,-1 0 0 0 0,-1 0 0 0 0,0 0 1 0 0,0 0-1 0 0,-1-1 0 0 0,-1 1 0 0 0,0 0 1 0 0,0-1-1 0 0,-2 1 0 0 0,1 0 0 0 0,-2-1 0 0 0,0 1 1 0 0,0 1-1 0 0,-1-1 0 0 0,0 0 0 0 0,-1 1 1 0 0,0 0-1 0 0,-1 0 0 0 0,0 0 0 0 0,-1 1 1 0 0,0 0-1 0 0,-1 0 0 0 0,0 0 0 0 0,-1 1 1 0 0,1 1-1 0 0,-2-1 0 0 0,-4-2 25 0 0,-4-3-45 0 0,0 0 1 0 0,-1 2-1 0 0,0 0 0 0 0,-1 1 1 0 0,-1 0-1 0 0,0 2 1 0 0,0 1-1 0 0,-1 0 0 0 0,0 2 1 0 0,0 0-1 0 0,0 2 0 0 0,-1 0 1 0 0,1 2-1 0 0,-13 0 45 0 0,15 4 14 0 0,-1 1-1 0 0,1 1 1 0 0,0 1 0 0 0,0 1-1 0 0,0 0 1 0 0,1 2 0 0 0,0 0 0 0 0,0 1-1 0 0,1 1 1 0 0,0 0 0 0 0,1 2-1 0 0,1 0 1 0 0,-1 1 0 0 0,2 1-1 0 0,0 0 1 0 0,0 1 0 0 0,2 0 0 0 0,0 1-1 0 0,0 1 1 0 0,2 0 0 0 0,0 1-1 0 0,1 0 1 0 0,1 0 0 0 0,0 1-1 0 0,2 0 1 0 0,-1 4-14 0 0,6-15-16 0 0,0 0-1 0 0,0 0 1 0 0,1 0 0 0 0,0 0 0 0 0,1 0-1 0 0,0 0 1 0 0,0 0 0 0 0,0 0-1 0 0,1 0 1 0 0,1 0 0 0 0,-1 0-1 0 0,1 0 1 0 0,1 0 0 0 0,-1 0 0 0 0,1-1-1 0 0,0 0 1 0 0,1 1 0 0 0,0-1-1 0 0,0 0 1 0 0,1-1 0 0 0,0 1-1 0 0,0-1 1 0 0,0 0 0 0 0,1 0 0 0 0,0 0-1 0 0,0-1 1 0 0,0 0 0 0 0,1 0-1 0 0,-1-1 1 0 0,1 0 0 0 0,0 0-1 0 0,1 0 1 0 0,-1-1 0 0 0,1 0 0 0 0,-1-1-1 0 0,3 1 17 0 0,88 27-2517 0 0,-30-19-2746 0 0,-30-7-3975 0 0</inkml:trace>
  <inkml:trace contextRef="#ctx0" brushRef="#br0" timeOffset="6246.11">4394 2884 4057 0 0,'0'0'2570'0'0,"0"0"-835"0"0,0 0-526 0 0,0 0-279 0 0,0 0-143 0 0,0 0-60 0 0,0 0 13 0 0,0 0 55 0 0,0 0 93 0 0,0 0 52 0 0,0 0-48 0 0,0 0-122 0 0,10-17-166 0 0,28-57-179 0 0,-36 70-392 0 0,-1 0 0 0 0,1 0 0 0 0,-1-1 0 0 0,0 1 0 0 0,0-1 0 0 0,-1 1 0 0 0,1-1 0 0 0,-1 1 0 0 0,0-1 0 0 0,0 1 0 0 0,0-1 0 0 0,-1 1-1 0 0,0-1 1 0 0,0 1 0 0 0,0 0 0 0 0,0-1 0 0 0,-1 1 0 0 0,1 0 0 0 0,-1 0 0 0 0,0 0 0 0 0,0 0 0 0 0,-1 0 0 0 0,1 0 0 0 0,-1 0 0 0 0,0 1 0 0 0,0 0 0 0 0,-1-2-33 0 0,-4-5 8 0 0,-1-2-51 0 0,-2 0 0 0 0,1 1 0 0 0,-2 0 0 0 0,1 1 0 0 0,-1 0 0 0 0,-1 1 0 0 0,0 0 0 0 0,0 1 0 0 0,-1 0 0 0 0,0 2 0 0 0,0-1 0 0 0,0 1 0 0 0,-1 1 0 0 0,0 1 0 0 0,0 0 0 0 0,-1 1 0 0 0,1 1 0 0 0,0 0 0 0 0,-1 1 0 0 0,0 0 0 0 0,1 2 0 0 0,-1 0 0 0 0,1 0 1 0 0,-12 4 42 0 0,4-1-89 0 0,0 1 0 0 0,0 0 0 0 0,1 2 0 0 0,0 1 0 0 0,0 1 1 0 0,1 1-1 0 0,0 0 0 0 0,1 2 0 0 0,0 0 0 0 0,0 2 0 0 0,2 0 1 0 0,0 1-1 0 0,0 0 0 0 0,2 2 0 0 0,0 0 0 0 0,-3 6 89 0 0,9-11 8 0 0,1 1 0 0 0,0 1-1 0 0,1-1 1 0 0,0 1 0 0 0,1 1 0 0 0,1 0 0 0 0,1 0-1 0 0,0 0 1 0 0,0 0 0 0 0,2 1 0 0 0,0-1-1 0 0,1 1 1 0 0,0 0 0 0 0,1 0 0 0 0,1 0-1 0 0,1 0 1 0 0,0 0 0 0 0,1 0 0 0 0,1-1-1 0 0,0 1 1 0 0,1-1 0 0 0,1 1 0 0 0,0-1 0 0 0,1 0-1 0 0,1-1 1 0 0,0 0 0 0 0,1 0 0 0 0,4 5-8 0 0,3 1 47 0 0,0 0 0 0 0,2-1 0 0 0,0-1 0 0 0,1-1 1 0 0,1 0-1 0 0,1-1 0 0 0,0-1 0 0 0,1-1 1 0 0,0-1-1 0 0,1-1 0 0 0,0-1 0 0 0,1-1 0 0 0,1 0 1 0 0,-1-2-1 0 0,2-1 0 0 0,-1-1 0 0 0,1-1 1 0 0,-1-1-1 0 0,1-1 0 0 0,0-2 0 0 0,0 0 0 0 0,20-3-47 0 0,-32-1 66 0 0,-1 0 0 0 0,0-2-1 0 0,1 1 1 0 0,-2-2 0 0 0,1 1-1 0 0,0-2 1 0 0,-1 1 0 0 0,-1-2-1 0 0,1 1 1 0 0,-1-1-1 0 0,0-1 1 0 0,-1 0 0 0 0,0 0-1 0 0,0-1 1 0 0,-1 0 0 0 0,0-1-1 0 0,-1 0 1 0 0,0 0 0 0 0,-1 0-1 0 0,0-1 1 0 0,-1 0-1 0 0,-1 0 1 0 0,4-10-66 0 0,4-16 109 0 0,-2 0-1 0 0,-1-1 1 0 0,-3-1-1 0 0,0 1 1 0 0,-3-1 0 0 0,-1 0-1 0 0,-2-6-108 0 0,1 30-92 0 0,-1 0-1 0 0,0 1 0 0 0,-1-1 1 0 0,0 1-1 0 0,-2-1 0 0 0,0 1 1 0 0,0 0-1 0 0,-2 0 0 0 0,0 0 1 0 0,0 0-1 0 0,-1 1 0 0 0,-1 0 1 0 0,-1 0-1 0 0,0 1 0 0 0,0 0 1 0 0,-2 0-1 0 0,1 1 0 0 0,-1 0 1 0 0,-1 1-1 0 0,0 0 0 0 0,-1 0 1 0 0,0 1-1 0 0,-1 1 0 0 0,0 0 1 0 0,0 1-1 0 0,-1 1 0 0 0,0 0 1 0 0,0 0-1 0 0,-1 1 0 0 0,1 1 1 0 0,-8-1 92 0 0,-76 13-4012 0 0,39 18-1917 0 0,38-11-1298 0 0</inkml:trace>
  <inkml:trace contextRef="#ctx0" brushRef="#br0" timeOffset="7112.237">2429 4598 3537 0 0,'0'0'1612'0'0,"0"0"-204"0"0,0 0-234 0 0,0 0-406 0 0,0 0-382 0 0,0 0-292 0 0,0 0-118 0 0,0 0-21 0 0,0 0 112 0 0,0 0 217 0 0,0 0 240 0 0,0 0 184 0 0,0 0 99 0 0,7 9-34 0 0,4 2-521 0 0,0 0 0 0 0,1-1-1 0 0,0 0 1 0 0,0-1-1 0 0,1 0 1 0 0,0-1 0 0 0,1 0-1 0 0,0-1 1 0 0,0-1 0 0 0,0 0-1 0 0,1-1 1 0 0,0-1 0 0 0,14 3-252 0 0,-24-7 97 0 0,1 0 1 0 0,0 0 0 0 0,-1 0-1 0 0,1-1 1 0 0,-1 0 0 0 0,1 0 0 0 0,-1-1-1 0 0,1 1 1 0 0,-1-1 0 0 0,0 0 0 0 0,0-1-1 0 0,0 1 1 0 0,0-1 0 0 0,0 0-1 0 0,0-1 1 0 0,-1 1 0 0 0,0-1 0 0 0,1 1-1 0 0,-1-1 1 0 0,-1 0 0 0 0,1-1-1 0 0,-1 1 1 0 0,1-1 0 0 0,-1 0 0 0 0,0 1-1 0 0,-1-1 1 0 0,1-1 0 0 0,-1 1-1 0 0,0 0 1 0 0,-1 0 0 0 0,1-1 0 0 0,-1 1-1 0 0,0-1 1 0 0,0 0 0 0 0,0-3-98 0 0,0-4-37 0 0,1-1-1 0 0,-1 0 1 0 0,-1 0 0 0 0,-1 0 0 0 0,0 0 0 0 0,-1 0-1 0 0,0 0 1 0 0,-1 0 0 0 0,0 1 0 0 0,-1 0-1 0 0,-1-1 1 0 0,0 1 0 0 0,-1 1 0 0 0,-3-5 37 0 0,1 3-74 0 0,0 1 0 0 0,-2-1 0 0 0,1 1 0 0 0,-2 1 0 0 0,1 0 0 0 0,-2 1 0 0 0,0 0 0 0 0,0 0 0 0 0,-1 1 0 0 0,0 1 0 0 0,-1 0 0 0 0,0 1 0 0 0,0 0 0 0 0,0 2 0 0 0,-1-1 0 0 0,-1 2 0 0 0,1 0 0 0 0,0 0 0 0 0,-1 2 0 0 0,0 0 0 0 0,0 1 0 0 0,0 0 0 0 0,0 1 0 0 0,-1 1 0 0 0,1 1 0 0 0,0 0 0 0 0,0 1 0 0 0,0 1 0 0 0,0 1 0 0 0,1 0 0 0 0,-1 0 0 0 0,1 2 0 0 0,-9 4 74 0 0,8 3 2 0 0,0 0 0 0 0,1 1 0 0 0,0 1 0 0 0,1 0 0 0 0,1 1 1 0 0,1 0-1 0 0,0 1 0 0 0,1 0 0 0 0,1 1 0 0 0,0 1 0 0 0,1-1 0 0 0,2 2 0 0 0,0-1 0 0 0,0 1 0 0 0,2 0 0 0 0,1 0 0 0 0,0 0 0 0 0,2 1 1 0 0,0-1-1 0 0,1 1 0 0 0,1-1 0 0 0,1 1 0 0 0,1 0 0 0 0,1-1 0 0 0,1 2-2 0 0,-1-12 48 0 0,1 0 1 0 0,0-1-1 0 0,0 1 0 0 0,1-1 1 0 0,1 0-1 0 0,-1 0 1 0 0,2-1-1 0 0,-1 1 0 0 0,1-1 1 0 0,0-1-1 0 0,1 1 0 0 0,-1-1 1 0 0,2-1-1 0 0,-1 1 0 0 0,1-2 1 0 0,0 1-1 0 0,0-1 1 0 0,0 0-1 0 0,1-1 0 0 0,-1 0 1 0 0,1-1-1 0 0,0 0 0 0 0,11 2-48 0 0,17 3-235 0 0,1-2-1 0 0,0-1 1 0 0,1-2-1 0 0,-1-2 1 0 0,32-4 235 0 0,102-14-6074 0 0,-115 7-2817 0 0</inkml:trace>
  <inkml:trace contextRef="#ctx0" brushRef="#br0" timeOffset="8492.16">8051 2325 4217 0 0,'0'0'223'0'0,"0"0"-203"0"0,0 0-184 0 0,0 0 10 0 0,0 0 98 0 0,0 0 40 0 0,0 0-5 0 0,0 0 8 0 0,0 0 45 0 0,0 0 25 0 0,0 0 31 0 0,0 0 56 0 0,12 10 36 0 0,41 31 40 0 0,-49-38-93 0 0,0-1-1 0 0,1 0 1 0 0,-1 0-1 0 0,0 0 1 0 0,1 0-1 0 0,-1-1 1 0 0,1 1-1 0 0,0-1 1 0 0,-1 0 0 0 0,1-1-1 0 0,0 1 1 0 0,0-1-1 0 0,-1 0 1 0 0,1 0-1 0 0,0 0 1 0 0,0-1-1 0 0,-1 0 1 0 0,1 0 0 0 0,4-1-127 0 0,-4-3 167 0 0,-1 0 0 0 0,0-1 1 0 0,-1 1-1 0 0,1-1 1 0 0,-1 0-1 0 0,-1 0 1 0 0,1 0-1 0 0,-1 0 1 0 0,0-1-1 0 0,0 1 1 0 0,0-1-1 0 0,-1 1 1 0 0,0-1-1 0 0,-1 0 1 0 0,1 1-1 0 0,-1-1 1 0 0,-1 1-1 0 0,1-1 1 0 0,-1 0-168 0 0,1-2-49 0 0,1 0 0 0 0,-2 0 0 0 0,1 0 0 0 0,-1 0 0 0 0,0 1 0 0 0,-1-1 0 0 0,0 0 0 0 0,-1 1 0 0 0,0-1 0 0 0,0 1 0 0 0,0 0 0 0 0,-1 0 0 0 0,-1 0 0 0 0,1 1 1 0 0,-1-1-1 0 0,0 1 0 0 0,-1 0 0 0 0,0 1 0 0 0,0-1 0 0 0,0 1 0 0 0,-1 0 0 0 0,0 1 0 0 0,0-1 0 0 0,0 1 0 0 0,-1 1 0 0 0,0 0 0 0 0,0 0 0 0 0,0 0 0 0 0,0 1 0 0 0,0 0 1 0 0,-1 1-1 0 0,0-1 0 0 0,1 2 0 0 0,-1-1 0 0 0,0 1 0 0 0,-7 1 49 0 0,-4 1-157 0 0,0 1 0 0 0,0 1 0 0 0,0 1 0 0 0,1 0 0 0 0,-1 2 0 0 0,1 0 0 0 0,1 1 0 0 0,-1 1 0 0 0,1 1-1 0 0,1 1 1 0 0,-1 0 0 0 0,2 1 0 0 0,-1 1 0 0 0,2 0 0 0 0,-1 1 0 0 0,-5 8 157 0 0,18-18-20 0 0,0 0 1 0 0,0 1-1 0 0,1-1 0 0 0,-1 1 0 0 0,1-1 0 0 0,0 1 0 0 0,0 0 0 0 0,0 0 0 0 0,0 0 0 0 0,1 1 1 0 0,-1-1-1 0 0,1 0 0 0 0,0 1 0 0 0,0-1 0 0 0,1 0 0 0 0,0 1 0 0 0,-1-1 0 0 0,1 1 0 0 0,1-1 0 0 0,-1 1 1 0 0,1-1-1 0 0,0 0 0 0 0,0 1 0 0 0,0-1 0 0 0,0 0 0 0 0,1 0 0 0 0,-1 0 0 0 0,1 0 0 0 0,0 0 1 0 0,1 0-1 0 0,-1 0 0 0 0,1 0 0 0 0,-1-1 0 0 0,1 0 0 0 0,0 1 0 0 0,0-1 0 0 0,2 1 20 0 0,142 90 1406 0 0,33-26-3304 0 0,-153-58-2943 0 0</inkml:trace>
  <inkml:trace contextRef="#ctx0" brushRef="#br0" timeOffset="9218.565">8237 4138 5041 0 0,'0'0'251'0'0,"0"0"-329"0"0,0 0-386 0 0,0 0 2 0 0,0 0 283 0 0,0 0 174 0 0,0 0 21 0 0,0 0-12 0 0,0 0-23 0 0,0 0-4 0 0,0 0 6 0 0,0 0 5 0 0,7 26 20 0 0,20 81 25 0 0,-26-104-4 0 0,-1-1-1 0 0,1 1 1 0 0,0 0-1 0 0,0 0 1 0 0,0-1 0 0 0,0 1-1 0 0,0-1 1 0 0,1 1-1 0 0,-1-1 1 0 0,1 0-1 0 0,0 1 1 0 0,0-1-1 0 0,0 0 1 0 0,0 0-1 0 0,0 0 1 0 0,0 0 0 0 0,0-1-1 0 0,1 1 1 0 0,-1-1-1 0 0,0 1 1 0 0,1-1-1 0 0,-1 0 1 0 0,1 0-1 0 0,0 0 1 0 0,0 0-1 0 0,-1 0 1 0 0,1-1 0 0 0,0 1-1 0 0,0-1 1 0 0,-1 1-1 0 0,1-1 1 0 0,0 0-1 0 0,0-1 1 0 0,1 1-29 0 0,6 0 172 0 0,17 2-284 0 0,1-2 0 0 0,-1 0 0 0 0,1-2 0 0 0,-1-1 0 0 0,0-2 0 0 0,0 0 0 0 0,0-2 0 0 0,0-1 0 0 0,-1-1 0 0 0,-1-1 0 0 0,0-1 0 0 0,0-2 0 0 0,9-6 112 0 0,-30 15 51 0 0,0 1 1 0 0,-1 0-1 0 0,1-1 1 0 0,-1 0-1 0 0,0 0 1 0 0,0 0-1 0 0,0 0 1 0 0,-1 0-1 0 0,0-1 1 0 0,1 1-1 0 0,-2-1 0 0 0,1 1 1 0 0,0-1-1 0 0,-1 0 1 0 0,0 0-1 0 0,0 0 1 0 0,0 1-1 0 0,-1-1 1 0 0,1 0-1 0 0,-1 0 1 0 0,-1 0-1 0 0,1 0 1 0 0,-1 0-1 0 0,1 0 1 0 0,-1 0-1 0 0,-1 0 1 0 0,1 0-1 0 0,-1 1 0 0 0,0-1 1 0 0,0 1-1 0 0,0-1 1 0 0,0 1-1 0 0,-1 0 1 0 0,0-1-1 0 0,0 1 1 0 0,0 1-1 0 0,0-1 1 0 0,-1 0-1 0 0,1 1 1 0 0,-1 0-1 0 0,0 0 1 0 0,0 0-1 0 0,0 0 1 0 0,-1 1-1 0 0,1-1 1 0 0,-1 1-1 0 0,-2-1-51 0 0,-63-50-25 0 0,55 39 296 0 0,1 2 1 0 0,-1 0-1 0 0,-1 0 0 0 0,0 2 1 0 0,-1 0-1 0 0,0 1 1 0 0,0 0-1 0 0,-1 2 1 0 0,0 0-1 0 0,0 1 1 0 0,-1 0-1 0 0,0 2 1 0 0,0 0-1 0 0,-6 1-271 0 0,18 2-32 0 0,-1 0-1 0 0,0 0 0 0 0,0 1 1 0 0,0 0-1 0 0,0 0 0 0 0,0 1 1 0 0,0 0-1 0 0,1 1 0 0 0,-1-1 1 0 0,0 1-1 0 0,1 1 0 0 0,-1 0 0 0 0,1 0 1 0 0,0 0-1 0 0,0 1 0 0 0,0 0 1 0 0,1 0-1 0 0,-1 1 0 0 0,1 0 1 0 0,0 0-1 0 0,0 0 0 0 0,1 1 1 0 0,-1 0-1 0 0,1 0 0 0 0,1 0 0 0 0,-1 1 1 0 0,1-1-1 0 0,0 1 0 0 0,0 0 1 0 0,1 1-1 0 0,0-1 0 0 0,1 0 1 0 0,-1 1-1 0 0,1 0 0 0 0,-1 7 33 0 0,7-7-67 0 0,-1 1 0 0 0,2-1 0 0 0,-1 0 0 0 0,1 0 0 0 0,0 0 0 0 0,0-1 0 0 0,1 0 0 0 0,0 0 0 0 0,0 0 0 0 0,1-1 0 0 0,0 0 0 0 0,0 0 0 0 0,1 0 0 0 0,-1-1-1 0 0,1 0 1 0 0,0-1 0 0 0,0 0 0 0 0,1 0 0 0 0,-1-1 0 0 0,1 0 0 0 0,6 1 67 0 0,-5 1-427 0 0,26 10-1663 0 0,-7-4-2816 0 0</inkml:trace>
  <inkml:trace contextRef="#ctx0" brushRef="#br0" timeOffset="9866.998">12878 2612 328 0 0,'0'0'1560'0'0,"0"0"-671"0"0,0 0-401 0 0,0 0-15 0 0,0 0 87 0 0,0 0 50 0 0,0 0-33 0 0,0 0-94 0 0,0 0-60 0 0,0 0-10 0 0,0 0 41 0 0,0 0 0 0 0,0 0-44 0 0,23 4-50 0 0,70 12-36 0 0,-12 29 809 0 0,-69-40-879 0 0,1 0 0 0 0,0 0 0 0 0,1-1 0 0 0,-1-1 0 0 0,1 0 0 0 0,0-1 0 0 0,0 0 0 0 0,0-1 0 0 0,0-1 0 0 0,0 0 0 0 0,-1-1 0 0 0,1 0 0 0 0,0-1 0 0 0,0-1 0 0 0,-1 0 0 0 0,1-1 0 0 0,-1 0 0 0 0,0-1 0 0 0,0-1 0 0 0,0 0 0 0 0,6-4-254 0 0,-10 5 108 0 0,0 0-1 0 0,-1-1 1 0 0,1 0-1 0 0,-1 0 1 0 0,0-1 0 0 0,0 0-1 0 0,-1 0 1 0 0,0 0-1 0 0,0-1 1 0 0,-1 0 0 0 0,0-1-1 0 0,-1 0 1 0 0,1 0-1 0 0,-2 0 1 0 0,1 0 0 0 0,-1-1-1 0 0,-1 1 1 0 0,0-1-1 0 0,0 0 1 0 0,-1 0 0 0 0,0 0-1 0 0,0-1 1 0 0,-2 1-1 0 0,1 0 1 0 0,-1 0-1 0 0,0-1 1 0 0,-1 1 0 0 0,-1 0-1 0 0,0-4-107 0 0,-6-6-103 0 0,-2 1-1 0 0,0 0 0 0 0,-1 0 1 0 0,-1 1-1 0 0,0 0 0 0 0,-1 1 1 0 0,-1 0-1 0 0,-1 1 0 0 0,-1 1 1 0 0,0 0-1 0 0,0 1 1 0 0,-2 1-1 0 0,0 1 0 0 0,-16-9 104 0 0,-9-4-89 0 0,-1 3-1 0 0,-1 1 0 0 0,0 2 1 0 0,-2 2-1 0 0,0 3 0 0 0,-1 1 0 0 0,0 2 1 0 0,-1 3-1 0 0,0 1 0 0 0,0 3 1 0 0,-1 2-1 0 0,-37 4 90 0 0,74-3-21 0 0,0 0-1 0 0,0 1 1 0 0,0 0 0 0 0,0 1 0 0 0,0 0-1 0 0,0 1 1 0 0,0 1 0 0 0,0 0-1 0 0,1 1 1 0 0,0 0 0 0 0,-1 1 0 0 0,2 0-1 0 0,-1 1 1 0 0,0 0 0 0 0,1 1-1 0 0,1 1 1 0 0,-1-1 0 0 0,1 2 0 0 0,0-1-1 0 0,1 1 1 0 0,0 1 0 0 0,0 0-1 0 0,1 0 1 0 0,1 0 0 0 0,-1 1-1 0 0,2 0 1 0 0,-1 1 0 0 0,2 0 0 0 0,-4 8 21 0 0,11-10-42 0 0,1 1 0 0 0,0-1 0 0 0,1-1 0 0 0,0 1 0 0 0,0 0 1 0 0,1-1-1 0 0,0 0 0 0 0,1 0 0 0 0,-1-1 0 0 0,2 1 1 0 0,0-1-1 0 0,0 0 0 0 0,0-1 0 0 0,1 0 0 0 0,0 0 0 0 0,0-1 1 0 0,0 0-1 0 0,1 0 0 0 0,0-1 0 0 0,0 0 0 0 0,1 0 1 0 0,0-1-1 0 0,-1-1 0 0 0,1 0 0 0 0,4 1 42 0 0,108 41-5747 0 0,-80-32-2709 0 0</inkml:trace>
  <inkml:trace contextRef="#ctx0" brushRef="#br0" timeOffset="10518.955">10966 986 1032 0 0,'0'0'2972'0'0,"0"0"-1359"0"0,0 0-327 0 0,0 0-109 0 0,0 0-226 0 0,0 0-253 0 0,0 0-233 0 0,0 0-165 0 0,-32-9-152 0 0,-101-28-100 0 0,125 34-54 0 0,-1 1 0 0 0,1 0 0 0 0,0 1-1 0 0,-1 0 1 0 0,1 0 0 0 0,-1 1 0 0 0,1 0-1 0 0,-1 0 1 0 0,1 1 0 0 0,-1 0 0 0 0,1 1 0 0 0,0 0-1 0 0,0 0 1 0 0,0 0 0 0 0,-8 4 6 0 0,-9 4-33 0 0,-29 5-12 0 0,1 3 1 0 0,1 2 0 0 0,1 2 0 0 0,1 3 0 0 0,1 1 0 0 0,2 3-1 0 0,0 2 1 0 0,1 3 44 0 0,36-24 10 0 0,0 0 0 0 0,1 1-1 0 0,0 0 1 0 0,1 1 0 0 0,0 0 0 0 0,1 0-1 0 0,1 0 1 0 0,0 1 0 0 0,0 0-1 0 0,1 0 1 0 0,1 1 0 0 0,0-1 0 0 0,1 1-1 0 0,1 0 1 0 0,0 0 0 0 0,0 0 0 0 0,2 0-1 0 0,0 0 1 0 0,0 0 0 0 0,1 0-1 0 0,1 0 1 0 0,1 0 0 0 0,0 0 0 0 0,0 0-1 0 0,1-1 1 0 0,1 1 0 0 0,0-1 0 0 0,1-1-1 0 0,1 1 1 0 0,0-1 0 0 0,0 0-1 0 0,1 0 1 0 0,1-1 0 0 0,0 0-10 0 0,12 10 104 0 0,0 0-1 0 0,2-2 1 0 0,0-1-1 0 0,1 0 1 0 0,1-2 0 0 0,1-1-1 0 0,0-1 1 0 0,0-1-1 0 0,2-2 1 0 0,-1 0 0 0 0,2-2-1 0 0,-1-1 1 0 0,1-1-1 0 0,0-2 1 0 0,0 0 0 0 0,1-2-1 0 0,0-2 1 0 0,-1 0-1 0 0,29-5-103 0 0,-42 2 130 0 0,-1-1-1 0 0,0-1 0 0 0,0-1 0 0 0,0 0 1 0 0,-1-1-1 0 0,0 0 0 0 0,0-1 0 0 0,0-1 1 0 0,-1 0-1 0 0,0-1 0 0 0,-1 0 0 0 0,0-1 0 0 0,0 0 1 0 0,-1-1-1 0 0,0-1 0 0 0,-1 1 0 0 0,-1-2 1 0 0,0 1-1 0 0,0-1 0 0 0,-1-1 0 0 0,1-4-129 0 0,4-5 98 0 0,-2 0 0 0 0,-1-1-1 0 0,0 0 1 0 0,-2-1-1 0 0,-1 0 1 0 0,-1 0-1 0 0,-1-1 1 0 0,-1 1-1 0 0,-2-1 1 0 0,0 0 0 0 0,-2 0-1 0 0,-1-12-97 0 0,-1 26-136 0 0,-1 1 0 0 0,0-1 0 0 0,0 1 0 0 0,-1 0 0 0 0,-1 0 0 0 0,0 1 0 0 0,0 0-1 0 0,-1-1 1 0 0,0 2 0 0 0,-1-1 0 0 0,0 1 0 0 0,0 0 0 0 0,-1 0 0 0 0,0 1 0 0 0,-1 0 0 0 0,0 0 0 0 0,0 1 0 0 0,-1 1-1 0 0,1-1 1 0 0,-1 1 0 0 0,-1 1 0 0 0,1 0 0 0 0,-1 1 0 0 0,0 0 0 0 0,0 0 0 0 0,0 1 0 0 0,-1 0 0 0 0,-4 1 136 0 0,2-1-527 0 0,0 1-1 0 0,0 0 1 0 0,0 1 0 0 0,0 0 0 0 0,-1 2 0 0 0,1-1 0 0 0,0 2 0 0 0,0 0-1 0 0,0 0 1 0 0,0 2 0 0 0,0 0 0 0 0,1 0 0 0 0,-1 1 0 0 0,-9 5 527 0 0,3 2-5204 0 0</inkml:trace>
  <inkml:trace contextRef="#ctx0" brushRef="#br0" timeOffset="11084.817">12265 4353 6153 0 0,'0'0'-218'0'0,"0"0"-26"0"0,0 0 116 0 0,0 0 277 0 0,0 0 184 0 0,0 0 53 0 0,0 0 54 0 0,0 0 148 0 0,0 0 176 0 0,0 0 262 0 0,35 22 283 0 0,109 65 129 0 0,-60-65 1185 0 0,-66-22-2375 0 0,-1 0-1 0 0,0-2 1 0 0,1 0-1 0 0,-1-1 1 0 0,0 0-1 0 0,0-2 1 0 0,0 0-1 0 0,-1-1 1 0 0,0 0-1 0 0,0-1 1 0 0,-1-1-1 0 0,1-1 1 0 0,-2 0-1 0 0,1-1 1 0 0,-1-1-1 0 0,-1 0 1 0 0,12-12-248 0 0,-18 8 33 0 0,0-1-1 0 0,-1 1 1 0 0,-1-1 0 0 0,0 0 0 0 0,-2 0 0 0 0,0 0 0 0 0,0 0-1 0 0,-2-1 1 0 0,0 1 0 0 0,0-1 0 0 0,-2 1 0 0 0,0-1 0 0 0,-1 1 0 0 0,-1 0-1 0 0,0 0 1 0 0,-1 0 0 0 0,-1 0 0 0 0,0 0 0 0 0,-7-12-33 0 0,-5 3-202 0 0,-1 0 1 0 0,-1 1 0 0 0,-1 1-1 0 0,-1 1 1 0 0,-1 1 0 0 0,-1 1-1 0 0,0 1 1 0 0,-2 0-1 0 0,0 2 1 0 0,-1 1 0 0 0,-1 2-1 0 0,0 0 1 0 0,-1 2 0 0 0,0 1-1 0 0,-1 1 1 0 0,0 1-1 0 0,-1 2 1 0 0,0 1 0 0 0,0 1-1 0 0,-20 0 202 0 0,13 0-5 0 0,0 2-1 0 0,0 1 1 0 0,-1 2-1 0 0,1 1 0 0 0,0 3 1 0 0,0 0-1 0 0,0 3 1 0 0,1 1-1 0 0,-1 1 1 0 0,2 3-1 0 0,0 0 0 0 0,0 2 1 0 0,1 2-1 0 0,1 1 1 0 0,1 2-1 0 0,0 1 0 0 0,1 1 1 0 0,2 2-1 0 0,0 1 1 0 0,1 1-1 0 0,2 2 1 0 0,-22 27 5 0 0,39-41-40 0 0,0 0 1 0 0,2 0 0 0 0,-1 1-1 0 0,2 0 1 0 0,0 0 0 0 0,0 1-1 0 0,1 0 1 0 0,1 0 0 0 0,1 0-1 0 0,0 0 1 0 0,-1 14 39 0 0,35 96-3136 0 0,1-80-878 0 0,-6-14-3704 0 0</inkml:trace>
  <inkml:trace contextRef="#ctx0" brushRef="#br0" timeOffset="12202.81">2130 1797 4553 0 0,'0'0'2607'0'0,"0"0"-650"0"0,0 0-344 0 0,0 0-260 0 0,0 0-368 0 0,0 0-421 0 0,0 0-434 0 0,0 0-390 0 0,0 0-329 0 0,0 0-259 0 0,0 0-51 0 0,-1-5-141 0 0,40 133 2610 0 0,-38-40-865 0 0,0-2-4180 0 0,0-79 82 0 0,2-2-2140 0 0</inkml:trace>
  <inkml:trace contextRef="#ctx0" brushRef="#br0" timeOffset="12510.705">1923 1925 8978 0 0,'0'0'1295'0'0,"0"0"-335"0"0,0 0-513 0 0,0 0-230 0 0,0 0 73 0 0,0 0 244 0 0,0 0 205 0 0,0 0 20 0 0,0 0-140 0 0,0 0-235 0 0,36-10-179 0 0,120-30-106 0 0,34 27-208 0 0,-139 13-371 0 0,71 0-5076 0 0,-87 2-3505 0 0</inkml:trace>
  <inkml:trace contextRef="#ctx0" brushRef="#br0" timeOffset="13354.915">3924 3043 7130 0 0,'0'0'2781'0'0,"0"0"-424"0"0,0 0-657 0 0,0 0-482 0 0,0 0-349 0 0,0 0-270 0 0,0 0-213 0 0,0 0-121 0 0,0 0-34 0 0,0 0-13 0 0,0 0 33 0 0,0 0 51 0 0,0 0 35 0 0,10-3 0 0 0,314-53 686 0 0,-212 45-3660 0 0,-3 5-4437 0 0,-79 5-2915 0 0</inkml:trace>
  <inkml:trace contextRef="#ctx0" brushRef="#br0" timeOffset="14051.407">2686 3246 10034 0 0,'0'0'863'0'0,"0"0"-748"0"0,0 0-725 0 0,0 0-223 0 0,0 0 203 0 0,0 0 420 0 0,0 0 304 0 0,0 0 82 0 0,0 0 27 0 0,0 0 2 0 0,0 0-14 0 0,-3 28-24 0 0,-17 135 82 0 0,18 23 945 0 0,-5-165-2426 0 0,1-10-2671 0 0,2-6-2170 0 0</inkml:trace>
  <inkml:trace contextRef="#ctx0" brushRef="#br0" timeOffset="14234.895">2361 3471 13563 0 0,'0'0'1024'0'0,"0"0"-544"0"0,0 0-640 0 0,0 0-112 0 0,0 0 176 0 0,0 0 256 0 0,0 0 144 0 0,0 0-8 0 0,0 0-64 0 0,0 0-56 0 0,222 6-32 0 0,-174-4-24 0 0,0-2-64 0 0,3 2-208 0 0,-5 1-1000 0 0,-6 1-1720 0 0,-17 0-7651 0 0</inkml:trace>
  <inkml:trace contextRef="#ctx0" brushRef="#br0" timeOffset="14920.24">3713 4484 4489 0 0,'0'0'2206'0'0,"0"0"-10"0"0,0 0-155 0 0,0 0-220 0 0,0 0-198 0 0,0 0-176 0 0,0 0-202 0 0,0 0-202 0 0,0 0-214 0 0,0 0-195 0 0,0 0-176 0 0,0 0-126 0 0,0 0-97 0 0,12-19-72 0 0,40-57-35 0 0,-3 51-5 0 0,-40 27-126 0 0,153 18-1435 0 0,-92-8-5405 0 0,-40-8-3517 0 0</inkml:trace>
  <inkml:trace contextRef="#ctx0" brushRef="#br0" timeOffset="15873.972">2343 4423 5513 0 0,'0'0'4857'0'0,"0"0"-2448"0"0,0 0-1406 0 0,0 0-833 0 0,0 0-692 0 0,0 0-383 0 0,0 0 58 0 0,0 0 307 0 0,0 0 419 0 0,0 0 268 0 0,0 0 45 0 0,0 0-28 0 0,0 0-23 0 0,-1 18-30 0 0,-20 141 180 0 0,11-24 118 0 0,25-114-5876 0 0,-11-19-1538 0 0</inkml:trace>
  <inkml:trace contextRef="#ctx0" brushRef="#br0" timeOffset="16194.628">2081 4606 6105 0 0,'0'0'1241'0'0,"0"0"-569"0"0,0 0-864 0 0,0 0-64 0 0,0 0 312 0 0,0 0 408 0 0,0 0 576 0 0,0 0 192 0 0,0 0-96 0 0,0 0-183 0 0,0 0-321 0 0,0 0-240 0 0,228-10-152 0 0,-176 3-216 0 0,3-1-520 0 0,-2 1-1409 0 0,-9 3-1447 0 0,-19 0-4634 0 0</inkml:trace>
  <inkml:trace contextRef="#ctx0" brushRef="#br0" timeOffset="16610.011">1199 4357 7890 0 0,'0'0'2193'0'0,"0"0"-531"0"0,0 0-540 0 0,0 0-431 0 0,0 0-295 0 0,0 0-74 0 0,0 0 84 0 0,0 0 147 0 0,0 0 205 0 0,0 0 127 0 0,0 0 30 0 0,0 0-49 0 0,18-2-208 0 0,-2 0-1234 0 0,193-15 2553 0 0,-133 16-5804 0 0,-9 7-6359 0 0,-53-4 3481 0 0</inkml:trace>
  <inkml:trace contextRef="#ctx0" brushRef="#br0" timeOffset="17185.232">1266 2681 0 0 0,'0'0'648'0'0,"0"0"-1296"0"0,0 0 648 0 0</inkml:trace>
  <inkml:trace contextRef="#ctx0" brushRef="#br0" timeOffset="17444.515">986 2715 4209 0 0,'0'0'2071'0'0,"0"0"-605"0"0,0 0-686 0 0,0 0-543 0 0,0 0-524 0 0,0 0-470 0 0,0 0-97 0 0,0 0 229 0 0,0 0 442 0 0,0 0 447 0 0,0 0 155 0 0,0 0 27 0 0,0 0 12 0 0,0 7 56 0 0,2 20 94 0 0,-1-25-401 0 0,1 0 1 0 0,0-1-1 0 0,-1 1 1 0 0,1-1-1 0 0,0 1 1 0 0,0-1-1 0 0,0 1 0 0 0,0-1 1 0 0,0 0-1 0 0,0 0 1 0 0,1 0-1 0 0,-1 0 1 0 0,0-1-1 0 0,1 1 1 0 0,-1 0-1 0 0,0-1 0 0 0,1 0 1 0 0,-1 1-1 0 0,0-1 1 0 0,1 0-1 0 0,-1 0 1 0 0,1-1-1 0 0,-1 1 1 0 0,0 0-1 0 0,1-1 0 0 0,-1 1 1 0 0,1-1-208 0 0,5 0 498 0 0,259-55 1682 0 0,-157 42-2534 0 0,-64 16-2574 0 0,-36 5-2772 0 0,-10-3-675 0 0</inkml:trace>
  <inkml:trace contextRef="#ctx0" brushRef="#br0" timeOffset="22211.819">11974 4118 12955 0 0,'0'0'1316'0'0,"0"0"-490"0"0,0 0-969 0 0,0 0-840 0 0,0 0-416 0 0,0 0 67 0 0,0 0 414 0 0,0 0 614 0 0,0 0 392 0 0,0 0 139 0 0,0 0 56 0 0,0 0-3 0 0,0 0-10 0 0,3 26 20 0 0,27 171 1175 0 0,2-48-1253 0 0,-32-124-1802 0 0,1 1-5929 0 0,-1-18 3495 0 0</inkml:trace>
  <inkml:trace contextRef="#ctx0" brushRef="#br0" timeOffset="22418.931">11871 4353 14171 0 0,'0'0'4017'0'0,"0"0"-2481"0"0,0 0-240 0 0,0 0-703 0 0,0 0-409 0 0,0 0-216 0 0,0 0-104 0 0,0 0 72 0 0,0 0 56 0 0,0 0 16 0 0,0 0-32 0 0,217-95-72 0 0,-179 89-112 0 0,6 4-385 0 0,2 2-935 0 0,-12 0-2169 0 0,-11 0-7985 0 0</inkml:trace>
  <inkml:trace contextRef="#ctx0" brushRef="#br0" timeOffset="23042.814">12753 2290 9706 0 0,'0'0'1330'0'0,"0"0"-577"0"0,0 0-791 0 0,0 0-263 0 0,0 0 56 0 0,0 0 126 0 0,0 0 207 0 0,0 0 243 0 0,0 0 195 0 0,0 0 192 0 0,0 0 283 0 0,0 0 275 0 0,0 0 136 0 0,7 2-36 0 0,11 2-1028 0 0,1-2 0 0 0,-1 0 0 0 0,1-2 0 0 0,0 0 0 0 0,-1-1 0 0 0,1 0 0 0 0,-1-2 0 0 0,1 0 0 0 0,-1-1-348 0 0,80-9-76 0 0,43 9-2032 0 0,-49 10-7325 0 0,-69-2 104 0 0</inkml:trace>
  <inkml:trace contextRef="#ctx0" brushRef="#br0" timeOffset="23875.43">10542 1197 2809 0 0,'0'0'2333'0'0,"0"0"-646"0"0,0 0-129 0 0,0 0 77 0 0,0 0 47 0 0,0 0 64 0 0,0 0 21 0 0,0 0-96 0 0,0 0-174 0 0,0 0-247 0 0,0 0-286 0 0,4-10-290 0 0,13-32-334 0 0,-12 42-2961 0 0,1 37 2200 0 0,-6-13 416 0 0,-2 138 49 0 0,-7-54 13 0 0,8-103-607 0 0,-2 52 1511 0 0,6-40-3922 0 0,3-4-4853 0 0,-4-12-489 0 0</inkml:trace>
  <inkml:trace contextRef="#ctx0" brushRef="#br0" timeOffset="24091.875">10186 1380 17068 0 0,'0'0'712'0'0,"0"0"-360"0"0,0 0-856 0 0,0 0-280 0 0,0 0 263 0 0,0 0 249 0 0,0 0 496 0 0,0 0 393 0 0,0 0-57 0 0,0 0-96 0 0,198 6-144 0 0,-143-8-112 0 0,8-4-144 0 0,3 2-184 0 0,5 4-696 0 0,-1 0-1577 0 0,-18 0-1384 0 0,-16 0-7273 0 0</inkml:trace>
  <inkml:trace contextRef="#ctx0" brushRef="#br0" timeOffset="25014.872">7927 2275 48 0 0,'0'0'2866'0'0,"0"0"-1891"0"0,0 0-451 0 0,0 0 236 0 0,0 0 246 0 0,0 0 278 0 0,0 0 220 0 0,0 0-14 0 0,0 0-128 0 0,0 0-264 0 0,0 0-300 0 0,2-9 3428 0 0,92 2-3756 0 0,-32 2-1870 0 0,-1 6-4817 0 0,-40 2-3377 0 0</inkml:trace>
  <inkml:trace contextRef="#ctx0" brushRef="#br0" timeOffset="25901.346">8439 3909 3825 0 0,'0'0'760'0'0,"0"0"36"0"0,0 0-132 0 0,0 0-204 0 0,0 0-194 0 0,0 0-164 0 0,0 0-50 0 0,0 0 49 0 0,0 0 55 0 0,0 0 65 0 0,0 0 51 0 0,-5 2 23 0 0,3-1-242 0 0,0-1 0 0 0,0 1 0 0 0,0 0 0 0 0,0 0 0 0 0,1 1 0 0 0,-1-1 0 0 0,0 0 0 0 0,1 0 0 0 0,-1 1 0 0 0,1-1 0 0 0,0 1 0 0 0,-1-1 0 0 0,1 1 0 0 0,0 0 0 0 0,0-1 0 0 0,0 1 0 0 0,0 0 0 0 0,0 0 0 0 0,1 0 0 0 0,-1 0 0 0 0,0 0 0 0 0,1 0 0 0 0,-1 0 0 0 0,1 0 0 0 0,0 0 0 0 0,0 0 0 0 0,0 0 0 0 0,0 0 0 0 0,0 0 1 0 0,0 0-1 0 0,0 0 0 0 0,1 0 0 0 0,-1 0 0 0 0,1 0 0 0 0,-1 0 0 0 0,1 0 0 0 0,0-1 0 0 0,0 1 0 0 0,0 0 0 0 0,0 0 0 0 0,0 0 0 0 0,1 0-53 0 0,9 19 155 0 0,-1 1 1 0 0,-1 1 0 0 0,-1-1-1 0 0,-1 1 1 0 0,-1 1-1 0 0,-1 0 1 0 0,-1-1-1 0 0,-2 1 1 0 0,0 0-1 0 0,-1 1 1 0 0,-1-1 0 0 0,-1 0-1 0 0,-2 0 1 0 0,-2 8-156 0 0,-11 24-3298 0 0,12-44 230 0 0,2-4-2941 0 0</inkml:trace>
  <inkml:trace contextRef="#ctx0" brushRef="#br0" timeOffset="26182.712">8186 4166 13659 0 0,'0'0'2961'0'0,"0"0"-2073"0"0,0 0-168 0 0,0 0-360 0 0,0 0-176 0 0,0 0 8 0 0,0 0 80 0 0,0 0 168 0 0,0 0 8 0 0,0 0-80 0 0,0 0-152 0 0,227-49-136 0 0,-174 49-24 0 0,6 0-88 0 0,8 5-192 0 0,3 7-784 0 0,-15-3-2193 0 0,-19-3-8497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8:17.37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7628 323 8058 0 0,'0'0'2036'0'0,"0"0"-378"0"0,0 0-130 0 0,0 0 17 0 0,0 0 0 0 0,0 0-129 0 0,0 0-199 0 0,0 0-241 0 0,0 0-236 0 0,0 0-176 0 0,0 0-116 0 0,19-22-105 0 0,57-70-103 0 0,-28 55-53 0 0,-39 38-283 0 0,-9-1 60 0 0,0 0 20 0 0,0 0 22 0 0,0 0 14 0 0,0 0-2 0 0,-20-4-157 0 0,-35 0 40 0 0,-1 3 0 0 0,1 3 0 0 0,0 2 1 0 0,0 2-1 0 0,0 3 0 0 0,1 2 0 0 0,1 2 0 0 0,0 3 0 0 0,0 2 0 0 0,2 2 1 0 0,0 2-1 0 0,2 3 0 0 0,1 2 0 0 0,0 2 0 0 0,-20 18 99 0 0,44-31-44 0 0,1 1-1 0 0,0 1 1 0 0,2 1 0 0 0,0 1 0 0 0,1 0-1 0 0,1 2 1 0 0,1 0 0 0 0,1 1-1 0 0,1 1 1 0 0,1 0 0 0 0,1 2-1 0 0,1-1 1 0 0,2 2 0 0 0,0-1-1 0 0,2 1 1 0 0,1 1 0 0 0,1 0-1 0 0,1 0 1 0 0,2 0 0 0 0,0 1 0 0 0,2-1-1 0 0,2 12 45 0 0,1-31 32 0 0,1 0 0 0 0,0 1 0 0 0,0-1 0 0 0,1 0 1 0 0,0-1-1 0 0,1 1 0 0 0,0-1 0 0 0,0 1 0 0 0,1-1 0 0 0,0 0 0 0 0,1-1 0 0 0,-1 1 0 0 0,2-1 0 0 0,-1 0 0 0 0,1-1 0 0 0,0 1 0 0 0,0-1 0 0 0,0-1 0 0 0,1 1 0 0 0,0-1 1 0 0,0-1-1 0 0,0 0 0 0 0,1 0 0 0 0,0 0 0 0 0,-1-1 0 0 0,1 0 0 0 0,7 1-32 0 0,18 4 280 0 0,0-1 1 0 0,0-2-1 0 0,1-1 1 0 0,0-2-1 0 0,0-1 1 0 0,28-4-281 0 0,1-3 224 0 0,0-4 0 0 0,0-2 0 0 0,-2-4 1 0 0,0-1-1 0 0,0-4 0 0 0,-2-2 0 0 0,40-23-224 0 0,-14-8 730 0 0,-85 53-670 0 0,-1 1-56 0 0,0 0-81 0 0,0 0-123 0 0,0 0-185 0 0,0 30-1803 0 0,3 7-1040 0 0,5-15-3487 0 0,-4-12-3476 0 0</inkml:trace>
  <inkml:trace contextRef="#ctx0" brushRef="#br0" timeOffset="678.238">8165 1260 14587 0 0,'0'0'-963'0'0,"0"0"-84"0"0,0 0 265 0 0,0 0 497 0 0,0 0 679 0 0,0 0 566 0 0,0 0 272 0 0,0 0 111 0 0,0 0-80 0 0,0 0-261 0 0,0 0-218 0 0,0 0-139 0 0,0 0-136 0 0,30-12-147 0 0,97-41-112 0 0,7-33 48 0 0,-108 67-81 0 0,-2 0-1 0 0,0-2 0 0 0,-2-1 0 0 0,0-1 1 0 0,-2-1-1 0 0,18-26-216 0 0,-31 37-1611 0 0,-19 36 227 0 0,-9 34 1367 0 0,2 2 0 0 0,2 0 0 0 0,4 0 0 0 0,2 1 1 0 0,2 1-1 0 0,3 0 0 0 0,3 0 0 0 0,3 34 17 0 0,6 95 47 0 0,-6-189 51 0 0,0-1 69 0 0,-31 0 504 0 0,-202 2 1237 0 0,232-2-1542 0 0,1 0 19 0 0,0 0-11 0 0,25-1 922 0 0,211-46-477 0 0,148-14-586 0 0,-319 36 530 0 0,-109 18-2566 0 0,-26 4-2358 0 0,24 4-3234 0 0,26 1-3157 0 0</inkml:trace>
  <inkml:trace contextRef="#ctx0" brushRef="#br0" timeOffset="2582.581">18126 304 5713 0 0,'0'0'1626'0'0,"0"0"-228"0"0,0 0-233 0 0,0 0-151 0 0,0 0-189 0 0,0 0-258 0 0,0 0-276 0 0,0 0-254 0 0,0 0-182 0 0,0 0-95 0 0,0 0 1 0 0,4 2 600 0 0,2 0 7401 0 0,-10-5-7909 0 0,1 0 0 0 0,-1 0-1 0 0,1 0 1 0 0,-1 1 0 0 0,0 0 0 0 0,0 0 0 0 0,0 0-1 0 0,-1 0 1 0 0,1 0 0 0 0,0 1 0 0 0,0 0 0 0 0,-1 0-1 0 0,1 0 1 0 0,-1 0 0 0 0,1 1 0 0 0,-1 0-1 0 0,1-1 1 0 0,-1 2 0 0 0,1-1 0 0 0,-1 1 147 0 0,-3-2-82 0 0,-66 2 64 0 0,0 3 0 0 0,1 3 1 0 0,-1 3-1 0 0,2 3 0 0 0,0 4 0 0 0,0 3 1 0 0,2 3-1 0 0,1 2 0 0 0,-21 14 18 0 0,66-31-12 0 0,-1 1 0 0 0,1 0 0 0 0,0 2-1 0 0,1 1 1 0 0,0 1 0 0 0,1 1 0 0 0,0 1 0 0 0,1 1 0 0 0,1 1-1 0 0,1 0 1 0 0,0 2 0 0 0,2 0 0 0 0,0 1 0 0 0,1 0 0 0 0,0 2 0 0 0,2 0-1 0 0,1 0 1 0 0,0 3 12 0 0,10-14 38 0 0,1-1 0 0 0,0 2 0 0 0,1-1-1 0 0,0 0 1 0 0,0 0 0 0 0,1 0 0 0 0,1 0-1 0 0,0 0 1 0 0,0 0 0 0 0,1 0 0 0 0,1 0-1 0 0,0 0 1 0 0,0 0 0 0 0,1-1 0 0 0,0 0-1 0 0,1 1 1 0 0,0-2 0 0 0,1 1 0 0 0,0 0 0 0 0,0-1-1 0 0,1-1 1 0 0,1 1 0 0 0,-1-1 0 0 0,1 0-1 0 0,0 0 1 0 0,1-1 0 0 0,0-1 0 0 0,4 4-38 0 0,19 11 155 0 0,0 0 1 0 0,0-3 0 0 0,2 0 0 0 0,1-2 0 0 0,0-2 0 0 0,0-1 0 0 0,33 6-156 0 0,-37-10 230 0 0,0-2 0 0 0,1-2 0 0 0,0-1 0 0 0,0-1 0 0 0,1-2 0 0 0,-1-1 0 0 0,0-1 0 0 0,0-2 0 0 0,0-1 0 0 0,0-2 0 0 0,0-1 0 0 0,-1-2 0 0 0,0 0 0 0 0,-1-2 0 0 0,0-2 0 0 0,26-15-230 0 0,-56 29-73 0 0,0-1 0 0 0,0 1 0 0 0,0-1 0 0 0,0 1 0 0 0,0-1 0 0 0,0 1 0 0 0,0-1 0 0 0,0 1 0 0 0,0-1 0 0 0,0 1 0 0 0,0-1 0 0 0,0 1 0 0 0,0-1 0 0 0,0 1 0 0 0,0-1 0 0 0,1 1 0 0 0,-1-1 0 0 0,0 1 0 0 0,0-1 0 0 0,1 1 0 0 0,-1-1 0 0 0,0 1 0 0 0,0-1 0 0 0,1 0 0 0 0,-1 1 0 0 0,1-1 0 0 0,-1 0 0 0 0,0 1 0 0 0,1-1 0 0 0,-1 0 0 0 0,1 1 0 0 0,-1-1 0 0 0,1 0 0 0 0,-1 0 0 0 0,1 0 0 0 0,-1 1 0 0 0,1-1 0 0 0,-1 0 0 0 0,1 0 0 0 0,-1 0 0 0 0,1 0 0 0 0,-1 0 0 0 0,1 0 0 0 0,-1 0 0 0 0,1 0 0 0 0,-1 0 0 0 0,1 0 0 0 0,-1 0 0 0 0,1 0 0 0 0,-1 0 0 0 0,1-1 0 0 0,-1 1 0 0 0,1 0 0 0 0,-1 0 0 0 0,1 0 0 0 0,-1-1 0 0 0,1 1 0 0 0,-1 0 0 0 0,0-1 73 0 0,-1 23-2543 0 0,1 6-5519 0 0,2-18 415 0 0</inkml:trace>
  <inkml:trace contextRef="#ctx0" brushRef="#br0" timeOffset="2878.319">18368 1172 12339 0 0,'0'0'1351'0'0,"0"0"-162"0"0,0 0-429 0 0,0 0-281 0 0,0 0-96 0 0,0 0-16 0 0,0 0-42 0 0,0 0-70 0 0,0 0-105 0 0,35-13-80 0 0,109-39-49 0 0,-44 39-22 0 0,-66 13-74 0 0,1 1 1 0 0,-1 1 0 0 0,1 2-1 0 0,-1 1 1 0 0,-1 2-1 0 0,1 2 1 0 0,-1 0 0 0 0,0 3-1 0 0,11 5 75 0 0,-43-16-19 0 0,1-1 0 0 0,-1 1 1 0 0,1 0-1 0 0,-1-1 0 0 0,0 1 0 0 0,1 0 0 0 0,-1 0 0 0 0,0 0 0 0 0,0 0 0 0 0,0 0 0 0 0,0 0 0 0 0,0 0 1 0 0,0 0-1 0 0,0 0 0 0 0,0 1 0 0 0,0-1 0 0 0,0 0 0 0 0,-1 1 0 0 0,1-1 0 0 0,0 0 0 0 0,-1 1 0 0 0,1-1 1 0 0,-1 1-1 0 0,0-1 0 0 0,1 1 0 0 0,-1-1 0 0 0,0 1 0 0 0,0-1 0 0 0,0 1 0 0 0,0-1 0 0 0,0 1 0 0 0,-1-1 0 0 0,1 1 1 0 0,0-1-1 0 0,-1 1 0 0 0,1-1 0 0 0,-1 1 0 0 0,1-1 0 0 0,-1 0 0 0 0,0 1 0 0 0,1-1 0 0 0,-1 0 0 0 0,0 1 1 0 0,0-1-1 0 0,0 0 0 0 0,0 0 0 0 0,0 0 0 0 0,0 0 0 0 0,0 0 0 0 0,-1 0 0 0 0,1 0 0 0 0,0 0 0 0 0,0-1 0 0 0,-1 1 1 0 0,1 0-1 0 0,-1-1 0 0 0,0 1 19 0 0,-90 53 762 0 0,81-48-823 0 0,-76 36 279 0 0,44-23-190 0 0,1 1 0 0 0,2 3 0 0 0,0 1 1 0 0,1 1-1 0 0,2 3 0 0 0,-1 2-28 0 0,36-29 7 0 0,1-1-1 0 0,-1 1 1 0 0,1 0-1 0 0,-1 0 1 0 0,1 0 0 0 0,0 0-1 0 0,-1 0 1 0 0,1 1 0 0 0,0-1-1 0 0,0 0 1 0 0,0 0 0 0 0,0 1-1 0 0,0-1 1 0 0,0 1-1 0 0,0-1 1 0 0,0 1 0 0 0,1-1-1 0 0,-1 1 1 0 0,1 0 0 0 0,-1-1-1 0 0,1 1 1 0 0,-1 0-1 0 0,1-1 1 0 0,0 1 0 0 0,0 0-1 0 0,0 0 1 0 0,0-1 0 0 0,0 1-1 0 0,0 0 1 0 0,1-1-1 0 0,-1 1 1 0 0,0 0 0 0 0,1-1-1 0 0,0 1 1 0 0,-1 0 0 0 0,1-1-1 0 0,0 1 1 0 0,0-1-1 0 0,-1 1 1 0 0,1-1 0 0 0,0 1-1 0 0,1-1 1 0 0,-1 0 0 0 0,0 0-1 0 0,0 1 1 0 0,0-1-1 0 0,1 0 1 0 0,-1 0 0 0 0,1 0-1 0 0,-1 0 1 0 0,1-1 0 0 0,1 2-7 0 0,92 21 1121 0 0,207-31-160 0 0,-174-4-4265 0 0,-79 7 540 0 0,-8 1-6847 0 0</inkml:trace>
  <inkml:trace contextRef="#ctx0" brushRef="#br0" timeOffset="12643.714">10351 605 4889 0 0,'0'0'1339'0'0,"0"0"60"0"0,0 0-187 0 0,0 0-188 0 0,0 0-187 0 0,0 0-149 0 0,0 0-141 0 0,0 0-161 0 0,0 0-147 0 0,0 0-111 0 0,0 0-63 0 0,2-11-11 0 0,7-35 19 0 0,30 34 969 0 0,270-19 258 0 0,1780-103 1986 0 0,-1628 113-3210 0 0,695-10 471 0 0,-989 47-737 0 0,-166-15 26 0 0,-1 0-1 0 0,0 1 0 0 0,0-1 0 0 0,0 1 0 0 0,0-1 1 0 0,0 1-1 0 0,0-1 0 0 0,0 1 0 0 0,0-1 1 0 0,-1 0-1 0 0,1 1 0 0 0,0-1 0 0 0,-1 1 0 0 0,1-1 1 0 0,-1 0-1 0 0,0 1 0 0 0,1-1 0 0 0,-1 0 0 0 0,0 0 1 0 0,0 0-1 0 0,0 1 0 0 0,0-1 0 0 0,0 0 1 0 0,0 0-1 0 0,0 0 0 0 0,0-1 0 0 0,0 1 0 0 0,0 0 1 0 0,-1 0-1 0 0,1 0 0 0 0,0-1 0 0 0,-1 1 1 0 0,1-1-1 0 0,0 1 0 0 0,-1-1 0 0 0,1 0 0 0 0,-1 1 1 0 0,1-1-1 0 0,-1 0 0 0 0,1 0 0 0 0,-1 0 165 0 0,-20 7-5905 0 0,15-6-375 0 0</inkml:trace>
  <inkml:trace contextRef="#ctx0" brushRef="#br0" timeOffset="12922.793">14188 18 13683 0 0,'0'0'591'0'0,"0"0"-102"0"0,0 0-191 0 0,0 0-297 0 0,0 0-420 0 0,0 0-369 0 0,0 0-219 0 0,0 0-22 0 0,0 0 275 0 0,0 0 351 0 0,0 0 303 0 0,0 0 314 0 0,0 0 123 0 0,0-4 42 0 0,5-9 165 0 0,13 33 144 0 0,12 12-223 0 0,21 1-198 0 0,1-2 0 0 0,1-3 0 0 0,2-2-1 0 0,1-3 1 0 0,1-1 0 0 0,0-4 0 0 0,2-2-1 0 0,59 9-266 0 0,-14 0 188 0 0,84 28 2017 0 0,-187-50-2176 0 0,0-1 1 0 0,0 0 0 0 0,-1 1 0 0 0,1-1-1 0 0,-1 1 1 0 0,0-1 0 0 0,0 1-1 0 0,0-1 1 0 0,0 1 0 0 0,0-1 0 0 0,-1 1-1 0 0,1-1 1 0 0,-1 1 0 0 0,1-1-1 0 0,-1 1 1 0 0,0-1 0 0 0,0 0 0 0 0,0 1-1 0 0,0-1 1 0 0,0 0 0 0 0,-1 0-1 0 0,1 0 1 0 0,-1 0 0 0 0,1 0 0 0 0,-1 0-1 0 0,0 0 1 0 0,0-1 0 0 0,0 1-1 0 0,0 0 1 0 0,0-1 0 0 0,0 0 0 0 0,0 1-1 0 0,0-1 1 0 0,-1 0 0 0 0,1 0-1 0 0,0-1 1 0 0,-1 1 0 0 0,1 0 0 0 0,-1-1-1 0 0,1 1 1 0 0,-1-1-30 0 0,-2 3 17 0 0,-194 102 362 0 0,152-85-592 0 0,0 3-1 0 0,2 1 0 0 0,1 2 0 0 0,1 3 0 0 0,2 1 0 0 0,1 2 0 0 0,-19 20 214 0 0,27-10-3065 0 0,15-13-2621 0 0,10-13-3396 0 0</inkml:trace>
  <inkml:trace contextRef="#ctx0" brushRef="#br0" timeOffset="12923.793">578 2018 2176 0 0,'0'0'1756'0'0,"0"0"-111"0"0,0 0 12 0 0,0 0 4 0 0,0 0-179 0 0,0 0-258 0 0,0 0-194 0 0,0 0-226 0 0,0 0-168 0 0,0 0-163 0 0,0 0-154 0 0,-3-4-127 0 0,-8-8-2704 0 0,31 60 1756 0 0,-8-16 962 0 0,81 439 240 0 0,-86-422 1033 0 0,-40-54-1133 0 0,28 1-912 0 0,0 1 0 0 0,0-2 0 0 0,0 1 0 0 0,0 0 0 0 0,1-1 0 0 0,0 0 0 0 0,0 0 0 0 0,0 0 0 0 0,0 0 0 0 0,1-1 0 0 0,0 0 0 0 0,0 1 0 0 0,1-1 1 0 0,-1 0-1 0 0,1 0 0 0 0,0-1 0 0 0,0-1 566 0 0,-7-18-1894 0 0,3 14-855 0 0</inkml:trace>
  <inkml:trace contextRef="#ctx0" brushRef="#br0" timeOffset="13226.419">429 2207 936 0 0,'0'0'1878'0'0,"0"0"-504"0"0,0 0-37 0 0,0 0 97 0 0,0 0-19 0 0,0 0-155 0 0,0 0-214 0 0,0 0-164 0 0,0 0-95 0 0,0 0-48 0 0,0 0-64 0 0,-13-33-100 0 0,-36-98-157 0 0,51 83-117 0 0,3 46-265 0 0,20-10 33 0 0,1 1 0 0 0,-1 1 1 0 0,2 1-1 0 0,-1 1 1 0 0,1 2-1 0 0,1 0 1 0 0,-1 2-1 0 0,1 1 1 0 0,-1 2-1 0 0,1 0 1 0 0,0 2-1 0 0,0 1 1 0 0,22 4-70 0 0,-42-5 14 0 0,26 0-53 0 0,1 2 0 0 0,-1 1 1 0 0,0 2-1 0 0,0 1 0 0 0,-1 2 0 0 0,0 1 0 0 0,0 2 0 0 0,-1 1 0 0 0,-1 1 1 0 0,0 2-1 0 0,-1 1 0 0 0,-1 2 0 0 0,-1 0 0 0 0,0 2 0 0 0,13 14 39 0 0,-33-25 15 0 0,0 1 0 0 0,0 0 0 0 0,-1 0 0 0 0,0 1 0 0 0,-1-1 0 0 0,-1 1 0 0 0,0 1 0 0 0,0-1 0 0 0,-1 1 0 0 0,-1 0 0 0 0,0 0-1 0 0,-1 0 1 0 0,0 0 0 0 0,-1 1 0 0 0,0-1 0 0 0,-1 0 0 0 0,-1 0 0 0 0,0 1 0 0 0,-1-1 0 0 0,0 0 0 0 0,-1 0 0 0 0,-2 4-15 0 0,-3 8 216 0 0,-1 0 1 0 0,-1-1 0 0 0,-1 0-1 0 0,-1 0 1 0 0,-1-1 0 0 0,-1-1-1 0 0,-1 0 1 0 0,-1-1 0 0 0,-1 0-1 0 0,-15 13-216 0 0,-1-3 298 0 0,0-2 0 0 0,-2-1 0 0 0,-2-1-1 0 0,0-3 1 0 0,-1-1 0 0 0,-2-1-1 0 0,0-2 1 0 0,-1-3 0 0 0,-1-1-1 0 0,-1-1 1 0 0,0-3 0 0 0,0-1 0 0 0,-1-3-1 0 0,-1-1 1 0 0,1-3 0 0 0,-1-1-1 0 0,0-2 1 0 0,-6-2-298 0 0,30-1 123 0 0,0-1 0 0 0,1-1 0 0 0,-1-1 0 0 0,1 0 0 0 0,0-2 0 0 0,0 0 0 0 0,0-1 0 0 0,1-1 0 0 0,1-1 0 0 0,-1-1 0 0 0,2 0 0 0 0,-1-1 0 0 0,2-1 0 0 0,0-1 0 0 0,0 0 0 0 0,1-1-1 0 0,1-1 1 0 0,1 0 0 0 0,0-1 0 0 0,1 0 0 0 0,0-1 0 0 0,2 0 0 0 0,0-1 0 0 0,-5-16-123 0 0,5-43-512 0 0,60 73-2262 0 0,-28 10 2358 0 0,1 2 0 0 0,-1 0 0 0 0,-1 1 0 0 0,1 1 0 0 0,-1 2 0 0 0,-1 0 0 0 0,18 13 416 0 0,28 13-2533 0 0,83 36-7725 0 0,-116-59 3015 0 0</inkml:trace>
  <inkml:trace contextRef="#ctx0" brushRef="#br0" timeOffset="13534.116">1436 2664 20364 0 0,'0'0'386'0'0,"0"0"-293"0"0,0 0-452 0 0,0 0-567 0 0,0 0-396 0 0,0 0 62 0 0,0 0 281 0 0,0 0 452 0 0,0 0 430 0 0,0 0 163 0 0,0 0 66 0 0,0 0 15 0 0,0 0 0 0 0,6 23-38 0 0,32 119 122 0 0,59 1 784 0 0,-38-95-5208 0 0,-34-28-3050 0 0,-13-14 1459 0 0</inkml:trace>
  <inkml:trace contextRef="#ctx0" brushRef="#br0" timeOffset="13791.473">1556 1911 21373 0 0,'0'0'125'0'0,"0"0"-70"0"0,0 0-310 0 0,0 0-357 0 0,0 0-186 0 0,0 0 17 0 0,0 0 161 0 0,0 0 170 0 0,0 0 39 0 0,0 0-7 0 0,0 0-12 0 0,34-19 37 0 0,104-54 61 0 0,-137 72 319 0 0,0-1 1 0 0,0 1-1 0 0,0 0 1 0 0,0 0-1 0 0,0 0 1 0 0,0 0-1 0 0,0 1 1 0 0,0-1-1 0 0,0 0 0 0 0,1 0 1 0 0,-1 1-1 0 0,0-1 1 0 0,0 1-1 0 0,1-1 1 0 0,-1 1-1 0 0,0-1 1 0 0,1 1-1 0 0,-1 0 1 0 0,0-1-1 0 0,1 1 1 0 0,-1 0-1 0 0,1 0 1 0 0,-1 0-1 0 0,0 0 0 0 0,1 1 1 0 0,-1-1-1 0 0,0 0 1 0 0,1 0-1 0 0,-1 1 1 0 0,0-1-1 0 0,1 1 1 0 0,-1-1-1 0 0,0 1 1 0 0,0 0-1 0 0,1 0 1 0 0,-1-1-1 0 0,0 1 1 0 0,0 0-1 0 0,0 0 1 0 0,0 0-1 0 0,0 0 0 0 0,0 0 1 0 0,0 0-1 0 0,0 0 1 0 0,-1 0-1 0 0,1 1 13 0 0,3 5-189 0 0,32 32-2654 0 0,-10-14-2310 0 0,-16-15-2138 0 0</inkml:trace>
  <inkml:trace contextRef="#ctx0" brushRef="#br0" timeOffset="16233.897">2162 1746 15995 0 0,'0'0'1133'0'0,"0"0"-210"0"0,0 0-545 0 0,0 0-774 0 0,0 0-820 0 0,0 0-170 0 0,0 0 238 0 0,0 0 467 0 0,0 0 630 0 0,0 0 224 0 0,0 0 59 0 0,-3 39 12 0 0,-9 127-14 0 0,31 64 309 0 0,82 445 483 0 0,-31-101-642 0 0,-69-571-319 0 0,0-1-1 0 0,0 0 0 0 0,0 1 0 0 0,0-1 0 0 0,-1 0 0 0 0,1 1 0 0 0,-1-1 0 0 0,1 1 1 0 0,-1-1-1 0 0,0 1 0 0 0,0 0 0 0 0,0-1 0 0 0,0 1 0 0 0,0-1 0 0 0,-1 1 0 0 0,1-1 0 0 0,-1 1 1 0 0,1-1-1 0 0,-1 0 0 0 0,0 1 0 0 0,0-1 0 0 0,0 0 0 0 0,-1 1 0 0 0,1-1 0 0 0,0 0 0 0 0,-1 0 1 0 0,1 0-1 0 0,-1 0 0 0 0,0 0 0 0 0,0-1 0 0 0,0 1 0 0 0,0 0 0 0 0,0-1 0 0 0,0 1 0 0 0,0-1 1 0 0,0 0-1 0 0,0 0 0 0 0,-1 0 0 0 0,1 0 0 0 0,-1 0-60 0 0,-40 9 247 0 0,0-2 0 0 0,-1-2 0 0 0,1-2-1 0 0,-1-2 1 0 0,0-2 0 0 0,0-1 0 0 0,0-3 0 0 0,1-1-1 0 0,0-3 1 0 0,0-1 0 0 0,0-2 0 0 0,-37-16-247 0 0,76 26 10 0 0,-4-1 51 0 0,1 0 0 0 0,0 0-1 0 0,0 0 1 0 0,1-1 0 0 0,-1 0 0 0 0,1 0-1 0 0,-1-1 1 0 0,1 1 0 0 0,0-1 0 0 0,0-1 0 0 0,0 1-1 0 0,1-1 1 0 0,0 0 0 0 0,0-1 0 0 0,0 1-1 0 0,0-1 1 0 0,1 0 0 0 0,0 0 0 0 0,0 0 0 0 0,-1-4-61 0 0,63-34-2125 0 0,450-173-399 0 0,-472 201 2363 0 0,-2-2 0 0 0,0-2 0 0 0,-2-1 1 0 0,0-1-1 0 0,-1-2 0 0 0,-1-1 0 0 0,-1-1 0 0 0,-2-1 1 0 0,-1-2-1 0 0,-1-1 0 0 0,-1-1 0 0 0,-2-1 1 0 0,-1 0-1 0 0,-2-2 0 0 0,-1 0 0 0 0,-1-2 1 0 0,-2 0-1 0 0,-2 0 0 0 0,-1-1 0 0 0,-1-8 161 0 0,-6-6 320 0 0,-2 0 0 0 0,-2 0 0 0 0,-3 0 1 0 0,-2 0-1 0 0,-2 0 0 0 0,-2 1 0 0 0,-2 0 0 0 0,-3 0 0 0 0,-4-4-320 0 0,-30-105 2154 0 0,68 215-7200 0 0,11 34 4379 0 0,12 37 1445 0 0,-6-6-643 0 0,-6 2 1 0 0,-5 1-1 0 0,-6 1 0 0 0,-5 0 0 0 0,-6 2 0 0 0,-5 0 1 0 0,-6-1-1 0 0,-8 30-135 0 0,16-38 503 0 0,-1-181 2599 0 0,-9-61-4313 0 0,-2 108 1152 0 0,-2 1 1 0 0,1 0 0 0 0,-2 0 0 0 0,0 0 0 0 0,-1 1-1 0 0,0 0 1 0 0,-1 1 0 0 0,-1 0 0 0 0,0 0 0 0 0,-1 1-1 0 0,0 1 1 0 0,0 0 0 0 0,-1 1 0 0 0,-1 0 0 0 0,0 1-1 0 0,0 0 1 0 0,-1 1 0 0 0,0 1 0 0 0,0 0 0 0 0,-1 1-1 0 0,0 1 1 0 0,0 1 0 0 0,0 0 0 0 0,0 1 0 0 0,-1 0-1 0 0,0 2 1 0 0,1 0 0 0 0,-15 1 58 0 0,29-1-52 0 0,0 1-1 0 0,0 0 1 0 0,0 0-1 0 0,-1 0 1 0 0,1 0-1 0 0,0 0 1 0 0,0 0 0 0 0,0 0-1 0 0,-1 1 1 0 0,1-1-1 0 0,0 1 1 0 0,0 0-1 0 0,0-1 1 0 0,0 1 0 0 0,0 0-1 0 0,0 0 1 0 0,0 0-1 0 0,0 1 1 0 0,0-1-1 0 0,0 0 1 0 0,1 1 0 0 0,-1-1-1 0 0,1 1 1 0 0,-1 0-1 0 0,1-1 1 0 0,-1 1-1 0 0,1 0 1 0 0,0 0 0 0 0,0 0-1 0 0,0 0 1 0 0,0 0-1 0 0,0 0 1 0 0,1 0-1 0 0,-1 0 1 0 0,0 0 0 0 0,1 1-1 0 0,0-1 1 0 0,-1 0-1 0 0,1 0 1 0 0,0 1-1 0 0,0-1 1 0 0,0 0 0 0 0,1 0-1 0 0,-1 0 1 0 0,0 1-1 0 0,1-1 1 0 0,-1 0-1 0 0,1 0 1 0 0,0 0 0 0 0,0 0-1 0 0,0 0 1 0 0,0 0-1 0 0,0 0 1 0 0,0 0-1 0 0,1 0 1 0 0,-1-1 0 0 0,0 1-1 0 0,1 0 1 0 0,0-1-1 0 0,-1 1 1 0 0,1-1-1 0 0,0 0 1 0 0,0 1 0 0 0,1 0 52 0 0,18 4 207 0 0,-1-1 0 0 0,1 0 1 0 0,1-2-1 0 0,-1 0 0 0 0,1-2 0 0 0,-1 0 1 0 0,1-2-1 0 0,-1 0 0 0 0,1-1 1 0 0,-1-1-1 0 0,5-2-207 0 0,29-5-1 0 0,0-1 1 0 0,-1-4-1 0 0,0-2 0 0 0,-2-2 1 0 0,0-2-1 0 0,-1-2 0 0 0,-1-3 1 0 0,-1-2-1 0 0,-2-2 0 0 0,41-33 1 0 0,17-67 978 0 0,-102 126-915 0 0,0-1 0 0 0,-1 1 0 0 0,0-1 0 0 0,0 0 0 0 0,0 0 0 0 0,0 0 0 0 0,-1 0 1 0 0,0-1-1 0 0,0 1 0 0 0,0 0 0 0 0,-1-1 0 0 0,1 1 0 0 0,-1 0 0 0 0,-1-1 0 0 0,1 1 0 0 0,-1 0 0 0 0,0 0 1 0 0,0-1-1 0 0,0 1 0 0 0,-1 0 0 0 0,0 0 0 0 0,0 0 0 0 0,0 0 0 0 0,-1 1 0 0 0,1-1 0 0 0,-1 1 0 0 0,0-1 1 0 0,-1 1-1 0 0,-1-2-63 0 0,4 5-49 0 0,0-1 0 0 0,0 1 0 0 0,-1-1 0 0 0,1 1 1 0 0,-1 0-1 0 0,1-1 0 0 0,-1 1 0 0 0,1 0 1 0 0,-1 0-1 0 0,0 0 0 0 0,0 0 0 0 0,1 1 0 0 0,-1-1 1 0 0,0 0-1 0 0,0 1 0 0 0,0-1 0 0 0,0 1 0 0 0,0 0 1 0 0,0-1-1 0 0,0 1 0 0 0,0 0 0 0 0,0 0 0 0 0,0 1 1 0 0,1-1-1 0 0,-1 0 0 0 0,0 0 0 0 0,0 1 0 0 0,0-1 1 0 0,0 1-1 0 0,0 0 0 0 0,0 0 0 0 0,1 0 0 0 0,-1-1 1 0 0,0 1-1 0 0,1 1 0 0 0,-1-1 0 0 0,1 0 0 0 0,-1 0 1 0 0,1 1-1 0 0,-1-1 0 0 0,1 1 0 0 0,0-1 0 0 0,0 1 1 0 0,0-1-1 0 0,0 1 0 0 0,0 0 0 0 0,-1 1 49 0 0,-27 89-815 0 0,28-81 868 0 0,1 1 0 0 0,0-1 0 0 0,0 1 0 0 0,1 0 0 0 0,1-1 0 0 0,0 0 0 0 0,1 1 0 0 0,0-1 0 0 0,0 0-1 0 0,1 0 1 0 0,1-1 0 0 0,0 1 0 0 0,0-1 0 0 0,1 0 0 0 0,0 0 0 0 0,1-1 0 0 0,0 0 0 0 0,0 0 0 0 0,1-1 0 0 0,1 1-53 0 0,-3-2 84 0 0,1 0 1 0 0,0-1-1 0 0,1 1 0 0 0,-1-2 1 0 0,1 1-1 0 0,0-1 0 0 0,1 0 1 0 0,-1-1-1 0 0,1 0 0 0 0,0 0 1 0 0,0-1-1 0 0,0 0 0 0 0,0-1 1 0 0,1 0-1 0 0,-1 0 1 0 0,1-1-1 0 0,-1 0 0 0 0,1-1 1 0 0,-1 0-1 0 0,1 0 0 0 0,-1-1 1 0 0,1 0-1 0 0,-1-1 0 0 0,1 0 1 0 0,-1-1-1 0 0,0 0 0 0 0,0 0 1 0 0,0-1-1 0 0,-1 0 0 0 0,1 0 1 0 0,-1-1-1 0 0,0 0 0 0 0,0-1 1 0 0,0 0-1 0 0,-1 0 1 0 0,5-6-85 0 0,-5 4 24 0 0,0-2 0 0 0,-1 1 1 0 0,0-1-1 0 0,-1 0 0 0 0,0 0 1 0 0,0-1-1 0 0,-1 1 0 0 0,0-1 1 0 0,-1 0-1 0 0,-1 0 0 0 0,0 0 1 0 0,0-1-1 0 0,-1 1 0 0 0,0 0 1 0 0,-1-1-1 0 0,0 1 0 0 0,-1-1 1 0 0,0 1-1 0 0,-1 0 0 0 0,0 0 1 0 0,-1 0-1 0 0,0 0 0 0 0,-1 0 1 0 0,0 0-1 0 0,-1 1 0 0 0,0 0 1 0 0,-1 0-1 0 0,-3-5-24 0 0,-48-44-180 0 0,57 59-145 0 0,0 0-180 0 0,0 0-180 0 0,0 0-153 0 0,0 0-34 0 0,21 6-185 0 0,169 1 2893 0 0,25-51-922 0 0,-247 126-2552 0 0,28-71 1666 0 0,1 0 1 0 0,1 0-1 0 0,0 1 1 0 0,0-1-1 0 0,1 0 1 0 0,1 1-1 0 0,-1-1 1 0 0,2 0-1 0 0,0 1 1 0 0,0-1-1 0 0,1 0 1 0 0,1 1-1 0 0,-1-1 1 0 0,2 0-1 0 0,0-1 1 0 0,0 1-1 0 0,1-1 1 0 0,0 0-1 0 0,1 0 0 0 0,0 0 1 0 0,0-1-1 0 0,1 1 1 0 0,0-2-1 0 0,1 1 1 0 0,0-1-1 0 0,0 0 1 0 0,1-1-1 0 0,0 0 1 0 0,1 0-1 0 0,-1-1 1 0 0,1 0-1 0 0,0-1 1 0 0,0 0-1 0 0,1-1 1 0 0,0 0-1 0 0,0 0 1 0 0,4 0-29 0 0,6-2 137 0 0,1 0 0 0 0,0-2 1 0 0,0 0-1 0 0,-1-2 0 0 0,1 0 1 0 0,0-1-1 0 0,-1-1 0 0 0,0-1 1 0 0,0-1-1 0 0,0-1 1 0 0,-1-1-1 0 0,0-1 0 0 0,0-1 1 0 0,-1 0-1 0 0,-1-1 0 0 0,0-1 1 0 0,0-1-1 0 0,-1-1 0 0 0,0 0 1 0 0,-2-1-1 0 0,0-1 1 0 0,0 0-1 0 0,-1-1 0 0 0,-2-1 1 0 0,1 0-1 0 0,-2 0 0 0 0,9-20-137 0 0,-4-80 782 0 0,-16 116-822 0 0,1-1 1 0 0,-1 1 0 0 0,0-1 0 0 0,0 1-1 0 0,0 0 1 0 0,-1-1 0 0 0,1 1-1 0 0,0 0 1 0 0,-1-1 0 0 0,0 1 0 0 0,1 0-1 0 0,-1-1 1 0 0,0 1 0 0 0,0 0 0 0 0,0 0-1 0 0,-1 0 1 0 0,1 0 0 0 0,0 0 0 0 0,-1 0-1 0 0,1 0 1 0 0,-1 1 0 0 0,0-1-1 0 0,1 0 1 0 0,-1 1 0 0 0,0-1 0 0 0,0 1-1 0 0,0 0 1 0 0,0 0 0 0 0,0 0 0 0 0,-1 0-1 0 0,1 0 1 0 0,0 0 0 0 0,0 0 0 0 0,-1 1-1 0 0,1-1 1 0 0,0 1 0 0 0,-1 0-1 0 0,1-1 1 0 0,-1 1 0 0 0,1 0 0 0 0,0 0-1 0 0,-1 1 1 0 0,1-1 0 0 0,0 0 0 0 0,-1 1-1 0 0,1 0 1 0 0,-1 0 39 0 0,-4 4-89 0 0,-1 1-1 0 0,1 0 1 0 0,0 0-1 0 0,0 1 1 0 0,1 0 0 0 0,0 0-1 0 0,1 1 1 0 0,-1 0-1 0 0,1 0 1 0 0,1 0-1 0 0,-1 0 1 0 0,1 1 0 0 0,1-1-1 0 0,0 1 1 0 0,0 0-1 0 0,1 0 1 0 0,-2 10 89 0 0,1-10 25 0 0,1 0 1 0 0,0 0 0 0 0,0 0-1 0 0,1 0 1 0 0,0 1-1 0 0,1-1 1 0 0,0 0 0 0 0,0 1-1 0 0,1-1 1 0 0,0 0-1 0 0,1 0 1 0 0,0 1 0 0 0,0-1-1 0 0,1 0 1 0 0,0-1-1 0 0,0 1 1 0 0,1 0 0 0 0,1-1-1 0 0,-1 0 1 0 0,1 0-1 0 0,1 0 1 0 0,-1-1 0 0 0,1 0-1 0 0,1 0 1 0 0,-1 0 0 0 0,1-1-1 0 0,0 0 1 0 0,1 0-1 0 0,-1-1 1 0 0,1 0 0 0 0,0 0-1 0 0,1-1 1 0 0,-1 0-1 0 0,1 0 1 0 0,3 1-26 0 0,3-4 99 0 0,1 0 1 0 0,-1 0-1 0 0,0-2 1 0 0,1 0-1 0 0,-1 0 1 0 0,0-1-1 0 0,0-1 0 0 0,0-1 1 0 0,0 0-1 0 0,-1-1 1 0 0,0-1-1 0 0,0 0 1 0 0,0 0-1 0 0,-1-2 1 0 0,1 0-1 0 0,-2 0 0 0 0,1-1 1 0 0,-1-1-1 0 0,-1 0 1 0 0,0 0-1 0 0,0-1 1 0 0,-1-1-1 0 0,0 0 0 0 0,-1 0 1 0 0,-1-1-1 0 0,0 0 1 0 0,0 0-1 0 0,-2-1 1 0 0,1 0-1 0 0,-2 0 1 0 0,0-1-1 0 0,1-7-99 0 0,-2-3 609 0 0,-2 14-2808 0 0,-1 35-163 0 0,-1-23 2363 0 0,18 186 211 0 0,-17-181-165 0 0,0 0 1 0 0,1-1-1 0 0,-1 1 1 0 0,1-1-1 0 0,1 1 1 0 0,-1-1-1 0 0,1 0 1 0 0,0 0-1 0 0,0 0 1 0 0,0 0-1 0 0,1-1 1 0 0,-1 1-1 0 0,1-1 1 0 0,0 0-1 0 0,1 0 1 0 0,-1 0-1 0 0,1-1 1 0 0,-1 1-1 0 0,1-1 1 0 0,0 0-1 0 0,0-1 0 0 0,1 1 1 0 0,-1-1-1 0 0,1 0 1 0 0,-1 0-1 0 0,1-1 1 0 0,-1 0-1 0 0,1 0 1 0 0,0 0-1 0 0,0 0 1 0 0,0-1-48 0 0,10-1 74 0 0,-1-1-1 0 0,0-1 1 0 0,0 0 0 0 0,0-1 0 0 0,0-1-1 0 0,0 0 1 0 0,-1-1 0 0 0,0 0 0 0 0,0-1-1 0 0,0-1 1 0 0,-1 0 0 0 0,-1-1 0 0 0,1-1-1 0 0,-1 1 1 0 0,-1-2 0 0 0,0 0 0 0 0,0 0-1 0 0,-1-1 1 0 0,-1 0 0 0 0,0-1 0 0 0,0 0-1 0 0,-1 0 1 0 0,-1-1 0 0 0,-1 0 0 0 0,0 0-1 0 0,0-1 1 0 0,-1 0 0 0 0,-1 0 0 0 0,-1 0-1 0 0,0 0 1 0 0,-1 0 0 0 0,-1-1 0 0 0,0-9-74 0 0,-3 13-2813 0 0,-5 40 1872 0 0,-2 50 981 0 0,7-71 1 0 0,0 0 1 0 0,1 0 0 0 0,0 0-1 0 0,0 1 1 0 0,1-1 0 0 0,0 0 0 0 0,0 0-1 0 0,1 0 1 0 0,-1 0 0 0 0,2 0-1 0 0,-1 0 1 0 0,1 0 0 0 0,0 0 0 0 0,1 0-1 0 0,-1 0 1 0 0,1-1 0 0 0,0 0-1 0 0,1 1 1 0 0,0-1 0 0 0,0 0 0 0 0,0-1-1 0 0,1 1 1 0 0,0-1 0 0 0,0 0-1 0 0,0 0 1 0 0,0 0 0 0 0,1-1-1 0 0,0 0 1 0 0,0 0 0 0 0,0 0 0 0 0,0-1-1 0 0,1 0 1 0 0,-1 0 0 0 0,1 0-1 0 0,0-1 1 0 0,2 0-42 0 0,1-3 49 0 0,1-1 0 0 0,-1 0-1 0 0,0 0 1 0 0,0-1 0 0 0,-1-1-1 0 0,1 1 1 0 0,-1-2 0 0 0,1 1-1 0 0,-1-1 1 0 0,-1-1 0 0 0,1 1-1 0 0,-1-2 1 0 0,0 1 0 0 0,0-1-1 0 0,-1 0 1 0 0,0-1 0 0 0,0 1-1 0 0,0-2 1 0 0,-1 1 0 0 0,-1-1-1 0 0,1 1 1 0 0,-1-1 0 0 0,-1-1-1 0 0,0 1 1 0 0,0-1 0 0 0,-1 0-1 0 0,0 0 1 0 0,-1 0 0 0 0,0 0 0 0 0,0 0-1 0 0,-1 0 1 0 0,-1-1 0 0 0,0 1-1 0 0,0 0 1 0 0,-1 0 0 0 0,-1-7-49 0 0,-14-10-1329 0 0,20 37-2778 0 0,48 9 4977 0 0,-29-37 2873 0 0,-23 17-3806 0 0,0 1-62 0 0,0 0-71 0 0,125-2-2209 0 0,-44 0 2518 0 0,1-3-1 0 0,-1-4 0 0 0,-1-4 1 0 0,67-19-113 0 0,-126 24 262 0 0,-27 8-262 0 0,-129 72-464 0 0,97-45 389 0 0,1 1 0 0 0,2 2-1 0 0,0 2 1 0 0,2 1 0 0 0,2 2 0 0 0,1 1-1 0 0,2 1 1 0 0,1 1 0 0 0,-11 24 75 0 0,37-61 5 0 0,-1 1 1 0 0,0-1-1 0 0,1 1 0 0 0,-1-1 1 0 0,1 1-1 0 0,0-1 1 0 0,-1 1-1 0 0,1 0 0 0 0,0 0 1 0 0,0 0-1 0 0,0 0 1 0 0,0 0-1 0 0,0 0 0 0 0,1 0 1 0 0,-1 0-1 0 0,1 0 1 0 0,-1 0-1 0 0,1 0 1 0 0,0 0-1 0 0,-1 0 0 0 0,1 0 1 0 0,0 0-1 0 0,1 1 1 0 0,-1-1-1 0 0,0 0 0 0 0,1 0 1 0 0,-1 0-1 0 0,1 0 1 0 0,-1 0-1 0 0,1 0 1 0 0,0 0-1 0 0,0 0 0 0 0,0 0 1 0 0,0 0-1 0 0,0-1 1 0 0,1 1-1 0 0,-1 0 0 0 0,0-1 1 0 0,1 1-1 0 0,-1-1 1 0 0,1 1-1 0 0,0-1 0 0 0,-1 0 1 0 0,1 1-1 0 0,0-1 1 0 0,0 0-1 0 0,0 0 1 0 0,0-1-1 0 0,0 1 0 0 0,0 0 1 0 0,0 0-1 0 0,2-1-5 0 0,290 8 624 0 0,112-7-1187 0 0,-385 4-1290 0 0,-16 0-1622 0 0,-3 1-3794 0 0,-2-4 513 0 0</inkml:trace>
  <inkml:trace contextRef="#ctx0" brushRef="#br0" timeOffset="16553.066">6098 2582 17468 0 0,'0'0'1265'0'0,"0"0"-96"0"0,0 0-371 0 0,0 0-429 0 0,0 0-261 0 0,0 0-122 0 0,0 0-14 0 0,0 0 51 0 0,0 0 56 0 0,0 0 38 0 0,0 0-5 0 0,0 0-19 0 0,0 0-29 0 0,31-1-30 0 0,100 2-18 0 0,47 38 142 0 0,26-4-667 0 0,-136-30-2916 0 0,1-1-4810 0 0,-55-3-1427 0 0</inkml:trace>
  <inkml:trace contextRef="#ctx0" brushRef="#br0" timeOffset="17012.211">6950 2860 15635 0 0,'0'0'-178'0'0,"0"0"-149"0"0,0 0 15 0 0,0 0 380 0 0,0 0 304 0 0,0 0 244 0 0,0 0 106 0 0,0 0 7 0 0,0 0-45 0 0,31 6-84 0 0,99 21-33 0 0,20-19 1255 0 0,-128-10-1743 0 0,0-2 1 0 0,0 0-1 0 0,0-1 1 0 0,-1-1-1 0 0,0-1 0 0 0,0-1 1 0 0,0-1-1 0 0,-1-1 1 0 0,-1 0-1 0 0,2-3-79 0 0,-12 8-10 0 0,0-1 1 0 0,0 0-1 0 0,-1 0 0 0 0,0-1 1 0 0,0 0-1 0 0,-1 0 0 0 0,0-1 1 0 0,0 0-1 0 0,0 0 0 0 0,-1-1 1 0 0,-1 0-1 0 0,1 0 0 0 0,-2 0 1 0 0,1-1-1 0 0,-1 1 0 0 0,0-1 1 0 0,-1 0-1 0 0,-1 0 0 0 0,1-1 1 0 0,-1 1-1 0 0,-1 0 0 0 0,0-3 10 0 0,-1 8-52 0 0,-1 0-1 0 0,0 0 0 0 0,0 0 1 0 0,0 1-1 0 0,0-1 0 0 0,-1 1 0 0 0,0-1 1 0 0,0 1-1 0 0,0 0 0 0 0,-1-1 1 0 0,1 1-1 0 0,-1 0 0 0 0,0 1 1 0 0,0-1-1 0 0,0 0 0 0 0,0 1 1 0 0,-1 0-1 0 0,0 0 0 0 0,1 0 1 0 0,-1 0-1 0 0,0 0 0 0 0,-1 1 1 0 0,1 0-1 0 0,0-1 0 0 0,-1 2 1 0 0,1-1-1 0 0,-1 0 0 0 0,1 1 0 0 0,-1 0 1 0 0,0 0-1 0 0,0 1 0 0 0,-2-1 53 0 0,-160-7-1389 0 0,149 8 1369 0 0,0 1 1 0 0,1 0-1 0 0,-1 1 0 0 0,0 1 1 0 0,1 1-1 0 0,-1 1 0 0 0,1 0 1 0 0,0 1-1 0 0,1 1 0 0 0,-1 0 1 0 0,1 1-1 0 0,1 1 0 0 0,0 1 1 0 0,0 0-1 0 0,0 1 0 0 0,2 0 1 0 0,-1 1-1 0 0,2 1 0 0 0,-1 0 1 0 0,2 0-1 0 0,0 2 0 0 0,0-1 1 0 0,2 1-1 0 0,-1 1 0 0 0,2 0 1 0 0,0 0-1 0 0,1 0 0 0 0,1 1 1 0 0,1 0-1 0 0,0 0 1 0 0,-2 18 18 0 0,7-31 30 0 0,1 0 0 0 0,-1 0 0 0 0,1-1 0 0 0,0 1 0 0 0,0 0 0 0 0,1-1 0 0 0,-1 1 0 0 0,1-1 0 0 0,0 0 0 0 0,0 1-1 0 0,0-1 1 0 0,0 0 0 0 0,0 0 0 0 0,1 0 0 0 0,-1 0 0 0 0,1-1 0 0 0,0 1 0 0 0,0-1 0 0 0,0 0 0 0 0,0 0 0 0 0,0 0-1 0 0,1 0 1 0 0,-1 0 0 0 0,0 0 0 0 0,1-1 0 0 0,-1 0 0 0 0,1 0 0 0 0,0 0 0 0 0,0 0 0 0 0,-1 0 0 0 0,1-1 0 0 0,1 0-29 0 0,130 8 995 0 0,-127-8-968 0 0,219-55 1794 0 0,-164 33-407 0 0,18 53-1753 0 0,-41-7 350 0 0,45 4-1035 0 0,-41-13-1884 0 0,-1 0-4032 0 0,-24-7-3513 0 0</inkml:trace>
  <inkml:trace contextRef="#ctx0" brushRef="#br0" timeOffset="18576.066">10473 2677 1088 0 0,'0'0'648'0'0,"0"0"-280"0"0,0 0-169 0 0,0 0-73 0 0,0 0-65 0 0,0 0-40 0 0,0 0-14 0 0,0 0-8 0 0,0 0 14 0 0,0 0 10 0 0,0 0 1 0 0,15-8 4 0 0,117-67 590 0 0,-84-8 2927 0 0,-48 79-3514 0 0,0 0 0 0 0,0-1 1 0 0,0 1-1 0 0,0 0 0 0 0,-1 0 0 0 0,0 0 0 0 0,1 0 0 0 0,-1 0 1 0 0,-1 0-1 0 0,1 0 0 0 0,-1 1 0 0 0,1-1 0 0 0,-1 0 0 0 0,0 1 0 0 0,0-1 1 0 0,-1 1-1 0 0,1-1 0 0 0,-1 1 0 0 0,0 0 0 0 0,1 0 0 0 0,-1 0 1 0 0,-1 1-1 0 0,1-1 0 0 0,0 1 0 0 0,-1 0 0 0 0,1 0 0 0 0,-1 0 1 0 0,0 0-1 0 0,1 0 0 0 0,-1 1 0 0 0,0 0 0 0 0,0 0 0 0 0,-3-1-31 0 0,-15 0-57 0 0,-1 1 1 0 0,1 1-1 0 0,-1 0 0 0 0,1 2 0 0 0,-1 1 0 0 0,1 1 0 0 0,0 0 0 0 0,0 2 0 0 0,1 0 0 0 0,0 2 0 0 0,0 0 1 0 0,0 2-1 0 0,1 0 0 0 0,0 1 0 0 0,1 1 0 0 0,1 1 0 0 0,0 0 0 0 0,-8 9 57 0 0,14-14 69 0 0,0 0 0 0 0,1 0-1 0 0,1 1 1 0 0,-1 0 0 0 0,2 1 0 0 0,-1 0-1 0 0,1 1 1 0 0,1 0 0 0 0,0 0 0 0 0,0 1-1 0 0,1 0 1 0 0,1 0 0 0 0,0 1 0 0 0,1 0 0 0 0,0 0-1 0 0,1 0 1 0 0,0 0 0 0 0,1 1 0 0 0,1 0-1 0 0,0-1 1 0 0,1 1 0 0 0,0 0 0 0 0,1 0-1 0 0,0 0 1 0 0,3 9-69 0 0,1-14 113 0 0,1 0 1 0 0,0 0-1 0 0,0-1 0 0 0,1 1 0 0 0,0-1 1 0 0,1-1-1 0 0,0 1 0 0 0,0-1 0 0 0,1 0 1 0 0,-1-1-1 0 0,1 0 0 0 0,1 0 0 0 0,-1 0 0 0 0,1-1 1 0 0,0-1-1 0 0,0 1 0 0 0,1-2 0 0 0,-1 1 1 0 0,8 1-114 0 0,191 27 1746 0 0,-154-31-1448 0 0,0-3 0 0 0,0-3 0 0 0,-1-2 0 0 0,0-2 0 0 0,0-2-1 0 0,-1-3 1 0 0,0-2 0 0 0,-1-2 0 0 0,9-7-298 0 0,30-38 2934 0 0,-90 66-2995 0 0,-1-1-1 0 0,1 0 1 0 0,0 0 0 0 0,0 1-1 0 0,0-1 1 0 0,0 0 0 0 0,0 1-1 0 0,0-1 1 0 0,1 0 0 0 0,-1 0-1 0 0,1 1 1 0 0,-1-1 0 0 0,1 0 0 0 0,0 0-1 0 0,0 0 1 0 0,0 0 0 0 0,0 0-1 0 0,1 0 1 0 0,-1 0 0 0 0,0 0-1 0 0,1-1 1 0 0,-1 1 0 0 0,1 0-1 0 0,0-1 1 0 0,-1 1 0 0 0,1-1-1 0 0,0 0 1 0 0,0 1 0 0 0,0-1 0 0 0,0 0-1 0 0,0 0 1 0 0,0 0 0 0 0,0-1-1 0 0,1 1 1 0 0,-1 0 0 0 0,0-1-1 0 0,0 1 1 0 0,0-1 0 0 0,1 0-1 0 0,-1 0 1 0 0,2 0 61 0 0,111 19 1443 0 0,-87-18-1260 0 0,0-1 0 0 0,0-2 0 0 0,0 0 0 0 0,0-2 0 0 0,-1-1 0 0 0,1-2 0 0 0,-1 0 0 0 0,-1-2 0 0 0,0-1 0 0 0,0-1 0 0 0,0-1 0 0 0,-2-1 0 0 0,13-9-183 0 0,-31 18 31 0 0,0-1 0 0 0,0 1 0 0 0,0-1 0 0 0,-1-1 0 0 0,0 1 0 0 0,0-1 0 0 0,0 0 0 0 0,-1 0 0 0 0,0 0 0 0 0,0-1 0 0 0,-1 1 0 0 0,0-1 0 0 0,0 0 0 0 0,0 0 0 0 0,-1 0 0 0 0,0 0 0 0 0,0 0 0 0 0,-1-1 0 0 0,0 1 0 0 0,0-1 0 0 0,-1 1 0 0 0,1 0 0 0 0,-2-1 0 0 0,1 1 0 0 0,-1-1 0 0 0,0 1 0 0 0,-1-1 0 0 0,0 1 0 0 0,0 0 0 0 0,-1 0 0 0 0,1 0 0 0 0,-1 0 0 0 0,-1 1 0 0 0,0-1 0 0 0,1 1 0 0 0,-2 0 0 0 0,1 0 0 0 0,-1 0 0 0 0,0 0 0 0 0,0 1 0 0 0,-1 0 0 0 0,1 0 0 0 0,-1 0 0 0 0,-6-3-31 0 0,-8-4-112 0 0,1 1-1 0 0,-1 1 0 0 0,-1 1 1 0 0,0 1-1 0 0,0 0 0 0 0,-1 2 1 0 0,0 0-1 0 0,0 1 0 0 0,0 2 1 0 0,-1 0-1 0 0,1 2 0 0 0,-1 0 0 0 0,0 1 1 0 0,1 2-1 0 0,-1 0 0 0 0,-13 4 113 0 0,27-6-24 0 0,1 1-1 0 0,-1 1 0 0 0,1 0 0 0 0,-1 0 1 0 0,1 1-1 0 0,0 0 0 0 0,0 0 1 0 0,0 1-1 0 0,0 0 0 0 0,1 0 0 0 0,-1 1 1 0 0,1 0-1 0 0,0 0 0 0 0,0 0 0 0 0,1 1 1 0 0,0 1-1 0 0,0-1 0 0 0,0 1 1 0 0,1-1-1 0 0,0 2 0 0 0,0-1 0 0 0,1 0 1 0 0,0 1-1 0 0,0 0 0 0 0,1 0 0 0 0,0 0 1 0 0,0 1-1 0 0,1-1 0 0 0,0 1 0 0 0,0-1 1 0 0,1 1-1 0 0,1-1 0 0 0,-1 1 1 0 0,1 0-1 0 0,1 0 0 0 0,-1-1 0 0 0,1 1 1 0 0,1-1-1 0 0,0 1 0 0 0,0-1 0 0 0,1 1 1 0 0,0-1-1 0 0,0 0 0 0 0,1 0 1 0 0,0 0-1 0 0,3 4 25 0 0,8 3 24 0 0,1 0 0 0 0,0-2 0 0 0,1 0 0 0 0,1 0 0 0 0,0-2 0 0 0,1 0 0 0 0,0-2 0 0 0,0 0 0 0 0,1 0 0 0 0,0-2 0 0 0,14 3-24 0 0,141 32-3232 0 0,-58-21-3597 0 0,-78-15-1110 0 0</inkml:trace>
  <inkml:trace contextRef="#ctx0" brushRef="#br0" timeOffset="19090.378">11937 2443 9442 0 0,'0'0'1159'0'0,"0"0"-1056"0"0,0 0-633 0 0,0 0-197 0 0,0 0 70 0 0,0 0 399 0 0,0 0 459 0 0,0 0 172 0 0,0 0 66 0 0,0 0 77 0 0,0 0 57 0 0,0 0 5 0 0,0 0-43 0 0,11 34-90 0 0,33 110-97 0 0,-33-110-73 0 0,1 0-1 0 0,1-1 1 0 0,2 0 0 0 0,1-1 0 0 0,2-1-1 0 0,13 17-274 0 0,-30-45 111 0 0,0-1-1 0 0,1 0 1 0 0,-1 0-1 0 0,0 0 0 0 0,1 0 1 0 0,-1 0-1 0 0,1 0 1 0 0,0 0-1 0 0,0 0 1 0 0,0-1-1 0 0,0 1 0 0 0,0-1 1 0 0,0 1-1 0 0,0-1 1 0 0,0 0-1 0 0,0 0 0 0 0,1 0 1 0 0,-1 0-1 0 0,0 0 1 0 0,1-1-1 0 0,-1 1 0 0 0,1-1 1 0 0,-1 1-1 0 0,1-1 1 0 0,-1 0-1 0 0,1 0 1 0 0,-1 0-1 0 0,1 0 0 0 0,-1 0 1 0 0,1-1-1 0 0,-1 1 1 0 0,0-1-1 0 0,1 0 0 0 0,-1 0 1 0 0,1 1-1 0 0,-1-2 1 0 0,0 1-1 0 0,0 0 1 0 0,0 0-1 0 0,0-1 0 0 0,0 1 1 0 0,0-1-1 0 0,0 1 1 0 0,0-1-1 0 0,0 0 0 0 0,-1 0 1 0 0,1 0-1 0 0,-1 0 1 0 0,1 0-1 0 0,-1 0 1 0 0,0 0-1 0 0,0-1 0 0 0,0 1 1 0 0,0 0-1 0 0,0-1 1 0 0,0 1-1 0 0,-1 0 0 0 0,1-2-110 0 0,80-228-229 0 0,-81 232 65 0 0,0 0 1 0 0,1 0-1 0 0,-1 1 1 0 0,0-1-1 0 0,1 0 0 0 0,-1 0 1 0 0,0 0-1 0 0,1 0 0 0 0,-1 0 1 0 0,0 0-1 0 0,1 0 0 0 0,-1 0 1 0 0,1 0-1 0 0,-1-1 1 0 0,0 1-1 0 0,1 0 0 0 0,-1 0 164 0 0,2 29-93 0 0,1-11 214 0 0,2 0 1 0 0,0 0-1 0 0,1-1 1 0 0,0 1-1 0 0,2-1 1 0 0,0-1-1 0 0,1 1 1 0 0,0-2-1 0 0,1 1 1 0 0,1-1-1 0 0,1-1 1 0 0,0 0-1 0 0,1 0 1 0 0,0-1-1 0 0,8 5-121 0 0,106 32-2618 0 0,-123-50 2284 0 0,48 7-6567 0 0,-34-7-2556 0 0</inkml:trace>
  <inkml:trace contextRef="#ctx0" brushRef="#br0" timeOffset="19979.221">12855 2584 12475 0 0,'0'0'2236'0'0,"0"0"-1864"0"0,0 0-1076 0 0,0 0-289 0 0,0 0 126 0 0,0 0 433 0 0,0 0 517 0 0,0 0 182 0 0,0 0 121 0 0,0 0 102 0 0,0 0 87 0 0,0 0 39 0 0,0 0-11 0 0,27 8-48 0 0,85 27-76 0 0,66-17 689 0 0,-135-21-956 0 0,-27 3-53 0 0,0-1 1 0 0,0-1-1 0 0,0 0 0 0 0,0-1 0 0 0,0-1 1 0 0,0 0-1 0 0,-1-1 0 0 0,0-1 1 0 0,0 0-1 0 0,-1-1 0 0 0,1-1 0 0 0,-1 0 1 0 0,-1-1-1 0 0,0-1 0 0 0,0 0 1 0 0,4-5-160 0 0,-15 13-6 0 0,-1 1 0 0 0,0 0 1 0 0,-1-1-1 0 0,1 1 0 0 0,0 0 1 0 0,0-1-1 0 0,-1 1 0 0 0,1-1 1 0 0,0 1-1 0 0,-1-1 1 0 0,0 0-1 0 0,1 1 0 0 0,-1-1 1 0 0,0 0-1 0 0,0 1 0 0 0,0-1 1 0 0,0 1-1 0 0,0-1 0 0 0,0 0 1 0 0,0 1-1 0 0,-1-1 0 0 0,1 0 1 0 0,-1 1-1 0 0,1-1 1 0 0,-1 1-1 0 0,1-1 0 0 0,-1 1 1 0 0,0-1-1 0 0,0 1 0 0 0,0 0 1 0 0,0-1-1 0 0,0 1 0 0 0,0 0 1 0 0,0 0-1 0 0,0-1 0 0 0,0 1 1 0 0,-1 0-1 0 0,1 0 0 0 0,0 0 1 0 0,-1 1-1 0 0,1-1 1 0 0,-1 0-1 0 0,1 0 0 0 0,-2 0 6 0 0,-70-26-1246 0 0,50 24 1101 0 0,-1 0 0 0 0,0 2 1 0 0,0 1-1 0 0,1 1 0 0 0,-1 1 1 0 0,0 1-1 0 0,1 1 0 0 0,0 1 1 0 0,0 1-1 0 0,0 1 0 0 0,0 1 1 0 0,1 1-1 0 0,1 1 0 0 0,0 1 1 0 0,0 1-1 0 0,1 0 0 0 0,-10 9 145 0 0,25-17 16 0 0,0 0-1 0 0,0 1 1 0 0,1-1-1 0 0,0 1 1 0 0,0 0 0 0 0,0 0-1 0 0,0 0 1 0 0,1 1-1 0 0,-1-1 1 0 0,1 1-1 0 0,1 0 1 0 0,-1-1-1 0 0,1 1 1 0 0,0 1-1 0 0,1-1 1 0 0,-1 0-1 0 0,1 0 1 0 0,0 1-1 0 0,1-1 1 0 0,0 0-1 0 0,0 1 1 0 0,0-1-1 0 0,0 1 1 0 0,1-1-1 0 0,0 0 1 0 0,1 0-1 0 0,-1 1 1 0 0,1-1-1 0 0,1 0 1 0 0,-1 0-1 0 0,1-1 1 0 0,0 1-1 0 0,0 0 1 0 0,0-1-1 0 0,1 0 1 0 0,0 0-1 0 0,0 0 1 0 0,3 3-16 0 0,21 9 164 0 0,1-1 0 0 0,1-1 1 0 0,0-2-1 0 0,0 0 0 0 0,1-3 0 0 0,1 0 0 0 0,0-2 1 0 0,0-2-1 0 0,1 0 0 0 0,-1-3 0 0 0,1 0 0 0 0,0-2 1 0 0,0-2-1 0 0,0-1 0 0 0,0-1 0 0 0,3-2-164 0 0,-21 5 91 0 0,-1-1 0 0 0,1 0-1 0 0,-1-1 1 0 0,0-1 0 0 0,0 0-1 0 0,0-1 1 0 0,0 0 0 0 0,0-1-1 0 0,-1-1 1 0 0,0 0 0 0 0,0-1-1 0 0,0 0 1 0 0,-1-1 0 0 0,0 0-1 0 0,-1-1 1 0 0,1 0 0 0 0,-2-1-1 0 0,0 0 1 0 0,0-1 0 0 0,0 0 0 0 0,-2-1-1 0 0,1 1 1 0 0,-2-2 0 0 0,1 1-1 0 0,-2-1 1 0 0,0 0 0 0 0,0-1-1 0 0,-1 1 1 0 0,-1-1 0 0 0,0-1-91 0 0,-2 7-33 0 0,-1 1 1 0 0,-1-1-1 0 0,1 1 1 0 0,-1-1 0 0 0,-1 1-1 0 0,1-1 1 0 0,-1 1-1 0 0,0-1 1 0 0,-1 1-1 0 0,0-1 1 0 0,0 1-1 0 0,-1 0 1 0 0,0 0 0 0 0,0 0-1 0 0,0 0 1 0 0,-1 1-1 0 0,0-1 1 0 0,0 1-1 0 0,-1 0 1 0 0,0 0 0 0 0,0 1-1 0 0,0-1 1 0 0,-1 1-1 0 0,0 0 1 0 0,0 1-1 0 0,0-1 1 0 0,0 1-1 0 0,-3-1 34 0 0,6 7-98 0 0,0-1 0 0 0,0 1 0 0 0,0 0 1 0 0,1 0-1 0 0,-1 1 0 0 0,1-1 0 0 0,-1 0 1 0 0,1 1-1 0 0,0-1 0 0 0,0 1 0 0 0,0 0 1 0 0,1 0-1 0 0,-1 0 0 0 0,0 0 1 0 0,1 0-1 0 0,0 0 0 0 0,0 0 0 0 0,0 0 1 0 0,0 0-1 0 0,0 1 0 0 0,1-1 0 0 0,-1 0 1 0 0,1 1-1 0 0,0-1 0 0 0,0 0 0 0 0,0 1 1 0 0,1-1-1 0 0,-1 0 0 0 0,1 1 1 0 0,0 0 96 0 0,-1 9 68 0 0,0-1 0 0 0,1 1 0 0 0,0-1 1 0 0,1 1-1 0 0,0-1 0 0 0,1 1 0 0 0,1-1 1 0 0,0 0-1 0 0,1-1 0 0 0,0 1 0 0 0,0-1 1 0 0,1 0-1 0 0,1 0 0 0 0,0 0 0 0 0,0-1 1 0 0,1 0-1 0 0,0-1 0 0 0,1 1 0 0 0,0-2 1 0 0,1 1-1 0 0,0-1 0 0 0,0-1 0 0 0,0 0 1 0 0,1 0-1 0 0,0-1 0 0 0,0-1 1 0 0,1 0-1 0 0,0 0 0 0 0,0-1 0 0 0,0 0 1 0 0,0-1-1 0 0,0-1 0 0 0,5 1-68 0 0,-1-6 58 0 0,0 0-1 0 0,1 0 1 0 0,-1-2 0 0 0,0 0 0 0 0,-1-1-1 0 0,1 0 1 0 0,-1-1 0 0 0,0-1 0 0 0,-1 0-1 0 0,0-1 1 0 0,0-1 0 0 0,-1 0-1 0 0,0-1 1 0 0,-1 0 0 0 0,0-1 0 0 0,-1 0-1 0 0,0-1 1 0 0,-1 0 0 0 0,-1-1-1 0 0,0 0 1 0 0,0-1 0 0 0,-2 0 0 0 0,0 0-1 0 0,0 0 1 0 0,0-6-58 0 0,2-65 240 0 0,-9 85-620 0 0,0 1-299 0 0,-8 37-1813 0 0,19 150 2774 0 0,-10-181-221 0 0,1-1-1 0 0,0 1 1 0 0,0-1-1 0 0,0 1 1 0 0,1-1 0 0 0,0 0-1 0 0,0 0 1 0 0,0 0-1 0 0,1-1 1 0 0,-1 1-1 0 0,1-1 1 0 0,0 0-1 0 0,1 0 1 0 0,-1 0-1 0 0,1 0 1 0 0,-1-1 0 0 0,1 1-1 0 0,0-1 1 0 0,0-1-1 0 0,0 1 1 0 0,1-1-1 0 0,-1 0 1 0 0,1 0-1 0 0,-1 0 1 0 0,1-1 0 0 0,0 0-1 0 0,0 0 1 0 0,-1 0-1 0 0,1-1 1 0 0,5 0-61 0 0,1-3 91 0 0,0 0 1 0 0,-1-1-1 0 0,1 0 1 0 0,-1-1-1 0 0,0 0 1 0 0,0-1 0 0 0,-1 0-1 0 0,1-1 1 0 0,-1 0-1 0 0,-1 0 1 0 0,0-1-1 0 0,0-1 1 0 0,0 1-1 0 0,-1-1 1 0 0,0-1 0 0 0,-1 0-1 0 0,0 0 1 0 0,0 0-1 0 0,-1-1 1 0 0,-1 1-1 0 0,0-2 1 0 0,0 1-1 0 0,-1 0 1 0 0,0-1-1 0 0,-1 0 1 0 0,-1 0 0 0 0,0 0-1 0 0,0 0 1 0 0,-1 0-1 0 0,-1-1 1 0 0,-1-10-92 0 0,1 22-75 0 0,0 1-174 0 0,0 0-259 0 0,0 31-1846 0 0,0-21 2373 0 0,0 0 1 0 0,1 0-1 0 0,0 0 1 0 0,0 0 0 0 0,1 0-1 0 0,0 0 1 0 0,1-1-1 0 0,0 1 1 0 0,0-1-1 0 0,1 0 1 0 0,1 0 0 0 0,-1 0-1 0 0,1 0 1 0 0,1-1-1 0 0,0 1 1 0 0,0-2 0 0 0,0 1-1 0 0,1-1 1 0 0,0 1-1 0 0,1-2 1 0 0,-1 1-1 0 0,9 4-19 0 0,155 71-2793 0 0,-47-60-7980 0 0,-103-21 3539 0 0</inkml:trace>
  <inkml:trace contextRef="#ctx0" brushRef="#br0" timeOffset="20401.214">15087 1645 13275 0 0,'0'0'1028'0'0,"0"0"-65"0"0,0 0-300 0 0,0 0-545 0 0,0 0-548 0 0,0 0-338 0 0,0 0-167 0 0,0 0 110 0 0,0 0 285 0 0,0 0 268 0 0,0 0 247 0 0,0 0 196 0 0,0 0 117 0 0,18 27 42 0 0,54 91 27 0 0,-43 11 267 0 0,-9 380 571 0 0,-19-486-1084 0 0,0-1 0 0 0,2 1 0 0 0,0-1 0 0 0,1 1 0 0 0,2-1 0 0 0,0 0 0 0 0,1-1 0 0 0,2 0 0 0 0,0 0 0 0 0,1 0 0 0 0,10 15-111 0 0,9-24 977 0 0,-23-19-3120 0 0,-4-5-3371 0 0,-2 6-3860 0 0</inkml:trace>
  <inkml:trace contextRef="#ctx0" brushRef="#br0" timeOffset="20690.714">14977 2119 15115 0 0,'0'0'3010'0'0,"0"0"-2058"0"0,0 0-745 0 0,0 0-282 0 0,0 0-79 0 0,0 0 86 0 0,35-5 112 0 0,113-17 30 0 0,-115 18-111 0 0,0 1 1 0 0,1 2-1 0 0,-1 1 0 0 0,1 1 0 0 0,-1 2 0 0 0,0 2 0 0 0,0 1 0 0 0,0 1 0 0 0,8 4 37 0 0,81 36-9047 0 0,-101-37-679 0 0</inkml:trace>
  <inkml:trace contextRef="#ctx0" brushRef="#br0" timeOffset="21334.847">15576 2589 11186 0 0,'0'0'3181'0'0,"0"0"-2226"0"0,0 0-899 0 0,0 0-476 0 0,0 0-151 0 0,0 0 163 0 0,0 0 323 0 0,0 0 362 0 0,0 0 244 0 0,0 0 112 0 0,0 0 16 0 0,0 0-34 0 0,18 2-84 0 0,333 4 1010 0 0,-339-7-1500 0 0,1 1 44 0 0,0-1-1 0 0,-1 0 0 0 0,1-1 1 0 0,-1 0-1 0 0,1-1 1 0 0,-1 0-1 0 0,0-1 0 0 0,0-1 1 0 0,0 0-1 0 0,-1 0 0 0 0,0-1 1 0 0,11-7-85 0 0,-24 11-61 0 0,1 1-1 0 0,0-1 1 0 0,0 1 0 0 0,-1-1-1 0 0,1 1 1 0 0,0 0 0 0 0,-1-1 0 0 0,1 1-1 0 0,-1 0 1 0 0,0 0 0 0 0,1 0-1 0 0,-1 0 1 0 0,0 0 0 0 0,0 1 0 0 0,0-1-1 0 0,0 1 1 0 0,1-1 0 0 0,-1 1-1 0 0,0-1 1 0 0,0 1 0 0 0,0 0 0 0 0,0 0-1 0 0,0 0 1 0 0,0 0 0 0 0,0 0-1 0 0,0 1 1 0 0,0-1 0 0 0,0 0 0 0 0,0 1-1 0 0,1 0 1 0 0,-2-1 61 0 0,3 0 3 0 0,-11 0-21 0 0,1-1-1 0 0,-1 1 1 0 0,1 1-1 0 0,0 0 1 0 0,-1 0-1 0 0,1 1 1 0 0,0 0 0 0 0,0 1-1 0 0,0 0 1 0 0,0 1-1 0 0,0 0 1 0 0,1 0-1 0 0,0 1 1 0 0,0 0-1 0 0,0 1 1 0 0,0 0-1 0 0,1 0 1 0 0,0 1-1 0 0,1 0 1 0 0,-1 0-1 0 0,1 1 1 0 0,1 0-1 0 0,-1 0 1 0 0,1 1-1 0 0,1 0 1 0 0,-1 0-1 0 0,2 0 1 0 0,-1 1-1 0 0,1-1 1 0 0,1 1-1 0 0,0 0 1 0 0,0 0-1 0 0,1 0 1 0 0,0 1-1 0 0,1-1 1 0 0,0 0-1 0 0,0 1 1 0 0,2 3 18 0 0,0-9 56 0 0,1 0-1 0 0,1 1 1 0 0,-1-1 0 0 0,1 0 0 0 0,0 0 0 0 0,0 0 0 0 0,0-1-1 0 0,1 1 1 0 0,-1-1 0 0 0,1 0 0 0 0,0 0 0 0 0,1 0 0 0 0,-1 0 0 0 0,1-1-1 0 0,-1 0 1 0 0,1 0 0 0 0,0 0 0 0 0,0 0 0 0 0,0-1 0 0 0,1 0 0 0 0,-1 0-1 0 0,1 0 1 0 0,-1-1 0 0 0,1 0 0 0 0,3 1-56 0 0,152 9 535 0 0,-135-11-619 0 0,222-43 365 0 0,-182 25 33 0 0,123 3-633 0 0,-164 13 310 0 0,0-2-1 0 0,0 0 1 0 0,0-1 0 0 0,-1-2 0 0 0,0 0 0 0 0,0-2 0 0 0,-1 0-1 0 0,0-2 1 0 0,0-1 0 0 0,-1 0 0 0 0,-1-2 0 0 0,0 0-1 0 0,-1-1 1 0 0,-1-2 0 0 0,0 0 0 0 0,-1 0 0 0 0,5-9 9 0 0,-20 23-43 0 0,-1 0-1 0 0,0 0 1 0 0,1-1 0 0 0,-1 1 0 0 0,-1-1 0 0 0,1 1-1 0 0,0-1 1 0 0,-1 1 0 0 0,0-1 0 0 0,0 0 0 0 0,0 0 0 0 0,0 1-1 0 0,0-1 1 0 0,-1 0 0 0 0,0 0 0 0 0,0 0 0 0 0,0 0 0 0 0,0 0-1 0 0,0 0 1 0 0,-1 0 0 0 0,0 0 0 0 0,0 1 0 0 0,0-1-1 0 0,0 0 1 0 0,-1 1 0 0 0,1-1 0 0 0,-1 0 0 0 0,0 1 0 0 0,0 0-1 0 0,0-1 1 0 0,0 1 0 0 0,-1 0 0 0 0,1 0 0 0 0,-1 1-1 0 0,0-1 1 0 0,0 0 0 0 0,0 1 0 0 0,-3-2 43 0 0,-143-54-1280 0 0,129 54 1314 0 0,-1 0-1 0 0,-1 1 0 0 0,1 2 1 0 0,0 0-1 0 0,0 1 1 0 0,-1 1-1 0 0,1 1 0 0 0,0 1 1 0 0,0 1-1 0 0,0 1 1 0 0,1 0-1 0 0,-1 2 0 0 0,1 0 1 0 0,1 2-1 0 0,-1 0 1 0 0,2 1-1 0 0,-1 1 0 0 0,1 0 1 0 0,1 1-1 0 0,0 2 1 0 0,0 1-34 0 0,14-14 17 0 0,1 1 1 0 0,1 0 0 0 0,-1 0 0 0 0,0 1 0 0 0,0-1 0 0 0,1 0 0 0 0,-1 1-1 0 0,1-1 1 0 0,0 1 0 0 0,0-1 0 0 0,0 1 0 0 0,0-1 0 0 0,0 1 0 0 0,0 0-1 0 0,1-1 1 0 0,-1 1 0 0 0,1 0 0 0 0,0 0 0 0 0,0 0 0 0 0,0-1 0 0 0,0 1-1 0 0,0 0 1 0 0,1 0 0 0 0,-1-1 0 0 0,1 1 0 0 0,0 0 0 0 0,0-1 0 0 0,0 1-1 0 0,0 0 1 0 0,0-1 0 0 0,0 1 0 0 0,1-1 0 0 0,-1 0 0 0 0,1 0 0 0 0,0 1-1 0 0,0-1 1 0 0,0 0 0 0 0,0 0 0 0 0,0-1 0 0 0,0 1 0 0 0,0 0 0 0 0,1-1-1 0 0,-1 1 1 0 0,0-1 0 0 0,1 0 0 0 0,1 1-18 0 0,125 38 1612 0 0,125-31-787 0 0,-204-12-836 0 0,-1 3 0 0 0,1 2 0 0 0,-1 2 0 0 0,0 2 0 0 0,0 2 0 0 0,45 14 11 0 0,25 57-918 0 0,-86-29-6083 0 0,-29-40-2599 0 0</inkml:trace>
  <inkml:trace contextRef="#ctx0" brushRef="#br0" timeOffset="22028.211">17566 2311 15779 0 0,'0'0'837'0'0,"0"0"-440"0"0,0 0-770 0 0,0 0-788 0 0,0 0-243 0 0,0 0 146 0 0,0 0 454 0 0,0 0 564 0 0,0 0 228 0 0,0 0 68 0 0,0 0 75 0 0,0 0 60 0 0,0 0 55 0 0,15 16 73 0 0,49 50 46 0 0,30-27 840 0 0,-73-37-967 0 0,56 7 304 0 0,1-4 0 0 0,0-4 0 0 0,75-8-542 0 0,32-21 888 0 0,-267 48-983 0 0,2 3 0 0 0,0 4 0 0 0,1 3 0 0 0,2 3 0 0 0,2 4 0 0 0,-21 15 95 0 0,85-45-5 0 0,-4 0-42 0 0,1 1 0 0 0,-1 1 0 0 0,2 0 0 0 0,-1 1 0 0 0,1 0 0 0 0,1 1 0 0 0,0 0 0 0 0,0 1 0 0 0,1 1 0 0 0,-8 12 47 0 0,18-23 22 0 0,-1 1 0 0 0,1 0 1 0 0,0-1-1 0 0,1 1 0 0 0,-1 0 0 0 0,0-1 0 0 0,1 1 1 0 0,0 0-1 0 0,-1-1 0 0 0,1 1 0 0 0,0 0 1 0 0,1 0-1 0 0,-1 0 0 0 0,0-1 0 0 0,1 1 1 0 0,-1 0-1 0 0,1-1 0 0 0,0 1 0 0 0,0 0 1 0 0,0-1-1 0 0,0 1 0 0 0,1-1 0 0 0,-1 0 1 0 0,1 1-1 0 0,-1-1 0 0 0,1 0 0 0 0,0 0 1 0 0,0 0-1 0 0,0 0 0 0 0,0 0 0 0 0,0 0 1 0 0,0-1-1 0 0,0 1 0 0 0,1-1 0 0 0,-1 1 1 0 0,1-1-1 0 0,1 1-22 0 0,104 35 1630 0 0,-99-35-1599 0 0,497 81 1332 0 0,-259-60-1376 0 0,-142-25-3268 0 0,-88-2 182 0 0,-9-3-2780 0 0,-7 3-1677 0 0</inkml:trace>
  <inkml:trace contextRef="#ctx0" brushRef="#br0" timeOffset="22278.541">17827 2744 19500 0 0,'0'0'674'0'0,"0"0"-854"0"0,0 0-438 0 0,0 0-39 0 0,0 0 211 0 0,0 0 370 0 0,0 0 179 0 0,34 7 22 0 0,108 23-9 0 0,95-15 457 0 0,-190-17-470 0 0,189-10-52 0 0,-79 1-4213 0 0,-66 4-2664 0 0,-56 4-1454 0 0</inkml:trace>
  <inkml:trace contextRef="#ctx0" brushRef="#br0" timeOffset="22449.108">19164 2593 15427 0 0,'0'0'1149'0'0,"0"0"-789"0"0,0 0-488 0 0,0 0-207 0 0,0 0-5 0 0,0 0 60 0 0,0 0 102 0 0,0 0 122 0 0,0 0 63 0 0,0 0 44 0 0,0 0 53 0 0,0 0 54 0 0,-14 33 53 0 0,-39 102 57 0 0,52-134-255 0 0,0 0-1 0 0,0 0 1 0 0,0 1 0 0 0,0-1-1 0 0,0 0 1 0 0,1 1 0 0 0,-1-1-1 0 0,0 1 1 0 0,1-1 0 0 0,-1 1-1 0 0,1-1 1 0 0,0 1 0 0 0,-1-1-1 0 0,1 1 1 0 0,0-1-1 0 0,0 1 1 0 0,0 0 0 0 0,0-1-1 0 0,0 1 1 0 0,0-1 0 0 0,1 1-1 0 0,-1-1 1 0 0,0 1 0 0 0,1-1-1 0 0,-1 1 1 0 0,1-1 0 0 0,0 1-1 0 0,-1-1 1 0 0,1 0 0 0 0,0 1-1 0 0,0-1 1 0 0,0 0-1 0 0,0 1 1 0 0,0-1 0 0 0,0 0-1 0 0,0 0 1 0 0,1 0 0 0 0,-1 0-1 0 0,0 0 1 0 0,0 0 0 0 0,2 0-13 0 0,3 3 120 0 0,7 4-70 0 0,0 0-1 0 0,0 0 1 0 0,1-2 0 0 0,0 1-1 0 0,0-2 1 0 0,1 0 0 0 0,-1 0-1 0 0,1-2 1 0 0,0 0 0 0 0,6 1-50 0 0,95 9-6643 0 0,-88-10 2975 0 0,-9-1-3575 0 0</inkml:trace>
  <inkml:trace contextRef="#ctx0" brushRef="#br0" timeOffset="22772.923">19071 2248 20708 0 0,'0'0'630'0'0,"0"0"-98"0"0,0 0-339 0 0,0 0-578 0 0,0 0-477 0 0,0 0-148 0 0,0 0 117 0 0,0 0 349 0 0,0 0 295 0 0,0 0 104 0 0,0 0 19 0 0,34 5-29 0 0,106 16-142 0 0,-31 22-2061 0 0,-79-24 677 0 0,44 22-5132 0 0,-48-29 268 0 0</inkml:trace>
  <inkml:trace contextRef="#ctx0" brushRef="#br0" timeOffset="23079.11">20057 2854 9162 0 0,'0'0'1374'0'0,"0"0"-546"0"0,0 0-183 0 0,0 0 167 0 0,0 0 165 0 0,0 0-35 0 0,0 0-85 0 0,0 0-78 0 0,0 0-22 0 0,0 0 34 0 0,0 0 1 0 0,0 0-52 0 0,25 8-108 0 0,75 25-116 0 0,-15-38 303 0 0,-66-2-692 0 0,-7 5-35 0 0,1-1 1 0 0,0 0-1 0 0,-1-1 1 0 0,1 0-1 0 0,-1-1 1 0 0,0 0-1 0 0,0-1 1 0 0,-1 0-1 0 0,0-1 1 0 0,0 0-1 0 0,-1-1 1 0 0,1 0-1 0 0,-2-1 1 0 0,1 0-1 0 0,-1 0 1 0 0,-1-1-1 0 0,0 0 1 0 0,0-1-1 0 0,-1 0 1 0 0,0 0-1 0 0,-1 0 1 0 0,0-1-1 0 0,-1 0 1 0 0,0 0-1 0 0,-1-1 1 0 0,0 1-1 0 0,-1-1 1 0 0,0-2-93 0 0,-4 10-51 0 0,0 0 0 0 0,0-1 0 0 0,-1 1 0 0 0,1 0 0 0 0,-1 0 0 0 0,0 1 0 0 0,-1-1 0 0 0,1 0 0 0 0,-1 1 0 0 0,0-1 0 0 0,0 1 0 0 0,0 0 0 0 0,-1 0 0 0 0,1 0-1 0 0,-1 0 1 0 0,0 1 0 0 0,0 0 0 0 0,0-1 0 0 0,-1 1 0 0 0,1 1 0 0 0,-1-1 0 0 0,1 1 0 0 0,-1 0 0 0 0,0 0 0 0 0,0 0 0 0 0,-2 0 51 0 0,-137-25-792 0 0,129 25 737 0 0,0 1 0 0 0,0 0 0 0 0,0 1 1 0 0,0 1-1 0 0,0 0 0 0 0,1 1 0 0 0,-1 1 1 0 0,0 0-1 0 0,1 1 0 0 0,0 0 0 0 0,0 1 0 0 0,0 1 1 0 0,0 0-1 0 0,1 1 0 0 0,0 1 0 0 0,0 0 1 0 0,1 0-1 0 0,0 2 0 0 0,1-1 0 0 0,0 1 0 0 0,0 1 1 0 0,1 0-1 0 0,1 0 0 0 0,0 1 0 0 0,0 0 1 0 0,1 1-1 0 0,1 0 0 0 0,-1 1 55 0 0,6-7-50 0 0,-1 0 0 0 0,1 0 0 0 0,1 0 1 0 0,-1 0-1 0 0,1 0 0 0 0,0 0 0 0 0,1 1 0 0 0,0-1 0 0 0,0 0 0 0 0,1 0 0 0 0,-1 0 0 0 0,2 1 1 0 0,-1-1-1 0 0,1 0 0 0 0,0 0 0 0 0,0 0 0 0 0,3 4 50 0 0,54 58-3597 0 0,-31-49-1068 0 0,-8-7-5248 0 0</inkml:trace>
  <inkml:trace contextRef="#ctx0" brushRef="#br0" timeOffset="23622.329">20991 2426 18268 0 0,'0'0'-59'0'0,"0"0"-676"0"0,0 0-754 0 0,0 0-177 0 0,0 0 184 0 0,0 0 626 0 0,0 0 731 0 0,0 0 309 0 0,0 0 235 0 0,0 0 149 0 0,0 0 48 0 0,0 0-53 0 0,0 0-145 0 0,3 29-115 0 0,26 185 235 0 0,-28-204-429 0 0,0-1 1 0 0,0 0-1 0 0,1 0 1 0 0,0 0-1 0 0,1 0 1 0 0,0 0-1 0 0,0-1 1 0 0,1 1-1 0 0,0-1 1 0 0,1 0-1 0 0,-1 0 1 0 0,2 0 0 0 0,-1-1-1 0 0,1 0 1 0 0,0 0-1 0 0,0 0 1 0 0,1-1-1 0 0,0 0 1 0 0,0 0-1 0 0,1 0 1 0 0,-1-1-1 0 0,1 0 1 0 0,0-1-1 0 0,1 0 1 0 0,-1 0-1 0 0,1-1 1 0 0,0 0-1 0 0,0 0 1 0 0,0-1-1 0 0,0 0 1 0 0,4 0-110 0 0,7 0-25 0 0,0-1 1 0 0,0-1-1 0 0,0 0 0 0 0,0-2 1 0 0,0 0-1 0 0,0-1 0 0 0,0-1 0 0 0,-1-1 1 0 0,1-1-1 0 0,-1 0 0 0 0,-1-2 1 0 0,1 0-1 0 0,-1-1 0 0 0,-1-1 0 0 0,0 0 1 0 0,0-1-1 0 0,-1-1 0 0 0,0-1 1 0 0,-1 0-1 0 0,-1-1 0 0 0,7-9 25 0 0,14-74-210 0 0,-36 107 237 0 0,0 1 0 0 0,1-1 0 0 0,0 0 0 0 0,1 0 0 0 0,-1 0 0 0 0,2 0-1 0 0,0 0 1 0 0,0 0 0 0 0,1 0 0 0 0,0 0 0 0 0,1 0 0 0 0,0-1 0 0 0,0 0 0 0 0,1 0 0 0 0,0 0 0 0 0,0-1 0 0 0,1 1 0 0 0,1-1 0 0 0,-1 0 0 0 0,1-1 0 0 0,1 0 0 0 0,-1 0 0 0 0,1 0 0 0 0,0-1 0 0 0,1 0-27 0 0,15 3 112 0 0,1 0-1 0 0,-1-2 1 0 0,2 0 0 0 0,-1-2-1 0 0,0-1 1 0 0,1-1-1 0 0,0-1 1 0 0,0-1-1 0 0,0-2 1 0 0,0 0-1 0 0,23-5-111 0 0,-23 4 34 0 0,-1-1 0 0 0,0-1 0 0 0,0-2 0 0 0,0 0 1 0 0,-1-1-1 0 0,0-2 0 0 0,0 0 0 0 0,-1-2 0 0 0,0 0 0 0 0,-1-2 0 0 0,0 0 0 0 0,-1-1 0 0 0,-1-2 0 0 0,0 0 0 0 0,16-18-34 0 0,-31 27 15 0 0,-1 0-1 0 0,0 0 1 0 0,0 0-1 0 0,-1 0 0 0 0,0-1 1 0 0,0 0-1 0 0,-1 1 1 0 0,0-1-1 0 0,0 0 1 0 0,-1 0-1 0 0,0 0 1 0 0,-1-1-1 0 0,1 1 1 0 0,-2 0-1 0 0,1 0 1 0 0,-1 0-1 0 0,0 0 1 0 0,-1 0-1 0 0,0 0 1 0 0,0 0-1 0 0,0 0 1 0 0,-1 1-1 0 0,-1-1 1 0 0,1 1-1 0 0,-1 0 1 0 0,0 0-1 0 0,-1 0 1 0 0,1 0-1 0 0,-2 1 1 0 0,1 0-1 0 0,0 0 1 0 0,-1 0-1 0 0,0 1 1 0 0,-1 0-1 0 0,1 0 0 0 0,-1 0 1 0 0,0 1-1 0 0,0 0 1 0 0,0 1-1 0 0,-1-1 1 0 0,1 1-1 0 0,-1 1 1 0 0,0-1-15 0 0,4 2-3 0 0,0 1 1 0 0,0-1 0 0 0,0 0-1 0 0,0 1 1 0 0,0 0-1 0 0,0 0 1 0 0,-1 1-1 0 0,1-1 1 0 0,0 1 0 0 0,0 0-1 0 0,0 0 1 0 0,0 0-1 0 0,0 0 1 0 0,1 1-1 0 0,-1-1 1 0 0,0 1-1 0 0,1 0 1 0 0,-1 0 0 0 0,1 1-1 0 0,-1-1 1 0 0,1 1-1 0 0,0-1 1 0 0,0 1-1 0 0,0 0 1 0 0,1 0 0 0 0,-1 0-1 0 0,1 1 1 0 0,-1-1-1 0 0,1 1 1 0 0,0-1-1 0 0,1 1 1 0 0,-1 0 0 0 0,0 0-1 0 0,1 0 1 0 0,0 0-1 0 0,0 2 3 0 0,-3 5 57 0 0,2 0 0 0 0,0-1 0 0 0,0 1 0 0 0,1 0 0 0 0,0 0 0 0 0,1 0 0 0 0,0 0-1 0 0,1-1 1 0 0,0 1 0 0 0,0 0 0 0 0,2 0 0 0 0,-1-1 0 0 0,3 7-57 0 0,14 17-85 0 0,2-1 1 0 0,1-1-1 0 0,1-1 0 0 0,2 0 0 0 0,1-2 1 0 0,1-1-1 0 0,2-2 0 0 0,0 0 0 0 0,2-2 1 0 0,0-2-1 0 0,23 12 85 0 0,61 52-5219 0 0,-82-59-95 0 0,-10-8-4831 0 0</inkml:trace>
  <inkml:trace contextRef="#ctx0" brushRef="#br0" timeOffset="24453.172">6133 3936 7362 0 0,'0'0'2060'0'0,"0"0"-381"0"0,0 0-304 0 0,0 0-245 0 0,33-15-256 0 0,106-45-219 0 0,-3 37 475 0 0,-100 26-821 0 0,416 25 3176 0 0,533-54-2289 0 0,1294-89-669 0 0,-436-16-74 0 0,-1497 125-2601 0 0,-565 17-3012 0 0,106-3-1437 0 0,67-6-1733 0 0</inkml:trace>
  <inkml:trace contextRef="#ctx0" brushRef="#br0" timeOffset="25180.951">8408 4060 13683 0 0,'0'0'3349'0'0,"0"0"-2396"0"0,0 0-1092 0 0,0 0-507 0 0,0 0-185 0 0,0 0 111 0 0,0 0 277 0 0,0 0 242 0 0,0 0 129 0 0,0 0 97 0 0,0 0 74 0 0,0 0 67 0 0,7 37 28 0 0,21 123-5 0 0,-27 85 326 0 0,-10-145-383 0 0,-4 784 1319 0 0,1-738-933 0 0,-6 78-454 0 0,13-75 5334 0 0,34-264-4110 0 0,-25 111-1326 0 0,0 0 0 0 0,0 0-1 0 0,0 1 1 0 0,1 0 0 0 0,0 0 0 0 0,-1 0 0 0 0,1 0 0 0 0,0 1-1 0 0,0-1 1 0 0,1 2 0 0 0,-1-1 0 0 0,0 0 0 0 0,1 1 0 0 0,-1 0-1 0 0,1 0 1 0 0,-1 0 0 0 0,1 1 0 0 0,-1 0 0 0 0,1 0 0 0 0,0 1-1 0 0,-1-1 1 0 0,1 1 0 0 0,-1 0 0 0 0,0 1 0 0 0,3 0 38 0 0,19-1 4 0 0,505 39-92 0 0,-236-37 160 0 0,-1-13-1 0 0,155-30-71 0 0,-101 0 95 0 0,-388 53-1290 0 0,-31 12 68 0 0,22-18-3719 0 0,24-22-5601 0 0,22 9 3890 0 0</inkml:trace>
  <inkml:trace contextRef="#ctx0" brushRef="#br0" timeOffset="25492.633">10345 5543 7554 0 0,'0'0'2591'0'0,"0"0"-104"0"0,0 0-364 0 0,0 0-498 0 0,0 0-501 0 0,0 0-519 0 0,0 0-405 0 0,0 0-194 0 0,0 0-22 0 0,0 0 72 0 0,0 0 84 0 0,0 0 66 0 0,0 0 48 0 0,23 15 2 0 0,163 111 383 0 0,-129-100-428 0 0,0-1 0 0 0,1-4 0 0 0,2-1 0 0 0,0-4 0 0 0,1-2 0 0 0,0-3 0 0 0,1-2 0 0 0,0-3 0 0 0,25-3-211 0 0,143 21 265 0 0,-231-23-269 0 0,1-1-1 0 0,-1 1 1 0 0,1-1 0 0 0,0 1-1 0 0,-1 0 1 0 0,1-1-1 0 0,0 1 1 0 0,0-1 0 0 0,-1 1-1 0 0,1 0 1 0 0,0-1 0 0 0,0 1-1 0 0,0-1 1 0 0,0 1-1 0 0,0 0 1 0 0,0-1 0 0 0,0 1-1 0 0,0 0 1 0 0,0-1 0 0 0,0 1-1 0 0,0-1 1 0 0,0 1 0 0 0,0 0-1 0 0,0-1 1 0 0,1 1-1 0 0,-1 0 1 0 0,0-1 0 0 0,0 1-1 0 0,1-1 1 0 0,-1 1 0 0 0,1-1-1 0 0,-1 1 1 0 0,0-1-1 0 0,1 1 1 0 0,-1-1 0 0 0,1 1-1 0 0,-1-1 1 0 0,1 0 0 0 0,-1 1-1 0 0,1-1 1 0 0,-1 0 0 0 0,1 1-1 0 0,-1-1 1 0 0,1 0-1 0 0,0 0 1 0 0,-1 1 0 0 0,1-1-1 0 0,-1 0 1 0 0,1 0 0 0 0,0 0-1 0 0,-1 0 1 0 0,1 0-1 0 0,0 0 1 0 0,-1 0 0 0 0,1 0-1 0 0,0 0 1 0 0,-1 0 0 0 0,1 0-1 0 0,-1 0 1 0 0,1-1 0 0 0,0 1-1 0 0,0 0 5 0 0,-55 26 161 0 0,44-22-58 0 0,-235 80 443 0 0,8-3-2190 0 0,93-4-7040 0 0,124-64-1725 0 0</inkml:trace>
  <inkml:trace contextRef="#ctx0" brushRef="#br0" timeOffset="26166.639">12566 5414 10258 0 0,'0'0'1511'0'0,"0"0"-1"0"0,0 0-198 0 0,0 0-502 0 0,0 0-585 0 0,0 0-396 0 0,0 0-166 0 0,0 0 49 0 0,0 0 177 0 0,0 0 158 0 0,0 0 76 0 0,0 0 26 0 0,0 0-21 0 0,30-9-25 0 0,97-28-3 0 0,-27 16 116 0 0,13-21 1395 0 0,-113 40-1607 0 0,-1 1 1 0 0,0-1 0 0 0,0 0-1 0 0,0 0 1 0 0,0 0-1 0 0,0 1 1 0 0,-1-1 0 0 0,1 1-1 0 0,0-1 1 0 0,-1 1 0 0 0,1-1-1 0 0,-1 1 1 0 0,1 0-1 0 0,-1 0 1 0 0,0 0 0 0 0,0 0-1 0 0,1 0 1 0 0,-1 0 0 0 0,0 0-1 0 0,0 1 1 0 0,0-1 0 0 0,0 1-1 0 0,0-1 1 0 0,0 1-1 0 0,0 0 1 0 0,0-1 0 0 0,0 1-1 0 0,0 0 1 0 0,0 0 0 0 0,0 1-1 0 0,0-1 1 0 0,0 0-1 0 0,0 1 1 0 0,-1 0-5 0 0,-48-1-104 0 0,1 3-1 0 0,0 2 1 0 0,0 2-1 0 0,1 2 1 0 0,0 2 0 0 0,0 3-1 0 0,-35 15 105 0 0,81-29-17 0 0,1 0 1 0 0,-1 0-1 0 0,0 1 0 0 0,1 0 0 0 0,-1-1 0 0 0,1 1 1 0 0,-1 0-1 0 0,1 0 0 0 0,0 0 0 0 0,-1 1 1 0 0,1-1-1 0 0,0 1 0 0 0,0-1 0 0 0,0 1 0 0 0,0-1 1 0 0,0 1-1 0 0,0 0 0 0 0,0 0 0 0 0,1 0 0 0 0,-1 0 1 0 0,1 1-1 0 0,-1-1 0 0 0,1 0 0 0 0,0 1 0 0 0,0-1 1 0 0,0 0-1 0 0,0 1 0 0 0,0-1 0 0 0,1 1 0 0 0,-1 0 1 0 0,1-1-1 0 0,0 1 0 0 0,-1-1 0 0 0,1 1 0 0 0,0 0 1 0 0,1-1-1 0 0,-1 1 0 0 0,0 0 0 0 0,1-1 1 0 0,0 1-1 0 0,-1-1 0 0 0,1 1 0 0 0,0-1 0 0 0,0 1 1 0 0,0-1-1 0 0,1 0 0 0 0,-1 1 0 0 0,1-1 0 0 0,0 2 17 0 0,16 8 168 0 0,-1 1-1 0 0,1-2 0 0 0,1-1 0 0 0,0 0 1 0 0,1-1-1 0 0,0-1 0 0 0,0-1 0 0 0,0 0 0 0 0,1-2 1 0 0,12 1-168 0 0,17 8 128 0 0,48 11 7 0 0,168 66-320 0 0,-265-91 183 0 0,1 0-1 0 0,-1 1 1 0 0,1-1-1 0 0,-1 0 1 0 0,1 1-1 0 0,-1-1 1 0 0,1 1-1 0 0,-1-1 0 0 0,1 1 1 0 0,-1 0-1 0 0,0 0 1 0 0,1 0-1 0 0,-1 0 1 0 0,0 0-1 0 0,0 0 1 0 0,0 0-1 0 0,0 0 1 0 0,0 0-1 0 0,0 0 0 0 0,0 0 1 0 0,0 1-1 0 0,0-1 1 0 0,0 0-1 0 0,-1 1 1 0 0,1-1-1 0 0,-1 1 1 0 0,1-1-1 0 0,-1 1 1 0 0,1-1-1 0 0,-1 1 0 0 0,0-1 1 0 0,0 1-1 0 0,0-1 1 0 0,0 1-1 0 0,0-1 1 0 0,0 1-1 0 0,0-1 1 0 0,0 1-1 0 0,0 0 0 0 0,-1-1 1 0 0,1 1-1 0 0,-1-1 1 0 0,1 0-1 0 0,-1 1 1 0 0,0-1-1 0 0,1 1 1 0 0,-1-1-1 0 0,0 0 1 0 0,0 0-1 0 0,0 1 0 0 0,0-1 1 0 0,0 0-1 0 0,0 0 1 0 0,0 0-1 0 0,-1 0 1 0 0,1 0-1 0 0,0 0 1 0 0,-1-1-1 0 0,1 1 0 0 0,0 0 1 0 0,-1 0-1 0 0,1-1 1 0 0,-1 1-1 0 0,1-1 1 0 0,-1 0-1 0 0,1 1 1 0 0,-1-1 2 0 0,-54 22 203 0 0,-2-2 1 0 0,0-3-1 0 0,-1-2 1 0 0,0-3-1 0 0,-1-2 1 0 0,-1-3-1 0 0,-16-2-203 0 0,63-4-1865 0 0,13-1-2583 0 0,15-3-1120 0 0,-2-1-1355 0 0</inkml:trace>
  <inkml:trace contextRef="#ctx0" brushRef="#br0" timeOffset="26700.29">13278 5461 19516 0 0,'0'0'174'0'0,"0"0"-439"0"0,0 0-417 0 0,0 0-159 0 0,0 0 177 0 0,0 0 375 0 0,0 0 376 0 0,1 33 147 0 0,13 215 815 0 0,81 427 455 0 0,-93-650-1453 0 0,1-1-1 0 0,1 1 1 0 0,2-1 0 0 0,0 0-1 0 0,1 0 1 0 0,2-1 0 0 0,0 0-1 0 0,2-1 1 0 0,6 11-51 0 0,-10-36 4199 0 0,-18-40-3760 0 0,-51-130-322 0 0,44 136-223 0 0,2-2 1 0 0,1 0 0 0 0,2 0 0 0 0,2-2-1 0 0,2 1 1 0 0,1-1 0 0 0,2 0 0 0 0,2-1-1 0 0,2 0 1 0 0,2 1 0 0 0,4-42 105 0 0,1 69-97 0 0,0-1 0 0 0,0 1 1 0 0,1 1-1 0 0,1-1 0 0 0,0 1 1 0 0,1 0-1 0 0,0 1 0 0 0,1 0 1 0 0,1 0-1 0 0,0 1 0 0 0,0 0 0 0 0,1 1 1 0 0,0 0-1 0 0,1 0 0 0 0,0 2 1 0 0,1-1-1 0 0,0 1 0 0 0,0 1 1 0 0,4-1 96 0 0,271-97-1104 0 0,-226 89 930 0 0,1 3 0 0 0,0 3-1 0 0,0 3 1 0 0,1 2 0 0 0,-1 3 0 0 0,36 5 174 0 0,5 23-703 0 0,-101-26 674 0 0,-1 1 0 0 0,1 0 0 0 0,-1 0 0 0 0,0 0 0 0 0,1 0 0 0 0,-1 0-1 0 0,0 1 1 0 0,0-1 0 0 0,0 1 0 0 0,0-1 0 0 0,0 1 0 0 0,0 0-1 0 0,0-1 1 0 0,0 1 0 0 0,-1 0 0 0 0,1 1 0 0 0,-1-1 0 0 0,1 0 0 0 0,-1 0-1 0 0,0 0 1 0 0,0 1 0 0 0,0-1 0 0 0,0 1 0 0 0,0-1 0 0 0,-1 1-1 0 0,1-1 1 0 0,-1 1 0 0 0,0-1 0 0 0,1 1 0 0 0,-1 0 0 0 0,0-1 0 0 0,-1 1-1 0 0,1-1 1 0 0,0 1 0 0 0,-1-1 0 0 0,1 1 0 0 0,-1-1 0 0 0,0 1-1 0 0,0 0 31 0 0,-6 5 86 0 0,-1-1 0 0 0,0 1 1 0 0,0-2-1 0 0,-1 1 0 0 0,1-1 1 0 0,-1-1-1 0 0,-1 1 1 0 0,1-1-1 0 0,-1-1 0 0 0,0 0 1 0 0,0 0-1 0 0,0-1 1 0 0,0-1-1 0 0,-1 1 0 0 0,1-2 1 0 0,-1 1-1 0 0,-3-1-87 0 0,-24 6 156 0 0,0-2-1 0 0,0-2 1 0 0,0-1-1 0 0,0-1 1 0 0,-1-3-1 0 0,1-1 1 0 0,0-2 0 0 0,0-1-1 0 0,1-2 1 0 0,0-2-1 0 0,-5-3-155 0 0,19-3-1324 0 0,37 4-9448 0 0,-6 12 1621 0 0</inkml:trace>
  <inkml:trace contextRef="#ctx0" brushRef="#br0" timeOffset="27070.429">14706 5724 13131 0 0,'0'0'4222'0'0,"0"0"-3747"0"0,0 0-1158 0 0,0 0-54 0 0,0 0 212 0 0,0 0 265 0 0,0 0 178 0 0,0 0 115 0 0,0 0 108 0 0,0 0 110 0 0,0 0 142 0 0,0 0 124 0 0,0 0 92 0 0,6 9 45 0 0,22 28-36 0 0,29-28 731 0 0,-38-11-1252 0 0,1-1 1 0 0,-1-1 0 0 0,0-1-1 0 0,0 0 1 0 0,-1-1 0 0 0,0-1 0 0 0,0-1-1 0 0,0-1 1 0 0,-1-1 0 0 0,0 0-1 0 0,-1-1 1 0 0,0 0 0 0 0,-1-1 0 0 0,-1-1-1 0 0,1-1 1 0 0,-2 0 0 0 0,0-1-1 0 0,-1 0 1 0 0,2-4-98 0 0,-11 14-21 0 0,0 0-1 0 0,0 0 1 0 0,-1 0 0 0 0,1-1 0 0 0,-1 1-1 0 0,-1-1 1 0 0,1 0 0 0 0,-1 0 0 0 0,1 1-1 0 0,-2-1 1 0 0,1 0 0 0 0,-1 0-1 0 0,0 0 1 0 0,0 0 0 0 0,0 0 0 0 0,-1 0-1 0 0,0 0 1 0 0,0 1 0 0 0,-1-1-1 0 0,1 0 1 0 0,-1 1 0 0 0,-1-1 0 0 0,1 1-1 0 0,-1-1 1 0 0,0 1 0 0 0,0 0 0 0 0,0 0-1 0 0,-1 1 1 0 0,0-1 0 0 0,0 1-1 0 0,0-1 1 0 0,0 1 0 0 0,0 1 0 0 0,-1-1-1 0 0,0 0 1 0 0,0 1 0 0 0,0 0 0 0 0,0 0-1 0 0,-1 1 1 0 0,1 0 0 0 0,-1-1-1 0 0,1 2 1 0 0,-1-1 0 0 0,-3 0 21 0 0,-21-5-49 0 0,-2 1-1 0 0,1 1 1 0 0,-1 2 0 0 0,1 1 0 0 0,-1 1-1 0 0,0 2 1 0 0,1 2 0 0 0,-1 0 0 0 0,1 2-1 0 0,0 2 1 0 0,0 0 0 0 0,1 2 0 0 0,0 2-1 0 0,0 0 1 0 0,-20 13 49 0 0,42-21-23 0 0,1 0 1 0 0,-1 1-1 0 0,1 1 1 0 0,0-1-1 0 0,0 1 1 0 0,0 0-1 0 0,1 1 0 0 0,0 0 1 0 0,0 0-1 0 0,0 0 1 0 0,1 0-1 0 0,-1 1 1 0 0,2 0-1 0 0,-1 0 0 0 0,1 1 1 0 0,0-1-1 0 0,1 1 1 0 0,-1 0-1 0 0,1 0 1 0 0,1 0-1 0 0,0 0 0 0 0,0 0 1 0 0,1 1-1 0 0,0-1 1 0 0,0 0-1 0 0,1 1 1 0 0,0 4 22 0 0,5-5-64 0 0,1 1 0 0 0,1-2 0 0 0,-1 1 0 0 0,1-1 0 0 0,1 0 0 0 0,-1 0 0 0 0,1-1 0 0 0,0 0 0 0 0,1 0 0 0 0,0-1 0 0 0,-1 0 0 0 0,2-1 0 0 0,-1 0 0 0 0,0 0 0 0 0,1-1 0 0 0,-1 0 0 0 0,1-1 0 0 0,0 0 0 0 0,0 0 0 0 0,0-1 0 0 0,0-1 0 0 0,0 0 1 0 0,5 0 63 0 0,-15 0-18 0 0,127 15-6138 0 0,-83-10-1100 0 0</inkml:trace>
  <inkml:trace contextRef="#ctx0" brushRef="#br0" timeOffset="27475.159">15559 5330 16275 0 0,'0'0'490'0'0,"0"0"-106"0"0,0 0-255 0 0,0 0-294 0 0,0 0-218 0 0,0 0-141 0 0,0 0-19 0 0,0 0 134 0 0,0 0 173 0 0,0 0 213 0 0,0 0 185 0 0,0 0 115 0 0,0 0 82 0 0,3 9 37 0 0,-1-2-333 0 0,0-1 0 0 0,1 0 1 0 0,-1 0-1 0 0,2 0 0 0 0,-1 0 1 0 0,0 0-1 0 0,1-1 0 0 0,0 1 1 0 0,1-1-1 0 0,-1 0 0 0 0,1-1 0 0 0,0 1 1 0 0,0-1-1 0 0,0 0 0 0 0,1 0 1 0 0,0 0-1 0 0,2 1-63 0 0,419 198 1040 0 0,-428-203-1041 0 0,-1 0 0 0 0,1 0 1 0 0,0 1-1 0 0,0-1 0 0 0,0 1 0 0 0,0-1 0 0 0,-1 1 0 0 0,1-1 0 0 0,0 1 0 0 0,0-1 0 0 0,0 1 0 0 0,0 0 0 0 0,0 0 1 0 0,0 0-1 0 0,1-1 0 0 0,-1 1 0 0 0,0 0 0 0 0,0 0 0 0 0,1 0 0 0 0,-1 0 0 0 0,0 0 0 0 0,1 1 0 0 0,-1-1 0 0 0,1 0 0 0 0,-1 0 1 0 0,1 0-1 0 0,0 0 0 0 0,-1 1 0 0 0,1-1 0 0 0,0 0 0 0 0,0 0 0 0 0,0 0 0 0 0,0 1 0 0 0,0-1 0 0 0,0 0 0 0 0,0 0 1 0 0,1 1-1 0 0,-1-1 0 0 0,0 0 0 0 0,1 0 0 0 0,-1 0 0 0 0,0 0 0 0 0,1 0 0 0 0,0 1 0 0 0,-1-1 0 0 0,1 0 0 0 0,0 0 1 0 0,-1 0-1 0 0,1 0 0 0 0,0-1 0 0 0,0 1 0 0 0,0 0 0 0 0,0 0 0 0 0,0 0 0 0 0,0-1 0 0 0,0 1 0 0 0,0 0 0 0 0,0-1 1 0 0,0 1-1 0 0,0-1 0 0 0,0 1 0 0 0,1-1 0 0 0,-1 0 0 0 0,0 1 0 0 0,0-1 0 0 0,1 0 1 0 0,-83 24 424 0 0,0-3-1 0 0,-1-5 1 0 0,-1-2-1 0 0,-1-4 0 0 0,1-4 1 0 0,-47-4-424 0 0,130-2-62 0 0,1 0 0 0 0,-1 0-1 0 0,1-1 1 0 0,-1 1 0 0 0,1 0 0 0 0,-1 0 0 0 0,0 0 0 0 0,1-1 0 0 0,-1 1 0 0 0,1 0-1 0 0,-1-1 1 0 0,0 1 0 0 0,1 0 0 0 0,-1-1 0 0 0,0 1 0 0 0,1 0 0 0 0,-1-1-1 0 0,0 1 1 0 0,0 0 0 0 0,1-1 0 0 0,-1 1 0 0 0,0-1 0 0 0,0 1 0 0 0,0-1 0 0 0,0 1-1 0 0,1-1 1 0 0,-1 1 0 0 0,0 0 0 0 0,0-1 0 0 0,0 1 0 0 0,0-1 0 0 0,0 1 0 0 0,0-1-1 0 0,0 1 1 0 0,0-1 0 0 0,0 1 0 0 0,-1-1 0 0 0,1 1 0 0 0,0-1 0 0 0,0 1 0 0 0,0-1-1 0 0,0 1 1 0 0,-1 0 0 0 0,1-1 0 0 0,0 1 0 0 0,-1-1 0 0 0,1 1 0 0 0,0 0 0 0 0,0-1-1 0 0,-1 1 1 0 0,1 0 0 0 0,-1-1 0 0 0,1 1 0 0 0,0 0 0 0 0,-1 0 0 0 0,1-1 0 0 0,-1 1-1 0 0,1 0 1 0 0,0 0 0 0 0,-1 0 0 0 0,1 0 0 0 0,-1-1 62 0 0,35-22-5325 0 0,-12 10 708 0 0,-3 2-2375 0 0</inkml:trace>
  <inkml:trace contextRef="#ctx0" brushRef="#br0" timeOffset="27735.564">16321 4442 10906 0 0,'0'0'6779'0'0,"0"0"-5252"0"0,0 0-1394 0 0,0 0-306 0 0,0 0-583 0 0,0 0-712 0 0,0 0-185 0 0,0 0 340 0 0,0 0 727 0 0,0 0 890 0 0,0 0 416 0 0,0 0 89 0 0,0 0-31 0 0,-3 23-72 0 0,2 144 370 0 0,81 518 60 0 0,-78-664-1107 0 0,0 9 42 0 0,1-1 0 0 0,0 0-1 0 0,3 0 1 0 0,0 0-1 0 0,2-1 1 0 0,1 0-1 0 0,1 0 1 0 0,1-1 0 0 0,9 14-71 0 0,-20-41 409 0 0,-18-23-3958 0 0,-12-3-4957 0 0,19 14 562 0 0</inkml:trace>
  <inkml:trace contextRef="#ctx0" brushRef="#br0" timeOffset="27963.049">16296 4951 10882 0 0,'0'0'6970'0'0,"0"0"-6322"0"0,0 0-184 0 0,0 0-344 0 0,0 0-72 0 0,214-36-24 0 0,-163 36-32 0 0,4 7-24 0 0,-3 3-16 0 0,-7-1 8 0 0,1 1-128 0 0,-8-1-184 0 0,-4 1-312 0 0,-5-1-480 0 0,-4 3-753 0 0,-6-3-919 0 0,-10 1-553 0 0,1-4-5249 0 0</inkml:trace>
  <inkml:trace contextRef="#ctx0" brushRef="#br0" timeOffset="29283.083">16710 5404 5529 0 0,'0'0'1651'0'0,"0"0"-93"0"0,0 0-54 0 0,0 0-35 0 0,0 0-155 0 0,0 0-231 0 0,0 0-217 0 0,0 0-141 0 0,32 21-95 0 0,101 65-53 0 0,-123-79-376 0 0,-1 0 0 0 0,1-1-1 0 0,1 0 1 0 0,-1-1 0 0 0,1 0 0 0 0,0 0-1 0 0,0-1 1 0 0,0-1 0 0 0,1 0-1 0 0,0-1 1 0 0,-1 0 0 0 0,1 0-1 0 0,2-1-200 0 0,9 1 275 0 0,-2 2-144 0 0,0-1 1 0 0,0 0 0 0 0,0-2 0 0 0,1 0-1 0 0,-1-2 1 0 0,0 0 0 0 0,1-1 0 0 0,-1-2-1 0 0,0 0 1 0 0,-1-1 0 0 0,1-1 0 0 0,-1 0-1 0 0,0-2 1 0 0,0-1 0 0 0,-1 0 0 0 0,-1-1 0 0 0,1-1-1 0 0,-2-1 1 0 0,1-1 0 0 0,1-2-132 0 0,-17 12-14 0 0,1 0 1 0 0,-1 1-1 0 0,0-1 1 0 0,0 0-1 0 0,0-1 1 0 0,0 1-1 0 0,0 0 1 0 0,-1-1-1 0 0,1 1 1 0 0,-1 0-1 0 0,0-1 1 0 0,0 0-1 0 0,0 1 0 0 0,-1-1 1 0 0,1 0-1 0 0,-1 1 1 0 0,0-1-1 0 0,0 0 1 0 0,0 1-1 0 0,-1-1 1 0 0,1 0-1 0 0,-1 1 1 0 0,0-1-1 0 0,0 1 1 0 0,0-1-1 0 0,0 1 1 0 0,-1-1-1 0 0,1 1 1 0 0,-1 0-1 0 0,0-1 1 0 0,0 1-1 0 0,0 0 1 0 0,-1 0-1 0 0,1 1 0 0 0,-1-1 1 0 0,1 0-1 0 0,-1 1 1 0 0,0 0-1 0 0,0-1 1 0 0,0 1-1 0 0,0 0 1 0 0,-1 0 13 0 0,-150-56-1477 0 0,-74 56 591 0 0,218 3 843 0 0,1 0 0 0 0,-1 1 1 0 0,1 1-1 0 0,-1-1 0 0 0,1 2 1 0 0,0-1-1 0 0,0 1 0 0 0,1 0 1 0 0,-1 1-1 0 0,1 0 0 0 0,0 1 1 0 0,0-1-1 0 0,0 1 0 0 0,1 1 0 0 0,0 0 1 0 0,0 0-1 0 0,1 0 0 0 0,0 1 1 0 0,0-1-1 0 0,1 2 0 0 0,0-1 1 0 0,-1 3 42 0 0,4-5 35 0 0,0 0 0 0 0,1 1 1 0 0,0-1-1 0 0,0 1 0 0 0,0 0 1 0 0,1-1-1 0 0,0 1 0 0 0,0 0 1 0 0,1-1-1 0 0,-1 1 1 0 0,2-1-1 0 0,-1 1 0 0 0,1-1 1 0 0,0 1-1 0 0,0-1 0 0 0,1 0 1 0 0,-1 0-1 0 0,1 0 0 0 0,1 0 1 0 0,-1-1-1 0 0,1 1 0 0 0,0-1 1 0 0,0 0-1 0 0,1 0 1 0 0,0 0-1 0 0,-1-1 0 0 0,2 1 1 0 0,-1-1-1 0 0,0 0 0 0 0,1-1 1 0 0,0 1-1 0 0,0-1 0 0 0,0-1 1 0 0,0 1-1 0 0,0-1 0 0 0,0 0 1 0 0,1 0-1 0 0,-1 0 1 0 0,1-1-1 0 0,-1 0 0 0 0,1-1 1 0 0,0 0-1 0 0,-1 0 0 0 0,1 0 1 0 0,1 0-36 0 0,16 3 26 0 0,1-1 0 0 0,-1-2 0 0 0,1 0 0 0 0,0-1 0 0 0,-1-1 0 0 0,1-2 0 0 0,-1 0 0 0 0,0-2 0 0 0,0 0 0 0 0,-1-2 0 0 0,0 0 0 0 0,0-2 0 0 0,-1 0 0 0 0,6-5-26 0 0,8-8-1211 0 0,-37 24 1223 0 0,0 0 1 0 0,-1 1-1 0 0,1-1 1 0 0,0 1-1 0 0,0 0 1 0 0,0-1-1 0 0,0 1 1 0 0,0 0-1 0 0,0-1 1 0 0,0 1-1 0 0,1 0 1 0 0,-1 0-1 0 0,1 0 1 0 0,-1 0-1 0 0,1 0 1 0 0,0 0-1 0 0,0-1 1 0 0,-1 1-1 0 0,1 0 1 0 0,1 0-1 0 0,-1 0 0 0 0,0 0 1 0 0,0 0-1 0 0,1 0 1 0 0,-1 0-1 0 0,1 0 1 0 0,0 0-1 0 0,-1-1 1 0 0,1 1-1 0 0,0 0 1 0 0,0-1-1 0 0,0 1 1 0 0,0 0-1 0 0,0-1 1 0 0,1 1-1 0 0,-1-1 1 0 0,0 1-1 0 0,1-1 1 0 0,-1 0-1 0 0,1 0 1 0 0,0 0-1 0 0,-1 0 1 0 0,1 0-1 0 0,0 0 1 0 0,-1 0-1 0 0,1 0 1 0 0,0-1-1 0 0,0 1 1 0 0,0-1-1 0 0,0 1 1 0 0,0-1-1 0 0,0 0 1 0 0,-1 1-1 0 0,1-1 1 0 0,0 0-1 0 0,0 0 0 0 0,0-1 1 0 0,1 1-13 0 0,22-1 79 0 0,0 0 0 0 0,0-2 0 0 0,0 0 0 0 0,0-2 0 0 0,-1-1-1 0 0,0-1 1 0 0,0-1 0 0 0,0-1 0 0 0,-1-1 0 0 0,-1-1 0 0 0,0-1 0 0 0,0-1 0 0 0,-1-1 0 0 0,-1-1 0 0 0,0 0 0 0 0,-1-2 0 0 0,16-17-79 0 0,-31 29 67 0 0,0 0 1 0 0,0 0-1 0 0,-1 0 1 0 0,1-1 0 0 0,-1 1-1 0 0,0-1 1 0 0,-1 0-1 0 0,1 0 1 0 0,-1 0 0 0 0,0 0-1 0 0,-1 0 1 0 0,0 0-1 0 0,0 0 1 0 0,0-1 0 0 0,0 1-1 0 0,-1-3-67 0 0,0 9-257 0 0,0 0-194 0 0,0 0-194 0 0,-10 34-1608 0 0,9-29 2312 0 0,-1 0-1 0 0,1 0 1 0 0,0 0-1 0 0,0 0 1 0 0,0 1-1 0 0,1-1 1 0 0,0 0-1 0 0,0 0 1 0 0,0 1-1 0 0,1-1 1 0 0,0 0-1 0 0,0 0 1 0 0,0 0-1 0 0,0 0 1 0 0,1 0-1 0 0,0 0 1 0 0,0 0-1 0 0,0-1 1 0 0,1 1-1 0 0,-1 0 1 0 0,1-1-1 0 0,0 0 1 0 0,1 0-1 0 0,-1 0 1 0 0,1 0 0 0 0,-1 0-1 0 0,1-1 1 0 0,0 0-1 0 0,1 0 1 0 0,-1 0-1 0 0,0 0 1 0 0,1 0-1 0 0,0-1 1 0 0,-1 0-1 0 0,1 0 1 0 0,0 0-1 0 0,0-1 1 0 0,0 0-1 0 0,0 1 1 0 0,1-2-1 0 0,-1 1 1 0 0,3-1-59 0 0,11 4 65 0 0,1-2 0 0 0,0-1 0 0 0,-1 0 1 0 0,1-1-1 0 0,0-2 0 0 0,0 0 0 0 0,-1 0 0 0 0,1-2 0 0 0,-1-1 1 0 0,2-1-66 0 0,-12 4 18 0 0,-1-1 0 0 0,0 0 1 0 0,0 0-1 0 0,0 0 0 0 0,0-1 0 0 0,0-1 1 0 0,-1 1-1 0 0,0-1 0 0 0,0-1 0 0 0,0 1 1 0 0,0-1-1 0 0,-1 0 0 0 0,0-1 1 0 0,0 0-1 0 0,-1 1 0 0 0,0-2 0 0 0,0 1 1 0 0,-1-1-1 0 0,0 1 0 0 0,0-1 1 0 0,0 0-1 0 0,-1-1 0 0 0,1-7-18 0 0,-3-43-316 0 0,-1 59-109 0 0,0 0-305 0 0,0 11-2000 0 0,0 12 2736 0 0,0-15 91 0 0,1-1 1 0 0,-1 1 0 0 0,1-1-1 0 0,1 1 1 0 0,-1-1 0 0 0,1 0 0 0 0,1 0-1 0 0,-1 0 1 0 0,1 0 0 0 0,0 0 0 0 0,1 0-1 0 0,-1-1 1 0 0,1 0 0 0 0,1 1-1 0 0,-1-2 1 0 0,1 1 0 0 0,0 0 0 0 0,0-1-1 0 0,1 0 1 0 0,0 0 0 0 0,0-1 0 0 0,0 1-1 0 0,0-1 1 0 0,1-1 0 0 0,-1 1 0 0 0,1-1-1 0 0,0 0 1 0 0,0 0 0 0 0,0-1-1 0 0,0 0 1 0 0,1-1 0 0 0,6 2-98 0 0,12 1 26 0 0,0 0 0 0 0,0-1-1 0 0,1-2 1 0 0,-1 0 0 0 0,1-2 0 0 0,-1-1 0 0 0,0-1-1 0 0,0-1 1 0 0,0-2 0 0 0,0 0 0 0 0,-1-2 0 0 0,0-1-1 0 0,-1 0 1 0 0,15-9-26 0 0,-34 15 0 0 0,-1 1 0 0 0,0-1 1 0 0,0 1-1 0 0,1-1 0 0 0,-1 0 0 0 0,-1-1 0 0 0,1 1 0 0 0,0-1 0 0 0,-1 0 0 0 0,0 0 0 0 0,0 0 0 0 0,0 0 0 0 0,0 0 0 0 0,-1 0 1 0 0,0-1-1 0 0,0 0 0 0 0,0 1 0 0 0,0-1 0 0 0,-1 0 0 0 0,1 0 0 0 0,-1 0 0 0 0,-1 0 0 0 0,1 0 0 0 0,-1 0 0 0 0,0 0 0 0 0,0 0 1 0 0,0 0-1 0 0,0 0 0 0 0,-1 0 0 0 0,0 0 0 0 0,0 0 0 0 0,-1-1 0 0 0,5 42-3179 0 0,1 14 3985 0 0,2-39-721 0 0,1-1-1 0 0,0 0 0 0 0,0 0 0 0 0,1-1 0 0 0,0 0 1 0 0,1 0-1 0 0,0-1 0 0 0,0 0 0 0 0,1 0 0 0 0,-1-1 1 0 0,2-1-1 0 0,-1 1 0 0 0,1-2 0 0 0,0 0 0 0 0,0 0 0 0 0,1-1 1 0 0,0 0-1 0 0,-1-1 0 0 0,11 2-84 0 0,11 1-324 0 0,0-1 0 0 0,0-1 0 0 0,1-2 0 0 0,0-1 0 0 0,-1-2 0 0 0,25-4 324 0 0,-42 4 11 0 0,0 0 0 0 0,0-1 0 0 0,0 0 0 0 0,-1-2 1 0 0,1 1-1 0 0,-1-2 0 0 0,0 0 0 0 0,0-1 0 0 0,0-1 0 0 0,-1 0 0 0 0,0-1 0 0 0,-1 0 0 0 0,1-1 0 0 0,-2-1 0 0 0,8-6-11 0 0,-18 12 6 0 0,0 1 0 0 0,0 0 0 0 0,0-1-1 0 0,0 0 1 0 0,0 1 0 0 0,-1-1 0 0 0,0 0 0 0 0,0 0 0 0 0,0 0 0 0 0,0 1 0 0 0,-1-1 0 0 0,1 0 0 0 0,-1 0 0 0 0,0 0 0 0 0,0 0-1 0 0,-1 0 1 0 0,1 0 0 0 0,-1 0 0 0 0,0 0 0 0 0,0 0 0 0 0,0 0 0 0 0,0 1 0 0 0,-1-1 0 0 0,0 0 0 0 0,1 1 0 0 0,-1-1 0 0 0,-1 1 0 0 0,1 0-1 0 0,0-1 1 0 0,-1 1 0 0 0,1 0 0 0 0,-1 1 0 0 0,0-1 0 0 0,0 0 0 0 0,0 1 0 0 0,-1 0 0 0 0,1 0 0 0 0,-1 0 0 0 0,0-1-6 0 0,-150-58-1042 0 0,152 59 1003 0 0,0 1 0 0 0,-1-1 0 0 0,1 1-1 0 0,-1 0 1 0 0,0-1 0 0 0,0 1 0 0 0,1 0 0 0 0,-1 1 0 0 0,0-1 0 0 0,0 0-1 0 0,0 1 1 0 0,0 0 0 0 0,0 0 0 0 0,0 0 0 0 0,0 0 0 0 0,1 0 0 0 0,-1 0-1 0 0,0 1 1 0 0,0-1 0 0 0,0 1 0 0 0,0 0 0 0 0,0 0 0 0 0,1 0 0 0 0,-1 0-1 0 0,0 0 1 0 0,1 1 0 0 0,-1-1 0 0 0,1 1 0 0 0,-1 0 0 0 0,1 0 0 0 0,0-1 0 0 0,0 2-1 0 0,0-1 1 0 0,0 0 0 0 0,0 0 0 0 0,0 1 0 0 0,1-1 0 0 0,-1 1 0 0 0,1-1-1 0 0,0 1 1 0 0,-1-1 0 0 0,1 1 0 0 0,0 0 0 0 0,1 0 0 0 0,-1 0 0 0 0,0 0-1 0 0,1-1 1 0 0,0 1 0 0 0,0 0 0 0 0,-1 0 0 0 0,2 0 0 0 0,-1 1 39 0 0,8 11 147 0 0,1 0 1 0 0,1 0 0 0 0,1-1-1 0 0,0 0 1 0 0,0-1-1 0 0,1 0 1 0 0,1-1-1 0 0,0 0 1 0 0,1-1 0 0 0,3 1-148 0 0,34 32 208 0 0,-45-38-165 0 0,0 0-1 0 0,1-1 1 0 0,0 0-1 0 0,0 0 1 0 0,0 0-1 0 0,0-1 1 0 0,1 0-1 0 0,0 0 0 0 0,0-1 1 0 0,0 0-1 0 0,0 0 1 0 0,0-1-1 0 0,1 0 1 0 0,-1 0-1 0 0,1-1 1 0 0,-1 0-1 0 0,1-1 1 0 0,0 0-1 0 0,-1 0 1 0 0,1-1-1 0 0,-1 0 1 0 0,1-1-1 0 0,-1 1 1 0 0,1-2-1 0 0,-1 1 1 0 0,0-1-1 0 0,0 0 0 0 0,0-1 1 0 0,-1 0-1 0 0,1 0 1 0 0,-1-1-1 0 0,0 0 1 0 0,0 0-1 0 0,0-1 1 0 0,-1 1-1 0 0,0-1 1 0 0,0-1-1 0 0,0 1 1 0 0,-1-1-1 0 0,0 0-42 0 0,0-2 565 0 0,18-20-3274 0 0,10 38-7827 0 0,-26-2 3564 0 0</inkml:trace>
  <inkml:trace contextRef="#ctx0" brushRef="#br0" timeOffset="30317.987">20286 5105 8858 0 0,'0'0'652'0'0,"0"0"-505"0"0,0 0-695 0 0,0 0-307 0 0,0 0 201 0 0,0 0 461 0 0,0 0 516 0 0,0 0 234 0 0,0 0 57 0 0,0 0 24 0 0,0 0 39 0 0,0 0 1 0 0,0 0 16 0 0,1 24 10 0 0,3 74 8 0 0,46 73 2741 0 0,-4-68-2266 0 0,19-113 1744 0 0,-46 4-2963 0 0,-1-1 0 0 0,0-1 0 0 0,-1-1 0 0 0,1 0 0 0 0,-2-1 0 0 0,1-1 1 0 0,-2-1-1 0 0,1 0 0 0 0,-2-1 0 0 0,0-1 0 0 0,0 0 0 0 0,-1 0 0 0 0,-1-2 0 0 0,0 0 0 0 0,-2 0 0 0 0,1-1 0 0 0,-2 0 0 0 0,3-9 32 0 0,-10 5 346 0 0,-1 28-1260 0 0,-3 14 895 0 0,1 1-1 0 0,1-1 1 0 0,1 1-1 0 0,1 0 1 0 0,1-1-1 0 0,1 0 1 0 0,1 0-1 0 0,1 0 1 0 0,0 0-1 0 0,2-1 1 0 0,0 0-1 0 0,2-1 1 0 0,0 0-1 0 0,1 0 1 0 0,0-1-1 0 0,2 0 1 0 0,0-1-1 0 0,3 1 20 0 0,57 32-2524 0 0,-18-30-4500 0 0,-31-13-2509 0 0</inkml:trace>
  <inkml:trace contextRef="#ctx0" brushRef="#br0" timeOffset="30618.336">21360 4288 12443 0 0,'0'0'868'0'0,"0"0"-789"0"0,0 0-354 0 0,0 0-103 0 0,0 0 20 0 0,0 0 194 0 0,0 0 212 0 0,0 0 180 0 0,0 0 181 0 0,0 0 147 0 0,0 0 87 0 0,0 0 38 0 0,0 0-32 0 0,26 36-77 0 0,82 117-76 0 0,-103-146-453 0 0,-1 0 0 0 0,1 1 0 0 0,-1-1 1 0 0,0 1-1 0 0,-1 0 0 0 0,0 0 0 0 0,0 0 0 0 0,0 0 0 0 0,-1 0 0 0 0,-1 1 1 0 0,1-1-1 0 0,-1 1 0 0 0,-1 0 0 0 0,0 4-43 0 0,1 14 113 0 0,11 529 810 0 0,-6-504-828 0 0,3-1-1 0 0,1 0 1 0 0,3 0 0 0 0,2-2-1 0 0,8 15-94 0 0,-12-30 110 0 0,-23-40-995 0 0,-14-13-3338 0 0,10 7-496 0 0,4 4-2814 0 0</inkml:trace>
  <inkml:trace contextRef="#ctx0" brushRef="#br0" timeOffset="30870.463">21368 4941 16772 0 0,'0'0'500'0'0,"0"0"-78"0"0,0 0-8 0 0,43-2-1 0 0,142-8-19 0 0,376 9 1133 0 0,-535 1-1733 0 0,-14-1-231 0 0,1 1 1 0 0,-1 0 0 0 0,0 0-1 0 0,1 1 1 0 0,-1 1-1 0 0,0 0 1 0 0,0 1 0 0 0,0 0-1 0 0,0 1 1 0 0,-1 0 0 0 0,1 1-1 0 0,1 1 437 0 0,-2 12-8036 0 0,-11-12 1073 0 0</inkml:trace>
  <inkml:trace contextRef="#ctx0" brushRef="#br0" timeOffset="31119.447">21929 5366 0 0 0,'0'0'1284'0'0,"0"0"-276"0"0,0 0-191 0 0,0 0 43 0 0,11 35 175 0 0,37 108 204 0 0,-46-138-1053 0 0,0 1 0 0 0,0 0 0 0 0,1-1 0 0 0,0 0 0 0 0,0 1 0 0 0,0-1 0 0 0,0 0 0 0 0,1 0 0 0 0,0-1 0 0 0,0 1 0 0 0,0-1 0 0 0,0 0 0 0 0,1 0 0 0 0,-1 0 0 0 0,1-1 0 0 0,0 0 0 0 0,1 1 0 0 0,-1-2 0 0 0,0 1 0 0 0,1-1 0 0 0,5 2-186 0 0,7 4 753 0 0,6 2 113 0 0,1-1 0 0 0,-1-1 0 0 0,2-1-1 0 0,-1-1 1 0 0,1-2 0 0 0,0 0 0 0 0,15-1-866 0 0,-15-2 358 0 0,1-1 1 0 0,-1-2 0 0 0,1 0-1 0 0,-1-2 1 0 0,0-1 0 0 0,0-1 0 0 0,-1-1-1 0 0,1-1 1 0 0,-2-2 0 0 0,1 0-1 0 0,13-9-358 0 0,-31 16 55 0 0,-1 1-1 0 0,0-1 0 0 0,0 0 1 0 0,0-1-1 0 0,0 1 0 0 0,-1-1 0 0 0,1 0 1 0 0,-1 0-1 0 0,0-1 0 0 0,0 0 1 0 0,-1 0-1 0 0,1 0 0 0 0,-1 0 0 0 0,0-1 1 0 0,0 1-1 0 0,-1-1 0 0 0,0 0 1 0 0,0 0-1 0 0,0-1 0 0 0,-1 1 0 0 0,0 0 1 0 0,0-1-1 0 0,-1 0 0 0 0,0 1 1 0 0,0-1-1 0 0,0 0 0 0 0,-1 1 0 0 0,0-1 1 0 0,0 0-1 0 0,0 0 0 0 0,-1 1 1 0 0,0-1-1 0 0,-1 0 0 0 0,0 1 0 0 0,0-1 1 0 0,0 1-1 0 0,0 0 0 0 0,-1-1 1 0 0,0 1-1 0 0,-1 1 0 0 0,1-1 0 0 0,-1 0 1 0 0,0 1-1 0 0,-2-2-54 0 0,-11-5-57 0 0,-1 1-1 0 0,0 1 1 0 0,0 0-1 0 0,-1 2 1 0 0,0 0-1 0 0,-1 1 1 0 0,0 1-1 0 0,0 1 1 0 0,0 0-1 0 0,0 2 1 0 0,-1 0-1 0 0,1 2 1 0 0,-1 0-1 0 0,0 1 1 0 0,0 1 0 0 0,1 1-1 0 0,-1 1 1 0 0,1 1-1 0 0,0 0 1 0 0,0 2-1 0 0,0 0 1 0 0,-4 3 57 0 0,8-2-72 0 0,2 1 1 0 0,-1 0 0 0 0,1 1-1 0 0,0 1 1 0 0,0 0 0 0 0,1 1-1 0 0,1 0 1 0 0,0 1 0 0 0,1 0-1 0 0,0 1 1 0 0,0 0 0 0 0,2 1-1 0 0,0 0 1 0 0,0 1 0 0 0,1 0-1 0 0,1 0 1 0 0,0 0 0 0 0,2 1-1 0 0,-1 0 1 0 0,2 0 0 0 0,-3 17 71 0 0,-3 49-3677 0 0,11 1-3291 0 0,4-54-2922 0 0</inkml:trace>
  <inkml:trace contextRef="#ctx0" brushRef="#br0" timeOffset="32208.656">15698 6672 15819 0 0,'0'0'1498'0'0,"0"0"-342"0"0,0 0-484 0 0,0 0-344 0 0,0 0-150 0 0,0 0-86 0 0,0 0 1 0 0,0 0 37 0 0,0 0 12 0 0,0 0 0 0 0,0 0-1 0 0,0 0 34 0 0,0 0-13 0 0,26-3 10 0 0,165-27 306 0 0,-176 27-404 0 0,-3 1-24 0 0,0 0-1 0 0,-1 0 1 0 0,1-2-1 0 0,-1 1 1 0 0,1-1 0 0 0,-1-1-1 0 0,-1 0 1 0 0,1 0-1 0 0,-1-1 1 0 0,0-1-1 0 0,0 0 1 0 0,0 0-1 0 0,-1-1 1 0 0,1-1-50 0 0,-10 8-53 0 0,-1-1 0 0 0,1 0 0 0 0,0 0 0 0 0,-1 1 0 0 0,1-1 0 0 0,-1 0 0 0 0,1 1 0 0 0,-1-1 0 0 0,0 1-1 0 0,1-1 1 0 0,-1 0 0 0 0,0 1 0 0 0,0 0 0 0 0,0-1 0 0 0,0 1 0 0 0,-1 0 0 0 0,1-1 0 0 0,0 1 0 0 0,0 0 0 0 0,-1 0 0 0 0,1 0 0 0 0,-1 0 0 0 0,1 0 0 0 0,-1 0 0 0 0,1 1 0 0 0,-1-1-1 0 0,0 0 1 0 0,1 1 0 0 0,-1-1 0 0 0,0 1 0 0 0,1 0 0 0 0,-1 0 0 0 0,0-1 0 0 0,0 1 0 0 0,1 0 0 0 0,-1 0 0 0 0,0 1 0 0 0,0-1 0 0 0,1 0 0 0 0,-1 0 0 0 0,0 1 0 0 0,1-1 0 0 0,-1 1-1 0 0,0 0 1 0 0,1-1 0 0 0,-1 1 0 0 0,1 0 0 0 0,-1 0 0 0 0,1 0 53 0 0,-9 0-89 0 0,-30 2-46 0 0,1 2 0 0 0,-1 1-1 0 0,1 2 1 0 0,0 3-1 0 0,1 0 1 0 0,0 3-1 0 0,1 1 1 0 0,1 1-1 0 0,0 2 1 0 0,-18 14 135 0 0,39-26 6 0 0,1 2 1 0 0,1-1-1 0 0,-1 2 1 0 0,1 0 0 0 0,1 0-1 0 0,-1 1 1 0 0,2 1-1 0 0,-1 0 1 0 0,2 0 0 0 0,-1 1-1 0 0,2 1 1 0 0,-1-1-1 0 0,2 2 1 0 0,0-1 0 0 0,0 1-1 0 0,1 0 1 0 0,1 1 0 0 0,1 0-1 0 0,0 0 1 0 0,1 0-1 0 0,0 0 1 0 0,1 1 0 0 0,1 0-7 0 0,6-7 63 0 0,0 0 1 0 0,1-1-1 0 0,0 1 1 0 0,1-1 0 0 0,0 0-1 0 0,0-1 1 0 0,0 0 0 0 0,1 0-1 0 0,0 0 1 0 0,1-1-1 0 0,0 1 1 0 0,-1-2 0 0 0,2 1-1 0 0,-1-1 1 0 0,1-1-1 0 0,0 0 1 0 0,0 0 0 0 0,0 0-1 0 0,0-1 1 0 0,0-1 0 0 0,1 0-1 0 0,0 0 1 0 0,-1 0-1 0 0,1-1 1 0 0,0-1 0 0 0,0 0-1 0 0,1 0-63 0 0,64 9 125 0 0,0-4 0 0 0,0-2 0 0 0,1-4 0 0 0,-1-4 0 0 0,0-2-1 0 0,0-4 1 0 0,-1-3 0 0 0,21-9-125 0 0,5-14 782 0 0,-77 106-1879 0 0,-5-62 1222 0 0,0-1-1 0 0,0-1 0 0 0,1 0 0 0 0,0-2 0 0 0,-1 0 1 0 0,2-1-1 0 0,-1-1 0 0 0,0-1 0 0 0,0-1 0 0 0,0 0 1 0 0,0-2-1 0 0,0 0 0 0 0,-1-1 0 0 0,1 0 0 0 0,5-4-124 0 0,-5 5-76 0 0,0-1 0 0 0,-1-1 0 0 0,0 0 0 0 0,0-2 0 0 0,0 0 0 0 0,-1-1 0 0 0,0 0 0 0 0,0-2 0 0 0,-1 0-1 0 0,0-1 1 0 0,-1 0 0 0 0,0-1 0 0 0,-1-1 0 0 0,0 0 0 0 0,8-12 76 0 0,-20 21-38 0 0,0 1 1 0 0,0-1-1 0 0,0 0 1 0 0,-1 0-1 0 0,1 0 1 0 0,-1 0 0 0 0,0 0-1 0 0,0 0 1 0 0,0 0-1 0 0,-1 0 1 0 0,0 0-1 0 0,1 0 1 0 0,-1 0-1 0 0,-1-1 1 0 0,1 1-1 0 0,-1 0 1 0 0,1 0-1 0 0,-1 0 1 0 0,-1 0-1 0 0,1 0 1 0 0,0 0-1 0 0,-1 0 1 0 0,0 0-1 0 0,0 1 1 0 0,0-1-1 0 0,0 1 1 0 0,0-1-1 0 0,-1 1 1 0 0,0 0-1 0 0,0 0 1 0 0,0 0 0 0 0,0 0-1 0 0,0 0 1 0 0,0 1-1 0 0,-1 0 1 0 0,1-1-1 0 0,-2 1 38 0 0,-6-6-145 0 0,-1 1 0 0 0,-1 1 0 0 0,1 0 0 0 0,-1 0 0 0 0,0 1 0 0 0,-1 1 0 0 0,1 0 0 0 0,-1 1 0 0 0,0 1 0 0 0,-11-1 145 0 0,-1 1-15 0 0,0 2 0 0 0,0 1-1 0 0,0 1 1 0 0,0 1 0 0 0,0 1-1 0 0,1 2 1 0 0,-16 5 15 0 0,32-9 37 0 0,-1 2 1 0 0,1-1-1 0 0,0 1 1 0 0,0 1-1 0 0,0-1 1 0 0,1 2-1 0 0,-1-1 0 0 0,1 1 1 0 0,1 0-1 0 0,-1 1 1 0 0,1 0-1 0 0,0 0 1 0 0,1 1-1 0 0,-1-1 0 0 0,1 1 1 0 0,1 1-1 0 0,0-1 1 0 0,0 1-1 0 0,1 0 1 0 0,0 0-1 0 0,-2 5-37 0 0,5-10 43 0 0,0 1 1 0 0,0-1-1 0 0,1 1 0 0 0,-1-1 1 0 0,1 1-1 0 0,0-1 0 0 0,0 1 1 0 0,0 0-1 0 0,1-1 0 0 0,0 1 1 0 0,0-1-1 0 0,0 1 0 0 0,0-1 1 0 0,1 0-1 0 0,-1 1 0 0 0,1-1 1 0 0,0 0-1 0 0,1 0 0 0 0,-1 0 1 0 0,1 0-1 0 0,-1-1 0 0 0,1 1 1 0 0,0-1-1 0 0,0 1 0 0 0,1-1 1 0 0,-1 0-1 0 0,1 0 0 0 0,0-1 1 0 0,0 1-1 0 0,-1-1 0 0 0,2 0 1 0 0,-1 0-1 0 0,0 0 0 0 0,0 0 1 0 0,1-1-1 0 0,-1 0-43 0 0,169 38 1054 0 0,187-56-314 0 0,-252 32-1112 0 0,12-12-2749 0 0,-42-2-5783 0 0,-56-1-1185 0 0</inkml:trace>
  <inkml:trace contextRef="#ctx0" brushRef="#br0" timeOffset="32756.637">17466 6688 17628 0 0,'0'0'676'0'0,"0"0"-307"0"0,0 0-570 0 0,0 0-136 0 0,0 0 84 0 0,0 0 233 0 0,0 0 194 0 0,0 0 67 0 0,0 0 6 0 0,0 0-46 0 0,34-5-70 0 0,218-23 54 0 0,65 6-75 0 0,-322 43-2504 0 0,-58 43 3502 0 0,52-54-1245 0 0,3-3 196 0 0,-9 8-4 0 0,0 0 0 0 0,1 1 0 0 0,0 1 0 0 0,1 1 0 0 0,1 0 0 0 0,1 0 0 0 0,1 2 0 0 0,0-1 0 0 0,1 2 0 0 0,2-1 0 0 0,-3 8-55 0 0,11-26 31 0 0,0 1 0 0 0,0-1 0 0 0,0 1 0 0 0,1-1 0 0 0,-1 1 1 0 0,0 0-1 0 0,1-1 0 0 0,0 1 0 0 0,0 0 0 0 0,-1 0 0 0 0,2-1 0 0 0,-1 1 0 0 0,0 0 0 0 0,0-1 1 0 0,1 1-1 0 0,0 0 0 0 0,-1-1 0 0 0,1 1 0 0 0,0-1 0 0 0,0 1 0 0 0,1-1 0 0 0,-1 1 0 0 0,0-1 0 0 0,1 0 1 0 0,0 1-1 0 0,-1-1 0 0 0,1 0 0 0 0,0 0 0 0 0,0 0 0 0 0,0-1 0 0 0,0 1 0 0 0,0 0 0 0 0,1-1 1 0 0,-1 1-1 0 0,0-1 0 0 0,1 0 0 0 0,-1 0 0 0 0,1 0 0 0 0,-1 0 0 0 0,3 0-31 0 0,21 4 119 0 0,-1-2 0 0 0,1-2 0 0 0,0 0 0 0 0,0-1 0 0 0,-1-2 0 0 0,1 0 0 0 0,-1-2 0 0 0,1-1 0 0 0,-1-1 0 0 0,0-1-1 0 0,7-4-118 0 0,-17 7 16 0 0,6 0 87 0 0,-1-1 0 0 0,0 0 0 0 0,0-2 0 0 0,0 0 0 0 0,-1-1 0 0 0,0-1 0 0 0,-1-1 0 0 0,0-1 0 0 0,-1 0 0 0 0,0-2 0 0 0,0 0 0 0 0,-1 0 0 0 0,-1-1 0 0 0,6-9-103 0 0,-12 6 660 0 0,-9 19-682 0 0,-2 9-290 0 0,0-6 314 0 0,0 0 0 0 0,1 1 1 0 0,0-1-1 0 0,0 1 1 0 0,0-1-1 0 0,1 1 0 0 0,-1-1 1 0 0,1 1-1 0 0,1 0 1 0 0,-1-1-1 0 0,1 1 0 0 0,0-1 1 0 0,0 1-1 0 0,1-1 1 0 0,-1 0-1 0 0,1 0 0 0 0,0 1 1 0 0,1-1-1 0 0,-1 0 1 0 0,1-1-1 0 0,0 1 1 0 0,0 0-1 0 0,1-1 0 0 0,-1 0 1 0 0,1 0-1 0 0,0 0 1 0 0,0 0-1 0 0,0 0 0 0 0,1-1 1 0 0,-1 0-1 0 0,1 0 1 0 0,0 0-1 0 0,0 0 0 0 0,0-1 1 0 0,0 0-1 0 0,2 0-2 0 0,97 23-2295 0 0,-34-21-7031 0 0,-52-4-1027 0 0</inkml:trace>
  <inkml:trace contextRef="#ctx0" brushRef="#br0" timeOffset="32965.13">18524 6351 21989 0 0,'0'0'759'0'0,"0"0"-67"0"0,0 0-184 0 0,0 0-294 0 0,0 0-222 0 0,0 0-149 0 0,0 0-48 0 0,0 0 41 0 0,0 0 22 0 0,0 0-70 0 0,0 0-104 0 0,0 0-80 0 0,17-14-23 0 0,53-36-22 0 0,-69 49 399 0 0,1 0 1 0 0,0 1-1 0 0,-1-1 1 0 0,1 0-1 0 0,0 0 1 0 0,0 1-1 0 0,-1-1 1 0 0,1 1-1 0 0,0 0 1 0 0,0 0-1 0 0,0-1 1 0 0,0 1-1 0 0,-1 0 1 0 0,1 0-1 0 0,0 1 1 0 0,0-1-1 0 0,0 0 1 0 0,0 1-1 0 0,-1-1 1 0 0,1 1-1 0 0,0-1 1 0 0,0 1-1 0 0,-1 0 1 0 0,1 0-1 0 0,0 0 1 0 0,-1 0-1 0 0,1 0 1 0 0,-1 0-1 0 0,1 0 1 0 0,-1 1-1 0 0,0-1 42 0 0,7 5-435 0 0,41 28-3778 0 0,-20-11-1996 0 0,-12-9-3349 0 0</inkml:trace>
  <inkml:trace contextRef="#ctx0" brushRef="#br0" timeOffset="33734.423">19397 6718 12291 0 0,'0'0'4219'0'0,"0"0"-2859"0"0,0 0-965 0 0,0 0-261 0 0,0 0-57 0 0,0 0 83 0 0,0 0 129 0 0,0 0 115 0 0,0 0 106 0 0,0 0 29 0 0,0 0-29 0 0,0 0-96 0 0,0 0-97 0 0,22-15-93 0 0,69-45-64 0 0,-93 60-199 0 0,1 0-1 0 0,0 1 0 0 0,0-1 1 0 0,-1 0-1 0 0,1 0 0 0 0,0 0 1 0 0,-1 0-1 0 0,1 0 0 0 0,0 0 1 0 0,0 0-1 0 0,-1 0 0 0 0,1-1 1 0 0,0 1-1 0 0,0 0 0 0 0,-1-1 0 0 0,1 1 1 0 0,0-1-1 0 0,0 1 0 0 0,0-1 1 0 0,0 1-1 0 0,0-1 0 0 0,0 0 1 0 0,0 0-1 0 0,0 0 0 0 0,0 0 1 0 0,0 1-1 0 0,0-1 0 0 0,0 0 1 0 0,0 0-1 0 0,1-1 0 0 0,-1 1 1 0 0,0 0-1 0 0,1 0 0 0 0,-1 0 1 0 0,1 0-1 0 0,0-1 0 0 0,-1 1 1 0 0,1 0-1 0 0,0 0 0 0 0,-1-1 0 0 0,1 1 1 0 0,0 0-1 0 0,0 0 0 0 0,0-1 1 0 0,0 1-1 0 0,1 0 0 0 0,-1-1 1 0 0,0 1-1 0 0,0 0 0 0 0,1 0 1 0 0,-1 0-1 0 0,1-1 0 0 0,-1 1 1 0 0,1 0-1 0 0,-1 0 0 0 0,1 0 1 0 0,0 0-1 0 0,-1 0 0 0 0,1 0 1 0 0,0 0-1 0 0,0 0 0 0 0,0 0 40 0 0,-2 1-3 0 0,-17 2-12 0 0,1 1-1 0 0,-1 1 1 0 0,1 0 0 0 0,-1 1-1 0 0,1 1 1 0 0,1 1 0 0 0,-1 1-1 0 0,1 0 1 0 0,1 1 0 0 0,-1 0-1 0 0,2 1 1 0 0,-1 1-1 0 0,1 1 1 0 0,1 0 0 0 0,0 0-1 0 0,1 2 1 0 0,0-1 0 0 0,1 1-1 0 0,1 1 1 0 0,0 0 0 0 0,1 1-1 0 0,1-1 1 0 0,0 2 0 0 0,1-1-1 0 0,1 1 1 0 0,0 0-1 0 0,-2 14 16 0 0,6-26 23 0 0,0 0 0 0 0,1 0 0 0 0,0 0 0 0 0,-1-1 0 0 0,2 1-1 0 0,-1 0 1 0 0,1 0 0 0 0,-1 0 0 0 0,1 0 0 0 0,1 1 0 0 0,-1-1 0 0 0,1 0-1 0 0,0-1 1 0 0,0 1 0 0 0,0 0 0 0 0,1 0 0 0 0,-1 0 0 0 0,1-1-1 0 0,0 1 1 0 0,1-1 0 0 0,-1 1 0 0 0,1-1 0 0 0,0 0 0 0 0,0 0-1 0 0,0 0 1 0 0,1 0 0 0 0,-1-1 0 0 0,1 1 0 0 0,0-1 0 0 0,0 0 0 0 0,0 0-1 0 0,0-1 1 0 0,1 1 0 0 0,-1-1 0 0 0,1 0 0 0 0,-1 0 0 0 0,1 0-1 0 0,0-1 1 0 0,1 1-23 0 0,34 5-187 0 0,0-2 1 0 0,1-2-1 0 0,0-1 0 0 0,-1-2 0 0 0,1-2 0 0 0,0-2 1 0 0,-1-1-1 0 0,0-2 0 0 0,0-2 0 0 0,-1-2 0 0 0,0-2 0 0 0,0-1 187 0 0,179-83 3092 0 0,-189 151-1609 0 0,-15-45-1399 0 0,0-1 1 0 0,1-1-1 0 0,0 0 1 0 0,0 0 0 0 0,0-2-1 0 0,1 0 1 0 0,0-1-1 0 0,0 0 1 0 0,0-2-1 0 0,1 0 1 0 0,-1 0 0 0 0,0-2-1 0 0,1 0 1 0 0,-1-1-1 0 0,1 0 1 0 0,1-2-85 0 0,7 3 22 0 0,16-3-28 0 0,0-1 0 0 0,-1-1 1 0 0,1-3-1 0 0,-1-1 0 0 0,-1-2 0 0 0,0-2 1 0 0,-1-1-1 0 0,0-2 0 0 0,-1-2 0 0 0,2-3 6 0 0,-34 19-36 0 0,0 1-1 0 0,-1-1 0 0 0,1 0 0 0 0,-1-1 0 0 0,0 1 0 0 0,1-1 0 0 0,-1 0 1 0 0,0 0-1 0 0,-1 0 0 0 0,1-1 0 0 0,-1 1 0 0 0,1-1 0 0 0,-1 0 0 0 0,0 0 1 0 0,0 0-1 0 0,-1 0 0 0 0,1-1 0 0 0,-1 1 0 0 0,0-1 0 0 0,0 1 0 0 0,0-1 1 0 0,-1 0-1 0 0,0 0 0 0 0,0 1 0 0 0,0-1 0 0 0,0 0 0 0 0,-1 0 0 0 0,0 0 1 0 0,0 0-1 0 0,0 0 0 0 0,-1 0 0 0 0,1 0 0 0 0,-1 0 0 0 0,0 0 0 0 0,-1 0 1 0 0,1 1-1 0 0,-1-1 0 0 0,0 0 0 0 0,0 1 0 0 0,0-1 0 0 0,-1 1 0 0 0,0 0 1 0 0,0 0-1 0 0,0-1 37 0 0,-18-10-124 0 0,0 1 1 0 0,-1 0-1 0 0,-1 2 0 0 0,0 0 1 0 0,0 2-1 0 0,-1 0 1 0 0,-1 2-1 0 0,1 1 1 0 0,-1 0-1 0 0,-1 2 1 0 0,1 1-1 0 0,-1 1 0 0 0,1 2 1 0 0,-1 0-1 0 0,0 1 1 0 0,0 2-1 0 0,-7 2 124 0 0,9-3 32 0 0,1 1-1 0 0,-1 1 1 0 0,1 1-1 0 0,0 1 1 0 0,0 1-1 0 0,0 1 0 0 0,1 1 1 0 0,-11 6-32 0 0,26-11-3 0 0,-1 0 1 0 0,1 1 0 0 0,0 0-1 0 0,0 1 1 0 0,0 0 0 0 0,1 0-1 0 0,0 0 1 0 0,0 1-1 0 0,0 0 1 0 0,1 0 0 0 0,-1 0-1 0 0,1 1 1 0 0,1-1 0 0 0,-1 1-1 0 0,1 0 1 0 0,1 1-1 0 0,-1-1 1 0 0,1 1 0 0 0,0 0-1 0 0,1-1 1 0 0,0 1-1 0 0,0 0 1 0 0,1 0 0 0 0,0 1-1 0 0,0 4 3 0 0,4-5 67 0 0,1-1-1 0 0,-1 0 1 0 0,1 0-1 0 0,1 0 0 0 0,0 0 1 0 0,0-1-1 0 0,0 0 1 0 0,0 0-1 0 0,1 0 0 0 0,0-1 1 0 0,0 1-1 0 0,1-2 1 0 0,0 1-1 0 0,0-1 1 0 0,0 0-1 0 0,0 0 0 0 0,0-1 1 0 0,1 0-1 0 0,-1 0 1 0 0,1-1-1 0 0,0 0 0 0 0,0 0 1 0 0,0 0-1 0 0,0-2 1 0 0,1 1-67 0 0,52 10 360 0 0,0-4 1 0 0,0-2 0 0 0,1-2 0 0 0,-1-4-1 0 0,0-2 1 0 0,1-2 0 0 0,-2-4-1 0 0,42-11-360 0 0,-48 12 715 0 0,-49 7-712 0 0,0 1-1 0 0,0 0 0 0 0,-1 0 0 0 0,1 0 0 0 0,0 1 0 0 0,0-1 0 0 0,-1 1 0 0 0,1 1 1 0 0,-1-1-1 0 0,1 1 0 0 0,-1-1 0 0 0,1 1 0 0 0,-1 0 0 0 0,0 1 0 0 0,0-1 0 0 0,0 1 0 0 0,0 0 1 0 0,0 0-1 0 0,-1 0 0 0 0,1 0 0 0 0,-1 1 0 0 0,0-1 0 0 0,0 1 0 0 0,0 0 0 0 0,-1 0 1 0 0,1 0-1 0 0,0 1-2 0 0,21 24-892 0 0,-4-4-2699 0 0,-8-10-5140 0 0,-9-9-2198 0 0</inkml:trace>
  <inkml:trace contextRef="#ctx0" brushRef="#br0" timeOffset="35122.561">22468 6964 11090 0 0,'0'0'1121'0'0,"0"0"-48"0"0,0 0-78 0 0,0 0-61 0 0,0 0-29 0 0,0 0-114 0 0,0 0-170 0 0,0 0-152 0 0,0 0-132 0 0,0 0-128 0 0,0 0-151 0 0,0 0-154 0 0,0 0-123 0 0,2-4-10 0 0,9 8 437 0 0,0 1 1 0 0,1-2 0 0 0,-1 0-1 0 0,1 0 1 0 0,0-1 0 0 0,-1-1-1 0 0,1 1 1 0 0,0-2 0 0 0,0 0-1 0 0,0 0 1 0 0,0-2 0 0 0,0 1-1 0 0,0-1 1 0 0,-1-1 0 0 0,5-1-209 0 0,-4 1 73 0 0,17-2-7 0 0,1-1 0 0 0,-1-2 1 0 0,0-1-1 0 0,-1-1 0 0 0,0-2 1 0 0,0 0-1 0 0,-1-2 0 0 0,-1-1 0 0 0,-1-1 1 0 0,3-3-67 0 0,-26 17-34 0 0,1 0 0 0 0,-1-1 1 0 0,0 1-1 0 0,0 0 0 0 0,0-1 0 0 0,0 1 1 0 0,0-1-1 0 0,0 1 0 0 0,-1-1 1 0 0,1 0-1 0 0,-1 0 0 0 0,0 0 0 0 0,0 0 1 0 0,0 0-1 0 0,0 0 0 0 0,0 0 0 0 0,-1 0 1 0 0,0 0-1 0 0,1 0 0 0 0,-1 0 1 0 0,0 0-1 0 0,0-1 0 0 0,-1 1 0 0 0,1 0 1 0 0,-1 0-1 0 0,0 0 0 0 0,1 0 1 0 0,-1 0-1 0 0,0 0 0 0 0,-1 0 0 0 0,1 0 1 0 0,-1 1-1 0 0,1-1 0 0 0,-1 0 1 0 0,0 1-1 0 0,0-1 0 0 0,0 1 0 0 0,0 0 1 0 0,0-1-1 0 0,0 1 0 0 0,-1 0 1 0 0,1 0-1 0 0,-1 1 0 0 0,0-1 0 0 0,1 0 1 0 0,-1 1-1 0 0,0 0 0 0 0,0 0 1 0 0,0 0-1 0 0,0 0 0 0 0,0 0 0 0 0,0 0 1 0 0,0 1 33 0 0,-16-5-85 0 0,1 2 1 0 0,-1 0 0 0 0,1 1 0 0 0,-1 1 0 0 0,0 0 0 0 0,1 2-1 0 0,-1 0 1 0 0,0 1 0 0 0,1 1 0 0 0,-1 1 0 0 0,1 1 0 0 0,0 0-1 0 0,0 1 1 0 0,1 1 0 0 0,0 1 0 0 0,0 0 0 0 0,1 1 0 0 0,-10 7 84 0 0,-63 93 121 0 0,87-106-87 0 0,0 1 0 0 0,1 0 1 0 0,-1 0-1 0 0,1 0 0 0 0,0 0 0 0 0,0 0 0 0 0,1 0 0 0 0,-1 0 1 0 0,1 0-1 0 0,0 0 0 0 0,0 0 0 0 0,0 0 0 0 0,0 0 0 0 0,1 0 1 0 0,0 0-1 0 0,0 0 0 0 0,0 0 0 0 0,0 0 0 0 0,0 0 1 0 0,1 0-1 0 0,0-1 0 0 0,0 1 0 0 0,0-1 0 0 0,0 1 0 0 0,0-1 1 0 0,1 0-1 0 0,0 1 0 0 0,-1-1 0 0 0,1-1 0 0 0,0 1 0 0 0,1 0 1 0 0,1 0-35 0 0,19 10 193 0 0,1-2 1 0 0,1-1 0 0 0,0-1-1 0 0,1-1 1 0 0,-1-1 0 0 0,1-1-1 0 0,1-2 1 0 0,-1 0 0 0 0,1-2-1 0 0,-1-2 1 0 0,1 0 0 0 0,27-4-194 0 0,-3 3 112 0 0,282-28-292 0 0,-313 25 31 0 0,0 0 1 0 0,-1-2-1 0 0,1-1 1 0 0,-2 0-1 0 0,1-1 1 0 0,-1-2-1 0 0,0 0 1 0 0,-1 0-1 0 0,0-2 1 0 0,-1 0-1 0 0,0-1 1 0 0,-1-1-1 0 0,0-1 1 0 0,9-11 148 0 0,-12 3-155 0 0,-1-1 1 0 0,0 0-1 0 0,-2-1 1 0 0,-1 1-1 0 0,-1-2 1 0 0,-1 1-1 0 0,-1-1 1 0 0,-2-1-1 0 0,0 1 1 0 0,-2 0-1 0 0,-1-1 1 0 0,-1 0-1 0 0,-1 1 1 0 0,-2-13 154 0 0,2-11-182 0 0,-5-68 90 0 0,-6 1 0 0 0,-4 1-1 0 0,-15-42 93 0 0,-3-26 2741 0 0,26 152-1745 0 0,3 44-2183 0 0,7 293 1474 0 0,-13 469 205 0 0,5-503-410 0 0,6-265-44 0 0,1-1-1 0 0,-1 1 1 0 0,2 0 0 0 0,-1 0-1 0 0,1-1 1 0 0,-1 1-1 0 0,2-1 1 0 0,-1 1-1 0 0,1-1 1 0 0,-1 0-1 0 0,1 0 1 0 0,1 0-1 0 0,-1 0 1 0 0,1-1-1 0 0,0 1 1 0 0,0-1-1 0 0,0 0 1 0 0,0 0-1 0 0,1 0 1 0 0,0-1-1 0 0,-1 0 1 0 0,1 0-1 0 0,1 0 1 0 0,-1 0-1 0 0,0-1 1 0 0,1 0-1 0 0,-1 0 1 0 0,1 0-1 0 0,0-1 1 0 0,-1 0-1 0 0,1 0 1 0 0,2 0-38 0 0,6 0 79 0 0,0-1 1 0 0,0-1-1 0 0,1 0 0 0 0,-1-1 0 0 0,-1 0 1 0 0,1-1-1 0 0,0-1 0 0 0,-1 0 0 0 0,1-1 1 0 0,-1 0-1 0 0,0-1 0 0 0,-1-1 1 0 0,0 0-80 0 0,7-1-69 0 0,0-1 0 0 0,-1-1 0 0 0,-1-1 0 0 0,1 0 0 0 0,-2-1 0 0 0,0-1 0 0 0,0-1 0 0 0,-1 0 0 0 0,-1-1 0 0 0,0 0 0 0 0,-1-1 1 0 0,-1-1-1 0 0,-1 0 0 0 0,0 0 0 0 0,-1-1 0 0 0,-1-1 0 0 0,-1 0 0 0 0,0 0 0 0 0,-2 0 0 0 0,0-1 0 0 0,-1 0 0 0 0,0-6 69 0 0,-3 14-22 0 0,-1 0-1 0 0,0 0 0 0 0,-1-1 0 0 0,0 1 1 0 0,-1 0-1 0 0,-1-1 0 0 0,0 1 0 0 0,0 0 1 0 0,-1 0-1 0 0,-1 0 0 0 0,0 1 0 0 0,0-1 1 0 0,-1 1-1 0 0,-1 0 0 0 0,0 0 0 0 0,0 1 1 0 0,-6-7 22 0 0,11 16-23 0 0,0 0 1 0 0,0-1-1 0 0,0 1 1 0 0,0 0-1 0 0,0 0 1 0 0,0 0 0 0 0,-1 0-1 0 0,1 0 1 0 0,0 0-1 0 0,-1 0 1 0 0,1 0 0 0 0,0 0-1 0 0,-1 1 1 0 0,0-1-1 0 0,1 0 1 0 0,-1 1-1 0 0,1 0 1 0 0,-1-1 0 0 0,1 1-1 0 0,-1 0 1 0 0,0 0-1 0 0,1 0 1 0 0,-1 0 0 0 0,0 0-1 0 0,1 0 1 0 0,-1 0-1 0 0,0 0 1 0 0,1 1-1 0 0,-1-1 1 0 0,1 1 0 0 0,-1-1-1 0 0,1 1 1 0 0,-1 0-1 0 0,1-1 1 0 0,-1 1-1 0 0,1 0 1 0 0,0 0 0 0 0,-1 0-1 0 0,1 0 1 0 0,0 0-1 0 0,0 0 1 0 0,0 1 0 0 0,0-1-1 0 0,0 0 1 0 0,0 0-1 0 0,0 1 1 0 0,0-1-1 0 0,0 1 1 0 0,0 0 22 0 0,-33 78 26 0 0,30-66 35 0 0,2 1-1 0 0,0 0 0 0 0,0-1 1 0 0,1 1-1 0 0,1 0 0 0 0,1-1 1 0 0,0 1-1 0 0,1-1 1 0 0,0 1-1 0 0,1-1 0 0 0,1 0 1 0 0,0 1-1 0 0,1-2 0 0 0,1 1 1 0 0,0-1-1 0 0,1 0 1 0 0,0 0-1 0 0,1 0 0 0 0,0-1 1 0 0,1-1-1 0 0,0 1 0 0 0,1-1 1 0 0,1-1-1 0 0,-1 0 1 0 0,1 0-1 0 0,1-1 0 0 0,0-1 1 0 0,0 0-1 0 0,1 0 0 0 0,12 4-60 0 0,-1-1-69 0 0,1-2 0 0 0,-1-1 0 0 0,1-1 0 0 0,1-1 0 0 0,-1-1 0 0 0,1-1 1 0 0,21 0 68 0 0,105-7-4019 0 0,-111-5 1116 0 0,-14 1-2025 0 0,-6 1-4611 0 0</inkml:trace>
  <inkml:trace contextRef="#ctx0" brushRef="#br0" timeOffset="35410.121">24632 5608 19300 0 0,'0'0'868'0'0,"0"0"-369"0"0,0 0-486 0 0,0 0-718 0 0,0 0-394 0 0,0 0-16 0 0,0 0 310 0 0,0 0 611 0 0,0 0 365 0 0,0 0 134 0 0,0 0 63 0 0,7 38 18 0 0,23 123-19 0 0,-11-14 71 0 0,-6 1 0 0 0,-6 0 1 0 0,-8 25-439 0 0,19 286 164 0 0,-17-436-141 0 0,2 1 1 0 0,1 0 0 0 0,1-1 0 0 0,0 0-1 0 0,2 0 1 0 0,1-1 0 0 0,1 1 0 0 0,0-2-1 0 0,2 1 1 0 0,0-1 0 0 0,9 10-24 0 0,-10-40-1188 0 0,-19-40-4952 0 0,4 30 1291 0 0,0 4-3073 0 0</inkml:trace>
  <inkml:trace contextRef="#ctx0" brushRef="#br0" timeOffset="36325.626">24361 6335 17548 0 0,'0'0'1324'0'0,"0"0"-409"0"0,0 0-563 0 0,0 0-388 0 0,0 0-139 0 0,0 0 51 0 0,0 0 122 0 0,33-4 80 0 0,208-30 288 0 0,-220 32-310 0 0,1-1 0 0 0,-1 0 0 0 0,0-2 0 0 0,1-1 0 0 0,-2 0 1 0 0,1-1-1 0 0,-1-2 0 0 0,0 0 0 0 0,-1-1 0 0 0,0-1 0 0 0,-1 0 1 0 0,0-2-1 0 0,-1 0 0 0 0,0-1 0 0 0,-1 0 0 0 0,0-2 0 0 0,-2 0 0 0 0,0 0 1 0 0,0-2-1 0 0,-2 1 0 0 0,0-2 0 0 0,-1 0 0 0 0,-1 0 0 0 0,-1 0 1 0 0,0-2-1 0 0,-2 1 0 0 0,0-1 0 0 0,3-18-56 0 0,-8 6 135 0 0,-1-1-1 0 0,-2 0 1 0 0,-1 0 0 0 0,-1 1-1 0 0,-2-1 1 0 0,-1 1 0 0 0,-4-7-135 0 0,4 72-3400 0 0,-5 30 3507 0 0,2 96 272 0 0,8 1 0 0 0,7-1 0 0 0,6 0 0 0 0,7-1 0 0 0,8 2-379 0 0,-21-120 82 0 0,1 0 0 0 0,3-1 0 0 0,1 0 0 0 0,1 0-1 0 0,2-1 1 0 0,2-1 0 0 0,2-1 0 0 0,15 24-82 0 0,-31-56 44 0 0,0 1 0 0 0,0 0 0 0 0,1-1 1 0 0,-1 1-1 0 0,1-1 0 0 0,0 1 0 0 0,0-1 0 0 0,1 0 0 0 0,-1-1 0 0 0,1 1 1 0 0,-1 0-1 0 0,1-1 0 0 0,0 0 0 0 0,0 0 0 0 0,0 0 0 0 0,0 0 1 0 0,0-1-1 0 0,0 0 0 0 0,0 0 0 0 0,1 0 0 0 0,-1 0 0 0 0,0 0 0 0 0,1-1 1 0 0,-1 0-1 0 0,1 0 0 0 0,-1 0 0 0 0,0-1 0 0 0,1 1 0 0 0,-1-1 0 0 0,0 0 1 0 0,1 0-1 0 0,-1 0 0 0 0,0-1 0 0 0,0 0 0 0 0,0 0 0 0 0,0 0 0 0 0,0 0 1 0 0,-1 0-1 0 0,1-1 0 0 0,-1 1 0 0 0,1-1 0 0 0,-1 0 0 0 0,0 0 0 0 0,0-1 1 0 0,0 1-1 0 0,-1-1 0 0 0,1 1 0 0 0,-1-1 0 0 0,2-2-44 0 0,3-12-25 0 0,0-1-1 0 0,-1 0 0 0 0,-1 0 1 0 0,-1 0-1 0 0,0-1 1 0 0,-1 1-1 0 0,-2-1 1 0 0,0 0-1 0 0,-1 0 0 0 0,0 1 1 0 0,-2-1-1 0 0,-1 0 1 0 0,0 1-1 0 0,-1-1 0 0 0,-1 1 1 0 0,-1 0-1 0 0,-1 1 1 0 0,-1-1-1 0 0,0 1 1 0 0,-1 1-1 0 0,-1 0 0 0 0,-6-8 26 0 0,7 8-283 0 0,20 19-496 0 0,14 7 907 0 0,18 0-123 0 0,0-2 1 0 0,1-2-1 0 0,0-2 1 0 0,-1-1-1 0 0,1-3 1 0 0,0-1-1 0 0,5-4-5 0 0,-18 5-606 0 0,-42 18-434 0 0,-2-1 1315 0 0,-1 0-199 0 0,2 0-1 0 0,0 1 1 0 0,2 1-1 0 0,0 0 1 0 0,0 0-1 0 0,2 1 1 0 0,0 0-1 0 0,1 0 1 0 0,1 1-1 0 0,1 0 1 0 0,1 0-1 0 0,1 1 1 0 0,0-1-1 0 0,2 1 0 0 0,0 5-75 0 0,1-19 29 0 0,0-1-1 0 0,1 0 0 0 0,0 0 0 0 0,0 0 0 0 0,0 0 0 0 0,1 0 0 0 0,0 0 0 0 0,0 0 0 0 0,1-1 0 0 0,-1 1 0 0 0,1-1 0 0 0,0 1 0 0 0,1-1 0 0 0,-1 0 1 0 0,1 0-1 0 0,0-1 0 0 0,1 1 0 0 0,-1-1 0 0 0,1 0 0 0 0,-1 0 0 0 0,1 0 0 0 0,0-1 0 0 0,1 0 0 0 0,-1 0 0 0 0,1 0 0 0 0,-1 0 0 0 0,1-1 1 0 0,0 0-1 0 0,0 0 0 0 0,0-1 0 0 0,0 1 0 0 0,0-1 0 0 0,1-1-28 0 0,12 3-7 0 0,0-1 0 0 0,-1 0 0 0 0,1-2 0 0 0,0 0 0 0 0,0-1 0 0 0,0-1 0 0 0,0-1 0 0 0,-1-1 0 0 0,1 0 0 0 0,4-3 7 0 0,-10 4-10 0 0,-1 0 0 0 0,0-2 0 0 0,-1 1 0 0 0,1-1 0 0 0,-1-1 0 0 0,0 0 1 0 0,0 0-1 0 0,-1-1 0 0 0,1-1 0 0 0,-2 0 0 0 0,1 0 0 0 0,-1-1 0 0 0,0 0 1 0 0,-1 0-1 0 0,0-1 0 0 0,-1 0 0 0 0,0 0 0 0 0,0-1 0 0 0,-1 0 0 0 0,-1 0 1 0 0,0-1-1 0 0,0 0 0 0 0,-1 0 0 0 0,-1 0 0 0 0,0 0 0 0 0,0 0 0 0 0,-1-1 1 0 0,-1 1 9 0 0,-4-93 1655 0 0,-2 147-2360 0 0,3-31 714 0 0,-1 0-1 0 0,1-1 0 0 0,1 1 0 0 0,0 0 0 0 0,1 0 0 0 0,0 0 0 0 0,1 0 0 0 0,0-1 1 0 0,0 1-1 0 0,1 0 0 0 0,0 0 0 0 0,1-1 0 0 0,1 0 0 0 0,0 1 0 0 0,0-1 0 0 0,1-1 1 0 0,0 1-1 0 0,0 0 0 0 0,1-1 0 0 0,0 0 0 0 0,1-1 0 0 0,0 0 0 0 0,1 0 0 0 0,-1 0 1 0 0,1-1-1 0 0,1 0 0 0 0,0 0 0 0 0,-1-1 0 0 0,2 0 0 0 0,-1-1 0 0 0,1 0 0 0 0,0 0 1 0 0,7 1-9 0 0,72 9-2618 0 0,-31-11-4827 0 0,-39-4-958 0 0</inkml:trace>
  <inkml:trace contextRef="#ctx0" brushRef="#br0" timeOffset="36588.255">26193 6331 22181 0 0,'0'0'760'0'0,"0"0"-80"0"0,0 0-88 0 0,0 0-232 0 0,0 0-192 0 0,0 0-128 0 0,0 0-72 0 0,0 0-80 0 0,0 0-64 0 0,0 0-160 0 0,0 0-304 0 0,0 0-192 0 0,0 0-208 0 0,-21-99-225 0 0,25 107-447 0 0,-2 2-1033 0 0,0-1-1367 0 0,0-3-5835 0 0</inkml:trace>
  <inkml:trace contextRef="#ctx0" brushRef="#br0" timeOffset="36758.799">24795 5842 23037 0 0,'0'0'221'0'0,"0"0"-297"0"0,0 0-218 0 0,0 0-137 0 0,0 0 63 0 0,43-7 212 0 0,142-21 158 0 0,104 21 345 0 0,178 24-112 0 0,-162 19-6003 0 0,-234-25-48 0 0,-23-2-4813 0 0</inkml:trace>
  <inkml:trace contextRef="#ctx0" brushRef="#br0" timeOffset="37493.905">26820 6570 20900 0 0,'0'0'-948'0'0,"0"0"-96"0"0,0 0 231 0 0,0 0 431 0 0,0 0 446 0 0,0 0 220 0 0,0 0 118 0 0,0 0 100 0 0,0 0 56 0 0,0 0-6 0 0,0 0-61 0 0,0 0-122 0 0,0 0-130 0 0,28 5-123 0 0,89 15-81 0 0,-112-19-63 0 0,0 0 1 0 0,0-1-1 0 0,0 1 1 0 0,0-1-1 0 0,1 0 1 0 0,-1-1-1 0 0,0 1 1 0 0,0-1-1 0 0,0 0 1 0 0,0-1-1 0 0,0 1 1 0 0,0-1-1 0 0,-1 0 1 0 0,1 0-1 0 0,0 0 1 0 0,-1-1-1 0 0,0 1 1 0 0,1-1-1 0 0,-1 0 1 0 0,0-1-1 0 0,0 1 1 0 0,1-3 27 0 0,2 0-113 0 0,-4 4 71 0 0,-1 1 0 0 0,1-1 0 0 0,-1 0 0 0 0,1 0 0 0 0,-1 0 0 0 0,0 0 0 0 0,0 0 0 0 0,0-1 0 0 0,0 1 0 0 0,0-1 0 0 0,-1 1 0 0 0,1-1 0 0 0,-1 1 0 0 0,0-1 0 0 0,1 0 0 0 0,-1 0 0 0 0,0 0 0 0 0,-1 0 0 0 0,1 0 0 0 0,0 0 0 0 0,-1 0 0 0 0,0 0 0 0 0,0 0 0 0 0,0 0 0 0 0,0 0 0 0 0,0 0 0 0 0,-1 0 0 0 0,1 0 0 0 0,-1 0 0 0 0,0 0 0 0 0,1 0 0 0 0,-2 0 0 0 0,1 1 0 0 0,0-1 0 0 0,0 0 0 0 0,-1 0 0 0 0,0 1 0 0 0,1-1 0 0 0,-1 1 0 0 0,0 0 0 0 0,0-1 0 0 0,0 1 0 0 0,-1 0 0 0 0,1 0 0 0 0,0 0 0 0 0,-1 1 0 0 0,1-1 0 0 0,-1 1 0 0 0,0-1 0 0 0,0 1 0 0 0,-1-1 42 0 0,-14 5 55 0 0,0 0 0 0 0,0 2 0 0 0,1 0 0 0 0,-1 0 0 0 0,1 2 0 0 0,0 0 0 0 0,0 1 0 0 0,1 1 0 0 0,0 0 0 0 0,1 1 0 0 0,0 1 0 0 0,0 1 0 0 0,2 0 0 0 0,-1 0 0 0 0,1 1 0 0 0,1 1 0 0 0,0 0 0 0 0,1 1 0 0 0,1 0 0 0 0,0 1 0 0 0,1 0 0 0 0,1 0 0 0 0,-2 8-55 0 0,4-16 35 0 0,0 0 1 0 0,1 0 0 0 0,0 1 0 0 0,0 0 0 0 0,1 0 0 0 0,0 0-1 0 0,1 1 1 0 0,0-1 0 0 0,0 1 0 0 0,1 0 0 0 0,1 0 0 0 0,-1 0 0 0 0,2 0-1 0 0,-1 0 1 0 0,1 0 0 0 0,1 0 0 0 0,0 0 0 0 0,0-1 0 0 0,1 1-1 0 0,0 0 1 0 0,1 0 0 0 0,0-1 0 0 0,0 1 0 0 0,1-1 0 0 0,1 0 0 0 0,-1 0-1 0 0,1-1 1 0 0,1 1 0 0 0,0-1 0 0 0,0 0 0 0 0,0 0 0 0 0,1-1-1 0 0,5 4-35 0 0,21 5-6 0 0,1-1 0 0 0,1-2 0 0 0,0-2 0 0 0,0-1 0 0 0,1-2-1 0 0,0-1 1 0 0,1-2 0 0 0,0-2 0 0 0,-1-1 0 0 0,1-1-1 0 0,35-5 7 0 0,-50 4-16 0 0,15-1 295 0 0,0-1-1 0 0,0-1 0 0 0,0-2 1 0 0,0-2-1 0 0,-1-1 0 0 0,0-2 0 0 0,-1-2 1 0 0,0-1-1 0 0,15-8-278 0 0,-19 34 393 0 0,-9-8-351 0 0,1-1 0 0 0,0-1-1 0 0,-1-1 1 0 0,1-1 0 0 0,1-1 0 0 0,-2-1-1 0 0,1-1 1 0 0,0-1 0 0 0,0-1-1 0 0,-1-1 1 0 0,1-1 0 0 0,-1 0-1 0 0,-1-2 1 0 0,1-1 0 0 0,-2-1 0 0 0,1 0-1 0 0,-1-2 1 0 0,-1 0 0 0 0,10-9-42 0 0,-26 17-55 0 0,0 0 0 0 0,0 0 0 0 0,0 0 0 0 0,-1-1 0 0 0,0 1 0 0 0,0-1 0 0 0,0 0 0 0 0,0 1 0 0 0,-1-1 0 0 0,1 0 0 0 0,-2 0 0 0 0,1 0 0 0 0,0 0 0 0 0,-1 0 0 0 0,0 0 0 0 0,0 0 0 0 0,0-1 0 0 0,-1 1 0 0 0,0 0 0 0 0,0 0 0 0 0,0 1 0 0 0,0-1 0 0 0,-1 0 0 0 0,0 0 0 0 0,0 0 0 0 0,0 1 0 0 0,0 0 0 0 0,-1-1 0 0 0,0 1 0 0 0,0 0 0 0 0,0 0 0 0 0,0 0 0 0 0,-1 0 0 0 0,0 1 0 0 0,1 0 0 0 0,-1-1 0 0 0,-1 1 0 0 0,1 1 0 0 0,0-1 0 0 0,-1 1 0 0 0,1-1 0 0 0,-1 1 0 0 0,1 1 0 0 0,-1-1 0 0 0,0 0 0 0 0,0 1 0 0 0,0 0 0 0 0,0 1 55 0 0,-24-10-118 0 0,1 2-1 0 0,-1 1 1 0 0,0 1-1 0 0,0 2 1 0 0,-1 1-1 0 0,0 1 1 0 0,1 1-1 0 0,-1 2 1 0 0,1 1-1 0 0,-1 2 1 0 0,1 0 0 0 0,0 2-1 0 0,-6 3 119 0 0,26-7 28 0 0,1 0 0 0 0,0 1 0 0 0,0 0 0 0 0,0 0 0 0 0,1 1 0 0 0,-1 0 0 0 0,1 1 0 0 0,0-1 0 0 0,0 1 0 0 0,0 1 1 0 0,1-1-1 0 0,0 1 0 0 0,0 0 0 0 0,0 1 0 0 0,1-1 0 0 0,0 1 0 0 0,0 0 0 0 0,1 1 0 0 0,0-1 0 0 0,0 1 0 0 0,0-1 0 0 0,1 1 0 0 0,0 0 0 0 0,1 1 0 0 0,0-1 0 0 0,0 0 0 0 0,1 1 0 0 0,0-1 0 0 0,0 1 0 0 0,1-1 0 0 0,0 1 0 0 0,1-1 1 0 0,1 8-29 0 0,6-6 202 0 0,0-1 0 0 0,0 0 1 0 0,1 0-1 0 0,0-1 0 0 0,0-1 1 0 0,1 1-1 0 0,0-1 0 0 0,0-1 1 0 0,1 0-1 0 0,0 0 1 0 0,0-1-1 0 0,0-1 0 0 0,1 0 1 0 0,9 2-203 0 0,-18-5 20 0 0,120 35 343 0 0,1-5-1 0 0,2-6 1 0 0,0-5-1 0 0,1-6 1 0 0,125-2-363 0 0,-146-6 80 0 0,15 10-811 0 0,-114-1-2663 0 0,-19-3-3385 0 0,2-4-4375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9:43.274"/>
    </inkml:context>
    <inkml:brush xml:id="br0">
      <inkml:brushProperty name="width" value="0.025" units="cm"/>
      <inkml:brushProperty name="height" value="0.15" units="cm"/>
      <inkml:brushProperty name="color" value="#CC0066"/>
      <inkml:brushProperty name="inkEffects" value="pencil"/>
    </inkml:brush>
  </inkml:definitions>
  <inkml:trace contextRef="#ctx0" brushRef="#br0">1 305 0 245798 48401,'0'0'1808'0'0,"0"0"-1408"0"0,0 0-223 0 0,0 0-137 0 0,0 0-32 0 0,0 0 16 0 0,0 0 8 0 0,0 0 72 0 0,10-34 128 0 0,4-13 336 0 0,-1-1 496 0 0,-2 5 368 0 0,-3 7 337 0 0,-3 9 175 0 0,-2 6-56 0 0,-2 6 9 0 0,-1 4-121 0 0,-2 3-255 0 0,-1 2-233 0 0,-1 2-328 0 0,1 1-376 0 0,1 2-424 0 0,0 0-576 0 0,1 1-712 0 0,0 1-160 0 0,1 2 87 0 0,0 3 401 0 0,0 6 632 0 0,0 6 208 0 0,0 6 96 0 0,-1 8 0 0 0,1 6-40 0 0,0 6-24 0 0,0 5-16 0 0,0 5-16 0 0,-1 4 24 0 0,1 3-8 0 0,-2 3 48 0 0,0 2-16 0 0,-1-1 0 0 0,0-2 8 0 0,1-6-40 0 0,0-7 16 0 0,1-9-8 0 0,0-10 32 0 0,1-8 305 0 0,0-9 471 0 0,1-6 512 0 0,0-5 384 0 0,0-3-111 0 0,-1-2-417 0 0,1-5-504 0 0,0-4-416 0 0,-1-5-200 0 0,1-6-48 0 0,-1-7 0 0 0,0-6 0 0 0,-2-5 16 0 0,0-4 16 0 0,-1-2-16 0 0,-1-1-24 0 0,-1 0-16 0 0,0 0-72 0 0,1 0 16 0 0,0 3-8 0 0,1 0-32 0 0,1 2 24 0 0,1 3-24 0 0,1 2-16-1160-266,0 3 32 1160 266,2 4-40 0 0,1 4-48 0 0,0 5-104 0 0,1 6-264 0 0,0 5-312 0 0,0 4-80 0 0,1 4 40 0 0,2 4 207 0 0,2 3 257 0 0,4 6 152 0 0,4 4 104 0 0,3 7 32 0 0,4 5 112 0 0,2 6-40 0 0,3 5 8 0 0,2 4 8 1160 266,2 2-16-1160-266,0 1 56 0 0,2-1 0 0 0,1-4 24 0 0,0-5 40 0 0,1-6 32 0 0,0-6 40 0 0,-2-7 64 0 0,-1-6 65 0 0,-3-5 71 0 0,-3-5 88 0 0,-3-5 56 0 0,-4-5-8 0 0,-2-4-48 0 0,-3-3-88 0 0,-1-5-96 0 0,0-3-56 0 0,-3-2 8 1166 253,0-3-24-1166-253,-1-2-24 0 0,-1-2-56 0 0,-1 0-48 0 0,-2 0-40 0 0,0 1-16 0 0,-2 1-16 0 0,-1 2-8 0 0,0 2 16 0 0,-1 2-16 0 0,-1 3 0 0 0,0 3-16 0 0,0 4-8 0 0,-1 3-96 0 0,0 3-168 0 0,-1 4-336 0 0,1 3-416 0 0,-1 2-96 0 0,1 2 175 0 0,1 5 305 0 0,1 3 408 0 0,3 6 168 0 0,0 4 8 0 0,3 6 8 0 0,1 6 16 0 0,1 4-24 0 0,1 4-168 0 0,1 2-464 0 0,1 1-648 0 0,1-1-985 0 0,1-3-1376 0 0,-1-4-2216 0 0,-2-7 416 0 0,-2-7 5513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33:09.78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378 234 9698 0 0,'0'0'831'0'0,"0"0"38"0"0,0 0-176 0 0,0 0-620 0 0,0 0-840 0 0,0 0-721 0 0,0 0-354 0 0,0 0 243 0 0,0 0 606 0 0,0 0 566 0 0,0 0 352 0 0,-6 12 87 0 0,-29 139 169 0 0,32-94 9 0 0,2 0 0 0 0,4 0 0 0 0,1 0-1 0 0,3 0 1 0 0,3 0 0 0 0,2-1 0 0 0,7 16-190 0 0,27 64 1949 0 0,-50-137 1462 0 0,-12-10-2677 0 0,-271-314 497 0 0,176 167-422 0 0,108 152-892 0 0,1-1 1 0 0,-1 1 0 0 0,1-1-1 0 0,1 1 1 0 0,-1-1 0 0 0,1 0-1 0 0,0 0 1 0 0,1 0 0 0 0,-1 0-1 0 0,1 0 1 0 0,1 0 0 0 0,-1 1-1 0 0,1-1 1 0 0,1 0 0 0 0,-1 0-1 0 0,1 1 1 0 0,0-1 0 0 0,1 0-1 0 0,-1 1 1 0 0,1 0 0 0 0,0 0-1 0 0,1 0 1 0 0,0 0 0 0 0,0 0-1 0 0,0 1 1 0 0,3-3 82 0 0,29-24-83 0 0,1 3 0 0 0,1 1 1 0 0,2 1-1 0 0,1 3 0 0 0,0 1 0 0 0,2 2 0 0 0,0 2 0 0 0,2 2 1 0 0,0 2-1 0 0,32-6 83 0 0,-34 5-30 0 0,0 2 1 0 0,0 2 0 0 0,1 1-1 0 0,1 3 1 0 0,0 2 0 0 0,0 2-1 0 0,0 1 1 0 0,0 3 0 0 0,0 1-1 0 0,0 3 1 0 0,5 2 29 0 0,80 65-898 0 0,-127-69 906 0 0,0 0 0 0 0,0 1 0 0 0,0-1 0 0 0,-1 0 0 0 0,1 1 0 0 0,-1 0 0 0 0,0-1 0 0 0,1 1 0 0 0,-1 0 0 0 0,-1 0 0 0 0,1 0 0 0 0,0 0 0 0 0,-1 1 0 0 0,1-1 0 0 0,-1 0 0 0 0,0 1 0 0 0,0-1 0 0 0,-1 1 0 0 0,1-1 0 0 0,-1 1 0 0 0,0-1 0 0 0,1 1 0 0 0,-1 0 0 0 0,-1-1 0 0 0,1 1 0 0 0,-1-1 0 0 0,1 1 0 0 0,-1-1-1 0 0,0 1 1 0 0,0-1 0 0 0,0 0 0 0 0,-1 1 0 0 0,1-1 0 0 0,-1 0 0 0 0,0 0 0 0 0,0 0 0 0 0,0 0 0 0 0,0 0 0 0 0,-3 2-8 0 0,-194 131 2057 0 0,133-99-1828 0 0,-10 6-93 0 0,39-26-199 0 0,2 2 0 0 0,0 1 0 0 0,1 2 0 0 0,1 1 0 0 0,2 2 0 0 0,0 1 0 0 0,2 1 0 0 0,0 1 0 0 0,2 2 0 0 0,2 1 0 0 0,-2 4 63 0 0,22-27-37 0 0,0 0 1 0 0,1 0 0 0 0,0 0-1 0 0,1 0 1 0 0,0 1 0 0 0,0-1-1 0 0,1 1 1 0 0,0 0 0 0 0,0 0-1 0 0,1 0 1 0 0,0 0-1 0 0,0 0 1 0 0,1 0 0 0 0,1 0-1 0 0,0 0 1 0 0,0 0 0 0 0,0 0-1 0 0,1 0 1 0 0,0-1 0 0 0,1 1-1 0 0,0 0 1 0 0,1-1 0 0 0,-1 0-1 0 0,2 0 1 0 0,-1 0 0 0 0,1 0-1 0 0,0-1 1 0 0,1 0 0 0 0,-1 0-1 0 0,1 0 1 0 0,1-1-1 0 0,0 1 1 0 0,-1-2 0 0 0,2 1-1 0 0,-1-1 1 0 0,1 0 0 0 0,-1 0-1 0 0,1-1 1 0 0,2 0 36 0 0,42 17 181 0 0,0-3 0 0 0,1-2 0 0 0,0-2 0 0 0,2-3 0 0 0,37 3-181 0 0,-35-5 61 0 0,-25-2 132 0 0,0-1 1 0 0,1-2 0 0 0,0-1 0 0 0,0-2 0 0 0,0-1 0 0 0,-1-1 0 0 0,1-2 0 0 0,24-6-194 0 0,3-24 1449 0 0,-38 13-6949 0 0,-20 20 2128 0 0,-2 0-2783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0:02.1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5893 4184 0 0 0,'0'0'2599'0'0,"0"0"-374"0"0,0 0-204 0 0,0 0-284 0 0,0 0-474 0 0,0 0-390 0 0,0 0-298 0 0,0 0-184 0 0,0 0-110 0 0,0 0-123 0 0,0 0-116 0 0,0 0-11 0 0,0 0 9 0 0,-1 8 3 0 0,-12 277-246 0 0,14-191-3350 0 0,2-37-1639 0 0,-2-45 1861 0 0</inkml:trace>
  <inkml:trace contextRef="#ctx0" brushRef="#br0" timeOffset="263.571">5897 5144 6201 0 0,'0'0'330'0'0,"0"0"-184"0"0,0 0-180 0 0,0 0-141 0 0,0 0 28 0 0,0 0 89 0 0,0 0 127 0 0,0 0 284 0 0,0 0 229 0 0,0 0 149 0 0,0 0 32 0 0,0 0-185 0 0,-7 27-178 0 0,-21 80-89 0 0,27-103-229 0 0,-1 1-1 0 0,1 0 1 0 0,0-1-1 0 0,0 1 0 0 0,0 0 1 0 0,1-1-1 0 0,0 1 1 0 0,0 0-1 0 0,0 0 1 0 0,1 0-1 0 0,-1-1 1 0 0,1 1-1 0 0,0 0 1 0 0,0-1-1 0 0,1 1 1 0 0,-1-1-1 0 0,1 1 1 0 0,0-1-1 0 0,1 0 1 0 0,-1 0-1 0 0,1 0 0 0 0,-1 0 1 0 0,1 0-1 0 0,0 0 1 0 0,1-1-1 0 0,-1 1 1 0 0,2 0-82 0 0,33 22-5318 0 0,-36-25 4861 0 0,3 1-6018 0 0</inkml:trace>
  <inkml:trace contextRef="#ctx0" brushRef="#br0" timeOffset="-11758.271">542 3088 18172 0 0,'0'0'359'0'0,"0"0"-3"0"0,0 0-172 0 0,0 0-322 0 0,0 0-267 0 0,0 0-135 0 0,0 0-4 0 0,0 0 222 0 0,0 0 248 0 0,0 0 247 0 0,0 0 190 0 0,-2-4 98 0 0,-7-15 571 0 0,9 19-624 0 0,0 0-137 0 0,0 0-200 0 0,18 9-2032 0 0,65 20 2000 0 0,1-5 0 0 0,1-3-1 0 0,0-4 1 0 0,2-3 0 0 0,0-4-1 0 0,0-4 1 0 0,0-4 0 0 0,1-4-1 0 0,1-4-38 0 0,47 5 65 0 0,1057-57 412 0 0,-796 30-346 0 0,1743-52 423 0 0,835-83-407 0 0,-1532 140-221 0 0,191 73 74 0 0,938 32 300 0 0,1013-115 608 0 0,-669 26-782 0 0,492 136 36 0 0,-3314-124-174 0 0,1820 43-54 0 0,-1745-57-3356 0 0,-164 7 2310 0 0,-3 2-4934 0 0,-4 0-2266 0 0</inkml:trace>
  <inkml:trace contextRef="#ctx0" brushRef="#br0" timeOffset="-9974.313">1229 2210 4849 0 0,'0'0'1262'0'0,"0"0"-454"0"0,0 0-902 0 0,0 0-560 0 0,0 0-164 0 0,0 0 130 0 0,0 0 400 0 0,0 0 233 0 0,0 0 118 0 0,0 0 90 0 0,0 0 58 0 0,11 28 32 0 0,30 91 23 0 0,-25 91 553 0 0,-3-20 206 0 0,-12-188-880 0 0,0-1 1 0 0,1 0 0 0 0,-1 0 0 0 0,1 0-1 0 0,-1 0 1 0 0,1 0 0 0 0,-1 0 0 0 0,1 0 0 0 0,0 0-1 0 0,-1-1 1 0 0,1 1 0 0 0,0-1 0 0 0,-1 1-1 0 0,1-1 1 0 0,0 0 0 0 0,0 0 0 0 0,0 0-1 0 0,-1 1 1 0 0,1-2 0 0 0,0 1 0 0 0,0 0 0 0 0,0 0-1 0 0,-1-1 1 0 0,1 1 0 0 0,0-1 0 0 0,-1 1-1 0 0,1-1 1 0 0,0 0 0 0 0,-1 1 0 0 0,1-1 0 0 0,-1 0-1 0 0,1 0 1 0 0,-1 0 0 0 0,1 0 0 0 0,-1-1-1 0 0,0 1 1 0 0,1 0 0 0 0,-1-1 0 0 0,0 1 0 0 0,0 0-1 0 0,0-1 1 0 0,0 0 0 0 0,0 1 0 0 0,0-1-1 0 0,-1 1 1 0 0,1-1 0 0 0,-1 0 0 0 0,1 0 0 0 0,-1 1-1 0 0,1-1 1 0 0,-1 0 0 0 0,0 0 0 0 0,0 1-1 0 0,0-3-145 0 0,15-15-299 0 0,213-311-1075 0 0,-224 323 1274 0 0,0 0 0 0 0,0 0 0 0 0,1 0 0 0 0,0 1 0 0 0,0-1 0 0 0,0 1 0 0 0,1 0 0 0 0,0 1 0 0 0,0-1 0 0 0,1 1 0 0 0,0 1 0 0 0,-1-1 0 0 0,2 1 0 0 0,-1 0 0 0 0,0 1 0 0 0,1 0 0 0 0,-1 0 0 0 0,8-2 100 0 0,16 77 361 0 0,-29-61-245 0 0,15 127 734 0 0,-15-101-647 0 0,2 0 0 0 0,2 0 0 0 0,1 0 0 0 0,2-1 1 0 0,2 0-1 0 0,6 13-203 0 0,11-11 364 0 0,-19-46-5568 0 0,-8 2-3554 0 0</inkml:trace>
  <inkml:trace contextRef="#ctx0" brushRef="#br0" timeOffset="-9288.894">833 2046 16796 0 0,'0'0'2573'0'0,"0"0"-2308"0"0,0 0-722 0 0,0 0-329 0 0,0 0-644 0 0,0 0-457 0 0,0 0-235 0 0,0 0 398 0 0,0 0 1112 0 0,0 0 1162 0 0,0 0 601 0 0,0 0-22 0 0,0 0-381 0 0,-17-15-435 0 0,-82-79 86 0 0,-191-291-2705 0 0,236 323 2480 0 0,3-2-1 0 0,3-3 1 0 0,2-2-1 0 0,4-1 1 0 0,3-2-1 0 0,3-2 1 0 0,3-1-1 0 0,-18-68-173 0 0,45 128 24 0 0,1-1-1 0 0,0 0 0 0 0,2-1 0 0 0,0 1 1 0 0,0-1-1 0 0,2 1 0 0 0,0-1 1 0 0,1 1-1 0 0,1-1 0 0 0,0 0 0 0 0,1 1 1 0 0,1-1-1 0 0,1 1 0 0 0,0 0 1 0 0,1 0-1 0 0,0 0 0 0 0,2 1 0 0 0,0 0 1 0 0,0 0-1 0 0,2 1 0 0 0,0-1 1 0 0,0 2-1 0 0,1 0 0 0 0,1 0 1 0 0,0 0-1 0 0,2 1-23 0 0,41-28 44 0 0,1 3 1 0 0,2 2 0 0 0,2 3-1 0 0,1 2 1 0 0,1 3 0 0 0,2 3-1 0 0,0 2 1 0 0,50-9-45 0 0,-104 29 14 0 0,109-37 44 0 0,1 5 1 0 0,2 6 0 0 0,1 5 0 0 0,1 5 0 0 0,1 6 0 0 0,0 5 0 0 0,66 7-59 0 0,-65 31-749 0 0,-122-31 720 0 0,-1 1 1 0 0,1-1-1 0 0,-1 1 1 0 0,0 0-1 0 0,1 0 1 0 0,-1 0-1 0 0,0 0 1 0 0,0 0-1 0 0,1 1 1 0 0,-1-1-1 0 0,0 1 0 0 0,0-1 1 0 0,-1 1-1 0 0,1 0 1 0 0,0 0-1 0 0,0 0 1 0 0,-1 0-1 0 0,1 0 1 0 0,-1 0-1 0 0,0 0 1 0 0,0 0-1 0 0,0 1 1 0 0,0-1-1 0 0,0 0 1 0 0,0 1-1 0 0,0-1 0 0 0,-1 1 1 0 0,1-1-1 0 0,-1 1 1 0 0,0-1-1 0 0,0 1 1 0 0,0-1-1 0 0,0 1 1 0 0,0-1-1 0 0,-1 1 1 0 0,1-1-1 0 0,-1 1 1 0 0,1-1-1 0 0,-1 1 1 0 0,0-1-1 0 0,0 0 1 0 0,0 1-1 0 0,0-1 0 0 0,0 0 1 0 0,-1 0-1 0 0,1 0 1 0 0,-1 1 28 0 0,-16 16 247 0 0,-1-2 1 0 0,-1 1 0 0 0,0-2-1 0 0,-1-1 1 0 0,-1-1 0 0 0,0 0-1 0 0,-1-2 1 0 0,0-1 0 0 0,-9 3-248 0 0,-20 12 101 0 0,-60 39-235 0 0,112-64 101 0 0,0 1 0 0 0,0-1 0 0 0,0 0 0 0 0,0 1 0 0 0,0-1 0 0 0,0 0 0 0 0,0 1-1 0 0,0-1 1 0 0,0 0 0 0 0,1 1 0 0 0,-1-1 0 0 0,0 0 0 0 0,1 1 0 0 0,-1-1 0 0 0,1 0 0 0 0,0 0-1 0 0,-1 0 1 0 0,1 1 0 0 0,0-1 0 0 0,0 0 0 0 0,0 0 0 0 0,0 0 0 0 0,0 0 0 0 0,0 0 0 0 0,0 0 0 0 0,0-1-1 0 0,0 1 1 0 0,0 0 0 0 0,0-1 0 0 0,0 1 0 0 0,1 0 0 0 0,-1-1 0 0 0,0 1 0 0 0,1-1 0 0 0,-1 0-1 0 0,0 1 1 0 0,1-1 0 0 0,-1 0 0 0 0,0 0 0 0 0,1 0 0 0 0,-1 0 0 0 0,0 0 0 0 0,1 0 0 0 0,-1 0-1 0 0,0-1 1 0 0,1 1 0 0 0,-1 0 0 0 0,0-1 0 0 0,1 1 0 0 0,-1-1 0 0 0,0 1 0 0 0,0-1 0 0 0,0 0 0 0 0,1 1-1 0 0,-1-1 1 0 0,0 0 0 0 0,0 0 0 0 0,1-1 33 0 0,5 2 16 0 0,765-31 688 0 0,-679 26-747 0 0,1 5 0 0 0,-1 3 0 0 0,0 5-1 0 0,0 3 1 0 0,-1 5 0 0 0,0 4 0 0 0,-2 3 0 0 0,76 32 43 0 0,-156-52-31 0 0,0 0 0 0 0,0 1 0 0 0,0 0 0 0 0,0 0 0 0 0,-1 1 0 0 0,0 0 1 0 0,0 1-1 0 0,0 0 0 0 0,-1 1 0 0 0,1 0 0 0 0,-2 0 0 0 0,1 0 0 0 0,-1 1 1 0 0,0 0-1 0 0,-1 1 0 0 0,1-1 0 0 0,-2 1 0 0 0,1 1 0 0 0,-1-1 0 0 0,-1 1 1 0 0,0 0-1 0 0,0 0 0 0 0,-1 0 0 0 0,0 0 0 0 0,-1 0 0 0 0,0 1 0 0 0,-1-1 1 0 0,0 1-1 0 0,0 5 31 0 0,-7-5 177 0 0,-1 0 1 0 0,0-1-1 0 0,0 0 1 0 0,-1 0 0 0 0,0-1-1 0 0,0 0 1 0 0,-1-1-1 0 0,-1 0 1 0 0,1 0-1 0 0,-1-1 1 0 0,0 0-1 0 0,-1 0 1 0 0,0-2-1 0 0,0 1 1 0 0,-8 2-178 0 0,-91 40 447 0 0,-2-5 1 0 0,-3-4-1 0 0,0-6 1 0 0,-97 14-448 0 0,116-25 64 0 0,-110 19 281 0 0,100-21-2272 0 0,0 3-6720 0 0,93-21 1316 0 0</inkml:trace>
  <inkml:trace contextRef="#ctx0" brushRef="#br0" timeOffset="-8180.32">6141 1671 4625 0 0,'0'0'-45'0'0,"0"0"-191"0"0,0 0-171 0 0,0 0 129 0 0,0 0 220 0 0,0 0 119 0 0,0 0 80 0 0,0 0 68 0 0,-2 37 60 0 0,-6 241 1021 0 0,1 414 3228 0 0,9-677-6168 0 0,5 19 3959 0 0,-1-1 1540 0 0,-7-35-4662 0 0,-6-18-3648 0 0,4 12-3734 0 0</inkml:trace>
  <inkml:trace contextRef="#ctx0" brushRef="#br0" timeOffset="-7615.522">6032 1256 6753 0 0,'0'0'2265'0'0,"0"0"-1113"0"0,0 0-440 0 0,0 0-406 0 0,0 0-490 0 0,0 0-272 0 0,0 0-103 0 0,0 0 136 0 0,0 0 259 0 0,0 0 176 0 0,0 0 151 0 0,0 0 111 0 0,0 0 132 0 0,23-6 107 0 0,71-15 126 0 0,52 30 2327 0 0,-8-13-2154 0 0,-1-5 0 0 0,0-7 0 0 0,14-8-812 0 0,268-27 101 0 0,557 51 356 0 0,-406 11-178 0 0,980-32 1984 0 0,-1274 13-1850 0 0,0 12-1 0 0,131 23-412 0 0,-434-36 1165 0 0,-68-22-5930 0 0,33 23 165 0 0,20 6-1620 0 0,28 2-96 0 0</inkml:trace>
  <inkml:trace contextRef="#ctx0" brushRef="#br0" timeOffset="-6865.266">13238 642 0 0 0,'0'0'984'0'0,"0"0"-309"0"0,0 0-146 0 0,0 0 29 0 0,0 0 17 0 0,0 0-5 0 0,0 0-35 0 0,0 0-83 0 0,-32-17-102 0 0,-101-53-87 0 0,125 64-232 0 0,0 0 0 0 0,-1 1 1 0 0,1 0-1 0 0,-1 0 1 0 0,0 1-1 0 0,-1 0 0 0 0,1 1 1 0 0,0 0-1 0 0,-1 0 1 0 0,0 1-1 0 0,0 1 0 0 0,0-1 1 0 0,1 1-1 0 0,-1 1 1 0 0,-1 0-32 0 0,-11 0 85 0 0,-12 4 262 0 0,0 2 1 0 0,1 1-1 0 0,0 2 0 0 0,0 1 1 0 0,1 1-1 0 0,0 2 1 0 0,1 1-1 0 0,-12 8-347 0 0,7-5 179 0 0,-46 21 247 0 0,2 2 1 0 0,2 5 0 0 0,3 2 0 0 0,-64 53-427 0 0,114-81 35 0 0,2 2-1 0 0,0 0 1 0 0,1 1 0 0 0,2 1-1 0 0,0 1 1 0 0,1 1 0 0 0,2 0-1 0 0,0 1 1 0 0,2 1 0 0 0,1 1-1 0 0,1 0 1 0 0,2 1-1 0 0,0 0 1 0 0,2 1 0 0 0,-5 29-35 0 0,12-43 72 0 0,1-1 0 0 0,0 1 0 0 0,1-1 0 0 0,1 1 0 0 0,0-1 0 0 0,2 1 0 0 0,-1-1 0 0 0,2 0 0 0 0,0 0 0 0 0,0 0 0 0 0,2 0 0 0 0,0-1 0 0 0,0 0 0 0 0,2 0 0 0 0,0 0 0 0 0,0-1 0 0 0,1 0 0 0 0,0-1 0 0 0,1 0 0 0 0,1-1 0 0 0,0 0 0 0 0,1 0 0 0 0,0-1 0 0 0,9 6-72 0 0,19 12 483 0 0,0-2 0 0 0,2-1-1 0 0,1-2 1 0 0,1-2 0 0 0,1-2-1 0 0,1-2 1 0 0,0-2 0 0 0,1-1 0 0 0,0-3-1 0 0,32 2-482 0 0,68 5 819 0 0,1-6 0 0 0,124-7-819 0 0,-119-15 280 0 0,-2-7-1 0 0,0-7 0 0 0,-2-6 0 0 0,-1-6 0 0 0,-2-7 1 0 0,57-29-280 0 0,-198 71 6 0 0,46-14 127 0 0,-1-2 1 0 0,-1-3-1 0 0,-1-1 0 0 0,-1-2 0 0 0,0-3 0 0 0,-2-1 1 0 0,-1-3-1 0 0,0-2-133 0 0,-33 17 20 0 0,0 1 0 0 0,-1-2 1 0 0,-1 1-1 0 0,0-1 0 0 0,-1-1 0 0 0,-1 0 1 0 0,0 0-1 0 0,-2 0 0 0 0,0-1 1 0 0,0 1-1 0 0,-2-1 0 0 0,0 0 0 0 0,-1-1 1 0 0,-1 1-1 0 0,-1 0 0 0 0,-1 0 1 0 0,0-1-1 0 0,-1 1 0 0 0,-1 0 0 0 0,-1 0 1 0 0,0 1-1 0 0,-1-1 0 0 0,-1 1 0 0 0,-1 0 1 0 0,-1 0-1 0 0,0 1 0 0 0,-1 0 1 0 0,0 0-1 0 0,-11-11-20 0 0,-20-21-168 0 0,-2 1 1 0 0,-3 2 0 0 0,-1 1-1 0 0,-2 3 1 0 0,-2 3 0 0 0,-2 1-1 0 0,-1 3 1 0 0,-1 1 0 0 0,-2 4-1 0 0,-1 2 1 0 0,-2 2-1 0 0,0 3 1 0 0,-1 3 0 0 0,-10 0 167 0 0,16 3-152 0 0,0 2 1 0 0,-1 3 0 0 0,0 3-1 0 0,0 2 1 0 0,-1 2 0 0 0,0 3 0 0 0,1 2-1 0 0,-1 2 1 0 0,1 3 0 0 0,-1 3-1 0 0,2 1 1 0 0,-1 4 0 0 0,2 1-1 0 0,-2 4 152 0 0,20-5-444 0 0,0 3 0 0 0,2 1 0 0 0,0 1 0 0 0,1 2-1 0 0,0 1 1 0 0,2 2 0 0 0,1 0 0 0 0,-11 14 444 0 0,-92 153-8610 0 0,109-150 2474 0 0</inkml:trace>
  <inkml:trace contextRef="#ctx0" brushRef="#br0" timeOffset="-6137.384">12825 939 7778 0 0,'0'0'2005'0'0,"0"0"8"0"0,0 0-514 0 0,0 0-599 0 0,0 0-553 0 0,0 0-585 0 0,0 0-551 0 0,0 0-489 0 0,0 0-211 0 0,0 0 275 0 0,0 0 529 0 0,0 0 583 0 0,0 0 434 0 0,1 12 476 0 0,69 195 1054 0 0,-58-174-1604 0 0,2-2-1 0 0,0 0 1 0 0,3 0 0 0 0,0-2-1 0 0,2 0 1 0 0,1-1 0 0 0,1 0-1 0 0,1-2 1 0 0,2-1 0 0 0,20 17-258 0 0,-43-41 164 0 0,-1-1 0 0 0,1 1 1 0 0,0-1-1 0 0,-1 1 0 0 0,1-1 0 0 0,0 0 1 0 0,-1 1-1 0 0,1-1 0 0 0,0 0 1 0 0,0 1-1 0 0,0-1 0 0 0,-1 0 0 0 0,1 0 1 0 0,0 0-1 0 0,0 0 0 0 0,0 0 1 0 0,-1 0-1 0 0,1 0 0 0 0,0 0 0 0 0,0 0 1 0 0,0 0-1 0 0,-1 0 0 0 0,1-1 1 0 0,0 1-1 0 0,0 0 0 0 0,-1-1 0 0 0,1 1 1 0 0,0 0-1 0 0,0-1 0 0 0,-1 1 1 0 0,1-1-1 0 0,-1 1 0 0 0,1-1 0 0 0,0 1 1 0 0,-1-1-1 0 0,1 0 0 0 0,-1 1 1 0 0,1-1-1 0 0,-1 1 0 0 0,1-1 0 0 0,-1 0 1 0 0,0 0-1 0 0,1 1 0 0 0,-1-1 1 0 0,0 0-1 0 0,0 0 0 0 0,1 1 0 0 0,-1-1 1 0 0,0 0-1 0 0,0 0 0 0 0,0 0 0 0 0,0 1 1 0 0,0-1-1 0 0,0 0 0 0 0,0 0 1 0 0,0 0-1 0 0,0 1 0 0 0,-1-1-164 0 0,7-15-1005 0 0,81-229 1489 0 0,-78 223-570 0 0,1 1 0 0 0,1 1-1 0 0,1-1 1 0 0,1 2 0 0 0,0 0 0 0 0,2 0 0 0 0,0 2-1 0 0,1-1 1 0 0,1 2 0 0 0,1 0 0 0 0,0 2-1 0 0,0-1 1 0 0,2 2 0 0 0,6-3 86 0 0,32 17-3795 0 0,-27 48-6580 0 0,-28-35 2419 0 0</inkml:trace>
  <inkml:trace contextRef="#ctx0" brushRef="#br0" timeOffset="-5207.259">14827 1236 5721 0 0,'0'0'2629'0'0,"0"0"-647"0"0,0 0-591 0 0,0 0-570 0 0,0 0-418 0 0,0 0-290 0 0,0 0-173 0 0,0 0-35 0 0,0 0 34 0 0,0 0 53 0 0,0 0 63 0 0,33-14 86 0 0,102-43 80 0 0,-132 55-164 0 0,1 0 0 0 0,0 0-1 0 0,0 0 1 0 0,0 0 0 0 0,0 1-1 0 0,0-1 1 0 0,0 1 0 0 0,0 0-1 0 0,1 1 1 0 0,-1-1 0 0 0,0 1-1 0 0,1-1 1 0 0,-1 1 0 0 0,0 1-1 0 0,1-1 1 0 0,-1 1-1 0 0,0-1 1 0 0,0 1 0 0 0,0 0-1 0 0,1 1 1 0 0,0 0-57 0 0,13 4 332 0 0,110 13 286 0 0,1-6 0 0 0,0-5 0 0 0,1-6 0 0 0,-1-5 0 0 0,0-7 0 0 0,0-4 0 0 0,8-8-618 0 0,164-13 342 0 0,198-4 694 0 0,370 24-1036 0 0,-676 28 295 0 0,0 9 0 0 0,80 24-295 0 0,-240-30-1141 0 0,-26 72 519 0 0,22 45 693 0 0,-2-11-8 0 0,53 426 180 0 0,-3-308 2 0 0,-96-140-2424 0 0,-47-20-6413 0 0,53-67 6468 0 0,-4 5-4909 0 0</inkml:trace>
  <inkml:trace contextRef="#ctx0" brushRef="#br0" timeOffset="-4185.155">5981 3059 3017 0 0,'0'0'1540'0'0,"0"0"-20"0"0,0 0-47 0 0,0 0-154 0 0,0 0-229 0 0,0 0-280 0 0,0 0-257 0 0,0 0-219 0 0,0 0-138 0 0,0 0-124 0 0,0-4-93 0 0,0-11-74 0 0,0 11-59 0 0,3 35-567 0 0,-1-27 838 0 0,1 0 1 0 0,0 1-1 0 0,0-1 1 0 0,0 0-1 0 0,0 0 0 0 0,0-1 1 0 0,1 1-1 0 0,0-1 1 0 0,0 0-1 0 0,0 0 0 0 0,0 0 1 0 0,0 0-1 0 0,1-1 0 0 0,-1 1 1 0 0,1-1-1 0 0,0-1 1 0 0,0 1-1 0 0,-1 0 0 0 0,1-1 1 0 0,0 0-1 0 0,0 0 1 0 0,0-1-1 0 0,0 1 0 0 0,1-1 1 0 0,-1 0-1 0 0,0-1 1 0 0,0 1-1 0 0,0-1 0 0 0,0 0 1 0 0,0 0-1 0 0,0 0 1 0 0,-1-1-1 0 0,1 0 0 0 0,0 0 1 0 0,0-1-118 0 0,2 1 133 0 0,0-1 0 0 0,0 0 1 0 0,-1-1-1 0 0,1 1 0 0 0,-1-1 1 0 0,0-1-1 0 0,0 1 0 0 0,0-1 1 0 0,-1 0-1 0 0,1-1 0 0 0,-1 1 0 0 0,-1-1 1 0 0,1 0-1 0 0,-1 0 0 0 0,0 0 1 0 0,0-1-1 0 0,-1 1 0 0 0,1-1 1 0 0,-2 0-1 0 0,1 0 0 0 0,-1 0 1 0 0,0 0-1 0 0,1-7-133 0 0,-4 8-40 0 0,1 0-1 0 0,-1 1 1 0 0,0-1 0 0 0,0 1-1 0 0,-1-1 1 0 0,1 1 0 0 0,-1-1-1 0 0,-1 1 1 0 0,1 0 0 0 0,-1 0-1 0 0,0 0 1 0 0,0 0 0 0 0,0 0-1 0 0,-1 1 1 0 0,1-1 0 0 0,-1 1-1 0 0,0 0 1 0 0,-1 0 0 0 0,1 1-1 0 0,-1-1 1 0 0,1 1 0 0 0,-1 0 0 0 0,0 0-1 0 0,0 1 1 0 0,-1-1 0 0 0,1 1-1 0 0,0 0 1 0 0,-2 0 40 0 0,-163-25-1968 0 0,162 28 1924 0 0,1 0 0 0 0,-1 1-1 0 0,0-1 1 0 0,0 1 0 0 0,1 1 0 0 0,0-1 0 0 0,-1 1-1 0 0,1 1 1 0 0,0 0 0 0 0,0-1 0 0 0,1 2-1 0 0,-1-1 1 0 0,1 1 0 0 0,0 0 0 0 0,0 1-1 0 0,1-1 1 0 0,-1 1 0 0 0,1 0 0 0 0,1 0-1 0 0,-1 1 1 0 0,1-1 0 0 0,0 1 0 0 0,0 0-1 0 0,1 0 1 0 0,0 1 0 0 0,0-1 0 0 0,1 1 0 0 0,0-1-1 0 0,0 1 45 0 0,2 1 56 0 0,1-1-1 0 0,0 0 1 0 0,0 1-1 0 0,1-1 1 0 0,0 0-1 0 0,1 0 0 0 0,-1 0 1 0 0,1 0-1 0 0,1 0 1 0 0,0-1-1 0 0,0 0 1 0 0,0 1-1 0 0,1-2 1 0 0,0 1-1 0 0,0 0 1 0 0,1-1-1 0 0,0 0 1 0 0,0 0-1 0 0,0-1 0 0 0,1 0 1 0 0,-1 0-1 0 0,1 0 1 0 0,1-1-1 0 0,-1 0 1 0 0,1 0-1 0 0,-1-1 1 0 0,1 0-1 0 0,5 1-55 0 0,7 4 225 0 0,1-2 1 0 0,0 0-1 0 0,1-1 0 0 0,-1-1 1 0 0,1-1-1 0 0,0-1 0 0 0,0-1 1 0 0,0-1-1 0 0,0-1 0 0 0,14-3-225 0 0,-24 2 146 0 0,0-1-1 0 0,0 0 0 0 0,0-1 1 0 0,-1 0-1 0 0,1-1 1 0 0,-1 0-1 0 0,-1-1 0 0 0,1 0 1 0 0,-1-1-1 0 0,0 0 0 0 0,0-1 1 0 0,-1 0-1 0 0,2-2-145 0 0,-8 7 38 0 0,0 0-1 0 0,0-1 1 0 0,0 0 0 0 0,0 0-1 0 0,0 0 1 0 0,-1 0 0 0 0,0 0-1 0 0,0 0 1 0 0,0 0 0 0 0,0-1-1 0 0,-1 1 1 0 0,1-1 0 0 0,-1 0-1 0 0,-1 1 1 0 0,1-1 0 0 0,0 0-1 0 0,-1 1 1 0 0,0-1 0 0 0,0 0-1 0 0,-1 1 1 0 0,1-1 0 0 0,-1 0-1 0 0,0 1 1 0 0,0-1-1 0 0,-1 1 1 0 0,1-1 0 0 0,-1 1-1 0 0,0-1 1 0 0,0 1 0 0 0,0 0-1 0 0,-1 0 1 0 0,1 0 0 0 0,-1 0-1 0 0,-3-3-37 0 0,-3-2-61 0 0,0 0-1 0 0,0 0 0 0 0,0 1 1 0 0,-1 0-1 0 0,0 0 0 0 0,-1 1 1 0 0,0 1-1 0 0,0 0 0 0 0,0 0 1 0 0,-1 1-1 0 0,0 1 0 0 0,0 0 1 0 0,0 0-1 0 0,0 1 0 0 0,0 1 1 0 0,-1 0-1 0 0,0 1 0 0 0,1 0 1 0 0,-1 1-1 0 0,1 0 0 0 0,-11 2 62 0 0,19 1-90 0 0,0 0-1 0 0,1 0 1 0 0,-1 0-1 0 0,1 0 1 0 0,0 0-1 0 0,0 1 0 0 0,0-1 1 0 0,0 1-1 0 0,0 0 1 0 0,1 0-1 0 0,0 0 0 0 0,0 0 1 0 0,0 0-1 0 0,0 1 1 0 0,1-1-1 0 0,-1 0 0 0 0,1 1 1 0 0,0 0-1 0 0,1-1 1 0 0,-1 1-1 0 0,1-1 1 0 0,0 1-1 0 0,0 0 0 0 0,0-1 1 0 0,1 1-1 0 0,0-1 1 0 0,-1 1-1 0 0,2-1 0 0 0,-1 1 1 0 0,0-1-1 0 0,1 1 1 0 0,0-1-1 0 0,0 0 0 0 0,0 0 1 0 0,1 0-1 0 0,-1 0 1 0 0,1 0-1 0 0,0-1 1 0 0,0 1-1 0 0,0-1 0 0 0,1 1 91 0 0,57 60-5970 0 0,-36-43-3363 0 0</inkml:trace>
  <inkml:trace contextRef="#ctx0" brushRef="#br0" timeOffset="-3265.287">18666 2989 11202 0 0,'0'0'2150'0'0,"0"0"-99"0"0,0 0-670 0 0,0 0-524 0 0,0 0-422 0 0,0 0-466 0 0,0 0-465 0 0,0 0-376 0 0,0 0-112 0 0,0 0 106 0 0,0 0 278 0 0,-9-5 285 0 0,-28-11 167 0 0,34 17 152 0 0,1-1 0 0 0,-1 1 0 0 0,0 0 0 0 0,1 1 0 0 0,-1-1 0 0 0,1 0 0 0 0,-1 1 0 0 0,1-1 1 0 0,0 1-1 0 0,0 0 0 0 0,0 0 0 0 0,0 0 0 0 0,0 0 0 0 0,0 0 0 0 0,0 0 0 0 0,0 1 0 0 0,1-1 0 0 0,-1 0 0 0 0,1 1 0 0 0,0-1 0 0 0,0 1 0 0 0,0 0 0 0 0,0-1 0 0 0,0 1 0 0 0,1 0 0 0 0,-1 1-4 0 0,0-3 3 0 0,-2 5 47 0 0,0 1 0 0 0,1 0-1 0 0,0-1 1 0 0,0 1 0 0 0,0 0 0 0 0,1 0-1 0 0,-1 0 1 0 0,2 0 0 0 0,-1 0-1 0 0,1 0 1 0 0,0 0 0 0 0,1 0-1 0 0,0 0 1 0 0,0 0 0 0 0,0 0 0 0 0,1 0-1 0 0,0 0 1 0 0,0 0 0 0 0,1-1-1 0 0,-1 1 1 0 0,2-1 0 0 0,-1 0-1 0 0,1 0 1 0 0,0 0 0 0 0,0 0 0 0 0,0-1-1 0 0,1 1 1 0 0,0-1 0 0 0,0 0-1 0 0,0-1 1 0 0,1 1 0 0 0,0-1 0 0 0,-1 0-1 0 0,2 0 1 0 0,-1-1 0 0 0,0 0-1 0 0,4 1-49 0 0,0-2 94 0 0,0-1 0 0 0,1-1 0 0 0,-1 1 1 0 0,0-2-1 0 0,0 0 0 0 0,0 0 0 0 0,0 0 0 0 0,0-1 0 0 0,0-1 0 0 0,-1 0 0 0 0,1 0 0 0 0,-1-1 0 0 0,0 0 0 0 0,1-1 0 0 0,-2 0 0 0 0,1 0 0 0 0,-1-1 0 0 0,0 0 0 0 0,0 0 0 0 0,0-1 0 0 0,-1 0 0 0 0,0 0 0 0 0,0-1 0 0 0,-1 0 1 0 0,0 0-1 0 0,-1-1 0 0 0,0 1 0 0 0,0-1 0 0 0,0 0 0 0 0,-1-1 0 0 0,-1 1 0 0 0,0-1 0 0 0,0 1 0 0 0,-1-1 0 0 0,0 0 0 0 0,0 0 0 0 0,-1 0 0 0 0,-1 0 0 0 0,0 0 0 0 0,0-1 0 0 0,-1 1 0 0 0,0 0 0 0 0,0 0 0 0 0,-2 0 0 0 0,1 1 0 0 0,-1-1 1 0 0,0 0-1 0 0,-1 1 0 0 0,0 0 0 0 0,-1 0 0 0 0,0 0 0 0 0,-6-8-94 0 0,1 7-83 0 0,-1 1 1 0 0,-1 0 0 0 0,0 0-1 0 0,0 2 1 0 0,0-1-1 0 0,-1 1 1 0 0,0 1 0 0 0,0 1-1 0 0,-1-1 1 0 0,0 2-1 0 0,0 0 1 0 0,0 1 0 0 0,0 0-1 0 0,-1 1 1 0 0,1 1-1 0 0,0 0 1 0 0,-1 1 0 0 0,1 1-1 0 0,-1 0 1 0 0,1 1-1 0 0,-1 0 1 0 0,1 1 0 0 0,0 1-1 0 0,0 0 1 0 0,1 1-1 0 0,-1 0 1 0 0,1 1 0 0 0,0 1-1 0 0,1 0 1 0 0,-1 1-1 0 0,1 0 1 0 0,1 1 0 0 0,0 0-1 0 0,0 1 1 0 0,1 0-1 0 0,0 0 1 0 0,0 2 82 0 0,5-5-6 0 0,1 0 0 0 0,-1 1 0 0 0,1-1 1 0 0,1 1-1 0 0,-1 0 0 0 0,2 1 0 0 0,-1-1 0 0 0,1 0 0 0 0,0 1 0 0 0,1 0 0 0 0,-1-1 0 0 0,2 1 1 0 0,-1 0-1 0 0,2-1 0 0 0,-1 1 0 0 0,1 0 0 0 0,0-1 0 0 0,1 1 0 0 0,0-1 0 0 0,0 1 1 0 0,1-1-1 0 0,0 0 0 0 0,0 0 0 0 0,1 0 0 0 0,0 0 0 0 0,0-1 0 0 0,1 1 0 0 0,0-1 0 0 0,0 0 1 0 0,2 1 5 0 0,3 3 96 0 0,0-1 1 0 0,0 1 0 0 0,1-2 0 0 0,0 1 0 0 0,1-2 0 0 0,0 1 0 0 0,0-2 0 0 0,1 0 0 0 0,0 0 0 0 0,0-1 0 0 0,1-1 0 0 0,-1 0-1 0 0,1-1 1 0 0,0 0 0 0 0,0-1 0 0 0,1-1 0 0 0,13 1-97 0 0,-17-4 115 0 0,0 0-1 0 0,0-1 1 0 0,0 0-1 0 0,0 0 1 0 0,0-2-1 0 0,0 1 1 0 0,-1-1-1 0 0,0-1 1 0 0,0 0 0 0 0,0 0-1 0 0,0-1 1 0 0,-1 0-1 0 0,0-1 1 0 0,0 0-1 0 0,-1 0 1 0 0,0-1-1 0 0,0 0 1 0 0,0-1 0 0 0,-1 0-1 0 0,-1 0 1 0 0,0 0-1 0 0,0-1 1 0 0,0 1-1 0 0,-1-1 1 0 0,-1-1-1 0 0,0 1 1 0 0,0-1-1 0 0,-1 0 1 0 0,0 0 0 0 0,-1 0-1 0 0,-1 0 1 0 0,1 0-1 0 0,-2 0 1 0 0,1 0-1 0 0,-2 0 1 0 0,1-1-1 0 0,-2 1 1 0 0,-1-7-115 0 0,2 11-26 0 0,-1 0 1 0 0,0 0-1 0 0,-1 0 1 0 0,0 0-1 0 0,0 0 1 0 0,0 1-1 0 0,-1 0 1 0 0,0 0-1 0 0,0 0 1 0 0,0 0-1 0 0,-1 0 1 0 0,0 1-1 0 0,0 0 1 0 0,0 0-1 0 0,-1 0 1 0 0,0 1-1 0 0,0-1 1 0 0,0 1-1 0 0,0 1 1 0 0,0-1-1 0 0,-1 1 1 0 0,0 1-1 0 0,0-1 1 0 0,0 1-1 0 0,0 0 1 0 0,0 0-1 0 0,-6 0 26 0 0,-11-2-200 0 0,0 1-1 0 0,0 1 1 0 0,0 1-1 0 0,-1 1 1 0 0,1 1-1 0 0,0 1 1 0 0,-20 4 200 0 0,3 4-643 0 0,2 1 1 0 0,-1 1 0 0 0,2 3 0 0 0,0 1 0 0 0,0 1-1 0 0,-17 13 643 0 0,-116 78-9283 0 0,121-73 1147 0 0</inkml:trace>
  <inkml:trace contextRef="#ctx0" brushRef="#br0" timeOffset="-401.703">5998 3409 0 0 0,'0'0'1567'0'0,"0"0"-660"0"0,0 0-440 0 0,0 0 15 0 0,0 0 91 0 0,0 0 68 0 0,0 0 39 0 0,0 0-82 0 0,0 0-88 0 0,0 0-51 0 0,0 0-24 0 0,-13 1 4560 0 0,9 1-6225 0 0,-44 161 2513 0 0,46-170 5585 0 0,-1-3-6356 0 0,1 3-4995 0 0,2 4-6223 0 0,0 3 6148 0 0</inkml:trace>
  <inkml:trace contextRef="#ctx0" brushRef="#br0" timeOffset="1734.385">8447 5535 9738 0 0,'0'0'1993'0'0,"0"0"-823"0"0,0 0-942 0 0,0 0-412 0 0,0 0-60 0 0,0 0 4 0 0,0 0-9 0 0,0 0 42 0 0,0 0 54 0 0,0 0 13 0 0,0 0-18 0 0,0 0-39 0 0,0 0-48 0 0,27 12-91 0 0,83 40-78 0 0,38-21-2940 0 0,-117-31 2049 0 0,-7 0-513 0 0,-6 0-2067 0 0</inkml:trace>
  <inkml:trace contextRef="#ctx0" brushRef="#br0" timeOffset="2040.034">9675 5598 18836 0 0,'0'0'484'0'0,"0"0"-495"0"0,0 0-369 0 0,0 0-85 0 0,0 0 73 0 0,0 0-8 0 0,0 0-212 0 0,0 0-241 0 0,0 0-161 0 0,0 0 92 0 0,34 1 259 0 0,152 9 279 0 0,107-61 2599 0 0,-47 42-2172 0 0,-169 9-334 0 0,-1-3 1 0 0,-1-3 0 0 0,1-3-1 0 0,30-10 291 0 0,-158 57-1917 0 0,70-40-6252 0 0,-12 0 3935 0 0</inkml:trace>
  <inkml:trace contextRef="#ctx0" brushRef="#br0" timeOffset="2826.523">11435 5041 0 0 0,'0'0'1496'0'0,"0"0"-174"0"0,0 0 50 0 0,0 0 147 0 0,0 0 51 0 0,0 0-158 0 0,0 0-338 0 0,0 0-370 0 0,0 0-361 0 0,0 0-329 0 0,0 0-283 0 0,0 0-195 0 0,0 0-10 0 0,-3-2 100 0 0,3 2 379 0 0,1 0 1 0 0,0 1 0 0 0,-1-1 0 0 0,1 1 0 0 0,-1-1 0 0 0,1 1 0 0 0,-1 0-1 0 0,0-1 1 0 0,1 1 0 0 0,-1-1 0 0 0,1 1 0 0 0,-1 0 0 0 0,0-1 0 0 0,0 1-1 0 0,1 0 1 0 0,-1-1 0 0 0,0 1 0 0 0,0 0 0 0 0,0 0 0 0 0,0-1-1 0 0,0 1 1 0 0,0 0 0 0 0,0 0 0 0 0,0-1 0 0 0,0 1 0 0 0,0 0 0 0 0,0-1-1 0 0,0 1 1 0 0,-1 0 0 0 0,1 0 0 0 0,0-1 0 0 0,0 1 0 0 0,-1 0 0 0 0,1-1-1 0 0,-1 1 1 0 0,1-1 0 0 0,0 1 0 0 0,-1-1 0 0 0,1 1 0 0 0,-1 0-1 0 0,1-1 1 0 0,-1 0 0 0 0,0 1 0 0 0,1-1 0 0 0,-1 1 0 0 0,1-1 0 0 0,-1 0-1 0 0,0 1 1 0 0,1-1 0 0 0,-1 0 0 0 0,0 1 0 0 0,1-1 0 0 0,-1 0 0 0 0,0 0-1 0 0,0 0 1 0 0,1 0 0 0 0,-1 0 0 0 0,0 0 0 0 0,0 0 0 0 0,1 0-1 0 0,-1 0 1 0 0,0 0 0 0 0,1 0 0 0 0,-1-1 0 0 0,0 1 0 0 0,0 0 0 0 0,0-1-6 0 0,2 22 429 0 0,30 795 5410 0 0,-13-508-2488 0 0,-14-315 3430 0 0,-2 4-10700 0 0,-2 2-6870 0 0,0 1 284 0 0</inkml:trace>
  <inkml:trace contextRef="#ctx0" brushRef="#br0" timeOffset="3882.607">12202 5470 320 0 0,'0'0'1691'0'0,"0"0"-660"0"0,0 0-117 0 0,0 0 223 0 0,0 0 287 0 0,0 0 227 0 0,0 0 166 0 0,0 0 33 0 0,0 0-135 0 0,0 0-260 0 0,0 0-339 0 0,0 0-441 0 0,0 0-513 0 0,-2-11-520 0 0,-11-28-299 0 0,10 36-2889 0 0,-1 212 3321 0 0,4-208 305 0 0,0 0 0 0 0,0 0 0 0 0,1 0-1 0 0,-1 0 1 0 0,0 0 0 0 0,1 0 0 0 0,-1 0 0 0 0,1 0 0 0 0,-1-1 0 0 0,1 1 0 0 0,0 0-1 0 0,-1 0 1 0 0,1 0 0 0 0,0-1 0 0 0,-1 1 0 0 0,1 0 0 0 0,0-1 0 0 0,0 1 0 0 0,0-1 0 0 0,-1 1-1 0 0,1-1 1 0 0,0 1 0 0 0,0-1 0 0 0,0 0 0 0 0,0 1 0 0 0,0-1 0 0 0,0 0 0 0 0,0 0-1 0 0,0 0 1 0 0,0 1 0 0 0,0-1 0 0 0,0 0 0 0 0,0 0 0 0 0,0-1 0 0 0,0 1 0 0 0,0 0-1 0 0,0 0 1 0 0,0 0 0 0 0,0-1 0 0 0,0 1 0 0 0,0 0 0 0 0,0-1 0 0 0,0 1 0 0 0,0-1 0 0 0,-1 1-1 0 0,1-1 1 0 0,0 0 0 0 0,0 1 0 0 0,0-1 0 0 0,-1 0 0 0 0,1 1 0 0 0,0-1 0 0 0,-1 0-1 0 0,1 0 1 0 0,-1 0 0 0 0,1 0 0 0 0,-1 1 0 0 0,1-1 0 0 0,-1 0 0 0 0,0 0 0 0 0,1 0-1 0 0,-1 0 1 0 0,0 0 0 0 0,0 0 0 0 0,1 0 0 0 0,-1 0 0 0 0,0 0 0 0 0,0 0-80 0 0,3-3 32 0 0,0 1 0 0 0,0-1 0 0 0,0 0 0 0 0,0 1 0 0 0,-1-1 1 0 0,0-1-1 0 0,1 1 0 0 0,-1 0 0 0 0,-1 0 0 0 0,1-1 0 0 0,-1 1 0 0 0,0-1 1 0 0,0 0-1 0 0,0 1 0 0 0,0-1 0 0 0,-1 0 0 0 0,0 1 0 0 0,0-1 0 0 0,0 0 1 0 0,0 1-1 0 0,-1-1 0 0 0,0 0 0 0 0,0 1 0 0 0,0-1 0 0 0,-1 1 0 0 0,1-1 1 0 0,-1 1-1 0 0,0 0 0 0 0,0-1 0 0 0,-1 1 0 0 0,1 0 0 0 0,-1 1 0 0 0,0-1 1 0 0,0 0-1 0 0,0 1 0 0 0,0 0 0 0 0,-1-1 0 0 0,0 1 0 0 0,1 1 1 0 0,-1-1-1 0 0,0 0 0 0 0,0 1 0 0 0,-1 0 0 0 0,1 0 0 0 0,0 0 0 0 0,-1 1 1 0 0,1-1-1 0 0,-1 1 0 0 0,-2 0-32 0 0,4 0-47 0 0,0 0 1 0 0,0 1 0 0 0,0 0-1 0 0,0 0 1 0 0,0-1 0 0 0,0 2-1 0 0,0-1 1 0 0,0 0-1 0 0,1 1 1 0 0,-1-1 0 0 0,0 1-1 0 0,0 0 1 0 0,0 0 0 0 0,0 0-1 0 0,1 0 1 0 0,-1 1-1 0 0,0-1 1 0 0,1 1 0 0 0,-1-1-1 0 0,1 1 1 0 0,0 0 0 0 0,-1 0-1 0 0,1 0 1 0 0,0 0-1 0 0,0 1 1 0 0,0-1 0 0 0,1 1-1 0 0,-1-1 1 0 0,1 1 0 0 0,-1-1-1 0 0,1 1 1 0 0,0 0 0 0 0,0 0-1 0 0,0-1 1 0 0,0 1-1 0 0,0 0 1 0 0,1 0 0 0 0,-1 0-1 0 0,1 0 1 0 0,0 0 0 0 0,0 0-1 0 0,0 0 1 0 0,0 0-1 0 0,1 0 1 0 0,-1 0 0 0 0,1 0-1 0 0,0 0 1 0 0,0 1 46 0 0,3 4 29 0 0,0 0 1 0 0,1 0-1 0 0,0 0 1 0 0,1-1-1 0 0,-1 0 0 0 0,1 0 1 0 0,1 0-1 0 0,-1-1 1 0 0,1 0-1 0 0,0 0 0 0 0,1-1 1 0 0,-1 0-1 0 0,1 0 1 0 0,0-1-1 0 0,0 0 0 0 0,0 0 1 0 0,1-1-1 0 0,0 0 1 0 0,-1 0-1 0 0,1-1 0 0 0,0 0 1 0 0,2-1-30 0 0,-5 2 65 0 0,0-1 0 0 0,1 0 0 0 0,-1 0 0 0 0,0-1 1 0 0,1 0-1 0 0,-1 0 0 0 0,1 0 0 0 0,-1-1 0 0 0,1 0 0 0 0,-1 0 0 0 0,0-1 1 0 0,1 0-1 0 0,-1 0 0 0 0,1 0 0 0 0,-1-1 0 0 0,0 0 0 0 0,0 0 1 0 0,0-1-1 0 0,0 1 0 0 0,0-1 0 0 0,-1-1 0 0 0,1 1 0 0 0,-1-1 1 0 0,0 0-1 0 0,0 0 0 0 0,0 0 0 0 0,0-1 0 0 0,-1 0 0 0 0,0 0 0 0 0,0 0 1 0 0,0 0-1 0 0,-1-1 0 0 0,1 1 0 0 0,-1-1 0 0 0,-1 0 0 0 0,1 0 1 0 0,-1 0-1 0 0,0 0 0 0 0,0-1 0 0 0,-1 1 0 0 0,0 0 0 0 0,1-5-65 0 0,-3 6-80 0 0,0 1 0 0 0,-1 0 0 0 0,1 0 0 0 0,-1-1 0 0 0,0 1 0 0 0,0 0 0 0 0,0 1-1 0 0,0-1 1 0 0,-1 0 0 0 0,1 1 0 0 0,-1-1 0 0 0,0 1 0 0 0,0 0 0 0 0,0 0 0 0 0,-1 0-1 0 0,1 0 1 0 0,-1 0 0 0 0,1 1 0 0 0,-1 0 0 0 0,0 0 0 0 0,0 0 0 0 0,0 0 0 0 0,0 0-1 0 0,0 1 1 0 0,-1 0 0 0 0,1 0 0 0 0,0 0 0 0 0,-1 0 0 0 0,1 1 0 0 0,0-1 0 0 0,-1 1-1 0 0,1 1 1 0 0,-1-1 0 0 0,1 0 0 0 0,-1 1 0 0 0,1 0 0 0 0,0 0 0 0 0,0 0 0 0 0,-4 2 80 0 0,-21 21-3752 0 0,25 2-3225 0 0,4-18 494 0 0</inkml:trace>
  <inkml:trace contextRef="#ctx0" brushRef="#br0" timeOffset="4335.063">13480 5430 12179 0 0,'0'0'513'0'0,"0"0"-464"0"0,0 0-671 0 0,0 0-109 0 0,0 0 153 0 0,0 0 282 0 0,0 0 300 0 0,0 0 47 0 0,0 0-18 0 0,0 0-35 0 0,0 0-20 0 0,37-1-6 0 0,180-7-233 0 0,-82 7-5484 0 0,-114 1 1201 0 0</inkml:trace>
  <inkml:trace contextRef="#ctx0" brushRef="#br0" timeOffset="4589.963">14773 5438 16516 0 0,'0'0'4519'0'0,"0"0"-4079"0"0,0 0-1183 0 0,0 0-102 0 0,0 0-199 0 0,0 0-486 0 0,0 0-909 0 0,35 4-901 0 0,107 12-30 0 0,-5-16-1386 0 0,21-37 4629 0 0,-44 6-505 0 0,-86 25-2017 0 0</inkml:trace>
  <inkml:trace contextRef="#ctx0" brushRef="#br0" timeOffset="5301.909">18201 5060 22101 0 0,'0'0'278'0'0,"0"0"-124"0"0,0 0-522 0 0,0 0-811 0 0,0 0-552 0 0,0 0-380 0 0,0 0-178 0 0,0 0 403 0 0,0 0 547 0 0,0 0 665 0 0,0 0 784 0 0,0 0 565 0 0,0 0 240 0 0,9 1 19 0 0,83-9 335 0 0,-26-2-8477 0 0,-50 7-443 0 0</inkml:trace>
  <inkml:trace contextRef="#ctx0" brushRef="#br0" timeOffset="5302.909">18763 4659 8834 0 0,'0'0'2726'0'0,"0"0"-50"0"0,0 0-567 0 0,-7-33-401 0 0,-42-223 1624 0 0,-4-49-1289 0 0,54 307-9680 0 0,2 12 2676 0 0,4 15-37 0 0,-2-15-834 0 0</inkml:trace>
  <inkml:trace contextRef="#ctx0" brushRef="#br0" timeOffset="4770.984">16626 5358 12171 0 0,'0'0'120'0'0,"0"0"85"0"0,0 0-24 0 0,0 0-50 0 0,34 9-128 0 0,217 55-2293 0 0,-132-60-1497 0 0,51-37 4480 0 0,-29 0-842 0 0,0 9-5570 0 0,-123 21 4160 0 0</inkml:trace>
  <inkml:trace contextRef="#ctx0" brushRef="#br0" timeOffset="5018.428">17594 5321 0 0 0,'0'0'1882'0'0,"0"0"-74"0"0,0 0-65 0 0,0 0-18 0 0,0 0-192 0 0,0 0-278 0 0,0 0-173 0 0,0 0-153 0 0,0 0-221 0 0,0 0-285 0 0,0 0-287 0 0,0 0-199 0 0,13-6-81 0 0,40-21-45 0 0,1 41-5243 0 0,-46-8 2124 0 0,-1-2-780 0 0</inkml:trace>
  <inkml:trace contextRef="#ctx0" brushRef="#br0" timeOffset="1191.874">6228 5797 8002 0 0,'0'0'1823'0'0,"0"0"-330"0"0,0 0-535 0 0,0 0-466 0 0,0 0-335 0 0,0 0-290 0 0,0 0-155 0 0,0 0 15 0 0,0 0 138 0 0,14-24 1773 0 0,77-11-2050 0 0,-25 30-6491 0 0,-54 5 484 0 0</inkml:trace>
  <inkml:trace contextRef="#ctx0" brushRef="#br0" timeOffset="1477.146">6918 5712 12971 0 0,'0'0'8'0'0,"0"0"-567"0"0,0 0-180 0 0,0 0 240 0 0,0 0 387 0 0,0 0 214 0 0,0 0 10 0 0,0 0 4 0 0,0 0 22 0 0,0 0 12 0 0,0 0 17 0 0,0 0-7 0 0,36-1 5 0 0,111-6-26 0 0,58-29-138 0 0,10 30-8623 0 0,-190 6 4924 0 0</inkml:trace>
  <inkml:trace contextRef="#ctx0" brushRef="#br0" timeOffset="1.25597E6">4638 3495 7514 0 0,'0'0'5383'0'0,"0"0"-3273"0"0,0 0-1067 0 0,0 0-592 0 0,0 0-582 0 0,0 0-346 0 0,0 0-109 0 0,0 0 47 0 0,0 0 177 0 0,0 0 248 0 0,0 0 128 0 0,-2 14 44 0 0,-46 406 1764 0 0,45-327-2002 0 0,3-58 1267 0 0,0-46 4794 0 0,-11-448-6006 0 0,9 385-257 0 0,2 73-47 0 0,16 17-1482 0 0,-9-4 1971 0 0,1 1-1 0 0,1-2 1 0 0,0 1 0 0 0,1-1-1 0 0,0 0 1 0 0,0-1 0 0 0,1 0-1 0 0,1-1 1 0 0,0 0-1 0 0,0-1 1 0 0,0 0 0 0 0,1-1-1 0 0,0-1 1 0 0,0 0 0 0 0,1 0-1 0 0,0-2 1 0 0,0 1 0 0 0,0-2-1 0 0,1 0 1 0 0,-1-1 0 0 0,1 0-1 0 0,13 0-59 0 0,-13-9 87 0 0,-1 1 0 0 0,0-2 0 0 0,0 0 0 0 0,0 0 0 0 0,-1-2 0 0 0,-1 1 0 0 0,0-2 0 0 0,0 1 0 0 0,-1-2 0 0 0,0 0-1 0 0,8-11-86 0 0,-7 11 38 0 0,-1-1 0 0 0,0 0 0 0 0,0-1 0 0 0,-1 0-1 0 0,-1-1 1 0 0,0 0 0 0 0,-2-1 0 0 0,1 0 0 0 0,-2 0-1 0 0,0 0 1 0 0,-1-1 0 0 0,-1 0 0 0 0,0 0-1 0 0,-1 0 1 0 0,-1-3-38 0 0,-2 20 56 0 0,0 0-126 0 0,0 0-225 0 0,1 33-1444 0 0,88 310 2302 0 0,-30-137-1033 0 0,-45-181-5000 0 0,-9-18 1050 0 0,1-2-5977 0 0</inkml:trace>
  <inkml:trace contextRef="#ctx0" brushRef="#br0" timeOffset="1.2571E6">19536 3436 7322 0 0,'0'0'944'0'0,"0"0"24"0"0,0 0-153 0 0,0 0-76 0 0,0 0-18 0 0,0 0-47 0 0,0 0 30 0 0,0 0 141 0 0,19-32 153 0 0,57-100 139 0 0,-44 64 4434 0 0,-53 170-7361 0 0,-109 495 2184 0 0,126-541 275 0 0,4-55-81 0 0,0-1 204 0 0,19-42 1965 0 0,-6-2-2714 0 0,-2 0-1 0 0,-2-1 1 0 0,-2 0 0 0 0,-1 0-1 0 0,-3-1 1 0 0,-2-18-43 0 0,13-122 243 0 0,20 278-2909 0 0,-26-62 2707 0 0,2 0 0 0 0,1-1 0 0 0,1 0 0 0 0,2-1 0 0 0,1 0 0 0 0,1-1 1 0 0,1-1-1 0 0,1-1 0 0 0,2 0 0 0 0,0-1 0 0 0,2-2 0 0 0,0 0 0 0 0,2-1 0 0 0,0-1 0 0 0,1-1 1 0 0,1-1-1 0 0,19 8-41 0 0,-6-6 104 0 0,1-2 1 0 0,1-1 0 0 0,1-3-1 0 0,0-1 1 0 0,1-2 0 0 0,38 4-105 0 0,-64-12 88 0 0,-1-1-1 0 0,1-1 1 0 0,0 0 0 0 0,-1-1 0 0 0,1-1-1 0 0,-1-1 1 0 0,1 0 0 0 0,-1-1-1 0 0,0-1 1 0 0,0 0 0 0 0,0-2 0 0 0,0 1-1 0 0,-1-2 1 0 0,0 0 0 0 0,0-1 0 0 0,-1 0-1 0 0,0-1 1 0 0,0-1 0 0 0,8-8-88 0 0,-13 8 84 0 0,-1 0 0 0 0,0-1 1 0 0,0 0-1 0 0,-1-1 0 0 0,0 0 0 0 0,-1 0 1 0 0,-1 0-1 0 0,0 0 0 0 0,0-1 0 0 0,-2 0 1 0 0,1 0-1 0 0,-2 0 0 0 0,1 0 0 0 0,-2-1 1 0 0,0 1-1 0 0,0-1 0 0 0,-2 1 0 0 0,1 0 1 0 0,-3-12-85 0 0,-2-10 41 0 0,-1 1 0 0 0,-2-1 0 0 0,-1 2 1 0 0,-2-1-1 0 0,-1 1 0 0 0,-1 1 1 0 0,-3-1-42 0 0,1-1-1 0 0,-2 1-1 0 0,0 1 1 0 0,-3 0 0 0 0,0 2 0 0 0,-2 0 0 0 0,-1 1 0 0 0,-1 2 0 0 0,-2 0 0 0 0,-21-17 1 0 0,10 28-569 0 0,16 56-5240 0 0,21-20 754 0 0,0-2-5890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33:10.56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304 913 2521 0 0,'0'0'1468'0'0,"0"0"-53"0"0,0 0-68 0 0,0 0-168 0 0,0 0-171 0 0,0 0-225 0 0,0 0-226 0 0,0 0-130 0 0,0 0-63 0 0,0 0-39 0 0,33-19-45 0 0,150-84 243 0 0,-184 103-492 0 0,0-1-1 0 0,0 1 0 0 0,0 0 1 0 0,0-1-1 0 0,0 1 1 0 0,0-1-1 0 0,1 0 0 0 0,-1 1 1 0 0,0-1-1 0 0,0 0 1 0 0,0 1-1 0 0,1-1 0 0 0,-1 0 1 0 0,0 0-1 0 0,1 0 1 0 0,-1 0-1 0 0,0 1 0 0 0,1-1 1 0 0,0 0-1 0 0,-1 0 1 0 0,1 0-1 0 0,-1 0 0 0 0,1 0 1 0 0,0 0-1 0 0,0 0 1 0 0,0 0-1 0 0,-1 0 0 0 0,1-1 1 0 0,0 1-1 0 0,0 0 1 0 0,0 0-1 0 0,1 0 0 0 0,-1 0 1 0 0,0 0-1 0 0,0 0 1 0 0,1 0-1 0 0,-1 0 0 0 0,0 0 1 0 0,1 0-1 0 0,-1 0 1 0 0,1 0-1 0 0,-1 0 0 0 0,1 1 1 0 0,0-1-1 0 0,-1 0 1 0 0,1 0-1 0 0,0 0 0 0 0,-1 1 1 0 0,1-1-1 0 0,0 0 1 0 0,0 1-1 0 0,0-1 0 0 0,0 0 1 0 0,0 1-1 0 0,0 0 1 0 0,0-1-1 0 0,0 1 0 0 0,0-1 1 0 0,0 1-1 0 0,0 0 1 0 0,0 0-1 0 0,0 0 0 0 0,0-1-30 0 0,-25-3-303 0 0,0 2 0 0 0,0 0-1 0 0,0 1 1 0 0,0 1 0 0 0,0 2 0 0 0,0 0-1 0 0,0 1 1 0 0,1 2 0 0 0,-24 7 303 0 0,-114 56-1015 0 0,154-65 1003 0 0,1 1 0 0 0,-1 0 0 0 0,1 0 1 0 0,-1 1-1 0 0,1 0 0 0 0,1 0 1 0 0,-1 0-1 0 0,1 1 0 0 0,-1 0 1 0 0,2 0-1 0 0,-1 0 0 0 0,1 0 1 0 0,0 1-1 0 0,0 0 0 0 0,1 0 1 0 0,-1 0-1 0 0,2 0 0 0 0,-1 1 1 0 0,1-1-1 0 0,0 1 0 0 0,1-1 1 0 0,0 1-1 0 0,0 0 0 0 0,0-1 0 0 0,1 1 1 0 0,0 0-1 0 0,1 0 0 0 0,0-1 1 0 0,0 1-1 0 0,0 0 0 0 0,1-1 1 0 0,1 1-1 0 0,-1-1 0 0 0,1 0 1 0 0,0 0-1 0 0,0 0 0 0 0,1 0 1 0 0,0 0-1 0 0,1-1 0 0 0,-1 0 1 0 0,1 0-1 0 0,0 0 0 0 0,1 0 0 0 0,-1-1 1 0 0,1 0-1 0 0,2 2 12 0 0,14 1 116 0 0,0-1 0 0 0,0-1-1 0 0,0-1 1 0 0,1 0 0 0 0,0-2-1 0 0,0-1 1 0 0,0-1 0 0 0,0 0 0 0 0,0-2-1 0 0,0-1 1 0 0,0-1 0 0 0,0-1-1 0 0,19-5-115 0 0,38-11 362 0 0,0-2-1 0 0,-1-4 1 0 0,-2-4-1 0 0,-1-3 0 0 0,45-28-361 0 0,-121 61-30 0 0,1-1 0 0 0,-1 1 0 0 0,1-1-1 0 0,0 1 1 0 0,-1-1 0 0 0,1 1-1 0 0,0 0 1 0 0,-1-1 0 0 0,1 1 0 0 0,0 0-1 0 0,-1 0 1 0 0,1 0 0 0 0,0-1-1 0 0,0 1 1 0 0,-1 0 0 0 0,1 0 0 0 0,0 0-1 0 0,0 0 1 0 0,-1 0 0 0 0,1 1-1 0 0,0-1 1 0 0,0 0 0 0 0,-1 0-1 0 0,1 0 1 0 0,0 1 0 0 0,0-1 0 0 0,-1 0-1 0 0,1 0 1 0 0,0 1 0 0 0,-1-1-1 0 0,1 1 1 0 0,-1-1 0 0 0,1 1 0 0 0,-1-1-1 0 0,1 1 1 0 0,0-1 0 0 0,-1 1-1 0 0,0-1 1 0 0,1 1 0 0 0,-1 0 0 0 0,1-1-1 0 0,-1 1 1 0 0,0 0 0 0 0,1-1-1 0 0,-1 1 1 0 0,0 0 0 0 0,0 0 0 0 0,0-1-1 0 0,1 1 1 0 0,-1 0 0 0 0,0 0-1 0 0,0-1 1 0 0,0 1 0 0 0,0 0-1 0 0,0 0 1 0 0,-1-1 0 0 0,1 1 0 0 0,0 0-1 0 0,0 0 1 0 0,0-1 0 0 0,-1 1-1 0 0,1 0 1 0 0,0-1 0 0 0,0 1 0 0 0,-1 0-1 0 0,1-1 1 0 0,-1 1 0 0 0,1 0 30 0 0,1 25 391 0 0,0-19-344 0 0,0 0 0 0 0,1 0 0 0 0,0-1 0 0 0,0 1 0 0 0,1 0 0 0 0,0-1 0 0 0,0 1 0 0 0,0-1 0 0 0,1 0 0 0 0,0 0 0 0 0,0 0 0 0 0,0 0 0 0 0,1-1 0 0 0,0 0 0 0 0,0 0 0 0 0,0 0 0 0 0,1 0 0 0 0,0-1 0 0 0,0 0 0 0 0,0 0 0 0 0,0-1 0 0 0,0 0 0 0 0,1 0 0 0 0,-1 0 0 0 0,1-1 0 0 0,0 0 0 0 0,0 0 0 0 0,0-1 0 0 0,0 1 0 0 0,0-2 0 0 0,0 1 0 0 0,0-1 0 0 0,1 0 0 0 0,4-1-47 0 0,16-3 225 0 0,-1-1 0 0 0,1-1-1 0 0,-1-1 1 0 0,-1-2 0 0 0,1-1 0 0 0,-2-1 0 0 0,1-1 0 0 0,-1-1 0 0 0,-1-1 0 0 0,-1-1 0 0 0,17-14-225 0 0,46-51 1198 0 0,-84 79-1187 0 0,-1-1 0 0 0,1 0 0 0 0,-1 0 0 0 0,1 0 0 0 0,-1 0 0 0 0,1 0 0 0 0,-1 0 0 0 0,0-1 0 0 0,0 1 0 0 0,0 0 0 0 0,-1 0 0 0 0,1-1 0 0 0,0 1 0 0 0,-1-1 0 0 0,0 1 0 0 0,1 0-1 0 0,-1-1 1 0 0,0 1 0 0 0,0-1 0 0 0,0 1 0 0 0,-1-1 0 0 0,1 1 0 0 0,-1-1 0 0 0,1 1 0 0 0,-1 0 0 0 0,0-1 0 0 0,0 1 0 0 0,0 0 0 0 0,0 0 0 0 0,0-1 0 0 0,0 1 0 0 0,-1 0 0 0 0,1 0 0 0 0,-1 0 0 0 0,1 1-1 0 0,-1-1 1 0 0,0 0 0 0 0,0 1 0 0 0,1-1 0 0 0,-1 1 0 0 0,-1-1 0 0 0,1 1 0 0 0,0 0 0 0 0,-1-1-11 0 0,-19-7-199 0 0,0 1 0 0 0,-1 1 1 0 0,0 1-1 0 0,0 1 0 0 0,0 0 0 0 0,0 2 0 0 0,-1 1 1 0 0,1 1-1 0 0,-1 1 0 0 0,0 1 0 0 0,1 1 0 0 0,-1 1 1 0 0,1 1-1 0 0,-21 7 199 0 0,-86 61-1580 0 0,126-69 1532 0 0,1 0 0 0 0,-1 0-1 0 0,1 0 1 0 0,0 0 0 0 0,0 1 0 0 0,0 0 0 0 0,1-1 0 0 0,-1 1 0 0 0,1 0 0 0 0,0 0 0 0 0,0 0 0 0 0,0 1-1 0 0,0-1 1 0 0,1 0 0 0 0,0 1 0 0 0,0-1 0 0 0,0 1 0 0 0,0-1 0 0 0,1 1 0 0 0,-1-1 0 0 0,1 1-1 0 0,1 0 1 0 0,-1-1 0 0 0,1 1 0 0 0,-1-1 0 0 0,1 1 0 0 0,1-1 0 0 0,-1 1 0 0 0,0-1 0 0 0,1 0-1 0 0,1 1 49 0 0,4 3-306 0 0,0-2 0 0 0,0 1 0 0 0,1-1 0 0 0,0 0 0 0 0,0-1 0 0 0,1 0 0 0 0,0 0 0 0 0,0-1-1 0 0,0 0 1 0 0,0-1 0 0 0,0 0 0 0 0,1 0 0 0 0,0-1 0 0 0,-1 0 0 0 0,1-1 0 0 0,0 0 0 0 0,0 0-1 0 0,0-1 1 0 0,0-1 0 0 0,-1 1 0 0 0,1-2 306 0 0,1 3-705 0 0,13-1-3532 0 0</inkml:trace>
  <inkml:trace contextRef="#ctx0" brushRef="#br0" timeOffset="460.83">2002 778 7954 0 0,'0'0'1591'0'0,"0"0"-158"0"0,0 0-484 0 0,0 0-697 0 0,0 0-802 0 0,0 0-590 0 0,0 0-111 0 0,0 0 228 0 0,0 0 482 0 0,0 0 387 0 0,0 0 102 0 0,0 0 32 0 0,38-12 5243 0 0,-93-1-4298 0 0,-77 45-1622 0 0,128-30 633 0 0,0-1 1 0 0,1 1-1 0 0,-1-1 0 0 0,0 1 1 0 0,1 1-1 0 0,-1-1 0 0 0,1 0 1 0 0,0 1-1 0 0,0-1 0 0 0,0 1 1 0 0,0 0-1 0 0,0 0 0 0 0,1 0 1 0 0,-1 1-1 0 0,1-1 0 0 0,0 1 1 0 0,0-1-1 0 0,0 1 0 0 0,0 0 0 0 0,1-1 1 0 0,-1 1-1 0 0,1 0 0 0 0,0 0 1 0 0,0 0-1 0 0,1 0 0 0 0,-1 0 1 0 0,1 0-1 0 0,0 0 0 0 0,0 0 1 0 0,0 1-1 0 0,1 2 64 0 0,3-2 44 0 0,1 0-1 0 0,-1 0 1 0 0,1-1 0 0 0,0 1-1 0 0,0-1 1 0 0,0 0 0 0 0,1-1 0 0 0,-1 1-1 0 0,1-1 1 0 0,0 0 0 0 0,0 0-1 0 0,0-1 1 0 0,0 0 0 0 0,0 0-1 0 0,1 0 1 0 0,-1-1 0 0 0,1 0-1 0 0,-1 0 1 0 0,1-1 0 0 0,-1 0 0 0 0,2 0-44 0 0,295 31 357 0 0,-300-31-371 0 0,0-1 0 0 0,-1 1 0 0 0,1 1-1 0 0,0-1 1 0 0,0 0 0 0 0,-1 1 0 0 0,1-1 0 0 0,0 1 0 0 0,-1 0 0 0 0,1 0 0 0 0,-1 0 0 0 0,1 0-1 0 0,-1 0 1 0 0,1 0 0 0 0,-1 1 0 0 0,0-1 0 0 0,0 1 0 0 0,1 0 0 0 0,-1 0 0 0 0,-1 0 0 0 0,1 0-1 0 0,0 0 1 0 0,0 0 0 0 0,-1 0 0 0 0,1 0 0 0 0,-1 1 0 0 0,1-1 0 0 0,-1 1 0 0 0,0-1 0 0 0,0 1-1 0 0,0-1 1 0 0,-1 1 0 0 0,1 0 0 0 0,-1-1 0 0 0,1 1 0 0 0,-1 0 0 0 0,0 0 0 0 0,0-1 0 0 0,0 1-1 0 0,0 0 1 0 0,-1 0 0 0 0,1-1 0 0 0,-1 1 0 0 0,1 0 0 0 0,-1-1 0 0 0,0 1 0 0 0,0-1 0 0 0,0 1-1 0 0,0-1 1 0 0,-1 1 0 0 0,1-1 0 0 0,-1 0 0 0 0,0 0 0 0 0,1 0 0 0 0,-2 2 14 0 0,-9 5 202 0 0,-1 0 0 0 0,0 0 1 0 0,0-1-1 0 0,-1-1 0 0 0,0 0 1 0 0,0-1-1 0 0,-1 0 0 0 0,0-2 0 0 0,0 1 1 0 0,-3-1-203 0 0,-97 9-1937 0 0,111-28-4539 0 0,4 9 1442 0 0</inkml:trace>
  <inkml:trace contextRef="#ctx0" brushRef="#br0" timeOffset="711.563">2758 69 13315 0 0,'0'0'81'0'0,"0"0"-478"0"0,0 0-891 0 0,0 0-336 0 0,0 0 68 0 0,0 0 499 0 0,0 0 767 0 0,0 0 226 0 0,0 0 14 0 0,-2 34 19 0 0,-6 108 34 0 0,-36 126 425 0 0,33-222-236 0 0,2 0 0 0 0,2 1 0 0 0,1-1 0 0 0,3 1 0 0 0,3 30-192 0 0,2-66 113 0 0,0 1 0 0 0,1 0 0 0 0,0-1 0 0 0,1 0 0 0 0,0 0 1 0 0,0 0-1 0 0,2 0 0 0 0,-1-1 0 0 0,1 0 0 0 0,1 0 0 0 0,0-1 0 0 0,0 1 0 0 0,1-1 1 0 0,0-1-1 0 0,0 0 0 0 0,1 0 0 0 0,5 3-113 0 0,16-8 1560 0 0,-4-18-8584 0 0,-21 11 2135 0 0</inkml:trace>
  <inkml:trace contextRef="#ctx0" brushRef="#br0" timeOffset="968.406">2541 629 10026 0 0,'0'0'468'0'0,"0"0"-149"0"0,0 0-212 0 0,0 0-173 0 0,0 0-11 0 0,41-9 34 0 0,131-29 25 0 0,155 11-1203 0 0,-61 21-4868 0 0,-247 6 2683 0 0</inkml:trace>
  <inkml:trace contextRef="#ctx0" brushRef="#br0" timeOffset="1714.075">3320 896 1072 0 0,'0'0'1099'0'0,"0"0"-337"0"0,0 0-65 0 0,0 0 37 0 0,0 0 51 0 0,0 0 31 0 0,0 0 20 0 0,0 0 17 0 0,0 0 44 0 0,0 0-13 0 0,0 0-79 0 0,0 0-112 0 0,0 0-126 0 0,27 8-123 0 0,86 22-76 0 0,-106-28-314 0 0,0-1 0 0 0,0 0 0 0 0,0-1 0 0 0,-1 0 0 0 0,1 0 0 0 0,0 0 0 0 0,0-1 0 0 0,0 1 0 0 0,-1-2 0 0 0,1 1 0 0 0,0-1 0 0 0,-1 0 0 0 0,1 0-1 0 0,-1-1 1 0 0,0 0 0 0 0,0 0 0 0 0,2-2-54 0 0,10-4 158 0 0,-10 7 2 0 0,0-1-1 0 0,0 0 1 0 0,0-1-1 0 0,0 1 1 0 0,-1-2 0 0 0,0 1-1 0 0,0-1 1 0 0,0 0 0 0 0,0 0-1 0 0,-1-1 1 0 0,1 0 0 0 0,-1 0-1 0 0,-1 0 1 0 0,1-1 0 0 0,-1 0-1 0 0,-1 0 1 0 0,1 0 0 0 0,-1-1-1 0 0,0 1 1 0 0,-1-1 0 0 0,1-3-160 0 0,-5 8-74 0 0,-1 0 0 0 0,0 1 0 0 0,-1-1 0 0 0,1 1 0 0 0,0 0 0 0 0,-1 0 0 0 0,1 0 1 0 0,-1 0-1 0 0,1 0 0 0 0,-1 0 0 0 0,0 1 0 0 0,0-1 0 0 0,0 1 0 0 0,0 0 1 0 0,0 0-1 0 0,0 0 0 0 0,0 0 0 0 0,-1 0 0 0 0,1 1 0 0 0,0 0 0 0 0,0-1 0 0 0,0 1 1 0 0,-1 0-1 0 0,1 1 0 0 0,0-1 0 0 0,0 1 0 0 0,-1-1 0 0 0,1 1 0 0 0,0 0 74 0 0,-6-1-115 0 0,-10 1-29 0 0,-1 0 0 0 0,1 2 1 0 0,0 0-1 0 0,0 1 0 0 0,0 1 0 0 0,0 1 1 0 0,1 1-1 0 0,0 0 0 0 0,0 1 0 0 0,1 1 1 0 0,0 1-1 0 0,1 0 0 0 0,0 1 0 0 0,0 1 1 0 0,1 0-1 0 0,1 2 0 0 0,0-1 0 0 0,1 2 1 0 0,-2 2 143 0 0,13-14 12 0 0,-1-1 1 0 0,1 1 0 0 0,0 1 0 0 0,0-1 0 0 0,0 0-1 0 0,0 0 1 0 0,0 1 0 0 0,1-1 0 0 0,0 1 0 0 0,-1 0 0 0 0,1-1-1 0 0,1 1 1 0 0,-1 0 0 0 0,0 0 0 0 0,1-1 0 0 0,0 1 0 0 0,0 0-1 0 0,0 0 1 0 0,0 0 0 0 0,1 0 0 0 0,-1-1 0 0 0,1 1 0 0 0,0 0-1 0 0,0-1 1 0 0,1 1 0 0 0,-1 0 0 0 0,1-1 0 0 0,0 0-1 0 0,-1 1 1 0 0,1-1 0 0 0,1 0 0 0 0,-1 0 0 0 0,0 0 0 0 0,1 0-1 0 0,0 0 1 0 0,-1-1 0 0 0,1 1 0 0 0,0-1 0 0 0,1 0 0 0 0,-1 0-1 0 0,0 0 1 0 0,0 0 0 0 0,1 0 0 0 0,-1-1 0 0 0,1 0-1 0 0,0 0 1 0 0,0 1-13 0 0,33-2 58 0 0,0-2 0 0 0,-1-1 0 0 0,0-2 0 0 0,0-1 0 0 0,0-2 0 0 0,-1-1-1 0 0,0-2 1 0 0,0-2 0 0 0,-1-1 0 0 0,-1-1 0 0 0,-1-2 0 0 0,5-5-58 0 0,-12 11 95 0 0,66-43 1186 0 0,-98 76-4822 0 0,52 15 5029 0 0,-13-36-1556 0 0,0-1 1 0 0,0-2 0 0 0,-1 0 0 0 0,1-3 0 0 0,-1 0-1 0 0,1-2 1 0 0,-2-2 0 0 0,1 0 0 0 0,-1-2-1 0 0,7-5 69 0 0,-19 69-111 0 0,-11 3 386 0 0,-2-50-256 0 0,1 0-1 0 0,0 0 1 0 0,0 0-1 0 0,0 0 1 0 0,1-1-1 0 0,-1 0 0 0 0,1-1 1 0 0,1 0-1 0 0,-1 0 1 0 0,1 0-1 0 0,-1-1 1 0 0,1 0-1 0 0,0 0 1 0 0,0-1-1 0 0,0 0 1 0 0,0-1-1 0 0,1 1 1 0 0,-1-2-1 0 0,0 1 1 0 0,1-1-1 0 0,-1 0 0 0 0,0-1 1 0 0,1 0-1 0 0,-1 0 1 0 0,0-1-1 0 0,0 0 1 0 0,0-1-1 0 0,0 1 1 0 0,0-2-1 0 0,-1 1 1 0 0,1-1-1 0 0,-1 0 1 0 0,0 0-1 0 0,0-1 0 0 0,0 0 1 0 0,-1 0-1 0 0,0-1 1 0 0,0 0-1 0 0,0 0 1 0 0,-1 0-1 0 0,1-1 1 0 0,-2 0-1 0 0,1 0 1 0 0,-1 0-1 0 0,0 0 1 0 0,0-1-1 0 0,1-3-19 0 0,0-1-533 0 0,-8 29-2300 0 0,1-1 3313 0 0,0-10-507 0 0,1 0 0 0 0,0 1 0 0 0,1 0 0 0 0,-1-1 1 0 0,1 1-1 0 0,0-1 0 0 0,1 1 0 0 0,0-1 0 0 0,0 1 0 0 0,0-1 0 0 0,1 1 0 0 0,-1-1 0 0 0,2 0 0 0 0,-1 0 1 0 0,1 0-1 0 0,0 0 0 0 0,0 0 0 0 0,0 0 0 0 0,1-1 0 0 0,0 0 0 0 0,0 0 0 0 0,1 0 0 0 0,-1 0 0 0 0,1 0 0 0 0,0-1 1 0 0,0 0-1 0 0,0 0 0 0 0,1-1 0 0 0,0 1 0 0 0,-1-1 0 0 0,1 0 0 0 0,0-1 0 0 0,1 1 0 0 0,3 0 27 0 0,16 3-2575 0 0,-8-1-3829 0 0</inkml:trace>
  <inkml:trace contextRef="#ctx0" brushRef="#br0" timeOffset="2016.546">5299 1 10578 0 0,'0'0'832'0'0,"0"0"71"0"0,0 0-136 0 0,0 0-360 0 0,0 0-584 0 0,0 0-642 0 0,0 0-292 0 0,0 0-36 0 0,0 0 185 0 0,0 0 334 0 0,0 0 184 0 0,0 0 104 0 0,0 0 140 0 0,5 1 152 0 0,-1 4 89 0 0,0 0 0 0 0,-1 1 1 0 0,1 0-1 0 0,-1 0 0 0 0,0 0 0 0 0,0 0 0 0 0,-1 0 1 0 0,0 0-1 0 0,0 1 0 0 0,0-1 0 0 0,-1 1 0 0 0,0 0 1 0 0,0-1-1 0 0,-1 1 0 0 0,0 0 0 0 0,0 0 1 0 0,0-1-1 0 0,-1 1 0 0 0,0 0 0 0 0,0-1 0 0 0,-1 2-41 0 0,1 19 109 0 0,-15 449 905 0 0,42-241-255 0 0,-23-225-702 0 0,-1 0-1 0 0,2-1 1 0 0,-1 1 0 0 0,2-1-1 0 0,-1 0 1 0 0,1 0 0 0 0,0 0-1 0 0,1-1 1 0 0,0 0 0 0 0,1 0 0 0 0,-1-1-1 0 0,1 1 1 0 0,1-1 0 0 0,-1-1-1 0 0,1 1 1 0 0,1-1 0 0 0,-1-1-1 0 0,1 0 1 0 0,0 0 0 0 0,0 0-1 0 0,0-1 1 0 0,1-1-57 0 0,8 2-1107 0 0</inkml:trace>
  <inkml:trace contextRef="#ctx0" brushRef="#br0" timeOffset="2395.662">5280 366 11330 0 0,'0'0'857'0'0,"0"0"-201"0"0,0 0-432 0 0,0 0-464 0 0,0 0-184 0 0,0 0 56 0 0,0 0 88 0 0,204-47-177 0 0,-142 47-439 0 0,5 4-584 0 0,5 1-360 0 0,1-1 159 0 0,-14 0-383 0 0,-21-2-1273 0 0</inkml:trace>
  <inkml:trace contextRef="#ctx0" brushRef="#br0" timeOffset="3516.385">6002 1065 4753 0 0,'0'0'2015'0'0,"0"0"60"0"0,0 0-160 0 0,0 0-305 0 0,0 0-256 0 0,0 0-320 0 0,0 0-321 0 0,0 0-295 0 0,0 0-287 0 0,0 0-220 0 0,0 0-194 0 0,0 0-124 0 0,0 0-21 0 0,0-12 85 0 0,1-36 149 0 0,-1 36 174 0 0,0 12 156 0 0,0 0 121 0 0,0 0 119 0 0,0 0 103 0 0,22-16 639 0 0,28-16-1614 0 0,-40 28 562 0 0,-1-1 0 0 0,0 0 0 0 0,0 0 0 0 0,-1-1 0 0 0,1-1 0 0 0,-1 1 0 0 0,0-1 0 0 0,-1-1 0 0 0,0 1-1 0 0,0-1 1 0 0,0 0 0 0 0,-1-1 0 0 0,-1 0 0 0 0,1 1 0 0 0,3-10-66 0 0,-9 16-29 0 0,0 0 1 0 0,0-1-1 0 0,0 1 1 0 0,0-1-1 0 0,0 1 0 0 0,0 0 1 0 0,0-1-1 0 0,-1 1 1 0 0,0 0-1 0 0,1-1 0 0 0,-1 1 1 0 0,0 0-1 0 0,0 0 1 0 0,0 0-1 0 0,0 0 1 0 0,0 0-1 0 0,-1 0 0 0 0,1 0 1 0 0,-1 0-1 0 0,1 0 1 0 0,-1 0-1 0 0,0 1 0 0 0,1-1 1 0 0,-1 1-1 0 0,0-1 1 0 0,0 1-1 0 0,0 0 0 0 0,0 0 1 0 0,0 0-1 0 0,-1 0 1 0 0,1 0-1 0 0,0 0 0 0 0,0 0 1 0 0,-1 1-1 0 0,1-1 1 0 0,0 1-1 0 0,-1 0 1 0 0,1 0-1 0 0,0 0 0 0 0,-1 0 1 0 0,0 0 28 0 0,-104 1-1735 0 0,99 1 1690 0 0,1-1 1 0 0,-1 1 0 0 0,1 0-1 0 0,-1 1 1 0 0,1 0 0 0 0,0 0-1 0 0,0 1 1 0 0,1-1 0 0 0,-1 1-1 0 0,1 1 1 0 0,0-1 0 0 0,0 1-1 0 0,0 0 1 0 0,1 1 0 0 0,-1-1-1 0 0,1 1 1 0 0,1 0 0 0 0,-1 1-1 0 0,1-1 1 0 0,0 1 0 0 0,0-1-1 0 0,1 1 1 0 0,0 1-1 0 0,0-1 1 0 0,1 0 0 0 0,0 0-1 0 0,0 1 1 0 0,1 0 0 0 0,0-1-1 0 0,0 1 1 0 0,1-1 0 0 0,-1 1-1 0 0,2 0 1 0 0,-1 0 0 0 0,1-1-1 0 0,1 4 45 0 0,5-3 134 0 0,1 0 0 0 0,-1 0 0 0 0,1 0-1 0 0,1-1 1 0 0,0 0 0 0 0,0 0 0 0 0,0-1-1 0 0,1-1 1 0 0,-1 1 0 0 0,1-2 0 0 0,1 1-1 0 0,-1-1 1 0 0,1-1 0 0 0,-1 0 0 0 0,1 0-1 0 0,0-1 1 0 0,0-1 0 0 0,0 1 0 0 0,0-2-1 0 0,0 0 1 0 0,0 0 0 0 0,1-1 0 0 0,-1 0-1 0 0,8-3-133 0 0,-7 4 79 0 0,78-5 262 0 0,-2-4-1 0 0,1-4 1 0 0,-1-4-1 0 0,38-14-340 0 0,-100 25 44 0 0,-18 4 158 0 0,34-4-2018 0 0,-24 36-8371 0 0,-18-24 4684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33:14.56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646 232 7298 0 0,'0'0'1797'0'0,"0"0"-171"0"0,0 0-476 0 0,0 0-414 0 0,0 0-295 0 0,0 0-273 0 0,0 0-176 0 0,0 0-112 0 0,0 0-71 0 0,0 0-45 0 0,0 0 8 0 0,0 0 40 0 0,14-24 82 0 0,42-75 144 0 0,9 45 400 0 0,-46 47-233 0 0,-16 5-321 0 0,35-23 1250 0 0,-39 25-1136 0 0,1 1 1 0 0,0-1-1 0 0,-1 0 1 0 0,1 0 0 0 0,-1 1-1 0 0,0-1 1 0 0,1 0-1 0 0,-1 0 1 0 0,1 0 0 0 0,-1 0-1 0 0,1 0 1 0 0,-1 0-1 0 0,1 0 1 0 0,-1 0 0 0 0,0 0-1 0 0,1 0 1 0 0,-1 0-1 0 0,1 0 1 0 0,-1 0-1 0 0,1 0 1 0 0,-1-1 0 0 0,1 1-1 0 0,-1 0 1 0 0,1 0-1 0 0,-1-1 1 0 0,1 1 0 0 0,-1 0-1 0 0,1-1 1 0 0,-1 1-1 0 0,1 0 1 0 0,0-1-1 0 0,-1 1 1 0 0,1-1 0 0 0,0 1-1 0 0,-1 0 1 0 0,1-1-1 0 0,0 1 1 0 0,-1-1 0 0 0,1 1-1 0 0,0-1 1 0 0,0 1-1 0 0,0-1 1 0 0,-1 1 0 0 0,1-1-1 0 0,0 0 1 0 0,0 1-1 0 0,0-1 1 0 0,0 1-1 0 0,0-1 1 0 0,0 1 0 0 0,0-1-1 0 0,0 1 1 0 0,0-1-1 0 0,0 0 1 0 0,1 1 0 0 0,-1-1-1 0 0,0 1 1 0 0,0-1-1 0 0,0 1 1 0 0,1-1 0 0 0,-1 1-1 0 0,0-1 1 0 0,1 1-1 0 0,-1-1 1 0 0,0 1-1 0 0,1 0 1 0 0,-1-1 0 0 0,1 1 1 0 0,-40 0-163 0 0,1 2 1 0 0,0 2 0 0 0,1 1 0 0 0,-1 2-1 0 0,1 1 1 0 0,0 3 0 0 0,1 0 0 0 0,0 3-1 0 0,1 1 1 0 0,1 1 0 0 0,0 2 0 0 0,1 1-1 0 0,1 2 1 0 0,1 1 0 0 0,1 2-1 0 0,1 0 1 0 0,1 2 0 0 0,2 2 0 0 0,0 0-1 0 0,2 1 1 0 0,1 2 0 0 0,1 0 0 0 0,2 1-1 0 0,-7 18 163 0 0,21-40 50 0 0,1-1-1 0 0,1 1 1 0 0,0-1 0 0 0,0 1-1 0 0,1 0 1 0 0,0 1-1 0 0,1-1 1 0 0,0 0-1 0 0,1 1 1 0 0,0 0-1 0 0,0-1 1 0 0,1 1-1 0 0,0-1 1 0 0,1 1-1 0 0,1-1 1 0 0,0 1-1 0 0,0-1 1 0 0,1 0-1 0 0,0 1 1 0 0,0-1-1 0 0,1-1 1 0 0,1 1-1 0 0,0-1 1 0 0,0 1 0 0 0,1-1-1 0 0,0-1 1 0 0,0 1-1 0 0,1-1 1 0 0,0 0-1 0 0,1-1 1 0 0,-1 0-1 0 0,1 0 1 0 0,1 0-1 0 0,-1-1 1 0 0,1 0-1 0 0,1-1 1 0 0,4 2-50 0 0,27 12-107 0 0,5-5-920 0 0</inkml:trace>
  <inkml:trace contextRef="#ctx0" brushRef="#br0" timeOffset="1956.974">378 952 0 0 0,'0'0'1208'0'0,"0"0"-118"0"0,0 0-258 0 0,0 0-111 0 0,0 0 157 0 0,0 0 214 0 0,0 0 92 0 0,30-28 3471 0 0,-30 26-4684 0 0,0 1 1 0 0,0-1-1 0 0,0 0 1 0 0,-1 1-1 0 0,1-1 1 0 0,0 1 0 0 0,-1-1-1 0 0,1 0 1 0 0,-1 1-1 0 0,0-1 1 0 0,1 1-1 0 0,-1-1 1 0 0,0 1-1 0 0,0 0 1 0 0,0-1-1 0 0,0 1 1 0 0,0 0-1 0 0,0-1 1 0 0,0 1 0 0 0,0 0-1 0 0,-1 0 1 0 0,1 0-1 0 0,0 0 1 0 0,-1 0-1 0 0,1 1 1 0 0,-1-1-1 0 0,1 0 1 0 0,-1 1-1 0 0,1-1 1 0 0,-1 1-1 0 0,0-1 1 0 0,1 1-1 0 0,-1 0 1 0 0,0-1 0 0 0,1 1-1 0 0,-1 0 1 0 0,0 0-1 0 0,1 0 1 0 0,-1 1-1 0 0,1-1 1 0 0,-1 0-1 0 0,0 0 1 0 0,1 1-1 0 0,-1-1 1 0 0,1 1-1 0 0,-1 0 1 0 0,1-1-1 0 0,-1 1 1 0 0,1 0 0 0 0,-1 0-1 0 0,1 0 1 0 0,0 0-1 0 0,-1 0 29 0 0,-13 0-862 0 0,14-1 846 0 0,1 0 132 0 0,0 0 138 0 0,0 0 70 0 0,0 0 21 0 0,0 0-61 0 0,0 0-131 0 0,0 0-198 0 0,0 0-362 0 0,0 0-452 0 0,13 9 678 0 0,1-1 0 0 0,0 0 0 0 0,0-1 0 0 0,1-1 1 0 0,0 0-1 0 0,0-1 0 0 0,0 0 0 0 0,0-1 0 0 0,1-1 0 0 0,0-1 0 0 0,-1 0 0 0 0,1-1 0 0 0,0-1 0 0 0,0 0 0 0 0,0-1 1 0 0,0-1-1 0 0,14-3 181 0 0,77-30 138 0 0,-105 34-88 0 0,0 0 0 0 0,0 0 0 0 0,0 0 0 0 0,0 0 0 0 0,0 0 0 0 0,0 0 0 0 0,0-1 0 0 0,0 1 0 0 0,-1-1 0 0 0,1 1 0 0 0,-1-1 0 0 0,1 0 0 0 0,-1 0 0 0 0,1 0 0 0 0,-1 0 0 0 0,0 0 0 0 0,0 0 0 0 0,0 0 0 0 0,0 0 0 0 0,0 0 0 0 0,-1 0 1 0 0,1 0-1 0 0,-1-1 0 0 0,1 1 0 0 0,-1 0 0 0 0,0 0 0 0 0,0-1 0 0 0,0 1 0 0 0,0 0 0 0 0,0-1 0 0 0,0 1 0 0 0,-1 0 0 0 0,1 0 0 0 0,-1-1 0 0 0,0 1 0 0 0,1 0 0 0 0,-1 0 0 0 0,0 0 0 0 0,0 0 0 0 0,-1 0 0 0 0,1 0 0 0 0,0 0 0 0 0,-1 0 0 0 0,1 1 1 0 0,-2-3-51 0 0,-10-6 142 0 0,0 0 0 0 0,0 1 0 0 0,-1 0 1 0 0,0 1-1 0 0,-1 1 0 0 0,0 0 1 0 0,0 1-1 0 0,-1 0 0 0 0,1 2 1 0 0,-1-1-1 0 0,-11 0-142 0 0,2-2 66 0 0,-24-7 259 0 0,-52-14-259 0 0,37 21 4421 0 0,723-29-1529 0 0,-648 39-6009 0 0,-19 22-6713 0 0,8-21 4359 0 0</inkml:trace>
  <inkml:trace contextRef="#ctx0" brushRef="#br0" timeOffset="2479.81">1086 857 10018 0 0,'0'0'-1295'0'0,"0"0"-154"0"0,0 0 82 0 0,0 0 661 0 0,0 0 831 0 0,0 0 192 0 0,0 0-29 0 0,0 0-35 0 0,0 0-22 0 0,35 15-35 0 0,108 46 30 0 0,-18-38 918 0 0,-92-25-502 0 0,-9 2-275 0 0,0-1 1 0 0,0-2-1 0 0,0 0 0 0 0,0-2 0 0 0,0 0 1 0 0,-1-2-1 0 0,0 0 0 0 0,0-2 0 0 0,0-1 0 0 0,-2 0 1 0 0,21-14-368 0 0,-39 23 19 0 0,-1 0 1 0 0,0-1-1 0 0,0 1 1 0 0,1-1-1 0 0,-1 1 1 0 0,0-1 0 0 0,0 0-1 0 0,-1 0 1 0 0,1 0-1 0 0,0 0 1 0 0,-1 0-1 0 0,1 0 1 0 0,-1-1 0 0 0,0 1-1 0 0,1-1 1 0 0,-1 1-1 0 0,0-1 1 0 0,-1 1-1 0 0,1-1 1 0 0,0 1-1 0 0,-1-1 1 0 0,1 0 0 0 0,-1 1-1 0 0,0-1 1 0 0,0 0-1 0 0,0 1 1 0 0,0-1-1 0 0,-1 1 1 0 0,1-1-1 0 0,-1 0 1 0 0,1 1 0 0 0,-1-1-1 0 0,0 1 1 0 0,0-1-1 0 0,0 1 1 0 0,0-1-1 0 0,0 1 1 0 0,-1 0-1 0 0,1-1 1 0 0,-1 1 0 0 0,0 0-1 0 0,1 0 1 0 0,-1 0-1 0 0,-1 0-19 0 0,-102-64-1292 0 0,85 59 1063 0 0,0 1 1 0 0,-1 0 0 0 0,0 2-1 0 0,0 0 1 0 0,0 2-1 0 0,0 0 1 0 0,0 1 0 0 0,-1 1-1 0 0,1 2 1 0 0,0 0 0 0 0,0 0-1 0 0,0 2 1 0 0,0 1 0 0 0,1 1-1 0 0,0 0 1 0 0,0 2-1 0 0,0 0 229 0 0,15-5-41 0 0,1-1-1 0 0,1 1 1 0 0,-1 0-1 0 0,0 0 1 0 0,1 0-1 0 0,-1 1 1 0 0,1-1-1 0 0,0 1 1 0 0,0 0-1 0 0,0 0 1 0 0,1 0-1 0 0,-1 0 1 0 0,1 0-1 0 0,0 0 0 0 0,0 1 1 0 0,1-1-1 0 0,-1 1 1 0 0,1 0-1 0 0,0-1 1 0 0,0 1-1 0 0,0 0 1 0 0,1-1-1 0 0,0 1 42 0 0,0 0 157 0 0,1-1 0 0 0,-1 1 0 0 0,1-1-1 0 0,0 1 1 0 0,0-1 0 0 0,1 1 0 0 0,-1-1 0 0 0,1 0-1 0 0,0 0 1 0 0,0 0 0 0 0,0 0 0 0 0,1 0 0 0 0,0 0-1 0 0,-1-1 1 0 0,1 1 0 0 0,0-1 0 0 0,1 0 0 0 0,-1 0-1 0 0,1 0 1 0 0,-1 0 0 0 0,1 0 0 0 0,0-1 0 0 0,3 2-157 0 0,17 5 476 0 0,1 0 1 0 0,0-2-1 0 0,0-1 1 0 0,1-1 0 0 0,0-1-1 0 0,0-1 1 0 0,0-1-1 0 0,0-2 1 0 0,0 0-1 0 0,23-4-476 0 0,-22 3 246 0 0,261 1-402 0 0,-272 2 228 0 0,95 10-4316 0 0,-1-16-6195 0 0,-96 2 9195 0 0</inkml:trace>
  <inkml:trace contextRef="#ctx0" brushRef="#br0" timeOffset="2781.329">2242 691 4729 0 0,'0'0'1622'0'0,"0"0"-57"0"0,0 0-238 0 0,0 0-321 0 0,0 0-341 0 0,0 0-337 0 0,0 0-313 0 0,0 0-208 0 0,0 0-110 0 0,0 0-10 0 0,0 0 70 0 0,0 0 108 0 0,0 0 112 0 0,7-7 78 0 0,-4 4-40 0 0,0 0-1 0 0,0 0 1 0 0,0 0-1 0 0,1 0 1 0 0,-1 1-1 0 0,1-1 0 0 0,0 1 1 0 0,0 0-1 0 0,0 0 1 0 0,0 1-1 0 0,0-1 1 0 0,0 1-1 0 0,0-1 1 0 0,0 1-1 0 0,1 1 1 0 0,-1-1-1 0 0,0 1 1 0 0,1-1-1 0 0,-1 1 1 0 0,3 0-15 0 0,372 40 1013 0 0,-353-37-891 0 0,-17-4 13 0 0,-1 1 0 0 0,1 0 0 0 0,0 1 0 0 0,-1 0 0 0 0,1 1 1 0 0,-1-1-1 0 0,1 2 0 0 0,-1-1 0 0 0,0 1 0 0 0,0 0 0 0 0,0 1 0 0 0,0 0 0 0 0,0 0 0 0 0,-1 1 1 0 0,6 5-136 0 0,-12-5 5 0 0,-1 0 1 0 0,0 0 0 0 0,0 0-1 0 0,0 0 1 0 0,-1 0 0 0 0,1 0-1 0 0,-1 0 1 0 0,0 0 0 0 0,-1 0-1 0 0,1 0 1 0 0,-1-1 0 0 0,0 1 0 0 0,0 0-1 0 0,-1-1 1 0 0,0 0 0 0 0,1 1-1 0 0,-1-1 1 0 0,0 0 0 0 0,-1-1-1 0 0,1 1 1 0 0,-1 0 0 0 0,0-1-1 0 0,0 0 1 0 0,0 0 0 0 0,0 0 0 0 0,0 0-1 0 0,-1-1 1 0 0,1 0 0 0 0,-1 1-1 0 0,-1-1-5 0 0,-88 47 806 0 0,78-43-835 0 0,1 1 0 0 0,0 0 0 0 0,1 1 0 0 0,-1 0 0 0 0,1 1 0 0 0,1 1 0 0 0,0 0 0 0 0,0 1 0 0 0,1 0 0 0 0,1 2 29 0 0,4 15-5414 0 0,7-25 3872 0 0,0 4-5742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30:30.790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  <inkml:brush xml:id="br2">
      <inkml:brushProperty name="width" value="0.1" units="cm"/>
      <inkml:brushProperty name="height" value="0.1" units="cm"/>
      <inkml:brushProperty name="color" value="#CC0066"/>
    </inkml:brush>
    <inkml:brush xml:id="br3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418 13216 1120 0 0,'0'0'1059'0'0,"0"0"-271"0"0,0 0-6 0 0,0 0 175 0 0,0 0 153 0 0,0 0 79 0 0,0 0 8 0 0,0 0 24 0 0,0 0-16 0 0,0 0-57 0 0,0 0-5 0 0,0 0-55 0 0,0 0-64 0 0,0-6-54 0 0,-2-32 1468 0 0,5 187-4594 0 0,-16 238 3230 0 0,-27-169-418 0 0,-10-2 0 0 0,-67 179-656 0 0,71-283 857 0 0,46-111-664 0 0,0-1 60 0 0,0 0 53 0 0,0 0 50 0 0,0 0 24 0 0,0 0-25 0 0,0 0-31 0 0,0 0-48 0 0,0 0-60 0 0,2-11 4449 0 0,-3 6-5671 0 0,0 5-4583 0 0,2 2-5940 0 0,0 2 3971 0 0</inkml:trace>
  <inkml:trace contextRef="#ctx0" brushRef="#br0" timeOffset="503.52">172 14753 7114 0 0,'0'0'504'0'0,"0"0"-372"0"0,0 0-291 0 0,0 0-49 0 0,0 0 79 0 0,0 0 151 0 0,0 0 172 0 0,0 0 198 0 0,0 0 166 0 0,0 0 128 0 0,0 0 117 0 0,0 0 66 0 0,0 0 162 0 0,-18 11 176 0 0,-54 33 123 0 0,54-33 26 0 0,18-11-112 0 0,0 0-177 0 0,0 0-139 0 0,0 0-97 0 0,0 0-83 0 0,0 0-43 0 0,149-24 2025 0 0,-54 5-2737 0 0,426-3 161 0 0,-521 22-100 0 0,0 0 51 0 0,0 0 74 0 0,-19-15 726 0 0,7-17-6483 0 0,6 13-3705 0 0,3 13-1201 0 0</inkml:trace>
  <inkml:trace contextRef="#ctx0" brushRef="#br0" timeOffset="831.141">317 14231 17804 0 0,'0'0'1021'0'0,"0"0"-104"0"0,0 0-209 0 0,0 0-330 0 0,0 0-198 0 0,0 0-39 0 0,0 0 44 0 0,0 0 78 0 0,0 0 10 0 0,0 0-38 0 0,0 0-65 0 0,0 0-47 0 0,10-5-4 0 0,163-17 302 0 0,-142 22-414 0 0,-6 3-38 0 0,1-2 0 0 0,0-1 0 0 0,-1-1 0 0 0,1-1 0 0 0,-1-2 0 0 0,1 0 0 0 0,-1-1 0 0 0,-1-2 0 0 0,1 0 0 0 0,-1-2 0 0 0,0-1 0 0 0,20-12 31 0 0,-27 5-2401 0 0,-9 4-4322 0 0,-6 9 3336 0 0,1 0-6675 0 0</inkml:trace>
  <inkml:trace contextRef="#ctx0" brushRef="#br0" timeOffset="1139.058">287 13151 16131 0 0,'0'0'4605'0'0,"0"0"-3387"0"0,0 0-905 0 0,0 0-103 0 0,1-34-118 0 0,6-107-40 0 0,-7 138-49 0 0,0 1 1 0 0,0-1-1 0 0,0 0 1 0 0,0 1-1 0 0,0-1 1 0 0,1 1-1 0 0,-1-1 1 0 0,1 0 0 0 0,0 1-1 0 0,0-1 1 0 0,0 1-1 0 0,0-1 1 0 0,0 1-1 0 0,0 0 1 0 0,0-1-1 0 0,1 1 1 0 0,0 0-1 0 0,-1 0 1 0 0,1 0-1 0 0,0 0 1 0 0,0 0-1 0 0,0 1 1 0 0,0-1-1 0 0,0 0 1 0 0,0 1-1 0 0,1 0 1 0 0,-1-1-1 0 0,2 0-3 0 0,7-3 38 0 0,6-4 38 0 0,1 0 0 0 0,0 1 1 0 0,0 1-1 0 0,1 1 0 0 0,0 1 1 0 0,0 0-1 0 0,1 2 0 0 0,-1 0 0 0 0,1 1 1 0 0,-1 1-1 0 0,3 0-76 0 0,45 5-11 0 0,-1 2 0 0 0,0 3 1 0 0,-1 3-1 0 0,38 14 11 0 0,-19-7 88 0 0,75 13-296 0 0,-158-31 132 0 0,-1-1-5 0 0,0 0-9 0 0,0 0-18 0 0,0 0-49 0 0,-17 10-5098 0 0,-24 48-5383 0 0,32-46 3610 0 0</inkml:trace>
  <inkml:trace contextRef="#ctx0" brushRef="#br0" timeOffset="1739.078">1445 14566 17268 0 0,'0'0'972'0'0,"0"0"-173"0"0,0 0-322 0 0,0 0-271 0 0,0 0-126 0 0,0 0-39 0 0,0 0-48 0 0,0 0-71 0 0,0 0-166 0 0,0 0-213 0 0,0 0-200 0 0,0 0-1 0 0,-8 15-127 0 0,-16 147 1060 0 0,-73 136 317 0 0,60-214 469 0 0,37-83-565 0 0,0-1 163 0 0,0 0 85 0 0,0 0 23 0 0,0 0-33 0 0,0 0-93 0 0,0 0-121 0 0,0 0-105 0 0,0 0-124 0 0,0 0-94 0 0,448 14 294 0 0,-300-47 2126 0 0,-164 30-1119 0 0,-32 9-6102 0 0,29 7 1336 0 0,7-1-2792 0 0,0-2-5506 0 0</inkml:trace>
  <inkml:trace contextRef="#ctx0" brushRef="#br0" timeOffset="167632.604">262 731 10954 0 0,'0'0'749'0'0,"0"0"-199"0"0,0 0-191 0 0,0 0-324 0 0,0 0-305 0 0,0 0-232 0 0,0 0-249 0 0,0 0-156 0 0,0 0-97 0 0,33-12 11 0 0,99-30 233 0 0,-131 41 746 0 0,1 0 0 0 0,-1 1 0 0 0,1-1-1 0 0,-1 1 1 0 0,1-1 0 0 0,-1 1 0 0 0,1 0 0 0 0,-1 0-1 0 0,1-1 1 0 0,-1 1 0 0 0,1 0 0 0 0,0 0 0 0 0,-1 1-1 0 0,1-1 1 0 0,-1 0 0 0 0,1 0 0 0 0,-1 1 0 0 0,1-1-1 0 0,-1 1 1 0 0,1 0 0 0 0,-1-1 0 0 0,0 1 0 0 0,1 0-1 0 0,-1 0 1 0 0,0 0 0 0 0,0-1 0 0 0,1 1 0 0 0,-1 1-1 0 0,0-1 1 0 0,0 0 0 0 0,0 0 0 0 0,0 0 0 0 0,0 1-1 0 0,0-1 1 0 0,-1 0 0 0 0,1 1 0 0 0,0-1 0 0 0,-1 1-1 0 0,1-1 1 0 0,-1 0 0 0 0,1 1 0 0 0,-1 0 0 0 0,0-1-1 0 0,0 1 1 0 0,0-1 0 0 0,0 1 0 0 0,0-1 0 0 0,0 1-1 0 0,0-1 1 0 0,0 1 0 0 0,0-1 0 0 0,-1 1-1 0 0,1-1 1 0 0,-1 1 0 0 0,1-1 0 0 0,-1 1 14 0 0,1 6 12 0 0,-3 89 594 0 0,-4-1-1 0 0,-3-1 0 0 0,-24 91-605 0 0,15-92 246 0 0,5 1 0 0 0,3 1 0 0 0,2 94-246 0 0,10-173 86 0 0,0 0-1 0 0,0 0 0 0 0,2 1 1 0 0,0-1-1 0 0,1-1 0 0 0,1 1 1 0 0,1-1-1 0 0,0 0 1 0 0,1 0-1 0 0,0 0 0 0 0,9 12-85 0 0,-12-23 213 0 0,0 1-1 0 0,1-1 0 0 0,0 0 1 0 0,0 0-1 0 0,0 0 0 0 0,0-1 0 0 0,1 0 1 0 0,0 0-1 0 0,0 0 0 0 0,0-1 1 0 0,0 1-1 0 0,0-2 0 0 0,1 1 1 0 0,-1-1-1 0 0,1 0 0 0 0,0 0 1 0 0,-1 0-1 0 0,1-1 0 0 0,7 0-212 0 0,9 0 573 0 0,1-2 0 0 0,0 0 0 0 0,-1-2 0 0 0,1-1 0 0 0,-1 0 0 0 0,0-2 0 0 0,0-1 0 0 0,19-8-573 0 0,21-13 325 0 0,-1-2 1 0 0,-1-4-1 0 0,-2-2 1 0 0,7-9-326 0 0,-35 27 40 0 0,-1-2 1 0 0,-1-2 0 0 0,-1 0 0 0 0,-1-2-1 0 0,-1-1 1 0 0,-1-1 0 0 0,-2-1 0 0 0,0-1 0 0 0,-2-1-1 0 0,-1 0 1 0 0,-1-2 0 0 0,-2-1 0 0 0,-1 0-1 0 0,-1-1 1 0 0,-2 0 0 0 0,-2-1 0 0 0,-1-1-1 0 0,-1 0 1 0 0,-2 0 0 0 0,-2-1 0 0 0,-1 0-41 0 0,-3 1-123 0 0,-3-1 1 0 0,-1 1 0 0 0,-1 0-1 0 0,-2 0 1 0 0,-2 0-1 0 0,-1 1 1 0 0,-1 0-1 0 0,-2 0 1 0 0,-1 2 0 0 0,-18-31 122 0 0,11 25-88 0 0,-1 2 0 0 0,-2 1 0 0 0,-1 1 0 0 0,-2 0 0 0 0,-1 2 0 0 0,-2 2 0 0 0,-1 0 0 0 0,-15-10 88 0 0,30 28-234 0 0,-1 0 0 0 0,-1 0 1 0 0,0 2-1 0 0,-1 0 0 0 0,0 1 1 0 0,0 1-1 0 0,-1 0 0 0 0,0 1 0 0 0,0 2 1 0 0,0 0-1 0 0,-1 1 0 0 0,0 0 1 0 0,0 2-1 0 0,0 0 0 0 0,0 2 1 0 0,0 0-1 0 0,0 1 0 0 0,-13 3 234 0 0,17 0-282 0 0,0 1 0 0 0,1 0 0 0 0,-1 1-1 0 0,1 1 1 0 0,0 0 0 0 0,1 1 0 0 0,-1 1 0 0 0,2 0 0 0 0,-1 1-1 0 0,1 0 1 0 0,1 1 0 0 0,0 0 0 0 0,0 1 0 0 0,1 1-1 0 0,1 0 1 0 0,0 0 0 0 0,1 1 0 0 0,0 0 0 0 0,2 1 0 0 0,-4 7 282 0 0,4-7-9 0 0,0 1 0 0 0,1 0 0 0 0,0 1 0 0 0,2-1 0 0 0,0 1 0 0 0,1 0 0 0 0,0 0 0 0 0,2 0 0 0 0,0 1 0 0 0,0-1 1 0 0,2 0-1 0 0,2 12 9 0 0,2-17 213 0 0,0 1 1 0 0,2-1-1 0 0,-1 0 1 0 0,2-1 0 0 0,0 1-1 0 0,0-1 1 0 0,1-1-1 0 0,0 0 1 0 0,0 0 0 0 0,1-1-1 0 0,1 0 1 0 0,0 0 0 0 0,0-1-1 0 0,0-1 1 0 0,1 0-1 0 0,0-1 1 0 0,0 0 0 0 0,1 0-1 0 0,0-2 1 0 0,0 1-1 0 0,0-2 1 0 0,0 0 0 0 0,2 0-214 0 0,52 7 486 0 0,-1-2 0 0 0,1-4 0 0 0,1-2 0 0 0,-1-4 0 0 0,0-2 1 0 0,0-3-1 0 0,-1-3 0 0 0,0-3 0 0 0,33-12-486 0 0,-5 5-202 0 0,-3 1-943 0 0,41-8-2683 0 0,-44 17-3701 0 0,-74 9 1884 0 0</inkml:trace>
  <inkml:trace contextRef="#ctx0" brushRef="#br0" timeOffset="172653.322">355 3141 3617 0 0,'0'0'2159'0'0,"0"0"-303"0"0,0 0-141 0 0,0 0-180 0 0,0 0-273 0 0,0 0-319 0 0,0 0-392 0 0,0 0-423 0 0,0 0-474 0 0,0 0-567 0 0,0 0-530 0 0,-5-1-7 0 0,4 1 1420 0 0,0-1 0 0 0,0 1 0 0 0,0 0 0 0 0,0 0 0 0 0,0 0 0 0 0,0 0 0 0 0,0 0 0 0 0,0 0 0 0 0,0 0 0 0 0,-1 1 0 0 0,1-1 0 0 0,0 0 0 0 0,0 0 0 0 0,0 1 0 0 0,0-1 0 0 0,0 1 0 0 0,0-1 0 0 0,0 1 0 0 0,0 0 0 0 0,0-1 0 0 0,1 1 0 0 0,-1 0 0 0 0,0-1 0 0 0,0 1 0 0 0,1 0 0 0 0,-1 0 0 0 0,0 0 0 0 0,1 0 0 0 0,-1 0 0 0 0,0 0 0 0 0,1 0 0 0 0,-1 0 0 0 0,1 0 0 0 0,0 0 0 0 0,-1 0 0 0 0,1 0 0 0 0,0 0 0 0 0,0 0 0 0 0,0 0 0 0 0,0 0 0 0 0,0 0 0 0 0,0 0 0 0 0,0 0 0 0 0,0 1 0 0 0,0-1 0 0 0,0 0 0 0 0,0 0 0 0 0,1 0 0 0 0,-1 0 0 0 0,0 0 0 0 0,1 0 0 0 0,-1 0 0 0 0,1 0 30 0 0,-2 16 290 0 0,-98 763 2862 0 0,95-759-2627 0 0,2-32-1496 0 0,4-33-5036 0 0,0 30 994 0 0</inkml:trace>
  <inkml:trace contextRef="#ctx0" brushRef="#br0" timeOffset="172899.691">245 3119 9618 0 0,'0'0'2295'0'0,"0"0"-102"0"0,0 0-393 0 0,0 0-641 0 0,0 0-552 0 0,0 0-405 0 0,0 0-247 0 0,21-35-83 0 0,70-106 68 0 0,-87 136 63 0 0,-1-1 0 0 0,1 1 0 0 0,1 0 0 0 0,-1 0 0 0 0,1 0 0 0 0,-1 1 1 0 0,1 0-1 0 0,1 0 0 0 0,-1 0 0 0 0,1 0 0 0 0,-1 1 0 0 0,1 0 0 0 0,0 0 0 0 0,0 0 0 0 0,0 1 0 0 0,4-1-3 0 0,11-4 22 0 0,24-12-197 0 0,0 2 0 0 0,1 2 1 0 0,0 2-1 0 0,2 2 0 0 0,-1 2 1 0 0,1 3-1 0 0,0 1 0 0 0,0 3 0 0 0,21 2 175 0 0,-2 21-3821 0 0,-42 16-3439 0 0,-23-25 2202 0 0</inkml:trace>
  <inkml:trace contextRef="#ctx0" brushRef="#br0" timeOffset="173158.223">277 3686 16836 0 0,'0'0'1289'0'0,"0"0"-518"0"0,0 0-620 0 0,0 0-449 0 0,0 0-63 0 0,0 0 94 0 0,0 0 173 0 0,0 0 182 0 0,41-5 26 0 0,135-18-34 0 0,176-13-198 0 0,-140 38-7452 0 0,-182 1 3768 0 0,-9 1-3017 0 0</inkml:trace>
  <inkml:trace contextRef="#ctx0" brushRef="#br1" timeOffset="-34266.293">28087 11825 5105 0 0,'0'0'2577'0'0,"0"0"-3770"0"0,0 0-207 0 0,0 0 624 0 0,0 0-600 0 0,0 0-1561 0 0</inkml:trace>
  <inkml:trace contextRef="#ctx0" brushRef="#br1" timeOffset="-33629.815">28271 11087 15283 0 0,'0'0'2734'0'0,"0"0"-1458"0"0,0 0-585 0 0,0 0-447 0 0,0 0-560 0 0,0 0-417 0 0,0 0-205 0 0,0 0 157 0 0,0 0 411 0 0,0 0 378 0 0,0 0 268 0 0,0 0 128 0 0,0 0 46 0 0,0 27 5 0 0,2 5-310 0 0,-21 134 542 0 0,-69 77 68 0 0,-9-5 1 0 0,-105 179-756 0 0,178-366 830 0 0,21-40 1207 0 0,19-32-495 0 0,171-295-1465 0 0,-143 189-121 0 0,-7-1 1 0 0,-5-2-1 0 0,-5-2 0 0 0,-6 0 0 0 0,-3-43 44 0 0,-7 191-4610 0 0,10 78 4661 0 0,34 208 497 0 0,65 186-548 0 0,-76-264-20 0 0,-46-222 56 0 0,0 0 0 0 0,0-1 1 0 0,0 1-1 0 0,-1 0 0 0 0,1-1 0 0 0,-1 1 0 0 0,1-1 1 0 0,-1 0-1 0 0,0 0 0 0 0,1 0 0 0 0,-1 0 0 0 0,0 0 1 0 0,0 0-1 0 0,1-1 0 0 0,-1 0 0 0 0,0 1 0 0 0,0-1 1 0 0,0 0-1 0 0,0 0 0 0 0,0-1 0 0 0,1 1 0 0 0,-1-1 1 0 0,0 1-1 0 0,0-1 0 0 0,-1 0-36 0 0,-9 0 75 0 0,-48-4 24 0 0,1-2-1 0 0,1-3 1 0 0,0-3-1 0 0,0-2 1 0 0,-25-12-99 0 0,-26-4 151 0 0,41 10-217 0 0,-149-23-2175 0 0,234 68-10734 0 0,-8-18 5371 0 0</inkml:trace>
  <inkml:trace contextRef="#ctx0" brushRef="#br1" timeOffset="-32950.868">28540 11774 13339 0 0,'0'0'-98'0'0,"0"0"-310"0"0,0 0-129 0 0,0 0 86 0 0,0 0 286 0 0,0 0 365 0 0,0 0 249 0 0,0 0 179 0 0,0 0 99 0 0,0 0-11 0 0,0 0-31 0 0,-2 33-75 0 0,-4 102-79 0 0,5-128-456 0 0,1-1 0 0 0,0 1 0 0 0,0-1 0 0 0,1 1 0 0 0,0 0 0 0 0,0-1-1 0 0,0 1 1 0 0,1-1 0 0 0,0 0 0 0 0,0 1 0 0 0,0-1 0 0 0,1 0 0 0 0,0 0 0 0 0,0-1 0 0 0,1 1 0 0 0,0 0 0 0 0,0-1-1 0 0,3 4-74 0 0,7 9 266 0 0,-9-12-167 0 0,0-1 1 0 0,0 1-1 0 0,0-1 0 0 0,0 0 1 0 0,1 0-1 0 0,0-1 1 0 0,0 0-1 0 0,0 0 1 0 0,1 0-1 0 0,-1-1 0 0 0,1 0 1 0 0,0 0-1 0 0,0 0 1 0 0,0-1-1 0 0,0 0 0 0 0,0-1 1 0 0,0 1-1 0 0,1-1 1 0 0,-1-1-1 0 0,0 1 1 0 0,2-1-100 0 0,2-1-47 0 0,0 1 0 0 0,-1-2 0 0 0,1 1 1 0 0,-1-1-1 0 0,1-1 0 0 0,-1 0 0 0 0,0-1 0 0 0,0 0 1 0 0,0 0-1 0 0,0-1 0 0 0,-1 0 0 0 0,0 0 1 0 0,0-1-1 0 0,0-1 0 0 0,-1 0 0 0 0,0 0 1 0 0,0 0-1 0 0,-1-1 0 0 0,0 0 0 0 0,0 0 0 0 0,-1-1 1 0 0,0 0 46 0 0,4-8 42 0 0,0 0 1 0 0,-2-1-1 0 0,0 0 1 0 0,-2 0-1 0 0,0 0 1 0 0,0-1-1 0 0,-2 0 1 0 0,0 0-1 0 0,-1-4-42 0 0,-3 22-244 0 0,0 1-322 0 0,0 20-1101 0 0,-5 31 2141 0 0,2-43-386 0 0,0 0 1 0 0,1 0-1 0 0,0 0 1 0 0,1 0-1 0 0,0 1 0 0 0,0-1 1 0 0,1 0-1 0 0,0 1 0 0 0,0-1 1 0 0,1 0-1 0 0,0 1 1 0 0,0-1-1 0 0,1 0 0 0 0,0 0 1 0 0,1 0-1 0 0,0 0 0 0 0,0-1 1 0 0,0 1-1 0 0,1-1 1 0 0,0 0-1 0 0,1 1 0 0 0,0-2 1 0 0,0 1-1 0 0,0-1 0 0 0,1 0 1 0 0,0 0-1 0 0,0 0 1 0 0,0-1-1 0 0,1 0 0 0 0,0 0 1 0 0,2 1-89 0 0,7-2-57 0 0,0 0 0 0 0,0-2 0 0 0,0 0 0 0 0,0 0 0 0 0,0-2 0 0 0,0 0 0 0 0,1-1 0 0 0,-1 0 0 0 0,0-1 0 0 0,0-1 0 0 0,0-1 0 0 0,-1 0 0 0 0,1-1 0 0 0,-1-1 0 0 0,0 0 0 0 0,0-1 0 0 0,-1-1 0 0 0,0 0 0 0 0,0-1 0 0 0,-1 0 0 0 0,0-1 0 0 0,-1 0 0 0 0,0-1 0 0 0,0-1 0 0 0,-1 0 1 0 0,-1-1-1 0 0,0 1 0 0 0,-1-2 0 0 0,0 0 0 0 0,-1 0 0 0 0,-1 0 0 0 0,0-1 0 0 0,-1 0 0 0 0,0 0 0 0 0,-1-3 57 0 0,-5 141 1012 0 0,-1-116-927 0 0,1 1 0 0 0,0 0 0 0 0,0-1 0 0 0,1 1-1 0 0,-1 0 1 0 0,2-1 0 0 0,-1 1 0 0 0,1-1 0 0 0,0 0 0 0 0,1 1 0 0 0,0-1-1 0 0,0 0 1 0 0,0-1 0 0 0,1 1 0 0 0,0 0 0 0 0,1-1 0 0 0,-1 0 0 0 0,1 0 0 0 0,0 0-1 0 0,1-1 1 0 0,-1 0 0 0 0,1 0 0 0 0,0 0 0 0 0,0-1 0 0 0,1 1 0 0 0,-1-2-1 0 0,1 1 1 0 0,0-1 0 0 0,0 0 0 0 0,0 0 0 0 0,0-1 0 0 0,1 0 0 0 0,1 1-85 0 0,62 8-3349 0 0,-24-6-5888 0 0,-42-5 7661 0 0,12 2-6099 0 0</inkml:trace>
  <inkml:trace contextRef="#ctx0" brushRef="#br1" timeOffset="-32709.98">29437 11128 22293 0 0,'0'0'653'0'0,"0"0"-65"0"0,0 0-142 0 0,0 0-233 0 0,0 0-240 0 0,0 0-150 0 0,0 0-84 0 0,0 0-10 0 0,0 0-46 0 0,0 0-186 0 0,0 0-249 0 0,0 0-142 0 0,0 0 10 0 0,14-21 77 0 0,44-60-165 0 0,-55 81 767 0 0,-1 0-1 0 0,0 0 1 0 0,1 1-1 0 0,-1-1 1 0 0,0 1-1 0 0,0 0 1 0 0,0 0 0 0 0,1 0-1 0 0,-1 0 1 0 0,0 0-1 0 0,0 0 1 0 0,0 0 0 0 0,0 1-1 0 0,-1-1 1 0 0,1 1-1 0 0,0-1 1 0 0,0 1 0 0 0,-1 0-1 0 0,1-1 1 0 0,-1 1-1 0 0,0 0 1 0 0,1 0-1 0 0,-1 0 1 0 0,0 0 0 0 0,0 0-1 0 0,0 1 1 0 0,-1-1-1 0 0,1 0 1 0 0,0 0 0 0 0,-1 1-1 0 0,0-1 1 0 0,1 0-1 0 0,-1 1 1 0 0,0-1 0 0 0,0 0-1 0 0,-1 2 206 0 0,4 4-2132 0 0,4 16-6669 0 0</inkml:trace>
  <inkml:trace contextRef="#ctx0" brushRef="#br1" timeOffset="-32379.283">29911 12174 18076 0 0,'0'0'1353'0'0,"0"0"-1234"0"0,0 0-528 0 0,0 0-70 0 0,0 0 128 0 0,0 0 238 0 0,0 0 269 0 0,0 0 212 0 0,0 0 123 0 0,0 0 45 0 0,0 0-12 0 0,0 0-67 0 0,0 0-71 0 0,35-4-69 0 0,110-16-71 0 0,66-46 210 0 0,-199 64-432 0 0,-1-1-1 0 0,1-1 1 0 0,-1 0 0 0 0,0-1 0 0 0,-1 0-1 0 0,1-1 1 0 0,-1 0 0 0 0,0 0 0 0 0,0-1 0 0 0,-1-1-1 0 0,0 1 1 0 0,0-1 0 0 0,-1-1 0 0 0,0 0 0 0 0,0 0-1 0 0,-1-1 1 0 0,0 1 0 0 0,-1-2 0 0 0,0 1 0 0 0,0-1-1 0 0,-2 1 1 0 0,1-1 0 0 0,-1-1 0 0 0,-1 1 0 0 0,2-10-24 0 0,-4 15-76 0 0,0 1 1 0 0,-1 0-1 0 0,0-1 1 0 0,-1 1-1 0 0,1 0 1 0 0,-1-1 0 0 0,0 1-1 0 0,0 0 1 0 0,0 0-1 0 0,-1 0 1 0 0,0 0 0 0 0,0 0-1 0 0,0 0 1 0 0,-1 0-1 0 0,1 1 1 0 0,-1-1 0 0 0,0 1-1 0 0,-1 0 1 0 0,1 0-1 0 0,-1 0 1 0 0,0 0 0 0 0,0 0-1 0 0,0 1 1 0 0,0 0-1 0 0,0 0 1 0 0,-1 0 0 0 0,1 0-1 0 0,-1 1 1 0 0,0 0-1 0 0,0 0 1 0 0,0 0 0 0 0,0 0-1 0 0,0 1 1 0 0,0 0-1 0 0,-2 0 76 0 0,-20-6-82 0 0,0 1 0 0 0,0 1 1 0 0,-1 2-1 0 0,1 1 0 0 0,-1 1 0 0 0,0 1 0 0 0,0 1 0 0 0,1 2 0 0 0,-1 1 0 0 0,1 1 0 0 0,0 1 0 0 0,0 1 1 0 0,1 2-1 0 0,0 1 0 0 0,0 1 0 0 0,1 0 0 0 0,-23 16 82 0 0,40-22-77 0 0,-1 1 1 0 0,2-1-1 0 0,-1 2 0 0 0,1-1 1 0 0,0 1-1 0 0,0 0 1 0 0,1 0-1 0 0,-1 0 0 0 0,2 1 1 0 0,-1 0-1 0 0,1 0 0 0 0,0 1 1 0 0,1 0-1 0 0,0 0 0 0 0,1 0 1 0 0,0 0-1 0 0,0 0 0 0 0,0 0 1 0 0,2 1-1 0 0,-1 0 1 0 0,1-1-1 0 0,0 1 0 0 0,1 0 1 0 0,0-1-1 0 0,1 1 0 0 0,0 0 1 0 0,0-1-1 0 0,1 1 0 0 0,0-1 1 0 0,1 0-1 0 0,0 1 0 0 0,3 4 77 0 0,43 44-6722 0 0,-31-39-2799 0 0</inkml:trace>
  <inkml:trace contextRef="#ctx0" brushRef="#br1" timeOffset="-31765.808">30646 11658 16203 0 0,'0'0'-18'0'0,"0"0"-669"0"0,0 0-349 0 0,0 0 42 0 0,0 0 449 0 0,0 0 591 0 0,0 0 265 0 0,0 0 131 0 0,0 0 82 0 0,-2 33 22 0 0,-9 166 469 0 0,9-190-875 0 0,1 0 0 0 0,1 0-1 0 0,-1 0 1 0 0,1 0 0 0 0,1 0-1 0 0,0-1 1 0 0,0 1-1 0 0,1 0 1 0 0,0 0 0 0 0,0-1-1 0 0,1 1 1 0 0,0-1 0 0 0,1 0-1 0 0,-1 0 1 0 0,2 0 0 0 0,-1 0-1 0 0,1-1 1 0 0,0 1 0 0 0,1-1-1 0 0,-1-1 1 0 0,2 1-1 0 0,-1-1 1 0 0,1 0 0 0 0,-1 0-1 0 0,2-1 1 0 0,-1 0 0 0 0,1 0-1 0 0,-1-1 1 0 0,1 0 0 0 0,0 0-1 0 0,1-1 1 0 0,-1 0-1 0 0,1 0 1 0 0,5 0-140 0 0,-6-3 21 0 0,1-1 0 0 0,-1 0 0 0 0,0 0 1 0 0,0-1-1 0 0,0 0 0 0 0,0-1 0 0 0,0 1 0 0 0,-1-1 0 0 0,1-1 0 0 0,-1 0 1 0 0,0 0-1 0 0,0 0 0 0 0,0-1 0 0 0,0 0 0 0 0,-1 0 0 0 0,0-1 0 0 0,0 0 1 0 0,0 0-1 0 0,-1 0 0 0 0,0-1 0 0 0,0 1 0 0 0,3-7-21 0 0,74-177-87 0 0,-62 132 263 0 0,-20 73-3728 0 0,-2 44 4024 0 0,0-15 88 0 0,2-40-521 0 0,-3 8 48 0 0,1 1 0 0 0,0-1 0 0 0,1 1 0 0 0,0-1 0 0 0,1 1 0 0 0,0-1 0 0 0,1 1-1 0 0,0 0 1 0 0,1-1 0 0 0,1 0 0 0 0,0 1 0 0 0,1-1 0 0 0,0 0 0 0 0,0-1 0 0 0,1 1 0 0 0,1-1 0 0 0,0 0 0 0 0,1 0 0 0 0,0-1 0 0 0,0 1 0 0 0,1-2 0 0 0,1 1 0 0 0,-1-1 0 0 0,2 0 0 0 0,-1-1-1 0 0,11 7-86 0 0,-14-13 13 0 0,0-1-1 0 0,-1 1 0 0 0,1-1 0 0 0,0-1 1 0 0,0 1-1 0 0,0-1 0 0 0,0 0 0 0 0,1 0 1 0 0,-1-1-1 0 0,0 0 0 0 0,-1 0 0 0 0,1 0 1 0 0,0 0-1 0 0,0-1 0 0 0,0 0 0 0 0,-1-1 1 0 0,1 1-1 0 0,-1-1 0 0 0,0 0 0 0 0,0 0 0 0 0,0-1 1 0 0,0 1-1 0 0,0-1 0 0 0,-1 0 0 0 0,0-1 1 0 0,0 1-1 0 0,0-1 0 0 0,0 0 0 0 0,3-5-12 0 0,78-160-78 0 0,-50 41 2123 0 0,-32 230-3037 0 0,-4-90 986 0 0,0 0 0 0 0,1 1 0 0 0,1-1 0 0 0,0 0 0 0 0,0 1 0 0 0,1-1 0 0 0,1 0 0 0 0,0 0 0 0 0,0 0 0 0 0,1-1 0 0 0,1 1 0 0 0,0-1 0 0 0,0 0 0 0 0,1 0 0 0 0,0 0 0 0 0,0-1 0 0 0,1 0 0 0 0,0-1 0 0 0,1 1 0 0 0,0-1 0 0 0,1-1 0 0 0,-1 1 0 0 0,1-1-1 0 0,1-1 1 0 0,-1 0 0 0 0,1 0 0 0 0,0-1 0 0 0,1 0 0 0 0,4 1 6 0 0,45 7-3197 0 0,-19-7-5592 0 0,-27-4-1268 0 0</inkml:trace>
  <inkml:trace contextRef="#ctx0" brushRef="#br1" timeOffset="-31487.054">31080 11167 25309 0 0,'0'0'617'0'0,"0"0"-73"0"0,0 0-200 0 0,0 0-312 0 0,0 0-312 0 0,0 0-376 0 0,0 0-361 0 0,0 0-247 0 0,0 0-320 0 0,0 0-369 0 0,0 0-895 0 0,0 0-1681 0 0,0 0-7018 0 0</inkml:trace>
  <inkml:trace contextRef="#ctx0" brushRef="#br2" timeOffset="-84869.699">11037 2225 2048 0 0,'0'0'761'0'0,"0"0"-529"0"0,-21-232-88 0 0,11 156-8 0 0,7 13-64 0 0,-1 8-24 0 0,-4 5-40 0 0,4 7-56 0 0,1 4-56 0 0,-3 7-48 0 0,-4 4-328 0 0,3 8-2185 0 0,-1 9 2665 0 0</inkml:trace>
  <inkml:trace contextRef="#ctx0" brushRef="#br2" timeOffset="-83115.789">7476 1565 3121 0 0,'0'0'740'0'0,"0"0"-207"0"0,0 0-58 0 0,0 0-42 0 0,0 0 14 0 0,0 0 12 0 0,0 0-31 0 0,0 0-14 0 0,0 0-86 0 0,0 0-160 0 0,0 0-283 0 0,0-7-351 0 0,0-14-421 0 0,0 40-115 0 0,-2 221 1164 0 0,-11 0 1 0 0,-10-2 0 0 0,-11 0 0 0 0,-9-2-1 0 0,-13 5-162 0 0,-21 33 511 0 0,-8 26 579 0 0,12 4 1 0 0,5 58-1091 0 0,50-170 201 0 0,9 1 1 0 0,8 0 0 0 0,8-1 0 0 0,9 1 0 0 0,10 6-202 0 0,20 148 216 0 0,13 106 594 0 0,-9 179-810 0 0,-50 403 429 0 0,10-910-175 0 0,5-1 0 0 0,6 0 0 0 0,6-2 0 0 0,13 30-254 0 0,-12-57 263 0 0,-12-43-801 0 0,-1 0 1 0 0,-3 1-1 0 0,-3 1 0 0 0,-1 0 0 0 0,-3 2 538 0 0,-4-21-1510 0 0,2-17 1103 0 0,-1 0 0 0 0,-1 0 0 0 0,-1 0-1 0 0,0 0 1 0 0,-2 0 0 0 0,0 0 0 0 0,0-1 0 0 0,-2 1 0 0 0,0-1 0 0 0,-1 1 0 0 0,-1-1-1 0 0,-1-1 1 0 0,0 1 0 0 0,-1-1 0 0 0,-1 0 0 0 0,-8 10 407 0 0,-233 238-196 0 0,-118 152-1219 0 0,348-391 1415 0 0,1 2 0 0 0,1 1 0 0 0,1 0 0 0 0,2 1 0 0 0,1 1 0 0 0,1 0 0 0 0,2 1 0 0 0,-6 25 0 0 0,13-44 0 0 0,1 1 0 0 0,1-1 0 0 0,0 1 0 0 0,1-1 0 0 0,0 1 0 0 0,1-1 0 0 0,0 1 0 0 0,1 0 0 0 0,0-1 0 0 0,1 1 0 0 0,1-1 0 0 0,0 0 0 0 0,0 1 0 0 0,1-1 0 0 0,1-1 0 0 0,0 1 0 0 0,0-1 0 0 0,2 0 0 0 0,-1 0 0 0 0,1 0 0 0 0,1-1 0 0 0,0 0 0 0 0,7 7 0 0 0,-3-10 239 0 0,0 0 0 0 0,0 0-1 0 0,1-1 1 0 0,0-1 0 0 0,0 0 0 0 0,0-1 0 0 0,0-1-1 0 0,1 0 1 0 0,-1 0 0 0 0,1-2 0 0 0,0 1 0 0 0,0-2-1 0 0,-1 0 1 0 0,1 0 0 0 0,0-2 0 0 0,12-2-239 0 0,20 3 296 0 0,372-56 4611 0 0,-214 21-2845 0 0,33 7 1346 0 0,238 2-3408 0 0,599 58 500 0 0,-708-12-283 0 0,2940 75 18 0 0,1311 44-2 0 0,-3586-94-290 0 0,1560-14 1218 0 0,-1916-31-468 0 0,1527 60 258 0 0,-1423-6-1341 0 0,-451-1-5022 0 0,-294-47 53 0 0,-33-5 2454 0 0,-1 0-1456 0 0</inkml:trace>
  <inkml:trace contextRef="#ctx0" brushRef="#br2" timeOffset="-82150.96">9422 1049 8674 0 0,'0'0'-146'0'0,"0"0"57"0"0,40-24 162 0 0,135-74 210 0 0,-154 87-172 0 0,0 1 0 0 0,1 1 0 0 0,0 2 0 0 0,1 0 0 0 0,-1 1-1 0 0,1 1 1 0 0,21-1-111 0 0,-12 1 124 0 0,310-31 825 0 0,1 15-1 0 0,171 17-948 0 0,-328 3 136 0 0,4419 11 969 0 0,-4537-10-1066 0 0,6090 78 3228 0 0,-5497-64-3120 0 0,590 19 25 0 0,238 78-172 0 0,-1105-60-378 0 0,-3 17 0 0 0,131 51 378 0 0,-489-114-83 0 0,1 1 1 0 0,-1 1-1 0 0,-1 1 0 0 0,1 1 1 0 0,-1 1-1 0 0,-1 1 0 0 0,0 1 1 0 0,0 0-1 0 0,-1 2 0 0 0,-1 0 0 0 0,10 11 83 0 0,-23-13 6 0 0,0 1 0 0 0,-1 0 0 0 0,0 0 0 0 0,-1 0 0 0 0,-1 1 0 0 0,0-1 0 0 0,-1 1 0 0 0,0 0 0 0 0,-1 0 0 0 0,-1 0 0 0 0,0-1 0 0 0,-1 1 0 0 0,-1 0 0 0 0,0 0 0 0 0,0-1 0 0 0,-1 1 0 0 0,-1-1 0 0 0,-1 0 0 0 0,1 0 0 0 0,-7 11-6 0 0,-5 32 102 0 0,-30 204-66 0 0,11 2 0 0 0,11 2 0 0 0,12 0 0 0 0,16 158-36 0 0,-3-222 85 0 0,11 866 173 0 0,-2 264 542 0 0,-38-810 117 0 0,-22-2 0 0 0,-39 87-917 0 0,-20 192 816 0 0,83-533-587 0 0,11 2 0 0 0,12-1 0 0 0,14 43-229 0 0,8-125-265 0 0,8 0 0 0 0,8-2 1 0 0,21 43 264 0 0,-12-62-4807 0 0,2-3-4570 0 0,-41-137 4717 0 0</inkml:trace>
  <inkml:trace contextRef="#ctx0" brushRef="#br2" timeOffset="-80927.663">12334 2650 3049 0 0,'0'0'218'0'0,"0"0"-2"0"0,0 0-61 0 0,0 0-59 0 0,0 0-28 0 0,0 0-33 0 0,0 0-21 0 0,4-35 5 0 0,22-161 32 0 0,-23 179 259 0 0,0 0 0 0 0,-2-1 1 0 0,0 1-1 0 0,-1-1 0 0 0,0 1 0 0 0,-2-1 1 0 0,0 1-1 0 0,0-1 0 0 0,-2 1 0 0 0,0 0 1 0 0,-2 1-1 0 0,1-1 0 0 0,-2 1 1 0 0,0 0-1 0 0,-1 0 0 0 0,-1 1 0 0 0,-8-11-310 0 0,9 21-104 0 0,-1 0 0 0 0,0 1-1 0 0,-1 0 1 0 0,1 1 0 0 0,-1 0 0 0 0,0 0-1 0 0,1 1 1 0 0,-1 1 0 0 0,0-1-1 0 0,0 2 1 0 0,0-1 0 0 0,-1 1 0 0 0,1 1-1 0 0,0 0 1 0 0,0 0 0 0 0,1 1-1 0 0,-1 0 1 0 0,0 1 0 0 0,0 0 0 0 0,-2 2 104 0 0,-100 32 49 0 0,2 5 1 0 0,2 5-1 0 0,2 5 1 0 0,-8 10-50 0 0,83-46 4 0 0,-54 29 10 0 0,2 3 1 0 0,2 3-1 0 0,3 5 0 0 0,2 2 0 0 0,-7 12-14 0 0,52-40-20 0 0,1 0 1 0 0,2 2 0 0 0,0 1-1 0 0,3 2 1 0 0,0 0-1 0 0,3 2 1 0 0,1 0-1 0 0,1 1 1 0 0,3 1-1 0 0,1 1 1 0 0,1 0 0 0 0,-4 28 19 0 0,7-16 48 0 0,2 1 1 0 0,3 1 0 0 0,2 0 0 0 0,2-1 0 0 0,3 1 0 0 0,2 0 0 0 0,2 0 0 0 0,7 30-49 0 0,-6-57 85 0 0,1 0 0 0 0,2-1 0 0 0,0 0 0 0 0,2 0 0 0 0,0 0 0 0 0,2-1 0 0 0,1-1-1 0 0,1 0 1 0 0,1-1 0 0 0,1-1 0 0 0,1 0 0 0 0,1-1 0 0 0,0-1 0 0 0,2 0 0 0 0,0-2 0 0 0,1 0 0 0 0,14 8-85 0 0,11-1 212 0 0,1-2 0 0 0,1-2 0 0 0,1-2 0 0 0,1-2 0 0 0,0-2 0 0 0,1-3 0 0 0,0-1 0 0 0,1-3 0 0 0,0-3 0 0 0,0-1 0 0 0,1-3 0 0 0,-1-2 0 0 0,5-3-212 0 0,-13-1 201 0 0,0-1 0 0 0,0-2 0 0 0,-1-3 0 0 0,-1-1-1 0 0,0-2 1 0 0,0-2 0 0 0,-2-1 0 0 0,0-3 0 0 0,-1-1 0 0 0,-1-2 0 0 0,-1-1 0 0 0,-1-2-1 0 0,-2-2 1 0 0,0-1 0 0 0,-2-1 0 0 0,-1-2 0 0 0,-2-1 0 0 0,-1-2 0 0 0,-2 0-1 0 0,-1-2 1 0 0,-2-1 0 0 0,-1 0 0 0 0,-3-2 0 0 0,-1 0 0 0 0,-1-2 0 0 0,-2-2-201 0 0,-5 8-13 0 0,-1 0 1 0 0,-2 0 0 0 0,-2-1 0 0 0,-1 0 0 0 0,-2 0 0 0 0,-2 0 0 0 0,-1 0 0 0 0,-1 0-1 0 0,-3 0 1 0 0,-1 1 0 0 0,-1-1 0 0 0,-2 1 0 0 0,-2 1 0 0 0,-1 0 0 0 0,-2 0-1 0 0,-1 2 1 0 0,-2-1 0 0 0,-1 2 0 0 0,-1 1 0 0 0,-23-28 12 0 0,15 24-154 0 0,-1 1 1 0 0,-1 1-1 0 0,-2 2 0 0 0,-2 1 1 0 0,0 1-1 0 0,-2 2 1 0 0,-1 2-1 0 0,-1 1 0 0 0,-1 2 1 0 0,-1 1-1 0 0,-1 2 0 0 0,-1 2 1 0 0,0 2-1 0 0,-1 1 1 0 0,-1 3-1 0 0,0 1 0 0 0,0 2 1 0 0,-1 2-1 0 0,0 2 0 0 0,0 2 1 0 0,-7 2 153 0 0,37 2-265 0 0,-1 0 0 0 0,1 2 0 0 0,0 0 0 0 0,0 0 0 0 0,0 1 0 0 0,0 1 1 0 0,1 0-1 0 0,0 1 0 0 0,0 1 0 0 0,-4 3 265 0 0,-63 63-4931 0 0,61-48-984 0 0</inkml:trace>
  <inkml:trace contextRef="#ctx0" brushRef="#br2" timeOffset="-80194.712">10985 6806 3625 0 0,'0'0'82'0'0,"0"0"-139"0"0,0 0-119 0 0,0 0 4 0 0,0 0 95 0 0,0 0 58 0 0,0 0 40 0 0,0 0 49 0 0,0 0 11 0 0,4 33 7 0 0,10 111 5 0 0,-19 62 295 0 0,-1-73-34 0 0,9-100-301 0 0,1-1 0 0 0,2 1 0 0 0,1-1 0 0 0,2 0-1 0 0,1 0 1 0 0,2-1 0 0 0,0 0 0 0 0,2-1 0 0 0,2-1 0 0 0,0 0 0 0 0,2-1 0 0 0,1-1 0 0 0,2-1 0 0 0,0-1 0 0 0,23 21-53 0 0,-3-6 192 0 0,3-1 0 0 0,0-3 0 0 0,3-1 0 0 0,1-3 1 0 0,1-2-1 0 0,1-1 0 0 0,2-4 0 0 0,41 15-192 0 0,-47-23 318 0 0,0-2 0 0 0,1-2 0 0 0,0-2 1 0 0,1-3-1 0 0,1-1 0 0 0,-1-2 0 0 0,1-3 0 0 0,-1-2 0 0 0,1-2 0 0 0,10-3-318 0 0,-34 2 154 0 0,1-1 0 0 0,-1-1 0 0 0,0-2-1 0 0,0 0 1 0 0,-1-2 0 0 0,0 0 0 0 0,0-2-1 0 0,-1 0 1 0 0,-1-2 0 0 0,0-1 0 0 0,0 0-1 0 0,-2-2 1 0 0,0 0 0 0 0,-1-1 0 0 0,0-1-1 0 0,-1-1 1 0 0,-2-1 0 0 0,0 0 0 0 0,13-21-154 0 0,-15 16 117 0 0,-1-1 0 0 0,-1-1 1 0 0,-1 0-1 0 0,-1 0 0 0 0,-2-1 1 0 0,-1 0-1 0 0,-1-1 0 0 0,-1 0 0 0 0,-1 0 1 0 0,-2 0-1 0 0,-1 0 0 0 0,-2 0 1 0 0,0 0-1 0 0,-2 0 0 0 0,-1 0 1 0 0,-2 1-1 0 0,0 0 0 0 0,-2 0 0 0 0,-1 0 1 0 0,-1 1-1 0 0,-2 0 0 0 0,0 1 1 0 0,-2 0-1 0 0,-12-17-117 0 0,-11-3-39 0 0,-1 2-1 0 0,-2 2 1 0 0,-2 1-1 0 0,-2 2 1 0 0,-1 3-1 0 0,-2 1 1 0 0,-2 2 0 0 0,-1 2-1 0 0,-1 3 1 0 0,-1 2-1 0 0,-2 2 1 0 0,0 3 0 0 0,-1 2-1 0 0,-1 2 1 0 0,-1 3-1 0 0,0 2 1 0 0,-1 3-1 0 0,0 2 1 0 0,0 3 0 0 0,-1 3-1 0 0,1 2 1 0 0,-1 2-1 0 0,1 3 1 0 0,0 3-1 0 0,0 2 40 0 0,11-3-61 0 0,-1 1 0 0 0,2 3 0 0 0,-1 1-1 0 0,2 3 1 0 0,0 1 0 0 0,1 3 0 0 0,1 1-1 0 0,1 2 1 0 0,1 2 0 0 0,1 2 0 0 0,1 2-1 0 0,1 1 1 0 0,2 2 0 0 0,1 1 0 0 0,-22 29 61 0 0,49-51-31 0 0,0 0 1 0 0,0 0-1 0 0,2 1 1 0 0,-1 0 0 0 0,1 0-1 0 0,1 0 1 0 0,0 1-1 0 0,1 0 1 0 0,1 0 0 0 0,-1 0-1 0 0,2 1 1 0 0,0-1 0 0 0,1 1-1 0 0,0-1 1 0 0,1 1-1 0 0,0-1 1 0 0,2 1 0 0 0,-1-1-1 0 0,1 1 1 0 0,1-1-1 0 0,1 0 1 0 0,0 0 0 0 0,0 0-1 0 0,1-1 1 0 0,1 1-1 0 0,0-1 1 0 0,1 0 0 0 0,0-1-1 0 0,1 0 1 0 0,0 0-1 0 0,0 0 1 0 0,2-1 0 0 0,5 5 30 0 0,46 35-376 0 0,2-2 1 0 0,3-2 0 0 0,1-4-1 0 0,2-3 1 0 0,2-2 0 0 0,1-4-1 0 0,51 15 376 0 0,172 69-4722 0 0,-195-78-571 0 0</inkml:trace>
  <inkml:trace contextRef="#ctx0" brushRef="#br2" timeOffset="-79311.448">13865 5033 96 0 0,'0'0'2282'0'0,"0"0"-1395"0"0,0 0-571 0 0,0 0-110 0 0,0 0-49 0 0,0 0-77 0 0,0 0-20 0 0,8-33 16 0 0,25-103 45 0 0,-31 130-56 0 0,-1 0 0 0 0,0 0 0 0 0,-1 0 0 0 0,1 0 0 0 0,-1-1 0 0 0,0 1 0 0 0,-1 0 0 0 0,0 0 0 0 0,0 0 0 0 0,0-1 0 0 0,0 1 0 0 0,-1 0 0 0 0,0 1 0 0 0,0-1 0 0 0,-1 0 0 0 0,0 1 0 0 0,0-1 0 0 0,0 1 0 0 0,-1 0 0 0 0,1 0 0 0 0,-1 0 0 0 0,0 0 0 0 0,-1 1 0 0 0,1-1 0 0 0,-1 1 0 0 0,0 1 0 0 0,0-1 0 0 0,0 0 0 0 0,0 1 0 0 0,-1 0 0 0 0,1 1-1 0 0,-1-1 1 0 0,0 1 0 0 0,0 0 0 0 0,0 0 0 0 0,0 1 0 0 0,0 0 0 0 0,0 0 0 0 0,0 0 0 0 0,-1 1 0 0 0,1 0 0 0 0,-3 0-65 0 0,-5-3 17 0 0,-57-7 273 0 0,-1 3-1 0 0,0 3 1 0 0,0 3 0 0 0,0 3-1 0 0,1 4 1 0 0,-1 2 0 0 0,1 4 0 0 0,-60 18-290 0 0,40-14 115 0 0,1 3 1 0 0,1 5 0 0 0,1 3 0 0 0,1 4 0 0 0,2 4-1 0 0,1 4 1 0 0,2 3 0 0 0,2 4 0 0 0,3 3-1 0 0,1 3 1 0 0,-4 9-116 0 0,61-43-33 0 0,1-1-1 0 0,1 2 1 0 0,1 0-1 0 0,0 1 1 0 0,2 1-1 0 0,0 1 1 0 0,1-1-1 0 0,1 2 1 0 0,2 0-1 0 0,0 0 1 0 0,1 1-1 0 0,2 0 1 0 0,0 1 0 0 0,2-1-1 0 0,0 1 1 0 0,2 0-1 0 0,1 1 1 0 0,0-1-1 0 0,2 0 1 0 0,1 1-1 0 0,2-1 1 0 0,0 0-1 0 0,1 0 1 0 0,2 0-1 0 0,0-1 1 0 0,2 0-1 0 0,0 0 1 0 0,9 14 33 0 0,-3-11 118 0 0,2-1 0 0 0,0-1 0 0 0,2-1 0 0 0,1 0 0 0 0,1-2 0 0 0,0 0 0 0 0,2-1 0 0 0,1-1 0 0 0,0-1 0 0 0,1-1 0 0 0,1-1 0 0 0,1-1 0 0 0,0-2 0 0 0,1 0 0 0 0,29 9-118 0 0,-8-5 350 0 0,2-3-1 0 0,0-1 1 0 0,0-3-1 0 0,1-1 1 0 0,0-3-1 0 0,1-3 1 0 0,0-1-1 0 0,49-5-349 0 0,-65-1 151 0 0,-1-1 0 0 0,0-2 0 0 0,1-1 0 0 0,-2-2 0 0 0,0-1 0 0 0,0-2-1 0 0,-1-1 1 0 0,0-2 0 0 0,-1-1 0 0 0,-1-1 0 0 0,0-2 0 0 0,-2-1 0 0 0,0-2 0 0 0,-1 0 0 0 0,-2-2 0 0 0,0-1 0 0 0,-1-1 0 0 0,-2-1-1 0 0,-1-1 1 0 0,-1-1 0 0 0,-1-1 0 0 0,-2-1 0 0 0,-1 0 0 0 0,-2-2 0 0 0,0 0 0 0 0,-3 0 0 0 0,-1-1 0 0 0,-1 0 0 0 0,-2-1-1 0 0,-1 0 1 0 0,-1-4-151 0 0,-1 14-10 0 0,-2-1 0 0 0,0 0 0 0 0,-1 0 0 0 0,-2 0 0 0 0,0 0 0 0 0,-2 0 0 0 0,-1 0 0 0 0,-1 1 0 0 0,-1-1 0 0 0,-1 1 0 0 0,-2 0 0 0 0,0 0 0 0 0,-2 1 0 0 0,0 0 0 0 0,-2 1-1 0 0,0 0 1 0 0,-2 1 0 0 0,-1 1 0 0 0,0 0 0 0 0,-1 0 0 0 0,-2 2 0 0 0,0 0 0 0 0,0 1 0 0 0,-18-12 10 0 0,15 17-190 0 0,-1 1-1 0 0,1 2 1 0 0,-2 0 0 0 0,0 1-1 0 0,0 1 1 0 0,0 1 0 0 0,-1 1 0 0 0,0 1-1 0 0,0 2 1 0 0,0 0 0 0 0,-1 1-1 0 0,1 2 1 0 0,0 0 0 0 0,-13 3 190 0 0,24-2-251 0 0,0 1 0 0 0,0 0 1 0 0,1 1-1 0 0,-1 0 1 0 0,1 1-1 0 0,0 0 0 0 0,0 1 1 0 0,0 1-1 0 0,1 0 0 0 0,0 0 1 0 0,0 1-1 0 0,0 0 0 0 0,1 1 1 0 0,0 1-1 0 0,0-1 1 0 0,1 2-1 0 0,1-1 0 0 0,-1 1 1 0 0,1 0-1 0 0,1 1 0 0 0,0 0 1 0 0,1 0-1 0 0,0 0 0 0 0,0 1 1 0 0,1 0-1 0 0,1 0 1 0 0,0 0-1 0 0,0 1 251 0 0,-7 96-4617 0 0,10-72 232 0 0</inkml:trace>
  <inkml:trace contextRef="#ctx0" brushRef="#br2" timeOffset="-78594.96">17375 1696 2393 0 0,'0'0'1204'0'0,"0"0"-388"0"0,0 0-187 0 0,0 0-83 0 0,0 0-49 0 0,0 0-81 0 0,0 0-134 0 0,0 0-92 0 0,0 0-97 0 0,0 0-39 0 0,0 0 37 0 0,-34-26-51 0 0,-107-78-48 0 0,136 100 1 0 0,1 1 0 0 0,-1 0 0 0 0,1 0 1 0 0,-1 1-1 0 0,0-1 0 0 0,0 1 0 0 0,0 0 0 0 0,-1 0 1 0 0,1 1-1 0 0,0 0 0 0 0,-1 0 0 0 0,1 0 0 0 0,-1 0 1 0 0,1 1-1 0 0,-1 0 0 0 0,1 0 0 0 0,-1 0 0 0 0,1 1 1 0 0,-1 0-1 0 0,-1 0 7 0 0,-12 2-47 0 0,-51 10 9 0 0,0 4-1 0 0,1 2 0 0 0,1 3 0 0 0,1 3 1 0 0,1 3-1 0 0,-40 25 39 0 0,30-15 19 0 0,1 4-1 0 0,3 3 1 0 0,1 3-1 0 0,3 3 1 0 0,2 3-1 0 0,2 3 1 0 0,3 2 0 0 0,3 3-1 0 0,2 3 1 0 0,3 2-1 0 0,3 2 1 0 0,-31 60-19 0 0,62-92-3 0 0,2 0 0 0 0,2 1 0 0 0,2 1 0 0 0,1 1 0 0 0,1 0 1 0 0,3 0-1 0 0,1 0 0 0 0,2 1 0 0 0,2 0 0 0 0,2 0 0 0 0,2 1 0 0 0,1-1 1 0 0,2 0-1 0 0,3 5 3 0 0,-2-15 70 0 0,2 0 1 0 0,1-1 0 0 0,1 0 0 0 0,2 0-1 0 0,1-1 1 0 0,1-1 0 0 0,1 0 0 0 0,2-1 0 0 0,1 0-1 0 0,1-2 1 0 0,1 0 0 0 0,1-1 0 0 0,1 0-1 0 0,1-2 1 0 0,1-1 0 0 0,1-1 0 0 0,1 0-1 0 0,20 10-70 0 0,8-4 221 0 0,1-2-1 0 0,1-2 1 0 0,2-3-1 0 0,-1-2 0 0 0,2-3 1 0 0,0-2-1 0 0,1-3 0 0 0,0-3 1 0 0,0-2-1 0 0,0-2 1 0 0,0-3-1 0 0,0-3 0 0 0,0-2 1 0 0,0-3-1 0 0,-1-3 1 0 0,47-15-221 0 0,-41 6 235 0 0,0-3 0 0 0,-2-2 0 0 0,-1-3 0 0 0,-1-3 0 0 0,-1-2 1 0 0,-3-3-1 0 0,0-2 0 0 0,-3-3 0 0 0,-1-2 0 0 0,-3-2 1 0 0,-1-2-1 0 0,-3-2 0 0 0,-2-2 0 0 0,-2-2 0 0 0,-3-2 1 0 0,-2-2-1 0 0,0-5-235 0 0,-19 37 21 0 0,-2-2 1 0 0,0 0-1 0 0,-2 0 1 0 0,-1-1 0 0 0,-2-1-1 0 0,-1 0 1 0 0,-1 0-1 0 0,-1-1 1 0 0,-2 0-1 0 0,-1 0 1 0 0,-1-1-1 0 0,-2 1 1 0 0,-2-1 0 0 0,0 1-1 0 0,-2 0 1 0 0,-1 0-1 0 0,-2 0 1 0 0,-1 0-1 0 0,-1 1 1 0 0,-2 0-1 0 0,-1 0 1 0 0,-1 1 0 0 0,-2 1-1 0 0,-15-25-21 0 0,6 27-126 0 0,-2 0 0 0 0,0 2 0 0 0,-2 0 0 0 0,0 2 0 0 0,-2 1 0 0 0,0 2 0 0 0,-2 0 0 0 0,0 2 0 0 0,0 1 0 0 0,-2 2 0 0 0,0 1 0 0 0,0 2 0 0 0,-1 1 0 0 0,0 2 0 0 0,-1 1 0 0 0,0 1 0 0 0,0 2 0 0 0,0 2 0 0 0,-1 1 0 0 0,1 2 0 0 0,0 1 0 0 0,-1 2 0 0 0,1 1 0 0 0,1 2 0 0 0,-1 2 0 0 0,1 1 0 0 0,1 1 0 0 0,0 2 0 0 0,-11 6 126 0 0,8 0-161 0 0,0 2-1 0 0,1 1 1 0 0,1 2-1 0 0,1 1 1 0 0,2 2-1 0 0,0 1 1 0 0,2 1-1 0 0,1 2 1 0 0,2 1-1 0 0,1 1 1 0 0,-18 30 161 0 0,18-21-899 0 0,2 1-1 0 0,2 1 1 0 0,2 1 0 0 0,2 0-1 0 0,1 2 1 0 0,1 9 899 0 0,-2 11-5500 0 0</inkml:trace>
  <inkml:trace contextRef="#ctx0" brushRef="#br2" timeOffset="-77810.622">16015 8826 3601 0 0,'0'0'461'0'0,"0"0"-135"0"0,0 0-169 0 0,0 0-132 0 0,0 0-54 0 0,0 0-20 0 0,0 0 17 0 0,0 0 58 0 0,0 0 118 0 0,0 0 304 0 0,0 0 417 0 0,1 6 324 0 0,17 15 690 0 0,19-49-218 0 0,-9 4-1390 0 0,-2-2 0 0 0,0-1 1 0 0,-2-1-1 0 0,-1 0 0 0 0,-1-2 1 0 0,-2-1-1 0 0,-1-1 0 0 0,-1 0 1 0 0,-2-1-1 0 0,-1-1 0 0 0,-2-1 1 0 0,-1 0-1 0 0,-2 0 1 0 0,-1-1-1 0 0,-2 0 0 0 0,-1-1 1 0 0,-1-29-272 0 0,-3 48-23 0 0,-1-1 0 0 0,-1 0 0 0 0,-1 0 0 0 0,-1 0 1 0 0,0 1-1 0 0,-1-1 0 0 0,-1 0 0 0 0,-1 1 0 0 0,-1 0 0 0 0,0 0 1 0 0,-2 1-1 0 0,0 0 0 0 0,0 0 0 0 0,-2 1 0 0 0,0 0 0 0 0,-1 0 1 0 0,0 1-1 0 0,-1 1 0 0 0,-1 0 0 0 0,0 1 0 0 0,-1 0 1 0 0,-1 1-1 0 0,0 0 0 0 0,0 1 0 0 0,-1 1 0 0 0,-1 1 0 0 0,-2-1 23 0 0,-9 0-166 0 0,-1 1-1 0 0,-1 1 1 0 0,1 2-1 0 0,-1 1 1 0 0,0 1-1 0 0,-1 2 0 0 0,1 1 1 0 0,0 1-1 0 0,-1 2 1 0 0,1 1-1 0 0,0 1 0 0 0,0 2 1 0 0,1 0-1 0 0,-1 2 1 0 0,1 2-1 0 0,1 1 0 0 0,0 0 1 0 0,1 2-1 0 0,0 2 1 0 0,1 0-1 0 0,0 2 1 0 0,1 0-1 0 0,-18 19 167 0 0,5-6-33 0 0,1 1 0 0 0,2 2 1 0 0,2 1-1 0 0,1 2 0 0 0,1 1 0 0 0,2 1 1 0 0,2 2-1 0 0,2 1 0 0 0,1 0 1 0 0,3 2-1 0 0,1 1 0 0 0,2 0 0 0 0,2 2 1 0 0,2 0-1 0 0,2 0 0 0 0,2 1 0 0 0,2 1 1 0 0,1 20 32 0 0,3-41 16 0 0,2 0 1 0 0,1 1 0 0 0,1-1-1 0 0,2 0 1 0 0,0 0 0 0 0,2 0 0 0 0,1 0-1 0 0,1-1 1 0 0,2 1 0 0 0,0-1 0 0 0,2-1-1 0 0,0 0 1 0 0,2 0 0 0 0,1-1-1 0 0,1-1 1 0 0,0 0 0 0 0,2-1 0 0 0,1 0-1 0 0,1-2 1 0 0,0 0 0 0 0,2 0 0 0 0,14 9-17 0 0,-16-17 178 0 0,1-1 0 0 0,1 0 1 0 0,0-2-1 0 0,0 0 0 0 0,1-2 1 0 0,0 0-1 0 0,1-1 0 0 0,-1-1 1 0 0,1-1-1 0 0,0-1 0 0 0,0-1 1 0 0,0-1-1 0 0,0-1 0 0 0,0-1 1 0 0,0-1-1 0 0,0 0 0 0 0,0-2 1 0 0,0-1-1 0 0,-1 0 0 0 0,0-2 1 0 0,0 0-1 0 0,9-6-178 0 0,20-15 294 0 0,-1-2 0 0 0,-2-3 0 0 0,-1-1 0 0 0,-1-3 0 0 0,-3-1-1 0 0,0-2 1 0 0,-3-2 0 0 0,-2-1 0 0 0,-1-3 0 0 0,-3 0 0 0 0,21-40-294 0 0,-38 61 3 0 0,-2-2 0 0 0,-1 0 0 0 0,0 0-1 0 0,-2-1 1 0 0,-2-1 0 0 0,0 1 0 0 0,-2-2 0 0 0,-1 1 0 0 0,-2-1 0 0 0,0 0 0 0 0,-2 0 0 0 0,-2 0 0 0 0,0 0 0 0 0,-2 0 0 0 0,-2 0 0 0 0,0 0 0 0 0,-2 1-1 0 0,-1 0 1 0 0,-1 0 0 0 0,-2 0 0 0 0,-1 1 0 0 0,-1 1 0 0 0,-1 0 0 0 0,-2 0 0 0 0,0 2 0 0 0,-6-6-3 0 0,6 10-133 0 0,-1 0 0 0 0,-1 2 0 0 0,0 0 0 0 0,-2 1 0 0 0,0 1 0 0 0,-1 1 0 0 0,0 0 0 0 0,-1 2 0 0 0,-1 0 0 0 0,-1 2 0 0 0,1 0 0 0 0,-2 2 0 0 0,0 0 0 0 0,0 2 0 0 0,0 0 0 0 0,-1 2 0 0 0,0 0 0 0 0,-1 2 0 0 0,1 1 0 0 0,-1 1 0 0 0,1 1 0 0 0,-1 2 0 0 0,0 0 0 0 0,-2 2 133 0 0,18-1-197 0 0,0 0-1 0 0,0 1 1 0 0,0 1-1 0 0,0-1 0 0 0,0 1 1 0 0,1 1-1 0 0,-1 0 0 0 0,1 0 1 0 0,1 1-1 0 0,-1 0 1 0 0,1 1-1 0 0,0 0 0 0 0,0 0 1 0 0,1 1-1 0 0,0 0 0 0 0,0 0 1 0 0,1 0-1 0 0,0 1 0 0 0,1 0 1 0 0,-3 5 197 0 0,-33 131-5902 0 0,39-111 1100 0 0</inkml:trace>
  <inkml:trace contextRef="#ctx0" brushRef="#br2" timeOffset="-77281.884">15872 5989 7538 0 0,'0'0'644'0'0,"0"0"-359"0"0,0 0-500 0 0,0 0-406 0 0,0 0 61 0 0,0 0 340 0 0,0 0 436 0 0,0 0 395 0 0,0 0 53 0 0,33-8-65 0 0,108-29-86 0 0,-106 27-289 0 0,-1-3 0 0 0,0 0 0 0 0,-1-3 0 0 0,-1 0 0 0 0,0-2 0 0 0,25-20-224 0 0,-33 23 119 0 0,29-15 207 0 0,-1-3 1 0 0,-1-1-1 0 0,-2-3 1 0 0,-2-2-1 0 0,-1-2 1 0 0,-2-2-1 0 0,-2-2 1 0 0,-2-2-1 0 0,-3-1 1 0 0,6-12-327 0 0,-38 53 40 0 0,0-1 0 0 0,0 1 0 0 0,-1-1 0 0 0,0 0 0 0 0,0-1 0 0 0,-1 1 0 0 0,0-1 0 0 0,0 0 0 0 0,-1 0 0 0 0,0 1 0 0 0,-1-1 0 0 0,0-1 0 0 0,0 1 0 0 0,-1 0 0 0 0,0 0 0 0 0,0 0 0 0 0,-1 0 1 0 0,-1 0-1 0 0,0 0 0 0 0,0 0 0 0 0,0 0 0 0 0,-1 1 0 0 0,0-1 0 0 0,-1 1 0 0 0,0 0 0 0 0,0 0 0 0 0,-1 0 0 0 0,0 0 0 0 0,0 1 0 0 0,-1 0 0 0 0,0 0 0 0 0,0 0 0 0 0,-1 1 0 0 0,0 0 0 0 0,-7-5-40 0 0,-20-2-174 0 0,0 2 0 0 0,-1 0-1 0 0,0 3 1 0 0,-1 1 0 0 0,0 1-1 0 0,-1 3 1 0 0,1 0 0 0 0,0 3-1 0 0,-1 0 1 0 0,1 3 0 0 0,-21 4 174 0 0,26-6-85 0 0,1 2 1 0 0,-1 2 0 0 0,1 0 0 0 0,-1 2 0 0 0,1 1-1 0 0,1 2 1 0 0,0 0 0 0 0,0 2 0 0 0,1 2 0 0 0,1 0 0 0 0,0 2-1 0 0,1 0 1 0 0,1 2 0 0 0,1 1 0 0 0,0 1 0 0 0,-15 18 84 0 0,33-30-10 0 0,1 1 1 0 0,0-1 0 0 0,0 1 0 0 0,1 0 0 0 0,0 1 0 0 0,1-1 0 0 0,0 1 0 0 0,1 0-1 0 0,0-1 1 0 0,0 1 0 0 0,1 0 0 0 0,0 0 0 0 0,1 0 0 0 0,0 0 0 0 0,0 1-1 0 0,1-1 1 0 0,1-1 0 0 0,-1 1 0 0 0,2 0 0 0 0,-1 0 0 0 0,1-1 0 0 0,1 1 0 0 0,0-1-1 0 0,0 0 1 0 0,1 0 0 0 0,0 0 0 0 0,0-1 0 0 0,1 0 0 0 0,0 0 0 0 0,1 0-1 0 0,0-1 1 0 0,0 0 0 0 0,1 0 0 0 0,-1-1 0 0 0,1 1 0 0 0,1-2 0 0 0,-1 1-1 0 0,1-1 1 0 0,0-1 0 0 0,2 1 9 0 0,43 17 196 0 0,0-1-1 0 0,2-4 1 0 0,0-2-1 0 0,1-2 1 0 0,1-3-1 0 0,-1-2 1 0 0,1-3-1 0 0,1-2 1 0 0,-1-3-1 0 0,32-4-195 0 0,-69 4-61 0 0,392-28-3272 0 0,-147-22-1992 0 0,-195 32 136 0 0</inkml:trace>
  <inkml:trace contextRef="#ctx0" brushRef="#br2" timeOffset="-76577.548">22659 3576 6905 0 0,'0'0'1321'0'0,"0"0"64"0"0,0 0-7 0 0,0 0-160 0 0,0 0-258 0 0,0 0-293 0 0,0 0-247 0 0,-29-34-171 0 0,-89-106-84 0 0,-13-61 626 0 0,120 181-820 0 0,0 0-1 0 0,-1 1 0 0 0,0 0 1 0 0,-2 1-1 0 0,0 1 0 0 0,-1 0 0 0 0,-1 1 1 0 0,0 1-1 0 0,-1 0 0 0 0,-1 1 1 0 0,0 1-1 0 0,-1 1 0 0 0,-1 1 1 0 0,0 0-1 0 0,0 1 0 0 0,-1 1 1 0 0,0 2-1 0 0,0 0 0 0 0,-22-4 30 0 0,-22 9-225 0 0,-1 3-1 0 0,0 4 0 0 0,1 2 1 0 0,0 3-1 0 0,0 2 1 0 0,1 4-1 0 0,1 2 0 0 0,1 3 1 0 0,1 3-1 0 0,1 2 1 0 0,1 3-1 0 0,-40 27 226 0 0,27-15-8 0 0,2 4 0 0 0,2 2 0 0 0,2 3 0 0 0,2 3 0 0 0,3 3-1 0 0,-21 27 9 0 0,48-46-83 0 0,2 0 0 0 0,2 3 0 0 0,1 0 0 0 0,2 2 0 0 0,3 1 0 0 0,1 1 0 0 0,1 1 0 0 0,3 0 0 0 0,2 2 0 0 0,2 0 0 0 0,-2 18 83 0 0,11-35 47 0 0,2 0-1 0 0,0 0 0 0 0,2 1 0 0 0,2 0 0 0 0,0-1 1 0 0,2 1-1 0 0,2-1 0 0 0,0 0 0 0 0,2 0 0 0 0,1 0 1 0 0,2-1-1 0 0,1 0 0 0 0,1 0 0 0 0,1-1 0 0 0,2-1 1 0 0,1 0-1 0 0,0-1 0 0 0,2 0 0 0 0,1-2 0 0 0,2 0 1 0 0,0-1-1 0 0,1-1 0 0 0,1-1 0 0 0,1 0 0 0 0,1-2 1 0 0,1-1-1 0 0,0-1 0 0 0,10 4-46 0 0,22 3 305 0 0,1-3-1 0 0,1-2 1 0 0,1-3-1 0 0,0-2 1 0 0,1-3 0 0 0,0-2-1 0 0,1-4 1 0 0,-1-2 0 0 0,1-2-1 0 0,0-4 1 0 0,0-2-1 0 0,39-9-304 0 0,-51 7 241 0 0,-1-3 0 0 0,0-1 0 0 0,0-3 0 0 0,-2-2-1 0 0,0-1 1 0 0,-1-3 0 0 0,0-2 0 0 0,-2-2 0 0 0,-1-1-1 0 0,-1-3 1 0 0,-1-1 0 0 0,-1-2 0 0 0,-2-2 0 0 0,-2-1-1 0 0,-1-2 1 0 0,10-15-241 0 0,-12 14 120 0 0,-2-1-1 0 0,-1-1 1 0 0,-2-2 0 0 0,-2-1-1 0 0,-2-1 1 0 0,-2-1-1 0 0,-1 0 1 0 0,-3-2-1 0 0,-2-1 1 0 0,-1 0-1 0 0,-3 0 1 0 0,-2-1-1 0 0,-2-1 1 0 0,-2 0 0 0 0,-2 0-1 0 0,-2 0 1 0 0,-5-35-120 0 0,-2 58-85 0 0,-1 0 0 0 0,-2 1-1 0 0,0 0 1 0 0,-2 0 0 0 0,-1 1 0 0 0,-1 1 0 0 0,0-1 0 0 0,-2 2 0 0 0,-1 0 0 0 0,-1 1 0 0 0,0 0 0 0 0,-2 2 0 0 0,0 0-1 0 0,-1 0 1 0 0,-1 2 0 0 0,-1 1 0 0 0,0 0 0 0 0,-1 2 0 0 0,-1 0 0 0 0,0 2 0 0 0,-1 0 0 0 0,0 1 0 0 0,-4 1 85 0 0,-11-5-184 0 0,-1 2 1 0 0,-1 1 0 0 0,0 2 0 0 0,-1 2-1 0 0,0 2 1 0 0,0 2 0 0 0,0 1 0 0 0,0 3 0 0 0,-1 1-1 0 0,1 2 1 0 0,0 2 0 0 0,0 2 0 0 0,1 1-1 0 0,-7 5 184 0 0,6 1-412 0 0,1 2-1 0 0,1 1 1 0 0,0 3-1 0 0,1 1 1 0 0,1 2-1 0 0,1 1 0 0 0,2 3 1 0 0,0 0-1 0 0,-16 19 413 0 0,4 1-1739 0 0,2 3 0 0 0,2 1 0 0 0,2 2 0 0 0,3 2 0 0 0,-28 52 1739 0 0,33-45-5130 0 0</inkml:trace>
  <inkml:trace contextRef="#ctx0" brushRef="#br2" timeOffset="-75926.072">20412 9352 3297 0 0,'0'0'1832'0'0,"0"0"-1305"0"0,0 0-725 0 0,0 0-330 0 0,0 0 26 0 0,0 0 250 0 0,0 0 230 0 0,0 0 205 0 0,0 0 389 0 0,0 0 588 0 0,0 0 507 0 0,0 0 186 0 0,0 0-170 0 0,4-5-430 0 0,52-75-220 0 0,-4-2 0 0 0,-3-2 0 0 0,-4-2-1 0 0,-4-2 1 0 0,10-38-1033 0 0,-40 96 57 0 0,-1 0 0 0 0,-2-1 0 0 0,-2 1 0 0 0,0-1 0 0 0,-2-1-1 0 0,-2 1 1 0 0,0-1 0 0 0,-3 1 0 0 0,0 0 0 0 0,-2-1 0 0 0,-1 1 0 0 0,-2 0 0 0 0,-1 0 0 0 0,-1 1 0 0 0,-2 0 0 0 0,0 0-1 0 0,-3 1 1 0 0,-11-20-57 0 0,-1 16-142 0 0,-1 2-1 0 0,-1 0 0 0 0,-2 2 0 0 0,-1 1 1 0 0,-1 2-1 0 0,-2 1 0 0 0,0 1 0 0 0,-2 2 0 0 0,0 2 1 0 0,-1 0-1 0 0,-1 3 0 0 0,-1 1 0 0 0,0 2 1 0 0,-1 2-1 0 0,-1 1 0 0 0,0 2 0 0 0,0 1 1 0 0,0 3-1 0 0,-1 1 0 0 0,0 2 0 0 0,-11 2 143 0 0,10 1-127 0 0,1 1-1 0 0,0 2 0 0 0,0 1 1 0 0,1 3-1 0 0,-1 1 0 0 0,2 2 1 0 0,-1 2-1 0 0,2 1 0 0 0,0 2 1 0 0,0 2-1 0 0,2 1 1 0 0,0 2-1 0 0,2 1 0 0 0,0 2 1 0 0,2 1-1 0 0,0 2 0 0 0,2 1 1 0 0,1 2-1 0 0,1 0 0 0 0,2 2 1 0 0,1 1-1 0 0,2 1 0 0 0,1 1 1 0 0,2 1-1 0 0,-7 16 128 0 0,18-29 13 0 0,0 0 1 0 0,2 1-1 0 0,0 0 1 0 0,2 1-1 0 0,0-1 0 0 0,2 1 1 0 0,1 0-1 0 0,1 0 0 0 0,1-1 1 0 0,1 1-1 0 0,1 0 1 0 0,1 0-1 0 0,2-1 0 0 0,0 1 1 0 0,1-1-1 0 0,2-1 0 0 0,0 1 1 0 0,2-1-1 0 0,0 0 1 0 0,2-1-1 0 0,0-1 0 0 0,2 0 1 0 0,0 0-1 0 0,1-2 0 0 0,1 0 1 0 0,1 0-1 0 0,0-2 0 0 0,2 0 1 0 0,0-1-1 0 0,1 0 1 0 0,0-2-1 0 0,1-1 0 0 0,1 0 1 0 0,0-2-1 0 0,6 2-13 0 0,3 1 193 0 0,2-2-1 0 0,-1-1 1 0 0,1-2-1 0 0,1-1 1 0 0,0-1-1 0 0,0-2 1 0 0,0-2-1 0 0,0-1 1 0 0,1-1-1 0 0,-1-2 1 0 0,0-2-1 0 0,1-1 1 0 0,-1-1-1 0 0,-1-2 1 0 0,1-2-1 0 0,-1 0 1 0 0,-1-3-1 0 0,0 0 1 0 0,0-3-1 0 0,-2 0 1 0 0,1-2-1 0 0,-2-1 1 0 0,4-5-193 0 0,5-3 151 0 0,0-3 0 0 0,-2-1 0 0 0,-2-1 0 0 0,-1-2 0 0 0,-1-1 0 0 0,-2-2 0 0 0,-1-1 0 0 0,-2-1 0 0 0,-2-1 0 0 0,-2-2 0 0 0,-1 0 0 0 0,-2-2 0 0 0,-2 0 0 0 0,-2-1 0 0 0,-2 0 0 0 0,-1-1 0 0 0,-3-1 0 0 0,-2 0 0 0 0,-1 0 0 0 0,-3-1 0 0 0,-2-23-151 0 0,-3 49-137 0 0,-2 0 0 0 0,-1 0 0 0 0,0 1 0 0 0,-1 0-1 0 0,-2 0 1 0 0,0 0 0 0 0,0 1 0 0 0,-2 0 0 0 0,-1 0 0 0 0,-10-15 137 0 0,-68-50-2857 0 0,-30 57-3553 0 0,38 69 271 0 0,66-27 2325 0 0</inkml:trace>
  <inkml:trace contextRef="#ctx0" brushRef="#br2" timeOffset="-75359.509">22726 6529 4185 0 0,'0'0'661'0'0,"0"0"153"0"0,-27-36 177 0 0,-86-119 42 0 0,7 4 804 0 0,69 95-1214 0 0,-2 2 0 0 0,-2 2 0 0 0,-3 1 0 0 0,-15-11-623 0 0,43 45 57 0 0,-1 1 1 0 0,-1 1-1 0 0,0 0 0 0 0,-1 1 0 0 0,-1 1 0 0 0,0 1 0 0 0,0 1 1 0 0,-2 0-1 0 0,1 2 0 0 0,-1 0 0 0 0,0 2 0 0 0,-1 0 0 0 0,0 2 1 0 0,0 0-1 0 0,0 1 0 0 0,0 2 0 0 0,-1 0 0 0 0,1 2 1 0 0,-1 0-1 0 0,1 2 0 0 0,0 1 0 0 0,-1 0 0 0 0,-20 7-57 0 0,-7 7-118 0 0,1 1 1 0 0,1 4-1 0 0,1 1 0 0 0,0 2 1 0 0,2 2-1 0 0,2 3 0 0 0,0 1 0 0 0,2 2 1 0 0,1 2-1 0 0,2 2 0 0 0,-23 28 118 0 0,47-49-36 0 0,1 0-1 0 0,0 1 1 0 0,1 1-1 0 0,1 0 1 0 0,1 1-1 0 0,1 0 1 0 0,0 0-1 0 0,2 1 1 0 0,0 0-1 0 0,1 1 1 0 0,1 0-1 0 0,1 0 1 0 0,1 1-1 0 0,0-1 1 0 0,2 1-1 0 0,1-1 1 0 0,0 1-1 0 0,2 0 1 0 0,0 0-1 0 0,2-1 1 0 0,0 1-1 0 0,1-1 1 0 0,2 0-1 0 0,0 0 1 0 0,1 0-1 0 0,1-1 1 0 0,1 0-1 0 0,0-1 1 0 0,2 0-1 0 0,4 6 37 0 0,5-2 182 0 0,0-1 0 0 0,2-1 0 0 0,0 0-1 0 0,1-2 1 0 0,2-1 0 0 0,-1 0 0 0 0,2-2 0 0 0,0-1-1 0 0,1-1 1 0 0,1-2 0 0 0,0 0 0 0 0,0-2 0 0 0,1-1-1 0 0,0-1 1 0 0,1-2 0 0 0,18 2-182 0 0,8-1 318 0 0,0-2-1 0 0,1-3 1 0 0,-1-2-1 0 0,1-2 1 0 0,-1-3-1 0 0,0-3 1 0 0,0-2-1 0 0,25-9-317 0 0,-43 10 229 0 0,0-3 0 0 0,0-1 0 0 0,-2-2 0 0 0,0-1 0 0 0,0-2 0 0 0,-2-1 0 0 0,0-2 0 0 0,-1-1 0 0 0,-1-2 0 0 0,-2-1 0 0 0,0-2 0 0 0,-2 0 0 0 0,-1-2 0 0 0,-1-1 0 0 0,-1-1 0 0 0,-2-1 0 0 0,-1-2 0 0 0,-2 0 0 0 0,8-20-229 0 0,-22 39-16 0 0,0-1 1 0 0,-1 0-1 0 0,-1-1 0 0 0,-1 1 1 0 0,0 0-1 0 0,-1-1 1 0 0,-1 0-1 0 0,0 1 0 0 0,-1-1 1 0 0,-1 0-1 0 0,-1 0 1 0 0,0 1-1 0 0,-2-1 0 0 0,1 1 1 0 0,-2 0-1 0 0,0 0 1 0 0,-1 0-1 0 0,-1 1 0 0 0,0 0 1 0 0,-1 0-1 0 0,0 1 0 0 0,-2 0 1 0 0,1 0-1 0 0,-2 1 1 0 0,0 0-1 0 0,0 1 0 0 0,-1 1 1 0 0,-1-1-1 0 0,1 2 1 0 0,-16-10 15 0 0,7 4-354 0 0,-1 1 1 0 0,-1 1-1 0 0,0 1 1 0 0,-1 1-1 0 0,0 1 1 0 0,-1 1-1 0 0,0 1 1 0 0,-1 1-1 0 0,0 2 1 0 0,0 0-1 0 0,0 2 1 0 0,-1 0-1 0 0,0 2 1 0 0,1 1-1 0 0,-1 2 1 0 0,0 0-1 0 0,-18 4 354 0 0,35-2-691 0 0,0 1-1 0 0,0 0 0 0 0,0 0 0 0 0,1 1 1 0 0,0 0-1 0 0,-1 1 0 0 0,2-1 0 0 0,-1 2 1 0 0,1-1-1 0 0,0 2 0 0 0,0-1 1 0 0,1 1-1 0 0,-5 7 692 0 0,2 1-5268 0 0</inkml:trace>
  <inkml:trace contextRef="#ctx0" brushRef="#br2" timeOffset="-74664.509">25011 3220 4633 0 0,'0'0'852'0'0,"0"0"34"0"0,0 0 49 0 0,0 0-87 0 0,-2-37-80 0 0,-10-177 365 0 0,14-268 4099 0 0,-3 471-5287 0 0,-1-1-1 0 0,0 2 1 0 0,0-1 0 0 0,-1 0-1 0 0,-1 0 1 0 0,0 1-1 0 0,0 0 1 0 0,-1 0-1 0 0,0 0 1 0 0,-1 0-1 0 0,0 1 1 0 0,-1 0 0 0 0,0 0-1 0 0,0 0 1 0 0,-1 1-1 0 0,0 1 1 0 0,0-1-1 0 0,-1 1 1 0 0,0 0 0 0 0,0 1-1 0 0,0 0 1 0 0,-1 1-1 0 0,0 0 1 0 0,0 0-1 0 0,-1 1 1 0 0,1 0-1 0 0,-9-1 56 0 0,-11-3-214 0 0,-1 1-1 0 0,0 1 0 0 0,0 1 0 0 0,0 2 0 0 0,-1 2 0 0 0,1 0 0 0 0,-1 2 0 0 0,1 2 0 0 0,-12 3 215 0 0,4 1-83 0 0,1 2-1 0 0,1 2 1 0 0,-1 2 0 0 0,2 1 0 0 0,0 2 0 0 0,1 1 0 0 0,0 2-1 0 0,2 1 1 0 0,0 2 0 0 0,1 1 0 0 0,2 1 0 0 0,0 2-1 0 0,-4 7 84 0 0,17-17-33 0 0,1 1 0 0 0,0 1-1 0 0,1 1 1 0 0,1 0-1 0 0,1 1 1 0 0,1 0 0 0 0,1 1-1 0 0,0 0 1 0 0,2 1-1 0 0,0 0 1 0 0,2 0 0 0 0,0 1-1 0 0,1 0 1 0 0,2 1-1 0 0,0-1 1 0 0,2 1-1 0 0,0-1 1 0 0,2 1 0 0 0,0 0-1 0 0,2-1 1 0 0,1 1-1 0 0,2 7 34 0 0,0-14 30 0 0,1 1 0 0 0,1-1 0 0 0,0 0-1 0 0,1 0 1 0 0,1-1 0 0 0,1 0 0 0 0,0-1-1 0 0,1 0 1 0 0,0 0 0 0 0,1-2 0 0 0,1 1-1 0 0,1-1 1 0 0,-1-1 0 0 0,2 0-1 0 0,0-2 1 0 0,0 1 0 0 0,1-2 0 0 0,5 3-30 0 0,12 5 150 0 0,0-2 0 0 0,0-1 0 0 0,2-1 0 0 0,-1-2 0 0 0,2-2 1 0 0,-1-1-1 0 0,1-1 0 0 0,33 0-150 0 0,-15-5 238 0 0,1-2 0 0 0,0-3 0 0 0,-1-3 0 0 0,1-1 1 0 0,-2-3-1 0 0,1-3 0 0 0,-1-1 0 0 0,-1-3 0 0 0,-1-3 0 0 0,-1-1 0 0 0,0-3 0 0 0,-2-2 1 0 0,-1-1-1 0 0,-1-3 0 0 0,-1-2 0 0 0,13-15-238 0 0,-38 31 21 0 0,-1-1 0 0 0,-1 0 1 0 0,-1-2-1 0 0,-1 0 0 0 0,0-1 0 0 0,-2 0 0 0 0,0-1 1 0 0,-1-1-1 0 0,0-2-21 0 0,-1-77-6206 0 0,-18 85-2429 0 0</inkml:trace>
  <inkml:trace contextRef="#ctx0" brushRef="#br2" timeOffset="-73691.457">9014 4455 2737 0 0,'0'0'1257'0'0,"0"0"-299"0"0,0 0-158 0 0,0 0-123 0 0,0 0-209 0 0,0 0-267 0 0,0 0-239 0 0,0 0-177 0 0,0 0-102 0 0,0 0 18 0 0,0 0 71 0 0,-32 5 88 0 0,-103 16 70 0 0,62 25 37 0 0,62-31 35 0 0,-53 64 119 0 0,4 3 0 0 0,4 3 0 0 0,3 2 0 0 0,3 5-121 0 0,27-48 30 0 0,1 1 0 0 0,3 1 0 0 0,1 1 0 0 0,3 1 0 0 0,2 0 0 0 0,-2 18-30 0 0,10-35-8 0 0,1 1 0 0 0,1-1 1 0 0,2 1-1 0 0,1-1 0 0 0,2 1 0 0 0,4 22 8 0 0,-3-35 131 0 0,0-1-1 0 0,2 0 0 0 0,0 1 0 0 0,1-2 0 0 0,0 1 0 0 0,2-1 1 0 0,0 0-1 0 0,1 0 0 0 0,0-1 0 0 0,2 0 0 0 0,0-1 1 0 0,0 0-1 0 0,2-1 0 0 0,0 0 0 0 0,0-1 0 0 0,1-1 1 0 0,1 0-1 0 0,0 0 0 0 0,0-2 0 0 0,1 0 0 0 0,1-1 1 0 0,-1 0-1 0 0,2-2 0 0 0,-1 0 0 0 0,1 0 0 0 0,0-2 0 0 0,0 0 1 0 0,1-2-1 0 0,0 1-130 0 0,18-5 312 0 0,0-1 0 0 0,-1-1 0 0 0,1-2 0 0 0,0-2 0 0 0,-1-1 0 0 0,-1-2 0 0 0,1-1 0 0 0,-2-2 0 0 0,0-2 0 0 0,0-1 0 0 0,-1-1 0 0 0,-2-2 0 0 0,1-1 0 0 0,-2-1 0 0 0,-1-2 0 0 0,-1-1 0 0 0,-1-1 0 0 0,-1-2 0 0 0,-1 0 0 0 0,-1-2 0 0 0,6-12-312 0 0,-1 5 157 0 0,-2-2 0 0 0,-1-1 0 0 0,-2-1 0 0 0,-1-1 0 0 0,-3-1 1 0 0,-1-1-1 0 0,-3 0 0 0 0,-1-1 0 0 0,-2-1 0 0 0,-2-1 0 0 0,-2 1 0 0 0,-2-2 0 0 0,-3 1 0 0 0,-1 0 0 0 0,-2-28-157 0 0,-3 54-56 0 0,0 0-1 0 0,-1-1 0 0 0,0 1 0 0 0,-2 1 0 0 0,-1-1 0 0 0,0 1 1 0 0,-1 0-1 0 0,-2 0 0 0 0,1 1 0 0 0,-2 0 0 0 0,-1 1 0 0 0,0 0 0 0 0,-1 0 1 0 0,0 1-1 0 0,-2 1 0 0 0,0 0 0 0 0,0 1 0 0 0,-1 1 0 0 0,-1 0 1 0 0,0 1-1 0 0,-1 0 0 0 0,-1 2 0 0 0,1 0 0 0 0,-2 1 0 0 0,1 1 1 0 0,-1 0-1 0 0,0 1 0 0 0,-1 2 0 0 0,-3-1 57 0 0,-4 3-202 0 0,0 1 0 0 0,-1 1 0 0 0,1 2-1 0 0,-1 1 1 0 0,1 1 0 0 0,0 1 0 0 0,0 1 0 0 0,0 1 0 0 0,1 2-1 0 0,0 1 1 0 0,1 1 0 0 0,-1 1 0 0 0,2 1 0 0 0,0 1 0 0 0,0 1 0 0 0,1 1-1 0 0,1 1 1 0 0,-13 13 202 0 0,-2 4-142 0 0,1 1 0 0 0,2 1 0 0 0,1 2 0 0 0,2 1 0 0 0,2 2 0 0 0,1 1 0 0 0,2 1-1 0 0,2 1 1 0 0,2 1 0 0 0,1 5 142 0 0,-54 243-5113 0 0,64-229-2127 0 0</inkml:trace>
  <inkml:trace contextRef="#ctx0" brushRef="#br2" timeOffset="-73291.688">8986 4871 2040 0 0,'0'0'2794'0'0,"0"0"-1328"0"0,0 0-324 0 0,0 0-208 0 0,0 0-480 0 0,0 0-518 0 0,0 0-352 0 0,0 0-108 0 0,0 0 144 0 0,0 0 197 0 0,0 0 130 0 0,0 0 57 0 0,0 0 21 0 0,-21 27-9 0 0,-63 87-5 0 0,41-1 89 0 0,39-85-44 0 0,-8 191-146 0 0,10-219-3250 0 0,0 0-652 0 0</inkml:trace>
  <inkml:trace contextRef="#ctx0" brushRef="#br2" timeOffset="-73038.436">8637 5198 6761 0 0,'0'0'1993'0'0,"0"0"-289"0"0,0 0-536 0 0,0 0-759 0 0,0 0-385 0 0,0 0-128 0 0,0 0 96 0 0,0 0 368 0 0,0 0 40 0 0,216-59-40 0 0,-152 50-136 0 0,9-1-152 0 0,7 6-32 0 0,3 1-160 0 0,1 3-720 0 0,0 0-1185 0 0,-21 3-3400 0 0,-25 1 432 0 0</inkml:trace>
  <inkml:trace contextRef="#ctx0" brushRef="#br1" timeOffset="-70151.834">9492 4671 4705 0 0,'0'0'4064'0'0,"0"0"-2200"0"0,0 0-809 0 0,0 0-411 0 0,0 0-359 0 0,0 0-218 0 0,0 0-119 0 0,0 0 3 0 0,0 0 15 0 0,0 0-14 0 0,0 0 11 0 0,1-33 26 0 0,0-169 229 0 0,-7 61 3094 0 0,3 138-3407 0 0,0 1 0 0 0,0-1 1 0 0,0 1-1 0 0,-1 0 0 0 0,1 0 0 0 0,-1 0 0 0 0,1 1 0 0 0,-1-1 0 0 0,1 1 0 0 0,-1 0 0 0 0,0 0 0 0 0,0 0 0 0 0,0 1 0 0 0,1-1 0 0 0,-1 1 0 0 0,0 0 0 0 0,0 0 0 0 0,0 0 0 0 0,0 1 0 0 0,0-1 0 0 0,0 1 0 0 0,1 0 0 0 0,-1 0 0 0 0,0 0 0 0 0,1 1 0 0 0,-1-1 1 0 0,1 1-1 0 0,-1 0 0 0 0,1 0 0 0 0,0 0 0 0 0,-1 0 0 0 0,1 1 0 0 0,0-1 0 0 0,-2 4 95 0 0,-4-2 96 0 0,-113 58-244 0 0,4 5 1 0 0,2 5 0 0 0,3 4-1 0 0,-27 31 148 0 0,62-45 143 0 0,4 3-1 0 0,2 3 1 0 0,-47 61-143 0 0,102-109 29 0 0,1 0 0 0 0,0 1 1 0 0,2 1-1 0 0,0 0 1 0 0,2 1-1 0 0,1 1 1 0 0,0 0-1 0 0,2 0 1 0 0,1 1-1 0 0,0 0 1 0 0,2 1-1 0 0,1-1 1 0 0,1 1-1 0 0,2 0 1 0 0,0 0-1 0 0,2 25-29 0 0,3-37 124 0 0,-1-1 0 0 0,2 0 0 0 0,0 1 0 0 0,1-1 1 0 0,0 0-1 0 0,1-1 0 0 0,0 0 0 0 0,1 0 0 0 0,0 0 0 0 0,1-1 0 0 0,0 1 0 0 0,1-2 0 0 0,0 0 0 0 0,1 0 0 0 0,0 0 0 0 0,0-1 1 0 0,1-1-1 0 0,1 0 0 0 0,-1 0 0 0 0,1-1 0 0 0,0-1 0 0 0,3 1-124 0 0,22 11 372 0 0,-1-3-1 0 0,2-1 1 0 0,0-2 0 0 0,0-1 0 0 0,1-2-1 0 0,0-2 1 0 0,6-1-372 0 0,-12 0 203 0 0,0-2 0 0 0,0-1 0 0 0,0-2 0 0 0,1-1 1 0 0,-1-2-1 0 0,0-1 0 0 0,0-1 0 0 0,0-2 0 0 0,-1-2 0 0 0,0-1 0 0 0,0-1 0 0 0,-1-1 1 0 0,0-2-1 0 0,-1-1 0 0 0,-1-2 0 0 0,26-18-203 0 0,-28 15 66 0 0,-2-2-1 0 0,-1-1 1 0 0,0-1-1 0 0,-2-1 1 0 0,0-1-1 0 0,-2-1 1 0 0,-1 0 0 0 0,-1-2-1 0 0,-1 0 1 0 0,-2-1-1 0 0,-1 0 1 0 0,-1-1-1 0 0,-1-1 1 0 0,-2 0 0 0 0,-1-1-1 0 0,-2 0 1 0 0,-1 0-1 0 0,-1 0 1 0 0,-2-1 0 0 0,-1 0-1 0 0,-1 0 1 0 0,-2 1-1 0 0,-2-1 1 0 0,-1 0-1 0 0,-1 1 1 0 0,-2 0 0 0 0,-1 0-1 0 0,-2 1 1 0 0,-3-6-66 0 0,-4-3-55 0 0,-2 1 0 0 0,-1 2 1 0 0,-2 0-1 0 0,-2 1 0 0 0,-1 1 1 0 0,-27-28 54 0 0,41 51-91 0 0,-1 1 0 0 0,0 0 1 0 0,0 1-1 0 0,-1 0 0 0 0,-1 1 1 0 0,1 0-1 0 0,-1 1 1 0 0,-1 1-1 0 0,0 0 0 0 0,0 1 1 0 0,0 1-1 0 0,-1 0 1 0 0,1 1-1 0 0,-1 1 0 0 0,0 0 1 0 0,0 1-1 0 0,0 1 1 0 0,-1 0-1 0 0,-12 2 91 0 0,-14 8-169 0 0,-1 2 1 0 0,1 2-1 0 0,1 1 1 0 0,1 3-1 0 0,0 1 1 0 0,1 2-1 0 0,1 2 1 0 0,1 1-1 0 0,1 2 1 0 0,1 2-1 0 0,-15 15 169 0 0,33-29-77 0 0,-266 230-320 0 0,266-224 228 0 0,1 0 1 0 0,0 1 0 0 0,2 1-1 0 0,0 0 1 0 0,2 1-1 0 0,0 1 1 0 0,2 0-1 0 0,0 0 1 0 0,2 1-1 0 0,0 1 1 0 0,2-1-1 0 0,0 1 1 0 0,1 10 168 0 0,1 98-5968 0 0,5-88-1499 0 0</inkml:trace>
  <inkml:trace contextRef="#ctx0" brushRef="#br1" timeOffset="-69182.544">8702 5010 4145 0 0,'0'0'1384'0'0,"0"0"115"0"0,0 0-71 0 0,0 0-247 0 0,0 0-249 0 0,0 0-309 0 0,0 0-455 0 0,0 0-655 0 0,0 0-777 0 0,0 0-350 0 0,0 0 163 0 0,1-12 516 0 0,1-8 752 0 0,1-2 278 0 0,10 57 1171 0 0,-9-14-861 0 0,-2 1 0 0 0,0 0 0 0 0,-2 1 0 0 0,0-1 0 0 0,-1 0 0 0 0,-2 0 0 0 0,0-1 0 0 0,-1 1 1 0 0,-2 0-1 0 0,0-1 0 0 0,-1 0 0 0 0,-8 17-405 0 0,-33 167 864 0 0,46-198-782 0 0,0 0 0 0 0,1 0 0 0 0,-1 0 0 0 0,2 0 0 0 0,-1 0 0 0 0,1 0 0 0 0,0 0 0 0 0,0 1 0 0 0,1-1 0 0 0,0 0 0 0 0,0 0 0 0 0,1 0 0 0 0,0 0 1 0 0,0-1-1 0 0,1 1 0 0 0,0 0 0 0 0,0-1 0 0 0,0 0 0 0 0,1 0 0 0 0,0 0 0 0 0,0 0 0 0 0,0 0 0 0 0,1-1 0 0 0,0 0 0 0 0,0 0 0 0 0,0 0 0 0 0,1-1 0 0 0,0 1 0 0 0,0-1 0 0 0,0-1 0 0 0,0 1 0 0 0,0-1 0 0 0,1 0 0 0 0,-1 0 0 0 0,5 0-82 0 0,46-7-42 0 0,27-30-4601 0 0,-80 32 4373 0 0,-1-1 1 0 0,1 1-1 0 0,-1-1 0 0 0,0 1 0 0 0,0-1 0 0 0,0 0 0 0 0,0-1 0 0 0,0 1 0 0 0,-1 0 0 0 0,1-1 0 0 0,-1 1 0 0 0,0-1 0 0 0,0 0 1 0 0,-1 0-1 0 0,1 0 0 0 0,-1 0 0 0 0,0 0 0 0 0,0 0 0 0 0,0 0 0 0 0,0 0 0 0 0,-1 0 0 0 0,1 0 0 0 0,-1-1 0 0 0,0 1 0 0 0,-1 0 0 0 0,1 0 1 0 0,-1 0-1 0 0,1-1 0 0 0,-1 1 0 0 0,-1 0 0 0 0,1 0 0 0 0,0 0 0 0 0,-2-1 270 0 0,-97-90-1668 0 0,75 78 1545 0 0,7 4 123 0 0</inkml:trace>
  <inkml:trace contextRef="#ctx0" brushRef="#br1" timeOffset="-68899.387">8413 5309 0 0 0,'0'0'2004'0'0,"0"0"-466"0"0,0 0 41 0 0,0 0 279 0 0,0 0 261 0 0,0 0-60 0 0,0 0-284 0 0,0 0-323 0 0,0 0-294 0 0,0 0-231 0 0,0 0-195 0 0,0 0-197 0 0,0 0-170 0 0,3-10-137 0 0,-1 6-204 0 0,0-1-1 0 0,0 1 0 0 0,1-1 1 0 0,-1 1-1 0 0,1 0 1 0 0,0 0-1 0 0,0 0 0 0 0,1 0 1 0 0,-1 1-1 0 0,1-1 1 0 0,0 1-1 0 0,-1 0 1 0 0,1 0-1 0 0,1 0 0 0 0,-1 0 1 0 0,0 1-1 0 0,1 0 1 0 0,-1 0-1 0 0,1 0 0 0 0,1 0-23 0 0,48-13 162 0 0,1 3 0 0 0,0 1 1 0 0,1 4-1 0 0,0 1 0 0 0,28 3-162 0 0,29-4 104 0 0,156-14-313 0 0,-265 86-5248 0 0,-5-45-1166 0 0,0-14-800 0 0</inkml:trace>
  <inkml:trace contextRef="#ctx0" brushRef="#br1" timeOffset="-67880.227">10334 8872 520 0 0,'0'0'3043'0'0,"0"0"-1457"0"0,0 0-382 0 0,0 0-177 0 0,0 0-303 0 0,0 0-330 0 0,0 0-243 0 0,0 0-38 0 0,0 0-72 0 0,0 0-62 0 0,0 0 18 0 0,-20-1-29 0 0,-62-2 88 0 0,5 37 600 0 0,61-20-426 0 0,-135 131 1239 0 0,137-126-1454 0 0,1 0 0 0 0,0 1 0 0 0,2 1 0 0 0,0 0 0 0 0,2 0 0 0 0,0 1 0 0 0,2 0 0 0 0,0 1-1 0 0,1 0 1 0 0,2 0 0 0 0,0 0 0 0 0,1 7-15 0 0,0-17 96 0 0,1 0-1 0 0,0 0 1 0 0,1 1-1 0 0,1-1 1 0 0,0 1-1 0 0,1-1 1 0 0,0 0-1 0 0,1 0 1 0 0,1 1-1 0 0,0-1 1 0 0,0-1-1 0 0,2 1 1 0 0,-1 0-1 0 0,2-1 1 0 0,-1 0-1 0 0,2 0 1 0 0,0-1-1 0 0,0 0 1 0 0,1 0-1 0 0,0 0 1 0 0,1-1-1 0 0,0 0 1 0 0,0-1-1 0 0,1 0 0 0 0,1-1 1 0 0,-1 0-1 0 0,2 0 1 0 0,5 2-96 0 0,24 4 600 0 0,0-2-1 0 0,1-2 1 0 0,0-1-1 0 0,1-3 1 0 0,0-1 0 0 0,0-2-1 0 0,0-2 1 0 0,41-5-600 0 0,-73 4 71 0 0,59-2 196 0 0,0-4-1 0 0,-1-2 1 0 0,0-4 0 0 0,0-2 0 0 0,-1-4 0 0 0,-1-2 0 0 0,-1-3 0 0 0,35-19-267 0 0,-74 30 92 0 0,-1-1 0 0 0,0 0 0 0 0,-1-2 0 0 0,0-1 0 0 0,-1-1 1 0 0,-1-1-1 0 0,-1-1 0 0 0,-1-1 0 0 0,0-1 0 0 0,-2-1 0 0 0,0 0 0 0 0,-1-2 1 0 0,-2 0-1 0 0,0 0 0 0 0,-2-2 0 0 0,0 0 0 0 0,-2-1 0 0 0,-1 0 0 0 0,-1 0 0 0 0,-2-1 1 0 0,-1-1-1 0 0,0 1 0 0 0,-3-1 0 0 0,1-6-92 0 0,-5 18-62 0 0,-1-1 1 0 0,0 0-1 0 0,-1 1 0 0 0,-1-1 0 0 0,-1 1 1 0 0,0 0-1 0 0,-1 0 0 0 0,-1 0 1 0 0,-1 1-1 0 0,0 0 0 0 0,-1 0 1 0 0,0 0-1 0 0,-2 1 0 0 0,0 1 1 0 0,0 0-1 0 0,-2 0 0 0 0,1 1 0 0 0,-2 0 1 0 0,0 1-1 0 0,0 1 0 0 0,-1 0 1 0 0,0 0-1 0 0,-12-5 62 0 0,-2-1-134 0 0,-1 1 1 0 0,-1 2-1 0 0,0 1 0 0 0,-1 1 1 0 0,0 2-1 0 0,-1 1 0 0 0,0 1 1 0 0,-1 2-1 0 0,1 1 0 0 0,-1 2 0 0 0,0 1 1 0 0,0 2-1 0 0,0 1 0 0 0,0 1 1 0 0,0 2-1 0 0,1 1 0 0 0,0 2 1 0 0,0 1-1 0 0,0 1 0 0 0,1 2 1 0 0,0 1-1 0 0,1 2 0 0 0,1 1 1 0 0,0 1-1 0 0,1 1 0 0 0,0 1 1 0 0,2 2-1 0 0,0 1 0 0 0,-5 8 134 0 0,19-17-209 0 0,1 2-1 0 0,1-1 1 0 0,0 1-1 0 0,0 1 1 0 0,2 0 0 0 0,0 0-1 0 0,1 1 1 0 0,0 0-1 0 0,1 0 1 0 0,1 1 0 0 0,1-1-1 0 0,-2 13 210 0 0,9 126-7946 0 0,8-118 476 0 0</inkml:trace>
  <inkml:trace contextRef="#ctx0" brushRef="#br1" timeOffset="-67302.497">11096 8977 2601 0 0,'0'0'1461'0'0,"0"0"-270"0"0,0 0-293 0 0,0 0-472 0 0,0 0-415 0 0,0 0-207 0 0,0 0 65 0 0,0 0 214 0 0,0 0 158 0 0,0 0 121 0 0,0 0 23 0 0,0 0-23 0 0,0 0-40 0 0,-35 32-82 0 0,-110 102-57 0 0,57-26 97 0 0,74-80-209 0 0,-96 156 1441 0 0,109-182-1342 0 0,-1-1 0 0 0,1 0 0 0 0,-1-1 0 0 0,0 1 0 0 0,1 0 0 0 0,-1 0-1 0 0,0-1 1 0 0,1 1 0 0 0,-1-1 0 0 0,0 1 0 0 0,0-1 0 0 0,0 0 0 0 0,1 0 0 0 0,-1 1 0 0 0,0-1 0 0 0,0-1-1 0 0,0 1 1 0 0,0 0 0 0 0,1 0 0 0 0,-1-1 0 0 0,0 1 0 0 0,0-1 0 0 0,1 1 0 0 0,-1-1 0 0 0,0 0 0 0 0,1 0-1 0 0,-1 0 1 0 0,0 0 0 0 0,1 0 0 0 0,-1 0 0 0 0,1 0 0 0 0,0 0 0 0 0,-1-1 0 0 0,1 1 0 0 0,0 0 0 0 0,0-1-1 0 0,0 1 1 0 0,0-1 0 0 0,0 0 0 0 0,0 1 0 0 0,0-1 0 0 0,0-1-170 0 0,-38-74 1259 0 0,24-8-469 0 0,65 77-3091 0 0,130 55 1829 0 0,-123-26 502 0 0,76 28-787 0 0,-44-15-3925 0 0,-75-28 3224 0 0,24 8-8101 0 0</inkml:trace>
  <inkml:trace contextRef="#ctx0" brushRef="#br1" timeOffset="-66503.569">14705 6467 2921 0 0,'0'0'296'0'0,"0"0"-139"0"0,0 0-77 0 0,0 0-23 0 0,0 0-5 0 0,-35 19 10 0 0,-107 64 8 0 0,33 15 180 0 0,88-69-171 0 0,-21 23 65 0 0,3 2 0 0 0,2 1 1 0 0,2 2-1 0 0,3 2 1 0 0,3 1-1 0 0,2 1 0 0 0,-2 14-144 0 0,26-59 135 0 0,1 1 0 0 0,0 1 0 0 0,1-1 0 0 0,1 0 0 0 0,1 0 0 0 0,0 0 0 0 0,1 0 0 0 0,1 0 0 0 0,1 0 0 0 0,0-1 0 0 0,1 1 0 0 0,1-1 0 0 0,0 0 0 0 0,1-1 0 0 0,1 0 0 0 0,1 0-1 0 0,0 0 1 0 0,0-1 0 0 0,2 0 0 0 0,0-1 0 0 0,0 0 0 0 0,1-1 0 0 0,1 0 0 0 0,0-1 0 0 0,0-1 0 0 0,1 0 0 0 0,1-1 0 0 0,-1 0 0 0 0,1-1 0 0 0,1 0 0 0 0,0-2 0 0 0,2 1-135 0 0,19 7 302 0 0,1-1 1 0 0,1-2 0 0 0,0-1 0 0 0,0-2 0 0 0,1-2 0 0 0,0-2-1 0 0,-1-1 1 0 0,2-3 0 0 0,-1-1 0 0 0,0-1 0 0 0,-1-3 0 0 0,1-1-1 0 0,-1-2 1 0 0,0-1 0 0 0,0-3 0 0 0,-1-1 0 0 0,-1-1-1 0 0,0-2 1 0 0,-2-2 0 0 0,1-1 0 0 0,-2-2 0 0 0,-1-2 0 0 0,-1 0-1 0 0,-1-2 1 0 0,0-2 0 0 0,-3-1 0 0 0,0-1 0 0 0,-1-1 0 0 0,1-5-303 0 0,-16 18 18 0 0,0 0 1 0 0,-1 0 0 0 0,0-1 0 0 0,-2 0 0 0 0,0-1 0 0 0,-1 0 0 0 0,-1-1 0 0 0,-1 1 0 0 0,-1-1 0 0 0,0-1 0 0 0,-2 1 0 0 0,0 0 0 0 0,-1-1 0 0 0,-1 0-1 0 0,-1 1 1 0 0,-1-1 0 0 0,-1 0 0 0 0,-1 1 0 0 0,0 0 0 0 0,-2-1 0 0 0,0 1 0 0 0,-1 1 0 0 0,-1-1 0 0 0,-1 1 0 0 0,-1 0 0 0 0,-1 1 0 0 0,0 0 0 0 0,-1 1-1 0 0,-1 0 1 0 0,-1 0 0 0 0,-13-13-19 0 0,2 10-155 0 0,-1 1 0 0 0,-1 0 0 0 0,-1 2-1 0 0,0 1 1 0 0,-2 2 0 0 0,1 0 0 0 0,-2 2-1 0 0,1 1 1 0 0,-2 2 0 0 0,1 1 0 0 0,-1 1 0 0 0,-1 1-1 0 0,1 2 1 0 0,-1 1 0 0 0,1 2 0 0 0,-1 1-1 0 0,0 1 1 0 0,1 2 0 0 0,-1 1 0 0 0,1 1-1 0 0,-5 3 156 0 0,9-2-124 0 0,0 0 0 0 0,0 2 0 0 0,1 1 0 0 0,0 1 0 0 0,0 1 0 0 0,1 1 0 0 0,0 2 0 0 0,2 0 0 0 0,-1 1 0 0 0,2 2 0 0 0,0 0 0 0 0,1 2 0 0 0,1 0 0 0 0,1 1 0 0 0,0 1-1 0 0,2 0 1 0 0,0 2 0 0 0,2 0 0 0 0,0 1 0 0 0,2 0 0 0 0,0 1 0 0 0,2 1 0 0 0,1 0 0 0 0,-1 5 124 0 0,-2 127-2395 0 0,37-56-2130 0 0,-9-67-1039 0 0</inkml:trace>
  <inkml:trace contextRef="#ctx0" brushRef="#br1" timeOffset="-66011.864">14865 7122 0 0 0,'0'0'383'0'0,"0"0"560"0"0,0 0 220 0 0,0 0-18 0 0,0 0-183 0 0,0 0-208 0 0,0 0-288 0 0,0 0-330 0 0,0 0-255 0 0,0 0-41 0 0,8-1 43 0 0,5-1 79 0 0,2 2 58 0 0,-33 22 18 0 0,-27 39-220 0 0,41-53 421 0 0,0 0 0 0 0,0-1 0 0 0,-1 0 0 0 0,0 0 0 0 0,0 0 0 0 0,-1 0 0 0 0,0-1 0 0 0,0 0-1 0 0,0 0 1 0 0,-1-1 0 0 0,0 1 0 0 0,0-2 0 0 0,0 1 0 0 0,-1-1 0 0 0,-8 4-239 0 0,-8-6 3110 0 0,34-3-1454 0 0,63 1-1907 0 0,0 3-1 0 0,0 2 0 0 0,-1 4 0 0 0,11 6 252 0 0,-64-8-1987 0 0,-7 2-2648 0 0,-7-5-1480 0 0</inkml:trace>
  <inkml:trace contextRef="#ctx0" brushRef="#br1" timeOffset="-63107.504">19130 4705 1200 0 0,'0'0'3393'0'0,"0"0"-1389"0"0,0 0-153 0 0,0 0 47 0 0,0 0-21 0 0,0 0-121 0 0,0 0-209 0 0,0 0-229 0 0,0 0-380 0 0,0 0-351 0 0,0 0-261 0 0,-7-28-366 0 0,-20-84-463 0 0,11 84-1690 0 0,9 39 1490 0 0,7-11 669 0 0,-200 178-138 0 0,105-87 192 0 0,3 5 1 0 0,5 3-1 0 0,4 4 0 0 0,5 3 1 0 0,5 4-1 0 0,4 3 1 0 0,-53 121-21 0 0,101-188-56 0 0,2 1 0 0 0,2 1 0 0 0,2 0 0 0 0,2 1 0 0 0,2 1 0 0 0,3-1 0 0 0,1 2 0 0 0,3 10 56 0 0,3-45 66 0 0,1 1 0 0 0,0-1 1 0 0,1 1-1 0 0,1-1 0 0 0,1 1 1 0 0,0-1-1 0 0,1 0 0 0 0,1 0 1 0 0,0 0-1 0 0,1-1 0 0 0,1 0 0 0 0,0 0 1 0 0,2-1-1 0 0,-1 0 0 0 0,1 0 1 0 0,1 0-1 0 0,1-2 0 0 0,0 1 1 0 0,0-1-1 0 0,1-1 0 0 0,1 0 1 0 0,0-1-1 0 0,0 0 0 0 0,1-1 1 0 0,0 0-1 0 0,10 3-66 0 0,13 3 263 0 0,0-2 1 0 0,1-2-1 0 0,0-1 1 0 0,1-2-1 0 0,0-2 0 0 0,0-1 1 0 0,0-2-1 0 0,1-2 1 0 0,-1-2-1 0 0,0-1 1 0 0,1-2-1 0 0,-1-1 1 0 0,7-4-264 0 0,-4-3 86 0 0,0-1 1 0 0,0-3 0 0 0,-2-1 0 0 0,0-1 0 0 0,-1-3 0 0 0,-1-1-1 0 0,-1-2 1 0 0,-1-1 0 0 0,-1-2 0 0 0,-1-2 0 0 0,-2-1 0 0 0,-1-1-1 0 0,-1-2 1 0 0,-2 0 0 0 0,-1-2 0 0 0,-2-2 0 0 0,-1 0 0 0 0,-2-1 0 0 0,-2-1-1 0 0,-2-1 1 0 0,-1-1 0 0 0,-2-1 0 0 0,-2 0 0 0 0,-2 0 0 0 0,-1-1-1 0 0,-1-17-86 0 0,-1 19-102 0 0,-3-1 0 0 0,-1 0-1 0 0,-2-1 1 0 0,-1 1 0 0 0,-3 0-1 0 0,-2-1 1 0 0,-1 1 0 0 0,-2 1-1 0 0,-2-1 1 0 0,-2 1 0 0 0,-2 1-1 0 0,-1 0 1 0 0,-2 1 0 0 0,-2 0-1 0 0,-1 2 1 0 0,-2 0 0 0 0,-2 1-1 0 0,-1 1 1 0 0,-19-19 102 0 0,32 43-119 0 0,0 0 0 0 0,-1 1 0 0 0,-1 0 0 0 0,1 1 1 0 0,-1 1-1 0 0,-1 0 0 0 0,0 1 0 0 0,0 0 0 0 0,0 1 0 0 0,-1 1 0 0 0,0 0 0 0 0,0 1 1 0 0,0 1-1 0 0,0 0 0 0 0,0 1 0 0 0,-1 0 0 0 0,0 2 0 0 0,1-1 0 0 0,-1 2 0 0 0,1 0 0 0 0,-1 1 1 0 0,1 1-1 0 0,0 0 0 0 0,0 1 0 0 0,0 1 0 0 0,0 0 0 0 0,1 1 0 0 0,-14 8 119 0 0,-5 5-95 0 0,2 1 0 0 0,0 2 0 0 0,1 1-1 0 0,1 1 1 0 0,2 2 0 0 0,0 1 0 0 0,2 1 0 0 0,1 1-1 0 0,1 1 1 0 0,2 1 0 0 0,1 0 0 0 0,-12 26 95 0 0,-87 231-1980 0 0,68-94-2691 0 0,32-112-4350 0 0</inkml:trace>
  <inkml:trace contextRef="#ctx0" brushRef="#br1" timeOffset="-62683.892">18854 5520 9338 0 0,'0'0'776'0'0,"0"0"-312"0"0,0 0-506 0 0,0 0-557 0 0,0 0-411 0 0,0 0-93 0 0,0 0 268 0 0,0 0 407 0 0,0 0 430 0 0,0 0 268 0 0,0 0 137 0 0,0 0 20 0 0,-3 34 9 0 0,-16 109 13 0 0,-38-16 352 0 0,55-123-775 0 0,-12 18 42 0 0,1 1 0 0 0,0 1 0 0 0,2 0 0 0 0,1 1 0 0 0,1 0 0 0 0,1 0 0 0 0,1 1 0 0 0,1 0 0 0 0,1 0 0 0 0,2 0 1 0 0,0 1-69 0 0,3-23-72 0 0,7 6-5394 0 0,-4-10 876 0 0</inkml:trace>
  <inkml:trace contextRef="#ctx0" brushRef="#br1" timeOffset="-62415.853">18635 5808 5561 0 0,'0'0'5369'0'0,"0"0"-2008"0"0,0 0-400 0 0,0 0-809 0 0,0 0-792 0 0,0 0-751 0 0,0 0-489 0 0,0 0-208 0 0,0 0-40 0 0,0 0 192 0 0,227-128 104 0 0,-134 128-8 0 0,14 4-64 0 0,9 7-88 0 0,12 4-208 0 0,-1 8-857 0 0,-28-4-1983 0 0,-32-5-7691 0 0</inkml:trace>
  <inkml:trace contextRef="#ctx0" brushRef="#br1" timeOffset="-61543.243">20216 1664 3433 0 0,'0'0'196'0'0,"0"0"-28"0"0,0 0-49 0 0,0 0-15 0 0,0 0-55 0 0,-39-6-32 0 0,-126-15-17 0 0,22 35-22 0 0,-21 24 770 0 0,2 7 1 0 0,3 7-1 0 0,1 7 1 0 0,-37 25-749 0 0,174-76 46 0 0,1 0 1 0 0,0 2-1 0 0,1 0 1 0 0,0 1-1 0 0,1 1 1 0 0,0 1-1 0 0,0 1 1 0 0,2 0-1 0 0,0 1 1 0 0,0 1-1 0 0,1 0 1 0 0,1 1-1 0 0,1 1 1 0 0,1 0-1 0 0,0 1 1 0 0,1 0-1 0 0,1 1 1 0 0,1 0 0 0 0,1 0-1 0 0,1 1 1 0 0,0 0-1 0 0,2 0 1 0 0,0 1-1 0 0,2 0 1 0 0,0-1-1 0 0,1 1 1 0 0,2 4-47 0 0,2-9 85 0 0,1-1-1 0 0,1 1 1 0 0,0-1 0 0 0,2 0 0 0 0,-1 0 0 0 0,2 0-1 0 0,0-1 1 0 0,1 0 0 0 0,1 0 0 0 0,0-1 0 0 0,1 0-1 0 0,0-1 1 0 0,1 0 0 0 0,1 0 0 0 0,0-1 0 0 0,0-1-1 0 0,1 0 1 0 0,1-1 0 0 0,0 0 0 0 0,5 1-85 0 0,21 14 366 0 0,1-3 0 0 0,2-1 0 0 0,0-2-1 0 0,1-2 1 0 0,0-2 0 0 0,36 6-366 0 0,-18-6 331 0 0,1-2 1 0 0,0-4-1 0 0,0-2 0 0 0,1-3 0 0 0,0-3 0 0 0,0-2 0 0 0,54-9-331 0 0,-76 3 409 0 0,0-2-1 0 0,0-1 1 0 0,-2-3-1 0 0,1-1 1 0 0,-2-2-1 0 0,0-1 0 0 0,31-20-408 0 0,-49 27 145 0 0,-1-1-1 0 0,0-1 0 0 0,-1 0 0 0 0,0-1 1 0 0,-1-2-1 0 0,-1 0 0 0 0,0 0 0 0 0,-1-2 1 0 0,-1 0-1 0 0,0 0 0 0 0,-2-2 1 0 0,0 0-1 0 0,-1 0 0 0 0,-1-1 0 0 0,0-1 1 0 0,-2 1-1 0 0,0-2 0 0 0,-2 1 0 0 0,0-1 1 0 0,-1 0-1 0 0,-2-1 0 0 0,0 0 0 0 0,-1 0-144 0 0,-4-1-38 0 0,0 1-1 0 0,-2 0 1 0 0,0 0-1 0 0,-2 1 0 0 0,0-1 1 0 0,-2 1-1 0 0,-1 0 0 0 0,0 0 1 0 0,-1 1-1 0 0,-2 0 0 0 0,0 1 1 0 0,-1 0-1 0 0,-1 1 1 0 0,-1 0-1 0 0,0 1 0 0 0,-1 1 1 0 0,-2 0-1 0 0,1 1 0 0 0,-2 1 1 0 0,-14-10 38 0 0,4 4-111 0 0,-1 1-1 0 0,-1 1 1 0 0,0 2 0 0 0,-2 1 0 0 0,0 1 0 0 0,0 2 0 0 0,-1 1-1 0 0,-1 2 1 0 0,0 1 0 0 0,0 1 0 0 0,-1 2 0 0 0,0 2 0 0 0,-17 0 111 0 0,30 5-70 0 0,1 0 0 0 0,-1 1 0 0 0,1 2 0 0 0,-1 0 0 0 0,1 1 0 0 0,0 1 0 0 0,1 1 0 0 0,-1 1 0 0 0,1 0 0 0 0,1 2 0 0 0,0 0 0 0 0,0 1 0 0 0,1 1 0 0 0,1 1 0 0 0,0 1 0 0 0,0 0 0 0 0,1 1 0 0 0,1 0 0 0 0,-2 5 70 0 0,-5 6-366 0 0,2 1 1 0 0,0 1 0 0 0,2 1 0 0 0,1 1 0 0 0,1 0 0 0 0,-7 23 365 0 0,-27 111-4734 0 0,42-114-3870 0 0</inkml:trace>
  <inkml:trace contextRef="#ctx0" brushRef="#br1" timeOffset="-61074.373">19431 2153 12731 0 0,'0'0'1645'0'0,"0"0"-123"0"0,0 0-415 0 0,0 0-442 0 0,0 0-307 0 0,0 0-291 0 0,0 0-310 0 0,0 0-313 0 0,0 0-422 0 0,0 0-532 0 0,0 0-278 0 0,0 0 252 0 0,0 0 512 0 0,3-6 702 0 0,4-14 605 0 0,-19 46 151 0 0,-22 57 224 0 0,22-48-487 0 0,1 1 1 0 0,2 0-1 0 0,2 1 0 0 0,1 0 1 0 0,2 0-1 0 0,1 0 0 0 0,2 1 0 0 0,2-1 1 0 0,2 12-172 0 0,23 43-2267 0 0,-33-103-3247 0 0,3 3 240 0 0</inkml:trace>
  <inkml:trace contextRef="#ctx0" brushRef="#br1" timeOffset="-60830.513">19136 2444 2657 0 0,'0'0'3836'0'0,"0"0"-928"0"0,0 0-249 0 0,0 0-341 0 0,0 0-465 0 0,0 0-542 0 0,0 0-418 0 0,0 0-249 0 0,0 0-76 0 0,34-11 52 0 0,116-37-48 0 0,36 35 111 0 0,181 27-765 0 0,-128 10-7796 0 0,-181-16-2691 0 0</inkml:trace>
  <inkml:trace contextRef="#ctx0" brushRef="#br3" timeOffset="-54852.119">14661 1963 6281 0 0,'0'0'873'0'0,"0"0"-328"0"0,0 0-629 0 0,0 0-333 0 0,0 0-164 0 0,0 0 11 0 0,0 0 288 0 0,0 0 160 0 0,-35 20 58 0 0,-114 65 18 0 0,-75 86 166 0 0,153-118 139 0 0,-42 28 860 0 0,4 5 1 0 0,3 5-1 0 0,-79 89-1119 0 0,150-142 80 0 0,1 0 0 0 0,1 2 0 0 0,3 2 0 0 0,1 0 0 0 0,2 2 0 0 0,2 2 0 0 0,2 0 0 0 0,2 1 0 0 0,3 1 0 0 0,1 0 0 0 0,2 2 0 0 0,3 0 0 0 0,2 0 0 0 0,2 1 0 0 0,2 0 0 0 0,2 7-80 0 0,7-38 107 0 0,0 0-1 0 0,1-1 0 0 0,1 0 1 0 0,0 0-1 0 0,2-1 0 0 0,0 1 0 0 0,1-1 1 0 0,1-1-1 0 0,0 1 0 0 0,2-2 1 0 0,0 1-1 0 0,1-1 0 0 0,0-1 1 0 0,1 0-1 0 0,1-1 0 0 0,0-1 1 0 0,1 0-1 0 0,0 0 0 0 0,1-2 1 0 0,1 0-1 0 0,0-1 0 0 0,0-1 0 0 0,1 0 1 0 0,0-1-1 0 0,0-1 0 0 0,1-1 1 0 0,0 0-1 0 0,0-2 0 0 0,1 0 1 0 0,-1-1-1 0 0,1-1 0 0 0,1-1-106 0 0,14 1 286 0 0,1-1-1 0 0,0-2 0 0 0,-1-2 0 0 0,1-1 0 0 0,-1-1 1 0 0,0-2-1 0 0,-1-2 0 0 0,0-1 0 0 0,0-2 1 0 0,-1-1-1 0 0,0-1 0 0 0,-2-2 0 0 0,1-1 1 0 0,-2-2-1 0 0,-1-1 0 0 0,27-23-285 0 0,22-26 366 0 0,-2-4-1 0 0,-4-4 1 0 0,-3-2-1 0 0,-4-3 1 0 0,-4-3 0 0 0,-3-2-1 0 0,27-60-365 0 0,-64 118 59 0 0,-3 0 0 0 0,0-2-1 0 0,-2 0 1 0 0,-1 0 0 0 0,-2-2-1 0 0,-1 0 1 0 0,-1 0 0 0 0,-2-1-1 0 0,-2 0 1 0 0,-1-1 0 0 0,-1 0-1 0 0,-2 0 1 0 0,-2-21-59 0 0,-3 46-72 0 0,-1-1 1 0 0,-1 1-1 0 0,0 0 0 0 0,0 0 1 0 0,-1 1-1 0 0,0-1 0 0 0,0 1 0 0 0,-1 0 1 0 0,-1 0-1 0 0,0 1 0 0 0,0 0 1 0 0,0 0-1 0 0,-1 0 0 0 0,0 1 1 0 0,0 0-1 0 0,-1 1 0 0 0,0 0 0 0 0,0 0 1 0 0,-1 1-1 0 0,0 0 0 0 0,1 1 1 0 0,-1 0-1 0 0,-1 1 0 0 0,1 0 1 0 0,-1 0-1 0 0,1 1 0 0 0,-1 0 0 0 0,0 1 1 0 0,1 0-1 0 0,-1 1 0 0 0,0 0 1 0 0,0 1-1 0 0,1 0 0 0 0,-1 1 1 0 0,0 0-1 0 0,1 0 0 0 0,-1 1 0 0 0,-2 2 72 0 0,-25 6-300 0 0,1 2-1 0 0,0 2 1 0 0,1 1-1 0 0,1 2 1 0 0,1 1-1 0 0,0 1 0 0 0,1 2 1 0 0,2 2-1 0 0,0 1 1 0 0,-23 24 300 0 0,-80 94-8297 0 0,108-110 486 0 0</inkml:trace>
  <inkml:trace contextRef="#ctx0" brushRef="#br3" timeOffset="-54103.332">13789 3147 14123 0 0,'0'0'1444'0'0,"0"0"-475"0"0,0 0-711 0 0,0 0-410 0 0,0 0-101 0 0,0 0 6 0 0,0 0 52 0 0,0 0 47 0 0,0 0 40 0 0,0 0 75 0 0,0 0 56 0 0,0 0 62 0 0,31 2 30 0 0,162 10 402 0 0,204-41 1992 0 0,-396 29-2164 0 0,-1 0 211 0 0,0 0 127 0 0,0 0 37 0 0,0 0-53 0 0,-40-19-2 0 0,21 13-810 0 0,0 2-1 0 0,-1 0 0 0 0,1 1 1 0 0,-1 0-1 0 0,0 2 0 0 0,1 1 0 0 0,-1 0 1 0 0,0 1-1 0 0,0 1 0 0 0,1 1 0 0 0,0 1 1 0 0,-1 1-1 0 0,1 0 0 0 0,-15 8 146 0 0,32-13-89 0 0,-1 1 0 0 0,1 0 0 0 0,0 0-1 0 0,0 1 1 0 0,0-1 0 0 0,0 0 0 0 0,0 1 0 0 0,0-1-1 0 0,0 1 1 0 0,0 0 0 0 0,0-1 0 0 0,1 1 0 0 0,-1 0 0 0 0,1 0-1 0 0,-1 0 1 0 0,1 0 0 0 0,0 0 0 0 0,0 1 0 0 0,0-1 0 0 0,0 0-1 0 0,0 0 1 0 0,1 1 0 0 0,-1-1 0 0 0,1 1 0 0 0,-1-1-1 0 0,1 0 1 0 0,0 1 0 0 0,0-1 0 0 0,0 1 0 0 0,0 1 89 0 0,61-4 2618 0 0,55-61-893 0 0,-183 46-1681 0 0,44 16-297 0 0,1 1 0 0 0,-1 1 0 0 0,1 1 0 0 0,-1 1 0 0 0,2 1-1 0 0,-1 1 1 0 0,0 1 0 0 0,1 0 0 0 0,1 2 0 0 0,0 0 0 0 0,0 2-1 0 0,-7 5 254 0 0,7 8-3862 0 0,15-5-2710 0 0,4-11-2171 0 0</inkml:trace>
  <inkml:trace contextRef="#ctx0" brushRef="#br3" timeOffset="-53016.699">13513 8792 3529 0 0,'0'0'1252'0'0,"0"0"-426"0"0,0 0-237 0 0,0 0-136 0 0,0 0 38 0 0,0 0 196 0 0,0 0 296 0 0,0 0 346 0 0,0 0 248 0 0,6-32 111 0 0,1-8-1034 0 0,27-111 3109 0 0,-22 105-1454 0 0,-36 61-5838 0 0,-43 30 3472 0 0,2 4 1 0 0,2 3-1 0 0,3 2 0 0 0,1 3 0 0 0,4 2 1 0 0,2 3-1 0 0,2 2 0 0 0,4 2 1 0 0,2 2-1 0 0,-15 36 57 0 0,52-84 32 0 0,1-1-1 0 0,0 1 1 0 0,2 0-1 0 0,0 0 0 0 0,1 1 1 0 0,1-1-1 0 0,1 1 1 0 0,1 0-1 0 0,1-1 1 0 0,0 1-1 0 0,2 0 1 0 0,0 0-1 0 0,2-1 1 0 0,0 1-1 0 0,1-1 1 0 0,1 0-1 0 0,1-1 1 0 0,1 1-1 0 0,0-1 1 0 0,2-1-1 0 0,0 0 1 0 0,1 0-1 0 0,1-1 0 0 0,0 0 1 0 0,2-1-1 0 0,-1-1 1 0 0,2 0-1 0 0,0-1 1 0 0,1 0-1 0 0,16 10-31 0 0,-4-6 145 0 0,0-1 0 0 0,1-2 0 0 0,1 0-1 0 0,0-3 1 0 0,1 0 0 0 0,0-2 0 0 0,1-1 0 0 0,0-1-1 0 0,1-2 1 0 0,-1-2 0 0 0,1-1 0 0 0,0-1 0 0 0,0-2-1 0 0,0-1 1 0 0,0-1 0 0 0,0-2 0 0 0,-1-2-1 0 0,1-1 1 0 0,-1-1 0 0 0,-1-1 0 0 0,0-2 0 0 0,0-2-1 0 0,-1 0 1 0 0,-1-2 0 0 0,0-2 0 0 0,-1 0 0 0 0,-1-2-1 0 0,-1-1 1 0 0,0 0 0 0 0,-2-3 0 0 0,0 0 0 0 0,-2-1-1 0 0,0-1 1 0 0,-2-1 0 0 0,-1-1 0 0 0,-1 0-1 0 0,7-17-144 0 0,-12 19 42 0 0,-2 0 0 0 0,-1-1 0 0 0,-1-1 0 0 0,-1 1 0 0 0,-1-1 0 0 0,-1-1 0 0 0,-2 1 0 0 0,-1-1 0 0 0,-1 0 0 0 0,-1 0 0 0 0,-2 0 0 0 0,0 0 0 0 0,-2 0 0 0 0,-1 1 0 0 0,-2-1 0 0 0,0 1 0 0 0,-2 0 0 0 0,-1 1 0 0 0,-1 0 0 0 0,-1 0 0 0 0,-1 1 0 0 0,-1 1 0 0 0,-2 0 0 0 0,0 0 0 0 0,-2 2 0 0 0,0 0 0 0 0,-16-15-42 0 0,10 18-110 0 0,-1 1 1 0 0,0 0-1 0 0,-1 2 0 0 0,-1 1 1 0 0,-1 1-1 0 0,0 2 0 0 0,0 0 1 0 0,-2 2-1 0 0,1 1 0 0 0,-1 1 1 0 0,0 1-1 0 0,-1 2 0 0 0,1 1 1 0 0,-1 1-1 0 0,0 2 0 0 0,0 1 1 0 0,-1 1 109 0 0,14 2-142 0 0,0 0 1 0 0,1 2-1 0 0,-1 0 1 0 0,1 0-1 0 0,0 2 1 0 0,0 0-1 0 0,0 0 1 0 0,1 2-1 0 0,1 0 1 0 0,-1 1 0 0 0,1 0-1 0 0,1 1 1 0 0,0 0-1 0 0,1 1 1 0 0,0 1-1 0 0,0 0 1 0 0,2 0-1 0 0,0 1 1 0 0,0 1-1 0 0,1 0 1 0 0,1 0-1 0 0,0 0 1 0 0,2 1 0 0 0,-3 6 141 0 0,-40 156-7313 0 0,44-131-2208 0 0</inkml:trace>
  <inkml:trace contextRef="#ctx0" brushRef="#br3" timeOffset="-52500.545">13164 9348 10954 0 0,'0'0'1933'0'0,"0"0"-296"0"0,0 0-656 0 0,0 0-756 0 0,0 0-498 0 0,0 0-221 0 0,0 0 9 0 0,0 0 211 0 0,0 0 236 0 0,0 0 166 0 0,0 0 100 0 0,0 0 10 0 0,0 0-13 0 0,30 1-24 0 0,184 15 264 0 0,-182-12-272 0 0,-16-1 31 0 0,0 0 0 0 0,0-1 0 0 0,1-1 0 0 0,-1 0 0 0 0,0-1-1 0 0,0-1 1 0 0,0-1 0 0 0,1 0 0 0 0,-2-1 0 0 0,1-1 0 0 0,6-2-224 0 0,-21 6 51 0 0,0 0 0 0 0,0 1 0 0 0,0-1 0 0 0,0-1 0 0 0,1 1 0 0 0,-1 0 1 0 0,0 0-1 0 0,0 0 0 0 0,0-1 0 0 0,0 1 0 0 0,0 0 0 0 0,0-1 0 0 0,0 1 0 0 0,0-1 1 0 0,0 1-1 0 0,0-1 0 0 0,0 1 0 0 0,0-1 0 0 0,0 0 0 0 0,0 0 0 0 0,-1 1 1 0 0,1-1-1 0 0,0 0 0 0 0,-1 0 0 0 0,1 0 0 0 0,0 0 0 0 0,-1 0 0 0 0,1 0 1 0 0,-1 0-1 0 0,1 0 0 0 0,-1 0 0 0 0,0 0 0 0 0,1 0 0 0 0,-1 0 0 0 0,0 0 1 0 0,0 0-1 0 0,0-1 0 0 0,0 1 0 0 0,0 0 0 0 0,0 0 0 0 0,0 0 0 0 0,0 0 0 0 0,0 0 1 0 0,0 0-1 0 0,-1 0 0 0 0,1 0 0 0 0,0-1 0 0 0,-1 1 0 0 0,1 0 0 0 0,-1 0 1 0 0,1 0-1 0 0,-1 1 0 0 0,0-1 0 0 0,1 0 0 0 0,-1 0 0 0 0,0 0 0 0 0,0 0 1 0 0,1 1-1 0 0,-1-1 0 0 0,0 0 0 0 0,0 0 0 0 0,0 1 0 0 0,0-1 0 0 0,0 1 0 0 0,0-1 1 0 0,0 1-1 0 0,-1-1-51 0 0,-73-23-779 0 0,-8 18-1018 0 0,100 23-236 0 0,56 9-2732 0 0,-64-23 3068 0 0,15 3-7805 0 0</inkml:trace>
  <inkml:trace contextRef="#ctx0" brushRef="#br3" timeOffset="-51485.228">18254 8598 3713 0 0,'0'0'1627'0'0,"0"0"81"0"0,0 0 3 0 0,0 0-205 0 0,0 0-289 0 0,0 0-466 0 0,0 0-573 0 0,0 0-441 0 0,0 0-259 0 0,0 0-3 0 0,0 0 201 0 0,0 0 195 0 0,-35 7 149 0 0,-113 30 34 0 0,8 40 0 0 0,107-50-18 0 0,27-22-33 0 0,-342 284 578 0 0,322-262-547 0 0,0 1 0 0 0,2 1 0 0 0,1 1-1 0 0,1 2 1 0 0,2 0 0 0 0,1 1 0 0 0,1 0 0 0 0,2 2 0 0 0,2 0 0 0 0,-9 33-34 0 0,19-57 50 0 0,0-1 0 0 0,0 1 0 0 0,1 1 1 0 0,1-1-1 0 0,0 0 0 0 0,0 1 1 0 0,1-1-1 0 0,1 1 0 0 0,0 0 1 0 0,1-1-1 0 0,0 1 0 0 0,0-1 1 0 0,1 0-1 0 0,1 1 0 0 0,0-1 0 0 0,0 0 1 0 0,1 0-1 0 0,1-1 0 0 0,0 1 1 0 0,0-1-1 0 0,1 0 0 0 0,0 0 1 0 0,1-1-1 0 0,0 1 0 0 0,0-2 1 0 0,1 1-1 0 0,1-1 0 0 0,-1 0 0 0 0,2 0-50 0 0,18 4 324 0 0,1-1-1 0 0,0-2 0 0 0,1 0 0 0 0,0-2 0 0 0,0-2 0 0 0,0 0 0 0 0,1-2 0 0 0,0-2 0 0 0,-1 0 0 0 0,1-2 0 0 0,0-2 0 0 0,-1 0 0 0 0,1-2 0 0 0,17-6-323 0 0,-18 6 153 0 0,0-1-1 0 0,0-1 1 0 0,0-2 0 0 0,-1-1 0 0 0,-1-1-1 0 0,0-2 1 0 0,-1 0 0 0 0,0-2 0 0 0,-1-1-1 0 0,0-1 1 0 0,-2-1 0 0 0,0-2 0 0 0,-1 0 0 0 0,-1-1-1 0 0,-1-1 1 0 0,-1-2 0 0 0,-1 0 0 0 0,0 0-1 0 0,-3-2 1 0 0,0 0 0 0 0,-1-1 0 0 0,-2 0-1 0 0,0-2 1 0 0,-2 1 0 0 0,-2-1 0 0 0,0-1 0 0 0,-2 1-1 0 0,-1-1 1 0 0,0-16-153 0 0,-5 27-42 0 0,-1 1-1 0 0,-1 0 1 0 0,0 0 0 0 0,-2 0-1 0 0,0 0 1 0 0,-1 0 0 0 0,0 0-1 0 0,-2 1 1 0 0,0 0 0 0 0,-1 0-1 0 0,-1 0 1 0 0,0 1 0 0 0,-1 0-1 0 0,-1 1 1 0 0,0 0 0 0 0,-1 0-1 0 0,-1 1 1 0 0,0 1 0 0 0,-1 0-1 0 0,-1 1 1 0 0,0 0 0 0 0,0 1-1 0 0,-1 0 1 0 0,0 2 0 0 0,-1-1-1 0 0,0 2 1 0 0,-1 0 0 0 0,0 1-1 0 0,0 1 1 0 0,0 0 0 0 0,-13-1 42 0 0,9 2-224 0 0,-1 1 1 0 0,0 1-1 0 0,0 1 1 0 0,0 1 0 0 0,0 1-1 0 0,0 1 1 0 0,1 1-1 0 0,-1 1 1 0 0,0 1-1 0 0,1 1 1 0 0,0 0 0 0 0,0 2-1 0 0,0 0 1 0 0,1 2-1 0 0,0 0 1 0 0,0 1-1 0 0,1 1 1 0 0,1 1 0 0 0,0 0-1 0 0,0 2 1 0 0,1 0-1 0 0,1 1 1 0 0,1 0-1 0 0,0 1 1 0 0,1 1 0 0 0,-4 6 223 0 0,-36 82-7002 0 0,42-68-1021 0 0</inkml:trace>
  <inkml:trace contextRef="#ctx0" brushRef="#br3" timeOffset="-50999.516">17795 9296 5857 0 0,'0'0'1351'0'0,"0"0"92"0"0,0 0-143 0 0,0 0-249 0 0,0 0-118 0 0,0 0-21 0 0,0 0 49 0 0,0 0 26 0 0,0 0-61 0 0,0 0-199 0 0,0 0-277 0 0,0 0-204 0 0,0 0-118 0 0,7-6-30 0 0,-6 4-83 0 0,1 1 0 0 0,0-1-1 0 0,0 0 1 0 0,0 0 0 0 0,0 1-1 0 0,0-1 1 0 0,0 1 0 0 0,0-1-1 0 0,0 1 1 0 0,1 0 0 0 0,-1 0-1 0 0,1 0 1 0 0,-1 0 0 0 0,1 1-1 0 0,-1-1 1 0 0,1 1 0 0 0,-1-1-1 0 0,1 1 1 0 0,-1 0 0 0 0,1 0-1 0 0,0 0 1 0 0,-1 0 0 0 0,1 1-1 0 0,-1-1 1 0 0,1 0 0 0 0,-1 1-1 0 0,1 0 1 0 0,-1 0 0 0 0,3 1-15 0 0,17 5 161 0 0,-4 0 91 0 0,0-1 0 0 0,0-1 0 0 0,1-1 0 0 0,-1 0 0 0 0,1-1 0 0 0,0-1 0 0 0,0-1 0 0 0,0-1-1 0 0,0 0 1 0 0,3-2-252 0 0,-21 2 23 0 0,1-1 0 0 0,-1 0 0 0 0,1 1 0 0 0,-1-1 0 0 0,0 0 0 0 0,1 0 0 0 0,-1 0-1 0 0,0 0 1 0 0,0 0 0 0 0,1 0 0 0 0,-1 0 0 0 0,0 0 0 0 0,0 0 0 0 0,0 0 0 0 0,-1-1-1 0 0,1 1 1 0 0,0 0 0 0 0,0-1 0 0 0,-1 1 0 0 0,1-1 0 0 0,-1 1 0 0 0,1-1 0 0 0,-1 1 0 0 0,0-1-1 0 0,1 1 1 0 0,-1-1 0 0 0,0 1 0 0 0,0-1 0 0 0,0 0 0 0 0,0 1 0 0 0,0-1 0 0 0,0 1-1 0 0,-1-1 1 0 0,1 1 0 0 0,-1-1 0 0 0,1 1 0 0 0,-1-1 0 0 0,1 1 0 0 0,-1 0 0 0 0,0-1-1 0 0,0 1 1 0 0,1-1 0 0 0,-1 1 0 0 0,0 0 0 0 0,0 0 0 0 0,0 0 0 0 0,-1 0 0 0 0,1 0 0 0 0,0 0-1 0 0,0 0 1 0 0,0 0 0 0 0,-1 0 0 0 0,1 0 0 0 0,-1 1 0 0 0,1-1 0 0 0,0 0 0 0 0,-1 1-1 0 0,1-1 1 0 0,-1 1 0 0 0,1 0 0 0 0,-1 0 0 0 0,0-1 0 0 0,1 1 0 0 0,-2 0-23 0 0,-18-5-167 0 0,0 2 0 0 0,-1 0 1 0 0,1 1-1 0 0,-1 1 1 0 0,1 0-1 0 0,-1 2 0 0 0,1 1 1 0 0,-1 1-1 0 0,1 0 1 0 0,0 2-1 0 0,0 0 0 0 0,0 2 1 0 0,1 0-1 0 0,0 1 0 0 0,-4 3 167 0 0,22-11-48 0 0,1 1 0 0 0,-1-1 0 0 0,1 1 0 0 0,-1-1-1 0 0,1 1 1 0 0,-1-1 0 0 0,1 1 0 0 0,-1 0-1 0 0,1 0 1 0 0,0 0 0 0 0,-1 0 0 0 0,1 0 0 0 0,0 0-1 0 0,0 0 1 0 0,0 0 0 0 0,0 0 0 0 0,0 1-1 0 0,0-1 1 0 0,0 0 0 0 0,0 1 0 0 0,0-1 0 0 0,0 1-1 0 0,1-1 1 0 0,-1 1 0 0 0,1-1 0 0 0,-1 1-1 0 0,1-1 1 0 0,0 1 0 0 0,-1 0 0 0 0,1-1 0 0 0,0 1-1 0 0,0 0 1 0 0,0-1 0 0 0,0 1 0 0 0,1-1-1 0 0,-1 1 1 0 0,0 0 0 0 0,1-1 0 0 0,-1 1-1 0 0,1-1 1 0 0,-1 1 0 0 0,1-1 0 0 0,0 1 0 0 0,-1-1-1 0 0,1 1 1 0 0,0-1 0 0 0,0 0 0 0 0,0 0-1 0 0,1 1 49 0 0,43 29-5957 0 0,-23-23-3580 0 0</inkml:trace>
  <inkml:trace contextRef="#ctx0" brushRef="#br1" timeOffset="-44745.015">2999 11709 5385 0 0,'0'0'691'0'0,"0"0"109"0"0,0 0 178 0 0,0 0 99 0 0,0 0-13 0 0,0 0 102 0 0,0 0 106 0 0,0 0 133 0 0,0 0 126 0 0,0 0 8 0 0,0 0-71 0 0,-15-27-192 0 0,-44-83-246 0 0,58 111-1087 0 0,1 0 1 0 0,0-1-1 0 0,-1 1 0 0 0,1-1 1 0 0,-1 1-1 0 0,1 0 1 0 0,-1-1-1 0 0,0 1 0 0 0,1-1 1 0 0,-1 1-1 0 0,0-1 1 0 0,1 0-1 0 0,-1 1 0 0 0,0-1 1 0 0,1 0-1 0 0,-1 1 1 0 0,0-1-1 0 0,0 0 0 0 0,1 0 1 0 0,-1 0-1 0 0,0 1 1 0 0,0-1-1 0 0,0 0 0 0 0,1 0 1 0 0,-1 0-1 0 0,0 0 1 0 0,0-1-1 0 0,0 1 1 0 0,1 0-1 0 0,-1 0 0 0 0,0 0 1 0 0,0-1-1 0 0,1 1 1 0 0,-1 0-1 0 0,0-1 0 0 0,1 1 1 0 0,-1 0-1 0 0,0-1 1 0 0,1 1 56 0 0,-35 668 302 0 0,50-493-268 0 0,-7-190 6786 0 0,11-137-6485 0 0,4-283-239 0 0,-4 260-559 0 0,26 195-3170 0 0,57 60 3062 0 0,-82-62 596 0 0,0 0 1 0 0,1-1-1 0 0,1-2 0 0 0,1 0 1 0 0,0-1-1 0 0,0-1 1 0 0,2-1-1 0 0,-1-2 0 0 0,2 0 1 0 0,-1-1-1 0 0,1-2 0 0 0,18 3-25 0 0,-29-8 95 0 0,1-1 0 0 0,0 0 0 0 0,0-1-1 0 0,0-1 1 0 0,0-1 0 0 0,0 0-1 0 0,0-1 1 0 0,-1 0 0 0 0,1-2 0 0 0,-1 1-1 0 0,0-2 1 0 0,0 0 0 0 0,-1-1 0 0 0,0-1-1 0 0,0 0 1 0 0,-1 0 0 0 0,0-2 0 0 0,0 1-1 0 0,-1-2 1 0 0,0 0 0 0 0,-1 0-1 0 0,0-1 1 0 0,-1 0 0 0 0,0-1 0 0 0,-1 0-1 0 0,-1-1 1 0 0,0 1 0 0 0,2-8-95 0 0,-2 7 98 0 0,0-1 1 0 0,-2 0-1 0 0,1 0 1 0 0,-2-1-1 0 0,0 1 0 0 0,-1-1 1 0 0,-1-1-1 0 0,0 1 1 0 0,-1 0-1 0 0,-1-1 1 0 0,-1 1-1 0 0,0-1 1 0 0,-1 1-1 0 0,0 0 0 0 0,-2-1 1 0 0,0 1-1 0 0,-1 0 1 0 0,0 0-1 0 0,-1 1 1 0 0,-1-1-1 0 0,-5-8-98 0 0,9 26-168 0 0,-1 1 0 0 0,1-1 0 0 0,0 1 1 0 0,-1-1-1 0 0,1 1 0 0 0,1 0 0 0 0,-1 0 0 0 0,0 0 0 0 0,1 0 0 0 0,-1 0 0 0 0,1 0 1 0 0,0 0-1 0 0,0 1 0 0 0,0-1 0 0 0,1 0 0 0 0,-1 1 0 0 0,1-1 0 0 0,0 1 1 0 0,-1-1-1 0 0,2 0 0 0 0,-1 1 0 0 0,0-1 0 0 0,1 0 0 0 0,-1 1 168 0 0,-1 6-168 0 0,-12 134 54 0 0,6 1 0 0 0,9 93 114 0 0,4-169 9 0 0,3-1 1 0 0,3 0-1 0 0,2 0 0 0 0,4-1 1 0 0,25 62-10 0 0,-30-116-366 0 0,5-23-3717 0 0,-2 0-2325 0 0,-9 6-3896 0 0</inkml:trace>
  <inkml:trace contextRef="#ctx0" brushRef="#br1" timeOffset="-44350.04">4492 12185 17348 0 0,'0'0'-867'0'0,"0"0"-273"0"0,0 0 107 0 0,0 0 409 0 0,0 0 348 0 0,0 0 218 0 0,7 34 78 0 0,23 105-14 0 0,13-46-306 0 0,-40-88 462 0 0,1 0 1 0 0,1 0-1 0 0,-1 0 0 0 0,1-1 0 0 0,0 0 1 0 0,0 0-1 0 0,0 0 0 0 0,0-1 0 0 0,0 1 1 0 0,1-1-1 0 0,0 0 0 0 0,0-1 0 0 0,0 0 1 0 0,0 0-1 0 0,0 0 0 0 0,0 0 0 0 0,0-1 1 0 0,1 0-1 0 0,-1-1 0 0 0,0 1 0 0 0,1-1 0 0 0,-1 0 1 0 0,1-1-1 0 0,4 0-162 0 0,149-41 2329 0 0,-140 31-2148 0 0,0 0 0 0 0,0-1 0 0 0,-1-1 0 0 0,-1-1 0 0 0,0-1 0 0 0,-1 0 1 0 0,-1-1-1 0 0,0-1 0 0 0,-1-1 0 0 0,-1 0 0 0 0,0-1 0 0 0,-2 0 0 0 0,0-1 0 0 0,-1 0 0 0 0,5-16-181 0 0,-13 26 0 0 0,0-1 0 0 0,-1 1 0 0 0,0 0 0 0 0,-1-1 0 0 0,0 0 0 0 0,0 1 0 0 0,-1-1 0 0 0,-1 1 0 0 0,0-1 0 0 0,0 1 0 0 0,-1-1 0 0 0,0 1 0 0 0,-1 0 0 0 0,0 0 0 0 0,-1 0 0 0 0,0 0 0 0 0,-1 0 0 0 0,0 1 0 0 0,0 0 0 0 0,-1 0 0 0 0,0 0 0 0 0,0 1 0 0 0,-1 0 0 0 0,0 0 0 0 0,-1 1 0 0 0,0 0 0 0 0,0 0 0 0 0,0 0 0 0 0,-1 1 0 0 0,0 1 0 0 0,0-1 0 0 0,-1 2 0 0 0,1-1 0 0 0,-1 1 0 0 0,0 1 0 0 0,0-1 0 0 0,0 2 0 0 0,-1 0 0 0 0,1 0 0 0 0,-5 0 0 0 0,-8 2-59 0 0,1 1-1 0 0,0 1 1 0 0,-1 1 0 0 0,1 1-1 0 0,0 1 1 0 0,1 1-1 0 0,-1 1 1 0 0,1 0-1 0 0,0 2 1 0 0,1 0-1 0 0,0 2 1 0 0,1 0-1 0 0,0 1 1 0 0,0 1-1 0 0,2 1 1 0 0,0 0 0 0 0,0 1-1 0 0,1 1 1 0 0,1 1-1 0 0,1 0 1 0 0,0 1-1 0 0,1 0 1 0 0,1 1-1 0 0,1 1 1 0 0,1 0-1 0 0,0 0 1 0 0,2 1-1 0 0,0 0 1 0 0,-4 20 59 0 0,11-32-82 0 0,1 0-1 0 0,0-1 1 0 0,0 1 0 0 0,1 0 0 0 0,0 0-1 0 0,0-1 1 0 0,1 1 0 0 0,0-1 0 0 0,1 1-1 0 0,0-1 1 0 0,0 0 0 0 0,1 0 0 0 0,0 0-1 0 0,0 0 1 0 0,1-1 0 0 0,0 0-1 0 0,0 0 1 0 0,1 0 0 0 0,0 0 0 0 0,0-1-1 0 0,0 0 1 0 0,1 0 0 0 0,0-1 0 0 0,0 0-1 0 0,0 0 1 0 0,1-1 0 0 0,0 0 0 0 0,0 0-1 0 0,0 0 1 0 0,0-1 0 0 0,0-1 0 0 0,1 1-1 0 0,-1-1 1 0 0,1-1 0 0 0,7 1 82 0 0,93 13-4224 0 0,-35-12-1486 0 0,-31-3-1768 0 0</inkml:trace>
  <inkml:trace contextRef="#ctx0" brushRef="#br1" timeOffset="-43565.861">5537 11193 18044 0 0,'0'0'784'0'0,"0"0"-144"0"0,0 0-346 0 0,0 0-772 0 0,0 0-976 0 0,0 0-365 0 0,0 0 123 0 0,0 0 636 0 0,0 0 992 0 0,0 0 517 0 0,0 0 169 0 0,0 0-14 0 0,-5 37-91 0 0,-13 119-91 0 0,24 83 515 0 0,22 298-87 0 0,-28-522-792 0 0,1 0-1 0 0,1 0 1 0 0,0 0 0 0 0,1 0 0 0 0,1-1 0 0 0,0 1 0 0 0,1-1 0 0 0,1 0-1 0 0,0 0 1 0 0,1-1 0 0 0,0 0 0 0 0,1 0 0 0 0,3 4-58 0 0,-4-24 5325 0 0,13-23-4775 0 0,-8 10-529 0 0,-5 10-118 0 0,1 0 1 0 0,0 0 0 0 0,0 1-1 0 0,1 0 1 0 0,1 1-1 0 0,-1 0 1 0 0,1 0-1 0 0,0 1 1 0 0,1 0 0 0 0,0 1-1 0 0,0 0 1 0 0,1 1-1 0 0,-1 0 1 0 0,1 1 0 0 0,0 0-1 0 0,0 1 1 0 0,0 0-1 0 0,1 1 1 0 0,-1 0-1 0 0,1 1 97 0 0,2 1-102 0 0,-1 0 0 0 0,1 1-1 0 0,0 1 1 0 0,-1 0-1 0 0,1 1 1 0 0,-1 1-1 0 0,0 0 1 0 0,0 0-1 0 0,0 2 1 0 0,0 0-1 0 0,-1 0 1 0 0,0 1 0 0 0,0 1-1 0 0,-1 0 1 0 0,0 1-1 0 0,-1 0 1 0 0,0 1-1 0 0,0 0 1 0 0,-1 1-1 0 0,0 0 1 0 0,-1 1-1 0 0,0 0 1 0 0,5 10 102 0 0,27 49 60 0 0,-92-69 2579 0 0,-30-3-2224 0 0,0-3 0 0 0,0-3 0 0 0,1-4 1 0 0,-1-4-416 0 0,67 12 560 0 0,-11-3-2299 0 0,54 3-651 0 0,70 6 1989 0 0,1-5 1 0 0,-1-4-1 0 0,0-5 1 0 0,-1-3-1 0 0,0-5 1 0 0,90-31 400 0 0,-133 29 3488 0 0,-55 21-3077 0 0,0 0-186 0 0,0 0-175 0 0,0 28-913 0 0,-3 3 945 0 0,1-27-78 0 0,1 1 0 0 0,-1-1 0 0 0,1 1 0 0 0,0-1 0 0 0,0 1 0 0 0,1 0 0 0 0,-1 0 1 0 0,1 0-1 0 0,0-1 0 0 0,0 1 0 0 0,1 0 0 0 0,-1 0 0 0 0,1 0 0 0 0,0-1 1 0 0,1 1-1 0 0,-1-1 0 0 0,1 1 0 0 0,0-1 0 0 0,0 1 0 0 0,0-1 0 0 0,1 0 1 0 0,-1 0-1 0 0,1 0 0 0 0,0 0 0 0 0,0 0 0 0 0,0-1 0 0 0,1 0 0 0 0,-1 1 1 0 0,1-1-1 0 0,0 0 0 0 0,0-1 0 0 0,0 1 0 0 0,0-1 0 0 0,0 0 0 0 0,1 0 1 0 0,-1 0-1 0 0,2 0-4 0 0,160 5-1495 0 0,-60-28-7827 0 0,-83 13-586 0 0</inkml:trace>
  <inkml:trace contextRef="#ctx0" brushRef="#br1" timeOffset="-43275.127">6882 11570 20340 0 0,'0'0'1047'0'0,"0"0"-109"0"0,0 0-241 0 0,0 0-323 0 0,0 0-228 0 0,0 0-191 0 0,0 0-194 0 0,0 0-135 0 0,0 0-159 0 0,0 0-219 0 0,0 0-217 0 0,0 0-15 0 0,0 0 153 0 0,-15-8 289 0 0,10 6 442 0 0,-41-22 10 0 0,63 47-1413 0 0,31 9-2911 0 0,-14-14-1639 0 0,-14-9-60 0 0</inkml:trace>
  <inkml:trace contextRef="#ctx0" brushRef="#br1" timeOffset="-43025.848">7643 11163 10890 0 0,'0'0'2437'0'0,"0"0"-750"0"0,0 0-208 0 0,0 0-195 0 0,0 0-384 0 0,0 0-336 0 0,0 0-257 0 0,0 0-199 0 0,0 0-188 0 0,0 0-257 0 0,0 0-265 0 0,0 0-56 0 0,-1-14 124 0 0,0 6 477 0 0,-4-32-165 0 0,3 73 430 0 0,57 753 1359 0 0,-53-740-1483 0 0,-1 2-10 0 0,1 0 0 0 0,3 0 0 0 0,2 0-1 0 0,2-1 1 0 0,2 0 0 0 0,8 18-74 0 0,-15-55 45 0 0,1-1-1 0 0,0 1 1 0 0,0-1-1 0 0,0 0 1 0 0,2-1-1 0 0,-1 1 1 0 0,1-1-1 0 0,0-1 1 0 0,0 1-1 0 0,1-1 1 0 0,0 0-1 0 0,1-1 1 0 0,1 1-45 0 0,19-10-463 0 0,4-14-5429 0 0,-16 7-654 0 0,-9 8-600 0 0</inkml:trace>
  <inkml:trace contextRef="#ctx0" brushRef="#br1" timeOffset="-42726.648">8500 12077 20972 0 0,'0'0'170'0'0,"0"0"-313"0"0,0 0-472 0 0,0 0-255 0 0,0 0 45 0 0,0 0 244 0 0,0 0 390 0 0,0 0 227 0 0,0 0 106 0 0,0 0 91 0 0,0 0 30 0 0,0 0-21 0 0,0 0-26 0 0,-9 32-52 0 0,-26 101-40 0 0,33-128-108 0 0,0 0-1 0 0,1 0 1 0 0,0 1-1 0 0,0-1 0 0 0,0 0 1 0 0,1 1-1 0 0,-1-1 0 0 0,1 1 1 0 0,1-1-1 0 0,-1 0 0 0 0,1 1 1 0 0,0-1-1 0 0,0 1 0 0 0,0-1 1 0 0,1 0-1 0 0,0 0 1 0 0,0 0-1 0 0,0 0 0 0 0,1 0 1 0 0,-1-1-1 0 0,1 1 0 0 0,0-1 1 0 0,1 1-1 0 0,-1-1 0 0 0,1 0 1 0 0,0 0-1 0 0,0-1 0 0 0,0 1 1 0 0,0-1-1 0 0,0 0 0 0 0,1 0 1 0 0,0 0-1 0 0,0-1 1 0 0,-1 1-1 0 0,1-1 0 0 0,1 0 1 0 0,-1-1-1 0 0,0 1 0 0 0,0-1 1 0 0,1 0-1 0 0,-1 0 0 0 0,0-1 1 0 0,5 0-16 0 0,77 2-2346 0 0,-35-14-4968 0 0,-35 8-2536 0 0</inkml:trace>
  <inkml:trace contextRef="#ctx0" brushRef="#br1" timeOffset="-42459.851">8464 11338 19116 0 0,'0'0'2377'0'0,"0"0"-1961"0"0,0 0-88 0 0,0 0-176 0 0,0 0-536 0 0,0 0-560 0 0,0 0-361 0 0,0 0-359 0 0,0 0-49 0 0,0 0-159 0 0,0 0-368 0 0,0 0-337 0 0,0 0-71 0 0,0 0 335 0 0,88-76-2416 0 0</inkml:trace>
  <inkml:trace contextRef="#ctx0" brushRef="#br1" timeOffset="-42166.136">9489 10816 21725 0 0,'0'0'5'0'0,"0"0"-381"0"0,0 0-316 0 0,0 0-152 0 0,0 0 131 0 0,0 0 369 0 0,0 0 238 0 0,0 0 91 0 0,-4 40 64 0 0,-12 130 45 0 0,-61 678 1050 0 0,69-558-1355 0 0,8-284 177 0 0,0-1-1 0 0,0 1 1 0 0,1-1-1 0 0,0 1 1 0 0,0-1-1 0 0,0 0 0 0 0,1 1 1 0 0,0-1-1 0 0,0 0 1 0 0,0 0-1 0 0,1 0 1 0 0,-1-1-1 0 0,1 1 1 0 0,0 0-1 0 0,1-1 1 0 0,-1 0-1 0 0,1 0 0 0 0,0 0 1 0 0,0 0-1 0 0,0-1 1 0 0,0 1-1 0 0,1-1 1 0 0,-1 0-1 0 0,1 0 1 0 0,0-1-1 0 0,0 0 1 0 0,0 1-1 0 0,0-2 1 0 0,0 1-1 0 0,3 0 35 0 0,7-8-2664 0 0,-8-3-2616 0 0,-4 3-4600 0 0</inkml:trace>
  <inkml:trace contextRef="#ctx0" brushRef="#br1" timeOffset="-42165.136">9051 11456 21317 0 0,'0'0'494'0'0,"0"0"-28"0"0,0 0-146 0 0,0 0-241 0 0,0 0-154 0 0,0 0-43 0 0,36-17 4 0 0,120-53 50 0 0,-8 45 1 0 0,-84 22-222 0 0,1 3 0 0 0,-1 3 0 0 0,1 3 1 0 0,29 7 284 0 0,54 28-9538 0 0,-120-31-771 0 0</inkml:trace>
  <inkml:trace contextRef="#ctx0" brushRef="#br1" timeOffset="-41695.348">9892 12134 15459 0 0,'0'0'1769'0'0,"0"0"-1655"0"0,0 0-574 0 0,0 0 138 0 0,0 0 215 0 0,0 0 196 0 0,0 0 162 0 0,0 0 129 0 0,0 0 99 0 0,0 0 46 0 0,0 0-13 0 0,0 0-62 0 0,35 12-92 0 0,109 36-67 0 0,-136-46-259 0 0,0 1-1 0 0,0-1 0 0 0,0-1 1 0 0,0 1-1 0 0,1-1 0 0 0,-1-1 1 0 0,0 0-1 0 0,0 0 0 0 0,1 0 1 0 0,-1-1-1 0 0,0 0 0 0 0,0-1 1 0 0,1 0-1 0 0,-1 0 1 0 0,2-2-32 0 0,22-5 101 0 0,7 0-10 0 0,-11 5-9 0 0,0-1 0 0 0,-1-1 0 0 0,0-2-1 0 0,0 0 1 0 0,0-2 0 0 0,-1-1 0 0 0,-1-1 0 0 0,0-2-1 0 0,0 0 1 0 0,-1-1 0 0 0,-1-2 0 0 0,14-12-82 0 0,-34 26-24 0 0,0-1 0 0 0,0 1 1 0 0,0 0-1 0 0,-1-1 0 0 0,1 0 1 0 0,-1 0-1 0 0,0 1 0 0 0,0-1 1 0 0,0 0-1 0 0,-1-1 0 0 0,1 1 1 0 0,-1 0-1 0 0,0 0 0 0 0,0-1 1 0 0,-1 1-1 0 0,1 0 0 0 0,-1-1 1 0 0,0 1-1 0 0,0-1 0 0 0,-1 1 1 0 0,1 0-1 0 0,-1-1 0 0 0,0 1 1 0 0,0 0-1 0 0,0-1 0 0 0,-1 1 1 0 0,1 0-1 0 0,-1 0 0 0 0,0 0 1 0 0,0 0-1 0 0,0 1 0 0 0,-1-1 1 0 0,0 0-1 0 0,1 1 0 0 0,-1 0 1 0 0,0 0-1 0 0,-1 0 0 0 0,1 0 1 0 0,-1 0-1 0 0,1 0 0 0 0,-1 1 1 0 0,0 0-1 0 0,1 0 0 0 0,-1 0 1 0 0,-1 0-1 0 0,1 0 0 0 0,0 1 1 0 0,0 0-1 0 0,0 0 0 0 0,-1 0 1 0 0,1 0 23 0 0,-24-4-33 0 0,0 0 0 0 0,0 2 0 0 0,0 1 0 0 0,0 1 0 0 0,-1 1 0 0 0,1 1 1 0 0,0 2-1 0 0,0 1 0 0 0,0 2 0 0 0,1 0 0 0 0,-1 2 0 0 0,1 0 0 0 0,1 2 1 0 0,-2 2 32 0 0,8-4-17 0 0,0 0 1 0 0,0 1 0 0 0,1 1-1 0 0,0 1 1 0 0,1 1 0 0 0,0 0 0 0 0,1 1-1 0 0,0 1 1 0 0,1 1 0 0 0,1 0 0 0 0,0 1-1 0 0,1 1 1 0 0,1 0 0 0 0,1 1 0 0 0,-3 5 16 0 0,14-20 7 0 0,0 0 1 0 0,0 1 0 0 0,0-1-1 0 0,0 0 1 0 0,0 1 0 0 0,1-1-1 0 0,-1 1 1 0 0,1-1 0 0 0,0 1-1 0 0,0-1 1 0 0,1 1 0 0 0,-1-1-1 0 0,1 0 1 0 0,-1 1 0 0 0,1-1-1 0 0,0 1 1 0 0,0-1 0 0 0,1 0-1 0 0,-1 0 1 0 0,1 0 0 0 0,-1 0 0 0 0,1 0-1 0 0,0 0 1 0 0,0 0 0 0 0,1 0-1 0 0,-1-1 1 0 0,0 1 0 0 0,1-1-1 0 0,0 0 1 0 0,-1 1 0 0 0,1-1-1 0 0,0-1 1 0 0,0 1 0 0 0,0 0-1 0 0,0-1 1 0 0,1 1 0 0 0,-1-1-1 0 0,0 0 1 0 0,1 0 0 0 0,-1 0 0 0 0,1-1-8 0 0,150 24 1094 0 0,320-50 825 0 0,-438 23-1862 0 0,1 1-1 0 0,0 2 1 0 0,0 2 0 0 0,0 1-1 0 0,0 2 1 0 0,-1 1-1 0 0,13 5-56 0 0,214 33-1265 0 0,-206-41-3613 0 0,0-2-4379 0 0,-34-1 1411 0 0</inkml:trace>
  <inkml:trace contextRef="#ctx0" brushRef="#br1" timeOffset="-41420.527">10469 11300 25133 0 0,'0'0'825'0'0,"0"0"-177"0"0,0 0-256 0 0,0 0-504 0 0,0 0-312 0 0,0 0-80 0 0,0 0 79 0 0,0 0 289 0 0,0 0 88 0 0,208-38 8 0 0,-140 44-40 0 0,5-1-120 0 0,9 1-272 0 0,3 2-480 0 0,5 1-832 0 0,-20-1-2025 0 0,-24-3-8106 0 0</inkml:trace>
  <inkml:trace contextRef="#ctx0" brushRef="#br1" timeOffset="-40723.345">13659 11094 18044 0 0,'0'0'256'0'0,"0"0"-79"0"0,0 0-305 0 0,0 0-559 0 0,0 0-419 0 0,0 0-204 0 0,0 0 30 0 0,0 0 391 0 0,0 0 404 0 0,0 0 345 0 0,0 0 356 0 0,0 0 243 0 0,0 0 90 0 0,7 27 14 0 0,33 155 463 0 0,-27-91-607 0 0,3-2 0 0 0,4 0 0 0 0,4-1 0 0 0,3-1 0 0 0,10 12-419 0 0,36 103 627 0 0,-115-200 1474 0 0,27-4-2228 0 0,-172-21-642 0 0,-1 9 1 0 0,-148 8 768 0 0,313 7-48 0 0,0 0 1 0 0,1 2-1 0 0,0 0 0 0 0,-1 2 1 0 0,1 0-1 0 0,1 1 1 0 0,-21 10 47 0 0,41-15 1 0 0,1 1 0 0 0,-1 0 0 0 0,1 0 0 0 0,0-1 0 0 0,0 1 1 0 0,0 0-1 0 0,0 0 0 0 0,0 0 0 0 0,0 0 0 0 0,0-1 0 0 0,1 1 1 0 0,-1 0-1 0 0,0 0 0 0 0,1-1 0 0 0,0 1 0 0 0,-1 0 1 0 0,1 0-1 0 0,0-1 0 0 0,0 1 0 0 0,0-1 0 0 0,0 1 0 0 0,0-1 1 0 0,0 1-1 0 0,0-1 0 0 0,1 0 0 0 0,-1 0 0 0 0,1 1 0 0 0,-1-1 1 0 0,0 0-1 0 0,1 0 0 0 0,0 0 0 0 0,-1 0 0 0 0,1-1 1 0 0,0 1-1 0 0,-1 0 0 0 0,1-1 0 0 0,0 1 0 0 0,0-1 0 0 0,-1 0 1 0 0,1 1-1 0 0,0-1 0 0 0,0 0-1 0 0,41 12 303 0 0,1-1 1 0 0,0-2-1 0 0,0-2 0 0 0,0-2 1 0 0,1-2-1 0 0,0-2 0 0 0,14-3-303 0 0,8 3 123 0 0,38 5 53 0 0,1-5 0 0 0,-1-5 0 0 0,0-4 0 0 0,0-5 0 0 0,-1-5 0 0 0,58-18-176 0 0,-156 35 95 0 0,1 0 1 0 0,-1-1-1 0 0,1 1 0 0 0,-1-1 1 0 0,0-1-1 0 0,1 1 1 0 0,-1-1-1 0 0,0 0 0 0 0,-1-1 1 0 0,1 1-1 0 0,-1-1 0 0 0,1 0 1 0 0,-1-1-1 0 0,0 1 1 0 0,0-1-1 0 0,-1 0 0 0 0,0 0 1 0 0,0-1-1 0 0,0 1 0 0 0,0-1 1 0 0,-1 0-1 0 0,0 0 1 0 0,0 0-1 0 0,-1 0 0 0 0,1 0 1 0 0,-1-1-1 0 0,-1 1 0 0 0,1-1 1 0 0,-1-4-96 0 0,-1 10 22 0 0,1 0-31 0 0,0-1 1 0 0,-1 1-1 0 0,1-1 0 0 0,-1 1 0 0 0,0-1 1 0 0,1 1-1 0 0,-1-1 0 0 0,0 1 1 0 0,0-1-1 0 0,0 1 0 0 0,0-1 0 0 0,0 1 1 0 0,0-1-1 0 0,-1 1 0 0 0,1-1 1 0 0,-1 1-1 0 0,1-1 0 0 0,-1 1 0 0 0,1 0 1 0 0,-1-1-1 0 0,1 1 0 0 0,-1-1 0 0 0,0 1 1 0 0,0 0-1 0 0,0 0 0 0 0,0 0 1 0 0,0 0-1 0 0,0-1 0 0 0,0 1 0 0 0,0 0 1 0 0,0 1-1 0 0,-1-1 0 0 0,1 0 1 0 0,0 0-1 0 0,-1 0 0 0 0,1 1 0 0 0,0-1 1 0 0,-1 1-1 0 0,1-1 0 0 0,-1 1 1 0 0,1 0-1 0 0,-1-1 0 0 0,1 1 0 0 0,-2 0 9 0 0,-8 74-861 0 0,11-65 890 0 0,1 0 0 0 0,1-1 0 0 0,-1 1 1 0 0,2-1-1 0 0,-1 1 0 0 0,1-1 0 0 0,0 0 0 0 0,1 0 0 0 0,0 0 0 0 0,0 0 1 0 0,1-1-1 0 0,0 0 0 0 0,0 0 0 0 0,1 0 0 0 0,-1 0 0 0 0,2-1 1 0 0,-1 0-1 0 0,1 0 0 0 0,-1-1 0 0 0,2 0 0 0 0,-1 0 0 0 0,0-1 0 0 0,1 0 1 0 0,0 0-1 0 0,0 0 0 0 0,4 0-29 0 0,111 37-1148 0 0,-8-19-4750 0 0,-85-18 115 0 0,-9-2-4795 0 0</inkml:trace>
  <inkml:trace contextRef="#ctx0" brushRef="#br1" timeOffset="-40461.282">14708 11292 21165 0 0,'0'0'3704'0'0,"0"0"-2920"0"0,0 0-111 0 0,0 0-257 0 0,0 0-336 0 0,0 0-344 0 0,0 0-352 0 0,0 0-113 0 0,0 0 41 0 0,0 0 152 0 0,0 0 64 0 0,0 0-184 0 0,0 0-304 0 0,0 0-505 0 0,40-64-1079 0 0,-20 81-1801 0 0,-5-6-7234 0 0</inkml:trace>
  <inkml:trace contextRef="#ctx0" brushRef="#br1" timeOffset="-39621.19">16472 11618 13067 0 0,'0'0'2174'0'0,"0"0"-275"0"0,0 0-574 0 0,0 0-633 0 0,0 0-457 0 0,0 0-327 0 0,0 0-107 0 0,0 0 73 0 0,0 0 108 0 0,0 0 90 0 0,0 0 24 0 0,37-21 3 0 0,117-63-20 0 0,50 6 98 0 0,-129 40 1429 0 0,-105 36-2368 0 0,4 5 523 0 0,0 2 0 0 0,1 0 0 0 0,-1 2 0 0 0,1 1 0 0 0,0 0 0 0 0,1 2 0 0 0,0 1 0 0 0,-10 7 239 0 0,5-5-43 0 0,-7 0 84 0 0,1 2 0 0 0,1 1 0 0 0,0 2-1 0 0,1 1 1 0 0,1 1 0 0 0,1 2 0 0 0,1 1 0 0 0,0 2-1 0 0,2 0 1 0 0,1 2 0 0 0,2 1 0 0 0,0 1 0 0 0,2 2-1 0 0,1 0 1 0 0,2 1 0 0 0,1 1 0 0 0,-12 29-41 0 0,28-56 9 0 0,1-1 0 0 0,0 1 1 0 0,0 0-1 0 0,1-1 0 0 0,0 1 1 0 0,0 0-1 0 0,0 0 0 0 0,1 0 0 0 0,0 0 1 0 0,0 0-1 0 0,0 0 0 0 0,1 0 1 0 0,-1 0-1 0 0,2-1 0 0 0,-1 1 0 0 0,1 0 1 0 0,-1-1-1 0 0,2 1 0 0 0,-1-1 1 0 0,0 1-1 0 0,1-1 0 0 0,0 0 1 0 0,1 0-1 0 0,-1 0 0 0 0,1 0 0 0 0,0-1 1 0 0,0 0-1 0 0,0 1 0 0 0,0-2 1 0 0,1 1-1 0 0,0 0 0 0 0,0-1 1 0 0,0 0-1 0 0,1 1-9 0 0,21 6 120 0 0,1-1 1 0 0,0-1 0 0 0,0-2-1 0 0,1 0 1 0 0,0-2-1 0 0,-1-1 1 0 0,1-2 0 0 0,0-1-1 0 0,0-1 1 0 0,2-1-121 0 0,-1 2 54 0 0,44-3 73 0 0,0-2 1 0 0,0-4-1 0 0,0-3 0 0 0,-2-3 0 0 0,0-3 1 0 0,0-3-1 0 0,10-8-127 0 0,-30 2 1302 0 0,-52 27-1116 0 0,0 0-106 0 0,0 0-108 0 0,0 0-101 0 0,-6 38-815 0 0,6-36 956 0 0,0 0 0 0 0,0 0 0 0 0,0 0 1 0 0,-1 0-1 0 0,2 0 0 0 0,-1 0 0 0 0,0 0 0 0 0,0-1 1 0 0,1 1-1 0 0,-1 0 0 0 0,1 0 0 0 0,-1 0 0 0 0,1 0 1 0 0,0-1-1 0 0,0 1 0 0 0,0 0 0 0 0,0-1 0 0 0,0 1 1 0 0,0-1-1 0 0,0 1 0 0 0,0-1 0 0 0,1 1 0 0 0,-1-1 1 0 0,0 0-1 0 0,1 0 0 0 0,-1 1 0 0 0,1-1 0 0 0,0 0 1 0 0,-1 0-1 0 0,1-1 0 0 0,0 1 0 0 0,0 0 0 0 0,0-1 1 0 0,-1 1-1 0 0,1-1 0 0 0,0 1 0 0 0,0-1 0 0 0,0 0 1 0 0,0 0-1 0 0,0 0 0 0 0,0 0 0 0 0,0 0 1 0 0,-1 0-1 0 0,1 0 0 0 0,0-1 0 0 0,1 0-12 0 0,32 1 57 0 0,0-2 0 0 0,0-2 0 0 0,-1-1 0 0 0,0-1-1 0 0,0-2 1 0 0,0-2 0 0 0,-1-1 0 0 0,-1-1 0 0 0,0-2 0 0 0,0-1 0 0 0,26-18-57 0 0,-53 31-31 0 0,0-1 1 0 0,0 1 0 0 0,0-1 0 0 0,-1-1-1 0 0,1 1 1 0 0,-1-1 0 0 0,1 1 0 0 0,-1-1-1 0 0,0 0 1 0 0,-1-1 0 0 0,1 1 0 0 0,-1-1-1 0 0,0 1 1 0 0,0-1 0 0 0,0 0 0 0 0,0 0-1 0 0,-1-1 1 0 0,0 1 0 0 0,0 0 0 0 0,-1-1-1 0 0,1 1 1 0 0,-1-1 0 0 0,0 0 0 0 0,-1 1-1 0 0,0-1 1 0 0,1 0 0 0 0,-2 1 0 0 0,1-1-1 0 0,-1 0 1 0 0,1 1 0 0 0,-2-1 0 0 0,1 1-1 0 0,-1-1 1 0 0,1 1 0 0 0,-2 0 0 0 0,1-1-1 0 0,0 1 1 0 0,-1 0 30 0 0,-11-4-120 0 0,1 1 0 0 0,-2 0 0 0 0,1 0 1 0 0,-1 2-1 0 0,0 0 0 0 0,0 1 0 0 0,-1 0 0 0 0,1 1 0 0 0,-1 1 0 0 0,0 0 0 0 0,0 2 1 0 0,0-1-1 0 0,-1 2 0 0 0,1 0 0 0 0,0 1 0 0 0,0 1 0 0 0,-11 2 120 0 0,17-3 2 0 0,-13 1 20 0 0,1 1 1 0 0,-1 0-1 0 0,1 2 1 0 0,0 1 0 0 0,0 1-1 0 0,0 1 1 0 0,1 0 0 0 0,0 2-1 0 0,-6 4-22 0 0,19-10-22 0 0,-1 1 0 0 0,1 0 1 0 0,1 0-1 0 0,-1 1 0 0 0,1 0 0 0 0,0 0 0 0 0,0 1 0 0 0,0-1 1 0 0,1 2-1 0 0,0-1 0 0 0,1 1 0 0 0,-1 0 0 0 0,2 0 0 0 0,-1 0 1 0 0,1 1-1 0 0,0-1 0 0 0,1 1 0 0 0,0 0 0 0 0,0 0 0 0 0,1 1 1 0 0,0-1-1 0 0,1 0 0 0 0,0 6 22 0 0,1-11 35 0 0,1-1 1 0 0,0 1 0 0 0,0 0-1 0 0,0-1 1 0 0,1 1-1 0 0,-1-1 1 0 0,1 1 0 0 0,0-1-1 0 0,0 0 1 0 0,0 0-1 0 0,0 0 1 0 0,1 0-1 0 0,-1 0 1 0 0,1 0 0 0 0,0-1-1 0 0,0 1 1 0 0,0-1-1 0 0,0 0 1 0 0,0 0 0 0 0,0 0-1 0 0,1 0 1 0 0,-1 0-1 0 0,1-1 1 0 0,-1 1-1 0 0,1-1 1 0 0,-1 0 0 0 0,1 0-1 0 0,0-1 1 0 0,1 1-36 0 0,114 16 947 0 0,527-28 603 0 0,-507 28-2124 0 0,-80-8-2968 0 0,0-3-5724 0 0,-43-5-580 0 0</inkml:trace>
  <inkml:trace contextRef="#ctx0" brushRef="#br1" timeOffset="-39146.016">18352 11039 20948 0 0,'0'0'507'0'0,"0"0"-71"0"0,0 0-313 0 0,0 0-576 0 0,0 0-476 0 0,0 0-175 0 0,0 0 144 0 0,0 0 467 0 0,0 0 449 0 0,0 0 276 0 0,0 0 154 0 0,0 0 48 0 0,0 0-13 0 0,3 31-54 0 0,13 182 250 0 0,-22 442 418 0 0,5-645-1017 0 0,1 0 1 0 0,0 0-1 0 0,1 0 0 0 0,0 0 0 0 0,0 0 0 0 0,1 0 0 0 0,1 0 0 0 0,-1 0 1 0 0,1-1-1 0 0,1 1 0 0 0,0-1 0 0 0,0 0 0 0 0,1 0 0 0 0,0 0 1 0 0,1 0-1 0 0,0-1 0 0 0,0 0 0 0 0,2 0-18 0 0,-4-7 86 0 0,0-1 1 0 0,0 1-1 0 0,0-1 0 0 0,1 0 0 0 0,-1-1 1 0 0,0 1-1 0 0,0-1 0 0 0,0 0 0 0 0,0 0 1 0 0,0 0-1 0 0,0 0 0 0 0,0-1 1 0 0,0 0-1 0 0,0 1 0 0 0,0-1 0 0 0,-1-1 1 0 0,1 1-1 0 0,-1-1 0 0 0,0 1 0 0 0,0-1 1 0 0,1 0-1 0 0,-2 0 0 0 0,1 0 1 0 0,0 0-1 0 0,1-3-86 0 0,12-8-307 0 0,198-161-1824 0 0,-211 177 2146 0 0,0 1 0 0 0,0-1 1 0 0,-1 1-1 0 0,1 0 0 0 0,-1 0 1 0 0,1 0-1 0 0,-1 0 1 0 0,0 0-1 0 0,0 0 0 0 0,0 1 1 0 0,-1-1-1 0 0,1 1 0 0 0,-1-1 1 0 0,0 1-1 0 0,0-1 0 0 0,0 1 1 0 0,0 0-1 0 0,-1 0 1 0 0,0-1-1 0 0,1 1 0 0 0,-1 0 1 0 0,-1 2-16 0 0,10 29 256 0 0,-5-25-185 0 0,0 0 0 0 0,1 0-1 0 0,0-1 1 0 0,1 0-1 0 0,0 0 1 0 0,0 0 0 0 0,1-1-1 0 0,0 0 1 0 0,0-1-1 0 0,1 1 1 0 0,0-1 0 0 0,1-1-1 0 0,-1 1 1 0 0,1-2-1 0 0,0 1 1 0 0,1-1 0 0 0,-1 0-1 0 0,1-1 1 0 0,1 0-71 0 0,132 22-2685 0 0,-78-26-3838 0 0,-41 0 1075 0 0,-7 0-3401 0 0</inkml:trace>
  <inkml:trace contextRef="#ctx0" brushRef="#br1" timeOffset="-38869.756">18902 11549 8746 0 0,'0'0'1367'0'0,"0"0"73"0"0,0 0-232 0 0,0 0-359 0 0,0 0-313 0 0,0 0-264 0 0,0 0-118 0 0,-14-34-4 0 0,-44-105 26 0 0,56 133-237 0 0,0 0 0 0 0,-1-1 1 0 0,1 1-1 0 0,-1 0 0 0 0,-1 1 1 0 0,1-1-1 0 0,-1 0 0 0 0,0 1 1 0 0,-1 0-1 0 0,1 0 0 0 0,-1 0 0 0 0,0 1 1 0 0,0-1-1 0 0,0 1 0 0 0,-1 0 1 0 0,1 1-1 0 0,-1-1 0 0 0,0 1 1 0 0,0 0-1 0 0,-3 0 61 0 0,-61-3-6303 0 0,52 6 3566 0 0,1 0-1907 0 0</inkml:trace>
  <inkml:trace contextRef="#ctx0" brushRef="#br1" timeOffset="-38624.629">18235 11121 14563 0 0,'0'0'1923'0'0,"0"0"-376"0"0,0 0-660 0 0,0 0-472 0 0,0 0-244 0 0,0 0-118 0 0,0 0-38 0 0,39-16-7 0 0,125-49-32 0 0,-45 48-86 0 0,-98 19 79 0 0,245 59-594 0 0,-96 2-5733 0 0,-137-51 3601 0 0,10 5-6920 0 0</inkml:trace>
  <inkml:trace contextRef="#ctx0" brushRef="#br1" timeOffset="-38384.918">19374 12273 19604 0 0,'0'0'682'0'0,"0"0"-426"0"0,0 0-414 0 0,0 0-96 0 0,0 0 151 0 0,0 0 250 0 0,0 0 187 0 0,0 0 61 0 0,0 0-20 0 0,0 0-36 0 0,0 0-31 0 0,34 3-44 0 0,105 6-48 0 0,71-33 275 0 0,-151 9-437 0 0,96-40 401 0 0,-150 52-440 0 0,0 1-1 0 0,-1-1 1 0 0,0 0 0 0 0,0 0 0 0 0,1 0-1 0 0,-2 0 1 0 0,1-1 0 0 0,0 1-1 0 0,-1-1 1 0 0,0 0 0 0 0,0 0 0 0 0,0-1-1 0 0,0 1 1 0 0,0-1 0 0 0,-1 1-1 0 0,0-1 1 0 0,0 0 0 0 0,0 0 0 0 0,-1 0-1 0 0,0 0 1 0 0,0 0 0 0 0,0 0-1 0 0,0 0 1 0 0,-1 0 0 0 0,0 0 0 0 0,0 0-1 0 0,0 0 1 0 0,-1-1 0 0 0,0 1-1 0 0,0-2-14 0 0,-4-2-89 0 0,-1 0 0 0 0,0 0 0 0 0,-1 1 0 0 0,1 0 0 0 0,-1 0 0 0 0,-1 0 0 0 0,0 1 0 0 0,0 0 0 0 0,0 1 0 0 0,-1 0 0 0 0,0 0 0 0 0,0 1 0 0 0,0 0 0 0 0,-1 0 0 0 0,0 1 0 0 0,0 1 0 0 0,0 0 0 0 0,0 0 0 0 0,0 1 0 0 0,-1 0 0 0 0,-3 0 89 0 0,-13-3 19 0 0,0 1 1 0 0,0 1-1 0 0,-1 1 1 0 0,1 2-1 0 0,-1 1 1 0 0,1 1 0 0 0,-1 1-1 0 0,-5 3-19 0 0,21-4-14 0 0,1 0 1 0 0,0 1-1 0 0,0 0 0 0 0,0 1 1 0 0,1 0-1 0 0,-1 1 0 0 0,1 0 1 0 0,0 0-1 0 0,0 1 0 0 0,1 1 1 0 0,-1 0-1 0 0,2 0 0 0 0,-1 0 0 0 0,1 1 1 0 0,0 1-1 0 0,0-1 0 0 0,1 1 1 0 0,1 1-1 0 0,-1-1 0 0 0,-4 11 14 0 0,9-16-46 0 0,0 1-1 0 0,0 0 1 0 0,0-1-1 0 0,1 1 0 0 0,0 0 1 0 0,0 0-1 0 0,0 0 0 0 0,1 0 1 0 0,-1 0-1 0 0,1 0 1 0 0,0 0-1 0 0,1 0 0 0 0,-1 0 1 0 0,1 0-1 0 0,0 0 1 0 0,0 0-1 0 0,1 0 0 0 0,-1-1 1 0 0,1 1-1 0 0,0 0 0 0 0,0-1 1 0 0,1 0-1 0 0,-1 1 1 0 0,1-1-1 0 0,0 0 0 0 0,0 0 1 0 0,1-1-1 0 0,-1 1 1 0 0,1 0-1 0 0,0-1 0 0 0,0 0 1 0 0,0 0-1 0 0,0 0 47 0 0,45 28-2872 0 0,2-7-3320 0 0,-26-14-4089 0 0</inkml:trace>
  <inkml:trace contextRef="#ctx0" brushRef="#br1" timeOffset="-37697.851">20387 11786 12619 0 0,'0'0'2866'0'0,"0"0"-382"0"0,0 0-718 0 0,0 0-779 0 0,0 0-703 0 0,0 0-639 0 0,0 0-432 0 0,0 0-25 0 0,0 0 224 0 0,0 0 348 0 0,0 0 340 0 0,0 0 99 0 0,0 0-3 0 0,8 24-28 0 0,57 184 196 0 0,-62-197-295 0 0,0-1 0 0 0,1 1-1 0 0,0 0 1 0 0,1-1 0 0 0,0 0 0 0 0,1 0 0 0 0,0 0 0 0 0,0-1 0 0 0,1 1 0 0 0,0-2 0 0 0,0 1-1 0 0,1-1 1 0 0,1 0 0 0 0,-1-1 0 0 0,1 0 0 0 0,0 0 0 0 0,1-1 0 0 0,0 0 0 0 0,0 0 0 0 0,0-1-1 0 0,0-1 1 0 0,1 0 0 0 0,0 0 0 0 0,0-1 0 0 0,0-1 0 0 0,8 2-69 0 0,-2-7 56 0 0,0-1 1 0 0,-1 0 0 0 0,1-1-1 0 0,-1-1 1 0 0,0-1-1 0 0,-1 0 1 0 0,0-1-1 0 0,0 0 1 0 0,0-1-1 0 0,-1-1 1 0 0,-1 0 0 0 0,1-1-1 0 0,-2-1 1 0 0,0 0-1 0 0,0-1 1 0 0,-1 0-1 0 0,0-1-56 0 0,-6 7 44 0 0,1 0 0 0 0,-2-1-1 0 0,1 1 1 0 0,-1-1-1 0 0,0 0 1 0 0,-1 0 0 0 0,0-1-1 0 0,0 1 1 0 0,-1-1-1 0 0,0 1 1 0 0,0-1-1 0 0,-1 0 1 0 0,0 0 0 0 0,-1 1-1 0 0,0-1 1 0 0,-1-3-44 0 0,-19 92-1911 0 0,18-74 1957 0 0,2 1 1 0 0,-1 0 0 0 0,1-1-1 0 0,0 1 1 0 0,0-1-1 0 0,1 1 1 0 0,0 0 0 0 0,0-1-1 0 0,1 1 1 0 0,-1-1-1 0 0,1 0 1 0 0,1 0 0 0 0,-1 0-1 0 0,1 0 1 0 0,0 0-1 0 0,1 0 1 0 0,-1 0 0 0 0,1-1-1 0 0,0 0 1 0 0,1 0-1 0 0,-1 0 1 0 0,1 0-1 0 0,0-1 1 0 0,0 0 0 0 0,0 0-1 0 0,1 0 1 0 0,-1 0-1 0 0,1-1 1 0 0,0 0 0 0 0,0 0-1 0 0,0-1 1 0 0,0 0-1 0 0,3 1-46 0 0,2-1 41 0 0,0 0 0 0 0,1-1 0 0 0,0 0 0 0 0,-1 0 0 0 0,1-1-1 0 0,-1-1 1 0 0,1 0 0 0 0,-1-1 0 0 0,1 0 0 0 0,-1 0 0 0 0,0-1-1 0 0,0-1 1 0 0,0 0 0 0 0,0-1 0 0 0,-1 0 0 0 0,1 0 0 0 0,-1-1 0 0 0,-1 0-1 0 0,1-1 1 0 0,-1 0 0 0 0,0-1 0 0 0,-1 1 0 0 0,1-2 0 0 0,-2 1-1 0 0,1-1 1 0 0,-1-1 0 0 0,-1 1 0 0 0,1-1 0 0 0,-2 0 0 0 0,1 0-1 0 0,-2-1 1 0 0,1 0 0 0 0,-1 0 0 0 0,-1 0 0 0 0,0 0 0 0 0,-1 0-1 0 0,2-12-40 0 0,-21-38-1357 0 0,3 95-282 0 0,12-24 1709 0 0,-1-1 0 0 0,1 1-1 0 0,1 0 1 0 0,0-1 0 0 0,0 1 0 0 0,1 0 0 0 0,0 0 0 0 0,0-1 0 0 0,1 1-1 0 0,1 0 1 0 0,0-1 0 0 0,0 1 0 0 0,1-1 0 0 0,0 1 0 0 0,0-1 0 0 0,1 0 0 0 0,0 0-1 0 0,1-1 1 0 0,0 1 0 0 0,1-1 0 0 0,2 4-70 0 0,162 131-183 0 0,-127-116-1927 0 0,-7-5-5141 0 0,-20-12-3506 0 0</inkml:trace>
  <inkml:trace contextRef="#ctx0" brushRef="#br1" timeOffset="-37396.2">21128 11372 24701 0 0,'0'0'632'0'0,"0"0"-103"0"0,0 0-233 0 0,0 0-472 0 0,0 0-553 0 0,0 0-263 0 0,0 0-144 0 0,0 0 56 0 0,0 0 136 0 0,0 0-209 0 0,0 0-567 0 0,0 0-953 0 0,0 0-1296 0 0,0 0-7113 0 0</inkml:trace>
  <inkml:trace contextRef="#ctx0" brushRef="#br1" timeOffset="-36832.937">22204 11835 18324 0 0,'0'0'1005'0'0,"0"0"-159"0"0,0 0-313 0 0,0 0-375 0 0,0 0-228 0 0,0 0-83 0 0,0 0 76 0 0,0 0 186 0 0,0 0 204 0 0,0 0 104 0 0,0 0 1 0 0,0 0-74 0 0,0 0-112 0 0,34-11-88 0 0,106-35-75 0 0,-130 42-71 0 0,1 1 0 0 0,0 1 0 0 0,0 0 0 0 0,0 0 0 0 0,0 1 1 0 0,0 0-1 0 0,0 1 0 0 0,0 0 0 0 0,0 1 0 0 0,0 0 0 0 0,0 1 1 0 0,0 0-1 0 0,1 1 2 0 0,26 5-22 0 0,64 6-508 0 0,122 20-1295 0 0,-150-20-2969 0 0,-2 2-3944 0 0,-59-12 2059 0 0</inkml:trace>
  <inkml:trace contextRef="#ctx0" brushRef="#br1" timeOffset="-36537.073">22322 12225 23117 0 0,'0'0'704'0'0,"0"0"-250"0"0,0 0-309 0 0,0 0-165 0 0,0 0-39 0 0,0 0 33 0 0,0 0 32 0 0,40-2 25 0 0,127-8 6 0 0,-76 4-83 0 0,182 6-1331 0 0,-211 14-1564 0 0,-22-2-2158 0 0,-23-7 1547 0 0,7 3-7310 0 0</inkml:trace>
  <inkml:trace contextRef="#ctx0" brushRef="#br1" timeOffset="-35430.615">24244 11513 12827 0 0,'0'0'2295'0'0,"0"0"-272"0"0,0 0-567 0 0,0 0-593 0 0,0 0-573 0 0,0 0-608 0 0,0 0-483 0 0,0 0-137 0 0,0 0 259 0 0,0 0 422 0 0,0 0 452 0 0,0 0 235 0 0,0 0-6 0 0,-1 26-53 0 0,-32 274 452 0 0,-1 29-419 0 0,34-325-318 0 0,0-1 0 0 0,0 0-1 0 0,0 0 1 0 0,1 0 0 0 0,-1 1-1 0 0,1-1 1 0 0,0 0 0 0 0,0 0-1 0 0,0 0 1 0 0,0 0 0 0 0,1 0 0 0 0,-1 0-1 0 0,1 0 1 0 0,-1-1 0 0 0,1 1-1 0 0,0-1 1 0 0,0 1 0 0 0,1-1-1 0 0,-1 1 1 0 0,0-1 0 0 0,1 0 0 0 0,-1 0-1 0 0,2 0-85 0 0,39-69 2930 0 0,-29 32-2917 0 0,-1 0 0 0 0,-2 0-1 0 0,-2-1 1 0 0,-1 0 0 0 0,-2-1-1 0 0,-1 0 1 0 0,-2 0 0 0 0,-2 0 0 0 0,-1 0-1 0 0,-2 0 1 0 0,-1 0 0 0 0,-2 0-1 0 0,-2 1 1 0 0,-1 0 0 0 0,-2 0 0 0 0,-2 0-1 0 0,-13-28-12 0 0,-26-35-152 0 0,51 98-273 0 0,0 33-1692 0 0,1-25 2145 0 0,0 1 0 0 0,0-1 0 0 0,1 1-1 0 0,0-1 1 0 0,0 0 0 0 0,1 0-1 0 0,0 0 1 0 0,0 0 0 0 0,1 0 0 0 0,0-1-1 0 0,0 0 1 0 0,0 1 0 0 0,1-1-1 0 0,0-1 1 0 0,0 1 0 0 0,1-1 0 0 0,-1 0-1 0 0,1 0 1 0 0,0 0 0 0 0,0-1 0 0 0,1 0-1 0 0,0 0 1 0 0,-1-1 0 0 0,2 0-28 0 0,177 52 660 0 0,-174-53-602 0 0,1-1 0 0 0,0 1 0 0 0,0-2 0 0 0,-1 0 0 0 0,1 0 0 0 0,0-1 0 0 0,0 0 0 0 0,-1-1 0 0 0,1 0 0 0 0,-1-1 0 0 0,0-1 0 0 0,0 0 0 0 0,0 0 0 0 0,0-1 0 0 0,0 0 0 0 0,-1-1 0 0 0,0 0 0 0 0,0-1 1 0 0,-1 0-1 0 0,0 0 0 0 0,0-1 0 0 0,-1 0 0 0 0,0-1 0 0 0,0 1 0 0 0,-1-2 0 0 0,0 1 0 0 0,0-1 0 0 0,-1 0 0 0 0,-1-1 0 0 0,0 1 0 0 0,0-1 0 0 0,-1 0 0 0 0,0 0 0 0 0,-1 0 0 0 0,0-1 0 0 0,-1 1 0 0 0,0-3-58 0 0,-1 9-26 0 0,0-1 1 0 0,-1 1-1 0 0,0-1 0 0 0,0 0 1 0 0,0 1-1 0 0,0-1 0 0 0,-1 1 1 0 0,0-1-1 0 0,0 0 0 0 0,-1 1 0 0 0,0 0 1 0 0,0-1-1 0 0,0 1 0 0 0,0 0 1 0 0,-1 0-1 0 0,0 0 0 0 0,0 0 1 0 0,0 1-1 0 0,0-1 0 0 0,-1 1 1 0 0,0 0-1 0 0,0 0 0 0 0,0 0 0 0 0,0 0 1 0 0,-1 1-1 0 0,0 0 0 0 0,1 0 1 0 0,-1 0-1 0 0,0 0 0 0 0,0 1 1 0 0,-1 0-1 0 0,1 0 0 0 0,0 0 1 0 0,-6 0 25 0 0,5 6-68 0 0,0 0 0 0 0,1 1 1 0 0,-1 0-1 0 0,1 0 1 0 0,1 0-1 0 0,-1 0 1 0 0,1 1-1 0 0,-1 0 1 0 0,2 0-1 0 0,-1 0 1 0 0,1 0-1 0 0,0 1 0 0 0,0-1 1 0 0,0 1-1 0 0,1 0 1 0 0,0 0-1 0 0,1 0 1 0 0,-1 0-1 0 0,1 0 1 0 0,0 7 67 0 0,-5 25 43 0 0,2 0 0 0 0,1 0 0 0 0,2 1 0 0 0,1-1 0 0 0,2 0 0 0 0,2 0 0 0 0,2 0 1 0 0,1 0-1 0 0,3-1 0 0 0,0 0 0 0 0,3 0 0 0 0,1-1 0 0 0,1-1 0 0 0,2-1 0 0 0,2 0 1 0 0,1-1-1 0 0,2-1 0 0 0,22 26-43 0 0,-40-53-22 0 0,-1 1 0 0 0,1-1 0 0 0,0 0 1 0 0,1 0-1 0 0,-1-1 0 0 0,1 0 0 0 0,1 1 1 0 0,-1-1-1 0 0,0-1 0 0 0,1 1 0 0 0,0-1 1 0 0,0 0-1 0 0,1-1 0 0 0,-1 1 0 0 0,1-1 1 0 0,-1 0-1 0 0,1-1 0 0 0,0 0 0 0 0,0 0 1 0 0,0 0-1 0 0,0-1 0 0 0,1 0 0 0 0,-1 0 1 0 0,0-1-1 0 0,0 0 0 0 0,1 0 0 0 0,-1-1 1 0 0,0 0-1 0 0,0 0 0 0 0,0-1 0 0 0,0 0 1 0 0,7-2 21 0 0,95-96-867 0 0,-92 153 560 0 0,-14-45 366 0 0,1 0 0 0 0,0 0-1 0 0,0 0 1 0 0,1-1 0 0 0,-1 1 0 0 0,2-1 0 0 0,-1 0-1 0 0,1-1 1 0 0,0 1 0 0 0,1-1 0 0 0,-1 0 0 0 0,1-1 0 0 0,1 0-1 0 0,-1 0 1 0 0,1 0 0 0 0,-1-1 0 0 0,1 0 0 0 0,0 0-1 0 0,1-1 1 0 0,-1 0 0 0 0,1-1 0 0 0,-1 0 0 0 0,1 0-1 0 0,0-1 1 0 0,4 0-59 0 0,11 2 85 0 0,0-1-1 0 0,1-2 1 0 0,-1 0-1 0 0,0-1 0 0 0,0-2 1 0 0,0-1-1 0 0,0 0 1 0 0,19-7-85 0 0,-35 10-24 0 0,1-1 0 0 0,-1 0 0 0 0,0 0 1 0 0,0 0-1 0 0,0-1 0 0 0,0-1 0 0 0,0 1 1 0 0,-1-1-1 0 0,0 0 0 0 0,0-1 0 0 0,0 0 0 0 0,0 0 1 0 0,0 0-1 0 0,-1-1 0 0 0,0 0 0 0 0,-1 0 0 0 0,1-1 1 0 0,-1 1-1 0 0,0-1 0 0 0,-1 0 0 0 0,1-1 0 0 0,-2 1 1 0 0,1-1-1 0 0,-1 0 0 0 0,0 0 0 0 0,0 0 1 0 0,-1 0-1 0 0,0 0 0 0 0,-1-1 0 0 0,0 1 0 0 0,0 0 1 0 0,-1-1-1 0 0,0 1 0 0 0,0-1 0 0 0,-1 1 0 0 0,0 0 1 0 0,0-1-1 0 0,-1 1 0 0 0,0 0 0 0 0,-1 0 1 0 0,0 0-1 0 0,0 0 0 0 0,-3-4 24 0 0,-8-2-44 0 0,1 0 1 0 0,-2 1-1 0 0,0 1 0 0 0,-1 1 1 0 0,0 0-1 0 0,0 1 0 0 0,-1 1 1 0 0,0 0-1 0 0,-1 1 0 0 0,0 1 1 0 0,0 1-1 0 0,-1 0 1 0 0,0 2-1 0 0,0 0 0 0 0,0 1 1 0 0,0 1-1 0 0,0 1 0 0 0,0 0 1 0 0,-1 1-1 0 0,1 2 0 0 0,0 0 1 0 0,-14 3 43 0 0,20-3-10 0 0,0 1 0 0 0,0 1 0 0 0,0 0 1 0 0,1 0-1 0 0,-1 2 0 0 0,1-1 0 0 0,1 1 0 0 0,-1 1 1 0 0,1 0-1 0 0,0 1 0 0 0,0 0 0 0 0,1 1 1 0 0,0 0-1 0 0,-7 9 10 0 0,13-14-23 0 0,0 0 1 0 0,0 1 0 0 0,0 0-1 0 0,1 0 1 0 0,-1 0 0 0 0,1 0-1 0 0,1 0 1 0 0,-1 0 0 0 0,1 1-1 0 0,0 0 1 0 0,0-1-1 0 0,0 1 1 0 0,1 0 0 0 0,0 0-1 0 0,0 0 1 0 0,1-1 0 0 0,-1 1-1 0 0,1 0 1 0 0,1 0 0 0 0,-1 0-1 0 0,1 0 1 0 0,0 0-1 0 0,0 0 1 0 0,1 0 0 0 0,-1-1-1 0 0,1 1 1 0 0,1-1 0 0 0,-1 1-1 0 0,1-1 1 0 0,0 0 0 0 0,0 0-1 0 0,0 0 1 0 0,4 4 22 0 0,81 63-1082 0 0,-21-36-3641 0 0,-54-29 2906 0 0,20 9-8682 0 0</inkml:trace>
  <inkml:trace contextRef="#ctx0" brushRef="#br1" timeOffset="-34827.953">25921 11066 21757 0 0,'0'0'845'0'0,"0"0"-310"0"0,0 0-580 0 0,0 0-526 0 0,0 0-207 0 0,0 0 33 0 0,0 0 263 0 0,0 0 322 0 0,0 0 147 0 0,0 0 100 0 0,12 40 57 0 0,36 129 9 0 0,-31 4 120 0 0,-19-121-212 0 0,-5 367 297 0 0,7-405-328 0 0,1 0-1 0 0,0-1 0 0 0,1 1 1 0 0,0 0-1 0 0,1-1 0 0 0,1 0 1 0 0,0 0-1 0 0,1 0 0 0 0,0 0 1 0 0,1-1-1 0 0,1 1 0 0 0,0-1 1 0 0,0-1-1 0 0,4 5-29 0 0,7-19 3692 0 0,-7-76-3386 0 0,-10-73-846 0 0,2 150 425 0 0,0-1 0 0 0,1 1-1 0 0,-1 0 1 0 0,1 0 0 0 0,-1 0 0 0 0,1 0-1 0 0,0 0 1 0 0,0 1 0 0 0,0 0-1 0 0,0 0 1 0 0,0 0 0 0 0,0 0 0 0 0,0 1-1 0 0,0-1 1 0 0,0 1 0 0 0,0 0 0 0 0,0 0-1 0 0,0 1 1 0 0,0-1 0 0 0,1 1 0 0 0,-1 0-1 0 0,-1 0 1 0 0,1 0 0 0 0,0 1 0 0 0,0-1-1 0 0,0 1 1 0 0,-1 0 0 0 0,4 2 115 0 0,42 20-192 0 0,-1 2 1 0 0,-1 2-1 0 0,-1 2 0 0 0,-2 1 1 0 0,-1 3-1 0 0,4 7 192 0 0,-43-38-14 0 0,0 0-25 0 0,0 0 0 0 0,0 0 1 0 0,0 0-1 0 0,-1 0 0 0 0,1 0 1 0 0,-1 1-1 0 0,0 0 0 0 0,0 0 1 0 0,0 0-1 0 0,-1 0 0 0 0,1 0 0 0 0,-1 0 1 0 0,0 1-1 0 0,0-1 0 0 0,0 1 1 0 0,-1-1-1 0 0,1 1 0 0 0,-1 0 1 0 0,0 0-1 0 0,-1-1 0 0 0,1 1 39 0 0,-4-1 52 0 0,0-1-1 0 0,-1 0 0 0 0,1 0 1 0 0,0 0-1 0 0,-1 0 0 0 0,0-1 1 0 0,1 0-1 0 0,-1 1 0 0 0,0-1 0 0 0,-1 0 1 0 0,1-1-1 0 0,0 1 0 0 0,0-1 1 0 0,-1 0-1 0 0,1 0 0 0 0,0 0 1 0 0,-1-1-1 0 0,1 1 0 0 0,-1-1 1 0 0,-3-1-52 0 0,-2 3 72 0 0,-77 9 134 0 0,-1-3-1 0 0,0-5 0 0 0,0-3 1 0 0,0-4-1 0 0,-5-4-205 0 0,73 3 405 0 0,5 1-2516 0 0,7 3-5934 0 0,8 1-2542 0 0</inkml:trace>
  <inkml:trace contextRef="#ctx0" brushRef="#br1" timeOffset="-34582.382">26830 12176 19916 0 0,'0'0'291'0'0,"0"0"-554"0"0,0 0-348 0 0,0 0-86 0 0,0 0 153 0 0,0 0 357 0 0,0 0 274 0 0,0 0 149 0 0,0 0 123 0 0,0 0 47 0 0,0 0-14 0 0,0 0-59 0 0,0 0-79 0 0,-4 17-54 0 0,-12 54-42 0 0,16-68-201 0 0,0 1 0 0 0,-1-1 0 0 0,2 1 0 0 0,-1-1 0 0 0,0 1 0 0 0,1 0 0 0 0,-1-1 0 0 0,1 1 0 0 0,0-1 0 0 0,1 0 0 0 0,-1 1 0 0 0,0-1 0 0 0,1 0 0 0 0,0 0 0 0 0,0 0 0 0 0,0 0 0 0 0,0 0 0 0 0,0 0 0 0 0,0 0 0 0 0,1-1 0 0 0,-1 1 1 0 0,1-1-1 0 0,0 1 0 0 0,0-1 0 0 0,0 0 43 0 0,7 6-1488 0 0,3 5-3705 0 0,-3-4-5374 0 0</inkml:trace>
  <inkml:trace contextRef="#ctx0" brushRef="#br1" timeOffset="-23731.669">12934 14676 15115 0 0,'0'0'2073'0'0,"0"0"-580"0"0,0 0-215 0 0,0 0-305 0 0,0 0-322 0 0,0 0-229 0 0,0 0-141 0 0,0 0-33 0 0,0 0 84 0 0,0 0 108 0 0,0 0 38 0 0,0 0-37 0 0,0 0-103 0 0,9-14-105 0 0,35-44-62 0 0,24 31 126 0 0,-52 26-225 0 0,137-14 446 0 0,0 6 0 0 0,129 11-518 0 0,-87 0 115 0 0,-128-2-68 0 0,931-24 515 0 0,-640 3-508 0 0,-357 21-82 0 0,0 0 0 0 0,0 0 0 0 0,0 0 0 0 0,0 0 0 0 0,0 0 0 0 0,0 1 0 0 0,0-1-1 0 0,0 0 1 0 0,0 1 0 0 0,0-1 0 0 0,0 0 0 0 0,-1 1 0 0 0,1-1 0 0 0,0 1 0 0 0,0 0 0 0 0,0-1 0 0 0,-1 1 0 0 0,1 0 0 0 0,0-1 0 0 0,-1 1 0 0 0,1 0 0 0 0,-1 0 0 0 0,1-1 0 0 0,0 1 0 0 0,-1 0 0 0 0,0 0 0 0 0,1 0 0 0 0,-1 0 0 0 0,0 0 0 0 0,1 0 0 0 0,-1 0 0 0 0,0 0-1 0 0,0 0 1 0 0,0 0 0 0 0,0 0 0 0 0,0 0 0 0 0,0 0 0 0 0,0 0 0 0 0,0-1 0 0 0,0 1 0 0 0,0 0 0 0 0,-1 0 0 0 0,1 0 0 0 0,0 0 0 0 0,-1 0 0 0 0,1 0 0 0 0,0 0 0 0 0,-1 0 0 0 0,1 0 0 0 0,-1-1 0 0 0,0 1 0 0 0,1 0 0 0 0,-1 0 0 0 0,0-1 0 0 0,1 1 0 0 0,-1 0 0 0 0,0-1 28 0 0,-19 32-3252 0 0,2-12-4105 0 0,9-13 1675 0 0,3-2-3579 0 0</inkml:trace>
  <inkml:trace contextRef="#ctx0" brushRef="#br1" timeOffset="-22902.103">14000 15158 9858 0 0,'0'0'2969'0'0,"0"0"-1524"0"0,0 0-774 0 0,0 0-433 0 0,0 0-118 0 0,0 0 124 0 0,0 0 210 0 0,0 0 209 0 0,0 0 144 0 0,0 0 24 0 0,0 0-47 0 0,0 0-93 0 0,0 0-112 0 0,28-12-79 0 0,85-39-79 0 0,-110 51-371 0 0,-1 0 1 0 0,0 0-1 0 0,1 0 0 0 0,-1 0 0 0 0,0-1 1 0 0,1 1-1 0 0,-1-1 0 0 0,0 1 0 0 0,0-1 0 0 0,0 0 1 0 0,1 0-1 0 0,-1 0 0 0 0,0 0 0 0 0,0-1 1 0 0,0 1-1 0 0,-1 0 0 0 0,1-1 0 0 0,0 1 0 0 0,0-1 1 0 0,-1 0-1 0 0,1 0 0 0 0,-1 0 0 0 0,1 1 1 0 0,-1-1-1 0 0,0 0 0 0 0,0-1 0 0 0,0 1 0 0 0,0 0 1 0 0,0 0-1 0 0,-1 0 0 0 0,1-1 0 0 0,0 1 1 0 0,-1 0-1 0 0,0 0 0 0 0,0-1 0 0 0,1 1 0 0 0,-1-1 1 0 0,-1 1-1 0 0,1 0 0 0 0,0-1 0 0 0,-1 1-50 0 0,-86-19-1617 0 0,25 18 1599 0 0,-1 3 0 0 0,1 2 0 0 0,0 3 1 0 0,1 3-1 0 0,0 3 0 0 0,0 2 0 0 0,1 3 1 0 0,1 2-1 0 0,0 3 0 0 0,-47 25 18 0 0,95-40 13 0 0,0 1-1 0 0,1 0 1 0 0,0 1-1 0 0,1 0 0 0 0,-1 0 1 0 0,2 1-1 0 0,-1 0 1 0 0,1 1-1 0 0,0 0 0 0 0,1 0 1 0 0,1 1-1 0 0,-1-1 1 0 0,2 2-1 0 0,-1-1 1 0 0,1 1-1 0 0,1-1 0 0 0,0 1 1 0 0,1 0-1 0 0,0 1 1 0 0,1-1-1 0 0,1 0 0 0 0,0 1 1 0 0,0-1-1 0 0,1 1 1 0 0,1-1-1 0 0,0 1 0 0 0,0-1 1 0 0,2 1-1 0 0,0 3-12 0 0,4-1 80 0 0,0 1-1 0 0,1-1 0 0 0,0 0 0 0 0,1 0 0 0 0,1-1 1 0 0,0 0-1 0 0,1-1 0 0 0,1 0 0 0 0,0-1 0 0 0,1 0 1 0 0,0-1-1 0 0,0-1 0 0 0,1 0 0 0 0,1 0 0 0 0,-1-2 1 0 0,2 0-1 0 0,-1 0 0 0 0,1-1 0 0 0,0-1 0 0 0,1-1 1 0 0,-1-1-1 0 0,1 0 0 0 0,0-1 0 0 0,0 0 1 0 0,0-2-1 0 0,0 0 0 0 0,0-1 0 0 0,4-1-79 0 0,56 0 185 0 0,0-4 1 0 0,-1-3-1 0 0,0-3 0 0 0,-1-4 0 0 0,0-3 0 0 0,-1-3 1 0 0,-1-4-1 0 0,40-20-185 0 0,-100 38 177 0 0,-24 7-656 0 0,-23 9-251 0 0,-51 46-1999 0 0,62-30-1938 0 0,6 4-4918 0 0,13-19 1999 0 0</inkml:trace>
  <inkml:trace contextRef="#ctx0" brushRef="#br1" timeOffset="-22367.552">14552 15520 1272 0 0,'0'0'431'0'0,"0"0"133"0"0,0 0 408 0 0,0 0 554 0 0,0 0 560 0 0,0 0 357 0 0,0 0 11 0 0,0 0-219 0 0,0 0-355 0 0,0 0-417 0 0,0 0-346 0 0,0 0-319 0 0,0 0-229 0 0,34-17-200 0 0,106-50-152 0 0,-55 46 16 0 0,-66 23-162 0 0,8-3 61 0 0,-20 0-103 0 0,0 0 0 0 0,0 0 0 0 0,0 1 0 0 0,0 0 0 0 0,0 0 0 0 0,0 1 0 0 0,0 0 0 0 0,0 0-1 0 0,0 0 1 0 0,0 1 0 0 0,0 0 0 0 0,0 0 0 0 0,-1 1 0 0 0,1 0 0 0 0,-1 0 0 0 0,0 1 0 0 0,0-1 0 0 0,3 3-29 0 0,-9-3 12 0 0,0-1 1 0 0,1 1 0 0 0,-1-1 0 0 0,0 1 0 0 0,0-1 0 0 0,-1 1 0 0 0,1-1-1 0 0,0 0 1 0 0,-1 1 0 0 0,0-1 0 0 0,1 1 0 0 0,-1-1 0 0 0,0 0 0 0 0,0 0-1 0 0,0 0 1 0 0,-1 1 0 0 0,1-1 0 0 0,0 0 0 0 0,-1 0 0 0 0,0-1 0 0 0,1 1 0 0 0,-1 0-1 0 0,0 0 1 0 0,0-1 0 0 0,0 1 0 0 0,0-1 0 0 0,0 0 0 0 0,0 1 0 0 0,0-1-1 0 0,0 0 1 0 0,-1 0 0 0 0,1-1 0 0 0,0 1 0 0 0,-1 0 0 0 0,1-1 0 0 0,-3 1-13 0 0,-3 3-19 0 0,-115 55 281 0 0,97-49-266 0 0,-1 1 1 0 0,2 2-1 0 0,0 0 0 0 0,0 2 1 0 0,1 0-1 0 0,1 2 0 0 0,1 0 1 0 0,0 2-1 0 0,-13 15 4 0 0,33-32 3 0 0,0 1 0 0 0,0-1-1 0 0,0 1 1 0 0,0-1 0 0 0,1 1 0 0 0,-1 0-1 0 0,1 0 1 0 0,0-1 0 0 0,0 1 0 0 0,0 0-1 0 0,0 0 1 0 0,0 0 0 0 0,1 0 0 0 0,-1 1-1 0 0,1-1 1 0 0,0 0 0 0 0,0 0 0 0 0,0 0-1 0 0,0 0 1 0 0,1 0 0 0 0,-1 0 0 0 0,1 0-1 0 0,0 0 1 0 0,0 0 0 0 0,0 0 0 0 0,0 0 0 0 0,0 0-1 0 0,1 0 1 0 0,-1-1 0 0 0,1 1 0 0 0,0-1-1 0 0,-1 1 1 0 0,1-1 0 0 0,1 1 0 0 0,-1-1-1 0 0,0 0 1 0 0,0 0 0 0 0,1 0 0 0 0,-1 0-1 0 0,1-1 1 0 0,1 2-3 0 0,123 57 695 0 0,-69-48-478 0 0,1-2 0 0 0,0-3-1 0 0,1-3 1 0 0,-1-2 0 0 0,1-3-1 0 0,12-3-216 0 0,159-24 1283 0 0,-262 15-452 0 0,-66 19-3953 0 0,36 12-7149 0 0,44-12-920 0 0</inkml:trace>
  <inkml:trace contextRef="#ctx0" brushRef="#br1" timeOffset="-25384.009">13760 13479 7050 0 0,'0'0'2429'0'0,"0"0"-1071"0"0,0 0-595 0 0,0 0-374 0 0,0 0-221 0 0,0 0-48 0 0,0 0 66 0 0,0 0 140 0 0,0 0 120 0 0,0 0 87 0 0,0 0 30 0 0,0 0-27 0 0,14-5-17 0 0,-3 1-367 0 0,3 1 148 0 0,0-1 1 0 0,0-1-1 0 0,0 0 0 0 0,0-1 0 0 0,-1 0 0 0 0,0-1 0 0 0,0-1 0 0 0,-1 0 0 0 0,0-1 0 0 0,0 0 0 0 0,-1-1 0 0 0,0 0 0 0 0,-1 0 0 0 0,5-7-300 0 0,-15 15 0 0 0,0 1 0 0 0,1 0 1 0 0,-1-1-1 0 0,0 1 0 0 0,0 0 1 0 0,0-1-1 0 0,0 1 0 0 0,0 0 0 0 0,0-1 1 0 0,-1 1-1 0 0,1 0 0 0 0,0 0 1 0 0,-1-1-1 0 0,1 1 0 0 0,-1 0 0 0 0,1 0 1 0 0,-1 0-1 0 0,0 0 0 0 0,1-1 1 0 0,-1 1-1 0 0,0 0 0 0 0,0 0 0 0 0,0 0 1 0 0,0 0-1 0 0,0 1 0 0 0,0-1 1 0 0,0 0-1 0 0,0 0 0 0 0,0 1 0 0 0,0-1 1 0 0,0 0-1 0 0,-1 1 0 0 0,1-1 1 0 0,0 1-1 0 0,0 0 0 0 0,-1-1 0 0 0,1 1 1 0 0,0 0-1 0 0,0 0 0 0 0,-1-1 0 0 0,1 1 1 0 0,0 0-1 0 0,-1 1 0 0 0,1-1 1 0 0,-1 0-1 0 0,-75-4-1039 0 0,68 4 1090 0 0,-46 1 2 0 0,0 2 1 0 0,0 3-1 0 0,1 2 0 0 0,0 3 1 0 0,1 1-1 0 0,0 4 0 0 0,1 1 1 0 0,0 3-1 0 0,-46 25-53 0 0,90-41 31 0 0,-1 0 0 0 0,1 0 0 0 0,0 1 0 0 0,1 0 0 0 0,-1 1 0 0 0,1 0 0 0 0,0 0 0 0 0,0 0 0 0 0,1 1 0 0 0,0 0 0 0 0,0 0 0 0 0,1 1 0 0 0,-1-1 0 0 0,2 1 0 0 0,-1 1 0 0 0,1-1 0 0 0,0 0 0 0 0,1 1 0 0 0,0 0 0 0 0,0 0 0 0 0,1 0 0 0 0,1 0 0 0 0,-1 0 1 0 0,1 0-1 0 0,1 1 0 0 0,-1-1 0 0 0,2 0 0 0 0,-1 0 0 0 0,1 1 0 0 0,1-1 0 0 0,0 0 0 0 0,0 0 0 0 0,0 0 0 0 0,1 0 0 0 0,1-1-31 0 0,10 15 97 0 0,1-1 0 0 0,1-1 0 0 0,1 0 0 0 0,1-2 0 0 0,1 0 1 0 0,0 0-1 0 0,1-2 0 0 0,1-1 0 0 0,1 0 0 0 0,0-2 0 0 0,1 0 1 0 0,1-2-1 0 0,0 0 0 0 0,0-2 0 0 0,1 0 0 0 0,1-2 0 0 0,-1-1 1 0 0,1-1-1 0 0,0-1 0 0 0,1-1 0 0 0,14-1-97 0 0,8 2 167 0 0,-1-3 0 0 0,2-1 0 0 0,-1-3-1 0 0,-1-2 1 0 0,1-2 0 0 0,-1-2 0 0 0,0-2 0 0 0,0-2-1 0 0,-1-3 1 0 0,-1-1 0 0 0,-1-2 0 0 0,0-3 0 0 0,37-22-167 0 0,-41 8 913 0 0,-41 35-920 0 0,0 0-107 0 0,-35 33-2529 0 0,21-16 1583 0 0,-25 30-2421 0 0,16-14-3340 0 0,12-16-3609 0 0</inkml:trace>
  <inkml:trace contextRef="#ctx0" brushRef="#br1" timeOffset="-24270.727">14630 13957 3945 0 0,'0'0'568'0'0,"0"0"-351"0"0,0 0-355 0 0,0 0-188 0 0,0 0 17 0 0,0 0 71 0 0,0 0 85 0 0,0 0 94 0 0,0 0 157 0 0,0 0 207 0 0,0 0 210 0 0,0 0 132 0 0,0 0 8 0 0,5-3-45 0 0,-1-1-589 0 0,14 8 3886 0 0,-8-4 1598 0 0,11-11-3925 0 0,-9 1-1319 0 0,-1 0-1 0 0,-1 0 0 0 0,0-1 0 0 0,0-1 1 0 0,-1 0-1 0 0,-1 0 0 0 0,0-1 1 0 0,0 0-1 0 0,-1 0 0 0 0,-1 0 0 0 0,-1-1 1 0 0,1 0-1 0 0,-2 0 0 0 0,0-1 1 0 0,-1 1-1 0 0,-1-1 0 0 0,0 0 0 0 0,0-13-260 0 0,-2 27-161 0 0,0 1-171 0 0,0 0-218 0 0,0 44-1733 0 0,42 217 2740 0 0,-14-135-252 0 0,-27-125-182 0 0,0 1 0 0 0,0 0-1 0 0,0-1 1 0 0,0 1 0 0 0,-1 0 0 0 0,1 0 0 0 0,-1 0 0 0 0,1 0-1 0 0,-1 0 1 0 0,0 0 0 0 0,1-1 0 0 0,-1 1 0 0 0,0 0 0 0 0,-1 0 0 0 0,1 0-1 0 0,0 0 1 0 0,0 0 0 0 0,-1 0 0 0 0,1 0 0 0 0,-1 0 0 0 0,0-1-1 0 0,1 1 1 0 0,-1 0 0 0 0,0 0 0 0 0,0-1 0 0 0,0 1 0 0 0,0 0 0 0 0,0-1-1 0 0,-1 1 1 0 0,1-1 0 0 0,0 0 0 0 0,-1 1 0 0 0,1-1 0 0 0,-1 0 0 0 0,0 0-1 0 0,1 0 1 0 0,-1 0 0 0 0,0 0 0 0 0,1 0 0 0 0,-1 0 0 0 0,0-1-1 0 0,0 1 1 0 0,0-1 0 0 0,0 1 0 0 0,0-1-23 0 0,-243 23 319 0 0,299-9-666 0 0,374-33 1590 0 0,-405 16-1228 0 0,-23 3-166 0 0,-14 3-34 0 0,-62 22-1306 0 0,42-14-1551 0 0,2 0-3981 0 0,24-9-305 0 0</inkml:trace>
  <inkml:trace contextRef="#ctx0" brushRef="#br1" timeOffset="-27013.614">9612 14625 5361 0 0,'0'0'2323'0'0,"0"0"-921"0"0,0 0-267 0 0,0 0-119 0 0,0 0-173 0 0,0 0-231 0 0,0 0-324 0 0,0 0-220 0 0,0 0-37 0 0,0 0 73 0 0,0 0 141 0 0,17-3 997 0 0,31-11-813 0 0,-1-2-1 0 0,0-2 1 0 0,-2-3 0 0 0,0-1 0 0 0,-2-2-1 0 0,0-2 1 0 0,-2-2 0 0 0,29-26-429 0 0,-31 22 180 0 0,-1-2 1 0 0,-2-2-1 0 0,-1-1 1 0 0,-2-1-1 0 0,-2-2 1 0 0,-1-2-1 0 0,-2 0 1 0 0,-3-2-1 0 0,-1-1 0 0 0,-2-1 1 0 0,-2-1-1 0 0,-2 0 1 0 0,-2-1-1 0 0,-3-1 1 0 0,-1-1-1 0 0,-3 0 1 0 0,-2 0-1 0 0,-2-1 1 0 0,-2-48-181 0 0,-8 69 15 0 0,-1 0 1 0 0,-1 0-1 0 0,-2 1 1 0 0,-1 0-1 0 0,-1 1 1 0 0,-2 0-1 0 0,0 1 1 0 0,-2 1-1 0 0,-1 0 1 0 0,-1 0-1 0 0,-15-15-15 0 0,31 38-52 0 0,0 1 0 0 0,0 0 0 0 0,-1-1 0 0 0,1 1-1 0 0,0 0 1 0 0,-1 0 0 0 0,0 0 0 0 0,1 0 0 0 0,-1 0 0 0 0,0 0-1 0 0,0 0 1 0 0,0 1 0 0 0,0-1 0 0 0,0 1 0 0 0,0-1 0 0 0,-1 1 0 0 0,1 0-1 0 0,0 0 1 0 0,-1 0 0 0 0,1 0 0 0 0,-1 0 0 0 0,1 1 0 0 0,-1-1-1 0 0,0 1 1 0 0,1-1 0 0 0,-1 1 0 0 0,1 0 0 0 0,-1 0 0 0 0,0 0-1 0 0,1 1 1 0 0,-1-1 0 0 0,1 0 0 0 0,-1 1 0 0 0,1 0 0 0 0,-1 0-1 0 0,1 0 1 0 0,-1 0 0 0 0,1 0 0 0 0,0 0 0 0 0,-1 0 0 0 0,1 1-1 0 0,0-1 1 0 0,0 1 0 0 0,0 0 0 0 0,0-1 0 0 0,0 1 0 0 0,1 0-1 0 0,-1 0 1 0 0,0 0 0 0 0,1 1 0 0 0,0-1 0 0 0,-1 1 52 0 0,-20 35-137 0 0,2 2 1 0 0,2 1-1 0 0,1 0 0 0 0,2 1 1 0 0,-8 42 136 0 0,16-61 3 0 0,-11 52 103 0 0,3 1 0 0 0,3 1 0 0 0,4-1 1 0 0,3 2-1 0 0,3-1 0 0 0,8 64-106 0 0,-4-101 86 0 0,2 0 1 0 0,1 0-1 0 0,2 0 0 0 0,2-1 1 0 0,2 0-1 0 0,1-1 0 0 0,2 0 1 0 0,2-1-1 0 0,1 0 0 0 0,2-2 1 0 0,1 0-1 0 0,2-1 0 0 0,1-1 1 0 0,2-1-1 0 0,27 26-86 0 0,-44-50 88 0 0,1-1 0 0 0,0 0 0 0 0,0-1 0 0 0,0 1 0 0 0,1-2 0 0 0,0 0 0 0 0,1 0 0 0 0,-1-1 0 0 0,1 0 0 0 0,-1 0 0 0 0,1-1 0 0 0,0-1 0 0 0,1 0 0 0 0,-1-1 0 0 0,1 0-88 0 0,62-21-1805 0 0,-55 9-1243 0 0,16-12-8526 0 0,-28 17 6442 0 0</inkml:trace>
  <inkml:trace contextRef="#ctx0" brushRef="#br1" timeOffset="-26438.08">10751 14315 10466 0 0,'0'0'2719'0'0,"0"0"-1477"0"0,0 0-408 0 0,0 0-205 0 0,0 0-269 0 0,0 0-229 0 0,0 0-251 0 0,0 0-172 0 0,0 0-40 0 0,0 0 29 0 0,0 0 132 0 0,0 0 150 0 0,0 0 160 0 0,5-10 142 0 0,-1-1-222 0 0,-4 12-40 0 0,1 0 0 0 0,-1-1 1 0 0,0 1-1 0 0,1 0 0 0 0,-1-1 1 0 0,1 1-1 0 0,-1-1 1 0 0,1 1-1 0 0,-1-1 0 0 0,1 1 1 0 0,-1-1-1 0 0,1 1 1 0 0,0-1-1 0 0,-1 0 0 0 0,1 1 1 0 0,0-1-1 0 0,-1 0 0 0 0,1 0 1 0 0,0 1-1 0 0,-1-1 1 0 0,1 0-1 0 0,0 0 0 0 0,0 0 1 0 0,-1 0-1 0 0,1 0 1 0 0,0 0-1 0 0,-1 0 0 0 0,1 0 1 0 0,0 0-1 0 0,0 0 0 0 0,-1 0 1 0 0,1-1-1 0 0,0 1 1 0 0,-1 0-1 0 0,1 0 0 0 0,0-1 1 0 0,-1 1-1 0 0,1 0 1 0 0,0-1-1 0 0,-1 1 0 0 0,1-1 1 0 0,-1 1-1 0 0,1-1 0 0 0,-1 1 1 0 0,1-1-20 0 0,46 295 1814 0 0,-45-293-1716 0 0,-1 0 1 0 0,0 1 0 0 0,1-1-1 0 0,-1 0 1 0 0,1 0 0 0 0,-1 0-1 0 0,1 0 1 0 0,0 0 0 0 0,-1 0-1 0 0,1 0 1 0 0,0-1 0 0 0,0 1-1 0 0,0-1 1 0 0,-1 1 0 0 0,1-1-1 0 0,0 0 1 0 0,0 1 0 0 0,0-1-1 0 0,0 0 1 0 0,0 0 0 0 0,0-1-1 0 0,0 1 1 0 0,-1 0 0 0 0,1 0-1 0 0,0-1 1 0 0,0 0 0 0 0,0 1-1 0 0,-1-1 1 0 0,1 0 0 0 0,0 0-1 0 0,-1 1 1 0 0,1-1 0 0 0,0-1-1 0 0,-1 1 1 0 0,1 0 0 0 0,-1 0-1 0 0,0 0 1 0 0,1-1 0 0 0,-1 1-1 0 0,0-1 1 0 0,0 1 0 0 0,0-1-1 0 0,0 0 1 0 0,0 1 0 0 0,0-1-1 0 0,0 0 1 0 0,-1 0 0 0 0,1 1-1 0 0,-1-1 1 0 0,1 0 0 0 0,-1 0-1 0 0,0 0-98 0 0,14-12-135 0 0,216-236-45 0 0,-167 200-575 0 0,-48 85-51 0 0,7 76 1422 0 0,-22-100-584 0 0,0 1 0 0 0,0 0 0 0 0,1-1 0 0 0,1 1 0 0 0,0-1 0 0 0,1 1 0 0 0,0-1 0 0 0,1 0 0 0 0,0 0 0 0 0,0 0 0 0 0,1-1 0 0 0,1 1 0 0 0,0-1 0 0 0,0 0 0 0 0,1-1 0 0 0,0 0 0 0 0,1 0 0 0 0,0 0 0 0 0,0-1 0 0 0,1 0 0 0 0,0-1 0 0 0,3 2-32 0 0,79 7-701 0 0,-27-17-2862 0 0,-20 0-3013 0 0,-19 1-4313 0 0</inkml:trace>
  <inkml:trace contextRef="#ctx0" brushRef="#br0" timeOffset="-13559.126">9671 13237 4793 0 0,'0'0'-368'0'0,"0"0"-112"0"0,0 0 24 0 0,0 0 88 0 0,0 0 104 0 0,0 0-216 0 0,0 0-1897 0 0,0 0 2377 0 0</inkml:trace>
  <inkml:trace contextRef="#ctx0" brushRef="#br0" timeOffset="-13209.78">9835 12991 664 0 0,'0'0'1011'0'0,"0"0"-486"0"0,0 0-176 0 0,0 0 15 0 0,0 0 93 0 0,0 0 135 0 0,0 0 98 0 0,0 0 28 0 0,0 0 13 0 0,0 0 41 0 0,0 0 90 0 0,0 0-43 0 0,0 0-155 0 0,-18-11-304 0 0,-54-34-487 0 0,54 34-494 0 0,18 11-322 0 0,-4 47-1081 0 0,-78 635 6825 0 0,26 76-4801 0 0,37-452 630 0 0,-22 769 685 0 0,71-847-381 0 0,-17-239 4204 0 0,19-77-13354 0 0,-21 54 3484 0 0,-2 16-1001 0 0</inkml:trace>
  <inkml:trace contextRef="#ctx0" brushRef="#br0" timeOffset="-12415.207">10504 12869 7130 0 0,'0'0'692'0'0,"0"0"152"0"0,0 0 45 0 0,0 0-112 0 0,39-23-193 0 0,126-74-248 0 0,-43 56-138 0 0,-99 39-183 0 0,86-5 94 0 0,-1 5-1 0 0,1 4 1 0 0,0 5 0 0 0,46 12-109 0 0,154 9 1143 0 0,2851 7 1972 0 0,-3035-41-3024 0 0,0 7-1 0 0,0 5 1 0 0,0 5-1 0 0,-1 6 1 0 0,0 5-1 0 0,-2 5 1 0 0,-1 6-1 0 0,-2 5 1 0 0,30 18-91 0 0,-115-41-5 0 0,93 61-267 0 0,-145-70 5637 0 0,-13 0-8119 0 0,18 54 2675 0 0,3 1 1 0 0,3 0-1 0 0,2 0 1 0 0,3 1-1 0 0,3-1 1 0 0,2 7 78 0 0,0 80 239 0 0,-29 607 565 0 0,3 317-219 0 0,26-990-448 0 0,3-1 0 0 0,3 0 0 0 0,19 70-137 0 0,4 34 1835 0 0,-32-184-1449 0 0,0-1 16 0 0,-24 0 1539 0 0,20 0-1983 0 0,-1-1 1 0 0,1 1-1 0 0,-1 0 1 0 0,1 0-1 0 0,-1 0 0 0 0,1 0 1 0 0,-1 1-1 0 0,1 0 1 0 0,0 0-1 0 0,-1 0 1 0 0,1 1-1 0 0,0-1 1 0 0,0 1-1 0 0,0 0 0 0 0,0 0 1 0 0,0 0-1 0 0,0 1 1 0 0,0 0-1 0 0,1-1 1 0 0,0 1-1 0 0,-2 1 42 0 0,-31 52-8269 0 0,31-42-1659 0 0</inkml:trace>
  <inkml:trace contextRef="#ctx0" brushRef="#br0" timeOffset="-8237.339">4960 13271 3417 0 0,'0'0'1273'0'0,"0"0"-52"0"0,0 0-145 0 0,0 0-172 0 0,0 0-166 0 0,0 0-253 0 0,0 0-292 0 0,0 0-335 0 0,0 0-394 0 0,0 0-331 0 0,0 0-88 0 0,0-4 192 0 0,17 356 2723 0 0,-17-71-759 0 0,0-160 2691 0 0,0-121-3373 0 0,0 0 73 0 0,0 0 43 0 0,0 0 44 0 0,0 0 30 0 0,0 0-15 0 0,0 0-45 0 0,0 0-74 0 0,0 0-93 0 0,-4-29-84 0 0,-7-152-9039 0 0,1 58 1010 0 0,8 104 4874 0 0</inkml:trace>
  <inkml:trace contextRef="#ctx0" brushRef="#br0" timeOffset="-7720.641">4903 13319 1272 0 0,'0'0'1602'0'0,"0"0"-38"0"0,0 0 79 0 0,0 0 64 0 0,0 0 2 0 0,0 0-234 0 0,0 0-272 0 0,1-33-233 0 0,4-98-247 0 0,11 82-39 0 0,-9 46-580 0 0,14-7 57 0 0,2 1-1 0 0,-1 1 0 0 0,1 0 0 0 0,0 2 0 0 0,0 1 1 0 0,1 0-1 0 0,0 2 0 0 0,0 1 0 0 0,0 1 0 0 0,0 1 0 0 0,0 1 1 0 0,8 2-161 0 0,14-3 109 0 0,-25-1-157 0 0,-1 1 0 0 0,0 0 0 0 0,0 2 0 0 0,0 0 0 0 0,0 2 0 0 0,-1 0 1 0 0,1 1-1 0 0,-1 0 0 0 0,0 2 0 0 0,0 1 0 0 0,-1 0 0 0 0,0 1 0 0 0,0 1 1 0 0,-1 0-1 0 0,0 2 0 0 0,-1 0 0 0 0,13 13 48 0 0,-26-20 13 0 0,0 0 0 0 0,0 0 0 0 0,-1 0-1 0 0,0 1 1 0 0,0-1 0 0 0,0 0 0 0 0,0 1 0 0 0,-1-1-1 0 0,0 1 1 0 0,0 0 0 0 0,-1-1 0 0 0,0 1 0 0 0,0 0-1 0 0,0 0 1 0 0,0-1 0 0 0,-1 1 0 0 0,0 0 0 0 0,0-1 0 0 0,-1 1-1 0 0,1-1 1 0 0,-1 0 0 0 0,-1 1 0 0 0,1-1 0 0 0,-1 0-1 0 0,1 0 1 0 0,-1 0 0 0 0,-2 1-13 0 0,-105 116 1078 0 0,43-68-586 0 0,-3-3 1 0 0,-2-3-1 0 0,-1-3 0 0 0,-34 12-492 0 0,107-53-54 0 0,0 0 0 0 0,0-1 0 0 0,0 1 0 0 0,0 0 0 0 0,1 0 0 0 0,0-1 0 0 0,-1 1 0 0 0,1 0 0 0 0,1-1 0 0 0,-1 1 0 0 0,0-1 0 0 0,1 1 0 0 0,0-1 0 0 0,-1 0 1 0 0,1 1-1 0 0,1-1 0 0 0,-1 0 0 0 0,0 0 0 0 0,1-1 0 0 0,0 1 0 0 0,-1 0 0 0 0,1-1 0 0 0,0 0 0 0 0,0 0 0 0 0,1 1 0 0 0,-1-2 0 0 0,0 1 0 0 0,1 0 0 0 0,-1-1 0 0 0,1 0 0 0 0,2 1 54 0 0,4 6-81 0 0,426 380 1843 0 0,-435-388 3710 0 0,-12-13-3335 0 0,-39-43-7416 0 0,44 55-7192 0 0,4 1 3337 0 0</inkml:trace>
  <inkml:trace contextRef="#ctx0" brushRef="#br0" timeOffset="-6820.209">6348 13650 5905 0 0,'0'0'1821'0'0,"0"0"-402"0"0,0 0-282 0 0,0 0-307 0 0,0 0-300 0 0,0 0-251 0 0,0 0-229 0 0,0 0-177 0 0,0 0-232 0 0,0 0-270 0 0,0 0-114 0 0,0 0 81 0 0,0 0 245 0 0,-5-5 334 0 0,-24 3 421 0 0,25 55 256 0 0,4-51-580 0 0,-1 57 496 0 0,-1-35-381 0 0,0 0 1 0 0,1 1 0 0 0,1-1-1 0 0,2 0 1 0 0,0 0-1 0 0,2 0 1 0 0,0 0 0 0 0,2-1-1 0 0,0 1 1 0 0,2-1-1 0 0,1-1 1 0 0,0 1 0 0 0,2-2-1 0 0,3 5-129 0 0,-7-19 208 0 0,0-1 0 0 0,1 0 0 0 0,0-1 0 0 0,0 0 0 0 0,0 0 0 0 0,1-1 0 0 0,0 1 0 0 0,-1-2 0 0 0,1 0 0 0 0,1 0 0 0 0,-1 0 0 0 0,0-1 0 0 0,1 0 0 0 0,-1-1 0 0 0,1 0 0 0 0,0-1 0 0 0,-1 0 0 0 0,1 0 0 0 0,-1-1 0 0 0,1-1 0 0 0,-1 1 0 0 0,1-1 0 0 0,-1-1 1 0 0,0 0-1 0 0,0 0 0 0 0,0-1 0 0 0,0 0 0 0 0,-1 0 0 0 0,1-1 0 0 0,-1 0 0 0 0,0-1 0 0 0,-1 0 0 0 0,1 0 0 0 0,-1 0 0 0 0,0-1 0 0 0,-1 0 0 0 0,0-1 0 0 0,1 0-208 0 0,10-12 120 0 0,-1-1 1 0 0,0 0-1 0 0,-2-2 1 0 0,-1 1-1 0 0,0-2 1 0 0,-2 1-1 0 0,-1-2 1 0 0,0 1 0 0 0,-2-2-1 0 0,-1 1 1 0 0,-1-1-1 0 0,-2 0 1 0 0,0 0-1 0 0,-1 0 1 0 0,-2 0-1 0 0,-1-1 1 0 0,-1 1-1 0 0,-4-27-120 0 0,-5 6-67 0 0,-3-1-1 0 0,-2 1 0 0 0,-1 1 0 0 0,-3 1 0 0 0,-1 0 0 0 0,-3 2 0 0 0,-1 0 0 0 0,-14-16 68 0 0,31 48-25 0 0,-6-11-69 0 0,0 0-1 0 0,-1 1 1 0 0,-1 1-1 0 0,-1 0 1 0 0,-1 1-1 0 0,0 1 1 0 0,-2 1-1 0 0,0 0 1 0 0,0 2-1 0 0,-2 0 1 0 0,0 1-1 0 0,-1 1 1 0 0,0 1-1 0 0,-21-8 95 0 0,38 18-109 0 0,0 1 1 0 0,-1 0-1 0 0,1 0 0 0 0,-1 0 0 0 0,0 0 0 0 0,1 1 0 0 0,-1 0 0 0 0,1 0 0 0 0,-1 1 0 0 0,1 0 1 0 0,-1 0-1 0 0,1 0 0 0 0,-1 0 0 0 0,1 1 0 0 0,0 0 0 0 0,0 0 0 0 0,-1 0 0 0 0,1 1 0 0 0,1 0 0 0 0,-1 0 1 0 0,0 0-1 0 0,1 0 0 0 0,0 1 0 0 0,0 0 0 0 0,0 0 0 0 0,0 0 0 0 0,0 0 0 0 0,1 1 0 0 0,0-1 1 0 0,0 1-1 0 0,0 0 0 0 0,0 0 0 0 0,1 0 0 0 0,-1 3 109 0 0,-45 191-843 0 0,45-187 902 0 0,1 0 0 0 0,0 1 0 0 0,0-1 0 0 0,2 0-1 0 0,0 1 1 0 0,0-1 0 0 0,1 1 0 0 0,0-1 0 0 0,1 0 0 0 0,1 0-1 0 0,0 0 1 0 0,0 0 0 0 0,1 0 0 0 0,1 0 0 0 0,0-1-1 0 0,0 0 1 0 0,2 0 0 0 0,-1 0 0 0 0,1-1 0 0 0,0 0 0 0 0,1 0-1 0 0,0-1 1 0 0,1 0 0 0 0,0-1 0 0 0,1 1 0 0 0,-1-2-1 0 0,1 1 1 0 0,1-2 0 0 0,2 2-59 0 0,16 1 223 0 0,1-1-1 0 0,1-2 1 0 0,-1 0-1 0 0,1-3 1 0 0,0 0-1 0 0,-1-2 1 0 0,1-1-1 0 0,0-2 1 0 0,0-1-1 0 0,-1-1 1 0 0,1-2-1 0 0,24-8-222 0 0,141-13-3561 0 0,-187 27 2519 0 0,8-1-1571 0 0,-6 2-2894 0 0,-7 1-2005 0 0</inkml:trace>
  <inkml:trace contextRef="#ctx0" brushRef="#br0" timeOffset="-5937.43">4541 14718 4281 0 0,'0'0'1764'0'0,"0"0"-71"0"0,0 0-128 0 0,0 0-112 0 0,0 0-77 0 0,0 0-13 0 0,0 0-43 0 0,0 0-140 0 0,0 0-169 0 0,0 0-239 0 0,0 0-205 0 0,0 0-161 0 0,0 0-122 0 0,-7-12 67 0 0,7 9 3660 0 0,114 34-4764 0 0,48-9 1260 0 0,2-8 1 0 0,-1-6 0 0 0,10-7-508 0 0,22 1 77 0 0,1198-7 1170 0 0,-1309 4-942 0 0,-86 35-622 0 0,-2-28-4932 0 0,3-4-5610 0 0,1-2 1488 0 0</inkml:trace>
  <inkml:trace contextRef="#ctx0" brushRef="#br0" timeOffset="-5503.289">5070 15213 6521 0 0,'0'0'4293'0'0,"0"0"-2763"0"0,0 0-999 0 0,0 0-545 0 0,0 0-690 0 0,0 0-387 0 0,0 0 100 0 0,0 0 434 0 0,0 0 637 0 0,0 0 526 0 0,0 0 127 0 0,0 0-41 0 0,0 0-74 0 0,-9 25-69 0 0,-30 80-47 0 0,9 96 653 0 0,25-128-1014 0 0,-8 269 332 0 0,17-330 5113 0 0,4-27-4073 0 0,5-34-3321 0 0,-11 44 1677 0 0,7-47-4452 0 0,-8 17-2993 0 0,-1 22-492 0 0</inkml:trace>
  <inkml:trace contextRef="#ctx0" brushRef="#br0" timeOffset="-5237.053">4712 15229 18396 0 0,'0'0'1102'0'0,"0"0"-372"0"0,0 0-546 0 0,0 0-372 0 0,0 0-88 0 0,0 0 123 0 0,0 0 201 0 0,0 0 144 0 0,0 0 84 0 0,35-2 13 0 0,111-2-49 0 0,121 16 633 0 0,58-11-1153 0 0,-325 1-202 0 0,1-1 0 0 0,0 1 0 0 0,0 0 1 0 0,-1-1-1 0 0,1 1 0 0 0,-1 0 0 0 0,0-1 1 0 0,1 1-1 0 0,-1 0 0 0 0,0 0 0 0 0,0-1 1 0 0,0 1-1 0 0,0 0 0 0 0,-1 0 1 0 0,1-1-1 0 0,0 1 0 0 0,-1 0 0 0 0,1-1 1 0 0,-1 1-1 0 0,1 0 0 0 0,-1-1 0 0 0,0 1 1 0 0,0-1-1 0 0,0 1 0 0 0,0-1 0 0 0,0 1 1 0 0,0-1-1 0 0,0 0 0 0 0,0 1 0 0 0,0-1 1 0 0,-1 0 481 0 0,-5 7-6499 0 0</inkml:trace>
  <inkml:trace contextRef="#ctx0" brushRef="#br0" timeOffset="-4944.431">4992 15571 21445 0 0,'0'0'489'0'0,"0"0"-258"0"0,0 0-191 0 0,0 0 77 0 0,0 0 110 0 0,35-2 13 0 0,228-18 264 0 0,-215 15-1091 0 0,191 1 1344 0 0,-163 23-4594 0 0,-8 17-4949 0 0,-56-27-1230 0 0</inkml:trace>
  <inkml:trace contextRef="#ctx0" brushRef="#br0" timeOffset="-3947.398">6036 15533 6785 0 0,'0'0'2042'0'0,"0"0"-227"0"0,0 0-242 0 0,0 0-214 0 0,0 0-185 0 0,0 0-175 0 0,0 0-149 0 0,0 0-157 0 0,0 0-239 0 0,0 0-314 0 0,0 0-374 0 0,0 0-351 0 0,0 0-147 0 0,6 82 342 0 0,21 224 1459 0 0,-14-312 5520 0 0,23-39-7012 0 0,-31 38 815 0 0,50-78-349 0 0,-46 68-92 0 0,0 0-1 0 0,1 1 1 0 0,1 0 0 0 0,0 1-1 0 0,1 0 1 0 0,1 1 0 0 0,0 0-1 0 0,1 1 1 0 0,0 1 0 0 0,16-11 49 0 0,-26 24-40 0 0,0-1 1 0 0,-1 0 0 0 0,0 1 0 0 0,1 0 0 0 0,-1 0 0 0 0,1 0-1 0 0,-1 0 1 0 0,0 0 0 0 0,0 1 0 0 0,0 0 0 0 0,1-1 0 0 0,-2 1-1 0 0,1 0 1 0 0,0 1 0 0 0,0-1 0 0 0,-1 0 0 0 0,1 1 0 0 0,-1-1-1 0 0,0 1 1 0 0,1 0 0 0 0,-1 0 0 0 0,-1 0 0 0 0,1 0-1 0 0,0 0 1 0 0,-1 0 0 0 0,0 0 0 0 0,1 1 0 0 0,-1-1 0 0 0,0 1-1 0 0,-1-1 1 0 0,1 0 0 0 0,-1 1 0 0 0,1-1 0 0 0,-1 1 0 0 0,0 0-1 0 0,-1-1 1 0 0,1 1 0 0 0,0-1 0 0 0,-1 1 39 0 0,5 12-2 0 0,13 68 348 0 0,9 28 197 0 0,6-42 239 0 0,-16-65-894 0 0,-13-11-7604 0 0,-3 6-1212 0 0</inkml:trace>
  <inkml:trace contextRef="#ctx0" brushRef="#br0" timeOffset="-2662.115">3339 14368 7594 0 0,'0'0'2680'0'0,"0"0"-662"0"0,0 0-436 0 0,0 0-379 0 0,0 0-374 0 0,0 0-319 0 0,0 0-166 0 0,0 0-3 0 0,0 0 31 0 0,0 0-52 0 0,0 0-100 0 0,0 0-76 0 0,0 0 2 0 0,31 9 655 0 0,-5-2-516 0 0,1-1 1 0 0,-1-1-1 0 0,1-2 0 0 0,0 0 0 0 0,0-2 1 0 0,0-1-1 0 0,0-1 0 0 0,0-1 1 0 0,0-2-1 0 0,0 0 0 0 0,-1-2 0 0 0,0-1 1 0 0,0-1-1 0 0,0-1 0 0 0,-1-2 0 0 0,5-3-285 0 0,21-3 88 0 0,58-18 4 0 0,-108 35-216 0 0,-1 0-96 0 0,-14 5-1577 0 0,-57 88-1439 0 0,16-19-2367 0 0,34-47 1267 0 0,7-7-2708 0 0</inkml:trace>
  <inkml:trace contextRef="#ctx0" brushRef="#br0" timeOffset="-2478.595">3286 14840 21717 0 0,'0'0'512'0'0,"0"0"-295"0"0,0 0-372 0 0,0 0-194 0 0,0 0 42 0 0,0 0 203 0 0,0 0 219 0 0,0 0 140 0 0,0 0 19 0 0,0 0-32 0 0,0 0-65 0 0,0 0-57 0 0,37 7-29 0 0,234 50-147 0 0,-158-18-1984 0 0,-42-9-6260 0 0,-64-27 6936 0 0,12 6-9185 0 0</inkml:trace>
  <inkml:trace contextRef="#ctx0" brushRef="#br0" timeOffset="3509.11">20203 13728 496 0 0,'0'0'3170'0'0,"0"0"-1452"0"0,0 0-165 0 0,0 0 164 0 0,0 0 102 0 0,0 0-17 0 0,0 0-203 0 0,0 0-432 0 0,0 0-615 0 0,0 0-666 0 0,0 0-516 0 0,5-12-97 0 0,1-1 615 0 0,10-15-504 0 0,-9 72 517 0 0,-65 264 663 0 0,-73 190 667 0 0,121-472-1235 0 0,2-5 1111 0 0,5-8 3140 0 0,43-7-4147 0 0,-40-5-66 0 0,0 0-1 0 0,0 0 1 0 0,0 0-1 0 0,0 0 1 0 0,0 0-1 0 0,0 0 1 0 0,0 0-1 0 0,0 0 1 0 0,0-1-1 0 0,1 1 1 0 0,-1 0-1 0 0,0 0 1 0 0,1 0-1 0 0,-1 0 1 0 0,0 0-1 0 0,1 0 1 0 0,-1 0-1 0 0,1-1 1 0 0,-1 1-1 0 0,1 0 1 0 0,0 0-1 0 0,-1-1 1 0 0,1 1-1 0 0,0 0 1 0 0,0-1-1 0 0,-1 1 1 0 0,1-1-1 0 0,0 1 1 0 0,0-1-1 0 0,0 1 1 0 0,0-1-1 0 0,-1 0 1 0 0,1 1-1 0 0,0-1 1 0 0,0 0-1 0 0,0 0 1 0 0,0 0-1 0 0,0 1 1 0 0,0-1-1 0 0,0 0 1 0 0,0 0-1 0 0,0 0 1 0 0,0-1-1 0 0,0 1 1 0 0,0 0-1 0 0,0 0 1 0 0,0-1-34 0 0,8 2-464 0 0,895 49 774 0 0,-886-47-103 0 0,12 1-376 0 0,-26-8 3693 0 0,-9-3-2824 0 0,-6-14-3875 0 0,13 14-2604 0 0,10 5-3584 0 0,-8 2 1457 0 0</inkml:trace>
  <inkml:trace contextRef="#ctx0" brushRef="#br0" timeOffset="3811.243">21212 14362 17180 0 0,'0'0'185'0'0,"0"0"-36"0"0,0 0-194 0 0,0 0-174 0 0,0 0-67 0 0,0 0 31 0 0,0 0 199 0 0,0 0 201 0 0,0 0 175 0 0,0 0 162 0 0,0 0 30 0 0,0 0 36 0 0,0 0-37 0 0,7 12-88 0 0,35 106 390 0 0,-39-85-651 0 0,-4-18-104 0 0,2 0 0 0 0,0-1 0 0 0,1 1 0 0 0,0 0 0 0 0,1-1 0 0 0,1 1 0 0 0,0-1 0 0 0,1 0 1 0 0,0 0-1 0 0,1-1 0 0 0,1 1 0 0 0,3 3-58 0 0,21-6-2002 0 0,-9-16-6522 0 0,-12 1-1632 0 0</inkml:trace>
  <inkml:trace contextRef="#ctx0" brushRef="#br0" timeOffset="4032.746">21391 13734 24437 0 0,'0'0'451'0'0,"0"0"-34"0"0,0 0-89 0 0,0 0-194 0 0,0 0-220 0 0,0 0-166 0 0,0 0-98 0 0,0 0-33 0 0,0 0 35 0 0,0 0-11 0 0,0 0-80 0 0,0 0-97 0 0,14-21-137 0 0,42-61-186 0 0,-56 82 823 0 0,1-1 0 0 0,-1 0 0 0 0,1 1 0 0 0,-1-1 0 0 0,1 0 0 0 0,-1 1 1 0 0,1-1-1 0 0,-1 1 0 0 0,1-1 0 0 0,-1 1 0 0 0,1-1 0 0 0,0 1 0 0 0,-1-1 0 0 0,1 1 0 0 0,0 0 0 0 0,-1-1 0 0 0,1 1 0 0 0,0 0 1 0 0,0 0-1 0 0,-1-1 0 0 0,1 1 0 0 0,0 0 0 0 0,0 0 0 0 0,-1 0 0 0 0,1 0 0 0 0,0 0 0 0 0,0 0 0 0 0,0 0 0 0 0,-1 0 0 0 0,1 0 0 0 0,0 0 1 0 0,0 1-1 0 0,-1-1 0 0 0,1 0 0 0 0,0 0 0 0 0,0 1 0 0 0,-1-1 0 0 0,1 0 0 0 0,0 1 0 0 0,-1-1 0 0 0,1 1 0 0 0,-1-1 0 0 0,1 1 1 0 0,0-1-1 0 0,-1 1 0 0 0,1 0 0 0 0,-1-1 0 0 0,1 1 0 0 0,-1 0 0 0 0,0-1 0 0 0,1 1 0 0 0,-1 0 0 0 0,0-1 0 0 0,1 1 0 0 0,-1 0 1 0 0,0 0-1 0 0,0-1 0 0 0,0 1 0 0 0,0 0 0 0 0,0 0 0 0 0,1 0 0 0 0,-2-1 0 0 0,1 2 36 0 0,3 4-586 0 0,26 44-7013 0 0,-22-32-666 0 0</inkml:trace>
  <inkml:trace contextRef="#ctx0" brushRef="#br0" timeOffset="4539.591">21814 14661 20292 0 0,'0'0'214'0'0,"0"0"-109"0"0,0 0-154 0 0,0 0-3 0 0,0 0 176 0 0,0 0 93 0 0,0 0 9 0 0,0 0-12 0 0,35-13-43 0 0,166-60 72 0 0,-172 61-157 0 0,-10 7-29 0 0,0 0-1 0 0,-1-1 0 0 0,0-2 1 0 0,0 0-1 0 0,-1 0 0 0 0,0-2 0 0 0,0 0 1 0 0,-1-1-1 0 0,0 0 0 0 0,-1-2 1 0 0,-1 0-1 0 0,0 0 0 0 0,0-1 1 0 0,-2-1-1 0 0,0 0 0 0 0,0-1 1 0 0,-1 0-1 0 0,6-15-56 0 0,-15 27-32 0 0,-1 0 1 0 0,1-1-1 0 0,-1 1 0 0 0,0 0 1 0 0,-1-1-1 0 0,1 1 1 0 0,-1-1-1 0 0,0 1 0 0 0,0-1 1 0 0,0 1-1 0 0,0-1 0 0 0,-1 1 1 0 0,0-1-1 0 0,0 1 1 0 0,0-1-1 0 0,-1 1 0 0 0,1 0 1 0 0,-1 0-1 0 0,0 0 0 0 0,0 0 1 0 0,-1 0-1 0 0,1 0 1 0 0,-1 0-1 0 0,1 1 0 0 0,-1 0 1 0 0,-1-1-1 0 0,1 1 0 0 0,0 0 1 0 0,-1 0-1 0 0,1 1 1 0 0,-1-1-1 0 0,0 1 0 0 0,0-1 1 0 0,0 1-1 0 0,0 1 0 0 0,0-1 1 0 0,0 0-1 0 0,-1 1 1 0 0,1 0-1 0 0,-1 0 0 0 0,1 0 1 0 0,-1 1-1 0 0,1 0 1 0 0,-1-1-1 0 0,-3 2 32 0 0,-9-3-29 0 0,1 2 1 0 0,-1 0-1 0 0,0 1 1 0 0,0 0-1 0 0,0 1 0 0 0,0 1 1 0 0,1 1-1 0 0,-1 1 1 0 0,1 0-1 0 0,0 1 1 0 0,1 0-1 0 0,-1 1 0 0 0,1 1 1 0 0,1 1-1 0 0,0 0 1 0 0,0 1-1 0 0,0 0 1 0 0,1 1-1 0 0,1 1 0 0 0,0 0 1 0 0,1 0-1 0 0,0 1 1 0 0,0 1-1 0 0,2 0 1 0 0,0 0-1 0 0,0 1 0 0 0,2 0 1 0 0,0 0-1 0 0,0 1 1 0 0,1 0-1 0 0,1 0 1 0 0,1 0-1 0 0,0 4 29 0 0,8-10 27 0 0,0 0-1 0 0,0 1 1 0 0,1-1 0 0 0,1-1-1 0 0,0 1 1 0 0,0-1 0 0 0,1 0-1 0 0,0 0 1 0 0,1-1 0 0 0,-1 0-1 0 0,2 0 1 0 0,-1-1 0 0 0,1 0-1 0 0,0-1 1 0 0,0 0 0 0 0,1 0-1 0 0,0-1 1 0 0,0 0 0 0 0,0 0-1 0 0,1-1 1 0 0,-1-1 0 0 0,1 0 0 0 0,0 0-1 0 0,0-1 1 0 0,10 0-27 0 0,18 8 93 0 0,-31-9-86 0 0,-1-1 0 0 0,1 1-1 0 0,-1 1 1 0 0,1-1 0 0 0,-1 1 0 0 0,1 0 0 0 0,-1 1 0 0 0,0 0-1 0 0,0 0 1 0 0,0 1 0 0 0,-1 0 0 0 0,1 0 0 0 0,-1 0 0 0 0,0 1 0 0 0,0 0-1 0 0,0 0 1 0 0,-1 0 0 0 0,0 1 0 0 0,0 0 0 0 0,0 0 0 0 0,-1 0-1 0 0,0 1 1 0 0,0-1 0 0 0,0 1 0 0 0,0 3-7 0 0,1 27 102 0 0,-2 0 1 0 0,-1 1-1 0 0,-2-1 1 0 0,-2 1-1 0 0,-1-1 1 0 0,-2 0-1 0 0,-5 17-102 0 0,-11 177 139 0 0,21-226-107 0 0,0 1 1 0 0,0-1-1 0 0,1 0 1 0 0,0 0-1 0 0,0 0 0 0 0,1 0 1 0 0,-1 0-1 0 0,1 0 0 0 0,0 0 1 0 0,0 0-1 0 0,1 0 0 0 0,-1-1 1 0 0,1 1-1 0 0,0-1 0 0 0,0 0 1 0 0,1 0-1 0 0,-1 0 1 0 0,1 0-1 0 0,0-1-32 0 0,32-56-1191 0 0,-25 10-4157 0 0,-7 25-136 0 0,-1 4-4958 0 0</inkml:trace>
  <inkml:trace contextRef="#ctx0" brushRef="#br0" timeOffset="5259.973">22284 14692 17828 0 0,'0'0'1696'0'0,"0"0"-432"0"0,0 0-487 0 0,0 0-439 0 0,0 0-239 0 0,0 0-72 0 0,0 0 39 0 0,0 0 86 0 0,0 0 24 0 0,0 0-22 0 0,0 0-27 0 0,33-21-27 0 0,159-94 45 0 0,-171 105-36 0 0,-1-1 1 0 0,0 0 0 0 0,-1-2-1 0 0,0 0 1 0 0,-1-1-1 0 0,-1-1 1 0 0,-1-1-1 0 0,0 0 1 0 0,0-1-1 0 0,-2-1 1 0 0,0 0-1 0 0,-1-1 1 0 0,-1-1-1 0 0,-1 0 1 0 0,7-17-110 0 0,-12 25-467 0 0,-7 22-1252 0 0,0 8 1480 0 0,0 30 250 0 0,-2-37 42 0 0,1 0 0 0 0,0 0 1 0 0,1 0-1 0 0,0 1 0 0 0,0-1 0 0 0,1 0 0 0 0,1 1 1 0 0,0-1-1 0 0,0 0 0 0 0,1 0 0 0 0,1 1 0 0 0,0-2 1 0 0,0 1-1 0 0,1 0 0 0 0,1-1 0 0 0,-1 1 0 0 0,2-1 1 0 0,-1 0-1 0 0,1-1 0 0 0,1 0 0 0 0,0 0 1 0 0,0 0-1 0 0,1-1 0 0 0,0 0 0 0 0,0 0 0 0 0,1-1 1 0 0,0 0-1 0 0,8 5-53 0 0,-11-11 30 0 0,0 0 1 0 0,0 0-1 0 0,0-1 1 0 0,0 1-1 0 0,0-1 1 0 0,0 0-1 0 0,0-1 1 0 0,0 0 0 0 0,0 0-1 0 0,0 0 1 0 0,0-1-1 0 0,0 1 1 0 0,0-1-1 0 0,-1-1 1 0 0,1 1-1 0 0,-1-1 1 0 0,1 0-1 0 0,-1 0 1 0 0,0-1-1 0 0,0 1 1 0 0,-1-1-1 0 0,1 0 1 0 0,-1-1-1 0 0,0 1 1 0 0,0-1 0 0 0,0 0-1 0 0,2-4-30 0 0,81-148-85 0 0,-54-32-129 0 0,-33 210-258 0 0,-3-7 482 0 0,1 1-1 0 0,1 0 1 0 0,0-1 0 0 0,1 1-1 0 0,0 0 1 0 0,1 0 0 0 0,1-1 0 0 0,0 1-1 0 0,2-1 1 0 0,-1 1 0 0 0,1-1-1 0 0,1 0 1 0 0,1-1 0 0 0,0 1-1 0 0,1-1 1 0 0,0 0 0 0 0,1-1-1 0 0,0 0 1 0 0,1 0 0 0 0,0 0-1 0 0,1-1 1 0 0,0-1 0 0 0,6 5-10 0 0,-10-13-6 0 0,1 0 1 0 0,-1 0-1 0 0,0-1 1 0 0,1 1-1 0 0,-1-1 1 0 0,1-1-1 0 0,0 1 1 0 0,-1-1-1 0 0,1 0 1 0 0,-1-1-1 0 0,1 0 1 0 0,-1 0-1 0 0,1 0 1 0 0,-1-1-1 0 0,1 0 1 0 0,-1 0-1 0 0,0 0 1 0 0,0-1-1 0 0,0 0 1 0 0,0 0-1 0 0,-1-1 1 0 0,1 1-1 0 0,-1-1 1 0 0,0 0-1 0 0,0-1 1 0 0,0 1-1 0 0,-1-1 1 0 0,4-4 5 0 0,3-3-26 0 0,-1-1 1 0 0,0 1-1 0 0,-1-2 1 0 0,-1 1-1 0 0,0-1 1 0 0,-1 0-1 0 0,0-1 1 0 0,-1 0-1 0 0,-1 0 1 0 0,0 0-1 0 0,0-5 26 0 0,-4 3-867 0 0,-1 53 913 0 0,-3-23-18 0 0,2-1 1 0 0,-1 1-1 0 0,2-1 1 0 0,0 1-1 0 0,0-1 1 0 0,1 1-1 0 0,1-1 1 0 0,0 1-1 0 0,0-1 1 0 0,2 0-1 0 0,-1 0 1 0 0,1 0-1 0 0,1 0 1 0 0,0-1-1 0 0,1 0 1 0 0,0 0-1 0 0,1 0 1 0 0,0-1-1 0 0,1 0 1 0 0,0 0-1 0 0,0-1 1 0 0,1 0-1 0 0,0 0 1 0 0,2 0-29 0 0,72 28-1562 0 0,-24-25-7201 0 0,-41-10-1891 0 0</inkml:trace>
  <inkml:trace contextRef="#ctx0" brushRef="#br0" timeOffset="5451.429">23341 13614 24845 0 0,'0'0'993'0'0,"0"0"-452"0"0,0 0-172 0 0,0 0-242 0 0,0 0-244 0 0,0 0-162 0 0,0 0-97 0 0,0 0 61 0 0,0 0 88 0 0,0 0 62 0 0,0 0-8 0 0,0 0-87 0 0,29-21-167 0 0,92-59-280 0 0,-119 78 643 0 0,0 1 0 0 0,-1 0 0 0 0,1-1 0 0 0,0 1 1 0 0,-1 0-1 0 0,1 0 0 0 0,0 0 0 0 0,0 0 0 0 0,0 0 0 0 0,0 1 0 0 0,0-1 0 0 0,0 1 0 0 0,0-1 0 0 0,0 1 0 0 0,0 0 1 0 0,0-1-1 0 0,0 1 0 0 0,0 0 0 0 0,1 0 0 0 0,-1 1 0 0 0,0-1 0 0 0,0 0 0 0 0,0 1 0 0 0,0-1 0 0 0,0 1 0 0 0,0 0 1 0 0,0 0-1 0 0,0-1 0 0 0,-1 1 0 0 0,1 1 0 0 0,0-1 0 0 0,0 0 0 0 0,-1 0 0 0 0,2 2 64 0 0,7 4-896 0 0,19 12-2338 0 0,-9-5-2369 0 0,-4-2-5000 0 0</inkml:trace>
  <inkml:trace contextRef="#ctx0" brushRef="#br0" timeOffset="5980.206">24472 13075 22565 0 0,'0'0'452'0'0,"0"0"-1"0"0,0 0-95 0 0,0 0-156 0 0,0 0-142 0 0,0 0-159 0 0,0 0-172 0 0,0 0-134 0 0,0 0-142 0 0,0 0 4 0 0,0 0 139 0 0,0 0 196 0 0,4 10 264 0 0,13 58 43 0 0,-3 1 0 0 0,-4 1 1 0 0,-2 0-1 0 0,-1 61-97 0 0,-3-50 32 0 0,3 146 33 0 0,-11-171-26 0 0,3 0-1 0 0,2 0 1 0 0,2 0 0 0 0,3 0 0 0 0,2-1 0 0 0,3 1 0 0 0,2-2-1 0 0,3 0 1 0 0,2-1 0 0 0,2 0 0 0 0,2-2 0 0 0,26 42-39 0 0,-127-102 661 0 0,-298-78-1250 0 0,375 86 582 0 0,1 0-1 0 0,-1 0 1 0 0,0 0 0 0 0,0 0-1 0 0,0 0 1 0 0,1 1-1 0 0,-1-1 1 0 0,0 0 0 0 0,0 1-1 0 0,0-1 1 0 0,0 1 0 0 0,0 0-1 0 0,0 0 1 0 0,-1 0 0 0 0,1 0-1 0 0,0 0 1 0 0,0 0 0 0 0,0 1-1 0 0,0-1 1 0 0,0 1 0 0 0,0-1-1 0 0,0 1 1 0 0,1 0 0 0 0,-1 0-1 0 0,0-1 1 0 0,0 1 0 0 0,0 1-1 0 0,1-1 1 0 0,-1 0 0 0 0,0 0-1 0 0,1 1 1 0 0,0-1 0 0 0,-1 1-1 0 0,1-1 1 0 0,0 1 0 0 0,-1-1-1 0 0,1 1 1 0 0,0 0 0 0 0,0 0-1 0 0,0-1 1 0 0,1 1 0 0 0,-1 0-1 0 0,0 0 1 0 0,1 0 0 0 0,-1 0-1 0 0,1 0 1 0 0,0 0 0 0 0,-1 0-1 0 0,1 0 1 0 0,0 0 0 0 0,0 0-1 0 0,0 0 1 0 0,1 0 0 0 0,-1 1 7 0 0,5 6 118 0 0,1-1 1 0 0,0 0 0 0 0,0 0 0 0 0,0-1-1 0 0,1 0 1 0 0,0 0 0 0 0,1 0-1 0 0,-1-1 1 0 0,1 0 0 0 0,0-1-1 0 0,1 0 1 0 0,-1 0 0 0 0,1 0-1 0 0,0-1 1 0 0,1-1 0 0 0,-1 1 0 0 0,0-2-1 0 0,1 1 1 0 0,0-1 0 0 0,2 0-119 0 0,207 23-278 0 0,-172-28-3916 0 0,-2-4-4056 0 0,-38 5-2507 0 0</inkml:trace>
  <inkml:trace contextRef="#ctx0" brushRef="#br0" timeOffset="6583.18">25836 14096 20828 0 0,'0'0'822'0'0,"0"0"-313"0"0,0 0-399 0 0,0 0-218 0 0,0 0-76 0 0,0 0 8 0 0,0 0 22 0 0,34 12 20 0 0,109 42 22 0 0,-137-53 104 0 0,-1 1 0 0 0,0 0 1 0 0,0 1-1 0 0,-1-1 0 0 0,1 1 1 0 0,0 0-1 0 0,-1 0 1 0 0,0 0-1 0 0,1 1 0 0 0,-1 0 1 0 0,-1 0-1 0 0,1 0 1 0 0,-1 0-1 0 0,1 0 0 0 0,-1 1 1 0 0,0-1-1 0 0,-1 1 0 0 0,1 0 1 0 0,-1 0 7 0 0,5 10-22 0 0,11 27 9 0 0,-1 1 0 0 0,-3 1 0 0 0,-2 0 0 0 0,-1 0 0 0 0,-3 1 0 0 0,-1 1 0 0 0,-3-1 0 0 0,-1 24 13 0 0,5 22 12 0 0,10 45-19 0 0,6 99 63 0 0,-24-232-16 0 0,0 1-1 0 0,0-1 0 0 0,-1 0 1 0 0,0 1-1 0 0,1-1 0 0 0,-1 0 1 0 0,0 0-1 0 0,-1 0 1 0 0,1 0-1 0 0,0 1 0 0 0,-1-2 1 0 0,0 1-1 0 0,0 0 0 0 0,0 0 1 0 0,0 0-1 0 0,0-1 0 0 0,0 0 1 0 0,-1 1-1 0 0,1-1 1 0 0,-1 0-1 0 0,0 0 0 0 0,1 0 1 0 0,-1 0-1 0 0,0-1 0 0 0,0 1 1 0 0,0-1-1 0 0,0 0 1 0 0,-1 1-1 0 0,1-2 0 0 0,0 1 1 0 0,0 0-1 0 0,-1-1 0 0 0,1 1 1 0 0,-2-1-40 0 0,-125-1 902 0 0,118 0-917 0 0,-61-10 180 0 0,1-3 0 0 0,1-3 0 0 0,0-3 0 0 0,2-3 0 0 0,0-3 0 0 0,-47-27-165 0 0,-48-51 462 0 0,146 61-1192 0 0,51 17-4261 0 0,-5 20 1156 0 0,-8 3-1464 0 0,-1 0-4715 0 0</inkml:trace>
  <inkml:trace contextRef="#ctx0" brushRef="#br0" timeOffset="6958.176">25539 14035 7682 0 0,'0'0'3891'0'0,"0"0"-1254"0"0,0 0-461 0 0,0 0-425 0 0,0 0-473 0 0,0 0-363 0 0,0 0-209 0 0,0 0-52 0 0,0 0 47 0 0,0 0 26 0 0,0 0 0 0 0,32-17-47 0 0,108-50-89 0 0,-3 44 313 0 0,592 19 590 0 0,-752-7-763 0 0,23 10-861 0 0,0 0 1 0 0,-1 0-1 0 0,1 0 1 0 0,-1 1-1 0 0,0-1 0 0 0,1 0 1 0 0,-1 1-1 0 0,0-1 1 0 0,1 0-1 0 0,-1 1 1 0 0,0-1-1 0 0,1 1 1 0 0,-1-1-1 0 0,0 1 0 0 0,0-1 1 0 0,0 1-1 0 0,0 0 1 0 0,0-1-1 0 0,1 1 1 0 0,-1 0-1 0 0,0 0 1 0 0,0-1-1 0 0,0 1 0 0 0,0 0 1 0 0,0 0-1 0 0,0 0 1 0 0,0 0-1 0 0,0 0 1 0 0,0 1-1 0 0,0-1 1 0 0,1 0-1 0 0,-1 0 1 0 0,0 1-1 0 0,0-1 0 0 0,0 0 1 0 0,0 1-1 0 0,0-1 1 0 0,1 1-1 0 0,-1-1 1 0 0,0 1-1 0 0,0-1 1 0 0,1 1-1 0 0,-1 0 0 0 0,0-1 1 0 0,1 1-1 0 0,-1 0 1 0 0,0-1-1 0 0,1 1 1 0 0,-1 0-1 0 0,1 0 1 0 0,0 0-1 0 0,-1-1 1 0 0,1 1-1 0 0,0 0 0 0 0,-1 0 1 0 0,1 0 129 0 0,-4 42-9129 0 0,4-36 6346 0 0,0 5-6295 0 0</inkml:trace>
  <inkml:trace contextRef="#ctx0" brushRef="#br0" timeOffset="7393.52">26813 14217 15531 0 0,'0'0'542'0'0,"0"0"-19"0"0,0 0-41 0 0,0 0-12 0 0,0 0 79 0 0,0 0 115 0 0,0 0 78 0 0,0 0-10 0 0,0 0-196 0 0,0 0-368 0 0,0 0-396 0 0,0 0-213 0 0,-4-13-246 0 0,0 86 854 0 0,2-54-102 0 0,0-1 0 0 0,2 0 0 0 0,0 0 0 0 0,1 1 0 0 0,1-1 0 0 0,0 0 0 0 0,2 0 1 0 0,0 0-1 0 0,1 0 0 0 0,0-1 0 0 0,2 0 0 0 0,0 0 0 0 0,1 0 0 0 0,0-1 0 0 0,2 0 1 0 0,0-1-1 0 0,0 0 0 0 0,2-1 0 0 0,0 0 0 0 0,0 0 0 0 0,1-2 0 0 0,1 1 0 0 0,0-2 1 0 0,8 5-66 0 0,-15-10 95 0 0,1-1 1 0 0,-1 0 0 0 0,1 0-1 0 0,0-1 1 0 0,1 0 0 0 0,-1-1-1 0 0,1 1 1 0 0,-1-2 0 0 0,1 1 0 0 0,0-1-1 0 0,0-1 1 0 0,0 1 0 0 0,0-2-1 0 0,0 1 1 0 0,1-1 0 0 0,-1-1-1 0 0,0 1 1 0 0,0-2 0 0 0,0 1 0 0 0,0-1-1 0 0,0 0 1 0 0,0-1 0 0 0,-1 0-1 0 0,1-1 1 0 0,-1 0 0 0 0,0 0 0 0 0,0 0-1 0 0,0-1 1 0 0,-1 0 0 0 0,1-1-1 0 0,-1 0 1 0 0,-1 0 0 0 0,1-1-1 0 0,-1 1 1 0 0,0-1 0 0 0,-1-1 0 0 0,1 1-1 0 0,-1-1 1 0 0,-1 0 0 0 0,1 0-1 0 0,-2 0 1 0 0,2-3-96 0 0,-3-19 83 0 0,0 1 0 0 0,-2 0 0 0 0,-2-1 0 0 0,0 1 0 0 0,-2 0 0 0 0,-1 0 0 0 0,-2 0 0 0 0,-1 0 0 0 0,-1 1 0 0 0,-1 1 1 0 0,-10-19-84 0 0,2-6 261 0 0,9 31 88 0 0,22 31-4360 0 0,41 46-339 0 0,-17-22-4542 0 0,-24-20-711 0 0</inkml:trace>
  <inkml:trace contextRef="#ctx0" brushRef="#br0" timeOffset="7879.996">27571 14170 11578 0 0,'0'0'2314'0'0,"0"0"-240"0"0,0 0-468 0 0,0 0-494 0 0,0 0-368 0 0,0 0-322 0 0,0 0-256 0 0,0 0-159 0 0,0 0-47 0 0,0 0 21 0 0,0 0 86 0 0,0 0 90 0 0,0 0 19 0 0,11 16 2 0 0,37 54 0 0 0,-1 87 247 0 0,-41-130-384 0 0,48 118 747 0 0,-36-150 2989 0 0,11-40-3615 0 0,-25 36 77 0 0,48-89-254 0 0,-41 73-16 0 0,1 1 1 0 0,1 0-1 0 0,1 1 1 0 0,1 0-1 0 0,1 1 0 0 0,1 1 1 0 0,18-17 30 0 0,-31 41-80 0 0,0 0 0 0 0,0 1 1 0 0,0 0-1 0 0,0 0 0 0 0,-1 0 0 0 0,1 1 1 0 0,-1-1-1 0 0,0 1 0 0 0,-1 0 0 0 0,1-1 0 0 0,-1 1 1 0 0,0 0-1 0 0,0 1 0 0 0,0-1 0 0 0,-1 0 1 0 0,0 0-1 0 0,0 1 0 0 0,0-1 0 0 0,0 1 1 0 0,-1-1-1 0 0,0 5 80 0 0,2 8-18 0 0,1 0 0 0 0,1 0 0 0 0,1 0 0 0 0,1 0 0 0 0,0-1 1 0 0,1 0-1 0 0,1 0 0 0 0,1-1 0 0 0,10 15 18 0 0,48 24-3548 0 0,-28-38-3292 0 0,-30-13 3382 0 0,7 2-6783 0 0</inkml:trace>
  <inkml:trace contextRef="#ctx0" brushRef="#br0" timeOffset="8313.051">28603 14158 12755 0 0,'0'0'801'0'0,"0"0"-278"0"0,0 0-163 0 0,0 0 94 0 0,0 0 372 0 0,0 0 379 0 0,0 0 192 0 0,0 0-32 0 0,0 0-285 0 0,0 0-348 0 0,0 0-269 0 0,0 0-209 0 0,33-17-126 0 0,104-54-50 0 0,-47 36 222 0 0,-124 20-1230 0 0,12 13 832 0 0,0 1 0 0 0,0 2 0 0 0,-1 0 0 0 0,1 1 0 0 0,1 2 0 0 0,-1 0 0 0 0,0 1 0 0 0,1 1 0 0 0,0 1 0 0 0,0 1 0 0 0,1 0 1 0 0,0 2-1 0 0,1 1 0 0 0,0 0 0 0 0,0 1 0 0 0,1 1 0 0 0,1 1 0 0 0,0 0 0 0 0,-13 16 98 0 0,23-24 60 0 0,0 0 1 0 0,1 1 0 0 0,-1 0-1 0 0,2 0 1 0 0,-1 1 0 0 0,1-1-1 0 0,0 1 1 0 0,0 0 0 0 0,1 1-1 0 0,0-1 1 0 0,0 1 0 0 0,1 0-1 0 0,0 0 1 0 0,1 0 0 0 0,0 0-1 0 0,0 0 1 0 0,1 0 0 0 0,0 1 0 0 0,1-1-1 0 0,0 1 1 0 0,1-1 0 0 0,-1 0-1 0 0,2 1 1 0 0,-1-1 0 0 0,1 0-1 0 0,1 0 1 0 0,0 0 0 0 0,0 0-1 0 0,1-1 1 0 0,0 1 0 0 0,0-1-1 0 0,1 0 1 0 0,0 0 0 0 0,0 0-1 0 0,1-1 1 0 0,0 0 0 0 0,1 0-1 0 0,-1 0 1 0 0,1-1 0 0 0,7 5-61 0 0,3-2 49 0 0,0-1-1 0 0,0-1 1 0 0,1 0 0 0 0,0-1 0 0 0,0-1 0 0 0,1-1 0 0 0,-1 0 0 0 0,1-2-1 0 0,9 1-48 0 0,173-4-2982 0 0,-182 0 2416 0 0,69-11-3614 0 0,-32-4-3789 0 0,-47 12 870 0 0</inkml:trace>
  <inkml:trace contextRef="#ctx0" brushRef="#br0" timeOffset="8826.429">29184 13237 20100 0 0,'0'0'-206'0'0,"0"0"-491"0"0,0 0-179 0 0,0 0 43 0 0,0 0 385 0 0,0 0 550 0 0,0 0 206 0 0,-10 34 86 0 0,-31 114 50 0 0,21-68 271 0 0,4 0-1 0 0,4 2 1 0 0,-2 77-715 0 0,12-127 87 0 0,-4 321 545 0 0,7-333-553 0 0,0-1-1 0 0,2 1 0 0 0,0-1 1 0 0,1 1-1 0 0,1-1 1 0 0,0-1-1 0 0,2 1 0 0 0,0-1 1 0 0,1 0-1 0 0,1 0 0 0 0,1-1 1 0 0,0 0-1 0 0,1-1 1 0 0,1 0-1 0 0,1-1 0 0 0,0-1 1 0 0,1 1-1 0 0,14 10-78 0 0,-22-22-11 0 0,0-1-1 0 0,0 1 0 0 0,0-1 1 0 0,1-1-1 0 0,-1 1 0 0 0,1-1 1 0 0,-1 0-1 0 0,1 0 1 0 0,-1-1-1 0 0,1 0 0 0 0,0 0 1 0 0,-1-1-1 0 0,1 1 0 0 0,-1-1 1 0 0,1-1-1 0 0,-1 1 1 0 0,1-1-1 0 0,-1-1 0 0 0,0 1 1 0 0,0-1-1 0 0,0 0 0 0 0,0 0 1 0 0,-1 0-1 0 0,1-1 0 0 0,-1 0 1 0 0,0 0-1 0 0,0-1 1 0 0,0 1-1 0 0,-1-1 0 0 0,1 0 1 0 0,-1 0-1 0 0,-1-1 0 0 0,1 1 1 0 0,-1-1-1 0 0,1 0 1 0 0,-2 0-1 0 0,1 0 0 0 0,-1 0 1 0 0,1-2 11 0 0,113-298 716 0 0,-110 403-688 0 0,-9-87-52 0 0,1 0 0 0 0,1 0 1 0 0,0 0-1 0 0,0 1 0 0 0,1-1 0 0 0,0 0 1 0 0,1 0-1 0 0,0 0 0 0 0,1 0 0 0 0,0 0 1 0 0,1 0-1 0 0,-1 0 0 0 0,2 0 0 0 0,0-1 1 0 0,0 0-1 0 0,0 1 0 0 0,1-2 0 0 0,1 1 1 0 0,-1 0-1 0 0,1-1 0 0 0,1 0 0 0 0,0-1 1 0 0,0 1-1 0 0,0-1 0 0 0,1-1 0 0 0,0 1 0 0 0,0-2 1 0 0,1 1-1 0 0,-1-1 0 0 0,1 0 0 0 0,1 0 1 0 0,0-1 23 0 0,28 1-2700 0 0,-13-4-3330 0 0,-10-1-3972 0 0</inkml:trace>
  <inkml:trace contextRef="#ctx0" brushRef="#br0" timeOffset="9100.34">29648 13810 20732 0 0,'0'0'745'0'0,"0"0"-129"0"0,0 0-104 0 0,0 0-200 0 0,0 0-152 0 0,0 0-120 0 0,0 0-56 0 0,0 0 16 0 0,0 0-32 0 0,0 0 0 0 0,0 0-80 0 0,0 0-232 0 0,0 0-504 0 0,0 0-1113 0 0,-26-114-2160 0 0,26 114-720 0 0,0 0-5969 0 0</inkml:trace>
  <inkml:trace contextRef="#ctx0" brushRef="#br0" timeOffset="9292.164">28650 13273 23021 0 0,'0'0'961'0'0,"0"0"-168"0"0,0 0-156 0 0,0 0-330 0 0,0 0-391 0 0,0 0 1 0 0,36-9 179 0 0,117-27 146 0 0,91 20 487 0 0,-84 20-719 0 0,0 6 1 0 0,64 16-11 0 0,136 31-4344 0 0,-258-40 1590 0 0,-30-5-1186 0 0,-26-4-1490 0 0,-11-1-4742 0 0</inkml:trace>
  <inkml:trace contextRef="#ctx0" brushRef="#br0" timeOffset="9643.594">30004 14535 19116 0 0,'0'0'265'0'0,"0"0"-386"0"0,0 0 258 0 0,0 0 184 0 0,0 0 25 0 0,36 18 108 0 0,112 54 38 0 0,-131-64-187 0 0,0 0 0 0 0,1 0 0 0 0,0-2 1 0 0,0 0-1 0 0,0-1 0 0 0,1-1 0 0 0,0-1 1 0 0,0-1-1 0 0,0 0 0 0 0,0-1 0 0 0,0-1 0 0 0,0-1 1 0 0,0-1-1 0 0,0 0 0 0 0,12-4-305 0 0,-18 5 26 0 0,0-1 0 0 0,1 0 0 0 0,-1-1 0 0 0,-1 0 0 0 0,1-1 0 0 0,0 0 0 0 0,-1-1 0 0 0,0 0 0 0 0,0-1 0 0 0,-1 0 0 0 0,1-1 0 0 0,-1-1 0 0 0,-1 0-1 0 0,1 0 1 0 0,-1-1 0 0 0,-1 0 0 0 0,0 0 0 0 0,0-1 0 0 0,-1-1 0 0 0,0 1 0 0 0,-1-2 0 0 0,0 1 0 0 0,0 0 0 0 0,-2-1 0 0 0,1-1 0 0 0,-1-1-26 0 0,-1 4-71 0 0,-1 0 0 0 0,0 0 0 0 0,0-1 1 0 0,-1 0-1 0 0,-1 1 0 0 0,1-1 0 0 0,-2 0 0 0 0,0 0 1 0 0,0 0-1 0 0,-1 0 0 0 0,0 1 0 0 0,-1-1 0 0 0,0 0 0 0 0,-1 1 1 0 0,0-1-1 0 0,0 1 0 0 0,-1 0 0 0 0,-1 0 0 0 0,1 1 1 0 0,-2-1-1 0 0,1 1 0 0 0,-2 0 0 0 0,1 0 0 0 0,-1 1 0 0 0,0 0 1 0 0,-1 0-1 0 0,1 0 0 0 0,-2 1 0 0 0,1 1 0 0 0,-1-1 0 0 0,0 1 1 0 0,0 1-1 0 0,-1 0 0 0 0,0 0 0 0 0,0 1 0 0 0,0 0 1 0 0,0 0-1 0 0,-5 0 71 0 0,-5 4-78 0 0,-1 1 0 0 0,1 0 1 0 0,-1 2-1 0 0,1 0 0 0 0,0 1 0 0 0,0 2 1 0 0,1-1-1 0 0,0 2 0 0 0,0 1 0 0 0,0 0 1 0 0,1 2-1 0 0,0 0 0 0 0,1 1 0 0 0,0 0 1 0 0,1 1-1 0 0,0 2 0 0 0,1-1 1 0 0,0 2-1 0 0,1-1 0 0 0,1 2 0 0 0,-9 13 78 0 0,14-18-22 0 0,1 0-1 0 0,0 0 1 0 0,1 0-1 0 0,0 1 0 0 0,1 0 1 0 0,0 0-1 0 0,1 1 1 0 0,1-1-1 0 0,0 1 0 0 0,0 0 1 0 0,1 0-1 0 0,1 0 1 0 0,0 0-1 0 0,1 4 23 0 0,0-10-225 0 0,1 1 0 0 0,0-1 0 0 0,1 1 1 0 0,-1-1-1 0 0,1 1 0 0 0,1-1 0 0 0,-1 0 0 0 0,1 0 0 0 0,1 0 0 0 0,-1 0 0 0 0,1-1 1 0 0,0 1-1 0 0,1-1 0 0 0,-1 0 0 0 0,1 0 0 0 0,1 0 225 0 0,50 43-8763 0 0,-31-35-499 0 0</inkml:trace>
  <inkml:trace contextRef="#ctx0" brushRef="#br0" timeOffset="10060.047">30833 14097 19988 0 0,'0'0'435'0'0,"0"0"-347"0"0,0 0-565 0 0,0 0-485 0 0,0 0 13 0 0,0 0 356 0 0,0 0 539 0 0,0 0 487 0 0,0 0 118 0 0,0 0-66 0 0,0 0-78 0 0,0 0-97 0 0,5 39-64 0 0,33 243 133 0 0,-33-239-238 0 0,-5-33-65 0 0,0 0 1 0 0,0 1-1 0 0,1-1 0 0 0,1 0 1 0 0,-1 0-1 0 0,2 1 1 0 0,-1-1-1 0 0,2-1 0 0 0,-1 1 1 0 0,1 0-1 0 0,0-1 1 0 0,1 0-1 0 0,0 0 0 0 0,1 0 1 0 0,0 0-1 0 0,0-1 1 0 0,1 0-1 0 0,0-1 0 0 0,3 3-76 0 0,-4-10 107 0 0,0 0 0 0 0,0 0 1 0 0,0 0-1 0 0,0-1 0 0 0,0 0 0 0 0,-1 0 0 0 0,1 0 0 0 0,0-1 0 0 0,0 0 0 0 0,-1 0 0 0 0,1-1 0 0 0,-1 1 0 0 0,1-1 0 0 0,-1 0 0 0 0,0-1 0 0 0,0 1 0 0 0,-1-1 0 0 0,1 0 0 0 0,-1 0 0 0 0,0-1 0 0 0,0 1 1 0 0,0-1-1 0 0,0 0 0 0 0,-1 0 0 0 0,0 0 0 0 0,2-5-107 0 0,3 1-22 0 0,203-319 41 0 0,-208 326 27 0 0,1 1 0 0 0,-1 0-1 0 0,0 0 1 0 0,1 1 0 0 0,-1-1 0 0 0,1 1 0 0 0,-1-1-1 0 0,1 1 1 0 0,-1 0 0 0 0,1 1 0 0 0,-1-1 0 0 0,1 0-1 0 0,-1 1 1 0 0,0 0 0 0 0,1 0 0 0 0,-1 0 0 0 0,0 0-1 0 0,1 1 1 0 0,-1-1 0 0 0,0 1 0 0 0,0 0 0 0 0,0-1-1 0 0,0 1 1 0 0,-1 1 0 0 0,1-1 0 0 0,0 0 0 0 0,-1 1 0 0 0,0-1-1 0 0,1 1 1 0 0,-1 0 0 0 0,0 0 0 0 0,-1 0 0 0 0,1 0-1 0 0,0 0 1 0 0,-1 0 0 0 0,0 0 0 0 0,1 1 0 0 0,-1-1-1 0 0,-1 0 1 0 0,1 1 0 0 0,0-1 0 0 0,-1 3-46 0 0,10 9 170 0 0,259 318 485 0 0,-181-237-3871 0 0,-5 3-4959 0 0,-70-83-3122 0 0</inkml:trace>
  <inkml:trace contextRef="#ctx0" brushRef="#br0" timeOffset="10630.336">19959 15429 18420 0 0,'0'0'1540'0'0,"0"0"-163"0"0,0 0-435 0 0,0 0-440 0 0,0 0-294 0 0,0 0-139 0 0,0 0 23 0 0,0 0 126 0 0,0 0 111 0 0,0 0 64 0 0,38-5 1 0 0,125-12-22 0 0,138 21 481 0 0,-218-3-810 0 0,59 4-304 0 0,0-6-1 0 0,0-7 0 0 0,0-5 0 0 0,84-22 262 0 0,-215 32-784 0 0,59-18-57 0 0,-51 9-2592 0 0,-7-3-3893 0 0,-10 11-3035 0 0</inkml:trace>
  <inkml:trace contextRef="#ctx0" brushRef="#br0" timeOffset="11033.771">23619 15295 15235 0 0,'0'0'4188'0'0,"0"0"-2636"0"0,0 0-776 0 0,0 0-185 0 0,0 0-111 0 0,0 0-86 0 0,0 0-77 0 0,0 0-46 0 0,0 0-22 0 0,0 0-45 0 0,0 0-66 0 0,0 0-56 0 0,0 0-6 0 0,7-5 24 0 0,2 1-47 0 0,0 0-1 0 0,0 0 1 0 0,1 1 0 0 0,0 0-1 0 0,0 0 1 0 0,0 1-1 0 0,0 1 1 0 0,0-1-1 0 0,0 2 1 0 0,0-1 0 0 0,0 2-1 0 0,7 0-52 0 0,679-79 1931 0 0,-691 78-1875 0 0,2 1-2232 0 0,-27 8 723 0 0,-6 7-1611 0 0,9-4-2552 0 0,0-1-5905 0 0</inkml:trace>
  <inkml:trace contextRef="#ctx0" brushRef="#br0" timeOffset="11584.446">27586 15204 16179 0 0,'0'0'2326'0'0,"0"0"-980"0"0,0 0-311 0 0,0 0-151 0 0,0 0-127 0 0,0 0-122 0 0,0 0-92 0 0,0 0 5 0 0,0 0 36 0 0,0 0 14 0 0,0 0 5 0 0,0 0-62 0 0,33-6-40 0 0,234-34 337 0 0,684-25 730 0 0,65 41-1568 0 0,-611 48-810 0 0,-236 6-5156 0 0,-133-21-5182 0 0</inkml:trace>
  <inkml:trace contextRef="#ctx0" brushRef="#br0" timeOffset="33038.527">11751 7080 2681 0 0,'0'0'472'0'0,"0"0"-71"0"0,0 0-46 0 0,0 0-35 0 0,0 0-56 0 0,0 0-43 0 0,0 0-69 0 0,0 0-42 0 0,0 0-21 0 0,0 0-40 0 0,-27-19-29 0 0,-85-56 15 0 0,40 50-61 0 0,56 28-80 0 0,-2 0 38 0 0,1 1 0 0 0,-1 1 0 0 0,1 0 0 0 0,0 2 1 0 0,0 0-1 0 0,1 1 0 0 0,0 0 0 0 0,0 1 0 0 0,1 1 0 0 0,0 1 0 0 0,1 0 0 0 0,0 1 68 0 0,-20 12-18 0 0,-343 257-29 0 0,371-277 40 0 0,0-1-8 0 0,1 0 0 0 0,-1 1-1 0 0,1-1 1 0 0,0 1 0 0 0,0 0-1 0 0,0 1 1 0 0,0-1 0 0 0,1 1-1 0 0,0 0 1 0 0,0 0 0 0 0,0 0-1 0 0,0 1 1 0 0,1-1 0 0 0,0 1-1 0 0,0 0 1 0 0,1 0 0 0 0,-1 0-1 0 0,1 0 1 0 0,1 0-1 0 0,-1 1 1 0 0,1-1 0 0 0,-1 6 15 0 0,6-10-2 0 0,-1 0 1 0 0,1 1 0 0 0,-1-1-1 0 0,1 0 1 0 0,0-1-1 0 0,0 1 1 0 0,0-1 0 0 0,0 0-1 0 0,0 0 1 0 0,0 0-1 0 0,0 0 1 0 0,0-1 0 0 0,0 1-1 0 0,1-1 1 0 0,-1 0-1 0 0,0 0 1 0 0,0-1 0 0 0,0 1-1 0 0,4-2 2 0 0,1 2 4 0 0,40-6 9 0 0,0-1 0 0 0,0-3 0 0 0,-1-2 0 0 0,-1-2 0 0 0,0-2 0 0 0,12-8-13 0 0,-3 4 46 0 0,554-228 2719 0 0,-501 194-155 0 0,-108 54-2213 0 0,-1 0-52 0 0,-16 3-469 0 0,-168 121-1188 0 0,-274 156 499 0 0,459-280 771 0 0,1 0 1 0 0,-1 1-1 0 0,1-1 0 0 0,-1 0 1 0 0,1 1-1 0 0,-1-1 1 0 0,0 1-1 0 0,1-1 1 0 0,-1 1-1 0 0,0 0 0 0 0,1-1 1 0 0,-1 1-1 0 0,0 0 1 0 0,0 0-1 0 0,1 0 1 0 0,-1 0-1 0 0,0 0 1 0 0,0 0-1 0 0,0 0 0 0 0,0 0 1 0 0,-1 1-1 0 0,1-1 1 0 0,0 0-1 0 0,0 0 1 0 0,-1 1-1 0 0,1-1 1 0 0,-1 1-1 0 0,1-1 0 0 0,-1 0 1 0 0,0 1-1 0 0,1-1 1 0 0,-1 1-1 0 0,0-1 1 0 0,0 1-1 0 0,0-1 0 0 0,0 1 1 0 0,0-1-1 0 0,0 1 1 0 0,-1-1-1 0 0,1 1 1 0 0,0-1-1 0 0,-1 1 1 0 0,1-1-1 0 0,-1 0 0 0 0,0 1 1 0 0,1-1-1 0 0,-1 0 1 0 0,0 1-1 0 0,0-1 1 0 0,0 0-1 0 0,0 0 0 0 0,0 0 1 0 0,0 0-1 0 0,0 0 1 0 0,0 0-1 0 0,0 0 1 0 0,0 0-1 0 0,-1 0 1 0 0,1 0-1 0 0,0-1 0 0 0,-1 1 1 0 0,1-1-1 0 0,0 1 1 0 0,-1-1-1 0 0,1 1 1 0 0,-1-1-1 0 0,0 0 42 0 0,70 2-43 0 0,0-4 0 0 0,-1-3 0 0 0,1-3 0 0 0,-1-3 0 0 0,-1-2 0 0 0,0-4-1 0 0,0-2 44 0 0,80-17 214 0 0,140-10 299 0 0,-286 47-505 0 0,1 1 0 0 0,-1-1 0 0 0,1 1 0 0 0,-1 0 0 0 0,0-1 0 0 0,0 1-1 0 0,0-1 1 0 0,0 1 0 0 0,0 0 0 0 0,-1-1 0 0 0,1 1 0 0 0,0 0-1 0 0,-1-1 1 0 0,1 1 0 0 0,-1-1 0 0 0,1 1 0 0 0,-1-1 0 0 0,0 1 0 0 0,0-1-1 0 0,1 0 1 0 0,-1 1 0 0 0,0-1 0 0 0,0 0 0 0 0,0 0 0 0 0,-1 1 0 0 0,1-1-1 0 0,0 0 1 0 0,0 0 0 0 0,-1 0 0 0 0,1 0 0 0 0,-1-1 0 0 0,1 1-1 0 0,0 0 1 0 0,-2 0-8 0 0,2 0 4 0 0,-58 51 429 0 0,-2-3-1 0 0,-2-2 0 0 0,-61 33-432 0 0,17-10 108 0 0,78-52-159 0 0,19-13-19 0 0,0 1-1 0 0,0 0 1 0 0,0 0 0 0 0,1 1 0 0 0,0 0 0 0 0,1 0 0 0 0,-1 1 0 0 0,2 0 0 0 0,-1 1 0 0 0,1 0-1 0 0,0 0 1 0 0,-3 6 70 0 0,12-12-36 0 0,-1 1 1 0 0,0-1-1 0 0,1 0 0 0 0,0 0 0 0 0,-1 0 0 0 0,1 0 0 0 0,0 0 0 0 0,1 0 0 0 0,-1 0 1 0 0,0-1-1 0 0,1 1 0 0 0,0-1 0 0 0,-1 0 0 0 0,1 0 0 0 0,0 0 0 0 0,0 0 0 0 0,0 0 1 0 0,0 0-1 0 0,1-1 0 0 0,-1 0 0 0 0,0 1 0 0 0,1-1 0 0 0,-1 0 0 0 0,1-1 0 0 0,-1 1 1 0 0,1-1-1 0 0,-1 1 0 0 0,1-1 0 0 0,-1 0 0 0 0,1-1 0 0 0,0 1 0 0 0,-1-1 0 0 0,1 1 1 0 0,-1-1-1 0 0,1 0 0 0 0,-1 0 0 0 0,0 0 0 0 0,1-1 36 0 0,8 2-85 0 0,289-22-1802 0 0,-248 15-983 0 0</inkml:trace>
  <inkml:trace contextRef="#ctx0" brushRef="#br0" timeOffset="33943.667">12909 5204 5225 0 0,'0'0'852'0'0,"0"0"-246"0"0,0 0-235 0 0,0 0-171 0 0,0 0-123 0 0,0 0-90 0 0,0 0-63 0 0,0 0-10 0 0,33-23 18 0 0,99-71 38 0 0,-99 72 43 0 0,-22 13 23 0 0,-21 13-121 0 0,-228 83-228 0 0,-466 155 1030 0 0,693-238-774 0 0,5-2-30 0 0,1 0-1 0 0,-1 0 0 0 0,1 0 0 0 0,-1 0 0 0 0,1 1 0 0 0,0 0 0 0 0,0 0 1 0 0,0 0-1 0 0,0 1 0 0 0,1 0 0 0 0,-1 0 0 0 0,1 0 0 0 0,0 0 1 0 0,0 1-1 0 0,1-1 0 0 0,-3 5 88 0 0,6-7 33 0 0,1 0 0 0 0,0 0-1 0 0,0 0 1 0 0,0-1 0 0 0,0 1 0 0 0,1 0 0 0 0,-1 0 0 0 0,0-1 0 0 0,1 1-1 0 0,-1-1 1 0 0,1 0 0 0 0,-1 1 0 0 0,1-1 0 0 0,0 0 0 0 0,0 0 0 0 0,-1 0-1 0 0,1 0 1 0 0,0 0 0 0 0,0 0 0 0 0,0 0 0 0 0,0-1 0 0 0,0 1 0 0 0,0-1-1 0 0,0 0 1 0 0,0 1 0 0 0,1-1 0 0 0,-1 0 0 0 0,0 0 0 0 0,0 0-1 0 0,0-1 1 0 0,0 1 0 0 0,0 0 0 0 0,0-1 0 0 0,0 1 0 0 0,1-1-33 0 0,4 1 102 0 0,68-3 373 0 0,-1-3 0 0 0,0-3-1 0 0,0-4 1 0 0,6-4-475 0 0,80-13 115 0 0,241-36 449 0 0,-462 83-257 0 0,1 3 1 0 0,2 3-1 0 0,0 2 0 0 0,1 3 0 0 0,-11 10-307 0 0,57-32-13 0 0,-35 17-145 0 0,1 1 0 0 0,1 3 0 0 0,1 2 0 0 0,2 1 0 0 0,1 3 0 0 0,-3 5 158 0 0,40-36-21 0 0,1 0-1 0 0,0 0 1 0 0,0 0 0 0 0,0 1 0 0 0,0-1-1 0 0,0 1 1 0 0,0-1 0 0 0,1 1 0 0 0,-1 0-1 0 0,1 0 1 0 0,0 0 0 0 0,-1 0 0 0 0,2 0 0 0 0,-1 0-1 0 0,0 0 1 0 0,0 0 0 0 0,1 0 0 0 0,0 0-1 0 0,0 0 1 0 0,0 0 0 0 0,0 0 0 0 0,0 0-1 0 0,0 1 1 0 0,1-1 0 0 0,0 0 0 0 0,-1 0-1 0 0,1 0 1 0 0,0 0 0 0 0,1 0 0 0 0,-1-1-1 0 0,0 1 1 0 0,1 0 0 0 0,0-1 0 0 0,-1 1 0 0 0,1 0-1 0 0,0-1 1 0 0,0 0 0 0 0,1 0 0 0 0,-1 1-1 0 0,0-1 1 0 0,1 0 0 0 0,-1-1 0 0 0,1 1-1 0 0,0 0 1 0 0,-1-1 0 0 0,1 0 0 0 0,0 1-1 0 0,0-1 1 0 0,0 0 0 0 0,0-1 0 0 0,0 1-1 0 0,0 0 1 0 0,0-1 0 0 0,1 0 21 0 0,32 8 28 0 0,0-2-1 0 0,0-1 1 0 0,0-2 0 0 0,1-2 0 0 0,-1-1-1 0 0,21-3-27 0 0,32 1-42 0 0,232 1-399 0 0,-320 0 441 0 0,-1 1 1 0 0,1 0 0 0 0,0 0 0 0 0,-1 0 0 0 0,1 0 0 0 0,0 1 0 0 0,-1-1 0 0 0,1 0 0 0 0,-1 0 0 0 0,1 0-1 0 0,0 0 1 0 0,-1 1 0 0 0,1-1 0 0 0,-1 0 0 0 0,1 1 0 0 0,-1-1 0 0 0,1 0 0 0 0,-1 1 0 0 0,1-1 0 0 0,-1 0 0 0 0,1 1-1 0 0,-1-1 1 0 0,1 1 0 0 0,-1-1 0 0 0,0 1 0 0 0,1-1 0 0 0,-1 1 0 0 0,0-1 0 0 0,0 1 0 0 0,1 0 0 0 0,-1-1-1 0 0,0 1 1 0 0,0-1 0 0 0,0 1 0 0 0,0 0 0 0 0,1-1 0 0 0,-1 1 0 0 0,0 0 0 0 0,0-1 0 0 0,0 1 0 0 0,0-1-1 0 0,-1 1 1 0 0,1 0 0 0 0,0-1 0 0 0,0 1 0 0 0,0-1 0 0 0,0 1 0 0 0,-1 0 0 0 0,1-1 0 0 0,0 1 0 0 0,-1-1-1 0 0,1 1 1 0 0,0-1 0 0 0,-1 1 0 0 0,1-1 0 0 0,0 1 0 0 0,-1-1 0 0 0,1 1 0 0 0,-1-1 0 0 0,1 0 0 0 0,-1 1 0 0 0,1-1-1 0 0,-1 0 1 0 0,1 1 0 0 0,-1-1 0 0 0,0 0 0 0 0,0 0-1 0 0,-37 32 1513 0 0,36-31-1618 0 0,-154 96 968 0 0,9-7-2164 0 0,58-19-4360 0 0,77-59 1387 0 0</inkml:trace>
  <inkml:trace contextRef="#ctx0" brushRef="#br0" timeOffset="34875.226">11730 2692 1392 0 0,'0'0'1437'0'0,"0"0"-465"0"0,0 0-93 0 0,0 0 114 0 0,0 0 110 0 0,0 0-24 0 0,0 0-95 0 0,0 0-202 0 0,0 0-139 0 0,0 0-89 0 0,0 0-147 0 0,0 0-258 0 0,0 0-389 0 0,5-23-424 0 0,10-65-276 0 0,-15 86 911 0 0,-1 1-1 0 0,1 0 1 0 0,-1 0-1 0 0,0 0 1 0 0,1 0-1 0 0,-1 0 1 0 0,0 0 0 0 0,0 0-1 0 0,0 0 1 0 0,0 1-1 0 0,0-1 1 0 0,0 0-1 0 0,0 0 1 0 0,0 1 0 0 0,0-1-1 0 0,0 0 1 0 0,0 1-1 0 0,0-1 1 0 0,0 1-1 0 0,0 0 1 0 0,-1-1-1 0 0,1 1 1 0 0,0 0 0 0 0,0 0-1 0 0,-1 0 1 0 0,1 0-1 0 0,0 0 1 0 0,0 0-1 0 0,-1 0 1 0 0,1 0 0 0 0,0 0-1 0 0,0 1 1 0 0,0-1-1 0 0,-1 0 1 0 0,1 1-1 0 0,0-1 1 0 0,0 1 0 0 0,0-1-1 0 0,0 1 1 0 0,0 0-1 0 0,0-1 1 0 0,0 1-1 0 0,0 0 1 0 0,0 0 0 0 0,0 0-1 0 0,0 0 1 0 0,0 0-1 0 0,1 0 1 0 0,-2 0 29 0 0,-7 4-153 0 0,-589 284-268 0 0,568-273 412 0 0,19-11-63 0 0,0 0 0 0 0,0 0-1 0 0,0 1 1 0 0,1 1 0 0 0,-1 0-1 0 0,2 0 1 0 0,-1 1 0 0 0,1 1-1 0 0,0-1 1 0 0,1 1 0 0 0,0 1-1 0 0,-1 1 73 0 0,8-9-13 0 0,1-1-1 0 0,-1 1 0 0 0,1 0 1 0 0,0 0-1 0 0,-1-1 0 0 0,1 1 1 0 0,0 0-1 0 0,0-1 0 0 0,0 1 1 0 0,0 0-1 0 0,0 0 0 0 0,0-1 1 0 0,1 1-1 0 0,-1 0 0 0 0,1 0 1 0 0,-1-1-1 0 0,1 1 0 0 0,0 0 0 0 0,-1-1 1 0 0,1 1-1 0 0,0-1 0 0 0,0 1 1 0 0,0-1-1 0 0,0 0 0 0 0,0 1 1 0 0,1-1-1 0 0,-1 0 0 0 0,0 0 1 0 0,1 0-1 0 0,-1 1 0 0 0,0-1 1 0 0,1-1-1 0 0,0 1 0 0 0,-1 0 1 0 0,1 0-1 0 0,-1-1 0 0 0,1 1 1 0 0,0-1-1 0 0,-1 1 0 0 0,1-1 1 0 0,0 0-1 0 0,0 1 0 0 0,1-1 14 0 0,82 13 364 0 0,-84-13-370 0 0,146 0 95 0 0,0-6 0 0 0,-1-6 0 0 0,79-19-89 0 0,57-5 118 0 0,-217 33-141 0 0,-64 3-90 0 0,-70 39 1155 0 0,-266 144 320 0 0,119-69-1196 0 0,5 10-1 0 0,-16 23-165 0 0,177-101-759 0 0,49-45 739 0 0,0 0 0 0 0,0 0 1 0 0,0 0-1 0 0,1 0 0 0 0,-1 0 0 0 0,0 0 1 0 0,1 0-1 0 0,-1 0 0 0 0,1 0 0 0 0,-1 0 0 0 0,1 0 1 0 0,0 0-1 0 0,-1 0 0 0 0,1 0 0 0 0,0 1 1 0 0,0-1-1 0 0,0 0 0 0 0,-1 0 0 0 0,1 0 1 0 0,1 1-1 0 0,-1-1 0 0 0,0 0 0 0 0,0 0 1 0 0,0 0-1 0 0,1 0 0 0 0,-1 0 0 0 0,0 1 1 0 0,1-1-1 0 0,-1 0 0 0 0,1 0 0 0 0,-1 0 1 0 0,1 0-1 0 0,0 0 0 0 0,-1 0 0 0 0,1 0 0 0 0,0 0 1 0 0,0-1-1 0 0,0 1 0 0 0,0 0 0 0 0,0 0 1 0 0,-1-1-1 0 0,1 1 0 0 0,1 0 0 0 0,-1-1 1 0 0,0 1-1 0 0,0-1 0 0 0,0 0 0 0 0,0 1 1 0 0,0-1-1 0 0,0 0 0 0 0,0 1 0 0 0,2-1 20 0 0,23 5 151 0 0,0-2 1 0 0,1 0-1 0 0,-1-2 0 0 0,1-1 0 0 0,0-1 0 0 0,-1-1 1 0 0,0-1-1 0 0,5-2-151 0 0,-8 2 43 0 0,765-124 450 0 0,-1032 222 763 0 0,151-61-1210 0 0,18-9-64 0 0,2 2 0 0 0,0 4 0 0 0,2 3 0 0 0,2 3 1 0 0,1 3-1 0 0,-34 29 18 0 0,98-68-45 0 0,0 1-1 0 0,0 0 1 0 0,1 0 0 0 0,-1 0-1 0 0,1 0 1 0 0,-1 1 0 0 0,1-1-1 0 0,0 1 1 0 0,0 0-1 0 0,0 0 1 0 0,1 0 0 0 0,-1 0-1 0 0,0 1 1 0 0,1-1 0 0 0,0 1-1 0 0,0-1 1 0 0,0 1 0 0 0,0 0-1 0 0,1 0 1 0 0,0-1 0 0 0,-1 1-1 0 0,1 0 1 0 0,1 1 0 0 0,-1-1-1 0 0,1 0 1 0 0,-1 0 0 0 0,1 0-1 0 0,0 0 1 0 0,1 0 0 0 0,-1 0-1 0 0,1 1 1 0 0,-1-1 0 0 0,1 0-1 0 0,1 0 1 0 0,-1-1 0 0 0,0 1-1 0 0,1 0 1 0 0,0 0 0 0 0,0 0-1 0 0,0-1 1 0 0,0 0 0 0 0,1 1-1 0 0,-1-1 1 0 0,1 0-1 0 0,0 0 1 0 0,0 0 45 0 0,23 7-63 0 0,0-2 1 0 0,0-1-1 0 0,0-1 0 0 0,1-1 0 0 0,0-1 0 0 0,0-2 1 0 0,1-1-1 0 0,-1 0 0 0 0,0-3 0 0 0,2 0 63 0 0,32 1-472 0 0,149 1-2319 0 0,-137 0-1777 0 0</inkml:trace>
  <inkml:trace contextRef="#ctx0" brushRef="#br0" timeOffset="36512.465">17154 2081 5057 0 0,'0'0'252'0'0,"0"0"54"0"0,0 0 40 0 0,0 0 44 0 0,0 0 19 0 0,0 0-38 0 0,0 0-31 0 0,0 0 41 0 0,0 0 145 0 0,0 0 170 0 0,1-32 109 0 0,4-98 36 0 0,-6 131-897 0 0,0 0 1 0 0,1 0 0 0 0,-1 0 0 0 0,0 0-1 0 0,0 0 1 0 0,0-1 0 0 0,0 1 0 0 0,0 0 0 0 0,-1-1-1 0 0,1 1 1 0 0,0 0 0 0 0,0-1 0 0 0,0 0-1 0 0,0 1 1 0 0,-1-1 0 0 0,1 0 0 0 0,0 1-1 0 0,-1-1 1 0 0,1 0 0 0 0,0 0 0 0 0,0 0-1 0 0,-1 0 1 0 0,1 0 0 0 0,0 0 0 0 0,0-1-1 0 0,-1 1 1 0 0,1 0 0 0 0,0-1 0 0 0,0 1 0 0 0,0-1-1 0 0,-1 1 1 0 0,1-1 0 0 0,0 0 0 0 0,0 1-1 0 0,0-1 1 0 0,0 0 0 0 0,0 0 0 0 0,0 1-1 0 0,0-1 1 0 0,0 0 0 0 0,1 0 0 0 0,-1 0-1 0 0,0 0 1 0 0,0 0 0 0 0,1-1 0 0 0,-1 1 0 0 0,1 0-1 0 0,-1 0 1 0 0,1 0 0 0 0,-1 0 0 0 0,1-1-1 0 0,0 1 1 0 0,0 0 0 0 0,-1-1 0 0 0,1 1-1 0 0,0 0 1 0 0,0 0 0 0 0,0-1 0 0 0,1 1-1 0 0,-1 0 1 0 0,0 0 0 0 0,0-1 0 0 0,1 1 0 0 0,-1 0 55 0 0,-6 6 19 0 0,-591 384-290 0 0,375-248 39 0 0,223-141 236 0 0,1 0-1 0 0,-1 0 0 0 0,0 0 1 0 0,0 0-1 0 0,0 0 0 0 0,0 0 0 0 0,0 0 1 0 0,1 1-1 0 0,-1-1 0 0 0,0 0 1 0 0,0 1-1 0 0,0-1 0 0 0,0 1 1 0 0,0-1-1 0 0,0 1 0 0 0,0-1 0 0 0,0 1 1 0 0,0 0-1 0 0,0-1 0 0 0,-1 1 1 0 0,1 0-1 0 0,0 0 0 0 0,0 0 0 0 0,-1 0 1 0 0,1 0-1 0 0,0 0 0 0 0,-1 0 1 0 0,1 0-1 0 0,-1 0 0 0 0,1 0 0 0 0,-1 0 1 0 0,0 0-1 0 0,1 0 0 0 0,-1 0 1 0 0,0 0-1 0 0,0 0 0 0 0,0 0 1 0 0,0 1-1 0 0,0-1 0 0 0,0 0 0 0 0,0 0 1 0 0,0 0-1 0 0,0 0 0 0 0,0 0 1 0 0,-1 0-1 0 0,1 1 0 0 0,-1-1 0 0 0,1 0 1 0 0,0 0-1 0 0,-1 0 0 0 0,0 0 1 0 0,1 0-1 0 0,-1 0 0 0 0,0 0 1 0 0,1-1-1 0 0,-1 1 0 0 0,0 0 0 0 0,0 0 1 0 0,0 0-1 0 0,0-1 0 0 0,1 1 1 0 0,-1-1-1 0 0,0 1 0 0 0,-1 0-3 0 0,297-52 1243 0 0,-210 30-1130 0 0,289-78 1617 0 0,-345 89-687 0 0,-28 10-1071 0 0,-16 3-1459 0 0,-333 129 2266 0 0,182-78-585 0 0,45-19-152 0 0,3 6 0 0 0,1 5 0 0 0,2 5 1 0 0,-11 13-43 0 0,65-13-971 0 0,61-50 963 0 0,-1 0 1 0 0,0 0 0 0 0,1 0 0 0 0,-1 0 0 0 0,0 0-1 0 0,1 0 1 0 0,-1 0 0 0 0,1 0 0 0 0,0 0-1 0 0,-1 0 1 0 0,1 0 0 0 0,0 0 0 0 0,0 1 0 0 0,-1-1-1 0 0,1 0 1 0 0,0 0 0 0 0,0 0 0 0 0,0 0-1 0 0,1 1 1 0 0,-1-1 0 0 0,0 0 0 0 0,0 0-1 0 0,1 0 1 0 0,-1 0 0 0 0,0 0 0 0 0,1 0 0 0 0,-1 0-1 0 0,1 0 1 0 0,0 0 0 0 0,-1 0 0 0 0,1 0-1 0 0,0 0 1 0 0,-1 0 0 0 0,1 0 0 0 0,0 0 0 0 0,0 0-1 0 0,0-1 1 0 0,0 1 0 0 0,0 0 0 0 0,0-1-1 0 0,0 1 1 0 0,0-1 0 0 0,0 1 0 0 0,0-1-1 0 0,0 1 1 0 0,0-1 0 0 0,0 0 0 0 0,0 0 0 0 0,1 1-1 0 0,-1-1 1 0 0,0 0 0 0 0,0 0 0 0 0,0 0-1 0 0,0 0 1 0 0,0 0 0 0 0,1-1 0 0 0,-1 1 0 0 0,0 0-1 0 0,0 0 1 0 0,0-1 0 0 0,0 1 0 0 0,1-1 7 0 0,53 2 214 0 0,-1-2-1 0 0,1-3 1 0 0,-1-2 0 0 0,0-2 0 0 0,34-11-214 0 0,-10 3 67 0 0,127-24 721 0 0,-2-9 0 0 0,56-27-788 0 0,-185 45 3425 0 0,-228 117-6262 0 0,17-11 3123 0 0,85-43-333 0 0,0-3 21 0 0,2 3 0 0 0,1 2-1 0 0,2 2 1 0 0,1 2 0 0 0,-3 7 26 0 0,-9 38-642 0 0,57-81 634 0 0,0 1 0 0 0,0-1-1 0 0,0 0 1 0 0,0 0 0 0 0,0 0-1 0 0,1 1 1 0 0,-1-1 0 0 0,1 1-1 0 0,-1-1 1 0 0,1 0 0 0 0,0 1-1 0 0,0-1 1 0 0,0 1 0 0 0,0-1-1 0 0,1 0 1 0 0,-1 1 0 0 0,1-1-1 0 0,-1 0 1 0 0,1 1 0 0 0,0-1-1 0 0,0 0 1 0 0,0 1 0 0 0,0-1-1 0 0,0 0 1 0 0,0 0 0 0 0,1 0-1 0 0,-1 0 1 0 0,1 0 0 0 0,-1-1-1 0 0,1 1 1 0 0,0 0 0 0 0,0-1-1 0 0,-1 1 1 0 0,1-1 0 0 0,0 0-1 0 0,1 1 1 0 0,-1-1 0 0 0,0 0-1 0 0,1 0 10 0 0,19 6-26 0 0,1-1 0 0 0,0-1 0 0 0,0-1 1 0 0,0-1-1 0 0,1-1 0 0 0,-1-1 0 0 0,1-1 1 0 0,-1-1-1 0 0,3-1 25 0 0,39 1-324 0 0,57-4-264 0 0,-1-6 0 0 0,-1-4 0 0 0,0-6 0 0 0,-1-5 0 0 0,9-9 588 0 0,-108 30 145 0 0,-7 3 156 0 0,0-2 0 0 0,1 0 1 0 0,-1 0-1 0 0,-1-1 0 0 0,1 0 0 0 0,-1-1 0 0 0,0-1 1 0 0,0 0-1 0 0,-1-1 0 0 0,7-5-301 0 0,-17 12 56 0 0,-1 1 1 0 0,1-1-1 0 0,-1 1 0 0 0,1-1 1 0 0,-1 0-1 0 0,0 1 0 0 0,1-1 0 0 0,-1 0 1 0 0,1 0-1 0 0,-1 1 0 0 0,0-1 1 0 0,0 0-1 0 0,1 0 0 0 0,-1 1 1 0 0,0-1-1 0 0,0 0 0 0 0,0 0 0 0 0,0 0 1 0 0,0 0-1 0 0,0 1 0 0 0,0-1 1 0 0,0 0-1 0 0,-1 0 0 0 0,1 0 0 0 0,0 1 1 0 0,0-1-1 0 0,0 0 0 0 0,-1 0 1 0 0,1 1-1 0 0,-1-1 0 0 0,1 0 1 0 0,0 1-1 0 0,-1-1 0 0 0,1 0 0 0 0,-1 1 1 0 0,0-1-1 0 0,1 1 0 0 0,-1-1 1 0 0,1 1-1 0 0,-1-1 0 0 0,0 1 0 0 0,1-1 1 0 0,-1 1-1 0 0,0 0 0 0 0,0-1 1 0 0,1 1-1 0 0,-1 0 0 0 0,0-1 1 0 0,0 1-1 0 0,1 0 0 0 0,-1 0 0 0 0,0 0 1 0 0,0 0-1 0 0,0 0 0 0 0,0 0 1 0 0,1 0-1 0 0,-1 0 0 0 0,0 0 0 0 0,0 0 1 0 0,0 0-1 0 0,1 1 0 0 0,-1-1 1 0 0,0 0-1 0 0,0 1 0 0 0,1-1 1 0 0,-1 0-1 0 0,0 1-56 0 0,-65 3-1098 0 0,-257 95 525 0 0,223-62 486 0 0,2 3 1 0 0,2 5-1 0 0,1 4 1 0 0,3 4 0 0 0,2 4-1 0 0,3 4 1 0 0,3 4 0 0 0,-8 12 86 0 0,91-76-8 0 0,-2 1-69 0 0,0 0 1 0 0,0 0-1 0 0,1 0 1 0 0,-1 1 0 0 0,1-1-1 0 0,-1 1 1 0 0,1-1 0 0 0,0 1-1 0 0,0 0 1 0 0,0 0-1 0 0,0 0 1 0 0,1 0 0 0 0,-1 0-1 0 0,1 0 1 0 0,0 1 0 0 0,0-1-1 0 0,0 0 1 0 0,0 1-1 0 0,0-1 1 0 0,1 0 0 0 0,-1 1-1 0 0,1 0 77 0 0,72 0 1325 0 0,206-77-1224 0 0,-261 68-132 0 0,40-7 86 0 0,-1-4 0 0 0,0-1 0 0 0,-1-4 0 0 0,-2-1 0 0 0,0-3-1 0 0,-1-2 1 0 0,-2-3 0 0 0,25-18-55 0 0,-73 47 136 0 0,-1-1 0 0 0,1 1 0 0 0,0 0 0 0 0,-1 0 0 0 0,1-1-1 0 0,0 1 1 0 0,-1-1 0 0 0,0 1 0 0 0,1-1 0 0 0,-1 0 0 0 0,0 1 0 0 0,0-1 0 0 0,0 0-1 0 0,0 0 1 0 0,0 0 0 0 0,0 0 0 0 0,-1 0 0 0 0,1 0 0 0 0,-1 0 0 0 0,1 0 0 0 0,-1 0 0 0 0,0 0-1 0 0,0 0 1 0 0,1-1 0 0 0,-2 1 0 0 0,1 0 0 0 0,0 0 0 0 0,0 0 0 0 0,-1 0 0 0 0,1 0-1 0 0,-1 0 1 0 0,0-1-136 0 0,-46-1-1582 0 0,-230 152 371 0 0,215-112 1265 0 0,-176 75-989 0 0,238-111 898 0 0,0-1 0 0 0,0 0 0 0 0,0 1 0 0 0,0-1 0 0 0,0 1 0 0 0,0-1 0 0 0,0 0 0 0 0,0 1 0 0 0,0-1 0 0 0,0 0 0 0 0,-1 1 0 0 0,1-1 0 0 0,0 1 0 0 0,0-1 0 0 0,-1 1 0 0 0,1-1 0 0 0,0 1 0 0 0,-1-1 0 0 0,1 1 0 0 0,-1-1 0 0 0,1 1 0 0 0,-1-1 0 0 0,1 1 0 0 0,-1-1 0 0 0,1 1 0 0 0,-1 0 0 0 0,1-1 0 0 0,-1 1 1 0 0,1 0-1 0 0,-1 0 0 0 0,1-1 0 0 0,-1 1 0 0 0,0 0 0 0 0,1 0 0 0 0,-1 0 0 0 0,0 0 0 0 0,1 0 0 0 0,-1 0 0 0 0,0 0 0 0 0,1 0 0 0 0,-1 0 0 0 0,1 0 0 0 0,-1 0 0 0 0,0 0 0 0 0,1 0 0 0 0,-1 0 0 0 0,1 1 0 0 0,-1-1 0 0 0,0 0 0 0 0,1 0 0 0 0,-1 1 0 0 0,1-1 0 0 0,-1 0 0 0 0,0 1 37 0 0,47-43-1767 0 0,-39 37 1676 0 0,90-74-724 0 0,191-175 1255 0 0,-260 224 223 0 0,-1 0-1 0 0,-2-2 0 0 0,-1-1 1 0 0,-1 0-1 0 0,-2-2 0 0 0,-2-1 1 0 0,-1 0-1 0 0,4-16-662 0 0,2-68 2473 0 0,-24 116-2487 0 0,1 1 0 0 0,-1 0 0 0 0,0 0 0 0 0,0 0 0 0 0,-1 0 0 0 0,1-1 0 0 0,-1 1 0 0 0,1 0 0 0 0,-1 0 0 0 0,0 0 0 0 0,0 0 0 0 0,0 0 0 0 0,-1 0 0 0 0,1 1 0 0 0,-1-1 0 0 0,1 0 0 0 0,-1 1 0 0 0,0-1 0 0 0,0 1 0 0 0,0-1 0 0 0,-1 1 0 0 0,1 0 0 0 0,0 0 0 0 0,-1 0 0 0 0,1 0 0 0 0,-1 0 0 0 0,0 1 0 0 0,0-1 0 0 0,0 1 0 0 0,1 0 0 0 0,-1 0 0 0 0,-1 0 0 0 0,1 0 0 0 0,0 0 0 0 0,-3 0 14 0 0,-25 3-261 0 0,-1 1-1 0 0,0 2 1 0 0,1 1-1 0 0,0 1 1 0 0,1 2-1 0 0,-1 0 1 0 0,2 3-1 0 0,-1 0 1 0 0,2 2-1 0 0,0 1 1 0 0,0 1-1 0 0,-4 5 262 0 0,-149 109-2428 0 0,79-26-3996 0 0,77-72 1772 0 0</inkml:trace>
  <inkml:trace contextRef="#ctx0" brushRef="#br0" timeOffset="37680.041">21726 3420 3321 0 0,'0'0'268'0'0,"0"0"-146"0"0,0 0-47 0 0,0 0-27 0 0,0 0-4 0 0,0 0-9 0 0,0 0-3 0 0,0 0 1 0 0,0 0 2 0 0,0 0-15 0 0,0 0-5 0 0,-3 19 166 0 0,-14-4-49 0 0,-2-2 1 0 0,0 0-1 0 0,0-1 1 0 0,-1-1 0 0 0,0 0-1 0 0,-1-2 1 0 0,0 0-1 0 0,-1-2 1 0 0,-22 5-133 0 0,23-5 109 0 0,-231 67 999 0 0,156-51-964 0 0,2 5-1 0 0,1 4 1 0 0,1 4-1 0 0,2 4 0 0 0,-11 11-143 0 0,99-51-16 0 0,-1 1-1 0 0,1-1 1 0 0,0 1-1 0 0,-1-1 1 0 0,1 1-1 0 0,0 0 1 0 0,0 0-1 0 0,0 0 1 0 0,-1 0-1 0 0,1 0 0 0 0,0 1 1 0 0,0-1-1 0 0,1 1 1 0 0,-1-1-1 0 0,0 1 1 0 0,0 0-1 0 0,1 0 1 0 0,-1-1-1 0 0,1 1 1 0 0,-1 0-1 0 0,1 0 1 0 0,0 1-1 0 0,0-1 1 0 0,0 0-1 0 0,0 0 1 0 0,0 0-1 0 0,1 1 1 0 0,-1-1-1 0 0,1 1 0 0 0,-1-1 1 0 0,1 0-1 0 0,0 1 1 0 0,0-1-1 0 0,0 1 1 0 0,0-1-1 0 0,0 0 1 0 0,1 1-1 0 0,-1-1 1 0 0,1 0-1 0 0,-1 1 1 0 0,1-1-1 0 0,0 0 1 0 0,0 0-1 0 0,0 1 1 0 0,0-1-1 0 0,1 0 1 0 0,-1 0-1 0 0,0 0 0 0 0,1 0 1 0 0,-1-1-1 0 0,2 2 17 0 0,21 2 292 0 0,1-1 0 0 0,-1-1 0 0 0,1-1-1 0 0,0-2 1 0 0,0 0 0 0 0,0-2 0 0 0,-1 0-1 0 0,5-2-291 0 0,-22 3 23 0 0,638-115 783 0 0,-538 93-669 0 0,297-73 2787 0 0,-393 91 1249 0 0,-24 4-3907 0 0,-28 5-1737 0 0,-410 148 361 0 0,358-115 1051 0 0,20-11-75 0 0,2 4 0 0 0,0 2-1 0 0,3 3 1 0 0,1 4-1 0 0,-61 46 135 0 0,124-84-53 0 0,1 0-1 0 0,0 0 1 0 0,-1 1-1 0 0,1 0 1 0 0,0-1-1 0 0,0 1 1 0 0,0 0-1 0 0,0 0 1 0 0,1 1 0 0 0,-1-1-1 0 0,0 0 1 0 0,1 1-1 0 0,0 0 1 0 0,0 0-1 0 0,-1-1 1 0 0,2 1-1 0 0,-1 0 1 0 0,0 1-1 0 0,1-1 1 0 0,-1 0-1 0 0,1 0 1 0 0,0 1-1 0 0,0-1 1 0 0,0 1-1 0 0,0-1 1 0 0,1 1-1 0 0,0-1 1 0 0,-1 1-1 0 0,1-1 1 0 0,0 1-1 0 0,1-1 1 0 0,-1 1 0 0 0,1-1-1 0 0,-1 1 1 0 0,1-1-1 0 0,0 1 1 0 0,1-1-1 0 0,-1 0 1 0 0,0 0-1 0 0,1 1 1 0 0,0-1-1 0 0,0 0 1 0 0,0 0-1 0 0,0-1 1 0 0,0 1-1 0 0,0 0 1 0 0,1-1-1 0 0,-1 1 1 0 0,1-1-1 0 0,2 2 54 0 0,21 3 87 0 0,1-2-1 0 0,0 0 0 0 0,0-2 0 0 0,0-1 0 0 0,0-1 1 0 0,1-1-1 0 0,17-3-86 0 0,-1 1-19 0 0,176-9-250 0 0,-1-11 1 0 0,26-13 268 0 0,-206 29 126 0 0,241-61 1834 0 0,-272 52 1304 0 0,-42 5-2907 0 0,-21 11-551 0 0,0 3 1 0 0,0 2-1 0 0,1 2 1 0 0,0 3-1 0 0,1 2 1 0 0,0 2-1 0 0,-6 5 194 0 0,23-9-39 0 0,-78 21-49 0 0,2 5-1 0 0,2 4 1 0 0,1 6-1 0 0,3 4 1 0 0,-38 28 88 0 0,81-25-740 0 0,62-53 696 0 0,0 0 0 0 0,0 0 0 0 0,0 0 0 0 0,-1 0 0 0 0,1 0 0 0 0,0 1-1 0 0,1-1 1 0 0,-1 0 0 0 0,0 1 0 0 0,0-1 0 0 0,1 1 0 0 0,-1-1 0 0 0,0 1 0 0 0,1-1 0 0 0,0 1 0 0 0,-1-1 0 0 0,1 1 0 0 0,0 0 0 0 0,0-1 0 0 0,0 1 0 0 0,0-1 0 0 0,0 1 0 0 0,0 0 0 0 0,0-1 0 0 0,0 1 0 0 0,1-1 0 0 0,-1 1-1 0 0,1-1 1 0 0,-1 1 0 0 0,1-1 0 0 0,0 1 0 0 0,-1-1 0 0 0,1 1 0 0 0,0-1 0 0 0,0 0 0 0 0,0 1 0 0 0,0-1 0 0 0,0 0 0 0 0,0 0 0 0 0,0 0 0 0 0,1 0 0 0 0,-1 0 0 0 0,0 0 0 0 0,1 0 0 0 0,-1 0 0 0 0,1 0 44 0 0,16 5 29 0 0,0 0 1 0 0,0-1 0 0 0,1-1 0 0 0,0 0-1 0 0,0-2 1 0 0,0 0 0 0 0,0-1 0 0 0,0-1-1 0 0,0-1 1 0 0,6-1-30 0 0,12 1-20 0 0,157-10-263 0 0,0-9-1 0 0,6-9 284 0 0,-96 14-225 0 0,-102 14-295 0 0,-42 32-618 0 0,-70 61-2532 0 0,83-68-2830 0 0</inkml:trace>
  <inkml:trace contextRef="#ctx0" brushRef="#br0" timeOffset="38554.767">21682 6152 3593 0 0,'0'0'174'0'0,"0"0"-5"0"0,0 0-5 0 0,0 0 8 0 0,0 0 0 0 0,35-17 8 0 0,112-53 1 0 0,19 32 526 0 0,-7 22 650 0 0,-159 16-1503 0 0,-367 146 2258 0 0,-53-2-1466 0 0,377-106-2319 0 0,95-31 2466 0 0,25-9-364 0 0,0-4 1 0 0,-1-4 0 0 0,0-3 0 0 0,30-10-430 0 0,68-12 105 0 0,113-14 520 0 0,-409 99 1085 0 0,-49 16-1293 0 0,-254 118-83 0 0,413-178-379 0 0,7-4-22 0 0,-1 0-1 0 0,1 0 1 0 0,0 1 0 0 0,0-1-1 0 0,0 1 1 0 0,0 0 0 0 0,1 0-1 0 0,-1 1 1 0 0,1 0 0 0 0,0-1-1 0 0,0 1 1 0 0,0 1 0 0 0,0-1-1 0 0,1 1 1 0 0,-1-1 0 0 0,1 1-1 0 0,0 0 1 0 0,1 0 0 0 0,-1 0-1 0 0,1 0 1 0 0,0 1 0 0 0,1-1-1 0 0,-1 1 68 0 0,5-2-10 0 0,1 0 0 0 0,-1-1 0 0 0,1 0 0 0 0,0 0-1 0 0,0 0 1 0 0,0 0 0 0 0,0-1 0 0 0,0 1 0 0 0,0-1 0 0 0,1 0-1 0 0,0 0 1 0 0,-1-1 0 0 0,1 1 0 0 0,0-1 0 0 0,-1 0 0 0 0,1 0-1 0 0,0-1 1 0 0,0 0 0 0 0,0 1 0 0 0,0-2 0 0 0,4 1 10 0 0,-9 0 0 0 0,100 1-252 0 0,-1-5-1 0 0,1-4 1 0 0,-1-4 0 0 0,63-17 252 0 0,-49 9-81 0 0,-56 12 220 0 0,172-49 2359 0 0,-226 47 1481 0 0,-41 7-4087 0 0,38 3 103 0 0,-39 5-235 0 0,0 2 0 0 0,1 2 1 0 0,0 1-1 0 0,1 2 0 0 0,0 1 0 0 0,1 2 0 0 0,0 2 1 0 0,1 1-1 0 0,1 2 0 0 0,1 1 0 0 0,-7 8 240 0 0,-72 57-2116 0 0,44-23-2336 0 0,33-28-3459 0 0</inkml:trace>
  <inkml:trace contextRef="#ctx0" brushRef="#br0" timeOffset="39433.277">19799 8354 552 0 0,'0'0'2062'0'0,"0"0"-1134"0"0,0 0-152 0 0,0 0 130 0 0,0 0 73 0 0,0 0-11 0 0,0 0 11 0 0,0 0 70 0 0,0 0 90 0 0,0 0-23 0 0,0 0-93 0 0,0 0-241 0 0,0 0-438 0 0,14-32-479 0 0,39-93-417 0 0,-54 125 531 0 0,0 1 0 0 0,0-1 0 0 0,1 1 0 0 0,-1-1 0 0 0,0 0 0 0 0,1 1 0 0 0,-1-1 0 0 0,0 0 0 0 0,0 0 0 0 0,0 1 0 0 0,1-1 0 0 0,-1 0 0 0 0,0 0 0 0 0,0 0 0 0 0,0 0 0 0 0,0 0 0 0 0,1 0 0 0 0,-1 0 0 0 0,0 0 0 0 0,0-1 0 0 0,0 1 0 0 0,1 0 0 0 0,-1 0 0 0 0,0-1 0 0 0,0 1 0 0 0,0 0 0 0 0,1-1 0 0 0,-1 1 0 0 0,0-1 0 0 0,1 1 0 0 0,-1-1 0 0 0,0 1 1 0 0,1-1-1 0 0,-1 1 0 0 0,1-1 0 0 0,-1 0 0 0 0,1 1 0 0 0,-1-1 0 0 0,1 0 0 0 0,-1 0 0 0 0,1 1 0 0 0,0-1 0 0 0,0 0 0 0 0,-1 0 0 0 0,1 1 0 0 0,0-1 0 0 0,0 0 0 0 0,0 0 0 0 0,0 0 0 0 0,-1 0 0 0 0,1 1 0 0 0,1-1 0 0 0,-1 0 0 0 0,0 0 0 0 0,0 0 0 0 0,0 0 0 0 0,0 1 0 0 0,0-1 0 0 0,1 0 0 0 0,-1 0 0 0 0,1 0 21 0 0,-6 3-146 0 0,-549 224-415 0 0,218-102 776 0 0,337-124-240 0 0,0 1-1 0 0,0-1 1 0 0,1 1 0 0 0,-1-1 0 0 0,0 1-1 0 0,0 0 1 0 0,0-1 0 0 0,1 1 0 0 0,-1 0 0 0 0,0 0-1 0 0,0 0 1 0 0,0 0 0 0 0,-1 0 0 0 0,1 0 0 0 0,0 0-1 0 0,0 0 1 0 0,0 0 0 0 0,-1 1 0 0 0,1-1 0 0 0,-1 0-1 0 0,1 0 1 0 0,-1 1 0 0 0,1-1 0 0 0,-1 0 0 0 0,0 1-1 0 0,1-1 1 0 0,-1 0 0 0 0,0 1 0 0 0,0-1 0 0 0,0 1-1 0 0,0-1 1 0 0,0 0 0 0 0,-1 1 0 0 0,1-1 0 0 0,0 0-1 0 0,-1 1 1 0 0,1-1 0 0 0,-1 0 0 0 0,1 0 0 0 0,-1 1-1 0 0,1-1 1 0 0,-1 0 0 0 0,0 0 0 0 0,0 0 0 0 0,1 0-1 0 0,-1 0 1 0 0,0 0 0 0 0,0 0 0 0 0,0 0 0 0 0,0 0-1 0 0,-1 0 1 0 0,1 0 0 0 0,0-1 0 0 0,0 1 0 0 0,0 0-1 0 0,-1-1 1 0 0,1 1 0 0 0,0-1 0 0 0,0 0 0 0 0,-1 1-1 0 0,1-1 1 0 0,0 0 0 0 0,-1 0 0 0 0,1 0-1 0 0,0 0 1 0 0,-1 0 0 0 0,1 0 0 0 0,-1 0 0 0 0,0 0 25 0 0,46 6 138 0 0,0-1 0 0 0,0-3 0 0 0,1-1 0 0 0,-1-2 0 0 0,0-3 0 0 0,0-1 0 0 0,42-10-138 0 0,-48 9-74 0 0,848-167 1182 0 0,-916 173 3330 0 0,-43 4-5387 0 0,0 17 726 0 0,1 2 0 0 0,2 4 0 0 0,0 2 0 0 0,2 4 0 0 0,-48 32 223 0 0,98-55-135 0 0,1 0 1 0 0,0 1-1 0 0,1 1 1 0 0,0 1-1 0 0,1 0 1 0 0,1 1-1 0 0,0 1 1 0 0,0 0-1 0 0,-7 12 135 0 0,20-25-34 0 0,0 0-1 0 0,0 0 1 0 0,0-1 0 0 0,0 1-1 0 0,1 0 1 0 0,-1 0 0 0 0,0 0-1 0 0,1 0 1 0 0,0 0 0 0 0,-1 0-1 0 0,1 0 1 0 0,0 0 0 0 0,0 0-1 0 0,0 0 1 0 0,0 0 0 0 0,0 0-1 0 0,0 0 1 0 0,1 0 0 0 0,-1 0-1 0 0,1 0 1 0 0,0 0 0 0 0,-1 0-1 0 0,1 0 1 0 0,0-1 0 0 0,0 1 0 0 0,0 0-1 0 0,0 0 1 0 0,0-1 0 0 0,1 1-1 0 0,-1-1 1 0 0,0 1 0 0 0,1-1-1 0 0,-1 1 1 0 0,1-1 0 0 0,-1 0-1 0 0,1 0 1 0 0,0 0 0 0 0,0 0-1 0 0,-1 0 1 0 0,1 0 0 0 0,0 0-1 0 0,0-1 1 0 0,0 1 0 0 0,0-1 34 0 0,94 21-29 0 0,-10-16-253 0 0,0-4 1 0 0,0-4-1 0 0,-1-4 0 0 0,64-13 282 0 0,60-20 2229 0 0,-217 38 2904 0 0,-65 0-5348 0 0,1 14 104 0 0,0 4 0 0 0,2 2 0 0 0,0 4 0 0 0,-24 13 111 0 0,71-27-8 0 0,0 0-274 0 0,-235 104 513 0 0,126 10-7542 0 0,119-100-484 0 0</inkml:trace>
  <inkml:trace contextRef="#ctx0" brushRef="#br0" timeOffset="40408.583">15499 8083 2657 0 0,'0'0'1198'0'0,"0"0"-527"0"0,0 0-35 0 0,0 0 62 0 0,0 0-126 0 0,0 0-157 0 0,0 0-164 0 0,0 0-155 0 0,0 0-47 0 0,0 0-70 0 0,0 0-66 0 0,27-30-33 0 0,81-90-58 0 0,-81 89-55 0 0,-63 63 1164 0 0,-354 200 2622 0 0,383-229-3497 0 0,-13 5-72 0 0,-1 0 0 0 0,2 2-1 0 0,-1 0 1 0 0,1 1 0 0 0,1 1-1 0 0,0 1 1 0 0,1 1 0 0 0,0 0-1 0 0,1 1 1 0 0,0 0 0 0 0,2 2 0 0 0,0 0-1 0 0,0 0 1 0 0,2 1 0 0 0,-8 15 16 0 0,19-30-11 0 0,0 1 0 0 0,0-1 0 0 0,0 1 0 0 0,0-1 0 0 0,1 0 0 0 0,0 1 1 0 0,-1-1-1 0 0,1 1 0 0 0,0 0 0 0 0,1-1 0 0 0,-1 1 0 0 0,1-1 0 0 0,-1 0 0 0 0,1 1 1 0 0,0-1-1 0 0,0 1 0 0 0,1-1 0 0 0,-1 0 0 0 0,1 0 0 0 0,-1 0 0 0 0,1 0 0 0 0,0 0 1 0 0,0 0-1 0 0,0 0 0 0 0,1-1 0 0 0,-1 1 0 0 0,1-1 0 0 0,-1 1 0 0 0,1-1 0 0 0,0 0 1 0 0,0 0-1 0 0,0 0 0 0 0,0-1 0 0 0,0 1 0 0 0,0-1 0 0 0,1 0 0 0 0,-1 1 11 0 0,133 27 825 0 0,-11-27-907 0 0,0-5-1 0 0,0-5 1 0 0,104-22 82 0 0,-30 5 295 0 0,-237 38 2831 0 0,-30 24-3427 0 0,28-14 464 0 0,-31 14-67 0 0,21-13-143 0 0,0 1 0 0 0,2 3-1 0 0,1 1 1 0 0,1 3 0 0 0,2 1 0 0 0,1 3 0 0 0,2 1-1 0 0,-28 33 48 0 0,68-69-16 0 0,-1 0-1 0 0,1 0 1 0 0,0 0 0 0 0,-1 0-1 0 0,1 1 1 0 0,0-1-1 0 0,0 0 1 0 0,0 1-1 0 0,0-1 1 0 0,0 1 0 0 0,0 0-1 0 0,0-1 1 0 0,1 1-1 0 0,-1-1 1 0 0,0 1-1 0 0,1 0 1 0 0,0 0 0 0 0,-1-1-1 0 0,1 1 1 0 0,0 0-1 0 0,0 0 1 0 0,0-1-1 0 0,0 1 1 0 0,0 0 0 0 0,0 0-1 0 0,0 0 1 0 0,1-1-1 0 0,-1 1 1 0 0,1 0-1 0 0,-1-1 1 0 0,1 1-1 0 0,0 0 1 0 0,-1-1 0 0 0,1 1-1 0 0,0-1 1 0 0,0 1-1 0 0,0-1 1 0 0,0 1-1 0 0,1-1 1 0 0,-1 0 0 0 0,0 1-1 0 0,0-1 1 0 0,1 0-1 0 0,-1 0 1 0 0,1 0-1 0 0,-1 0 1 0 0,1 0 0 0 0,0-1-1 0 0,-1 1 1 0 0,1 0-1 0 0,0-1 1 0 0,-1 1-1 0 0,1-1 1 0 0,0 1 0 0 0,0-1 16 0 0,103 9 730 0 0,-44-15-682 0 0,0-2 1 0 0,0-3-1 0 0,-1-2 1 0 0,34-14-49 0 0,2 1-114 0 0,34-6 227 0 0,-129 31 58 0 0,-12 5 288 0 0,-238 149-76 0 0,187-118-394 0 0,-137 106-1468 0 0,179-111-4236 0 0,16-21-2181 0 0</inkml:trace>
  <inkml:trace contextRef="#ctx0" brushRef="#br0" timeOffset="41282.113">16369 5244 4849 0 0,'0'0'659'0'0,"0"0"-34"0"0,0 0-98 0 0,0 0-246 0 0,0 0-297 0 0,0 0-232 0 0,0 0-28 0 0,0 0 164 0 0,0 0 232 0 0,0 0 226 0 0,0 0 159 0 0,0 0 107 0 0,0 0 38 0 0,3-11-42 0 0,7-32-96 0 0,-39 32-751 0 0,-200 72 54 0 0,217-57 264 0 0,3-3-157 0 0,0 0-1 0 0,0 1 1 0 0,0 0-1 0 0,1 1 0 0 0,-1-1 1 0 0,1 2-1 0 0,-1-1 1 0 0,1 1-1 0 0,0 0 0 0 0,1 1 1 0 0,-1 0-1 0 0,1 0 1 0 0,0 1-1 0 0,0 0 0 0 0,1 0 1 0 0,-1 0-1 0 0,1 1 0 0 0,1 0 1 0 0,-1 0-1 0 0,1 1 1 0 0,1-1-1 0 0,-1 1 0 0 0,1 0 1 0 0,1 1-1 0 0,-3 6 79 0 0,9-11 58 0 0,0 0-1 0 0,0 1 0 0 0,1-1 1 0 0,-1 0-1 0 0,1-1 0 0 0,0 1 1 0 0,0-1-1 0 0,0 0 0 0 0,1 0 1 0 0,-1 0-1 0 0,1 0 0 0 0,0-1 1 0 0,-1 1-1 0 0,1-1 0 0 0,0-1 1 0 0,0 1-1 0 0,1-1 0 0 0,-1 0 1 0 0,0 0-1 0 0,0 0 0 0 0,1-1 1 0 0,-1 1-1 0 0,0-1 0 0 0,1-1 1 0 0,-1 1-1 0 0,0-1-57 0 0,-3 1 8 0 0,401-9 810 0 0,-274 0-429 0 0,-203 27 2799 0 0,-158 78-3318 0 0,227-94 201 0 0,-11 5-130 0 0,-1-1-90 0 0,0 1 1 0 0,0 1-1 0 0,1 1 0 0 0,0 0 1 0 0,0 1-1 0 0,1 0 0 0 0,0 1 1 0 0,1 1-1 0 0,0 1 0 0 0,-7 9 149 0 0,21-20 1 0 0,0 0 1 0 0,0 0-1 0 0,0 1 0 0 0,1-1 1 0 0,-1 0-1 0 0,1 0 0 0 0,-1 0 1 0 0,1 1-1 0 0,0-1 0 0 0,0 0 1 0 0,0 0-1 0 0,0 0 0 0 0,0 0 1 0 0,0 0-1 0 0,1-1 0 0 0,-1 1 0 0 0,1 0 1 0 0,-1 0-1 0 0,1-1 0 0 0,0 1 1 0 0,-1-1-1 0 0,1 0 0 0 0,0 1 1 0 0,0-1-1 0 0,0 0 0 0 0,0 0 1 0 0,0 0-1 0 0,0 0 0 0 0,0-1 0 0 0,1 1 1 0 0,-1-1-1 0 0,0 1 0 0 0,0-1 1 0 0,1 0-1 0 0,-1 1 0 0 0,0-1 1 0 0,0 0-1 0 0,1-1 0 0 0,-1 1 1 0 0,0 0-1 0 0,0-1 0 0 0,1 1 1 0 0,-1-1-1 0 0,0 0 0 0 0,2 0-1 0 0,2 1-10 0 0,588-17-44 0 0,-593 17 185 0 0,-58 18 1510 0 0,-247 112-894 0 0,256-81-2070 0 0,44-3-4581 0 0,9-34-1004 0 0</inkml:trace>
  <inkml:trace contextRef="#ctx0" brushRef="#br0" timeOffset="42282.963">24217 2822 5561 0 0,'0'0'556'0'0,"0"0"66"0"0,0 0-103 0 0,0 0-334 0 0,0 0-360 0 0,0 0-234 0 0,0 0 47 0 0,0 0 260 0 0,0 0 176 0 0,0 0 125 0 0,0 0 124 0 0,34-17 160 0 0,108-52 137 0 0,-58 33 987 0 0,-73 32-1164 0 0,0 1-1 0 0,-1-1 0 0 0,0-1 1 0 0,1 0-1 0 0,-1 0 0 0 0,-1-1 0 0 0,1-1 1 0 0,-1 1-1 0 0,0-1 0 0 0,-1-1 0 0 0,0 0 1 0 0,0 0-1 0 0,0 0 0 0 0,-1-1 0 0 0,3-5-442 0 0,-3-14 2384 0 0,-41 12-3300 0 0,-47 23-1582 0 0,80-7 2566 0 0,-69 15-281 0 0,2 2 0 0 0,0 4 1 0 0,2 2-1 0 0,0 3 1 0 0,-26 17 212 0 0,88-41-34 0 0,-2 0-56 0 0,1-1-1 0 0,-1 1 0 0 0,1 0 1 0 0,0 1-1 0 0,-1-1 0 0 0,1 1 1 0 0,0 0-1 0 0,1 1 1 0 0,-1-1-1 0 0,1 1 0 0 0,-1 0 1 0 0,1 0-1 0 0,0 0 0 0 0,0 0 1 0 0,1 1-1 0 0,-1 0 1 0 0,1-1-1 0 0,0 1 0 0 0,1 0 1 0 0,-1 1-1 0 0,1-1 0 0 0,0 0 1 0 0,0 1-1 0 0,0-1 1 0 0,1 1-1 0 0,0 1 91 0 0,4-4 16 0 0,1 0 0 0 0,-1-1 0 0 0,1 1 0 0 0,0-1 0 0 0,0 0 0 0 0,0 0 0 0 0,0 0 0 0 0,1 0 0 0 0,-1-1 0 0 0,0 1 0 0 0,1-1 0 0 0,-1 0 1 0 0,1-1-1 0 0,-1 1 0 0 0,1-1 0 0 0,-1 0 0 0 0,1 0 0 0 0,-1 0 0 0 0,1 0 0 0 0,0-1-16 0 0,5 1 76 0 0,163-1 219 0 0,0-8-1 0 0,-1-8 0 0 0,0-7 1 0 0,81-25-295 0 0,-150 22 3911 0 0,-139 30-2459 0 0,-8 0-2637 0 0,-37 14 961 0 0,1 4-1 0 0,1 4 1 0 0,1 2-1 0 0,1 4 1 0 0,1 4-1 0 0,-53 34 225 0 0,122-67-114 0 0,0 2-1 0 0,1-1 0 0 0,-1 1 1 0 0,1 0-1 0 0,-1 1 1 0 0,1 0-1 0 0,0 0 1 0 0,1 0-1 0 0,-1 0 1 0 0,1 1-1 0 0,0 0 0 0 0,1 0 1 0 0,-1 0-1 0 0,1 1 1 0 0,1 0-1 0 0,-1-1 1 0 0,1 1-1 0 0,0 0 0 0 0,0 1 1 0 0,1-1-1 0 0,-1 7 115 0 0,74 10 683 0 0,0-20-416 0 0,0-3-1 0 0,0-4 0 0 0,-1-2 1 0 0,54-13-267 0 0,-329 100-1943 0 0,187-75 1872 0 0,-1 1 0 0 0,1 0 0 0 0,1 1 1 0 0,0 1-1 0 0,0 1 0 0 0,1 1 0 0 0,0 0 1 0 0,1 0-1 0 0,0 2 0 0 0,-7 9 71 0 0,-13 66-6149 0 0,34-67-720 0 0</inkml:trace>
  <inkml:trace contextRef="#ctx0" brushRef="#br0" timeOffset="154867.781">3484 6731 424 0 0,'0'0'836'0'0,"0"0"-368"0"0,0 0-202 0 0,0 0 4 0 0,0 0-1 0 0,0 0-55 0 0,0 0-39 0 0,0 0-36 0 0,-5-33-11 0 0,-24-164 656 0 0,-11 54 7286 0 0,37 136-13222 0 0,9 42 4625 0 0,151 444 916 0 0,-10 24 130 0 0,-22 5 0 0 0,15 234-519 0 0,-40-211 1631 0 0,-50-268-610 0 0,18 94 1831 0 0,109 333-2852 0 0,-97-477 727 0 0,-72-262-11731 0 0,-8 42 7986 0 0</inkml:trace>
  <inkml:trace contextRef="#ctx0" brushRef="#br0" timeOffset="155288.732">3935 9982 2088 0 0,'0'0'151'0'0,"0"0"-49"0"0,0 0-76 0 0,0 0-81 0 0,0 0-6 0 0,0 0 57 0 0,0 0 87 0 0,0 0 100 0 0,0 0 102 0 0,0 0 116 0 0,0 0 94 0 0,0 0 75 0 0,0 0 32 0 0,14 31-30 0 0,91 211 599 0 0,-66-158-771 0 0,12 32 407 0 0,6-3 1 0 0,4-3-1 0 0,56 74-807 0 0,-6-79 1702 0 0,-108-103-1518 0 0,1 0-1 0 0,0 0 1 0 0,0 0-1 0 0,0 0 1 0 0,0 0-1 0 0,0-1 1 0 0,0 0-1 0 0,0 0 1 0 0,0 0-1 0 0,0 0 1 0 0,1-1-1 0 0,-1 0 1 0 0,0 0-1 0 0,0 0 1 0 0,1 0-1 0 0,-1-1 1 0 0,0 1-1 0 0,0-1 1 0 0,0 0-1 0 0,1 0 1 0 0,-1-1-1 0 0,0 1 1 0 0,-1-1-1 0 0,1 0 1 0 0,0 0-1 0 0,0 0 1 0 0,-1-1-1 0 0,1 1 1 0 0,-1-1-1 0 0,0 0 1 0 0,0 0-1 0 0,0 0 1 0 0,2-2-184 0 0,10-16 305 0 0,-2-1 0 0 0,0 0 0 0 0,-1-1 0 0 0,-1 0-1 0 0,-1 0 1 0 0,-2-1 0 0 0,0-1 0 0 0,-1 1 0 0 0,-2-1 0 0 0,0 0 0 0 0,-2-1 0 0 0,-1 1 0 0 0,0-1 0 0 0,-2 1-1 0 0,-2-1 1 0 0,-2-19-305 0 0,-92-247-1295 0 0,99 213-4121 0 0,26 6-4820 0 0,-20 56 5116 0 0</inkml:trace>
  <inkml:trace contextRef="#ctx0" brushRef="#br0" timeOffset="168598.918">4033 487 5289 0 0,'0'0'1849'0'0,"0"0"66"0"0,0 0-172 0 0,0 0-407 0 0,0 0-407 0 0,0 0-486 0 0,0 0-695 0 0,0 0-919 0 0,0 0-833 0 0,0 0-77 0 0,0 0 497 0 0,0 0 928 0 0,0 0 985 0 0,-4 3 381 0 0,-3 8-460 0 0,1 1 0 0 0,0 0 0 0 0,1 0-1 0 0,0 0 1 0 0,1 0 0 0 0,0 1 0 0 0,1 0 0 0 0,0 0 0 0 0,1 0 0 0 0,1 0 0 0 0,0 2-250 0 0,-5 20 334 0 0,-9 46 393 0 0,-4 12-315 0 0,3 0-1 0 0,5 1 0 0 0,4 0 1 0 0,4 76-412 0 0,7-155 3258 0 0,-6-23-3815 0 0,-6-4-5841 0 0,3 6-2156 0 0</inkml:trace>
  <inkml:trace contextRef="#ctx0" brushRef="#br0" timeOffset="168906.632">3059 452 18684 0 0,'0'0'781'0'0,"0"0"61"0"0,0 0-137 0 0,0 0-350 0 0,0 0-513 0 0,0 0-331 0 0,0 0-119 0 0,0 0 94 0 0,0 0 308 0 0,39-21 218 0 0,128-65 71 0 0,-28 53 68 0 0,-103 31-113 0 0,996-42 377 0 0,-848 32-195 0 0,-254 42-6664 0 0,34-5-269 0 0,25-17-441 0 0</inkml:trace>
  <inkml:trace contextRef="#ctx0" brushRef="#br0" timeOffset="169517.656">5032 91 11314 0 0,'0'0'478'0'0,"0"0"-339"0"0,0 0-597 0 0,0 0-615 0 0,0 0-226 0 0,0 0 54 0 0,0 0 356 0 0,0 0 374 0 0,0 0 196 0 0,0 0 118 0 0,0 0 77 0 0,0 0 72 0 0,-11 28 31 0 0,-33 89 33 0 0,43-113 106 0 0,0 0 1 0 0,0 0 0 0 0,1 0 0 0 0,-1 0 0 0 0,1 0-1 0 0,0-1 1 0 0,0 1 0 0 0,0 0 0 0 0,1 0 0 0 0,-1 0-1 0 0,1 0 1 0 0,0 0 0 0 0,0 0 0 0 0,0-1-1 0 0,1 1 1 0 0,0 0 0 0 0,-1-1 0 0 0,1 0 0 0 0,0 1-1 0 0,0-1 1 0 0,1 0 0 0 0,-1 0 0 0 0,1 0 0 0 0,0 0-1 0 0,0 0 1 0 0,-1-1 0 0 0,2 1 0 0 0,-1-1 0 0 0,0 0-1 0 0,0 0 1 0 0,1 0 0 0 0,-1 0 0 0 0,1-1 0 0 0,0 1-1 0 0,-1-1 1 0 0,1 0 0 0 0,0 0 0 0 0,0 0 0 0 0,0-1-1 0 0,0 1 1 0 0,0-1 0 0 0,0 0 0 0 0,0 0 0 0 0,-1 0-1 0 0,1-1 1 0 0,0 1 0 0 0,0-1 0 0 0,0 0-1 0 0,0 0 1 0 0,-1-1 0 0 0,1 1 0 0 0,2-2-119 0 0,3 2 204 0 0,0-2 0 0 0,0 1-1 0 0,0-1 1 0 0,0 0 0 0 0,-1-1 0 0 0,1 0 0 0 0,-1 0-1 0 0,0-1 1 0 0,0 0 0 0 0,0 0 0 0 0,-1-1 0 0 0,0 0 0 0 0,0-1-1 0 0,-1 1 1 0 0,1-1 0 0 0,-1 0 0 0 0,-1-1 0 0 0,1 0 0 0 0,-2 1-1 0 0,5-9-203 0 0,-6 12-51 0 0,-1-1-1 0 0,1 0 0 0 0,-1 0 1 0 0,0-1-1 0 0,0 1 1 0 0,0 0-1 0 0,-1-1 0 0 0,1 1 1 0 0,-2-1-1 0 0,1 1 0 0 0,0-1 1 0 0,-1 0-1 0 0,0 1 0 0 0,-1-1 1 0 0,1 1-1 0 0,-1-1 0 0 0,0 1 1 0 0,0-1-1 0 0,-1 1 0 0 0,1-1 1 0 0,-1 1-1 0 0,-1 0 1 0 0,1 0-1 0 0,-1 0 0 0 0,1 0 1 0 0,-2 0-1 0 0,1 1 0 0 0,0-1 1 0 0,-1 1-1 0 0,0 0 0 0 0,0 0 1 0 0,0 0-1 0 0,0 1 0 0 0,-4-3 52 0 0,-4-1-261 0 0,1 0 0 0 0,-2 1 0 0 0,1 1-1 0 0,-1 0 1 0 0,1 1 0 0 0,-1 0-1 0 0,-1 1 1 0 0,1 0 0 0 0,0 1 0 0 0,-1 0-1 0 0,1 2 1 0 0,-1-1 0 0 0,1 2 0 0 0,-1-1-1 0 0,-5 3 262 0 0,13-3-115 0 0,0 1-1 0 0,0 0 1 0 0,0 1-1 0 0,0 0 0 0 0,0 0 1 0 0,0 0-1 0 0,1 0 1 0 0,-1 1-1 0 0,1 0 1 0 0,0 0-1 0 0,-1 0 1 0 0,1 1-1 0 0,1 0 0 0 0,-1 0 1 0 0,0 0-1 0 0,1 1 1 0 0,0-1-1 0 0,0 1 1 0 0,1 0-1 0 0,-1 0 0 0 0,1 0 1 0 0,0 1-1 0 0,0-1 1 0 0,1 1-1 0 0,-1 0 1 0 0,1 0-1 0 0,1-1 0 0 0,-1 1 1 0 0,1 1-1 0 0,0-1 1 0 0,0 0-1 0 0,1 0 1 0 0,0 0-1 0 0,0 2 116 0 0,0-1-118 0 0,1 0 0 0 0,1 1 0 0 0,-1-1 0 0 0,1 0 0 0 0,0 0 0 0 0,1 0 0 0 0,-1 0 0 0 0,1 0 0 0 0,1-1 0 0 0,-1 1 0 0 0,1-1 0 0 0,1 0 0 0 0,-1 0 0 0 0,1 0 0 0 0,3 2 118 0 0,8 10-4626 0 0</inkml:trace>
  <inkml:trace contextRef="#ctx0" brushRef="#br0" timeOffset="170579.562">5760 458 3737 0 0,'0'0'1943'0'0,"0"0"-261"0"0,0 0-105 0 0,0 0-192 0 0,0 0-229 0 0,0 0-227 0 0,0 0-274 0 0,0 0-256 0 0,0 0-239 0 0,0 0-320 0 0,0 0-472 0 0,0 0-558 0 0,0 0-182 0 0,-6-15 41 0 0,-21-46 308 0 0,24 62 985 0 0,1 0-1 0 0,-1 0 0 0 0,1-1 1 0 0,0 1-1 0 0,-1 1 1 0 0,1-1-1 0 0,0 0 1 0 0,0 1-1 0 0,0-1 1 0 0,0 1-1 0 0,0 0 1 0 0,0-1-1 0 0,0 1 1 0 0,1 0-1 0 0,-1 0 1 0 0,0 0-1 0 0,1 0 1 0 0,0 1-1 0 0,-1-1 1 0 0,1 0-1 0 0,0 0 1 0 0,0 1-1 0 0,1-1 1 0 0,-1 1-1 0 0,0-1 0 0 0,0 3 39 0 0,-119 332 1350 0 0,-27 103-912 0 0,144-427-2159 0 0,-1 6 5759 0 0,17-26 4335 0 0,242-364-7420 0 0,-199 289-1011 0 0,3 2-1 0 0,4 3 0 0 0,3 3 1 0 0,3 3-1 0 0,4 2 0 0 0,8 0 59 0 0,-69 58-242 0 0,1 1 1 0 0,1 0-1 0 0,0 1 0 0 0,0 0 0 0 0,1 1 0 0 0,0 1 0 0 0,0 0 1 0 0,1 2-1 0 0,0-1 0 0 0,0 2 0 0 0,0 0 0 0 0,0 1 1 0 0,1 1-1 0 0,-1 0 0 0 0,1 1 0 0 0,0 1 0 0 0,-1 0 0 0 0,16 3 242 0 0,-29-2-367 0 0,0 1 0 0 0,0-1 0 0 0,1 1 0 0 0,-1 0 0 0 0,0 0 0 0 0,0 0-1 0 0,-1 0 1 0 0,1 0 0 0 0,0 1 0 0 0,-1-1 0 0 0,1 1 0 0 0,-1-1 0 0 0,0 1-1 0 0,0 0 1 0 0,0 0 0 0 0,0 0 0 0 0,-1 0 0 0 0,1 1 0 0 0,-1-1 0 0 0,1 0-1 0 0,-1 1 1 0 0,-1-1 0 0 0,1 1 0 0 0,0-1 0 0 0,-1 1 0 0 0,1-1 0 0 0,-1 1-1 0 0,0-1 1 0 0,0 1 0 0 0,-1-1 0 0 0,1 1 0 0 0,-1-1 0 0 0,0 1 0 0 0,0 0 367 0 0,0 10-3157 0 0</inkml:trace>
  <inkml:trace contextRef="#ctx0" brushRef="#br0" timeOffset="170832.217">5514 938 11803 0 0,'0'0'2367'0'0,"0"0"-718"0"0,0 0-810 0 0,0 0-661 0 0,0 0-290 0 0,0 0-35 0 0,0 0 208 0 0,0 0 325 0 0,35-1 135 0 0,114-1-41 0 0,-122 2-378 0 0,-1 2-1 0 0,0 0 1 0 0,0 2 0 0 0,0 1-1 0 0,0 2 1 0 0,-1 0 0 0 0,0 1-1 0 0,-1 2 1 0 0,1 0 0 0 0,-1 2-102 0 0,8 2 22 0 0,227 129-1081 0 0,-226-103-3148 0 0,-23-7-3040 0 0,-8-24 696 0 0</inkml:trace>
  <inkml:trace contextRef="#ctx0" brushRef="#br0" timeOffset="174659.275">3181 3410 6585 0 0,'0'0'1607'0'0,"0"0"-506"0"0,0 0-531 0 0,0 0-511 0 0,0 0-562 0 0,0 0-502 0 0,0 0-174 0 0,0 0 176 0 0,0 0 398 0 0,0 0 441 0 0,0 0 286 0 0,0 0 174 0 0,0 0 186 0 0,4 1 191 0 0,72-15 3007 0 0,-61 6-3455 0 0,0 0 0 0 0,-1-2-1 0 0,0 0 1 0 0,0 0 0 0 0,-1-1 0 0 0,-1-1-1 0 0,0 0 1 0 0,0-1 0 0 0,-1 0-1 0 0,-1-1 1 0 0,0 0-225 0 0,-9 13 13 0 0,0 0 1 0 0,0 0-1 0 0,0 0 0 0 0,0-1 1 0 0,0 1-1 0 0,0 0 0 0 0,0 0 0 0 0,0-1 1 0 0,0 1-1 0 0,-1-1 0 0 0,1 1 0 0 0,-1 0 1 0 0,1-1-1 0 0,-1 1 0 0 0,1-1 0 0 0,-1 1 1 0 0,0-1-1 0 0,0 1 0 0 0,0-1 1 0 0,0 1-1 0 0,0-1 0 0 0,0 0 0 0 0,0 1 1 0 0,0-1-1 0 0,-1 1 0 0 0,1-1 0 0 0,-1 1 1 0 0,1-1-1 0 0,-1 1 0 0 0,1 0 0 0 0,-1-1 1 0 0,0 1-1 0 0,0 0 0 0 0,0-1 1 0 0,1 1-1 0 0,-1 0 0 0 0,0 0 0 0 0,-1 0 1 0 0,1 0-1 0 0,0 0 0 0 0,0 0 0 0 0,0 0 1 0 0,-1 0-1 0 0,1 0 0 0 0,0 1 1 0 0,-1-1-1 0 0,1 0 0 0 0,-1 1 0 0 0,1-1 1 0 0,-1 1-1 0 0,1 0 0 0 0,-1-1 0 0 0,1 1 1 0 0,-1 0-1 0 0,1 0 0 0 0,-1 0 0 0 0,-1 0-12 0 0,-92 11-2914 0 0,64 0 2909 0 0,0 1 0 0 0,0 1 0 0 0,1 2 1 0 0,1 0-1 0 0,1 3 0 0 0,0 0 0 0 0,1 1 0 0 0,1 2 1 0 0,1 1-1 0 0,1 1 0 0 0,1 1 0 0 0,1 1 0 0 0,1 0 1 0 0,1 2-1 0 0,2 1 0 0 0,0 0 0 0 0,2 1 0 0 0,1 1 1 0 0,-10 29 3 0 0,23-52 76 0 0,-1-1 0 0 0,1 0 0 0 0,0 0 1 0 0,1 1-1 0 0,-1-1 0 0 0,1 1 0 0 0,0-1 1 0 0,1 1-1 0 0,0 0 0 0 0,0-1 0 0 0,0 1 1 0 0,1 0-1 0 0,0-1 0 0 0,0 1 0 0 0,1-1 1 0 0,0 1-1 0 0,0-1 0 0 0,0 0 0 0 0,1 0 1 0 0,0 0-1 0 0,0 0 0 0 0,0 0 0 0 0,1-1 1 0 0,0 0-1 0 0,0 1 0 0 0,1-1 0 0 0,-1-1 1 0 0,1 1-1 0 0,0-1 0 0 0,0 1 0 0 0,0-1 0 0 0,1-1 1 0 0,0 1-1 0 0,-1-1 0 0 0,1 0 0 0 0,0 0 1 0 0,1-1-1 0 0,-1 0 0 0 0,0 0 0 0 0,1 0 1 0 0,0-1-77 0 0,224-8 2337 0 0,107-99-3894 0 0,-317 98 1740 0 0,0-1 0 0 0,0-2-1 0 0,-1 0 1 0 0,0-1 0 0 0,-1 0 0 0 0,-1-2 0 0 0,0 0 0 0 0,-1-1-1 0 0,0-1 1 0 0,1-3-183 0 0,-15 15 98 0 0,0 0-1 0 0,-1 0 1 0 0,0-1-1 0 0,1 1 1 0 0,-1-1-1 0 0,-1 1 1 0 0,1-1-1 0 0,-1 0 1 0 0,1 1-1 0 0,-2-1 1 0 0,1 0-1 0 0,0 0 1 0 0,-1 0-1 0 0,0 0 1 0 0,0 0-1 0 0,0 0 1 0 0,-1 0-1 0 0,0-3-97 0 0,-2 5-105 0 0,-1 0-1 0 0,1 0 0 0 0,-1 0 1 0 0,0 0-1 0 0,0 1 1 0 0,0-1-1 0 0,0 1 0 0 0,0 0 1 0 0,-1 0-1 0 0,1 1 1 0 0,0-1-1 0 0,-1 1 0 0 0,0 0 1 0 0,1 0-1 0 0,-1 0 1 0 0,1 1-1 0 0,-1 0 0 0 0,0-1 1 0 0,0 2-1 0 0,1-1 0 0 0,-4 1 106 0 0,-1 0-118 0 0,0 0-1 0 0,0 1 0 0 0,0 0 0 0 0,0 0 0 0 0,1 1 0 0 0,-1 0 0 0 0,1 0 0 0 0,-1 1 1 0 0,1 0-1 0 0,0 1 0 0 0,1 0 0 0 0,-1 0 0 0 0,1 1 0 0 0,0 0 0 0 0,0 0 0 0 0,1 0 0 0 0,-1 1 1 0 0,1 0-1 0 0,1 0 0 0 0,0 1 0 0 0,0-1 0 0 0,0 1 0 0 0,1 0 0 0 0,0 1 0 0 0,1-1 1 0 0,-1 1-1 0 0,2-1 0 0 0,-1 1 0 0 0,1 0 0 0 0,1 0 0 0 0,0 0 0 0 0,0 0 0 0 0,0 1 0 0 0,1-1 1 0 0,1 2 118 0 0,0-8 16 0 0,0 0 1 0 0,0 0-1 0 0,0-1 1 0 0,0 1-1 0 0,1 0 1 0 0,-1 0-1 0 0,1-1 1 0 0,0 1-1 0 0,0-1 1 0 0,0 0 0 0 0,0 1-1 0 0,0-1 1 0 0,0 0-1 0 0,1 0 1 0 0,-1 0-1 0 0,1-1 1 0 0,-1 1-1 0 0,1 0 1 0 0,0-1-1 0 0,0 0 1 0 0,-1 0 0 0 0,1 0-1 0 0,0 0 1 0 0,0 0-1 0 0,0 0 1 0 0,0-1-1 0 0,0 1 1 0 0,1-1-1 0 0,-1 0 1 0 0,0 0-1 0 0,2-1-16 0 0,100-6-4505 0 0,-75 0 1048 0 0,-8-1-1164 0 0</inkml:trace>
  <inkml:trace contextRef="#ctx0" brushRef="#br0" timeOffset="175154.159">4135 3225 3793 0 0,'0'0'2126'0'0,"0"0"-769"0"0,0 0-457 0 0,0 0-379 0 0,0 0-384 0 0,0 0-341 0 0,0 0-272 0 0,0 0-54 0 0,0 0 153 0 0,0 0 230 0 0,0 0 259 0 0,0 0 143 0 0,0 0 86 0 0,4-1 9 0 0,30-6 2009 0 0,-51 17 264 0 0,9-8-2694 0 0,0 0-1 0 0,0 0 0 0 0,0 0 1 0 0,1 1-1 0 0,-1 0 1 0 0,1 1-1 0 0,0 0 0 0 0,0 0 1 0 0,0 0-1 0 0,0 1 1 0 0,1 0-1 0 0,0 0 1 0 0,0 0-1 0 0,0 1 0 0 0,0 0 1 0 0,1 0-1 0 0,0 1 1 0 0,1-1-1 0 0,-1 1 0 0 0,1 0 1 0 0,1 1-1 0 0,-1-1 1 0 0,1 0-1 0 0,0 1 1 0 0,1 0-1 0 0,0 0 0 0 0,0 0 1 0 0,1 0-1 0 0,0 0 1 0 0,0 0-1 0 0,1 0 0 0 0,0 0 1 0 0,0 0-1 0 0,2 8 72 0 0,2-8 69 0 0,0 0-1 0 0,0 0 1 0 0,1 0 0 0 0,0-1-1 0 0,0 1 1 0 0,1-1-1 0 0,0-1 1 0 0,0 1-1 0 0,1-1 1 0 0,-1 0 0 0 0,2 0-1 0 0,-1-1 1 0 0,0 0-1 0 0,1-1 1 0 0,0 1-1 0 0,0-1 1 0 0,0-1 0 0 0,6 2-69 0 0,62 42 135 0 0,-75-43-134 0 0,0 0 0 0 0,0 0 0 0 0,0 0 1 0 0,-1 0-1 0 0,0 1 0 0 0,0-1 0 0 0,0 0 0 0 0,0 0 0 0 0,0 0 1 0 0,-1 1-1 0 0,0-1 0 0 0,0 0 0 0 0,0 0 0 0 0,0 0 0 0 0,-1 0 1 0 0,1 0-1 0 0,-1 0 0 0 0,0-1 0 0 0,0 1 0 0 0,-1 0 0 0 0,1-1 1 0 0,-1 0-1 0 0,0 0 0 0 0,1 1 0 0 0,-1-1 0 0 0,-1-1 0 0 0,1 1 1 0 0,0 0-1 0 0,-1-1 0 0 0,-3 2-1 0 0,5-1-11 0 0,0-2 26 0 0,-129 126 705 0 0,39-47-129 0 0,106-98-8009 0 0,-4 8 1410 0 0</inkml:trace>
  <inkml:trace contextRef="#ctx0" brushRef="#br0" timeOffset="175521.198">4655 2483 9738 0 0,'0'0'5979'0'0,"0"0"-5593"0"0,0 0-2235 0 0,0 0-218 0 0,0 0 352 0 0,0 0 802 0 0,0 0 873 0 0,0 0 199 0 0,0 0-18 0 0,4 38-23 0 0,10 123 36 0 0,-12-105 225 0 0,-2 0-1 0 0,-3 0 0 0 0,-2 0 1 0 0,-2-1-1 0 0,-3 0 0 0 0,-2 0 0 0 0,-3 0-378 0 0,-10 49 797 0 0,-92 427 517 0 0,110-427-859 0 0,36-123-5539 0 0,-11 2-2087 0 0,-11 11 4121 0 0</inkml:trace>
  <inkml:trace contextRef="#ctx0" brushRef="#br0" timeOffset="175837.322">4410 3218 2312 0 0,'0'0'682'0'0,"0"0"61"0"0,0 0 121 0 0,0 0 162 0 0,0 0 308 0 0,0 0 100 0 0,0 0 137 0 0,0 0 147 0 0,0 0-40 0 0,0 0-15 0 0,0 0-247 0 0,0 0-360 0 0,0 0-433 0 0,3-17-428 0 0,15-52-305 0 0,-17 67 87 0 0,0 0 0 0 0,0 1-1 0 0,0-1 1 0 0,0 1 0 0 0,0-1 0 0 0,0 1-1 0 0,1 0 1 0 0,-1-1 0 0 0,0 1 0 0 0,1 0-1 0 0,-1 0 1 0 0,1 0 0 0 0,0 0 0 0 0,-1 0-1 0 0,1 0 1 0 0,0 0 0 0 0,-1 1 0 0 0,1-1-1 0 0,0 1 1 0 0,0-1 0 0 0,-1 1 0 0 0,1 0-1 0 0,0-1 1 0 0,0 1 0 0 0,0 0-1 0 0,0 0 1 0 0,-1 0 0 0 0,1 1 0 0 0,0-1-1 0 0,0 0 1 0 0,0 1 0 0 0,0-1 0 0 0,0 1 23 0 0,8 0-122 0 0,155 13-1189 0 0,-58 23-7725 0 0,-89-29 2067 0 0</inkml:trace>
  <inkml:trace contextRef="#ctx0" brushRef="#br0" timeOffset="176089.15">4931 3896 7466 0 0,'0'0'2779'0'0,"0"0"-239"0"0,0 0-499 0 0,0 0-600 0 0,0 0-531 0 0,0 0-451 0 0,0 0-358 0 0,0 0-198 0 0,0 0-157 0 0,0 0-116 0 0,0 0-101 0 0,0 0-17 0 0,0 0 80 0 0,-2 2 164 0 0,-13 67-99 0 0,22-44-2536 0 0,3-2-3882 0 0,-6-17 1339 0 0</inkml:trace>
  <inkml:trace contextRef="#ctx0" brushRef="#br0" timeOffset="176697.861">6169 2515 14275 0 0,'0'0'974'0'0,"0"0"-126"0"0,0 0-160 0 0,0 0-301 0 0,0 0-293 0 0,0 0-274 0 0,0 0-312 0 0,0 0-152 0 0,0 0 53 0 0,0 0 215 0 0,0 0 315 0 0,0 0 240 0 0,0 0 143 0 0,-1-17 48 0 0,-3-73 930 0 0,1 111-6975 0 0,-4 8 4200 0 0,-7 43 1993 0 0,-109 947 2240 0 0,106-859-2327 0 0,17-160-266 0 0,0 0 30 0 0,-6-24-3428 0 0,3-1-2106 0 0,2 17-99 0 0</inkml:trace>
  <inkml:trace contextRef="#ctx0" brushRef="#br0" timeOffset="176967">5771 2612 15003 0 0,'0'0'1589'0'0,"0"0"-96"0"0,0 0-307 0 0,0 0-575 0 0,0 0-539 0 0,0 0-390 0 0,0 0-189 0 0,0 0 25 0 0,0 0 171 0 0,36-21 158 0 0,118-63 75 0 0,-47 60 16 0 0,-84 25 51 0 0,50-1-305 0 0,162 8 550 0 0,-88 32-5529 0 0,-109-18-944 0 0,-26-13-177 0 0</inkml:trace>
  <inkml:trace contextRef="#ctx0" brushRef="#br0" timeOffset="177188.937">6076 3183 20516 0 0,'0'0'1111'0'0,"0"0"-126"0"0,0 0-341 0 0,0 0-496 0 0,0 0-394 0 0,0 0-234 0 0,0 0-76 0 0,0 0 107 0 0,0 0 178 0 0,0 0 98 0 0,0 0 51 0 0,34-11 34 0 0,105-33-4 0 0,-27 33-657 0 0,-34 33-3329 0 0,-31 3-4051 0 0,-34-17 158 0 0</inkml:trace>
  <inkml:trace contextRef="#ctx0" brushRef="#br0" timeOffset="177537.501">6575 3408 19364 0 0,'0'0'166'0'0,"0"0"-483"0"0,0 0-351 0 0,0 0-124 0 0,0 0 171 0 0,0 0 246 0 0,0 0 131 0 0,0 0 68 0 0,0 0 6 0 0,0 0 32 0 0,0 0 106 0 0,0 0 198 0 0,0 0 261 0 0,6 17 199 0 0,21 51 75 0 0,-27-67-673 0 0,1-1 1 0 0,-1 1-1 0 0,1 0 0 0 0,0-1 0 0 0,-1 1 1 0 0,1-1-1 0 0,0 1 0 0 0,0-1 1 0 0,-1 1-1 0 0,1-1 0 0 0,0 1 0 0 0,0-1 1 0 0,0 0-1 0 0,0 0 0 0 0,0 1 0 0 0,-1-1 1 0 0,1 0-1 0 0,0 0 0 0 0,0 0 0 0 0,0 0 1 0 0,0 0-1 0 0,0 0 0 0 0,0 0 0 0 0,0 0 1 0 0,0 0-1 0 0,0 0 0 0 0,-1-1 1 0 0,1 1-1 0 0,0 0 0 0 0,0-1 0 0 0,0 1 1 0 0,0 0-1 0 0,-1-1 0 0 0,1 1 0 0 0,0-1 1 0 0,0 1-1 0 0,-1-1 0 0 0,1 0 0 0 0,0 1 1 0 0,-1-1-1 0 0,1 0 0 0 0,-1 1 0 0 0,1-1 1 0 0,-1 0-1 0 0,1 0 0 0 0,-1 1 1 0 0,1-1-1 0 0,-1-1-28 0 0,4-1 127 0 0,197-166-2282 0 0,-199 168 2102 0 0,-1-1 0 0 0,1 1 0 0 0,-1 0 0 0 0,1-1 0 0 0,-1 1 0 0 0,0-1 0 0 0,1 1-1 0 0,-1-1 1 0 0,0 0 0 0 0,0 0 0 0 0,0 1 0 0 0,0-1 0 0 0,0 0 0 0 0,-1 0 0 0 0,1 0 0 0 0,0 0 0 0 0,-1 0-1 0 0,0 0 1 0 0,1 0 0 0 0,-1 0 0 0 0,0 0 0 0 0,0 0 0 0 0,0 0 0 0 0,0 0 0 0 0,0 0 0 0 0,-1 0-1 0 0,1 0 1 0 0,-1 0 0 0 0,1 0 0 0 0,-1 0 0 0 0,0 0 0 0 0,0 0 0 0 0,0 0 0 0 0,0 0 0 0 0,0 1-1 0 0,0-1 1 0 0,0 0 0 0 0,0 1 0 0 0,-1-1 0 0 0,1 1 0 0 0,-1-1 0 0 0,1 1 0 0 0,-1 0 0 0 0,0 0 0 0 0,1 0-1 0 0,-1-1 1 0 0,0 2 0 0 0,0-1 0 0 0,0 0 0 0 0,1 0 0 0 0,-1 0 0 0 0,0 1 0 0 0,0-1 0 0 0,0 1-1 0 0,0 0 1 0 0,0 0 0 0 0,-1 0 0 0 0,1-1 0 0 0,0 2 0 0 0,0-1 0 0 0,0 0 0 0 0,0 0 53 0 0,-18 5-143 0 0,1 1 0 0 0,-1 1 0 0 0,1 0 0 0 0,1 2 0 0 0,0 0 0 0 0,0 1 0 0 0,0 0 0 0 0,2 2 1 0 0,-1 0-1 0 0,1 1 0 0 0,1 0 0 0 0,-2 4 143 0 0,15-15 5 0 0,-1 0 14 0 0,-15 11 48 0 0,0 1 0 0 0,1 1 0 0 0,1 1 0 0 0,0 0 0 0 0,1 1-1 0 0,0 0 1 0 0,2 1 0 0 0,0 1 0 0 0,1 0 0 0 0,1 1 0 0 0,-2 8-67 0 0,12-26 18 0 0,0 0 1 0 0,1 0 0 0 0,-1 0-1 0 0,1 0 1 0 0,0 0 0 0 0,0 1-1 0 0,0-1 1 0 0,0 0-1 0 0,0 0 1 0 0,0 0 0 0 0,0 0-1 0 0,1 0 1 0 0,-1 0-1 0 0,1 0 1 0 0,-1 0 0 0 0,1 0-1 0 0,0 0 1 0 0,0 0 0 0 0,0 0-1 0 0,0 0 1 0 0,0 0-1 0 0,1 0 1 0 0,-1-1 0 0 0,0 1-1 0 0,1-1 1 0 0,-1 1 0 0 0,1-1-1 0 0,-1 1 1 0 0,1-1-1 0 0,0 0 1 0 0,0 0 0 0 0,0 0-1 0 0,0 0 1 0 0,-1 0-1 0 0,1 0 1 0 0,0-1 0 0 0,1 1-1 0 0,-1 0 1 0 0,0-1 0 0 0,0 0-1 0 0,1 1-18 0 0,98 4 501 0 0,-87-5-568 0 0,264-44-565 0 0,-267 131 2070 0 0,-16-39-3082 0 0,33-46-6389 0 0,-20-2 2708 0 0</inkml:trace>
  <inkml:trace contextRef="#ctx0" brushRef="#br0" timeOffset="177961.404">7160 3258 15979 0 0,'0'0'1354'0'0,"0"0"-162"0"0,0 0-553 0 0,0 0-758 0 0,0 0-815 0 0,0 0-621 0 0,0 0-120 0 0,0 0 214 0 0,0 0 558 0 0,0 0 565 0 0,0 0 271 0 0,0 0 218 0 0,0 0 194 0 0,-1 19 96 0 0,-4 165 1010 0 0,4-155-1195 0 0,0-21-164 0 0,-1-1 0 0 0,2 0 0 0 0,-1 0 1 0 0,1 0-1 0 0,0 0 0 0 0,1 1 1 0 0,0-1-1 0 0,0 0 0 0 0,0 0 1 0 0,1 0-1 0 0,0 0 0 0 0,0 0 0 0 0,1-1 1 0 0,0 1-1 0 0,0-1 0 0 0,1 1 1 0 0,-1-1-1 0 0,4 4-92 0 0,12-20 4396 0 0,1-39-4273 0 0,-18 43 37 0 0,10-117-1078 0 0,-13 112 828 0 0,0-1 0 0 0,1 0 1 0 0,1 1-1 0 0,-1-1 0 0 0,2 1 0 0 0,0-1 0 0 0,0 1 0 0 0,1 0 0 0 0,0 0 1 0 0,1 0-1 0 0,0 0 0 0 0,1 0 0 0 0,0 1 0 0 0,5-8 90 0 0,1 10-227 0 0,-1 1-1 0 0,1 0 0 0 0,0 1 1 0 0,1 0-1 0 0,-1 1 1 0 0,1 0-1 0 0,0 1 1 0 0,0 0-1 0 0,1 0 1 0 0,-1 2-1 0 0,1 0 1 0 0,0 0-1 0 0,-1 1 1 0 0,1 0-1 0 0,2 2 228 0 0,19-5-588 0 0,44-6-1423 0 0,108-10-7888 0 0,-167 19 6890 0 0</inkml:trace>
  <inkml:trace contextRef="#ctx0" brushRef="#br0" timeOffset="178361.105">7636 3585 15731 0 0,'0'0'288'0'0,"0"0"-761"0"0,0 0-263 0 0,0 0 126 0 0,0 0 346 0 0,0 0 386 0 0,0 0 142 0 0,0 0 54 0 0,0 0 63 0 0,0 0 27 0 0,0 0 36 0 0,0 0-6 0 0,0 0-21 0 0,34 1-32 0 0,109 3-53 0 0,-61-26 178 0 0,-66 11-456 0 0,0 1-20 0 0,2 1-655 0 0,0 0 0 0 0,-1-1 0 0 0,0-1 0 0 0,-1-1-1 0 0,0 0 1 0 0,-1-1 0 0 0,0-1 0 0 0,-1 0 0 0 0,0-1 0 0 0,-2-1 0 0 0,0 0 0 0 0,1-2 621 0 0,-12 16-12 0 0,1 0 0 0 0,-1-1 0 0 0,1 1 0 0 0,-1 0 0 0 0,0-1 0 0 0,0 1 0 0 0,0-1 0 0 0,-1 1 0 0 0,1-1 0 0 0,0 0-1 0 0,-1 1 1 0 0,0-1 0 0 0,0 0 0 0 0,1 1 0 0 0,-2-1 0 0 0,1 0 0 0 0,0 1 0 0 0,0-1 0 0 0,-1 1 0 0 0,0-1 0 0 0,1 0 0 0 0,-1 1 0 0 0,0-1 0 0 0,0 1-1 0 0,0 0 1 0 0,-1-1 0 0 0,1 1 0 0 0,0 0 0 0 0,-1 0 0 0 0,0 0 0 0 0,1 0 0 0 0,-1 0 0 0 0,0 0 0 0 0,0 0 0 0 0,0 0 0 0 0,0 1 0 0 0,-1-1-1 0 0,1 1 1 0 0,0 0 0 0 0,-1-1 0 0 0,1 1 0 0 0,-1 0 0 0 0,1 0 0 0 0,-1 1 0 0 0,1-1 0 0 0,-1 1 0 0 0,1-1 0 0 0,-1 1 0 0 0,0 0 0 0 0,1 0 0 0 0,-1 0-1 0 0,0 0 1 0 0,1 0 0 0 0,-1 0 0 0 0,0 1 0 0 0,1 0 0 0 0,-3 0 12 0 0,-19 5 223 0 0,1 1-1 0 0,-1 1 1 0 0,1 2 0 0 0,1 0-1 0 0,-1 1 1 0 0,2 1-1 0 0,0 1 1 0 0,0 1 0 0 0,1 1-1 0 0,1 1 1 0 0,1 0-1 0 0,0 1 1 0 0,-13 17-223 0 0,26-29 67 0 0,0 0 0 0 0,0 0 1 0 0,0 0-1 0 0,1 0 0 0 0,0 1 0 0 0,0 0 0 0 0,0 0 1 0 0,1 0-1 0 0,0 0 0 0 0,0 1 0 0 0,0-1 0 0 0,1 1 1 0 0,0 0-1 0 0,0 0 0 0 0,1-1 0 0 0,-1 1 0 0 0,2 0 1 0 0,-1 6-68 0 0,4-10 99 0 0,0 1 0 0 0,0-1 0 0 0,1-1 0 0 0,-1 1 0 0 0,1 0 0 0 0,-1-1 0 0 0,1 0 0 0 0,0 1 0 0 0,0-2 0 0 0,0 1 0 0 0,0 0 0 0 0,0-1 1 0 0,0 0-1 0 0,1 0 0 0 0,-1 0 0 0 0,0 0 0 0 0,1-1 0 0 0,-1 1 0 0 0,1-1 0 0 0,-1-1 0 0 0,5 1-99 0 0,167-4 894 0 0,23 2-2861 0 0,-69 19-7866 0 0,-117-13 4653 0 0</inkml:trace>
  <inkml:trace contextRef="#ctx0" brushRef="#br0" timeOffset="179097.846">8616 2132 13979 0 0,'0'0'1332'0'0,"0"0"-513"0"0,0 0-231 0 0,0 0-228 0 0,0 0-361 0 0,0 0-460 0 0,0 0-469 0 0,0 0-313 0 0,0 0-87 0 0,0 0 178 0 0,0 0 389 0 0,0 0 442 0 0,0 0 388 0 0,5 1 259 0 0,0 6-208 0 0,0 1 1 0 0,0-1-1 0 0,-1 0 0 0 0,0 1 0 0 0,0 0 0 0 0,-1 0 0 0 0,0 0 0 0 0,-1 1 0 0 0,0-1 0 0 0,0 0 0 0 0,-1 1 0 0 0,0 0 0 0 0,0-1 1 0 0,-1 1-1 0 0,0 0 0 0 0,0-1 0 0 0,-2 9-118 0 0,3 15 310 0 0,8 358 1072 0 0,-10-226-1002 0 0,8 0 0 0 0,15 77-380 0 0,32-67 988 0 0,-53-173-313 0 0,-1-1 212 0 0,0 0 104 0 0,0 0-60 0 0,-42-49-491 0 0,33 40-759 0 0,0 2 0 0 0,-1-1 0 0 0,0 2 0 0 0,0-1 1 0 0,0 1-1 0 0,-1 1 0 0 0,0 0 0 0 0,0 0 0 0 0,0 1 0 0 0,0 0 1 0 0,-1 1-1 0 0,0 1 0 0 0,-11-2 319 0 0,27 52-2178 0 0,-2-42 2306 0 0,1-1 0 0 0,0 0 0 0 0,0 1 0 0 0,1-1 0 0 0,0 0 0 0 0,-1-1 1 0 0,2 1-1 0 0,-1-1 0 0 0,0 1 0 0 0,1-1 0 0 0,0 0 0 0 0,0-1 0 0 0,0 1 0 0 0,0-1 0 0 0,1 0 0 0 0,-1-1 0 0 0,1 1 0 0 0,0-1 0 0 0,0 0 0 0 0,-1-1 1 0 0,1 1-1 0 0,1-1 0 0 0,-1 0 0 0 0,0 0 0 0 0,0-1 0 0 0,0 0 0 0 0,0 0 0 0 0,0-1 0 0 0,1 1 0 0 0,-1-1 0 0 0,0-1 0 0 0,5-1-128 0 0,3-4-204 0 0,0-2-1 0 0,0 0 1 0 0,-1 0-1 0 0,-1-1 0 0 0,1-1 1 0 0,-2 0-1 0 0,1 0 1 0 0,-1-1-1 0 0,-1-1 0 0 0,0-1 205 0 0,9-8-430 0 0,48-72 939 0 0,-61 97-4923 0 0,-7 15 4375 0 0,1-12 94 0 0,0 0 1 0 0,1 0-1 0 0,0-1 0 0 0,0 1 0 0 0,0 0 1 0 0,1-1-1 0 0,0 1 0 0 0,0-1 0 0 0,0 1 1 0 0,1-1-1 0 0,0 0 0 0 0,0 0 0 0 0,0 0 1 0 0,1 0-1 0 0,-1-1 0 0 0,1 1 0 0 0,0-1 1 0 0,0 0-1 0 0,1 0 0 0 0,-1-1 0 0 0,1 1 1 0 0,0-1-1 0 0,0 0 0 0 0,0 0 0 0 0,0-1 1 0 0,1 1-1 0 0,-1-1 0 0 0,0 0 0 0 0,1-1 1 0 0,0 1-1 0 0,-1-1 0 0 0,1 0 0 0 0,3 0-55 0 0,50-3-1662 0 0,-3-6-5488 0 0,-45 6 2142 0 0</inkml:trace>
  <inkml:trace contextRef="#ctx0" brushRef="#br0" timeOffset="179465.099">8693 3477 5385 0 0,'0'0'1633'0'0,"0"0"-687"0"0,0 0-492 0 0,0 0-231 0 0,0 0-142 0 0,0 0-65 0 0,0 0-25 0 0,0 0 101 0 0,0 0 270 0 0,0 0 324 0 0,0 0 321 0 0,0 0 205 0 0,0 0 75 0 0,-18-10 2190 0 0,3 25-13814 0 0,14-7 8056 0 0,0-2-1953 0 0</inkml:trace>
  <inkml:trace contextRef="#ctx0" brushRef="#br0" timeOffset="180037.83">9068 3425 416 0 0,'0'0'1282'0'0,"0"0"-730"0"0,0 0-159 0 0,0 0 134 0 0,0 0 327 0 0,0 0 472 0 0,0 0 568 0 0,0 0 457 0 0,0 0 119 0 0,0 0-324 0 0,0 0-503 0 0,0 0-511 0 0,0 0-442 0 0,5-4-230 0 0,5-3-519 0 0,-1-1 0 0 0,0-1 0 0 0,0 0 0 0 0,0 0 0 0 0,-2 0 0 0 0,1-1 0 0 0,-1 0-1 0 0,0-1 1 0 0,-1 1 0 0 0,-1-1 0 0 0,1-1 0 0 0,-2 1 0 0 0,1-1 0 0 0,-2 1 0 0 0,0-1 0 0 0,0 0 0 0 0,-1-1 0 0 0,0-6 59 0 0,-5 16-195 0 0,0 0 0 0 0,0 0 0 0 0,0 0 0 0 0,-1 1 0 0 0,0-1 0 0 0,1 1 0 0 0,-1 0 0 0 0,0 0 0 0 0,0 0 0 0 0,0 0 0 0 0,0 1 1 0 0,-1 0-1 0 0,1-1 0 0 0,0 2 0 0 0,-1-1 0 0 0,1 0 0 0 0,0 1 0 0 0,-1 0 0 0 0,1 0 0 0 0,-1 0 0 0 0,1 1 0 0 0,0-1 0 0 0,-1 1 0 0 0,1 0 0 0 0,0 0 0 0 0,0 1 0 0 0,-1-1 195 0 0,-101 64-1260 0 0,101-60 1358 0 0,0 1 0 0 0,0-1 0 0 0,0 1 0 0 0,0 0-1 0 0,1 0 1 0 0,0 1 0 0 0,1-1 0 0 0,-1 1 0 0 0,1 0 0 0 0,0 0-1 0 0,1 0 1 0 0,0 0 0 0 0,0 0 0 0 0,0 0 0 0 0,1 1 0 0 0,0-1 0 0 0,1 1-1 0 0,-1-1 1 0 0,1 1 0 0 0,1-1 0 0 0,0 1 0 0 0,0-1 0 0 0,0 0-1 0 0,1 1-97 0 0,3-2 123 0 0,1 0 0 0 0,0 0-1 0 0,0-1 1 0 0,0 0-1 0 0,1-1 1 0 0,-1 1 0 0 0,1-1-1 0 0,0 0 1 0 0,0-1 0 0 0,1 0-1 0 0,-1 0 1 0 0,1-1-1 0 0,-1 1 1 0 0,1-2 0 0 0,0 1-1 0 0,0-1 1 0 0,0 0-1 0 0,0-1 1 0 0,0 0 0 0 0,0 0-1 0 0,0-1 1 0 0,0 0-1 0 0,-1 0 1 0 0,1-1 0 0 0,1 0-123 0 0,23 1-328 0 0,33 13-1047 0 0,-63-9 1334 0 0,0-1-1 0 0,0 1 1 0 0,1 0-1 0 0,-1-1 0 0 0,1 1 1 0 0,-1-1-1 0 0,1 0 1 0 0,0 0-1 0 0,0 0 0 0 0,0 0 1 0 0,0-1-1 0 0,0 1 1 0 0,0-1-1 0 0,0 0 1 0 0,0 0-1 0 0,1 0 0 0 0,-1 0 1 0 0,0 0-1 0 0,1-1 1 0 0,-1 1-1 0 0,1-1 0 0 0,-1 0 1 0 0,1 0-1 0 0,-1 0 1 0 0,0-1-1 0 0,1 1 0 0 0,-1-1 1 0 0,1 0 41 0 0,57-17-7260 0 0,-48 12 1424 0 0</inkml:trace>
  <inkml:trace contextRef="#ctx0" brushRef="#br0" timeOffset="180577.062">9489 3029 13827 0 0,'0'0'1314'0'0,"0"0"-334"0"0,0 0-463 0 0,0 0-406 0 0,0 0-291 0 0,0 0-220 0 0,0 0-176 0 0,0 0-42 0 0,0 0 18 0 0,0 0 27 0 0,0 0 18 0 0,0 0-32 0 0,0 0 50 0 0,-5-8 142 0 0,-1-1 328 0 0,6 9 77 0 0,0 1 0 0 0,-1-1 1 0 0,1 1-1 0 0,0-1 0 0 0,-1 1 1 0 0,1-1-1 0 0,0 1 0 0 0,-1-1 1 0 0,1 1-1 0 0,-1-1 0 0 0,1 1 1 0 0,-1-1-1 0 0,1 0 0 0 0,-1 1 1 0 0,1-1-1 0 0,-1 0 0 0 0,1 0 1 0 0,-1 1-1 0 0,1-1 0 0 0,-1 0 1 0 0,0 0-1 0 0,1 0 0 0 0,-1 0 1 0 0,1 0-1 0 0,-1 0 0 0 0,1 0 1 0 0,-1 0-1 0 0,0 0 0 0 0,1 0 1 0 0,-1 0-1 0 0,1 0 0 0 0,-1 0 1 0 0,0 0-1 0 0,1 0 0 0 0,-1-1 1 0 0,1 1-1 0 0,-1 0 0 0 0,0-1-10 0 0,32 204 1467 0 0,-32-201-1416 0 0,1 1 0 0 0,-1-1 0 0 0,1 0-1 0 0,0 1 1 0 0,0-1 0 0 0,0 0 0 0 0,0 1-1 0 0,0-1 1 0 0,0 0 0 0 0,1 1 0 0 0,-1-1-1 0 0,1 0 1 0 0,-1 0 0 0 0,1 1 0 0 0,0-1 0 0 0,0 0-1 0 0,0 0 1 0 0,0 0 0 0 0,0 0 0 0 0,1 0-1 0 0,-1 0 1 0 0,1 0 0 0 0,-1-1 0 0 0,1 1-1 0 0,0 0 1 0 0,-1-1 0 0 0,1 1 0 0 0,0-1 0 0 0,0 0-1 0 0,0 0 1 0 0,0 0 0 0 0,0 0 0 0 0,0 0-1 0 0,1 0 1 0 0,-1 0 0 0 0,0 0 0 0 0,0-1 0 0 0,1 0-1 0 0,-1 1 1 0 0,0-1 0 0 0,1 0 0 0 0,-1 0-1 0 0,0 0 1 0 0,1 0 0 0 0,-1 0 0 0 0,0-1-1 0 0,1 1 1 0 0,-1-1 0 0 0,0 0 0 0 0,0 1 0 0 0,0-1-1 0 0,1 0 1 0 0,-1 0 0 0 0,0 0 0 0 0,0-1-1 0 0,0 1 1 0 0,0-1-51 0 0,7-5 116 0 0,-1 0-1 0 0,1 0 1 0 0,-2 0-1 0 0,1-1 1 0 0,-1-1-1 0 0,0 1 1 0 0,-1-1-1 0 0,0 0 1 0 0,0-1-1 0 0,-1 1 1 0 0,-1-1-1 0 0,1 0 1 0 0,-1 0-1 0 0,-1-1 1 0 0,0 1-1 0 0,-1-1 1 0 0,0 0-1 0 0,0 1 1 0 0,-1-1-1 0 0,0 0 1 0 0,-1 0-1 0 0,-1 0 1 0 0,0-3-116 0 0,1 13 164 0 0,0 1-263 0 0,0 0-400 0 0,0 26-2593 0 0,12 360 3898 0 0,-15-369-682 0 0,0 1-1 0 0,-2-1 0 0 0,0 1 0 0 0,-1-1 0 0 0,0-1 0 0 0,-2 1 0 0 0,0-1 0 0 0,-1 0 0 0 0,0-1 0 0 0,-1 0 0 0 0,-1-1 0 0 0,0 0 1 0 0,-1 0-1 0 0,-1-1 0 0 0,0-1 0 0 0,-1 0 0 0 0,0-1 0 0 0,0-1 0 0 0,-1 0 0 0 0,-1 0 0 0 0,-15 5-123 0 0,-35 17 419 0 0,-3-3 0 0 0,0-3-1 0 0,-2-4 1 0 0,-47 9-419 0 0,-412 96 457 0 0,244-61-2612 0 0,9 4-5244 0 0,178-42-2979 0 0</inkml:trace>
  <inkml:trace contextRef="#ctx0" brushRef="#br0" timeOffset="182349.648">54 5154 256 0 0,'0'0'1783'0'0,"0"0"-899"0"0,0 0-170 0 0,0 0 242 0 0,0 0 334 0 0,0 0 242 0 0,0 0 224 0 0,0 0 78 0 0,0 0-38 0 0,0 0-169 0 0,0 0-346 0 0,-8-9-450 0 0,-35-41-986 0 0,43 50-968 0 0,-2 21-3681 0 0,8 16 4950 0 0,-6-37-164 0 0,14 85 601 0 0,-4 0-1 0 0,-4 0 1 0 0,-3 0-1 0 0,-8 69-582 0 0,-12 60 1622 0 0,17-214-731 0 0,0 0 193 0 0,0 0 77 0 0,0 0-39 0 0,1-4 1666 0 0,5-19-2338 0 0,11-24-620 0 0,-7 12 29 0 0,2 0 0 0 0,1 1 0 0 0,2 1-1 0 0,2 0 1 0 0,1 1 0 0 0,1 1 0 0 0,1 1 0 0 0,2 0 0 0 0,1 2-1 0 0,4-3 142 0 0,-24 29-63 0 0,0-1-1 0 0,0 1 1 0 0,-1 0 0 0 0,1 0-1 0 0,0 0 1 0 0,1 0-1 0 0,-1 1 1 0 0,0-1-1 0 0,0 1 1 0 0,1 0-1 0 0,-1 0 1 0 0,1 0-1 0 0,-1 0 1 0 0,1 1 0 0 0,-1-1-1 0 0,1 1 1 0 0,-1 0-1 0 0,1 0 1 0 0,0 0-1 0 0,-1 1 1 0 0,1-1-1 0 0,-1 1 1 0 0,1 0-1 0 0,-1 0 1 0 0,0 0-1 0 0,1 0 1 0 0,-1 1 0 0 0,0 0-1 0 0,0-1 1 0 0,0 1-1 0 0,0 0 1 0 0,0 0-1 0 0,0 0 1 0 0,0 1-1 0 0,-1-1 1 0 0,1 1-1 0 0,-1 0 1 0 0,0-1 0 0 0,0 1-1 0 0,0 0 1 0 0,0 0-1 0 0,0 0 1 0 0,0 1-1 0 0,-1-1 1 0 0,0 0-1 0 0,0 1 1 0 0,0-1-1 0 0,1 3 64 0 0,107 263 467 0 0,-80-186-4540 0 0,-17-26-3658 0 0,-9-45 1662 0 0</inkml:trace>
  <inkml:trace contextRef="#ctx0" brushRef="#br0" timeOffset="183365.325">1599 5421 7250 0 0,'0'0'2440'0'0,"0"0"-881"0"0,0 0-628 0 0,0 0-619 0 0,0 0-667 0 0,0 0-392 0 0,0 0-202 0 0,0 0 1 0 0,0 0 201 0 0,0 0 195 0 0,0 0 170 0 0,0 0 233 0 0,0 0 237 0 0,19 11 236 0 0,60 39 117 0 0,-76-48-392 0 0,0 1-1 0 0,0 0 0 0 0,0 0 0 0 0,0 0 1 0 0,0 1-1 0 0,-1-1 0 0 0,0 1 0 0 0,1-1 1 0 0,-1 1-1 0 0,0 0 0 0 0,-1-1 0 0 0,1 1 0 0 0,-1 0 1 0 0,0 0-1 0 0,0 1 0 0 0,0-1 0 0 0,0 0 1 0 0,-1 0-1 0 0,0 0 0 0 0,0 3-48 0 0,3 13 162 0 0,34 259 1587 0 0,-36-281 5208 0 0,1-4-3494 0 0,8-39-3193 0 0,-3 10-312 0 0,2 0 1 0 0,1 1-1 0 0,2 1 1 0 0,1-1-1 0 0,1 2 0 0 0,2 0 1 0 0,9-12 41 0 0,3-12-18 0 0,96-118-1128 0 0,-124 173 1033 0 0,1 1-1 0 0,0-1 1 0 0,0 1-1 0 0,0-1 1 0 0,0 1 0 0 0,-1-1-1 0 0,1 1 1 0 0,0 0-1 0 0,0-1 1 0 0,0 1 0 0 0,0 0-1 0 0,0 0 1 0 0,0 0-1 0 0,0 0 1 0 0,0 0 0 0 0,0 0-1 0 0,0 0 1 0 0,0 0-1 0 0,0 0 1 0 0,0 0-1 0 0,0 1 1 0 0,-1-1 0 0 0,1 0-1 0 0,0 0 1 0 0,0 1-1 0 0,0-1 1 0 0,0 1 0 0 0,0-1-1 0 0,-1 1 1 0 0,1-1-1 0 0,0 1 1 0 0,0 0 0 0 0,-1-1-1 0 0,1 1 1 0 0,0 0-1 0 0,-1-1 1 0 0,1 1 0 0 0,-1 0-1 0 0,1 0 1 0 0,-1 0-1 0 0,1-1 1 0 0,-1 1 0 0 0,0 0-1 0 0,1 0 1 0 0,-1 0-1 0 0,0 0 1 0 0,0 0-1 0 0,1 0 1 0 0,-1 0 0 0 0,0 0-1 0 0,0 0 1 0 0,0 0-1 0 0,0 1 114 0 0,9 53-7996 0 0,-7-43 1376 0 0</inkml:trace>
  <inkml:trace contextRef="#ctx0" brushRef="#br0" timeOffset="183894.55">2252 5754 344 0 0,'0'0'2442'0'0,"0"0"-1770"0"0,0 0-331 0 0,0 0 260 0 0,0 0 311 0 0,0 0 261 0 0,0 0 154 0 0,0 0 110 0 0,0 0-48 0 0,0 0-51 0 0,0 0-113 0 0,0 0-160 0 0,24 14-104 0 0,75 42-162 0 0,-92-52-673 0 0,-1-1 0 0 0,0-1 0 0 0,0 1 0 0 0,1-1-1 0 0,0-1 1 0 0,-1 1 0 0 0,1-1 0 0 0,0 0 0 0 0,0 0 0 0 0,0-1 0 0 0,-1 0 0 0 0,1 0-1 0 0,0-1 1 0 0,0 0 0 0 0,0 0 0 0 0,-1 0 0 0 0,1-1 0 0 0,0 0 0 0 0,-1 0 0 0 0,5-3-126 0 0,-3 2 125 0 0,13-6 66 0 0,-1-1-1 0 0,0-1 1 0 0,0 0 0 0 0,-1-2-1 0 0,0 0 1 0 0,-1-2-1 0 0,-1 0 1 0 0,-1 0-1 0 0,0-2 1 0 0,9-11-191 0 0,-21 24-14 0 0,0 1 1 0 0,-1-1-1 0 0,0 1 1 0 0,0-1-1 0 0,0 0 0 0 0,0 0 1 0 0,-1 0-1 0 0,1-1 1 0 0,-1 1-1 0 0,0-1 0 0 0,0 1 1 0 0,-1-1-1 0 0,1 0 1 0 0,-1 1-1 0 0,0-1 0 0 0,0 0 1 0 0,-1 0-1 0 0,1 0 0 0 0,-1 0 1 0 0,0 0-1 0 0,-1 0 1 0 0,1 1-1 0 0,-1-1 0 0 0,0 0 1 0 0,0 0-1 0 0,0 0 1 0 0,-1 1-1 0 0,0-1 0 0 0,0 1 1 0 0,0-1-1 0 0,0 1 1 0 0,-1 0-1 0 0,0 0 0 0 0,1 0 1 0 0,-1 0-1 0 0,-1 0 1 0 0,1 0-1 0 0,-1 1 0 0 0,1 0 1 0 0,-1 0-1 0 0,0 0 0 0 0,0 0 1 0 0,0 1-1 0 0,-1-1 1 0 0,1 1-1 0 0,-1 0 0 0 0,1 0 1 0 0,-1 1-1 0 0,-1-1 14 0 0,-9-1-195 0 0,-1 2-1 0 0,1 0 1 0 0,-1 1-1 0 0,1 0 0 0 0,-1 1 1 0 0,1 1-1 0 0,0 0 1 0 0,0 1-1 0 0,0 1 1 0 0,0 0-1 0 0,0 2 1 0 0,1-1-1 0 0,0 1 0 0 0,0 1 1 0 0,0 1-1 0 0,1 0 1 0 0,0 1-1 0 0,1 0 1 0 0,0 0-1 0 0,0 2 0 0 0,1-1 1 0 0,1 2-1 0 0,0-1 1 0 0,0 1-1 0 0,0 2 196 0 0,7-9 29 0 0,0 0-1 0 0,0 1 1 0 0,1-1-1 0 0,-1 1 1 0 0,1-1-1 0 0,1 1 1 0 0,-1 0-1 0 0,1 0 1 0 0,0 0-1 0 0,0 0 1 0 0,0 0-1 0 0,1 0 1 0 0,0 0-1 0 0,0 0 1 0 0,1 0-1 0 0,0 0 1 0 0,0 0-1 0 0,0 0 1 0 0,1 0-1 0 0,0-1 1 0 0,0 1-1 0 0,0 0 1 0 0,1-1-1 0 0,-1 0 1 0 0,2 1-1 0 0,-1-1 1 0 0,0 0-1 0 0,1-1 1 0 0,0 1-1 0 0,0-1 1 0 0,0 1-1 0 0,1-1 1 0 0,-1-1-1 0 0,1 1 1 0 0,0 0-1 0 0,0-1 1 0 0,0 0-1 0 0,1 0 1 0 0,-1-1-1 0 0,1 0 1 0 0,0 0-1 0 0,-1 0 1 0 0,1 0-1 0 0,0-1 1 0 0,0 0-1 0 0,0 0 1 0 0,0-1-1 0 0,5 1-27 0 0,28 0 287 0 0,1-1 0 0 0,0-1 0 0 0,0-3 0 0 0,0-1 1 0 0,-1-2-1 0 0,0-1 0 0 0,13-7-288 0 0,43-7 259 0 0,8 17-394 0 0,-25 4-2749 0 0,-27-11-3966 0 0,-35 5-1945 0 0</inkml:trace>
  <inkml:trace contextRef="#ctx0" brushRef="#br0" timeOffset="184749.846">3332 4515 16259 0 0,'0'0'106'0'0,"0"0"-532"0"0,0 0-436 0 0,0 0-399 0 0,0 0 137 0 0,0 0 393 0 0,0 0 268 0 0,0 0 299 0 0,-3 32 126 0 0,-13 223 477 0 0,78 291 3000 0 0,-56-495-3286 0 0,52 247 565 0 0,-26-248 347 0 0,1-56 2381 0 0,-11-14-3590 0 0,-2 0 0 0 0,0-1 0 0 0,-1 0 0 0 0,-2-2 0 0 0,0 0 0 0 0,-1-1 0 0 0,-2-1 0 0 0,0 0 0 0 0,-1-1 0 0 0,-2-1 0 0 0,-1 0 0 0 0,-1 0 0 0 0,-1-1 0 0 0,-2 0 0 0 0,0 0 0 0 0,-2 0 0 0 0,0-17 144 0 0,-48 95-2746 0 0,-20 124 3888 0 0,62-167-1068 0 0,1 0 1 0 0,-1-1-1 0 0,2 1 0 0 0,-1 0 1 0 0,1 0-1 0 0,0 0 0 0 0,0 0 1 0 0,1 0-1 0 0,0-1 1 0 0,0 1-1 0 0,1 0 0 0 0,0 0 1 0 0,0-1-1 0 0,0 1 0 0 0,1-1 1 0 0,0 0-1 0 0,0 0 0 0 0,1 0 1 0 0,0 0-1 0 0,0 0 0 0 0,0-1 1 0 0,1 0-1 0 0,-1 0 0 0 0,1 0 1 0 0,3 2-75 0 0,3-3 102 0 0,1 0 0 0 0,-1-1 0 0 0,1 0 1 0 0,-1-1-1 0 0,1 0 0 0 0,0-1 0 0 0,0-1 1 0 0,0 1-1 0 0,0-2 0 0 0,-1 0 0 0 0,1 0 1 0 0,0-1-1 0 0,-1-1 0 0 0,1 0 1 0 0,-1 0-1 0 0,0-1 0 0 0,0-1 0 0 0,0 1 1 0 0,0-2-1 0 0,-1 0 0 0 0,0 0 0 0 0,3-3-102 0 0,-6 6 14 0 0,10-4-69 0 0,-1 0 1 0 0,1-1-1 0 0,-1-1 0 0 0,-1 0 0 0 0,0-2 1 0 0,0 1-1 0 0,-1-2 0 0 0,0 0 1 0 0,-1 0-1 0 0,0-2 0 0 0,-1 1 1 0 0,-1-1-1 0 0,0-1 0 0 0,-1 0 1 0 0,4-8 54 0 0,-10-50 526 0 0,-20 103-3920 0 0,15-24 3447 0 0,-9 151 905 0 0,11-153-882 0 0,-1 0-1 0 0,1 0 0 0 0,0 0 1 0 0,0 0-1 0 0,0 0 0 0 0,1 0 0 0 0,-1 0 1 0 0,1-1-1 0 0,0 1 0 0 0,0 0 1 0 0,0-1-1 0 0,1 1 0 0 0,-1-1 0 0 0,1 0 1 0 0,0 0-1 0 0,0 0 0 0 0,0 0 1 0 0,0-1-1 0 0,0 1 0 0 0,1-1 0 0 0,-1 1 1 0 0,1-1-1 0 0,-1 0 0 0 0,1-1 1 0 0,0 1-1 0 0,0-1 0 0 0,0 1 0 0 0,0-1 1 0 0,0-1-1 0 0,0 1 0 0 0,0 0 1 0 0,0-1-1 0 0,1 0 0 0 0,-1 0 0 0 0,2 0-75 0 0,16-4-92 0 0,0-1 0 0 0,-1 0 0 0 0,0-2 0 0 0,0-1-1 0 0,-1 0 1 0 0,0-1 0 0 0,0-2 0 0 0,-1 0 0 0 0,-1 0-1 0 0,0-2 1 0 0,0 0 0 0 0,-1-2 0 0 0,-1 0 0 0 0,0 0-1 0 0,5-8 93 0 0,29-53 11 0 0,-50 75 17 0 0,0 1-129 0 0,0 35-999 0 0,-2-26 1160 0 0,0 1 1 0 0,1-1 0 0 0,1 0 0 0 0,-1 0 0 0 0,2 1 0 0 0,-1-1 0 0 0,1 0 0 0 0,1 1 0 0 0,-1-1-1 0 0,2 0 1 0 0,-1 0 0 0 0,1 0 0 0 0,1-1 0 0 0,-1 1 0 0 0,1-1 0 0 0,1 0 0 0 0,0 0 0 0 0,0 0-1 0 0,0 0 1 0 0,1-1 0 0 0,0 0 0 0 0,1 0 0 0 0,-1-1 0 0 0,1 0 0 0 0,1 0 0 0 0,-1 0 0 0 0,1-1-1 0 0,0 0 1 0 0,0-1 0 0 0,0 0 0 0 0,1 0 0 0 0,0-1 0 0 0,-1 0 0 0 0,1 0 0 0 0,6 0-61 0 0,87-8-3964 0 0,-36-8-4555 0 0,-49 9 832 0 0</inkml:trace>
  <inkml:trace contextRef="#ctx0" brushRef="#br0" timeOffset="185663.652">5099 5111 19188 0 0,'0'0'851'0'0,"0"0"-251"0"0,0 0-417 0 0,0 0-523 0 0,0 0-422 0 0,0 0-183 0 0,0 0 28 0 0,0 0 255 0 0,0 0 326 0 0,0 0 178 0 0,0 0 105 0 0,0 0 56 0 0,0 0 74 0 0,7 5 50 0 0,153 51 638 0 0,-153-55-757 0 0,5 1-35 0 0,0 1-1 0 0,0 0 0 0 0,-1 0 0 0 0,1 1 0 0 0,-1 1 0 0 0,0 0 0 0 0,0 0 0 0 0,-1 1 0 0 0,1 1 0 0 0,-1 0 0 0 0,5 4 28 0 0,-14-6 4 0 0,0-1 0 0 0,0 1 0 0 0,-1 0 0 0 0,1-1 0 0 0,-1 1 0 0 0,0-1-1 0 0,0 1 1 0 0,-1 0 0 0 0,1-1 0 0 0,-1 1 0 0 0,0-1 0 0 0,0 1 0 0 0,-1-1 0 0 0,1 1-1 0 0,-1-1 1 0 0,0 0 0 0 0,0 0 0 0 0,0 0 0 0 0,-1 0 0 0 0,1 0 0 0 0,-1 0-1 0 0,0-1 1 0 0,0 1 0 0 0,-1-1 0 0 0,1 0 0 0 0,-1 0 0 0 0,-1 1-4 0 0,-9 13 18 0 0,-6 6-20 0 0,0 1-1 0 0,1 1 1 0 0,2 1 0 0 0,0 0 0 0 0,2 1-1 0 0,1 1 1 0 0,1 0 0 0 0,1 1-1 0 0,2 0 1 0 0,1 1 0 0 0,1 0 0 0 0,1 0-1 0 0,2 1 1 0 0,-1 28 2 0 0,6-57 26 0 0,1 0 0 0 0,-1-1 0 0 0,0 1-1 0 0,1 0 1 0 0,0 0 0 0 0,-1 0 0 0 0,1 0 0 0 0,0-1 0 0 0,0 1 0 0 0,0 0-1 0 0,0-1 1 0 0,0 1 0 0 0,1-1 0 0 0,-1 1 0 0 0,0-1 0 0 0,1 1 0 0 0,-1-1-1 0 0,1 0 1 0 0,-1 0 0 0 0,1 0 0 0 0,-1 0 0 0 0,1 0 0 0 0,0 0 0 0 0,0 0-1 0 0,-1 0 1 0 0,1-1 0 0 0,0 1 0 0 0,0-1 0 0 0,0 1 0 0 0,0-1-1 0 0,0 0 1 0 0,0 0 0 0 0,0 0 0 0 0,0 0 0 0 0,0 0 0 0 0,0 0 0 0 0,0-1-1 0 0,-1 1 1 0 0,1 0 0 0 0,1-1-26 0 0,80-26 694 0 0,-73 22-710 0 0,1-1 0 0 0,-1 0-1 0 0,0 0 1 0 0,0-1 0 0 0,-1-1-1 0 0,0 1 1 0 0,0-2 0 0 0,-1 1 0 0 0,0-1-1 0 0,0 0 1 0 0,-1-1 0 0 0,-1 0-1 0 0,1 0 1 0 0,-2 0 0 0 0,1-1-1 0 0,-1 0 1 0 0,-1 0 0 0 0,0 0-1 0 0,-1 0 1 0 0,0-1 0 0 0,0 0-1 0 0,-1 1 1 0 0,-1-1 0 0 0,0 0-1 0 0,-1 0 1 0 0,0 0 0 0 0,0 0-1 0 0,-2 0 1 0 0,0-6 16 0 0,-57-56 359 0 0,59 74-674 0 0,0 0-285 0 0,14 34-1572 0 0,62 25 3257 0 0,-52-49-953 0 0,-1-1 0 0 0,1-1 1 0 0,1-1-1 0 0,-1-1 0 0 0,1-1 0 0 0,0-1 1 0 0,1-2-1 0 0,-1 0 0 0 0,0-2 0 0 0,1 0 0 0 0,-1-2 1 0 0,0-1-1 0 0,0-1 0 0 0,5-2-132 0 0,-5 67-2161 0 0,-20-32 2198 0 0,-4-27 5 0 0,45 110 176 0 0,-44-110-97 0 0,-1 0-1 0 0,1 1 0 0 0,0-1 1 0 0,0 0-1 0 0,0 0 0 0 0,0 0 1 0 0,0 0-1 0 0,0 0 0 0 0,0-1 1 0 0,1 1-1 0 0,-1-1 0 0 0,0 1 1 0 0,1-1-1 0 0,0 0 0 0 0,-1 0 0 0 0,1 0 1 0 0,0 0-1 0 0,-1-1 0 0 0,1 1 1 0 0,0-1-1 0 0,0 1 0 0 0,-1-1 1 0 0,1 0-1 0 0,0 0 0 0 0,2 0-120 0 0,4-6 224 0 0,-1 1-1 0 0,0-1 1 0 0,0-1-1 0 0,0 1 1 0 0,-1-1-1 0 0,0 0 1 0 0,0-1 0 0 0,-1 0-1 0 0,0 0 1 0 0,0 0-1 0 0,-1-1 1 0 0,0 0-1 0 0,-1 0-223 0 0,3 1-13 0 0,-1-1-1 0 0,-1 1 0 0 0,1-1 1 0 0,-1-1-1 0 0,-1 1 0 0 0,0-1 1 0 0,0 1-1 0 0,-1-1 0 0 0,0 0 1 0 0,-1-1-1 0 0,0 1 0 0 0,-1 0 1 0 0,0 0-1 0 0,0-1 0 0 0,-1 1 1 0 0,0-1-1 0 0,-1 1 0 0 0,0 0 1 0 0,-1-1-1 0 0,0 1 0 0 0,-1 0 1 0 0,0 0-1 0 0,0 0 0 0 0,-1 1 0 0 0,-1-1 1 0 0,1 1-1 0 0,-1 0 0 0 0,-3-3 14 0 0,2 5-24 0 0,1 1 0 0 0,-2 0 0 0 0,1 0 0 0 0,-1 1 0 0 0,1-1 0 0 0,-1 2 0 0 0,-1-1 0 0 0,1 1-1 0 0,-1 0 1 0 0,0 0 0 0 0,0 1 0 0 0,0 0 0 0 0,0 1 0 0 0,0 0 0 0 0,-1 0 0 0 0,1 0 0 0 0,-1 1-1 0 0,1 1 1 0 0,-1-1 0 0 0,1 1 0 0 0,-1 1 0 0 0,1 0 0 0 0,-1 0 0 0 0,1 0 0 0 0,-1 1 0 0 0,1 1-1 0 0,0-1 1 0 0,0 1 0 0 0,0 1 0 0 0,0-1 0 0 0,1 1 0 0 0,-1 1 0 0 0,1-1 0 0 0,0 1 0 0 0,0 1 0 0 0,1-1-1 0 0,0 1 1 0 0,0 0 0 0 0,0 1 0 0 0,0-1 0 0 0,1 1 0 0 0,0 0 0 0 0,1 0 0 0 0,0 1 0 0 0,0-1-1 0 0,0 1 1 0 0,1 0 0 0 0,0 0 0 0 0,1 0 0 0 0,-1 1 0 0 0,2 0 24 0 0,0 0 63 0 0,0 1 1 0 0,1-1-1 0 0,0 1 1 0 0,1-1-1 0 0,0 0 1 0 0,0 1 0 0 0,1-1-1 0 0,1 0 1 0 0,-1 1-1 0 0,1-1 1 0 0,1-1-1 0 0,0 1 1 0 0,0 0-1 0 0,1-1 1 0 0,0 0-1 0 0,0 0 1 0 0,1 0-1 0 0,0-1 1 0 0,0 0-1 0 0,1 0 1 0 0,0-1-1 0 0,0 1 1 0 0,0-1-1 0 0,1-1 1 0 0,0 0-1 0 0,0 0 1 0 0,2 1-64 0 0,34 17 35 0 0,1-3 1 0 0,1-1-1 0 0,1-2 0 0 0,0-2 0 0 0,1-2 1 0 0,0-3-1 0 0,46 5-35 0 0,87 22-8452 0 0,-149-29-2355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32:29.305"/>
    </inkml:context>
    <inkml:brush xml:id="br0">
      <inkml:brushProperty name="width" value="0.025" units="cm"/>
      <inkml:brushProperty name="height" value="0.15" units="cm"/>
      <inkml:brushProperty name="color" value="#CC0066"/>
      <inkml:brushProperty name="inkEffects" value="pencil"/>
    </inkml:brush>
  </inkml:definitions>
  <inkml:trace contextRef="#ctx0" brushRef="#br0">434 77 0 258225 46392,'0'0'0'0'0,"0"0"792"0"0,0 0 352 394-961,0 0-311-394 961,0 0 71 0 0,0 0 224 0 0,0 0 176 0 0,0 0 129 0 0,0 0 7 0 0,0 0-104 0 0,0 0-128 0 0,0 0-135 0 0,-17-9-193 0 0,-7-3-184 0 0,0-1-120 0 0,2 1-200 0 0,3 3-144 0 0,5 1-128 0 0,2 2-120 0 0,3 2-88 0 0,2 2 8 0 0,2 1 16 0 0,0 1 32 0 0,0 0 72 0 0,1 0 16 0 0,-1 1 40 0 0,1-1 32 0 0,1 0 8 0 0,-1 0 48 0 0,2 0-24 0 0,0 0-48 0 0,1 0-96 0 0,0 0-128 0 0,1 0-80 0 0,0 0-56 0 0,0 0 8 0 0,0 0-8 0 0,0 0-32 0 0,1 0-32 0 0,1 0 152 0 0,1 1 160 0 0,3 0 176 0 0,2 1 160 0 0,4 1 0 0 0,3 1 8 0 0,4 1-32 0 0,5 2-8 0 0,5 0-40 0 0,4 2-16 0 0,4 0-24 0 0,3 1-71 0 0,3 1-49 1381-870,1 2-112-1381 870,0 1-24 337-970,0 3-8-337 970,-3 1-16 0 0,-3 3 39 0 0,-2 1-15 0 0,-4 1 16 0 0,-4 0 40 0 0,-3 0-24-337 970,-2-1 32 337-970,-3-3-8-348 969,-3-2-8 348-969,-2-3 40 0 0,-3-2 0 0 0,-2-3-23 0 0,-2-2 7 0 0,-3-2-24 0 0,-1 0 0 0 0,-2-1 16 0 0,-1-1-32 0 0,0 1 32 0 0,-1-1-16 0 0,0 1 16 0 0,-1 0 32 0 0,1 2 16 0 0,0 0 40 0 0,-1 1-16 0 0,0 1 0 0 0,-1-1 32 0 0,-1 1 72 0 0,-1-2 64 0 0,-1 1 128 0 0,-2-2 40 0 0,-2 0-64 0 0,-3 1-8 0 0,-4 0-112 0 0,-4 1-48 0 0,-6 0-32 0 0,-3 1-32 0 0,-6 1-24 0 0,-5 1-8 0 0,-5 0-8 0 0,-4 2-16 0 0,-4 0-16 0 0,-4 0 0 0 0,-3 1 0 0 0,-1 0-32 0 0,-3 1-16 0 0,0 1-64 0 0,2 1-88 0 0,3 1-344 0 0,5 2-792 0 0,8 2-1577 0 0,10 0-1232 0 0,8 0-7105 0 0,10-4 11098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31:29.236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  <inkml:brush xml:id="br2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14776 3849 4857 0 0,'0'0'836'0'0,"0"0"-449"0"0,0 0-72 0 0,0 0-61 0 0,0 0-99 0 0,0 0-124 0 0,0 0-118 0 0,0 0-45 0 0,-39-8-4 0 0,-123-22 36 0 0,19 41 112 0 0,77 0 197 0 0,-321 55 3891 0 0,-150 55-4100 0 0,244-40 311 0 0,4 12 1 0 0,5 13-1 0 0,4 13 1 0 0,-103 67-312 0 0,328-157-4 0 0,2 2 1 0 0,1 3-1 0 0,2 1 1 0 0,2 3 0 0 0,1 2-1 0 0,2 2 1 0 0,1 2-1 0 0,3 2 1 0 0,-12 19 3 0 0,41-46-32 0 0,1 0 0 0 0,0 1 0 0 0,2 1 0 0 0,0 0 0 0 0,2 0 0 0 0,0 1 0 0 0,1 0-1 0 0,1 0 1 0 0,1 0 0 0 0,1 0 0 0 0,1 1 0 0 0,1 0 0 0 0,1-1 0 0 0,1 1 0 0 0,1-1 0 0 0,1 1 0 0 0,1-1 0 0 0,1 0 0 0 0,1 0 0 0 0,1-1 0 0 0,1 1 0 0 0,0-1 0 0 0,2-1 0 0 0,0 0 0 0 0,2 0 0 0 0,0-1-1 0 0,1-1 1 0 0,1 0 0 0 0,14 15 32 0 0,22 11 77 0 0,2-3 1 0 0,2-1-1 0 0,1-3 0 0 0,2-3 0 0 0,1-1 0 0 0,2-4 0 0 0,1-2 0 0 0,1-3 0 0 0,1-2 0 0 0,1-4 0 0 0,1-2 1 0 0,0-3-1 0 0,1-3 0 0 0,0-2 0 0 0,1-4 0 0 0,50-3-77 0 0,70-9 265 0 0,0-8 1 0 0,-2-7-1 0 0,-1-9 1 0 0,-1-8-1 0 0,-2-8 0 0 0,53-27-265 0 0,139-49 614 0 0,-6-17-1 0 0,-6-15 1 0 0,63-52-614 0 0,-356 176 160 0 0,-1-2 0 0 0,-1-3 0 0 0,-3-3 1 0 0,-1-2-1 0 0,-2-3 0 0 0,-2-3 0 0 0,-2-2 1 0 0,-3-3-1 0 0,-1-2 0 0 0,-4-2 1 0 0,-1-2-1 0 0,21-40-160 0 0,-58 84 47 0 0,-1-1 1 0 0,-1 0 0 0 0,-1 0 0 0 0,0 0-1 0 0,-1-1 1 0 0,-1 0 0 0 0,0 0-1 0 0,-2-1 1 0 0,0 1 0 0 0,0-1-1 0 0,-2 0 1 0 0,0 0 0 0 0,-1 1-1 0 0,-1-1 1 0 0,-1 0 0 0 0,0 1-1 0 0,-1-1 1 0 0,-1 1 0 0 0,-1 0 0 0 0,0 0-1 0 0,-2 0 1 0 0,0 0 0 0 0,0 1-1 0 0,-1 1 1 0 0,-1-1 0 0 0,-1 1-1 0 0,0 1 1 0 0,-1 0 0 0 0,-2-1-48 0 0,-30-18-52 0 0,-1 1 1 0 0,-2 3-1 0 0,-1 1 1 0 0,-1 3-1 0 0,-2 2 1 0 0,0 2 0 0 0,-1 2-1 0 0,-1 3 1 0 0,0 1-1 0 0,-2 4 1 0 0,1 1-1 0 0,-9 2 52 0 0,-76-14-114 0 0,-1 7-1 0 0,-1 6 1 0 0,0 6-1 0 0,1 6 1 0 0,-1 6-1 0 0,1 6 1 0 0,1 6-1 0 0,0 6 1 0 0,-37 17 114 0 0,38-3-1992 0 0,3 6 0 0 0,1 6 1 0 0,-34 23 1991 0 0,57-20-3874 0 0,33-16-3588 0 0</inkml:trace>
  <inkml:trace contextRef="#ctx0" brushRef="#br0" timeOffset="905.703">11553 5793 1824 0 0,'0'0'43'0'0,"0"0"10"0"0,0 0 13 0 0,0 0 36 0 0,0 0 38 0 0,0 0 135 0 0,0 0 172 0 0,0 0 269 0 0,0 0 207 0 0,0 0 124 0 0,-21-20 33 0 0,-69-59-130 0 0,88 76-865 0 0,0 1 0 0 0,0-1 1 0 0,0 1-1 0 0,0 0 1 0 0,0 0-1 0 0,-1 0 1 0 0,1 0-1 0 0,-1 0 0 0 0,1 0 1 0 0,-1 1-1 0 0,0-1 1 0 0,0 1-1 0 0,0 0 0 0 0,1 0 1 0 0,-1 0-1 0 0,0 0 1 0 0,0 0-1 0 0,-1 1 0 0 0,1-1 1 0 0,0 1-1 0 0,0 0 1 0 0,0 0-1 0 0,0 0 0 0 0,0 0 1 0 0,-3 1-86 0 0,2 0-123 0 0,-29 73-85 0 0,3 185 129 0 0,25-155 78 0 0,-119 1441 1541 0 0,79-1004-90 0 0,24 1 0 0 0,30 192-1450 0 0,98 348 1169 0 0,-91-953-862 0 0,63 716 252 0 0,-30 332-559 0 0,-51-755 608 0 0,-19-1 1 0 0,-18-2-1 0 0,-40 129-608 0 0,-82 707 1302 0 0,33-259-531 0 0,121-848-3178 0 0,24-136-1217 0 0,-3-13-1721 0 0,-6-4-3042 0 0</inkml:trace>
  <inkml:trace contextRef="#ctx0" brushRef="#br0" timeOffset="1916.657">16250 4727 5265 0 0,'0'0'1318'0'0,"0"0"174"0"0,0 0-41 0 0,0 0-299 0 0,0 0-309 0 0,0 0-240 0 0,0 0-147 0 0,0 0-95 0 0,0 0-97 0 0,0 0-163 0 0,0 0-195 0 0,0 0-183 0 0,0 0-162 0 0,2-26-96 0 0,4-73 35 0 0,-47 164 843 0 0,-13 86-223 0 0,7 2 0 0 0,6 3 0 0 0,7 0 0 0 0,7 3 0 0 0,7 0 1 0 0,7 1-1 0 0,7 74-120 0 0,-8-22 207 0 0,-121 2489 1874 0 0,107-2301-1139 0 0,-11 125 36 0 0,22 2 1 0 0,37 310-979 0 0,17-320 321 0 0,-23 82-321 0 0,-25-459 185 0 0,-6-1 0 0 0,-6-1 0 0 0,-6-1 0 0 0,-6-1 0 0 0,-51 126-185 0 0,28-77 433 0 0,19-34-134 0 0,7 1 0 0 0,7 2 1 0 0,6 0-1 0 0,7 1 0 0 0,7 1 1 0 0,7-1-1 0 0,10 48-299 0 0,10 110 251 0 0,3 19 262 0 0,-18 320-513 0 0,-108 300 1031 0 0,80-653-1823 0 0,38-333-4840 0 0,-7 14-923 0 0,1 2-3867 0 0</inkml:trace>
  <inkml:trace contextRef="#ctx0" brushRef="#br0" timeOffset="2856.008">15273 9019 5705 0 0,'0'0'1591'0'0,"0"0"-129"0"0,0 0-318 0 0,0 0-348 0 0,0 0-297 0 0,0 0-260 0 0,0 0-197 0 0,0 0-156 0 0,0 0-101 0 0,0 0-76 0 0,0 0-19 0 0,0-5 115 0 0,0 4 205 0 0,0-1 0 0 0,0 1 0 0 0,0 0 0 0 0,0 0 0 0 0,1-1 0 0 0,-1 1 0 0 0,1 0 1 0 0,-1 0-1 0 0,1 0 0 0 0,-1 0 0 0 0,1 0 0 0 0,-1-1 0 0 0,1 1 0 0 0,0 0 0 0 0,0 0 0 0 0,-1 1 0 0 0,1-1 0 0 0,0 0 0 0 0,0 0 1 0 0,0 0-1 0 0,0 0 0 0 0,0 1 0 0 0,0-1 0 0 0,0 0 0 0 0,1 1 0 0 0,-1-1 0 0 0,0 1 0 0 0,0 0 0 0 0,0-1 0 0 0,1 1 0 0 0,-1 0 0 0 0,0 0 1 0 0,0-1-1 0 0,1 1 0 0 0,-1 0 0 0 0,0 0 0 0 0,0 0 0 0 0,1 1 0 0 0,-1-1 0 0 0,0 0 0 0 0,0 0 0 0 0,1 1 0 0 0,-1-1 0 0 0,0 1 1 0 0,0-1-1 0 0,0 1 0 0 0,1 0-10 0 0,9-1 86 0 0,288-2 773 0 0,-208-3-1886 0 0,-1-5-1 0 0,0-3 1 0 0,85-25 1027 0 0,-71 1 3125 0 0,-102 36-2800 0 0,6 38-1617 0 0,-6-32 1279 0 0,-2 5 64 0 0,1 0 0 0 0,0-1 0 0 0,1 1 0 0 0,0-1 0 0 0,0 1 0 0 0,1-1 0 0 0,1 0 0 0 0,-1 0 0 0 0,1 0 0 0 0,1 0-1 0 0,0-1 1 0 0,0 0 0 0 0,0 0 0 0 0,1 0 0 0 0,1 0 0 0 0,-1-1 0 0 0,1 0 0 0 0,0-1 0 0 0,1 1 0 0 0,-1-2 0 0 0,1 1 0 0 0,0-1-1 0 0,1 0 1 0 0,-1 0 0 0 0,1-1 0 0 0,0 0 0 0 0,0-1 0 0 0,1 0 0 0 0,7 1-51 0 0,6-4 100 0 0,0 0-1 0 0,0-2 1 0 0,-1-1-1 0 0,1-1 1 0 0,0-1 0 0 0,-1 0-1 0 0,0-2 1 0 0,-1-1-1 0 0,1 0 1 0 0,-1-2 0 0 0,-1 0-1 0 0,0-2 1 0 0,15-10-100 0 0,2-3-7 0 0,2 3 0 0 0,1 1-1 0 0,0 1 1 0 0,2 3 0 0 0,0 1 0 0 0,1 2 0 0 0,0 2-1 0 0,1 2 1 0 0,0 2 0 0 0,45-2 7 0 0,-39 7 81 0 0,39-2-234 0 0,0 3-1 0 0,0 4 0 0 0,85 14 154 0 0,-139-8-2218 0 0,-12 0-2316 0 0,-15-4-1869 0 0</inkml:trace>
  <inkml:trace contextRef="#ctx0" brushRef="#br0" timeOffset="3224.084">17853 8482 9618 0 0,'0'0'702'0'0,"0"0"-644"0"0,0 0-622 0 0,0 0-119 0 0,0 0 283 0 0,0 0 468 0 0,0 0 206 0 0,0 0-6 0 0,0 0 5 0 0,36 20 31 0 0,113 61 55 0 0,21-23 673 0 0,-124-49-803 0 0,273 19 1213 0 0,-316-27-1481 0 0,-1-1-1 0 0,1 1 1 0 0,0-1-1 0 0,0 1 1 0 0,0 0-1 0 0,-1 0 1 0 0,1 0-1 0 0,0 0 0 0 0,-1 1 1 0 0,1-1-1 0 0,-1 1 1 0 0,0-1-1 0 0,1 1 1 0 0,-1 0-1 0 0,0 0 1 0 0,0 0-1 0 0,0 0 1 0 0,0 0-1 0 0,0 1 1 0 0,-1-1-1 0 0,1 0 1 0 0,-1 1-1 0 0,0 0 1 0 0,1-1-1 0 0,-1 1 1 0 0,0 0-1 0 0,0-1 1 0 0,-1 1-1 0 0,1 0 1 0 0,0 1 39 0 0,1 59-5558 0 0,-4-47-679 0 0</inkml:trace>
  <inkml:trace contextRef="#ctx0" brushRef="#br0" timeOffset="3977.517">14818 11552 8266 0 0,'0'0'1444'0'0,"0"0"-216"0"0,0 0-506 0 0,0 0-371 0 0,0 0-139 0 0,0 0-60 0 0,0 0 4 0 0,0 0-4 0 0,0 0-39 0 0,33-10-38 0 0,103-31-26 0 0,-14 32 85 0 0,-82 13-55 0 0,73-7 203 0 0,0-6-1 0 0,-1-4 0 0 0,74-21-281 0 0,-80 13-150 0 0,2 5 1 0 0,0 4-1 0 0,108 3 150 0 0,-205 11-65 0 0,0 0-1 0 0,0 1 0 0 0,-1 0 0 0 0,1 1 1 0 0,-1 0-1 0 0,1 1 0 0 0,-1 0 1 0 0,-1 0-1 0 0,1 1 0 0 0,-1 1 1 0 0,0-1-1 0 0,0 1 0 0 0,-1 1 1 0 0,2 2 65 0 0,114 65 239 0 0,-105-72-135 0 0,0 0 1 0 0,-1-1-1 0 0,2-1 0 0 0,-1 0 1 0 0,0-2-1 0 0,0 0 0 0 0,0-1 0 0 0,0-1 1 0 0,-1-1-1 0 0,1 0 0 0 0,-1-2 1 0 0,0 0-1 0 0,0-1 0 0 0,0 0 1 0 0,-1-2-1 0 0,13-9-104 0 0,25-17 394 0 0,-3-4-1 0 0,-1-1 1 0 0,-2-3 0 0 0,10-14-394 0 0,-19 19 86 0 0,-34 35-114 0 0,0 0 0 0 0,0 0 1 0 0,0 0-1 0 0,1 1 0 0 0,-1 0 0 0 0,1 0 0 0 0,-1 0 0 0 0,1 1 0 0 0,0 0 1 0 0,-1 0-1 0 0,1 1 0 0 0,0 0 0 0 0,0 0 0 0 0,-1 0 0 0 0,1 1 0 0 0,0 0 1 0 0,-1 1-1 0 0,1-1 0 0 0,-1 1 0 0 0,1 0 0 0 0,-1 1 0 0 0,0 0 0 0 0,5 2 28 0 0,45 11 448 0 0,49-1-71 0 0,1-5 0 0 0,0-4 0 0 0,0-5 0 0 0,52-8-377 0 0,-97 7-42 0 0,-1 2 0 0 0,1 4 0 0 0,-1 2 0 0 0,0 3 0 0 0,-1 2 0 0 0,0 3 0 0 0,-1 2 1 0 0,27 14 41 0 0,138 70-8293 0 0,-200-90 740 0 0</inkml:trace>
  <inkml:trace contextRef="#ctx0" brushRef="#br0" timeOffset="4293.707">18285 10836 11018 0 0,'0'0'1106'0'0,"0"0"-362"0"0,0 0-399 0 0,0 0-128 0 0,0 0 0 0 0,0 0 11 0 0,38-1-35 0 0,117-2-42 0 0,-137 3-140 0 0,0 0 1 0 0,1 1-1 0 0,-1 2 1 0 0,-1-1-1 0 0,1 2 0 0 0,0 0 1 0 0,-1 2-1 0 0,0 0 1 0 0,0 0-1 0 0,0 2 0 0 0,-1 0 1 0 0,0 1-1 0 0,0 0-11 0 0,-1 0-4 0 0,16 8-29 0 0,0 1 0 0 0,-1 2-1 0 0,-1 2 1 0 0,-1 0 0 0 0,-1 2 0 0 0,-1 1-1 0 0,-1 1 1 0 0,-1 1 0 0 0,-1 1 0 0 0,-2 1-1 0 0,-1 1 1 0 0,-1 0 0 0 0,-2 2 0 0 0,9 23 33 0 0,-25-50 0 0 0,0 1-1 0 0,-1 0 1 0 0,0 0 0 0 0,0 0 0 0 0,-1-1 0 0 0,1 1 0 0 0,-1 0 0 0 0,0-1 0 0 0,-1 1 0 0 0,0 0 0 0 0,1-1 0 0 0,-2 0-1 0 0,1 1 1 0 0,-1-1 0 0 0,1 0 0 0 0,-1 0 0 0 0,-1 0 0 0 0,1-1 0 0 0,-1 1 0 0 0,0-1 0 0 0,0 0 0 0 0,0 0 0 0 0,0 0 0 0 0,-1 0-1 0 0,0-1 1 0 0,0 0 0 0 0,0 0 0 0 0,0 0 0 0 0,0-1 0 0 0,0 1 0 0 0,-1-1 0 0 0,1 0 0 0 0,-1-1 0 0 0,1 1 0 0 0,-4-1 0 0 0,-13 10 83 0 0,-153 73-938 0 0,69-35-3450 0 0,60-26-2721 0 0</inkml:trace>
  <inkml:trace contextRef="#ctx0" brushRef="#br0" timeOffset="5058.262">14583 14403 648 0 0,'0'0'2593'0'0,"0"0"-347"0"0,0 0 205 0 0,0 0 151 0 0,0 0-219 0 0,0 0-415 0 0,0 0-617 0 0,0 0-603 0 0,0 0-417 0 0,0 0-203 0 0,0 0 12 0 0,0 0 124 0 0,36-12 96 0 0,119-35 10 0 0,-111 36-257 0 0,0 3 0 0 0,0 1 0 0 0,0 2 1 0 0,1 2-1 0 0,-1 2 0 0 0,20 2-113 0 0,6 0 47 0 0,64 6-4 0 0,-2 5-1 0 0,90 22-42 0 0,-91-12 8 0 0,2-6-1 0 0,91-2-7 0 0,-143-12-41 0 0,1-3 0 0 0,-1-5-1 0 0,0-2 1 0 0,0-4 0 0 0,-2-4-1 0 0,75-25 42 0 0,-9-14 1311 0 0,-130 58-1369 0 0,0 0 0 0 0,-1 1-1 0 0,1 0 1 0 0,-1 1 0 0 0,0 1 0 0 0,-1 0-1 0 0,1 1 1 0 0,-1 1 0 0 0,-1 0-1 0 0,1 1 1 0 0,-1 0 0 0 0,-1 0-1 0 0,0 2 1 0 0,6 6 58 0 0,54 39-285 0 0,51 6-3422 0 0,-34-42-5502 0 0,-73-18 2754 0 0</inkml:trace>
  <inkml:trace contextRef="#ctx0" brushRef="#br0" timeOffset="5406.428">17328 14043 7666 0 0,'0'0'989'0'0,"0"0"-383"0"0,0 0-93 0 0,0 0-142 0 0,0 0-34 0 0,0 0 187 0 0,0 0 262 0 0,0 0 381 0 0,0 0 202 0 0,0 0-76 0 0,0 0-238 0 0,0 0-345 0 0,15-12-295 0 0,51-34-204 0 0,10 32-59 0 0,-56 15-147 0 0,55 4-21 0 0,0 2 0 0 0,-1 4 0 0 0,0 3 0 0 0,-1 3 0 0 0,42 17 16 0 0,-85-26-60 0 0,0 0-1 0 0,-1 2 1 0 0,0 1-1 0 0,-1 2 0 0 0,0 0 1 0 0,-1 2-1 0 0,-1 1 1 0 0,0 1-1 0 0,-1 1 1 0 0,10 11 60 0 0,-31-25-13 0 0,-1 1 0 0 0,0-1 0 0 0,1 1 1 0 0,-1 0-1 0 0,-1 0 0 0 0,1 0 0 0 0,-1 0 1 0 0,0 1-1 0 0,0-1 0 0 0,-1 1 0 0 0,1-1 0 0 0,-1 1 1 0 0,0 0-1 0 0,-1-1 0 0 0,0 1 0 0 0,1 0 1 0 0,-2-1-1 0 0,1 1 0 0 0,-1 0 0 0 0,0-1 0 0 0,0 1 1 0 0,0-1-1 0 0,-1 1 0 0 0,0-1 0 0 0,0 1 1 0 0,0-1-1 0 0,-1 0 0 0 0,-1 2 13 0 0,-110 117 722 0 0,77-101-853 0 0,-1-1 0 0 0,-1-3 1 0 0,-1-1-1 0 0,-1-1 0 0 0,-23 4 131 0 0,-118 32-5858 0 0,134-40 2840 0 0,-4 1-5300 0 0</inkml:trace>
  <inkml:trace contextRef="#ctx0" brushRef="#br0" timeOffset="6472.384">11746 10009 392 0 0,'0'0'1322'0'0,"0"0"-537"0"0,0 0-249 0 0,0 0-25 0 0,0 0 104 0 0,0 0 65 0 0,0 0 42 0 0,0 0 0 0 0,0 0-40 0 0,-36 2 7 0 0,-110 2-9 0 0,-9-31 1321 0 0,-21-15-1160 0 0,80-70 1812 0 0,75 104-2655 0 0,-1 0 0 0 0,-1 1-1 0 0,1 2 1 0 0,-1 0 0 0 0,0 1 0 0 0,0 2 0 0 0,-1 0 0 0 0,1 1-1 0 0,0 2 1 0 0,-23 3 2 0 0,-18-3 142 0 0,-12 0-149 0 0,0 4 1 0 0,-1 3-1 0 0,2 4 0 0 0,0 2 1 0 0,1 4-1 0 0,0 3 0 0 0,-30 15 7 0 0,102-35-333 0 0,2-1-150 0 0,73-4 42 0 0,-56 2 1103 0 0,-51 0-1158 0 0,-41 3 65 0 0,-341-22 822 0 0,360 12-195 0 0,1-2 0 0 0,0-3 1 0 0,0-1-1 0 0,1-4 0 0 0,2-1 0 0 0,0-3 0 0 0,1-2 0 0 0,-23-17-196 0 0,55 30 229 0 0,-12-11-105 0 0,-2 1 0 0 0,0 1 0 0 0,-1 2 0 0 0,0 1 0 0 0,-2 2 0 0 0,0 1 0 0 0,-1 2 0 0 0,0 1 0 0 0,-1 3 0 0 0,0 0 0 0 0,0 3 0 0 0,-19 0-124 0 0,-15 19-1271 0 0,45 28-6893 0 0,25-33 1540 0 0</inkml:trace>
  <inkml:trace contextRef="#ctx0" brushRef="#br0" timeOffset="6993.855">8863 9103 3737 0 0,'0'0'1080'0'0,"0"0"-326"0"0,0 0-249 0 0,0 0-126 0 0,0 0-49 0 0,0 0-72 0 0,0 0-38 0 0,0 0 13 0 0,0 0 13 0 0,-35 7 48 0 0,-110 23 25 0 0,9 27 839 0 0,103-37-806 0 0,-82 45 519 0 0,37-24-655 0 0,1 3 1 0 0,3 4 0 0 0,2 3-1 0 0,-41 39-216 0 0,114-90-7 0 0,0 0-1 0 0,0 0 1 0 0,0 0-1 0 0,0 1 1 0 0,0-1-1 0 0,0 0 1 0 0,0 1-1 0 0,0-1 1 0 0,0 1-1 0 0,-1-1 0 0 0,1 1 1 0 0,0-1-1 0 0,0 1 1 0 0,0 0-1 0 0,-1-1 1 0 0,1 1-1 0 0,0 0 1 0 0,-1 0-1 0 0,1-1 0 0 0,-1 1 1 0 0,1 0-1 0 0,-1 0 1 0 0,1 0-1 0 0,-1 0 1 0 0,0 0-1 0 0,1 0 1 0 0,-1-1-1 0 0,0 1 1 0 0,0 0-1 0 0,1 0 0 0 0,-1 0 1 0 0,0 0-1 0 0,0 0 1 0 0,0 0-1 0 0,0 0 1 0 0,0 0-1 0 0,-1 0 1 0 0,1 0-1 0 0,0 0 0 0 0,0 0 1 0 0,-1 0-1 0 0,1 0 1 0 0,0 0-1 0 0,-1 0 1 0 0,1 0-1 0 0,-1-1 1 0 0,1 1-1 0 0,-1 0 1 0 0,0 0-1 0 0,1-1 0 0 0,-1 1 1 0 0,0 0-1 0 0,1-1 1 0 0,-1 1-1 0 0,0 0 1 0 0,0-1-1 0 0,0 1 1 0 0,0-1-1 0 0,1 1 0 0 0,-1-1 1 0 0,0 0-1 0 0,-1 1 8 0 0,157-54 835 0 0,32-10-699 0 0,-187 63-422 0 0,-50 57 414 0 0,-1 38-277 0 0,44-22-5080 0 0,9-56-1340 0 0</inkml:trace>
  <inkml:trace contextRef="#ctx0" brushRef="#br0" timeOffset="7701.743">8514 11834 0 0 0,'0'0'1159'0'0,"0"0"799"0"0,0 0-107 0 0,0 0 52 0 0,0 0-23 0 0,0 0-110 0 0,0 0-150 0 0,0 0-175 0 0,0 0-200 0 0,0 0-214 0 0,0 0-216 0 0,0 0-187 0 0,0 0-161 0 0,19-6 172 0 0,26-7-807 0 0,324-8 4 0 0,30 1 185 0 0,564-44 86 0 0,-503-12 89 0 0,-89 108-365 0 0,-246-14 59 0 0,246 41-4763 0 0,-205-30-3100 0 0,-138-24 2695 0 0</inkml:trace>
  <inkml:trace contextRef="#ctx0" brushRef="#br0" timeOffset="8323.654">8800 11379 6697 0 0,'0'0'1146'0'0,"0"0"-290"0"0,0 0-382 0 0,0 0-276 0 0,0 0-147 0 0,0 0-72 0 0,0 0-18 0 0,-39 4 6 0 0,-121 17 25 0 0,45 24 10 0 0,-434 269 492 0 0,354-243 655 0 0,392-65-366 0 0,-163-3-840 0 0,0 1 0 0 0,-1 3 1 0 0,0 0-1 0 0,0 2 0 0 0,-1 1 0 0 0,0 2 0 0 0,0 1 0 0 0,26 16 57 0 0,-56-28 29 0 0,-1-1-1 0 0,0 1 0 0 0,0-1 1 0 0,1 1-1 0 0,-1-1 0 0 0,0 1 1 0 0,0 0-1 0 0,0 0 0 0 0,0 0 1 0 0,0 0-1 0 0,0 0 0 0 0,0 0 0 0 0,0 0 1 0 0,0 0-1 0 0,0 0 0 0 0,0 0 1 0 0,0 0-1 0 0,-1 0 0 0 0,1 1 1 0 0,-1-1-1 0 0,1 0 0 0 0,-1 0 1 0 0,1 1-1 0 0,-1-1 0 0 0,0 1 0 0 0,1-1 1 0 0,-1 0-1 0 0,0 1 0 0 0,0-1 1 0 0,0 0-1 0 0,0 1 0 0 0,0-1 1 0 0,-1 1-1 0 0,1-1 0 0 0,0 0 1 0 0,-1 1-1 0 0,1-1 0 0 0,-1 0 0 0 0,1 1 1 0 0,-1-1-1 0 0,1 0 0 0 0,-1 0 1 0 0,0 0-1 0 0,0 0 0 0 0,0 1 1 0 0,1-1-1 0 0,-1 0 0 0 0,0 0 1 0 0,0-1-1 0 0,-1 1 0 0 0,1 0 0 0 0,-1 1-28 0 0,-17 58 410 0 0,25-54-470 0 0,-1 1 0 0 0,1-2 1 0 0,0 1-1 0 0,1-1 0 0 0,0 0 0 0 0,0 0 0 0 0,0-1 0 0 0,0 1 1 0 0,0-2-1 0 0,1 1 0 0 0,0-1 0 0 0,0 0 0 0 0,0-1 0 0 0,0 0 0 0 0,0 0 1 0 0,0-1-1 0 0,1 0 0 0 0,4 0 60 0 0,-7 0-152 0 0,107 17-4596 0 0,-74-14-2451 0 0</inkml:trace>
  <inkml:trace contextRef="#ctx0" brushRef="#br0" timeOffset="8968.888">8724 14012 8306 0 0,'0'0'1669'0'0,"0"0"-300"0"0,0 0-537 0 0,0 0-505 0 0,0 0-286 0 0,0 0-104 0 0,0 0 71 0 0,0 0 156 0 0,0 0 114 0 0,0 0 44 0 0,35-15-15 0 0,116-46-27 0 0,-136 55-216 0 0,1 0 1 0 0,1 1-1 0 0,-1 1 0 0 0,1 0 0 0 0,-1 1 0 0 0,1 1 1 0 0,0 0-1 0 0,0 1 0 0 0,0 1 0 0 0,5 2-64 0 0,20-1 42 0 0,51 4-22 0 0,0 4 0 0 0,-1 4 0 0 0,44 14-20 0 0,226 27 214 0 0,-111-54 83 0 0,-1-11 1 0 0,189-35-298 0 0,-141 12-368 0 0,193 7 368 0 0,-452 26-242 0 0,-25 0 60 0 0,1 0 0 0 0,-1 0-1 0 0,0 1 1 0 0,0 1 0 0 0,0 0-1 0 0,0 1 1 0 0,0 0 0 0 0,0 1-1 0 0,-1 1 1 0 0,1 1 0 0 0,-1-1-1 0 0,0 2 1 0 0,0 0 0 0 0,2 2 182 0 0,7 39-7275 0 0,-22-37 2319 0 0</inkml:trace>
  <inkml:trace contextRef="#ctx0" brushRef="#br0" timeOffset="9539.026">9257 13603 0 0 0,'0'0'557'0'0,"0"0"-98"0"0,0 0 11 0 0,0 0 34 0 0,0 0 35 0 0,-34 10 45 0 0,-237 73 1349 0 0,201-61-1110 0 0,-79 22-234 0 0,1 7-1 0 0,3 7 0 0 0,3 5 0 0 0,-6 11-588 0 0,148-74 4 0 0,1 0 0 0 0,-1 0 0 0 0,1 0 0 0 0,-1 0 0 0 0,1 0 0 0 0,0 0 0 0 0,-1 0-1 0 0,1 0 1 0 0,-1 1 0 0 0,1-1 0 0 0,-1 0 0 0 0,1 0 0 0 0,-1 0 0 0 0,1 1 0 0 0,-1-1 0 0 0,1 0 0 0 0,-1 1 0 0 0,0-1 0 0 0,1 0 0 0 0,-1 1 0 0 0,1-1 0 0 0,-1 1 0 0 0,0-1 0 0 0,1 0 0 0 0,-1 1 0 0 0,0-1 0 0 0,1 1 0 0 0,-1-1 0 0 0,0 1 0 0 0,0-1 0 0 0,0 1 0 0 0,1-1 0 0 0,-1 1 0 0 0,0-1-1 0 0,0 1 1 0 0,0-1 0 0 0,0 1 0 0 0,0 0 0 0 0,0-1 0 0 0,0 1 0 0 0,0-1 0 0 0,0 1 0 0 0,0-1 0 0 0,0 1 0 0 0,0-1 0 0 0,-1 1 0 0 0,1-1 0 0 0,0 1 0 0 0,0-1 0 0 0,-1 1 0 0 0,1-1 0 0 0,0 1 0 0 0,0-1 0 0 0,-1 1 0 0 0,1-1 0 0 0,-1 1 0 0 0,1-1 0 0 0,0 0 0 0 0,-1 1 0 0 0,1-1 0 0 0,-1 0 0 0 0,1 1-1 0 0,-1-1 1 0 0,1 0 0 0 0,-1 0 0 0 0,1 1 0 0 0,-1-1 0 0 0,1 0 0 0 0,-1 0 0 0 0,1 0-4 0 0,52 12 877 0 0,-43-10-780 0 0,71 13 347 0 0,-54-13-454 0 0,0 2 1 0 0,0 0 0 0 0,0 2-1 0 0,-1 0 1 0 0,0 2 0 0 0,0 1-1 0 0,-1 1 1 0 0,0 1 0 0 0,0 1-1 0 0,-1 1 1 0 0,-1 1 0 0 0,-1 1-1 0 0,0 1 1 0 0,10 10 9 0 0,-11 35 1958 0 0,-20-61-1217 0 0,0 0 108 0 0,0 0 72 0 0,5-6 1927 0 0,10-13-2894 0 0,188-146-1242 0 0,-66 58 1374 0 0,-131 98 575 0 0,1 10-11999 0 0,-7 5 6160 0 0</inkml:trace>
  <inkml:trace contextRef="#ctx0" brushRef="#br1" timeOffset="13231.534">18284 1876 7874 0 0,'0'0'93'0'0,"0"0"172"0"0,0 0 141 0 0,0 0 65 0 0,0 0-42 0 0,0 0-148 0 0,-38-30-117 0 0,-116-89-129 0 0,56 66-90 0 0,-83-21 103 0 0,-241-81-272 0 0,195 106 193 0 0,-1 10 0 0 0,-2 10-1 0 0,-1 9 1 0 0,-159 11 31 0 0,-270 19 170 0 0,1 29 0 0 0,-132 45-170 0 0,284 3 314 0 0,5 22-1 0 0,4 21 0 0 0,-310 133-313 0 0,155-16 628 0 0,-427 235-628 0 0,639-254 145 0 0,-285 203-145 0 0,698-413 6 0 0,-411 263 60 0 0,12 19 0 0 0,-110 120-66 0 0,241-162-63 0 0,11 13 0 0 0,-184 232 63 0 0,384-401-67 0 0,5 5 1 0 0,4 3-1 0 0,6 3 1 0 0,4 2-1 0 0,6 4 1 0 0,-42 117 66 0 0,87-199-18 0 0,1 0-1 0 0,2 1 1 0 0,2 1 0 0 0,1 0 0 0 0,2 0 0 0 0,2 0 0 0 0,2 1-1 0 0,1 0 1 0 0,2 0 0 0 0,1-1 0 0 0,3 1 0 0 0,1-1 0 0 0,2 1 0 0 0,2-1-1 0 0,1-1 1 0 0,2 0 0 0 0,1-1 0 0 0,3 0 0 0 0,0-1 0 0 0,3 0-1 0 0,1-2 1 0 0,1 0 0 0 0,2-2 0 0 0,1 0 0 0 0,2-1 0 0 0,10 7 18 0 0,29 7 90 0 0,1-3 1 0 0,3-3-1 0 0,1-3 1 0 0,2-3-1 0 0,1-3 1 0 0,1-4 0 0 0,1-3-1 0 0,2-3 1 0 0,0-3-1 0 0,0-4 1 0 0,57 1-91 0 0,604 65 2262 0 0,652-20-2262 0 0,-1335-57 60 0 0,1341 9 2524 0 0,28-63-2584 0 0,-466-23 51 0 0,-4-42 0 0 0,-6-42 1 0 0,428-148-52 0 0,-426 42-2194 0 0,-12-42 1 0 0,193-124 2193 0 0,-600 189 452 0 0,-10-24 1 0 0,281-201-453 0 0,-684 397 135 0 0,-3-4 0 0 0,-3-5 0 0 0,-4-5 0 0 0,-3-4 1 0 0,-5-5-1 0 0,-3-5 0 0 0,-5-3 0 0 0,61-90-135 0 0,-133 162-32 0 0,-2 1 0 0 0,0-2 1 0 0,-2-1-1 0 0,-1 0 0 0 0,-2-1 0 0 0,-1 0 0 0 0,-2-1 0 0 0,0 0 1 0 0,-3-1-1 0 0,-1 0 0 0 0,-1 0 0 0 0,-2 0 0 0 0,-1-1 0 0 0,-2 1 1 0 0,-1 0-1 0 0,-2-1 0 0 0,-2 1 0 0 0,0 0 0 0 0,-3 0 0 0 0,-1 1 1 0 0,-1 0-1 0 0,-1 1 0 0 0,-3-1 32 0 0,-35-52-168 0 0,-5 2 0 0 0,-3 3-1 0 0,-4 2 1 0 0,-2 3 0 0 0,-5 3 0 0 0,-2 2 0 0 0,-3 4 0 0 0,-3 3-1 0 0,-3 4 1 0 0,-71-41 168 0 0,-105-65-792 0 0,-8 12-1 0 0,-6 11 1 0 0,-6 12-1 0 0,-5 12 1 0 0,-5 12-1 0 0,-5 13 1 0 0,-3 13 0 0 0,-3 13-1 0 0,-156-10 793 0 0,-164 5-4438 0 0,415 56 3911 0 0</inkml:trace>
  <inkml:trace contextRef="#ctx0" brushRef="#br1" timeOffset="14092.151">5176 7608 144 0 0,'0'0'666'0'0,"0"0"-78"0"0,0 0 26 0 0,0 0-39 0 0,0 0-165 0 0,0 0-104 0 0,0 0-95 0 0,0 0-84 0 0,0 0-54 0 0,0 0-37 0 0,0 0-25 0 0,25-28-42 0 0,77-82-33 0 0,-101 110 93 0 0,-1 1 1 0 0,0 0-1 0 0,0-1 0 0 0,1 1 1 0 0,-1 0-1 0 0,0-1 0 0 0,1 1 1 0 0,-1-1-1 0 0,1 1 0 0 0,-1-1 0 0 0,1 1 1 0 0,-1-1-1 0 0,1 1 0 0 0,-1-1 1 0 0,1 1-1 0 0,-1-1 0 0 0,1 0 1 0 0,0 1-1 0 0,-1-1 0 0 0,1 0 0 0 0,0 1 1 0 0,-1-1-1 0 0,1 0 0 0 0,0 0 1 0 0,-1 0-1 0 0,1 0 0 0 0,0 0 1 0 0,-1 1-1 0 0,1-1 0 0 0,0-1 0 0 0,0 1 1 0 0,-1 0-1 0 0,1 0 0 0 0,0 0 1 0 0,-1 0-1 0 0,1 0-29 0 0,-12 41 199 0 0,1 0-1 0 0,2 1 1 0 0,2 0-1 0 0,2 0 1 0 0,2 0-1 0 0,1 1 1 0 0,2-1-1 0 0,4 18-198 0 0,-4-45 50 0 0,136 1500 106 0 0,-115-1097-239 0 0,-4-19 627 0 0,18-1 0 0 0,44 163-544 0 0,94 167 416 0 0,-69-315-38 0 0,10 164-378 0 0,-83-348-93 0 0,-9 1 1 0 0,-11 0-1 0 0,-9 1 1 0 0,-11 0-1 0 0,-10-1 1 0 0,-28 119 92 0 0,-11-60 218 0 0,16-97 298 0 0,8 1 1 0 0,9 2-1 0 0,4 89-516 0 0,22-111 176 0 0,8-1 0 0 0,7 0 0 0 0,20 66-176 0 0,92 390-6573 0 0,-113-556 3092 0 0</inkml:trace>
  <inkml:trace contextRef="#ctx0" brushRef="#br1" timeOffset="14947.903">21791 5549 4553 0 0,'0'0'100'0'0,"0"0"-12"0"0,-5-34 21 0 0,-15-111 59 0 0,17 113 198 0 0,2 0 0 0 0,1 0 0 0 0,1 1-1 0 0,1-1 1 0 0,2 0 0 0 0,2 1 0 0 0,1 0-1 0 0,1 0 1 0 0,1 1 0 0 0,2 0 0 0 0,1 0-366 0 0,12-37 1458 0 0,-16 29-351 0 0,-9 27-1630 0 0,-8 25-1578 0 0,-32 73 2055 0 0,4 2-1 0 0,4 2 0 0 0,4 1 1 0 0,4 1-1 0 0,-9 71 47 0 0,-69 734 1384 0 0,20 641-1384 0 0,56-869 394 0 0,-11 117 120 0 0,-103 521-514 0 0,68-878 234 0 0,-21 118 1433 0 0,3 229-1667 0 0,85-491 870 0 0,13-1 1 0 0,12 0-1 0 0,39 180-870 0 0,-13-54 391 0 0,-22-94-183 0 0,-14 1 0 0 0,-14-1 0 0 0,-14 1 0 0 0,-22 67-208 0 0,-3-104-75 0 0,15-145 479 0 0,6 1-1 0 0,6 1 0 0 0,6 0 1 0 0,6 1-1 0 0,6 0 1 0 0,6 0-1 0 0,6-1 1 0 0,22 85-404 0 0,27-19-1842 0 0,1-80-7617 0 0,-47-100 830 0 0</inkml:trace>
  <inkml:trace contextRef="#ctx0" brushRef="#br1" timeOffset="17315.542">13646 2173 6321 0 0,'0'0'954'0'0,"0"0"190"0"0,0 0-4 0 0,0 0-145 0 0,0 0-193 0 0,0 0-245 0 0,0 0-338 0 0,0 0-378 0 0,0 0-284 0 0,0 0-321 0 0,0 0-141 0 0,-6-13 113 0 0,-16-29 132 0 0,24 69 177 0 0,47 339 1203 0 0,-43-324-594 0 0,-4-22-61 0 0,0-1 1 0 0,2 1 0 0 0,0 0-1 0 0,1-1 1 0 0,1 0 0 0 0,0 0 0 0 0,2-1-1 0 0,0 0 1 0 0,1 0 0 0 0,1 0-66 0 0,-5-25 5899 0 0,-12-57-7148 0 0,-123-214-1725 0 0,62 153 3038 0 0,34 58 14 0 0,-28-57 1696 0 0,32 36 2699 0 0,31 85-4454 0 0,0-1-1 0 0,1 1 0 0 0,-1 0 0 0 0,1 0 1 0 0,0 1-1 0 0,0-1 0 0 0,0 0 0 0 0,0 0 1 0 0,0 1-1 0 0,0 0 0 0 0,1-1 1 0 0,0 1-1 0 0,-1 0 0 0 0,1 0 0 0 0,0 0 1 0 0,0 0-1 0 0,0 1 0 0 0,0-1 0 0 0,0 1 1 0 0,0 0-1 0 0,0 0 0 0 0,0 0 0 0 0,1 0 1 0 0,-1 1-1 0 0,0-1 0 0 0,1 1 0 0 0,-1 0 1 0 0,0 0-1 0 0,1 0 0 0 0,-1 0 1 0 0,0 0-1 0 0,1 1 0 0 0,2 0-18 0 0,5-2 160 0 0,226-15-851 0 0,185 13 691 0 0,-155 29-7305 0 0,-265-26 7112 0 0,-1 0-1 0 0,0 1 1 0 0,0-1 0 0 0,1 0-1 0 0,-1 1 1 0 0,0-1 0 0 0,0 0-1 0 0,0 1 1 0 0,0 0 0 0 0,1-1-1 0 0,-1 1 1 0 0,0-1 0 0 0,0 1-1 0 0,0 0 1 0 0,0 0 0 0 0,0 0 0 0 0,0 0-1 0 0,-1 0 1 0 0,1 0 0 0 0,0 0-1 0 0,0 0 1 0 0,-1 0 0 0 0,1 0-1 0 0,-1 0 1 0 0,1 0 0 0 0,-1 0-1 0 0,1 1 1 0 0,-1-1 0 0 0,0 0-1 0 0,1 0 1 0 0,-1 1 0 0 0,0-1-1 0 0,0 0 1 0 0,0 0 0 0 0,0 1 0 0 0,0-1-1 0 0,0 0 1 0 0,0 0 0 0 0,0 1-1 0 0,-1-1 1 0 0,1 0 0 0 0,-1 0-1 0 0,1 0 1 0 0,-1 1 193 0 0,-1 6-1755 0 0</inkml:trace>
  <inkml:trace contextRef="#ctx0" brushRef="#br1" timeOffset="17568.37">13578 2413 16283 0 0,'0'0'646'0'0,"0"0"-191"0"0,0 0-291 0 0,0 0-255 0 0,0 0-73 0 0,0 0 71 0 0,35-12 67 0 0,113-34 20 0 0,20 33-116 0 0,-145 14 18 0 0,-1 1 0 0 0,0 2 0 0 0,1 0 0 0 0,-2 1-1 0 0,1 1 1 0 0,-1 0 0 0 0,0 2 0 0 0,13 7 104 0 0,30 16-3133 0 0,-2 2-3851 0 0,-45-24 888 0 0</inkml:trace>
  <inkml:trace contextRef="#ctx0" brushRef="#br1" timeOffset="17933.927">14480 2081 8850 0 0,'0'0'523'0'0,"0"0"39"0"0,0 0-28 0 0,0 0-173 0 0,0 0-310 0 0,0 0-436 0 0,0 0-445 0 0,0 0-79 0 0,0 0 231 0 0,0 0 403 0 0,0 0 439 0 0,0 0 219 0 0,0 0-48 0 0,-11 12-78 0 0,-35 38-81 0 0,10 54 20 0 0,32-76-148 0 0,-36 345 406 0 0,63-358 3528 0 0,38-21-2890 0 0,-53 5-945 0 0,62-9-173 0 0,2 4 0 0 0,-1 2-1 0 0,0 4 1 0 0,0 2 0 0 0,12 5 26 0 0,-15 6-108 0 0,-103-15-9885 0 0,28 1 5187 0 0</inkml:trace>
  <inkml:trace contextRef="#ctx0" brushRef="#br1" timeOffset="18355.636">15122 2070 11803 0 0,'0'0'228'0'0,"0"0"-111"0"0,0 0-360 0 0,0 0-542 0 0,0 0-494 0 0,0 0-203 0 0,0 0 143 0 0,0 0 496 0 0,0 0 595 0 0,0 0 372 0 0,0 0 218 0 0,0 0 99 0 0,0 0-11 0 0,-6 24-42 0 0,-35 169 611 0 0,41-189-973 0 0,-4 11 30 0 0,0 1 0 0 0,1 0 0 0 0,1 0 1 0 0,1 0-1 0 0,0 0 0 0 0,1 0 0 0 0,1 0 1 0 0,0 0-1 0 0,1 0 0 0 0,1-1 0 0 0,1 1 1 0 0,0-1-1 0 0,1 1 0 0 0,0-1 0 0 0,1 0 1 0 0,1-1-1 0 0,1 0 0 0 0,0 0 0 0 0,0 0 1 0 0,1-1-1 0 0,1-1 0 0 0,0 1 0 0 0,1-2 1 0 0,1 1-1 0 0,3 2-56 0 0,-2-6 193 0 0,1-1 0 0 0,0 0 1 0 0,0-1-1 0 0,0-1 0 0 0,1 0 1 0 0,0-1-1 0 0,0 0 0 0 0,0-1 0 0 0,0-1 1 0 0,0-1-1 0 0,1 0 0 0 0,-1-1 0 0 0,0 0 1 0 0,1-1-1 0 0,-1-1 0 0 0,0-1 1 0 0,0 0-1 0 0,0 0 0 0 0,0-2 0 0 0,-1 0 1 0 0,0-1-1 0 0,0 0 0 0 0,0-1 1 0 0,-1 0-1 0 0,1-2 0 0 0,-2 1 0 0 0,1-1 1 0 0,-2-1-1 0 0,7-6-193 0 0,-13 8 111 0 0,0 1-1 0 0,0-1 1 0 0,-1 0 0 0 0,0-1-1 0 0,-1 1 1 0 0,0-1-1 0 0,0 1 1 0 0,-1-1 0 0 0,0 0-1 0 0,0 0 1 0 0,-1 0 0 0 0,0 0-1 0 0,-1 0 1 0 0,0 0-1 0 0,-1 0 1 0 0,1 0 0 0 0,-2 0-1 0 0,1 0 1 0 0,-1 0-1 0 0,-2-5-110 0 0,-71-168 65 0 0,-129-141 591 0 0,204 323-760 0 0,0 1 1 0 0,0-1-1 0 0,0 1 1 0 0,0-1 0 0 0,-1 1-1 0 0,1 0 1 0 0,0-1-1 0 0,0 1 1 0 0,0-1 0 0 0,-1 1-1 0 0,1-1 1 0 0,0 0-1 0 0,-1 1 1 0 0,1-1 0 0 0,0 1-1 0 0,-1-1 1 0 0,1 1-1 0 0,-1-1 1 0 0,1 0 0 0 0,0 1-1 0 0,-1-1 1 0 0,1 0-1 0 0,-1 0 1 0 0,1 1 0 0 0,-1-1-1 0 0,1 0 1 0 0,-1 0-1 0 0,1 0 1 0 0,-1 1 0 0 0,1-1-1 0 0,-1 0 1 0 0,0 0-1 0 0,1 0 1 0 0,-1 0 0 0 0,1 0-1 0 0,-1 0 1 0 0,1 0-1 0 0,-1 0 1 0 0,1 0 0 0 0,-1-1-1 0 0,1 1 1 0 0,-1 0-1 0 0,0 0 1 0 0,1 0 0 0 0,-1-1-1 0 0,1 1 1 0 0,0 0-1 0 0,-1-1 104 0 0,13 62-3037 0 0,9-6-3101 0 0,-14-36 1654 0 0</inkml:trace>
  <inkml:trace contextRef="#ctx0" brushRef="#br1" timeOffset="18987.915">16194 2079 4929 0 0,'0'0'2090'0'0,"0"0"-183"0"0,0 0-475 0 0,0 0-514 0 0,0 0-512 0 0,0 0-494 0 0,0 0-445 0 0,0 0-123 0 0,0 0 113 0 0,0 0 286 0 0,0 0 302 0 0,0 0 128 0 0,0 0 35 0 0,13-9-6 0 0,115-56 307 0 0,-100 58-321 0 0,-14 5-26 0 0,1-2 0 0 0,0 1 0 0 0,-1-2 0 0 0,0 0 0 0 0,0 0 0 0 0,0-2 1 0 0,-1 1-1 0 0,1-2 0 0 0,-2 0 0 0 0,6-4-162 0 0,-17 11 29 0 0,0 1 0 0 0,-1 0 0 0 0,1-1 1 0 0,0 1-1 0 0,-1-1 0 0 0,1 0 0 0 0,0 1 1 0 0,-1-1-1 0 0,1 1 0 0 0,-1-1 0 0 0,1 0 0 0 0,0 1 1 0 0,-1-1-1 0 0,0 0 0 0 0,1 0 0 0 0,-1 0 1 0 0,0 1-1 0 0,1-1 0 0 0,-1 0 0 0 0,0 0 1 0 0,0 0-1 0 0,1 0 0 0 0,-1 1 0 0 0,0-1 0 0 0,0 0 1 0 0,0 0-1 0 0,0 0 0 0 0,0 0 0 0 0,-1 0 1 0 0,1 1-1 0 0,0-1 0 0 0,0 0 0 0 0,0 0 1 0 0,-1 0-1 0 0,1 0 0 0 0,0 1 0 0 0,-1-1 0 0 0,1 0 1 0 0,-1 0-1 0 0,1 1 0 0 0,-1-1 0 0 0,1 0 1 0 0,-1 1-1 0 0,0-1 0 0 0,1 1 0 0 0,-1-1 1 0 0,0 0-1 0 0,1 1 0 0 0,-1 0 0 0 0,0-1 0 0 0,0 1 1 0 0,1-1-1 0 0,-1 1 0 0 0,0 0 0 0 0,0 0 1 0 0,0-1-1 0 0,0 1 0 0 0,1 0 0 0 0,-1 0 1 0 0,0 0-1 0 0,0 0 0 0 0,0 0 0 0 0,0 0 0 0 0,0 0 1 0 0,0 0-30 0 0,-67-4-1470 0 0,62 4 1608 0 0,-27 3-160 0 0,0 1-1 0 0,0 1 1 0 0,0 2 0 0 0,0 2 0 0 0,1 0 0 0 0,1 3-1 0 0,0 0 1 0 0,1 2 0 0 0,0 1 0 0 0,1 2 0 0 0,-23 16 22 0 0,49-31-34 0 0,-1-1 0 0 0,1 1 0 0 0,0-1 0 0 0,0 1 0 0 0,0 0 0 0 0,0 0 0 0 0,0 0 0 0 0,1 0 0 0 0,-1 1 0 0 0,1-1 0 0 0,-1 1 0 0 0,1-1 0 0 0,0 1 1 0 0,0 0-1 0 0,0 0 0 0 0,0 0 0 0 0,1 0 0 0 0,-1 0 0 0 0,1 1 0 0 0,0-1 0 0 0,0 0 0 0 0,0 1 0 0 0,0-1 0 0 0,0 1 0 0 0,1-1 0 0 0,0 1 0 0 0,0-1 0 0 0,0 1 0 0 0,0-1 0 0 0,0 1 1 0 0,1-1-1 0 0,-1 1 0 0 0,1-1 0 0 0,0 0 0 0 0,0 1 0 0 0,0-1 0 0 0,0 0 0 0 0,1 0 0 0 0,0 1 0 0 0,-1-1 0 0 0,1 0 0 0 0,0 0 34 0 0,193 105 279 0 0,-112-71-518 0 0,188 117-898 0 0,-268-152 1133 0 0,-1 0 0 0 0,1 0 0 0 0,0 0 0 0 0,0 1 0 0 0,-1-1 0 0 0,0 1 0 0 0,1-1 0 0 0,-1 1 0 0 0,0 0 0 0 0,0 0 0 0 0,0 0 0 0 0,-1 1 0 0 0,1-1 0 0 0,-1 0 0 0 0,0 0 0 0 0,0 1 0 0 0,0-1 0 0 0,0 1 0 0 0,-1-1 0 0 0,1 1 0 0 0,-1-1 0 0 0,0 1 0 0 0,0 0 0 0 0,0-1 0 0 0,0 1 0 0 0,-1-1 0 0 0,1 1 0 0 0,-1-1 0 0 0,0 1 0 0 0,0-1 0 0 0,0 0 0 0 0,-1 1 0 0 0,1-1 0 0 0,-1 0 0 0 0,0 0 0 0 0,0 0 0 0 0,0 0 0 0 0,0 0 1 0 0,0-1-1 0 0,-1 1 0 0 0,1 0 0 0 0,-1-1 0 0 0,0 0 0 0 0,0 0 0 0 0,0 0 0 0 0,0 0 0 0 0,0 0 0 0 0,0 0 0 0 0,0-1 0 0 0,0 0 0 0 0,-1 1 0 0 0,0-1 4 0 0,-19 6 487 0 0,0-1 0 0 0,-1 0 1 0 0,1-2-1 0 0,-1-1 0 0 0,-1-1 1 0 0,1-1-1 0 0,0-1 0 0 0,-22-3-487 0 0,-15 2 281 0 0,-138-17 871 0 0,99 5-1952 0 0,-1 8-5255 0 0,105 7 888 0 0,0 0 1713 0 0</inkml:trace>
  <inkml:trace contextRef="#ctx0" brushRef="#br1" timeOffset="19590.438">16842 2045 7882 0 0,'0'0'590'0'0,"0"0"-69"0"0,0 0-205 0 0,0 0-324 0 0,0 0-272 0 0,0 0-160 0 0,0 0 9 0 0,0 0 151 0 0,0 0 204 0 0,0 0 174 0 0,0 0 76 0 0,0 0 10 0 0,0 0-7 0 0,-20 22-28 0 0,-63 70-7 0 0,80-88-122 0 0,-1 1 1 0 0,1-1-1 0 0,0 1 1 0 0,0 0-1 0 0,0 0 1 0 0,1 1-1 0 0,0-1 1 0 0,0 0-1 0 0,0 1 1 0 0,1-1-1 0 0,0 1 1 0 0,0 0-1 0 0,0-1 1 0 0,0 1-1 0 0,1 0 0 0 0,0-1 1 0 0,1 1-1 0 0,0 3-20 0 0,-1 15 76 0 0,-1-10 4 0 0,0 0 0 0 0,0 0 1 0 0,1-1-1 0 0,1 1 0 0 0,0 0 0 0 0,1-1 0 0 0,1 1 1 0 0,0-1-1 0 0,1 1 0 0 0,0-1 0 0 0,1 0 0 0 0,0-1 1 0 0,1 1-1 0 0,1-1 0 0 0,0 0 0 0 0,1-1 0 0 0,0 1 1 0 0,0-2-1 0 0,1 1 0 0 0,1-1 0 0 0,-1 0 0 0 0,7 3-80 0 0,1-20 6678 0 0,-18-73-5861 0 0,-60-15-1464 0 0,78 98-4752 0 0,22-1 6164 0 0,-37-2-960 0 0,15 3 292 0 0,0-1 0 0 0,0 0 0 0 0,0-2 0 0 0,0 0 0 0 0,0 0 0 0 0,-1-2 0 0 0,1 0 0 0 0,0-1 0 0 0,0-1 0 0 0,-1 0 0 0 0,0-1 0 0 0,0-1 0 0 0,0 0 0 0 0,-1-2 0 0 0,0 1 0 0 0,0-2 0 0 0,-1 0 0 0 0,0-1 0 0 0,0 0 0 0 0,-1-1 0 0 0,-1 0 0 0 0,0-1-1 0 0,-1-1 1 0 0,0 0 0 0 0,0 0 0 0 0,-2-1 0 0 0,5-7-97 0 0,-9 10 43 0 0,0 0-1 0 0,-1-1 0 0 0,0 0 0 0 0,0 1 0 0 0,-1-1 1 0 0,-1 0-1 0 0,0 0 0 0 0,0-1 0 0 0,-2 1 0 0 0,1 0 1 0 0,-1 0-1 0 0,-1-1 0 0 0,-1 1 0 0 0,-1-9-42 0 0,3 21-97 0 0,-1 1 1 0 0,1-1-1 0 0,0 0 1 0 0,-1 0-1 0 0,1 1 0 0 0,-1-1 1 0 0,1 0-1 0 0,0 0 1 0 0,-1 1-1 0 0,1-1 0 0 0,-1 0 1 0 0,1 0-1 0 0,0 0 0 0 0,-1 1 1 0 0,1-1-1 0 0,-1 0 1 0 0,1 0-1 0 0,-1 0 0 0 0,1 0 1 0 0,-1 0-1 0 0,1 0 0 0 0,-1 0 1 0 0,1 0-1 0 0,-1 0 1 0 0,1-1-1 0 0,0 1 0 0 0,-1 0 1 0 0,1 0-1 0 0,-1 0 1 0 0,1 0-1 0 0,-1-1 0 0 0,1 1 1 0 0,0 0-1 0 0,-1 0 97 0 0,-1 59-551 0 0,2-57 569 0 0,3 64-40 0 0,4 0 0 0 0,2-1 0 0 0,3 1 0 0 0,3-2 1 0 0,20 55 21 0 0,-21-73-6112 0 0,-10-38-3 0 0</inkml:trace>
  <inkml:trace contextRef="#ctx0" brushRef="#br1" timeOffset="19955.235">17680 2051 6689 0 0,'0'0'-185'0'0,"0"0"-267"0"0,0 0-210 0 0,0 0 18 0 0,0 0 292 0 0,0 0 207 0 0,0 0 81 0 0,0 0 101 0 0,0 0 150 0 0,0 0 108 0 0,0 0 74 0 0,0 0 14 0 0,2 33-15 0 0,6 104-32 0 0,-31 60 1083 0 0,33-97-680 0 0,49-66 2679 0 0,252-10-1279 0 0,-159-22-1639 0 0,-149-9-6014 0 0,-3 5 1729 0 0,0 0-1291 0 0</inkml:trace>
  <inkml:trace contextRef="#ctx0" brushRef="#br1" timeOffset="20222.143">17425 2234 6153 0 0,'0'0'1263'0'0,"0"0"-208"0"0,0 0-508 0 0,0 0-355 0 0,0 0-145 0 0,0 0 50 0 0,0 0 255 0 0,0 0 290 0 0,0 0 128 0 0,0 0 21 0 0,37-13-79 0 0,120-37-156 0 0,94 10 318 0 0,-160 42-3383 0 0,-4 0-3996 0 0,-69-2 1468 0 0</inkml:trace>
  <inkml:trace contextRef="#ctx0" brushRef="#br1" timeOffset="20490.16">17577 1834 7042 0 0,'0'0'318'0'0,"0"0"-246"0"0,0 0-257 0 0,0 0-75 0 0,0 0 72 0 0,34-7 76 0 0,110-20 40 0 0,8 28-57 0 0,-113 5 92 0 0,448 87-3169 0 0,-454-85-37 0 0</inkml:trace>
  <inkml:trace contextRef="#ctx0" brushRef="#br1" timeOffset="20939.131">18851 1870 6993 0 0,'0'0'495'0'0,"0"0"-372"0"0,0 0-534 0 0,0 0-218 0 0,0 0-39 0 0,0 0 78 0 0,0 0 167 0 0,0 0 165 0 0,0 0 180 0 0,0 0 188 0 0,0 0 150 0 0,0 0 133 0 0,0 0 53 0 0,-11 34 34 0 0,-35 108-32 0 0,38-28 224 0 0,10-83-506 0 0,2 1 0 0 0,0-1 1 0 0,2 1-1 0 0,2-1 0 0 0,0-1 0 0 0,3 0 0 0 0,10 22-166 0 0,48 46 4341 0 0,-68-98-2893 0 0,-1 0 172 0 0,0 0-41 0 0,-11-24 1118 0 0,-23-12-3914 0 0,29 31 1235 0 0,-11-10-204 0 0,1-1-1 0 0,1-1 1 0 0,0 0-1 0 0,1 0 1 0 0,1-1-1 0 0,1-1 1 0 0,1 0-1 0 0,0-1 1 0 0,1 0 0 0 0,1 0-1 0 0,1-1 1 0 0,1 0-1 0 0,1 0 1 0 0,1-1-1 0 0,1 1 1 0 0,0-8 186 0 0,3 25-61 0 0,1 1 0 0 0,0-1 0 0 0,0 0 0 0 0,0 0 0 0 0,0 1 0 0 0,0-1 0 0 0,1 0 0 0 0,-1 1 0 0 0,1-1 0 0 0,0 1 0 0 0,0 0 0 0 0,0 0 0 0 0,1 0 0 0 0,-1 0 0 0 0,1 0 0 0 0,0 0 1 0 0,-1 1-1 0 0,1-1 0 0 0,1 1 0 0 0,-1 0 0 0 0,0 0 0 0 0,0 0 0 0 0,1 0 0 0 0,-1 0 0 0 0,1 1 0 0 0,0-1 0 0 0,-1 1 0 0 0,1 0 0 0 0,0 1 0 0 0,0-1 0 0 0,-1 0 0 0 0,1 1 0 0 0,1 0 61 0 0,138-3-1192 0 0,-137 3 1226 0 0,26 2 0 0 0,-1 2-1 0 0,0 0 1 0 0,1 3 0 0 0,-2 0 0 0 0,1 2 0 0 0,-1 1 0 0 0,0 2 0 0 0,-1 0-1 0 0,-1 2 1 0 0,0 2 0 0 0,-1 0 0 0 0,0 2 0 0 0,20 18-34 0 0,-40-31-9 0 0,-1 1 1 0 0,0 1-1 0 0,0-1 1 0 0,0 1 0 0 0,-1 0-1 0 0,0 0 1 0 0,0 1-1 0 0,-1-1 1 0 0,0 1-1 0 0,0 0 1 0 0,-1 0-1 0 0,0 0 1 0 0,0 1-1 0 0,-1-1 1 0 0,0 1 0 0 0,-1 0-1 0 0,1-1 1 0 0,-2 1-1 0 0,1 0 1 0 0,-1 0-1 0 0,-1-1 1 0 0,0 1-1 0 0,0 0 1 0 0,0 0-1 0 0,-1-1 1 0 0,-1 1 0 0 0,1-1-1 0 0,-1 0 1 0 0,-1 0-1 0 0,0 0 1 0 0,0 0-1 0 0,0 0 1 0 0,-1-1-1 0 0,0 0 1 0 0,0 0-1 0 0,-1 0 1 0 0,0-1-1 0 0,0 0 1 0 0,-1 0 0 0 0,1 0-1 0 0,-4 1 9 0 0,-37 17 218 0 0,-1-2 1 0 0,-1-3-1 0 0,-1-1 0 0 0,0-3 0 0 0,-1-2 1 0 0,-1-2-1 0 0,0-3 0 0 0,0-1 0 0 0,-1-3 1 0 0,-39-3-219 0 0,23 4 120 0 0,-228 23-638 0 0,102-2-6349 0 0,150-19-1003 0 0</inkml:trace>
  <inkml:trace contextRef="#ctx0" brushRef="#br1" timeOffset="21791.378">16907 3338 1136 0 0,'0'0'1499'0'0,"0"0"-764"0"0,0 0-350 0 0,0 0-108 0 0,0 0-92 0 0,0 0-54 0 0,0 0-35 0 0,0 0-27 0 0,0 0-9 0 0,0 0-15 0 0,36-12 2 0 0,114-35 5 0 0,-43 36 70 0 0,-80 15-92 0 0,352 18 554 0 0,-372-23 2981 0 0,-35 7-2934 0 0,-3 3-657 0 0,0 2 0 0 0,0 2 1 0 0,1 1-1 0 0,1 1 0 0 0,0 1 1 0 0,1 2-1 0 0,1 1 1 0 0,1 0-1 0 0,0 3 0 0 0,2 0 1 0 0,0 1-1 0 0,2 1 0 0 0,0 1 1 0 0,2 1-1 0 0,1 1 0 0 0,1 1 1 0 0,-12 26 25 0 0,29-51 47 0 0,0-1 0 0 0,0 1 0 0 0,0 0 0 0 0,0 0 0 0 0,1 0 0 0 0,-1 0 0 0 0,1 0 0 0 0,-1 0 0 0 0,1 0 0 0 0,0 0 0 0 0,1 0 0 0 0,-1 0 0 0 0,0 0 0 0 0,1 0 0 0 0,0-1 0 0 0,-1 1 0 0 0,1 0 0 0 0,0 0 0 0 0,1 0 0 0 0,-1-1 0 0 0,0 1 0 0 0,1 0 0 0 0,-1-1 0 0 0,1 0 0 0 0,0 1 0 0 0,0-1 0 0 0,0 0 0 0 0,0 0 0 0 0,0 0 0 0 0,1 0 0 0 0,-1 0-1 0 0,1 0 1 0 0,-1-1 0 0 0,1 1 0 0 0,-1-1 0 0 0,1 0 0 0 0,0 0 0 0 0,0 0 0 0 0,0 0 0 0 0,-1 0 0 0 0,1 0 0 0 0,0-1 0 0 0,0 0 0 0 0,0 1 0 0 0,0-1 0 0 0,1 0-47 0 0,43 8 154 0 0,1-1 0 0 0,0-3 0 0 0,0-2-1 0 0,0-2 1 0 0,24-3-154 0 0,-41 2-707 0 0,56-8-5945 0 0,-78 7 1868 0 0</inkml:trace>
  <inkml:trace contextRef="#ctx0" brushRef="#br1" timeOffset="22092.356">17019 3612 6681 0 0,'0'0'3105'0'0,"0"0"-1473"0"0,0 0-937 0 0,0 0-521 0 0,0 0-241 0 0,0 0-60 0 0,32-12 11 0 0,106-36 34 0 0,48 24-12 0 0,-48 9 46 0 0,11-1-1235 0 0,-52 11-3144 0 0,-71 5-1616 0 0</inkml:trace>
  <inkml:trace contextRef="#ctx0" brushRef="#br1" timeOffset="22378.427">17796 3700 6553 0 0,'0'0'-216'0'0,"0"0"-216"0"0,0 0-68 0 0,0 0 315 0 0,0 0 243 0 0,0 0 175 0 0,0 0 149 0 0,0 0 210 0 0,0 0 250 0 0,0 0 217 0 0,0 0 132 0 0,0 0-3 0 0,0 0-121 0 0,22 11-196 0 0,70 30-216 0 0,-86-38-589 0 0,1 0 1 0 0,0-1 0 0 0,0 0 0 0 0,0-1 0 0 0,0 1 0 0 0,0-1 0 0 0,1-1 0 0 0,-1 1 0 0 0,0-1 0 0 0,0-1 0 0 0,0 1 0 0 0,1-1 0 0 0,-1-1 0 0 0,0 1 0 0 0,2-2-67 0 0,13-1 128 0 0,-9 4-30 0 0,-1-1 1 0 0,0 0-1 0 0,0-1 1 0 0,1 0-1 0 0,-1 0 1 0 0,-1-1-1 0 0,1-1 1 0 0,0 0-1 0 0,-1-1 1 0 0,0 0-1 0 0,0-1 1 0 0,0 0-1 0 0,-1-1 1 0 0,0 0-1 0 0,0 0 1 0 0,-1-1-1 0 0,0 0 1 0 0,0-1-1 0 0,-1 0 0 0 0,0 0 1 0 0,0-1-1 0 0,-1 0 1 0 0,0-1-1 0 0,-1 1 1 0 0,-1-1-1 0 0,1 0 1 0 0,-2-1-1 0 0,1 1 1 0 0,-2-1-1 0 0,0 0 1 0 0,0 0-1 0 0,-1 0 1 0 0,0-4-99 0 0,-5 8-113 0 0,-1 1 0 0 0,0-1 0 0 0,0 1 0 0 0,-1 0 1 0 0,0 0-1 0 0,-1 0 0 0 0,1 0 0 0 0,-1 1 0 0 0,0 0 0 0 0,-1 0 0 0 0,0 1 1 0 0,1 0-1 0 0,-2 0 0 0 0,1 0 0 0 0,-1 1 0 0 0,1 0 0 0 0,-1 1 0 0 0,0-1 1 0 0,0 2-1 0 0,-1-1 0 0 0,1 1 0 0 0,0 0 0 0 0,-1 1 0 0 0,0 0 0 0 0,1 0 1 0 0,-1 1-1 0 0,1 0 0 0 0,-1 1 0 0 0,-1 0 113 0 0,-10-3-65 0 0,0 2-1 0 0,0 0 1 0 0,-1 1 0 0 0,1 1-1 0 0,0 1 1 0 0,0 1 0 0 0,1 1-1 0 0,-1 0 1 0 0,1 2 0 0 0,0 0-1 0 0,1 1 1 0 0,-1 1 0 0 0,2 0-1 0 0,-1 2 1 0 0,1 0 0 0 0,1 1-1 0 0,0 0 1 0 0,1 1-1 0 0,0 1 1 0 0,1 1 0 0 0,1 0-1 0 0,0 1 1 0 0,1 0 0 0 0,1 1-1 0 0,-7 12 66 0 0,16-24-55 0 0,0 0 0 0 0,0 1-1 0 0,1-1 1 0 0,0 1 0 0 0,0-1-1 0 0,0 1 1 0 0,0-1-1 0 0,1 1 1 0 0,0 0 0 0 0,0-1-1 0 0,1 1 1 0 0,0-1 0 0 0,0 1-1 0 0,0-1 1 0 0,0 1-1 0 0,1-1 1 0 0,0 0 0 0 0,0 1-1 0 0,0-1 1 0 0,1 0 0 0 0,0 0-1 0 0,0-1 1 0 0,0 1-1 0 0,0-1 1 0 0,1 1 0 0 0,0-1-1 0 0,0 0 1 0 0,0 0 0 0 0,0-1-1 0 0,1 1 1 0 0,-1-1-1 0 0,1 0 1 0 0,0 0 0 0 0,0-1-1 0 0,0 1 1 0 0,0-1 0 0 0,0 0-1 0 0,1 0 1 0 0,-1-1-1 0 0,1 0 1 0 0,-1 0 0 0 0,1 0-1 0 0,-1-1 1 0 0,1 1 0 0 0,0-1-1 0 0,0-1 56 0 0,79 13-4639 0 0,-56-10-1008 0 0</inkml:trace>
  <inkml:trace contextRef="#ctx0" brushRef="#br1" timeOffset="22993.528">18520 3247 5377 0 0,'0'0'556'0'0,"0"0"-328"0"0,0 0-401 0 0,0 0-23 0 0,0 0 123 0 0,0 0 123 0 0,0 0 94 0 0,0 0 68 0 0,0 0 111 0 0,0 0 109 0 0,0 0 14 0 0,-2 35-33 0 0,-5 111-86 0 0,33-21 586 0 0,-15-101 83 0 0,-21-32 5475 0 0,9 7-6512 0 0,-123-116-1668 0 0,125 117 1686 0 0,0 0 0 0 0,-1 0 0 0 0,1 0 0 0 0,0 0 0 0 0,0 0 0 0 0,-1 0-1 0 0,1 0 1 0 0,0 0 0 0 0,-1 0 0 0 0,1 0 0 0 0,0-1 0 0 0,-1 1 0 0 0,1 0-1 0 0,0 0 1 0 0,-1-1 0 0 0,1 1 0 0 0,-1 0 0 0 0,1-1 0 0 0,0 1 0 0 0,-1-1-1 0 0,1 1 1 0 0,-1-1 0 0 0,1 1 0 0 0,-1-1 0 0 0,0 1 0 0 0,1-1 0 0 0,-1 0-1 0 0,1 1 1 0 0,-1-1 0 0 0,0 1 0 0 0,0-1 0 0 0,1 0 0 0 0,-1 1 0 0 0,0-1-1 0 0,0 0 1 0 0,0 1 0 0 0,0-1 0 0 0,0 0 0 0 0,1 1 0 0 0,-1-1 0 0 0,-1 0-1 0 0,1 0 1 0 0,0 1 0 0 0,0-1 0 0 0,0 0 0 0 0,0 1 0 0 0,0-1 0 0 0,-1 0-1 0 0,1 1 1 0 0,0-1 0 0 0,0 0 0 0 0,-1 1 0 0 0,1-1 0 0 0,-1 1 0 0 0,1-1-1 0 0,0 1 1 0 0,-1-1 0 0 0,1 1 0 0 0,-1-1 0 0 0,1 1 0 0 0,-1-1 0 0 0,0 1-1 0 0,1-1 1 0 0,-1 1 0 0 0,0 0 23 0 0,132 107 937 0 0,-101-79-827 0 0,1-1 1 0 0,1-2 0 0 0,2-1-1 0 0,0-1 1 0 0,1-2 0 0 0,2-1-1 0 0,12 3-110 0 0,-30-16 189 0 0,0 0 0 0 0,0-1 0 0 0,0-1 0 0 0,1-1-1 0 0,0 0 1 0 0,0-2 0 0 0,0 0 0 0 0,0-2 0 0 0,1 0 0 0 0,14-2-189 0 0,-29 0 142 0 0,1 0 0 0 0,-1 0 1 0 0,0-1-1 0 0,0 0 1 0 0,0 0-1 0 0,0 0 1 0 0,0-1-1 0 0,-1 1 0 0 0,1-1 1 0 0,-1-1-1 0 0,0 1 1 0 0,-1-1-1 0 0,1 0 1 0 0,-1 0-1 0 0,0 0 0 0 0,0-1 1 0 0,0 1-1 0 0,-1-1 1 0 0,0 0-1 0 0,0 0 1 0 0,0 0-1 0 0,-1-1 0 0 0,0 1 1 0 0,0-1-1 0 0,-1 1 1 0 0,1-1-1 0 0,-1 1 0 0 0,-1-7-142 0 0,3-9 74 0 0,-2 0 0 0 0,0 1 0 0 0,-2-1 0 0 0,0 0-1 0 0,-2 0 1 0 0,0 1 0 0 0,-1-1 0 0 0,-4-6-74 0 0,-3-8-28 0 0,-3 1 0 0 0,-1 0 0 0 0,-1 0 1 0 0,-2 2-1 0 0,-1 0 0 0 0,-2 2 0 0 0,-1 0 0 0 0,-20-21 28 0 0,42 52-108 0 0,0 1-1 0 0,0-1 1 0 0,0 1 0 0 0,0 0-1 0 0,0-1 1 0 0,0 1-1 0 0,0-1 1 0 0,0 1 0 0 0,-1-1-1 0 0,1 1 1 0 0,0-1 0 0 0,0 1-1 0 0,-1 0 1 0 0,1-1-1 0 0,0 1 1 0 0,-1-1 0 0 0,1 0-1 0 0,-1 1 1 0 0,1-1-1 0 0,0 1 1 0 0,-1-1 0 0 0,1 0-1 0 0,-1 1 1 0 0,1-1 0 0 0,-1 0-1 0 0,1 1 1 0 0,-1-1-1 0 0,0 0 1 0 0,1 0 0 0 0,-1 0-1 0 0,1 1 1 0 0,-1-1-1 0 0,1 0 1 0 0,-1 0 0 0 0,0 0-1 0 0,1 0 1 0 0,-1 0 0 0 0,1 0-1 0 0,-1 0 1 0 0,0 0-1 0 0,1 0 1 0 0,-1 0 0 0 0,1-1-1 0 0,-1 1 1 0 0,1 0-1 0 0,-1 0 1 0 0,0-1 0 0 0,1 1-1 0 0,-1 0 1 0 0,1 0 0 0 0,-1-1 108 0 0,22 61-3117 0 0,39 4-3417 0 0,-47-52 565 0 0</inkml:trace>
  <inkml:trace contextRef="#ctx0" brushRef="#br1" timeOffset="23460.799">19672 3131 10962 0 0,'0'0'1858'0'0,"0"0"-315"0"0,0 0-804 0 0,0 0-730 0 0,0 0-433 0 0,0 0-213 0 0,0 0 3 0 0,0 0 197 0 0,0 0 109 0 0,0 0 24 0 0,0 0 33 0 0,0 0 24 0 0,0 0 62 0 0,-21 17 91 0 0,-63 58 88 0 0,82-73 16 0 0,-1 0 1 0 0,1 0-1 0 0,0-1 1 0 0,1 1-1 0 0,-1 1 1 0 0,0-1-1 0 0,0 0 1 0 0,1 0-1 0 0,0 1 0 0 0,-1-1 1 0 0,1 1-1 0 0,0-1 1 0 0,0 1-1 0 0,0-1 1 0 0,1 1-1 0 0,-1 0 1 0 0,0-1-1 0 0,1 1 1 0 0,0 0-1 0 0,0-1 1 0 0,0 1-1 0 0,0 0 0 0 0,0 0 1 0 0,0-1-1 0 0,1 1 1 0 0,-1 1-11 0 0,2 10 109 0 0,1 6 48 0 0,1 1 0 0 0,1-1 0 0 0,0 0 0 0 0,2 0 0 0 0,0 0-1 0 0,2-1 1 0 0,0 0 0 0 0,0-1 0 0 0,2 0 0 0 0,0 0 0 0 0,2-2 0 0 0,0 1-1 0 0,10 9-156 0 0,21 33-182 0 0,-39-34 1227 0 0,-38-35 656 0 0,10 1-1276 0 0,-225-27-664 0 0,248 36 215 0 0,0 1 0 0 0,1-1-1 0 0,-1 0 1 0 0,0 1 0 0 0,0-1 0 0 0,0 1-1 0 0,1-1 1 0 0,-1 1 0 0 0,0-1-1 0 0,0 0 1 0 0,0 1 0 0 0,0-1 0 0 0,0 1-1 0 0,1-1 1 0 0,-1 1 0 0 0,0-1-1 0 0,0 1 1 0 0,0-1 0 0 0,0 1 0 0 0,-1-1-1 0 0,1 1 1 0 0,0-1 0 0 0,0 1-1 0 0,0-1 1 0 0,0 1 0 0 0,0-1 0 0 0,-1 1-1 0 0,1-1 1 0 0,0 0 0 0 0,0 1-1 0 0,-1-1 1 0 0,1 1 0 0 0,0-1 0 0 0,-1 0-1 0 0,1 1 1 0 0,0-1 0 0 0,-1 0-1 0 0,1 1 1 0 0,0-1 0 0 0,-1 0 0 0 0,1 0-1 0 0,-1 1 1 0 0,1-1 0 0 0,-1 0-1 0 0,1 0 1 0 0,-1 0 0 0 0,1 0 0 0 0,-1 1-1 0 0,1-1 1 0 0,-1 0 0 0 0,1 0-1 0 0,-1 0 1 0 0,1 0 0 0 0,0 0 0 0 0,-1 0-1 0 0,1 0 1 0 0,-1-1 0 0 0,1 1-1 0 0,-1 0 1 0 0,0 0 24 0 0,36 22 277 0 0,12-10 46 0 0,1-1 1 0 0,1-3-1 0 0,-1-2 0 0 0,1-2 1 0 0,0-1-1 0 0,0-4 0 0 0,25-3-323 0 0,-57 4 92 0 0,1-1-1 0 0,-1 0 0 0 0,1-1 1 0 0,-1-1-1 0 0,0-1 1 0 0,0-1-1 0 0,-1 0 0 0 0,1-1 1 0 0,-1 0-1 0 0,0-2 1 0 0,12-7-92 0 0,-27 14-90 0 0,-1 1 1 0 0,1-1 0 0 0,-1 1-1 0 0,1-1 1 0 0,-1 1 0 0 0,0-1-1 0 0,1 1 1 0 0,-1-1 0 0 0,0 0-1 0 0,1 1 1 0 0,-1-1 0 0 0,0 0-1 0 0,0 1 1 0 0,0-1 0 0 0,0 0-1 0 0,1 1 1 0 0,-1-1 0 0 0,0 0-1 0 0,0 1 1 0 0,0-1-1 0 0,0 0 1 0 0,0 1 0 0 0,-1-1-1 0 0,1 0 1 0 0,0 1 0 0 0,0-1-1 0 0,0 0 1 0 0,-1 1 0 0 0,1-1-1 0 0,0 1 1 0 0,0-1 0 0 0,-1 0-1 0 0,1 1 1 0 0,-1-1 0 0 0,1 1-1 0 0,-1-1 1 0 0,1 1 0 0 0,0-1-1 0 0,-1 1 1 0 0,0 0 0 0 0,1-1-1 0 0,-1 1 1 0 0,1-1 0 0 0,-1 1-1 0 0,1 0 1 0 0,-1 0 0 0 0,0-1-1 0 0,1 1 1 0 0,-1 0 0 0 0,0 0-1 0 0,1 0 1 0 0,-1 0 0 0 0,0-1-1 0 0,1 1 1 0 0,-1 0 0 0 0,0 0-1 0 0,1 0 1 0 0,-1 1-1 0 0,0-1 1 0 0,1 0 0 0 0,-1 0-1 0 0,0 0 1 0 0,1 0 0 0 0,-1 1 89 0 0,-51-9-4873 0 0,51 8 4685 0 0,-28-2-2902 0 0,8 2-1844 0 0</inkml:trace>
  <inkml:trace contextRef="#ctx0" brushRef="#br1" timeOffset="23708.674">19257 3300 15235 0 0,'0'0'1674'0'0,"0"0"-404"0"0,0 0-618 0 0,0 0-402 0 0,0 0-216 0 0,39-30-104 0 0,124-93-4 0 0,-44 58 10 0 0,-82 54 57 0 0,202-68-2047 0 0,-202 68 1216 0 0,-1 2 0 0 0,1 2 0 0 0,1 2 1 0 0,-1 1-1 0 0,1 1 0 0 0,-1 3 0 0 0,1 1 1 0 0,0 1-1 0 0,2 3 838 0 0,-17-1-9306 0 0</inkml:trace>
  <inkml:trace contextRef="#ctx0" brushRef="#br2" timeOffset="31288.741">7162 1089 3465 0 0,'0'0'651'0'0,"0"0"-21"0"0,0 0-3 0 0,0 0-35 0 0,0 0-106 0 0,0 0-141 0 0,0 0-172 0 0,0 0-173 0 0,0 0-105 0 0,0 0-62 0 0,0 0-33 0 0,-5-1 32 0 0,-31-9 509 0 0,-1 2-1 0 0,0 1 1 0 0,0 2-1 0 0,0 2 1 0 0,-1 1-1 0 0,1 2 1 0 0,-24 4-341 0 0,-44 20-3 0 0,2 6 1 0 0,1 3-1 0 0,2 5 1 0 0,-15 12 2 0 0,-5 0 4 0 0,-130 61-122 0 0,-168 105 118 0 0,198-86-10 0 0,6 10-1 0 0,-120 106 11 0 0,-29 29 119 0 0,-292 219 371 0 0,-296 384-432 0 0,943-871-55 0 0,-164 143 2 0 0,7 7 1 0 0,7 6-1 0 0,8 8 0 0 0,7 6 1 0 0,-28 57-6 0 0,139-183 10 0 0,-36 57-95 0 0,4 3 0 0 0,-41 103 85 0 0,-122 321-194 0 0,-106 85 656 0 0,192-375-320 0 0,-194 463-80 0 0,274-566-81 0 0,7 4 1 0 0,6 1 0 0 0,7 3-1 0 0,-17 124 19 0 0,48-205-96 0 0,2 1 0 0 0,4-1-1 0 0,2 1 1 0 0,8 65 96 0 0,5-76-112 0 0,3-1 0 0 0,3 0 0 0 0,2-2-1 0 0,3 0 1 0 0,1-1 0 0 0,4-2 0 0 0,1 0 0 0 0,3-2 0 0 0,2-1-1 0 0,3-2 1 0 0,26 28 112 0 0,51 53 92 0 0,5-5 1 0 0,6-5-1 0 0,5-5 0 0 0,133 88-92 0 0,18 20 181 0 0,-142-107-42 0 0,4-6 1 0 0,5-7-1 0 0,4-6 0 0 0,10-4-139 0 0,42 11 389 0 0,5-9 0 0 0,60 12-389 0 0,666 187-70 0 0,-406-159-566 0 0,6-23-1 0 0,369 23 637 0 0,-55-9-190 0 0,1276 199-1266 0 0,-575-145 1509 0 0,1165-110 576 0 0,-1811-101 720 0 0,571-106-1349 0 0,971-233 480 0 0,-1409 143 769 0 0,757-281-1249 0 0,-1086 256 1591 0 0,116-86-1591 0 0,-326 125 2311 0 0,424-254-2311 0 0,-775 373 224 0 0,-5-6 0 0 0,-4-6 0 0 0,-5-6 0 0 0,-5-6 0 0 0,-5-5 0 0 0,-6-6 0 0 0,-6-4 0 0 0,-5-5 0 0 0,-7-4 0 0 0,-4-8-224 0 0,595-954 424 0 0,-620 983-365 0 0,-4-3-1 0 0,-7-3 1 0 0,-5-2 0 0 0,-6-3-1 0 0,-5-1 1 0 0,-7-2-1 0 0,-5-2 1 0 0,-6-1-1 0 0,-7 0 1 0 0,-2-86-59 0 0,-16 55 6 0 0,-7 0 0 0 0,-7 1 1 0 0,-8 1-1 0 0,-33-116-6 0 0,16 116-77 0 0,-6 2 0 0 0,-8 1 0 0 0,-7 4 0 0 0,-6 2 0 0 0,-80-132 77 0 0,57 150-18 0 0,-7 4 1 0 0,-5 5 0 0 0,-6 4 0 0 0,-5 5-1 0 0,-6 5 1 0 0,-29-16 17 0 0,-203-154 665 0 0,-258-156-665 0 0,295 247 82 0 0,-7 14 0 0 0,-8 14 0 0 0,-7 15 0 0 0,-163-44-82 0 0,-388-127 186 0 0,-28 35-186 0 0,-316-26 109 0 0,512 180-670 0 0,-5 32 0 0 0,-4 31 1 0 0,-2 32-1 0 0,-556 47 561 0 0,148 70-3380 0 0,3 50 0 0 0,-538 153 3380 0 0,329 3-5201 0 0,1072-221 889 0 0</inkml:trace>
  <inkml:trace contextRef="#ctx0" brushRef="#br2" timeOffset="32197.675">341 8777 4849 0 0,'0'0'547'0'0,"0"0"260"0"0,0 0 180 0 0,-32-18 63 0 0,-157-94 553 0 0,77 17 2208 0 0,105 78-1695 0 0,7 17-2200 0 0,0 1-1 0 0,0-1 1 0 0,0 1-1 0 0,1-1 1 0 0,-1 1-1 0 0,0-1 1 0 0,0 0 0 0 0,0 1-1 0 0,1-1 1 0 0,-1 1-1 0 0,0-1 1 0 0,1 0-1 0 0,-1 1 1 0 0,0-1 0 0 0,1 0-1 0 0,-1 1 1 0 0,0-1-1 0 0,1 0 1 0 0,-1 0-1 0 0,1 1 1 0 0,-1-1 0 0 0,0 0-1 0 0,1 0 1 0 0,-1 0-1 0 0,1 1 1 0 0,-1-1-1 0 0,1 0 1 0 0,-1 0 0 0 0,1 0-1 0 0,-1 0 1 0 0,0 0-1 0 0,1 0 1 0 0,-1 0-1 0 0,1 0 1 0 0,-1 0 0 0 0,1 0-1 0 0,-1 0 1 0 0,1 0-1 0 0,-1-1 1 0 0,1 1-1 0 0,-1 0 1 0 0,1 0 0 0 0,-1 0-1 0 0,0-1 1 0 0,1 1-1 0 0,-1 0 1 0 0,1 0-1 0 0,-1-1 1 0 0,0 1 0 0 0,1 0-1 0 0,-1-1 1 0 0,0 1 84 0 0,23 60 4 0 0,-3 2 1 0 0,-3 0-1 0 0,-3 1 1 0 0,-2 0-1 0 0,-3 1 1 0 0,-3 0-1 0 0,-3 1 1 0 0,-2-1-1 0 0,-5 23-4 0 0,4-19 10 0 0,16 1599 557 0 0,20-65-540 0 0,22-73 255 0 0,-25-886-77 0 0,130 1638-899 0 0,-149-2046-6851 0 0,-14-204 3273 0 0</inkml:trace>
  <inkml:trace contextRef="#ctx0" brushRef="#br2" timeOffset="33320.353">26286 6294 4257 0 0,'0'0'1323'0'0,"0"0"-126"0"0,0 0-82 0 0,0 0-110 0 0,0 0-127 0 0,0 0-181 0 0,0 0-165 0 0,0 0-123 0 0,0 0-51 0 0,0 0-34 0 0,0 0 17 0 0,-14-19 50 0 0,-41-57 48 0 0,42 5 2933 0 0,32-28-12 0 0,-19 150-5541 0 0,-14 171 1481 0 0,-68 216 602 0 0,20 4 0 0 0,18 3-1 0 0,15 284 99 0 0,41-105 1022 0 0,51 266-1022 0 0,-30-566 222 0 0,-15 1 0 0 0,-14 0 1 0 0,-37 318-223 0 0,-31-217 673 0 0,-61 182-673 0 0,47-248 614 0 0,37-162-260 0 0,8 2 1 0 0,9 0-1 0 0,9 2 0 0 0,9 0 1 0 0,14 106-355 0 0,35 366 524 0 0,-44-669-567 0 0,0-1-1 0 0,0 1 1 0 0,-1-1-1 0 0,0 1 1 0 0,0-1 0 0 0,0 1-1 0 0,0-1 1 0 0,-1 0-1 0 0,0 0 1 0 0,0 0 0 0 0,0-1-1 0 0,0 1 1 0 0,-1 0-1 0 0,1-1 1 0 0,-1 0 0 0 0,0 0-1 0 0,0 0 1 0 0,0-1-1 0 0,0 1 1 0 0,0-1 0 0 0,-1 0-1 0 0,1 0 44 0 0,-63 26-3613 0 0,-40-18-7892 0 0,81-10 5484 0 0</inkml:trace>
  <inkml:trace contextRef="#ctx0" brushRef="#br2" timeOffset="34580.466">5077 2765 11138 0 0,'0'0'2019'0'0,"0"0"-2"0"0,0 0-365 0 0,0 0-423 0 0,0 0-332 0 0,0 0-257 0 0,0 0-177 0 0,0 0-132 0 0,0 0-119 0 0,0 0-140 0 0,0 0-190 0 0,-2-25-228 0 0,-4-75-130 0 0,6 100 457 0 0,0 1 0 0 0,1-1 0 0 0,-1 1 1 0 0,0 0-1 0 0,1-1 0 0 0,-1 1 0 0 0,0-1 0 0 0,1 1 1 0 0,-1-1-1 0 0,1 1 0 0 0,-1-1 0 0 0,1 1 1 0 0,-1-1-1 0 0,1 0 0 0 0,0 1 0 0 0,-1-1 1 0 0,1 0-1 0 0,-1 1 0 0 0,1-1 0 0 0,0 0 1 0 0,-1 0-1 0 0,1 1 0 0 0,0-1 0 0 0,-1 0 1 0 0,1 0-1 0 0,0 0 0 0 0,-1 0 0 0 0,1 0 1 0 0,0 0-1 0 0,-1 0 0 0 0,1 0 0 0 0,0 0 1 0 0,-1-1-1 0 0,1 1 0 0 0,0 0 0 0 0,-1 0 1 0 0,1-1-1 0 0,-1 1 0 0 0,1 0 0 0 0,0 0 1 0 0,-1-1-1 0 0,1 1 0 0 0,-1-1 0 0 0,1 1 0 0 0,-1-1 1 0 0,1 1-1 0 0,-1-1 0 0 0,1 1 0 0 0,-1-1 1 0 0,0 1-1 0 0,1-1 0 0 0,-1 1 0 0 0,0-1 1 0 0,1 0-1 0 0,-1 1 0 0 0,0-1 0 0 0,0 0 1 0 0,0 1-1 0 0,1-1 0 0 0,-1 1 0 0 0,0-1 19 0 0,1 1-26 0 0,26 32-85 0 0,0 1 0 0 0,-2 1 0 0 0,-2 1 1 0 0,-1 1-1 0 0,-2 0 0 0 0,12 32 111 0 0,22 36-53 0 0,-18-43-50 0 0,3-2 1 0 0,2-2-1 0 0,2-2 0 0 0,35 33 103 0 0,-71-81-640 0 0,5 6 608 0 0,-2-6-8500 0 0,-13-9 306 0 0</inkml:trace>
  <inkml:trace contextRef="#ctx0" brushRef="#br2" timeOffset="34931.726">4601 2933 16067 0 0,'0'0'1126'0'0,"0"0"20"0"0,0 0-42 0 0,0 0-217 0 0,0 0-277 0 0,0 0-216 0 0,-12-33-210 0 0,-30-103-129 0 0,41 132-53 0 0,1 1 0 0 0,-1 0 1 0 0,1 0-1 0 0,0-1 1 0 0,0 1-1 0 0,0 0 1 0 0,0-1-1 0 0,1 1 1 0 0,-1 0-1 0 0,1 0 0 0 0,0-1 1 0 0,0 1-1 0 0,0 0 1 0 0,0 0-1 0 0,1 0 1 0 0,-1 0-1 0 0,1 0 1 0 0,0 0-1 0 0,0 1 0 0 0,0-1 1 0 0,0 0-1 0 0,0 1 1 0 0,0 0-1 0 0,1-1 1 0 0,-1 1-1 0 0,1 0 1 0 0,0 0-1 0 0,-1 1 0 0 0,4-2-2 0 0,8-8 23 0 0,52-48 51 0 0,2 3 1 0 0,3 3 0 0 0,2 3-1 0 0,3 3 1 0 0,1 4-1 0 0,2 3 1 0 0,1 3-1 0 0,15 0-74 0 0,-51 24-394 0 0,1 3-1 0 0,0 1 1 0 0,1 2 0 0 0,-1 2-1 0 0,2 2 1 0 0,0 2 394 0 0,60 6-3731 0 0,-2 9-3307 0 0,-74-8-425 0 0</inkml:trace>
  <inkml:trace contextRef="#ctx0" brushRef="#br2" timeOffset="35490.71">6010 2554 5649 0 0,'0'0'163'0'0,"0"0"-362"0"0,0 0 34 0 0,0 0 349 0 0,0 0 163 0 0,0 0-18 0 0,0 0-61 0 0,0 0-12 0 0,0 0 31 0 0,8 32 30 0 0,36 158 307 0 0,43-15 1336 0 0,-78-161-1582 0 0,-12-21 7230 0 0,0-6-5817 0 0,-6-19-2484 0 0,-15-18 803 0 0,2-2-1 0 0,3 0 1 0 0,1-1 0 0 0,4-1 0 0 0,1-1-1 0 0,3 1 1 0 0,2-2 0 0 0,1-28-110 0 0,11 73-12 0 0,1 0-1 0 0,1 0 1 0 0,0 0 0 0 0,0 0 0 0 0,1 1 0 0 0,1 0 0 0 0,-1 1 0 0 0,2 0 0 0 0,-1 0 0 0 0,1 0 0 0 0,0 1 0 0 0,1 1 0 0 0,0-1 0 0 0,0 2 0 0 0,1-1 0 0 0,0 1 0 0 0,0 1 0 0 0,0 0-1 0 0,1 1 1 0 0,-1 0 0 0 0,1 0 0 0 0,0 1 0 0 0,0 1 0 0 0,3 0 12 0 0,155-23-899 0 0,-165 73-842 0 0,-15-22 1732 0 0,-1-1 0 0 0,-1 0 0 0 0,-1 0 0 0 0,-1-2 0 0 0,-1 0 0 0 0,-1 0 0 0 0,-1-2 1 0 0,-11 11 8 0 0,18-20-1 0 0,-128 99 255 0 0,136-110-282 0 0,1 0 0 0 0,0 0 0 0 0,0 1 0 0 0,0-1-1 0 0,0 0 1 0 0,0 1 0 0 0,0-1 0 0 0,0 0 0 0 0,0 1 0 0 0,0 0-1 0 0,1-1 1 0 0,-1 1 0 0 0,1-1 0 0 0,-1 1 0 0 0,1 0-1 0 0,0-1 1 0 0,-1 1 0 0 0,1 0 0 0 0,0-1 0 0 0,0 1 0 0 0,0 0-1 0 0,0 0 1 0 0,1-1 0 0 0,-1 1 0 0 0,0 0 0 0 0,1-1 0 0 0,-1 1-1 0 0,1 0 1 0 0,-1-1 0 0 0,1 1 0 0 0,0-1 0 0 0,0 1-1 0 0,0-1 1 0 0,0 1 0 0 0,0-1 0 0 0,0 0 0 0 0,0 0 0 0 0,0 1-1 0 0,0-1 1 0 0,1 0 0 0 0,-1 0 0 0 0,0 0 0 0 0,1 0-1 0 0,-1 0 1 0 0,1 0 0 0 0,-1-1 0 0 0,1 1 0 0 0,0-1 0 0 0,-1 1 28 0 0,81 37 63 0 0,-29-28-69 0 0,0-1 0 0 0,1-4 0 0 0,0-1 1 0 0,0-3-1 0 0,0-2 0 0 0,23-5 6 0 0,-27 3-564 0 0,42-2-2977 0 0,-33 1-5154 0 0,-49 4 5613 0 0</inkml:trace>
  <inkml:trace contextRef="#ctx0" brushRef="#br2" timeOffset="36068.126">7116 1929 19844 0 0,'0'0'74'0'0,"0"0"-472"0"0,0 0-609 0 0,0 0-221 0 0,0 0 84 0 0,0 0 410 0 0,0 0 517 0 0,0 0 162 0 0,0 0 61 0 0,0 0 19 0 0,3 39 11 0 0,7 125-3 0 0,-9-134-16 0 0,-1 0-1 0 0,-2 0 1 0 0,0 0-1 0 0,-2 0 1 0 0,-2 0 0 0 0,0 0-1 0 0,-3 0-16 0 0,-7 40 18 0 0,7-6 754 0 0,15-88 964 0 0,50-325-3009 0 0,-54 324 1300 0 0,-1-6 126 0 0,1 0 0 0 0,2 0 0 0 0,1 1 0 0 0,1 0 0 0 0,1 0 0 0 0,2 0 0 0 0,1 1 0 0 0,2 0 0 0 0,11-21-153 0 0,-19 48-47 0 0,-1 1 1 0 0,1-1 0 0 0,0 1-1 0 0,-1 0 1 0 0,1 0-1 0 0,0 1 1 0 0,0-1-1 0 0,0 1 1 0 0,0 0 0 0 0,-1 0-1 0 0,1 0 1 0 0,0 0-1 0 0,0 1 1 0 0,0 0-1 0 0,0-1 1 0 0,-1 1 0 0 0,1 1-1 0 0,0-1 1 0 0,-1 0-1 0 0,1 1 1 0 0,-1 0-1 0 0,1 0 1 0 0,-1 0 0 0 0,0 0-1 0 0,0 1 1 0 0,0-1-1 0 0,0 1 1 0 0,0-1-1 0 0,-1 1 1 0 0,1 0 0 0 0,-1 0-1 0 0,0 1 1 0 0,0-1-1 0 0,0 0 1 0 0,0 1-1 0 0,1 1 47 0 0,11 9 77 0 0,23 21-44 0 0,2-2 1 0 0,1-2 0 0 0,1-2-1 0 0,2-1 1 0 0,0-3-1 0 0,2-1 1 0 0,1-2 0 0 0,1-2-1 0 0,0-3 1 0 0,44 10-34 0 0,125 17-496 0 0,-285-3-476 0 0,-129 48 1111 0 0,-4-8 0 0 0,-3-9 1 0 0,-3-8-1 0 0,-14-8-139 0 0,71-24-975 0 0,51-14-6905 0 0,91-16 897 0 0</inkml:trace>
  <inkml:trace contextRef="#ctx0" brushRef="#br2" timeOffset="36677.239">8270 1693 13419 0 0,'0'0'2227'0'0,"0"0"-1277"0"0,0 0-396 0 0,0 0-291 0 0,0 0-574 0 0,0 0-594 0 0,0 0-189 0 0,0 0 122 0 0,0 0 359 0 0,0 0 403 0 0,0 0 129 0 0,0 0 59 0 0,-23 26 85 0 0,-76 84 29 0 0,86-95-53 0 0,1 1-1 0 0,0 1 0 0 0,1 0 1 0 0,1 1-1 0 0,1-1 0 0 0,1 2 1 0 0,0-1-1 0 0,-4 18-38 0 0,1-5 37 0 0,-25 137 683 0 0,55-182 2741 0 0,-5-4-3397 0 0,0 0-1 0 0,-2 0 1 0 0,0-2 0 0 0,-1 1-1 0 0,-1-2 1 0 0,-1 1 0 0 0,-1-1-1 0 0,-1-1 1 0 0,0 1-1 0 0,-2-1 1 0 0,0 0 0 0 0,-2 0-1 0 0,0-1 1 0 0,-1-20-64 0 0,-12-67 347 0 0,15 128-3980 0 0,20 59 2701 0 0,-13-55 996 0 0,0-2 1 0 0,1 0 0 0 0,2 0 0 0 0,0-1-1 0 0,0-1 1 0 0,2-1 0 0 0,0 0-1 0 0,2-1 1 0 0,-1-1 0 0 0,2 0-1 0 0,0-2 1 0 0,0 0 0 0 0,1-2-1 0 0,1 0 1 0 0,0-1 0 0 0,0-1-1 0 0,1-1 1 0 0,0-1 0 0 0,1-2-1 0 0,-1 0 1 0 0,1-1 0 0 0,0-1-1 0 0,0-2 1 0 0,14 0-65 0 0,-16 0 131 0 0,1 0-1 0 0,0-2 1 0 0,-1-1 0 0 0,1 0 0 0 0,-1-2-1 0 0,0 0 1 0 0,0-2 0 0 0,0 0-1 0 0,-1-1 1 0 0,0-2 0 0 0,0 0-1 0 0,-1-1 1 0 0,0-1 0 0 0,-1-1 0 0 0,-1 0-1 0 0,1-2 1 0 0,-2 0 0 0 0,0-1-1 0 0,-1-1 1 0 0,0 0 0 0 0,-1-1-1 0 0,-1-1 1 0 0,4-7-131 0 0,-14 16 45 0 0,0 0 0 0 0,-1 0-1 0 0,0 0 1 0 0,-1-1 0 0 0,1 0 0 0 0,-2 1-1 0 0,1-1 1 0 0,-1 0 0 0 0,-1 0 0 0 0,0 1 0 0 0,0-1-1 0 0,-1 0 1 0 0,0 0 0 0 0,-1 1 0 0 0,0-1-1 0 0,-1 1 1 0 0,0-1 0 0 0,0 1 0 0 0,-1 0-1 0 0,0 0 1 0 0,0 0 0 0 0,-1 1 0 0 0,0-1-1 0 0,-1 1 1 0 0,0 1 0 0 0,0-1 0 0 0,-1 1 0 0 0,0 0-1 0 0,0 0 1 0 0,-1 1 0 0 0,1 0 0 0 0,-1 0-1 0 0,-1 1 1 0 0,1 0 0 0 0,-1 0 0 0 0,0 1-1 0 0,-2-1-44 0 0,-48-28 0 0 0,-1 3-1 0 0,-2 2 1 0 0,0 4-1 0 0,-2 1 1 0 0,0 4-1 0 0,-1 2 0 0 0,-52-5 1 0 0,208 26-8649 0 0,-58 1 4618 0 0,-8-1-4057 0 0</inkml:trace>
  <inkml:trace contextRef="#ctx0" brushRef="#br2" timeOffset="37297.51">10175 1280 4105 0 0,'0'0'1480'0'0,"0"0"62"0"0,0 0-165 0 0,0 0-274 0 0,0 0-266 0 0,0 0-257 0 0,0 0-183 0 0,0 0-153 0 0,0 0-74 0 0,0 0-52 0 0,0 0-44 0 0,0 0-4 0 0,0 0 30 0 0,3-24 26 0 0,9-73 36 0 0,27 36 461 0 0,-17 41-176 0 0,-22 20-308 0 0,0 0-34 0 0,0 0-70 0 0,-32 0-821 0 0,-2 0 798 0 0,0 2 1 0 0,1 1-1 0 0,-1 1 0 0 0,1 2 0 0 0,0 2 0 0 0,0 1 1 0 0,1 1-1 0 0,0 2 0 0 0,1 1 0 0 0,0 2 0 0 0,1 0 1 0 0,1 3-1 0 0,-24 17-12 0 0,50-34-13 0 0,0 1 0 0 0,0 0 1 0 0,1 0-1 0 0,-1 0 0 0 0,0 1 1 0 0,1-1-1 0 0,0 1 0 0 0,-1-1 1 0 0,1 1-1 0 0,0 0 0 0 0,0-1 1 0 0,1 1-1 0 0,-1 0 0 0 0,0 0 1 0 0,1 1-1 0 0,0-1 0 0 0,0 0 1 0 0,0 0-1 0 0,0 1 0 0 0,0-1 0 0 0,1 0 1 0 0,-1 1-1 0 0,1-1 0 0 0,0 1 1 0 0,0-1-1 0 0,1 1 0 0 0,-1-1 1 0 0,0 0-1 0 0,1 1 0 0 0,0-1 1 0 0,0 0-1 0 0,0 1 0 0 0,0-1 1 0 0,1 0-1 0 0,-1 0 0 0 0,1 0 1 0 0,0 0-1 0 0,0 0 0 0 0,0-1 1 0 0,0 1-1 0 0,0 0 0 0 0,0-1 0 0 0,1 0 1 0 0,-1 1-1 0 0,1-1 0 0 0,0 0 1 0 0,0 0-1 0 0,0 0 0 0 0,0-1 1 0 0,0 1-1 0 0,2 0 13 0 0,24 11 45 0 0,0-2 1 0 0,1 0-1 0 0,0-2 0 0 0,1-2 0 0 0,-1 0 1 0 0,1-2-1 0 0,20 0-45 0 0,7 3-181 0 0,411 76-994 0 0,-467-84 1176 0 0,0-1-1 0 0,1 1 1 0 0,-1-1 0 0 0,0 1-1 0 0,0 0 1 0 0,0 0-1 0 0,0 0 1 0 0,0 0 0 0 0,0 0-1 0 0,0 1 1 0 0,0-1-1 0 0,0 1 1 0 0,0-1 0 0 0,0 1-1 0 0,0 0 1 0 0,0-1-1 0 0,0 1 1 0 0,0 0 0 0 0,-1 0-1 0 0,1 1 1 0 0,0-1 0 0 0,-1 0-1 0 0,1 1 1 0 0,-1-1-1 0 0,1 0 1 0 0,-1 1 0 0 0,0 0-1 0 0,1-1 1 0 0,-1 1-1 0 0,0 0 1 0 0,0 0 0 0 0,0-1-1 0 0,0 1 1 0 0,-1 0-1 0 0,1 0 1 0 0,0 0 0 0 0,-1 0-1 0 0,1 0 1 0 0,-1 0-1 0 0,0 0 1 0 0,0 0 0 0 0,0 1-1 0 0,0-1 1 0 0,0 0 0 0 0,0 0-1 0 0,0 0 1 0 0,-1 0-1 0 0,1 0 1 0 0,-1 0 0 0 0,0 0-1 0 0,1 0 1 0 0,-1 0-1 0 0,0-1 1 0 0,0 1 0 0 0,0 0-1 0 0,0 0 1 0 0,-1 0-1 0 0,-39 20 389 0 0,0-3 0 0 0,-2-1 1 0 0,0-1-1 0 0,-1-3 0 0 0,0-2 0 0 0,-1-1 0 0 0,-1-3 1 0 0,1-2-1 0 0,-9-1-389 0 0,1 3 238 0 0,-40 7-237 0 0,-116 16 583 0 0,68-16-3431 0 0,139-15 2178 0 0,-3 1-56 0 0,3-2-3274 0 0,2 1-2347 0 0</inkml:trace>
  <inkml:trace contextRef="#ctx0" brushRef="#br2" timeOffset="37620.794">11123 954 9762 0 0,'0'0'1220'0'0,"0"0"65"0"0,0 0-104 0 0,0 0-285 0 0,0 0-230 0 0,0 0-217 0 0,0 0-273 0 0,0 0-289 0 0,0 0-279 0 0,0 0-220 0 0,0 0-174 0 0,0 0 34 0 0,0 0 168 0 0,-4-9 187 0 0,0-1 339 0 0,4 11 59 0 0,-1-1-1 0 0,1 1 0 0 0,-1-1 0 0 0,1 1 0 0 0,-1-1 1 0 0,1 0-1 0 0,0 1 0 0 0,-1-1 0 0 0,1 0 1 0 0,-1 1-1 0 0,0-1 0 0 0,1 0 0 0 0,-1 0 0 0 0,1 1 1 0 0,-1-1-1 0 0,1 0 0 0 0,-1 0 0 0 0,0 0 0 0 0,1 0 1 0 0,-1 0-1 0 0,1 0 0 0 0,-1 0 0 0 0,1 0 1 0 0,-1 0-1 0 0,0 0 0 0 0,1 0 0 0 0,-1 0 0 0 0,1-1 1 0 0,-1 1-1 0 0,0 0 0 0 0,0 33 133 0 0,1 0 1 0 0,1 0-1 0 0,2 0 1 0 0,2 0-1 0 0,0 0 1 0 0,3-1-1 0 0,0 0 1 0 0,2 0-1 0 0,1-1 1 0 0,2 0-1 0 0,1-1 0 0 0,1-1 1 0 0,11 15-134 0 0,26 21 124 0 0,-28-40-5018 0 0,-22-23 1880 0 0,-2 0-2885 0 0</inkml:trace>
  <inkml:trace contextRef="#ctx0" brushRef="#br2" timeOffset="38129.144">11923 775 13987 0 0,'0'0'393'0'0,"0"0"-33"0"0,0 0-54 0 0,0 0-111 0 0,0 0-137 0 0,0 0-232 0 0,0 0-311 0 0,0 0-295 0 0,0 0-211 0 0,0 0-25 0 0,0 0 173 0 0,0 0 235 0 0,-4-13 229 0 0,-13-37 161 0 0,104 57 2910 0 0,22-9-2194 0 0,1-4 1 0 0,-1-6-1 0 0,-1-4 0 0 0,54-18-498 0 0,-101 25-896 0 0,-61 9 325 0 0,-21 27-300 0 0,-125 131 1115 0 0,109-123-169 0 0,1 1 0 0 0,3 2 1 0 0,1 1-1 0 0,1 2 0 0 0,3 1 0 0 0,1 1 1 0 0,-2 9-76 0 0,23-38 0 0 0,2-7 5 0 0,0 0 0 0 0,0 1 0 0 0,0-1 0 0 0,1 1 0 0 0,1-1 0 0 0,-1 1 0 0 0,1 0 0 0 0,1 0 0 0 0,-1 0 1 0 0,1 0-1 0 0,1 0 0 0 0,-1 0 0 0 0,2 1 0 0 0,-1-1 0 0 0,1 0 0 0 0,0 2-5 0 0,5-5 153 0 0,0-1-1 0 0,0 0 0 0 0,1 0 1 0 0,-1 0-1 0 0,1 0 1 0 0,0-1-1 0 0,0 0 1 0 0,0-1-1 0 0,0 0 0 0 0,0 0 1 0 0,1 0-1 0 0,-1-1 1 0 0,0 0-1 0 0,1-1 1 0 0,-1 1-1 0 0,1-1 0 0 0,0-1 1 0 0,2 0-153 0 0,-9 1 17 0 0,79 3 81 0 0,0-4 0 0 0,-1-3 1 0 0,1-4-1 0 0,35-10-98 0 0,-115 18-32 0 0,39-13-1900 0 0,-27-6-5638 0 0,-12 17 946 0 0</inkml:trace>
  <inkml:trace contextRef="#ctx0" brushRef="#br2" timeOffset="38323.164">11746 1194 8706 0 0,'0'0'5788'0'0,"0"0"-3525"0"0,0 0-1294 0 0,0 0-600 0 0,0 0-348 0 0,0 0-118 0 0,35-18-13 0 0,115-54 43 0 0,33 23-70 0 0,-133 42 52 0 0,289-48-3512 0 0,-115 22-4775 0 0,-190 29 2721 0 0</inkml:trace>
  <inkml:trace contextRef="#ctx0" brushRef="#br2" timeOffset="38586.264">13218 647 8970 0 0,'0'0'3079'0'0,"0"0"-561"0"0,0 0-643 0 0,0 0-580 0 0,0 0-511 0 0,0 0-508 0 0,0 0-550 0 0,0 0-515 0 0,0 0-317 0 0,0 0 45 0 0,0 0 265 0 0,0 0 403 0 0,-10 8 354 0 0,3-3 47 0 0,0 0-1 0 0,0 0 1 0 0,1 1 0 0 0,0 0-1 0 0,0 0 1 0 0,0 1-1 0 0,1 0 1 0 0,0 0 0 0 0,1 0-1 0 0,-1 0 1 0 0,1 1 0 0 0,1 0-1 0 0,-1 0 1 0 0,1 0-8 0 0,-8 24 71 0 0,1 0 1 0 0,2 1-1 0 0,0 0 1 0 0,3 1-1 0 0,1 0 1 0 0,1-1-1 0 0,2 1 1 0 0,1 0-1 0 0,2 0 1 0 0,1 0-72 0 0,-2-30-68 0 0,0 0 1 0 0,0 0 0 0 0,0 0 0 0 0,0 0-1 0 0,0-1 1 0 0,1 1 0 0 0,0 0 0 0 0,0-1-1 0 0,0 1 1 0 0,0-1 0 0 0,0 0 0 0 0,1 0 0 0 0,0 0-1 0 0,-1 0 1 0 0,1 0 0 0 0,0 0 0 0 0,0-1-1 0 0,1 0 1 0 0,-1 1 0 0 0,0-1 0 0 0,1 0-1 0 0,-1-1 1 0 0,1 1 0 0 0,0-1 0 0 0,2 1 67 0 0,63 11-5717 0 0,-52-11 18 0 0</inkml:trace>
  <inkml:trace contextRef="#ctx0" brushRef="#br2" timeOffset="39023.246">14046 979 10770 0 0,'0'0'1815'0'0,"0"0"-849"0"0,0 0-678 0 0,0 0-385 0 0,0 0-215 0 0,0 0-42 0 0,0 0 95 0 0,0 0 163 0 0,0 0 124 0 0,0 0 34 0 0,0 0-1 0 0,0 0-9 0 0,9 12 7 0 0,-8-9-76 0 0,4 6 156 0 0,0-1 1 0 0,1 1-1 0 0,0-1 0 0 0,0 0 0 0 0,1 0 0 0 0,0 0 1 0 0,0-1-1 0 0,1-1 0 0 0,0 1 0 0 0,0-1 1 0 0,0 0-1 0 0,1-1 0 0 0,0 0 0 0 0,0 0 0 0 0,0-1 1 0 0,1 0-1 0 0,0-1 0 0 0,-1 0 0 0 0,9 1-139 0 0,-4-3 143 0 0,-1-2 0 0 0,1 0 0 0 0,-1 0 0 0 0,0-2-1 0 0,0 1 1 0 0,0-2 0 0 0,0 1 0 0 0,0-2 0 0 0,0 0-1 0 0,-1 0 1 0 0,0-1 0 0 0,0-1 0 0 0,-1 0 0 0 0,0-1 0 0 0,0 0-1 0 0,-1 0 1 0 0,1-1 0 0 0,-2 0 0 0 0,0-1 0 0 0,0 0-1 0 0,0-1 1 0 0,-2 0 0 0 0,1 0 0 0 0,-1-1 0 0 0,-1 0 0 0 0,0 0-1 0 0,-1 0 1 0 0,0-1 0 0 0,-1 1 0 0 0,0-1 0 0 0,-1 0-1 0 0,0-1 1 0 0,-1 1 0 0 0,0-9-143 0 0,-3 9-75 0 0,-1 1 1 0 0,0 0-1 0 0,0 0 0 0 0,-1 0 1 0 0,-1 0-1 0 0,0 0 0 0 0,0 1 1 0 0,-1 0-1 0 0,-1-1 0 0 0,1 2 1 0 0,-2-1-1 0 0,0 1 0 0 0,0 0 1 0 0,-1 0-1 0 0,0 1 1 0 0,-1 0-1 0 0,0 1 0 0 0,0 0 1 0 0,-1 0-1 0 0,0 1 0 0 0,0 0 1 0 0,0 0-1 0 0,-1 1 0 0 0,-6-2 75 0 0,-8-4-19 0 0,1 2 0 0 0,-2 0 0 0 0,1 1 0 0 0,-1 2 0 0 0,0 0 0 0 0,-1 2 0 0 0,1 1 0 0 0,-1 1 0 0 0,0 1 0 0 0,-24 2 19 0 0,34 2-38 0 0,0 1 0 0 0,0 1-1 0 0,0 0 1 0 0,1 1 0 0 0,-1 1 0 0 0,1 0-1 0 0,0 1 1 0 0,1 1 0 0 0,0 1-1 0 0,0 0 1 0 0,1 1 0 0 0,0 0 0 0 0,1 1-1 0 0,0 0 1 0 0,1 1 0 0 0,0 1-1 0 0,1 0 1 0 0,0 1 0 0 0,1 0 0 0 0,0 0-1 0 0,2 1 1 0 0,-1 0 0 0 0,2 1 0 0 0,0 0-1 0 0,1 0 1 0 0,1 1 0 0 0,0-1-1 0 0,1 1 1 0 0,1 0 0 0 0,1 0 0 0 0,0 0-1 0 0,1 1 1 0 0,1-1 0 0 0,1 8 38 0 0,50 91-2372 0 0,4-53-3529 0 0,-32-36-3010 0 0</inkml:trace>
  <inkml:trace contextRef="#ctx0" brushRef="#br2" timeOffset="39993.664">15189 522 14835 0 0,'0'0'1044'0'0,"0"0"-588"0"0,0 0-936 0 0,0 0-530 0 0,0 0-80 0 0,0 0 215 0 0,0 0 444 0 0,0 0 258 0 0,0 0 88 0 0,0 0 66 0 0,-12 35 50 0 0,-77 228 81 0 0,32-114 596 0 0,91-241 6232 0 0,41-44-7194 0 0,-24 47 701 0 0,-51 88-499 0 0,1 0-1 0 0,-1 0 0 0 0,1 0 0 0 0,0 0 0 0 0,-1 0 1 0 0,1 0-1 0 0,0 0 0 0 0,0 0 0 0 0,-1 0 0 0 0,1 0 1 0 0,0 1-1 0 0,0-1 0 0 0,0 0 0 0 0,0 1 0 0 0,0-1 1 0 0,0 0-1 0 0,0 1 0 0 0,0 0 0 0 0,1-1 1 0 0,-1 1-1 0 0,0-1 0 0 0,0 1 0 0 0,0 0 0 0 0,0 0 1 0 0,1 0-1 0 0,-1 0 0 0 0,0 0 0 0 0,0 0 0 0 0,0 0 1 0 0,1 0-1 0 0,-1 0 0 0 0,0 1 0 0 0,0-1 0 0 0,0 0 1 0 0,0 1-1 0 0,0-1 0 0 0,1 1 0 0 0,-1-1 1 0 0,0 1-1 0 0,0-1 0 0 0,0 1 0 0 0,0 0 0 0 0,-1 0 1 0 0,1-1-1 0 0,0 1 0 0 0,0 0 0 0 0,0 0 0 0 0,-1 0 1 0 0,1 0-1 0 0,0 0 0 0 0,-1 0 0 0 0,1 0 0 0 0,-1 0 1 0 0,1 0-1 0 0,-1 0 0 0 0,1 1 0 0 0,-1-1 1 0 0,0 0-1 0 0,0 0 0 0 0,1 0 0 0 0,-1 0 0 0 0,0 1 1 0 0,0-1-1 0 0,0 1 53 0 0,14 19 575 0 0,-2-7-476 0 0,1 1-1 0 0,1-2 1 0 0,1 0 0 0 0,-1 0-1 0 0,2-2 1 0 0,0 0 0 0 0,0 0-1 0 0,1-2 1 0 0,0 0-1 0 0,1-1 1 0 0,0 0 0 0 0,0-2-1 0 0,0 0 1 0 0,1-1 0 0 0,0-1-1 0 0,0-1 1 0 0,0 0 0 0 0,0-2-1 0 0,1 0 1 0 0,-1-1 0 0 0,1-1-1 0 0,-1-1 1 0 0,0 0 0 0 0,0-2-1 0 0,0 0 1 0 0,0-1-1 0 0,-1-1 1 0 0,0-1 0 0 0,0 0-1 0 0,-1-2 1 0 0,9-4-99 0 0,-21 9 30 0 0,1 0-1 0 0,-1 0 1 0 0,1 0-1 0 0,-1 0 1 0 0,0-1-1 0 0,-1 0 1 0 0,1 0-1 0 0,-1 0 1 0 0,0-1-1 0 0,0 0 1 0 0,-1 1 0 0 0,0-1-1 0 0,0 0 1 0 0,0-1-1 0 0,-1 1 1 0 0,1 0-1 0 0,-2-1 1 0 0,1 0-1 0 0,-1 1 1 0 0,0-1-1 0 0,0 0 1 0 0,-1 1 0 0 0,0-1-1 0 0,0 0 1 0 0,0 0-1 0 0,-1 1 1 0 0,0-1-1 0 0,0 0 1 0 0,-1 1-1 0 0,0-1 1 0 0,0 1-1 0 0,-1-1 1 0 0,0 1 0 0 0,0 0-1 0 0,0 0 1 0 0,0 0-1 0 0,-1 1 1 0 0,0-1-1 0 0,-3-2-29 0 0,4 6-8 0 0,0 0 0 0 0,0-1-1 0 0,0 0 1 0 0,0 0 0 0 0,0 0-1 0 0,1 0 1 0 0,-1 0-1 0 0,1 0 1 0 0,0-1 0 0 0,0 1-1 0 0,0-1 1 0 0,0 1 0 0 0,1-1-1 0 0,-1 0 1 0 0,1 0 0 0 0,0 0-1 0 0,0 0 1 0 0,1 0 0 0 0,-1 0-1 0 0,1 0 1 0 0,0 0 0 0 0,0 0-1 0 0,0 0 1 0 0,1 0-1 0 0,-1 0 1 0 0,1 0 0 0 0,0 1-1 0 0,0-1 1 0 0,0 0 0 0 0,0 0-1 0 0,1 0 1 0 0,0 1 0 0 0,0-1-1 0 0,0 1 1 0 0,0-1 0 0 0,0 1-1 0 0,1 0 1 0 0,0-1 8 0 0,26-13-81 0 0,2 1-1 0 0,0 1 1 0 0,0 1-1 0 0,1 2 1 0 0,1 1 0 0 0,0 2-1 0 0,1 1 1 0 0,-1 2 0 0 0,1 1-1 0 0,1 1 1 0 0,-1 2 0 0 0,5 2 81 0 0,-31 1-41 0 0,1 0 0 0 0,-1 0 0 0 0,1 1 0 0 0,-1 0 1 0 0,0 0-1 0 0,0 1 0 0 0,0 0 0 0 0,0 1 0 0 0,-1-1 0 0 0,1 2 1 0 0,-1-1-1 0 0,0 1 0 0 0,0 0 0 0 0,0 0 0 0 0,-1 1 0 0 0,0 0 1 0 0,0 0-1 0 0,0 1 0 0 0,-1-1 0 0 0,0 1 0 0 0,0 0 1 0 0,-1 1-1 0 0,0-1 0 0 0,0 1 0 0 0,0 0 41 0 0,5 12-75 0 0,-1 1-1 0 0,0-1 0 0 0,-2 1 1 0 0,0 1-1 0 0,-1-1 1 0 0,-2 1-1 0 0,0 0 1 0 0,-1 0-1 0 0,-1 6 76 0 0,-1-2-26 0 0,0 0 0 0 0,-2-1 1 0 0,-1 1-1 0 0,-1-1 0 0 0,-2 1 0 0 0,0-1 0 0 0,-1-1 0 0 0,-2 1 0 0 0,-5 10 26 0 0,13-34 16 0 0,-1 1 1 0 0,1-1-1 0 0,0 1 1 0 0,0-1 0 0 0,0 1-1 0 0,1 0 1 0 0,-1-1-1 0 0,0 1 1 0 0,1 0-1 0 0,-1 0 1 0 0,1-1-1 0 0,-1 1 1 0 0,1 0-1 0 0,0 0 1 0 0,0 0-1 0 0,0 0 1 0 0,0-1-1 0 0,0 1 1 0 0,0 0-1 0 0,1 0 1 0 0,-1 0-1 0 0,1 0 1 0 0,-1-1-1 0 0,1 1 1 0 0,-1 0 0 0 0,1 0-1 0 0,0-1 1 0 0,0 1-1 0 0,0-1 1 0 0,0 1-1 0 0,0-1 1 0 0,0 1-1 0 0,0-1 1 0 0,1 0-1 0 0,-1 1 1 0 0,1-1-1 0 0,-1 0 1 0 0,1 0-1 0 0,-1 0 1 0 0,1 0-1 0 0,1 1-16 0 0,28 16 122 0 0,1-1-1 0 0,1-1 1 0 0,0-2-1 0 0,1-2 1 0 0,0 0 0 0 0,1-3-1 0 0,1-1 1 0 0,-1-1-1 0 0,1-2 1 0 0,0-2-1 0 0,0-1 1 0 0,0-1-1 0 0,1-3 1 0 0,26-4-122 0 0,13 6 103 0 0,52-12-587 0 0,-166 3-5106 0 0,-42 7-3071 0 0,61 2 2578 0 0</inkml:trace>
  <inkml:trace contextRef="#ctx0" brushRef="#br2" timeOffset="40280.426">16427 779 21157 0 0,'0'0'514'0'0,"0"0"-156"0"0,0 0-361 0 0,0 0-300 0 0,0 0-147 0 0,0 0 19 0 0,0 0 144 0 0,0 0 127 0 0,34-11 48 0 0,107-31 7 0 0,-12 32-41 0 0,-106 9-393 0 0,22 2-189 0 0,-31 1-3311 0 0,0 3-3640 0 0,-11-3 632 0 0</inkml:trace>
  <inkml:trace contextRef="#ctx0" brushRef="#br2" timeOffset="40489.683">16305 518 21429 0 0,'0'0'1240'0'0,"0"0"-296"0"0,0 0-432 0 0,0 0-248 0 0,211-126-160 0 0,-131 109-96 0 0,10 6-56 0 0,7 3-8 0 0,4 6-56 0 0,0 2-64 0 0,0 0-184 0 0,0 8-368 0 0,-4 5-544 0 0,-4 4-1449 0 0,-22-2-1880 0 0,-24-5-7265 0 0</inkml:trace>
  <inkml:trace contextRef="#ctx0" brushRef="#br2" timeOffset="42907.323">25884 1158 3785 0 0,'0'0'277'0'0,"0"0"-42"0"0,0 0-152 0 0,0 0-134 0 0,0 0-84 0 0,0 0 6 0 0,0 0 82 0 0,0 0 95 0 0,0 0 54 0 0,0 0 6 0 0,0 0 16 0 0,-13 10 32 0 0,-98 108 726 0 0,83-75-731 0 0,2 2-1 0 0,2 1 0 0 0,2 1 0 0 0,2 1 0 0 0,2 0 0 0 0,2 2 0 0 0,2 0 0 0 0,3 0 0 0 0,1 1 0 0 0,3 1 1 0 0,1 22-151 0 0,6-67 126 0 0,0 0 0 0 0,0-1 1 0 0,1 1-1 0 0,0 0 1 0 0,0-1-1 0 0,0 1 1 0 0,1-1-1 0 0,0 1 1 0 0,0-1-1 0 0,1 0 1 0 0,-1 0-1 0 0,1 0 1 0 0,1 0-1 0 0,-1 0 0 0 0,1-1 1 0 0,0 1-1 0 0,0-1 1 0 0,1 0-1 0 0,0 0 1 0 0,0-1-1 0 0,0 1 1 0 0,0-1-1 0 0,1 0 1 0 0,-1-1-1 0 0,1 1 1 0 0,0-1-1 0 0,0 0 1 0 0,0-1-1 0 0,0 0 0 0 0,1 1 1 0 0,-1-2-1 0 0,1 1 1 0 0,-1-1-1 0 0,1 0 1 0 0,2 0-127 0 0,32 3 322 0 0,-1-1 0 0 0,1-2 0 0 0,-1-1 0 0 0,1-3-1 0 0,-1-1 1 0 0,1-2 0 0 0,-1-1 0 0 0,-1-3 0 0 0,0-1 0 0 0,27-12-322 0 0,-50 15 114 0 0,1-1 0 0 0,-1-1-1 0 0,-1-1 1 0 0,0 0 0 0 0,-1-1 0 0 0,0-1-1 0 0,-1 0 1 0 0,0 0 0 0 0,-1-2 0 0 0,0 1-1 0 0,-1-1 1 0 0,-1-1 0 0 0,-1 0 0 0 0,0-1-1 0 0,-1 0 1 0 0,-1 0 0 0 0,0 0 0 0 0,-2-1-1 0 0,0 0 1 0 0,0 0 0 0 0,-2-1 0 0 0,0 1-1 0 0,-2-1 1 0 0,0 0 0 0 0,-1 1 0 0 0,0-1-1 0 0,-3-6-113 0 0,2 2-44 0 0,0 1-1 0 0,-2-1 0 0 0,-1 1 0 0 0,-1 0 0 0 0,-1 1 0 0 0,-1-1 0 0 0,0 1 0 0 0,-2 0 0 0 0,-1 1 0 0 0,-5-9 45 0 0,15 29-1083 0 0,0 0-533 0 0,11 27-2534 0 0,16 38-671 0 0,-17-49-866 0 0</inkml:trace>
  <inkml:trace contextRef="#ctx0" brushRef="#br2" timeOffset="43543.424">26981 1919 9610 0 0,'0'0'1732'0'0,"0"0"-329"0"0,0 0-553 0 0,0 0-774 0 0,0 0-752 0 0,0 0-360 0 0,0 0 18 0 0,0 0 343 0 0,0 0 515 0 0,0 0 274 0 0,0 0 75 0 0,0 0-4 0 0,0 0-31 0 0,-6 23 0 0 0,-21 73 22 0 0,-56 36 420 0 0,49-91-379 0 0,-11 21 131 0 0,24-31-46 0 0,-2 0 1 0 0,-1-1 0 0 0,-1-1 0 0 0,-1-2-1 0 0,-2 0 1 0 0,-1-2-303 0 0,24-34 6082 0 0,6-46-5833 0 0,2 40-359 0 0,1 1 0 0 0,0 1 0 0 0,1-1 0 0 0,1 1 0 0 0,0 0 0 0 0,1 0 0 0 0,0 0 1 0 0,1 1-1 0 0,1 0 0 0 0,0 1 0 0 0,0 0 0 0 0,1 0 0 0 0,0 1 0 0 0,1 0 0 0 0,2-1 110 0 0,18 24-4158 0 0,-4 54 4018 0 0,-25-61-4 0 0,15 58 227 0 0,-13-45-76 0 0,0 1 0 0 0,1 0 0 0 0,1-1 0 0 0,1 0 0 0 0,1-1-1 0 0,1 0 1 0 0,0 0 0 0 0,1 0 0 0 0,1-1 0 0 0,1-1 0 0 0,0 0-1 0 0,11 10-6 0 0,-8-12 121 0 0,-5-2 19 0 0,1 0 0 0 0,0-1 0 0 0,1 0 1 0 0,0 0-1 0 0,1-1 0 0 0,0-1 0 0 0,1-1 0 0 0,-1 1 0 0 0,2-2 0 0 0,-1 0 1 0 0,1-1-1 0 0,0 0 0 0 0,0-2 0 0 0,1 1 0 0 0,-1-2 0 0 0,1 0 0 0 0,0-1 1 0 0,1 0-141 0 0,-8-7 259 0 0,-1-1 1 0 0,0 1-1 0 0,0-1 1 0 0,0-1-1 0 0,-1 1 0 0 0,0-1 1 0 0,0-1-1 0 0,-1 1 1 0 0,0-1-1 0 0,0 0 1 0 0,-1-1-1 0 0,0 1 1 0 0,0-1-1 0 0,-1 0 1 0 0,0 0-1 0 0,1-5-259 0 0,16-33 100 0 0,-1-1-1 0 0,-3-1 0 0 0,-2 0 1 0 0,-2-1-1 0 0,-3 0 0 0 0,-1-1 1 0 0,-3 0-1 0 0,-1-31-99 0 0,0 85-5976 0 0,16 51 2387 0 0,-3 5-2292 0 0,-10-37-723 0 0</inkml:trace>
  <inkml:trace contextRef="#ctx0" brushRef="#br2" timeOffset="43847.585">27788 2851 9458 0 0,'0'0'2682'0'0,"0"0"-338"0"0,0 0-518 0 0,0 0-640 0 0,0 0-706 0 0,0 0-764 0 0,0 0-660 0 0,0 0-285 0 0,0 0 129 0 0,0 0 379 0 0,0 0 511 0 0,0 0 376 0 0,-6 14 74 0 0,-116 172 246 0 0,119-183-534 0 0,-219 267 564 0 0,133-151-7432 0 0,76-100-1016 0 0</inkml:trace>
  <inkml:trace contextRef="#ctx0" brushRef="#br2" timeOffset="44489.816">27832 3854 8082 0 0,'0'0'1723'0'0,"0"0"-84"0"0,0 0-476 0 0,0 0-607 0 0,0 0-662 0 0,0 0-588 0 0,0 0-191 0 0,0 0 124 0 0,0 0 361 0 0,0 0 375 0 0,0 0 113 0 0,0 0 16 0 0,0 0-4 0 0,-30 20-39 0 0,-94 64 2 0 0,-19 48 223 0 0,-83 89 568 0 0,127-130-2940 0 0,99-91 1977 0 0,1 0 0 0 0,-1 0 0 0 0,1 0 0 0 0,-1 0 0 0 0,1-1-1 0 0,-1 1 1 0 0,1 0 0 0 0,-1 0 0 0 0,1-1 0 0 0,-1 1 0 0 0,1 0 0 0 0,-1-1 0 0 0,1 1 0 0 0,-1 0-1 0 0,1-1 1 0 0,-1 1 0 0 0,0-1 0 0 0,1 1 0 0 0,-1 0 0 0 0,0-1 0 0 0,1 1 0 0 0,-1-1 0 0 0,0 1 0 0 0,0-1-1 0 0,0 1 1 0 0,1-1 0 0 0,-1 0 0 0 0,0 1 0 0 0,0-1 0 0 0,0 1 0 0 0,0-1 0 0 0,0 1 0 0 0,0-1-1 0 0,0 1 1 0 0,0-1 0 0 0,0 0 0 0 0,0 1 0 0 0,0-1 0 0 0,0 1 0 0 0,-1-1 0 0 0,1 1 0 0 0,0-1-1 0 0,0 1 1 0 0,0-1 0 0 0,-1 1 0 0 0,1-1 0 0 0,0 1 0 0 0,-1-1 0 0 0,1 1 0 0 0,0 0 0 0 0,-1-1 0 0 0,1 1-1 0 0,-1-1 1 0 0,1 1 0 0 0,-1 0 0 0 0,1-1 0 0 0,-1 1 0 0 0,1 0 0 0 0,-1 0 0 0 0,1-1 0 0 0,-1 1-1 0 0,1 0 1 0 0,-1 0 0 0 0,1 0 109 0 0,6-10-2779 0 0</inkml:trace>
  <inkml:trace contextRef="#ctx0" brushRef="#br2" timeOffset="44849.886">27535 3961 1560 0 0,'0'0'1939'0'0,"0"0"-349"0"0,0 0 45 0 0,0 0 203 0 0,0 0 53 0 0,0 0-107 0 0,0 0-189 0 0,0 0-293 0 0,0 0-378 0 0,0 0-482 0 0,0 0-580 0 0,0 0-654 0 0,0 0-519 0 0,17-27 8 0 0,53-80 304 0 0,-70 107 991 0 0,0 0 1 0 0,0 1-1 0 0,0-1 0 0 0,1 1 1 0 0,-1-1-1 0 0,0 0 0 0 0,0 1 0 0 0,0-1 1 0 0,0 1-1 0 0,0-1 0 0 0,1 0 0 0 0,-1 1 1 0 0,0-1-1 0 0,0 0 0 0 0,1 1 0 0 0,-1-1 1 0 0,0 0-1 0 0,0 0 0 0 0,1 1 1 0 0,-1-1-1 0 0,0 0 0 0 0,1 0 0 0 0,-1 1 1 0 0,0-1-1 0 0,1 0 0 0 0,-1 0 0 0 0,1 0 1 0 0,-1 0-1 0 0,0 0 0 0 0,1 0 0 0 0,-1 1 1 0 0,1-1-1 0 0,-1 0 0 0 0,0 0 0 0 0,1 0 1 0 0,-1 0-1 0 0,1 0 0 0 0,-1-1 1 0 0,0 1-1 0 0,1 0 0 0 0,-1 0 0 0 0,0 0 1 0 0,1 0-1 0 0,-1 0 0 0 0,1 0 0 0 0,-1-1 1 0 0,0 1-1 0 0,1 0 0 0 0,-1 0 0 0 0,0 0 1 0 0,1-1-1 0 0,-1 1 0 0 0,0 0 1 0 0,0-1-1 0 0,1 1 0 0 0,-1 0 0 0 0,0-1 1 0 0,0 1-1 0 0,1 0 0 0 0,-1-1 8 0 0,0 46 348 0 0,0-36-349 0 0,0 36 81 0 0,-2 51 123 0 0,4 0 0 0 0,5 0 1 0 0,4 0-1 0 0,6 10-203 0 0,-15-96 63 0 0,1 1 0 0 0,0-1 0 0 0,1 1 0 0 0,0-1 0 0 0,0 0 0 0 0,1 0 0 0 0,1-1-1 0 0,-1 0 1 0 0,1 0 0 0 0,1 0 0 0 0,0 0 0 0 0,0-1 0 0 0,7 6-63 0 0,-10-12 171 0 0,0 1 0 0 0,-1-1 1 0 0,1 1-1 0 0,0-1 1 0 0,1 0-1 0 0,-1-1 0 0 0,0 1 1 0 0,0-1-1 0 0,1 0 0 0 0,-1 0 1 0 0,1 0-1 0 0,-1-1 0 0 0,1 1 1 0 0,-1-1-1 0 0,1 0 0 0 0,-1 0 1 0 0,1-1-1 0 0,-1 1 0 0 0,1-1 1 0 0,-1 0-1 0 0,0 0 0 0 0,1-1 1 0 0,-1 1-172 0 0,10-8 254 0 0,0-1 0 0 0,0 0 1 0 0,-1 0-1 0 0,0-1 0 0 0,-1-1 1 0 0,-1 0-1 0 0,0-1 0 0 0,0 0 1 0 0,-1-1-1 0 0,-1 0 0 0 0,0 0 1 0 0,-1-1-1 0 0,-1 0 0 0 0,5-12-254 0 0,8-16 148 0 0,-2-1-1 0 0,-2-1 0 0 0,-1 0 0 0 0,-3-1 1 0 0,-2-1-1 0 0,-2 1 0 0 0,-1-2 0 0 0,-3 1 1 0 0,-2 0-1 0 0,-2-5-147 0 0,-2 6 343 0 0,2 25-5457 0 0,6 56-385 0 0,4 20-255 0 0,-5-34-747 0 0</inkml:trace>
  <inkml:trace contextRef="#ctx0" brushRef="#br2" timeOffset="45728.498">28205 4900 0 0 0,'0'0'347'0'0,"0"0"-262"0"0,0 0-130 0 0,0 0-13 0 0,0 0 126 0 0,0 0 159 0 0,0 0 127 0 0,0 0 147 0 0,0 0 24 0 0,0 0-26 0 0,0 0-60 0 0,0 0-87 0 0,0 0-29 0 0,-3 7-2 0 0,-59 218 2520 0 0,-139 155-1205 0 0,176-282-401 0 0,37-97 5583 0 0,15-12-5253 0 0,197-147 158 0 0,362-260 184 0 0,-552 407-2981 0 0,-32 12 830 0 0,-1 0 0 0 0,1 1 1 0 0,-1-1-1 0 0,0 0 0 0 0,1 1 1 0 0,-1 0-1 0 0,0-1 0 0 0,0 1 0 0 0,0 0 1 0 0,0-1-1 0 0,-1 1 0 0 0,1 0 1 0 0,0 0-1 0 0,-1 0 0 0 0,1 0 0 0 0,-1 0 1 0 0,0 0-1 0 0,0 0 0 0 0,1-1 1 0 0,-1 1-1 0 0,0 0 0 0 0,-1 0 0 0 0,1 0 1 0 0,0 0-1 0 0,-1 0 0 0 0,1 0 1 0 0,-1 0-1 0 0,1 0 0 0 0,-1 0 0 0 0,0-1 1 0 0,0 1-1 0 0,0 0 0 0 0,0 0 1 0 0,0-1 243 0 0,-6 22-3952 0 0,2-5-4399 0 0</inkml:trace>
  <inkml:trace contextRef="#ctx0" brushRef="#br2" timeOffset="47033.661">28670 6296 8346 0 0,'0'0'917'0'0,"0"0"-578"0"0,0 0-772 0 0,0 0-330 0 0,0 0 232 0 0,0 0 484 0 0,0 0 558 0 0,0 0 304 0 0,0 0 44 0 0,0 0-47 0 0,0 0-123 0 0,-32 25-96 0 0,-104 81-68 0 0,-229 128 1454 0 0,167-133-499 0 0,202-107 3076 0 0,19-25-4703 0 0,48-41-207 0 0,2 3-1 0 0,4 4 1 0 0,3 3-1 0 0,49-28 355 0 0,-116 80-23 0 0,12-9-96 0 0,0 0 0 0 0,2 2 0 0 0,0 1 0 0 0,0 1 0 0 0,2 1 0 0 0,-1 1 0 0 0,2 2 0 0 0,0 1 0 0 0,0 1-1 0 0,0 2 1 0 0,1 1 0 0 0,13 0 119 0 0,-37 9-55 0 0,0 1 0 0 0,-1 0-1 0 0,1 0 1 0 0,-1 1 0 0 0,0 0-1 0 0,0 0 1 0 0,-1 0-1 0 0,0 1 1 0 0,1-1 0 0 0,-2 2-1 0 0,1-1 1 0 0,-1 0 0 0 0,0 1-1 0 0,0 0 1 0 0,-1-1-1 0 0,0 2 1 0 0,0-1 0 0 0,0 0-1 0 0,-1 0 1 0 0,0 1 0 0 0,-1 0-1 0 0,0-1 1 0 0,0 1 0 0 0,0 0-1 0 0,-1 0 56 0 0,10 84 106 0 0,-3 0 0 0 0,-4 0 0 0 0,-4 0 0 0 0,-5 0 1 0 0,-12 66-107 0 0,2-1 59 0 0,3 56-67 0 0,11-211 126 0 0,-1 1 1 0 0,0-1 0 0 0,0-1 0 0 0,0 1 0 0 0,0 0 0 0 0,0-1 0 0 0,0 1-1 0 0,-1-1 1 0 0,1 0 0 0 0,0 0 0 0 0,-1 0 0 0 0,1-1 0 0 0,-1 1 0 0 0,1-1-1 0 0,0 0 1 0 0,-1 0 0 0 0,1 0 0 0 0,-1 0 0 0 0,1-1 0 0 0,-1 1 0 0 0,1-1-1 0 0,-1 0 1 0 0,1 0 0 0 0,0 0 0 0 0,-1 0 0 0 0,1-1 0 0 0,0 1 0 0 0,0-1-1 0 0,0 0 1 0 0,0 0 0 0 0,1 0 0 0 0,-1 0 0 0 0,0-1 0 0 0,1 1-1 0 0,-2-2-117 0 0,-13-5 66 0 0,-245-131 356 0 0,203 103-424 0 0,-1 3 1 0 0,-2 2-1 0 0,-2 3 0 0 0,0 3 0 0 0,-23-4 1 0 0,-7 15-433 0 0,92 15 264 0 0,0 0 1 0 0,-1 0-1 0 0,1 0 0 0 0,0 0 1 0 0,0 0-1 0 0,0 1 1 0 0,0-1-1 0 0,0 1 0 0 0,0-1 1 0 0,0 1-1 0 0,0 0 0 0 0,0 0 1 0 0,0 0-1 0 0,0 0 1 0 0,1 0-1 0 0,-1 0 0 0 0,0 1 1 0 0,1-1-1 0 0,-1 0 1 0 0,1 1-1 0 0,-1-1 0 0 0,1 1 1 0 0,-1 0-1 0 0,1 0 1 0 0,0-1-1 0 0,0 1 0 0 0,0 0 1 0 0,0 0-1 0 0,0 0 0 0 0,1 0 1 0 0,-1 0-1 0 0,1 0 1 0 0,-1 0-1 0 0,1 0 0 0 0,0 0 1 0 0,-1 0-1 0 0,1 0 1 0 0,0 1-1 0 0,0-1 0 0 0,1 1 169 0 0,10 41-6569 0 0,-4-28-1158 0 0</inkml:trace>
  <inkml:trace contextRef="#ctx0" brushRef="#br2" timeOffset="47750.093">29462 7615 7674 0 0,'0'0'2077'0'0,"0"0"-288"0"0,0 0-342 0 0,0 0-383 0 0,0 0-421 0 0,0 0-410 0 0,0 0-330 0 0,0 0-157 0 0,0 0-62 0 0,0 0-5 0 0,0 0-2 0 0,0 0-7 0 0,-4-2 23 0 0,3 1 308 0 0,0 1 1 0 0,0 0 0 0 0,0-1-1 0 0,-1 1 1 0 0,1 0-1 0 0,0 0 1 0 0,0 0-1 0 0,0 0 1 0 0,0 0 0 0 0,0 0-1 0 0,0 0 1 0 0,0 0-1 0 0,0 0 1 0 0,-1 0 0 0 0,1 0-1 0 0,0 1 1 0 0,0-1-1 0 0,0 0 1 0 0,0 1-1 0 0,0-1 1 0 0,0 1 0 0 0,0-1-1 0 0,0 1 1 0 0,0 0-1 0 0,1-1 1 0 0,-1 1 0 0 0,0 0-1 0 0,0 0 1 0 0,0 0-1 0 0,1-1 1 0 0,-1 1-1 0 0,0 0 1 0 0,1 0 0 0 0,-1 0-1 0 0,1 0 1 0 0,-1 0-1 0 0,1 0 1 0 0,0 0 0 0 0,-1 0-1 0 0,1 0 1 0 0,0 1-1 0 0,0-1 1 0 0,-1 0-1 0 0,1 0 1 0 0,0 0 0 0 0,0 0-1 0 0,0 0 1 0 0,1 0-1 0 0,-1 0 1 0 0,0 1 0 0 0,0-1-1 0 0,1 0-1 0 0,-6 17 126 0 0,-13 23 58 0 0,-1-1-1 0 0,-2 0 1 0 0,-1-2 0 0 0,-3 0 0 0 0,-1-1-1 0 0,-1-2 1 0 0,-2-1 0 0 0,-2-1 0 0 0,-9 7-184 0 0,-2 0-57 0 0,7-7 2826 0 0,55-68 1162 0 0,-6 6-4084 0 0,79-102-153 0 0,-46 69 493 0 0,-2-3-1 0 0,-4-1 0 0 0,-2-2 0 0 0,2-13-186 0 0,10-6-552 0 0,-14 100-3493 0 0,4 49 3596 0 0,-38-55 287 0 0,14 27 177 0 0,-2 2 0 0 0,-1 0 0 0 0,-2 1 0 0 0,-1 0 0 0 0,-3 1 0 0 0,0 0 0 0 0,-3 1 0 0 0,-1-1 0 0 0,-2 1 0 0 0,-1-1 0 0 0,-3 1 0 0 0,-4 31-15 0 0,3-45 83 0 0,-1 0 0 0 0,-2 0-1 0 0,0 0 1 0 0,-1-1-1 0 0,-2 0 1 0 0,0 0 0 0 0,-2-1-1 0 0,0 0 1 0 0,-2-1 0 0 0,0 0-1 0 0,-1-1 1 0 0,-2 0-1 0 0,0-2 1 0 0,-1 0 0 0 0,0 0-1 0 0,-2-2 1 0 0,0 0 0 0 0,-1-2-1 0 0,-1 0 1 0 0,0-1 0 0 0,-1-1-1 0 0,-1-1 1 0 0,0-1-1 0 0,0 0 1 0 0,-1-2 0 0 0,0-1-1 0 0,-9 0-82 0 0,-85 2 580 0 0,-1-5-1 0 0,0-6 1 0 0,0-4-1 0 0,-62-14-579 0 0,58 8 126 0 0,-70-8-366 0 0,0-7-1 0 0,-48-19 241 0 0,189 28-1521 0 0,86 11-4693 0 0,36 6-975 0 0,-44 2 1177 0 0</inkml:trace>
  <inkml:trace contextRef="#ctx0" brushRef="#br2" timeOffset="48296.335">29698 9011 12787 0 0,'0'0'828'0'0,"0"0"-365"0"0,0 0-574 0 0,0 0-687 0 0,0 0-371 0 0,0 0 59 0 0,0 0 283 0 0,0 0 541 0 0,0 0 518 0 0,0 0 267 0 0,0 0 105 0 0,0 0-3 0 0,0 0-57 0 0,-20 16-88 0 0,-145 123 566 0 0,-58 83-333 0 0,213-213-686 0 0,0 0 0 0 0,2 1-1 0 0,-1-1 1 0 0,1 2-1 0 0,0-1 1 0 0,1 1 0 0 0,1 0-1 0 0,-1 0 1 0 0,2 1-1 0 0,0 0 1 0 0,0 0 0 0 0,1 0-1 0 0,0 1 1 0 0,1 0-1 0 0,1-1 1 0 0,0 1 0 0 0,1 0-1 0 0,0 3-2 0 0,5-9 169 0 0,0 0 0 0 0,0 0 0 0 0,1-1 0 0 0,0 1 0 0 0,0-1 1 0 0,1-1-1 0 0,-1 1 0 0 0,1-1 0 0 0,0 0 0 0 0,1 0 0 0 0,0-1 0 0 0,-1 0 0 0 0,1 0 0 0 0,0 0 0 0 0,1-1 0 0 0,-1 0 0 0 0,1 0 0 0 0,2-1-169 0 0,435 115 3194 0 0,-445-115-3241 0 0,0-1-1 0 0,0 1 1 0 0,-1 0-1 0 0,1-1 1 0 0,-1 1-1 0 0,1-1 1 0 0,-1 1-1 0 0,0-1 1 0 0,1 1-1 0 0,-1-1 1 0 0,0 1-1 0 0,0-1 1 0 0,0 0-1 0 0,0 1 1 0 0,0-1-1 0 0,-1 0 1 0 0,1 0-1 0 0,0 0 1 0 0,0 0-1 0 0,-1 0 1 0 0,1 0-1 0 0,-1 0 1 0 0,1 0 0 0 0,-1-1-1 0 0,1 1 1 0 0,-1 0-1 0 0,1-1 1 0 0,-1 1-1 0 0,0-1 1 0 0,1 0-1 0 0,-1 0 1 0 0,0 1-1 0 0,1-1 1 0 0,-1 0-1 0 0,0 0 1 0 0,1-1-1 0 0,-1 1 1 0 0,0 0-1 0 0,0-1 48 0 0,-63 11-3692 0 0,22-8-2855 0 0,27-2-2070 0 0</inkml:trace>
  <inkml:trace contextRef="#ctx0" brushRef="#br2" timeOffset="48585.86">29161 9352 21012 0 0,'0'0'898'0'0,"0"0"-346"0"0,0 0-496 0 0,0 0-319 0 0,0 0-53 0 0,0 0 122 0 0,34 10 170 0 0,233 69 98 0 0,15-18-1429 0 0,-221-54-3222 0 0,1-2-3986 0 0,-48-5 1263 0 0</inkml:trace>
  <inkml:trace contextRef="#ctx0" brushRef="#br2" timeOffset="48869.345">29196 8918 20508 0 0,'0'0'722'0'0,"0"0"-35"0"0,0 0-211 0 0,0 0-271 0 0,39-20-151 0 0,131-61-57 0 0,-21 55 17 0 0,-114 26-7 0 0,37-3-158 0 0,0 4 0 0 0,-1 3 0 0 0,1 2 0 0 0,-1 4-1 0 0,0 3 1 0 0,-1 3 0 0 0,-1 3 0 0 0,0 3 0 0 0,42 21 151 0 0,-12 19-3172 0 0,-42-11-4810 0 0,-39-33-2006 0 0</inkml:trace>
  <inkml:trace contextRef="#ctx0" brushRef="#br2" timeOffset="49382.896">30365 9918 17060 0 0,'0'0'1528'0'0,"0"0"-497"0"0,0 0-627 0 0,0 0-460 0 0,0 0-233 0 0,0 0-56 0 0,0 0 44 0 0,0 0 73 0 0,0 0 92 0 0,0 0 91 0 0,0 0 74 0 0,0 0 80 0 0,0 0 39 0 0,-18 26 12 0 0,-59 82-2 0 0,-79 24 76 0 0,63-54-220 0 0,3 4-1 0 0,4 4 1 0 0,-3 11-14 0 0,64-53-91 0 0,25-44 64 0 0,10 0 48 0 0,0 0 0 0 0,0-1-1 0 0,0 0 1 0 0,0 0 0 0 0,0-1-1 0 0,-1 0 1 0 0,1-1 0 0 0,0 0 0 0 0,-1-1-1 0 0,0 0 1 0 0,0-1 0 0 0,0 1-1 0 0,0-2 1 0 0,-1 1 0 0 0,4-4-21 0 0,8-8 41 0 0,-1-2 1 0 0,0 0-1 0 0,-2-1 1 0 0,0-1 0 0 0,-1-1-1 0 0,-1 0 1 0 0,-1-1-1 0 0,-1 0 1 0 0,-1-1-1 0 0,-1-1 1 0 0,-2 1-1 0 0,0-2 1 0 0,2-14-42 0 0,10-17 455 0 0,-18 56-523 0 0,-1 0 0 0 0,1 0 1 0 0,0 0-1 0 0,0 0 0 0 0,0 1 1 0 0,0-1-1 0 0,0 1 0 0 0,0 0 0 0 0,0 0 1 0 0,0 0-1 0 0,-1 0 0 0 0,1 0 1 0 0,0 0-1 0 0,0 1 0 0 0,0 0 0 0 0,0-1 1 0 0,0 1-1 0 0,0 0 0 0 0,-1 0 1 0 0,1 1-1 0 0,0-1 0 0 0,-1 1 1 0 0,1-1-1 0 0,-1 1 0 0 0,0 0 0 0 0,1 0 1 0 0,-1 0-1 0 0,2 2 68 0 0,-3-3 11 0 0,66 41 51 0 0,-1 3-1 0 0,-3 3 1 0 0,-2 3-1 0 0,-2 3 1 0 0,-2 2-1 0 0,-3 2 1 0 0,-3 3-1 0 0,18 29-61 0 0,-66-87 42 0 0,0 0 0 0 0,0 0 0 0 0,0 0 0 0 0,0 0 0 0 0,-1 1-1 0 0,1-1 1 0 0,-1 1 0 0 0,0-1 0 0 0,0 1 0 0 0,0 0-1 0 0,-1 0 1 0 0,1 0 0 0 0,-1 0 0 0 0,0 0 0 0 0,0 0-1 0 0,0 1 1 0 0,-1-1 0 0 0,1 0 0 0 0,-1 0 0 0 0,0 1-1 0 0,-1-1 1 0 0,1 0 0 0 0,-1 0 0 0 0,1 1 0 0 0,-1-1 0 0 0,0 0-1 0 0,-1 0 1 0 0,1 0 0 0 0,-1 0 0 0 0,0 0 0 0 0,0 0-1 0 0,0-1 1 0 0,0 1 0 0 0,-1-1 0 0 0,1 1 0 0 0,-1-1-1 0 0,-3 3-41 0 0,-28 2 447 0 0,-1-1-1 0 0,1-2 0 0 0,-1-1 0 0 0,0-2 0 0 0,0-2 0 0 0,-1-1 0 0 0,-31-5-446 0 0,45 5 129 0 0,-501-75 1456 0 0,372 47-1635 0 0,-2 6 1 0 0,0 7-1 0 0,-33 5 50 0 0,180 11-270 0 0,-50 6-1923 0 0,28 14-7462 0 0,25-10-1599 0 0</inkml:trace>
  <inkml:trace contextRef="#ctx0" brushRef="#br0" timeOffset="65534.459">17811 8669 7514 0 0,'0'0'2452'0'0,"0"0"-326"0"0,0 0-123 0 0,0 0-344 0 0,0 0-323 0 0,0 0-305 0 0,0 0-305 0 0,0 0-161 0 0,0 0-99 0 0,0 0-80 0 0,0 0-30 0 0,-10-18-8 0 0,-41-75 695 0 0,120 87 386 0 0,-34 3-1401 0 0,1 2-1 0 0,-1 1 1 0 0,1 1 0 0 0,0 2 0 0 0,-1 2 0 0 0,0 1 0 0 0,0 2 0 0 0,-1 1-1 0 0,19 8-27 0 0,34 20-77 0 0,-1 4 0 0 0,-3 4-1 0 0,41 30 78 0 0,-121-74-27 0 0,-1 1-1 0 0,1 0 1 0 0,0 0-1 0 0,0 0 1 0 0,-1 1-1 0 0,0-1 0 0 0,1 1 1 0 0,-1-1-1 0 0,0 1 1 0 0,0 0-1 0 0,0 0 1 0 0,0 0-1 0 0,-1 0 0 0 0,1 0 1 0 0,-1 0-1 0 0,0 0 1 0 0,0 0-1 0 0,0 1 1 0 0,0-1-1 0 0,-1 0 1 0 0,1 1-1 0 0,-1-1 0 0 0,0 0 1 0 0,0 2 27 0 0,0-4-21 0 0,-132 54 594 0 0,-275 128-649 0 0,388-169-400 0 0,17 2-4297 0 0,2-16 3515 0 0,0 0-377 0 0,0 0-467 0 0,0 0-422 0 0,0 0-63 0 0,0 0-389 0 0,0 0-1966 0 0</inkml:trace>
  <inkml:trace contextRef="#ctx0" brushRef="#br0" timeOffset="65845.7">18175 8674 11002 0 0,'0'0'2017'0'0,"0"0"-75"0"0,0 0-366 0 0,0 0-395 0 0,0 0-326 0 0,0 0-287 0 0,0 0-278 0 0,0 0-262 0 0,0 0-206 0 0,0 0-139 0 0,0 0-11 0 0,0 0 83 0 0,-10-1 113 0 0,5 0 122 0 0,3 1 13 0 0,0-1-1 0 0,-1 1 1 0 0,1-1 0 0 0,-1 1 0 0 0,1 0-1 0 0,-1 0 1 0 0,1 0 0 0 0,0 0-1 0 0,-1 1 1 0 0,1-1 0 0 0,-1 1 0 0 0,1-1-1 0 0,0 1 1 0 0,-1 0 0 0 0,1 0-1 0 0,0 0 1 0 0,0 0 0 0 0,0 0 0 0 0,0 1-1 0 0,0-1 1 0 0,0 0 0 0 0,0 1 0 0 0,0 0-1 0 0,0-1 1 0 0,1 1 0 0 0,-1 0-1 0 0,1 0 1 0 0,-1 0 0 0 0,0 1-3 0 0,-178 303-1951 0 0,154-253-5040 0 0,18-36-2395 0 0</inkml:trace>
  <inkml:trace contextRef="#ctx0" brushRef="#br0" timeOffset="67051.924">8781 9124 0 0 0,'0'0'1222'0'0,"0"0"-596"0"0,0 0-175 0 0,0 0 16 0 0,0 0 102 0 0,0 0 270 0 0,0 0 383 0 0,0 0 335 0 0,0 0 172 0 0,0 0-87 0 0,0 0-300 0 0,10-9-381 0 0,32-27-424 0 0,-135 101-2473 0 0,-179 71 3705 0 0,-322 120 1646 0 0,593-256-3444 0 0,-1 0 1 0 0,1 0-1 0 0,-1 1 1 0 0,1-1-1 0 0,-1 0 1 0 0,1 0-1 0 0,-1 1 1 0 0,1-1-1 0 0,-1 1 1 0 0,1-1-1 0 0,-1 1 1 0 0,1 0 0 0 0,0 0-1 0 0,-1-1 1 0 0,1 1-1 0 0,0 0 1 0 0,0 0-1 0 0,0 0 1 0 0,0 0-1 0 0,0 0 1 0 0,0 1-1 0 0,0-1 1 0 0,0 0 0 0 0,0 0-1 0 0,0 1 1 0 0,0-1-1 0 0,1 0 1 0 0,-1 1-1 0 0,1-1 1 0 0,-1 1-1 0 0,1-1 1 0 0,0 1-1 0 0,-1-1 1 0 0,1 1-1 0 0,0-1 1 0 0,0 1 0 0 0,0-1-1 0 0,0 1 1 0 0,0 0-1 0 0,0-1 1 0 0,1 1-1 0 0,-1-1 1 0 0,0 1-1 0 0,1-1 1 0 0,-1 0-1 0 0,1 1 1 0 0,0-1 0 0 0,-1 1-1 0 0,1-1 1 0 0,0 0-1 0 0,0 0 1 0 0,0 1-1 0 0,0-1 1 0 0,0 0-1 0 0,0 0 1 0 0,0 0-1 0 0,0 0 1 0 0,0 0-1 0 0,1 0 1 0 0,-1 0 0 0 0,0-1-1 0 0,2 2 29 0 0,182 74 1967 0 0,-96-48-1676 0 0,237 106 56 0 0,-331-144 3919 0 0,1-13-4038 0 0,-3-58-13141 0 0,7 69 5704 0 0</inkml:trace>
  <inkml:trace contextRef="#ctx0" brushRef="#br0" timeOffset="67235.65">8430 9312 4625 0 0,'0'0'5623'0'0,"0"0"-2540"0"0,0 0-948 0 0,0 0-412 0 0,0 0-353 0 0,0 0-373 0 0,0 0-406 0 0,0 0-362 0 0,0 0-361 0 0,0 0-353 0 0,0 0-209 0 0,0 0 16 0 0,0 0 185 0 0,-14 8 339 0 0,7 75 443 0 0,-5 19-453 0 0,-9 110 750 0 0,26-72-7373 0 0,-1-115-3077 0 0</inkml:trace>
  <inkml:trace contextRef="#ctx0" brushRef="#br0" timeOffset="70573.623">17394 16166 3225 0 0,'0'0'909'0'0,"0"0"51"0"0,0 0-17 0 0,0 0-68 0 0,0 0 44 0 0,0 0 27 0 0,34-23-37 0 0,162-106 805 0 0,-32 24 3484 0 0,-166 104-5229 0 0,1-1-1 0 0,-1 1 1 0 0,0-1-1 0 0,1 1 1 0 0,-1-1 0 0 0,0 1-1 0 0,0 0 1 0 0,0 0-1 0 0,0 0 1 0 0,0 0-1 0 0,0 0 1 0 0,-1 0-1 0 0,1 1 1 0 0,0-1 0 0 0,0 1-1 0 0,0-1 1 0 0,-1 1-1 0 0,1 0 1 0 0,0 0-1 0 0,-1 0 1 0 0,1 0-1 0 0,0 0 1 0 0,0 1-1 0 0,-1-1 1 0 0,1 1 0 0 0,0-1-1 0 0,0 1 1 0 0,0 0-1 0 0,0 0 1 0 0,0 0-1 0 0,-2 1 32 0 0,-253 90-1180 0 0,182-59 1121 0 0,-40 13-27 0 0,2 5 0 0 0,3 5 0 0 0,2 5 0 0 0,2 5 0 0 0,-93 76 86 0 0,186-133-56 0 0,1 0 1 0 0,0 0-1 0 0,0 1 1 0 0,1 1-1 0 0,1 0 1 0 0,-1 0-1 0 0,2 1 1 0 0,0 1 0 0 0,0-1-1 0 0,1 1 1 0 0,1 1-1 0 0,0-1 1 0 0,1 1-1 0 0,0 1 1 0 0,1-1-1 0 0,1 1 1 0 0,0-1 0 0 0,1 1-1 0 0,0 8 56 0 0,7-14 25 0 0,1 1 1 0 0,1-2-1 0 0,0 1 0 0 0,0 0 1 0 0,1-1-1 0 0,0 0 0 0 0,0-1 1 0 0,1 0-1 0 0,0 0 0 0 0,0 0 1 0 0,0-1-1 0 0,1 0 0 0 0,0-1 1 0 0,0 0-1 0 0,1 0 1 0 0,-1-1-1 0 0,1 0 0 0 0,0-1 1 0 0,0 0-1 0 0,0-1 0 0 0,1 0 1 0 0,-1 0-1 0 0,1-1 0 0 0,-1-1 1 0 0,1 1-1 0 0,-1-2 0 0 0,3 0-25 0 0,83 6 359 0 0,0-5 0 0 0,1-4-1 0 0,-1-5 1 0 0,-1-3 0 0 0,0-5 0 0 0,-1-3-1 0 0,0-5 1 0 0,-3-4 0 0 0,59-28-359 0 0,-133 50 132 0 0,-6 4 46 0 0,1-1 0 0 0,-1 0-1 0 0,0-1 1 0 0,0-1-1 0 0,0 1 1 0 0,-1-2 0 0 0,0 1-1 0 0,0-2 1 0 0,-1 1 0 0 0,1-1-1 0 0,-2-1 1 0 0,1 1 0 0 0,-1-2-178 0 0,-8 8-21 0 0,0 0 0 0 0,0-1 1 0 0,-1 1-1 0 0,1 0 0 0 0,0-1 1 0 0,-1 1-1 0 0,0 0 0 0 0,1-1 0 0 0,-1 1 1 0 0,0 0-1 0 0,0 0 0 0 0,0 0 1 0 0,-1 0-1 0 0,1 0 0 0 0,0 0 0 0 0,-1 0 1 0 0,1 0-1 0 0,-1 1 0 0 0,0-1 1 0 0,0 0-1 0 0,1 1 0 0 0,-1-1 0 0 0,0 1 1 0 0,0 0-1 0 0,0 0 0 0 0,-1 0 1 0 0,1 0-1 0 0,0 0 0 0 0,0 0 0 0 0,0 0 1 0 0,-1 1-1 0 0,1-1 0 0 0,0 1 1 0 0,-1 0-1 0 0,1 0 0 0 0,-1 0 0 0 0,1 0 1 0 0,0 0-1 0 0,-1 0 0 0 0,1 0 1 0 0,0 1-1 0 0,-1-1 0 0 0,1 1 1 0 0,0 0-1 0 0,0 0 0 0 0,-1 0 0 0 0,1 0 1 0 0,0 0-1 0 0,0 0 21 0 0,-3-1-84 0 0,-102 26-3637 0 0,41 4-2456 0 0,38-15-2081 0 0</inkml:trace>
  <inkml:trace contextRef="#ctx0" brushRef="#br0" timeOffset="71204.424">17931 16924 17716 0 0,'0'0'396'0'0,"0"0"-349"0"0,0 0-292 0 0,0 0-176 0 0,0 0-7 0 0,0 0 132 0 0,0 0 240 0 0,0 0 211 0 0,0 0 114 0 0,0 0 80 0 0,0 0 59 0 0,0 0 22 0 0,0 0-2 0 0,30-28-25 0 0,132-131 232 0 0,-147 143-636 0 0,0 0 0 0 0,1 1 0 0 0,1 1 0 0 0,0 0 0 0 0,1 1 0 0 0,0 1 0 0 0,1 1 0 0 0,0 1 1 0 0,11-4 0 0 0,-28 14-91 0 0,1 0 0 0 0,0-1 0 0 0,0 1 0 0 0,0 0 0 0 0,-1 0 0 0 0,1 1 0 0 0,0-1 0 0 0,0 1 1 0 0,-1-1-1 0 0,1 1 0 0 0,0 0 0 0 0,-1 0 0 0 0,1 0 0 0 0,-1 0 0 0 0,1 0 0 0 0,-1 1 0 0 0,1-1 0 0 0,-1 1 1 0 0,0 0-1 0 0,0-1 0 0 0,0 1 0 0 0,0 0 0 0 0,0 0 0 0 0,0 1 0 0 0,0-1 0 0 0,-1 0 0 0 0,1 0 1 0 0,-1 1-1 0 0,0-1 0 0 0,1 1 0 0 0,-1 0 0 0 0,0-1 0 0 0,-1 1 0 0 0,1 0 0 0 0,0-1 0 0 0,-1 1 0 0 0,0 0 92 0 0,21 110-419 0 0,-23 349-3152 0 0,3-458 3591 0 0,0 0 0 0 0,-1-1 0 0 0,1 1 0 0 0,-1 0 0 0 0,0-1 1 0 0,0 1-1 0 0,-1 0 0 0 0,1 0 0 0 0,-1-1 0 0 0,1 1 0 0 0,-1 0 0 0 0,0-1 1 0 0,-1 1-1 0 0,1-1 0 0 0,-1 0 0 0 0,1 1 0 0 0,-1-1 0 0 0,0 0 1 0 0,0 0-1 0 0,0 0 0 0 0,-1 0 0 0 0,1 0 0 0 0,-1 0 0 0 0,0-1 0 0 0,1 1 1 0 0,-1-1-1 0 0,0 0 0 0 0,-1 0 0 0 0,1 0 0 0 0,0 0 0 0 0,0-1 1 0 0,-1 1-1 0 0,1-1 0 0 0,-1 0 0 0 0,0 0 0 0 0,-1 0-21 0 0,-443 26 910 0 0,185-4-238 0 0,322-9-108 0 0,419-10 1560 0 0,526-50-2124 0 0,-979 45 30 0 0,-16 1-4020 0 0,-5 0-3255 0 0,-10 0 988 0 0</inkml:trace>
  <inkml:trace contextRef="#ctx0" brushRef="#br0" timeOffset="71817.948">20085 16086 7210 0 0,'0'0'156'0'0,"0"0"-223"0"0,0 0-229 0 0,0 0 17 0 0,34-4 263 0 0,113-13 180 0 0,396 7 2091 0 0,-387 9-1228 0 0,1739-47 3006 0 0,710-110-902 0 0,-1323 61-2685 0 0,-1257 95 22 0 0,-26 2-568 0 0,1 1 1 0 0,0-1-1 0 0,0 1 0 0 0,0 0 0 0 0,0-1 0 0 0,0 1 0 0 0,-1 0 1 0 0,1-1-1 0 0,0 1 0 0 0,1 0 0 0 0,-1-1 0 0 0,0 1 1 0 0,0-1-1 0 0,0 1 0 0 0,0 0 0 0 0,0-1 0 0 0,1 1 1 0 0,-1-1-1 0 0,0 1 0 0 0,1 0 0 0 0,-1-1 0 0 0,0 1 0 0 0,1-1 1 0 0,-1 1-1 0 0,0-1 0 0 0,1 1 0 0 0,-1-1 0 0 0,1 1 1 0 0,-1-1-1 0 0,1 0 0 0 0,0 1 100 0 0,-108 56-2022 0 0,-5-13-7239 0 0,96-39 5406 0 0</inkml:trace>
  <inkml:trace contextRef="#ctx0" brushRef="#br0" timeOffset="72521.823">28085 15703 1280 0 0,'0'0'2121'0'0,"0"0"-913"0"0,0 0-178 0 0,40-4-30 0 0,255-29 1688 0 0,-32 0 1404 0 0,-252 25-1021 0 0,-29-2-2669 0 0,-27 2-1908 0 0,-50 3 1241 0 0,1 5 1 0 0,0 3-1 0 0,0 5 0 0 0,0 4 0 0 0,1 4 1 0 0,-50 16 264 0 0,112-26-9 0 0,-1 2 0 0 0,2 0 0 0 0,-1 2 0 0 0,1 2 0 0 0,0 0 0 0 0,1 2 0 0 0,1 1 0 0 0,0 2 0 0 0,1 0 0 0 0,1 2 0 0 0,1 1 0 0 0,1 1 0 0 0,0 1 0 0 0,2 1 0 0 0,0 1 0 0 0,2 1 0 0 0,0 0 0 0 0,2 2 0 0 0,1 0 0 0 0,2 1 0 0 0,0 1 0 0 0,2 0 0 0 0,1 1 1 0 0,1 0-1 0 0,2 2 9 0 0,4-10 78 0 0,1 0 1 0 0,0 0-1 0 0,2 1 1 0 0,1 0 0 0 0,1-1-1 0 0,1 1 1 0 0,1-1 0 0 0,0 1-1 0 0,2-1 1 0 0,1 0 0 0 0,0 0-1 0 0,2 0 1 0 0,1-1-1 0 0,0 0 1 0 0,2 0 0 0 0,0-1-1 0 0,1-1 1 0 0,1 1 0 0 0,1-2-1 0 0,0 0 1 0 0,2 0-1 0 0,0-1 1 0 0,1-1 0 0 0,0-1-1 0 0,13 9-78 0 0,9 1 241 0 0,2-2 0 0 0,0-2-1 0 0,1-1 1 0 0,2-2 0 0 0,-1-2 0 0 0,2-2-1 0 0,0-1 1 0 0,1-3 0 0 0,0-2-1 0 0,0-1 1 0 0,0-3 0 0 0,1-1 0 0 0,0-3-1 0 0,0-1 1 0 0,-1-3 0 0 0,8-3-241 0 0,175-50 1250 0 0,-217 53-1108 0 0,0 0 1 0 0,-1-1 0 0 0,1 0 0 0 0,-1-1 0 0 0,-1 0 0 0 0,1-1-1 0 0,-1 0 1 0 0,0 0 0 0 0,-1-1 0 0 0,1 0 0 0 0,-2-1 0 0 0,1 0-1 0 0,-1 0 1 0 0,0 0 0 0 0,-1-1 0 0 0,0 0 0 0 0,-1 0 0 0 0,4-11-143 0 0,-6 12 2 0 0,-1 1 1 0 0,0-1 0 0 0,-1 0-1 0 0,1 0 1 0 0,-2 0 0 0 0,1 0-1 0 0,-1 0 1 0 0,-1 0 0 0 0,0 0-1 0 0,0 0 1 0 0,-1 0 0 0 0,0 1-1 0 0,0-1 1 0 0,-2-4-3 0 0,4 14-121 0 0,0-1-1 0 0,0 1 1 0 0,0-1-1 0 0,0 1 1 0 0,0-1 0 0 0,0 1-1 0 0,-1 0 1 0 0,1-1-1 0 0,0 1 1 0 0,0-1 0 0 0,0 1-1 0 0,0-1 1 0 0,-1 1 0 0 0,1-1-1 0 0,0 1 1 0 0,-1-1-1 0 0,1 1 1 0 0,0-1 0 0 0,-1 1-1 0 0,1-1 1 0 0,-1 0-1 0 0,1 1 1 0 0,0-1 0 0 0,-1 0-1 0 0,1 1 1 0 0,-1-1 0 0 0,1 0-1 0 0,-1 1 1 0 0,1-1-1 0 0,-1 0 1 0 0,1 0 0 0 0,-1 0-1 0 0,0 1 1 0 0,1-1-1 0 0,-1 0 1 0 0,1 0 0 0 0,-1 0-1 0 0,1 0 1 0 0,-1 0-1 0 0,0 0 1 0 0,1 0 0 0 0,-1 0-1 0 0,1 0 1 0 0,-1-1 0 0 0,1 1-1 0 0,-1 0 1 0 0,1 0-1 0 0,-1 0 1 0 0,0-1 0 0 0,1 1-1 0 0,-1 0 1 0 0,1-1-1 0 0,0 1 1 0 0,-1 0 0 0 0,1-1-1 0 0,-1 1 1 0 0,1 0 0 0 0,-1-1-1 0 0,1 1 1 0 0,0-1-1 0 0,-1 1 1 0 0,1-1 0 0 0,0 1-1 0 0,0-1 1 0 0,-1 1-1 0 0,1-1 1 0 0,0 1 0 0 0,0-1-1 0 0,0 0 1 0 0,0 1 121 0 0,-7 43-9700 0 0,7-30 4648 0 0</inkml:trace>
  <inkml:trace contextRef="#ctx0" brushRef="#br0" timeOffset="72961.581">29097 16707 18084 0 0,'0'0'1420'0'0,"0"0"-996"0"0,0 0-480 0 0,0 0-253 0 0,0 0-279 0 0,0 0-95 0 0,0 0 83 0 0,0 0 201 0 0,0 0 283 0 0,0 0 149 0 0,0 0 54 0 0,0 0 34 0 0,0 0 50 0 0,19-5 96 0 0,138-19 1234 0 0,19 32-974 0 0,-175-7-570 0 0,0 1-1 0 0,-1 0 1 0 0,1 0-1 0 0,0-1 1 0 0,-1 1-1 0 0,0 0 1 0 0,1 0-1 0 0,-1 0 1 0 0,0 0-1 0 0,0-1 1 0 0,0 1-1 0 0,0 0 1 0 0,0 0-1 0 0,0 0 1 0 0,-1 0 0 0 0,1-1-1 0 0,-1 1 1 0 0,1 0-1 0 0,-1 0 1 0 0,0-1-1 0 0,1 1 1 0 0,-1 0-1 0 0,0-1 1 0 0,0 1-1 0 0,0-1 1 0 0,0 1-1 0 0,-1-1 1 0 0,1 1-1 0 0,0-1 1 0 0,-1 0-1 0 0,1 0 1 0 0,-1 0-1 0 0,1 1 44 0 0,-145 128 486 0 0,116-107-493 0 0,0 2 1 0 0,2 1-1 0 0,0 1 0 0 0,2 1 0 0 0,-19 28 7 0 0,42-53 11 0 0,0 0 0 0 0,0 1 0 0 0,0-1 0 0 0,1 1 0 0 0,-1 0 0 0 0,1-1 0 0 0,0 1 0 0 0,0 0 0 0 0,1 0 0 0 0,-1 1 0 0 0,1-1 0 0 0,0 0 0 0 0,0 0-1 0 0,0 1 1 0 0,0-1 0 0 0,1 1 0 0 0,0-1 0 0 0,0 0 0 0 0,0 1 0 0 0,0-1 0 0 0,1 1 0 0 0,0-1 0 0 0,0 0 0 0 0,0 1 0 0 0,0-1 0 0 0,1 0 0 0 0,-1 0 0 0 0,1 0 0 0 0,0 0-1 0 0,1 0 1 0 0,-1 0 0 0 0,0-1 0 0 0,1 1 0 0 0,0-1 0 0 0,0 0 0 0 0,0 0 0 0 0,0 0 0 0 0,1 0 0 0 0,-1 0 0 0 0,2 1-11 0 0,26 11 269 0 0,0-1 1 0 0,0-2-1 0 0,2-1 1 0 0,-1-1 0 0 0,1-2-1 0 0,0-1 1 0 0,1-2-1 0 0,0-1 1 0 0,-1-1-1 0 0,1-3 1 0 0,6 0-270 0 0,-39 0 6 0 0,91 3 1173 0 0,-1-4 0 0 0,0-4 0 0 0,82-14-1179 0 0,-284 56-2381 0 0,3 19-1260 0 0,40-16-3496 0 0,28-16-4071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34:57.22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284 271 2096 0 0,'0'0'367'0'0,"0"0"-4"0"0,0 0 162 0 0,0 0 220 0 0,0 0 167 0 0,0 0 49 0 0,0 0-31 0 0,0 0-45 0 0,0 0-43 0 0,-20-33-14 0 0,-61-100-21 0 0,-5 28 5681 0 0,82 111-6583 0 0,0-1-1 0 0,0 1 1 0 0,1 0-1 0 0,0 0 1 0 0,1 0 0 0 0,-1 0-1 0 0,1 0 1 0 0,0 1 0 0 0,0-1-1 0 0,1 1 1 0 0,0-1 0 0 0,0 1-1 0 0,1 0 1 0 0,-1-1 0 0 0,2 1-1 0 0,-1 0 96 0 0,-42 564 62 0 0,19 1400 2091 0 0,87-837-1076 0 0,-20 1353 4181 0 0,-16-1131-4130 0 0,34 30-291 0 0,-36-668-223 0 0,81 421-614 0 0,38 205 124 0 0,-41-377-122 0 0,43 683-24 0 0,-130-1259-79 0 0,-21 114 101 0 0,1-321-11 0 0,7 1214-23 0 0,-5-1352 64 0 0,-1-1 1 0 0,-3 1 0 0 0,-2 0-1 0 0,-1-1 1 0 0,-3-1 0 0 0,-1 1-1 0 0,-2-2 1 0 0,-14 27-31 0 0,10-53-1261 0 0,4-10-4445 0 0,13-7 4694 0 0,-4 3-10595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33:49.119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3192 5890 3049 0 0,'0'0'277'0'0,"0"0"-234"0"0,0 0-171 0 0,0 0 28 0 0,0 0 124 0 0,0 0 44 0 0,0 0 9 0 0,0 0 40 0 0,0 0 97 0 0,3 2 99 0 0,69 15 3690 0 0,57-27-3447 0 0,-87 5-342 0 0,626-41 1173 0 0,427 23-568 0 0,-520 35-822 0 0,-224 3 106 0 0,-325-15-103 0 0,289 6 391 0 0,-1-14 1 0 0,72-21-392 0 0,46-31 553 0 0,448-44 529 0 0,431 89-722 0 0,-771 0-448 0 0,148 30 88 0 0,134 36 15 0 0,-713-43-25 0 0,1420 61 264 0 0,-143-86 46 0 0,880 11 64 0 0,-969 8 573 0 0,-1067-1-167 0 0,-217-14-1421 0 0,-31 2-5309 0 0,5 7-3734 0 0</inkml:trace>
  <inkml:trace contextRef="#ctx0" brushRef="#br0" timeOffset="1984.998">522 4648 4681 0 0,'0'0'-108'0'0,"0"0"-204"0"0,0 0-147 0 0,0 0 67 0 0,0 0 261 0 0,0 0 155 0 0,0 0 54 0 0,0 0 36 0 0,0 0 70 0 0,0 0 65 0 0,11 13 125 0 0,37 42 160 0 0,-31 16 2452 0 0,-19-55-2444 0 0,-2 10-250 0 0,0 0-1 0 0,-2 0 0 0 0,0 0 0 0 0,-2-1 0 0 0,-1 0 0 0 0,-1-1 0 0 0,-2 0 1 0 0,-8 14-292 0 0,-6 16 279 0 0,-58 116 1165 0 0,76-172 5740 0 0,3-46-6579 0 0,11-42-694 0 0,4 1 1 0 0,4 0-1 0 0,4 1 0 0 0,12-31 89 0 0,-24 96-11 0 0,-2 1-44 0 0,1 0 0 0 0,1 0-1 0 0,1 1 1 0 0,0 0 0 0 0,2 0 0 0 0,1 0-1 0 0,0 1 1 0 0,1 1 0 0 0,2 0 0 0 0,-1 1-1 0 0,2 0 1 0 0,1 1 0 0 0,0 0 0 0 0,16-13 55 0 0,-27 28-114 0 0,0 0 0 0 0,-1 1 0 0 0,1-1 0 0 0,0 1 1 0 0,0 0-1 0 0,0 0 0 0 0,0 0 0 0 0,0 1 0 0 0,0-1 0 0 0,0 1 1 0 0,0 0-1 0 0,1 0 0 0 0,-1 1 0 0 0,0-1 0 0 0,0 1 0 0 0,0 0 0 0 0,0 0 1 0 0,0 0-1 0 0,-1 0 0 0 0,1 1 0 0 0,0 0 0 0 0,0-1 0 0 0,-1 2 1 0 0,1-1-1 0 0,-1 0 0 0 0,0 0 0 0 0,0 1 0 0 0,0 0 0 0 0,0 0 1 0 0,0 0 113 0 0,85 99-498 0 0,-83-94 467 0 0,332 546 499 0 0,-338-554-360 0 0,0 0 0 0 0,0-1 0 0 0,1 1 0 0 0,-1 0 0 0 0,0 0 0 0 0,0 0 0 0 0,1 0 0 0 0,-1 0 0 0 0,0 0 0 0 0,0 0 0 0 0,1 0 0 0 0,-1 0 0 0 0,0 0 0 0 0,1 0 0 0 0,-1 1 0 0 0,0-1 0 0 0,0 0 0 0 0,1 0 0 0 0,-1 1 0 0 0,0-1 0 0 0,1 1 0 0 0,-1-1-1 0 0,1 0 1 0 0,-1 1 0 0 0,0-1 0 0 0,1 1 0 0 0,-1 0 0 0 0,1-1 0 0 0,-1 1 0 0 0,1-1 0 0 0,0 1 0 0 0,-1 0 0 0 0,1-1 0 0 0,-1 1 0 0 0,1 0 0 0 0,0-1 0 0 0,0 1 0 0 0,-1 0 0 0 0,1-1 0 0 0,0 1 0 0 0,0 0 0 0 0,0 0 0 0 0,0-1 0 0 0,0 1 0 0 0,0 0 0 0 0,0 0 0 0 0,0-1 0 0 0,0 1 0 0 0,0 0-1 0 0,1 0 1 0 0,-1-1 0 0 0,0 1 0 0 0,0 0 0 0 0,1 0-108 0 0,-14-4-941 0 0,-444-34 756 0 0,276 31 248 0 0,-190 0-182 0 0,371 7 10 0 0,0-1 0 0 0,1 1 0 0 0,-1-1 0 0 0,0 1-1 0 0,0-1 1 0 0,0 1 0 0 0,0 0 0 0 0,0-1 0 0 0,0 1 0 0 0,0-1 0 0 0,0 1 0 0 0,0-1 0 0 0,0 1 0 0 0,0-1-1 0 0,-1 1 1 0 0,1-1 0 0 0,0 1 0 0 0,0-1 0 0 0,0 1 0 0 0,-1-1 0 0 0,1 1 0 0 0,0-1 0 0 0,0 0-1 0 0,-1 1 1 0 0,1-1 0 0 0,-1 1 0 0 0,1-1 0 0 0,0 0 0 0 0,-1 1 0 0 0,1-1 0 0 0,-1 0 0 0 0,1 1 0 0 0,0-1-1 0 0,-1 0 1 0 0,1 0 0 0 0,-1 1 0 0 0,1-1 0 0 0,-1 0 0 0 0,1 0 0 0 0,-1 0 0 0 0,1 0 0 0 0,-1 0 0 0 0,0 0-1 0 0,1 0 1 0 0,-1 0 0 0 0,1 0 0 0 0,-1 0 0 0 0,1 0 0 0 0,-1 0 0 0 0,1 0 0 0 0,-1 0 0 0 0,1 0-1 0 0,-1-1 1 0 0,1 1 0 0 0,-1 0 0 0 0,1 0 0 0 0,-1-1 0 0 0,1 1 109 0 0,40 16-7566 0 0,-26-13 1221 0 0</inkml:trace>
  <inkml:trace contextRef="#ctx0" brushRef="#br0" timeOffset="4955.199">6162 4342 19260 0 0,'0'0'831'0'0,"0"0"-306"0"0,0 0-657 0 0,0 0-904 0 0,0 0-546 0 0,0 0-39 0 0,0 0 358 0 0,0 0 679 0 0,0 0 578 0 0,0 0 341 0 0,0 0 168 0 0,0 0 22 0 0,0 0-87 0 0,-12 34-145 0 0,-41 109-126 0 0,38-105-100 0 0,3 1-1 0 0,0 0 1 0 0,3 0 0 0 0,1 1-1 0 0,2 1 1 0 0,1 17-67 0 0,4-53 69 0 0,-1 0 1 0 0,2 0-1 0 0,-1 0 0 0 0,0 1 1 0 0,1-1-1 0 0,0 0 0 0 0,0 0 1 0 0,1 0-1 0 0,-1 1 0 0 0,1-1 1 0 0,0 0-1 0 0,1 0 0 0 0,-1 0 1 0 0,1 0-1 0 0,0 0 1 0 0,0-1-1 0 0,0 1 0 0 0,1 0 1 0 0,0-1-1 0 0,0 0 0 0 0,0 1 1 0 0,0-1-1 0 0,1-1 0 0 0,0 1 1 0 0,-1 0-1 0 0,1-1 0 0 0,0 0 1 0 0,1 0-1 0 0,-1 0 0 0 0,1 0 1 0 0,-1-1-1 0 0,1 0 0 0 0,0 0 1 0 0,0 0-1 0 0,0 0 0 0 0,0-1 1 0 0,0 0-1 0 0,3 1-69 0 0,455 12 2474 0 0,-443-9-4633 0 0,-41-5-8752 0 0,17 0 9381 0 0,-4 0-6032 0 0</inkml:trace>
  <inkml:trace contextRef="#ctx0" brushRef="#br0" timeOffset="5217.644">6103 4669 20956 0 0,'0'0'-584'0'0,"0"0"-324"0"0,0 0-49 0 0,0 0 251 0 0,0 0 411 0 0,0 0 426 0 0,0 0 129 0 0,0 0 30 0 0,0 0 3 0 0,0 0 8 0 0,0 0-23 0 0,37 7-22 0 0,119 20-47 0 0,-33-38 102 0 0,-98 1-275 0 0,-15 7-108 0 0,152-55-2634 0 0,-62 6-7896 0 0,-86 44 4111 0 0</inkml:trace>
  <inkml:trace contextRef="#ctx0" brushRef="#br0" timeOffset="5393.139">6218 4256 23709 0 0,'0'0'1070'0'0,"0"0"-218"0"0,0 0-417 0 0,0 0-375 0 0,0 0-179 0 0,0 0-73 0 0,0 0 29 0 0,39-11 38 0 0,127-34 13 0 0,55 23-644 0 0,-200 22 306 0 0,112 3-1938 0 0,-50 20-8341 0 0,-65-15 13 0 0</inkml:trace>
  <inkml:trace contextRef="#ctx0" brushRef="#br0" timeOffset="4153.268">4427 4387 16155 0 0,'0'0'427'0'0,"0"0"-239"0"0,0 0-572 0 0,0 0-949 0 0,0 0-792 0 0,0 0-138 0 0,0 0 392 0 0,0 0 996 0 0,0 0 1080 0 0,0 0 534 0 0,0 0 169 0 0,0 0-97 0 0,0 0-192 0 0,-7 28-139 0 0,-45 187 792 0 0,12 195 1197 0 0,40-410-1734 0 0,0 0 149 0 0,0 0 22 0 0,0 0-124 0 0,0 0-155 0 0,0 0-151 0 0,0 0-164 0 0,43 4-606 0 0,343 70 634 0 0,-368-73-149 0 0,-10 0 24 0 0,0 0 0 0 0,1 0 0 0 0,-1-1 0 0 0,1 0 0 0 0,-1 0 0 0 0,0-1 0 0 0,1 0 0 0 0,-1-1 0 0 0,0 0 0 0 0,1 0 0 0 0,-1-1-1 0 0,-1 0 1 0 0,1 0 0 0 0,7-4-215 0 0,-22-6-971 0 0,-6-9-3623 0 0,5 6-4877 0 0,6 11 1117 0 0</inkml:trace>
  <inkml:trace contextRef="#ctx0" brushRef="#br0" timeOffset="4617.278">5229 4408 19124 0 0,'0'0'696'0'0,"0"0"-176"0"0,0 0-457 0 0,0 0-644 0 0,0 0-668 0 0,0 0-596 0 0,0 0-217 0 0,0 0 364 0 0,0 0 717 0 0,0 0 793 0 0,0 0 528 0 0,0 0 152 0 0,-3 9-18 0 0,-86 384 1918 0 0,59-209-1751 0 0,88-178 3012 0 0,5-6-3378 0 0,1 2-1 0 0,-1 3 1 0 0,0 3 0 0 0,24 8-275 0 0,10-7 1573 0 0,-97-9-1316 0 0,2-1-5209 0 0,14-17-5741 0 0,-7 13 3618 0 0</inkml:trace>
  <inkml:trace contextRef="#ctx0" brushRef="#br0" timeOffset="2685.546">1824 4679 10674 0 0,'0'0'439'0'0,"0"0"28"0"0,0 0 8 0 0,0 0 26 0 0,0 0 213 0 0,0 0 270 0 0,0 0 187 0 0,0 0 121 0 0,0 0-111 0 0,0 0-296 0 0,0 0-433 0 0,0 0-447 0 0,0 0-469 0 0,-2-8-452 0 0,1 8 810 0 0,1 0 1 0 0,-1 1-1 0 0,1-1 1 0 0,-1 0 0 0 0,1 1-1 0 0,-1-1 1 0 0,1 0-1 0 0,-1 0 1 0 0,0 1-1 0 0,1-1 1 0 0,-1 0-1 0 0,0 0 1 0 0,1 0-1 0 0,-1 0 1 0 0,0 0-1 0 0,1 0 1 0 0,-1 0 0 0 0,1 0-1 0 0,-1 0 1 0 0,0-1-1 0 0,1 1 1 0 0,-1 0-1 0 0,0 0 1 0 0,1 0-1 0 0,-1-1 1 0 0,0 1 105 0 0,-3 70 120 0 0,3 1 0 0 0,2-1 0 0 0,4 0 0 0 0,9 43-120 0 0,-8-95-764 0 0,-7-18 1087 0 0,1 0 0 0 0,-1 0-1 0 0,1 0 1 0 0,0 0 0 0 0,-1 0 0 0 0,1 0 0 0 0,0 0-1 0 0,-1 0 1 0 0,1 0 0 0 0,-1 0 0 0 0,1 0-1 0 0,0 0 1 0 0,-1 0 0 0 0,1 1 0 0 0,0-1 0 0 0,-1 0-1 0 0,1 0 1 0 0,0 0 0 0 0,0 1 0 0 0,-1-1 0 0 0,1 0-1 0 0,0 0 1 0 0,0 1 0 0 0,-1-1-323 0 0,-15-20-57 0 0,1-1 0 0 0,0 0 1 0 0,2-2-1 0 0,1 1 0 0 0,0-1 0 0 0,2-1 1 0 0,0 0-1 0 0,2-1 0 0 0,1 0 1 0 0,1 0-1 0 0,1 0 0 0 0,1-1 0 0 0,1 1 1 0 0,1-1-1 0 0,2-16 57 0 0,1 36-107 0 0,1 0 0 0 0,0 0 0 0 0,1 0 0 0 0,-1 0 1 0 0,1 0-1 0 0,0 0 0 0 0,0 1 0 0 0,1-1 0 0 0,0 1 0 0 0,0 0 0 0 0,0 0 0 0 0,1 1 1 0 0,-1-1-1 0 0,1 1 0 0 0,0 0 0 0 0,0 0 0 0 0,1 1 0 0 0,-1-1 0 0 0,1 1 0 0 0,0 0 1 0 0,-1 1-1 0 0,1-1 0 0 0,0 1 0 0 0,4 0 107 0 0,153-29-1368 0 0,-134 27 1220 0 0,1 1 0 0 0,-1 2 0 0 0,0 1 0 0 0,0 1 0 0 0,0 2 0 0 0,0 1 0 0 0,0 1 0 0 0,0 1 0 0 0,-1 1 0 0 0,0 2 0 0 0,-1 1 0 0 0,0 1 0 0 0,2 3 148 0 0,-27-14-8 0 0,0 0 1 0 0,0 1 0 0 0,0-1-1 0 0,0 1 1 0 0,0 0-1 0 0,0-1 1 0 0,0 1 0 0 0,0 0-1 0 0,0 0 1 0 0,-1 0-1 0 0,1 1 1 0 0,0-1 0 0 0,-1 0-1 0 0,1 1 1 0 0,-1-1 0 0 0,0 1-1 0 0,1-1 1 0 0,-1 1-1 0 0,0-1 1 0 0,0 1 0 0 0,0 0-1 0 0,0 0 1 0 0,0 0-1 0 0,0-1 1 0 0,0 1 0 0 0,-1 0-1 0 0,1 0 1 0 0,-1 0 0 0 0,0 0-1 0 0,1 0 1 0 0,-1 0-1 0 0,0 0 1 0 0,0 0 0 0 0,0 0-1 0 0,0 1 1 0 0,-1-1-1 0 0,1 0 1 0 0,0 0 0 0 0,-1 0-1 0 0,0-1 1 0 0,1 1-1 0 0,-1 0 1 0 0,0 0 0 0 0,0 0-1 0 0,0 0 1 0 0,0-1 0 0 0,0 1-1 0 0,0 0 1 0 0,-1-1-1 0 0,1 1 1 0 0,-1-1 0 0 0,0 1 7 0 0,-21 6 301 0 0,-1 0 0 0 0,0-2 0 0 0,0-1 1 0 0,-1-1-1 0 0,1-1 0 0 0,-1-1 0 0 0,0-1 0 0 0,0-1 1 0 0,-2-2-302 0 0,-119 9 212 0 0,144-7-280 0 0,-1 0 1 0 0,1-1-1 0 0,0 1 1 0 0,0 1-1 0 0,-1-1 1 0 0,1 0-1 0 0,0 0 1 0 0,0 1-1 0 0,-1-1 1 0 0,1 1-1 0 0,0 0 1 0 0,0-1-1 0 0,0 1 0 0 0,0 0 1 0 0,0 1-1 0 0,0-1 1 0 0,0 0-1 0 0,0 0 1 0 0,1 1-1 0 0,-1-1 1 0 0,0 1-1 0 0,1-1 1 0 0,-1 1-1 0 0,1 0 1 0 0,0 0-1 0 0,-1 0 1 0 0,1 0-1 0 0,0 0 0 0 0,0 0 1 0 0,0 0-1 0 0,0 0 1 0 0,1 0-1 0 0,-1 0 1 0 0,1 0-1 0 0,-1 0 1 0 0,1 1-1 0 0,0-1 1 0 0,-1 0-1 0 0,1 0 1 0 0,0 1-1 0 0,1-1 1 0 0,-1 0-1 0 0,0 0 0 0 0,1 1 1 0 0,-1-1-1 0 0,1 0 1 0 0,0 0-1 0 0,-1 0 1 0 0,1 0-1 0 0,0 0 1 0 0,0 0-1 0 0,1 0 1 0 0,-1 0-1 0 0,0 0 1 0 0,1 0-1 0 0,-1-1 1 0 0,1 1-1 0 0,-1 0 0 0 0,1-1 1 0 0,0 0-1 0 0,0 1 68 0 0,51 58 446 0 0,4-2-1 0 0,1-2 1 0 0,67 47-446 0 0,-110-90 297 0 0,2 0 0 0 0,-1 0 0 0 0,2-2-1 0 0,-1 0 1 0 0,2-1 0 0 0,-1-1 0 0 0,1 0 0 0 0,1-2 0 0 0,11 4-297 0 0,-20-29 3967 0 0,-10-38-6128 0 0,-2 44 689 0 0,-1-13-3028 0 0,-1 8-1346 0 0,3 16 5168 0 0,-2-7-6933 0 0</inkml:trace>
  <inkml:trace contextRef="#ctx0" brushRef="#br0" timeOffset="3420.205">3169 4509 7850 0 0,'0'0'5203'0'0,"0"0"-3910"0"0,0 0-1231 0 0,0 0-402 0 0,0 0-422 0 0,0 0-111 0 0,0 0 92 0 0,0 0 257 0 0,0 0 392 0 0,0 0 282 0 0,0 0 237 0 0,0 0 187 0 0,0 0 62 0 0,2-4-31 0 0,9-11 1477 0 0,13-33 1455 0 0,-61 32-5338 0 0,14 15 1430 0 0,1 2 0 0 0,-1 1 0 0 0,0 0 0 0 0,1 2 0 0 0,-1 1 0 0 0,1 0 0 0 0,0 2 0 0 0,1 0 0 0 0,-9 5 371 0 0,-1 3-98 0 0,1 1 0 0 0,0 1 0 0 0,1 2 0 0 0,1 1 0 0 0,1 1 0 0 0,1 1 1 0 0,1 1-1 0 0,1 2 0 0 0,1 0 0 0 0,1 1 0 0 0,2 2 0 0 0,0 0 0 0 0,2 1 1 0 0,1 0-1 0 0,-8 21 98 0 0,19-40 1 0 0,0 0 1 0 0,1 0 0 0 0,0 1 0 0 0,0-1-1 0 0,1 1 1 0 0,1 0 0 0 0,-1 0 0 0 0,2 0 0 0 0,0 1-1 0 0,0-1 1 0 0,1 1 0 0 0,0-1 0 0 0,1 1-1 0 0,1-1 1 0 0,-1 1 0 0 0,2-1 0 0 0,0 1-1 0 0,0-1 1 0 0,1 0 0 0 0,0 0 0 0 0,1 0-1 0 0,0 0 1 0 0,1-1 0 0 0,0 0 0 0 0,1 1 0 0 0,0-2-1 0 0,1 1 1 0 0,0-1 0 0 0,0 0 0 0 0,1 0-1 0 0,0-1 1 0 0,0 0 0 0 0,1-1 0 0 0,6 5-2 0 0,14-2 313 0 0,0-1 1 0 0,1-2 0 0 0,0 0 0 0 0,0-2-1 0 0,0-2 1 0 0,1 0 0 0 0,-1-2 0 0 0,1-2-1 0 0,0 0 1 0 0,-1-2 0 0 0,1-2 0 0 0,-1 0-1 0 0,-1-2 1 0 0,1-2 0 0 0,23-9-314 0 0,114-66 1685 0 0,-163 81-1616 0 0,0 0-1 0 0,0 0 1 0 0,0 0-1 0 0,-1-1 1 0 0,0 1-1 0 0,1-1 1 0 0,-1 0-1 0 0,-1 0 1 0 0,1 0-1 0 0,0 0 1 0 0,-1-1-1 0 0,0 1 1 0 0,0-1-1 0 0,0 1 1 0 0,-1-1-1 0 0,0 0 1 0 0,0 0-1 0 0,0 1 1 0 0,0-1-1 0 0,-1 0 1 0 0,1 0-1 0 0,-1 0 1 0 0,-1 0-1 0 0,1 0 1 0 0,-1 0-1 0 0,1 1 1 0 0,-1-1-1 0 0,-1 0 1 0 0,1 0 0 0 0,-1 1-1 0 0,0-1 1 0 0,0 1-1 0 0,0-1 1 0 0,0 1-1 0 0,-1 0 1 0 0,0-1-69 0 0,-7-3-97 0 0,1-1 1 0 0,-2 2 0 0 0,1 0 0 0 0,-1 0-1 0 0,0 0 1 0 0,0 2 0 0 0,0-1 0 0 0,-1 1 0 0 0,0 1-1 0 0,0 0 1 0 0,-1 1 0 0 0,1 0 0 0 0,0 1-1 0 0,-1 1 1 0 0,0 0 0 0 0,1 0 0 0 0,-1 1 0 0 0,0 1-1 0 0,1 0 1 0 0,-12 3 96 0 0,-31 17-2940 0 0,98-14 3637 0 0,7-5-491 0 0,0-3 1 0 0,0-1-1 0 0,-1-3 1 0 0,1-2-1 0 0,-1-2 1 0 0,0-2-1 0 0,-1-2 1 0 0,-1-3-1 0 0,0-1 0 0 0,4-5-206 0 0,-23-1 1102 0 0,-56 17-3913 0 0,-40 19-8524 0 0,58-9 5206 0 0</inkml:trace>
  <inkml:trace contextRef="#ctx0" brushRef="#br0" timeOffset="3706.935">3890 4446 19476 0 0,'0'0'532'0'0,"0"0"-196"0"0,0 0-520 0 0,0 0-888 0 0,0 0-884 0 0,0 0-186 0 0,0 0 224 0 0,0 0 729 0 0,0 0 983 0 0,0 0 500 0 0,0 0 332 0 0,0 0 133 0 0,0 0-24 0 0,-4 31-86 0 0,-19 204 770 0 0,20 193-80 0 0,4-413-2478 0 0,4 3 3904 0 0,-4-17-587 0 0,-5-15-4360 0 0,1-15-8663 0 0,3 22 2570 0 0</inkml:trace>
  <inkml:trace contextRef="#ctx0" brushRef="#br0" timeOffset="6472.942">1062 7693 2641 0 0,'0'0'273'0'0,"0"0"-125"0"0,0 0-53 0 0,0 0-59 0 0,0 0-54 0 0,0 0-47 0 0,0 0-18 0 0,0 0 10 0 0,0 0 16 0 0,0 0 39 0 0,0 0 50 0 0,-8 1 75 0 0,-16 1-47 0 0,28-8 790 0 0,11-4-365 0 0,-4 3-40 0 0,-7 5-199 0 0,0 0 0 0 0,0 0 1 0 0,0 0-1 0 0,0 0 0 0 0,0-1 0 0 0,-1 1 1 0 0,1-1-1 0 0,-1 0 0 0 0,0 0 0 0 0,0-1 1 0 0,0 1-1 0 0,0-1 0 0 0,0 1 0 0 0,-1-1 0 0 0,1 0 1 0 0,-1 0-1 0 0,0 0 0 0 0,0 0 0 0 0,-1 0 1 0 0,1-1-1 0 0,-1 1 0 0 0,0 0 0 0 0,0-1 1 0 0,0 1-247 0 0,-83-8-2165 0 0,31 19 2201 0 0,1 2 0 0 0,0 2 1 0 0,1 2-1 0 0,1 2 0 0 0,0 3 0 0 0,1 1 0 0 0,1 3 0 0 0,1 1 0 0 0,-32 23-36 0 0,71-42 18 0 0,-378 224 621 0 0,381-227-661 0 0,0 0 1 0 0,0 0 0 0 0,1 0-1 0 0,-1 0 1 0 0,0 1 0 0 0,1 0 0 0 0,-1-1-1 0 0,1 1 1 0 0,-1 0 0 0 0,1 0-1 0 0,0 0 1 0 0,0 1 0 0 0,0-1-1 0 0,0 0 1 0 0,1 1 0 0 0,-1 0-1 0 0,0-1 1 0 0,1 1 0 0 0,0 0-1 0 0,0-1 1 0 0,0 1 0 0 0,0 0 0 0 0,0 0-1 0 0,0 0 1 0 0,1 0 0 0 0,-1 0-1 0 0,1 0 1 0 0,0 0 0 0 0,0 0-1 0 0,0 0 1 0 0,0 0 0 0 0,1 0-1 0 0,-1 0 1 0 0,1 0 0 0 0,0 0-1 0 0,0 0 1 0 0,0 0 0 0 0,0 0 0 0 0,0 0-1 0 0,1-1 1 0 0,-1 1 0 0 0,1-1-1 0 0,0 1 1 0 0,-1-1 0 0 0,1 1-1 0 0,0-1 1 0 0,1 0 0 0 0,-1 0-1 0 0,0 0 1 0 0,1 0 0 0 0,1 1 21 0 0,24 8 229 0 0,1-1 0 0 0,0-2 0 0 0,1-1 1 0 0,0-1-1 0 0,0-2 0 0 0,0 0 0 0 0,0-3 1 0 0,0 0-1 0 0,1-2 0 0 0,9-2-229 0 0,18 3 151 0 0,25-2-106 0 0,-36 0-116 0 0,-1 1 0 0 0,1 3 0 0 0,-1 1 0 0 0,0 3 0 0 0,0 2 0 0 0,13 5 71 0 0,-9 29-1254 0 0,-85 15 3536 0 0,-14-25-1714 0 0,-2-2 0 0 0,-1-2 0 0 0,-1-2 0 0 0,-1-3 0 0 0,-1-2 0 0 0,-1-3 0 0 0,-1-2 0 0 0,-12 0-568 0 0,-42 15 481 0 0,98-27-460 0 0,-37 13 146 0 0,-1-3-1 0 0,0-2 1 0 0,0-3-1 0 0,-2-1 0 0 0,-28-1-166 0 0,113-33-10470 0 0,-18 17 3474 0 0</inkml:trace>
  <inkml:trace contextRef="#ctx0" brushRef="#br0" timeOffset="7078.143">1773 7720 21317 0 0,'0'0'34'0'0,"0"0"-385"0"0,0 0-601 0 0,0 0-508 0 0,0 0-59 0 0,0 0 255 0 0,0 0 478 0 0,0 0 422 0 0,0 0 140 0 0,0 0 69 0 0,0 0 65 0 0,-24 35 79 0 0,-116 176 251 0 0,4 68 698 0 0,80-142-281 0 0,57-151 5218 0 0,0-4-4121 0 0,4-43-2757 0 0,110-266-402 0 0,-61 247 543 0 0,-53 79 740 0 0,1-1 0 0 0,-1 1 0 0 0,1-1 0 0 0,0 1 0 0 0,-1-1 0 0 0,1 1 0 0 0,0 0 0 0 0,0 0 0 0 0,0 0 0 0 0,0 0 0 0 0,0 0-1 0 0,0 0 1 0 0,0 1 0 0 0,0-1 0 0 0,0 1 0 0 0,0-1 0 0 0,0 1 0 0 0,1 0 0 0 0,-1 0 0 0 0,0 0 0 0 0,0 0 0 0 0,0 0 0 0 0,0 0 0 0 0,1 1 0 0 0,-1-1 0 0 0,0 1-1 0 0,0-1 1 0 0,0 1 0 0 0,0 0 0 0 0,0 0 0 0 0,0 0 0 0 0,0 0 0 0 0,0 0 0 0 0,-1 0 0 0 0,1 1 0 0 0,0-1 0 0 0,-1 0 0 0 0,1 1 0 0 0,-1 0 0 0 0,1-1 0 0 0,-1 1 122 0 0,37 49 4 0 0,-3 1 1 0 0,-3 1-1 0 0,-1 2 1 0 0,-3 1-1 0 0,-3 1 1 0 0,12 41-5 0 0,57 119 505 0 0,-90-210-223 0 0,7 18-685 0 0,-9-11 3968 0 0,-37-35-551 0 0,-17-8-3060 0 0,-1 2 0 0 0,-1 3 1 0 0,-2 2-1 0 0,0 3 0 0 0,-1 2 0 0 0,-1 2 0 0 0,-47-5 46 0 0,77 14-5 0 0,-30-6-188 0 0,0 2 0 0 0,0 2 0 0 0,-1 3 0 0 0,0 3 0 0 0,-4 2 194 0 0,-11 25-1752 0 0,72-24 1613 0 0,1-1-1 0 0,0 1 0 0 0,-1-1 1 0 0,1 1-1 0 0,0 0 1 0 0,-1-1-1 0 0,1 1 1 0 0,0 0-1 0 0,0 0 1 0 0,0 0-1 0 0,0 0 0 0 0,0 0 1 0 0,0 0-1 0 0,0 0 1 0 0,0 0-1 0 0,0 0 1 0 0,1 1-1 0 0,-1-1 1 0 0,0 0-1 0 0,1 0 0 0 0,-1 1 1 0 0,1-1-1 0 0,-1 0 1 0 0,1 1-1 0 0,0-1 1 0 0,0 1-1 0 0,-1-1 1 0 0,1 0-1 0 0,0 1 0 0 0,0-1 1 0 0,0 1-1 0 0,1-1 1 0 0,-1 1-1 0 0,0-1 1 0 0,0 0-1 0 0,1 1 1 0 0,-1-1-1 0 0,1 0 0 0 0,-1 1 1 0 0,1-1-1 0 0,0 0 1 0 0,-1 0-1 0 0,1 1 1 0 0,0-1-1 0 0,0 0 1 0 0,0 0-1 0 0,0 0 0 0 0,0 0 1 0 0,0 0-1 0 0,0 0 1 0 0,0 0-1 0 0,1 0 139 0 0,71 30-6701 0 0,-53-26 1293 0 0</inkml:trace>
  <inkml:trace contextRef="#ctx0" brushRef="#br0" timeOffset="7884.046">2236 7964 10882 0 0,'0'0'1347'0'0,"0"0"-728"0"0,0 0-531 0 0,0 0-617 0 0,0 0-792 0 0,0 0-391 0 0,0 0 166 0 0,0 0 562 0 0,0 0 843 0 0,0 0 597 0 0,0 0 203 0 0,0 0-31 0 0,0 0-3 0 0,-3 17-11 0 0,-1 136 1082 0 0,51 116 834 0 0,-44-282 6833 0 0,1-80-9549 0 0,-28-337-637 0 0,26 426 693 0 0,0 0 1 0 0,0 1 0 0 0,1-1-1 0 0,0 1 1 0 0,-1-1-1 0 0,1 1 1 0 0,0 0-1 0 0,0 0 1 0 0,1 0 0 0 0,-1 0-1 0 0,1 1 1 0 0,-1-1-1 0 0,1 1 1 0 0,0 0 0 0 0,0 0-1 0 0,0 0 1 0 0,0 1-1 0 0,0-1 1 0 0,1 1 0 0 0,-1 0-1 0 0,0 0 1 0 0,0 1-1 0 0,1-1 1 0 0,-1 1 0 0 0,1 0-1 0 0,-1 0 1 0 0,0 1-1 0 0,1-1 1 0 0,-1 1-1 0 0,0 0 1 0 0,0 0 0 0 0,5 1 129 0 0,13-1 28 0 0,68 5-170 0 0,-1 4-1 0 0,0 3 1 0 0,72 22 142 0 0,-157-34-11 0 0,52 29-2106 0 0,-119-7 3932 0 0,-273 57-815 0 0,273-47-1990 0 0,62-32 964 0 0,0-1 0 0 0,0 1-1 0 0,0 0 1 0 0,1-1 0 0 0,-1 1 0 0 0,0 0-1 0 0,0 0 1 0 0,0 0 0 0 0,1 0 0 0 0,-1-1-1 0 0,0 1 1 0 0,1 0 0 0 0,-1 0 0 0 0,1 0-1 0 0,-1 0 1 0 0,1 0 0 0 0,-1 1 0 0 0,1-1 0 0 0,0 0-1 0 0,0 0 1 0 0,-1 0 0 0 0,1 0 0 0 0,0 0-1 0 0,0 0 1 0 0,0 0 0 0 0,0 1 0 0 0,0-1-1 0 0,1 0 1 0 0,-1 0 0 0 0,0 0 0 0 0,0 0-1 0 0,1 0 1 0 0,-1 0 0 0 0,1 0 0 0 0,-1 0 0 0 0,1 0-1 0 0,-1 0 1 0 0,1 0 0 0 0,0 0 0 0 0,-1 0-1 0 0,1 0 1 0 0,0 0 0 0 0,0-1 0 0 0,-1 1-1 0 0,1 0 1 0 0,0 0 0 0 0,0-1 0 0 0,0 1-1 0 0,0-1 1 0 0,0 1 0 0 0,0-1 0 0 0,0 1-1 0 0,0-1 1 0 0,0 0 0 0 0,1 1 0 0 0,-1-1 26 0 0,177 36 1482 0 0,-126-32-1385 0 0,-14 0-100 0 0,0-2-93 0 0,-1 1-1 0 0,0 2 0 0 0,-1 1 1 0 0,1 2-1 0 0,-1 2 0 0 0,-1 1 1 0 0,0 2-1 0 0,-1 1 1 0 0,26 15 96 0 0,-56-26-1 0 0,0-1 0 0 0,0 1 0 0 0,-1 0 0 0 0,1 0-1 0 0,-1 1 1 0 0,1-1 0 0 0,-1 1 0 0 0,0-1 0 0 0,-1 1 0 0 0,1 0 0 0 0,0 0 0 0 0,-1 0 0 0 0,0 1 0 0 0,0-1 0 0 0,0 1 0 0 0,-1-1 0 0 0,0 1 0 0 0,0-1 0 0 0,0 1 0 0 0,0 0 0 0 0,0 0 0 0 0,-1-1 0 0 0,0 1 0 0 0,0 0 0 0 0,0 0 0 0 0,-1-1 0 0 0,0 1 0 0 0,0 0 0 0 0,0-1 0 0 0,0 1 0 0 0,-1-1 0 0 0,0 1 0 0 0,0-1 0 0 0,0 1 0 0 0,0-1 0 0 0,0 0 0 0 0,-1 0 0 0 0,0 0 0 0 0,0-1 0 0 0,0 1 0 0 0,0-1 0 0 0,-1 1 0 0 0,0-1 0 0 0,1 0 0 0 0,-1-1 0 0 0,-1 2 1 0 0,-25 8 384 0 0,-1-1 1 0 0,-1-1-1 0 0,0-2 0 0 0,0-1 1 0 0,0-1-1 0 0,-1-2 0 0 0,1-2 1 0 0,-1 0-1 0 0,0-2 0 0 0,0-2 1 0 0,-30-5-385 0 0,59 7 23 0 0,-57-5 290 0 0,0-3-1 0 0,1-2 0 0 0,0-3 0 0 0,1-3 0 0 0,0-2 0 0 0,-3-4-312 0 0,36 6-221 0 0,41 7-2127 0 0,55 3-2974 0 0,-57 6 4906 0 0,61-2-6274 0 0,-51 2-1050 0 0</inkml:trace>
  <inkml:trace contextRef="#ctx0" brushRef="#br0" timeOffset="8202.95">3241 7882 5681 0 0,'0'0'4141'0'0,"0"0"-2375"0"0,0 0-1322 0 0,0 0-915 0 0,0 0-608 0 0,0 0-40 0 0,0 0 276 0 0,0 0 526 0 0,0 0 416 0 0,0 0 167 0 0,0 0 91 0 0,0 0 63 0 0,0 0 30 0 0,13 23-27 0 0,40 75-57 0 0,-42-74-191 0 0,0 1 1 0 0,-2 1-1 0 0,0 0 1 0 0,-2 0-1 0 0,-1 1 1 0 0,-2-1-1 0 0,0 1 1 0 0,-1 0-1 0 0,-2 1 1 0 0,-1-1-1 0 0,-3 20-175 0 0,3 7 589 0 0,0-53-76 0 0,0-1 217 0 0,0 0 175 0 0,0 0 90 0 0,0 0-23 0 0,0 0-98 0 0,0 0-158 0 0,0 0-253 0 0,7-36-8410 0 0,-3 25 3833 0 0,-2 3-3096 0 0</inkml:trace>
  <inkml:trace contextRef="#ctx0" brushRef="#br0" timeOffset="8762.042">3264 7806 16772 0 0,'0'0'781'0'0,"0"0"-341"0"0,0 0-628 0 0,0 0-688 0 0,0 0-159 0 0,0 0 158 0 0,0 0 360 0 0,0 0 424 0 0,0 0 109 0 0,0 0 19 0 0,0 0-3 0 0,0 0-7 0 0,0 0-2 0 0,35 1-1 0 0,172 7 72 0 0,57 32-364 0 0,-258-20-1656 0 0,-57 12 3269 0 0,44-28-1344 0 0,-332 157 1432 0 0,340-161-1443 0 0,0 0-1 0 0,0 1 0 0 0,-1-1 0 0 0,1 0 1 0 0,0 1-1 0 0,0-1 0 0 0,-1 1 1 0 0,1-1-1 0 0,0 1 0 0 0,-1-1 1 0 0,1 1-1 0 0,0-1 0 0 0,-1 1 1 0 0,1 0-1 0 0,-1-1 0 0 0,1 1 1 0 0,-1 0-1 0 0,1 0 0 0 0,-1-1 0 0 0,0 1 1 0 0,1 0-1 0 0,-1 0 0 0 0,0-1 1 0 0,0 1-1 0 0,1 0 0 0 0,-1 0 1 0 0,0 0-1 0 0,0 0 0 0 0,0 0 1 0 0,0-1-1 0 0,0 1 0 0 0,0 0 1 0 0,0 0-1 0 0,0 0 0 0 0,-1 0 0 0 0,1-1 1 0 0,0 1-1 0 0,0 0 0 0 0,-1 0 1 0 0,1 0-1 0 0,0-1 0 0 0,-1 1 1 0 0,1 0-1 0 0,-1 0 0 0 0,1-1 1 0 0,-1 1-1 0 0,1-1 0 0 0,-1 1 0 0 0,0 0 1 0 0,1-1-1 0 0,-1 1 0 0 0,0-1 1 0 0,1 1-1 0 0,-1-1 0 0 0,0 0 1 0 0,0 1-1 0 0,0-1 0 0 0,1 0 1 0 0,-1 1-1 0 0,0-1 0 0 0,0 0 1 0 0,0 0-1 0 0,1 0 0 0 0,-1 0 0 0 0,0 0 1 0 0,0 0-1 0 0,0 0 0 0 0,0 0 13 0 0,211 22 1705 0 0,-175-22-1796 0 0,1 2 1 0 0,-1 1-1 0 0,0 1 1 0 0,-1 2-1 0 0,1 2 1 0 0,-1 1-1 0 0,17 8 91 0 0,-48-16-57 0 0,0 0 0 0 0,0 0 0 0 0,0 1 0 0 0,0-1 0 0 0,0 1 0 0 0,-1 0-1 0 0,1 0 1 0 0,0 0 0 0 0,-1 0 0 0 0,1 1 0 0 0,-1-1 0 0 0,0 0 0 0 0,0 1 0 0 0,0 0 0 0 0,0-1-1 0 0,0 1 1 0 0,-1 0 0 0 0,1 0 0 0 0,-1 0 0 0 0,0 0 0 0 0,0 0 0 0 0,0 1 0 0 0,0-1 0 0 0,0 0-1 0 0,-1 0 1 0 0,0 1 0 0 0,1-1 0 0 0,-1 0 0 0 0,0 0 0 0 0,-1 1 0 0 0,1-1 0 0 0,-1 0 0 0 0,1 1 57 0 0,-48 57 2142 0 0,23-51-1665 0 0,0 0 0 0 0,0-2 1 0 0,-1-1-1 0 0,0-1 1 0 0,0-1-1 0 0,0-1 0 0 0,-1-1 1 0 0,0-2-1 0 0,1 0 0 0 0,-1-2 1 0 0,-11-2-478 0 0,-20 2 265 0 0,-107-9-1336 0 0,177-1-11428 0 0,-7 9 4856 0 0</inkml:trace>
  <inkml:trace contextRef="#ctx0" brushRef="#br0" timeOffset="9041.821">4207 7710 19908 0 0,'0'0'548'0'0,"0"0"-482"0"0,0 0-850 0 0,0 0-879 0 0,0 0-217 0 0,0 0 220 0 0,0 0 599 0 0,0 0 655 0 0,0 0 182 0 0,0 0 52 0 0,0 0 48 0 0,0 0 101 0 0,0 34 147 0 0,0 167 422 0 0,9 159 1932 0 0,13-357-13233 0 0,-19-3 5837 0 0</inkml:trace>
  <inkml:trace contextRef="#ctx0" brushRef="#br0" timeOffset="9373.23">4721 7695 17308 0 0,'0'0'1121'0'0,"0"0"-2037"0"0,0 0-719 0 0,0 0 57 0 0,0 0 477 0 0,0 0 799 0 0,0 0 348 0 0,0 0 116 0 0,0 0 5 0 0,-13 36-60 0 0,-38 113-86 0 0,-5-10 264 0 0,46-118-88 0 0,0 0 1 0 0,1 1-1 0 0,2 0 0 0 0,0 0 0 0 0,2 1 1 0 0,0 0-1 0 0,1 0 0 0 0,2 1 1 0 0,0 12-198 0 0,2-32 64 0 0,1 0 1 0 0,-1 0 0 0 0,1 0 0 0 0,0 0 0 0 0,0 0 0 0 0,0 0-1 0 0,1-1 1 0 0,-1 1 0 0 0,1-1 0 0 0,0 1 0 0 0,0-1 0 0 0,0 1-1 0 0,1-1 1 0 0,-1 0 0 0 0,1 0 0 0 0,0 0 0 0 0,0 0-1 0 0,0-1 1 0 0,0 1 0 0 0,0-1 0 0 0,0 0 0 0 0,1 0 0 0 0,-1 0-1 0 0,1 0 1 0 0,-1 0 0 0 0,1-1 0 0 0,0 0 0 0 0,0 0-1 0 0,0 0 1 0 0,0 0 0 0 0,3 0-65 0 0,135 10 1425 0 0,-124-11-1364 0 0,44-1 282 0 0,-1-2-1 0 0,1-3 0 0 0,-1-3 1 0 0,0-2-1 0 0,20-8-342 0 0,-202 13-11914 0 0,89 6 7242 0 0,9-2 590 0 0</inkml:trace>
  <inkml:trace contextRef="#ctx0" brushRef="#br0" timeOffset="9559.546">4410 8093 20852 0 0,'0'0'331'0'0,"0"0"-337"0"0,0 0-345 0 0,0 0-185 0 0,0 0 62 0 0,0 0 189 0 0,0 0 27 0 0,37-1-72 0 0,225-8-1251 0 0,-247 8 1444 0 0,0-2-1 0 0,0 1 0 0 0,0-2 0 0 0,0 0 0 0 0,0-1 0 0 0,-1 0 1 0 0,0-1-1 0 0,0 0 0 0 0,0-2 0 0 0,-1 1 0 0 0,1-3 138 0 0,45-40-9989 0 0,-53 42 4132 0 0</inkml:trace>
  <inkml:trace contextRef="#ctx0" brushRef="#br0" timeOffset="9744.784">4578 7707 16035 0 0,'0'0'3261'0'0,"0"0"-748"0"0,0 0-866 0 0,0 0-586 0 0,0 0-358 0 0,0 0-254 0 0,0 0-178 0 0,0 0-77 0 0,36-23-48 0 0,119-70-34 0 0,-140 84-104 0 0,0 1-1 0 0,1 1 1 0 0,0 1-1 0 0,0 0 1 0 0,1 1-1 0 0,-1 0 1 0 0,1 1-1 0 0,0 1 1 0 0,0 1-1 0 0,5 0-7 0 0,20-2-23 0 0,364-25-1304 0 0,-238 47-8443 0 0,-135-11-1624 0 0</inkml:trace>
  <inkml:trace contextRef="#ctx0" brushRef="#br1" timeOffset="22000.858">13925 7766 9562 0 0,'0'0'1256'0'0,"0"0"-610"0"0,0 0-792 0 0,0 0-251 0 0,0 0 104 0 0,0 0 233 0 0,0 0 236 0 0,0 0 113 0 0,0 0 88 0 0,0 0 97 0 0,0 0 101 0 0,36 3 89 0 0,114 11 47 0 0,-137-13-501 0 0,0 0 0 0 0,0 0 0 0 0,1-1 0 0 0,-1-1 1 0 0,0 0-1 0 0,0-1 0 0 0,0-1 0 0 0,0 0 0 0 0,0 0 1 0 0,-1-1-1 0 0,6-3-210 0 0,17-6 384 0 0,-19 10-186 0 0,-1-1 0 0 0,0-1 0 0 0,0 0-1 0 0,-1-1 1 0 0,1-1 0 0 0,-1 0 0 0 0,0-1 0 0 0,-1 0-1 0 0,0-1 1 0 0,-1 0 0 0 0,1-1 0 0 0,-2-1 0 0 0,0 0-1 0 0,0-1 1 0 0,-1 0 0 0 0,0 0-198 0 0,-9 9 0 0 0,0 0 0 0 0,0 0 0 0 0,0 0 0 0 0,0 1 0 0 0,0-1 0 0 0,-1 0 1 0 0,0 0-1 0 0,0 0 0 0 0,0 0 0 0 0,0 0 0 0 0,0 0 0 0 0,0 0 0 0 0,-1 0 0 0 0,1 0 0 0 0,-1 0 0 0 0,0 0 1 0 0,0 0-1 0 0,0 0 0 0 0,0 1 0 0 0,-1-1 0 0 0,1 0 0 0 0,-1 1 0 0 0,1-1 0 0 0,-1 1 0 0 0,0-1 0 0 0,0 1 0 0 0,0 0 1 0 0,0 0-1 0 0,0 0 0 0 0,-1 0 0 0 0,1 0 0 0 0,-1 1 0 0 0,1-1 0 0 0,-1 1 0 0 0,0-1 0 0 0,1 1 0 0 0,-1 0 1 0 0,0 0-1 0 0,0 0 0 0 0,0 1 0 0 0,-1-1 0 0 0,-126-26-1150 0 0,95 25 1130 0 0,0 2 1 0 0,0 2-1 0 0,1 1 0 0 0,-1 1 0 0 0,1 2 0 0 0,0 2 0 0 0,0 1 0 0 0,1 1 0 0 0,0 2 0 0 0,1 1 1 0 0,0 2-1 0 0,1 1 0 0 0,1 1 0 0 0,0 2 0 0 0,2 1 0 0 0,0 1 0 0 0,1 1 0 0 0,2 2 0 0 0,0 0 1 0 0,1 2-1 0 0,2 1 0 0 0,1 0 0 0 0,-8 16 20 0 0,15-21 46 0 0,1 0 1 0 0,2 1 0 0 0,0 0-1 0 0,2 1 1 0 0,0 0-1 0 0,2 1 1 0 0,1 0-1 0 0,1 0 1 0 0,0 0-1 0 0,2 1 1 0 0,1 5-47 0 0,2-21 60 0 0,0 1 1 0 0,0-1 0 0 0,1 0-1 0 0,1 0 1 0 0,-1 1-1 0 0,2-1 1 0 0,-1 0 0 0 0,1-1-1 0 0,1 1 1 0 0,0 0-1 0 0,0-1 1 0 0,1 0 0 0 0,0 0-1 0 0,1 0 1 0 0,0-1-1 0 0,0 0 1 0 0,1 0-1 0 0,0 0 1 0 0,0-1 0 0 0,0 0-1 0 0,1 0 1 0 0,1-1-1 0 0,-1 0 1 0 0,1 0 0 0 0,0-1-1 0 0,0-1 1 0 0,0 1-1 0 0,9 2-60 0 0,16 2 264 0 0,1-2-1 0 0,-1-1 1 0 0,1-1-1 0 0,0-2 0 0 0,0-2 1 0 0,0-1-1 0 0,0-1 0 0 0,7-3-263 0 0,47-8 214 0 0,0-3-1 0 0,-2-4 1 0 0,0-4-1 0 0,-1-4 0 0 0,-2-3 1 0 0,3-6-214 0 0,-132 62-3518 0 0,20-6-224 0 0,16-11-3193 0 0,6-6 3189 0 0,3-3-2001 0 0</inkml:trace>
  <inkml:trace contextRef="#ctx0" brushRef="#br1" timeOffset="22537.771">15048 7484 7642 0 0,'0'0'1757'0'0,"0"0"81"0"0,0 0-172 0 0,0 0-278 0 0,0 0-226 0 0,0 0-274 0 0,0 0-299 0 0,0 0-242 0 0,0 0-316 0 0,0 0-397 0 0,0 0-410 0 0,0 0-65 0 0,0-10 228 0 0,0-23 475 0 0,0 67 1045 0 0,25 533 4498 0 0,-46-106-4245 0 0,17-308-745 0 0,17-158-3144 0 0,-4-5-3467 0 0,-8 9 4389 0 0,3-5-8906 0 0</inkml:trace>
  <inkml:trace contextRef="#ctx0" brushRef="#br1" timeOffset="20169.093">10280 7859 800 0 0,'0'0'1032'0'0,"0"0"-249"0"0,0 0-16 0 0,0 0 93 0 0,0 0 11 0 0,0 0-92 0 0,0 0-168 0 0,0 0-187 0 0,0 0-124 0 0,0 0-68 0 0,0 0 29 0 0,4-28 41 0 0,14-86 40 0 0,-10 251 128 0 0,-14-34-27 0 0,-4 1 0 0 0,-5-1 0 0 0,-27 94-443 0 0,12-55 233 0 0,28-131-1895 0 0,-5 21 7291 0 0,3-48 682 0 0,85-543-6483 0 0,-76 362-41 0 0,-5 138-1897 0 0,6 85-1853 0 0,17 16 3955 0 0,-13-24 27 0 0,35 61 322 0 0,3-1-1 0 0,3-3 1 0 0,3-3-1 0 0,4-1 1 0 0,3-3-1 0 0,53 45-340 0 0,-95-96 142 0 0,1-1 0 0 0,1 0 0 0 0,0-2 1 0 0,1 0-1 0 0,0-2 0 0 0,1 0 0 0 0,0-1 0 0 0,1-2 0 0 0,0 0 0 0 0,1-2 0 0 0,0 0 0 0 0,0-2 0 0 0,0-1 1 0 0,1-1-1 0 0,-1-1 0 0 0,1-1 0 0 0,0-1 0 0 0,-1-2 0 0 0,1 0 0 0 0,5-3-142 0 0,-15 1 146 0 0,-1-1 0 0 0,0-1-1 0 0,0 0 1 0 0,0-1 0 0 0,-1 0 0 0 0,0-1 0 0 0,0-1-1 0 0,-1 0 1 0 0,0-1 0 0 0,-1-1 0 0 0,0 0 0 0 0,-1 0-1 0 0,0-1 1 0 0,0-1 0 0 0,-2 1 0 0 0,1-2-1 0 0,-2 1 1 0 0,0-1 0 0 0,0-1 0 0 0,-1 1 0 0 0,-1-1-1 0 0,-1-1 1 0 0,0 1 0 0 0,-1-1 0 0 0,0 1-1 0 0,-2-1 1 0 0,0 0 0 0 0,0 0 0 0 0,-2-1 0 0 0,0 1-1 0 0,0 0 1 0 0,-2 0 0 0 0,0 0 0 0 0,-1 0 0 0 0,0 0-1 0 0,-2 1 1 0 0,1-1 0 0 0,-2 0-146 0 0,-16-37-36 0 0,-3 1 0 0 0,-1 0 1 0 0,-3 3-1 0 0,-1 0 0 0 0,-3 2 0 0 0,-2 1 1 0 0,-2 2-1 0 0,-2 1 0 0 0,-1 2 0 0 0,-3 2 1 0 0,-40-28 35 0 0,76 61-89 0 0,0 0 1 0 0,0 1 0 0 0,-1-1 0 0 0,0 1 0 0 0,0 1-1 0 0,0 0 1 0 0,-1 0 0 0 0,0 0 0 0 0,1 1 0 0 0,-1 1 0 0 0,0-1-1 0 0,0 2 1 0 0,-1-1 0 0 0,1 1 0 0 0,0 0 0 0 0,-1 1 0 0 0,-2 0 88 0 0,8 4-141 0 0,0 0 1 0 0,0 0 0 0 0,1 0 0 0 0,0 0-1 0 0,0 1 1 0 0,0-1 0 0 0,0 1 0 0 0,1 0 0 0 0,0 0-1 0 0,0 0 1 0 0,0 0 0 0 0,1 0 0 0 0,-1 0 0 0 0,1 0-1 0 0,0 1 1 0 0,1-1 0 0 0,-1 0 0 0 0,1 1-1 0 0,0-1 1 0 0,1 0 0 0 0,-1 1 0 0 0,1-1 0 0 0,0 0-1 0 0,0 0 1 0 0,1 1 0 0 0,-1-1 0 0 0,1 0 0 0 0,0 0-1 0 0,2 3 141 0 0,47 80-4453 0 0,-7-38-2232 0 0,-24-29-870 0 0</inkml:trace>
  <inkml:trace contextRef="#ctx0" brushRef="#br1" timeOffset="21304.921">12009 8299 14411 0 0,'0'0'703'0'0,"0"0"-479"0"0,0 0-791 0 0,0 0-526 0 0,0 0-12 0 0,0 0 256 0 0,0 0 395 0 0,0 0 329 0 0,0 0 129 0 0,0 0 56 0 0,0 0 24 0 0,0 0 81 0 0,0 0 50 0 0,8 24 9 0 0,25 75 26 0 0,-32-94-105 0 0,0 0 1 0 0,1 0 0 0 0,-1 0 0 0 0,1 0 0 0 0,1-1 0 0 0,-1 1 0 0 0,0-1 0 0 0,1 1 0 0 0,0-1-1 0 0,0 0 1 0 0,1 0 0 0 0,-1 0 0 0 0,1-1 0 0 0,-1 1 0 0 0,1-1 0 0 0,0 0 0 0 0,1 0-1 0 0,-1 0 1 0 0,0 0 0 0 0,1-1 0 0 0,-1 0 0 0 0,1 0 0 0 0,0 0 0 0 0,0-1 0 0 0,0 1 0 0 0,0-1-1 0 0,0 0 1 0 0,0-1 0 0 0,0 1 0 0 0,0-1 0 0 0,0 0 0 0 0,0 0 0 0 0,1-1 0 0 0,-1 1 0 0 0,0-1-1 0 0,2-1-145 0 0,73-102 3254 0 0,-75 93-3170 0 0,-2 4-133 0 0,0 1-1 0 0,-1-1 0 0 0,1 0 0 0 0,-2 1 0 0 0,1-1 0 0 0,-1 0 0 0 0,0 0 1 0 0,0 0-1 0 0,-1 0 0 0 0,0 0 0 0 0,0 0 0 0 0,-1 0 0 0 0,1 0 0 0 0,-2 0 0 0 0,1 0 1 0 0,-1 0-1 0 0,0 1 0 0 0,0-1 0 0 0,-1 0 0 0 0,0 1 0 0 0,0 0 0 0 0,-1 0 1 0 0,1 0-1 0 0,-1 0 0 0 0,-1 0 0 0 0,1 1 0 0 0,-1 0 0 0 0,0 0 0 0 0,0 0 0 0 0,0 0 1 0 0,-1 1-1 0 0,1 0 0 0 0,-1 0 0 0 0,0 1 0 0 0,-1-1 0 0 0,1 1 0 0 0,-1 0 1 0 0,1 1-1 0 0,-1 0 0 0 0,0 0 0 0 0,1 0 0 0 0,-1 1 0 0 0,0 0 0 0 0,0 1 0 0 0,0-1 1 0 0,-6 1 49 0 0,1 0-57 0 0,0 0 0 0 0,0 1 0 0 0,0 0 0 0 0,0 0 0 0 0,0 1 0 0 0,0 1 0 0 0,0 0 0 0 0,1 1 0 0 0,-1 0 0 0 0,1 1 0 0 0,0 0 0 0 0,1 1 0 0 0,-1 0 0 0 0,1 1 0 0 0,0 0 0 0 0,0 0 0 0 0,1 1 0 0 0,0 0 0 0 0,1 1 0 0 0,0 0 0 0 0,0 0 0 0 0,1 1 0 0 0,0 0 0 0 0,0 0 0 0 0,1 0 0 0 0,1 1 0 0 0,0 0 0 0 0,0 0 0 0 0,1 1 0 0 0,0-1 0 0 0,1 1 0 0 0,1 0 0 0 0,-2 10 57 0 0,7-16 65 0 0,1 0-1 0 0,-1 0 1 0 0,1-1-1 0 0,0 1 1 0 0,0-1-1 0 0,0 0 1 0 0,1 0-1 0 0,0 0 1 0 0,0-1-1 0 0,0 0 1 0 0,1 0-1 0 0,-1 0 1 0 0,1 0-1 0 0,0-1 1 0 0,0 0 0 0 0,0 0-1 0 0,0-1 1 0 0,1 1-1 0 0,-1-2 1 0 0,1 1-1 0 0,-1-1 1 0 0,1 0-1 0 0,0 0 1 0 0,-1 0-1 0 0,1-1 1 0 0,0 0-1 0 0,0-1 1 0 0,-1 1-1 0 0,2-1-64 0 0,54 1 369 0 0,0-2 0 0 0,-1-2 0 0 0,1-4 0 0 0,35-9-369 0 0,60-7 866 0 0,-154 23-871 0 0,1 0-1 0 0,0 0 0 0 0,0 0 1 0 0,0 0-1 0 0,0 1 1 0 0,0 0-1 0 0,0 0 1 0 0,0 0-1 0 0,0 0 1 0 0,0 0-1 0 0,0 1 1 0 0,-1 0-1 0 0,1 0 0 0 0,0 0 1 0 0,0 0-1 0 0,0 1 1 0 0,-1-1-1 0 0,1 1 1 0 0,-1 0-1 0 0,1 0 1 0 0,-1 0-1 0 0,0 1 0 0 0,0-1 1 0 0,0 1-1 0 0,0 0 1 0 0,0-1-1 0 0,-1 1 1 0 0,1 1-1 0 0,-1-1 1 0 0,0 0-1 0 0,1 2 6 0 0,63 62-1951 0 0,-8-41-7632 0 0,-43-22 514 0 0</inkml:trace>
  <inkml:trace contextRef="#ctx0" brushRef="#br1" timeOffset="26090.829">11426 6912 984 0 0,'0'0'515'0'0,"0"0"-319"0"0,0 0-123 0 0,0 0-42 0 0,0 0-12 0 0,0 0 13 0 0,0 0 49 0 0,0 0 66 0 0,0 0 71 0 0,0 0 59 0 0,-9-5 91 0 0,-127-45 3608 0 0,40 48-3464 0 0,0 4-1 0 0,0 4 0 0 0,1 4 0 0 0,0 5 0 0 0,0 3 1 0 0,2 5-1 0 0,1 4 0 0 0,-40 19-511 0 0,117-42 23 0 0,-73 25 193 0 0,1 4 0 0 0,2 4-1 0 0,1 3 1 0 0,-56 39-216 0 0,99-54 45 0 0,0 1-1 0 0,2 3 1 0 0,1 1 0 0 0,2 2-1 0 0,1 1 1 0 0,1 2 0 0 0,2 2-1 0 0,2 0 1 0 0,1 2 0 0 0,2 2-1 0 0,2 0 1 0 0,2 1 0 0 0,1 2-1 0 0,2 0 1 0 0,3 1 0 0 0,1 1-1 0 0,3 0 1 0 0,1 1-1 0 0,2 1 1 0 0,3 0 0 0 0,-1 35-45 0 0,6-51 162 0 0,2 1 0 0 0,1-1 0 0 0,2 0 0 0 0,1 1 0 0 0,1-1 0 0 0,2-1 0 0 0,1 1 1 0 0,2-1-1 0 0,1-1 0 0 0,1 1 0 0 0,11 16-162 0 0,-8-21 276 0 0,2-1 0 0 0,2 0 1 0 0,0-1-1 0 0,1-1 0 0 0,1-1 0 0 0,1-1 1 0 0,8 6-277 0 0,14 9 309 0 0,2-1 1 0 0,1-2 0 0 0,2-3 0 0 0,0-1 0 0 0,2-3 0 0 0,1-2-1 0 0,1-2 1 0 0,1-3 0 0 0,47 10-310 0 0,113 8 558 0 0,2-10 1 0 0,2-9-1 0 0,216-11-558 0 0,62 5 120 0 0,-390-5 56 0 0,0-5 0 0 0,1-5 0 0 0,-1-4 0 0 0,0-5 0 0 0,-1-5 0 0 0,-1-4 0 0 0,35-14-176 0 0,-113 26 94 0 0,-1 0 0 0 0,1-2 0 0 0,-1-1-1 0 0,-1-1 1 0 0,0-1 0 0 0,-1-1 0 0 0,-1-1-1 0 0,0-1 1 0 0,-1-1 0 0 0,-1 0 0 0 0,-1-2-1 0 0,-1 0 1 0 0,0-2 0 0 0,-2 0-1 0 0,0 0 1 0 0,-1-2 0 0 0,-2 0 0 0 0,0 0-1 0 0,-2-1 1 0 0,-1-1 0 0 0,-1 0 0 0 0,-1 0-1 0 0,-1-1 1 0 0,-1 0 0 0 0,-1 0 0 0 0,-2 0-1 0 0,-1 0 1 0 0,-1-5-94 0 0,-5-52 23 0 0,-4 0 0 0 0,-4 0 0 0 0,-3 1 0 0 0,-4 1 0 0 0,-3 0 0 0 0,-4 2 0 0 0,-36-76-23 0 0,36 100-74 0 0,-3 1 1 0 0,-2 1-1 0 0,-3 2 0 0 0,-1 1 0 0 0,-3 1 0 0 0,-2 3 0 0 0,-2 1 0 0 0,-2 2 0 0 0,-2 2 0 0 0,-2 2 0 0 0,-1 2 0 0 0,-2 2 0 0 0,-1 3 0 0 0,-2 2 0 0 0,-2 2 1 0 0,0 3-1 0 0,-1 2 0 0 0,-2 3 0 0 0,0 2 0 0 0,-1 3 0 0 0,-1 3 0 0 0,0 2 0 0 0,-21 1 74 0 0,-43-1-259 0 0,-1 5 1 0 0,0 7-1 0 0,0 4 1 0 0,0 6-1 0 0,1 5 0 0 0,1 6 1 0 0,1 6-1 0 0,1 4 1 0 0,-13 11 258 0 0,-369 150-8753 0 0,395-144-1608 0 0</inkml:trace>
  <inkml:trace contextRef="#ctx0" brushRef="#br1" timeOffset="27190.252">12521 6368 3041 0 0,'0'0'1420'0'0,"0"0"-32"0"0,0 0-97 0 0,0 0-204 0 0,0 0-413 0 0,0 0-601 0 0,0 0-645 0 0,0 0-315 0 0,0 0 7 0 0,0 0 302 0 0,0 0 510 0 0,1 5 318 0 0,-23 246 4031 0 0,37-41-2613 0 0,-14-195-746 0 0,-21-10-10241 0 0,15-7 5528 0 0</inkml:trace>
  <inkml:trace contextRef="#ctx0" brushRef="#br1" timeOffset="27445.133">12159 6667 13867 0 0,'0'0'4394'0'0,"0"0"-2151"0"0,0 0-1037 0 0,0 0-566 0 0,0 0-448 0 0,0 0-252 0 0,0 0-105 0 0,0 0 39 0 0,0 0 140 0 0,0 0 130 0 0,0 0 62 0 0,0 0 32 0 0,37-9-13 0 0,115-29-15 0 0,90 18 307 0 0,-169 22-629 0 0,-61-2-160 0 0,82 2-1548 0 0,-33 7-6358 0 0,-44-5-2496 0 0</inkml:trace>
  <inkml:trace contextRef="#ctx0" brushRef="#br1" timeOffset="29208.115">14955 6732 5961 0 0,'0'0'1585'0'0,"0"0"-246"0"0,0 0-570 0 0,0 0-426 0 0,0 0-259 0 0,0 0-228 0 0,0 0-146 0 0,0 0-35 0 0,0 0 2 0 0,0 0 39 0 0,0 0 84 0 0,-21-8 69 0 0,-64-24 85 0 0,-45 24 729 0 0,98 11-612 0 0,0 1 0 0 0,-1 1 1 0 0,2 2-1 0 0,-1 1 0 0 0,1 2 1 0 0,-14 7-72 0 0,-37 9 198 0 0,16-9-11 0 0,1 3 0 0 0,0 2 0 0 0,2 4 0 0 0,0 2-1 0 0,2 3 1 0 0,2 2 0 0 0,0 3 0 0 0,3 3 0 0 0,1 1-1 0 0,2 4 1 0 0,2 1 0 0 0,2 3 0 0 0,-4 9-187 0 0,11 2 291 0 0,2 2 0 0 0,3 2 0 0 0,3 2 0 0 0,2 1 0 0 0,3 1 0 0 0,4 1 0 0 0,2 2 0 0 0,4 0 0 0 0,2 1 0 0 0,2 13-291 0 0,6-28 286 0 0,3 0 1 0 0,2 0-1 0 0,3 1 1 0 0,2-1 0 0 0,3 0-1 0 0,2 0 1 0 0,3 0-1 0 0,2-1 1 0 0,2 0-1 0 0,3-1 1 0 0,2 0-1 0 0,3-2 1 0 0,1 0-1 0 0,10 11-286 0 0,-24-45 160 0 0,1-1-1 0 0,1 0 0 0 0,0 0 0 0 0,2-1 0 0 0,0-1 1 0 0,0 1-1 0 0,1-2 0 0 0,1 0 0 0 0,1-1 0 0 0,0 0 1 0 0,0-1-1 0 0,2-1 0 0 0,-1 0 0 0 0,1-1 0 0 0,1-1 1 0 0,12 4-160 0 0,224 53 1354 0 0,145-37-313 0 0,-241-27-828 0 0,1-7-1 0 0,-1-7 1 0 0,-1-7 0 0 0,-1-7 0 0 0,115-35-213 0 0,70-59 202 0 0,-299 102-79 0 0,0-3-1 0 0,-2-1 0 0 0,0-2 0 0 0,-2-2 0 0 0,-1-1 1 0 0,-1-2-1 0 0,-1-2 0 0 0,-2-1 0 0 0,-1-1 0 0 0,18-25-122 0 0,-14 7 43 0 0,-2-1-1 0 0,-3-2 1 0 0,-2-2-1 0 0,-2 0 1 0 0,-3-2-1 0 0,-2 0 1 0 0,-3-2-1 0 0,-3 0 1 0 0,-2-1-1 0 0,-2-1 1 0 0,-4 0-1 0 0,-2 0 1 0 0,-3 0-1 0 0,-3-1 1 0 0,-6-51-43 0 0,0 72-62 0 0,-2 1 0 0 0,-1 0 1 0 0,-3 1-1 0 0,-1 0 1 0 0,-1 0-1 0 0,-3 2 0 0 0,-1 0 1 0 0,-2 1-1 0 0,-1 1 0 0 0,-2 1 1 0 0,-1 1-1 0 0,-2 1 0 0 0,-2 1 1 0 0,0 1-1 0 0,-2 2 0 0 0,-1 1 1 0 0,-2 1-1 0 0,0 2 0 0 0,-2 1 1 0 0,-1 2-1 0 0,0 1 0 0 0,-2 2 1 0 0,0 2-1 0 0,-1 1 0 0 0,0 2 1 0 0,-20-3 61 0 0,-54-6-362 0 0,-2 4 0 0 0,-1 6 0 0 0,0 5 1 0 0,0 4-1 0 0,-1 6 0 0 0,1 5 0 0 0,1 5 0 0 0,0 5 0 0 0,0 5 1 0 0,-12 9 361 0 0,-137 38-3517 0 0,94-13-3274 0 0,86-26-3610 0 0</inkml:trace>
  <inkml:trace contextRef="#ctx0" brushRef="#br1" timeOffset="30122.88">15543 7248 0 0 0,'0'0'3722'0'0,"0"0"-1625"0"0,0 0-400 0 0,0 0 8 0 0,0 0-46 0 0,0 0-123 0 0,0 0-90 0 0,0 0-129 0 0,0 0-174 0 0,0 0-164 0 0,0 0-181 0 0,0-7-197 0 0,1-18-193 0 0,31 28-2442 0 0,-8 2 2256 0 0,0-1-1 0 0,0-1 0 0 0,0-1 1 0 0,1-1-1 0 0,-1-1 1 0 0,1-1-1 0 0,-1-2 0 0 0,0 0 1 0 0,0-1-1 0 0,1-2-221 0 0,-16-2 881 0 0,-44 9-1074 0 0,-314 86 217 0 0,349-87 44 0 0,0 0 1 0 0,0 1-1 0 0,1-1 0 0 0,-1 0 0 0 0,0 0 0 0 0,0 0 1 0 0,1 1-1 0 0,-1-1 0 0 0,0 0 0 0 0,0 0 0 0 0,0 0 1 0 0,0 1-1 0 0,1-1 0 0 0,-1 0 0 0 0,0 0 0 0 0,0 1 1 0 0,0-1-1 0 0,0 0 0 0 0,0 0 0 0 0,0 1 0 0 0,0-1 1 0 0,0 0-1 0 0,0 1 0 0 0,0-1 0 0 0,0 0 1 0 0,0 0-1 0 0,0 1 0 0 0,0-1 0 0 0,0 0 0 0 0,0 1-68 0 0,35-6 600 0 0,47-18-309 0 0,153-23-773 0 0,-233 73-3635 0 0,-2-17-533 0 0,-2 2-5853 0 0</inkml:trace>
  <inkml:trace contextRef="#ctx0" brushRef="#br1" timeOffset="34466.548">10836 6653 4185 0 0,'0'0'432'0'0,"0"0"-197"0"0,0 0-203 0 0,0 0-82 0 0,0 0 34 0 0,0 0 72 0 0,0 0 154 0 0,0 0 218 0 0,0 0 153 0 0,0 0 117 0 0,0 0 45 0 0,-1-18-101 0 0,0-149 2598 0 0,-5-712 2086 0 0,10 816-5144 0 0,3 0 1 0 0,3 0-1 0 0,2 1 0 0 0,3 1 0 0 0,19-48-182 0 0,-20 67 174 0 0,2 1 0 0 0,2 0 0 0 0,1 1 0 0 0,3 1 0 0 0,1 0 0 0 0,2 2 0 0 0,1 1 0 0 0,2 2 0 0 0,1 0 0 0 0,21-17-174 0 0,53-44 72 0 0,3 5 0 0 0,5 5-1 0 0,61-34-71 0 0,30-13 141 0 0,-35 21 4 0 0,5 7 0 0 0,18 0-145 0 0,200-69-104 0 0,-109 86 406 0 0,4 11 0 0 0,33 8-302 0 0,758-84 424 0 0,-834 133-293 0 0,-132 14 181 0 0,-1-5-1 0 0,0-5 0 0 0,0-5 0 0 0,12-8-311 0 0,-62 13 174 0 0,-59 15-182 0 0,0 0-28 0 0,0 0-40 0 0,0 0-32 0 0,0 0-39 0 0,0 0-29 0 0,0 0-59 0 0,0 0-81 0 0,-25 21-7559 0 0,20-14 3262 0 0,1-3-4310 0 0</inkml:trace>
  <inkml:trace contextRef="#ctx0" brushRef="#br1" timeOffset="34967.977">15579 2774 12883 0 0,'0'0'919'0'0,"0"0"-283"0"0,0 0-196 0 0,0 0-263 0 0,0 0-346 0 0,0 0-374 0 0,0 0-360 0 0,0 0-142 0 0,0 0 171 0 0,0 0 389 0 0,0 0 414 0 0,0 0 298 0 0,0 0 115 0 0,-6-8-57 0 0,-9-8-376 0 0,8 6 1214 0 0,42 27 717 0 0,-3-4-1309 0 0,1-1 1 0 0,0-2-1 0 0,1-1 0 0 0,0-2 0 0 0,0-1 1 0 0,1-2-1 0 0,21 0-531 0 0,35 6 499 0 0,0 2-244 0 0,-1 3 0 0 0,-1 5 0 0 0,0 4-1 0 0,79 32-254 0 0,-162-55 18 0 0,0 1-1 0 0,0 0 0 0 0,0 0 0 0 0,0 0 1 0 0,0 0-1 0 0,-1 1 0 0 0,1 0 0 0 0,-1 0 1 0 0,1 1-1 0 0,-1 0 0 0 0,0 0 1 0 0,-1 0-1 0 0,1 0 0 0 0,-1 1 0 0 0,1-1 1 0 0,-2 1-1 0 0,1 0 0 0 0,0 0 1 0 0,-1 1-1 0 0,0-1 0 0 0,0 1 0 0 0,-1 0 1 0 0,1-1-1 0 0,-1 1 0 0 0,0 0 1 0 0,-1 1-1 0 0,0-1 0 0 0,0 0 0 0 0,0 0 1 0 0,0 0-1 0 0,-1 1 0 0 0,0-1 0 0 0,-1 0 1 0 0,1 1-1 0 0,-1-1 0 0 0,-1 0 1 0 0,1 0-1 0 0,-1 0 0 0 0,0 0 0 0 0,0 0 1 0 0,-1 0-1 0 0,1-1 0 0 0,-1 1 1 0 0,-1-1-1 0 0,1 1 0 0 0,-4 4-17 0 0,-214 132 887 0 0,108-76-1797 0 0,33-20-4233 0 0,36-21-5413 0 0</inkml:trace>
  <inkml:trace contextRef="#ctx0" brushRef="#br1" timeOffset="37619.748">19251 203 0 0 0,'0'0'786'0'0,"0"0"134"0"0,0 0-248 0 0,0 0-261 0 0,0 0-105 0 0,0 0-51 0 0,0 0-15 0 0,0 0 15 0 0,0 0-19 0 0,0 0-43 0 0,0 0-45 0 0,-10-22-46 0 0,-29-70 8 0 0,27 25 2892 0 0,14 51 978 0 0,-6 10-1653 0 0,-6 10-5706 0 0,-32 250 3227 0 0,-50 561 2983 0 0,19 531-2831 0 0,-15 515 2495 0 0,59-1189-713 0 0,30 1-1 0 0,48 250-1781 0 0,7 468 1888 0 0,32-329-888 0 0,-88-920-798 0 0,-7-1 1 0 0,-6 0 0 0 0,-10 18-203 0 0,17-112 35 0 0,-3 14-5 0 0,4 0 0 0 0,1 0 1 0 0,4 0-1 0 0,2 0 1 0 0,2-1-1 0 0,12 54-30 0 0,20 45 117 0 0,24 109 197 0 0,18 217-314 0 0,-31 383 169 0 0,-13-602-146 0 0,16 291 0 0 0,-35-239 50 0 0,16 469 174 0 0,20-239 90 0 0,-15 142-97 0 0,-34-665-236 0 0,36 499 392 0 0,-24 320-396 0 0,-86-175 1110 0 0,31-509-1214 0 0,22-98-2199 0 0,17-48-1211 0 0,1-8-1522 0 0,1 0-6441 0 0</inkml:trace>
  <inkml:trace contextRef="#ctx0" brushRef="#br1" timeOffset="40174.782">5128 6200 3129 0 0,'0'0'1632'0'0,"0"0"-698"0"0,0 0-429 0 0,0 0-197 0 0,0 0-57 0 0,0 0-18 0 0,0 0-3 0 0,0 0 23 0 0,0 0 64 0 0,0 0 137 0 0,0 0 194 0 0,12-5 3401 0 0,15-7-4043 0 0,242 27-470 0 0,-167-30-512 0 0,-35 2-4276 0 0,-67 13 5148 0 0,17-4-6049 0 0</inkml:trace>
  <inkml:trace contextRef="#ctx0" brushRef="#br1" timeOffset="40837.873">8175 5945 4457 0 0,'0'0'1250'0'0,"0"0"-250"0"0,0 0-368 0 0,0 0-351 0 0,0 0-82 0 0,0 0 56 0 0,0 0 145 0 0,0 0 220 0 0,0 0 201 0 0,0 0 109 0 0,0 0 18 0 0,0 0-52 0 0,0 0-101 0 0,22-13-128 0 0,69-40-124 0 0,-73 44-467 0 0,1 1 1 0 0,-1 0 0 0 0,1 2-1 0 0,1 0 1 0 0,-1 1 0 0 0,1 1-1 0 0,0 1 1 0 0,0 0 0 0 0,0 2-1 0 0,0 0 1 0 0,0 2 0 0 0,0 0-1 0 0,0 1-76 0 0,42 0-57 0 0,69-1-848 0 0,-6 0-6208 0 0,-99-1-502 0 0</inkml:trace>
  <inkml:trace contextRef="#ctx0" brushRef="#br1" timeOffset="41342.848">12367 5842 7202 0 0,'0'0'876'0'0,"0"0"-663"0"0,0 0-580 0 0,0 0-187 0 0,0 0 157 0 0,0 0 285 0 0,0 0 122 0 0,0 0 79 0 0,0 0 93 0 0,33-1 130 0 0,162-5 919 0 0,-52-2 2594 0 0,70-2-2968 0 0,47 8-1255 0 0,-132 0-2310 0 0,-1 1-5227 0 0,-103 1 5609 0 0</inkml:trace>
  <inkml:trace contextRef="#ctx0" brushRef="#br1" timeOffset="41791.662">15753 5976 6785 0 0,'0'0'1259'0'0,"0"0"-134"0"0,0 0-277 0 0,0 0-279 0 0,0 0-79 0 0,0 0-110 0 0,0 0-109 0 0,0 0-69 0 0,0 0-11 0 0,32-4 21 0 0,158-13 223 0 0,456 18 2381 0 0,-220 4-9160 0 0,-375-4 3046 0 0,-14 1-2643 0 0</inkml:trace>
  <inkml:trace contextRef="#ctx0" brushRef="#br1" timeOffset="42046.861">18259 5926 15387 0 0,'0'0'2033'0'0,"0"0"-185"0"0,0 0-496 0 0,0 0-687 0 0,0 0-369 0 0,0 0-360 0 0,0 0-328 0 0,0 0-113 0 0,0 0 1 0 0,0 0 48 0 0,0 0 88 0 0,0 0 24 0 0,0 0-136 0 0,196-27-352 0 0,-154 41-857 0 0,-10-5-1767 0 0,-11-1-5914 0 0</inkml:trace>
  <inkml:trace contextRef="#ctx0" brushRef="#br1" timeOffset="45425.574">13209 731 0 0 0,'0'0'427'0'0,"0"0"277"0"0,0 0-152 0 0,0 0-156 0 0,0 0-104 0 0,-34 26-74 0 0,-103 83-30 0 0,-98 120 530 0 0,215-209-670 0 0,0 0-1 0 0,2 2 0 0 0,0 0 0 0 0,1 1 1 0 0,1 0-1 0 0,2 2 0 0 0,0 0 0 0 0,2 0 1 0 0,0 1-1 0 0,2 1 0 0 0,1 0 1 0 0,1 0-1 0 0,2 0 0 0 0,0 1 0 0 0,2 0 1 0 0,0 8-48 0 0,2 2 108 0 0,2 0 1 0 0,1 0 0 0 0,2 0-1 0 0,1 0 1 0 0,2-1 0 0 0,2 0 0 0 0,2 0-1 0 0,1 0 1 0 0,1-1 0 0 0,2-1 0 0 0,2 0-1 0 0,1-1 1 0 0,2-1 0 0 0,1 0 0 0 0,5 3-109 0 0,-9-17 463 0 0,1-1 1 0 0,0 0 0 0 0,1-1 0 0 0,1-1 0 0 0,1-1-1 0 0,0-1 1 0 0,1-1 0 0 0,0 0 0 0 0,20 7-464 0 0,6-3 569 0 0,2-2 0 0 0,-1-2 0 0 0,2-2 0 0 0,-1-2 0 0 0,1-3 0 0 0,1-1 0 0 0,-1-3 1 0 0,1-2-1 0 0,-1-3 0 0 0,0-1 0 0 0,6-4-569 0 0,19-4 350 0 0,0-3 0 0 0,-1-3-1 0 0,-2-4 1 0 0,0-2 0 0 0,-1-4 0 0 0,-2-3 0 0 0,-1-3 0 0 0,-1-2 0 0 0,-2-4 0 0 0,-2-2 0 0 0,-2-3-1 0 0,-2-3 1 0 0,-2-2 0 0 0,5-11-350 0 0,-42 41 15 0 0,-2 0 0 0 0,0-1 0 0 0,-2-1-1 0 0,0 0 1 0 0,-2-1 0 0 0,0-1 0 0 0,-1-1 0 0 0,-2 1 0 0 0,-1-2-1 0 0,0 0 1 0 0,-2 0 0 0 0,-1 0 0 0 0,-1-1 0 0 0,-2 0 0 0 0,0 0-1 0 0,-2-1 1 0 0,-1 1 0 0 0,-1 0 0 0 0,-1-1 0 0 0,-2 1 0 0 0,-1 0-1 0 0,0 0 1 0 0,-2 0 0 0 0,-2 1 0 0 0,0 0 0 0 0,-6-12-15 0 0,-5 6-103 0 0,-2 0 0 0 0,-1 2 1 0 0,-1 0-1 0 0,-2 1 0 0 0,-1 2 0 0 0,0 0 1 0 0,-3 2-1 0 0,0 1 0 0 0,-1 2 1 0 0,-1 0-1 0 0,-1 2 0 0 0,-1 2 1 0 0,0 1-1 0 0,-2 1 0 0 0,0 2 1 0 0,0 2-1 0 0,-1 1 0 0 0,-1 1 1 0 0,0 2-1 0 0,0 2 0 0 0,-1 2 0 0 0,1 1 1 0 0,-1 2-1 0 0,-5 1 103 0 0,-21-3-203 0 0,0 3 0 0 0,1 3 0 0 0,-1 2 0 0 0,1 3 0 0 0,0 3 0 0 0,0 3 0 0 0,1 3 0 0 0,1 2 0 0 0,1 2 0 0 0,1 4 0 0 0,1 2 0 0 0,1 2 0 0 0,-41 30 203 0 0,-59 71-2710 0 0,61-35-2639 0 0,47-44-3089 0 0</inkml:trace>
  <inkml:trace contextRef="#ctx0" brushRef="#br1" timeOffset="46565.724">17038 476 3161 0 0,'0'0'1109'0'0,"0"0"-102"0"0,0 0-167 0 0,0 0-210 0 0,0 0-237 0 0,0 0-255 0 0,0 0-202 0 0,0 0-104 0 0,0 0-75 0 0,0 0 75 0 0,-34-14 152 0 0,-107-41 165 0 0,56 55 225 0 0,70 6-248 0 0,-39 13-45 0 0,0 2 0 0 0,2 2 1 0 0,0 3-1 0 0,2 2 0 0 0,0 2 0 0 0,3 2 0 0 0,0 2 0 0 0,2 2 0 0 0,2 2 1 0 0,2 2-1 0 0,1 2 0 0 0,2 1 0 0 0,2 2 0 0 0,2 2 0 0 0,2 1 0 0 0,3 1 1 0 0,1 2-1 0 0,3 0 0 0 0,-3 13-81 0 0,17-27 429 0 0,1 0 0 0 0,2 0 1 0 0,1 1-1 0 0,2 0 0 0 0,2 1 0 0 0,1-1 1 0 0,2 0-1 0 0,4 27-429 0 0,-1-41 251 0 0,0 0 0 0 0,2 0 0 0 0,0-1 1 0 0,2 0-1 0 0,0 0 0 0 0,2-1 0 0 0,0 0 0 0 0,2 0 1 0 0,0-1-1 0 0,1 0 0 0 0,2-1 0 0 0,0-1 0 0 0,1 0 1 0 0,0-1-1 0 0,2-1 0 0 0,0 0 0 0 0,19 14-251 0 0,-5-6 273 0 0,1-2 0 0 0,1-1-1 0 0,0-1 1 0 0,2-2 0 0 0,1-2-1 0 0,0-1 1 0 0,1-2 0 0 0,0-1 0 0 0,1-2-1 0 0,20 3-272 0 0,-2-7 225 0 0,0-3 0 0 0,0-1-1 0 0,1-4 1 0 0,-1-1 0 0 0,0-4-1 0 0,-1-1 1 0 0,1-3 0 0 0,-2-3-1 0 0,1-2 1 0 0,-2-2 0 0 0,0-2-1 0 0,-1-3 1 0 0,-1-2-1 0 0,-2-2 1 0 0,36-26-225 0 0,103-84 562 0 0,-147 97-512 0 0,-1-1-1 0 0,-2-3 1 0 0,-2 0 0 0 0,-2-3 0 0 0,-2-1 0 0 0,-2-1-1 0 0,-2-2 1 0 0,-2 0 0 0 0,-3-2 0 0 0,-2-1-1 0 0,-2-1 1 0 0,-2 0 0 0 0,-3-1 0 0 0,-2-1-1 0 0,-3 0 1 0 0,-2 0 0 0 0,-3-1 0 0 0,-2 0 0 0 0,-4-31-51 0 0,-1 60-45 0 0,-1 1-1 0 0,-1-1 0 0 0,-1 1 0 0 0,-2 0 0 0 0,0 0 0 0 0,-2 1 0 0 0,-1 0 0 0 0,-1 0 0 0 0,-1 2 0 0 0,-1-1 0 0 0,-2 2 1 0 0,0 0-1 0 0,-1 1 0 0 0,-1 0 0 0 0,-2 2 0 0 0,0 0 0 0 0,0 1 0 0 0,-2 1 0 0 0,0 2 0 0 0,-2 0 0 0 0,1 1 0 0 0,-2 1 0 0 0,0 1 1 0 0,0 1-1 0 0,-1 2 0 0 0,-1 0 0 0 0,0 2 0 0 0,-17-3 47 0 0,-6 5-170 0 0,-1 1 0 0 0,0 2 0 0 0,0 3 1 0 0,0 2-1 0 0,1 3 0 0 0,-1 1 0 0 0,1 3 0 0 0,0 2 1 0 0,1 2-1 0 0,-25 11 170 0 0,-52 23-943 0 0,3 5 0 0 0,2 6 1 0 0,-45 32 942 0 0,-136 92-8396 0 0,206-120-1487 0 0</inkml:trace>
  <inkml:trace contextRef="#ctx0" brushRef="#br1" timeOffset="47456.587">9649 1927 3289 0 0,'0'0'94'0'0,"0"0"-67"0"0,0 0-12 0 0,0 0-5 0 0,-32 20-19 0 0,-101 67 10 0 0,33 12 473 0 0,64-50 17 0 0,3 1 0 0 0,2 1 0 0 0,2 2 1 0 0,2 1-1 0 0,3 1 0 0 0,2 1 0 0 0,3 1 1 0 0,2 1-1 0 0,3 0 0 0 0,2 1 0 0 0,3 1 0 0 0,-1 51-491 0 0,11-76 203 0 0,1 1 0 0 0,1 0 0 0 0,2-1 0 0 0,2 0 0 0 0,1 0 0 0 0,1-1 0 0 0,3 0 0 0 0,0 0 0 0 0,2-1 0 0 0,2-1 0 0 0,0-1 0 0 0,2 0 0 0 0,2-1 0 0 0,1-1 0 0 0,1-1 0 0 0,1-1 0 0 0,1-1 0 0 0,2-1 0 0 0,0-1-1 0 0,2-1 1 0 0,1-2 0 0 0,18 11-203 0 0,10-3 353 0 0,1-2 0 0 0,2-3 0 0 0,0-3 0 0 0,1-2 0 0 0,1-3 0 0 0,1-2 0 0 0,0-4 0 0 0,0-2-1 0 0,1-3 1 0 0,0-2 0 0 0,0-4 0 0 0,0-2 0 0 0,0-3 0 0 0,-1-3 0 0 0,0-3 0 0 0,0-2 0 0 0,-2-3-1 0 0,47-20-352 0 0,-41 11 187 0 0,-1-2 0 0 0,-1-4 0 0 0,-2-3 0 0 0,-1-2 0 0 0,-2-3 0 0 0,-1-2 0 0 0,-3-3 0 0 0,-2-2 0 0 0,-1-3 0 0 0,-3-2 0 0 0,-3-2 0 0 0,-1-2 0 0 0,-4-2 0 0 0,25-44-187 0 0,-48 70-18 0 0,-1-1 0 0 0,-2-1 1 0 0,-1-1-1 0 0,-2 0 0 0 0,-1-1 0 0 0,-2 0 0 0 0,-1-1 0 0 0,-2 0 0 0 0,-2 0 0 0 0,-1-1 0 0 0,-2 1 0 0 0,-1-1 0 0 0,-3 0 0 0 0,0 1 0 0 0,-3-1 0 0 0,-1 1 1 0 0,-2 0-1 0 0,-1 1 0 0 0,-2 0 0 0 0,-1 0 0 0 0,-2 1 0 0 0,-2 1 0 0 0,-1 0 0 0 0,-1 2 0 0 0,-2 0 0 0 0,-1 0 0 0 0,-17-17 18 0 0,6 12-96 0 0,-2 0-1 0 0,-1 2 1 0 0,-2 2-1 0 0,-2 1 1 0 0,0 2 0 0 0,-2 2-1 0 0,-1 2 1 0 0,-2 1-1 0 0,0 3 1 0 0,-1 1-1 0 0,-1 2 1 0 0,-1 3-1 0 0,-1 1 1 0 0,0 3-1 0 0,0 1 1 0 0,-1 3 0 0 0,-1 2-1 0 0,1 2 1 0 0,-1 2-1 0 0,0 3 1 0 0,1 1-1 0 0,-1 3 1 0 0,1 2-1 0 0,0 2 1 0 0,-26 9 96 0 0,12 7-148 0 0,2 2 1 0 0,1 3-1 0 0,1 3 1 0 0,2 2-1 0 0,2 2 0 0 0,1 3 1 0 0,2 3-1 0 0,2 1 1 0 0,2 3-1 0 0,1 1 0 0 0,4 3 1 0 0,1 1-1 0 0,2 3 0 0 0,4 1 1 0 0,1 1-1 0 0,3 2 1 0 0,3 1-1 0 0,2 2 0 0 0,-6 28 148 0 0,-19 90-2409 0 0,26-60-2043 0 0,9-20-5449 0 0</inkml:trace>
  <inkml:trace contextRef="#ctx0" brushRef="#br1" timeOffset="48364.447">10061 2353 472 0 0,'0'0'2043'0'0,"0"0"-572"0"0,0 0-3 0 0,0 0 213 0 0,0 0 18 0 0,0 0-223 0 0,0 0-258 0 0,0 0-373 0 0,0 0-413 0 0,0 0-424 0 0,0 0-416 0 0,0 0-230 0 0,0 0-23 0 0,-18 1 175 0 0,-56 4 263 0 0,71-4 231 0 0,0 0 1 0 0,0 0 0 0 0,1 1-1 0 0,-1-1 1 0 0,1 1-1 0 0,-1 0 1 0 0,1 0 0 0 0,0 0-1 0 0,0 0 1 0 0,0 0 0 0 0,0 0-1 0 0,0 1 1 0 0,0-1-1 0 0,1 0 1 0 0,-1 1 0 0 0,1 0-1 0 0,-1-1 1 0 0,1 1-1 0 0,0 0 1 0 0,0 0 0 0 0,0-1-1 0 0,1 1 1 0 0,-1 0-1 0 0,1 0 1 0 0,-1 0 0 0 0,1 2-9 0 0,-3 9 120 0 0,-108 470 1646 0 0,108-464-1612 0 0,-3 15-120 0 0,-3-17 2798 0 0,6-25 2145 0 0,-7-21-4167 0 0,-11-270-734 0 0,21 243-157 0 0,-1 53 21 0 0,-1-1 0 0 0,1 1 0 0 0,0-1 1 0 0,0 0-1 0 0,1 1 0 0 0,-1-1 0 0 0,1 0 1 0 0,-1 0-1 0 0,1 0 0 0 0,0 1 0 0 0,0-1 0 0 0,0 0 1 0 0,0 0-1 0 0,1 0 0 0 0,-1 1 0 0 0,1-1 1 0 0,-1 0-1 0 0,1 0 0 0 0,0 1 0 0 0,0-1 1 0 0,1 0-1 0 0,-1 1 0 0 0,0 0 0 0 0,1-1 1 0 0,-1 1-1 0 0,1 0 0 0 0,0-1 0 0 0,0 1 1 0 0,0 0-1 0 0,0 0 0 0 0,0 1 0 0 0,0-1 1 0 0,1 0-1 0 0,-1 1 0 0 0,1-1 0 0 0,-1 1 1 0 0,1 0-1 0 0,-1 0 0 0 0,1 0 0 0 0,0 0 1 0 0,-1 0-1 0 0,1 1 0 0 0,0-1 0 0 0,0 1 1 0 0,0-1-1 0 0,-1 1 0 0 0,1 0 0 0 0,0 0 1 0 0,0 1-1 0 0,0-1 0 0 0,-1 1 0 0 0,2-1 60 0 0,184 145-299 0 0,-162-120 401 0 0,2-2-1 0 0,0-1 1 0 0,1-1-1 0 0,2-1 0 0 0,0-2 1 0 0,1-1-1 0 0,0-2 0 0 0,2-1 1 0 0,-1-1-1 0 0,2-2 0 0 0,-1-2 1 0 0,2-1-1 0 0,-1-1 0 0 0,31 1-101 0 0,-62-9 87 0 0,-1 1 0 0 0,0-1 0 0 0,0 1 0 0 0,0-1 0 0 0,0 0 0 0 0,0 0-1 0 0,0 0 1 0 0,0 0 0 0 0,0-1 0 0 0,-1 1 0 0 0,1-1 0 0 0,0 0-1 0 0,-1 0 1 0 0,1 0 0 0 0,-1 0 0 0 0,0 0 0 0 0,0 0 0 0 0,1-1 0 0 0,-2 1-1 0 0,1-1 1 0 0,0 0 0 0 0,0 1 0 0 0,-1-1 0 0 0,1 0 0 0 0,-1 0-1 0 0,0 0 1 0 0,0 0 0 0 0,0 0 0 0 0,-1 0 0 0 0,1 0 0 0 0,0 0 0 0 0,-1 0-1 0 0,0 0 1 0 0,0-1 0 0 0,0 1-87 0 0,-9-117 983 0 0,-3 85-967 0 0,-2 0 1 0 0,-2 1-1 0 0,-1 0 1 0 0,-1 1-1 0 0,-2 1 1 0 0,-1 1-1 0 0,-2 1 0 0 0,-1 1 1 0 0,-1 1-1 0 0,-7-4-16 0 0,-106-140 44 0 0,139 173-86 0 0,0-1 1 0 0,-1 0-1 0 0,1 1 1 0 0,0-1-1 0 0,-1 0 0 0 0,1 0 1 0 0,-1 0-1 0 0,1 0 1 0 0,0 0-1 0 0,-1 0 1 0 0,1 0-1 0 0,0 0 1 0 0,-1 0-1 0 0,1 0 1 0 0,0 0-1 0 0,-1 0 1 0 0,1 0-1 0 0,0-1 0 0 0,-1 1 1 0 0,1 0-1 0 0,-1 0 1 0 0,1-1-1 0 0,0 1 1 0 0,-1 0-1 0 0,1-1 1 0 0,-1 1-1 0 0,1-1 1 0 0,-1 1-1 0 0,1 0 0 0 0,-1-1 1 0 0,0 1-1 0 0,1-1 1 0 0,-1 0-1 0 0,1 1 1 0 0,-1-1-1 0 0,0 1 1 0 0,0-1-1 0 0,1 1 1 0 0,-1-1-1 0 0,0 0 1 0 0,0 1-1 0 0,0-1 0 0 0,1 0 1 0 0,-1 1-1 0 0,0-1 1 0 0,0 0-1 0 0,0 1 1 0 0,0-1-1 0 0,0 0 1 0 0,0 1-1 0 0,-1-1 1 0 0,1 1-1 0 0,0-1 0 0 0,0 0 1 0 0,0 1-1 0 0,-1-1 1 0 0,1 0-1 0 0,0 1 1 0 0,-1-1-1 0 0,1 1 1 0 0,0-1-1 0 0,-1 1 1 0 0,1-1-1 0 0,-1 1 1 0 0,1-1 40 0 0,55 19-3365 0 0,17 20-1842 0 0,-29-6-1448 0 0,-26-18 1035 0 0</inkml:trace>
  <inkml:trace contextRef="#ctx0" brushRef="#br1" timeOffset="48895.381">10721 3058 14979 0 0,'0'0'130'0'0,"0"0"-86"0"0,0 0-150 0 0,0 0-124 0 0,0 0 88 0 0,0 0 330 0 0,0 0 342 0 0,0 0 211 0 0,0 0 34 0 0,0 0-96 0 0,0 0-212 0 0,0 0-213 0 0,21-16-147 0 0,135-100-246 0 0,-133 101 81 0 0,-7 7 14 0 0,0-1 0 0 0,0-1 0 0 0,-1-1 0 0 0,0 0 0 0 0,-1-1 0 0 0,0 0 0 0 0,-1-1 0 0 0,0-1 0 0 0,-1 0 1 0 0,-1 0-1 0 0,0-1 0 0 0,-1-1 0 0 0,4-9 44 0 0,-13 23-19 0 0,0 0 0 0 0,1 0 0 0 0,-1 0 0 0 0,0 0 0 0 0,0 0 0 0 0,-1 0 0 0 0,1 0 0 0 0,0 0 0 0 0,-1-1 0 0 0,1 1 0 0 0,-1 0 0 0 0,0-1 0 0 0,0 1 0 0 0,0 0 0 0 0,0-1 0 0 0,0 1 0 0 0,0 0 0 0 0,-1-1 0 0 0,1 1 0 0 0,-1 0 0 0 0,1 0 0 0 0,-1 0 0 0 0,0-1 0 0 0,0 1 0 0 0,0 0 0 0 0,0 0 0 0 0,0 0 0 0 0,-1 0 0 0 0,1 1 0 0 0,-1-1 1 0 0,1 0-1 0 0,-1 0 0 0 0,0 1 0 0 0,1-1 0 0 0,-1 1 0 0 0,0 0 0 0 0,0-1 0 0 0,0 1 0 0 0,0 0 0 0 0,0 0 0 0 0,0 0 0 0 0,-1 0 0 0 0,1 1 0 0 0,0-1 0 0 0,0 1 0 0 0,0-1 0 0 0,-1 1 0 0 0,1 0 0 0 0,-1-1 19 0 0,-112 25-2259 0 0,86-10 2217 0 0,0 1-1 0 0,2 2 1 0 0,0 0 0 0 0,0 2-1 0 0,2 1 1 0 0,1 1 0 0 0,0 1-1 0 0,2 1 1 0 0,0 1 0 0 0,2 1-1 0 0,0 1 1 0 0,1 3 42 0 0,17-28 40 0 0,1 1 1 0 0,0 0-1 0 0,0-1 1 0 0,0 1-1 0 0,0 0 1 0 0,0 0-1 0 0,1 0 1 0 0,-1 0-1 0 0,0 0 1 0 0,1 0-1 0 0,0 0 1 0 0,-1 0-1 0 0,1 0 1 0 0,0 0-1 0 0,0 0 0 0 0,0 0 1 0 0,0 0-1 0 0,0 0 1 0 0,1 0-1 0 0,-1 0 1 0 0,1 0-1 0 0,-1 0 1 0 0,1 0-1 0 0,0 0 1 0 0,0 0-1 0 0,0 0 1 0 0,0-1-1 0 0,0 1 1 0 0,0 0-1 0 0,0 0 0 0 0,0-1 1 0 0,1 1-1 0 0,-1-1 1 0 0,1 1-1 0 0,-1-1 1 0 0,1 0-1 0 0,0 0 1 0 0,-1 0-1 0 0,1 0 1 0 0,0 0-1 0 0,0 0 1 0 0,0 0-1 0 0,0 0 1 0 0,-1-1-1 0 0,1 1 0 0 0,0-1 1 0 0,0 1-1 0 0,0-1 1 0 0,1 0-1 0 0,-1 0 1 0 0,0 0-1 0 0,0 0 1 0 0,1 0-41 0 0,116-3 1909 0 0,166-55-1901 0 0,-239 92-3183 0 0,-26-15-5127 0 0,-15-15 1766 0 0</inkml:trace>
  <inkml:trace contextRef="#ctx0" brushRef="#br1" timeOffset="49197.494">10868 2026 13499 0 0,'0'0'1484'0'0,"0"0"-778"0"0,0 0-1114 0 0,0 0-618 0 0,0 0-84 0 0,0 0 229 0 0,0 0 521 0 0,0 0 344 0 0,0 0 153 0 0,0 0 78 0 0,0 0 0 0 0,0 0-21 0 0,13 36-11 0 0,59 175 168 0 0,-17-98-360 0 0,-22-71-8904 0 0,-29-39 4652 0 0</inkml:trace>
  <inkml:trace contextRef="#ctx0" brushRef="#br1" timeOffset="49483.157">10809 2251 17356 0 0,'0'0'1368'0'0,"0"0"-520"0"0,0 0-856 0 0,0 0-424 0 0,0 0 24 0 0,0 0 256 0 0,0 0 168 0 0,232-56 24 0 0,-165 47-64 0 0,3 1-216 0 0,3 1-696 0 0,-1-1-1369 0 0,-15 2-1552 0 0,-19 2-7257 0 0</inkml:trace>
  <inkml:trace contextRef="#ctx0" brushRef="#br1" timeOffset="50218.627">13237 1258 5449 0 0,'0'0'986'0'0,"0"0"-608"0"0,0 0-562 0 0,0 0-230 0 0,0 0 58 0 0,0 0 212 0 0,0 0 208 0 0,0 0 192 0 0,0 0 157 0 0,0 0 128 0 0,-14 33 76 0 0,-44 106 28 0 0,-20 112 1892 0 0,26-68 213 0 0,52-183-1217 0 0,0-2 1855 0 0,0-12-2643 0 0,54-212-1790 0 0,-43-28 70 0 0,-20 214-57 0 0,3 62-2781 0 0,8 4 3953 0 0,2-2 1 0 0,1 1-1 0 0,1 0 1 0 0,1-1-1 0 0,1 0 1 0 0,1 0-1 0 0,1-1 1 0 0,1-1 0 0 0,1 1-1 0 0,1-2 1 0 0,1 0-1 0 0,1 0 1 0 0,11 10-141 0 0,-16-20 164 0 0,1-1 0 0 0,1 0 1 0 0,0 0-1 0 0,0-1 0 0 0,1-1 1 0 0,0 0-1 0 0,0 0 1 0 0,1-2-1 0 0,0 1 0 0 0,0-2 1 0 0,1 0-1 0 0,-1-1 0 0 0,1 0 1 0 0,0-1-1 0 0,0-1 0 0 0,0 0 1 0 0,1-1-1 0 0,-1-1 0 0 0,0 0 1 0 0,0-1-1 0 0,14-3-164 0 0,-22 2 131 0 0,0-1 0 0 0,0 0 0 0 0,-1 0 0 0 0,0 0 0 0 0,1-1 0 0 0,-1 0 0 0 0,0 0 0 0 0,-1-1 0 0 0,1 0 0 0 0,-1 0-1 0 0,0 0 1 0 0,0 0 0 0 0,-1-1 0 0 0,0 0 0 0 0,0 0 0 0 0,0 0 0 0 0,0 0 0 0 0,-1-1 0 0 0,0 0 0 0 0,-1 1 0 0 0,1-1 0 0 0,-1 0 0 0 0,0 0 0 0 0,-1 0 0 0 0,1-5-131 0 0,2-184 1123 0 0,-12 159-1209 0 0,-1 1 1 0 0,-1 0-1 0 0,-3 0 1 0 0,0 1-1 0 0,-3 1 1 0 0,0 0-1 0 0,-2 2 1 0 0,-2 0-1 0 0,-1 1 0 0 0,-1 0 1 0 0,-2 2-1 0 0,-1 1 1 0 0,-2 0 85 0 0,27 28-1206 0 0,0 2-2008 0 0,0 16 1380 0 0,17 67-7581 0 0,-15-69 4182 0 0</inkml:trace>
  <inkml:trace contextRef="#ctx0" brushRef="#br1" timeOffset="50646.824">13837 1773 15619 0 0,'0'0'770'0'0,"0"0"-809"0"0,0 0-552 0 0,0 0-297 0 0,0 0 69 0 0,0 0 291 0 0,0 0 440 0 0,0 0 536 0 0,0 0 426 0 0,0 0 226 0 0,0 0 88 0 0,0 0-39 0 0,0 0-187 0 0,7-2-263 0 0,2-2-640 0 0,-1 1 0 0 0,0-1 0 0 0,0 0 0 0 0,0-1 1 0 0,0 0-1 0 0,0-1 0 0 0,-1 1 0 0 0,0-1 0 0 0,-1 0 0 0 0,1-1 0 0 0,-1 0 0 0 0,0 0 0 0 0,-1 0 0 0 0,5-8-59 0 0,12-97-282 0 0,-22 110 198 0 0,0-1 0 0 0,-1 1 0 0 0,1-1 1 0 0,0 1-1 0 0,-1 0 0 0 0,1-1 0 0 0,-1 1 0 0 0,0 0 0 0 0,0 0 0 0 0,0 0 0 0 0,0-1 0 0 0,0 1 0 0 0,-1 0 0 0 0,1 0 0 0 0,0 1 0 0 0,-1-1 1 0 0,0 0-1 0 0,1 0 0 0 0,-1 1 0 0 0,0-1 0 0 0,0 1 0 0 0,0-1 0 0 0,0 1 0 0 0,0 0 0 0 0,0 0 0 0 0,0 0 0 0 0,0 0 0 0 0,-1 0 0 0 0,1 0 1 0 0,0 1-1 0 0,-1-1 0 0 0,1 1 0 0 0,0 0 0 0 0,-1-1 0 0 0,1 1 0 0 0,0 0 0 0 0,-1 0 0 0 0,1 1 0 0 0,-1-1 0 0 0,1 0 0 0 0,0 1 1 0 0,-1 0-1 0 0,1-1 0 0 0,0 1 0 0 0,0 0 0 0 0,-2 1 84 0 0,-5 3-31 0 0,0 1 0 0 0,0 0-1 0 0,1 0 1 0 0,0 1 0 0 0,0 0 0 0 0,1 0 0 0 0,0 1 0 0 0,0 0-1 0 0,0 0 1 0 0,1 0 0 0 0,1 1 0 0 0,-1 0 0 0 0,2 0 0 0 0,-1 1-1 0 0,1 0 1 0 0,0-1 0 0 0,1 1 0 0 0,0 0 0 0 0,1 1 0 0 0,0-1-1 0 0,1 0 1 0 0,0 1 0 0 0,0-1 0 0 0,1 1 0 0 0,0-1 0 0 0,1 0-1 0 0,1 1 32 0 0,-2-7 84 0 0,1 1 0 0 0,0-1 1 0 0,0 1-1 0 0,1-1 0 0 0,-1 0 0 0 0,1 0 0 0 0,0 1 0 0 0,0-1 0 0 0,0-1 0 0 0,1 1 0 0 0,0 0 0 0 0,-1 0 0 0 0,1-1 0 0 0,0 0 0 0 0,1 0 0 0 0,-1 1 0 0 0,1-2 0 0 0,-1 1 0 0 0,1 0 0 0 0,0-1 0 0 0,0 0 0 0 0,0 0 1 0 0,0 0-1 0 0,0 0 0 0 0,0 0 0 0 0,1-1 0 0 0,-1 0 0 0 0,1 0 0 0 0,-1 0 0 0 0,1-1 0 0 0,3 1-84 0 0,146-8 775 0 0,-41-29-3935 0 0,-41 6-5642 0 0,-54 22 1684 0 0</inkml:trace>
  <inkml:trace contextRef="#ctx0" brushRef="#br1" timeOffset="50931.189">14172 965 17940 0 0,'0'0'-427'0'0,"0"0"-616"0"0,0 0-360 0 0,0 0 114 0 0,0 0 474 0 0,0 0 647 0 0,0 0 236 0 0,0 0 40 0 0,0 0 4 0 0,0 0 0 0 0,6 33-3 0 0,28 164 102 0 0,-2-46 237 0 0,-16-102-2805 0 0,2-2-3488 0 0,-15-35 84 0 0</inkml:trace>
  <inkml:trace contextRef="#ctx0" brushRef="#br1" timeOffset="51103.819">14165 1245 22621 0 0,'0'0'800'0'0,"0"0"-240"0"0,0 0-616 0 0,0 0-296 0 0,0 0-48 0 0,0 0 80 0 0,0 0 72 0 0,226-21-240 0 0,-165 21-633 0 0,8 2-1343 0 0,-14 2-2209 0 0,-17 0-7226 0 0</inkml:trace>
  <inkml:trace contextRef="#ctx0" brushRef="#br1" timeOffset="52149.285">16450 849 7762 0 0,'0'0'565'0'0,"0"0"-566"0"0,0 0-414 0 0,0 0 15 0 0,0 0 203 0 0,0 0 221 0 0,0 0 172 0 0,0 0 188 0 0,-18 35 133 0 0,-54 114 102 0 0,-15 103 2505 0 0,56-142-2538 0 0,16-64 27 0 0,-32 109-1039 0 0,33-78 6863 0 0,46-307-15984 0 0,-41-109 10086 0 0,5 267 938 0 0,4 34 2615 0 0,0 38-4028 0 0,0 0-680 0 0,14 25-1502 0 0,36 97 3172 0 0,-33-75-735 0 0,1-1 1 0 0,3-1 0 0 0,2-1 0 0 0,1-1 0 0 0,2-1-1 0 0,23 26-319 0 0,-42-59 181 0 0,1 0-1 0 0,0 0 0 0 0,0-1 1 0 0,1-1-1 0 0,0 0 0 0 0,1 0 1 0 0,-1 0-1 0 0,1-1 0 0 0,0-1 1 0 0,1 0-1 0 0,0 0 0 0 0,0-1 1 0 0,0 0-1 0 0,0-1 0 0 0,0 0 1 0 0,1-1-1 0 0,-1 0 0 0 0,1-1 1 0 0,4 0-181 0 0,-9-5 175 0 0,-1 1 1 0 0,0-2 0 0 0,0 1 0 0 0,-1-1 0 0 0,1 1 0 0 0,-1-1-1 0 0,0-1 1 0 0,0 1 0 0 0,-1-1 0 0 0,0 0 0 0 0,0 0 0 0 0,0 0 0 0 0,0-1-1 0 0,-1 1 1 0 0,0-1 0 0 0,-1 0 0 0 0,1 1 0 0 0,-1-1 0 0 0,-1 0 0 0 0,1-1-1 0 0,-1-4-175 0 0,7-33 122 0 0,-1-1-1 0 0,-3 0 0 0 0,-2 0 0 0 0,-2 0 0 0 0,-2-13-121 0 0,0-28 94 0 0,-3 14-98 0 0,-3 1 0 0 0,-3-1 0 0 0,-3 2 0 0 0,-3 0 0 0 0,-15-34 4 0 0,19 61 22 0 0,27 99-5602 0 0,7 42 1519 0 0,-1-8-3757 0 0,-13-64 1205 0 0</inkml:trace>
  <inkml:trace contextRef="#ctx0" brushRef="#br1" timeOffset="52640.395">17052 1496 5809 0 0,'0'0'-389'0'0,"0"0"287"0"0,0 0 301 0 0,0 0 195 0 0,0 0 179 0 0,0 0 219 0 0,0 0 286 0 0,0 0 287 0 0,0 0 261 0 0,0 0 158 0 0,0 0-28 0 0,0 0-152 0 0,4 15-281 0 0,13 43-319 0 0,-17-57-965 0 0,0 0-1 0 0,0 0 1 0 0,0 0-1 0 0,1-1 1 0 0,-1 1 0 0 0,0 0-1 0 0,1-1 1 0 0,-1 1-1 0 0,1 0 1 0 0,-1-1-1 0 0,1 1 1 0 0,-1 0 0 0 0,1-1-1 0 0,-1 1 1 0 0,1-1-1 0 0,0 1 1 0 0,-1-1 0 0 0,1 1-1 0 0,0-1 1 0 0,-1 1-1 0 0,1-1 1 0 0,0 0-1 0 0,0 1 1 0 0,-1-1 0 0 0,1 0-1 0 0,0 0 1 0 0,0 0-1 0 0,0 0 1 0 0,-1 1 0 0 0,1-1-1 0 0,0 0 1 0 0,0 0-1 0 0,0 0 1 0 0,-1-1-1 0 0,1 1 1 0 0,0 0 0 0 0,0 0-1 0 0,0 0 1 0 0,-1-1-1 0 0,1 1 1 0 0,0 0 0 0 0,0-1-1 0 0,-1 1 1 0 0,1 0-1 0 0,0-1 1 0 0,-1 1-1 0 0,1-1 1 0 0,0 1 0 0 0,-1-1-1 0 0,1 0 1 0 0,-1 1-1 0 0,1-1 1 0 0,-1 1-1 0 0,1-1 1 0 0,-1 0 0 0 0,0 0-39 0 0,3 0 153 0 0,5-4-99 0 0,0 1 0 0 0,-1-1 1 0 0,1-1-1 0 0,-1 1 0 0 0,0-1 0 0 0,0 0 0 0 0,-1-1 1 0 0,0 0-1 0 0,0 0 0 0 0,-1 0 0 0 0,1-1 1 0 0,-2 1-1 0 0,1-1 0 0 0,-1 0 0 0 0,0-1 1 0 0,-1 1-1 0 0,0-1 0 0 0,0 1 0 0 0,-1-1 1 0 0,0 0-1 0 0,0 0 0 0 0,-1 0 0 0 0,0 0 0 0 0,-1-3-54 0 0,1 9-83 0 0,0 1 0 0 0,0-1-1 0 0,0 0 1 0 0,-1 0-1 0 0,1 0 1 0 0,-1 1 0 0 0,1-1-1 0 0,-1 0 1 0 0,0 0-1 0 0,0 0 1 0 0,-1 0 0 0 0,1 0-1 0 0,0 0 1 0 0,-1 1-1 0 0,0-1 1 0 0,1 0-1 0 0,-1 0 1 0 0,0 1 0 0 0,-1-1-1 0 0,1 0 1 0 0,0 1-1 0 0,-1-1 1 0 0,0 1 0 0 0,1 0-1 0 0,-1-1 1 0 0,0 1-1 0 0,0 0 1 0 0,0 0 0 0 0,0 0-1 0 0,-1 1 1 0 0,1-1-1 0 0,0 0 1 0 0,-1 1-1 0 0,1 0 1 0 0,-1-1 0 0 0,0 1-1 0 0,1 0 1 0 0,-1 0-1 0 0,0 0 1 0 0,0 1 0 0 0,0-1-1 0 0,1 1 1 0 0,-1 0-1 0 0,0-1 1 0 0,0 1 0 0 0,0 0-1 0 0,0 1 1 0 0,0-1-1 0 0,0 0 1 0 0,1 1-1 0 0,-1 0 1 0 0,0 0 0 0 0,0 0-1 0 0,1 0 1 0 0,-2 0 83 0 0,-153 143-874 0 0,152-139 921 0 0,0-1-1 0 0,1 1 1 0 0,0 1 0 0 0,0-1-1 0 0,0 0 1 0 0,1 1-1 0 0,-1 0 1 0 0,1 0-1 0 0,1 0 1 0 0,-1 0-1 0 0,1 1 1 0 0,0-1 0 0 0,1 0-1 0 0,-1 1 1 0 0,1-1-1 0 0,0 1 1 0 0,1 0-1 0 0,0-1 1 0 0,0 1-1 0 0,0 0 1 0 0,1-1 0 0 0,1 5-47 0 0,2-7 145 0 0,1 0 1 0 0,-1 0-1 0 0,1-1 1 0 0,0 0 0 0 0,0 1-1 0 0,1-1 1 0 0,-1-1-1 0 0,1 1 1 0 0,-1-1 0 0 0,1 0-1 0 0,0-1 1 0 0,0 1 0 0 0,0-1-1 0 0,0 0 1 0 0,0 0-1 0 0,0-1 1 0 0,0 0 0 0 0,0 0-1 0 0,0 0 1 0 0,0-1 0 0 0,0 0-147 0 0,192 1 610 0 0,-158 39-3069 0 0,-30-20-1673 0 0,2-5-4466 0 0,-7-10 2130 0 0</inkml:trace>
  <inkml:trace contextRef="#ctx0" brushRef="#br1" timeOffset="52915.578">17301 559 16844 0 0,'0'0'-234'0'0,"0"0"-447"0"0,0 0-692 0 0,0 0-92 0 0,0 0 315 0 0,0 0 561 0 0,0 0 673 0 0,0 0 240 0 0,0 0 145 0 0,0 0 82 0 0,0 0 53 0 0,0 0 11 0 0,0 0-94 0 0,9 29-106 0 0,41 144 188 0 0,-20-85 36 0 0,5 22-1141 0 0,-26-36-9436 0 0,-9-68 4201 0 0</inkml:trace>
  <inkml:trace contextRef="#ctx0" brushRef="#br1" timeOffset="53088.88">17141 834 18660 0 0,'0'0'5153'0'0,"0"0"-4153"0"0,0 0-304 0 0,0 0-560 0 0,0 0-176 0 0,0 0-136 0 0,0 0 64 0 0,202-61 64 0 0,-141 59-56 0 0,0 2-72 0 0,5 0-208 0 0,7 4-472 0 0,-5 5-824 0 0,-16-1-2449 0 0,-16-1-8466 0 0</inkml:trace>
  <inkml:trace contextRef="#ctx0" brushRef="#br1" timeOffset="74287.386">19243 693 0 0 0,'0'0'752'0'0,"0"0"-120"0"0,0 0-134 0 0,0 0-109 0 0,0 0-126 0 0,0 0-72 0 0,0 0-30 0 0,0 0-16 0 0,0 0-9 0 0,0 0-12 0 0,0 0-26 0 0,3-7-28 0 0,6-18-28 0 0,30 37-320 0 0,-34-8 250 0 0,180 18 206 0 0,-161-15-174 0 0,0 1-1 0 0,0 1 1 0 0,-1 1 0 0 0,0 1 0 0 0,-1 1 0 0 0,-1 1 0 0 0,1 1 0 0 0,13 13-4 0 0,37 22-35 0 0,153 158 1851 0 0,-44-51-1334 0 0,-137-114-446 0 0,-2 1 0 0 0,-3 2 0 0 0,-1 2 0 0 0,-2 1 0 0 0,-2 2 0 0 0,-3 2 1 0 0,-2 0-1 0 0,-2 2 0 0 0,15 46-36 0 0,16 31-55 0 0,-21-51 9 0 0,-3 2 0 0 0,-3 1-1 0 0,-4 1 1 0 0,6 45 46 0 0,6 156-34 0 0,-13 1 0 0 0,-10 226 34 0 0,-11-270 89 0 0,-3-180-97 0 0,6 259 811 0 0,-21 119-803 0 0,-6 374 894 0 0,17-430-598 0 0,-67 319-248 0 0,-12-375 89 0 0,23-124 23 0 0,44-157-97 0 0,-1-2-1 0 0,-2 0 1 0 0,-3-1-1 0 0,-1-1 1 0 0,-2-1-1 0 0,-2 0 1 0 0,-2-2 0 0 0,-1-2-1 0 0,-2 0 1 0 0,-2-2-1 0 0,-1-1 1 0 0,-33 25-63 0 0,-17 20-74 0 0,4 3-1 0 0,3 3 1 0 0,-9 21 74 0 0,-11 4-684 0 0,-4-4-1 0 0,-5-5 1 0 0,-4-5-1 0 0,-5-4 1 0 0,-34 17 684 0 0,-73 62-3234 0 0,187-143 1259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36:12.54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838 1 12323 0 0,'0'0'1491'0'0,"0"0"-366"0"0,0 0-667 0 0,0 0-714 0 0,0 0-478 0 0,0 0-79 0 0,0 0 144 0 0,0 0 340 0 0,0 0 401 0 0,0 0 165 0 0,0 0 82 0 0,0 0 47 0 0,0 0 55 0 0,2 23 50 0 0,8 370 1875 0 0,-9-296-2087 0 0,5 1 0 0 0,4-1 0 0 0,4-1 0 0 0,4 0 0 0 0,5-1 0 0 0,3-1 0 0 0,5-1 0 0 0,15 24-259 0 0,-36-90 161 0 0,3-1 0 0 0,0-1 0 0 0,1 0 0 0 0,1-1 0 0 0,2 0 0 0 0,0-1 0 0 0,2-1 0 0 0,13 12-161 0 0,-57-47-778 0 0,-1 0-1 0 0,1 2 0 0 0,-2 1 0 0 0,0 1 1 0 0,0 2-1 0 0,0 0 0 0 0,-14 0 779 0 0,-13-5-863 0 0,-159-47-543 0 0,75 11 4437 0 0,111 35 42 0 0,42 19-1334 0 0,264 115 1148 0 0,98 95-2089 0 0,-370-212-715 0 0,0-1 0 0 0,0 1 0 0 0,0-1-1 0 0,0-1 1 0 0,1 0 0 0 0,-1 0 0 0 0,1 0 0 0 0,-1-1 0 0 0,1 0 0 0 0,0 0 0 0 0,0-1 0 0 0,-1 0 0 0 0,1 0 0 0 0,0-1 0 0 0,-1 0 0 0 0,1-1-1 0 0,0 1 1 0 0,-1-2 0 0 0,0 1 0 0 0,1-1 0 0 0,-1 0 0 0 0,0 0 0 0 0,0-1 0 0 0,-1 0 0 0 0,1 0 0 0 0,-1 0 0 0 0,0-1 0 0 0,3-2-83 0 0,37-55 230 0 0,-2-2 0 0 0,-2-2 0 0 0,-4-2 1 0 0,15-39-231 0 0,11-16 51 0 0,39-60-743 0 0,-75 166-3673 0 0,1 61-8249 0 0,-28-42 11848 0 0,5 14-8087 0 0</inkml:trace>
  <inkml:trace contextRef="#ctx0" brushRef="#br0" timeOffset="1429.041">0 2162 9970 0 0,'0'0'675'0'0,"0"0"-887"0"0,0 0-452 0 0,0 0 36 0 0,0 0 298 0 0,0 0 530 0 0,0 0 256 0 0,0 0 78 0 0,1 34 34 0 0,2 110-11 0 0,17 136 1960 0 0,-14-230-2744 0 0,-1-32 1657 0 0,1-27 6054 0 0,2-26-7515 0 0,1 1 0 0 0,2 0-1 0 0,2 0 1 0 0,0 1 0 0 0,3 1 0 0 0,1 0-1 0 0,1 1 1 0 0,1 1 0 0 0,22-26 31 0 0,-38 52-92 0 0,0 0 0 0 0,0 0-1 0 0,0 0 1 0 0,0 0 0 0 0,1 0 0 0 0,-1 1 0 0 0,1 0 0 0 0,0-1 0 0 0,0 2 0 0 0,0-1 0 0 0,1 0 0 0 0,-1 1-1 0 0,1-1 1 0 0,-1 1 0 0 0,1 1 0 0 0,0-1 0 0 0,0 1 0 0 0,-1-1 0 0 0,1 1 0 0 0,0 1 0 0 0,0-1 0 0 0,0 1 0 0 0,0 0-1 0 0,1 0 1 0 0,-1 0 0 0 0,0 1 0 0 0,0-1 0 0 0,0 1 0 0 0,-1 1 0 0 0,1-1 0 0 0,0 1 0 0 0,0-1 0 0 0,-1 1-1 0 0,1 1 1 0 0,-1-1 0 0 0,4 3 92 0 0,4 13 37 0 0,-1 1-1 0 0,0 0 1 0 0,-2 1-1 0 0,0 0 1 0 0,-1 1-1 0 0,-1 0 1 0 0,-1 0-1 0 0,0 8-36 0 0,53 128 566 0 0,-56-155-482 0 0,0 0 1 0 0,1 1-1 0 0,-1-1 0 0 0,1 0 1 0 0,-1-1-1 0 0,1 1 0 0 0,0-1 1 0 0,0 1-1 0 0,0-1 0 0 0,0 0 1 0 0,0-1-1 0 0,0 1 0 0 0,0-1 1 0 0,0 0-1 0 0,0 0 0 0 0,0 0 1 0 0,0 0-1 0 0,0-1 0 0 0,0 1 1 0 0,0-1-1 0 0,0 0 0 0 0,0 0 1 0 0,0-1-1 0 0,-1 1 0 0 0,1-1 1 0 0,0 0-1 0 0,-1 0 0 0 0,1 0 1 0 0,-1 0-1 0 0,0-1 0 0 0,0 1 1 0 0,0-1-1 0 0,0 0 1 0 0,0 0-1 0 0,0 0 0 0 0,-1 0 1 0 0,0 0-1 0 0,1-1 0 0 0,-1 1 1 0 0,-1-1-1 0 0,2-2-84 0 0,18-12-157 0 0,117-114-148 0 0,-54 36 73 0 0,-62 149-1979 0 0,-20-43 2278 0 0,-1-2-18 0 0,-1-1-1 0 0,1 1 0 0 0,0-1 0 0 0,1 0 0 0 0,0 1 1 0 0,0-1-1 0 0,0 0 0 0 0,1 0 0 0 0,0 0 0 0 0,1 0 1 0 0,0-1-1 0 0,0 1 0 0 0,0-1 0 0 0,0 0 1 0 0,1 0-1 0 0,0-1 0 0 0,0 1 0 0 0,1-1 0 0 0,0 0 1 0 0,0-1-1 0 0,0 1 0 0 0,0-1 0 0 0,1 0 0 0 0,-1-1 1 0 0,1 1-1 0 0,0-1 0 0 0,0-1 0 0 0,0 1 1 0 0,1-1-1 0 0,-1-1 0 0 0,2 1-48 0 0,153-28-790 0 0,-10-43-5063 0 0,-138 59 5562 0 0,3-1 905 0 0,-9 17 3277 0 0,1 3-3722 0 0,0 0 0 0 0,1-1 0 0 0,0 0 0 0 0,1 0-1 0 0,-1-1 1 0 0,1-1 0 0 0,1 0 0 0 0,-1 0 0 0 0,1-1 0 0 0,0 0-1 0 0,0-1 1 0 0,1-1 0 0 0,-1 0 0 0 0,1 0 0 0 0,-1-1-1 0 0,1-1 1 0 0,0 0 0 0 0,0-1 0 0 0,11-1-169 0 0,-19 1 18 0 0,300-10 587 0 0,-289 7-532 0 0,0 0-1 0 0,0-1 1 0 0,-1 0 0 0 0,1-1 0 0 0,-1-1-1 0 0,0 0 1 0 0,-1-1 0 0 0,1-1-1 0 0,-2 0 1 0 0,1-1 0 0 0,-1-1-1 0 0,0 0 1 0 0,-1 0 0 0 0,0-1-1 0 0,-1-1 1 0 0,0 0 0 0 0,5-9-73 0 0,-12 17 2 0 0,-1-1 0 0 0,1 0 0 0 0,-1 0 0 0 0,-1 0 0 0 0,1-1 0 0 0,-1 1 0 0 0,0-1 0 0 0,0 1 0 0 0,0-1 0 0 0,-1 0 0 0 0,0 1 0 0 0,0-1 0 0 0,0 0 0 0 0,-1 0 0 0 0,0 0 0 0 0,0 0 0 0 0,-1 0 0 0 0,1 1 1 0 0,-1-1-1 0 0,-1 0 0 0 0,1 0 0 0 0,-1 1 0 0 0,0-1 0 0 0,0 1 0 0 0,0-1 0 0 0,-1 1 0 0 0,0 0 0 0 0,0 0 0 0 0,0 0 0 0 0,-1 0 0 0 0,0 1 0 0 0,1-1 0 0 0,-2 1 0 0 0,1 0 0 0 0,0 0 0 0 0,-1 1 0 0 0,0-1 0 0 0,0 1 0 0 0,0 0 0 0 0,-2-1-2 0 0,-11-3-98 0 0,0 1-1 0 0,-1 0 0 0 0,0 1 1 0 0,0 1-1 0 0,0 1 1 0 0,-1 0-1 0 0,1 2 0 0 0,-1 0 1 0 0,0 1-1 0 0,1 1 1 0 0,-1 1-1 0 0,1 1 0 0 0,0 1 1 0 0,0 0-1 0 0,0 1 1 0 0,0 2-1 0 0,1-1 0 0 0,0 2 1 0 0,0 1-1 0 0,1 0 1 0 0,0 1-1 0 0,0 0 1 0 0,2 2-1 0 0,-1 0 0 0 0,1 1 1 0 0,1 0-1 0 0,0 1 1 0 0,1 1-1 0 0,-8 11 99 0 0,16-21-7 0 0,0 0-1 0 0,0 0 1 0 0,0 1-1 0 0,1-1 1 0 0,0 1 0 0 0,0 0-1 0 0,0 0 1 0 0,1 1-1 0 0,0-1 1 0 0,0 1 0 0 0,1-1-1 0 0,-1 1 1 0 0,2 0-1 0 0,-1 0 1 0 0,1 0 0 0 0,0 0-1 0 0,0 0 1 0 0,1 0-1 0 0,0 0 1 0 0,0 1 0 0 0,1-1-1 0 0,-1 0 1 0 0,2 0-1 0 0,-1 0 1 0 0,1 0 0 0 0,0 0-1 0 0,0-1 1 0 0,1 1-1 0 0,0-1 1 0 0,0 1 0 0 0,1-1-1 0 0,0 0 1 0 0,0 0-1 0 0,0 0 1 0 0,1-1 0 0 0,0 0-1 0 0,0 0 1 0 0,0 0-1 0 0,0 0 1 0 0,1-1 0 0 0,0 0-1 0 0,1 1 8 0 0,108 15-870 0 0,-37-20-2610 0 0,-43 0-27 0 0,-3 0-4802 0 0</inkml:trace>
  <inkml:trace contextRef="#ctx0" brushRef="#br0" timeOffset="2222.178">2701 1422 18068 0 0,'0'0'837'0'0,"0"0"-219"0"0,0 0-469 0 0,0 0-597 0 0,0 0-443 0 0,0 0-40 0 0,0 0 230 0 0,0 0 416 0 0,0 0 434 0 0,0 0 198 0 0,0 0 74 0 0,0 0 12 0 0,7 33-30 0 0,21 109-56 0 0,-14-51-45 0 0,-5-1 0 0 0,-3 1 0 0 0,-4 0 0 0 0,-5 12-302 0 0,1 29 111 0 0,2-53 213 0 0,11-101 3517 0 0,49-28-4617 0 0,-24 36 632 0 0,0 1 0 0 0,2 1 1 0 0,-1 2-1 0 0,1 2 0 0 0,1 1 1 0 0,-1 3-1 0 0,1 0 1 0 0,0 3-1 0 0,0 1 0 0 0,38 5 144 0 0,-61-4-65 0 0,-1 0 1 0 0,0 0-1 0 0,1 2 0 0 0,-1 0 0 0 0,0 0 0 0 0,0 2 0 0 0,-1 0 1 0 0,1 0-1 0 0,-1 1 0 0 0,0 1 0 0 0,-1 1 0 0 0,1 0 0 0 0,1 2 65 0 0,-13-9-3 0 0,0 1 0 0 0,-1-1 0 0 0,0 1 0 0 0,1-1 0 0 0,-1 1-1 0 0,0 0 1 0 0,0-1 0 0 0,0 1 0 0 0,0 0 0 0 0,0 0 0 0 0,0-1-1 0 0,0 1 1 0 0,-1 0 0 0 0,1 0 0 0 0,-1 0 0 0 0,1 0 0 0 0,-1 0-1 0 0,0 0 1 0 0,0 0 0 0 0,1 0 0 0 0,-2 0 0 0 0,1 0 0 0 0,0 0-1 0 0,0 0 1 0 0,-1 0 0 0 0,1 0 0 0 0,-1 0 0 0 0,1 0 0 0 0,-1 0-1 0 0,0 0 1 0 0,0 0 0 0 0,0 0 0 0 0,0-1 0 0 0,0 1 0 0 0,0 0 0 0 0,-1-1-1 0 0,1 1 1 0 0,0-1 0 0 0,-1 1 0 0 0,1-1 0 0 0,-1 0 0 0 0,0 1-1 0 0,1-1 1 0 0,-1 0 0 0 0,0 0 0 0 0,0 0 0 0 0,0-1 0 0 0,0 1 3 0 0,-96 47 869 0 0,94-47-874 0 0,-53 19 232 0 0,1-2 1 0 0,-2-3 0 0 0,0-2-1 0 0,-1-3 1 0 0,0-2 0 0 0,-1-3 0 0 0,0-2-1 0 0,-52-6-227 0 0,112 2-33 0 0,-1 0 1 0 0,1 0-1 0 0,0 0 0 0 0,0 0 0 0 0,0 0 0 0 0,0 0 0 0 0,-1 0 0 0 0,1 0 0 0 0,1 0 0 0 0,-1 0 0 0 0,0 0 0 0 0,0 0 0 0 0,0 0 0 0 0,0 0 1 0 0,1 1-1 0 0,-1-1 0 0 0,0 0 0 0 0,1 0 0 0 0,-1 0 0 0 0,1 0 0 0 0,-1 0 0 0 0,1 0 0 0 0,0 1 0 0 0,-1-1 0 0 0,1 0 0 0 0,0 0 0 0 0,-1 1 1 0 0,1-1-1 0 0,0 0 0 0 0,0 1 0 0 0,-1-1 0 0 0,1 1 0 0 0,0-1 0 0 0,0 1 0 0 0,0 0 0 0 0,0-1 0 0 0,0 1 0 0 0,0 0 0 0 0,0-1 0 0 0,0 1 1 0 0,0 0-1 0 0,0 0 0 0 0,0 0 0 0 0,0 0 0 0 0,0 0 0 0 0,0 0 0 0 0,0 0 0 0 0,0 0 0 0 0,0 1 0 0 0,0-1 0 0 0,0 0 33 0 0,393-98-2275 0 0,-174 53 1687 0 0,76-38 1438 0 0,-290 82-804 0 0,-4 0 5 0 0,0-1 0 0 0,0 1 0 0 0,0 1 0 0 0,0-1 0 0 0,0 0 0 0 0,0 0 0 0 0,0 1 0 0 0,0-1 0 0 0,1 1 0 0 0,-1 0 0 0 0,0 0 0 0 0,0 0 0 0 0,0 0-1 0 0,0 0 1 0 0,1 0 0 0 0,-1 0 0 0 0,0 1 0 0 0,0-1 0 0 0,0 1 0 0 0,0-1 0 0 0,0 1 0 0 0,0 0 0 0 0,0 0 0 0 0,0 0 0 0 0,0 0 0 0 0,0 0 0 0 0,0 1 0 0 0,-1-1 0 0 0,1 0 0 0 0,0 1 0 0 0,-1-1 0 0 0,1 1 0 0 0,-1 0 0 0 0,0-1 0 0 0,1 1-1 0 0,-1 0 1 0 0,0 0 0 0 0,0 0 0 0 0,1 2-51 0 0,37 136 763 0 0,-37-137-781 0 0,1-1-1 0 0,0 1 1 0 0,0-1-1 0 0,0 0 1 0 0,0 0 0 0 0,1 0-1 0 0,-1-1 1 0 0,1 1-1 0 0,-1-1 1 0 0,1 0-1 0 0,-1 0 1 0 0,1 0-1 0 0,0 0 1 0 0,-1-1 0 0 0,1 1-1 0 0,0-1 1 0 0,0 0-1 0 0,-1 0 1 0 0,1 0-1 0 0,0-1 1 0 0,-1 1 0 0 0,1-1-1 0 0,0 0 1 0 0,-1 0-1 0 0,1 0 1 0 0,-1-1-1 0 0,3 0 19 0 0,60-24-4355 0 0,-22 3-4635 0 0,-30 14 251 0 0</inkml:trace>
  <inkml:trace contextRef="#ctx0" brushRef="#br0" timeOffset="2487.489">3805 1583 21605 0 0,'0'0'1025'0'0,"0"0"-2"0"0,0 0-192 0 0,0 0-234 0 0,0 0-178 0 0,0 0-147 0 0,0 0-113 0 0,0 0-103 0 0,0 0-72 0 0,0 0-67 0 0,0 0-76 0 0,0 0-77 0 0,0 0-88 0 0,-5-22-66 0 0,-13-68-29 0 0,18 89 390 0 0,0 0 1 0 0,0 0-1 0 0,0 0 1 0 0,0 0-1 0 0,0 0 1 0 0,0 0-1 0 0,0 0 0 0 0,1 0 1 0 0,-1 0-1 0 0,0 0 1 0 0,1 0-1 0 0,-1 0 1 0 0,0 0-1 0 0,1 0 1 0 0,-1 0-1 0 0,1 0 1 0 0,0 0-1 0 0,-1 1 0 0 0,1-1 1 0 0,0 0-1 0 0,-1 0 1 0 0,1 1-1 0 0,0-1 1 0 0,0 0-1 0 0,0 1 1 0 0,-1-1-1 0 0,1 1 1 0 0,0-1-1 0 0,0 1 0 0 0,0 0 1 0 0,0-1-1 0 0,0 1 1 0 0,0 0-1 0 0,0-1 1 0 0,0 1-1 0 0,0 0 1 0 0,0 0-1 0 0,0 0 1 0 0,0 0-1 0 0,0 0 0 0 0,0 0 1 0 0,0 0-1 0 0,0 1 1 0 0,0-1-1 0 0,0 0 1 0 0,0 0-1 0 0,0 1 1 0 0,0-1-1 0 0,0 1 0 0 0,0-1 1 0 0,0 1-1 0 0,0-1 1 0 0,-1 1-1 0 0,1-1 1 0 0,0 2 28 0 0,5-1-380 0 0,73 17-6526 0 0,-54-11 1276 0 0,-10-3-4244 0 0</inkml:trace>
  <inkml:trace contextRef="#ctx0" brushRef="#br0" timeOffset="2876.377">4285 1041 16083 0 0,'0'0'1271'0'0,"0"0"-245"0"0,0 0-313 0 0,0 0-393 0 0,0 0-357 0 0,0 0-239 0 0,0 0-175 0 0,0 0-50 0 0,0 0 103 0 0,0 0 134 0 0,0 0 194 0 0,0 0 195 0 0,0 0 115 0 0,15 9 56 0 0,-3-1-217 0 0,-6-5-46 0 0,0 0 0 0 0,-1 0-1 0 0,1 1 1 0 0,-1 0 0 0 0,0 0-1 0 0,0 0 1 0 0,0 1-1 0 0,-1 0 1 0 0,1 0 0 0 0,-1 0-1 0 0,0 0 1 0 0,-1 0 0 0 0,1 1-1 0 0,-1 0 1 0 0,0 0 0 0 0,0 2-33 0 0,43 139 576 0 0,-7 2-1 0 0,-6 2 1 0 0,5 95-576 0 0,-14-97 178 0 0,-21-123-111 0 0,2 0 0 0 0,0 0 0 0 0,2 0 0 0 0,1-1 0 0 0,1 0 0 0 0,1-1-1 0 0,11 20-66 0 0,-21-43 50 0 0,1 0 0 0 0,-1 0 0 0 0,0 0 0 0 0,1 0 0 0 0,-1 0 0 0 0,1 0 0 0 0,-1 0 0 0 0,1 0 0 0 0,-1 0 0 0 0,1 0 0 0 0,-1 0 0 0 0,1-1 0 0 0,0 1 0 0 0,0 0 0 0 0,-1 0 0 0 0,1-1 0 0 0,0 1 0 0 0,0 0 0 0 0,0-1 0 0 0,0 1 0 0 0,0-1 0 0 0,0 1 0 0 0,0-1 0 0 0,0 1 0 0 0,0-1 0 0 0,0 0 0 0 0,0 0 0 0 0,0 1 0 0 0,0-1 0 0 0,0 0 0 0 0,0 0 0 0 0,1 0 0 0 0,-1 0 0 0 0,0 0 0 0 0,0 0 0 0 0,0-1 0 0 0,0 1 0 0 0,0 0 0 0 0,0 0 0 0 0,0-1 0 0 0,0 1 0 0 0,0-1 0 0 0,0 1 0 0 0,0-1 0 0 0,0 1 0 0 0,0-1 0 0 0,0 0 0 0 0,0 1 0 0 0,-1-1 0 0 0,1 0 0 0 0,0 0 0 0 0,0 1 0 0 0,-1-1 0 0 0,1 0 0 0 0,-1 0 0 0 0,1 0 0 0 0,-1 0 0 0 0,1 0 0 0 0,-1 0 0 0 0,1 0 0 0 0,-1 0 0 0 0,0 0 0 0 0,1 0 0 0 0,-1 0 0 0 0,0 0 0 0 0,0-1-50 0 0,138-216-719 0 0,-83 157-315 0 0,-41 101 141 0 0,10 48 1632 0 0,-21-69-677 0 0,2-1 0 0 0,-1 1 0 0 0,2-2 0 0 0,1 1 0 0 0,0 0 0 0 0,1-1 0 0 0,0-1 1 0 0,2 1-1 0 0,9 11-62 0 0,-16-24-2 0 0,0-1-1 0 0,1 0 1 0 0,-1 0 0 0 0,1 0 0 0 0,0-1 0 0 0,0 1 0 0 0,0-1 0 0 0,0 0 0 0 0,0 0 0 0 0,1 0 0 0 0,-1-1 0 0 0,1 1 0 0 0,-1-1 0 0 0,1 0 0 0 0,-1-1-1 0 0,1 1 1 0 0,-1-1 0 0 0,1 0 0 0 0,0 0 0 0 0,-1 0 0 0 0,1 0 0 0 0,-1-1 0 0 0,1 0 0 0 0,0 0 0 0 0,0 0 2 0 0,34-12-2916 0 0,-4-4-4073 0 0,-20 9-3826 0 0</inkml:trace>
  <inkml:trace contextRef="#ctx0" brushRef="#br0" timeOffset="3138.901">4780 1412 22861 0 0,'0'0'879'0'0,"0"0"-4"0"0,0 0-165 0 0,0 0-252 0 0,0 0-191 0 0,0 0-135 0 0,0 0-124 0 0,0 0-54 0 0,0 0-10 0 0,0 0-57 0 0,0 0-48 0 0,0 0-58 0 0,0 0-85 0 0,3-22-39 0 0,8-69-65 0 0,-10 90 311 0 0,0-1 0 0 0,0 0 1 0 0,0 1-1 0 0,0-1 0 0 0,1 1 1 0 0,-1-1-1 0 0,0 1 0 0 0,1 0 0 0 0,-1 0 1 0 0,1-1-1 0 0,-1 1 0 0 0,1 0 1 0 0,-1 0-1 0 0,1 0 0 0 0,0 1 0 0 0,-1-1 1 0 0,1 0-1 0 0,0 1 0 0 0,0-1 0 0 0,0 1 1 0 0,0-1-1 0 0,0 1 0 0 0,-1 0 1 0 0,1 0-1 0 0,0 0 0 0 0,0 0 0 0 0,0 0 1 0 0,0 0-1 0 0,0 1 0 0 0,0-1 0 0 0,0 0 1 0 0,-1 1-1 0 0,1 0 0 0 0,0-1 1 0 0,0 1-1 0 0,-1 0 0 0 0,1 0 0 0 0,0 0 1 0 0,-1 0-1 0 0,1 0 0 0 0,-1 0 1 0 0,1 1-1 0 0,0 0 97 0 0,3 0-909 0 0,20 10-2623 0 0,-8-2-1970 0 0,-3-2-4856 0 0</inkml:trace>
  <inkml:trace contextRef="#ctx0" brushRef="#br0" timeOffset="3392.085">5559 852 17484 0 0,'0'0'3160'0'0,"0"0"-2167"0"0,0 0-679 0 0,0 0-260 0 0,0 0-314 0 0,0 0-283 0 0,0 0-245 0 0,0 0 2 0 0,0 0 249 0 0,0 0 338 0 0,0 0 372 0 0,0 0 195 0 0,0 0 50 0 0,5 16-6 0 0,24 128 87 0 0,-6 2 0 0 0,-6 1 0 0 0,-7 0 1 0 0,-6 99-500 0 0,8 118 234 0 0,12-200-95 0 0,-16-162-660 0 0,-3-19-4333 0 0,-3 9-567 0 0,0 2-5400 0 0</inkml:trace>
  <inkml:trace contextRef="#ctx0" brushRef="#br0" timeOffset="3644.249">5354 1458 21509 0 0,'0'0'678'0'0,"0"0"-92"0"0,0 0-159 0 0,0 0-230 0 0,0 0-140 0 0,0 0-18 0 0,32-21 4 0 0,106-65 10 0 0,-20 47-11 0 0,-87 36-48 0 0,-1-1-207 0 0,0 0 0 0 0,0 2 1 0 0,0 1-1 0 0,0 2 0 0 0,0 1 0 0 0,0 1 1 0 0,10 3 212 0 0,58 33-11007 0 0,-84-29 1270 0 0</inkml:trace>
  <inkml:trace contextRef="#ctx0" brushRef="#br0" timeOffset="4061.155">6058 2073 18876 0 0,'0'0'-288'0'0,"0"0"3"0"0,0 0 175 0 0,0 0 270 0 0,0 0 276 0 0,0 0 123 0 0,0 0 21 0 0,0 0 16 0 0,34 7 1 0 0,106 22-19 0 0,-125-26-423 0 0,0-1 0 0 0,1 0 0 0 0,-1-1 0 0 0,0-1-1 0 0,0-1 1 0 0,1 0 0 0 0,-1-1 0 0 0,0 0 0 0 0,0-1 0 0 0,0-1-1 0 0,-1 0 1 0 0,1-1 0 0 0,-1-1 0 0 0,0 0 0 0 0,-1-1 0 0 0,0-1-1 0 0,0 0 1 0 0,3-2-155 0 0,-1 1 31 0 0,-6 5-33 0 0,0 0 0 0 0,-1 0 0 0 0,0 0-1 0 0,0-1 1 0 0,0 0 0 0 0,0-1 0 0 0,-1 0 0 0 0,0 0-1 0 0,0 0 1 0 0,0-1 0 0 0,-1 0 0 0 0,0 0 0 0 0,-1-1-1 0 0,1 0 1 0 0,-2 0 0 0 0,1 0 0 0 0,-1 0 0 0 0,0-1-1 0 0,-1 0 1 0 0,0 0 0 0 0,0 0 0 0 0,-1 0 0 0 0,0 0-1 0 0,0 0 1 0 0,-1 0 0 0 0,-1-3 2 0 0,-3 6-112 0 0,-1 1 1 0 0,-1-1-1 0 0,1 1 0 0 0,-1 0 0 0 0,0 0 1 0 0,0 1-1 0 0,-1-1 0 0 0,1 1 1 0 0,-1 0-1 0 0,0 1 0 0 0,0-1 1 0 0,-1 1-1 0 0,1 0 0 0 0,0 1 1 0 0,-1 0-1 0 0,0 0 0 0 0,1 0 0 0 0,-1 0 1 0 0,0 1-1 0 0,0 1 0 0 0,0-1 1 0 0,0 1-1 0 0,0 0 0 0 0,-1 1 112 0 0,-12-2-45 0 0,1 1 0 0 0,-1 1 0 0 0,1 1 0 0 0,0 1 0 0 0,0 1-1 0 0,0 0 1 0 0,0 1 0 0 0,0 1 0 0 0,1 1 0 0 0,0 1 0 0 0,0 0 0 0 0,1 1-1 0 0,0 1 1 0 0,1 1 0 0 0,0 0 0 0 0,1 1 0 0 0,0 1 0 0 0,1 0 0 0 0,0 1-1 0 0,1 1 1 0 0,1 0 0 0 0,0 1 0 0 0,1 0 0 0 0,1 0 0 0 0,0 1 0 0 0,1 1-1 0 0,-1 5 46 0 0,8-19 38 0 0,0-1-1 0 0,1 1 0 0 0,0 0 0 0 0,-1-1 1 0 0,1 1-1 0 0,1 0 0 0 0,-1 0 0 0 0,1-1 1 0 0,-1 1-1 0 0,1 0 0 0 0,0 0 0 0 0,0 0 1 0 0,1 0-1 0 0,-1 0 0 0 0,1-1 0 0 0,0 1 1 0 0,0 0-1 0 0,0 0 0 0 0,0-1 0 0 0,1 1 1 0 0,0-1-1 0 0,-1 1 0 0 0,1-1 0 0 0,0 0 1 0 0,1 0-1 0 0,-1 0 0 0 0,1 0 0 0 0,-1 0 1 0 0,1 0-1 0 0,0-1 0 0 0,0 1 0 0 0,0-1 1 0 0,0 0-1 0 0,0 0 0 0 0,1 0 0 0 0,-1 0 1 0 0,1 0-1 0 0,-1-1 0 0 0,1 0 0 0 0,-1 1 1 0 0,1-1-1 0 0,3 0-37 0 0,40 3 181 0 0,-1-1-1 0 0,1-3 1 0 0,-1-1 0 0 0,1-3 0 0 0,-1-2 0 0 0,0-1-1 0 0,0-3 1 0 0,17-7-181 0 0,82-13 305 0 0,-131 28-235 0 0,11-4 12 0 0,0 1-1 0 0,0 1 1 0 0,0 2 0 0 0,0 0-1 0 0,0 2 1 0 0,0 0 0 0 0,1 2-1 0 0,-1 1 1 0 0,0 1 0 0 0,6 3-82 0 0,-27-6-361 0 0,68 17 243 0 0,-47-17-3808 0 0,-3-5-5558 0 0,-18 3-1046 0 0</inkml:trace>
  <inkml:trace contextRef="#ctx0" brushRef="#br0" timeOffset="4303.005">6576 1170 26214 0 0,'0'0'710'0'0,"0"0"-19"0"0,0 0-225 0 0,0 0-249 0 0,0 0-141 0 0,38-11-87 0 0,123-33-22 0 0,-145 39 21 0 0,1 2 0 0 0,0 0 1 0 0,0 1-1 0 0,0 0 0 0 0,0 2 0 0 0,0 0 0 0 0,0 0 1 0 0,0 2-1 0 0,0 0 0 0 0,0 1 0 0 0,-1 1 0 0 0,10 3 12 0 0,7 2-101 0 0,90 29-1454 0 0,-44-5-6225 0 0,-53-23-3850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36:23.31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510 1002 15499 0 0,'0'0'2469'0'0,"0"0"-827"0"0,0 0-557 0 0,0 0-377 0 0,0 0-184 0 0,0 0-98 0 0,0 0-105 0 0,0 0-69 0 0,0 0-44 0 0,0 0-41 0 0,0 0-44 0 0,0 0-38 0 0,0 0-38 0 0,2-7-14 0 0,7-21-4 0 0,-6 21-5 0 0,45-54 346 0 0,-46 60-408 0 0,-1-1 1 0 0,0 0-1 0 0,0-1 0 0 0,0 1 1 0 0,0 0-1 0 0,-1 0 1 0 0,1 0-1 0 0,-1 0 0 0 0,1-1 1 0 0,-1 1-1 0 0,0 0 1 0 0,0-1-1 0 0,0 1 0 0 0,0 0 1 0 0,0 0-1 0 0,0-1 1 0 0,-1 1-1 0 0,1 0 0 0 0,-1 0 1 0 0,1-1-1 0 0,-1 1 1 0 0,0 0-1 0 0,0 0 0 0 0,0 0 1 0 0,0 0-1 0 0,0 0 1 0 0,-1 0-1 0 0,1 0 1 0 0,0 1-1 0 0,-1-1 0 0 0,0 0 1 0 0,1 1-1 0 0,-1-1 1 0 0,0 1-1 0 0,0 0 0 0 0,0-1 1 0 0,0 1-1 0 0,0 0 1 0 0,0 0-1 0 0,0 0 0 0 0,0 0 1 0 0,0 1-1 0 0,0-1 1 0 0,-1 1-1 0 0,1-1 0 0 0,0 1 1 0 0,0 0-1 0 0,-3 0 38 0 0,-114-5-1589 0 0,97 9 1570 0 0,0 0 0 0 0,1 1 1 0 0,-1 2-1 0 0,1 0 0 0 0,0 1 0 0 0,1 1 1 0 0,0 0-1 0 0,1 2 0 0 0,0 1 0 0 0,0 0 1 0 0,1 1-1 0 0,1 1 0 0 0,0 1 0 0 0,1 0 1 0 0,1 1-1 0 0,0 1 0 0 0,1 0 0 0 0,1 1 1 0 0,0 0-1 0 0,-6 16 19 0 0,15-27 48 0 0,0 0-1 0 0,1 0 1 0 0,0 0-1 0 0,0 1 1 0 0,1-1 0 0 0,0 1-1 0 0,0-1 1 0 0,1 1 0 0 0,0 0-1 0 0,1 0 1 0 0,-1 0-1 0 0,1-1 1 0 0,1 1 0 0 0,-1 0-1 0 0,2 0 1 0 0,-1-1 0 0 0,1 1-1 0 0,0 0 1 0 0,0-1-1 0 0,1 0 1 0 0,0 1 0 0 0,0-1-1 0 0,1 0 1 0 0,0-1 0 0 0,0 1-1 0 0,1-1 1 0 0,0 1-1 0 0,0-2 1 0 0,0 1 0 0 0,1 0-1 0 0,-1-1 1 0 0,2 0 0 0 0,-1 0-1 0 0,0-1 1 0 0,1 0-1 0 0,0 0 1 0 0,0 0 0 0 0,5 1-48 0 0,22 5 158 0 0,0-1 1 0 0,1-2-1 0 0,-1-2 0 0 0,1-1 1 0 0,0-1-1 0 0,1-3 1 0 0,-1 0-1 0 0,0-2 0 0 0,17-4-158 0 0,-4 1 51 0 0,0-3-1 0 0,-1-1 0 0 0,1-2 1 0 0,-2-3-1 0 0,0-1 0 0 0,-1-2 1 0 0,0-3-1 0 0,18-11-50 0 0,-43 29-909 0 0,-6 33 890 0 0,0-25 116 0 0,1-1 0 0 0,0 0 0 0 0,0-1 0 0 0,0-1 0 0 0,0 0 0 0 0,0-1 0 0 0,1-1 0 0 0,-1 0 0 0 0,1-1 0 0 0,-1-1 0 0 0,0-1 0 0 0,1 0 0 0 0,-1 0 0 0 0,0-2 0 0 0,0 0 0 0 0,7-3-97 0 0,4 1 48 0 0,-1 0 1 0 0,1-2-1 0 0,-1-1 0 0 0,-1-1 0 0 0,0-1 0 0 0,0-2 0 0 0,-1 0 0 0 0,-1-1 1 0 0,0-1-1 0 0,7-7-48 0 0,-27 21-23 0 0,0-1 1 0 0,-1 1 0 0 0,1 0-1 0 0,0-1 1 0 0,-1 0 0 0 0,1 1-1 0 0,-1-1 1 0 0,1 0 0 0 0,-1 0-1 0 0,0 0 1 0 0,0 0 0 0 0,1 0-1 0 0,-2 0 1 0 0,1 0 0 0 0,0 0-1 0 0,0 0 1 0 0,-1 0 0 0 0,1-1-1 0 0,-1 1 1 0 0,1 0 0 0 0,-1 0-1 0 0,0-1 1 0 0,0 1 0 0 0,0 0-1 0 0,0 0 1 0 0,-1-1 0 0 0,1 1-1 0 0,-1 0 1 0 0,1 0 0 0 0,-1-1-1 0 0,0 1 1 0 0,0 0 0 0 0,0 0-1 0 0,0 0 1 0 0,0 0 0 0 0,0 0-1 0 0,0 0 1 0 0,-1 1 0 0 0,1-1-1 0 0,-1 0 1 0 0,1 1 0 0 0,-1-1-1 0 0,0 1 1 0 0,0-1-1 0 0,1 1 1 0 0,-1 0 0 0 0,0-1-1 0 0,0 1 1 0 0,0 0 0 0 0,0 1-1 0 0,-1-1 23 0 0,-115-32-1492 0 0,103 31 1456 0 0,1 0 0 0 0,-1 2 0 0 0,0 0 0 0 0,0 0 0 0 0,1 1 0 0 0,-1 1 0 0 0,0 0 0 0 0,1 1 0 0 0,-1 1 0 0 0,1 0 0 0 0,0 1 0 0 0,1 1 0 0 0,-1 0 0 0 0,1 0 0 0 0,0 2 0 0 0,1-1 0 0 0,-1 2 0 0 0,2 0 0 0 0,-1 0 0 0 0,1 1 0 0 0,1 0 0 0 0,-10 12 36 0 0,19-20 38 0 0,0 0 0 0 0,0 1 0 0 0,0-1 0 0 0,0 1 0 0 0,0-1 0 0 0,1 0-1 0 0,-1 1 1 0 0,1 0 0 0 0,-1-1 0 0 0,1 1 0 0 0,0-1 0 0 0,0 1 0 0 0,0-1 0 0 0,1 1-1 0 0,-1-1 1 0 0,1 1 0 0 0,-1-1 0 0 0,1 1 0 0 0,0-1 0 0 0,0 1 0 0 0,0-1 0 0 0,0 0 0 0 0,0 1-1 0 0,0-1 1 0 0,1 0 0 0 0,-1 0 0 0 0,1 0 0 0 0,0 0 0 0 0,-1 0 0 0 0,1 0 0 0 0,0-1-1 0 0,0 1 1 0 0,0 0 0 0 0,0-1 0 0 0,1 0 0 0 0,-1 1 0 0 0,0-1 0 0 0,0 0 0 0 0,1 0-1 0 0,-1 0 1 0 0,1-1 0 0 0,-1 1 0 0 0,1-1 0 0 0,0 1-38 0 0,116 19 1102 0 0,9-18-740 0 0,-90-4-277 0 0,-1 2 1 0 0,1 2-1 0 0,-1 1 1 0 0,0 2-1 0 0,0 1 1 0 0,33 11-86 0 0,117 18-882 0 0,-147-35-3211 0 0,-1-4-3756 0 0,-28 2-2686 0 0</inkml:trace>
  <inkml:trace contextRef="#ctx0" brushRef="#br0" timeOffset="529.546">2354 1 16740 0 0,'0'0'1869'0'0,"0"0"-322"0"0,0 0-765 0 0,0 0-688 0 0,0 0-443 0 0,0 0-150 0 0,0 0 146 0 0,0 0 310 0 0,0 0 262 0 0,0 0 85 0 0,0 0-12 0 0,4 40-15 0 0,16 132-18 0 0,-6-25 371 0 0,-7 1-1 0 0,-11 123-629 0 0,-43 268 316 0 0,46-537-278 0 0,0-1 0 0 0,1 0-1 0 0,-1 1 1 0 0,0 0 0 0 0,1-1 0 0 0,-1 1-1 0 0,1-1 1 0 0,0 1 0 0 0,-1 0 0 0 0,1-1-1 0 0,0 1 1 0 0,0 0 0 0 0,0-1 0 0 0,0 1-1 0 0,0 0 1 0 0,1-1 0 0 0,-1 1 0 0 0,0 0-1 0 0,1-1 1 0 0,-1 1 0 0 0,1-1-1 0 0,0 1 1 0 0,0-1 0 0 0,-1 1 0 0 0,1-1-1 0 0,0 1 1 0 0,0-1 0 0 0,0 0 0 0 0,0 0-1 0 0,0 1 1 0 0,1-1 0 0 0,-1 0 0 0 0,0 0-1 0 0,1 0 1 0 0,-1 0 0 0 0,0 0 0 0 0,1-1-1 0 0,-1 1 1 0 0,1 0 0 0 0,-1-1 0 0 0,1 1-1 0 0,0-1 1 0 0,-1 1 0 0 0,1-1 0 0 0,0 0-1 0 0,-1 1 1 0 0,1-1 0 0 0,0 0-1 0 0,-1 0 1 0 0,1 0 0 0 0,0-1 0 0 0,-1 1-1 0 0,1 0 1 0 0,-1-1 0 0 0,1 1 0 0 0,0-1-1 0 0,-1 1 1 0 0,1-1 0 0 0,-1 0 0 0 0,1 0-38 0 0,176-186-1217 0 0,-127 127 1139 0 0,-9 104-272 0 0,-25-18 157 0 0,79 95 1520 0 0,1-89-5887 0 0,-95-32 3781 0 0,6 0-3074 0 0,-3 0-1993 0 0,-3 0-3584 0 0</inkml:trace>
  <inkml:trace contextRef="#ctx0" brushRef="#br0" timeOffset="796.839">2597 734 22165 0 0,'0'0'832'0'0,"0"0"-16"0"0,0 0-312 0 0,0 0-312 0 0,0 0-152 0 0,0 0-160 0 0,0 0-64 0 0,0 0 32 0 0,0 0 56 0 0,0 0 0 0 0,0 0-56 0 0,0 0-184 0 0,0 0-408 0 0,-5-78-680 0 0,5 78-1489 0 0,0-2-1952 0 0,0 2-6994 0 0</inkml:trace>
  <inkml:trace contextRef="#ctx0" brushRef="#br0" timeOffset="1002.934">2158 355 21741 0 0,'0'0'798'0'0,"0"0"-211"0"0,0 0-371 0 0,0 0-149 0 0,0 0 70 0 0,33-1 70 0 0,111-1-14 0 0,236 40-133 0 0,-276-20-568 0 0,-96-17 362 0 0,144 25-3409 0 0,-53-6-5436 0 0,-63-12-1615 0 0</inkml:trace>
  <inkml:trace contextRef="#ctx0" brushRef="#br0" timeOffset="1326.033">3136 1364 20420 0 0,'0'0'567'0'0,"0"0"-139"0"0,0 0-172 0 0,0 0 0 0 0,0 0 119 0 0,0 0 57 0 0,34-8-26 0 0,103-25-64 0 0,-112 28-246 0 0,-1-1 0 0 0,0-1-1 0 0,-1-1 1 0 0,1-1-1 0 0,-2-2 1 0 0,1 0 0 0 0,-2-1-1 0 0,1-1 1 0 0,-2-1 0 0 0,13-11-96 0 0,-26 19-27 0 0,-1 0 0 0 0,0-1 0 0 0,-1 1 0 0 0,1-1 0 0 0,-1 0 0 0 0,0-1 0 0 0,-1 1 0 0 0,0-1 0 0 0,0 0 0 0 0,-1 0 0 0 0,0 0 0 0 0,0-1 0 0 0,-1 1 0 0 0,0-1 0 0 0,0 1 1 0 0,-1-1-1 0 0,0 0 0 0 0,-1-6 27 0 0,1 11-82 0 0,-1-1 0 0 0,0 0 0 0 0,-1 0 0 0 0,1 1 0 0 0,-1-1 0 0 0,0 0 1 0 0,0 1-1 0 0,0-1 0 0 0,-1 1 0 0 0,0 0 0 0 0,1-1 0 0 0,-1 1 0 0 0,-1 0 0 0 0,1 0 1 0 0,-1 0-1 0 0,0 0 0 0 0,0 1 0 0 0,0-1 0 0 0,0 1 0 0 0,0-1 0 0 0,-1 1 0 0 0,0 0 0 0 0,1 0 1 0 0,-1 1-1 0 0,0-1 0 0 0,0 1 0 0 0,-1 0 0 0 0,1 0 0 0 0,0 1 0 0 0,-1-1 0 0 0,1 1 1 0 0,-1 0-1 0 0,1 0 0 0 0,-6-1 82 0 0,-9 2-31 0 0,0-1 1 0 0,-1 2-1 0 0,1 1 1 0 0,0 0 0 0 0,0 1-1 0 0,0 2 1 0 0,0-1-1 0 0,1 2 1 0 0,-1 1-1 0 0,1 0 1 0 0,1 1-1 0 0,0 1 1 0 0,0 1-1 0 0,0 0 1 0 0,2 1-1 0 0,-1 1 1 0 0,1 0-1 0 0,1 1 1 0 0,0 1-1 0 0,1 0 1 0 0,0 1 0 0 0,2 0-1 0 0,-1 1 1 0 0,2 0-1 0 0,0 1 1 0 0,-2 6 30 0 0,10-19-30 0 0,0 0 1 0 0,1 1 0 0 0,0-1-1 0 0,-1 1 1 0 0,1-1 0 0 0,1 1-1 0 0,-1-1 1 0 0,1 1 0 0 0,0 0-1 0 0,0-1 1 0 0,0 1 0 0 0,0-1-1 0 0,1 1 1 0 0,0 0 0 0 0,0-1-1 0 0,0 0 1 0 0,0 1 0 0 0,1-1-1 0 0,0 1 1 0 0,1 1 29 0 0,51 33-5396 0 0,-34-32 71 0 0,-3-2-3745 0 0</inkml:trace>
  <inkml:trace contextRef="#ctx0" brushRef="#br0" timeOffset="1815.294">4047 936 20932 0 0,'0'0'134'0'0,"0"0"-477"0"0,0 0-452 0 0,0 0-158 0 0,0 0 187 0 0,0 0 399 0 0,0 0 326 0 0,0 0 191 0 0,0 0 112 0 0,0 0 56 0 0,0 0-4 0 0,0 0-38 0 0,-12 34-54 0 0,-35 105-39 0 0,32-29 566 0 0,80-112 1273 0 0,-28-14-2485 0 0,0-2-1 0 0,-1-2 1 0 0,-1-1 0 0 0,-1-2 0 0 0,-1-1 0 0 0,-1-1 0 0 0,1-4 463 0 0,9-2 1060 0 0,-42 31-721 0 0,-1 13-184 0 0,-1 0 0 0 0,2 0 0 0 0,0 0 0 0 0,1-1 0 0 0,0 1 0 0 0,1 0 0 0 0,0 0 0 0 0,1-1 0 0 0,1 1 0 0 0,0-1 0 0 0,0 0 0 0 0,1 0 0 0 0,1 0 0 0 0,0-1 0 0 0,0 1 0 0 0,1-2 0 0 0,1 1 0 0 0,0-1 0 0 0,0 0-1 0 0,1-1 1 0 0,0 0 0 0 0,1 0 0 0 0,1 0-155 0 0,2-6-28 0 0,0 1 0 0 0,0-2-1 0 0,1 0 1 0 0,-1-1-1 0 0,1 0 1 0 0,-1-1-1 0 0,1 0 1 0 0,-1-1-1 0 0,1-1 1 0 0,-1 0 0 0 0,1-1-1 0 0,-1 0 1 0 0,0-1-1 0 0,0 0 1 0 0,-1-1-1 0 0,1-1 1 0 0,-1 0-1 0 0,0-1 1 0 0,-1 0-1 0 0,0 0 1 0 0,8-8 28 0 0,-11 10 36 0 0,-1 0 1 0 0,-1-1-1 0 0,1 1 0 0 0,-1-1 0 0 0,0-1 1 0 0,0 1-1 0 0,0-1 0 0 0,-1 0 0 0 0,0-1 1 0 0,-1 1-1 0 0,0-1 0 0 0,0 0 1 0 0,0 0-1 0 0,-1 0 0 0 0,0 0 0 0 0,-1-1 1 0 0,0 1-1 0 0,0-1 0 0 0,-1 0 0 0 0,0-3-36 0 0,0 21 72 0 0,1-1-1 0 0,0 1 0 0 0,0-1 0 0 0,1 1 0 0 0,0-1 0 0 0,0 0 0 0 0,0 0 1 0 0,1-1-1 0 0,1 1 0 0 0,-1-1 0 0 0,1 0 0 0 0,1 0 0 0 0,-1 0 0 0 0,1-1 0 0 0,0 0 1 0 0,1 0-1 0 0,-1 0 0 0 0,1-1 0 0 0,0 0 0 0 0,1 0 0 0 0,-1-1 0 0 0,1 0 0 0 0,7 3-71 0 0,131 34-1800 0 0,-68-40-3249 0 0,-50-1-943 0 0,-7 0-5125 0 0</inkml:trace>
  <inkml:trace contextRef="#ctx0" brushRef="#br0" timeOffset="2084.854">4814 482 25790 0 0,'0'0'872'0'0,"0"0"-40"0"0,0 0-352 0 0,0 0-264 0 0,0 0-160 0 0,0 0-144 0 0,0 0-64 0 0,0 0-176 0 0,0 0-256 0 0,0 0-456 0 0,0 0-889 0 0,0 0-2056 0 0,0 0-9113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36:19.90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110 907 2489 0 0,'0'0'2327'0'0,"0"0"-586"0"0,0 0-156 0 0,0 0-5 0 0,0 0-48 0 0,0 0 27 0 0,0 0-33 0 0,0 0-142 0 0,0 0-218 0 0,0 0-223 0 0,0 0-238 0 0,0 0-170 0 0,10-5-119 0 0,146-29 1899 0 0,-141 33-2240 0 0,1-1-1 0 0,-1 0 1 0 0,0-1-1 0 0,0-1 1 0 0,0-1-1 0 0,0 0 1 0 0,-1-1 0 0 0,1 0-1 0 0,-1-1 1 0 0,-1-1-1 0 0,0 0 1 0 0,0-1-1 0 0,0 0 1 0 0,-1-1-1 0 0,-1 0 1 0 0,1-1-1 0 0,-2 0 1 0 0,0-1-1 0 0,0 0 1 0 0,-1-1-1 0 0,0 0 1 0 0,-1 0-1 0 0,-1-1 1 0 0,0 0-1 0 0,-1 0 1 0 0,-1-1 0 0 0,0 0-1 0 0,0 0 1 0 0,-2 0-1 0 0,0 0 1 0 0,-1 0-1 0 0,0-1 1 0 0,-1 1-1 0 0,-1-1-74 0 0,-1 8-61 0 0,0 1 0 0 0,-1 0-1 0 0,0 0 1 0 0,0 0 0 0 0,0 0-1 0 0,-1 0 1 0 0,0 0 0 0 0,-1 1 0 0 0,1-1-1 0 0,-1 1 1 0 0,0 0 0 0 0,-1 0-1 0 0,0 0 1 0 0,0 1 0 0 0,0-1-1 0 0,0 1 1 0 0,-1 1 0 0 0,0-1 0 0 0,0 1-1 0 0,0 0 1 0 0,-1 0 0 0 0,1 1-1 0 0,-1-1 1 0 0,0 2 0 0 0,0-1 0 0 0,0 1-1 0 0,0 0 1 0 0,-6-1 61 0 0,-3-1-114 0 0,1 1-1 0 0,0 1 1 0 0,-1 1 0 0 0,0 0-1 0 0,1 1 1 0 0,-1 0 0 0 0,0 1 0 0 0,1 1-1 0 0,-1 1 1 0 0,1 0 0 0 0,0 1-1 0 0,0 0 1 0 0,-5 3 114 0 0,4 0 7 0 0,1 0-1 0 0,-1 1 1 0 0,1 1-1 0 0,1 0 1 0 0,0 1-1 0 0,0 0 1 0 0,1 1-1 0 0,0 1 0 0 0,1 0 1 0 0,0 1-1 0 0,1 0 1 0 0,1 1-1 0 0,0 0 1 0 0,0 1-1 0 0,2 0 1 0 0,0 0-1 0 0,1 1 1 0 0,0 0-1 0 0,1 0 1 0 0,1 0-1 0 0,1 1 1 0 0,0 0-1 0 0,1 0 1 0 0,1 0-1 0 0,0 0 1 0 0,1 0-1 0 0,1 1 1 0 0,2 14-7 0 0,0-26 49 0 0,0-1 1 0 0,0 1 0 0 0,0-1 0 0 0,0 1-1 0 0,1-1 1 0 0,0 0 0 0 0,0 1 0 0 0,1-2 0 0 0,-1 1-1 0 0,1 0 1 0 0,0-1 0 0 0,0 1 0 0 0,1-1-1 0 0,-1 0 1 0 0,1-1 0 0 0,0 1 0 0 0,0-1 0 0 0,0 0-1 0 0,0 0 1 0 0,0-1 0 0 0,1 1 0 0 0,0-1-1 0 0,-1 0 1 0 0,1-1 0 0 0,0 1 0 0 0,1-1-50 0 0,158 14 948 0 0,-160-15-934 0 0,6 0 81 0 0,0 0 0 0 0,1-1 0 0 0,-1 0 0 0 0,0-1 0 0 0,1-1-1 0 0,-1 1 1 0 0,0-2 0 0 0,-1 1 0 0 0,1-2 0 0 0,-1 1 0 0 0,1-1 0 0 0,-2-1 0 0 0,4-2-95 0 0,43 44 85 0 0,-30-26-3 0 0,0-1-1 0 0,1-1 1 0 0,0-2 0 0 0,1 0 0 0 0,-1-2-1 0 0,1-1 1 0 0,0-2 0 0 0,0 0-1 0 0,-1-2 1 0 0,18-2-82 0 0,31 1-48 0 0,-38-1-9 0 0,-1 0-5047 0 0,-35 7-4164 0 0,-2 0-1244 0 0</inkml:trace>
  <inkml:trace contextRef="#ctx0" brushRef="#br0" timeOffset="791.004">1178 893 14715 0 0,'0'0'2689'0'0,"0"0"-750"0"0,0 0-928 0 0,0 0-591 0 0,0 0-354 0 0,0 0-256 0 0,0 0-158 0 0,0 0-31 0 0,0 0 104 0 0,0 0 131 0 0,0 0 150 0 0,0 0 98 0 0,0 0 22 0 0,6 10-3 0 0,61 90 349 0 0,-59-96-378 0 0,0-1 1 0 0,0-1-1 0 0,1 0 0 0 0,-1 0 1 0 0,1 0-1 0 0,0-1 0 0 0,-1-1 0 0 0,1 1 1 0 0,0-2-1 0 0,0 1 0 0 0,-1-1 1 0 0,1 0-1 0 0,0-1 0 0 0,-1 0 1 0 0,0 0-1 0 0,1-1 0 0 0,-1 0 1 0 0,0 0-1 0 0,0-1 0 0 0,0 0 0 0 0,4-3-94 0 0,5-1 7 0 0,0 1-1 0 0,0-2 0 0 0,-1 0 1 0 0,0-1-1 0 0,0-1 0 0 0,-1-1 1 0 0,-1 0-1 0 0,0 0 0 0 0,0-1 1 0 0,-2-1-1 0 0,0-1 0 0 0,4-6-6 0 0,-16 22-77 0 0,1-1 0 0 0,-1 0 0 0 0,0 1 0 0 0,0-1 0 0 0,0 0 0 0 0,0 0 0 0 0,1 0 0 0 0,-1 1 0 0 0,0-1 0 0 0,0 0 0 0 0,0 0-1 0 0,1 0 1 0 0,-1 1 0 0 0,0-1 0 0 0,0 0 0 0 0,1 0 0 0 0,-1 0 0 0 0,0 0 0 0 0,1 0 0 0 0,-1 0 0 0 0,0 1 0 0 0,0-1 0 0 0,1 0-1 0 0,-1 0 1 0 0,0 0 0 0 0,1 0 0 0 0,-1 0 77 0 0,-2 18 74 0 0,2-13-16 0 0,-1 1 0 0 0,1-1-1 0 0,0 1 1 0 0,1-1-1 0 0,0 1 1 0 0,-1-1 0 0 0,2 1-1 0 0,-1-1 1 0 0,1 0 0 0 0,-1 0-1 0 0,1 0 1 0 0,1 0-1 0 0,-1 0 1 0 0,1 0 0 0 0,0 0-1 0 0,0-1 1 0 0,0 0 0 0 0,1 1-1 0 0,-1-1 1 0 0,1 0-1 0 0,0-1 1 0 0,0 1 0 0 0,1-1-1 0 0,-1 0 1 0 0,1 0 0 0 0,-1 0-1 0 0,1 0 1 0 0,0-1-1 0 0,0 0-57 0 0,11 3 46 0 0,0-1 0 0 0,0 0 0 0 0,0-2 0 0 0,1 0-1 0 0,-1-1 1 0 0,1 0 0 0 0,-1-1 0 0 0,0-1-1 0 0,1-1 1 0 0,-1 0 0 0 0,0-1 0 0 0,0-1 0 0 0,0-1-1 0 0,0 0 1 0 0,-1-1 0 0 0,0 0 0 0 0,0-1 0 0 0,-1-1-1 0 0,0 0 1 0 0,0-1 0 0 0,-1-1 0 0 0,0 0-1 0 0,0-1 1 0 0,3-4-46 0 0,22-70 830 0 0,-38 84-944 0 0,0 1-138 0 0,0 0-142 0 0,4 46-928 0 0,3-35 1396 0 0,0-1 1 0 0,1 0-1 0 0,0 0 1 0 0,0-1-1 0 0,1 0 1 0 0,0-1-1 0 0,1 0 0 0 0,0 0 1 0 0,0-1-1 0 0,1 0 1 0 0,-1 0-1 0 0,2-2 1 0 0,-1 1-1 0 0,0-1 1 0 0,1-1-1 0 0,0 0 0 0 0,0-1 1 0 0,0 0-1 0 0,1-1 1 0 0,-1 0-1 0 0,1-1 1 0 0,-1 0-1 0 0,1-1 0 0 0,-1-1 1 0 0,1 0-1 0 0,-1-1 1 0 0,8-1-75 0 0,-12 2-40 0 0,-1 0 0 0 0,1 0 0 0 0,-1 0 0 0 0,0-1-1 0 0,0 0 1 0 0,0-1 0 0 0,0 0 0 0 0,0 0 0 0 0,0 0 0 0 0,0-1 0 0 0,-1 0 0 0 0,0 0 0 0 0,0-1 0 0 0,0 1 0 0 0,0-1 0 0 0,-1-1 0 0 0,0 1 0 0 0,0-1 0 0 0,0 0-1 0 0,-1 0 1 0 0,0 0 0 0 0,0-1 0 0 0,1-1 40 0 0,-28 28-15923 0 0,17-12 8856 0 0</inkml:trace>
  <inkml:trace contextRef="#ctx0" brushRef="#br0" timeOffset="1051.387">2052 166 20516 0 0,'0'0'1019'0'0,"0"0"-80"0"0,0 0-284 0 0,0 0-264 0 0,0 0-193 0 0,0 0-179 0 0,0 0-174 0 0,0 0-181 0 0,0 0-189 0 0,0 0-198 0 0,0 0-116 0 0,0 0 46 0 0,0 0 151 0 0,4-12 207 0 0,-3 9 407 0 0,-1 4-8 0 0,1 0 1 0 0,-1 1 0 0 0,1-1 0 0 0,-1 0 0 0 0,1 0 0 0 0,-1 1-1 0 0,1-1 1 0 0,0 0 0 0 0,-1 0 0 0 0,1 0 0 0 0,0 0 0 0 0,0 0-1 0 0,0 0 1 0 0,0 0 0 0 0,0 0 0 0 0,0 0 0 0 0,0 0 0 0 0,0 0 0 0 0,1-1-1 0 0,-1 1 1 0 0,0-1 0 0 0,0 1 0 0 0,1-1 0 0 0,-1 1 0 0 0,0-1-1 0 0,1 1 1 0 0,-1-1 0 0 0,0 0 0 0 0,1 0 0 0 0,-1 0 0 0 0,0 0 0 0 0,1 0-1 0 0,-1 0 1 0 0,1 0 0 0 0,-1 0 0 0 0,0-1 0 0 0,1 1 0 0 0,-1 0-1 0 0,0-1 1 0 0,1 1 0 0 0,-1-1 0 0 0,0 0 0 0 0,0 1 0 0 0,0-1 0 0 0,0 0-1 0 0,1 0 1 0 0,-1 0 0 0 0,0 1 0 0 0,0-1 0 0 0,0 0 0 0 0,-1-1-1 0 0,1 1 1 0 0,0 0 0 0 0,0 0 0 0 0,-1 0 0 0 0,1 0 0 0 0,0-1 0 0 0,-1 1-1 0 0,1 0 1 0 0,-1 0 0 0 0,1-1 0 0 0,-1 1 0 0 0,0 0 0 0 0,0-1-1 0 0,0 1 1 0 0,0-1 0 0 0,0 1 0 0 0,0 0 0 0 0,0-1 0 0 0,0 1 35 0 0,46 49-7230 0 0,-31-32-1660 0 0</inkml:trace>
  <inkml:trace contextRef="#ctx0" brushRef="#br0" timeOffset="1330.189">2866 985 18884 0 0,'0'0'940'0'0,"0"0"-169"0"0,0 0-257 0 0,0 0-57 0 0,0 0 2 0 0,0 0-15 0 0,0 0-17 0 0,0 0-65 0 0,0 0-62 0 0,0 0-46 0 0,0 0-44 0 0,0 0-11 0 0,23-7-39 0 0,72-23-49 0 0,17-37 14 0 0,-106 64-104 0 0,0-1 1 0 0,-1 0-1 0 0,1-1 0 0 0,-1 0 0 0 0,0 0 0 0 0,-1 0 1 0 0,1 0-1 0 0,-1 0 0 0 0,0-1 0 0 0,0 0 0 0 0,-1 0 0 0 0,1 0 1 0 0,-1-1-1 0 0,-1 1 0 0 0,1 0 0 0 0,-1-1 0 0 0,0 0 1 0 0,-1 0-1 0 0,0 1 0 0 0,0-1 0 0 0,0 0 0 0 0,-1 0 0 0 0,0 0 1 0 0,0 0-1 0 0,0 0 0 0 0,-2-3-21 0 0,-2 6-86 0 0,0 0 1 0 0,0 0-1 0 0,-1 0 1 0 0,1 1-1 0 0,-1 0 1 0 0,0 0-1 0 0,0 0 1 0 0,0 0-1 0 0,0 1 0 0 0,-1-1 1 0 0,1 1-1 0 0,-1 1 1 0 0,1-1-1 0 0,-1 1 1 0 0,0 0-1 0 0,0 0 0 0 0,1 1 1 0 0,-1 0-1 0 0,0 0 1 0 0,0 0-1 0 0,1 1 1 0 0,-1-1-1 0 0,0 1 0 0 0,0 1 1 0 0,1-1-1 0 0,-1 1 1 0 0,1 0-1 0 0,0 0 1 0 0,-1 1-1 0 0,1 0 1 0 0,0 0 84 0 0,-149 95-220 0 0,149-93 194 0 0,-1 0 0 0 0,1 1-1 0 0,0-1 1 0 0,0 1 0 0 0,0 0 0 0 0,1 1-1 0 0,0-1 1 0 0,0 1 0 0 0,1-1 0 0 0,0 1-1 0 0,0 0 1 0 0,0 0 0 0 0,1 1 0 0 0,0-1-1 0 0,1 0 1 0 0,-1 1 0 0 0,1-1 0 0 0,1 1-1 0 0,-1-1 1 0 0,2 1 0 0 0,-1-1 0 0 0,1 1-1 0 0,0 1 28 0 0,31 37-2983 0 0,1-26-5145 0 0,-19-14-2124 0 0</inkml:trace>
  <inkml:trace contextRef="#ctx0" brushRef="#br0" timeOffset="1950.903">3538 630 20732 0 0,'0'0'627'0'0,"0"0"-301"0"0,0 0-608 0 0,0 0-481 0 0,0 0-191 0 0,0 0 161 0 0,0 0 377 0 0,0 0 443 0 0,0 0 298 0 0,0 0 91 0 0,0 0 3 0 0,0 0-60 0 0,0 0-74 0 0,0 26-55 0 0,0 176 263 0 0,1-198-439 0 0,0 1-1 0 0,0-1 1 0 0,1 0 0 0 0,-1 1-1 0 0,1-1 1 0 0,0 0-1 0 0,0 0 1 0 0,0 0 0 0 0,0-1-1 0 0,1 1 1 0 0,0 0 0 0 0,0-1-1 0 0,0 0 1 0 0,0 1-1 0 0,0-1 1 0 0,0 0 0 0 0,1-1-1 0 0,0 1 1 0 0,-1-1-1 0 0,1 1 1 0 0,0-1 0 0 0,0 0-1 0 0,0-1 1 0 0,1 1 0 0 0,-1-1-1 0 0,0 0 1 0 0,1 0-1 0 0,-1 0 1 0 0,4 0-54 0 0,134 1 614 0 0,-119-8-707 0 0,0-1 1 0 0,0-1 0 0 0,-1-1 0 0 0,0 0-1 0 0,-1-2 1 0 0,0-1 0 0 0,-1 0 0 0 0,0-2-1 0 0,-1 0 1 0 0,-1-1 0 0 0,12-13 92 0 0,-10 117 365 0 0,-10-80-302 0 0,0 0 0 0 0,0-1 0 0 0,1 0 0 0 0,0-1 0 0 0,0 0 0 0 0,1 0 0 0 0,0-2 0 0 0,0 1 1 0 0,0-2-1 0 0,1 1 0 0 0,-1-2 0 0 0,1 0 0 0 0,0 0 0 0 0,0-1 0 0 0,1-1 0 0 0,-1 0 0 0 0,0-1 0 0 0,0 0 0 0 0,0-1 0 0 0,1-1 0 0 0,-1 0 0 0 0,6-2-63 0 0,-2 2-55 0 0,0 0 0 0 0,-1-1 0 0 0,0-1 0 0 0,0 0 0 0 0,0-1 0 0 0,0-1 0 0 0,-1-1 0 0 0,1 0-1 0 0,-2-1 1 0 0,1 0 0 0 0,-1-1 0 0 0,-1-1 0 0 0,1 0 0 0 0,-2-1 0 0 0,0 0 0 0 0,0-1 0 0 0,5-8 55 0 0,71 124 1812 0 0,-65-89-1908 0 0,1-2-1 0 0,1 0 0 0 0,0-2 1 0 0,1 0-1 0 0,0-2 0 0 0,1-1 1 0 0,0-1-1 0 0,0-1 0 0 0,0-2 1 0 0,17 1 96 0 0,25 1-4110 0 0,-2-2-3511 0 0,-46-4-3167 0 0</inkml:trace>
  <inkml:trace contextRef="#ctx0" brushRef="#br0" timeOffset="2237.947">4524 196 19596 0 0,'0'0'5785'0'0,"0"0"-4960"0"0,0 0-153 0 0,0 0-408 0 0,0 0-168 0 0,0 0-192 0 0,0 0-128 0 0,23-194-96 0 0,-15 192-120 0 0,-4 2-169 0 0,1 0-311 0 0,-1 4-296 0 0,4 11-392 0 0,-4 8-809 0 0,-1-2-2080 0 0,-1-4-7433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0:41.7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900 339 0 0 0,'0'0'307'0'0,"0"0"94"0"0,0 0-137 0 0,0 0-18 0 0,0 0 46 0 0,0 0 53 0 0,0 0 102 0 0,0 0 50 0 0,0 0 38 0 0,0 0 13 0 0,0 0-69 0 0,10-6-100 0 0,30-23-121 0 0,-39 28-263 0 0,0 0-1 0 0,0 0 0 0 0,0 0 0 0 0,0 1 1 0 0,0-1-1 0 0,0 0 0 0 0,0 0 0 0 0,0 1 1 0 0,0-1-1 0 0,1 0 0 0 0,-1 1 0 0 0,0 0 1 0 0,0-1-1 0 0,1 1 0 0 0,-1-1 1 0 0,0 1-1 0 0,0 0 0 0 0,1 0 0 0 0,-1 0 1 0 0,0 0-1 0 0,1 0 0 0 0,-1 0 0 0 0,0 0 1 0 0,1 0-1 0 0,-1 1 0 0 0,0-1 0 0 0,0 0 1 0 0,1 1-1 0 0,-1-1 0 0 0,0 1 0 0 0,0 0 1 0 0,0-1-1 0 0,0 1 0 0 0,1 0 0 0 0,-1-1 1 0 0,0 1-1 0 0,0 0 0 0 0,0 0 0 0 0,0 0 6 0 0,17 9 1889 0 0,18-65 3379 0 0,-32 49-5116 0 0,-2 5-107 0 0,-1 0 0 0 0,1 0 0 0 0,0 0 0 0 0,-1 0 0 0 0,1 0 0 0 0,-1-1 0 0 0,1 1 0 0 0,-1 0 0 0 0,0-1 0 0 0,0 1 0 0 0,1-1 0 0 0,-1 0 0 0 0,0 1 0 0 0,0-1 0 0 0,0 0 0 0 0,-1 0 0 0 0,1 0 0 0 0,0 0 0 0 0,-1 1 0 0 0,1-1 0 0 0,-1 0 0 0 0,0 0 0 0 0,0 0 0 0 0,1 0 0 0 0,-1 0 0 0 0,0 0 0 0 0,-1 0 0 0 0,1 0 0 0 0,0 0 0 0 0,-1 0 0 0 0,1 0-1 0 0,-1 0 1 0 0,1 0 0 0 0,-1 0 0 0 0,0 1 0 0 0,0-1 0 0 0,0 0 0 0 0,0 1 0 0 0,0-1 0 0 0,0 0 0 0 0,0 1 0 0 0,-1-1 0 0 0,1 1 0 0 0,0 0 0 0 0,-1-1 0 0 0,1 1 0 0 0,-1 0 0 0 0,0 0 0 0 0,1 0 0 0 0,-1 0 0 0 0,0 0 0 0 0,0 0 0 0 0,0 0 0 0 0,0 1 0 0 0,1-1 0 0 0,-1 1 0 0 0,0-1 0 0 0,0 1-45 0 0,-38 1 105 0 0,1 2-1 0 0,0 2 1 0 0,0 1-1 0 0,1 2 0 0 0,0 2 1 0 0,0 1-1 0 0,1 2 0 0 0,0 1 1 0 0,2 3-1 0 0,-1 0 0 0 0,2 2 1 0 0,-8 8-105 0 0,-5-1 23 0 0,1 1-1 0 0,1 3 1 0 0,2 2 0 0 0,1 1 0 0 0,1 2-1 0 0,3 2 1 0 0,0 2 0 0 0,3 1 0 0 0,1 2 0 0 0,3 1-1 0 0,1 2 1 0 0,-12 24-23 0 0,35-50-37 0 0,0 0 0 0 0,1 1 0 0 0,1-1 0 0 0,1 1 0 0 0,1 0 0 0 0,0 1 0 0 0,2-1 0 0 0,0 0 0 0 0,1 1 0 0 0,2-1 0 0 0,0 0 0 0 0,1 0 0 0 0,0 0 0 0 0,2 0 0 0 0,0 0 0 0 0,2-1 0 0 0,0 0 0 0 0,1 0 0 0 0,1-1 1 0 0,0 0-1 0 0,2-1 0 0 0,0 0 0 0 0,1 0 0 0 0,0-1 0 0 0,2-1 0 0 0,0 0 0 0 0,0-1 0 0 0,1 0 0 0 0,1-1 0 0 0,0-1 0 0 0,1-1 0 0 0,0 0 0 0 0,1-1 0 0 0,0-1 0 0 0,1-1 0 0 0,0 0 0 0 0,14 3 37 0 0,18 4-132 0 0,1-3 0 0 0,0-2 0 0 0,1-2 0 0 0,0-2 0 0 0,0-3 0 0 0,0-2 0 0 0,1-2 0 0 0,10-4 132 0 0,-46 4 119 0 0,0-2 1 0 0,0 0 0 0 0,-1-1 0 0 0,0-1-1 0 0,0 0 1 0 0,0-1 0 0 0,0-1 0 0 0,-1-1-1 0 0,0 0 1 0 0,10-8-120 0 0,-18 10 328 0 0,-1 0 0 0 0,1 0 0 0 0,-1 0 0 0 0,0-1 0 0 0,-1-1 1 0 0,0 1-1 0 0,0-1 0 0 0,-1 0 0 0 0,0 0 0 0 0,0 0 0 0 0,-1-1 0 0 0,0 0 0 0 0,1-2-328 0 0,1-14 1248 0 0,-3 38-3061 0 0,-3-5 1786 0 0,-1-1 0 0 0,2 1 0 0 0,-1-1 0 0 0,1 1 0 0 0,1-1 0 0 0,-1 1 0 0 0,1-1 0 0 0,0 0 0 0 0,1 0 0 0 0,0 0 0 0 0,0 0 0 0 0,0 0 0 0 0,1-1 0 0 0,0 1 0 0 0,0-1 0 0 0,1 0 0 0 0,-1-1 0 0 0,1 1 0 0 0,1-1 0 0 0,-1 0 0 0 0,1 0 0 0 0,0 0 0 0 0,0-1 1 0 0,0 0-1 0 0,1 0 0 0 0,-1 0 0 0 0,1-1 0 0 0,0 0 0 0 0,0-1 0 0 0,0 1 0 0 0,1-1 0 0 0,2 0 27 0 0,19 4 134 0 0,0-1 1 0 0,0-1-1 0 0,0-1 1 0 0,0-2 0 0 0,0-1-1 0 0,1-1 1 0 0,-1-2-1 0 0,0 0 1 0 0,0-2-1 0 0,-1-2 1 0 0,1 0-1 0 0,-1-2 1 0 0,-1-1 0 0 0,0-1-1 0 0,0-2 1 0 0,-1 0-1 0 0,-1-2 1 0 0,0-1-1 0 0,12-10-134 0 0,-31 21 54 0 0,1 1 0 0 0,-1-2 0 0 0,0 1 0 0 0,0-1-1 0 0,0 0 1 0 0,-1 0 0 0 0,0-1 0 0 0,0 1 0 0 0,0-1-1 0 0,-1 0 1 0 0,0 0 0 0 0,-1-1 0 0 0,0 1 0 0 0,0-1-1 0 0,0 0 1 0 0,-1 0 0 0 0,0 0 0 0 0,-1 0 0 0 0,1 0-1 0 0,-2 0 1 0 0,1 0 0 0 0,-1 0 0 0 0,0 0 0 0 0,-1-1-1 0 0,0 1 1 0 0,0 0 0 0 0,-1 0 0 0 0,0 0 0 0 0,0 0-1 0 0,-1 1 1 0 0,0-1 0 0 0,0 0 0 0 0,-1 1 0 0 0,0 0-1 0 0,0 0 1 0 0,-1 0 0 0 0,0 1 0 0 0,-3-4-54 0 0,-10-3-82 0 0,0 1 1 0 0,-2 0 0 0 0,1 2-1 0 0,-1 0 1 0 0,0 1 0 0 0,-1 1 0 0 0,0 1-1 0 0,-1 1 1 0 0,1 1 0 0 0,-1 0-1 0 0,0 2 1 0 0,0 1 0 0 0,0 0-1 0 0,-1 2 1 0 0,1 0 0 0 0,-11 3 81 0 0,-5 0-33 0 0,0 2 1 0 0,1 2 0 0 0,-1 2 0 0 0,1 1 0 0 0,1 1-1 0 0,0 2 1 0 0,0 2 0 0 0,2 2 0 0 0,-6 3 32 0 0,30-15-82 0 0,1-1-1 0 0,-1 1 1 0 0,1 1 0 0 0,0-1 0 0 0,0 2 0 0 0,1-1 0 0 0,0 1 0 0 0,0 0-1 0 0,0 1 1 0 0,1 0 0 0 0,0 0 0 0 0,1 1 0 0 0,0 0 0 0 0,0 0-1 0 0,1 0 1 0 0,0 0 0 0 0,0 1 0 0 0,1 0 0 0 0,1 0 0 0 0,0 0-1 0 0,0 1 1 0 0,1-1 0 0 0,0 1 0 0 0,1-1 0 0 0,0 1 0 0 0,0 0-1 0 0,1 0 1 0 0,2 8 82 0 0,4-10-32 0 0,0 0 0 0 0,1 0 0 0 0,0-1 1 0 0,0 0-1 0 0,1 0 0 0 0,0-1 0 0 0,1 0 0 0 0,0 0 0 0 0,0-1 0 0 0,0 0 0 0 0,1-1 0 0 0,-1 0 0 0 0,1 0 0 0 0,0-1 0 0 0,1-1 0 0 0,-1 1 0 0 0,1-2 0 0 0,0 1 0 0 0,0-2 0 0 0,2 1 32 0 0,174 25-2803 0 0,-63-19-3543 0 0,-71-6-2403 0 0</inkml:trace>
  <inkml:trace contextRef="#ctx0" brushRef="#br0" timeOffset="414.268">2359 1120 8994 0 0,'0'0'2112'0'0,"0"0"-1214"0"0,0 0-177 0 0,0 0 48 0 0,0 0 11 0 0,0 0-37 0 0,0 0-163 0 0,0 0-142 0 0,0 0-98 0 0,0 0-58 0 0,0 0 3 0 0,0 0-21 0 0,0 0-49 0 0,-15-8-132 0 0,-46-23-210 0 0,46 23-202 0 0,24 25-103 0 0,155 256 1374 0 0,-159-266-894 0 0,1-1-1 0 0,0 0 0 0 0,0 0 1 0 0,0 0-1 0 0,0-1 1 0 0,1 0-1 0 0,0 0 0 0 0,0-1 1 0 0,1 0-1 0 0,-1 0 0 0 0,1-1 1 0 0,0 0-1 0 0,0 0 0 0 0,0 0 1 0 0,0-1-1 0 0,0-1 0 0 0,0 1 1 0 0,1-1-1 0 0,-1-1 0 0 0,1 0 1 0 0,-1 0-1 0 0,0 0 1 0 0,1-1-1 0 0,-1 0 0 0 0,0-1 1 0 0,7-2-48 0 0,4-2 73 0 0,-1 0 0 0 0,0-2 0 0 0,0 0 0 0 0,0-1 1 0 0,-1 0-1 0 0,-1-2 0 0 0,0 0 0 0 0,0-1 0 0 0,-1 0 1 0 0,13-15-74 0 0,-8 8 42 0 0,-1 0 1 0 0,0-2 0 0 0,-2-1-1 0 0,0 0 1 0 0,-1-1 0 0 0,-2 0-1 0 0,0-1 1 0 0,-2-1 0 0 0,0 0-1 0 0,6-23-42 0 0,60 154-260 0 0,-60-87-45 0 0,2-1 0 0 0,0 0 0 0 0,1-2 0 0 0,1 0 0 0 0,0-2 0 0 0,1 0-1 0 0,0-2 1 0 0,24 10 305 0 0,116 35-10011 0 0,-130-48 2775 0 0</inkml:trace>
  <inkml:trace contextRef="#ctx0" brushRef="#br0" timeOffset="1301.477">4524 1 16876 0 0,'0'0'3479'0'0,"0"0"-2528"0"0,0 0-636 0 0,0 0-154 0 0,0 0-346 0 0,0 0-390 0 0,0 0-236 0 0,0 0-45 0 0,0 0 168 0 0,0 0 286 0 0,0 0 228 0 0,0 0 155 0 0,0 0 150 0 0,6 6 86 0 0,2 8-148 0 0,0 0 1 0 0,-1 0-1 0 0,-1 1 1 0 0,0 1-1 0 0,-1-1 1 0 0,-1 1-1 0 0,0-1 0 0 0,-2 1 1 0 0,1 0-1 0 0,-2 0 1 0 0,0 7-70 0 0,9 45 115 0 0,16 102-14 0 0,-23-119-97 0 0,2 0 0 0 0,3 0-1 0 0,2 0 1 0 0,2-1 0 0 0,2-1-1 0 0,3 0 1 0 0,2-1 0 0 0,1-1-1 0 0,3 0 1 0 0,2-2 0 0 0,1-1-1 0 0,12 11-3 0 0,-23-36 128 0 0,1-1 0 0 0,0 0 0 0 0,2-2 0 0 0,0 0 0 0 0,1-1 0 0 0,1 0 0 0 0,17 8-128 0 0,-36-22 636 0 0,-1-1 173 0 0,0 0-17 0 0,-43-31 73 0 0,-3 8-1148 0 0,0 2-1 0 0,-1 3 0 0 0,-1 1 0 0 0,0 3 1 0 0,-2 2-1 0 0,1 2 0 0 0,-1 2 0 0 0,0 2 0 0 0,-12 2 284 0 0,35-1-48 0 0,-1 1 0 0 0,1 2 0 0 0,-1 1 0 0 0,0 0 0 0 0,1 2 0 0 0,-1 2 0 0 0,1 0 0 0 0,-1 2 0 0 0,1 1-1 0 0,1 1 1 0 0,-1 1 0 0 0,1 1 0 0 0,1 2 0 0 0,-1 0 0 0 0,-13 11 48 0 0,32-17 1 0 0,1 1 1 0 0,0 0-1 0 0,0 0 0 0 0,1 0 0 0 0,-1 1 1 0 0,1 0-1 0 0,1 0 0 0 0,0 0 1 0 0,0 1-1 0 0,0 0 0 0 0,1-1 1 0 0,0 1-1 0 0,0 0 0 0 0,1 1 0 0 0,0-1 1 0 0,1 0-1 0 0,0 1 0 0 0,0-1 1 0 0,0 1-1 0 0,1-1 0 0 0,1 0 1 0 0,-1 1-1 0 0,1-1 0 0 0,1 1 0 0 0,0-1 1 0 0,0 0-1 0 0,0 0 0 0 0,1 0 1 0 0,0 0-1 0 0,1 0 0 0 0,0-1 1 0 0,0 1-1 0 0,1-1 0 0 0,-1 0 1 0 0,2 0-1 0 0,-1-1 0 0 0,1 0 0 0 0,0 0 1 0 0,0 0-1 0 0,0 0 0 0 0,3 0-1 0 0,24 10 114 0 0,0-1 0 0 0,1-2-1 0 0,0-2 1 0 0,1 0 0 0 0,1-3-1 0 0,-1-1 1 0 0,1-1 0 0 0,0-2 0 0 0,1-2-1 0 0,-1-1 1 0 0,1-2 0 0 0,3-2-114 0 0,4 6 85 0 0,0-3 0 0 0,0-1 1 0 0,-1-2-1 0 0,1-2 1 0 0,0-2-1 0 0,-1-2 1 0 0,-1-2-1 0 0,1-2 0 0 0,-2-1 1 0 0,0-3-1 0 0,-1-1 1 0 0,-1-1-1 0 0,0-3 0 0 0,-2-1 1 0 0,0-2-1 0 0,-2-1 1 0 0,-1-2-1 0 0,-1-1 1 0 0,-2-2-1 0 0,1-2-85 0 0,-25 22 86 0 0,0-1 1 0 0,0 0-1 0 0,-1 0 1 0 0,0-1 0 0 0,-1 1-1 0 0,-1-1 1 0 0,0 0-1 0 0,-1-1 1 0 0,0 1-1 0 0,-1 0 1 0 0,0-1-1 0 0,-2 0 1 0 0,1 1-1 0 0,-1-1 1 0 0,-2-11-87 0 0,1 25-48 0 0,1 0 1 0 0,-1 0 0 0 0,1 0 0 0 0,0 0-1 0 0,-1 0 1 0 0,1 0 0 0 0,0 0 0 0 0,-1 0-1 0 0,1 0 1 0 0,0 0 0 0 0,-1 0-1 0 0,1 0 1 0 0,0 0 0 0 0,-1-1 0 0 0,1 1-1 0 0,0 0 1 0 0,-1 0 0 0 0,1 0 0 0 0,0-1-1 0 0,-1 1 1 0 0,1 0 0 0 0,0 0 0 0 0,0-1-1 0 0,-1 1 1 0 0,1 0 0 0 0,0 0 0 0 0,0-1-1 0 0,0 1 1 0 0,-1 0 0 0 0,1-1 0 0 0,0 1-1 0 0,0 0 48 0 0,-7 37-957 0 0,5-20 951 0 0,0 0 1 0 0,1 0 0 0 0,1 0-1 0 0,1 0 1 0 0,1 0-1 0 0,0 0 1 0 0,1-1 0 0 0,0 1-1 0 0,2-1 1 0 0,0 0-1 0 0,1 0 1 0 0,0 0 0 0 0,1-1-1 0 0,1 1 1 0 0,1-2 0 0 0,0 1-1 0 0,1-2 1 0 0,0 1-1 0 0,1-1 1 0 0,0-1 0 0 0,1 0-1 0 0,1 0 1 0 0,0-1-1 0 0,0-1 1 0 0,11 6 5 0 0,-11-11 31 0 0,0 0 0 0 0,0-1-1 0 0,1 0 1 0 0,-1-1 0 0 0,1-1 0 0 0,0 0 0 0 0,-1-1-1 0 0,1-1 1 0 0,0 0 0 0 0,0-1 0 0 0,0 0 0 0 0,-1-1-1 0 0,1 0 1 0 0,-1-1 0 0 0,1-1 0 0 0,-1 0 0 0 0,0-1-1 0 0,0 0 1 0 0,-1-1 0 0 0,0-1 0 0 0,0 0 0 0 0,0 0-1 0 0,-1-1 1 0 0,0-1 0 0 0,0 0 0 0 0,-1 0 0 0 0,0-1-1 0 0,-1 0 1 0 0,0-1 0 0 0,-1 0 0 0 0,2-4-31 0 0,0-1 87 0 0,-1 0-1 0 0,0-1 1 0 0,-1 0 0 0 0,-1 0 0 0 0,-1-1 0 0 0,-1 0-1 0 0,0 0 1 0 0,-1-1 0 0 0,-1 1 0 0 0,-1-1 0 0 0,0 1-1 0 0,-2-16-86 0 0,0 56-619 0 0,-2-9 558 0 0,0 1 0 0 0,0-1 1 0 0,1 1-1 0 0,1-1 1 0 0,0 1-1 0 0,1-1 1 0 0,0 1-1 0 0,2-1 1 0 0,-1 1-1 0 0,1-1 1 0 0,1 0-1 0 0,0 0 1 0 0,1-1-1 0 0,1 1 1 0 0,0-1-1 0 0,0 0 0 0 0,1-1 1 0 0,1 1-1 0 0,0-2 1 0 0,0 1-1 0 0,1-1 1 0 0,0 0-1 0 0,1-1 1 0 0,0 0-1 0 0,1 0 1 0 0,8 5 60 0 0,0-9-55 0 0,1 0 0 0 0,-1-2 0 0 0,1 0-1 0 0,0-1 1 0 0,0-1 0 0 0,0 0 0 0 0,-1-2 0 0 0,1-1 0 0 0,0 0 0 0 0,0-1 0 0 0,-1-1 0 0 0,1-1 55 0 0,36-4-3800 0 0,-1 2-3650 0 0,-42 7-2428 0 0</inkml:trace>
  <inkml:trace contextRef="#ctx0" brushRef="#br0" timeOffset="1925.159">6553 905 2353 0 0,'0'0'912'0'0,"0"0"-386"0"0,0 0-92 0 0,0 0 85 0 0,0 0 338 0 0,0 0 597 0 0,0 0 573 0 0,0 0 443 0 0,0 0-6 0 0,0 0-418 0 0,0 0-511 0 0,0 0-493 0 0,0 0-377 0 0,10-22-258 0 0,37-69-150 0 0,-46 90-249 0 0,0-1-1 0 0,0 0 1 0 0,0 0 0 0 0,1 0-1 0 0,-1 1 1 0 0,0-1-1 0 0,1 1 1 0 0,0-1-1 0 0,-1 1 1 0 0,1 0-1 0 0,0-1 1 0 0,0 1 0 0 0,-1 0-1 0 0,1 0 1 0 0,0 0-1 0 0,0 1 1 0 0,0-1-1 0 0,0 0 1 0 0,0 1-1 0 0,1-1 1 0 0,-1 1 0 0 0,0 0-1 0 0,0-1 1 0 0,0 1-1 0 0,0 0 1 0 0,0 0-1 0 0,1 1 1 0 0,-1-1-1 0 0,0 0 1 0 0,0 1 0 0 0,0-1-1 0 0,0 1-7 0 0,11 1 14 0 0,267 26 290 0 0,-212-32 1852 0 0,-89 13-2282 0 0,0 1 0 0 0,1 1 1 0 0,0 1-1 0 0,0 1 1 0 0,2 0-1 0 0,0 2 1 0 0,0 0-1 0 0,-3 5 126 0 0,9-9-54 0 0,-5 0-37 0 0,1 1 0 0 0,1 0 0 0 0,0 1 0 0 0,1 1 0 0 0,1 0 0 0 0,0 1 0 0 0,0 0 0 0 0,2 1 0 0 0,0 1 0 0 0,1 0 0 0 0,0 0 0 0 0,2 1 0 0 0,0 0 0 0 0,1 0 0 0 0,0 1 0 0 0,2 0 0 0 0,0 0 0 0 0,2 0 0 0 0,0 1 0 0 0,1 0 0 0 0,0 3 91 0 0,4-17 13 0 0,0 0 0 0 0,0 0 1 0 0,1-1-1 0 0,0 1 1 0 0,0-1-1 0 0,0 1 1 0 0,1-1-1 0 0,0 0 1 0 0,0-1-1 0 0,0 1 1 0 0,0-1-1 0 0,1 0 1 0 0,-1 0-1 0 0,1 0 0 0 0,0 0 1 0 0,0-1-1 0 0,1 0 1 0 0,-1 0-1 0 0,1 0 1 0 0,0-1-1 0 0,-1 0 1 0 0,1 0-1 0 0,0 0 1 0 0,0-1-1 0 0,0 0 1 0 0,0 0-1 0 0,2-1-13 0 0,169-8 423 0 0,-166 5-389 0 0,-1 0-1 0 0,0 0 1 0 0,0-1 0 0 0,0-1-1 0 0,0 1 1 0 0,-1-2-1 0 0,0 1 1 0 0,0-1-1 0 0,0-1 1 0 0,-1 1 0 0 0,0-1-1 0 0,0-1 1 0 0,-1 0-1 0 0,0 0 1 0 0,0 0-1 0 0,0-1 1 0 0,-2 0 0 0 0,1 0-1 0 0,-1-1 1 0 0,0 1-1 0 0,-1-1 1 0 0,0 0-1 0 0,-1 0 1 0 0,0-1-1 0 0,0 1 1 0 0,-1-1 0 0 0,0 1-1 0 0,-1-1 1 0 0,-1 0-1 0 0,1-9-33 0 0,62 134-549 0 0,-49-95 510 0 0,1-1 0 0 0,0-1 0 0 0,2 0 0 0 0,0-2 0 0 0,1 1 0 0 0,0-2 0 0 0,1-1 0 0 0,1 0 0 0 0,0-1 0 0 0,22 8 39 0 0,47 5-4845 0 0,3-28-6972 0 0,-79-1 7911 0 0</inkml:trace>
  <inkml:trace contextRef="#ctx0" brushRef="#br0" timeOffset="2207.767">7253 583 17844 0 0,'0'0'1986'0'0,"0"0"-191"0"0,0 0-518 0 0,0 0-526 0 0,0 0-332 0 0,0 0-280 0 0,-17-32-300 0 0,-53-98-313 0 0,53 98-349 0 0,17 32-268 0 0,21 21-3137 0 0,54 106-8420 0 0,-67-109 7862 0 0</inkml:trace>
  <inkml:trace contextRef="#ctx0" brushRef="#br0" timeOffset="2443.061">7811 1257 20748 0 0,'0'0'-20'0'0,"0"0"127"0"0,0 0 217 0 0,0 0 86 0 0,0 0-34 0 0,0 0-148 0 0,0 0-167 0 0,0 0-80 0 0,33 14-39 0 0,102 42-44 0 0,-125-51 60 0 0,0-1-1 0 0,0 0 0 0 0,0 0 1 0 0,1-1-1 0 0,0-1 0 0 0,-1 1 0 0 0,1-2 1 0 0,0 1-1 0 0,0-2 0 0 0,0 1 1 0 0,0-2-1 0 0,0 1 0 0 0,2-2 43 0 0,4 1-10 0 0,0-2 83 0 0,0-1 0 0 0,-1-1 0 0 0,1 0 0 0 0,-1-1 0 0 0,0 0 0 0 0,0-2 0 0 0,-1 0 0 0 0,0 0 0 0 0,0-2 0 0 0,-1 0 0 0 0,0 0 0 0 0,-1-1 0 0 0,-1-1 0 0 0,1 0 0 0 0,-2-1 0 0 0,0 0 0 0 0,0-1 0 0 0,-1 0 1 0 0,-1-1-1 0 0,0 0 0 0 0,5-15-73 0 0,-11 21-24 0 0,0-1 1 0 0,-1 0 0 0 0,0 0-1 0 0,-1 0 1 0 0,0 0-1 0 0,-1 0 1 0 0,0 0 0 0 0,0 0-1 0 0,-1 0 1 0 0,0 0 0 0 0,-1 0-1 0 0,0 0 1 0 0,-1 1 0 0 0,0-1-1 0 0,-1 1 1 0 0,1-1 0 0 0,-2 1-1 0 0,1 0 1 0 0,-1 1-1 0 0,-1-1 1 0 0,0 1 0 0 0,0 0-1 0 0,0 0 1 0 0,-1 1 0 0 0,0 0-1 0 0,-1 0 1 0 0,1 1 0 0 0,-1-1-1 0 0,-1 2 1 0 0,1-1 0 0 0,-1 1-1 0 0,0 1 1 0 0,0-1 0 0 0,0 2-1 0 0,-1-1 1 0 0,1 1-1 0 0,-1 1 1 0 0,0-1 0 0 0,0 2-1 0 0,0-1 1 0 0,0 2 0 0 0,0-1-1 0 0,-7 2 24 0 0,-7-2-82 0 0,1 1-1 0 0,-1 1 0 0 0,1 1 0 0 0,0 1 1 0 0,0 2-1 0 0,0 0 0 0 0,0 1 0 0 0,1 1 1 0 0,0 1-1 0 0,0 1 0 0 0,1 2 0 0 0,-1 0 83 0 0,11-5-73 0 0,0 1 0 0 0,1 0 0 0 0,0 0 0 0 0,0 1 0 0 0,1 1 0 0 0,0 0 0 0 0,0 0 1 0 0,1 1-1 0 0,0 0 0 0 0,1 0 0 0 0,0 0 0 0 0,1 1 0 0 0,0 0 0 0 0,0 1 0 0 0,1-1 0 0 0,1 1 0 0 0,0 0 0 0 0,1 0 0 0 0,0 1 0 0 0,0-1 0 0 0,2 1 0 0 0,0-1 0 0 0,0 3 73 0 0,1-6-256 0 0,0 0 1 0 0,1 1-1 0 0,0-1 0 0 0,0 0 0 0 0,1 0 0 0 0,0 1 1 0 0,1-1-1 0 0,0-1 0 0 0,1 1 0 0 0,-1 0 1 0 0,2-1-1 0 0,-1 0 0 0 0,1 0 0 0 0,3 4 256 0 0,99 82-10421 0 0,-83-81 5075 0 0</inkml:trace>
  <inkml:trace contextRef="#ctx0" brushRef="#br0" timeOffset="2992.694">8720 953 16948 0 0,'0'0'1517'0'0,"0"0"-194"0"0,0 0-483 0 0,0 0-589 0 0,0 0-539 0 0,0 0-509 0 0,0 0-276 0 0,0 0 80 0 0,0 0 262 0 0,0 0 352 0 0,0 0 261 0 0,0 0 84 0 0,-2 14 41 0 0,20 153 252 0 0,-15-157-228 0 0,0 0 1 0 0,1 0 0 0 0,1-1-1 0 0,-1 1 1 0 0,1-1 0 0 0,1 0-1 0 0,0 0 1 0 0,0-1 0 0 0,1 0-1 0 0,0 0 1 0 0,0 0 0 0 0,1-1-1 0 0,0 0 1 0 0,0-1 0 0 0,0 0-1 0 0,1 0 1 0 0,0 0 0 0 0,0-1-1 0 0,1-1 1 0 0,0 0 0 0 0,-1 0-1 0 0,1-1 1 0 0,0 0 0 0 0,1 0-1 0 0,-1-1 1 0 0,0-1 0 0 0,1 0-1 0 0,-1 0 1 0 0,1-1 0 0 0,-1 0-1 0 0,1-1 1 0 0,-1 0 0 0 0,1-1-1 0 0,-1 0 1 0 0,0-1 0 0 0,0 0-1 0 0,0 0 1 0 0,0-1 0 0 0,0 0-1 0 0,1-2-30 0 0,-2 1 144 0 0,0 0 1 0 0,0 0-1 0 0,0-1 1 0 0,-1 0-1 0 0,1-1 0 0 0,-2 0 1 0 0,1 0-1 0 0,-1-1 1 0 0,0 0-1 0 0,0 0 1 0 0,-1-1-1 0 0,-1 1 1 0 0,1-1-1 0 0,-1-1 1 0 0,-1 1-1 0 0,1-1 1 0 0,-2 0-1 0 0,1 0 1 0 0,-2 0-1 0 0,1 0-145 0 0,-3 10 318 0 0,0 0-251 0 0,0 0-309 0 0,0 0-226 0 0,11 34-910 0 0,-3-19 1380 0 0,2-1-1 0 0,-1 0 1 0 0,2-1-1 0 0,0 0 1 0 0,1-1-1 0 0,0 0 1 0 0,0-1-1 0 0,1 0 1 0 0,1-1-1 0 0,0 0 0 0 0,0-1 1 0 0,1-1-1 0 0,0 0 1 0 0,1-1-1 0 0,-1-1 1 0 0,1-1-1 0 0,1 0 1 0 0,-1 0-1 0 0,1-2 1 0 0,-1 0-1 0 0,1-1 0 0 0,16-1-1 0 0,-9 1 39 0 0,0-1 0 0 0,0-2 0 0 0,0-1 0 0 0,0 0-1 0 0,0-2 1 0 0,0-1 0 0 0,-1 0 0 0 0,0-2-1 0 0,0-1 1 0 0,-1-1 0 0 0,0 0 0 0 0,0-2-1 0 0,-1-1 1 0 0,0 0 0 0 0,18-16-39 0 0,-33 24 18 0 0,-1 0 1 0 0,0-1-1 0 0,0 0 1 0 0,0 0-1 0 0,-1-1 1 0 0,0 1-1 0 0,1-1 0 0 0,-2 0 1 0 0,1 0-1 0 0,-1 0 1 0 0,0 0-1 0 0,0-1 1 0 0,-1 1-1 0 0,0-1 1 0 0,0 0-1 0 0,0 1 0 0 0,-1-1 1 0 0,0 0-1 0 0,-1 0 1 0 0,1 0-1 0 0,-1 0 1 0 0,-1 0-1 0 0,1 0 1 0 0,-1 0-1 0 0,0 0 0 0 0,-1 0 1 0 0,0 0-1 0 0,0 1 1 0 0,0-1-1 0 0,-1 1 1 0 0,0-1-1 0 0,0 1 1 0 0,0 0-1 0 0,-1 0 0 0 0,0 1 1 0 0,0-1-1 0 0,-1 1 1 0 0,0 0-1 0 0,1 0 1 0 0,-2 0-1 0 0,-4-4-18 0 0,-3-2 85 0 0,0 1 0 0 0,-1 0 0 0 0,0 0 0 0 0,0 2 0 0 0,-1-1 0 0 0,0 2 0 0 0,0 0 0 0 0,-1 1 0 0 0,0 1 0 0 0,0 0 0 0 0,-1 1 0 0 0,1 1 0 0 0,-1 0-1 0 0,0 1 1 0 0,1 1 0 0 0,-1 1 0 0 0,-11 1-85 0 0,22 1-8 0 0,1 1 1 0 0,-1 0-1 0 0,1 0 0 0 0,-1 0 0 0 0,1 0 0 0 0,0 1 0 0 0,0 0 0 0 0,0 0 0 0 0,1 0 0 0 0,0 1 0 0 0,0 0 1 0 0,0 0-1 0 0,0 0 0 0 0,0 0 0 0 0,1 0 0 0 0,0 1 0 0 0,1-1 0 0 0,-1 1 0 0 0,1 0 0 0 0,0 0 0 0 0,0 0 1 0 0,1 0-1 0 0,-1 0 0 0 0,1 0 0 0 0,1 0 0 0 0,-1 1 0 0 0,1-1 0 0 0,0 0 0 0 0,1 0 0 0 0,0 1 0 0 0,0-1 1 0 0,0 0-1 0 0,0 0 0 0 0,1 0 0 0 0,0 0 0 0 0,0 0 0 0 0,1-1 0 0 0,0 1 0 0 0,0-1 0 0 0,3 5 8 0 0,7 11 13 0 0,1-1 0 0 0,1 0 0 0 0,1-1 0 0 0,0-1 0 0 0,2-1 0 0 0,0 0-1 0 0,1-1 1 0 0,0-1 0 0 0,1-1 0 0 0,1-1 0 0 0,0 0 0 0 0,1-2 0 0 0,9 3-13 0 0,307 98-4078 0 0,-182-76-4504 0 0,-104-26-629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36:18.53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589 64 1832 0 0,'0'0'809'0'0,"0"0"-213"0"0,0 0 24 0 0,0 0 175 0 0,0 0 200 0 0,0 0 174 0 0,0 0 119 0 0,0 0 25 0 0,0 0 27 0 0,0 0 2 0 0,0 0-66 0 0,0 0-37 0 0,0 0-50 0 0,5-11-116 0 0,17-35-111 0 0,-21 45-964 0 0,-1 1 0 0 0,1-1 0 0 0,0 1 0 0 0,-1-1 0 0 0,1 1 0 0 0,-1-1-1 0 0,1 1 1 0 0,0-1 0 0 0,-1 1 0 0 0,1 0 0 0 0,0 0 0 0 0,0-1 0 0 0,-1 1-1 0 0,1 0 1 0 0,0 0 0 0 0,0 0 0 0 0,0 0 0 0 0,-1 0 0 0 0,1 0 0 0 0,0 0-1 0 0,0 0 1 0 0,-1 0 0 0 0,1 0 0 0 0,0 0 0 0 0,0 0 0 0 0,0 0 0 0 0,-1 1-1 0 0,1-1 1 0 0,0 0 0 0 0,-1 1 0 0 0,1-1 0 0 0,0 0 0 0 0,-1 1 0 0 0,1-1-1 0 0,0 1 1 0 0,-1-1 0 0 0,1 1 0 0 0,-1-1 0 0 0,1 1 0 0 0,-1 0 0 0 0,1-1-1 0 0,-1 1 1 0 0,1 0 0 0 0,-1-1 0 0 0,0 1 0 0 0,1 0 0 0 0,-1 0 0 0 0,0-1-1 0 0,0 1 1 0 0,1 0 0 0 0,-1 0 0 0 0,0-1 0 0 0,0 1 0 0 0,0 0 0 0 0,0 0-1 0 0,0-1 1 0 0,0 1 0 0 0,0 0 0 0 0,0 0 0 0 0,-1 0 0 0 0,1-1 0 0 0,0 1-1 0 0,0 0 1 0 0,0 0 0 0 0,-1-1 0 0 0,1 1 0 0 0,-1 0 0 0 0,1-1 0 0 0,-1 1 2 0 0,2 3 179 0 0,17 73-16 0 0,-4 1-1 0 0,-3 0 1 0 0,-4 0-1 0 0,-3 1 1 0 0,-3 0-1 0 0,-4 0 1 0 0,-11 59-163 0 0,3 271-221 0 0,12-408 244 0 0,-1 0 0 0 0,0 0 1 0 0,0 0-1 0 0,0 0 0 0 0,0 0 1 0 0,0 0-1 0 0,0 0 0 0 0,0 0 1 0 0,0 0-1 0 0,0 0 0 0 0,-1 0 1 0 0,1 0-1 0 0,0 0 0 0 0,-1 0 1 0 0,1-1-1 0 0,-1 1 0 0 0,1 0 0 0 0,-1 0 1 0 0,1 0-1 0 0,-1 0 0 0 0,0 0 1 0 0,1-1-1 0 0,-1 1 0 0 0,0 0 1 0 0,1-1-1 0 0,-1 1 0 0 0,0 0 1 0 0,0-1-1 0 0,0 1 0 0 0,0-1 1 0 0,0 1-1 0 0,0-1 0 0 0,0 0 1 0 0,1 1-1 0 0,-1-1 0 0 0,0 0 1 0 0,0 0-1 0 0,0 1 0 0 0,0-1 1 0 0,-1 0-1 0 0,1 0 0 0 0,0 0 1 0 0,0 0-1 0 0,0-1 0 0 0,0 1 1 0 0,0 0-1 0 0,0 0 0 0 0,0 0 1 0 0,0-1-1 0 0,1 1 0 0 0,-1-1 0 0 0,0 1 1 0 0,0-1-1 0 0,0 1 0 0 0,0-1 1 0 0,0 1-1 0 0,0-1-23 0 0,-13-2-330 0 0,-95-11-414 0 0,0 5 1 0 0,-1 4-1 0 0,1 5 1 0 0,-4 6 743 0 0,111-7 0 0 0,0 0 0 0 0,0 0 0 0 0,0 1 0 0 0,0-1 0 0 0,0 0 0 0 0,0 1 0 0 0,0 0 0 0 0,0 0 0 0 0,0-1 0 0 0,0 1 0 0 0,0 0 0 0 0,0 1 0 0 0,0-1 0 0 0,0 0 0 0 0,0 0 0 0 0,0 1 0 0 0,0 0 0 0 0,0-1 0 0 0,0 1 0 0 0,0 0 0 0 0,0 0 0 0 0,0 0 0 0 0,1 0 0 0 0,-1 0 0 0 0,0 0 0 0 0,1 0 0 0 0,-1 1 0 0 0,0-1 0 0 0,1 1 0 0 0,0-1 0 0 0,-1 1 0 0 0,1 0 0 0 0,0-1 0 0 0,0 1 0 0 0,0 0 0 0 0,0 0 0 0 0,0 0 0 0 0,1-1 0 0 0,-1 1 0 0 0,0 0 0 0 0,1 0 0 0 0,-1 0 1 0 0,1 0-1 0 0,0 1 0 0 0,0-1 0 0 0,0 0 0 0 0,0 0 0 0 0,0 0 0 0 0,0 0 0 0 0,0 0 0 0 0,1 0 0 0 0,-1 0 0 0 0,1 0 0 0 0,0 0 0 0 0,-1 0 0 0 0,1 0 0 0 0,0-1 0 0 0,0 1 0 0 0,0 0 0 0 0,0 0 0 0 0,0-1 0 0 0,2 2 0 0 0,13 7 235 0 0,0-1 0 0 0,0-1 0 0 0,1-1 0 0 0,0 0 0 0 0,0-1 0 0 0,1-1 0 0 0,0-1 0 0 0,0 0 0 0 0,0-2 0 0 0,0 0 0 0 0,0 0 0 0 0,1-2 0 0 0,-1 0 0 0 0,0-2 0 0 0,6 0-235 0 0,15 1 204 0 0,44-3 40 0 0,0-4 0 0 0,-1-3 1 0 0,-1-4-1 0 0,0-4 0 0 0,57-21-244 0 0,-117 35 132 0 0,0-2-1 0 0,-1 0 0 0 0,0-2 0 0 0,0 0 0 0 0,-1-1 0 0 0,0-1 1 0 0,-1 0-1 0 0,8-7-131 0 0,-18-4 1266 0 0,-27 42-1861 0 0,18-16 598 0 0,0 1 1 0 0,0-1 0 0 0,1 1-1 0 0,-1 0 1 0 0,1-1-1 0 0,0 1 1 0 0,0-1 0 0 0,0 1-1 0 0,1-1 1 0 0,-1 1 0 0 0,1 0-1 0 0,1-1 1 0 0,-1 0 0 0 0,0 1-1 0 0,1-1 1 0 0,0 0-1 0 0,0 0 1 0 0,0 0 0 0 0,1 0-1 0 0,-1 0 1 0 0,1 0 0 0 0,0-1-1 0 0,0 1 1 0 0,0-1 0 0 0,1 0-1 0 0,-1 0 1 0 0,1 0-1 0 0,-1 0 1 0 0,1-1 0 0 0,0 1-1 0 0,0-1 1 0 0,0 0 0 0 0,1 0-1 0 0,-1-1 1 0 0,0 1 0 0 0,1-1-1 0 0,-1 0 1 0 0,1 0-1 0 0,-1 0 1 0 0,5-1-4 0 0,85 13-1347 0 0,-32-12-5780 0 0,-45-1 3157 0 0,-3 0-6439 0 0</inkml:trace>
  <inkml:trace contextRef="#ctx0" brushRef="#br0" timeOffset="177.086">1227 329 23365 0 0,'0'0'1063'0'0,"0"0"-35"0"0,0 0-286 0 0,0 0-286 0 0,0 0-198 0 0,0 0-132 0 0,0 0-101 0 0,0 0-81 0 0,0 0-63 0 0,0 0-115 0 0,0 0-134 0 0,0 0-108 0 0,4-28-131 0 0,14-81-208 0 0,-1 135-3426 0 0,-9 12-2795 0 0,-8-37 6642 0 0,2 18-10363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35:27.70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496 1299 648 0 0,'0'0'988'0'0,"0"0"-448"0"0,0 0-158 0 0,0 0 38 0 0,0 0 17 0 0,0 0-14 0 0,0 0-41 0 0,0 0 11 0 0,0 0 63 0 0,0 0 75 0 0,0 0 66 0 0,-1-26-14 0 0,-1-78-64 0 0,-37 175-2140 0 0,31-48 1464 0 0,3 0 200 0 0,1 1 0 0 0,1 0 0 0 0,0 0 0 0 0,2-1 0 0 0,1 1 0 0 0,1 0-1 0 0,1 0 1 0 0,2 0 0 0 0,3 17-43 0 0,7 74 602 0 0,-15 56-315 0 0,-8-1 0 0 0,-7 0 0 0 0,-7-1-1 0 0,-8-1 1 0 0,-29 81-287 0 0,-27 129 1507 0 0,76-185-139 0 0,11-193-613 0 0,0 0 185 0 0,0 0 59 0 0,0 0-36 0 0,0 0-149 0 0,0 0-120 0 0,0 0-85 0 0,0 0-95 0 0,0 0-39 0 0,0 0-80 0 0,0 0-110 0 0,0 0-86 0 0,4-25 157 0 0,285 9-2111 0 0,-162 6 1855 0 0,823-12 297 0 0,-814-14 1260 0 0,-135 36-1654 0 0,1-1-1 0 0,-1 0 1 0 0,1 0 0 0 0,-1 0 0 0 0,0 0-1 0 0,1 0 1 0 0,-1 0 0 0 0,0 0 0 0 0,0 0-1 0 0,1 0 1 0 0,-1-1 0 0 0,0 1 0 0 0,0 0 0 0 0,0-1-1 0 0,-1 1 1 0 0,1-1 0 0 0,0 1 0 0 0,0-1-1 0 0,-1 0 1 0 0,1 1 0 0 0,-1-1 0 0 0,0 0-1 0 0,1 1 1 0 0,-1-1 0 0 0,0 0 0 0 0,0 1 0 0 0,0-1-1 0 0,0 0 1 0 0,0 1 0 0 0,0-1 0 0 0,-1 0-1 0 0,1 1 1 0 0,0-1 0 0 0,-1-1-3 0 0,-55-70-8669 0 0,34 60 4977 0 0,6 3-3176 0 0</inkml:trace>
  <inkml:trace contextRef="#ctx0" brushRef="#br0" timeOffset="263.183">1 2463 14691 0 0,'0'0'902'0'0,"0"0"39"0"0,0 0-374 0 0,0 0-511 0 0,0 0-315 0 0,0 0-49 0 0,0 0 65 0 0,0 0 129 0 0,42-10 112 0 0,141-32 40 0 0,235-9 197 0 0,-277 28 394 0 0,-2-6 1 0 0,124-43-630 0 0,-35-2-2110 0 0,-227 74 1749 0 0,9-4-1478 0 0,-9-1-5718 0 0,-3 4 1661 0 0</inkml:trace>
  <inkml:trace contextRef="#ctx0" brushRef="#br0" timeOffset="566.233">408 1425 12067 0 0,'0'0'5125'0'0,"0"0"-3312"0"0,0 0-871 0 0,0 0-227 0 0,0 0-187 0 0,-21-33-125 0 0,-66-102-207 0 0,74 95-1063 0 0,16 41 827 0 0,1872-108-691 0 0,-1732 102-1137 0 0,-141 6 1523 0 0,1 1-1 0 0,-1-1 1 0 0,0 1 0 0 0,0 0 0 0 0,0 0 0 0 0,0 0 0 0 0,0 0 0 0 0,-1 0 0 0 0,1 0 0 0 0,-1 0 0 0 0,1 0 0 0 0,-1 1 0 0 0,0-1 0 0 0,0 1 0 0 0,0-1 0 0 0,0 1 0 0 0,0 0 0 0 0,0-1 0 0 0,-1 1-1 0 0,1 0 1 0 0,-1-1 0 0 0,0 1 0 0 0,0 0 0 0 0,0-1 0 0 0,0 1 0 0 0,0 0 0 0 0,-1-1 0 0 0,1 1 0 0 0,-1 0 0 0 0,0-1 0 0 0,1 1 0 0 0,-1 0 0 0 0,-1-1 0 0 0,1 0 0 0 0,0 1 0 0 0,0-1 0 0 0,-1 0-1 0 0,-1 2 346 0 0,-4 13-5170 0 0</inkml:trace>
  <inkml:trace contextRef="#ctx0" brushRef="#br0" timeOffset="1332.107">1917 3173 3545 0 0,'0'0'496'0'0,"0"0"-129"0"0,0 0 142 0 0,0 0 319 0 0,0 0 258 0 0,0 0 26 0 0,0 0-209 0 0,0 0-271 0 0,0 0-280 0 0,0 0-156 0 0,0 0-2 0 0,0 0-20 0 0,0 0-8 0 0,9 4-20 0 0,31 14-35 0 0,-19 44 258 0 0,-4 101 334 0 0,-17-162-640 0 0,-1 0 1 0 0,1-1-1 0 0,0 1 0 0 0,-1 0 1 0 0,1 0-1 0 0,0-1 0 0 0,-1 1 0 0 0,1 0 1 0 0,0 0-1 0 0,0-1 0 0 0,0 1 1 0 0,0 0-1 0 0,0 0 0 0 0,0 0 0 0 0,0-1 1 0 0,0 1-1 0 0,0 0 0 0 0,0 0 0 0 0,0 0 1 0 0,1-1-1 0 0,-1 1 0 0 0,0 0 1 0 0,0-1-1 0 0,1 1 0 0 0,-1 0 0 0 0,1 0 1 0 0,-1-1-1 0 0,0 1 0 0 0,1-1 0 0 0,-1 1 1 0 0,1 0-1 0 0,0-1 0 0 0,-1 1 1 0 0,1-1-1 0 0,-1 1 0 0 0,1-1 0 0 0,0 1 1 0 0,-1-1-1 0 0,1 0 0 0 0,0 1 1 0 0,0-1-1 0 0,-1 0 0 0 0,1 0 0 0 0,0 1 1 0 0,0-1-1 0 0,-1 0 0 0 0,1 0 0 0 0,0 0 1 0 0,0 0-1 0 0,0 0 0 0 0,-1 0 1 0 0,1 0-1 0 0,0 0 0 0 0,0 0 0 0 0,-1-1 1 0 0,1 1-1 0 0,0 0 0 0 0,0 0 1 0 0,-1-1-1 0 0,1 1 0 0 0,0 0 0 0 0,-1-1 1 0 0,1 1-1 0 0,0-1-63 0 0,35-50 4242 0 0,-21 28-5822 0 0,-3 3 1508 0 0,0 0-1 0 0,2 1 1 0 0,0 1 0 0 0,1 0-1 0 0,1 1 1 0 0,1 0-1 0 0,0 2 1 0 0,1 0 0 0 0,0 1-1 0 0,1 0 1 0 0,1 2-1 0 0,0 1 1 0 0,1 0-1 0 0,0 1 1 0 0,1 1 0 0 0,0 2-1 0 0,0 0 1 0 0,0 1-1 0 0,1 1 1 0 0,20-2 72 0 0,-35 11-20 0 0,0 1 1 0 0,0 0-1 0 0,0 0 1 0 0,-1 1-1 0 0,0 0 1 0 0,0 0-1 0 0,0 0 1 0 0,-1 1-1 0 0,0 0 1 0 0,0 1-1 0 0,-1-1 1 0 0,0 1-1 0 0,0 0 1 0 0,-1 0-1 0 0,0 0 1 0 0,0 1-1 0 0,-1-1 1 0 0,0 1-1 0 0,-1 0 1 0 0,0 0-1 0 0,0 0 1 0 0,-1 0-1 0 0,0 1 1 0 0,0 5 19 0 0,31 178 75 0 0,-33-192-23 0 0,1 0 1 0 0,0 0 0 0 0,-1 0 0 0 0,1 0-1 0 0,0 0 1 0 0,0 0 0 0 0,0 0 0 0 0,0 0-1 0 0,0 0 1 0 0,0 0 0 0 0,0 0 0 0 0,1 0-1 0 0,-1-1 1 0 0,0 1 0 0 0,0 0 0 0 0,1 0 0 0 0,-1 0-1 0 0,1 0 1 0 0,-1 0 0 0 0,1 0 0 0 0,-1 0-1 0 0,1 0 1 0 0,-1-1 0 0 0,1 1 0 0 0,0 0-1 0 0,-1 0 1 0 0,1-1 0 0 0,0 1 0 0 0,0-1-1 0 0,0 1 1 0 0,-1 0 0 0 0,1-1 0 0 0,0 0-1 0 0,0 1 1 0 0,0-1 0 0 0,0 1 0 0 0,0-1-1 0 0,0 0 1 0 0,0 0 0 0 0,0 0 0 0 0,0 1 0 0 0,0-1-1 0 0,0 0 1 0 0,0 0 0 0 0,0 0 0 0 0,0 0-1 0 0,0-1 1 0 0,0 1 0 0 0,0 0 0 0 0,0 0-1 0 0,0-1 1 0 0,0 1 0 0 0,0 0 0 0 0,0-1-1 0 0,-1 1 1 0 0,1-1 0 0 0,0 1 0 0 0,0-1-53 0 0,49-52 2279 0 0,-30 30-2780 0 0,297-305 226 0 0,-283 376-616 0 0,6 49 911 0 0,-27-60-100 0 0,2-1 0 0 0,1 0 0 0 0,1-1-1 0 0,3-1 1 0 0,0 0 0 0 0,2-2 0 0 0,2 0 0 0 0,1-2 0 0 0,8 7 80 0 0,2-6-2789 0 0,-11-12-3289 0 0,-12-9-3770 0 0</inkml:trace>
  <inkml:trace contextRef="#ctx0" brushRef="#br0" timeOffset="12280.224">4268 2499 11034 0 0,'0'0'2037'0'0,"0"0"-329"0"0,0 0-494 0 0,0 0-491 0 0,0 0-431 0 0,0 0-335 0 0,0 0-144 0 0,0 0 25 0 0,0 0 102 0 0,0 0 90 0 0,0 0 42 0 0,19-1 3 0 0,123 12 252 0 0,-50 8-54 0 0,1-4 1 0 0,0-4-1 0 0,1-4 0 0 0,22-4-273 0 0,-24 0-981 0 0,-81-3 610 0 0,24 3-2978 0 0,-28 21-5803 0 0,-12-18 4852 0 0</inkml:trace>
  <inkml:trace contextRef="#ctx0" brushRef="#br0" timeOffset="12610.632">4112 3055 5393 0 0,'0'0'2293'0'0,"0"0"-196"0"0,0 0-268 0 0,0 0-192 0 0,0 0-114 0 0,0 0-81 0 0,0 0-40 0 0,0 0-43 0 0,0 0-143 0 0,0 0-281 0 0,36-4-278 0 0,118-14-225 0 0,362-40 257 0 0,-498 58-1099 0 0,101 14-516 0 0,-89 6-2673 0 0,-10 14-3832 0 0,-18-24-1523 0 0</inkml:trace>
  <inkml:trace contextRef="#ctx0" brushRef="#br0" timeOffset="12858.726">6108 2853 21965 0 0,'0'0'1017'0'0,"0"0"-91"0"0,0 0-334 0 0,0 0-372 0 0,0 0-275 0 0,0 0-182 0 0,0 0-123 0 0,0 0 17 0 0,0 0 96 0 0,0 0 141 0 0,0 0 119 0 0,0 0 38 0 0,41-4-7 0 0,134-14-20 0 0,121 13-580 0 0,-128 18-3113 0 0,-122-8 1836 0 0,24 2-4107 0 0,-20-1-4806 0 0</inkml:trace>
  <inkml:trace contextRef="#ctx0" brushRef="#br0" timeOffset="40603.654">3566 10461 23565 0 0,'0'0'456'0'0,"0"0"-64"0"0,0 0-182 0 0,0 0-242 0 0,0 0-140 0 0,25-33-31 0 0,85-104 17 0 0,-105 132 176 0 0,-1 0-1 0 0,1 0 0 0 0,0 1 0 0 0,0 0 0 0 0,0 0 0 0 0,0 0 0 0 0,1 1 0 0 0,0 0 0 0 0,-1 0 0 0 0,1 0 0 0 0,0 1 1 0 0,1-1-1 0 0,-1 1 0 0 0,0 1 0 0 0,1 0 0 0 0,-1-1 0 0 0,1 2 0 0 0,2-1 11 0 0,15-2-33 0 0,96-11 6 0 0,0 5 0 0 0,1 5 0 0 0,111 12 27 0 0,134 28-16 0 0,-365-36-45 0 0,0 0 1 0 0,0 0-1 0 0,0 0 0 0 0,1 0 1 0 0,-1 0-1 0 0,0 0 1 0 0,0 0-1 0 0,0 1 1 0 0,0-1-1 0 0,0 0 1 0 0,0 1-1 0 0,0-1 0 0 0,0 1 1 0 0,0-1-1 0 0,0 1 1 0 0,0-1-1 0 0,0 1 1 0 0,-1 0-1 0 0,1 0 0 0 0,0-1 1 0 0,0 1-1 0 0,0 0 1 0 0,-1 0-1 0 0,1 0 1 0 0,-1 0-1 0 0,1 0 1 0 0,0 0-1 0 0,-1 0 0 0 0,0 0 1 0 0,1 0-1 0 0,-1 0 1 0 0,0 0-1 0 0,1 0 1 0 0,-1 0-1 0 0,0 0 0 0 0,0 0 1 0 0,0 0-1 0 0,0 0 1 0 0,0 0-1 0 0,0 0 1 0 0,0 0-1 0 0,0 1 1 0 0,0-1-1 0 0,-1 0 0 0 0,1 0 1 0 0,0 0-1 0 0,-1 0 1 0 0,1 0-1 0 0,-1 0 61 0 0,-38 45-7176 0 0,32-38 4916 0 0,-7 6-7752 0 0</inkml:trace>
  <inkml:trace contextRef="#ctx0" brushRef="#br0" timeOffset="3832.669">16508 10292 13843 0 0,'0'0'-269'0'0,"0"0"266"0"0,0 0-97 0 0,0 0-231 0 0,0 0-152 0 0,0 0-95 0 0,0 0-17 0 0,0 0 84 0 0,0 0 106 0 0,0 0 95 0 0,0 0 138 0 0,16-5 137 0 0,51-10 45 0 0,-64 16-5 0 0,-1 0 1 0 0,0 1-1 0 0,0-1 0 0 0,0 1 1 0 0,0 0-1 0 0,-1-1 1 0 0,1 1-1 0 0,0 0 1 0 0,-1 0-1 0 0,1 0 0 0 0,-1 0 1 0 0,0 0-1 0 0,0 0 1 0 0,1 1-1 0 0,-1-1 0 0 0,-1 0 1 0 0,1 1-1 0 0,0-1 1 0 0,-1 1-1 0 0,1-1 1 0 0,-1 0-1 0 0,0 1 0 0 0,1-1 1 0 0,-1 1-1 0 0,0-1 1 0 0,-1 1-1 0 0,1-1 0 0 0,0 1 1 0 0,-1-1-1 0 0,1 1 1 0 0,-2 0-6 0 0,2 8 24 0 0,-20 671-1564 0 0,22-660 969 0 0,2 15-106 0 0,-11-46-3631 0 0,4 1 1151 0 0</inkml:trace>
  <inkml:trace contextRef="#ctx0" brushRef="#br0" timeOffset="4229.388">16228 10004 14683 0 0,'0'0'744'0'0,"0"0"198"0"0,0 0 33 0 0,0 0-208 0 0,0 0-390 0 0,0 0-412 0 0,0 0-245 0 0,0 0-87 0 0,0 0 46 0 0,0 0 100 0 0,41-32 101 0 0,135-98 41 0 0,-169 126 75 0 0,0-1-1 0 0,0 1 1 0 0,1 0-1 0 0,-1 0 1 0 0,1 1 0 0 0,0 0-1 0 0,0 1 1 0 0,0-1 0 0 0,1 2-1 0 0,-1-1 1 0 0,0 1-1 0 0,1 0 1 0 0,-1 1 0 0 0,1 0-1 0 0,-1 0 1 0 0,1 1-1 0 0,1 1 5 0 0,24 0-13 0 0,36-3-1 0 0,1 2 1 0 0,-1 4 0 0 0,0 3-1 0 0,0 3 1 0 0,-1 3-1 0 0,-1 3 1 0 0,-1 3-1 0 0,0 3 1 0 0,55 28 13 0 0,166 95-575 0 0,-288-146 576 0 0,-1 0 0 0 0,1 1-1 0 0,0-1 1 0 0,-1 0 0 0 0,1 1 0 0 0,0-1 0 0 0,-1 0 0 0 0,1 1 0 0 0,0-1-1 0 0,-1 1 1 0 0,1-1 0 0 0,0 0 0 0 0,0 1 0 0 0,0-1 0 0 0,-1 1 0 0 0,1-1 0 0 0,0 1-1 0 0,0-1 1 0 0,0 1 0 0 0,0-1 0 0 0,0 1 0 0 0,0-1 0 0 0,0 0 0 0 0,0 1 0 0 0,0-1-1 0 0,0 1 1 0 0,0-1 0 0 0,0 1 0 0 0,0-1 0 0 0,0 1 0 0 0,0-1 0 0 0,1 1-1 0 0,-1-1 1 0 0,0 1 0 0 0,0-1 0 0 0,0 0 0 0 0,1 1 0 0 0,-1-1 0 0 0,0 1 0 0 0,1-1-1 0 0,-1 0 1 0 0,0 1 0 0 0,1-1 0 0 0,-1 0 0 0 0,0 0 0 0 0,1 1 0 0 0,-1-1-1 0 0,1 0 1 0 0,-1 0 0 0 0,1 1 0 0 0,-1-1 0 0 0,0 0 0 0 0,1 0 0 0 0,-1 0 0 0 0,1 0-1 0 0,-1 0 1 0 0,1 0 0 0 0,-1 0 0 0 0,1 0 0 0 0,-1 0 0 0 0,1 0-1 0 0,-50 4 1414 0 0,31-3-1424 0 0,-712 91 1027 0 0,688-85-1166 0 0,20-5-141 0 0,0 1 0 0 0,-1 1 0 0 0,2 1 0 0 0,-1 1 0 0 0,0 1 0 0 0,1 1 0 0 0,0 1-1 0 0,1 1 1 0 0,-10 6 290 0 0,31 26-10410 0 0,10-34 4825 0 0</inkml:trace>
  <inkml:trace contextRef="#ctx0" brushRef="#br0" timeOffset="4614.648">17639 10837 18084 0 0,'0'0'973'0'0,"0"0"-1091"0"0,0 0-398 0 0,0 0-141 0 0,0 0 23 0 0,0 0 198 0 0,0 0 205 0 0,0 0 135 0 0,0 0 78 0 0,0 0 34 0 0,0 0 25 0 0,12 18 24 0 0,40 58 42 0 0,-50-74-68 0 0,-1 0 1 0 0,1 1-1 0 0,0-1 1 0 0,0 0 0 0 0,0 0-1 0 0,0 0 1 0 0,0 0 0 0 0,1-1-1 0 0,-1 1 1 0 0,1 0-1 0 0,-1-1 1 0 0,1 0 0 0 0,-1 0-1 0 0,1 0 1 0 0,0 0 0 0 0,-1 0-1 0 0,1 0 1 0 0,0 0 0 0 0,0-1-1 0 0,0 0 1 0 0,-1 1-1 0 0,1-1 1 0 0,0 0 0 0 0,0-1-1 0 0,0 1 1 0 0,0 0 0 0 0,2-1-40 0 0,8-1 168 0 0,2 2-79 0 0,0-1 0 0 0,0-1 0 0 0,0 0 0 0 0,0-1 0 0 0,0-1 0 0 0,0 0 0 0 0,-1-1 0 0 0,0 0 0 0 0,0-1 0 0 0,0-1 0 0 0,-1-1 0 0 0,0 0 0 0 0,0 0 0 0 0,-1-1 0 0 0,0-1 0 0 0,0 0 0 0 0,-1 0 0 0 0,-1-1 0 0 0,8-11-88 0 0,-15 18-7 0 0,0 0 0 0 0,-1 0 0 0 0,1 0 0 0 0,-1-1 0 0 0,-1 1 0 0 0,1 0 0 0 0,0-1 0 0 0,-1 0 1 0 0,0 1-1 0 0,0-1 0 0 0,-1 0 0 0 0,1 0 0 0 0,-1 1 0 0 0,0-1 0 0 0,0 0 0 0 0,0 0 1 0 0,-1 0-1 0 0,0 1 0 0 0,0-1 0 0 0,0 0 0 0 0,0 1 0 0 0,-1-1 0 0 0,0 1 0 0 0,0-1 1 0 0,0 1-1 0 0,0 0 0 0 0,-1 0 0 0 0,0 0 0 0 0,0 0 0 0 0,0 0 0 0 0,0 1 0 0 0,0-1 1 0 0,-1 1-1 0 0,1 0 0 0 0,-3-1 6 0 0,-3-4-19 0 0,-2 1 0 0 0,1 0 0 0 0,-1 0 0 0 0,0 2 0 0 0,-1-1-1 0 0,1 1 1 0 0,-1 1 0 0 0,0 0 0 0 0,0 0 0 0 0,0 1 0 0 0,-1 1 0 0 0,1 0 0 0 0,-3 1 19 0 0,-1 0-25 0 0,0 1-1 0 0,-1 1 1 0 0,1 0 0 0 0,0 1-1 0 0,0 1 1 0 0,0 0 0 0 0,0 1-1 0 0,0 1 1 0 0,1 0 0 0 0,0 2-1 0 0,0-1 1 0 0,0 2 0 0 0,1 0-1 0 0,0 1 1 0 0,1 0 0 0 0,0 1-1 0 0,0 0 1 0 0,1 1 0 0 0,1 0-1 0 0,-1 1 1 0 0,2 1 0 0 0,0 0-1 0 0,0 0 1 0 0,1 1 0 0 0,1 0-1 0 0,-3 7 26 0 0,9-16-17 0 0,0 0-1 0 0,1 0 1 0 0,0 0-1 0 0,-1 0 1 0 0,2 0-1 0 0,-1 1 1 0 0,1-1-1 0 0,-1 0 1 0 0,1 0-1 0 0,1 0 1 0 0,-1 1 0 0 0,1-1-1 0 0,0 0 1 0 0,0 0-1 0 0,0 0 1 0 0,1 0-1 0 0,0 0 1 0 0,0 0-1 0 0,0 0 1 0 0,0-1-1 0 0,1 1 1 0 0,0-1-1 0 0,0 0 1 0 0,0 1-1 0 0,1-2 1 0 0,-1 1-1 0 0,1 0 1 0 0,0 0-1 0 0,0-1 1 0 0,0 0-1 0 0,0 0 1 0 0,1 0-1 0 0,-1-1 1 0 0,1 1-1 0 0,0-1 1 0 0,-1 0 0 0 0,1 0-1 0 0,0-1 1 0 0,4 1 17 0 0,209 28-4647 0 0,-110-31-2322 0 0,-74-2 869 0 0</inkml:trace>
  <inkml:trace contextRef="#ctx0" brushRef="#br0" timeOffset="5084.18">18736 9568 18540 0 0,'0'0'-24'0'0,"0"0"-92"0"0,0 0-292 0 0,0 0-242 0 0,0 0-51 0 0,0 0 103 0 0,0 0 281 0 0,0 0 241 0 0,0 0 105 0 0,-3 40 33 0 0,-8 128 8 0 0,23 168 293 0 0,-10-268-271 0 0,-2 20 83 0 0,5 0 1 0 0,3 0-1 0 0,4-1 1 0 0,3 0 0 0 0,7 6-176 0 0,-19-79 92 0 0,1-1 1 0 0,1 0-1 0 0,0 0 1 0 0,1-1-1 0 0,0 0 1 0 0,1 0-1 0 0,0 0 1 0 0,1-1-1 0 0,0 0 1 0 0,1 0-1 0 0,0-1 1 0 0,1 0-1 0 0,0-1 1 0 0,1 0-1 0 0,-1 0 1 0 0,2-1-1 0 0,-1-1 1 0 0,1 0-1 0 0,0-1 1 0 0,1 0-1 0 0,-1 0 1 0 0,1-2-1 0 0,0 1 1 0 0,1-2-1 0 0,-1 0 1 0 0,1 0-1 0 0,-1-1 1 0 0,1-1-1 0 0,0 0 1 0 0,7-1-93 0 0,-14-5-41 0 0,0 1-1 0 0,-1-1 1 0 0,0 0 0 0 0,1 0-1 0 0,-2-1 1 0 0,1 0 0 0 0,-1 0-1 0 0,0-1 1 0 0,0 1-1 0 0,0-1 1 0 0,-1 0 0 0 0,0 0-1 0 0,-1 0 1 0 0,1-1 0 0 0,-1 1-1 0 0,-1-1 1 0 0,1 0 0 0 0,-2 0-1 0 0,1 0 1 0 0,-1 0 0 0 0,0 0-1 0 0,0 0 1 0 0,-1 0 0 0 0,0 0-1 0 0,-1-1 1 0 0,0 1 0 0 0,0 0-1 0 0,-1 0 1 0 0,0 0 41 0 0,0-7-89 0 0,-1 1 1 0 0,-1-1-1 0 0,0 1 1 0 0,-1 0-1 0 0,-1 0 1 0 0,0 1-1 0 0,-1-1 0 0 0,0 1 1 0 0,-1 1-1 0 0,0 0 1 0 0,-1 0-1 0 0,-8-8 89 0 0,16 18 10 0 0,0 1 0 0 0,0-1-1 0 0,-1 1 1 0 0,1-1 0 0 0,0 1 0 0 0,-1 0 0 0 0,1-1-1 0 0,-1 1 1 0 0,0 0 0 0 0,1 0 0 0 0,-1 0-1 0 0,0 0 1 0 0,0 0 0 0 0,1 1 0 0 0,-1-1-1 0 0,0 0 1 0 0,0 1 0 0 0,0 0 0 0 0,0-1 0 0 0,0 1-1 0 0,0 0 1 0 0,0 0 0 0 0,0 0 0 0 0,0 0-1 0 0,0 0 1 0 0,0 1 0 0 0,0-1 0 0 0,0 0 0 0 0,0 1-1 0 0,1 0 1 0 0,-1-1 0 0 0,0 1 0 0 0,0 0-1 0 0,0 0 1 0 0,1 0 0 0 0,-1 0 0 0 0,1 0-1 0 0,-1 0 1 0 0,0 1 0 0 0,1-1 0 0 0,0 0 0 0 0,-1 1-1 0 0,1-1 1 0 0,0 1 0 0 0,0 0 0 0 0,0-1-1 0 0,0 1 1 0 0,0 0 0 0 0,0 0 0 0 0,0-1 0 0 0,1 1-1 0 0,-1 0 1 0 0,1 0 0 0 0,-1 0 0 0 0,1 0-1 0 0,0 0 1 0 0,0 0 0 0 0,0 0 0 0 0,0 0-1 0 0,0 0 1 0 0,0 0-10 0 0,-1 9 66 0 0,1-1-1 0 0,1 1 1 0 0,-1-1-1 0 0,2 0 0 0 0,-1 1 1 0 0,1-1-1 0 0,1 0 1 0 0,0 0-1 0 0,1 0 1 0 0,-1 0-1 0 0,2-1 1 0 0,-1 1-1 0 0,2-1 0 0 0,-1 0 1 0 0,1-1-1 0 0,0 1 1 0 0,1-1-1 0 0,0 0 1 0 0,0-1-1 0 0,1 0 1 0 0,0 0-1 0 0,0 0 0 0 0,1-1 1 0 0,2 2-66 0 0,234 113 971 0 0,-192-103-1238 0 0,1-2-1 0 0,0-3 0 0 0,1-2 1 0 0,1-2-1 0 0,0-3 1 0 0,8-2 267 0 0,69-10-3965 0 0,-6-20-4120 0 0,-98 16 945 0 0</inkml:trace>
  <inkml:trace contextRef="#ctx0" brushRef="#br0" timeOffset="5358.955">18553 9978 19900 0 0,'0'0'796'0'0,"0"0"-10"0"0,0 0-285 0 0,0 0-341 0 0,0 0-224 0 0,0 0-74 0 0,40-12 66 0 0,131-38 84 0 0,-127 39 8 0 0,1 2 1 0 0,0 3 0 0 0,1 1-1 0 0,0 2 1 0 0,39 4-21 0 0,-16-1 10 0 0,345 29-858 0 0,-278-5-2609 0 0,-2 6-4221 0 0,-89-18-2269 0 0</inkml:trace>
  <inkml:trace contextRef="#ctx0" brushRef="#br0" timeOffset="5737.747">20282 10486 17628 0 0,'0'0'-35'0'0,"0"0"-154"0"0,0 0-261 0 0,0 0-205 0 0,0 0 5 0 0,0 0 98 0 0,0 0 209 0 0,0 0 243 0 0,0 0 137 0 0,0 0 111 0 0,0 0 146 0 0,0 0 99 0 0,0 0 26 0 0,2 27-21 0 0,5 137 224 0 0,-8-157-529 0 0,1 1 0 0 0,0-1-1 0 0,1 1 1 0 0,0 0 0 0 0,0-1 0 0 0,1 1-1 0 0,0-1 1 0 0,0 0 0 0 0,0 1 0 0 0,1-1 0 0 0,0 0-1 0 0,1-1 1 0 0,-1 1 0 0 0,1 0 0 0 0,1-1 0 0 0,-1 0-1 0 0,1 0 1 0 0,0 0 0 0 0,1-1 0 0 0,-1 0 0 0 0,1 0-1 0 0,0 0 1 0 0,0-1 0 0 0,1 0 0 0 0,-1 0-1 0 0,1 0 1 0 0,0-1 0 0 0,0 0 0 0 0,0 0 0 0 0,0-1-1 0 0,0 0 1 0 0,1 0 0 0 0,1 0-93 0 0,13 0-86 0 0,-1-1-1 0 0,0-1 1 0 0,1-1 0 0 0,-1 0 0 0 0,1-2-1 0 0,-1-1 1 0 0,0 0 0 0 0,-1-1 0 0 0,1-2-1 0 0,-1 0 1 0 0,17-9 86 0 0,-28 12 0 0 0,1-1 0 0 0,-1 0 0 0 0,-1 0 0 0 0,1-1 0 0 0,-1 0 0 0 0,0-1 0 0 0,0 0 0 0 0,-1 0 0 0 0,0-1 0 0 0,0 1 0 0 0,-1-2 0 0 0,0 1 0 0 0,0-1 0 0 0,-1 0 0 0 0,0 0 0 0 0,-1 0 0 0 0,0 0 0 0 0,0-1 0 0 0,-1 0 0 0 0,0 0-1 0 0,-1 0 1 0 0,0 0 0 0 0,-1 0 0 0 0,0-1 0 0 0,0-4 0 0 0,-8-39 2792 0 0,6 54-2976 0 0,-1 33-962 0 0,2-23 1208 0 0,-1 0-1 0 0,1 0 1 0 0,1 0-1 0 0,0 0 1 0 0,0 0 0 0 0,1-1-1 0 0,0 1 1 0 0,1 0-1 0 0,0-1 1 0 0,1 1-1 0 0,-1-1 1 0 0,2 0 0 0 0,-1 0-1 0 0,2-1 1 0 0,-1 1-1 0 0,1-1 1 0 0,0 0-1 0 0,0-1 1 0 0,1 1 0 0 0,0-1-1 0 0,1-1 1 0 0,0 1-1 0 0,5 3-61 0 0,193 84-182 0 0,-132-77-3359 0 0,0-7-4541 0 0,-52-8-2012 0 0</inkml:trace>
  <inkml:trace contextRef="#ctx0" brushRef="#br0" timeOffset="6364.111">21316 10221 20644 0 0,'0'0'227'0'0,"0"0"-3"0"0,0 0-82 0 0,0 0-178 0 0,0 0-193 0 0,0 0-103 0 0,0 0-13 0 0,0 0 101 0 0,0 0 151 0 0,0 0 73 0 0,0 0 37 0 0,27-7 36 0 0,87-22 22 0 0,22 31 137 0 0,243 38-683 0 0,-379-39 440 0 0,-1 0 0 0 0,1-1 0 0 0,-1 1 0 0 0,1 0 0 0 0,-1-1 0 0 0,1 1 0 0 0,0 0 0 0 0,-1 0 0 0 0,1-1 0 0 0,0 1 0 0 0,0 0 0 0 0,-1 0 0 0 0,1 0 0 0 0,0-1 0 0 0,0 1 0 0 0,0 0 0 0 0,0 0 0 0 0,0 0 0 0 0,0 0 0 0 0,0-1 0 0 0,0 1 0 0 0,0 0 0 0 0,1 0 0 0 0,-1 0 0 0 0,0-1 0 0 0,0 1 0 0 0,1 0 0 0 0,-1 0 0 0 0,0-1 0 0 0,1 1 0 0 0,-1 0 0 0 0,1 0 0 0 0,-1-1 0 0 0,1 1 0 0 0,-1-1 0 0 0,1 1 0 0 0,0 0 0 0 0,-1-1 0 0 0,1 1-1 0 0,0-1 1 0 0,-1 0 0 0 0,1 1 0 0 0,0-1 0 0 0,0 1 0 0 0,-1-1 0 0 0,1 0 0 0 0,0 0 0 0 0,0 1 0 0 0,0-1 0 0 0,-1 0 0 0 0,1 0 0 0 0,0 0 0 0 0,0 0 0 0 0,0 0 0 0 0,0 0 0 0 0,-1 0 0 0 0,1 0 0 0 0,0 0 0 0 0,0-1 0 0 0,0 1 0 0 0,0 0 0 0 0,-1 0 0 0 0,1-1 0 0 0,0 1 0 0 0,0 0 0 0 0,0-1 31 0 0,-63 44-1165 0 0,51-37 1455 0 0,-525 331-1127 0 0,468-281 407 0 0,67-55 441 0 0,0 1 0 0 0,0-1 0 0 0,0 1 0 0 0,0-1 0 0 0,1 1 0 0 0,-1-1 0 0 0,1 1 0 0 0,-1 0 0 0 0,1-1 0 0 0,-1 1 0 0 0,1 0 0 0 0,0-1 0 0 0,0 1 0 0 0,0 0 0 0 0,0-1 0 0 0,0 1 0 0 0,0 0 0 0 0,0-1 0 0 0,1 1 0 0 0,-1 0 0 0 0,0-1 0 0 0,1 1 0 0 0,0 0 0 0 0,-1-1 0 0 0,1 1 0 0 0,0-1 0 0 0,0 1 0 0 0,0-1 0 0 0,0 0 0 0 0,0 1 0 0 0,0-1 0 0 0,0 0 0 0 0,0 0 0 0 0,0 0 0 0 0,1 1 0 0 0,-1-1 0 0 0,1 0 0 0 0,-1-1 0 0 0,0 1 0 0 0,1 0 0 0 0,0 0 0 0 0,-1-1 0 0 0,1 1 0 0 0,-1-1 0 0 0,1 1 0 0 0,0-1 0 0 0,-1 0 0 0 0,2 1-11 0 0,23 6 181 0 0,-1-1-1 0 0,1-1 0 0 0,1-1 1 0 0,-1-2-1 0 0,1 0 0 0 0,-1-2 1 0 0,0-1-1 0 0,13-2-180 0 0,-2 2 80 0 0,13-3-34 0 0,0-2 0 0 0,0-2 0 0 0,0-2-1 0 0,-1-3 1 0 0,-1-1 0 0 0,0-3 0 0 0,0-2-46 0 0,-38 16 180 0 0,-1 0 0 0 0,1-1 0 0 0,-1 0 1 0 0,0-1-1 0 0,-1 0 0 0 0,1 0 0 0 0,-1-1 1 0 0,0 0-1 0 0,0 0 0 0 0,-1-1 1 0 0,1 0-1 0 0,-2 0 0 0 0,1-1 0 0 0,-1 0 1 0 0,0 0-1 0 0,0-1 0 0 0,1-4-180 0 0,-9 23-352 0 0,0-3 361 0 0,-1 1 0 0 0,1-1 0 0 0,1 1 0 0 0,-1-1 0 0 0,1 1 0 0 0,1 0 0 0 0,-1-1 0 0 0,2 1 0 0 0,-1 0 0 0 0,1 0 0 0 0,0-1 0 0 0,0 1 0 0 0,1-1 0 0 0,0 1 0 0 0,0-1 0 0 0,1 0 0 0 0,0 0 0 0 0,0 0 0 0 0,1 0 0 0 0,-1 0 0 0 0,2-1 0 0 0,-1 1 0 0 0,5 3-9 0 0,2 0 98 0 0,2-1 1 0 0,-1 0-1 0 0,1-1 1 0 0,1 0-1 0 0,0-1 1 0 0,0-1-1 0 0,0 0 0 0 0,0-1 1 0 0,1 0-1 0 0,0-2 1 0 0,0 1-1 0 0,15 0-98 0 0,112-3-2097 0 0,-92-13-933 0 0,-19 0-2724 0 0,-16 5-1815 0 0</inkml:trace>
  <inkml:trace contextRef="#ctx0" brushRef="#br0" timeOffset="6619.008">22219 9900 15315 0 0,'0'0'5424'0'0,"0"0"-3749"0"0,0 0-959 0 0,0 0-148 0 0,0 0-237 0 0,0 0-234 0 0,0 0-187 0 0,0 0-144 0 0,0 0-64 0 0,0 0-4 0 0,0 0-22 0 0,0 0-85 0 0,0 0-138 0 0,18-17-162 0 0,58-47-206 0 0,-73 63 783 0 0,-1 0 1 0 0,1 1-1 0 0,0-1 1 0 0,-1 1-1 0 0,1 0 0 0 0,0 0 1 0 0,-1 0-1 0 0,1 0 1 0 0,0 1-1 0 0,-1-1 1 0 0,1 1-1 0 0,-1-1 1 0 0,1 1-1 0 0,-1 0 1 0 0,1 0-1 0 0,-1 0 1 0 0,1 0-1 0 0,-1 0 0 0 0,0 1 1 0 0,0-1-1 0 0,0 1 1 0 0,0 0-1 0 0,0-1 1 0 0,0 1-1 0 0,0 0 1 0 0,0 0-1 0 0,-1 0 1 0 0,1 0-1 0 0,-1 1 1 0 0,1-1-1 0 0,-1 0 0 0 0,0 1 1 0 0,0-1-1 0 0,1 2 132 0 0,5 6-1242 0 0,34 43-7829 0 0,-27-34 3559 0 0</inkml:trace>
  <inkml:trace contextRef="#ctx0" brushRef="#br0" timeOffset="7407.124">22958 10749 12035 0 0,'0'0'1353'0'0,"0"0"-21"0"0,0 0-129 0 0,0 0-157 0 0,0 0-206 0 0,0 0-234 0 0,35 11-176 0 0,110 32-90 0 0,-18-29 611 0 0,-115-13-865 0 0,0-2 0 0 0,0 0-1 0 0,0 0 1 0 0,0-1 0 0 0,-1-1 0 0 0,1 0-1 0 0,0-1 1 0 0,-1 0 0 0 0,0 0 0 0 0,0-1-1 0 0,0-1 1 0 0,-1 0 0 0 0,0 0-1 0 0,0-1 1 0 0,0 0 0 0 0,-1-1 0 0 0,0 0-1 0 0,0-1 1 0 0,-1 1 0 0 0,0-2 0 0 0,-1 1-1 0 0,0-1 1 0 0,0 0 0 0 0,-1 0-1 0 0,-1-1 1 0 0,0 0 0 0 0,0 0 0 0 0,-1 0-1 0 0,0-1 1 0 0,-1 0 0 0 0,0 1 0 0 0,0-8-86 0 0,-3 9-73 0 0,0 0 1 0 0,-1 1 0 0 0,0-1 0 0 0,-1 1 0 0 0,0-1 0 0 0,0 1 0 0 0,-1-1 0 0 0,0 1 0 0 0,-1 0 0 0 0,0 1 0 0 0,0-1-1 0 0,-1 1 1 0 0,0-1 0 0 0,0 2 0 0 0,-1-1 0 0 0,0 0 0 0 0,-1 1 0 0 0,1 0 0 0 0,-1 1 0 0 0,-1-1 0 0 0,1 1 0 0 0,-1 1-1 0 0,0 0 1 0 0,-1 0 0 0 0,1 0 0 0 0,-1 1 0 0 0,0 0 0 0 0,0 1 0 0 0,0 0 0 0 0,0 0 0 0 0,-1 1 0 0 0,1 0 0 0 0,-1 1-1 0 0,1 0 1 0 0,-10 0 72 0 0,5 1-24 0 0,1 1 0 0 0,-1 0 0 0 0,1 1-1 0 0,-1 0 1 0 0,1 1 0 0 0,-1 1-1 0 0,1 0 1 0 0,1 0 0 0 0,-1 1 0 0 0,1 1-1 0 0,-1 1 1 0 0,2-1 0 0 0,-1 2 0 0 0,1-1-1 0 0,0 2 1 0 0,1 0 0 0 0,-1 0-1 0 0,2 0 1 0 0,-1 1 0 0 0,2 1 0 0 0,-1 0-1 0 0,1 0 1 0 0,1 0 0 0 0,0 1 0 0 0,1 0-1 0 0,0 1 1 0 0,1-1 0 0 0,0 1-1 0 0,1 0 1 0 0,0 0 0 0 0,1 1 0 0 0,1-1-1 0 0,0 1 1 0 0,1-1 0 0 0,0 1 24 0 0,6-3 58 0 0,0 0 0 0 0,1-1 0 0 0,0 0 0 0 0,0 0 1 0 0,1-1-1 0 0,0 0 0 0 0,1 0 0 0 0,-1 0 0 0 0,2-1 0 0 0,0 0 0 0 0,0-1 1 0 0,0 0-1 0 0,1 0 0 0 0,-1-1 0 0 0,2 0 0 0 0,-1-1 0 0 0,1 0 0 0 0,0-1 1 0 0,0 0-1 0 0,0-1 0 0 0,0 0 0 0 0,0 0 0 0 0,1-2 0 0 0,0 1 1 0 0,3-1-60 0 0,35 6 168 0 0,1-2 0 0 0,0-2 0 0 0,0-3-1 0 0,0-1 1 0 0,0-3 0 0 0,0-2-1 0 0,3-3-166 0 0,152 21 345 0 0,-203-12-336 0 0,10 2 52 0 0,0-1 0 0 0,1 0 0 0 0,-1-1 1 0 0,0 0-1 0 0,1-1 0 0 0,-1-1 0 0 0,0 0 0 0 0,0-1 0 0 0,0-1 1 0 0,0 0-1 0 0,-1 0 0 0 0,0-1 0 0 0,1-1 0 0 0,-2 0 0 0 0,1 0 1 0 0,-1-2-1 0 0,0 1 0 0 0,0-1 0 0 0,-1-1 0 0 0,0 0 0 0 0,-1 0 1 0 0,1-1-1 0 0,2-5-61 0 0,9-11-61 0 0,-1-1 0 0 0,-1-1 0 0 0,-1-1 0 0 0,-2-1 1 0 0,-1 0-1 0 0,-1 0 0 0 0,-2-2 0 0 0,7-25 61 0 0,3-16-118 0 0,-3 0-1 0 0,-3-2 1 0 0,-3 0 0 0 0,-4 0-1 0 0,-3-1 1 0 0,-3 1 0 0 0,-6-48 118 0 0,-36-34-138 0 0,38 156 105 0 0,-1 0 0 0 0,1 1 0 0 0,0-1 0 0 0,0 0 0 0 0,0 1 0 0 0,0 0 0 0 0,-1-1-1 0 0,1 1 1 0 0,0 0 0 0 0,0-1 0 0 0,0 1 0 0 0,-1 0 0 0 0,1 0 0 0 0,0 0-1 0 0,-1 0 1 0 0,1 0 0 0 0,0 0 0 0 0,0 0 0 0 0,-1 1 0 0 0,1-1 0 0 0,0 0 0 0 0,0 1-1 0 0,0-1 1 0 0,-1 1 0 0 0,1-1 0 0 0,0 1 0 0 0,0 0 0 0 0,0 0 0 0 0,0-1 0 0 0,0 1-1 0 0,0 0 1 0 0,0 0 0 0 0,0 0 0 0 0,1 0 0 0 0,-1 0 0 0 0,0 0 0 0 0,0 0-1 0 0,1 0 1 0 0,-1 0 0 0 0,1 0 0 0 0,-1 0 0 0 0,1 1 0 0 0,-1-1 0 0 0,1 0 0 0 0,0 0-1 0 0,-1 1 1 0 0,1-1 0 0 0,0 0 0 0 0,0 0 0 0 0,0 1 0 0 0,0-1 0 0 0,0 0-1 0 0,0 0 1 0 0,1 1 33 0 0,-5 5-59 0 0,-21 45 31 0 0,1 0 1 0 0,3 2-1 0 0,3 0 0 0 0,2 2 1 0 0,2-1-1 0 0,3 2 1 0 0,2 0-1 0 0,3 0 0 0 0,2 0 1 0 0,3 1-1 0 0,4 36 28 0 0,-1-69 70 0 0,1 0-1 0 0,2-1 1 0 0,0 1-1 0 0,2-1 1 0 0,0 0-1 0 0,2 0 1 0 0,0-1-1 0 0,2 0 1 0 0,0-1 0 0 0,2 0-1 0 0,0-1 1 0 0,2 0-1 0 0,0-1 1 0 0,1-1-1 0 0,1 0 1 0 0,1-1-1 0 0,0-1 1 0 0,2-1 0 0 0,0-1-1 0 0,0 0 1 0 0,1-2-1 0 0,1 0 1 0 0,0-2-1 0 0,1 0 1 0 0,0-1-1 0 0,1-2 1 0 0,0 0 0 0 0,0-1-1 0 0,1-2 1 0 0,-1-1-1 0 0,1 0 1 0 0,4-2-70 0 0,1 0 64 0 0,1-1 0 0 0,0-1-1 0 0,-1-2 1 0 0,1-2 0 0 0,-1 0 0 0 0,1-2 0 0 0,-2-1 0 0 0,1-2 0 0 0,24-10-64 0 0,-42 14-7 0 0,0 0 0 0 0,-1 0 0 0 0,0-1 0 0 0,0-1 0 0 0,0 0 1 0 0,-1 0-1 0 0,0-1 0 0 0,-1 0 0 0 0,0-1 0 0 0,0 0 0 0 0,0-1 1 0 0,-2 0-1 0 0,1 0 0 0 0,-1 0 0 0 0,0-1 0 0 0,-1 0 1 0 0,-1 0-1 0 0,1-1 0 0 0,-2 0 0 0 0,0 0 0 0 0,0 0 0 0 0,-1 0 1 0 0,-1-1-1 0 0,0 1 0 0 0,0-2 7 0 0,0 8 1 0 0,-1-1 0 0 0,0 1 1 0 0,0-1-1 0 0,-1 0 0 0 0,0 1 0 0 0,0-1 0 0 0,0 0 1 0 0,-1 0-1 0 0,0 1 0 0 0,0-1 0 0 0,0 1 1 0 0,-1-1-1 0 0,0 1 0 0 0,-1 0 0 0 0,1-1 0 0 0,-1 1 1 0 0,-1 0-1 0 0,1 1 0 0 0,-1-1 0 0 0,0 1 1 0 0,0-1-1 0 0,0 1 0 0 0,-1 0 0 0 0,-4-3-1 0 0,5 8-24 0 0,0 1 0 0 0,0-1-1 0 0,0 1 1 0 0,0 0 0 0 0,0 1-1 0 0,0-1 1 0 0,0 1 0 0 0,1-1-1 0 0,-1 1 1 0 0,0 0 0 0 0,1 1-1 0 0,0-1 1 0 0,-1 0 0 0 0,1 1 0 0 0,0 0-1 0 0,0 0 1 0 0,1 0 0 0 0,-1 0-1 0 0,0 0 1 0 0,1 1 0 0 0,0-1-1 0 0,0 1 1 0 0,0-1 0 0 0,0 1-1 0 0,1 0 1 0 0,-1 0 0 0 0,1 0-1 0 0,0 0 1 0 0,0 0 0 0 0,0 0-1 0 0,1 2 25 0 0,-3 1-3 0 0,-3 8 34 0 0,2 0 0 0 0,0 0-1 0 0,0 0 1 0 0,1 0 0 0 0,1 1 0 0 0,1 0 0 0 0,0-1 0 0 0,1 1 0 0 0,1 0 0 0 0,0-1 0 0 0,1 1 0 0 0,1-1 0 0 0,0 0-1 0 0,1 1 1 0 0,1-2 0 0 0,0 1 0 0 0,1 0 0 0 0,1-1 0 0 0,2 3-31 0 0,178 245-4103 0 0,-166-237 2724 0 0,29 32-6921 0 0,-36-39-690 0 0</inkml:trace>
  <inkml:trace contextRef="#ctx0" brushRef="#br0" timeOffset="8986.711">20143 11979 19436 0 0,'0'0'-89'0'0,"0"0"-315"0"0,0 0-428 0 0,0 0-177 0 0,0 0 118 0 0,0 0 269 0 0,0 0 388 0 0,0 0 185 0 0,0 0 58 0 0,9 32 46 0 0,51 228 264 0 0,-53-213-180 0 0,-6-25-25 0 0,2-1 0 0 0,1 1 0 0 0,0-1 0 0 0,1 0 0 0 0,2 0 0 0 0,0 0 1 0 0,1-1-1 0 0,1 0 0 0 0,1-1 0 0 0,9 14-114 0 0,-17-30 87 0 0,-1-1 1 0 0,1 0-1 0 0,0 1 1 0 0,0-1-1 0 0,1 0 1 0 0,-1 0-1 0 0,0 0 1 0 0,1-1-1 0 0,-1 1 1 0 0,1 0-1 0 0,-1-1 1 0 0,1 0-1 0 0,0 1 1 0 0,0-1-1 0 0,-1 0 1 0 0,1-1-1 0 0,0 1 1 0 0,0 0-1 0 0,0-1 1 0 0,0 0-1 0 0,0 1 1 0 0,0-1-1 0 0,0 0 1 0 0,0-1-1 0 0,0 1 1 0 0,0 0-1 0 0,0-1 1 0 0,0 0-1 0 0,0 0 1 0 0,0 0-1 0 0,0 0 1 0 0,-1 0 0 0 0,1 0-1 0 0,0-1 1 0 0,-1 1-1 0 0,3-2-87 0 0,83-84 1699 0 0,-70 65-1887 0 0,199-289 264 0 0,-214 311-123 0 0,-1 1 1 0 0,0-1-1 0 0,1 1 0 0 0,-1 0 1 0 0,0 0-1 0 0,0 0 1 0 0,0 0-1 0 0,0 0 0 0 0,0 0 1 0 0,0 1-1 0 0,0-1 0 0 0,0 1 1 0 0,0-1-1 0 0,-1 1 0 0 0,1 0 1 0 0,0 0-1 0 0,-1-1 1 0 0,0 1-1 0 0,1 0 0 0 0,-1 0 1 0 0,0 1-1 0 0,0-1 0 0 0,0 0 1 0 0,0 0-1 0 0,0 0 0 0 0,-1 1 1 0 0,1-1-1 0 0,-1 0 0 0 0,0 1 1 0 0,1-1-1 0 0,-1 0 1 0 0,0 1-1 0 0,0-1 0 0 0,-1 1 1 0 0,1-1-1 0 0,0 0 0 0 0,-1 2 47 0 0,4 8-10 0 0,10 32 154 0 0,71 172 360 0 0,-80-209-423 0 0,0 0 0 0 0,1 0-1 0 0,-1-1 1 0 0,1 0-1 0 0,1 0 1 0 0,-1 0 0 0 0,1-1-1 0 0,0 1 1 0 0,0-1-1 0 0,1-1 1 0 0,0 1 0 0 0,-1-1-1 0 0,2 0 1 0 0,-1-1-1 0 0,0 0 1 0 0,1 0 0 0 0,-1 0-1 0 0,1-1 1 0 0,0 0 0 0 0,-1-1-1 0 0,1 0 1 0 0,0 0-1 0 0,0 0 1 0 0,0-1 0 0 0,0 0-1 0 0,6-2-80 0 0,11-5-54 0 0,-1-1 1 0 0,0-1-1 0 0,-1-2 0 0 0,0 0 0 0 0,-1-1 1 0 0,0-1-1 0 0,-1-2 0 0 0,-1 0 0 0 0,0-1 1 0 0,6-6 53 0 0,104-123-1118 0 0,-107 215 635 0 0,-20-60 561 0 0,1 0-1 0 0,0 0 1 0 0,0 0-1 0 0,1-1 0 0 0,1 0 1 0 0,-1 0-1 0 0,2 0 1 0 0,-1-1-1 0 0,1 0 0 0 0,0 0 1 0 0,1-1-1 0 0,0 0 1 0 0,0 0-1 0 0,0 0 0 0 0,1-1 1 0 0,0-1-1 0 0,0 0 1 0 0,1 0-1 0 0,-1 0 0 0 0,1-1 1 0 0,0-1-1 0 0,0 0 1 0 0,0 0-1 0 0,1-1 0 0 0,-1 0 1 0 0,1-1-1 0 0,5 0-77 0 0,10 0-81 0 0,-1-2 0 0 0,1-1 1 0 0,-1 0-1 0 0,1-2 0 0 0,-1-1 0 0 0,0-2 0 0 0,-1 0 0 0 0,1-1 0 0 0,-2-2 0 0 0,1 0 1 0 0,-1-1-1 0 0,-1-2 0 0 0,0 0 0 0 0,-1-1 0 0 0,0-2 0 0 0,-1 0 0 0 0,-1-1 1 0 0,0-1-1 0 0,-2 0 0 0 0,0-1 0 0 0,-1-2 0 0 0,-1 1 0 0 0,-1-2 0 0 0,0 0 0 0 0,0-5 81 0 0,-9 17 0 0 0,-2 1-1 0 0,1-1 0 0 0,-1 0 1 0 0,-1 0-1 0 0,0 0 0 0 0,0-1 1 0 0,-1 1-1 0 0,0 0 0 0 0,-1-1 1 0 0,0 1-1 0 0,-1-1 0 0 0,0 1 0 0 0,-1 0 1 0 0,0 0-1 0 0,0 0 0 0 0,-1 0 1 0 0,0 0-1 0 0,-1 0 0 0 0,0 1 1 0 0,-1-1-1 0 0,0 1 0 0 0,0 0 1 0 0,-1 1-1 0 0,0-1 0 0 0,-1 1 0 0 0,0 0 1 0 0,0 1-1 0 0,0 0 0 0 0,-5-4 1 0 0,10 10 2 0 0,1 0-1 0 0,-1 0 1 0 0,1 0-1 0 0,-1 0 0 0 0,0 0 1 0 0,1 0-1 0 0,-1 1 1 0 0,0-1-1 0 0,0 1 1 0 0,0-1-1 0 0,1 1 0 0 0,-1 0 1 0 0,0-1-1 0 0,0 1 1 0 0,0 0-1 0 0,0 0 0 0 0,0 0 1 0 0,0 1-1 0 0,1-1 1 0 0,-1 0-1 0 0,0 1 1 0 0,0-1-1 0 0,0 1 0 0 0,0 0 1 0 0,1-1-1 0 0,-1 1 1 0 0,0 0-1 0 0,1 0 0 0 0,-1 0 1 0 0,1 0-1 0 0,-1 0 1 0 0,1 1-1 0 0,-1-1 0 0 0,1 0 1 0 0,0 1-1 0 0,0-1 1 0 0,0 1-1 0 0,0-1 1 0 0,0 1-1 0 0,0 0 0 0 0,0-1 1 0 0,0 1-1 0 0,0 0 1 0 0,1-1-1 0 0,-1 1 0 0 0,1 0 1 0 0,-1 0-1 0 0,1 0 1 0 0,0 0-1 0 0,0 0 1 0 0,0 1-2 0 0,-11 102 137 0 0,14-86-66 0 0,1 1-1 0 0,1 0 1 0 0,0-1 0 0 0,2 0 0 0 0,0 0-1 0 0,1-1 1 0 0,1 0 0 0 0,0 0-1 0 0,2-1 1 0 0,0 0 0 0 0,1-1 0 0 0,0 0-1 0 0,1-1 1 0 0,1-1 0 0 0,1 0 0 0 0,0 0-1 0 0,0-2 1 0 0,1 0 0 0 0,1-1 0 0 0,0 0-1 0 0,16 6-70 0 0,-7-6 80 0 0,0-1-1 0 0,1-2 1 0 0,0-1-1 0 0,0-1 1 0 0,1-1-1 0 0,-1-1 1 0 0,1-2-1 0 0,0-1 1 0 0,0-1-1 0 0,11-2-79 0 0,-32 2-34 0 0,1-1 0 0 0,-1 0 0 0 0,0-1 0 0 0,1 1 0 0 0,-1-2 0 0 0,0 1 0 0 0,0-1 0 0 0,0 0 0 0 0,0 0 0 0 0,-1 0 0 0 0,1-1 0 0 0,-1 0 0 0 0,0-1 0 0 0,0 0 0 0 0,-1 1 0 0 0,1-2 0 0 0,-1 1 0 0 0,0-1 0 0 0,0 1 0 0 0,-1-1 0 0 0,0-1 0 0 0,0 1 0 0 0,0-1 0 0 0,-1 1 0 0 0,3-7 34 0 0,1-7-102 0 0,0 0 0 0 0,-1-1 0 0 0,-1 1-1 0 0,0-1 1 0 0,-2 0 0 0 0,-1 0 0 0 0,0-1 0 0 0,-2-9 102 0 0,0 31-53 0 0,0 0-130 0 0,0 28-637 0 0,-2-21 887 0 0,1 1 0 0 0,0 0 0 0 0,0-1 0 0 0,1 1 0 0 0,0 0 0 0 0,0 0 0 0 0,1 0 0 0 0,0-1 0 0 0,0 1 0 0 0,1 0 0 0 0,0-1 0 0 0,0 1 0 0 0,1-1 0 0 0,0 0 0 0 0,0 0 0 0 0,1 0 0 0 0,0 0 0 0 0,0 0 0 0 0,0-1-1 0 0,1 0 1 0 0,0 0 0 0 0,1 0 0 0 0,-1 0 0 0 0,1-1 0 0 0,0 0 0 0 0,0 0 0 0 0,0-1 0 0 0,1 0 0 0 0,0 0 0 0 0,0 0 0 0 0,0-1 0 0 0,5 2-67 0 0,5-2 5 0 0,0-2-1 0 0,0 0 1 0 0,0-1-1 0 0,0 0 1 0 0,0-2-1 0 0,0 0 0 0 0,0 0 1 0 0,-1-2-1 0 0,1 0 1 0 0,-1-1-1 0 0,0-1 1 0 0,0 0-1 0 0,-1-1 1 0 0,1-1-1 0 0,-2 0 1 0 0,1-1-1 0 0,-1-1 1 0 0,-1 0-1 0 0,1-1 1 0 0,-2 0-1 0 0,0-1 1 0 0,0-1-1 0 0,-1 1 1 0 0,0-2-1 0 0,-2 0 1 0 0,1 0-1 0 0,-2-1 0 0 0,1-1-3 0 0,8-3-603 0 0,-18 51-407 0 0,0-5 1350 0 0,1-18-287 0 0,0 1-1 0 0,0-1 1 0 0,1 1-1 0 0,0-1 1 0 0,1 1 0 0 0,0-1-1 0 0,1 0 1 0 0,0 0 0 0 0,0 0-1 0 0,1 0 1 0 0,0-1 0 0 0,0 1-1 0 0,1-1 1 0 0,0 0-1 0 0,1 0 1 0 0,0-1 0 0 0,0 0-1 0 0,1 0 1 0 0,-1 0 0 0 0,1-1-1 0 0,1 0 1 0 0,-1 0-1 0 0,1-1 1 0 0,0 1 0 0 0,1-2-1 0 0,-1 1 1 0 0,1-2 0 0 0,0 1-1 0 0,0-1 1 0 0,0 0 0 0 0,0-1-1 0 0,0 0 1 0 0,1 0-1 0 0,-1-1 1 0 0,0 0 0 0 0,1-1-1 0 0,2 0-53 0 0,5-1-13 0 0,0 0-1 0 0,0-1 0 0 0,0-1 0 0 0,0-1 0 0 0,0 0 1 0 0,-1-2-1 0 0,0 1 0 0 0,0-2 0 0 0,0 0 1 0 0,-1-1-1 0 0,0-1 0 0 0,-1 0 0 0 0,0 0 0 0 0,0-2 1 0 0,-1 0-1 0 0,0 0 0 0 0,-1-2 0 0 0,-1 1 0 0 0,1-1 1 0 0,-2-1-1 0 0,0 0 0 0 0,-1 0 0 0 0,0-1 1 0 0,-1 0-1 0 0,-1-1 0 0 0,0 0 0 0 0,-1 0 0 0 0,-1 0 1 0 0,-1-1-1 0 0,2-13 14 0 0,-3 18-853 0 0,-1 22 437 0 0,2 48 373 0 0,-1 5 168 0 0,-1-49-164 0 0,0 0 0 0 0,0 0 0 0 0,1 0 0 0 0,1-1 0 0 0,0 1 1 0 0,1-1-1 0 0,1 0 0 0 0,0-1 0 0 0,1 1 0 0 0,0-1 0 0 0,0-1 0 0 0,1 1 0 0 0,1-1 0 0 0,0 0 0 0 0,1-1 1 0 0,0 0-1 0 0,0-1 0 0 0,12 8 39 0 0,31 10-3945 0 0,8-9-3522 0 0,-43-16-2195 0 0</inkml:trace>
  <inkml:trace contextRef="#ctx0" brushRef="#br0" timeOffset="9509.819">24733 11278 19740 0 0,'0'0'368'0'0,"0"0"-125"0"0,0 0-228 0 0,0 0-418 0 0,0 0-249 0 0,0 0-15 0 0,0 0 139 0 0,0 0 337 0 0,0 0 210 0 0,0 0 60 0 0,0 0 51 0 0,9 34 33 0 0,44 185 218 0 0,-37-123-129 0 0,5 0-1 0 0,4-2 0 0 0,4 0 0 0 0,4-2 1 0 0,4-2-1 0 0,4-1 0 0 0,26 39-251 0 0,-43-97 79 0 0,-19-30 2654 0 0,32-135-4224 0 0,-33 128 1387 0 0,0 0 0 0 0,0 1 1 0 0,1-1-1 0 0,-1 1 0 0 0,1 0 1 0 0,0 1-1 0 0,1-1 1 0 0,-1 1-1 0 0,1 0 0 0 0,0 0 1 0 0,0 1-1 0 0,0 0 0 0 0,0 0 1 0 0,1 0-1 0 0,-1 1 0 0 0,1 0 1 0 0,-1 0-1 0 0,1 0 1 0 0,0 1-1 0 0,0 0 0 0 0,0 1 1 0 0,0-1-1 0 0,5 2 104 0 0,162 24-1102 0 0,-154-18 1091 0 0,0 1 1 0 0,0 0 0 0 0,-1 2 0 0 0,0 0-1 0 0,-1 2 1 0 0,0 0 0 0 0,-1 1 0 0 0,-1 0-1 0 0,0 1 1 0 0,3 4 10 0 0,-14-13 28 0 0,-1 0 1 0 0,1 0-1 0 0,-1 0 0 0 0,1 0 0 0 0,-2 1 0 0 0,1 0 0 0 0,-1-1 0 0 0,1 1 1 0 0,-2 1-1 0 0,1-1 0 0 0,-1 0 0 0 0,0 1 0 0 0,0-1 0 0 0,0 1 1 0 0,-1 0-1 0 0,0-1 0 0 0,-1 1 0 0 0,1 0 0 0 0,-1 0 0 0 0,-1-1 1 0 0,1 1-1 0 0,-1 0 0 0 0,0 0 0 0 0,-1-1 0 0 0,0 1 0 0 0,0-1 0 0 0,0 1 1 0 0,-1-1-1 0 0,1 0 0 0 0,-2 0 0 0 0,1 0 0 0 0,-1 0 0 0 0,-2 3-28 0 0,-3 1 81 0 0,0 0-1 0 0,-1-1 1 0 0,0 0-1 0 0,-1 0 1 0 0,0-1-1 0 0,0-1 1 0 0,0 0-1 0 0,-1 0 1 0 0,0-1-1 0 0,-1 0 0 0 0,1-2 1 0 0,-1 1-1 0 0,0-1 1 0 0,0-1-1 0 0,0 0 1 0 0,-1-1-1 0 0,1-1 1 0 0,-1 0-1 0 0,1 0 1 0 0,-14-2-81 0 0,-8-1 153 0 0,1-1 0 0 0,-1-2 0 0 0,1-2 0 0 0,0 0 0 0 0,1-3 0 0 0,0 0 0 0 0,-21-11-153 0 0,45 17-326 0 0,-104-53 1065 0 0,81 30-3552 0 0,7-4-4502 0 0,18 20-3296 0 0</inkml:trace>
  <inkml:trace contextRef="#ctx0" brushRef="#br0" timeOffset="11028.121">25883 11895 21341 0 0,'0'0'256'0'0,"0"0"-111"0"0,0 0-258 0 0,0 0-315 0 0,0 0-261 0 0,0 0-144 0 0,0 0 51 0 0,0 0 202 0 0,0 0 235 0 0,0 0 178 0 0,0 0 71 0 0,0 0 11 0 0,26 12-655 0 0,167-1-10020 0 0,-127-13 9152 0 0,16-2 1723 0 0,-2 1 5928 0 0,-87 24-4098 0 0,6-19-1840 0 0,-62 120 2822 0 0,52-100-2810 0 0,0 1-1 0 0,1 1 0 0 0,2 0 0 0 0,0 0 0 0 0,1 0 0 0 0,2 1 0 0 0,1 0 1 0 0,0 0-1 0 0,2 1 0 0 0,1-1 0 0 0,2 17-116 0 0,0-37 33 0 0,0 0 0 0 0,1 1 0 0 0,-1-1 0 0 0,1 0 0 0 0,0 0 0 0 0,1 0 0 0 0,-1-1 0 0 0,1 1 0 0 0,0-1 0 0 0,0 1 0 0 0,1-1 0 0 0,-1 0 0 0 0,1 0 0 0 0,0 0 0 0 0,0-1 0 0 0,0 1 0 0 0,0-1 0 0 0,1 0 0 0 0,0 0 1 0 0,-1-1-1 0 0,1 1 0 0 0,0-1 0 0 0,0 0 0 0 0,0 0 0 0 0,0-1 0 0 0,1 0 0 0 0,-1 1 0 0 0,5-1-33 0 0,154 10-1931 0 0,-161-11 1866 0 0,149-29-1411 0 0,9-1 6254 0 0,-70 102-3311 0 0,-77-67-1390 0 0,1-2 0 0 0,-1 0-1 0 0,1 0 1 0 0,0-1 0 0 0,0-1 0 0 0,0-1 0 0 0,-1 0 0 0 0,1 0-1 0 0,0-2 1 0 0,0 0 0 0 0,0-1 0 0 0,-1 0 0 0 0,0-1-1 0 0,1 0 1 0 0,-1-2 0 0 0,-1 1 0 0 0,1-2 0 0 0,-1 0-1 0 0,0 0 1 0 0,-1-2 0 0 0,0 1 0 0 0,0-1 0 0 0,-1-1-1 0 0,0 0 1 0 0,0-1 0 0 0,-1 0 0 0 0,1-2-77 0 0,-5 8-83 0 0,0-1 1 0 0,-1 1-1 0 0,1-1 1 0 0,-1 0-1 0 0,0-1 1 0 0,0 1-1 0 0,-1-1 1 0 0,0 0-1 0 0,0 0 1 0 0,-1 0-1 0 0,0-1 1 0 0,0 1-1 0 0,-1-1 1 0 0,1 0-1 0 0,-2 0 1 0 0,1 0-1 0 0,-1 0 1 0 0,0 0-1 0 0,-1 0 1 0 0,0 0-1 0 0,0 0 1 0 0,-1 0-1 0 0,0 0 1 0 0,0 0-1 0 0,-1 1 1 0 0,0-1-1 0 0,-1 0 1 0 0,1 1-1 0 0,-1-1 1 0 0,-1 1-1 0 0,1 0 1 0 0,-2 0-1 0 0,1 0 1 0 0,0 0-1 0 0,-1 1 1 0 0,0 0-1 0 0,-5-4 83 0 0,-8-1 4 0 0,-1 1-1 0 0,0 0 1 0 0,-1 2-1 0 0,0 0 1 0 0,0 2 0 0 0,-1 0-1 0 0,0 1 1 0 0,0 1-1 0 0,0 1 1 0 0,-1 1-1 0 0,1 1 1 0 0,0 1-1 0 0,-1 0 1 0 0,1 2 0 0 0,0 0-1 0 0,-1 2 1 0 0,1 0-1 0 0,1 2 1 0 0,-1 0-1 0 0,1 1 1 0 0,0 1-1 0 0,1 1 1 0 0,0 0 0 0 0,0 2-1 0 0,1 0 1 0 0,0 1-1 0 0,-6 7-3 0 0,13-12 14 0 0,1 1 1 0 0,0 0-1 0 0,0 0 0 0 0,1 1 1 0 0,0 0-1 0 0,1 0 0 0 0,0 1 0 0 0,1 1 1 0 0,0-1-1 0 0,0 1 0 0 0,1 0 0 0 0,0 1 1 0 0,1-1-1 0 0,1 1 0 0 0,0 0 1 0 0,0 0-1 0 0,1 1 0 0 0,1-1 0 0 0,0 1 1 0 0,0 2-15 0 0,6-9 55 0 0,0 0 0 0 0,0 0 1 0 0,0 0-1 0 0,0-1 1 0 0,1 0-1 0 0,0 0 0 0 0,0 0 1 0 0,1-1-1 0 0,-1 0 0 0 0,1 0 1 0 0,0 0-1 0 0,0 0 1 0 0,0-1-1 0 0,1 0 0 0 0,-1-1 1 0 0,1 1-1 0 0,0-1 0 0 0,-1 0 1 0 0,1-1-1 0 0,0 0 1 0 0,0 0-1 0 0,0 0 0 0 0,0-1 1 0 0,0 0-1 0 0,0 0 0 0 0,0-1 1 0 0,0 0-1 0 0,5-1-55 0 0,-9 2 5 0 0,85-3 51 0 0,0-4 0 0 0,0-4 0 0 0,-1-4 0 0 0,-1-3 0 0 0,18-9-56 0 0,-107 76-660 0 0,-4-21 662 0 0,6-26 13 0 0,-1 0-1 0 0,0 1 0 0 0,1-1 0 0 0,0 1 1 0 0,-1 0-1 0 0,1-1 0 0 0,0 1 0 0 0,1 0 0 0 0,-1 0 1 0 0,0 0-1 0 0,1 0 0 0 0,-1-1 0 0 0,1 1 1 0 0,0 0-1 0 0,0 0 0 0 0,0 0 0 0 0,0 0 1 0 0,1 0-1 0 0,-1 0 0 0 0,1 0 0 0 0,0-1 1 0 0,0 1-1 0 0,0 0 0 0 0,0 0 0 0 0,0-1 1 0 0,0 1-1 0 0,1-1 0 0 0,-1 1 0 0 0,1-1 1 0 0,0 1-1 0 0,0-1 0 0 0,0 0 0 0 0,0 0 1 0 0,0 0-1 0 0,0 0 0 0 0,1 0 0 0 0,-1-1 1 0 0,1 1-1 0 0,-1-1 0 0 0,1 1 0 0 0,-1-1 1 0 0,1 0-1 0 0,0 0 0 0 0,2 0-14 0 0,15-2-236 0 0,1 0 1 0 0,0-2-1 0 0,-1-1 1 0 0,1 0-1 0 0,-1-2 1 0 0,0 0-1 0 0,-1-1 1 0 0,1-1-1 0 0,-2-1 1 0 0,1-1-1 0 0,-1 0 1 0 0,0-1-1 0 0,-1-1 1 0 0,-1-1-1 0 0,0 0 0 0 0,-1-1 1 0 0,0-1-1 0 0,3-5 236 0 0,47-94-598 0 0,-51 29 3634 0 0,-14 84-2756 0 0,0 1-210 0 0,0 0-170 0 0,-2 43-159 0 0,0-35 322 0 0,0 0 0 0 0,0 0 0 0 0,1 1 0 0 0,0-1 0 0 0,1 0 0 0 0,0 1 0 0 0,0-1 0 0 0,1 1 0 0 0,0-1 0 0 0,0 0 0 0 0,1 1 0 0 0,0-1-1 0 0,1 0 1 0 0,0 0 0 0 0,0 0 0 0 0,0-1 0 0 0,1 1 0 0 0,0-1 0 0 0,1 0 0 0 0,0 0 0 0 0,0 0 0 0 0,0-1 0 0 0,1 1 0 0 0,0-1 0 0 0,0-1 0 0 0,0 1 0 0 0,1-1 0 0 0,5 3-63 0 0,-2-3-393 0 0,0 0-1 0 0,1-1 1 0 0,0 0 0 0 0,0-1-1 0 0,0 0 1 0 0,0-1 0 0 0,0 0-1 0 0,0-1 1 0 0,1 0-1 0 0,-1 0 1 0 0,0-2 0 0 0,1 1-1 0 0,-1-1 1 0 0,0-1 0 0 0,0 0-1 0 0,0-1 1 0 0,0 0 0 0 0,0 0-1 0 0,0-1 1 0 0,5-4 393 0 0,-11 6-104 0 0,-4 1 94 0 0,1-1 0 0 0,0 1 0 0 0,-1 0 0 0 0,1 0 0 0 0,0 0 0 0 0,0-1 0 0 0,0 2-1 0 0,0-1 1 0 0,0 0 0 0 0,0 0 0 0 0,0 1 0 0 0,0-1 0 0 0,0 1 0 0 0,0-1 0 0 0,0 1 0 0 0,1 0 0 0 0,-1 0 0 0 0,0 0 0 0 0,0 0 0 0 0,0 0 0 0 0,0 1 0 0 0,0-1 0 0 0,0 1 0 0 0,1-1 0 0 0,-1 1-1 0 0,0 0 1 0 0,0 0 0 0 0,-1 0 0 0 0,1 0 0 0 0,0 0 0 0 0,0 0 0 0 0,0 0 0 0 0,-1 1 0 0 0,1-1 0 0 0,0 1 0 0 0,-1-1 0 0 0,1 2 10 0 0,1 6 210 0 0,-3-3-123 0 0,1-1 1 0 0,0 0-1 0 0,0 0 1 0 0,0 0-1 0 0,1 0 0 0 0,-1 0 1 0 0,1 0-1 0 0,1 0 1 0 0,-1-1-1 0 0,1 1 0 0 0,-1-1 1 0 0,1 1-1 0 0,1-1 1 0 0,-1 0-1 0 0,0 0 0 0 0,1-1 1 0 0,0 1-1 0 0,0-1 1 0 0,0 0-1 0 0,0 1 1 0 0,1-2-1 0 0,-1 1 0 0 0,5 1-87 0 0,125 35-7251 0 0,-87-34 8739 0 0,-1-3 4634 0 0,59 15-1584 0 0,-95-18-4541 0 0,1 0 0 0 0,0-1 0 0 0,0 0 0 0 0,-1-1 1 0 0,1 0-1 0 0,-1-1 0 0 0,0 0 0 0 0,0-1 0 0 0,0 0 0 0 0,-1 0 0 0 0,0-1 0 0 0,0 0 0 0 0,0-1 0 0 0,-1 0 0 0 0,0 0 0 0 0,0-1 0 0 0,-1 0 0 0 0,0 0 0 0 0,0-1 0 0 0,-1 0 0 0 0,0 0 0 0 0,0-1 0 0 0,-1 1 0 0 0,-1-1 0 0 0,1 0 0 0 0,-2-1 0 0 0,1 1 0 0 0,-1 0 0 0 0,-1-1 0 0 0,0-2 3 0 0,-2 10-57 0 0,-1-1 1 0 0,0 1-1 0 0,0 0 1 0 0,0-1-1 0 0,-1 1 1 0 0,1 0-1 0 0,-1 0 0 0 0,0 0 1 0 0,1 0-1 0 0,-1 1 1 0 0,-1-1-1 0 0,1 0 1 0 0,0 1-1 0 0,-1-1 0 0 0,1 1 1 0 0,-1 0-1 0 0,1 0 1 0 0,-1 0-1 0 0,0 0 1 0 0,0 0-1 0 0,0 1 0 0 0,0-1 1 0 0,-1 1-1 0 0,1 0 1 0 0,0 0-1 0 0,0 0 1 0 0,-1 1-1 0 0,1-1 1 0 0,-1 1-1 0 0,1-1 0 0 0,-2 1 57 0 0,-113-5-205 0 0,98 6 227 0 0,0 2-1 0 0,0 0 1 0 0,0 1 0 0 0,1 1 0 0 0,-1 1-1 0 0,1 1 1 0 0,1 0 0 0 0,-1 2 0 0 0,2 0-1 0 0,-1 1 1 0 0,1 0 0 0 0,0 2-1 0 0,1 0 1 0 0,1 1 0 0 0,0 0 0 0 0,0 1-1 0 0,-8 12-21 0 0,21-22 57 0 0,-1-1-1 0 0,1 1 1 0 0,0-1-1 0 0,0 1 1 0 0,0 0-1 0 0,0 0 1 0 0,0 0-1 0 0,1 0 1 0 0,0 0-1 0 0,0 0 1 0 0,0 0-1 0 0,1 0 1 0 0,-1 1-1 0 0,1-1 1 0 0,0 0-1 0 0,0 0 1 0 0,0 1 0 0 0,1-1-1 0 0,-1 0 1 0 0,1 0-1 0 0,0 0 1 0 0,1 1-1 0 0,-1-1 1 0 0,1 0-1 0 0,-1-1 1 0 0,1 1-1 0 0,0 0 1 0 0,1 0-1 0 0,-1-1 1 0 0,1 1-1 0 0,-1-1 1 0 0,1 0-1 0 0,0 0 1 0 0,0 0-1 0 0,0 0 1 0 0,1-1-1 0 0,-1 1 1 0 0,1-1-1 0 0,0 1-56 0 0,158 72 1400 0 0,-43-45-1486 0 0,1-5 0 0 0,120 9 86 0 0,-136-23-3464 0 0,-2-1-3298 0 0,-82-8 4997 0 0,3 0-8557 0 0</inkml:trace>
  <inkml:trace contextRef="#ctx0" brushRef="#br0" timeOffset="17880.376">20252 3110 8706 0 0,'0'0'2295'0'0,"0"0"27"0"0,0 0-307 0 0,0 0-427 0 0,0 0-426 0 0,0 0-434 0 0,0 0-348 0 0,0 0-203 0 0,0 0-82 0 0,0 0 29 0 0,0 0 63 0 0,0 0 37 0 0,38-9-1 0 0,123-29-17 0 0,-5 28 124 0 0,935 78 601 0 0,1006-29-515 0 0,-1906-39-559 0 0,-346 23-1547 0 0,-87 14-1978 0 0,85-10-4521 0 0,117-19-230 0 0</inkml:trace>
  <inkml:trace contextRef="#ctx0" brushRef="#br0" timeOffset="18446.291">21570 3733 6161 0 0,'0'0'2039'0'0,"0"0"-149"0"0,0 0-500 0 0,0 0-325 0 0,0 0-254 0 0,0 0-267 0 0,0 0-242 0 0,0 0-238 0 0,0 0-198 0 0,0 0-122 0 0,0 0-4 0 0,0 0 79 0 0,0 0 136 0 0,-1-3 151 0 0,-4 0-59 0 0,0 0 0 0 0,-1 0-1 0 0,1 1 1 0 0,-1 0 0 0 0,1 0-1 0 0,-1 0 1 0 0,0 1 0 0 0,1 0-1 0 0,-1 0 1 0 0,0 0 0 0 0,0 1-1 0 0,0 0 1 0 0,0 0 0 0 0,0 1-1 0 0,0-1 1 0 0,0 1 0 0 0,1 1-1 0 0,-1-1 1 0 0,0 1 0 0 0,1 0-1 0 0,-1 0 1 0 0,-1 1-47 0 0,-4 0 0 0 0,-93 17 46 0 0,2 5 0 0 0,1 5-1 0 0,1 4 1 0 0,2 5 0 0 0,1 3 0 0 0,-36 26-46 0 0,109-56 37 0 0,1 2 1 0 0,0 1 0 0 0,2 1-1 0 0,-1 0 1 0 0,2 2 0 0 0,0 0-1 0 0,2 2 1 0 0,0 0 0 0 0,1 0-1 0 0,1 2 1 0 0,0 0 0 0 0,2 1-1 0 0,1 1 1 0 0,1 0 0 0 0,1 0-1 0 0,1 1 1 0 0,1 1 0 0 0,1-1-1 0 0,2 2 1 0 0,0-1 0 0 0,2 0-1 0 0,1 1 1 0 0,1 0 0 0 0,1 0-1 0 0,3 25-37 0 0,1-35 72 0 0,1 0-1 0 0,1-1 1 0 0,1 1-1 0 0,0-1 0 0 0,1 0 1 0 0,1-1-1 0 0,0 0 1 0 0,1 0-1 0 0,1-1 0 0 0,0 0 1 0 0,1 0-1 0 0,1-1 1 0 0,0-1-1 0 0,0 0 0 0 0,1-1 1 0 0,1 0-1 0 0,13 8-71 0 0,6 2 190 0 0,1-1-1 0 0,0-1 1 0 0,2-2-1 0 0,0-2 1 0 0,1-1-1 0 0,0-2 1 0 0,14 2-190 0 0,17 3 234 0 0,1-3-1 0 0,0-3 1 0 0,0-2 0 0 0,1-4 0 0 0,0-3-1 0 0,0-3 1 0 0,0-4 0 0 0,-1-2 0 0 0,1-3-1 0 0,-2-3 1 0 0,8-5-234 0 0,-49 11 247 0 0,0-2 0 0 0,-1-1-1 0 0,0 0 1 0 0,-1-2 0 0 0,0-1-1 0 0,-1-1 1 0 0,0-1 0 0 0,-2-1 0 0 0,1-2-1 0 0,-2 0 1 0 0,0-1 0 0 0,-2 0-1 0 0,0-2 1 0 0,-1 0 0 0 0,9-15-247 0 0,-17-1-477 0 0,-17 57-5421 0 0,5 24-4292 0 0,2-33 2203 0 0</inkml:trace>
  <inkml:trace contextRef="#ctx0" brushRef="#br0" timeOffset="18846.281">22486 4828 21381 0 0,'0'0'356'0'0,"0"0"21"0"0,0 0-129 0 0,0 0-213 0 0,0 0-255 0 0,0 0-180 0 0,0 0-112 0 0,0 0-27 0 0,0 0 41 0 0,0 0 50 0 0,0 0 56 0 0,35-2 93 0 0,216-7 25 0 0,-212 8 346 0 0,-25-1-48 0 0,-1 1 1 0 0,1 0-1 0 0,0 1 1 0 0,-1 0-1 0 0,1 1 1 0 0,-1 1-1 0 0,1 0 1 0 0,-1 1-1 0 0,0 0 1 0 0,0 1-1 0 0,0 0 1 0 0,0 1-1 0 0,-1 1 1 0 0,0 0-1 0 0,0 1 1 0 0,4 3-25 0 0,-14-8-29 0 0,0 0 0 0 0,0 1 0 0 0,0-1 0 0 0,-1 1 0 0 0,1 0 0 0 0,-1-1 0 0 0,0 1 0 0 0,1 0 0 0 0,-1 0 0 0 0,-1 0 0 0 0,1 0 0 0 0,0 0 0 0 0,-1 0 0 0 0,1 0 0 0 0,-1 0 0 0 0,0 0 0 0 0,0 0 0 0 0,0 0 1 0 0,0 0-1 0 0,-1 0 0 0 0,1 0 0 0 0,-1 0 0 0 0,0 0 0 0 0,0 0 0 0 0,0 0 0 0 0,0 0 0 0 0,0 0 0 0 0,-1-1 0 0 0,1 1 0 0 0,-1-1 0 0 0,0 1 0 0 0,0-1 0 0 0,0 1 0 0 0,0-1 29 0 0,-80 81 316 0 0,70-73-271 0 0,-48 40 180 0 0,39-36-121 0 0,1 1 0 0 0,1 0 0 0 0,1 2-1 0 0,0 0 1 0 0,1 1 0 0 0,1 1 0 0 0,0 1-1 0 0,2 0 1 0 0,0 1 0 0 0,2 0 0 0 0,-9 21-104 0 0,21-37 97 0 0,1 0 0 0 0,-1 0 1 0 0,2 1-1 0 0,-1-1 0 0 0,0 0 1 0 0,1 0-1 0 0,0 0 0 0 0,0 0 1 0 0,1-1-1 0 0,-1 1 0 0 0,1-1 1 0 0,0 1-1 0 0,0-1 0 0 0,1 0 1 0 0,-1 0-1 0 0,1 0 0 0 0,0 0 1 0 0,0-1-1 0 0,0 0 0 0 0,0 0 1 0 0,1 0-1 0 0,0 0 0 0 0,-1-1 1 0 0,1 1-1 0 0,0-1 0 0 0,0 0 1 0 0,0-1-1 0 0,0 1 0 0 0,0-1 1 0 0,0 0-1 0 0,1 0 0 0 0,-1-1 1 0 0,0 0-1 0 0,1 0 0 0 0,-1 0 1 0 0,1 0-98 0 0,6 2 66 0 0,125 23 383 0 0,2-6 0 0 0,0-6 1 0 0,1-7-1 0 0,38-6-449 0 0,-140 0 44 0 0,93-1-56 0 0,264 20-1493 0 0,-324-1-1888 0 0,-25-1-5889 0 0,-27-9-1959 0 0</inkml:trace>
  <inkml:trace contextRef="#ctx0" brushRef="#br0" timeOffset="15426.499">21507 1118 9730 0 0,'0'0'1512'0'0,"0"0"-270"0"0,0 0-538 0 0,0 0-352 0 0,0 0-160 0 0,0 0-86 0 0,0 0-38 0 0,0 0-16 0 0,34-6-24 0 0,109-20-7 0 0,7 34 111 0 0,-130-3 32 0 0,0-2 1 0 0,0 0-1 0 0,0-1 1 0 0,0-1-1 0 0,0 0 1 0 0,1-2-1 0 0,-1-1 1 0 0,0 0-1 0 0,0-1 1 0 0,0-1-1 0 0,-1-1 0 0 0,1-1 1 0 0,-1-1-1 0 0,-1-1 1 0 0,1 0-1 0 0,-1-1 1 0 0,0-1-1 0 0,-1-1 1 0 0,14-11-165 0 0,-28 19-14 0 0,-1 0 0 0 0,0-1 1 0 0,0 0-1 0 0,0 1 0 0 0,0-1 0 0 0,-1 0 1 0 0,1 0-1 0 0,-1 1 0 0 0,0-1 1 0 0,0 0-1 0 0,0 0 0 0 0,-1 0 0 0 0,1-1 1 0 0,-1 1-1 0 0,0 0 0 0 0,0 0 1 0 0,-1 0-1 0 0,1 0 0 0 0,-1 0 0 0 0,0 0 1 0 0,0 0-1 0 0,0 0 0 0 0,-1 0 0 0 0,1 0 1 0 0,-1 1-1 0 0,0-1 0 0 0,0 0 1 0 0,0 1-1 0 0,0 0 0 0 0,-1-1 0 0 0,1 1 1 0 0,-1 0-1 0 0,0 0 0 0 0,0 1 1 0 0,0-1-1 0 0,0 0 0 0 0,-1 1 0 0 0,1 0 1 0 0,-1 0-1 0 0,1 0 0 0 0,-1 0 1 0 0,0 1-1 0 0,0-1 0 0 0,0 1 0 0 0,0 0 1 0 0,0 0-1 0 0,0 0 0 0 0,0 1 1 0 0,-3-1 13 0 0,-32-5-62 0 0,-1 2 1 0 0,0 1 0 0 0,0 3 0 0 0,0 1-1 0 0,0 1 1 0 0,0 3 0 0 0,0 1 0 0 0,1 2 0 0 0,0 1-1 0 0,-29 13 62 0 0,11-6 55 0 0,1 3-1 0 0,1 3 1 0 0,0 2 0 0 0,2 2-1 0 0,1 2 1 0 0,2 3-1 0 0,0 2 1 0 0,3 2-1 0 0,-7 8-54 0 0,32-22 24 0 0,0 0 0 0 0,2 1 0 0 0,0 2 0 0 0,1 0 0 0 0,2 1 0 0 0,0 0 0 0 0,2 2 0 0 0,1 0 0 0 0,1 0 0 0 0,-4 15-24 0 0,9-17 54 0 0,1 1 0 0 0,1-1 0 0 0,1 1 0 0 0,2 1 0 0 0,0-1 0 0 0,2 0 0 0 0,1 1 0 0 0,2 8-54 0 0,0-16 77 0 0,1-1-1 0 0,1 1 1 0 0,1 0-1 0 0,0-1 1 0 0,2 0-1 0 0,0 0 1 0 0,1-1-1 0 0,0 0 1 0 0,2 0-1 0 0,0-1 1 0 0,1-1-1 0 0,0 1 1 0 0,1-2-1 0 0,1 1 1 0 0,0-2-1 0 0,1 0 1 0 0,1 0-1 0 0,0-2 1 0 0,0 0-1 0 0,1 0 1 0 0,1-1-1 0 0,9 3-76 0 0,21 10 291 0 0,0-2-1 0 0,1-2 0 0 0,1-2 0 0 0,1-2 0 0 0,0-3 0 0 0,1-1 0 0 0,39 1-290 0 0,-47-5 221 0 0,-1-1-1 0 0,1-3 0 0 0,0-1 0 0 0,0-3 0 0 0,0-1 0 0 0,0-2 1 0 0,-1-2-1 0 0,0-2 0 0 0,0-1 0 0 0,0-3 0 0 0,-2-1 0 0 0,19-10-220 0 0,-12-26 1003 0 0,-87 52-3374 0 0,-59 53-1674 0 0,56 6-7028 0 0,41-50 4061 0 0</inkml:trace>
  <inkml:trace contextRef="#ctx0" brushRef="#br0" timeOffset="17386.277">22872 2059 13811 0 0,'0'0'1878'0'0,"0"0"-553"0"0,0 0-894 0 0,0 0-898 0 0,0 0-456 0 0,0 0-26 0 0,0 0 227 0 0,0 0 466 0 0,0 0 224 0 0,0 0 55 0 0,0 0 20 0 0,0 0-2 0 0,2 36 2 0 0,3 112 11 0 0,-16 62 337 0 0,31-102 667 0 0,7-69-6218 0 0,-24-36 1464 0 0,-1 0-3197 0 0</inkml:trace>
  <inkml:trace contextRef="#ctx0" brushRef="#br0" timeOffset="14610.887">17233 2293 0 0 0,'0'0'1759'0'0,"0"0"-915"0"0,0 0-422 0 0,0 0-148 0 0,0 0-32 0 0,0 0 66 0 0,0 0 143 0 0,0 0 185 0 0,0 0 131 0 0,0 0 45 0 0,0 0-9 0 0,-25 4-97 0 0,-75 12-121 0 0,99-16-560 0 0,0 0 1 0 0,-1-1-1 0 0,1 1 1 0 0,0 0 0 0 0,0 0-1 0 0,0 0 1 0 0,0 0-1 0 0,0 0 1 0 0,0 1 0 0 0,0-1-1 0 0,-1 0 1 0 0,1 0 0 0 0,0 1-1 0 0,0-1 1 0 0,0 1-1 0 0,0-1 1 0 0,0 1 0 0 0,0-1-1 0 0,0 1 1 0 0,0-1 0 0 0,1 1-1 0 0,-1 0 1 0 0,0 0-1 0 0,0-1 1 0 0,0 1 0 0 0,1 0-1 0 0,-1 0 1 0 0,0 0-1 0 0,1 0 1 0 0,-1 0 0 0 0,1 0-1 0 0,-1 0 1 0 0,1 0 0 0 0,0 0-1 0 0,-1 0 1 0 0,1 0-1 0 0,0 0 1 0 0,0 0 0 0 0,-1 1-1 0 0,1-1 1 0 0,0 0 0 0 0,0 0-1 0 0,0 0 1 0 0,0 0-1 0 0,1 0 1 0 0,-1 0 0 0 0,0 0-1 0 0,0 0 1 0 0,1 1-1 0 0,-1-1 1 0 0,1 0-26 0 0,0 4 211 0 0,2-1-14 0 0,-1 0 0 0 0,1 0-1 0 0,0 0 1 0 0,0-1 0 0 0,0 1-1 0 0,0-1 1 0 0,1 0 0 0 0,-1 0-1 0 0,1 0 1 0 0,0 0 0 0 0,0-1-1 0 0,0 0 1 0 0,0 1 0 0 0,1-2-1 0 0,-1 1 1 0 0,0 0 0 0 0,1-1 0 0 0,-1 0-1 0 0,1 0 1 0 0,0 0 0 0 0,-1 0-1 0 0,1-1 1 0 0,0 0 0 0 0,-1 0-1 0 0,1 0 1 0 0,0 0 0 0 0,-1-1-1 0 0,1 0 1 0 0,3-1-197 0 0,10-3 242 0 0,-1 0 0 0 0,0-1 0 0 0,0-1 0 0 0,0-1-1 0 0,-1 0 1 0 0,0-2 0 0 0,-1 1 0 0 0,0-2 0 0 0,-1 0 0 0 0,0-1 0 0 0,0 0-1 0 0,0-2-241 0 0,3-1 136 0 0,26-22-353 0 0,-2-2 1 0 0,-2-2-1 0 0,-1-1 0 0 0,-2-2 1 0 0,-3-2-1 0 0,-1-1 1 0 0,-2-1-1 0 0,-3-2 0 0 0,-2 0 1 0 0,-2-2-1 0 0,-2-1 0 0 0,-2 0 1 0 0,-3-2-1 0 0,-3 0 0 0 0,-1 0 1 0 0,-3-1-1 0 0,-3-1 1 0 0,-1-32 216 0 0,-4 55 49 0 0,-1 0 0 0 0,-1 1 0 0 0,-2-1 0 0 0,-2 1 0 0 0,0-1 0 0 0,-3 2 0 0 0,-1-1 0 0 0,-1 1 0 0 0,-1 0 0 0 0,-2 1 0 0 0,-1 0 0 0 0,-2 2 0 0 0,-1-1 0 0 0,-1 2 0 0 0,-2 0 0 0 0,-4-3-49 0 0,16 22 18 0 0,-1 0 0 0 0,0 1 0 0 0,0 1 0 0 0,-1-1 0 0 0,0 1-1 0 0,0 1 1 0 0,-1 0 0 0 0,0 1 0 0 0,0-1 0 0 0,0 2 0 0 0,-1 0 0 0 0,1 0 0 0 0,-1 1 0 0 0,0 1 0 0 0,0 0 0 0 0,0 0 0 0 0,0 1 0 0 0,0 1 0 0 0,0 0 0 0 0,0 1 0 0 0,-1 0 0 0 0,1 1 0 0 0,0 0 0 0 0,1 1 0 0 0,-1 0 0 0 0,0 1 0 0 0,1 0 0 0 0,0 1 0 0 0,0 0 0 0 0,0 1 0 0 0,1 0-1 0 0,-4 3-17 0 0,-14 12 11 0 0,1 1-1 0 0,1 1 0 0 0,2 1 0 0 0,0 1 1 0 0,1 2-1 0 0,2 0 0 0 0,0 2 0 0 0,2 0 1 0 0,1 1-1 0 0,2 0 0 0 0,1 2 0 0 0,1 0 0 0 0,2 0 1 0 0,1 1-1 0 0,-4 22-10 0 0,-4 38 23 0 0,3 0 1 0 0,4 1-1 0 0,5 0 1 0 0,3 0-1 0 0,5 16-23 0 0,-1-73 55 0 0,1 0 0 0 0,1 0 0 0 0,3 0 0 0 0,0 0-1 0 0,3-1 1 0 0,1 0 0 0 0,1 0 0 0 0,2-1 0 0 0,2-1 0 0 0,1 0 0 0 0,2 0-1 0 0,1-2 1 0 0,1 0 0 0 0,2-1 0 0 0,11 11-55 0 0,-14-18 135 0 0,2 0 1 0 0,0-1-1 0 0,1-1 1 0 0,2-1-1 0 0,0-1 0 0 0,1-1 1 0 0,1-2-1 0 0,1 0 1 0 0,0-1-1 0 0,1-2 0 0 0,1 0 1 0 0,0-2-1 0 0,1-2 1 0 0,0 0-1 0 0,0-2 0 0 0,1-1 1 0 0,0-1-1 0 0,1-2 1 0 0,-1-1-1 0 0,1-1 0 0 0,3-2-135 0 0,-13-6 19 0 0,-1-1-1 0 0,0-1 0 0 0,0-1 0 0 0,-1-1 1 0 0,0-1-1 0 0,-1 0 0 0 0,0-1 0 0 0,-1-1 1 0 0,0-1-1 0 0,-1 0 0 0 0,-1-1 0 0 0,0-1 1 0 0,-1 0-1 0 0,-1-1 0 0 0,0-1 0 0 0,-1 0 1 0 0,-1 0-1 0 0,-1-1 0 0 0,-1-1 0 0 0,-1 0 0 0 0,0 0 1 0 0,3-15-19 0 0,37-172-474 0 0,-48 206-96 0 0,-2 39-2246 0 0,-2 2 2934 0 0,0-26-27 0 0,0 0 0 0 0,1 1 0 0 0,0 0 0 0 0,1-1 0 0 0,1 1 0 0 0,1 0-1 0 0,0 0 1 0 0,0 0 0 0 0,2 0 0 0 0,0 0 0 0 0,1-1 0 0 0,0 1 0 0 0,1-1 0 0 0,0 0 0 0 0,2 0 0 0 0,-1 0 0 0 0,2 0 0 0 0,0-1 0 0 0,0 0 0 0 0,1-1-1 0 0,1 0 1 0 0,0 0 0 0 0,1 0 0 0 0,0-1 0 0 0,1-1 0 0 0,4 4-91 0 0,-5-13 147 0 0,0 0 0 0 0,1-1 0 0 0,-1 0-1 0 0,1-1 1 0 0,-1 0 0 0 0,0 0 0 0 0,0-1 0 0 0,0-1-1 0 0,0 1 1 0 0,0-2 0 0 0,0 1 0 0 0,-1-1 0 0 0,1-1 0 0 0,-1 0-1 0 0,0 0 1 0 0,-1-1 0 0 0,1 0 0 0 0,-1 0 0 0 0,0-1-1 0 0,-1 0 1 0 0,1-1 0 0 0,-1 1 0 0 0,5-9-147 0 0,143-207 155 0 0,-111 269-1512 0 0,-2 5 1518 0 0,3-1-1 0 0,2-2 0 0 0,2-3 0 0 0,2-1 1 0 0,33 18-161 0 0,-1-3-2135 0 0,-26-23-6549 0 0,-41-28-1530 0 0</inkml:trace>
  <inkml:trace contextRef="#ctx0" brushRef="#br0" timeOffset="21720.168">16369 1 17276 0 0,'0'0'304'0'0,"0"0"-16"0"0,0 0-127 0 0,0 0-374 0 0,0 0-658 0 0,0 0-788 0 0,0 0-239 0 0,0 0 218 0 0,0 0 505 0 0,0 0 665 0 0,0 0 266 0 0,0 9 90 0 0,-37 290 425 0 0,16-197-93 0 0,-33 329 893 0 0,18 1 0 0 0,19 2 0 0 0,22 90-1071 0 0,-10 236 1129 0 0,-23 75 2089 0 0,-66 268-3218 0 0,-73 91 2172 0 0,147-969-1452 0 0,81-148-2286 0 0,-14-28-3097 0 0,-14-21-2423 0 0,-24-19-125 0 0</inkml:trace>
  <inkml:trace contextRef="#ctx0" brushRef="#br0" timeOffset="22271.475">16767 7502 10010 0 0,'0'0'1070'0'0,"0"0"-97"0"0,0 0-375 0 0,0 0-217 0 0,0 0-39 0 0,0 0 12 0 0,36-15 32 0 0,121-47 36 0 0,27 24 635 0 0,-135 35-773 0 0,1311-95 3487 0 0,1824 50-2999 0 0,-1024 54 999 0 0,-1356-26-449 0 0,-803 20-1366 0 0,-1 0-37 0 0,-27-11-880 0 0,-71-30-4758 0 0,59 25 20 0 0,9 4-4734 0 0</inkml:trace>
  <inkml:trace contextRef="#ctx0" brushRef="#br0" timeOffset="23221.117">18424 223 14155 0 0,'0'0'411'0'0,"0"0"-181"0"0,0 0-47 0 0,0 0-73 0 0,0 0-250 0 0,0 0-362 0 0,0 0-187 0 0,0 0 135 0 0,0 0 374 0 0,0 0 446 0 0,0 0 232 0 0,31-1-3 0 0,517-7 919 0 0,1779 38 205 0 0,-1938-16-1506 0 0,2242 27 583 0 0,-2307-49-475 0 0,0-14 0 0 0,196-43-221 0 0,-400 36 672 0 0,-119 29-637 0 0,0 0 1 0 0,-1 0-1 0 0,1 0 0 0 0,0 0 1 0 0,-1-1-1 0 0,1 1 1 0 0,0 0-1 0 0,-1-1 1 0 0,1 1-1 0 0,0 0 0 0 0,-1-1 1 0 0,1 1-1 0 0,-1-1 1 0 0,1 1-1 0 0,0-1 1 0 0,-1 1-1 0 0,0-1 0 0 0,1 0 1 0 0,-1 1-1 0 0,1-1 1 0 0,-1 1-1 0 0,0-1 1 0 0,1 0-1 0 0,-1 1 0 0 0,0-1 1 0 0,1 0-1 0 0,-1 0 1 0 0,0 1-1 0 0,0-1 1 0 0,0 0-1 0 0,0 1 0 0 0,0-1 1 0 0,0 0-1 0 0,0 0 1 0 0,0 1-1 0 0,0-1 0 0 0,0 0 1 0 0,0 0-1 0 0,0 1 1 0 0,-1-1-1 0 0,1 0 1 0 0,0 1-1 0 0,-1-1 0 0 0,1 0 1 0 0,0 1-1 0 0,-1-1 1 0 0,1 0-1 0 0,-1 1 1 0 0,1-1-1 0 0,-1 1 0 0 0,1-1 1 0 0,-1 1-1 0 0,1-1 1 0 0,-1 1-1 0 0,1-1 1 0 0,-1 1-1 0 0,0-1 0 0 0,1 1 1 0 0,-1 0-1 0 0,0 0 1 0 0,1-1-1 0 0,-1 1 1 0 0,0 0-1 0 0,0 0 0 0 0,1 0-35 0 0,-47-21-1039 0 0,36 19 960 0 0,-1 1 1 0 0,1 0-1 0 0,0 1 1 0 0,-1 1-1 0 0,1-1 0 0 0,0 2 1 0 0,0 0-1 0 0,-1 0 1 0 0,1 1-1 0 0,1 0 1 0 0,-1 1-1 0 0,0 0 1 0 0,1 1-1 0 0,0 0 0 0 0,0 0 1 0 0,0 1-1 0 0,1 1 1 0 0,0-1-1 0 0,0 2 1 0 0,1-1-1 0 0,0 1 1 0 0,0 0-1 0 0,0 1 0 0 0,1 0 1 0 0,1 0-1 0 0,0 0 1 0 0,0 1-1 0 0,1 0 1 0 0,0 0-1 0 0,0 1 1 0 0,-1 6 78 0 0,-17 51-21 0 0,2 2 0 0 0,4 0 0 0 0,3 1 0 0 0,2 0 0 0 0,4 1 0 0 0,4 0 0 0 0,2 1 0 0 0,7 55 21 0 0,-6-30 57 0 0,44 2260 1491 0 0,30-1222 148 0 0,17 670 68 0 0,-90-1690-1692 0 0,4 1 25 0 0,-5 0 0 0 0,-5 0 0 0 0,-6-1 0 0 0,-4 0 0 0 0,-20 63-97 0 0,34-165 16 0 0,-1-1 0 0 0,-1 1-1 0 0,0-1 1 0 0,0 0 0 0 0,-2 0-1 0 0,1-1 1 0 0,-2 1 0 0 0,1-1 0 0 0,-2-1-1 0 0,0 1 1 0 0,0-1 0 0 0,-1 0 0 0 0,0-1-1 0 0,-1 0 1 0 0,0-1 0 0 0,0 0 0 0 0,-1 0-1 0 0,-1-1 1 0 0,1-1 0 0 0,-8 4-16 0 0,6-10-1889 0 0,7-1-4169 0 0,3 0-4918 0 0</inkml:trace>
  <inkml:trace contextRef="#ctx0" brushRef="#br0" timeOffset="27002.209">10463 2817 1608 0 0,'0'0'592'0'0,"0"0"-127"0"0,0 0-29 0 0,0 0 42 0 0,0 0 143 0 0,0 0 168 0 0,0 0 125 0 0,0 0 62 0 0,0 0-53 0 0,0 0-132 0 0,0 0-146 0 0,37-29 3132 0 0,9 10-348 0 0,413-1-2169 0 0,-137-9-237 0 0,241 14-1023 0 0,916-52 701 0 0,-1130 48 55 0 0,304 23-756 0 0,-118 40 756 0 0,-230-6-147 0 0,-18-55 192 0 0,-353 30-5132 0 0,48 0 1117 0 0,8-2-2693 0 0,6-5-2991 0 0</inkml:trace>
  <inkml:trace contextRef="#ctx0" brushRef="#br0" timeOffset="30357.908">11008 1111 3121 0 0,'0'0'1237'0'0,"0"0"-358"0"0,0 0-361 0 0,0 0-282 0 0,0 0-222 0 0,0 0-215 0 0,0 0-189 0 0,0 0-32 0 0,0 0 87 0 0,0 0 183 0 0,0 0 205 0 0,1 6 106 0 0,-23 205 1981 0 0,22-174-1671 0 0,1-1-1 0 0,1 1 1 0 0,3 0-1 0 0,0-1 1 0 0,3 0-1 0 0,5 17-468 0 0,24 178 1416 0 0,-37-221-1391 0 0,1 0 1 0 0,-1 0 0 0 0,0 1 0 0 0,-1-1 0 0 0,-1 0-1 0 0,1 0 1 0 0,-2 0 0 0 0,1 0 0 0 0,-1 0-1 0 0,-1 0 1 0 0,0-1 0 0 0,0 0 0 0 0,-1 1-1 0 0,0-1 1 0 0,0-1 0 0 0,-1 1 0 0 0,-1-1-1 0 0,1 0 1 0 0,-1-1 0 0 0,0 1 0 0 0,-1-2 0 0 0,0 1-1 0 0,0-1 1 0 0,0 0 0 0 0,-6 3-26 0 0,-213 52-1928 0 0,70-29 2247 0 0,78-7 283 0 0,98-21 3555 0 0,34-7-2841 0 0,132-24-122 0 0,2 8-1 0 0,89 5-1193 0 0,-250 11-205 0 0,-44 0-4303 0 0,-4 3-925 0 0,14 0-962 0 0</inkml:trace>
  <inkml:trace contextRef="#ctx0" brushRef="#br0" timeOffset="30743.332">10562 1056 11450 0 0,'0'0'1558'0'0,"0"0"-728"0"0,0 0-278 0 0,0 0-235 0 0,0 0-203 0 0,0 0-25 0 0,0 0 79 0 0,0 0 181 0 0,0 0 170 0 0,0 0 56 0 0,0 0-14 0 0,0 0-55 0 0,36-22-87 0 0,109-63-81 0 0,-66 59 64 0 0,-62 27-313 0 0,200 0 421 0 0,-147 2-204 0 0,1-3-1 0 0,-1-2 0 0 0,0-4 0 0 0,12-5-305 0 0,-75 10 361 0 0,-5 1-1386 0 0,-29 19-2345 0 0,24-15 2731 0 0,-17 24-3958 0 0,10-8-1438 0 0,6-12 773 0 0</inkml:trace>
  <inkml:trace contextRef="#ctx0" brushRef="#br0" timeOffset="31527.955">11755 1907 6937 0 0,'0'0'1355'0'0,"0"0"-354"0"0,0 0-137 0 0,0 0-20 0 0,0 0-98 0 0,0 0-169 0 0,0 0-140 0 0,0 0-101 0 0,0 0-59 0 0,0 0-36 0 0,0 0-22 0 0,0 0-11 0 0,0 0-4 0 0,2 3 9 0 0,3 1-51 0 0,-1 0-1 0 0,0-1 1 0 0,1 1 0 0 0,0-1-1 0 0,0-1 1 0 0,0 1 0 0 0,0 0-1 0 0,0-1 1 0 0,0 0 0 0 0,1-1-1 0 0,-1 1 1 0 0,1-1 0 0 0,-1 0-1 0 0,1 0 1 0 0,-1 0-1 0 0,1-1 1 0 0,0 0 0 0 0,-1 0-1 0 0,1-1 1 0 0,0 1 0 0 0,-1-1-1 0 0,1-1 1 0 0,-1 1 0 0 0,1-1-1 0 0,-1 0 1 0 0,0 0 0 0 0,5-3-162 0 0,134-90 1588 0 0,-140 91-1620 0 0,0 0 0 0 0,-1 0-1 0 0,0 0 1 0 0,0 0 0 0 0,0 0-1 0 0,0-1 1 0 0,0 0-1 0 0,-1 1 1 0 0,0-1 0 0 0,0 0-1 0 0,-1 0 1 0 0,1 0 0 0 0,-1 0-1 0 0,0-1 1 0 0,0 1-1 0 0,-1 0 1 0 0,1 0 0 0 0,-1-1-1 0 0,0 1 1 0 0,-1 0 0 0 0,1 0-1 0 0,-1-1 1 0 0,0 1 0 0 0,-1 0-1 0 0,1 0 1 0 0,-1 0-1 0 0,0 0 1 0 0,0 0 0 0 0,0 1-1 0 0,-1-1 1 0 0,0 0 0 0 0,0 1-1 0 0,0 0 1 0 0,0 0-1 0 0,-1 0 1 0 0,1 0 0 0 0,-1 0-1 0 0,0 1 1 0 0,0 0 0 0 0,-1 0-1 0 0,1 0 1 0 0,-1 0 0 0 0,1 0-1 0 0,-1 1 1 0 0,0 0-1 0 0,0 0 1 0 0,0 1 0 0 0,-1-1 32 0 0,-3-1-55 0 0,0 1 0 0 0,0 1 0 0 0,0 0 1 0 0,0 0-1 0 0,0 1 0 0 0,0 0 0 0 0,0 0 0 0 0,-1 1 1 0 0,1 0-1 0 0,0 1 0 0 0,1 0 0 0 0,-1 0 1 0 0,0 1-1 0 0,1 0 0 0 0,-1 1 0 0 0,1 0 0 0 0,0 0 1 0 0,0 0-1 0 0,0 1 0 0 0,1 1 0 0 0,0-1 1 0 0,0 1-1 0 0,0 0 0 0 0,1 1 0 0 0,0-1 0 0 0,0 1 1 0 0,0 1-1 0 0,1-1 0 0 0,0 1 0 0 0,1 0 1 0 0,-1 0-1 0 0,2 0 0 0 0,-1 1 0 0 0,1-1 0 0 0,0 1 1 0 0,1 0-1 0 0,0-1 0 0 0,1 1 0 0 0,-1 0 1 0 0,2 2 54 0 0,2-6 105 0 0,1 0 0 0 0,0 0 0 0 0,1 0 0 0 0,-1-1 0 0 0,1 0 0 0 0,0 1 0 0 0,0-1 0 0 0,1-1 0 0 0,-1 1 0 0 0,1-1 0 0 0,-1 1 0 0 0,1-1 0 0 0,0-1 0 0 0,0 1 0 0 0,1-1 0 0 0,-1 0 0 0 0,0 0 0 0 0,1 0 0 0 0,0-1 0 0 0,-1 0 1 0 0,1 0-1 0 0,0 0 0 0 0,-1-1 0 0 0,1 1 0 0 0,0-2 0 0 0,0 1 0 0 0,-1 0 0 0 0,1-1 0 0 0,0 0 0 0 0,-1-1 0 0 0,1 1 0 0 0,0-1-105 0 0,16 1-9 0 0,-7-1 34 0 0,1 2 0 0 0,-1-1 0 0 0,1 2 0 0 0,0 0-1 0 0,-1 1 1 0 0,0 0 0 0 0,1 1 0 0 0,-1 1 0 0 0,0 0 0 0 0,0 2 0 0 0,-1-1-1 0 0,0 2 1 0 0,0 0 0 0 0,0 0 0 0 0,-1 1 0 0 0,2 2-25 0 0,73 26 964 0 0,-53-26-4738 0 0,-1 4-7917 0 0,-25-10 5774 0 0</inkml:trace>
  <inkml:trace contextRef="#ctx0" brushRef="#br0" timeOffset="32135.473">13204 1520 2032 0 0,'0'0'1374'0'0,"0"0"-343"0"0,0 0 45 0 0,0 0 282 0 0,0 0 207 0 0,0 0 61 0 0,0 0 48 0 0,0 0-6 0 0,0 0-37 0 0,0 0-74 0 0,0 0-186 0 0,0 0-214 0 0,0 0-246 0 0,-6-1-222 0 0,-7-9 179 0 0,53 10-198 0 0,-2 0-655 0 0,441-27 772 0 0,-439 23-509 0 0,-39 4-146 0 0,-1 0 6 0 0,0 0-30 0 0,-40-3-2335 0 0,-5 11-2245 0 0,18 4-3563 0 0,17-8-947 0 0</inkml:trace>
  <inkml:trace contextRef="#ctx0" brushRef="#br0" timeOffset="32862.272">14297 1027 9490 0 0,'0'0'2462'0'0,"0"0"-470"0"0,0 0-495 0 0,0 0-536 0 0,0 0-431 0 0,0 0-369 0 0,0 0-112 0 0,0 0 82 0 0,0 0 94 0 0,0 0-37 0 0,0 0-114 0 0,0 0-132 0 0,13-15-152 0 0,41-44-100 0 0,-53 59 286 0 0,0-1-1 0 0,0 1 1 0 0,0-1-1 0 0,0 1 1 0 0,0 0-1 0 0,-1 0 1 0 0,1-1-1 0 0,0 1 1 0 0,1 0-1 0 0,-1 0 1 0 0,0 0-1 0 0,0 0 1 0 0,0 0-1 0 0,0 0 1 0 0,0 1-1 0 0,0-1 1 0 0,0 0-1 0 0,-1 0 1 0 0,1 1-1 0 0,0-1 1 0 0,0 0-1 0 0,0 1 1 0 0,0-1-1 0 0,0 1 1 0 0,0-1 0 0 0,0 1-1 0 0,-1 0 1 0 0,1-1-1 0 0,0 1 1 0 0,0 0-1 0 0,-1 0 1 0 0,1-1-1 0 0,-1 1 1 0 0,1 0-1 0 0,-1 0 1 0 0,1 0-1 0 0,-1 0 1 0 0,1 0-1 0 0,-1 0 1 0 0,0 0-1 0 0,1 0 1 0 0,-1 0-1 0 0,0 0 1 0 0,0 0-1 0 0,0 0 1 0 0,0 0-1 0 0,0 0 1 0 0,0 0-1 0 0,0 0 1 0 0,0 0-1 0 0,0 0 1 0 0,0 0 24 0 0,0 2-46 0 0,18 58 137 0 0,-4 0 0 0 0,-2 1 1 0 0,-3 0-1 0 0,-2 1 0 0 0,-4 0 0 0 0,-3 31-91 0 0,8 82 191 0 0,3 108 717 0 0,-72-268-856 0 0,-258 43-132 0 0,319-59 104 0 0,0 0 1 0 0,1 0-1 0 0,-1 1 1 0 0,0-1-1 0 0,0 0 0 0 0,1 0 1 0 0,-1 1-1 0 0,0-1 1 0 0,0 0-1 0 0,0 1 0 0 0,0-1 1 0 0,1 0-1 0 0,-1 1 1 0 0,0-1-1 0 0,0 0 0 0 0,0 1 1 0 0,0-1-1 0 0,0 0 1 0 0,0 1-1 0 0,0-1 0 0 0,0 0 1 0 0,0 1-1 0 0,0-1 1 0 0,0 0-1 0 0,0 1 0 0 0,0-1 1 0 0,0 1-1 0 0,0-1 0 0 0,0 0 1 0 0,-1 1-1 0 0,1-1 1 0 0,0 0-1 0 0,0 0 0 0 0,0 1 1 0 0,0-1-1 0 0,-1 0 1 0 0,1 1-25 0 0,44 0 1137 0 0,-42-1-1099 0 0,468-20 1419 0 0,-435 16-1219 0 0,-44-4-2347 0 0,-26 8-3280 0 0,19 0-171 0 0,7 0-2636 0 0</inkml:trace>
  <inkml:trace contextRef="#ctx0" brushRef="#br0" timeOffset="33182.265">13897 892 19748 0 0,'0'0'126'0'0,"0"0"80"0"0,0 0-152 0 0,0 0-210 0 0,0 0-108 0 0,0 0 33 0 0,0 0 175 0 0,0 0 257 0 0,37-34 225 0 0,118-102 115 0 0,-69 88 324 0 0,-69 45-632 0 0,32-8-56 0 0,0 1 1 0 0,0 3 0 0 0,1 2-1 0 0,0 2 1 0 0,0 2-1 0 0,0 3 1 0 0,0 1 0 0 0,0 3-1 0 0,-1 2 1 0 0,48 14-178 0 0,-66 6-2747 0 0,-26 17-7714 0 0,-5-37 8132 0 0,0 0-5603 0 0</inkml:trace>
  <inkml:trace contextRef="#ctx0" brushRef="#br0" timeOffset="33712.271">15238 1654 696 0 0,'0'0'2351'0'0,"0"0"-1281"0"0,0 0-122 0 0,0 0 354 0 0,0 0 347 0 0,0 0 222 0 0,0 0 57 0 0,0 0-28 0 0,0 0-112 0 0,0 0-241 0 0,0 0-305 0 0,0 0-363 0 0,3 0-338 0 0,4 1-413 0 0,-1 0 0 0 0,1-1-1 0 0,-1 0 1 0 0,1 0 0 0 0,0 0-1 0 0,-1-1 1 0 0,1 0 0 0 0,-1-1-1 0 0,0 1 1 0 0,1-1 0 0 0,-1 0-1 0 0,0-1 1 0 0,0 0 0 0 0,0 0-1 0 0,0 0 1 0 0,-1 0 0 0 0,1-1-1 0 0,-1 0 1 0 0,0 0-1 0 0,0-1 1 0 0,0 1 0 0 0,1-3-128 0 0,-7 5-69 0 0,0 1 0 0 0,-1-1 1 0 0,1 1-1 0 0,0-1 0 0 0,-1 1 1 0 0,1-1-1 0 0,-1 1 0 0 0,1 0 1 0 0,-1 0-1 0 0,0 0 0 0 0,1 0 1 0 0,-1 0-1 0 0,0 0 0 0 0,0 0 1 0 0,0 0-1 0 0,1 1 0 0 0,-1-1 1 0 0,0 1-1 0 0,0 0 0 0 0,0-1 1 0 0,0 1-1 0 0,0 0 0 0 0,0 0 0 0 0,0 0 1 0 0,0 0-1 0 0,0 1 0 0 0,0-1 1 0 0,0 0-1 0 0,0 1 0 0 0,0-1 1 0 0,0 1-1 0 0,0 0 0 0 0,1 0 1 0 0,-2 0 68 0 0,-21 5-61 0 0,0 1-1 0 0,1 1 1 0 0,0 1 0 0 0,0 0 0 0 0,1 2 0 0 0,0 1 0 0 0,1 1 0 0 0,1 0 0 0 0,0 2-1 0 0,1 0 1 0 0,0 2 0 0 0,-6 7 61 0 0,17-16 17 0 0,0 0 1 0 0,1 1-1 0 0,0 0 0 0 0,1 0 0 0 0,0 0 1 0 0,0 1-1 0 0,1 0 0 0 0,1 0 1 0 0,-1 0-1 0 0,2 0 0 0 0,-1 1 0 0 0,1 0 1 0 0,1 0-1 0 0,0-1 0 0 0,1 1 0 0 0,0 1 1 0 0,0-1-1 0 0,1 2-17 0 0,3-8 93 0 0,1-1 0 0 0,-1 0 0 0 0,1 0 0 0 0,0 0 0 0 0,-1 0 0 0 0,2-1 0 0 0,-1 0-1 0 0,0 0 1 0 0,1 0 0 0 0,0 0 0 0 0,-1 0 0 0 0,1-1 0 0 0,0 0 0 0 0,0 0 0 0 0,0-1 0 0 0,1 1 0 0 0,-1-1 0 0 0,0 0 0 0 0,1 0 0 0 0,-1-1 0 0 0,0 0 0 0 0,1 0 0 0 0,1 0-93 0 0,38 4 174 0 0,-1-3 0 0 0,1-1 1 0 0,0-3-1 0 0,0-1 0 0 0,-1-2 1 0 0,0-2-1 0 0,6-4-174 0 0,-80 32-15553 0 0,19-10 7985 0 0</inkml:trace>
  <inkml:trace contextRef="#ctx0" brushRef="#br0" timeOffset="34802.392">11002 3823 10546 0 0,'0'0'3417'0'0,"0"0"-1826"0"0,0 0-790 0 0,0 0-482 0 0,0 0-419 0 0,0 0-423 0 0,0 0-454 0 0,0 0-355 0 0,0 0-105 0 0,0 0 104 0 0,0 0 330 0 0,-1-5 469 0 0,1 5 581 0 0,0 0 0 0 0,-1 0 0 0 0,1 0 0 0 0,0 0-1 0 0,-1 0 1 0 0,1 1 0 0 0,-1-1 0 0 0,1 0 0 0 0,0 0-1 0 0,-1 0-46 0 0,9 61 915 0 0,24 88 112 0 0,-7 1-1 0 0,-6 1 0 0 0,-7 1 0 0 0,-6 32-1026 0 0,-8-178 66 0 0,-1 0-1 0 0,0 0 0 0 0,0 0 1 0 0,0-1-1 0 0,-1 1 0 0 0,0-1 1 0 0,0 0-1 0 0,-1 0 0 0 0,1 0 1 0 0,-1 0-1 0 0,0-1 0 0 0,0 0 1 0 0,-1 0-1 0 0,1 0 1 0 0,-1-1-1 0 0,0 0 0 0 0,0 0 1 0 0,0 0-1 0 0,0-1 0 0 0,0 0 1 0 0,-1 0-1 0 0,1 0 0 0 0,0-1 1 0 0,-1 0-1 0 0,0 0 0 0 0,1-1 1 0 0,-3 0-66 0 0,-16 6-126 0 0,-497 110-1435 0 0,492-105 1878 0 0,42-1 733 0 0,384-22 3071 0 0,-213-1-3723 0 0,272 6 126 0 0,-444 5-3195 0 0,-24-2-5380 0 0,7 2 5438 0 0,-1 0-5463 0 0</inkml:trace>
  <inkml:trace contextRef="#ctx0" brushRef="#br0" timeOffset="35105.174">10593 3908 19812 0 0,'0'0'675'0'0,"0"0"77"0"0,0 0-144 0 0,0 0-290 0 0,0 0-270 0 0,0 0-148 0 0,0 0 8 0 0,0 0 200 0 0,34-29 98 0 0,110-87 22 0 0,-50 76 110 0 0,-74 39-249 0 0,88-10 97 0 0,0 5-1 0 0,1 4 0 0 0,0 6 1 0 0,89 15-186 0 0,-174-11-799 0 0,-40 34-6786 0 0,7-31 6561 0 0,-18 24-6368 0 0,18-23 460 0 0</inkml:trace>
  <inkml:trace contextRef="#ctx0" brushRef="#br0" timeOffset="35666.48">11747 4994 17364 0 0,'0'0'1863'0'0,"0"0"-1727"0"0,0 0-536 0 0,0 0-35 0 0,0 0 156 0 0,0 0 261 0 0,0 0 143 0 0,0 0 112 0 0,0 0 157 0 0,0 0 141 0 0,0 0 117 0 0,0 0 48 0 0,0 0-52 0 0,27-12-111 0 0,83-36-141 0 0,-51-2 125 0 0,-47 32-477 0 0,-6 12-80 0 0,-1-1 1 0 0,1 1 0 0 0,-1-1 0 0 0,0 0 0 0 0,0-1 0 0 0,-1 1 0 0 0,0-1 0 0 0,0 0 0 0 0,-1 0-1 0 0,0 0 1 0 0,0 0 0 0 0,-1-1 0 0 0,0 1 0 0 0,-1-1 0 0 0,0 1 0 0 0,0-1 0 0 0,-1 0-1 0 0,0 0 1 0 0,0 1 0 0 0,-1-1 0 0 0,0 1 0 0 0,-1-1 0 0 0,1 1 0 0 0,-2-1 0 0 0,1 1 0 0 0,-1 0-1 0 0,-2-4 36 0 0,3 11-129 0 0,0-1-1 0 0,0 0 1 0 0,0 1 0 0 0,0-1-1 0 0,0 1 1 0 0,-1 0-1 0 0,1 0 1 0 0,0 0-1 0 0,0 0 1 0 0,-1 0-1 0 0,1 0 1 0 0,-1 1-1 0 0,1-1 1 0 0,-1 1-1 0 0,1-1 1 0 0,-1 1-1 0 0,1 0 1 0 0,-1 0 0 0 0,1 0-1 0 0,-1 1 1 0 0,0-1-1 0 0,1 0 1 0 0,-1 1-1 0 0,1 0 1 0 0,0 0-1 0 0,-1-1 1 0 0,1 1-1 0 0,0 1 1 0 0,-1-1-1 0 0,1 0 1 0 0,0 1-1 0 0,0-1 1 0 0,-1 2 129 0 0,-64 56-731 0 0,56-47 762 0 0,1 0 0 0 0,0 1 0 0 0,1 0 0 0 0,0 0 1 0 0,1 1-1 0 0,1 0 0 0 0,0 1 0 0 0,1-1 0 0 0,0 1 0 0 0,1 1 1 0 0,1-1-1 0 0,0 1 0 0 0,2-1 0 0 0,-1 1 0 0 0,2 0 0 0 0,0 6-31 0 0,3-18 88 0 0,1 1-1 0 0,-1-1 0 0 0,1 1 0 0 0,0-1 1 0 0,0 0-1 0 0,0 0 0 0 0,1-1 0 0 0,-1 1 1 0 0,1-1-1 0 0,0 0 0 0 0,0 1 0 0 0,0-2 1 0 0,1 1-1 0 0,-1 0 0 0 0,1-1 0 0 0,-1 0 1 0 0,1 0-1 0 0,0 0 0 0 0,0-1 0 0 0,0 0 1 0 0,0 0-1 0 0,0 0 0 0 0,0 0 0 0 0,0-1 1 0 0,0 0-1 0 0,0 0 0 0 0,0 0 0 0 0,0-1 1 0 0,0 1-1 0 0,0-1 0 0 0,0 0 0 0 0,0-1 1 0 0,1 0-88 0 0,11 2 104 0 0,403-25 1660 0 0,-411 42-2643 0 0,6 10-5274 0 0,5-25-794 0 0,-15-2-1388 0 0</inkml:trace>
  <inkml:trace contextRef="#ctx0" brushRef="#br0" timeOffset="35937.118">12813 4106 17988 0 0,'0'0'931'0'0,"0"0"-48"0"0,0 0-301 0 0,0 0-400 0 0,0 0-413 0 0,0 0-369 0 0,0 0-274 0 0,0 0-16 0 0,0 0 173 0 0,0 0 297 0 0,0 0 344 0 0,0 0 259 0 0,0 0 158 0 0,4 14 73 0 0,23 163 585 0 0,34 122-358 0 0,-15-212-209 0 0,-43-78-1926 0 0,-10-8-6627 0 0,-4-1 5490 0 0,5 0-4891 0 0</inkml:trace>
  <inkml:trace contextRef="#ctx0" brushRef="#br0" timeOffset="36181.953">12480 4522 16956 0 0,'0'0'2073'0'0,"0"0"-766"0"0,0 0-728 0 0,0 0-295 0 0,0 0-10 0 0,0 0 95 0 0,36-13 75 0 0,116-38 6 0 0,-104 36-257 0 0,0 2 1 0 0,1 2-1 0 0,0 3 1 0 0,1 1 0 0 0,0 3-1 0 0,5 2-193 0 0,-28 0-700 0 0,87 6 678 0 0,-82 10-4024 0 0,-7 11-4619 0 0,-21-17-1487 0 0</inkml:trace>
  <inkml:trace contextRef="#ctx0" brushRef="#br0" timeOffset="36615.177">14247 3619 12947 0 0,'0'0'2467'0'0,"0"0"-473"0"0,0 0-893 0 0,0 0-961 0 0,0 0-892 0 0,0 0-491 0 0,0 0-12 0 0,0 0 371 0 0,0 0 641 0 0,0 0 427 0 0,0 0 156 0 0,0 0 15 0 0,-2 35-43 0 0,-6 116 3 0 0,-54 390 1328 0 0,57-483-1541 0 0,1-18 11 0 0,1-1 0 0 0,2 1 0 0 0,2 0 0 0 0,2-1 0 0 0,6 30-113 0 0,-8-39-1590 0 0,-28-2-8740 0 0,21-24 4162 0 0</inkml:trace>
  <inkml:trace contextRef="#ctx0" brushRef="#br0" timeOffset="36873.026">13636 4801 16708 0 0,'0'0'2291'0'0,"0"0"-338"0"0,0 0-734 0 0,0 0-464 0 0,0 0-289 0 0,0 0-218 0 0,0 0-127 0 0,0 0-36 0 0,0 0 9 0 0,0 0 31 0 0,0 0 30 0 0,0 0 32 0 0,0 0 9 0 0,14-4-16 0 0,195-26 161 0 0,359 53-642 0 0,-499-38-1201 0 0,-47-4-7543 0 0,-18 15-878 0 0</inkml:trace>
  <inkml:trace contextRef="#ctx0" brushRef="#br0" timeOffset="37122.388">13606 3672 20572 0 0,'0'0'589'0'0,"0"0"-64"0"0,0 0-232 0 0,0 0-226 0 0,0 0-98 0 0,33-24 10 0 0,108-76 68 0 0,-20 56 157 0 0,-94 41-136 0 0,94-15 10 0 0,0 4 0 0 0,1 6 0 0 0,0 6 0 0 0,-1 4 0 0 0,1 6 0 0 0,44 12-78 0 0,-99 4-3384 0 0,-45 17-7607 0 0,-22-31 2585 0 0</inkml:trace>
  <inkml:trace contextRef="#ctx0" brushRef="#br0" timeOffset="37555.84">15036 4577 13083 0 0,'0'0'89'0'0,"0"0"-173"0"0,0 0-53 0 0,0 0 262 0 0,0 0 241 0 0,0 0 119 0 0,0 0 120 0 0,0 0 149 0 0,0 0 146 0 0,0 0 79 0 0,0 0-36 0 0,0 0-128 0 0,28-5-158 0 0,89-16-174 0 0,-111 21-424 0 0,-1-1 0 0 0,1 0 0 0 0,-1-1-1 0 0,1 1 1 0 0,-1-1 0 0 0,0 0 0 0 0,0 0 0 0 0,0 0 0 0 0,0-1 0 0 0,0 0 0 0 0,-1 0-1 0 0,1 0 1 0 0,-1 0 0 0 0,0-1 0 0 0,0 0 0 0 0,0 0 0 0 0,0 0 0 0 0,-1 0 0 0 0,1-2-59 0 0,0 2 64 0 0,17-70 957 0 0,-81 71-4459 0 0,34 14 3311 0 0,1 1-1 0 0,1 2 0 0 0,0 0 1 0 0,1 1-1 0 0,1 2 0 0 0,0 0 0 0 0,-7 9 128 0 0,28-26-2 0 0,-12 10 29 0 0,1 0 0 0 0,0 0 1 0 0,1 1-1 0 0,0 1 0 0 0,0-1 0 0 0,2 2 0 0 0,-1 0 0 0 0,1 0 0 0 0,1 0 1 0 0,1 1-1 0 0,0 0 0 0 0,0 1 0 0 0,2-1 0 0 0,0 1 0 0 0,0 1 0 0 0,1-1 1 0 0,1 0-1 0 0,1 1 0 0 0,0 0 0 0 0,1 4-27 0 0,4-15 95 0 0,0 0-1 0 0,1 0 1 0 0,-1 0 0 0 0,1 0-1 0 0,0-1 1 0 0,0 1 0 0 0,1-1-1 0 0,-1 0 1 0 0,1 0 0 0 0,0-1-1 0 0,0 1 1 0 0,0-1 0 0 0,1 0-1 0 0,-1-1 1 0 0,1 1 0 0 0,-1-1-1 0 0,1 0 1 0 0,0-1 0 0 0,0 1-1 0 0,0-1 1 0 0,0 0 0 0 0,0 0-1 0 0,0-1 1 0 0,0 0 0 0 0,0 0-1 0 0,0 0 1 0 0,0-1 0 0 0,0 0-1 0 0,0 0 1 0 0,0-1 0 0 0,1 0-95 0 0,16 2 76 0 0,117-10 374 0 0,1 1-2497 0 0,-49 16-5792 0 0,-73-3 413 0 0</inkml:trace>
  <inkml:trace contextRef="#ctx0" brushRef="#br0" timeOffset="38438.06">10587 6203 6057 0 0,'0'0'2046'0'0,"0"0"-35"0"0,0 0-396 0 0,0 0-361 0 0,0 0-278 0 0,0 0-241 0 0,0 0-126 0 0,0 0 3 0 0,0 0 49 0 0,0 0 47 0 0,0 0-27 0 0,0 0-47 0 0,0 0-77 0 0,4-5-82 0 0,-2 2-412 0 0,1 0 1 0 0,0 0-1 0 0,0 0 1 0 0,0 0-1 0 0,0 1 0 0 0,0-1 1 0 0,0 1-1 0 0,1 0 1 0 0,-1 0-1 0 0,1 1 1 0 0,0-1-1 0 0,0 0 1 0 0,-1 1-1 0 0,1 0 0 0 0,0 0 1 0 0,0 0-1 0 0,0 1 1 0 0,0-1-1 0 0,0 1 1 0 0,0 0-1 0 0,0 0 0 0 0,0 1 1 0 0,1-1-64 0 0,299 3 940 0 0,438-13 64 0 0,158-65-402 0 0,54-4 1202 0 0,42 42-1804 0 0,-759 43-4 0 0,-404 28-3594 0 0,69-9-392 0 0,35-6-2470 0 0,38-12-1135 0 0</inkml:trace>
  <inkml:trace contextRef="#ctx0" brushRef="#br0" timeOffset="38967.074">11402 6752 10530 0 0,'0'0'1721'0'0,"0"0"-682"0"0,0 0-601 0 0,0 0-760 0 0,0 0-483 0 0,0 0-280 0 0,0 0-79 0 0,0 0 155 0 0,0 0 319 0 0,0 0 429 0 0,0 0 437 0 0,0 0 306 0 0,-3 1 206 0 0,-8 5-456 0 0,1 1 0 0 0,0 0 0 0 0,0 1 0 0 0,1 0 0 0 0,0 1 1 0 0,0 0-1 0 0,1 0 0 0 0,0 1 0 0 0,1 0 0 0 0,0 0 0 0 0,0 2-232 0 0,-18 22 329 0 0,-590 714 2941 0 0,-279 616-1776 0 0,888-1353-1452 0 0,-5 11 95 0 0,0-1 0 0 0,-1-1 0 0 0,-1 0 0 0 0,-1 0 0 0 0,0-1 0 0 0,-2-1 0 0 0,0 0 0 0 0,-1-2 0 0 0,-1 0 0 0 0,0 0 0 0 0,-1-2 0 0 0,-1 0 0 0 0,0-2 1 0 0,-1 0-1 0 0,-8 3-138 0 0,-49-25 1609 0 0,63-10-5364 0 0,10-11-6254 0 0,5 26 2687 0 0</inkml:trace>
  <inkml:trace contextRef="#ctx0" brushRef="#br0" timeOffset="39274.174">9113 8966 14315 0 0,'0'0'1902'0'0,"0"0"-219"0"0,0 0-716 0 0,0 0-742 0 0,0 0-658 0 0,0 0-481 0 0,0 0-106 0 0,0 0 150 0 0,0 0 329 0 0,0 0 326 0 0,0 0 153 0 0,0 0 136 0 0,0 0 113 0 0,12 23 49 0 0,36 74 19 0 0,-44-86-182 0 0,0 0 0 0 0,0 0 0 0 0,-1 0 0 0 0,0 1 0 0 0,-1-1 0 0 0,0 1 0 0 0,-1-1 0 0 0,0 1 0 0 0,-1 0 0 0 0,-1-1 0 0 0,0 8-73 0 0,-1 19 185 0 0,-2 24 147 0 0,-3-1 1 0 0,-2 0 0 0 0,-4 0-1 0 0,-2-1 1 0 0,-2-1-1 0 0,-11 20-332 0 0,12-29 519 0 0,9 6 358 0 0,47-58 1104 0 0,231-128 62 0 0,-142 57-1879 0 0,-87 49-388 0 0,2 1 0 0 0,1 2 1 0 0,0 3-1 0 0,2 1 0 0 0,0 2 0 0 0,0 3 1 0 0,2 1-1 0 0,-1 3 0 0 0,24-1 224 0 0,-70 9-206 0 0,-1 0 0 0 0,0 0 0 0 0,0 1-1 0 0,1-1 1 0 0,-1 1 0 0 0,0-1 0 0 0,0 0 0 0 0,0 1-1 0 0,0 0 1 0 0,0-1 0 0 0,0 1 0 0 0,0 0 0 0 0,0-1-1 0 0,0 1 1 0 0,0 0 0 0 0,0 0 0 0 0,0 0 0 0 0,0 0 0 0 0,-1 0-1 0 0,1 0 1 0 0,0 0 0 0 0,-1 0 0 0 0,1 0 0 0 0,-1 0-1 0 0,1 1 1 0 0,-1-1 0 0 0,1 0 0 0 0,-1 0 0 0 0,0 0-1 0 0,0 1 1 0 0,0-1 0 0 0,1 0 0 0 0,-1 0 0 0 0,-1 1-1 0 0,1-1 1 0 0,0 0 0 0 0,0 0 0 0 0,0 1 0 0 0,0-1 0 0 0,-1 0-1 0 0,1 0 1 0 0,-1 0 206 0 0,1 5-1822 0 0,0 8-8070 0 0</inkml:trace>
  <inkml:trace contextRef="#ctx0" brushRef="#br0" timeOffset="41975.674">6365 12071 15107 0 0,'0'0'490'0'0,"0"0"-194"0"0,0 0-219 0 0,0 0-104 0 0,0 0 146 0 0,0 0 157 0 0,0 0 110 0 0,37-22 120 0 0,117-67 78 0 0,-51 34 1168 0 0,78-68 1024 0 0,-181 122-2755 0 0,1 1 1 0 0,-1-1-1 0 0,0 0 0 0 0,1 1 0 0 0,-1-1 0 0 0,0 0 1 0 0,0 1-1 0 0,1-1 0 0 0,-1 1 0 0 0,0-1 1 0 0,0 0-1 0 0,0 1 0 0 0,0-1 0 0 0,0 0 0 0 0,0 0 1 0 0,0 1-1 0 0,0-1 0 0 0,0 0 0 0 0,-1 1 1 0 0,1-1-1 0 0,0 0 0 0 0,0 1 0 0 0,0-1 0 0 0,-1 1 1 0 0,1-1-1 0 0,0 0 0 0 0,-1 1 0 0 0,1-1 1 0 0,-1 1-1 0 0,1-1 0 0 0,0 1 0 0 0,-1-1 0 0 0,1 1 1 0 0,-1-1-1 0 0,0 1 0 0 0,1 0 0 0 0,-1-1 0 0 0,1 1 1 0 0,-1 0-1 0 0,1-1 0 0 0,-1 1 0 0 0,0 0 1 0 0,1 0-1 0 0,-1-1 0 0 0,0 1 0 0 0,1 0 0 0 0,-1 0 1 0 0,0 0-1 0 0,1 0 0 0 0,-1 0 0 0 0,0 0 1 0 0,1 0-1 0 0,-1 0 0 0 0,0 0 0 0 0,1 1 0 0 0,-1-1 1 0 0,0 0-1 0 0,1 0 0 0 0,-1 0 0 0 0,0 1 1 0 0,1-1-1 0 0,-1 0 0 0 0,1 1 0 0 0,-1-1 0 0 0,1 1 1 0 0,-1-1-1 0 0,0 1-21 0 0,-59 4-1075 0 0,37 2 1059 0 0,0 0 1 0 0,0 2-1 0 0,1 0 1 0 0,0 1-1 0 0,1 2 1 0 0,0 0-1 0 0,0 1 1 0 0,2 1-1 0 0,0 1 1 0 0,0 1-1 0 0,2 0 1 0 0,0 1-1 0 0,1 1 1 0 0,0 1-1 0 0,2 0 1 0 0,0 1-1 0 0,1 0 1 0 0,1 1-1 0 0,-2 7 16 0 0,11-23 32 0 0,0 1 0 0 0,0-1 0 0 0,1 1 1 0 0,0 0-1 0 0,0 0 0 0 0,0 0 0 0 0,1 0 0 0 0,-1 0 0 0 0,1 1 0 0 0,1-1 0 0 0,-1 0 0 0 0,1 1 1 0 0,1-1-1 0 0,-1 0 0 0 0,1 0 0 0 0,0 1 0 0 0,0-1 0 0 0,1 0 0 0 0,0 0 0 0 0,0 0 0 0 0,0 0 1 0 0,1 0-1 0 0,-1-1 0 0 0,1 1 0 0 0,1-1 0 0 0,-1 0 0 0 0,1 0 0 0 0,0 0 0 0 0,0 0 0 0 0,1-1 0 0 0,-1 1 1 0 0,1-1-1 0 0,0 0 0 0 0,0-1 0 0 0,1 1 0 0 0,-1-1 0 0 0,0 0 0 0 0,1 0 0 0 0,1 0-32 0 0,33 4 142 0 0,1-1 0 0 0,-1-2 0 0 0,1-1 0 0 0,0-3 0 0 0,0-1 0 0 0,9-3-142 0 0,-9 2 21 0 0,35-2-424 0 0,54-2-1755 0 0,-44 5-7656 0 0,-65 1-1138 0 0</inkml:trace>
  <inkml:trace contextRef="#ctx0" brushRef="#br0" timeOffset="40019.627">4120 10779 7202 0 0,'0'0'1624'0'0,"0"0"-166"0"0,0 0-100 0 0,0 0-152 0 0,0 0-118 0 0,0 0-75 0 0,0 0-81 0 0,0 0-55 0 0,0 0 7 0 0,0 0 29 0 0,0 0-13 0 0,0 0-79 0 0,2-22-138 0 0,2-13-485 0 0,2-7 165 0 0,-9 45-2343 0 0,-44 239 2176 0 0,12 2-1 0 0,8 21-195 0 0,22-212 19 0 0,-8 74 54 0 0,5-1 0 0 0,9 99-73 0 0,-1-225-13 0 0,18 64-171 0 0,10-55-5389 0 0,-21-9 3137 0 0,-2 0-3679 0 0,-3 0 340 0 0</inkml:trace>
  <inkml:trace contextRef="#ctx0" brushRef="#br0" timeOffset="40363.782">3196 12335 7130 0 0,'0'0'3096'0'0,"0"0"-729"0"0,0 0-241 0 0,0 0-387 0 0,0 0-347 0 0,0 0-235 0 0,0 0-244 0 0,0 0-175 0 0,0 0-125 0 0,0 0-117 0 0,0 0-90 0 0,0 0-84 0 0,-14-11-39 0 0,-39-33-21 0 0,53 43-248 0 0,0 0 0 0 0,0-1 0 0 0,0 1 0 0 0,0 0 0 0 0,0 0 0 0 0,1-1 0 0 0,-1 1 0 0 0,0 0 0 0 0,1 0 0 0 0,-1 0 0 0 0,1 0 0 0 0,-1-1 0 0 0,1 1 0 0 0,0 0 0 0 0,-1 0 0 0 0,1 0 0 0 0,0 0 0 0 0,0 0 0 0 0,-1 1 0 0 0,1-1 0 0 0,0 0 0 0 0,0 0 0 0 0,0 0 0 0 0,0 1 0 0 0,0-1 0 0 0,1 1 0 0 0,-1-1 0 0 0,0 1 0 0 0,0-1 0 0 0,0 1 0 0 0,0-1 0 0 0,1 1 0 0 0,-1 0 0 0 0,0 0 0 0 0,0 0 0 0 0,0-1 0 0 0,1 1 0 0 0,-1 1 0 0 0,0-1 0 0 0,0 0 0 0 0,1 0 0 0 0,-1 0 0 0 0,0 1 0 0 0,1-1-14 0 0,3-1 54 0 0,48-7 42 0 0,0 2 1 0 0,0 3-1 0 0,1 2 0 0 0,-1 2 0 0 0,1 3 0 0 0,-1 2 0 0 0,0 2 0 0 0,5 4-96 0 0,-30-8 14 0 0,598 75 230 0 0,-619-78-340 0 0,155-7 855 0 0,-158 5-873 0 0,1 0-1 0 0,-1-1 1 0 0,1 1-1 0 0,-1-1 1 0 0,1 0 0 0 0,-1 0-1 0 0,0 0 1 0 0,0 0-1 0 0,0-1 1 0 0,-1 0 0 0 0,1 0-1 0 0,0 0 1 0 0,-1 0-1 0 0,0 0 1 0 0,0-1 0 0 0,0 1-1 0 0,0-1 1 0 0,0 0-1 0 0,-1 0 1 0 0,0 0 0 0 0,0 0-1 0 0,0 0 1 0 0,0-1-1 0 0,0 1 1 0 0,-1-1 0 0 0,0 1-1 0 0,0-1 1 0 0,0 1-1 0 0,-1-1 1 0 0,1 0 0 0 0,-1 1-1 0 0,-1-4 115 0 0,2-2-1363 0 0,-2-20-6741 0 0,-4 15-2928 0 0</inkml:trace>
  <inkml:trace contextRef="#ctx0" brushRef="#br0" timeOffset="41236.374">4931 12004 15219 0 0,'0'0'1373'0'0,"0"0"-419"0"0,0 0-540 0 0,0 0-657 0 0,0 0-306 0 0,0 0 18 0 0,0 0 124 0 0,0 0 232 0 0,0 0 219 0 0,0 0 55 0 0,0 0 53 0 0,0 0 62 0 0,0 0 52 0 0,16 6 56 0 0,80 29 699 0 0,-86-34-905 0 0,-1 0-1 0 0,1 0 1 0 0,0-1-1 0 0,-1-1 1 0 0,1 0-1 0 0,0 0 1 0 0,-1-1-1 0 0,1 0 1 0 0,-1 0-1 0 0,0-1 1 0 0,0-1-1 0 0,0 1 1 0 0,0-1-1 0 0,0-1 1 0 0,-1 0-1 0 0,0 0 1 0 0,0-1-1 0 0,0 0 1 0 0,-1 0-1 0 0,0 0 1 0 0,0-1-1 0 0,0 0 1 0 0,-1-1-1 0 0,0 0 0 0 0,-1 0 1 0 0,1 0-1 0 0,-2 0 1 0 0,1-1-1 0 0,-1 0 1 0 0,0 1-1 0 0,-1-2 1 0 0,0 1-1 0 0,-1 0 1 0 0,0-1-1 0 0,1-5-115 0 0,-3 10-43 0 0,1 0 0 0 0,-1 0 0 0 0,0 0-1 0 0,-1 0 1 0 0,1 0 0 0 0,-1 0 0 0 0,0 0-1 0 0,0 0 1 0 0,-1 0 0 0 0,1 1 0 0 0,-1-1-1 0 0,0 0 1 0 0,0 1 0 0 0,-1 0-1 0 0,1-1 1 0 0,-1 1 0 0 0,0 0 0 0 0,0 0-1 0 0,-1 0 1 0 0,1 1 0 0 0,-1-1 0 0 0,0 1-1 0 0,0 0 1 0 0,0 0 0 0 0,0 0 0 0 0,0 0-1 0 0,0 1 1 0 0,-1 0 0 0 0,0 0-1 0 0,1 0 1 0 0,-1 0 0 0 0,0 1 0 0 0,0 0-1 0 0,-2 0 44 0 0,-6 1-62 0 0,0 0 0 0 0,0 1 0 0 0,0 1 0 0 0,0 0-1 0 0,0 1 1 0 0,1 0 0 0 0,-1 1 0 0 0,1 0 0 0 0,0 1 0 0 0,0 1-1 0 0,0 0 1 0 0,1 0 0 0 0,0 1 0 0 0,0 1 0 0 0,0-1-1 0 0,1 2 1 0 0,1 0 0 0 0,-1 0 0 0 0,1 0 0 0 0,1 1-1 0 0,0 1 1 0 0,0-1 0 0 0,1 1 0 0 0,0 1 0 0 0,1-1-1 0 0,1 1 1 0 0,0 0 0 0 0,0 1 0 0 0,1-1 0 0 0,-2 11 62 0 0,5-19 29 0 0,0 1 1 0 0,1-1-1 0 0,0 0 1 0 0,-1 1-1 0 0,1-1 1 0 0,1 1-1 0 0,-1-1 1 0 0,1 0-1 0 0,-1 1 1 0 0,1-1-1 0 0,0 0 1 0 0,1 0-1 0 0,-1 0 1 0 0,1 0-1 0 0,0 0 1 0 0,0 0 0 0 0,0 0-1 0 0,0 0 1 0 0,1-1-1 0 0,0 1 1 0 0,-1-1-1 0 0,1 0 1 0 0,1 1-1 0 0,-1-1 1 0 0,0-1-1 0 0,1 1 1 0 0,-1 0-1 0 0,1-1 1 0 0,0 0-1 0 0,0 0 1 0 0,2 1-30 0 0,146 37 1325 0 0,-92-29-1319 0 0,-51-9 30 0 0,0 2 1 0 0,-1-1-1 0 0,1 1 1 0 0,-1 0-1 0 0,0 1 1 0 0,0 0 0 0 0,0 1-1 0 0,-1-1 1 0 0,0 1-1 0 0,0 1 1 0 0,0-1 0 0 0,-1 1-1 0 0,1 2-36 0 0,53 45-118 0 0,2-14-3928 0 0,-31-21-3636 0 0,-17-11-2072 0 0</inkml:trace>
  <inkml:trace contextRef="#ctx0" brushRef="#br0" timeOffset="41486.293">5722 12493 21293 0 0,'0'0'386'0'0,"0"0"-72"0"0,0 0-253 0 0,0 0-204 0 0,0 0-23 0 0,-35 21 24 0 0,-114 70 44 0 0,-60 72-33 0 0,-150 105 679 0 0,222-167-2358 0 0,3 0-4722 0 0,105-78-4143 0 0</inkml:trace>
  <inkml:trace contextRef="#ctx0" brushRef="#br0" timeOffset="44104.666">3248 13613 7362 0 0,'0'0'1892'0'0,"0"0"-74"0"0,0 0-282 0 0,0 0-262 0 0,0 0-207 0 0,0 0-185 0 0,0 0-157 0 0,0 0-112 0 0,0 0-110 0 0,0 0-123 0 0,0 0-141 0 0,-3-4-149 0 0,-1 1 173 0 0,5 3-334 0 0,-1 0 1 0 0,0 0 0 0 0,1-1-1 0 0,-1 1 1 0 0,0 0 0 0 0,0 0-1 0 0,1 0 1 0 0,-1 0 0 0 0,0-1-1 0 0,0 1 1 0 0,1 0-1 0 0,-1 0 1 0 0,0-1 0 0 0,0 1-1 0 0,0 0 1 0 0,1 0 0 0 0,-1-1-1 0 0,0 1 1 0 0,0 0 0 0 0,0-1-1 0 0,0 1 1 0 0,0 0-1 0 0,0 0 1 0 0,0-1 0 0 0,0 1-1 0 0,0 0 1 0 0,1-1 0 0 0,-1 1-1 0 0,0 0 1 0 0,-1-1 70 0 0,25 9 289 0 0,-1-2 0 0 0,1-1 1 0 0,1-1-1 0 0,-1-1 0 0 0,0 0 1 0 0,1-2-1 0 0,-1-1 0 0 0,1-2 0 0 0,-1 0 1 0 0,0-1-1 0 0,0-1 0 0 0,0-2 1 0 0,7-2-290 0 0,-1 2 113 0 0,147-27 524 0 0,139-27 94 0 0,1 14 0 0 0,83 7-731 0 0,120 35 220 0 0,8 23-220 0 0,-483-17 15 0 0,156 6 248 0 0,1-9 1 0 0,0-8-1 0 0,-1-10 0 0 0,140-32-263 0 0,31-45 527 0 0,-372 96-498 0 0,-1 0 0 0 0,1 0 0 0 0,0-1 0 0 0,0 1 0 0 0,0 0 0 0 0,-1 0 0 0 0,1-1 0 0 0,0 1 0 0 0,0 0 0 0 0,0-1 0 0 0,0 1 0 0 0,0 0 0 0 0,0-1 0 0 0,0 1 0 0 0,0 0 0 0 0,0 0 0 0 0,0-1 0 0 0,0 1 0 0 0,0 0 0 0 0,0-1 0 0 0,0 1-29 0 0,-44 7-402 0 0,-290 125-1596 0 0,228-75-1869 0 0,5 3-4250 0 0,69-41-2061 0 0</inkml:trace>
  <inkml:trace contextRef="#ctx0" brushRef="#br0" timeOffset="60531.095">7744 2916 2248 0 0,'0'0'769'0'0,"0"0"76"0"0,0 0 245 0 0,0 0 307 0 0,0 0 234 0 0,0 0 51 0 0,0 0-34 0 0,0 0-117 0 0,0 0-165 0 0,0 0-106 0 0,0 0-113 0 0,-16-8-59 0 0,-49-25-79 0 0,42 21 2129 0 0,22 12-3133 0 0,-45 2-734 0 0,-12 3-3 0 0,2-1 2908 0 0,149-27-2302 0 0,552-44 708 0 0,821-75 39 0 0,-1362 130-425 0 0,-104 12-185 0 0,0 0 0 0 0,0 0-29 0 0,-33 5-1349 0 0,-45 20 457 0 0,44-14-2182 0 0,1 0-4645 0 0,25-7-2211 0 0</inkml:trace>
  <inkml:trace contextRef="#ctx0" brushRef="#br0" timeOffset="61410.138">7413 1301 4193 0 0,'0'0'1394'0'0,"0"0"4"0"0,0 0-173 0 0,0 0-277 0 0,0 0-137 0 0,0 0-23 0 0,0 0 49 0 0,0 0 177 0 0,0 0 84 0 0,0 0-56 0 0,0 0-205 0 0,0 0-429 0 0,0 0-512 0 0,0-12-387 0 0,3-37-501 0 0,17 106-841 0 0,64 574 3078 0 0,-51-494-201 0 0,-39-151 404 0 0,-2-3-3673 0 0,-9-22-6712 0 0,12 29 3789 0 0</inkml:trace>
  <inkml:trace contextRef="#ctx0" brushRef="#br0" timeOffset="61882.534">7382 1181 11522 0 0,'0'0'1371'0'0,"0"0"-42"0"0,0 0-278 0 0,0 0-369 0 0,0 0-303 0 0,0 0-267 0 0,0 0-215 0 0,0 0-121 0 0,0 0-29 0 0,0 0 41 0 0,0 0 97 0 0,0 0 102 0 0,24-15 108 0 0,77-46 101 0 0,-10 46 288 0 0,-72 17-357 0 0,44 4 18 0 0,-1 3 1 0 0,0 3 0 0 0,-1 2 0 0 0,-1 3 0 0 0,0 2-1 0 0,40 20-145 0 0,14 42-527 0 0,-112-78 519 0 0,1 0 0 0 0,-1 0 0 0 0,0 0 0 0 0,0 0 0 0 0,0 1 1 0 0,0-1-1 0 0,0 1 0 0 0,-1-1 0 0 0,1 1 0 0 0,-1 0 1 0 0,0-1-1 0 0,0 1 0 0 0,0 0 0 0 0,-1 0 0 0 0,0 0 1 0 0,1 0-1 0 0,-1 0 0 0 0,-1-1 0 0 0,1 1 0 0 0,0 0 1 0 0,-1 0-1 0 0,0 0 0 0 0,0 0 0 0 0,0-1 0 0 0,0 1 1 0 0,-1 0-1 0 0,0-1 0 0 0,1 1 0 0 0,-1-1 0 0 0,0 0 1 0 0,-1 1-1 0 0,1-1 0 0 0,-3 2 8 0 0,-23 24 139 0 0,-2-1 0 0 0,-1-2 0 0 0,-2-1 0 0 0,0-2 0 0 0,-1-1 0 0 0,-2-1 0 0 0,-35 15-139 0 0,19-9 47 0 0,-340 196-98 0 0,391-223 34 0 0,-1 0 0 0 0,0 0 0 0 0,1 1-1 0 0,-1-1 1 0 0,0 1 0 0 0,1-1 0 0 0,-1 1 0 0 0,0-1-1 0 0,1 1 1 0 0,-1 0 0 0 0,1 0 0 0 0,0 0-1 0 0,-1 0 1 0 0,1 0 0 0 0,0 0 0 0 0,-1 0-1 0 0,1 0 1 0 0,0 1 0 0 0,0-1 0 0 0,0 0-1 0 0,0 1 1 0 0,0-1 0 0 0,0 1 0 0 0,0-1 0 0 0,1 1-1 0 0,-1-1 1 0 0,1 1 0 0 0,-1-1 0 0 0,1 1-1 0 0,-1 0 1 0 0,1-1 0 0 0,0 1 0 0 0,0 0-1 0 0,0-1 1 0 0,0 1 0 0 0,0 0 0 0 0,0 0 0 0 0,0-1-1 0 0,1 1 1 0 0,-1 0 0 0 0,0-1 0 0 0,1 1-1 0 0,0-1 1 0 0,-1 1 0 0 0,1-1 0 0 0,0 1-1 0 0,0-1 1 0 0,0 1 0 0 0,0-1 0 0 0,0 1-1 0 0,0-1 1 0 0,0 0 0 0 0,0 0 0 0 0,0 0 0 0 0,1 1-1 0 0,-1-1 1 0 0,0-1 0 0 0,1 1 0 0 0,-1 0-1 0 0,1 0 1 0 0,-1 0 0 0 0,1-1 0 0 0,0 1-1 0 0,1 0 19 0 0,56 20 780 0 0,1-3 0 0 0,0-2 0 0 0,2-2 0 0 0,33 1-781 0 0,101 23 372 0 0,68 50-374 0 0,-256-38-2816 0 0,-8-49 1135 0 0,2-1-5023 0 0,2 0-1869 0 0</inkml:trace>
  <inkml:trace contextRef="#ctx0" brushRef="#br0" timeOffset="62626.218">8610 1903 1984 0 0,'0'0'1283'0'0,"0"0"-422"0"0,0 0-207 0 0,0 0-192 0 0,0 0-206 0 0,0 0-135 0 0,0 0-74 0 0,0 0-42 0 0,0 0-38 0 0,0 0 2 0 0,0 0 97 0 0,0 0 175 0 0,0 0 158 0 0,3 5 95 0 0,16 41 961 0 0,-18-38-1147 0 0,1 0 0 0 0,0-1 0 0 0,1 1-1 0 0,-1 0 1 0 0,1-1 0 0 0,1 0 0 0 0,0 0 0 0 0,0 0 0 0 0,0 0-1 0 0,1 0 1 0 0,0-1 0 0 0,0 0 0 0 0,0 0 0 0 0,1 0 0 0 0,0-1-1 0 0,0 0 1 0 0,0 0 0 0 0,1 0 0 0 0,0-1 0 0 0,0 0 0 0 0,0 0-1 0 0,0-1 1 0 0,1 0 0 0 0,-1 0 0 0 0,1-1 0 0 0,0 0 0 0 0,1 0-308 0 0,0-2 231 0 0,1-1 1 0 0,-1 0 0 0 0,0-1 0 0 0,0 0 0 0 0,0 0 0 0 0,0-1 0 0 0,-1 0 0 0 0,1-1 0 0 0,-1 0 0 0 0,1 0 0 0 0,-1-1 0 0 0,-1 0 0 0 0,1 0 0 0 0,-1-1 0 0 0,0 0-1 0 0,0 0 1 0 0,0 0 0 0 0,-1-1 0 0 0,0 0 0 0 0,-1-1 0 0 0,6-7-232 0 0,88-180 567 0 0,-82 148-744 0 0,-2-1 0 0 0,-1 0 0 0 0,-4-1 0 0 0,-1 0 0 0 0,-2-1 0 0 0,-3 1 1 0 0,-1-1-1 0 0,-3 0 0 0 0,-2 0 0 0 0,-3 0 0 0 0,-1 0 0 0 0,-2 1 0 0 0,-3 0 0 0 0,-2 1 1 0 0,-2 0-1 0 0,-2 1 0 0 0,-2 1 0 0 0,-2 0 0 0 0,-25-39 177 0 0,41 76-117 0 0,0 0 1 0 0,0 0-1 0 0,-1 1 0 0 0,0 0 0 0 0,0 0 1 0 0,0 0-1 0 0,-1 1 0 0 0,-1 0 0 0 0,1 0 1 0 0,-1 1-1 0 0,0 0 0 0 0,-1 0 0 0 0,1 1 1 0 0,-1 0-1 0 0,0 1 0 0 0,-1 0 0 0 0,1 0 1 0 0,-1 1-1 0 0,1 0 0 0 0,-1 1 0 0 0,0 0 1 0 0,0 0-1 0 0,0 1 0 0 0,0 0 0 0 0,0 1 1 0 0,0 0-1 0 0,0 1 0 0 0,-1 0 1 0 0,1 1-1 0 0,1 0 0 0 0,-1 0 0 0 0,0 1 1 0 0,0 0-1 0 0,1 1 0 0 0,0 0 0 0 0,0 0 1 0 0,0 1-1 0 0,0 0 0 0 0,1 1 0 0 0,0 0 1 0 0,-5 4 116 0 0,4 2 116 0 0,0 1 0 0 0,0 0 1 0 0,1 0-1 0 0,1 0 0 0 0,0 1 1 0 0,1 0-1 0 0,1 1 0 0 0,0-1 0 0 0,1 1 1 0 0,0 0-1 0 0,2 0 0 0 0,-1 1 1 0 0,2-1-1 0 0,0 0 0 0 0,1 1 1 0 0,0-1-1 0 0,1 1 0 0 0,1-1 1 0 0,1 0-1 0 0,0 0 0 0 0,1 0 1 0 0,0 0-1 0 0,1-1 0 0 0,1 1 1 0 0,0-1-1 0 0,1-1 0 0 0,1 1 0 0 0,0-1 1 0 0,0 0-1 0 0,2-1 0 0 0,-1 0 1 0 0,11 9-117 0 0,12 8 95 0 0,2-1 0 0 0,0-1 1 0 0,2-3-1 0 0,1-1 0 0 0,1-1 1 0 0,0-2-1 0 0,2-2 0 0 0,0-1 0 0 0,1-3 1 0 0,0-1-1 0 0,39 7-95 0 0,-78-20-31 0 0,45 15-2182 0 0,-18-5-2147 0 0,-4 0-5183 0 0</inkml:trace>
  <inkml:trace contextRef="#ctx0" brushRef="#br0" timeOffset="63658.172">7367 3668 6945 0 0,'0'0'2368'0'0,"0"0"-193"0"0,0 0-503 0 0,0 0-686 0 0,0 0-806 0 0,0 0-903 0 0,0 0-928 0 0,0 0-68 0 0,0 0 453 0 0,0 0 766 0 0,0 0 888 0 0,0 0 268 0 0,0 0 9 0 0,2 24-31 0 0,26 183 808 0 0,-20 393 93 0 0,7-511-567 0 0,-15-89-757 0 0,2-11-8505 0 0,-4 7 1622 0 0</inkml:trace>
  <inkml:trace contextRef="#ctx0" brushRef="#br0" timeOffset="63897.808">7055 3785 11811 0 0,'0'0'1369'0'0,"0"0"-107"0"0,0 0-430 0 0,0 0-496 0 0,0 0-177 0 0,0 0 93 0 0,0 0 180 0 0,39-19 148 0 0,129-54 65 0 0,-29 47 434 0 0,501 38 219 0 0,-619-8-2208 0 0,-27 18-11428 0 0,-1-17 5531 0 0</inkml:trace>
  <inkml:trace contextRef="#ctx0" brushRef="#br0" timeOffset="64148.419">7293 4270 11682 0 0,'0'0'3523'0'0,"0"0"-1226"0"0,0 0-942 0 0,0 0-617 0 0,0 0-329 0 0,0 0-151 0 0,0 0-24 0 0,0 0 125 0 0,0 0 87 0 0,0 0-54 0 0,0 0-75 0 0,0 0-128 0 0,34-12-85 0 0,108-38-41 0 0,-10 38-18 0 0,52 41-85 0 0,-107-9-3892 0 0,-17-4-4713 0 0,-46-13-853 0 0</inkml:trace>
  <inkml:trace contextRef="#ctx0" brushRef="#br0" timeOffset="64726.549">8546 4183 12539 0 0,'0'0'2185'0'0,"0"0"-383"0"0,0 0-796 0 0,0 0-541 0 0,0 0-345 0 0,0 0-269 0 0,0 0-179 0 0,0 0-122 0 0,0 0-87 0 0,0 0-78 0 0,0 0-10 0 0,0 0 137 0 0,0 0 230 0 0,16-4 410 0 0,-13 78 700 0 0,-3-59-739 0 0,-1-7-32 0 0,0 0 0 0 0,1 0 0 0 0,0 0 1 0 0,0 0-1 0 0,1 0 0 0 0,0 0 0 0 0,0-1 0 0 0,1 1 0 0 0,0 0 0 0 0,1 0 1 0 0,0-1-1 0 0,0 1 0 0 0,0-1 0 0 0,1 0 0 0 0,0 0 0 0 0,3 4-81 0 0,10-16 4305 0 0,5-28-3736 0 0,-20 30-364 0 0,15-26-261 0 0,-7 8-53 0 0,1 0 0 0 0,0 0 0 0 0,1 1 0 0 0,2 1 0 0 0,0 0 0 0 0,0 1 0 0 0,2 1 0 0 0,0 0 1 0 0,2 1-1 0 0,-1 0 0 0 0,2 2 0 0 0,0 0 0 0 0,0 1 0 0 0,1 1 0 0 0,1 1 0 0 0,7-2 109 0 0,-23 12 6 0 0,-1 1 1 0 0,1 0-1 0 0,-1 0 1 0 0,1 0-1 0 0,-1 0 1 0 0,1 1-1 0 0,-1-1 1 0 0,1 1 0 0 0,-1 0-1 0 0,0 1 1 0 0,1-1-1 0 0,-1 1 1 0 0,0 0-1 0 0,0 0 1 0 0,0 0-1 0 0,0 1 1 0 0,0-1-1 0 0,-1 1 1 0 0,1 0 0 0 0,-1 0-1 0 0,0 0 1 0 0,0 0-1 0 0,0 1 1 0 0,0-1-1 0 0,0 1 1 0 0,-1 0-1 0 0,1 0 1 0 0,-1 0-1 0 0,0 0 1 0 0,-1 0 0 0 0,1 0-1 0 0,-1 1 1 0 0,1-1-1 0 0,-1 0 1 0 0,-1 1-1 0 0,1-1 1 0 0,-1 1-1 0 0,1-1 1 0 0,-1 1-1 0 0,0 0 1 0 0,-1-1 0 0 0,1 1-1 0 0,-1 1-6 0 0,10 85 523 0 0,-8-73-500 0 0,-1-1-1 0 0,2 0 1 0 0,0 0 0 0 0,1 0-1 0 0,1-1 1 0 0,1 1 0 0 0,0-1-1 0 0,1 0 1 0 0,0 0 0 0 0,2 0-1 0 0,3 4-22 0 0,26 36-6406 0 0,-28-42 1630 0 0,-2-2-5457 0 0</inkml:trace>
  <inkml:trace contextRef="#ctx0" brushRef="#br0" timeOffset="75490.551">20275 7989 1680 0 0,'0'0'272'0'0,"0"0"-368"0"0,0 0-1760 0 0,0 0 1856 0 0</inkml:trace>
  <inkml:trace contextRef="#ctx0" brushRef="#br0" timeOffset="75802.603">20275 7989 880 0 0,'0'0'1489'0'0,"2"-19"68"0"0,-2 10-1465 0 0,12-85 3201 0 0,6 19 3923 0 0,-13 57-5310 0 0,3-7 277 0 0,-4 45-2969 0 0,-11 1030 2263 0 0,7-1036-1551 0 0,1-1-1 0 0,1 1 1 0 0,0-1 0 0 0,1 1 0 0 0,0-1 0 0 0,1 0 0 0 0,0 0 0 0 0,1 0-1 0 0,1-1 1 0 0,5 9 74 0 0,6-24-12452 0 0,-14-3 6339 0 0</inkml:trace>
  <inkml:trace contextRef="#ctx0" brushRef="#br0" timeOffset="76086.941">20720 7955 11434 0 0,'0'0'1315'0'0,"0"0"-52"0"0,0 0-201 0 0,0 0-373 0 0,0 0-307 0 0,0 0-262 0 0,0 0-232 0 0,0 0-122 0 0,0 0-23 0 0,0 0 58 0 0,0 0 113 0 0,0 0 119 0 0,9 12 103 0 0,-2-4-90 0 0,31 88 500 0 0,-61 382 1936 0 0,22-453-2375 0 0,1 1-1 0 0,1 0 1 0 0,2-1-1 0 0,0 0 1 0 0,2 1-1 0 0,1-1 1 0 0,1-1 0 0 0,0 1-1 0 0,2-1 1 0 0,1-1-1 0 0,1 0 1 0 0,1 0 0 0 0,13 17-107 0 0,-19-32-161 0 0,7 7 271 0 0,-10-30-7330 0 0,-3 9-778 0 0</inkml:trace>
  <inkml:trace contextRef="#ctx0" brushRef="#br0" timeOffset="76605.462">19740 7740 3513 0 0,'0'0'1337'0'0,"0"0"-76"0"0,0 0-117 0 0,0 0-155 0 0,0 0-178 0 0,0 0-179 0 0,0 0-81 0 0,0 0-33 0 0,0 0-25 0 0,0 0 15 0 0,0 0-18 0 0,0 0-6 0 0,0 0 56 0 0,-27 0 12 0 0,4 0 18 0 0,-43 1-1157 0 0,66-1 771 0 0,1 0 0 0 0,-1 0 1 0 0,1 0-1 0 0,-1-1 0 0 0,0 1 0 0 0,1 0 0 0 0,-1-1 0 0 0,0 1 0 0 0,1 0 0 0 0,-1-1 0 0 0,0 1 0 0 0,0 0 1 0 0,1-1-1 0 0,-1 1 0 0 0,0-1 0 0 0,0 1 0 0 0,0-1 0 0 0,1 1 0 0 0,-1 0 0 0 0,0-1 0 0 0,0 1 0 0 0,0-1 1 0 0,0 1-1 0 0,0-1 0 0 0,0 1 0 0 0,0-1 0 0 0,0 1 0 0 0,0-1 0 0 0,0 1 0 0 0,0 0 0 0 0,0-1 0 0 0,-1 1 1 0 0,1-1-185 0 0,88-23 167 0 0,0 4 1 0 0,2 5-1 0 0,0 3 0 0 0,0 3 1 0 0,1 5-1 0 0,-1 4 1 0 0,72 10-168 0 0,637 100 167 0 0,-294-92 337 0 0,-438-28 483 0 0,-97-12-335 0 0,18 20-953 0 0,0 1 0 0 0,0 0 0 0 0,0 0 0 0 0,0 2 0 0 0,0-1 1 0 0,0 2-1 0 0,0-1 0 0 0,1 2 0 0 0,-1 0 0 0 0,0 0 0 0 0,1 1 0 0 0,0 0 1 0 0,-8 5 300 0 0,-87 45-10073 0 0,99-50 8732 0 0,-8 4-6698 0 0</inkml:trace>
  <inkml:trace contextRef="#ctx0" brushRef="#br0" timeOffset="77487.042">20557 6923 0 0 0,'0'0'1244'0'0,"0"0"-153"0"0,0 0-203 0 0,0 0-63 0 0,0 0 85 0 0,0 0 173 0 0,0 0 72 0 0,0 0 31 0 0,0 0 54 0 0,0 0 40 0 0,0 0 54 0 0,0 0 5 0 0,12-30-61 0 0,36-88-109 0 0,-36 86-206 0 0,-12 31-236 0 0,0 1-211 0 0,0 0-307 0 0,0 0-318 0 0,0 0-291 0 0,-18 26-1837 0 0,-683 971 4581 0 0,581-852-1372 0 0,122-154 3395 0 0,6-27-4185 0 0,16-9-255 0 0,2 1 0 0 0,1 2 0 0 0,3 0 0 0 0,1 2 0 0 0,3 2 0 0 0,0 1 0 0 0,3 1 0 0 0,0 2 0 0 0,3 2 73 0 0,36-38-110 0 0,378-357-670 0 0,-308 260 2004 0 0,-145 167-1211 0 0,-1 0-102 0 0,0 0-179 0 0,0 12-1403 0 0,6 36 1728 0 0,2-1 1 0 0,3-1-1 0 0,1 0 1 0 0,2 0-1 0 0,3-1 1 0 0,1-1-1 0 0,2-1 1 0 0,2 0-1 0 0,2-2 1 0 0,1-1-1 0 0,3 0 1 0 0,1-3-1 0 0,1 0 1 0 0,3-2-1 0 0,0-1 1 0 0,3-2-1 0 0,0-1 1 0 0,2-2-58 0 0,413 310 739 0 0,-413-295-755 0 0,-38-44 85 0 0,-32 0 951 0 0,-131 5-3094 0 0,57 5-7180 0 0,75-6-1235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36:55.389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11869 1349 0 0 0,'0'0'272'0'0,"0"0"428"0"0,0 0-98 0 0,0 0-100 0 0,0 0-56 0 0,0 0-147 0 0,0 0-122 0 0,0 0-61 0 0,0 0-3 0 0,0 0 10 0 0,0 0 0 0 0,0-28 29 0 0,1-85 13 0 0,0 109-64 0 0,-1 0 1 0 0,1 0-1 0 0,-1 0 0 0 0,0 0 0 0 0,-1 0 0 0 0,1 1 1 0 0,-1-1-1 0 0,1 0 0 0 0,-1 0 0 0 0,0 0 0 0 0,-1 1 1 0 0,1-1-1 0 0,0 0 0 0 0,-1 1 0 0 0,0 0 0 0 0,0-1 1 0 0,0 1-1 0 0,0 0 0 0 0,-1 0 0 0 0,1 0 1 0 0,-1 0-1 0 0,0 0-101 0 0,-8-8 1218 0 0,10 11-1273 0 0,0 0 0 0 0,0-1 0 0 0,0 1 0 0 0,0 0 0 0 0,0 0 0 0 0,0 0 0 0 0,1 0 0 0 0,-1 0 0 0 0,-1 0 0 0 0,2 0 0 0 0,-1 0 0 0 0,0 0 0 0 0,0 0 0 0 0,0 0 0 0 0,0 0 0 0 0,0 1 0 0 0,0-1 0 0 0,0 1 0 0 0,0-1 0 0 0,0 0 0 0 0,0 1 0 0 0,0-1 0 0 0,0 1 0 0 0,1 0 0 0 0,-1-1 0 0 0,0 1 0 0 0,0 0 0 0 0,1-1 0 0 0,-1 1 1 0 0,1 0-1 0 0,-1 0 0 0 0,0 0 0 0 0,1 0 0 0 0,0-1 0 0 0,-1 1 0 0 0,1 0 0 0 0,-1 0 0 0 0,1 0 0 0 0,0 0 0 0 0,0 0 0 0 0,-1 0 0 0 0,1 0 0 0 0,0 0 0 0 0,0 0 0 0 0,0 0 0 0 0,0 0 0 0 0,0 0 0 0 0,1 0 0 0 0,-1 0 0 0 0,0 0 0 0 0,0 0 0 0 0,1 0 0 0 0,-1 0 0 0 0,0 0 0 0 0,1 0 0 0 0,-1 0 0 0 0,1 0 0 0 0,-1-1 0 0 0,1 1 0 0 0,0 1 55 0 0,-5 88 438 0 0,4-85-566 0 0,-11 540 756 0 0,58 381 585 0 0,-3-161-343 0 0,91 2197 4410 0 0,-106-2063-1870 0 0,-40 17-3410 0 0,29 940 2593 0 0,-77-1069-1981 0 0,23-426-449 0 0,9 199 542 0 0,33 262-705 0 0,-5-769 18 0 0,16 709 116 0 0,-23-207 152 0 0,-1 51 508 0 0,35 130-794 0 0,116 886 490 0 0,-138-1113-2217 0 0,-10-462 127 0 0,-1-32-1241 0 0,-2-1-3446 0 0,4-10-2700 0 0</inkml:trace>
  <inkml:trace contextRef="#ctx0" brushRef="#br0" timeOffset="1100.535">16807 1547 2489 0 0,'0'0'390'0'0,"0"0"97"0"0,0 0 201 0 0,0 0 206 0 0,-21-36 105 0 0,-66-113-41 0 0,-4 36 777 0 0,68 94-1545 0 0,-36-22 264 0 0,-6-6 4056 0 0,60 60-8676 0 0,-3 19 3544 0 0,-34 253 2292 0 0,12 2-1 0 0,10 74-1669 0 0,9 2310 4540 0 0,-13 1236-99 0 0,27-1707-3542 0 0,-3-1650-279 0 0,-65 488-620 0 0,-57 562 731 0 0,22 335-185 0 0,85-1635-554 0 0,14 0 0 0 0,12 1 0 0 0,13-2 0 0 0,24 68 8 0 0,-39-312-85 0 0,8 56-200 0 0,5-1 0 0 0,4-2 0 0 0,15 29 285 0 0,8-51-2466 0 0,-23-73-2176 0 0,7-20-4911 0 0,-19-2 3064 0 0</inkml:trace>
  <inkml:trace contextRef="#ctx0" brushRef="#br0" timeOffset="2847.871">1578 2976 3329 0 0,'0'0'544'0'0,"0"0"-128"0"0,0 0-128 0 0,0 0-120 0 0,0 0-152 0 0,0 0-184 0 0,0 0-56 0 0,0 0-72 0 0,0 0-200 0 0,0 0-3081 0 0</inkml:trace>
  <inkml:trace contextRef="#ctx0" brushRef="#br0" timeOffset="3586.029">1665 2747 2473 0 0,'0'0'862'0'0,"0"0"-236"0"0,0 0-215 0 0,0 0-75 0 0,0 0-75 0 0,0 0-86 0 0,0 0-55 0 0,0 0-31 0 0,0 0-70 0 0,0 0-39 0 0,0 0-12 0 0,0 0-7 0 0,17-17 7 0 0,50-54 41 0 0,5 40 368 0 0,-50 28-172 0 0,230-55 1572 0 0,3 11 0 0 0,44 6-1777 0 0,931-38 996 0 0,-778 60-830 0 0,-394 16-157 0 0,1830-58 339 0 0,1566 87-23 0 0,-2533-84 872 0 0,-898 56-1430 0 0,195 6 445 0 0,-85 46-7073 0 0,-118-38 1308 0 0</inkml:trace>
  <inkml:trace contextRef="#ctx0" brushRef="#br0" timeOffset="4600.422">16899 2355 5473 0 0,'0'0'1558'0'0,"0"0"-194"0"0,0 0-180 0 0,0 0-282 0 0,0 0-399 0 0,0 0-362 0 0,0 0-297 0 0,0 0-151 0 0,0 0 2 0 0,0 0 55 0 0,33-23 54 0 0,106-69 32 0 0,-60 63-55 0 0,-64 30 166 0 0,351-6 547 0 0,192 28-494 0 0,-96-1 297 0 0,2264-9 195 0 0,0-57 1534 0 0,-675-14-190 0 0,-1953 57-3628 0 0,-312 80-4565 0 0,173-62-114 0 0</inkml:trace>
  <inkml:trace contextRef="#ctx0" brushRef="#br0" timeOffset="5843.804">4872 1100 4705 0 0,'0'0'918'0'0,"0"0"199"0"0,0 0 98 0 0,0 0-117 0 0,0 0-261 0 0,0 0-286 0 0,0 0-136 0 0,11-34-69 0 0,30-104-38 0 0,-11 74-39 0 0,-30 64-1086 0 0,0 0-324 0 0,-4 18-2164 0 0,-179 331 3241 0 0,161-293 74 0 0,-116 348 233 0 0,129-314 560 0 0,9-89 363 0 0,6-9 1737 0 0,31-70-2219 0 0,-3-2-1 0 0,-4-1 1 0 0,-4-2 0 0 0,-3 0-1 0 0,6-51-683 0 0,-23 96 10 0 0,1 0 0 0 0,2 1 0 0 0,1 0 1 0 0,2 1-1 0 0,2 0 0 0 0,1 0 0 0 0,12-17-10 0 0,-25 50-104 0 0,0 1-1 0 0,0-1 1 0 0,0 1 0 0 0,0 0 0 0 0,0 0-1 0 0,0 0 1 0 0,1 0 0 0 0,-1 0 0 0 0,1 0 0 0 0,-1 1-1 0 0,1-1 1 0 0,0 1 0 0 0,-1 0 0 0 0,1 0-1 0 0,0 0 1 0 0,0 0 0 0 0,0 0 0 0 0,0 1-1 0 0,0-1 1 0 0,0 1 0 0 0,0 0 0 0 0,0 0 0 0 0,0 0-1 0 0,0 0 1 0 0,0 0 0 0 0,0 1 0 0 0,0-1-1 0 0,0 1 1 0 0,0 0 0 0 0,0 0 0 0 0,0 0-1 0 0,-1 0 1 0 0,1 0 0 0 0,0 1 0 0 0,-1-1 0 0 0,2 2 104 0 0,89 69-1524 0 0,-20 12 1464 0 0,-4 3-1 0 0,-3 3 1 0 0,22 47 60 0 0,67 91 456 0 0,-126-192-512 0 0,-21-28-27 0 0,-1 0-1 0 0,1 1 0 0 0,-1 0 1 0 0,-1 0-1 0 0,0 0 0 0 0,0 1 1 0 0,-1-1-1 0 0,0 1 1 0 0,-1 1-1 0 0,0-1 0 0 0,-1 1 1 0 0,0-1-1 0 0,1 9 84 0 0,-65-2 2096 0 0,-929-20 1521 0 0,883 1-3533 0 0,-238 19-384 0 0,313-6-127 0 0,31-11 321 0 0,0 0 0 0 0,0 0 0 0 0,-1 0 0 0 0,1 0 0 0 0,0 1 0 0 0,0-1 0 0 0,0 0 0 0 0,-1 1 1 0 0,1-1-1 0 0,0 1 0 0 0,0 0 0 0 0,0-1 0 0 0,0 1 0 0 0,0 0 0 0 0,0 0 0 0 0,0-1 0 0 0,0 1 0 0 0,0 0 0 0 0,1 0 0 0 0,-1 0 1 0 0,0 0-1 0 0,0 0 0 0 0,1 0 0 0 0,-1 0 0 0 0,1 0 0 0 0,-1 1 0 0 0,1-1 0 0 0,-1 0 0 0 0,1 0 0 0 0,0 0 0 0 0,0 1 0 0 0,-1-1 1 0 0,1 0-1 0 0,0 0 0 0 0,0 1 0 0 0,0-1 0 0 0,0 0 0 0 0,1 0 0 0 0,-1 1 0 0 0,0-1 0 0 0,0 0 0 0 0,1 0 0 0 0,-1 0 0 0 0,1 0 1 0 0,-1 1-1 0 0,1-1 0 0 0,-1 0 0 0 0,1 0 0 0 0,0 0 0 0 0,-1 0 0 0 0,1 0 0 0 0,0 0 0 0 0,0 0 0 0 0,0-1 0 0 0,0 1 1 0 0,0 0-1 0 0,0 0 0 0 0,0-1 0 0 0,0 1 0 0 0,0 0 0 0 0,0-1 106 0 0,46 30-2990 0 0,-27-20-1551 0 0</inkml:trace>
  <inkml:trace contextRef="#ctx0" brushRef="#br0" timeOffset="6547.693">6891 1237 4481 0 0,'0'0'177'0'0,"0"0"-102"0"0,0 0-75 0 0,0 0-27 0 0,0 0 9 0 0,0 0 27 0 0,0 0 10 0 0,-18 40 6 0 0,-53 129-9 0 0,52-53 34 0 0,20-88-31 0 0,2 9 42 0 0,1 0-1 0 0,1 0 1 0 0,3 0 0 0 0,0-1-1 0 0,3 0 1 0 0,1-1-1 0 0,1 0 1 0 0,2-1-1 0 0,1 0 1 0 0,5 3-61 0 0,-15-25-1122 0 0,4 9 5374 0 0,-12-37-158 0 0,-34-95-3091 0 0,20 70-826 0 0,3-1 1 0 0,1-1 0 0 0,2 1 0 0 0,2-2 0 0 0,2 1 0 0 0,0-30-178 0 0,8 53-98 0 0,1 0 0 0 0,1 0 0 0 0,0 0 0 0 0,1 1 0 0 0,2 0 0 0 0,0 0 0 0 0,0 0 0 0 0,2 1 0 0 0,0 0 0 0 0,2 1 0 0 0,-1 0 0 0 0,2 1 0 0 0,0 0 0 0 0,1 0 1 0 0,1 2-1 0 0,0 0 0 0 0,1 0 0 0 0,1 1 0 0 0,0 1 0 0 0,0 1 0 0 0,1 0 0 0 0,1 1 0 0 0,0 1 0 0 0,0 1 0 0 0,1 0 0 0 0,0 1 0 0 0,0 1 0 0 0,0 1 0 0 0,20-2 98 0 0,0-3-221 0 0,0 2 1 0 0,1 1-1 0 0,-1 3 0 0 0,2 1 0 0 0,-1 2 0 0 0,0 1 1 0 0,10 4 220 0 0,-48-4-34 0 0,0 0 0 0 0,0 0 0 0 0,1 1 0 0 0,-1-1 1 0 0,0 1-1 0 0,0 0 0 0 0,0 0 0 0 0,0-1 0 0 0,0 1 1 0 0,-1 0-1 0 0,1 1 0 0 0,0-1 0 0 0,0 0 1 0 0,-1 1-1 0 0,1-1 0 0 0,0 0 0 0 0,-1 1 0 0 0,0 0 1 0 0,1-1-1 0 0,-1 1 0 0 0,0 0 0 0 0,0 0 0 0 0,0 0 1 0 0,0 0-1 0 0,0 0 0 0 0,0 0 0 0 0,-1 0 1 0 0,1 0-1 0 0,-1 0 0 0 0,1 0 0 0 0,-1 0 0 0 0,0 0 1 0 0,0 0-1 0 0,0 0 0 0 0,0 1 0 0 0,0-1 0 0 0,0 0 1 0 0,0 0-1 0 0,-1 0 0 0 0,1 0 0 0 0,-1 0 1 0 0,0 0-1 0 0,0 0 0 0 0,1 0 0 0 0,-1 0 0 0 0,-1 0 1 0 0,1 0-1 0 0,0 0 0 0 0,0-1 0 0 0,-1 1 1 0 0,1 0-1 0 0,0-1 0 0 0,-1 1 0 0 0,0-1 0 0 0,1 0 1 0 0,-1 1-1 0 0,0-1 0 0 0,0 0 0 0 0,0 0 0 0 0,0 0 1 0 0,0 0-1 0 0,0-1 0 0 0,-1 1 34 0 0,-369 240 1286 0 0,365-235-1294 0 0,1 0 1 0 0,-1 0-1 0 0,1 0 1 0 0,1 0-1 0 0,-1 1 1 0 0,1 0 0 0 0,1 0-1 0 0,-1 1 1 0 0,1-1-1 0 0,0 1 1 0 0,1 0-1 0 0,0 0 1 0 0,0 0 0 0 0,1 1-1 0 0,0-1 1 0 0,0 0-1 0 0,1 1 1 0 0,0 0-1 0 0,1-1 1 0 0,0 1-1 0 0,0-1 1 0 0,1 1 0 0 0,0 0-1 0 0,0-1 1 0 0,1 1-1 0 0,0-1 1 0 0,0 0-1 0 0,1 0 1 0 0,0 0-1 0 0,1 0 1 0 0,0 0 0 0 0,0-1-1 0 0,1 1 1 0 0,-1-1-1 0 0,2 0 1 0 0,-1-1-1 0 0,1 1 1 0 0,6 5 7 0 0,17 7 217 0 0,2 0-1 0 0,0-2 1 0 0,1-2 0 0 0,0 0-1 0 0,1-3 1 0 0,1 0-1 0 0,0-2 1 0 0,8 0-217 0 0,110 38-82 0 0,-108-32-1337 0 0,8 4-5879 0 0,-38-14 5150 0 0</inkml:trace>
  <inkml:trace contextRef="#ctx0" brushRef="#br0" timeOffset="7087.382">8788 915 17004 0 0,'0'0'534'0'0,"0"0"-13"0"0,0 0-103 0 0,0 0-451 0 0,0 0-1006 0 0,0 0-896 0 0,0 0-144 0 0,0 0 380 0 0,0 0 913 0 0,0 0 773 0 0,0 0 76 0 0,0 0-125 0 0,-34 25-112 0 0,-108 80-58 0 0,63-48 72 0 0,42-33 9 0 0,1 2 0 0 0,1 1-1 0 0,1 1 1 0 0,2 2 0 0 0,0 1 0 0 0,3 2-1 0 0,1 1 1 0 0,-14 22 151 0 0,36-45 29 0 0,0-1-1 0 0,1 0 1 0 0,0 1-1 0 0,1 0 1 0 0,1 0-1 0 0,-1 0 1 0 0,2 1-1 0 0,0-1 1 0 0,0 1 0 0 0,1-1-1 0 0,0 1 1 0 0,1 0-1 0 0,0-1 1 0 0,1 1-1 0 0,1 0 1 0 0,-1-1 0 0 0,2 1-1 0 0,0-1 1 0 0,0 0-1 0 0,1 0 1 0 0,0 0-1 0 0,1 0 1 0 0,0-1 0 0 0,1 0-1 0 0,0 0 1 0 0,1 0-1 0 0,0-1 1 0 0,7 8-29 0 0,3 2 58 0 0,0-1 1 0 0,1 0 0 0 0,1-2-1 0 0,0 0 1 0 0,2-1-1 0 0,-1-1 1 0 0,2-1 0 0 0,0-1-1 0 0,0-1 1 0 0,1 0-1 0 0,1-2 1 0 0,0-1 0 0 0,1 0-59 0 0,-1-2 96 0 0,0-1-1 0 0,0 0 1 0 0,0-2 0 0 0,0-1 0 0 0,0 0 0 0 0,1-2 0 0 0,-1-1 0 0 0,0-1 0 0 0,1-1 0 0 0,-1-1-1 0 0,0-1 1 0 0,-1-1 0 0 0,0-2 0 0 0,0 0 0 0 0,0-1 0 0 0,-1-1 0 0 0,0-1 0 0 0,-1-1 0 0 0,0-1-1 0 0,-1-1 1 0 0,9-9-96 0 0,-24 19 80 0 0,-1-1 0 0 0,-1 1 0 0 0,1-1 0 0 0,0 1 0 0 0,-1-1 0 0 0,0 0 0 0 0,0 0 0 0 0,-1-1 0 0 0,0 1 0 0 0,0-1 0 0 0,0 1-1 0 0,0-1 1 0 0,-1 1 0 0 0,0-1 0 0 0,0 0 0 0 0,0 0 0 0 0,-1 0 0 0 0,0 0 0 0 0,0 1 0 0 0,0-1 0 0 0,-1 0 0 0 0,0 0 0 0 0,0 0 0 0 0,-1 1 0 0 0,1-1-1 0 0,-1 1 1 0 0,0-1 0 0 0,-1 1 0 0 0,1-1 0 0 0,-1 1 0 0 0,0 0 0 0 0,-1 1 0 0 0,1-1 0 0 0,-1 0 0 0 0,0 1 0 0 0,0 0 0 0 0,0 0 0 0 0,0 0 0 0 0,-1 0-1 0 0,0 1 1 0 0,0 0 0 0 0,0 0 0 0 0,0 0 0 0 0,-5-2-80 0 0,-11-7-25 0 0,0 1-1 0 0,0 0 1 0 0,-1 2-1 0 0,0 1 1 0 0,-1 0-1 0 0,0 2 1 0 0,0 1-1 0 0,0 0 1 0 0,-1 2 0 0 0,1 1-1 0 0,-19 0 26 0 0,194-34 648 0 0,7-4-701 0 0,3 7-1 0 0,121-7 54 0 0,-23 29-5929 0 0,-218 13 2352 0 0,-16 2-3388 0 0</inkml:trace>
  <inkml:trace contextRef="#ctx0" brushRef="#br0" timeOffset="8276.851">20648 237 2817 0 0,'0'0'1585'0'0,"0"0"-8"0"0,0 0 55 0 0,0 0-36 0 0,0 0-135 0 0,0 0-144 0 0,-14-34-153 0 0,-45-103-167 0 0,40 72-55 0 0,22 74-6316 0 0,-12 80 5488 0 0,-3 0 0 0 0,-4-1 0 0 0,-4 0-1 0 0,-3-2 1 0 0,-5-1 0 0 0,-3 0 0 0 0,-4-3 0 0 0,-3-1 0 0 0,-16 20-114 0 0,-101 247 331 0 0,115-197 1304 0 0,55-165 2984 0 0,88-140-3517 0 0,-58 93-957 0 0,-4-1-1 0 0,-2-3 1 0 0,-3-1 0 0 0,-3-1-1 0 0,3-18-144 0 0,153-490 875 0 0,-189 576-988 0 0,0-1-1 0 0,0 1 0 0 0,0-1 1 0 0,0 1-1 0 0,0-1 1 0 0,0 1-1 0 0,0-1 0 0 0,0 1 1 0 0,1-1-1 0 0,-1 1 0 0 0,0-1 1 0 0,0 1-1 0 0,1-1 0 0 0,-1 1 1 0 0,0-1-1 0 0,1 0 1 0 0,-1 1-1 0 0,0-1 0 0 0,1 1 1 0 0,-1-1-1 0 0,0 0 0 0 0,1 1 1 0 0,-1-1-1 0 0,1 0 1 0 0,-1 0-1 0 0,1 1 0 0 0,-1-1 1 0 0,1 0-1 0 0,-1 0 0 0 0,1 0 1 0 0,-1 0-1 0 0,1 0 1 0 0,-1 0-1 0 0,1 1 0 0 0,-1-1 1 0 0,1 0-1 0 0,-1 0 0 0 0,1-1 1 0 0,-1 1-1 0 0,1 0 1 0 0,-1 0-1 0 0,1 0 0 0 0,-1 0 1 0 0,1 0-1 0 0,-1 0 0 0 0,1-1 1 0 0,-1 1-1 0 0,1 0 1 0 0,-1 0-1 0 0,1-1 0 0 0,-1 1 1 0 0,0 0-1 0 0,1-1 0 0 0,0 1 114 0 0,8 64-925 0 0,-8-58 1021 0 0,53 784 191 0 0,-45-752-168 0 0,1 0 1 0 0,2-1 0 0 0,2 0 0 0 0,1-1 0 0 0,2 0 0 0 0,1-1 0 0 0,2-1 0 0 0,1-1-1 0 0,5 3-119 0 0,-67-66 6114 0 0,-103-10-7407 0 0,-360-21 779 0 0,495 60 420 0 0,-74-4-277 0 0,30 8-3029 0 0,33 15-5483 0 0,19-12 2900 0 0</inkml:trace>
  <inkml:trace contextRef="#ctx0" brushRef="#br0" timeOffset="8945.559">21736 767 14331 0 0,'0'0'714'0'0,"0"0"-120"0"0,0 0-624 0 0,0 0-1243 0 0,0 0-851 0 0,0 0-151 0 0,0 0 422 0 0,0 0 1037 0 0,0 0 647 0 0,0 0 117 0 0,0 0 24 0 0,-4 37 12 0 0,-29 261 16 0 0,-16 78 2528 0 0,49-375-1174 0 0,0-1 577 0 0,0 0 378 0 0,0-4 2004 0 0,4-20-3645 0 0,14-90-767 0 0,-9 47 1 0 0,3 1-1 0 0,3 1 1 0 0,2 1 0 0 0,19-45 98 0 0,-16 61-97 0 0,2 1 1 0 0,2 1 0 0 0,1 1-1 0 0,3 1 1 0 0,2 1 0 0 0,4-2 96 0 0,-24 33-177 0 0,0 0 1 0 0,1 0-1 0 0,0 2 1 0 0,0-1-1 0 0,2 1 1 0 0,-1 1-1 0 0,1 0 1 0 0,0 1-1 0 0,1 0 1 0 0,0 1-1 0 0,0 1 1 0 0,0 0-1 0 0,1 1 1 0 0,0 0-1 0 0,0 2 1 0 0,0-1-1 0 0,1 2 1 0 0,-1 0-1 0 0,0 1 1 0 0,1 0-1 0 0,0 2 1 0 0,5 0 176 0 0,-15 1-70 0 0,-1 0 1 0 0,1 1 0 0 0,0-1 0 0 0,-1 1 0 0 0,0 1 0 0 0,1-1-1 0 0,-1 1 1 0 0,-1 0 0 0 0,1 0 0 0 0,0 0 0 0 0,-1 0-1 0 0,0 1 1 0 0,0 0 0 0 0,0 0 0 0 0,-1 0 0 0 0,0 0 0 0 0,0 1-1 0 0,0-1 1 0 0,-1 1 0 0 0,1 0 0 0 0,-1 0 0 0 0,-1 0-1 0 0,1 0 1 0 0,-1 0 0 0 0,0 0 0 0 0,0 0 0 0 0,-1 0 0 0 0,0 1-1 0 0,0-1 1 0 0,0 0 0 0 0,-1 0 0 0 0,0 0 0 0 0,0 0 0 0 0,-1 0-1 0 0,1 0 1 0 0,-1 0 0 0 0,-1 0 0 0 0,1 0 0 0 0,-1-1-1 0 0,0 1 1 0 0,0-1 0 0 0,0 0 0 0 0,-1 0 0 0 0,0 0 0 0 0,0 0-1 0 0,0-1 1 0 0,-3 3 69 0 0,-20 22 102 0 0,0-1 0 0 0,-2-1-1 0 0,-1-2 1 0 0,0 0-1 0 0,-2-3 1 0 0,-1 0 0 0 0,-1-2-1 0 0,-13 4-101 0 0,-96 64 351 0 0,138-86-359 0 0,0 0 0 0 0,0 1 0 0 0,0-1 0 0 0,0 1 0 0 0,1 0 0 0 0,0 1 0 0 0,-1-1 0 0 0,1 1 0 0 0,0 0 0 0 0,1 0 0 0 0,-1 0 0 0 0,1 0 0 0 0,-1 1 0 0 0,1 0 0 0 0,1-1 0 0 0,-1 1 0 0 0,1 0 0 0 0,0 0 0 0 0,0 0 0 0 0,0 1 0 0 0,0-1 0 0 0,1 0 0 0 0,0 1 0 0 0,0-1 0 0 0,1 1 0 0 0,0-1 0 0 0,0 1 0 0 0,0-1 0 0 0,0 1 0 0 0,1-1 0 0 0,0 1 0 0 0,0-1 0 0 0,0 0 0 0 0,1 1 0 0 0,0-1 0 0 0,0 0 0 0 0,0 0 0 0 0,1 0 0 0 0,-1 0 0 0 0,1-1 0 0 0,4 5 8 0 0,13 6 194 0 0,1 0 0 0 0,0-2 0 0 0,1 0 0 0 0,1-1 0 0 0,0-2 0 0 0,0 0 0 0 0,1-1 0 0 0,1-2 0 0 0,-1 0 0 0 0,7-1-194 0 0,44 16 168 0 0,-59-17-133 0 0,55 16 39 0 0,-1 4 0 0 0,-1 2 0 0 0,-2 4 1 0 0,28 18-75 0 0,-48-10-908 0 0,-38-17-8384 0 0,-9-22 4315 0 0</inkml:trace>
  <inkml:trace contextRef="#ctx0" brushRef="#br0" timeOffset="9461.473">23789 460 17900 0 0,'0'0'417'0'0,"0"0"127"0"0,0 0-10 0 0,0 0-149 0 0,0 0-479 0 0,0 0-968 0 0,0 0-949 0 0,0 0-87 0 0,0 0 456 0 0,0 0 876 0 0,0 0 807 0 0,0 0 60 0 0,-42 10-111 0 0,-135 37-102 0 0,-9 42-208 0 0,136-58 185 0 0,-202 146-618 0 0,240-165 770 0 0,-1 0 0 0 0,2 0 0 0 0,-1 2 1 0 0,2-1-1 0 0,0 2 0 0 0,1-1 0 0 0,0 1 0 0 0,1 0 0 0 0,0 1 0 0 0,2 0 0 0 0,0 0 1 0 0,1 1-1 0 0,0-1 0 0 0,1 1 0 0 0,1 0 0 0 0,0 11-17 0 0,3-6 86 0 0,1-1 0 0 0,1 1-1 0 0,0-1 1 0 0,2 1 0 0 0,1-1-1 0 0,1 0 1 0 0,0 0 0 0 0,1-1 0 0 0,2 0-1 0 0,0-1 1 0 0,1 1 0 0 0,1-2 0 0 0,0 1-1 0 0,2-2 1 0 0,0 1 0 0 0,1-2 0 0 0,1 0-1 0 0,0-1 1 0 0,1 0 0 0 0,1-1 0 0 0,16 10-86 0 0,1 1 36 0 0,2-2 0 0 0,1-1 0 0 0,1-2 0 0 0,0-2 0 0 0,1-1 0 0 0,1-2 0 0 0,1-2 1 0 0,0-2-1 0 0,0-1 0 0 0,36 2-36 0 0,-50-7 119 0 0,1-1 0 0 0,-1-1 1 0 0,1-1-1 0 0,-1-2 0 0 0,1-1 1 0 0,0-1-1 0 0,-1-1 0 0 0,1-2 1 0 0,-1 0-1 0 0,0-2 0 0 0,-1-1 1 0 0,0-1-1 0 0,0-2 0 0 0,-1 0 1 0 0,9-6-120 0 0,-30 14 41 0 0,-1 0 1 0 0,1 0-1 0 0,-1 0 1 0 0,0 0-1 0 0,1 0 0 0 0,-2-1 1 0 0,1 0-1 0 0,0 1 1 0 0,-1-1-1 0 0,1 0 1 0 0,-1 0-1 0 0,0 0 1 0 0,0-1-1 0 0,-1 1 1 0 0,1 0-1 0 0,-1-1 1 0 0,0 1-1 0 0,0-1 1 0 0,-1 1-1 0 0,1-1 1 0 0,-1 1-1 0 0,0-1 1 0 0,0 0-1 0 0,-1 1 1 0 0,1-1-1 0 0,-1 1 1 0 0,0-1-1 0 0,0 1 1 0 0,-1 0-1 0 0,1-1 1 0 0,-1 1-1 0 0,0 0 1 0 0,0 0-1 0 0,0 0 1 0 0,-1 0-1 0 0,1 0 0 0 0,-1 0 1 0 0,0 1-1 0 0,0 0 1 0 0,-1-1-42 0 0,-147-122-638 0 0,112 102 847 0 0,-1 2 0 0 0,0 1 0 0 0,-2 2 0 0 0,0 2 0 0 0,-2 2-1 0 0,1 1 1 0 0,-2 3 0 0 0,1 2 0 0 0,-2 1 0 0 0,1 3 0 0 0,-8 1-209 0 0,53 4-333 0 0,30 7-1062 0 0,313 15 4096 0 0,-193-21-2527 0 0,-107 1-319 0 0,580 41-36 0 0,-538-30-2444 0 0,1 4-1 0 0,-2 4 1 0 0,59 23 2625 0 0,-92-23-4114 0 0,-17-5-3181 0 0</inkml:trace>
  <inkml:trace contextRef="#ctx0" brushRef="#br0" timeOffset="10575.824">1069 16977 3433 0 0,'0'0'815'0'0,"0"0"245"0"0,0 0 183 0 0,0 0 116 0 0,0 0 8 0 0,0 0-128 0 0,0 0-94 0 0,0 0-43 0 0,0 0-61 0 0,0 0-121 0 0,0 0-147 0 0,-7-5-196 0 0,-21-14-187 0 0,21 14-134 0 0,7 5-120 0 0,0 0-118 0 0,40 0-703 0 0,264-25 1674 0 0,1143-13-196 0 0,-937 31-481 0 0,-187 2 2 0 0,946-19 2442 0 0,852-140-2756 0 0,-1627 95 759 0 0,56-13-43 0 0,3 25 1 0 0,285 16-717 0 0,-660 51 16 0 0,0 8 0 0 0,55 17-16 0 0,315 27 69 0 0,71-63 308 0 0,-352-3-1680 0 0,-3 4-3703 0 0,-218 2-191 0 0,-14 2-5192 0 0</inkml:trace>
  <inkml:trace contextRef="#ctx0" brushRef="#br0" timeOffset="11585.677">6242 17718 7914 0 0,'0'0'-163'0'0,"0"0"-462"0"0,0 0-373 0 0,0 0 38 0 0,0 0 484 0 0,0 0 302 0 0,0 0 141 0 0,0 0 70 0 0,-24 35 15 0 0,-75 112-10 0 0,-54 28 466 0 0,121-147 3 0 0,14-35 7807 0 0,16-61-8197 0 0,2 54 421 0 0,4-22-528 0 0,2 0 0 0 0,2 0-1 0 0,0 0 1 0 0,3 1-1 0 0,1 1 1 0 0,1 0-1 0 0,2 1 1 0 0,6-9-14 0 0,-2 1 82 0 0,71-193 728 0 0,-40 74 750 0 0,-49 161-1618 0 0,-1-1 1 0 0,1 0-1 0 0,-1 0 0 0 0,1 0 0 0 0,-1 1 1 0 0,1-1-1 0 0,-1 0 0 0 0,1 0 1 0 0,-1 0-1 0 0,1 0 0 0 0,-1 0 1 0 0,1 0-1 0 0,-1 0 0 0 0,1 0 0 0 0,0 0 1 0 0,-1 0-1 0 0,1 0 0 0 0,-1-1 1 0 0,1 1-1 0 0,-1 0 0 0 0,1 0 0 0 0,-1 0 1 0 0,1-1-1 0 0,-1 1 0 0 0,0 0 1 0 0,1-1-1 0 0,-1 1 0 0 0,1 0 1 0 0,-1-1-1 0 0,1 1 0 0 0,-1 0 0 0 0,0-1 1 0 0,1 1-1 0 0,-1-1 0 0 0,0 1 1 0 0,0-1-1 0 0,1 1 0 0 0,-1-1 0 0 0,0 1 1 0 0,0-1-1 0 0,0 1 0 0 0,0-1 1 0 0,1 1-1 0 0,-1-1 0 0 0,0 1 0 0 0,0-1 1 0 0,0 1-1 0 0,0-1 0 0 0,0 0 1 0 0,0 1-1 0 0,0-1 0 0 0,-1 1 1 0 0,1-1-1 0 0,0 1 0 0 0,0-1 58 0 0,8 52-4281 0 0,-7-39 5461 0 0,1 31-1074 0 0,1 0 1 0 0,3-1-1 0 0,1 1 0 0 0,3-2 0 0 0,1 1 0 0 0,2-1 0 0 0,1-1 0 0 0,3 0 0 0 0,1-1 1 0 0,2-1-1 0 0,1-1 0 0 0,2-1 0 0 0,2-1 0 0 0,18 21-106 0 0,34 11 812 0 0,-85-67 3411 0 0,-14 1-4008 0 0,5 0-428 0 0,-508 58-782 0 0,189-14 300 0 0,192-22-3742 0 0,134-21 3398 0 0,2 0-1061 0 0,5-2-2608 0 0,6 0 1257 0 0</inkml:trace>
  <inkml:trace contextRef="#ctx0" brushRef="#br0" timeOffset="12192.198">7306 17481 7394 0 0,'0'0'1440'0'0,"0"0"-1549"0"0,0 0-724 0 0,0 0-250 0 0,0 0 39 0 0,0 0 281 0 0,0 0 354 0 0,0 0 244 0 0,0 0 137 0 0,0 0 129 0 0,0 0 120 0 0,-23 32 99 0 0,-69 103 63 0 0,57-43 276 0 0,33-72-496 0 0,-4 14 100 0 0,2 0 0 0 0,1 1 1 0 0,2-1-1 0 0,1 1 1 0 0,1-1-1 0 0,5 21-263 0 0,10-16 523 0 0,-5-31 2811 0 0,-10-17 1418 0 0,-1-13-4560 0 0,0 19 141 0 0,0-103-6 0 0,21-319 438 0 0,-22 422-851 0 0,1-1 1 0 0,0 1-1 0 0,0-1 0 0 0,0 1 0 0 0,0 0 1 0 0,0-1-1 0 0,0 1 0 0 0,1-1 0 0 0,0 1 1 0 0,0 0-1 0 0,0-1 0 0 0,0 1 0 0 0,0 0 1 0 0,1 0-1 0 0,-1 0 0 0 0,1 0 0 0 0,0 0 0 0 0,0 0 1 0 0,0 0-1 0 0,0 1 0 0 0,0-1 0 0 0,1 1 1 0 0,-1 0-1 0 0,1-1 0 0 0,0 1 0 0 0,-1 0 1 0 0,1 0-1 0 0,0 1 0 0 0,0-1 0 0 0,0 1 1 0 0,1-1-1 0 0,-1 1 0 0 0,0 0 0 0 0,0 0 1 0 0,1 1-1 0 0,-1-1 0 0 0,1 1 0 0 0,-1-1 0 0 0,3 1 86 0 0,6 1-122 0 0,0 1 0 0 0,-1 0 0 0 0,1 1 0 0 0,0 1 0 0 0,-1-1 0 0 0,0 2 0 0 0,0 0 0 0 0,0 0 0 0 0,0 1 0 0 0,-1 0 0 0 0,0 1 0 0 0,0 0 0 0 0,-1 0 0 0 0,0 1 0 0 0,0 0 0 0 0,-1 1 0 0 0,0 0 0 0 0,0 0 0 0 0,-1 1 0 0 0,-1 0 0 0 0,1 0 0 0 0,-2 1 0 0 0,1 0 0 0 0,3 10 122 0 0,-8-13 50 0 0,0-1 1 0 0,0 1-1 0 0,-1 0 1 0 0,0-1 0 0 0,0 1-1 0 0,-1-1 1 0 0,0 1-1 0 0,0 0 1 0 0,-1-1-1 0 0,0 1 1 0 0,0-1-1 0 0,-1 0 1 0 0,0 0-1 0 0,0 0 1 0 0,0 0-1 0 0,-1 0 1 0 0,0-1 0 0 0,-1 0-1 0 0,1 0 1 0 0,-1 0-1 0 0,-1 0 1 0 0,1-1-1 0 0,-1 1 1 0 0,1-1-1 0 0,-2-1 1 0 0,1 1-1 0 0,0-1 1 0 0,-1 0-1 0 0,0-1 1 0 0,0 0 0 0 0,0 0-1 0 0,0 0 1 0 0,0-1-1 0 0,-1 0 1 0 0,1 0-1 0 0,-1-1 1 0 0,0 0-51 0 0,0 3 126 0 0,7-3-116 0 0,-1 0-1 0 0,1-1 1 0 0,-1 1 0 0 0,1 0-1 0 0,0 0 1 0 0,0 1-1 0 0,-1-1 1 0 0,1 0-1 0 0,0 0 1 0 0,0 0 0 0 0,0 1-1 0 0,0-1 1 0 0,1 1-1 0 0,-1-1 1 0 0,0 0-1 0 0,0 1 1 0 0,1 0-1 0 0,-1-1 1 0 0,1 1 0 0 0,-1-1-1 0 0,1 1 1 0 0,0 0-1 0 0,0-1 1 0 0,0 1-1 0 0,0 0 1 0 0,0-1 0 0 0,0 1-1 0 0,0-1 1 0 0,0 1-1 0 0,1 0 1 0 0,-1-1-1 0 0,0 1 1 0 0,1-1 0 0 0,0 1-1 0 0,-1-1 1 0 0,1 1-1 0 0,0-1 1 0 0,0 1-1 0 0,0-1 1 0 0,0 0-1 0 0,0 1 1 0 0,0-1 0 0 0,0 0-1 0 0,0 0 1 0 0,0 0-1 0 0,1 1-9 0 0,60 57 938 0 0,263 134-240 0 0,-239-146-1768 0 0,-30-20-2567 0 0,-18-14-3320 0 0,-25-9 2769 0 0</inkml:trace>
  <inkml:trace contextRef="#ctx0" brushRef="#br0" timeOffset="12760.845">8515 17394 12091 0 0,'0'0'474'0'0,"0"0"-160"0"0,0 0-240 0 0,0 0-202 0 0,0 0-129 0 0,0 0 17 0 0,0 0 101 0 0,0 0 71 0 0,0 0 48 0 0,0 0 58 0 0,0 0 47 0 0,0 0 31 0 0,0 0-1 0 0,30-17-57 0 0,89-49-54 0 0,-77 50-69 0 0,-42 16 100 0 0,-33 1-250 0 0,2 8 69 0 0,2 2 0 0 0,0 2-1 0 0,0 0 1 0 0,1 2 0 0 0,1 1 0 0 0,0 1 0 0 0,1 1-1 0 0,-5 7 147 0 0,2-2-37 0 0,1 2-1 0 0,1 1 0 0 0,1 1 0 0 0,2 1 0 0 0,0 1 0 0 0,2 1 1 0 0,2 1-1 0 0,0 1 0 0 0,-10 25 38 0 0,22-39-1 0 0,1 0 0 0 0,1 1-1 0 0,0-1 1 0 0,2 1 0 0 0,0 0 0 0 0,1 1 0 0 0,1-1-1 0 0,0 0 1 0 0,2 1 0 0 0,0-1 0 0 0,2 1 0 0 0,2 12 1 0 0,-3-26 64 0 0,1 1 0 0 0,0-1 0 0 0,0 1 0 0 0,1-1 1 0 0,0 0-1 0 0,0 0 0 0 0,0 0 0 0 0,1 0 0 0 0,0 0 1 0 0,0-1-1 0 0,0 0 0 0 0,1 0 0 0 0,0 0 0 0 0,0 0 0 0 0,0-1 1 0 0,1 0-1 0 0,-1 0 0 0 0,1 0 0 0 0,0-1 0 0 0,0 0 1 0 0,0 0-1 0 0,0 0 0 0 0,1-1 0 0 0,-1 0 0 0 0,1 0 1 0 0,-1-1-1 0 0,3 1-64 0 0,189 6 1874 0 0,-165-10-1649 0 0,0-2 0 0 0,-1-1 0 0 0,1-2-1 0 0,-1-1 1 0 0,0-2 0 0 0,-1-1 0 0 0,0-1 0 0 0,-1-2 0 0 0,0-1-1 0 0,-1-1 1 0 0,-1-1 0 0 0,6-7-225 0 0,-31 21 20 0 0,0-1 0 0 0,0 0-1 0 0,0 1 1 0 0,0-1 0 0 0,-1-1 0 0 0,1 1-1 0 0,-1 0 1 0 0,0-1 0 0 0,0 1 0 0 0,-1-1-1 0 0,1 1 1 0 0,-1-1 0 0 0,0 0 0 0 0,0 0 0 0 0,-1 1-1 0 0,1-1 1 0 0,-1 0 0 0 0,0 0 0 0 0,-1 0-1 0 0,1 0 1 0 0,-1 1 0 0 0,0-1 0 0 0,0 0 0 0 0,0 0-1 0 0,-1 1 1 0 0,1-1 0 0 0,-1 1 0 0 0,-1-1-1 0 0,1 1 1 0 0,0 0 0 0 0,-1 0 0 0 0,0 0-1 0 0,0 0 1 0 0,0 0 0 0 0,0 1 0 0 0,-1 0 0 0 0,1-1-1 0 0,-1 1 1 0 0,0 0 0 0 0,0 1 0 0 0,0-1-1 0 0,0 1 1 0 0,-1 0 0 0 0,1 0 0 0 0,-1 0 0 0 0,1 0-1 0 0,-1 1 1 0 0,0 0 0 0 0,1 0 0 0 0,-1 0-1 0 0,0 0 1 0 0,-3 1-20 0 0,-159-21-960 0 0,214 33 1189 0 0,29-10 318 0 0,-1-4 0 0 0,1-3 0 0 0,-1-3-1 0 0,55-15-546 0 0,127-12-2049 0 0,-190 30-590 0 0,-23 4-3271 0 0,-28 1-3029 0 0</inkml:trace>
  <inkml:trace contextRef="#ctx0" brushRef="#br0" timeOffset="13904.397">17184 16482 4313 0 0,'0'0'1350'0'0,"0"0"154"0"0,0 0 23 0 0,0 0-206 0 0,0 0-362 0 0,0 0-364 0 0,0 0-320 0 0,0 0-188 0 0,0 0-54 0 0,0 0 44 0 0,0 0 85 0 0,26-31 98 0 0,83-93 98 0 0,-105 120-322 0 0,0 0 0 0 0,0 0-1 0 0,0 0 1 0 0,1 1 0 0 0,-1-1-1 0 0,1 1 1 0 0,0 0 0 0 0,0 0-1 0 0,0 1 1 0 0,0-1 0 0 0,1 1-1 0 0,-1 0 1 0 0,0 1 0 0 0,1-1-1 0 0,-1 1 1 0 0,1 0 0 0 0,0 1-1 0 0,3-1-35 0 0,13-1 163 0 0,135-14 588 0 0,0 6 0 0 0,141 12-751 0 0,-165-1 123 0 0,1218 47 464 0 0,1499-79 244 0 0,-2314 3-743 0 0,1653-36 87 0 0,-853 147-277 0 0,194 2 257 0 0,-323-147 271 0 0,-1054 50-391 0 0,682-37-286 0 0,-279 45-3893 0 0,-396 28-3339 0 0,-138-18 1915 0 0</inkml:trace>
  <inkml:trace contextRef="#ctx0" brushRef="#br0" timeOffset="14660.014">22429 17259 3281 0 0,'0'0'245'0'0,"0"0"-46"0"0,0 0-25 0 0,-33 19 4 0 0,-104 63-21 0 0,-13 51 115 0 0,95-74-202 0 0,-90 76 200 0 0,-10 10 343 0 0,56-44-8 0 0,91-91-1850 0 0,7-11 1457 0 0,1 1 0 0 0,0 0 1 0 0,-1-1-1 0 0,1 1 1 0 0,0-1-1 0 0,-1 1 0 0 0,1 0 1 0 0,-1-1-1 0 0,1 1 0 0 0,-1 0 1 0 0,1 0-1 0 0,-1-1 0 0 0,1 1 1 0 0,-1 0-1 0 0,0 0 0 0 0,1 0 1 0 0,-1 0-1 0 0,1-1 0 0 0,-1 1 1 0 0,1 0-1 0 0,-1 0 0 0 0,1 0 1 0 0,-1 0-1 0 0,0 0 0 0 0,1 1 1 0 0,-1-1-1 0 0,1 0 1 0 0,-1 0-1 0 0,1 0 0 0 0,-1 0 1 0 0,1 1-1 0 0,-1-1 0 0 0,1 0 1 0 0,-1 0-1 0 0,1 1 0 0 0,-1-1 1 0 0,1 0-1 0 0,-1 1 0 0 0,1-1 1 0 0,-1 1-1 0 0,1-1 0 0 0,0 1 1 0 0,-1-1-1 0 0,1 0 0 0 0,0 1 1 0 0,0-1-1 0 0,-1 1-212 0 0,78-168 884 0 0,145-167-158 0 0,-78 127-547 0 0,-116 175-1693 0 0,-20 60-1220 0 0,33 151 2835 0 0,-34-133-34 0 0,3-1 0 0 0,1 0-1 0 0,3-1 1 0 0,1 0 0 0 0,13 24-67 0 0,-16-44 123 0 0,1-1 1 0 0,0 0 0 0 0,2-1 0 0 0,0 0-1 0 0,2-1 1 0 0,0-1 0 0 0,1-1 0 0 0,1 0-1 0 0,1-2 1 0 0,1 0 0 0 0,0-1-1 0 0,1-1 1 0 0,1-1 0 0 0,0-1 0 0 0,1-1-1 0 0,0-1 1 0 0,0-1 0 0 0,16 3-124 0 0,-29-28 3074 0 0,-32-25-2719 0 0,-3 23-448 0 0,0 1 0 0 0,-1 1 0 0 0,0 1 1 0 0,-1 2-1 0 0,-1 0 0 0 0,0 2 0 0 0,-1 0 1 0 0,1 2-1 0 0,-2 2 0 0 0,1 0 0 0 0,-18 0 93 0 0,-22-5-149 0 0,-1 2 0 0 0,-1 4 0 0 0,1 3 0 0 0,-1 3 0 0 0,-16 4 149 0 0,-52 25-670 0 0,79 7-2083 0 0,34 20-5721 0 0,25-47 3706 0 0</inkml:trace>
  <inkml:trace contextRef="#ctx0" brushRef="#br0" timeOffset="15338.448">23570 17453 6833 0 0,'0'0'1925'0'0,"0"0"33"0"0,0 0-261 0 0,0 0-547 0 0,0 0-765 0 0,0 0-826 0 0,0 0-433 0 0,0 0-74 0 0,0 0 315 0 0,0 0 477 0 0,0 0 230 0 0,0 0 96 0 0,-17 19 28 0 0,-52 63 26 0 0,34 23 211 0 0,32-79-340 0 0,0-14 23 0 0,1 1 0 0 0,0-1 0 0 0,1 1 0 0 0,0 0 0 0 0,1 0 0 0 0,0-1 0 0 0,1 1 1 0 0,1 0-1 0 0,0-1 0 0 0,0 1 0 0 0,1-1 0 0 0,1 1 0 0 0,4 9-118 0 0,0-26 5172 0 0,-3-27-4220 0 0,-5 30-796 0 0,2-19-133 0 0,0 0 0 0 0,-2 0 0 0 0,-1 0 0 0 0,0 0-1 0 0,-1 0 1 0 0,-1 0 0 0 0,-2 0 0 0 0,1 0 0 0 0,-2 1 0 0 0,-1 0 0 0 0,0 0 0 0 0,-6-8-23 0 0,-29-43-128 0 0,34 59 127 0 0,0 0-1 0 0,1 0 1 0 0,0-1 0 0 0,0 0-1 0 0,2-1 1 0 0,-1 1 0 0 0,2-1-1 0 0,-1 0 1 0 0,2 0-1 0 0,0-1 1 0 0,-1-7 1 0 0,6 17-98 0 0,1 1 0 0 0,-1 0 0 0 0,1 1 0 0 0,0-1 1 0 0,0 0-1 0 0,0 1 0 0 0,0-1 0 0 0,0 1 0 0 0,1 0 0 0 0,-1 0 0 0 0,1 1 0 0 0,-1-1 1 0 0,1 1-1 0 0,0-1 0 0 0,-1 1 0 0 0,1 0 0 0 0,0 0 0 0 0,0 1 0 0 0,0-1 0 0 0,0 1 1 0 0,0 0-1 0 0,0 0 0 0 0,-1 0 0 0 0,3 1 98 0 0,2-2-73 0 0,384-10-683 0 0,-286 43-476 0 0,-106-29 1199 0 0,0 0 1 0 0,0 1 0 0 0,0-1-1 0 0,0 0 1 0 0,0 0 0 0 0,0 0-1 0 0,-1 0 1 0 0,0 0 0 0 0,0 0-1 0 0,0 0 1 0 0,0 0 0 0 0,0 0-1 0 0,0 0 1 0 0,-1 0 0 0 0,1-1-1 0 0,-1 1 1 0 0,0 0 0 0 0,0-1-1 0 0,0 0 1 0 0,0 1 0 0 0,0-1-1 0 0,-1 0 1 0 0,1 0 0 0 0,0 0-1 0 0,-1 0 1 0 0,0-1 0 0 0,1 1-1 0 0,-1-1 1 0 0,0 1 0 0 0,0-1-1 0 0,0 0 1 0 0,0 0 0 0 0,-2 0 32 0 0,0 2-18 0 0,-374 233 153 0 0,374-233-157 0 0,0 0 0 0 0,0 1 0 0 0,0-1-1 0 0,1 1 1 0 0,0 0 0 0 0,0 0 0 0 0,0 1 0 0 0,0-1-1 0 0,1 1 1 0 0,0 0 0 0 0,0 0 0 0 0,0 0 0 0 0,0 0-1 0 0,1 1 1 0 0,0-1 0 0 0,0 1 0 0 0,1-1 0 0 0,-1 1 0 0 0,1 0-1 0 0,0 0 1 0 0,1 0 0 0 0,-1-1 0 0 0,1 1 0 0 0,0 0-1 0 0,1 0 1 0 0,-1 0 0 0 0,1-1 0 0 0,0 1 0 0 0,1 0-1 0 0,0-1 1 0 0,-1 1 0 0 0,2-1 0 0 0,-1 1 0 0 0,1-1-1 0 0,-1 0 1 0 0,2 1 22 0 0,13 8 150 0 0,1 0 0 0 0,1-1 0 0 0,0 0 0 0 0,1-2 0 0 0,0 0 0 0 0,1-2 0 0 0,0 0-1 0 0,0-1 1 0 0,1-1 0 0 0,0-1 0 0 0,0-1 0 0 0,0-1 0 0 0,1-1 0 0 0,0-1 0 0 0,-1-1 0 0 0,5-1-150 0 0,30 7 47 0 0,30 6-155 0 0,-11-2-2485 0 0,-25-5-4680 0 0,-43-6 921 0 0</inkml:trace>
  <inkml:trace contextRef="#ctx0" brushRef="#br0" timeOffset="16014.543">24925 17820 4961 0 0,'0'0'1332'0'0,"0"0"-242"0"0,0 0-347 0 0,0 0-230 0 0,0 0-107 0 0,0 0-1 0 0,33-22 47 0 0,102-68 59 0 0,-52 40 610 0 0,-74 45-845 0 0,1 0 1 0 0,-1 0-1 0 0,1-1 1 0 0,-1 0-1 0 0,-1-1 1 0 0,1 0 0 0 0,-1 0-1 0 0,-1-1 1 0 0,1 0-1 0 0,-1 0 1 0 0,-1-1 0 0 0,6-9-277 0 0,-10 16 17 0 0,-1-1 0 0 0,1 0 0 0 0,-1 1 0 0 0,0-1 0 0 0,0 0 0 0 0,0 0 0 0 0,0 0 0 0 0,-1 0 0 0 0,1 0 0 0 0,-1 0 0 0 0,1 0 0 0 0,-1 0 0 0 0,0 0 0 0 0,0-1 0 0 0,-1 1 0 0 0,1 0 0 0 0,-1 0 0 0 0,1 0 0 0 0,-1 0 0 0 0,0 0 0 0 0,0 0 0 0 0,0 1 0 0 0,-1-1 0 0 0,1 0 0 0 0,-1 0 0 0 0,1 1 0 0 0,-1-1 0 0 0,0 1 0 0 0,0-1 0 0 0,0 1 0 0 0,0 0 0 0 0,0 0 0 0 0,-1 0 0 0 0,1 0 0 0 0,-1 0 0 0 0,1 0 0 0 0,-1 1 0 0 0,0 0 0 0 0,0-1 0 0 0,-1 1-17 0 0,-122-36-1521 0 0,102 37 1452 0 0,0 0 0 0 0,0 2 0 0 0,1 1-1 0 0,-1 1 1 0 0,1 1 0 0 0,0 1 0 0 0,0 1-1 0 0,1 0 1 0 0,0 2 0 0 0,0 1 0 0 0,1 1-1 0 0,0 1 1 0 0,1 0 0 0 0,0 2 0 0 0,1 0-1 0 0,0 1 1 0 0,2 1 0 0 0,0 0 0 0 0,0 2-1 0 0,2 0 1 0 0,0 1 0 0 0,1 0 0 0 0,1 1 0 0 0,1 0-1 0 0,-1 5 70 0 0,8-16 59 0 0,0 1 0 0 0,1-1 0 0 0,0 1 1 0 0,0-1-1 0 0,1 1 0 0 0,0 0 0 0 0,1 0 0 0 0,0 1 0 0 0,1-1 0 0 0,0 0 0 0 0,1 1 0 0 0,0-1 0 0 0,0 0 0 0 0,1 1 0 0 0,1-1 0 0 0,0 0 0 0 0,0 0 0 0 0,1 0 0 0 0,0 0 1 0 0,0 0-1 0 0,1-1 0 0 0,1 1 0 0 0,-1-1 0 0 0,2 0 0 0 0,-1-1 0 0 0,1 1 0 0 0,1-1 0 0 0,1 2-59 0 0,22 6 201 0 0,0-1 1 0 0,1-2-1 0 0,1-1 0 0 0,0-2 1 0 0,0-1-1 0 0,1-1 1 0 0,0-2-1 0 0,1-1 0 0 0,-1-2 1 0 0,1-1-1 0 0,0-1 0 0 0,-1-2 1 0 0,1-2-1 0 0,18-4-201 0 0,-33 6 81 0 0,7 1 72 0 0,-1-2-1 0 0,0 0 1 0 0,1-2-1 0 0,-1-1 0 0 0,0-1 1 0 0,-1 0-1 0 0,0-2 1 0 0,22-11-153 0 0,-44 18 24 0 0,0 1 0 0 0,0-1 0 0 0,-1 0 0 0 0,1 0 0 0 0,-1-1 0 0 0,1 1 0 0 0,-1 0 0 0 0,1 0 0 0 0,-1-1 0 0 0,0 1 0 0 0,1-1 0 0 0,-1 1 0 0 0,0-1 0 0 0,0 0 0 0 0,0 1 0 0 0,0-1 0 0 0,0 0 0 0 0,-1 0 0 0 0,1 0 0 0 0,-1 1 0 0 0,1-1 0 0 0,-1 0 0 0 0,1 0 0 0 0,-1 0 0 0 0,0 0 0 0 0,0 0 0 0 0,0 0 0 0 0,0 0 1 0 0,0 0-1 0 0,-1 0 0 0 0,1 0 0 0 0,0 1 0 0 0,-1-1 0 0 0,0 0 0 0 0,1 0 0 0 0,-1 0 0 0 0,0 0 0 0 0,0 1 0 0 0,0-1 0 0 0,0 0 0 0 0,0 1 0 0 0,0-1 0 0 0,-1 1 0 0 0,1-1 0 0 0,0 1 0 0 0,-1 0 0 0 0,1 0 0 0 0,-2-2-24 0 0,-80-52-779 0 0,47 40 701 0 0,-1 3 0 0 0,-1 0-1 0 0,0 3 1 0 0,0 1 0 0 0,-1 2-1 0 0,0 2 1 0 0,0 1-1 0 0,-36 3 79 0 0,76 0-11 0 0,-1 0-1 0 0,1 1 0 0 0,0-1 1 0 0,0 1-1 0 0,-1-1 0 0 0,1 1 1 0 0,0-1-1 0 0,-1 1 0 0 0,1 0 1 0 0,-1-1-1 0 0,1 1 1 0 0,0 0-1 0 0,-1-1 0 0 0,1 1 1 0 0,-1 0-1 0 0,0-1 0 0 0,1 1 1 0 0,-1 0-1 0 0,0 0 0 0 0,1 0 1 0 0,-1 0-1 0 0,0-1 0 0 0,0 1 1 0 0,0 0-1 0 0,0 0 0 0 0,0 0 1 0 0,0 0-1 0 0,0 0 0 0 0,0-1 1 0 0,0 1-1 0 0,0 0 0 0 0,0 0 1 0 0,0 0-1 0 0,-1 0 0 0 0,1-1 1 0 0,0 1-1 0 0,-1 0 0 0 0,1 0 1 0 0,-1-1-1 0 0,1 1 0 0 0,-1 0 1 0 0,1 0-1 0 0,-1-1 0 0 0,1 1 1 0 0,-1 0-1 0 0,0-1 0 0 0,1 1 1 0 0,-1-1-1 0 0,0 1 0 0 0,1-1 1 0 0,-1 1-1 0 0,0-1 0 0 0,0 0 1 0 0,1 1-1 0 0,-1-1 0 0 0,0 0 1 0 0,0 0-1 0 0,0 1 0 0 0,0-1 12 0 0,205 18 2020 0 0,-155-19-1842 0 0,199-11 126 0 0,-1-10 0 0 0,76-24-304 0 0,-233 29-1379 0 0,-98 15-7980 0 0,-6 2 177 0 0</inkml:trace>
  <inkml:trace contextRef="#ctx0" brushRef="#br1" timeOffset="20579.974">2926 8386 2993 0 0,'0'0'388'0'0,"0"0"-171"0"0,0 0-148 0 0,0 0-43 0 0,0 0 15 0 0,0 0 40 0 0,0 0 100 0 0,0 0 184 0 0,0 0 207 0 0,0 0 236 0 0,0 0 162 0 0,14-23 39 0 0,42-71-64 0 0,-55 93-921 0 0,0-1 1 0 0,-1 1 0 0 0,1 0 0 0 0,0 0 0 0 0,-1-1 0 0 0,0 1 0 0 0,1 0 0 0 0,-1-1 0 0 0,0 1 0 0 0,1-1 0 0 0,-1 1 0 0 0,0 0-1 0 0,0-1 1 0 0,0 1 0 0 0,-1-1 0 0 0,1 1 0 0 0,0 0 0 0 0,0-1 0 0 0,-1 1 0 0 0,1-1 0 0 0,-1 1 0 0 0,1 0 0 0 0,-1 0 0 0 0,1-1-1 0 0,-1 1 1 0 0,0 0 0 0 0,0 0 0 0 0,0 0 0 0 0,1-1 0 0 0,-1 1 0 0 0,0 0 0 0 0,0 0 0 0 0,-1 1 0 0 0,1-1 0 0 0,0 0 0 0 0,0 0-1 0 0,0 0 1 0 0,-1 1 0 0 0,1-1 0 0 0,0 1 0 0 0,0-1 0 0 0,-1 1 0 0 0,1-1 0 0 0,-1 1 0 0 0,1 0 0 0 0,0 0 0 0 0,-1 0 0 0 0,1 0-1 0 0,-1 0 1 0 0,1 0 0 0 0,0 0 0 0 0,-1 0 0 0 0,0 0-25 0 0,-2 0-51 0 0,-32-4-118 0 0,0 2 0 0 0,0 1 0 0 0,0 2 1 0 0,0 2-1 0 0,1 1 0 0 0,-1 2 0 0 0,-31 9 169 0 0,55-12 29 0 0,-117 18 253 0 0,0 6-1 0 0,2 5 1 0 0,1 6 0 0 0,2 6 0 0 0,2 4 0 0 0,3 7 0 0 0,-22 16-282 0 0,14 42-1505 0 0,124-109 1449 0 0,0 0 0 0 0,1 0 0 0 0,-1 0-1 0 0,1 0 1 0 0,0 0 0 0 0,0 1-1 0 0,0-1 1 0 0,1 1 0 0 0,-1-1 0 0 0,1 1-1 0 0,0-1 1 0 0,1 1 0 0 0,-1 0-1 0 0,1 0 1 0 0,0-1 0 0 0,0 1 0 0 0,0 0-1 0 0,1 0 1 0 0,-1-1 0 0 0,1 1 0 0 0,0 0-1 0 0,1-1 1 0 0,-1 1 0 0 0,1-1-1 0 0,0 0 1 0 0,0 1 0 0 0,0-1 0 0 0,1 0-1 0 0,-1 0 1 0 0,1 0 0 0 0,0-1 0 0 0,0 1-1 0 0,3 2 57 0 0,16 11 120 0 0,1-2 0 0 0,0 0 0 0 0,1-2 0 0 0,0-1 0 0 0,1-1 0 0 0,0 0 0 0 0,1-2 0 0 0,0-1 0 0 0,0-2 0 0 0,1 0 0 0 0,0-2 0 0 0,9 1-120 0 0,4 2 159 0 0,136 22 415 0 0,-111-21-405 0 0,0 2 1 0 0,-1 4-1 0 0,0 2 0 0 0,-1 2 1 0 0,-1 4-1 0 0,26 14-169 0 0,-76-31 5 0 0,0 1 1 0 0,0 0-1 0 0,-1 1 1 0 0,0 0-1 0 0,-1 0 0 0 0,1 1 1 0 0,-2 1-1 0 0,1 0 1 0 0,-1 0-1 0 0,0 0 0 0 0,-1 2 1 0 0,0-1-1 0 0,-1 1 1 0 0,0 0-1 0 0,-1 0 0 0 0,0 1 1 0 0,0-1-1 0 0,-2 1 1 0 0,1 1-1 0 0,-1-1 1 0 0,-1 1-1 0 0,-1-1 0 0 0,1 1 1 0 0,-2 0-1 0 0,0 0 1 0 0,0 0-1 0 0,-2 0 0 0 0,1 0 1 0 0,-1 0-1 0 0,-1 0 1 0 0,-1 0-1 0 0,0-1 0 0 0,0 1 1 0 0,-1-1-1 0 0,-1 0 1 0 0,-3 7-6 0 0,-12 3 284 0 0,0-2 0 0 0,-2 0 0 0 0,0-2 0 0 0,-1 0 0 0 0,-1-2 0 0 0,0 0-1 0 0,-1-2 1 0 0,-1 0 0 0 0,0-2 0 0 0,-1-1 0 0 0,0-1 0 0 0,-1-1 0 0 0,0-2 0 0 0,0-1 0 0 0,-1-1 0 0 0,-16 0-284 0 0,-161 37 1061 0 0,-1-10-1 0 0,-2-8 1 0 0,-1-10 0 0 0,-32-9-1061 0 0,230-5 69 0 0,2 0 56 0 0,-1 1 0 0 0,1-1 0 0 0,-1 0 0 0 0,0-1 1 0 0,1-1-1 0 0,-1 1 0 0 0,1-2 0 0 0,0 1 0 0 0,0-1 0 0 0,0-1 0 0 0,0 0 0 0 0,0-1 0 0 0,1 1 0 0 0,-5-5-125 0 0,13 6-172 0 0,1-1 0 0 0,1 0 0 0 0,-1 0 1 0 0,0 0-1 0 0,1 0 0 0 0,0 1 0 0 0,0-1 0 0 0,0 0 1 0 0,0 1-1 0 0,0-1 0 0 0,1 0 0 0 0,0 1 0 0 0,0 0 0 0 0,0-1 1 0 0,0 1-1 0 0,0 0 0 0 0,1 0 0 0 0,-1 0 0 0 0,1 0 0 0 0,0 1 1 0 0,0-1-1 0 0,0 1 0 0 0,0 0 0 0 0,0 0 0 0 0,0 0 1 0 0,1 0-1 0 0,-1 0 0 0 0,1 1 0 0 0,0-1 0 0 0,-1 1 0 0 0,1 0 1 0 0,0 0-1 0 0,-1 0 0 0 0,1 1 172 0 0,-1-1-115 0 0,138-65-6360 0 0,4 7 0 0 0,59-12 6475 0 0,-179 62-896 0 0,55-18-683 0 0</inkml:trace>
  <inkml:trace contextRef="#ctx0" brushRef="#br1" timeOffset="21142.162">3795 8529 13467 0 0,'0'0'3531'0'0,"0"0"-1968"0"0,0 0-809 0 0,0 0-554 0 0,0 0-611 0 0,0 0-508 0 0,0 0-232 0 0,0 0 20 0 0,0 0 329 0 0,-37 21 489 0 0,-117 75 392 0 0,61 8 202 0 0,79-79-220 0 0,-347 699 503 0 0,244-447-103 0 0,110-267 5388 0 0,6-37-4588 0 0,9-44-1843 0 0,149-350 267 0 0,-114 313 328 0 0,-8 14-19 0 0,4 1 0 0 0,4 2 0 0 0,4 2-1 0 0,50-70 7 0 0,10 62-760 0 0,-103 95 681 0 0,0 0 0 0 0,0 0-1 0 0,0 0 1 0 0,0 1-1 0 0,0-1 1 0 0,0 1 0 0 0,0 0-1 0 0,1 1 1 0 0,-1-1-1 0 0,0 1 1 0 0,0 0 0 0 0,1 0-1 0 0,-1 0 1 0 0,0 0-1 0 0,0 1 1 0 0,1 0 0 0 0,-1 0-1 0 0,0 0 1 0 0,0 0-1 0 0,0 1 1 0 0,0-1 0 0 0,0 1-1 0 0,0 0 1 0 0,-1 0-1 0 0,1 0 1 0 0,0 1 0 0 0,-1 0-1 0 0,0-1 1 0 0,0 1 0 0 0,0 0-1 0 0,0 0 1 0 0,0 1 79 0 0,23 35-75 0 0,-1 0 0 0 0,-2 2 1 0 0,-3 0-1 0 0,0 2 0 0 0,-3 0 1 0 0,-2 1-1 0 0,-1 1 0 0 0,-3 0 1 0 0,-2 0-1 0 0,2 22 75 0 0,3 2-52 0 0,17 87 81 0 0,-20-86 4 0 0,3 0 0 0 0,3-1 0 0 0,4-1-1 0 0,2 0 1 0 0,23 44-33 0 0,-26-56 431 0 0,-48-60 2396 0 0,-207-70-2135 0 0,-171-28-142 0 0,-154-9-550 0 0,367 95-1042 0 0,192 16 896 0 0,-1 1-1 0 0,1 0 0 0 0,-1-1 0 0 0,1 1 0 0 0,-1 0 0 0 0,1 0 0 0 0,-1 0 0 0 0,1 0 1 0 0,0 0-1 0 0,-1 0 0 0 0,1 1 0 0 0,0-1 0 0 0,0 0 0 0 0,0 1 0 0 0,0-1 1 0 0,0 0-1 0 0,0 1 0 0 0,1-1 0 0 0,-1 1 0 0 0,0 0 0 0 0,1-1 0 0 0,-1 1 1 0 0,1 0-1 0 0,0-1 0 0 0,-1 1 0 0 0,1 0 0 0 0,0-1 0 0 0,0 1 0 0 0,0 0 1 0 0,0-1-1 0 0,0 1 0 0 0,1 0 0 0 0,-1 0 0 0 0,0-1 0 0 0,1 1 0 0 0,-1-1 1 0 0,1 1-1 0 0,0 0 0 0 0,-1-1 0 0 0,1 1 0 0 0,0-1 0 0 0,0 1 0 0 0,0-1 1 0 0,0 0-1 0 0,0 1 0 0 0,0-1 0 0 0,1 0 0 0 0,-1 0 0 0 0,0 0 0 0 0,1 0 1 0 0,-1 0-1 0 0,0 0 0 0 0,1 0 0 0 0,0 0 0 0 0,-1-1 0 0 0,1 1 0 0 0,-1-1 1 0 0,2 1 146 0 0,183 65-9667 0 0,-149-58 5864 0 0</inkml:trace>
  <inkml:trace contextRef="#ctx0" brushRef="#br1" timeOffset="21905.593">4452 8954 17572 0 0,'0'0'623'0'0,"0"0"222"0"0,0 0-79 0 0,0 0-177 0 0,0 0-164 0 0,0 0-221 0 0,0 0-402 0 0,0 0-652 0 0,0 0-911 0 0,0 0-381 0 0,0 0 248 0 0,0 0 638 0 0,-13-8 994 0 0,4 2 308 0 0,9 5-32 0 0,-1-1 1 0 0,0 1 0 0 0,0 0 0 0 0,0 0 0 0 0,0-1 0 0 0,0 1-1 0 0,0 0 1 0 0,0 0 0 0 0,-1 0 0 0 0,1 0 0 0 0,0 0 0 0 0,-1 1-1 0 0,1-1 1 0 0,0 0 0 0 0,-1 1 0 0 0,1-1 0 0 0,-1 1-1 0 0,1-1 1 0 0,-1 1 0 0 0,1-1 0 0 0,-1 1 0 0 0,0 0 0 0 0,1 0-1 0 0,-1 0 1 0 0,1 0 0 0 0,-1 0 0 0 0,1 0 0 0 0,-1 0 0 0 0,0 1-1 0 0,1-1 1 0 0,-1 1 0 0 0,1-1 0 0 0,-1 1 0 0 0,1-1-1 0 0,0 1 1 0 0,-1 0 0 0 0,1 0 0 0 0,0 0 0 0 0,-1-1 0 0 0,1 1-1 0 0,0 1 1 0 0,0-1 0 0 0,0 0 0 0 0,0 0 0 0 0,0 0-1 0 0,0 0 1 0 0,0 1 0 0 0,0-1 0 0 0,0 1 0 0 0,1-1 0 0 0,-1 0-1 0 0,0 1 1 0 0,1 0-15 0 0,-21 80 287 0 0,4 1 0 0 0,4 0-1 0 0,3 0 1 0 0,4 1 0 0 0,3 1 0 0 0,6 25-287 0 0,35-11 1010 0 0,-41-112 5055 0 0,2-5-5003 0 0,-3-20-1808 0 0,-132-303-1639 0 0,103 275 2496 0 0,3-2 0 0 0,3-1 0 0 0,3-1 0 0 0,-14-71-111 0 0,35 134-23 0 0,1 0 0 0 0,0 0 0 0 0,0 0 0 0 0,0 0 0 0 0,1 0 0 0 0,0-1 0 0 0,0 1 0 0 0,1-1 1 0 0,0 1-1 0 0,0-1 0 0 0,1 1 0 0 0,0 0 0 0 0,0-1 0 0 0,1 1 0 0 0,-1 0 0 0 0,2 0 0 0 0,-1 0 0 0 0,1 0 0 0 0,0 0 0 0 0,1 1 0 0 0,-1-1 0 0 0,1 1 0 0 0,1 0 0 0 0,-1 0 0 0 0,1 0 0 0 0,0 1 1 0 0,0-1-1 0 0,1 1 0 0 0,-1 1 0 0 0,1-1 0 0 0,0 1 0 0 0,1 0 0 0 0,-1 0 0 0 0,3-1 23 0 0,25-3-120 0 0,0 0 0 0 0,0 2-1 0 0,1 2 1 0 0,-1 1 0 0 0,1 2 0 0 0,0 1-1 0 0,10 3 121 0 0,-3-3-56 0 0,-12 0-40 0 0,0 2-1 0 0,0 0 0 0 0,0 2 1 0 0,0 1-1 0 0,-1 2 1 0 0,0 1-1 0 0,0 1 0 0 0,0 1 1 0 0,-2 1-1 0 0,1 2 0 0 0,-1 1 1 0 0,-1 1-1 0 0,8 7 97 0 0,-31-20-4 0 0,-1 0 0 0 0,1 0 0 0 0,-1 0 0 0 0,1 0 0 0 0,-1 1 0 0 0,0-1 0 0 0,0 1 0 0 0,0 0 0 0 0,0-1 0 0 0,0 1 0 0 0,-1 0 0 0 0,1 0 0 0 0,-1 0 0 0 0,0 0 0 0 0,1 1 0 0 0,-2-1 0 0 0,1 0 0 0 0,0 0 0 0 0,-1 1 0 0 0,1-1 0 0 0,-1 0 0 0 0,0 1 0 0 0,0-1 0 0 0,0 0 0 0 0,-1 1 0 0 0,1-1 0 0 0,-1 0 0 0 0,0 0 0 0 0,0 1 0 0 0,0-1 0 0 0,0 0 0 0 0,0 0 0 0 0,-1 0 0 0 0,1 0 0 0 0,-1 0 0 0 0,0-1 0 0 0,0 1 0 0 0,0 0 0 0 0,0-1 0 0 0,0 1 0 0 0,-1-1 0 0 0,1 0 0 0 0,-1 0 0 0 0,0 0 0 0 0,1 0 0 0 0,-1 0 0 0 0,0-1 0 0 0,0 1 0 0 0,0-1 0 0 0,0 0 0 0 0,-1 0 4 0 0,-54 28 390 0 0,0-4-1 0 0,-2-2 1 0 0,-1-3-1 0 0,-53 11-389 0 0,20-5 149 0 0,-171 56-261 0 0,265-82 79 0 0,1 0-1 0 0,0 0 1 0 0,0 0-1 0 0,-1 0 1 0 0,1 0-1 0 0,0 0 1 0 0,-1 1-1 0 0,1-1 1 0 0,0 0-1 0 0,0 0 1 0 0,-1 1-1 0 0,1-1 1 0 0,-1 0-1 0 0,1 1 1 0 0,0-1-1 0 0,-1 1 1 0 0,1-1-1 0 0,-1 1 1 0 0,1-1-1 0 0,-1 1 1 0 0,1-1-1 0 0,-1 1 1 0 0,1-1-1 0 0,-1 1 1 0 0,0 0-1 0 0,1-1 1 0 0,-1 1-1 0 0,0 0 1 0 0,1-1-1 0 0,-1 1 1 0 0,0 0-1 0 0,0-1 1 0 0,0 1-1 0 0,0 0 1 0 0,0 0-1 0 0,0-1 1 0 0,0 1-1 0 0,0 0 1 0 0,0-1-1 0 0,0 1 1 0 0,0 0-1 0 0,0 0 1 0 0,0-1-1 0 0,0 1 1 0 0,-1 0-1 0 0,1-1 1 0 0,0 1 0 0 0,-1 0-1 0 0,1-1 1 0 0,0 1-1 0 0,-1 0 1 0 0,1-1-1 0 0,-1 1 1 0 0,1-1-1 0 0,-1 1 1 0 0,1-1-1 0 0,-1 1 1 0 0,1-1-1 0 0,-1 0 1 0 0,0 1-1 0 0,1-1 1 0 0,-1 1-1 0 0,0-1 1 0 0,1 0-1 0 0,-1 0 1 0 0,0 1-1 0 0,1-1 1 0 0,-1 0-1 0 0,0 0 34 0 0,55 17 145 0 0,565 51 518 0 0,-581-61-761 0 0,-1 2 1 0 0,0 1-1 0 0,0 2 1 0 0,-1 1-1 0 0,-1 2 0 0 0,5 4 98 0 0,-30-14-83 0 0,0 1 1 0 0,0 0-1 0 0,-1 1 0 0 0,0 0 0 0 0,0 1 0 0 0,-1 0 0 0 0,0 0 0 0 0,0 1 1 0 0,-1-1-1 0 0,0 2 0 0 0,0-1 0 0 0,-1 1 0 0 0,0 0 0 0 0,0 4 83 0 0,-3-8 33 0 0,0 0 0 0 0,-1 0 0 0 0,0 1-1 0 0,-1-1 1 0 0,1 0 0 0 0,-1 1-1 0 0,0-1 1 0 0,-1 1 0 0 0,1 0 0 0 0,-2-1-1 0 0,1 1 1 0 0,0-1 0 0 0,-1 1 0 0 0,-1 0-1 0 0,1-1 1 0 0,-1 0 0 0 0,0 1 0 0 0,0-1-1 0 0,-1 0 1 0 0,0 0 0 0 0,0 0-1 0 0,0-1 1 0 0,-1 1 0 0 0,1-1 0 0 0,-1 1-1 0 0,-1-1 1 0 0,1-1 0 0 0,-1 1 0 0 0,0 0-1 0 0,0-1 1 0 0,0 0 0 0 0,-1-1-1 0 0,1 1 1 0 0,-7 2-33 0 0,-13 8 309 0 0,-1-2-1 0 0,0-1 1 0 0,-1-1-1 0 0,0-1 1 0 0,-1-1 0 0 0,0-2-1 0 0,-15 1-308 0 0,-65 9 672 0 0,-1-6 0 0 0,0-4 1 0 0,0-5-1 0 0,-105-13-672 0 0,175 10 244 0 0,-1-2 1 0 0,1-2-1 0 0,0-2 0 0 0,1-1 1 0 0,0-2-1 0 0,0-1 1 0 0,-28-15-245 0 0,65 27-29 0 0,-1 0 1 0 0,1 0 0 0 0,0 0 0 0 0,0 0-1 0 0,0 0 1 0 0,0 0 0 0 0,0 0-1 0 0,0 0 1 0 0,0 0 0 0 0,0-1-1 0 0,0 1 1 0 0,0-1 0 0 0,0 1 0 0 0,0 0-1 0 0,0-1 1 0 0,0 0 0 0 0,0 1-1 0 0,0-1 1 0 0,0 0 0 0 0,0 1-1 0 0,1-1 1 0 0,-1 0 0 0 0,0 0 0 0 0,0 0-1 0 0,1 1 1 0 0,-1-1 0 0 0,1 0-1 0 0,-1 0 1 0 0,1 0 0 0 0,-1 0-1 0 0,1 0 1 0 0,-1 0 0 0 0,1 0 0 0 0,0 0-1 0 0,0-1 1 0 0,-1 1 0 0 0,1 0-1 0 0,0 0 1 0 0,0 0 0 0 0,0 0-1 0 0,0 0 1 0 0,1 0 0 0 0,-1 0 0 0 0,0 0-1 0 0,0 0 1 0 0,1 0 0 0 0,-1 0-1 0 0,0-1 1 0 0,1 1 0 0 0,-1 1 0 0 0,1-1-1 0 0,-1 0 1 0 0,1 0 0 0 0,0 0-1 0 0,-1 0 1 0 0,1 0 0 0 0,0 0-1 0 0,0 1 1 0 0,-1-1 0 0 0,1 0 0 0 0,0 1-1 0 0,0-1 1 0 0,0 0 0 0 0,0 1-1 0 0,1-1 29 0 0,80-22-4264 0 0,-65 19 3882 0 0,211-37-9044 0 0,-173 33 1794 0 0</inkml:trace>
  <inkml:trace contextRef="#ctx0" brushRef="#br1" timeOffset="22686.959">5847 8782 17244 0 0,'0'0'1232'0'0,"0"0"-13"0"0,0 0-238 0 0,0 0-372 0 0,0 0-441 0 0,0 0-587 0 0,0 0-920 0 0,0 0-862 0 0,0 0-6 0 0,0 0 452 0 0,0 0 864 0 0,0 0 897 0 0,-11 3 240 0 0,4-1-197 0 0,4-2-25 0 0,0 1 0 0 0,0 0 0 0 0,0-1 1 0 0,0 1-1 0 0,0 0 0 0 0,0 1 0 0 0,0-1 0 0 0,0 0 0 0 0,0 1 0 0 0,1 0 0 0 0,-1-1 0 0 0,1 1 0 0 0,-1 0 0 0 0,1 1 0 0 0,0-1 0 0 0,-1 0 1 0 0,1 1-1 0 0,0-1 0 0 0,0 1 0 0 0,1-1 0 0 0,-1 1 0 0 0,1 0 0 0 0,-1 0 0 0 0,1 0 0 0 0,0 0-24 0 0,-18 75 369 0 0,3 0-1 0 0,3 1 1 0 0,4 1-1 0 0,4 0 1 0 0,3 0-1 0 0,5 26-368 0 0,0-82-539 0 0,-4-24 783 0 0,1 0-1 0 0,-1 0 0 0 0,1 0 1 0 0,0 0-1 0 0,-1 0 1 0 0,1 0-1 0 0,-1 0 0 0 0,1 0 1 0 0,-1 0-1 0 0,1 0 1 0 0,-1 0-1 0 0,1 0 0 0 0,-1 0 1 0 0,1 1-1 0 0,0-1 1 0 0,-1 0-1 0 0,1 0 0 0 0,-1 1 1 0 0,1-1-1 0 0,0 0 1 0 0,-1 0-1 0 0,1 1 0 0 0,0-1 1 0 0,-1 1-244 0 0,-119-248-12736 0 0,12-6 8301 0 0,52 121 4938 0 0,4-27 2642 0 0,36-6 4745 0 0,16 160-7784 0 0,0 1 0 0 0,1-1 1 0 0,-1 0-1 0 0,1 1 0 0 0,0-1 1 0 0,0 1-1 0 0,1-1 0 0 0,-1 1 1 0 0,1-1-1 0 0,0 1 0 0 0,0 0 0 0 0,1 0 1 0 0,-1 0-1 0 0,1 0 0 0 0,0 0 1 0 0,0 1-1 0 0,0-1 0 0 0,0 1 1 0 0,1 0-1 0 0,-1 0 0 0 0,1 0 1 0 0,0 0-1 0 0,0 1 0 0 0,0-1 1 0 0,0 1-1 0 0,0 0 0 0 0,1 0 1 0 0,-1 1-1 0 0,1-1 0 0 0,2 0-106 0 0,149-9-1542 0 0,-130 12 1752 0 0,24 2-350 0 0,0 2 0 0 0,0 3-1 0 0,0 1 1 0 0,-1 3 0 0 0,-1 2-1 0 0,0 2 1 0 0,-1 2-1 0 0,15 9 141 0 0,31 41-916 0 0,-90-66 906 0 0,-1 0 0 0 0,-1 0 0 0 0,1 0 0 0 0,0 1 1 0 0,0-1-1 0 0,-1 0 0 0 0,1 1 0 0 0,-1 0 0 0 0,0-1 0 0 0,0 1 1 0 0,0 0-1 0 0,0 0 0 0 0,0-1 0 0 0,-1 1 0 0 0,1 0 0 0 0,-1 0 1 0 0,0 0-1 0 0,0 0 0 0 0,0 0 0 0 0,0 0 0 0 0,0 0 1 0 0,-1 0-1 0 0,1-1 0 0 0,-1 1 0 0 0,0 0 0 0 0,0 0 0 0 0,0 0 1 0 0,0-1-1 0 0,0 1 0 0 0,0-1 0 0 0,-1 1 0 0 0,0-1 0 0 0,1 1 1 0 0,-1-1-1 0 0,0 0 0 0 0,0 0 0 0 0,-2 2 10 0 0,-22 17 257 0 0,-1-1 0 0 0,-1-2 0 0 0,-1 0 0 0 0,0-2 0 0 0,-1-1 0 0 0,-1-2 0 0 0,0-1 0 0 0,-5 0-257 0 0,-20 10 155 0 0,-231 102 35 0 0,284-123-235 0 0,0 0 1 0 0,0 1 0 0 0,1-1 0 0 0,-1 0-1 0 0,0 1 1 0 0,0 0 0 0 0,1 0 0 0 0,-1 0-1 0 0,1 0 1 0 0,0 0 0 0 0,-1 0 0 0 0,1 1-1 0 0,0-1 1 0 0,0 1 0 0 0,0-1-1 0 0,1 1 1 0 0,-1 0 0 0 0,1 0 0 0 0,0 0-1 0 0,-1 0 1 0 0,1 0 0 0 0,0 0 0 0 0,1 0-1 0 0,-1 0 1 0 0,0 0 0 0 0,1 0 0 0 0,0 0-1 0 0,0 1 1 0 0,0-1 0 0 0,0 0 0 0 0,0 0-1 0 0,1 0 1 0 0,-1 0 0 0 0,1 0-1 0 0,0 1 1 0 0,0-1 0 0 0,0 0 0 0 0,0-1-1 0 0,1 1 1 0 0,-1 0 0 0 0,1 0 0 0 0,2 2 44 0 0,17 5 113 0 0,0-2 1 0 0,1 0 0 0 0,0-1 0 0 0,0-1 0 0 0,1-1 0 0 0,-1-1-1 0 0,1-1 1 0 0,0-2 0 0 0,13 0-114 0 0,11 3 35 0 0,117 8-18 0 0,-101-11-90 0 0,0 3 0 0 0,0 3 0 0 0,-1 3 0 0 0,0 2 0 0 0,-1 3 0 0 0,36 14 73 0 0,-92-27-12 0 0,0-1 0 0 0,1 1-1 0 0,-1 0 1 0 0,0 1 0 0 0,0-1-1 0 0,0 1 1 0 0,0 0 0 0 0,0 0-1 0 0,-1 1 1 0 0,1-1-1 0 0,-1 1 1 0 0,0 0 0 0 0,0 0-1 0 0,-1 1 1 0 0,1-1 0 0 0,-1 1-1 0 0,0 0 1 0 0,0 0 0 0 0,0 0-1 0 0,-1 0 1 0 0,1 0-1 0 0,-1 0 1 0 0,-1 1 0 0 0,1-1-1 0 0,-1 1 1 0 0,0-1 0 0 0,0 1-1 0 0,-1 0 1 0 0,1-1 0 0 0,-1 1-1 0 0,0 0 1 0 0,-1-1 0 0 0,0 1-1 0 0,0 0 1 0 0,0-1-1 0 0,0 1 1 0 0,-1-1 0 0 0,0 0-1 0 0,0 1 1 0 0,0-1 0 0 0,-2 2 12 0 0,-19 19 177 0 0,-1-1-1 0 0,-1-2 1 0 0,-1 0 0 0 0,-1-2 0 0 0,-1 0 0 0 0,-1-2 0 0 0,0-1 0 0 0,-2-2 0 0 0,0-1 0 0 0,0-1-1 0 0,-18 4-176 0 0,-56 15 357 0 0,-2-4 1 0 0,-1-4-1 0 0,-1-6 0 0 0,0-4 0 0 0,-2-5 0 0 0,1-5 0 0 0,-1-5 0 0 0,-4-5-357 0 0,-9-11-1306 0 0,130 6-7741 0 0,3 8 757 0 0</inkml:trace>
  <inkml:trace contextRef="#ctx0" brushRef="#br1" timeOffset="22995.572">7120 8479 14867 0 0,'0'0'222'0'0,"0"0"-64"0"0,0 0-697 0 0,0 0-1122 0 0,0 0-305 0 0,0 0 174 0 0,0 0 681 0 0,0 0 1136 0 0,0 0 438 0 0,0 0 146 0 0,0 0 43 0 0,0 0-67 0 0,-7 40-39 0 0,-19 127-42 0 0,-49 531 2181 0 0,53-512-2051 0 0,9-180-1030 0 0,5-13-6765 0 0,6 3-163 0 0</inkml:trace>
  <inkml:trace contextRef="#ctx0" brushRef="#br1" timeOffset="23394.792">7893 8588 18308 0 0,'0'0'832'0'0,"0"0"-257"0"0,0 0-622 0 0,0 0-998 0 0,0 0-725 0 0,0 0-80 0 0,0 0 339 0 0,0 0 762 0 0,0 0 697 0 0,0 0 241 0 0,0 0 84 0 0,0 0 41 0 0,-18 33-2 0 0,-125 224 429 0 0,105-195-610 0 0,2 3-1 0 0,3 0 1 0 0,3 2-1 0 0,2 2 1 0 0,4 0-1 0 0,-12 62-130 0 0,35-128 44 0 0,0 0 0 0 0,1 0-1 0 0,-1 1 1 0 0,1-1 0 0 0,0 1 0 0 0,0-1-1 0 0,0 0 1 0 0,0 1 0 0 0,0-1-1 0 0,1 1 1 0 0,0-1 0 0 0,0 0 0 0 0,0 0-1 0 0,0 1 1 0 0,0-1 0 0 0,0 0-1 0 0,1 0 1 0 0,0 0 0 0 0,-1 0 0 0 0,1 0-1 0 0,0-1 1 0 0,1 1 0 0 0,-1-1-1 0 0,0 1 1 0 0,1-1 0 0 0,-1 0 0 0 0,1 0-1 0 0,0 0 1 0 0,0 0 0 0 0,0 0-1 0 0,0 0 1 0 0,0-1 0 0 0,0 0 0 0 0,0 1-1 0 0,0-1 1 0 0,1-1 0 0 0,-1 1 0 0 0,0 0-1 0 0,1-1 1 0 0,-1 1 0 0 0,3-1-44 0 0,361 32 2159 0 0,-365-32-2155 0 0,51 6 336 0 0,0-3 1 0 0,0-2 0 0 0,0-2-1 0 0,1-3 1 0 0,-2-2 0 0 0,1-2-1 0 0,49-15-340 0 0,-103 23-11 0 0,1-1-1 0 0,-1 1 0 0 0,0 0 0 0 0,1 0 0 0 0,-1-1 1 0 0,1 1-1 0 0,-1 0 0 0 0,1-1 0 0 0,-1 1 1 0 0,1-1-1 0 0,0 1 0 0 0,-1-1 0 0 0,1 1 0 0 0,-1-1 1 0 0,1 1-1 0 0,0-1 0 0 0,0 1 0 0 0,-1-1 1 0 0,1 1-1 0 0,0-1 0 0 0,0 1 0 0 0,-1-1 1 0 0,1 0-1 0 0,0 1 0 0 0,0-1 0 0 0,0 1 0 0 0,0-1 1 0 0,0 0-1 0 0,0 1 0 0 0,0-1 0 0 0,0 1 1 0 0,0-1-1 0 0,0 0 0 0 0,0 1 0 0 0,1-1 0 0 0,-1 1 1 0 0,0-1-1 0 0,0 0 0 0 0,1 1 0 0 0,-1-1 1 0 0,0 1-1 0 0,1-1 0 0 0,-1 1 0 0 0,0-1 1 0 0,1 1-1 0 0,-1-1 0 0 0,1 1 0 0 0,-1 0 0 0 0,1-1 1 0 0,0 1 11 0 0,-76-13-6304 0 0,67 12 5345 0 0,-59-6-7959 0 0,45 3 4044 0 0</inkml:trace>
  <inkml:trace contextRef="#ctx0" brushRef="#br1" timeOffset="23678.429">7649 9007 18092 0 0,'0'0'1228'0'0,"0"0"-166"0"0,0 0-486 0 0,0 0-632 0 0,0 0-426 0 0,0 0-150 0 0,0 0 93 0 0,0 0 274 0 0,0 0 245 0 0,0 0 112 0 0,34-3 36 0 0,213-19 376 0 0,92-67-1187 0 0,-335 87 368 0 0,46-22-2265 0 0,-35-5-5164 0 0,-15 21 1138 0 0</inkml:trace>
  <inkml:trace contextRef="#ctx0" brushRef="#br1" timeOffset="23974.285">7750 8624 4289 0 0,'0'0'3877'0'0,"0"0"-445"0"0,0 0-370 0 0,0 0-534 0 0,0 0-639 0 0,0 0-547 0 0,0 0-362 0 0,0 0-224 0 0,0 0-123 0 0,28-33-104 0 0,96-104-90 0 0,-117 130-401 0 0,0 0 1 0 0,1 1-1 0 0,-1 0 1 0 0,1 0-1 0 0,1 1 0 0 0,-1 0 1 0 0,1 0-1 0 0,0 1 1 0 0,0 0-1 0 0,0 1 1 0 0,0 0-1 0 0,1 0 0 0 0,-1 1 1 0 0,2 0-39 0 0,20-5 93 0 0,43-13-61 0 0,2 4 1 0 0,-1 2 0 0 0,1 5-1 0 0,70-1-32 0 0,151 39-2699 0 0,-197 5-1340 0 0,-38-5-3160 0 0,-35-15-3085 0 0</inkml:trace>
  <inkml:trace contextRef="#ctx0" brushRef="#br1" timeOffset="30665.585">16007 8914 0 0 0,'0'0'1226'0'0,"0"0"-284"0"0,0 0-308 0 0,0 0-37 0 0,0 0 112 0 0,0 0 99 0 0,0 0 19 0 0,0 0-57 0 0,0 0-88 0 0,0 0-101 0 0,0 0-142 0 0,0-7 24 0 0,318-161 165 0 0,-300 161-649 0 0,41-21-99 0 0,1 3 0 0 0,1 3 0 0 0,1 2 0 0 0,1 3 0 0 0,0 3 0 0 0,1 2 1 0 0,1 4-1 0 0,0 2 0 0 0,6 3 120 0 0,-54 7 33 0 0,1 0 1 0 0,-1 1 0 0 0,0 1-1 0 0,-1 1 1 0 0,0 0-1 0 0,0 2 1 0 0,0-1-1 0 0,-1 2 1 0 0,0 0 0 0 0,-1 1-1 0 0,0 0 1 0 0,-1 1-1 0 0,0 0 1 0 0,-1 1 0 0 0,0 1-1 0 0,-1 0 1 0 0,3 6-34 0 0,131 116 993 0 0,-112-121-747 0 0,0-1 0 0 0,1-2 1 0 0,0-2-1 0 0,1-1 0 0 0,0-1 0 0 0,0-2 0 0 0,0-2 0 0 0,1-1 0 0 0,0-2 0 0 0,0-1 1 0 0,0-2-1 0 0,-1-1 0 0 0,1-2 0 0 0,-1-2 0 0 0,0-1 0 0 0,-1-1 0 0 0,0-2 1 0 0,0-2-1 0 0,-1-1 0 0 0,-1-1 0 0 0,0-2 0 0 0,-1-1 0 0 0,11-10-246 0 0,358-236 482 0 0,-391 258-559 0 0,1 0-1 0 0,0 1 1 0 0,0 0 0 0 0,1 1 0 0 0,-1 0 0 0 0,1 1 0 0 0,0 0-1 0 0,0 0 1 0 0,0 1 0 0 0,0 1 0 0 0,0 0 0 0 0,0 0 0 0 0,0 1-1 0 0,1 1 1 0 0,-1 0 0 0 0,0 0 0 0 0,0 1 0 0 0,0 1 0 0 0,0-1 0 0 0,0 2-1 0 0,8 3 78 0 0,71 50 273 0 0,-61-36-130 0 0,2-1 0 0 0,0-2 0 0 0,1-1 0 0 0,1-2 0 0 0,0-1 0 0 0,29 8-143 0 0,36-7 170 0 0,1-4-1 0 0,0-4 1 0 0,1-5-1 0 0,-1-4 1 0 0,1-4-1 0 0,-1-5 1 0 0,-1-4-1 0 0,-1-4 1 0 0,0-5-1 0 0,-1-4 1 0 0,-2-3-1 0 0,16-12-169 0 0,178-66 429 0 0,-129 47 261 0 0,2 6-1 0 0,53-6-689 0 0,-146 49 60 0 0,0 3-1 0 0,1 3 0 0 0,0 4 0 0 0,0 2 0 0 0,0 3 0 0 0,-1 3 0 0 0,1 3 0 0 0,-1 4 0 0 0,-1 2 0 0 0,3 3-59 0 0,143 38 76 0 0,-7 0-182 0 0,3-9 0 0 0,120 7 106 0 0,-67-39-1915 0 0,-89-12-7076 0 0,-143-2 177 0 0</inkml:trace>
  <inkml:trace contextRef="#ctx0" brushRef="#br1" timeOffset="31490.497">11046 9683 2064 0 0,'0'0'1227'0'0,"0"0"-65"0"0,0 0 64 0 0,0 0 24 0 0,0 0-97 0 0,0 0-208 0 0,0 0-195 0 0,0 0-198 0 0,0 0-195 0 0,0 0-170 0 0,-17-33-148 0 0,-55-100-111 0 0,72 131 55 0 0,-1 0 1 0 0,1 0-1 0 0,-1-1 1 0 0,1 1-1 0 0,-1 0 1 0 0,0 0-1 0 0,0 0 1 0 0,0 0-1 0 0,0 1 1 0 0,0-1-1 0 0,0 0 1 0 0,0 0-1 0 0,-1 1 1 0 0,1-1-1 0 0,-1 0 1 0 0,1 1-1 0 0,-1-1 1 0 0,1 1-1 0 0,-1 0 1 0 0,0 0-1 0 0,0 0 1 0 0,0 0-1 0 0,0 0 1 0 0,0 0-1 0 0,0 0 1 0 0,0 0-1 0 0,0 1 1 0 0,0-1-1 0 0,0 1 1 0 0,0-1-1 0 0,0 1 1 0 0,0 0-1 0 0,0 0 1 0 0,-1 0-1 0 0,1 0 1 0 0,0 1-1 0 0,-1-1 17 0 0,-10 2-226 0 0,-8 2 67 0 0,-1 0-1 0 0,1 1 1 0 0,0 1-1 0 0,1 1 0 0 0,-1 1 1 0 0,1 1-1 0 0,1 1 0 0 0,0 0 1 0 0,0 2-1 0 0,1 0 0 0 0,-12 11 160 0 0,2-5-27 0 0,-45 44-820 0 0,35-10-3189 0 0,33-42 699 0 0</inkml:trace>
  <inkml:trace contextRef="#ctx0" brushRef="#br1" timeOffset="32335.638">11164 10717 12155 0 0,'0'0'696'0'0,"0"0"157"0"0,0 0-139 0 0,0 0-253 0 0,0 0-143 0 0,0 0-98 0 0,0 0-106 0 0,0 0-91 0 0,0 0-62 0 0,0 0-49 0 0,0 0-42 0 0,0 0-29 0 0,-27-25-42 0 0,-89-80-16 0 0,6 43-246 0 0,79 52 370 0 0,-110-44 86 0 0,-2 5-1 0 0,-1 7 0 0 0,-3 6 0 0 0,-1 7 0 0 0,-1 6 0 0 0,-1 7 1 0 0,-28 5 7 0 0,40 14-102 0 0,1 7 0 0 0,0 6 0 0 0,1 5 1 0 0,1 7-1 0 0,1 5 0 0 0,2 6 1 0 0,2 6-1 0 0,2 5 0 0 0,2 6 0 0 0,3 6 1 0 0,2 4-1 0 0,4 6 0 0 0,3 5 0 0 0,-59 54 102 0 0,133-94 80 0 0,-2-2-1 0 0,-1-3 0 0 0,-2-1 0 0 0,-1-2 1 0 0,-1-2-1 0 0,-2-2 0 0 0,0-2 0 0 0,-1-2 1 0 0,-2-3-1 0 0,0-2 0 0 0,0-2 0 0 0,-22 1-79 0 0,-52-11 288 0 0,-1-5 0 0 0,1-6 0 0 0,1-6 0 0 0,0-5 0 0 0,-38-14-288 0 0,-170-21 569 0 0,-31 22-275 0 0,-1 15 0 0 0,-172 23-294 0 0,168 18 143 0 0,-246 53-143 0 0,219-23 122 0 0,16-21 817 0 0,-332-13-939 0 0,-24-23 704 0 0,678-1-452 0 0,1-3 1 0 0,0-2-1 0 0,0-2 0 0 0,0-3 0 0 0,2-2 1 0 0,0-3-1 0 0,-14-8-252 0 0,65 40-4486 0 0,7 24 3536 0 0,69 110-1871 0 0,-1-66-2800 0 0,-46-59-408 0 0</inkml:trace>
  <inkml:trace contextRef="#ctx0" brushRef="#br1" timeOffset="32979.978">1216 11064 5409 0 0,'0'0'824'0'0,"0"0"86"0"0,0 0 66 0 0,0 0-164 0 0,0 0-268 0 0,0 0-308 0 0,0 0-414 0 0,0 0-378 0 0,0 0-173 0 0,0 0 1 0 0,0 0 179 0 0,0 0 283 0 0,-35 6 178 0 0,-110 25 152 0 0,29 29 630 0 0,-728 395 5027 0 0,839-454-5803 0 0,1 1 0 0 0,0 0 1 0 0,0 0-1 0 0,-1 0 0 0 0,1 0 0 0 0,0 1 0 0 0,1 0 0 0 0,-1 0 1 0 0,0 0-1 0 0,1 0 0 0 0,0 0 0 0 0,0 1 0 0 0,0-1 0 0 0,0 1 1 0 0,0 0-1 0 0,1 0 0 0 0,0 0 0 0 0,-1 0 0 0 0,2 1 0 0 0,-1-1 0 0 0,0 0 1 0 0,1 1-1 0 0,0-1 0 0 0,0 1 0 0 0,0 0 0 0 0,1-1 0 0 0,-1 1 1 0 0,1 0-1 0 0,0-1 0 0 0,0 1 0 0 0,1 0 0 0 0,0-1 0 0 0,-1 1 0 0 0,2 0 1 0 0,-1-1-1 0 0,0 1 0 0 0,1-1 0 0 0,1 3 82 0 0,15 8 126 0 0,1-1 0 0 0,1 0-1 0 0,0-2 1 0 0,0 0 0 0 0,1-1-1 0 0,1-2 1 0 0,-1 0 0 0 0,2-1 0 0 0,-1-1-1 0 0,1-1 1 0 0,0-1 0 0 0,0-1-1 0 0,1-1 1 0 0,-1-1 0 0 0,4-1-126 0 0,22 6 91 0 0,-46-7-75 0 0,195 22 845 0 0,-69-32 225 0 0,-124 8-903 0 0,0 1 0 0 0,-1-1 0 0 0,1 0 0 0 0,-1 0 0 0 0,1 0 0 0 0,-1-1 1 0 0,0 0-1 0 0,0 0 0 0 0,0 0 0 0 0,0 0 0 0 0,-1 0 0 0 0,1-1 0 0 0,-1 0 0 0 0,0 1 1 0 0,0-1-1 0 0,0 0 0 0 0,-1-1 0 0 0,1 1 0 0 0,-1 0 0 0 0,0-1 0 0 0,0 0 0 0 0,-1 1 1 0 0,1-1-1 0 0,-1 0 0 0 0,0 0 0 0 0,0 1 0 0 0,-1-1 0 0 0,0 0 0 0 0,1 0 0 0 0,-2-1-183 0 0,-3-100 117 0 0,-2 79-151 0 0,-2 2 0 0 0,0-1 0 0 0,-1 1 0 0 0,-2 1 0 0 0,-1-1 0 0 0,0 2 0 0 0,-2 0 1 0 0,-1 0-1 0 0,-1 2 0 0 0,0 0 0 0 0,-2 0 0 0 0,0 2 0 0 0,-20-16 34 0 0,39 40-7570 0 0,25 41 7071 0 0,-8-27 624 0 0,1 0-1 0 0,1-1 1 0 0,0-1-1 0 0,1-1 1 0 0,1-1-1 0 0,1-1 1 0 0,0 0-1 0 0,0-2 1 0 0,1-1-1 0 0,1-1 1 0 0,0-1-1 0 0,2 0-124 0 0,116 36-1875 0 0,-56-18-1624 0 0,-36-10-3647 0 0</inkml:trace>
  <inkml:trace contextRef="#ctx0" brushRef="#br1" timeOffset="34019.593">25266 7666 13571 0 0,'0'0'1037'0'0,"0"0"50"0"0,0 0-57 0 0,0 0-313 0 0,0 0-534 0 0,0 0-783 0 0,0 0-984 0 0,0 0-385 0 0,0 0 118 0 0,0 0 544 0 0,0 0 892 0 0,-1 8 383 0 0,-35 429 1821 0 0,-151 616-378 0 0,185-923-1498 0 0,55-130 3732 0 0,77-30-3098 0 0,1 6-1 0 0,1 5 1 0 0,15 5-547 0 0,725 21 1059 0 0,-795-5-867 0 0,-77-2-42 0 0,0 0 72 0 0,0 0 25 0 0,-31 1-1769 0 0,-22 4-4264 0 0,20-1-1110 0 0,15-2 965 0 0</inkml:trace>
  <inkml:trace contextRef="#ctx0" brushRef="#br1" timeOffset="34303.209">25103 8390 20732 0 0,'0'0'1086'0'0,"0"0"-66"0"0,0 0-296 0 0,0 0-433 0 0,0 0-434 0 0,0 0-243 0 0,0 0-50 0 0,0 0 134 0 0,44-14 189 0 0,152-43 86 0 0,39 39 6 0 0,455 9-429 0 0,-596-4 668 0 0,-124-11-2012 0 0,-67 20-11541 0 0,77 4 6271 0 0</inkml:trace>
  <inkml:trace contextRef="#ctx0" brushRef="#br1" timeOffset="34608.131">25127 7144 22061 0 0,'0'0'801'0'0,"0"0"97"0"0,0 0-25 0 0,0 0-171 0 0,0 0-295 0 0,0 0-279 0 0,0 0-188 0 0,42-30-77 0 0,142-90 16 0 0,-176 116 116 0 0,-1 0-1 0 0,1 1 1 0 0,1-1-1 0 0,-1 2 0 0 0,0-1 1 0 0,1 1-1 0 0,-1 0 1 0 0,1 1-1 0 0,0 0 1 0 0,-1 0-1 0 0,1 1 1 0 0,0 0-1 0 0,7 2 6 0 0,210 28-441 0 0,-2 9 1 0 0,157 53 440 0 0,36 6-2049 0 0,-361-86 1225 0 0,-144 37-9817 0 0,64-31 4072 0 0,7-5 2053 0 0</inkml:trace>
  <inkml:trace contextRef="#ctx0" brushRef="#br1" timeOffset="35173.508">27296 9167 14667 0 0,'0'0'1318'0'0,"0"0"-382"0"0,0 0-513 0 0,0 0-631 0 0,0 0-611 0 0,0 0-269 0 0,0 0 17 0 0,0 0 301 0 0,0 0 475 0 0,0 0 253 0 0,0 0 99 0 0,0 0 20 0 0,-18 37-7 0 0,-58 118-23 0 0,-51 105 67 0 0,126-255-46 0 0,1-1 0 0 0,0 0 0 0 0,0 0 0 0 0,1 1-1 0 0,-1-1 1 0 0,1 0 0 0 0,0 0 0 0 0,0 0 0 0 0,0 0 0 0 0,0 0-1 0 0,1 0 1 0 0,-1 0 0 0 0,1 0 0 0 0,0-1 0 0 0,1 1-1 0 0,-1 0 1 0 0,0-1 0 0 0,1 0 0 0 0,0 0 0 0 0,0 0 0 0 0,0 0-1 0 0,0 0 1 0 0,0 0 0 0 0,1-1 0 0 0,-1 1 0 0 0,1-1 0 0 0,0 0-1 0 0,0 0 1 0 0,-1-1 0 0 0,1 1 0 0 0,0-1 0 0 0,0 0 0 0 0,1 0-1 0 0,-1 0 1 0 0,0 0 0 0 0,0-1 0 0 0,0 0 0 0 0,1 0 0 0 0,-1 0-1 0 0,0 0 1 0 0,0 0 0 0 0,0-1 0 0 0,1 0 0 0 0,2-1-68 0 0,-3 2 21 0 0,666 44 2861 0 0,-686-37-3660 0 0,-14 3-5737 0 0,16-5-1727 0 0</inkml:trace>
  <inkml:trace contextRef="#ctx0" brushRef="#br1" timeOffset="36846.065">805 6007 3769 0 0,'0'0'1731'0'0,"0"0"-262"0"0,0 0-195 0 0,0 0-407 0 0,0 0-615 0 0,0 0-673 0 0,0 0-601 0 0,0 0-158 0 0,0 0 184 0 0,0 0 391 0 0,0 0 404 0 0,2 44 212 0 0,-59 57 570 0 0,31-70-457 0 0,-44 82 55 0 0,4 3 0 0 0,6 2-1 0 0,5 3 1 0 0,-11 44-179 0 0,65-161 5 0 0,-11 23-94 0 0,1 1-1 0 0,1 0 1 0 0,2 1-1 0 0,0 0 1 0 0,2 0-1 0 0,2 1 1 0 0,-1 18 89 0 0,5-45 5 0 0,1 0 1 0 0,-1-1-1 0 0,1 1 1 0 0,-1 0-1 0 0,1 0 1 0 0,0-1 0 0 0,0 1-1 0 0,1-1 1 0 0,-1 1-1 0 0,0-1 1 0 0,1 1 0 0 0,0-1-1 0 0,-1 0 1 0 0,1 1-1 0 0,0-1 1 0 0,0 0-1 0 0,0 0 1 0 0,1-1 0 0 0,-1 1-1 0 0,0 0 1 0 0,1-1-1 0 0,-1 1 1 0 0,1-1 0 0 0,-1 0-1 0 0,1 0 1 0 0,0 0-1 0 0,-1 0 1 0 0,1 0 0 0 0,0-1-1 0 0,0 1 1 0 0,0-1-1 0 0,1 0-5 0 0,104 5 1639 0 0,-92-5-1299 0 0,396-68 2438 0 0,54-1-2447 0 0,-436 80-2785 0 0,-60 17-1549 0 0,18-20-553 0 0</inkml:trace>
  <inkml:trace contextRef="#ctx0" brushRef="#br1" timeOffset="37106.699">108 6859 18612 0 0,'0'0'880'0'0,"0"0"-576"0"0,0 0-552 0 0,0 0-264 0 0,0 0 136 0 0,0 0 256 0 0,0 0 144 0 0,242-76 0 0 0,-166 64-32 0 0,-2 3-136 0 0,6 3-288 0 0,-6 4-552 0 0,1 0-697 0 0,-9 2-959 0 0,-7 0-497 0 0,-17 0 320 0 0,-17 0-3928 0 0</inkml:trace>
  <inkml:trace contextRef="#ctx0" brushRef="#br1" timeOffset="37355.844">292 6112 16740 0 0,'0'0'1200'0'0,"0"0"-160"0"0,0 0-512 0 0,0 0-536 0 0,0 0-360 0 0,0 0-80 0 0,0 0 104 0 0,212-135 128 0 0,-130 124 144 0 0,7 3 0 0 0,8 0-136 0 0,4 6-408 0 0,6 0-633 0 0,-2 2-983 0 0,-3 0-873 0 0,-29 0 153 0 0,-24 0-4666 0 0</inkml:trace>
  <inkml:trace contextRef="#ctx0" brushRef="#br1" timeOffset="37689.982">1843 6598 11266 0 0,'0'0'2226'0'0,"0"0"-355"0"0,0 0-576 0 0,0 0-577 0 0,0 0-552 0 0,0 0-687 0 0,0 0-661 0 0,0 0-117 0 0,0 0 210 0 0,0 0 471 0 0,0 0 566 0 0,0 0 159 0 0,-17 33-6 0 0,-52 109-25 0 0,-146 247-161 0 0,212-385 11 0 0,1-1-1 0 0,-1 1 0 0 0,1 0 1 0 0,0-1-1 0 0,1 1 1 0 0,-1 0-1 0 0,1 1 0 0 0,0-1 1 0 0,-1 0-1 0 0,2 0 1 0 0,-1 0-1 0 0,0 1 0 0 0,1-1 1 0 0,0 0-1 0 0,0 1 1 0 0,0-1-1 0 0,1 0 0 0 0,0 0 1 0 0,-1 1-1 0 0,1-1 1 0 0,1 0-1 0 0,-1 0 1 0 0,0 0-1 0 0,1 0 0 0 0,0 0 1 0 0,0 0-1 0 0,0-1 1 0 0,1 1-1 0 0,2 2 75 0 0,20 8 449 0 0,0-2-1 0 0,2-1 1 0 0,-1-1 0 0 0,1-1 0 0 0,1-1-1 0 0,-1-2 1 0 0,1-1 0 0 0,1-1 0 0 0,-1-1-1 0 0,0-2 1 0 0,1 0 0 0 0,-1-2-1 0 0,1-1 1 0 0,3-2-449 0 0,59 2 438 0 0,-90 2-430 0 0,-1 0 28 0 0,0 0 5 0 0,0 0-46 0 0,-38 34-2601 0 0,-9 11-5233 0 0,37-35 667 0 0</inkml:trace>
  <inkml:trace contextRef="#ctx0" brushRef="#br1" timeOffset="39989.136">6491 3147 4041 0 0,'0'0'979'0'0,"0"0"-48"0"0,0 0-158 0 0,0 0-283 0 0,0 0-442 0 0,0 0-494 0 0,0 0-291 0 0,0 0-28 0 0,0 0 189 0 0,0 0 302 0 0,-5-1 216 0 0,-26 4 161 0 0,31-3 33 0 0,0 0 156 0 0,0 0 189 0 0,0 0 190 0 0,0 0 131 0 0,0 0 26 0 0,0 0-17 0 0,0 0-31 0 0,0 0-5 0 0,0 0-79 0 0,-38-25 514 0 0,35 23-1055 0 0,1 1 0 0 0,0-1 1 0 0,-1 0-1 0 0,1 0 0 0 0,0 0 1 0 0,0 0-1 0 0,0 0 0 0 0,1-1 1 0 0,-1 1-1 0 0,0 0 0 0 0,1-1 1 0 0,0 0-1 0 0,-1 1 0 0 0,1-1 1 0 0,0 0-1 0 0,0 1 0 0 0,1-1 1 0 0,-1 0-1 0 0,0 0 0 0 0,1 0 1 0 0,0 0-1 0 0,0 0 0 0 0,0 1 1 0 0,0-1-1 0 0,0 0 0 0 0,0 0 1 0 0,1-2-156 0 0,-1-1-20 0 0,-9-14 1504 0 0,7 15-3426 0 0,3 6-4811 0 0,43 19 2440 0 0,-38-18-328 0 0</inkml:trace>
  <inkml:trace contextRef="#ctx0" brushRef="#br1" timeOffset="41416.5">7708 3147 792 0 0,'0'0'704'0'0,"0"0"-162"0"0,0 0-304 0 0,0 0-115 0 0,0 0-13 0 0,0 0 12 0 0,0 0 10 0 0,0 0 54 0 0,0 0 83 0 0,0 0 142 0 0,0 0 148 0 0,0 0 79 0 0,0 0 52 0 0,-15 3 1 0 0,-43 6-86 0 0,54-8-385 0 0,0-1 0 0 0,0 0 0 0 0,1-1-1 0 0,-1 1 1 0 0,0-1 0 0 0,0 1 0 0 0,1-1 0 0 0,-1 0-1 0 0,0 0 1 0 0,1-1 0 0 0,-1 1 0 0 0,1-1 0 0 0,0 0-1 0 0,-1 0 1 0 0,1 0 0 0 0,0 0 0 0 0,0-1 0 0 0,0 1 0 0 0,1-1-1 0 0,-1 1 1 0 0,1-1 0 0 0,-1 0 0 0 0,-1-3-220 0 0,-5-3 733 0 0,-8-13-210 0 0,0 0-1 0 0,1-1 1 0 0,2 0 0 0 0,0-2-1 0 0,2 1 1 0 0,0-1-1 0 0,2-1 1 0 0,1 0-1 0 0,1-1 1 0 0,1 0-1 0 0,1 0 1 0 0,1-6-523 0 0,-6-212 1800 0 0,12 176-1145 0 0,-2 52-619 0 0,1-1 0 0 0,1 0 0 0 0,0 1 0 0 0,2-1 0 0 0,0 1 0 0 0,0 0 0 0 0,2 0 0 0 0,0 0 0 0 0,1 0 0 0 0,1 1 0 0 0,0 0 0 0 0,1 1 0 0 0,1-1 0 0 0,10-13-36 0 0,396-422 66 0 0,-342 364 115 0 0,-37 41-194 0 0,2 2 1 0 0,2 1 0 0 0,2 2 0 0 0,1 2 0 0 0,27-17 12 0 0,25-3-72 0 0,3 4 1 0 0,3 4 0 0 0,1 5 0 0 0,3 5-1 0 0,1 4 1 0 0,2 4 0 0 0,1 6 0 0 0,1 4-1 0 0,49-1 72 0 0,397-45-69 0 0,112 18 69 0 0,-198 44-92 0 0,6 20 92 0 0,-204-4 12 0 0,-160 4-654 0 0,-137 27-6455 0 0,-11-8 1080 0 0,24-22-1453 0 0</inkml:trace>
  <inkml:trace contextRef="#ctx0" brushRef="#br1" timeOffset="42307.41">7432 3275 0 0 0,'0'0'1092'0'0,"0"0"-444"0"0,0 0-290 0 0,0 0-122 0 0,0 0-101 0 0,0 0-74 0 0,0 0-29 0 0,0 0 37 0 0,0 0 55 0 0,0 0 87 0 0,0 0 30 0 0,3 5-39 0 0,9 85 260 0 0,0-63-582 0 0,-9-26 360 0 0,-1-1 1 0 0,0 0 0 0 0,0 1-1 0 0,0-1 1 0 0,1 0 0 0 0,-1 0 0 0 0,0-1-1 0 0,0 1 1 0 0,0 0 0 0 0,1-1-1 0 0,-1 1 1 0 0,0-1 0 0 0,0 0-1 0 0,0 0 1 0 0,0 1 0 0 0,0-1-1 0 0,0-1 1 0 0,0 1 0 0 0,0 0-1 0 0,-1 0 1 0 0,1-1 0 0 0,0 1-1 0 0,-1-1 1 0 0,1 0 0 0 0,-1 1-1 0 0,1-1 1 0 0,-1 0 0 0 0,0 0-1 0 0,0 0-240 0 0,2-4 157 0 0,0 0-1 0 0,0 0 0 0 0,-1 0 0 0 0,0-1 0 0 0,0 1 1 0 0,-1-1-1 0 0,0 1 0 0 0,0-1 0 0 0,0 1 0 0 0,-1-1 1 0 0,0 0-1 0 0,0 1 0 0 0,-1-1 0 0 0,1 1 0 0 0,-2-1 1 0 0,1 0-1 0 0,-1 1 0 0 0,0 0 0 0 0,0-1 0 0 0,0 1 1 0 0,-1 0-1 0 0,-2-3-156 0 0,2 4-44 0 0,-1 0 0 0 0,1 0 0 0 0,-1 1 1 0 0,1 0-1 0 0,-1-1 0 0 0,-1 1 0 0 0,1 1 0 0 0,-1-1 1 0 0,1 1-1 0 0,-1-1 0 0 0,0 1 0 0 0,0 1 1 0 0,0-1-1 0 0,-1 1 0 0 0,1 0 0 0 0,-1 0 0 0 0,1 0 1 0 0,-1 1-1 0 0,0 0 0 0 0,1 0 0 0 0,-1 0 0 0 0,0 1 1 0 0,0 0-1 0 0,1 0 0 0 0,-1 0 0 0 0,-2 1 44 0 0,3 2-81 0 0,0-1 0 0 0,-1 1 0 0 0,1 0 0 0 0,1 1 0 0 0,-1-1 0 0 0,0 1 0 0 0,1 0 0 0 0,0 0 0 0 0,0 0 1 0 0,0 1-1 0 0,0-1 0 0 0,1 1 0 0 0,0 0 0 0 0,0 0 0 0 0,0 0 0 0 0,0 1 0 0 0,1-1 0 0 0,0 1 0 0 0,0-1 0 0 0,0 1 0 0 0,1 0 0 0 0,0-1 0 0 0,0 1 0 0 0,1 0 0 0 0,-1 0 0 0 0,1 0 0 0 0,0 0 0 0 0,1 0 0 0 0,0 0 0 0 0,0-1 0 0 0,0 1 0 0 0,0 0 0 0 0,1-1 0 0 0,0 1 1 0 0,0-1-1 0 0,1 1 0 0 0,-1-1 0 0 0,1 0 0 0 0,0 0 0 0 0,1 0 0 0 0,0 1 81 0 0,4 3 10 0 0,1-1 1 0 0,0 1 0 0 0,0-2-1 0 0,1 1 1 0 0,0-1-1 0 0,0-1 1 0 0,1 0-1 0 0,0 0 1 0 0,0-1 0 0 0,0 0-1 0 0,0-1 1 0 0,1-1-1 0 0,5 2-10 0 0,95 17-4217 0 0,-86-18-1412 0 0</inkml:trace>
  <inkml:trace contextRef="#ctx0" brushRef="#br1" timeOffset="43087.319">11606 1039 2753 0 0,'0'0'464'0'0,"0"0"-103"0"0,0 0-61 0 0,0 0-56 0 0,0 0-52 0 0,0 0-73 0 0,34-11-51 0 0,104-34-24 0 0,-13 30 86 0 0,-88 17-53 0 0,28-2 856 0 0,-5-3-266 0 0,0 3 1 0 0,0 2-1 0 0,-1 3 1 0 0,0 3-1 0 0,0 2 0 0 0,0 2 1 0 0,49 19-668 0 0,-82-20-26 0 0,0 1 1 0 0,0 1-1 0 0,-1 2 1 0 0,-1 0-1 0 0,0 2 1 0 0,-1 0-1 0 0,-1 2 1 0 0,-1 0-1 0 0,0 1 1 0 0,-2 2-1 0 0,0 0 1 0 0,-2 0-1 0 0,0 2 1 0 0,-2 0-1 0 0,0 1 1 0 0,-2 1-1 0 0,-1 0 1 0 0,-1 0-1 0 0,-1 1 1 0 0,-1 1-1 0 0,-1 0 1 0 0,-2 0-1 0 0,0 10 26 0 0,7 88 20 0 0,-7 0 0 0 0,-4-1 0 0 0,-7 1 1 0 0,-4 0-1 0 0,-12 33-20 0 0,-13 246 58 0 0,32-316-6 0 0,3-38 2 0 0,-2 1 0 0 0,-2 0 0 0 0,-2-1 1 0 0,-3 1-1 0 0,-2-1 0 0 0,-2-1 0 0 0,-2 0 0 0 0,-13 28-54 0 0,7-50 125 0 0,-1 0-1 0 0,-1-1 1 0 0,-2-2-1 0 0,0 0 1 0 0,-2-2-1 0 0,-1 0 1 0 0,0-2-1 0 0,-2-1 1 0 0,0-1-1 0 0,-1-2 1 0 0,-1-1-1 0 0,0-1 1 0 0,-1-2-1 0 0,-24 7-124 0 0,-486 177-328 0 0,92-36-7800 0 0,403-144 4427 0 0</inkml:trace>
  <inkml:trace contextRef="#ctx0" brushRef="#br1" timeOffset="43468.095">9372 4225 5305 0 0,'0'0'1843'0'0,"0"0"20"0"0,0 0-142 0 0,-33-13-337 0 0,-108-42-380 0 0,112 45-944 0 0,0 1 0 0 0,-1 2 0 0 0,1 1 0 0 0,-2 1 0 0 0,1 2 0 0 0,0 1 0 0 0,-23 1-60 0 0,-133-22 6 0 0,97-8 481 0 0,1-4 0 0 0,1-5 0 0 0,3-2 0 0 0,-53-38-487 0 0,-127-68 564 0 0,255 145-827 0 0,-1 0 0 0 0,1 1 0 0 0,-1 0-1 0 0,0 1 1 0 0,0 0 0 0 0,0 1 0 0 0,1-1 0 0 0,-1 2-1 0 0,0 0 1 0 0,0 0 0 0 0,0 0 0 0 0,1 1 0 0 0,-1 1-1 0 0,0 0 1 0 0,1 0 263 0 0,5-1-412 0 0,0 0-1 0 0,0 0 0 0 0,0 1 1 0 0,0 0-1 0 0,0-1 1 0 0,0 1-1 0 0,1 0 0 0 0,0 1 1 0 0,-1-1-1 0 0,1 1 1 0 0,1-1-1 0 0,-1 1 0 0 0,0 0 1 0 0,1 0-1 0 0,0 0 1 0 0,0 1-1 0 0,0-1 0 0 0,0 0 1 0 0,1 1-1 0 0,-1 4 413 0 0,-1 1-3858 0 0</inkml:trace>
  <inkml:trace contextRef="#ctx0" brushRef="#br1" timeOffset="44960.554">8742 3633 3097 0 0,'0'0'462'0'0,"0"0"-76"0"0,0 0-69 0 0,0 0-107 0 0,0 0-146 0 0,0 0-150 0 0,0 0-112 0 0,0 0 7 0 0,0 0 106 0 0,0 0 127 0 0,0 0 104 0 0,0 0 66 0 0,0 9 52 0 0,0-4-223 0 0,0-1 0 0 0,-1 1 1 0 0,1-1-1 0 0,-1 1 0 0 0,0-1 1 0 0,0 1-1 0 0,-1-1 0 0 0,1 0 1 0 0,-1 0-1 0 0,0 0 0 0 0,0 0 1 0 0,-1 0-1 0 0,1 0 0 0 0,-1 0 1 0 0,0 0-1 0 0,0-1 0 0 0,0 0 1 0 0,0 0-1 0 0,0 1 0 0 0,-1-2 1 0 0,0 1-1 0 0,1 0 1 0 0,-2 0-42 0 0,-53 33 729 0 0,-1-2 1 0 0,-2-3 0 0 0,-1-3 0 0 0,-1-2 0 0 0,-2-3 0 0 0,-16 1-730 0 0,10 0 792 0 0,-378 111 3512 0 0,386-97-5622 0 0,62-37 1252 0 0,0 0-1 0 0,0 1 0 0 0,1-1 1 0 0,-1 0-1 0 0,1 0 0 0 0,-1 1 0 0 0,1-1 1 0 0,-1 1-1 0 0,1-1 0 0 0,0 0 1 0 0,0 1-1 0 0,-1-1 0 0 0,1 1 0 0 0,0-1 1 0 0,0 0-1 0 0,0 1 0 0 0,1-1 1 0 0,-1 1-1 0 0,0-1 0 0 0,1 0 0 0 0,-1 1 1 0 0,0-1-1 0 0,1 0 0 0 0,0 1 1 0 0,-1-1-1 0 0,1 0 0 0 0,0 0 0 0 0,-1 1 1 0 0,1-1-1 0 0,0 0 0 0 0,0 0 1 0 0,0 0-1 0 0,0 0 0 0 0,0 0 1 0 0,0 0-1 0 0,0-1 0 0 0,1 1 0 0 0,-1 0 1 0 0,0 0-1 0 0,0-1 0 0 0,1 1 1 0 0,-1-1-1 0 0,0 1 0 0 0,1-1 0 0 0,-1 0 1 0 0,1 1-1 0 0,0-1 67 0 0,147 61 813 0 0,35 20-2073 0 0,-134-63-5143 0 0,-44-16 2640 0 0</inkml:trace>
  <inkml:trace contextRef="#ctx0" brushRef="#br1" timeOffset="45159.23">8424 3726 15907 0 0,'0'0'1233'0'0,"0"0"-1513"0"0,0 0-665 0 0,0 0-103 0 0,0 0 408 0 0,0 0 600 0 0,0 0 112 0 0,0 0 40 0 0,34 206-16 0 0,-11-153-40 0 0,2 6-312 0 0,9 0-952 0 0,4 0-1409 0 0,-7-15-3448 0 0,-10-16 1688 0 0</inkml:trace>
  <inkml:trace contextRef="#ctx0" brushRef="#br1" timeOffset="46025.534">10376 698 3289 0 0,'0'0'1347'0'0,"0"0"141"0"0,0 0 182 0 0,0 0 105 0 0,0 0 38 0 0,0 0-28 0 0,0 0-110 0 0,-4-34-158 0 0,-20-158 1954 0 0,21 185-5683 0 0,5 18-457 0 0,0-2 3866 0 0,14 12-1111 0 0,0-1 0 0 0,1 0 0 0 0,1-1 0 0 0,1-1 0 0 0,1-1 0 0 0,0 0 0 0 0,1-2 0 0 0,1 0 0 0 0,0-2 0 0 0,1 0 0 0 0,1-1 0 0 0,0-2 0 0 0,0 0 0 0 0,1-2 0 0 0,11 2-86 0 0,28 16 100 0 0,-26-11-104 0 0,-25-12-57 0 0,-1 0 1 0 0,0 1 0 0 0,0 1 0 0 0,0 0-1 0 0,0 1 1 0 0,-1 0 0 0 0,0 0 0 0 0,0 2-1 0 0,0-1 1 0 0,-1 1 0 0 0,0 1 0 0 0,-1-1-1 0 0,0 2 1 0 0,0-1 0 0 0,-1 1 0 0 0,4 7 60 0 0,-12-4 51 0 0,-1-1 0 0 0,-1 0 0 0 0,0 0 1 0 0,0 0-1 0 0,-1 0 0 0 0,-1 0 0 0 0,0 0 1 0 0,0-1-1 0 0,-1 1 0 0 0,-1-1 1 0 0,0-1-1 0 0,0 1 0 0 0,-1-1 0 0 0,0 0 1 0 0,-1-1-1 0 0,0 1 0 0 0,-1-2 0 0 0,0 1 1 0 0,0-1-1 0 0,-1 0 0 0 0,0-1 1 0 0,0 0-1 0 0,0-1 0 0 0,-3 1-51 0 0,2 2 22 0 0,-173 117 577 0 0,-56 51-1252 0 0,196-123-1858 0 0,24-13-3286 0 0,15-21-3285 0 0</inkml:trace>
  <inkml:trace contextRef="#ctx0" brushRef="#br1" timeOffset="46930.81">12812 2340 0 0 0,'0'0'523'0'0,"0"0"1008"0"0,0 0-195 0 0,0 0-42 0 0,0 0 151 0 0,0 0 164 0 0,0 0 50 0 0,0 0-63 0 0,0 0-122 0 0,0 0-210 0 0,0 0-200 0 0,2-33-196 0 0,7-132 294 0 0,-9 165-921 0 0,-8 4-4642 0 0,-9 12 3500 0 0,-392 409 1854 0 0,377-397-744 0 0,0-2-1 0 0,-1-1 1 0 0,-2-2-1 0 0,0-1 1 0 0,-2-1-1 0 0,-12 3-208 0 0,50-24 38 0 0,-1-1-1 0 0,0 1 1 0 0,1 0 0 0 0,-1 0-1 0 0,0-1 1 0 0,1 1-1 0 0,-1 0 1 0 0,0-1-1 0 0,0 1 1 0 0,0 0 0 0 0,1-1-1 0 0,-1 1 1 0 0,0-1-1 0 0,0 1 1 0 0,0 0-1 0 0,0-1 1 0 0,0 1 0 0 0,1-1-1 0 0,-1 1 1 0 0,0 0-1 0 0,0-1 1 0 0,0 1-1 0 0,0-1 1 0 0,0 1 0 0 0,0-1-1 0 0,0 1 1 0 0,-1 0-1 0 0,1-1 1 0 0,0 1-1 0 0,0-1 1 0 0,0 1 0 0 0,0 0-1 0 0,0-1 1 0 0,-1 1-1 0 0,1 0 1 0 0,0-1-1 0 0,0 1 1 0 0,-1-1 0 0 0,1 1-1 0 0,0 0 1 0 0,-1 0-1 0 0,1-1 1 0 0,0 1-1 0 0,-1 0 1 0 0,1 0 0 0 0,0-1-1 0 0,-1 1 1 0 0,1 0-38 0 0,32-37-1244 0 0,327-287-1116 0 0,25 29 5409 0 0,-351 274-2261 0 0,-33 21-1776 0 0,0 23-1812 0 0,-3 85 3507 0 0,0-76-574 0 0,1-1 0 0 0,2 0 1 0 0,0 1-1 0 0,3-1 1 0 0,0 0-1 0 0,2 0 0 0 0,2 0 1 0 0,0 0-1 0 0,2-1 1 0 0,5 8-134 0 0,89 131-86 0 0,-23-66-3903 0 0,-67-87 2660 0 0,18 21-7525 0 0</inkml:trace>
  <inkml:trace contextRef="#ctx0" brushRef="#br1" timeOffset="49600.624">13855 2749 2096 0 0,'0'0'619'0'0,"0"0"-172"0"0,0 0-123 0 0,0 0 28 0 0,0 0 175 0 0,0 0 282 0 0,0 0 237 0 0,0 0 44 0 0,0 0-96 0 0,0 0-261 0 0,0 0-319 0 0,-20 0-355 0 0,-7-1-252 0 0,-18 0 241 0 0,50 4-2742 0 0,469 92 3592 0 0,-243-41-808 0 0,51-2 518 0 0,1-12 0 0 0,185-2-608 0 0,1293 64 451 0 0,345 4 1672 0 0,-1991-99-1835 0 0,-8-1 691 0 0,-35-4 3963 0 0,-97-22-1955 0 0,10 7-3313 0 0,-10 3 42 0 0,0 1 1 0 0,-1 1-1 0 0,0 1 0 0 0,0 1 1 0 0,0 1-1 0 0,-1 2 1 0 0,0 1-1 0 0,0 0 0 0 0,1 2 1 0 0,-16 3 283 0 0,22-3-478 0 0,-62 10-3662 0 0,8 19-3613 0 0,60-21 2641 0 0</inkml:trace>
  <inkml:trace contextRef="#ctx0" brushRef="#br1" timeOffset="50398.285">20105 2867 1248 0 0,'0'0'1279'0'0,"0"0"-464"0"0,0 0-37 0 0,0 0 36 0 0,0 0 88 0 0,0 0 29 0 0,0 0-12 0 0,0 0-3 0 0,-19-35 61 0 0,-60-105 22 0 0,29 73 2166 0 0,33 54-5019 0 0,15 25-1143 0 0,4 15 3378 0 0,-2-20-421 0 0,5 7 132 0 0,1 0 0 0 0,0 0 0 0 0,1-1 0 0 0,0 1 0 0 0,1-2 0 0 0,1 1 0 0 0,0-1-1 0 0,0-1 1 0 0,1 0 0 0 0,1 0 0 0 0,0-1 0 0 0,0 0 0 0 0,1-1 0 0 0,0 0 0 0 0,1-1 0 0 0,0 0 0 0 0,0-1 0 0 0,5 2-92 0 0,7 7 137 0 0,204 105 330 0 0,-173-96-452 0 0,-1 2 1 0 0,-1 3-1 0 0,-2 2 0 0 0,23 20-15 0 0,-72-50 1 0 0,1 0 1 0 0,-1 0-1 0 0,0 1 0 0 0,0-1 1 0 0,0 1-1 0 0,0 0 0 0 0,0 0 1 0 0,-1 0-1 0 0,1 0 0 0 0,-1 0 1 0 0,0 0-1 0 0,0 1 0 0 0,0-1 1 0 0,0 1-1 0 0,0 0 0 0 0,-1-1 1 0 0,0 1-1 0 0,0 0 0 0 0,0 0 1 0 0,0 0-1 0 0,0 0 0 0 0,-1 0 1 0 0,0 0-1 0 0,0-1 0 0 0,0 1 1 0 0,0 0-1 0 0,-1 0 0 0 0,1 0 1 0 0,-1 0-1 0 0,0 0 0 0 0,0 0 1 0 0,0 0-1 0 0,-1-1 0 0 0,0 1 1 0 0,1 0-1 0 0,-1-1 0 0 0,0 0 1 0 0,-1 1-1 0 0,1-1 0 0 0,-1 0 1 0 0,1 0-1 0 0,-1 0 0 0 0,0-1 1 0 0,0 1-1 0 0,0 0 0 0 0,0-1 1 0 0,-1 1-2 0 0,-34 21 227 0 0,-2-1 1 0 0,0-1-1 0 0,0-3 1 0 0,-2-1-1 0 0,-1-2 1 0 0,0-2 0 0 0,-3-2-228 0 0,-88 34 170 0 0,-120 65-1796 0 0,221-84-1177 0 0,19-5-3284 0 0,13-11 3224 0 0</inkml:trace>
  <inkml:trace contextRef="#ctx0" brushRef="#br1" timeOffset="51137.916">21913 2926 4697 0 0,'0'0'1588'0'0,"0"0"50"0"0,0 0-174 0 0,0 0-421 0 0,0 0-647 0 0,0 0-861 0 0,0 0-882 0 0,0 0-260 0 0,0 0 181 0 0,0 0 539 0 0,0 0 687 0 0,0 0 267 0 0,-4 11 62 0 0,-168 464 1502 0 0,62-177-1581 0 0,107-295 12 0 0,1 1 0 0 0,0 0 0 0 0,0-1 1 0 0,1 1-1 0 0,-1 0 0 0 0,1 0 0 0 0,0 0 1 0 0,0 0-1 0 0,0 0 0 0 0,0 0 0 0 0,1 1 1 0 0,0-1-1 0 0,0 0 0 0 0,0 0 0 0 0,0 0 1 0 0,0 1-1 0 0,1-1 0 0 0,0 0 0 0 0,0 0 0 0 0,0 0 1 0 0,0 0-1 0 0,1 0 0 0 0,0 0 0 0 0,0-1 1 0 0,0 1-1 0 0,0 0 0 0 0,0-1 0 0 0,1 1 1 0 0,-1-1-1 0 0,1 0 0 0 0,0 0 0 0 0,0 0 1 0 0,0 0-1 0 0,0-1 0 0 0,1 1 0 0 0,-1-1 0 0 0,1 0 1 0 0,0 0-1 0 0,-1 0 0 0 0,1 0 0 0 0,0-1 1 0 0,2 1-63 0 0,492-11 3766 0 0,121 18-1092 0 0,-619-9-2030 0 0,0 0 5 0 0,0 0-43 0 0,-35-13-3458 0 0,-6 11-3886 0 0,38 2 5952 0 0,-13 0-6562 0 0</inkml:trace>
  <inkml:trace contextRef="#ctx0" brushRef="#br1" timeOffset="51425.322">21858 3429 16163 0 0,'0'0'1027'0'0,"0"0"-164"0"0,0 0-416 0 0,0 0-456 0 0,0 0-322 0 0,0 0-76 0 0,35-15 128 0 0,121-44 134 0 0,25 38-27 0 0,-131 23 76 0 0,30 0-161 0 0,-54 1 121 0 0,-1-1-1 0 0,0-2 1 0 0,0 0-1 0 0,0-1 1 0 0,0-2-1 0 0,0-1 1 0 0,0 0 0 0 0,0-2-1 0 0,-1-1 1 0 0,0-1-1 0 0,22-10 137 0 0,-28 2-1340 0 0,-15-1-5244 0 0,-3 14-795 0 0</inkml:trace>
  <inkml:trace contextRef="#ctx0" brushRef="#br1" timeOffset="51683.76">21578 2958 13531 0 0,'0'0'2096'0'0,"0"0"-217"0"0,0 0-617 0 0,0 0-633 0 0,0 0-432 0 0,41-31-108 0 0,142-97 51 0 0,-11 60 103 0 0,-131 60-193 0 0,49-12-110 0 0,1 4 0 0 0,1 4 0 0 0,0 4-1 0 0,0 4 1 0 0,0 3 0 0 0,24 7 60 0 0,-11 22-1202 0 0,-69 28-3029 0 0,-38 22-4127 0 0,-4-60 2394 0 0</inkml:trace>
  <inkml:trace contextRef="#ctx0" brushRef="#br1" timeOffset="52424.456">23198 3638 5641 0 0,'0'0'1805'0'0,"0"0"78"0"0,0 0-311 0 0,0 0-530 0 0,0 0-756 0 0,0 0-949 0 0,0 0-725 0 0,0 0-179 0 0,0 0 295 0 0,0 0 640 0 0,0 0 578 0 0,0 0 257 0 0,0 0 60 0 0,-13 21-3 0 0,-106 161 453 0 0,100-151-512 0 0,2-9-63 0 0,2 0 0 0 0,1 2 0 0 0,1 0 0 0 0,0 0 0 0 0,2 1 0 0 0,1 0 0 0 0,1 1 0 0 0,2 0 0 0 0,0 1 0 0 0,2 0 0 0 0,-1 9-138 0 0,6-35 982 0 0,27-48 3352 0 0,18-21-3408 0 0,11-17-960 0 0,-30 44 451 0 0,-2-2-1 0 0,-2-1 1 0 0,-2 0 0 0 0,-2-2-1 0 0,-2 0 1 0 0,10-43-417 0 0,-27 120-6349 0 0,7 6 3400 0 0,-2-19 3134 0 0,2 0-1 0 0,0 0 1 0 0,1-1-1 0 0,0 1 1 0 0,2-2 0 0 0,0 1-1 0 0,1-1 1 0 0,0 0-1 0 0,6 4-184 0 0,-9-10 145 0 0,1 0 0 0 0,1-1-1 0 0,-1 0 1 0 0,1-1-1 0 0,1 0 1 0 0,0 0 0 0 0,0-1-1 0 0,0 0 1 0 0,1-1 0 0 0,0 0-1 0 0,1-1 1 0 0,-1 0-1 0 0,1-1 1 0 0,0 0 0 0 0,0 0-1 0 0,0-2 1 0 0,0 1-1 0 0,0-2 1 0 0,1 0 0 0 0,-1 0-1 0 0,1-1 1 0 0,-1 0 0 0 0,1-1-1 0 0,-1-1 1 0 0,0 0-1 0 0,1-1 1 0 0,-1 0 0 0 0,-1-1-1 0 0,1 0 1 0 0,0 0 0 0 0,-1-2-1 0 0,0 1 1 0 0,0-2-1 0 0,5-3-144 0 0,-1-3 303 0 0,-1-1-1 0 0,-1-1 0 0 0,0 0 1 0 0,-1 0-1 0 0,-1-1 0 0 0,0-1 1 0 0,-1 0-1 0 0,-1-1 0 0 0,-1 1 1 0 0,0-2-1 0 0,-1 1 0 0 0,-1-1 1 0 0,-1 0-1 0 0,-1 0 0 0 0,0-1 1 0 0,-2 1-1 0 0,1-16-302 0 0,-3 35-16 0 0,0 0-220 0 0,0 0-351 0 0,0 7-2694 0 0,0 14 2611 0 0,0-16 450 0 0,44 307 2205 0 0,-14-149-1696 0 0,-14-49-1677 0 0,-6-39-3937 0 0,-5-33-4597 0 0</inkml:trace>
  <inkml:trace contextRef="#ctx0" brushRef="#br1" timeOffset="76150.385">12239 4859 2729 0 0,'0'0'1427'0'0,"0"0"-225"0"0,0 0-105 0 0,0 0-77 0 0,0 0-128 0 0,0 0-153 0 0,0 0-148 0 0,0 0-136 0 0,0 0-79 0 0,0 0-58 0 0,0 0-43 0 0,0-3-83 0 0,6-1-179 0 0,0 0 1 0 0,0 0-1 0 0,0 1 1 0 0,0 0-1 0 0,1 0 0 0 0,-1 1 1 0 0,1 0-1 0 0,0 0 0 0 0,-1 1 1 0 0,1-1-1 0 0,0 1 0 0 0,0 1 1 0 0,0-1-1 0 0,0 1 1 0 0,0 1-1 0 0,0-1 0 0 0,0 1 1 0 0,0 0-1 0 0,3 2-13 0 0,15-2 38 0 0,543-2 485 0 0,-527 6-555 0 0,0 2 0 0 0,-1 2 0 0 0,0 2-1 0 0,-1 1 1 0 0,0 2 0 0 0,-1 2 0 0 0,-1 1 0 0 0,0 2 0 0 0,-2 2 0 0 0,0 1 0 0 0,-1 2 0 0 0,15 14 32 0 0,-16-11-19 0 0,-21-16 77 0 0,0 0 0 0 0,0-1 0 0 0,1 0 1 0 0,0-1-1 0 0,1 0 0 0 0,0-1 0 0 0,0-1 0 0 0,1 0 1 0 0,0-1-1 0 0,0 0 0 0 0,0-2 0 0 0,1 0 0 0 0,0 0 1 0 0,2-1-59 0 0,16-7 270 0 0,0-2 1 0 0,0-1 0 0 0,-1-1 0 0 0,-1-2-1 0 0,1-2 1 0 0,-2 0 0 0 0,0-2 0 0 0,0-2-1 0 0,-1-1 1 0 0,2-3-271 0 0,29-13 255 0 0,29-14 174 0 0,-3-4 0 0 0,-2-4 0 0 0,-3-3 0 0 0,-2-4 1 0 0,-3-3-1 0 0,-2-5-429 0 0,-68 62 39 0 0,1-1-1 0 0,-1 2 1 0 0,1-1 0 0 0,0 1 0 0 0,1 0-1 0 0,0 1 1 0 0,0 0 0 0 0,1 0 0 0 0,-1 1-1 0 0,1 0 1 0 0,0 1 0 0 0,0 0 0 0 0,1 1-1 0 0,-1 0 1 0 0,1 0 0 0 0,0 1 0 0 0,-1 1-1 0 0,1 0 1 0 0,2 0-39 0 0,301 54-411 0 0,-184-22 475 0 0,204 30 241 0 0,-85-17-2440 0 0,-86-11-3644 0 0,-114-21-2837 0 0</inkml:trace>
  <inkml:trace contextRef="#ctx0" brushRef="#br1" timeOffset="81244.358">13400 6379 4465 0 0,'0'0'1148'0'0,"0"0"-300"0"0,0 0-346 0 0,0 0-259 0 0,0 0-91 0 0,0 0-6 0 0,0 0-34 0 0,0 0-14 0 0,0 0 0 0 0,0 0 30 0 0,0 0 78 0 0,15 11 18 0 0,44 41-3 0 0,-56-48-194 0 0,0 1-1 0 0,-1 1 1 0 0,1-1-1 0 0,-1 0 1 0 0,0 1-1 0 0,0-1 1 0 0,0 1-1 0 0,-1-1 1 0 0,0 1-1 0 0,0 0 1 0 0,0-1-1 0 0,-1 1 1 0 0,0 0-1 0 0,0 0 1 0 0,0 0-1 0 0,-1-1 1 0 0,0 4-27 0 0,0 13 80 0 0,-16 243 413 0 0,5 108-189 0 0,12-372-165 0 0,6 28-126 0 0,1-23 2656 0 0,-7-6-1054 0 0,1-103 2296 0 0,-11-206-4140 0 0,-58-105-30 0 0,82 435-5600 0 0,19 27 6157 0 0,-26-32-217 0 0,0-1 1 0 0,1 1-1 0 0,1-1 0 0 0,0-1 0 0 0,2 0 0 0 0,-1 0 0 0 0,1-1 1 0 0,1 0-1 0 0,1-1 0 0 0,0 0 0 0 0,0-1 0 0 0,1-1 0 0 0,0 0 1 0 0,1-1-1 0 0,0 0 0 0 0,0-1 0 0 0,1-1 0 0 0,0-1 0 0 0,1 0 0 0 0,-1-1 1 0 0,10 2-82 0 0,-6-4 125 0 0,0-1 0 0 0,-1 0 0 0 0,1-1 0 0 0,0-1 0 0 0,0-2-1 0 0,-1 1 1 0 0,1-2 0 0 0,-1-1 0 0 0,1 0 0 0 0,-1-2 0 0 0,0 0 0 0 0,-1-1 0 0 0,0 0 0 0 0,0-2 0 0 0,0 0 0 0 0,-1-1 0 0 0,-1-1 0 0 0,1 0 0 0 0,-2-2 0 0 0,0 1 0 0 0,0-2 0 0 0,-1 0 0 0 0,-1-1 0 0 0,-1 0 0 0 0,0-1 0 0 0,0 0 0 0 0,-2-1 0 0 0,0 0 0 0 0,-1-1 0 0 0,-1 0 0 0 0,1-4-125 0 0,29-162 311 0 0,-38 183-970 0 0,-1 35-2769 0 0,-2 83 3761 0 0,5 0 0 0 0,5 0 1 0 0,5 0-1 0 0,25 104-333 0 0,1-57 383 0 0,-8-37-3084 0 0,-25-79-3179 0 0,-3-32-1275 0 0</inkml:trace>
  <inkml:trace contextRef="#ctx0" brushRef="#br1" timeOffset="81887.186">13415 8487 6457 0 0,'0'0'3198'0'0,"0"0"-2461"0"0,0 0-881 0 0,0 0-382 0 0,0 0-187 0 0,0 0 64 0 0,0 0 228 0 0,0 0 306 0 0,0 0 230 0 0,0 0 116 0 0,0 0 43 0 0,0 0 4 0 0,0 0 73 0 0,-8 38 83 0 0,-25 120 54 0 0,25-35 339 0 0,9-103-677 0 0,0 1 0 0 0,2 0 0 0 0,1-1 0 0 0,0 0 0 0 0,1 0 0 0 0,1 0 0 0 0,1 0 0 0 0,1-1-1 0 0,1 0 1 0 0,0-1 0 0 0,2 0 0 0 0,0 0 0 0 0,1-1 0 0 0,0-1 0 0 0,1 0 0 0 0,1 0 0 0 0,1-1 0 0 0,0-1 0 0 0,1-1-1 0 0,0 0 1 0 0,1-1 0 0 0,1-1 0 0 0,0-1 0 0 0,0 0 0 0 0,1-1 0 0 0,0-1 0 0 0,1-1 0 0 0,-1-1 0 0 0,1 0-1 0 0,1-2 1 0 0,-1 0 0 0 0,1-1 0 0 0,-1-1 0 0 0,1-1 0 0 0,0-1 0 0 0,-1-1 0 0 0,3-1-150 0 0,-8-4 198 0 0,0-2 1 0 0,-1 0 0 0 0,0-1-1 0 0,0 0 1 0 0,-1-1-1 0 0,0 0 1 0 0,-1-1 0 0 0,0 0-1 0 0,-1-1 1 0 0,0-1-1 0 0,-1 0 1 0 0,0 0-1 0 0,-1-1 1 0 0,-1 0 0 0 0,0-1-1 0 0,-1 1 1 0 0,0-2-1 0 0,-2 1 1 0 0,1-1 0 0 0,-2 1-1 0 0,0-1 1 0 0,1-12-199 0 0,5-14 145 0 0,-2 0 0 0 0,-1 0 0 0 0,-2-1 0 0 0,-2 0 0 0 0,-2 0 0 0 0,-2 0 0 0 0,-2 0 0 0 0,-2 1 0 0 0,-1-1 0 0 0,-3 1 0 0 0,-1 0 0 0 0,-2 1 0 0 0,-1 0 0 0 0,-3 1 0 0 0,-1 1 0 0 0,-19-31-145 0 0,35 68-5 0 0,-18-26-1830 0 0,5 44-296 0 0,9 146-2777 0 0,16-58-1955 0 0,-5-72-453 0 0</inkml:trace>
  <inkml:trace contextRef="#ctx0" brushRef="#br1" timeOffset="82582.065">13476 10355 2425 0 0,'0'0'241'0'0,"0"0"132"0"0,0 0 194 0 0,0 0 255 0 0,0 0 243 0 0,0 0 179 0 0,0 0 118 0 0,0 0-38 0 0,0 0-218 0 0,0 0-413 0 0,0 0-470 0 0,0 0-346 0 0,0 0-107 0 0,1-7 82 0 0,12-8 217 0 0,5 58 162 0 0,-10-21-186 0 0,12 42 238 0 0,-3 1 0 0 0,-3 1 0 0 0,-3 0 0 0 0,1 41-283 0 0,-6-59 74 0 0,15 197 581 0 0,-19-140 4959 0 0,-59-225-2977 0 0,37 77-2778 0 0,1 0 1 0 0,3-1 0 0 0,1-1-1 0 0,2 0 1 0 0,2-1 0 0 0,2 0-1 0 0,2-1 1 0 0,3 0 0 0 0,1 0 0 0 0,3-17 140 0 0,0 58-42 0 0,1-1 0 0 0,0 1 0 0 0,1 0 0 0 0,0 0 0 0 0,0 0 0 0 0,0 0 0 0 0,1 1 1 0 0,-1-1-1 0 0,1 1 0 0 0,1-1 0 0 0,-1 1 0 0 0,1 0 0 0 0,0 0 0 0 0,0 0 0 0 0,0 1 1 0 0,1 0-1 0 0,-1-1 0 0 0,1 1 0 0 0,0 1 0 0 0,1-1 0 0 0,-1 1 0 0 0,0 0 0 0 0,1 0 1 0 0,0 1-1 0 0,0-1 0 0 0,-1 1 0 0 0,1 1 0 0 0,1-1 0 0 0,-1 1 0 0 0,3 0 42 0 0,193-7-213 0 0,-161 15 226 0 0,-1 1 1 0 0,0 2 0 0 0,0 1-1 0 0,-1 2 1 0 0,-1 2-1 0 0,-1 2 1 0 0,0 1-1 0 0,-1 2 1 0 0,-1 1-1 0 0,0 2 1 0 0,-2 1-1 0 0,-1 2 1 0 0,-1 1-1 0 0,-2 2 1 0 0,22 26-14 0 0,-40-44 48 0 0,-1 1 1 0 0,0 0-1 0 0,-1 0 1 0 0,-1 1-1 0 0,0 0 1 0 0,0 1-1 0 0,-1 0 1 0 0,-1 0 0 0 0,-1 1-1 0 0,0-1 1 0 0,-1 1-1 0 0,0 0 1 0 0,-1 0-1 0 0,-1 1 1 0 0,0-1-1 0 0,-1 0 1 0 0,-1 1-1 0 0,0-1 1 0 0,-1 1 0 0 0,-1-1-1 0 0,0 0 1 0 0,-1 1-1 0 0,-1-1 1 0 0,-1-1-1 0 0,0 1 1 0 0,0-1-1 0 0,-1 0 1 0 0,-1 0-1 0 0,-1 0 1 0 0,0-1 0 0 0,-1 0-1 0 0,0-1 1 0 0,0 0-1 0 0,-2 0 1 0 0,-7 6-49 0 0,-20 4 276 0 0,0-1-1 0 0,-2-3 1 0 0,0-1 0 0 0,-1-2 0 0 0,-1-2 0 0 0,0-1 0 0 0,0-2-1 0 0,-1-3 1 0 0,0-1 0 0 0,-1-2 0 0 0,1-2 0 0 0,-7-2-276 0 0,-2 4 152 0 0,-1046 78-728 0 0,1066-73-2077 0 0,49 24-9608 0 0,-4-25 3859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38:31.10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47 284 21765 0 0,'0'0'382'0'0,"0"0"-16"0"0,-7-36-75 0 0,-22-113-167 0 0,27 146-184 0 0,1 1 0 0 0,0-1 1 0 0,0 1-1 0 0,0-1 0 0 0,0 1 1 0 0,0-1-1 0 0,0 1 1 0 0,0-1-1 0 0,1 0 0 0 0,0 0 1 0 0,-1 1-1 0 0,1-1 0 0 0,0 0 1 0 0,0 0-1 0 0,1 1 1 0 0,-1-1-1 0 0,0 0 0 0 0,1 1 1 0 0,0-1-1 0 0,0 0 0 0 0,-1 1 1 0 0,1-1-1 0 0,1 1 1 0 0,-1-1-1 0 0,0 1 0 0 0,1 0 1 0 0,-1-1-1 0 0,1 1 0 0 0,0 0 1 0 0,0 0-1 0 0,0 0 1 0 0,0 0-1 0 0,0 0 0 0 0,0 1 1 0 0,0-1-1 0 0,0 1 1 0 0,1-1-1 0 0,-1 1 0 0 0,1 0 1 0 0,-1 0-1 0 0,1 0 0 0 0,-1 0 1 0 0,1 0-1 0 0,0 1 1 0 0,-1-1-1 0 0,1 1 0 0 0,0 0 1 0 0,0-1-1 0 0,-1 1 0 0 0,1 0 1 0 0,0 1-1 0 0,0-1 1 0 0,-1 1-1 0 0,2-1 60 0 0,9 0-233 0 0,1 1-366 0 0,-1 0 1 0 0,1 1-1 0 0,-1 0 1 0 0,1 1-1 0 0,-1 1 1 0 0,0 0-1 0 0,0 1 1 0 0,-1 0-1 0 0,1 1 1 0 0,-1 0-1 0 0,0 1 0 0 0,-1 0 1 0 0,0 1-1 0 0,0 0 1 0 0,0 1-1 0 0,-1 0 1 0 0,0 1-1 0 0,-1 0 1 0 0,0 1-1 0 0,-1-1 1 0 0,0 2-1 0 0,-1-1 1 0 0,0 1-1 0 0,-1 0 1 0 0,0 2 598 0 0,50 93-1642 0 0,-42-83-1228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38:33.74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726 355 0 0 0,'0'0'2206'0'0,"0"0"-923"0"0,0 0-526 0 0,0 0-26 0 0,0 0 152 0 0,0 0 121 0 0,5-33 87 0 0,27-157 1224 0 0,-9 59 6198 0 0,-24 163-14532 0 0,8 37 6759 0 0,-2-18-432 0 0,10 259-37 0 0,-12-152-139 0 0,8 0 0 0 0,28 138-132 0 0,69 33 683 0 0,-134-344 6848 0 0,-88-23-8427 0 0,18 20 582 0 0,0 4 1 0 0,0 5-1 0 0,-1 3 1 0 0,-86 8 313 0 0,2 40-1365 0 0,176-40 1266 0 0,0 0-1 0 0,1 0 0 0 0,-1 0 0 0 0,0 1 0 0 0,1 0 1 0 0,-1-1-1 0 0,1 2 0 0 0,0-1 0 0 0,0 1 0 0 0,0-1 1 0 0,1 1-1 0 0,-1 0 0 0 0,1 0 0 0 0,0 1 0 0 0,0-1 1 0 0,0 1-1 0 0,1-1 0 0 0,-1 1 0 0 0,1 0 0 0 0,1 0 0 0 0,-1 0 1 0 0,0 0-1 0 0,1 0 0 0 0,0 0 0 0 0,0 0 0 0 0,1 1 1 0 0,0-1-1 0 0,0 0 0 0 0,0 1 0 0 0,0-1 0 0 0,1 0 1 0 0,0 0-1 0 0,1 4 100 0 0,3 0 48 0 0,1 0 0 0 0,0 0 0 0 0,1-1 0 0 0,0 0 0 0 0,0 0 0 0 0,0-1 0 0 0,1 0 0 0 0,1 0 0 0 0,-1-1 0 0 0,1 0 0 0 0,0 0 0 0 0,0-1 0 0 0,1-1 0 0 0,-1 1 0 0 0,1-1 0 0 0,0-1 0 0 0,0 0 0 0 0,1 0 0 0 0,-1-1 0 0 0,1 0-48 0 0,75 13 345 0 0,1-4 1 0 0,1-3-1 0 0,0-4 1 0 0,-1-5-1 0 0,13-3-345 0 0,-74 3 47 0 0,73-1 121 0 0,-1-5 0 0 0,0-4 1 0 0,0-4-1 0 0,-2-5 0 0 0,71-24-168 0 0,-154 42 119 0 0,0 0-1 0 0,0-1 1 0 0,0-1-1 0 0,0 0 1 0 0,-1-1-1 0 0,1 0 1 0 0,-1-1-1 0 0,0 0 1 0 0,-1-1 0 0 0,0-1-1 0 0,0 0 1 0 0,-1 0-1 0 0,1-1 1 0 0,-2 0-1 0 0,1 0 1 0 0,-2-1-1 0 0,1-1 1 0 0,-1 0-1 0 0,-1 0 1 0 0,0 0 0 0 0,0-1-1 0 0,-1 0 1 0 0,-1 0-1 0 0,0 0 1 0 0,-1-1-1 0 0,0 0 1 0 0,1-5-119 0 0,-14 18-4405 0 0,-8 35 3170 0 0,13-24 1262 0 0,0 1 0 0 0,1-1 0 0 0,1 1 0 0 0,0 0 0 0 0,1-1 0 0 0,0 1 0 0 0,1 0 0 0 0,0 0 0 0 0,1 0 0 0 0,0 0 0 0 0,1-1 0 0 0,0 1 0 0 0,1 0 0 0 0,0-1 0 0 0,1 0 0 0 0,0 0 0 0 0,1 0 0 0 0,0 0 0 0 0,1-1 0 0 0,0 1-1 0 0,0-1 1 0 0,1-1 0 0 0,1 0 0 0 0,-1 0 0 0 0,2 0 0 0 0,-1-1 0 0 0,1 0 0 0 0,0 0 0 0 0,1-1 0 0 0,0-1 0 0 0,0 1 0 0 0,0-2 0 0 0,1 1 0 0 0,0-1 0 0 0,3 0-27 0 0,189 56-2425 0 0,-65-43-7647 0 0,-111-16 4736 0 0</inkml:trace>
  <inkml:trace contextRef="#ctx0" brushRef="#br0" timeOffset="300.269">1745 761 19580 0 0,'0'0'1399'0'0,"0"0"-97"0"0,0 0-182 0 0,0 0-284 0 0,-22-34-298 0 0,-66-100-358 0 0,75 95-2421 0 0,15 40 2196 0 0,19 3-1112 0 0,0 1 0 0 0,-1 1 1 0 0,0 1-1 0 0,0 0 0 0 0,0 2 1 0 0,-1 0-1 0 0,0 1 0 0 0,-1 1 1 0 0,0 1-1 0 0,-1 1 0 0 0,12 11 1157 0 0,0-3-3469 0 0,-6-5-3007 0 0</inkml:trace>
  <inkml:trace contextRef="#ctx0" brushRef="#br0" timeOffset="550.504">4035 580 5681 0 0,'0'0'1537'0'0,"0"0"-116"0"0,0 0 169 0 0,0 0 126 0 0,0 0-186 0 0,0 0-601 0 0,0 0-791 0 0,0 0-1016 0 0,0 0-943 0 0,0 0-93 0 0,0 0 456 0 0,0 0 953 0 0,-2-5 1047 0 0,39 164 2004 0 0,115 413-804 0 0,-142-531-1481 0 0,2 0 0 0 0,2 0 1 0 0,1-1-1 0 0,3-1 0 0 0,1-1 0 0 0,16 25-261 0 0,-35-63 46 0 0,-1-1 1 0 0,1 1-1 0 0,-1 0 0 0 0,1 0 1 0 0,0 0-1 0 0,-1-1 0 0 0,1 1 0 0 0,-1 0 1 0 0,1 0-1 0 0,-1 0 0 0 0,1 0 1 0 0,-1 0-1 0 0,1 0 0 0 0,-1 0 1 0 0,1 0-1 0 0,-1 0 0 0 0,1 0 0 0 0,-1 0 1 0 0,1 0-1 0 0,-1 0 0 0 0,1 1 1 0 0,-1-1-1 0 0,1 0 0 0 0,-1 0 1 0 0,1 0-1 0 0,-1 1 0 0 0,1-1 0 0 0,-1 0 1 0 0,1 1-1 0 0,0-1 0 0 0,-1 0 1 0 0,1 1-1 0 0,0-1 0 0 0,-1 0 1 0 0,1 1-1 0 0,0-1 0 0 0,-1 1 0 0 0,1-1 1 0 0,0 1-1 0 0,0-1 0 0 0,0 0 1 0 0,-1 1-1 0 0,1-1 0 0 0,0 1 1 0 0,0-1-1 0 0,0 1 0 0 0,0-1 0 0 0,0 1 1 0 0,0-1-1 0 0,0 1 0 0 0,0-1 1 0 0,0 1-1 0 0,0-1 0 0 0,0 1 0 0 0,0-1 1 0 0,0 1-1 0 0,1-1 0 0 0,-1 1 1 0 0,0-1-1 0 0,0 1 0 0 0,0-1 1 0 0,1 1-47 0 0,-64-24-3228 0 0,43 15 1730 0 0,-63-18-6945 0 0,55 16 4378 0 0</inkml:trace>
  <inkml:trace contextRef="#ctx0" brushRef="#br0" timeOffset="977.655">2868 406 17300 0 0,'0'0'434'0'0,"0"0"-41"0"0,32-23-120 0 0,112-72-148 0 0,-131 87-128 0 0,1 1 0 0 0,0 0 0 0 0,0 1-1 0 0,0 1 1 0 0,1 0 0 0 0,0 1 0 0 0,0 0-1 0 0,0 1 1 0 0,1 1 0 0 0,8 0 3 0 0,6-1-33 0 0,132-8-89 0 0,0 7 0 0 0,1 7 0 0 0,-1 7 0 0 0,76 18 122 0 0,-54-8-326 0 0,-1 7 0 0 0,-1 9 1 0 0,-2 7-1 0 0,172 67 326 0 0,-347-108-24 0 0,11 2-100 0 0,-1 0-1 0 0,0 1 1 0 0,0 0-1 0 0,-1 1 0 0 0,0 1 1 0 0,0 0-1 0 0,0 1 0 0 0,-1 1 1 0 0,0 0-1 0 0,0 0 1 0 0,-1 2-1 0 0,-1-1 0 0 0,0 1 1 0 0,0 1-1 0 0,-1 0 0 0 0,-1 1 1 0 0,0 0-1 0 0,0 0 1 0 0,-1 1-1 0 0,-1 0 0 0 0,4 11 125 0 0,-14-14 54 0 0,-1 0 0 0 0,0 0 0 0 0,-1 0 0 0 0,0-1 0 0 0,-1 0 0 0 0,0 0 0 0 0,0 0 0 0 0,-1-1 0 0 0,0 1 0 0 0,-1-2 0 0 0,0 1 0 0 0,0-1 0 0 0,-1 0-1 0 0,0-1 1 0 0,-1 0 0 0 0,1-1 0 0 0,-1 0 0 0 0,0 0 0 0 0,-1-1 0 0 0,1 0 0 0 0,-1-1 0 0 0,0 0 0 0 0,-1-1 0 0 0,-8 2-54 0 0,11-1 34 0 0,-107 38 496 0 0,-2-5 0 0 0,-1-5-1 0 0,-2-6 1 0 0,0-5 0 0 0,-2-5 0 0 0,0-5 0 0 0,0-6 0 0 0,-46-7-530 0 0,115 2 154 0 0,-25 3 162 0 0,0-3 1 0 0,0-4 0 0 0,0-4 0 0 0,1-2-1 0 0,0-5 1 0 0,-48-15-317 0 0,122 28 23 0 0,1 2 9 0 0,0-1 0 0 0,0 1 1 0 0,0-1-1 0 0,0 0 0 0 0,0 0 1 0 0,1 0-1 0 0,-1 0 0 0 0,0 0 1 0 0,1-1-1 0 0,-1 1 0 0 0,1-1 1 0 0,-1 0-1 0 0,1 1 0 0 0,0-1 1 0 0,0 0-1 0 0,0 0 0 0 0,0-1 1 0 0,0 1-1 0 0,0 0 0 0 0,1-1 1 0 0,-1 1-1 0 0,1-1 0 0 0,-1 1 0 0 0,1-1 1 0 0,0 0-33 0 0,57-16-3014 0 0,280 5-10257 0 0,-285 14 7075 0 0</inkml:trace>
  <inkml:trace contextRef="#ctx0" brushRef="#br0" timeOffset="1563.845">6726 802 7394 0 0,'0'0'846'0'0,"0"0"-35"0"0,0 0-13 0 0,0 0-62 0 0,0 0-139 0 0,0 0-171 0 0,0 0-181 0 0,0 0-83 0 0,0 0 14 0 0,0 0 65 0 0,0 0 74 0 0,0 0 46 0 0,0 0 5 0 0,1-15-57 0 0,3-47-106 0 0,-3 60-205 0 0,0 0 0 0 0,0 0 0 0 0,1 0 0 0 0,-1 0 0 0 0,0 0 0 0 0,1 0 0 0 0,-1 0 0 0 0,1 0 0 0 0,0 0 0 0 0,-1 1 0 0 0,1-1 1 0 0,0 1-1 0 0,0-1 0 0 0,0 1 0 0 0,0 0 0 0 0,0-1 0 0 0,1 1 0 0 0,-1 0 0 0 0,0 1 0 0 0,0-1 0 0 0,1 0 0 0 0,-1 1 0 0 0,0-1 0 0 0,1 1 1 0 0,-1 0-1 0 0,1 0 0 0 0,-1 0 0 0 0,1 0 2 0 0,6-2-33 0 0,71-13-123 0 0,-57 13 302 0 0,0-2 1 0 0,0-1-1 0 0,0-1 0 0 0,-1 0 0 0 0,0-2 0 0 0,0-1 0 0 0,18-10-146 0 0,-38 19 46 0 0,-1-1-1 0 0,0 1 1 0 0,1-1 0 0 0,-1 1 0 0 0,0-1-1 0 0,1 1 1 0 0,-1-1 0 0 0,0 0-1 0 0,0 0 1 0 0,0 0 0 0 0,1 0 0 0 0,-1 1-1 0 0,0-1 1 0 0,0-1 0 0 0,0 1 0 0 0,-1 0-1 0 0,1 0 1 0 0,0 0 0 0 0,0 0 0 0 0,0-1-1 0 0,-1 1 1 0 0,1 0 0 0 0,-1-1 0 0 0,1 1-1 0 0,-1 0 1 0 0,0-1 0 0 0,1 1-1 0 0,-1-1 1 0 0,0 1 0 0 0,0 0 0 0 0,0-1-1 0 0,0 1 1 0 0,0-1 0 0 0,0 1 0 0 0,-1-1-1 0 0,1 1 1 0 0,0 0 0 0 0,-1-1 0 0 0,1 1-1 0 0,-1-1 1 0 0,1 1 0 0 0,-1 0 0 0 0,0 0-1 0 0,1-1 1 0 0,-1 1 0 0 0,0 0 0 0 0,0 0-1 0 0,0 0 1 0 0,0 0 0 0 0,0 0-1 0 0,0 0 1 0 0,0 0 0 0 0,0 0 0 0 0,-1 0-1 0 0,1 1 1 0 0,0-1 0 0 0,0 0 0 0 0,-2 0-46 0 0,-83-30-870 0 0,17 23 861 0 0,0 4 1 0 0,-1 3 0 0 0,1 2-1 0 0,0 4 1 0 0,0 2 0 0 0,0 4-1 0 0,-32 10 9 0 0,-59 35-585 0 0,154-53 503 0 0,0 0 0 0 0,0 0 0 0 0,1 0 0 0 0,-1 1-1 0 0,1 0 1 0 0,0 0 0 0 0,0 0 0 0 0,1 1 0 0 0,-1 0-1 0 0,1 0 1 0 0,0 0 0 0 0,0 0 0 0 0,0 1-1 0 0,1-1 1 0 0,0 1 0 0 0,0 0 0 0 0,0 0 0 0 0,1 0-1 0 0,0 0 1 0 0,0 1 0 0 0,1-1 0 0 0,0 0 0 0 0,0 1-1 0 0,0 0 83 0 0,4 2 65 0 0,0-1-1 0 0,1 1 0 0 0,0-1 0 0 0,1-1 0 0 0,0 1 0 0 0,0 0 1 0 0,0-1-1 0 0,1 0 0 0 0,0-1 0 0 0,0 1 0 0 0,1-1 1 0 0,0 0-1 0 0,0-1 0 0 0,0 1 0 0 0,1-2 0 0 0,0 1 1 0 0,0-1-1 0 0,0 0 0 0 0,0 0 0 0 0,1-1 0 0 0,-1 0 1 0 0,5 0-65 0 0,1063 338 1288 0 0,-1051-331-1318 0 0,7 0-110 0 0,-1 2 0 0 0,1 1 0 0 0,-2 1 0 0 0,0 2 1 0 0,-1 1-1 0 0,-1 1 0 0 0,0 2 0 0 0,-1 0 1 0 0,8 10 139 0 0,-32-27 29 0 0,-1 0 0 0 0,1 0 1 0 0,0 0-1 0 0,-1 0 0 0 0,0 0 1 0 0,0 0-1 0 0,0 1 1 0 0,0-1-1 0 0,0 1 0 0 0,-1-1 1 0 0,1 1-1 0 0,-1 0 0 0 0,0 0 1 0 0,0 0-1 0 0,-1-1 0 0 0,1 1 1 0 0,-1 0-1 0 0,0 0 1 0 0,0 0-1 0 0,0 0 0 0 0,0 0 1 0 0,-1 0-1 0 0,1 0 0 0 0,-1 0 1 0 0,0-1-1 0 0,0 1 1 0 0,-1 0-1 0 0,1-1 0 0 0,-1 1 1 0 0,0-1-1 0 0,1 1 0 0 0,-2-1 1 0 0,1 0-1 0 0,0 1 0 0 0,-1-1 1 0 0,1-1-1 0 0,-1 1 1 0 0,0 0-1 0 0,0-1 0 0 0,0 1 1 0 0,0-1-1 0 0,-1 0 0 0 0,1 0 1 0 0,-1 0-1 0 0,1 0 0 0 0,-1-1 1 0 0,1 1-1 0 0,-1-1 1 0 0,0 0-1 0 0,-2 0-29 0 0,-42 14 539 0 0,0-1 0 0 0,-2-3 1 0 0,1-2-1 0 0,-1-2 0 0 0,-1-2 0 0 0,-43-2-539 0 0,46 0 143 0 0,-386 2 467 0 0,252-8-1115 0 0,0 7 0 0 0,-141 25 505 0 0,191-2-3224 0 0,47 1-3561 0 0,47-14-2997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38:30.85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1 180 10122 0 0,'0'0'514'0'0,"0"0"-86"0"0,0 0-192 0 0,0 0-366 0 0,0 0-351 0 0,0 0-317 0 0,0 0-168 0 0,0 0 40 0 0,0 0 171 0 0,0 0 256 0 0,0 0 311 0 0,0 0 266 0 0,0 0 199 0 0,18 18 131 0 0,54 60 56 0 0,-52-7 329 0 0,-22-54-593 0 0,-1 315 2185 0 0,2-331-2276 0 0,1 0-1 0 0,0 0 0 0 0,0 0 1 0 0,0 0-1 0 0,0 0 1 0 0,0 0-1 0 0,0 0 0 0 0,0 0 1 0 0,0 0-1 0 0,0 0 0 0 0,1 0 1 0 0,-1 0-1 0 0,0 0 0 0 0,0 0 1 0 0,1 0-1 0 0,-1 0 0 0 0,1-1 1 0 0,-1 1-1 0 0,1 0 1 0 0,-1 0-1 0 0,1 0 0 0 0,0-1 1 0 0,-1 1-1 0 0,1 0 0 0 0,0 0 1 0 0,0-1-1 0 0,-1 1 0 0 0,1-1 1 0 0,0 1-1 0 0,0-1 1 0 0,0 1-1 0 0,0-1 0 0 0,0 1 1 0 0,0-1-1 0 0,-1 0 0 0 0,1 0 1 0 0,0 1-1 0 0,0-1 0 0 0,0 0 1 0 0,0 0-1 0 0,0 0 0 0 0,0 0 1 0 0,0 0-1 0 0,0 0 1 0 0,0 0-1 0 0,0-1 0 0 0,0 1 1 0 0,0 0-1 0 0,0 0 0 0 0,0-1 1 0 0,0 1-1 0 0,0 0 0 0 0,0-1 1 0 0,0 1-1 0 0,-1-1 0 0 0,1 0 1 0 0,0 1-1 0 0,0-1 1 0 0,-1 0-1 0 0,1 1 0 0 0,0-1 1 0 0,-1 0-1 0 0,1 0 0 0 0,0 1 1 0 0,-1-1-109 0 0,51-60 1833 0 0,-45 52-2140 0 0,318-433-262 0 0,-308 448-5048 0 0,-1 48 5374 0 0,-13-47 179 0 0,15 96 704 0 0,-16-84-570 0 0,0 1 0 0 0,1 0-1 0 0,1-1 1 0 0,1 1 0 0 0,1-1 0 0 0,0 0-1 0 0,2 0 1 0 0,0-1 0 0 0,1 0 0 0 0,0 0-1 0 0,2-1 1 0 0,0 0 0 0 0,1-1 0 0 0,1 0-1 0 0,0 0 1 0 0,7 5-70 0 0,-13-17 155 0 0,0 0 0 0 0,1-1 0 0 0,-1 1-1 0 0,1-1 1 0 0,0 0 0 0 0,0-1 0 0 0,0 0-1 0 0,0 0 1 0 0,0 0 0 0 0,0-1 0 0 0,0 0 0 0 0,1-1-1 0 0,-1 1 1 0 0,0-2 0 0 0,1 1 0 0 0,-1-1 0 0 0,0 0-1 0 0,1 0 1 0 0,-1-1 0 0 0,0 0 0 0 0,0 0 0 0 0,0 0-1 0 0,-1-1 1 0 0,1 0 0 0 0,0-1 0 0 0,4-3-155 0 0,154-127 1010 0 0,-146 115-1149 0 0,166-182-487 0 0,-185 219-5188 0 0,5 62 6402 0 0,-6-68-489 0 0,1-1 1 0 0,0 1-1 0 0,0-1 0 0 0,2 1 0 0 0,-1-1 1 0 0,1 0-1 0 0,1 1 0 0 0,0-1 0 0 0,1 0 1 0 0,0-1-1 0 0,0 1 0 0 0,1-1 0 0 0,0 1 1 0 0,1-2-1 0 0,1 1 0 0 0,-1-1 0 0 0,1 0 1 0 0,1 0-1 0 0,0 0 0 0 0,0-1 0 0 0,0-1 1 0 0,1 1-1 0 0,1-1 0 0 0,-1-1 0 0 0,1 0 1 0 0,0 0-1 0 0,0-1 0 0 0,1 0 0 0 0,-1-1 1 0 0,1 0-1 0 0,0-1 0 0 0,0 0 0 0 0,2 0-99 0 0,9-6 157 0 0,-1 0 0 0 0,0-2 0 0 0,-1 0 0 0 0,1-2 0 0 0,-1 0 0 0 0,0-1-1 0 0,-1-1 1 0 0,1 0 0 0 0,-2-2 0 0 0,0 0 0 0 0,0-1 0 0 0,-1-1 0 0 0,0-1-1 0 0,-2 0 1 0 0,1-1 0 0 0,-2-1 0 0 0,0 0 0 0 0,-1-1 0 0 0,0-1 0 0 0,-2 0-1 0 0,3-6-156 0 0,35-88-16 0 0,-49 112-514 0 0,0 0-569 0 0,0 7-2725 0 0,0 13 2996 0 0,0-16 531 0 0,-2 11 388 0 0,1-1 1 0 0,1 1 0 0 0,1 0-1 0 0,0 0 1 0 0,1-1-1 0 0,0 1 1 0 0,1-1 0 0 0,1 1-1 0 0,1-1 1 0 0,-1 0 0 0 0,2 0-1 0 0,0-1 1 0 0,1 0-1 0 0,0 0 1 0 0,1 0 0 0 0,0-1-1 0 0,1 0 1 0 0,1-1 0 0 0,0 0-1 0 0,0-1 1 0 0,1 0-1 0 0,0 0 1 0 0,1-1 0 0 0,0 0-1 0 0,0-1 1 0 0,1-1 0 0 0,11 5-92 0 0,144 36-3373 0 0,-93-29-4608 0 0,-55-13 2847 0 0</inkml:trace>
  <inkml:trace contextRef="#ctx0" brushRef="#br0" timeOffset="566.78">2958 186 8290 0 0,'0'0'6453'0'0,"0"0"-3996"0"0,0 0-1261 0 0,0 0-532 0 0,0 0-640 0 0,0 0-769 0 0,0 0-740 0 0,0 0-102 0 0,0 0 262 0 0,0 0 570 0 0,0 0 641 0 0,0 0 136 0 0,0 0 12 0 0,16 9-2 0 0,123 88-128 0 0,-131-90 85 0 0,2-1-9 0 0,0-1 0 0 0,0 2 0 0 0,-1-1 0 0 0,1 1 1 0 0,-1 1-1 0 0,-1-1 0 0 0,0 2 0 0 0,0-1 0 0 0,0 1 0 0 0,-1 0 0 0 0,-1 0 0 0 0,1 1 0 0 0,-2 0 1 0 0,1 0-1 0 0,-1 1 0 0 0,-1 0 0 0 0,0-1 0 0 0,0 1 0 0 0,-1 1 0 0 0,-1-1 0 0 0,0 0 0 0 0,0 1 1 0 0,-1-1-1 0 0,-1 1 0 0 0,1-1 0 0 0,-2 1 0 0 0,0-1 0 0 0,0 1 0 0 0,-1-1 0 0 0,-1 2 20 0 0,-4-3 197 0 0,0-1-1 0 0,0 0 0 0 0,-1 0 0 0 0,0-1 0 0 0,0 1 1 0 0,-1-2-1 0 0,0 1 0 0 0,0-1 0 0 0,-1-1 0 0 0,0 0 1 0 0,0 0-1 0 0,-1-1 0 0 0,0 0 0 0 0,1-1 1 0 0,-2 0-1 0 0,1-1 0 0 0,0 0 0 0 0,-1-1 0 0 0,1 0 1 0 0,-1-1-1 0 0,1 0 0 0 0,-1-1 0 0 0,0 0 0 0 0,0-1 1 0 0,1 0-1 0 0,-1-1 0 0 0,1 0 0 0 0,-1-1 1 0 0,1 0-1 0 0,0-1 0 0 0,-3-2-196 0 0,13 6-64 0 0,0 0 0 0 0,1 0 1 0 0,-1 0-1 0 0,0-1 0 0 0,1 1 0 0 0,-1 0 1 0 0,0-1-1 0 0,1 1 0 0 0,-1 0 0 0 0,0-1 1 0 0,1 1-1 0 0,-1-1 0 0 0,1 1 0 0 0,-1-1 1 0 0,0 1-1 0 0,1-1 0 0 0,0 0 0 0 0,-1 1 1 0 0,1-1-1 0 0,-1 1 0 0 0,1-1 0 0 0,0 0 1 0 0,-1 0-1 0 0,1 1 0 0 0,0-1 0 0 0,0 0 1 0 0,0 1-1 0 0,-1-1 0 0 0,1 0 0 0 0,0 0 1 0 0,0 1-1 0 0,0-1 0 0 0,0 0 0 0 0,0 0 1 0 0,0 1-1 0 0,1-1 0 0 0,-1 0 0 0 0,0 0 1 0 0,0 1-1 0 0,0-1 0 0 0,1 0 0 0 0,-1 0 1 0 0,0 1-1 0 0,1-1 0 0 0,-1 1 0 0 0,1-1 1 0 0,-1 0-1 0 0,1 1 0 0 0,-1-1 0 0 0,1 1 0 0 0,-1-1 1 0 0,1 1-1 0 0,-1-1 0 0 0,1 1 0 0 0,0-1 1 0 0,-1 1-1 0 0,1 0 0 0 0,0-1 0 0 0,-1 1 1 0 0,1 0-1 0 0,0 0 0 0 0,0-1 0 0 0,0 1 64 0 0,55-32-6200 0 0,-47 28 5424 0 0,52-29-5259 0 0,-41 23 4523 0 0</inkml:trace>
  <inkml:trace contextRef="#ctx0" brushRef="#br0" timeOffset="982.975">3524 390 3185 0 0,'0'0'2352'0'0,"0"0"26"0"0,0 0 185 0 0,0 0-152 0 0,0 0-418 0 0,0 0-673 0 0,0 0-736 0 0,0 0-785 0 0,0 0-771 0 0,0 0-330 0 0,0 0 167 0 0,0 0 459 0 0,0 0 584 0 0,11 5 317 0 0,-4-2-172 0 0,-5-3-43 0 0,1 0-1 0 0,-1 1 0 0 0,0 0 1 0 0,0-1-1 0 0,0 1 0 0 0,0 0 1 0 0,0 0-1 0 0,0 0 0 0 0,0 0 1 0 0,0 1-1 0 0,0-1 0 0 0,-1 0 1 0 0,1 1-1 0 0,0-1 0 0 0,-1 1 1 0 0,1 0-1 0 0,-1-1 1 0 0,0 1-1 0 0,1 0 0 0 0,-1 0 1 0 0,0 0-1 0 0,0 0 0 0 0,0 0 1 0 0,0 0-1 0 0,-1 0 0 0 0,1 1 1 0 0,-1-1-1 0 0,1 0 0 0 0,-1 0 1 0 0,0 0-1 0 0,1 3-9 0 0,-4 3 67 0 0,0-1 0 0 0,1 1 0 0 0,0 0 0 0 0,0 1 0 0 0,1-1 0 0 0,0 0 0 0 0,0 0-1 0 0,1 0 1 0 0,0 1 0 0 0,1-1 0 0 0,0 0 0 0 0,0 0 0 0 0,1 0 0 0 0,0 0 0 0 0,0 0 0 0 0,1 0 0 0 0,0 0 0 0 0,0 0 0 0 0,1-1-1 0 0,0 0 1 0 0,0 0 0 0 0,0 0 0 0 0,1 0 0 0 0,1-1 0 0 0,-1 0 0 0 0,1 0 0 0 0,0 0 0 0 0,0 0 0 0 0,0-1 0 0 0,1 0 0 0 0,0-1-1 0 0,0 1 1 0 0,0-2 0 0 0,7 4-67 0 0,6-4 184 0 0,0 0 0 0 0,-1-2 1 0 0,1 0-1 0 0,0-2 0 0 0,-1 0 0 0 0,1-1 0 0 0,0-1 0 0 0,-1 0 0 0 0,0-2 0 0 0,0 0 0 0 0,0-1 0 0 0,-1-1 0 0 0,0-1 0 0 0,0-1 1 0 0,0 0-1 0 0,-1-1 0 0 0,-1-1 0 0 0,0-1 0 0 0,0 0 0 0 0,-2-1 0 0 0,1 0 0 0 0,-1-1 0 0 0,-1-1 0 0 0,-1 0 0 0 0,0-1 0 0 0,-1-1 1 0 0,-1 1-1 0 0,0-2 0 0 0,-1 1 0 0 0,-1-1-184 0 0,7-100 723 0 0,-15 118-1133 0 0,0 0-363 0 0,0 0-398 0 0,-10 17-1815 0 0,8-6 3024 0 0,-1 0-1 0 0,1 1 1 0 0,1-1 0 0 0,0 0 0 0 0,0 1-1 0 0,1-1 1 0 0,1 1 0 0 0,0-1 0 0 0,1 0-1 0 0,0 1 1 0 0,0-1 0 0 0,1 0 0 0 0,1 0 0 0 0,0 0-1 0 0,0-1 1 0 0,1 1 0 0 0,0-1 0 0 0,1 0-1 0 0,0-1 1 0 0,1 1 0 0 0,0-1 0 0 0,0-1 0 0 0,1 1-1 0 0,0-1 1 0 0,1 0 0 0 0,0-1 0 0 0,0 0-1 0 0,8 4-37 0 0,131 50-957 0 0,-96-53-2339 0 0,1-6-3377 0 0,-41-2 385 0 0</inkml:trace>
  <inkml:trace contextRef="#ctx0" brushRef="#br0" timeOffset="1800.55">4371 123 11618 0 0,'0'0'1502'0'0,"0"0"-162"0"0,0 0-618 0 0,0 0-734 0 0,0 0-492 0 0,0 0-198 0 0,0 0 92 0 0,0 0 273 0 0,0 0 217 0 0,32-13 71 0 0,101-38 30 0 0,8 25 66 0 0,-69 14-23 0 0,-46 5-226 0 0,1 2 1 0 0,0 1-1 0 0,0 1 1 0 0,0 2-1 0 0,0 0 1 0 0,0 2-1 0 0,7 2 202 0 0,-31-2-101 0 0,1 0-1 0 0,-1 0 1 0 0,0 0 0 0 0,0 0-1 0 0,1 1 1 0 0,-1-1-1 0 0,0 1 1 0 0,0 0 0 0 0,0 0-1 0 0,0 0 1 0 0,-1 0 0 0 0,1 1-1 0 0,-1-1 1 0 0,1 1 0 0 0,-1-1-1 0 0,0 1 1 0 0,0 0-1 0 0,0 0 1 0 0,0 0 0 0 0,-1 0-1 0 0,1 0 1 0 0,-1 0 0 0 0,1 1-1 0 0,-1-1 1 0 0,0 1-1 0 0,-1-1 1 0 0,1 0 0 0 0,-1 1-1 0 0,1-1 1 0 0,-1 1 0 0 0,0 0 100 0 0,-10 123 178 0 0,5-94 150 0 0,1-16-211 0 0,1 0 0 0 0,0 0 0 0 0,2 0 0 0 0,0 1 0 0 0,0-1 0 0 0,2 0 0 0 0,0 0 0 0 0,1 0 0 0 0,1 0 0 0 0,0 0 0 0 0,2 0 0 0 0,0 0 0 0 0,0-1 0 0 0,2 0 0 0 0,0 0 0 0 0,0-1 0 0 0,2 0 0 0 0,0 0 0 0 0,1-1 0 0 0,0 0 0 0 0,1-1 0 0 0,0 0 0 0 0,1-1 0 0 0,1 0 1 0 0,0 0-1 0 0,0-2 0 0 0,1 0 0 0 0,1 0 0 0 0,-1-1 0 0 0,2-1 0 0 0,9 4-116 0 0,13-4 264 0 0,0-2 1 0 0,1-2 0 0 0,-1-1 0 0 0,1-2 0 0 0,-1-1 0 0 0,1-3-1 0 0,0-1-264 0 0,-22 4 296 0 0,-1-2-1 0 0,1 0 1 0 0,-1 0-1 0 0,0-2 1 0 0,0 0-1 0 0,0-1 1 0 0,0-1-1 0 0,-1 0 0 0 0,0-1 1 0 0,0 0-1 0 0,0-2 1 0 0,-1 1-1 0 0,7-7-295 0 0,22-27-656 0 0,38 26-37 0 0,76-33 1097 0 0,-151 46-400 0 0,-1 1 0 0 0,1-1 0 0 0,-1 0 0 0 0,1-1 0 0 0,-1 1 1 0 0,0-1-1 0 0,0 0 0 0 0,-1-1 0 0 0,1 1 0 0 0,-1-1 0 0 0,0 1 1 0 0,0-1-1 0 0,0-1 0 0 0,-1 1 0 0 0,0 0 0 0 0,0-1 0 0 0,0 0 1 0 0,-1 1-1 0 0,0-1 0 0 0,0 0 0 0 0,0 0 0 0 0,-1-1 0 0 0,0 1 0 0 0,0 0 1 0 0,0 0-1 0 0,-1 0 0 0 0,0-1 0 0 0,0 1 0 0 0,-1 0 0 0 0,0-1 1 0 0,0 1-1 0 0,0 0 0 0 0,-1 0 0 0 0,0-2-4 0 0,-12-11-102 0 0,-1 0 0 0 0,-1 1 0 0 0,0 1 0 0 0,-1 0 0 0 0,-1 2 0 0 0,-1 0-1 0 0,0 0 1 0 0,-1 2 0 0 0,0 1 0 0 0,-1 0 0 0 0,0 2 0 0 0,-1 0 0 0 0,0 1 0 0 0,0 1 0 0 0,-1 2 0 0 0,0 0 0 0 0,-1 1 0 0 0,1 2-1 0 0,-1 0 1 0 0,0 1 0 0 0,1 2 0 0 0,-6 0 102 0 0,17-1-99 0 0,-1 0 0 0 0,1 1 0 0 0,-1 0 0 0 0,1 1-1 0 0,-1 0 1 0 0,1 1 0 0 0,-1 0 0 0 0,1 1 0 0 0,0 1 0 0 0,0 0-1 0 0,1 0 1 0 0,-1 1 0 0 0,1 1 0 0 0,0 0 0 0 0,0 0 0 0 0,1 1-1 0 0,0 1 1 0 0,0-1 0 0 0,0 2 0 0 0,1-1 0 0 0,0 1 0 0 0,1 1 0 0 0,0-1-1 0 0,1 2 1 0 0,0-1 0 0 0,0 1 0 0 0,1 0 0 0 0,1 0 0 0 0,0 0-1 0 0,0 1 1 0 0,-1 8 99 0 0,4-12 43 0 0,1 0 1 0 0,0 0-1 0 0,1 0 0 0 0,-1 0 0 0 0,2 0 0 0 0,-1 0 0 0 0,1 0 0 0 0,0 0 1 0 0,1 0-1 0 0,0-1 0 0 0,0 1 0 0 0,1 0 0 0 0,0-1 0 0 0,0 1 1 0 0,1-1-1 0 0,0 0 0 0 0,0 0 0 0 0,0 0 0 0 0,1-1 0 0 0,0 0 0 0 0,1 0 1 0 0,-1 0-1 0 0,1 0 0 0 0,0-1 0 0 0,0 0 0 0 0,1 0 0 0 0,0-1 1 0 0,0 0-1 0 0,0 0 0 0 0,7 3-43 0 0,12 5 415 0 0,1-1 1 0 0,0 0-1 0 0,0-3 1 0 0,1 0-1 0 0,0-1 1 0 0,0-2-1 0 0,1-1 1 0 0,6-1-416 0 0,13 0 582 0 0,0-3 1 0 0,-1-1 0 0 0,1-2 0 0 0,0-3 0 0 0,-1-1-1 0 0,23-9-582 0 0,-58 13 543 0 0,-13 4-578 0 0,1-1 0 0 0,0 1 0 0 0,0 0 0 0 0,-1-1 1 0 0,1 1-1 0 0,0-1 0 0 0,0 1 0 0 0,0 0 0 0 0,0-1 0 0 0,0 1 0 0 0,0 0 0 0 0,0-1 1 0 0,0 1-1 0 0,0-1 0 0 0,0 1 0 0 0,0 0 0 0 0,0-1 0 0 0,1 1 0 0 0,-1 0 0 0 0,0-1 0 0 0,0 1 1 0 0,1-1-1 0 0,-1 1 0 0 0,0-1 0 0 0,1 1 0 0 0,-1-1 0 0 0,0 1 0 0 0,1-1 0 0 0,-1 1 1 0 0,1-1-1 0 0,-1 1 0 0 0,1-1 0 0 0,-1 0 0 0 0,1 1 0 0 0,-1-1 0 0 0,1 0 0 0 0,-1 1 1 0 0,1-1-1 0 0,0 0 0 0 0,-1 0 0 0 0,1 0 0 0 0,-1 1 0 0 0,1-1 0 0 0,0 0 0 0 0,-1 0 1 0 0,1 0-1 0 0,0 0 0 0 0,-1 0 0 0 0,1 0 0 0 0,0 0 0 0 0,-1 0 0 0 0,1 0 0 0 0,-1-1 1 0 0,1 1-1 0 0,0 0 0 0 0,-1 0 0 0 0,1-1 0 0 0,-1 1 0 0 0,1 0 0 0 0,-1-1 0 0 0,1 1 1 0 0,0 0-1 0 0,-1-1 0 0 0,0 1 0 0 0,1-1 35 0 0,-10 73-2814 0 0,12-25-5405 0 0,-1-35 844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38:29.42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648 4 5889 0 0,'0'0'1153'0'0,"0"0"33"0"0,0 0-159 0 0,0 0-336 0 0,0 0-455 0 0,0 0-607 0 0,0 0-541 0 0,0 0-176 0 0,0 0 116 0 0,0 0 380 0 0,0 0 453 0 0,6-4 276 0 0,-7 5-121 0 0,1 0-1 0 0,-1 0 0 0 0,0 0 0 0 0,1-1 0 0 0,-1 1 1 0 0,0 0-1 0 0,1 0 0 0 0,-1 1 0 0 0,1-1 1 0 0,0 0-1 0 0,-1 0 0 0 0,1 0 0 0 0,0 0 1 0 0,0 0-1 0 0,-1 0 0 0 0,1 0 0 0 0,0 1 0 0 0,0-1 1 0 0,0 0-1 0 0,0 0 0 0 0,1 0 0 0 0,-1 0 1 0 0,0 0-1 0 0,0 1 0 0 0,1-1 0 0 0,-1 0 1 0 0,1 0-1 0 0,-1 0 0 0 0,1 0 0 0 0,-1 0 0 0 0,1 0 1 0 0,0 0-1 0 0,-1 0 0 0 0,1 0 0 0 0,0-1 1 0 0,0 1-1 0 0,0 0 0 0 0,-1 0 0 0 0,1-1 1 0 0,0 1-1 0 0,0 0 0 0 0,0-1 0 0 0,0 1 0 0 0,0-1 1 0 0,0 1-1 0 0,0-1 0 0 0,1 0 0 0 0,-1 1 1 0 0,0-1-1 0 0,0 0 0 0 0,0 0 0 0 0,0 0 1 0 0,0 0-1 0 0,1 0 0 0 0,-1 0 0 0 0,0 0 0 0 0,0 0 1 0 0,0 0-1 0 0,0-1 0 0 0,0 1 0 0 0,0 0 1 0 0,1-1-1 0 0,-1 1 0 0 0,0-1 0 0 0,0 1 1 0 0,0-1-1 0 0,0 1 0 0 0,0-1 0 0 0,0 0-15 0 0,-43 544 1474 0 0,13-263-1218 0 0,-12 247 299 0 0,17-509 4174 0 0,-18-17-3417 0 0,23-2-1287 0 0,-459 14-9 0 0,478-12-98 0 0,0 0-1 0 0,1-1 0 0 0,-1 1 0 0 0,0-1 0 0 0,0 1 0 0 0,0 0 1 0 0,1-1-1 0 0,-1 1 0 0 0,0-1 0 0 0,0 1 0 0 0,0 0 1 0 0,0-1-1 0 0,0 1 0 0 0,0 0 0 0 0,0-1 0 0 0,-1 1 1 0 0,1 0-1 0 0,0-1 0 0 0,0 1 0 0 0,0-1 0 0 0,0 1 0 0 0,-1 0 1 0 0,1-1-1 0 0,0 1 0 0 0,-1-1 0 0 0,1 1 0 0 0,0-1 1 0 0,-1 1-1 0 0,1-1 0 0 0,-1 1 0 0 0,1-1 0 0 0,-1 1 1 0 0,1-1-1 0 0,-1 0 0 0 0,1 1 0 0 0,-1-1 0 0 0,1 0 0 0 0,-1 1 1 0 0,0-1-1 0 0,1 0 0 0 0,-1 0 0 0 0,0 0 0 0 0,1 1 1 0 0,-1-1-1 0 0,1 0 0 0 0,-1 0 0 0 0,0 0 0 0 0,1 0 1 0 0,-1 0 81 0 0,62 16-674 0 0,24-9 1142 0 0,-1-4 0 0 0,1-3 0 0 0,0-4 0 0 0,72-13-467 0 0,-55 7 122 0 0,566-70 746 0 0,-513 32 2585 0 0,-177 68-5531 0 0,-5 15-2645 0 0,15-20 458 0 0,7-7-1910 0 0</inkml:trace>
  <inkml:trace contextRef="#ctx0" brushRef="#br0" timeOffset="556.929">1754 1226 16099 0 0,'0'0'351'0'0,"0"0"-506"0"0,0 0-799 0 0,0 0-581 0 0,0 0 138 0 0,0 0 504 0 0,0 0 621 0 0,0 0 425 0 0,0 0 8 0 0,0 0-90 0 0,0 0 8 0 0,22 35 90 0 0,71 105 93 0 0,-23-81 205 0 0,-54-55-344 0 0,5 5 112 0 0,1-2 0 0 0,0-1 0 0 0,1 0 0 0 0,-1-2 0 0 0,1 0 0 0 0,0-2 0 0 0,0 0 0 0 0,0-2 0 0 0,0 0-1 0 0,0-2 1 0 0,0 0 0 0 0,0-2 0 0 0,0 0 0 0 0,-1-2 0 0 0,1 0 0 0 0,-2-2 0 0 0,1 0 0 0 0,-1-1 0 0 0,0-2 0 0 0,-1 0-1 0 0,15-11-234 0 0,-27 14 52 0 0,-1-1 0 0 0,-1 0-1 0 0,1 0 1 0 0,-1 0-1 0 0,-1-1 1 0 0,0 0 0 0 0,0 0-1 0 0,-1 0 1 0 0,0-1-1 0 0,-1 1 1 0 0,0-1 0 0 0,-1 0-1 0 0,0 0 1 0 0,-1 0-1 0 0,0 0 1 0 0,-1 0 0 0 0,0 0-1 0 0,0 0 1 0 0,-1 0-1 0 0,-1 0 1 0 0,0 0 0 0 0,0 0-1 0 0,-1 0 1 0 0,-1 1-1 0 0,0 0 1 0 0,0-1 0 0 0,-1 1-1 0 0,0 1 1 0 0,-1-1-1 0 0,0 1 1 0 0,0 0 0 0 0,-1 0-1 0 0,0 0 1 0 0,-1 1-1 0 0,0 1 1 0 0,0-1 0 0 0,0 1-1 0 0,-1 0 1 0 0,-3 0-52 0 0,-14-11-149 0 0,-1 2 0 0 0,0 0 0 0 0,-1 2-1 0 0,-1 2 1 0 0,-1 0 0 0 0,1 2 0 0 0,-2 1 0 0 0,1 1 0 0 0,-1 2 0 0 0,0 1 0 0 0,-1 2 0 0 0,1 0 0 0 0,-1 3-1 0 0,1 0 1 0 0,-1 2 0 0 0,1 2 0 0 0,0 0 0 0 0,0 2 0 0 0,0 2 0 0 0,1 0 0 0 0,0 2 0 0 0,1 2 0 0 0,0 0-1 0 0,0 2 1 0 0,-13 10 149 0 0,29-17-92 0 0,0 1-1 0 0,1 1 1 0 0,0 0-1 0 0,0 1 1 0 0,1 0-1 0 0,0 1 1 0 0,0 0-1 0 0,1 0 1 0 0,1 1-1 0 0,0 1 0 0 0,1 0 1 0 0,0 0-1 0 0,1 0 1 0 0,1 1-1 0 0,0 0 1 0 0,0 0-1 0 0,2 1 1 0 0,0-1-1 0 0,0 1 1 0 0,1 0-1 0 0,1 0 0 0 0,1 0 1 0 0,0 0-1 0 0,1 1 1 0 0,1-1-1 0 0,0 0 1 0 0,1 0-1 0 0,3 13 93 0 0,-2-20 54 0 0,1-1-1 0 0,-1 0 1 0 0,2 0 0 0 0,-1 0-1 0 0,1 0 1 0 0,0 0 0 0 0,0-1-1 0 0,1 0 1 0 0,0 0 0 0 0,0-1-1 0 0,0 0 1 0 0,1 0 0 0 0,0 0-1 0 0,0 0 1 0 0,0-1 0 0 0,0-1-1 0 0,0 1 1 0 0,1-1 0 0 0,0 0-1 0 0,0-1 1 0 0,0 0 0 0 0,1 0-54 0 0,182 18 1900 0 0,-143-26-1543 0 0,-1-1 1 0 0,0-3 0 0 0,0-1-1 0 0,-1-3 1 0 0,-1-2 0 0 0,-1-1-1 0 0,0-3 1 0 0,11-7-358 0 0,5-1 485 0 0,-53 25-547 0 0,0 1-1 0 0,1-1 1 0 0,-1 1 0 0 0,1 1 0 0 0,-1-1 0 0 0,1 1-1 0 0,-1 0 1 0 0,1 1 0 0 0,0 0 0 0 0,-1 0-1 0 0,1 1 1 0 0,0 0 0 0 0,-1 0 0 0 0,1 0 0 0 0,-1 1-1 0 0,0 1 1 0 0,1-1 0 0 0,-1 1 0 0 0,0 0-1 0 0,0 1 1 0 0,-1-1 0 0 0,1 2 0 0 0,-1-1 0 0 0,0 0-1 0 0,0 1 1 0 0,0 0 0 0 0,-1 1 0 0 0,1-1-1 0 0,0 4 64 0 0,87 55-3024 0 0,-23-40-4782 0 0,-54-19 654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38:40.94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45 21269 0 0,'0'0'728'0'0,"0"0"-69"0"0,0 0-354 0 0,0 0-404 0 0,0 0-200 0 0,0 0-10 0 0,40-9 116 0 0,128-27 94 0 0,-22 40 8 0 0,-117 2 75 0 0,646 132-166 0 0,-483-82-1972 0 0,-72-7-7100 0 0,-94-36-739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38:46.304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19665 2503 3361 0 0,'0'0'405'0'0,"0"0"62"0"0,0 0 56 0 0,0 0 66 0 0,0 0 73 0 0,0 0 23 0 0,0 0 87 0 0,0 0 96 0 0,0 0 91 0 0,0 0 19 0 0,0 0-9 0 0,0 0 52 0 0,0 0 59 0 0,-16-9 56 0 0,-46-24-106 0 0,188 244-2135 0 0,-121-203 1248 0 0,1-1 0 0 0,0 1 1 0 0,1-1-1 0 0,-1 0 0 0 0,1 0 0 0 0,1-1 0 0 0,-1 0 0 0 0,1 0 0 0 0,0-1 0 0 0,1 0 0 0 0,-1 0 0 0 0,1-1 0 0 0,0 0 0 0 0,0 0 0 0 0,0-1 0 0 0,1-1 0 0 0,-1 1 0 0 0,1-1 0 0 0,-1-1 0 0 0,1 0 0 0 0,0 0 0 0 0,-1-1 0 0 0,1 0 0 0 0,0-1 0 0 0,-1 0 0 0 0,1-1 0 0 0,0 0 0 0 0,-1 0 0 0 0,0-1 0 0 0,0 0 0 0 0,1-1 0 0 0,-2 0 0 0 0,1 0 0 0 0,0-1 0 0 0,-1 0 1 0 0,6-4-144 0 0,-2 1 70 0 0,0-1 0 0 0,0 0 0 0 0,0 0 0 0 0,-2-1 0 0 0,1 0 0 0 0,-1-1 0 0 0,0 0 0 0 0,-1-1 0 0 0,-1 0 0 0 0,0-1 0 0 0,0 1 1 0 0,-1-1-1 0 0,-1-1 0 0 0,0 1 0 0 0,-1-1 0 0 0,-1 0 0 0 0,0-1 0 0 0,0 1 0 0 0,-2 0 0 0 0,0-1 0 0 0,0 0 0 0 0,-2 0 1 0 0,0 1-1 0 0,0-1 0 0 0,-1 0 0 0 0,-1 0 0 0 0,-2-3-70 0 0,-2 6-42 0 0,-1 0 1 0 0,0 0-1 0 0,-1 1 1 0 0,0 0 0 0 0,0 1-1 0 0,-2 0 1 0 0,1 0-1 0 0,-1 1 1 0 0,-1 0-1 0 0,1 1 1 0 0,-1 0-1 0 0,-1 0 1 0 0,0 1-1 0 0,0 1 1 0 0,0 0-1 0 0,-1 1 1 0 0,1 0-1 0 0,-1 1 1 0 0,0 0-1 0 0,-1 1 1 0 0,1 1-1 0 0,-1 0 1 0 0,1 1-1 0 0,-1 0 1 0 0,1 1-1 0 0,-1 1 1 0 0,0 0-1 0 0,1 1 1 0 0,-1 0 41 0 0,4 2-45 0 0,1 1 1 0 0,-1 0-1 0 0,1 1 1 0 0,1 0-1 0 0,-1 1 0 0 0,1-1 1 0 0,0 1-1 0 0,1 1 1 0 0,-1 0-1 0 0,1 0 0 0 0,1 0 1 0 0,0 1-1 0 0,0 0 1 0 0,1 0-1 0 0,0 0 0 0 0,0 1 1 0 0,1 0-1 0 0,0 0 1 0 0,1 0-1 0 0,0 0 1 0 0,1 0-1 0 0,0 1 0 0 0,0-1 1 0 0,1 1-1 0 0,1 0 1 0 0,0-1-1 0 0,0 1 0 0 0,1-1 1 0 0,0 1-1 0 0,1-1 1 0 0,0 1-1 0 0,1-1 0 0 0,0 0 1 0 0,1 0-1 0 0,0 0 1 0 0,0 0-1 0 0,1-1 0 0 0,0 1 1 0 0,1-1-1 0 0,0-1 1 0 0,4 5 44 0 0,12 15 138 0 0,0-2 1 0 0,2 0-1 0 0,2-2 1 0 0,0-1 0 0 0,1 0-1 0 0,1-2 1 0 0,1-2 0 0 0,13 7-139 0 0,65 47 114 0 0,-100-63-125 0 0,0 0 1 0 0,-1 1 0 0 0,0 0 0 0 0,-1 0 0 0 0,0 0 0 0 0,-1 0 0 0 0,0 1 0 0 0,-1 0 0 0 0,0 0 0 0 0,-1 0 0 0 0,0 0 0 0 0,-1 0 0 0 0,-1 0 0 0 0,1 1 0 0 0,-2-1 0 0 0,0 0 0 0 0,0 0 0 0 0,-1 0 0 0 0,-1 0 0 0 0,0 0 0 0 0,-1 2 10 0 0,4-12 5 0 0,-13 75 94 0 0,-8 183-3 0 0,49-209 1003 0 0,-6-88-506 0 0,15-40-3833 0 0,-18-46-9271 0 0,-19 99 8150 0 0,0 7 3158 0 0</inkml:trace>
  <inkml:trace contextRef="#ctx0" brushRef="#br0" timeOffset="1411.504">20158 2988 464 0 0,'0'0'4606'0'0,"0"0"-1802"0"0,0 0-506 0 0,0 0-271 0 0,0 0-302 0 0,0 0-250 0 0,0 0-253 0 0,0 0-243 0 0,0 0-264 0 0,0 0-275 0 0,0 0-206 0 0,0 0-126 0 0,7-22-36 0 0,25-66-9 0 0,-30 85-53 0 0,-1 0-1 0 0,1 1 1 0 0,0-1-1 0 0,0 1 1 0 0,0-1-1 0 0,0 1 1 0 0,0 0-1 0 0,0-1 1 0 0,1 1-1 0 0,-1 0 1 0 0,1 1-1 0 0,-1-1 1 0 0,1 0-1 0 0,0 1 1 0 0,0 0-1 0 0,0-1 1 0 0,0 1-1 0 0,0 0 1 0 0,0 0 0 0 0,0 1-1 0 0,0-1 1 0 0,0 1-1 0 0,2-1-9 0 0,12-3 81 0 0,18-8 93 0 0,-1-1 1 0 0,-1-3-1 0 0,0 0 0 0 0,-1-2 0 0 0,-1-1 1 0 0,-1-2-1 0 0,-1-1 0 0 0,-1-1 1 0 0,0-2-1 0 0,-2 0 0 0 0,-1-2 0 0 0,14-20-174 0 0,-33 37 64 0 0,0 1-1 0 0,-1-1 1 0 0,-1 0 0 0 0,1-1-1 0 0,-1 1 1 0 0,-1-1-1 0 0,0 1 1 0 0,-1-1-1 0 0,0 0 1 0 0,0 0 0 0 0,-1 0-1 0 0,-1 0 1 0 0,0-1-1 0 0,0 1 1 0 0,-3-11-64 0 0,3 22-44 0 0,-1-1 1 0 0,0 1-1 0 0,1-1 1 0 0,-1 1-1 0 0,0-1 1 0 0,0 1-1 0 0,0-1 1 0 0,1 1-1 0 0,-1 0 1 0 0,0-1-1 0 0,0 1 1 0 0,0 0-1 0 0,0 0 1 0 0,0-1 0 0 0,1 1-1 0 0,-1 0 1 0 0,0 0-1 0 0,0 0 1 0 0,0 0-1 0 0,0 0 1 0 0,0 1-1 0 0,0-1 1 0 0,0 0-1 0 0,1 0 1 0 0,-1 0-1 0 0,0 1 1 0 0,0-1-1 0 0,0 1 1 0 0,0-1-1 0 0,1 0 1 0 0,-1 1-1 0 0,0-1 1 0 0,0 1-1 0 0,1 0 1 0 0,-1-1-1 0 0,0 1 1 0 0,1 0-1 0 0,-1-1 1 0 0,1 1-1 0 0,-1 0 1 0 0,1-1-1 0 0,-1 1 1 0 0,1 0-1 0 0,0 0 1 0 0,-1 0-1 0 0,1 0 1 0 0,0-1-1 0 0,-1 1 1 0 0,1 0-1 0 0,0 0 1 0 0,0 0 0 0 0,0 0-1 0 0,0 0 1 0 0,0 0-1 0 0,0 0 1 0 0,0 0-1 0 0,0-1 1 0 0,0 1-1 0 0,1 0 1 0 0,-1 0-1 0 0,0 0 1 0 0,0 0-1 0 0,1 0 1 0 0,-1-1-1 0 0,1 1 1 0 0,-1 0-1 0 0,1 0 1 0 0,-1-1-1 0 0,1 1 44 0 0,-1 12 46 0 0,0-1 0 0 0,1 1 1 0 0,1-1-1 0 0,0 0 0 0 0,0 0 0 0 0,1 1 0 0 0,1-2 0 0 0,0 1 0 0 0,1 0 0 0 0,0-1 1 0 0,1 0-1 0 0,0 0 0 0 0,0-1 0 0 0,1 1 0 0 0,1-1 0 0 0,0-1 0 0 0,0 1 0 0 0,1-2 1 0 0,0 1-1 0 0,0-1 0 0 0,1 0 0 0 0,0-1 0 0 0,1 0 0 0 0,0-1 0 0 0,0 0 0 0 0,0-1 1 0 0,0 0-1 0 0,1-1 0 0 0,0 0 0 0 0,0 0 0 0 0,0-2 0 0 0,0 1 0 0 0,0-2 0 0 0,1 1 1 0 0,-1-2-1 0 0,1 0 0 0 0,-1 0 0 0 0,1-1 0 0 0,-1-1 0 0 0,0 0 0 0 0,0 0 0 0 0,0-1 1 0 0,0-1-1 0 0,0 0 0 0 0,0-1 0 0 0,9-5-46 0 0,-10 3 45 0 0,-1 1 1 0 0,-1-1-1 0 0,1-1 1 0 0,-1 0-1 0 0,-1 0 1 0 0,1-1-1 0 0,-2 0 1 0 0,1-1-1 0 0,-1 1 1 0 0,0-1-1 0 0,-1-1 1 0 0,0 1-1 0 0,-1-1 1 0 0,0 0-1 0 0,-1 0 1 0 0,0 0-1 0 0,-1-1 1 0 0,0 0-1 0 0,-1 0 1 0 0,0 1-1 0 0,-1-1 0 0 0,0 0 1 0 0,-1 0-1 0 0,0 0 1 0 0,-1 0-1 0 0,0 0 1 0 0,-1 0-1 0 0,-1 0 1 0 0,1 0-1 0 0,-3-4-45 0 0,4 13-40 0 0,-1-1 0 0 0,1 1-1 0 0,-1-1 1 0 0,0 1 0 0 0,1 0 0 0 0,-1-1-1 0 0,-1 1 1 0 0,1 0 0 0 0,0 0 0 0 0,-1 1-1 0 0,0-1 1 0 0,1 0 0 0 0,-1 1-1 0 0,0 0 1 0 0,0-1 0 0 0,0 1 0 0 0,-1 0-1 0 0,1 1 1 0 0,-1-1 0 0 0,-3-1 40 0 0,-6 45-1658 0 0,15-25 1659 0 0,1 0 0 0 0,0-1 0 0 0,1 1 0 0 0,1-1 0 0 0,0 0-1 0 0,1-1 1 0 0,1 1 0 0 0,0-1 0 0 0,2 0 0 0 0,-1-1 0 0 0,2 0 0 0 0,0 0 0 0 0,0-1 0 0 0,1-1 0 0 0,1 0 0 0 0,0 0-1 0 0,1-1 1 0 0,0 0 0 0 0,1-2 0 0 0,0 1 0 0 0,0-1 0 0 0,1-1 0 0 0,0-1 0 0 0,0 0 0 0 0,1-1 0 0 0,0-1-1 0 0,0 0 1 0 0,1-1 0 0 0,-1-1 0 0 0,1 0 0 0 0,-1-2 0 0 0,1 0 0 0 0,0 0 0 0 0,13-2-1 0 0,-19 1-268 0 0,0 1 0 0 0,0-1 0 0 0,1-1 0 0 0,-1 0 0 0 0,0 0 0 0 0,0-1 0 0 0,0-1 1 0 0,0 0-1 0 0,-1 0 0 0 0,1-1 0 0 0,-1-1 0 0 0,0 1 0 0 0,0-2 0 0 0,0 1 0 0 0,-1-1 0 0 0,7-7 268 0 0,13-68 2028 0 0,-29 80-1786 0 0,0 1-427 0 0,0 0-510 0 0,6 39-1097 0 0,2-27 1981 0 0,0 0 1 0 0,1-1 0 0 0,0 0-1 0 0,0 0 1 0 0,2-1 0 0 0,-1-1-1 0 0,1 1 1 0 0,1-2 0 0 0,-1 0-1 0 0,2 0 1 0 0,-1-1-1 0 0,1 0 1 0 0,0-1 0 0 0,0-1-1 0 0,0 0 1 0 0,1 0 0 0 0,0-2-1 0 0,0 0 1 0 0,0 0 0 0 0,1-1-190 0 0,7 4 129 0 0,0-2 0 0 0,0 0 1 0 0,1-1-1 0 0,0-1 1 0 0,0-1-1 0 0,-1-1 1 0 0,1-1-1 0 0,0-1 1 0 0,-1-1-1 0 0,1-1 1 0 0,-1-1-1 0 0,0-1 1 0 0,0-1-1 0 0,-1-1 1 0 0,0-1-1 0 0,0 0 1 0 0,-1-2-1 0 0,-1 0 1 0 0,1-2-1 0 0,-2 0 0 0 0,0-1 1 0 0,0 0-1 0 0,-2-2 1 0 0,5-5-130 0 0,-17 15-41 0 0,0 0 0 0 0,0-1 0 0 0,-1 0 0 0 0,0 0 0 0 0,0 1 0 0 0,-1-2 0 0 0,0 1 0 0 0,0 0 0 0 0,0 0 0 0 0,-1-1 0 0 0,0 1 0 0 0,-1-1 0 0 0,0 1 0 0 0,0 0 0 0 0,0-1 0 0 0,-1 1 0 0 0,0-1 0 0 0,0 1 0 0 0,-1 0 0 0 0,0-1 0 0 0,-1 1 0 0 0,1 0 0 0 0,-1 1 0 0 0,-1-1 0 0 0,1 0 0 0 0,-1 1 0 0 0,0 0 0 0 0,-1 0 0 0 0,1 0 1 0 0,-1 0-1 0 0,0 1 0 0 0,-1-1 0 0 0,1 2 0 0 0,-1-1 0 0 0,0 0 0 0 0,0 1 0 0 0,-1 0 0 0 0,1 1 0 0 0,-1-1 0 0 0,0 1 0 0 0,0 1 0 0 0,0-1 0 0 0,0 1 0 0 0,-1 0 41 0 0,-17-6-56 0 0,0 1 0 0 0,-1 1 0 0 0,0 1 0 0 0,0 1 0 0 0,0 1 0 0 0,0 2 1 0 0,-1 0-1 0 0,1 2 0 0 0,0 1 0 0 0,-1 1 0 0 0,1 1 0 0 0,0 2 0 0 0,1 0 0 0 0,-1 2 0 0 0,2 0 1 0 0,-1 2-1 0 0,1 1 0 0 0,0 1 0 0 0,1 1 0 0 0,1 0 0 0 0,0 2 0 0 0,1 1 56 0 0,16-13-13 0 0,1 1 0 0 0,0 0 0 0 0,0-1 0 0 0,1 1 0 0 0,-1 0 0 0 0,1 1-1 0 0,0-1 1 0 0,0 1 0 0 0,0-1 0 0 0,1 1 0 0 0,-1 0 0 0 0,1 0 0 0 0,0 0 0 0 0,1 0 0 0 0,-1 1-1 0 0,1-1 1 0 0,0 0 0 0 0,1 1 0 0 0,-1-1 0 0 0,1 1 0 0 0,0-1 0 0 0,0 0 0 0 0,1 1-1 0 0,-1-1 1 0 0,1 0 0 0 0,0 1 0 0 0,1-1 0 0 0,-1 0 0 0 0,1 0 0 0 0,0 0 0 0 0,1 0 0 0 0,-1 0-1 0 0,1 0 1 0 0,0-1 0 0 0,0 1 0 0 0,0-1 0 0 0,1 0 0 0 0,-1 0 0 0 0,1 0 0 0 0,0 0 0 0 0,0-1-1 0 0,4 3 14 0 0,19 9 111 0 0,1-1 0 0 0,0-2 0 0 0,0 0 0 0 0,2-2 0 0 0,-1-2 0 0 0,1 0 0 0 0,0-2-1 0 0,1-1 1 0 0,-1-1 0 0 0,1-2 0 0 0,0-1 0 0 0,-1-2 0 0 0,1-1 0 0 0,0-1-1 0 0,7-3-110 0 0,-18 5 130 0 0,0-2-1 0 0,1 0 1 0 0,-1-2-1 0 0,-1 0 1 0 0,1-1-1 0 0,-1-1 1 0 0,0 0-1 0 0,0-2 1 0 0,-1 0-1 0 0,2-3-129 0 0,-12 1 66 0 0,-23 24-1025 0 0,12-11 958 0 0,1 1 0 0 0,-1 0 1 0 0,1-1-1 0 0,-1 1 0 0 0,1 0 0 0 0,0 0 1 0 0,0 0-1 0 0,0 1 0 0 0,1-1 0 0 0,-1 0 1 0 0,1 1-1 0 0,0-1 0 0 0,0 1 1 0 0,0-1-1 0 0,0 1 0 0 0,0 0 0 0 0,1-1 1 0 0,0 1-1 0 0,0 0 0 0 0,0-1 0 0 0,0 1 1 0 0,0 0-1 0 0,1-1 0 0 0,-1 1 0 0 0,1 0 1 0 0,0-1-1 0 0,1 1 0 0 0,-1-1 0 0 0,0 0 1 0 0,1 1-1 0 0,0-1 0 0 0,0 0 0 0 0,0 0 1 0 0,0 0-1 0 0,0 0 0 0 0,0 0 1 0 0,1 0-1 0 0,0-1 0 0 0,-1 1 0 0 0,1-1 1 0 0,0 0-1 0 0,0 0 0 0 0,0 0 0 0 0,1 0 1 0 0,-1 0-1 0 0,0-1 0 0 0,1 0 0 0 0,-1 1 1 0 0,1-1-1 0 0,-1 0 0 0 0,1-1 0 0 0,0 1 1 0 0,-1-1-1 0 0,4 1 1 0 0,11 1 83 0 0,1-1-1 0 0,-1-1 1 0 0,1 0 0 0 0,-1-1-1 0 0,1-1 1 0 0,-1-1 0 0 0,0-1-1 0 0,0 0 1 0 0,0-2 0 0 0,0 0-1 0 0,-1 0 1 0 0,0-2 0 0 0,0 0-1 0 0,-1-1 1 0 0,0-1 0 0 0,-1 0 0 0 0,0-1-1 0 0,0-1 1 0 0,-1 0 0 0 0,-1-1-1 0 0,0 0 1 0 0,-1-1 0 0 0,0-1-1 0 0,-1 0 1 0 0,-1 0 0 0 0,0-1-1 0 0,-2 0 1 0 0,5-11-83 0 0,-11 21-7 0 0,-1 0 0 0 0,1 0 0 0 0,-1 0 0 0 0,0 0 0 0 0,-1 0 0 0 0,0 0 0 0 0,0 0 0 0 0,0 0 0 0 0,-1 0 0 0 0,1 0 0 0 0,-1 0 0 0 0,-1 0 1 0 0,1 0-1 0 0,-1 1 0 0 0,0-1 0 0 0,-1 0 0 0 0,1 1 0 0 0,-3-4 7 0 0,4 9-75 0 0,-1 0 0 0 0,1 0 0 0 0,0 0 0 0 0,0 0 0 0 0,0 1 1 0 0,0-1-1 0 0,0 0 0 0 0,0 1 0 0 0,-1-1 0 0 0,1 1 0 0 0,0-1 0 0 0,0 1 1 0 0,0 0-1 0 0,1-1 0 0 0,-1 1 0 0 0,0 0 0 0 0,0 0 0 0 0,0-1 0 0 0,0 1 1 0 0,1 0-1 0 0,-1 0 0 0 0,0 0 0 0 0,1 0 0 0 0,-1 0 0 0 0,1 0 0 0 0,-1 0 0 0 0,1 0 1 0 0,-1 1-1 0 0,1-1 0 0 0,0 0 0 0 0,0 0 0 0 0,-1 0 0 0 0,1 0 0 0 0,0 0 1 0 0,0 1-1 0 0,0-1 0 0 0,0 0 0 0 0,1 0 0 0 0,-1 0 0 0 0,0 0 0 0 0,0 1 75 0 0,-1 1-72 0 0,-1 7 109 0 0,1-1 0 0 0,0 0 1 0 0,0 1-1 0 0,0-1 1 0 0,1 1-1 0 0,1-1 1 0 0,0 1-1 0 0,0-1 0 0 0,1 1 1 0 0,0-1-1 0 0,0 0 1 0 0,1 0-1 0 0,0 0 0 0 0,1 0 1 0 0,0 0-1 0 0,1-1 1 0 0,-1 0-1 0 0,1 0 0 0 0,1 0 1 0 0,0 0-1 0 0,0-1 1 0 0,0 0-1 0 0,1 0 0 0 0,0-1 1 0 0,0 0-1 0 0,1 0 1 0 0,0-1-1 0 0,0 0 0 0 0,0 0 1 0 0,1 0-1 0 0,-1-1 1 0 0,1-1-1 0 0,0 0 1 0 0,0 0-1 0 0,0 0 0 0 0,1-1 1 0 0,-1-1-1 0 0,0 1 1 0 0,1-2-1 0 0,5 1-37 0 0,-3 1 53 0 0,1 0 1 0 0,0-1-1 0 0,0 0 1 0 0,0-1-1 0 0,0 0 1 0 0,0-2-1 0 0,0 1 0 0 0,0-1 1 0 0,0-1-1 0 0,-1 0 1 0 0,1-1-1 0 0,-1 0 0 0 0,0-1 1 0 0,0-1-1 0 0,-1 0 1 0 0,1 0-1 0 0,-1-1 1 0 0,-1 0-1 0 0,1-1 0 0 0,-1 0 1 0 0,-1-1-1 0 0,1 0 1 0 0,-1-1-1 0 0,-1 0 0 0 0,0 0 1 0 0,0 0-1 0 0,-1-1 1 0 0,-1 0-1 0 0,0-1 1 0 0,0 0-1 0 0,-1 0 0 0 0,0 0 1 0 0,-1 0-1 0 0,-1-1 1 0 0,0 1-1 0 0,0-9-53 0 0,-4-5-340 0 0,-1 38-1775 0 0,2-2 2148 0 0,1 1 0 0 0,0 0 0 0 0,0-1 1 0 0,1 1-1 0 0,1-1 0 0 0,0 0 0 0 0,0 0 0 0 0,1 0 1 0 0,0 0-1 0 0,1-1 0 0 0,0 1 0 0 0,1-1 0 0 0,0 0 1 0 0,0-1-1 0 0,0 1 0 0 0,1-1 0 0 0,1-1 0 0 0,7 7-33 0 0,3 2-70 0 0,0-1-1 0 0,1-2 0 0 0,1 0 0 0 0,0 0 1 0 0,0-2-1 0 0,1-1 0 0 0,1 0 0 0 0,0-2 1 0 0,0 0-1 0 0,3-1 71 0 0,59 11-3640 0 0,0-8-4007 0 0,-57-10-2154 0 0</inkml:trace>
  <inkml:trace contextRef="#ctx0" brushRef="#br0" timeOffset="2265.958">24961 1114 21061 0 0,'0'0'893'0'0,"0"0"-41"0"0,0 0-353 0 0,0 0-656 0 0,0 0-1016 0 0,0 0-1191 0 0,0 0-134 0 0,0 0 406 0 0,0 0 763 0 0,0 0 1120 0 0,0 0 414 0 0,0 0 130 0 0,8 31 186 0 0,55 232 1395 0 0,38 462 656 0 0,41-115-1901 0 0,-131-559-531 0 0,-10-51-169 0 0,-1 0-37 0 0,0 0-63 0 0,0 0-133 0 0,0 0-115 0 0,-22-2-777 0 0,-170-53-737 0 0,153 41 2247 0 0,0 1 0 0 0,0 2 1 0 0,-2 2-1 0 0,1 2 1 0 0,-1 1-1 0 0,-20 1-356 0 0,46 5 307 0 0,12-2-334 0 0,1 1 1 0 0,-1 0-1 0 0,1-1 0 0 0,-1 1 0 0 0,1 0 0 0 0,-1 1 0 0 0,0-1 1 0 0,0 0-1 0 0,1 1 0 0 0,-1 0 0 0 0,0-1 0 0 0,0 1 0 0 0,0 0 1 0 0,0 0-1 0 0,1 1 0 0 0,-1-1 0 0 0,0 1 0 0 0,0-1 0 0 0,0 1 0 0 0,1 0 1 0 0,-1 0-1 0 0,0 0 0 0 0,1 0 0 0 0,-1 1 0 0 0,1-1 0 0 0,0 0 1 0 0,-1 1-1 0 0,1 0 0 0 0,0 0 0 0 0,0 0 0 0 0,0 0 0 0 0,0 0 1 0 0,0 0-1 0 0,0 0 0 0 0,1 1 0 0 0,-1-1 0 0 0,1 0 0 0 0,0 1 1 0 0,-1 0-1 0 0,1-1 0 0 0,0 1 0 0 0,1 0 0 0 0,-1-1 0 0 0,0 1 1 0 0,1 0-1 0 0,-1 0 0 0 0,1 0 0 0 0,0-1 0 0 0,0 1 0 0 0,1 2 27 0 0,6 3 136 0 0,0-1-1 0 0,1-1 1 0 0,-1 1-1 0 0,2-1 1 0 0,-1-1-1 0 0,1 1 1 0 0,0-1-1 0 0,0-1 1 0 0,0 0-1 0 0,1 0 1 0 0,-1-1-1 0 0,1 0 1 0 0,0-1-1 0 0,0 0 1 0 0,0 0-1 0 0,0-1 1 0 0,6 0-136 0 0,-14-1 6 0 0,81 7 299 0 0,0-4-1 0 0,0-3 1 0 0,0-4 0 0 0,0-3-1 0 0,0-4 1 0 0,-2-4 0 0 0,52-16-305 0 0,-130 30 17 0 0,0 0 1 0 0,0 0 0 0 0,0 0 0 0 0,0 1 0 0 0,0-1 0 0 0,0 1-1 0 0,0 0 1 0 0,0 0 0 0 0,0 0 0 0 0,0 0 0 0 0,0 0 0 0 0,0 1-1 0 0,0 0 1 0 0,-1-1 0 0 0,1 1 0 0 0,0 0 0 0 0,0 0 0 0 0,0 1-1 0 0,-1-1 1 0 0,1 0 0 0 0,0 1 0 0 0,-1 0 0 0 0,1 0 0 0 0,-1 0-1 0 0,0 0 1 0 0,0 0 0 0 0,1 0-18 0 0,19 12 120 0 0,2-2 1 0 0,0 0-1 0 0,0-2 0 0 0,1 0 1 0 0,0-2-1 0 0,0-1 0 0 0,1-1 0 0 0,0-1 1 0 0,0-1-1 0 0,1-2 0 0 0,-1 0 1 0 0,0-2-1 0 0,1-1 0 0 0,-1-1 1 0 0,14-3-121 0 0,-24 4 18 0 0,31 0 92 0 0,1-3-1 0 0,-1-2 1 0 0,-1-1 0 0 0,1-3-1 0 0,-2-2 1 0 0,1-2 0 0 0,-2-2-1 0 0,0-1 1 0 0,1-4-110 0 0,-35 15 54 0 0,-1 0 0 0 0,1-1-1 0 0,-1 0 1 0 0,0 0 0 0 0,0-1 0 0 0,-1-1 0 0 0,0 1-1 0 0,-1-1 1 0 0,1-1 0 0 0,-2 1 0 0 0,0-1 0 0 0,0 0-1 0 0,0-1 1 0 0,1-6-54 0 0,-5 12-15 0 0,0 0 1 0 0,-1 0-1 0 0,1 0 0 0 0,-1 0 0 0 0,0 0 0 0 0,-1 0 0 0 0,0 0 0 0 0,1-1 0 0 0,-1 1 1 0 0,-1 0-1 0 0,1 0 0 0 0,-1 0 0 0 0,0-1 0 0 0,0 1 0 0 0,-1 0 0 0 0,1 0 1 0 0,-1 1-1 0 0,0-1 0 0 0,-1 0 0 0 0,1 0 0 0 0,-1 1 0 0 0,0 0 0 0 0,0-1 0 0 0,0 1 1 0 0,-1 0-1 0 0,1 1 0 0 0,-1-1 0 0 0,0 1 0 0 0,0-1 0 0 0,0 1 0 0 0,0 0 1 0 0,-1 0-1 0 0,-1 0 15 0 0,-18-8-34 0 0,-1 1-1 0 0,0 1 1 0 0,-1 1 0 0 0,0 1 0 0 0,0 2 0 0 0,-1 0 0 0 0,0 2-1 0 0,0 1 1 0 0,1 1 0 0 0,-1 1 0 0 0,0 1 0 0 0,0 2 0 0 0,-15 4 34 0 0,32-7-41 0 0,1 1 0 0 0,-1 1 0 0 0,1 0 0 0 0,-1 0 0 0 0,1 1 0 0 0,0 0 0 0 0,0 0 0 0 0,0 1 0 0 0,1 1 0 0 0,0-1 0 0 0,-1 1 0 0 0,1 1 1 0 0,1-1-1 0 0,-1 1 0 0 0,1 1 0 0 0,0-1 0 0 0,1 1 0 0 0,-1 0 0 0 0,1 1 0 0 0,1 0 0 0 0,-1 0 0 0 0,2 0 0 0 0,-1 0 0 0 0,1 1 0 0 0,0 0 0 0 0,1 0 1 0 0,0 0-1 0 0,0 0 0 0 0,0 6 41 0 0,3-8-115 0 0,0 1 1 0 0,1 0-1 0 0,1-1 0 0 0,-1 1 1 0 0,1-1-1 0 0,0 0 1 0 0,1 1-1 0 0,0-1 1 0 0,0 0-1 0 0,1 0 1 0 0,-1-1-1 0 0,2 1 0 0 0,-1-1 1 0 0,1 0-1 0 0,-1 0 1 0 0,2 0-1 0 0,-1-1 1 0 0,1 1-1 0 0,0-1 1 0 0,6 4 114 0 0,27 23-4094 0 0,-22-18-352 0 0,0 0-6335 0 0</inkml:trace>
  <inkml:trace contextRef="#ctx0" brushRef="#br0" timeOffset="-8970.232">11707 216 0 0 0,'0'0'1983'0'0,"0"0"-1004"0"0,0 0-656 0 0,0 0-193 0 0,0 0-63 0 0,0 0-32 0 0,0 0 9 0 0,0 0 4 0 0,0 0 8 0 0,0 0 41 0 0,0 0 62 0 0,0-5 106 0 0,1-21 1798 0 0,-1 26-1767 0 0,0 0-228 0 0,1 1-2854 0 0,0 6 1961 0 0,-1-4-2177 0 0</inkml:trace>
  <inkml:trace contextRef="#ctx0" brushRef="#br0" timeOffset="-6063.241">12668 263 2208 0 0,'0'0'909'0'0,"0"0"44"0"0,0 0 166 0 0,0 0 216 0 0,0 0 72 0 0,0 0-61 0 0,0 0-89 0 0,0 0-129 0 0,0 0-206 0 0,0 0-258 0 0,0 0-305 0 0,-6-8-348 0 0,-18-27-350 0 0,18 27-356 0 0,6 8-372 0 0,0 0-371 0 0,4 194-193 0 0,0 0 2760 0 0,-27 357 391 0 0,15-371 757 0 0,8-179-1752 0 0,0-1 178 0 0,0 0 130 0 0,0 0 46 0 0,0 0-51 0 0,0 0-124 0 0,0 0-166 0 0,0 0-166 0 0,0 0-141 0 0,-100-16-3305 0 0,53 12 2896 0 0,-1 2 0 0 0,0 2 0 0 0,0 2 1 0 0,0 2-1 0 0,1 2 0 0 0,0 2 0 0 0,-46 14 178 0 0,94-22-32 0 0,1 1-1 0 0,-1-1 1 0 0,0 0-1 0 0,0 0 1 0 0,0 0-1 0 0,1 1 1 0 0,-1-1-1 0 0,0 1 1 0 0,0-1-1 0 0,0 1 1 0 0,0-1-1 0 0,0 1 1 0 0,0 0-1 0 0,0-1 1 0 0,0 1-1 0 0,0 0 1 0 0,0 0-1 0 0,-1-1 1 0 0,1 1-1 0 0,0 0 0 0 0,0 0 1 0 0,-1 0-1 0 0,1 0 1 0 0,-1 0-1 0 0,1 0 1 0 0,-1 1-1 0 0,1-1 1 0 0,-1 0-1 0 0,1 0 1 0 0,-1 0-1 0 0,0 0 1 0 0,0 0-1 0 0,0 1 1 0 0,0-1-1 0 0,0 0 1 0 0,0 0-1 0 0,0 0 1 0 0,0 1-1 0 0,0-1 1 0 0,0 0-1 0 0,-1 0 0 0 0,1 0 1 0 0,0 0-1 0 0,-1 0 1 0 0,1 1-1 0 0,-1-1 1 0 0,1 0-1 0 0,-1 0 1 0 0,0 0-1 0 0,1 0 1 0 0,-1 0-1 0 0,0-1 1 0 0,0 1-1 0 0,0 0 1 0 0,0 0-1 0 0,1 0 1 0 0,-1-1-1 0 0,0 1 1 0 0,0 0-1 0 0,0-1 1 0 0,-1 1-1 0 0,1-1 33 0 0,56 11 594 0 0,1-2 1 0 0,1-3-1 0 0,-1-2 1 0 0,1-3-1 0 0,37-5-594 0 0,12 3 243 0 0,362-9 1150 0 0,128-32-1393 0 0,-690 42-1131 0 0,-76 0-8781 0 0,142 0 3695 0 0</inkml:trace>
  <inkml:trace contextRef="#ctx0" brushRef="#br0" timeOffset="-5806.045">12379 766 19772 0 0,'0'0'754'0'0,"0"0"-117"0"0,0 0-491 0 0,0 0-651 0 0,0 0-323 0 0,0 0-25 0 0,0 0 246 0 0,0 0 439 0 0,35-3 167 0 0,117-8 46 0 0,116 15 340 0 0,-215 0-384 0 0,-1-2 1 0 0,1-2-1 0 0,-1-3 1 0 0,0-2-1 0 0,14-4-1 0 0,-57 7-536 0 0,45-12-1045 0 0,-28-4-7310 0 0,-24 16 1115 0 0</inkml:trace>
  <inkml:trace contextRef="#ctx0" brushRef="#br0" timeOffset="-5622.054">12295 200 19676 0 0,'0'0'1491'0'0,"0"0"-449"0"0,0 0-361 0 0,0 0-435 0 0,0 0-358 0 0,0 0-183 0 0,0 0-19 0 0,34-25 124 0 0,113-79 110 0 0,-138 99 75 0 0,-1-1 0 0 0,1 2 0 0 0,1-1 0 0 0,-1 1 0 0 0,1 0 1 0 0,0 1-1 0 0,0 0 0 0 0,0 1 0 0 0,0 0 0 0 0,0 0 0 0 0,0 1 0 0 0,8 0 5 0 0,12-1-11 0 0,121-13-230 0 0,1 6 0 0 0,0 7-1 0 0,17 7 242 0 0,-53 7-2861 0 0,-44 6-7399 0 0,-63-14 2030 0 0</inkml:trace>
  <inkml:trace contextRef="#ctx0" brushRef="#br0" timeOffset="-4869.967">7406 2360 13171 0 0,'0'0'4027'0'0,"0"0"-3058"0"0,0 0-1428 0 0,0 0-911 0 0,0 0-214 0 0,0 0 265 0 0,0 0 576 0 0,0 0 684 0 0,0 0 181 0 0,0 0 35 0 0,17 40 0 0 0,53 130-3 0 0,-56-131-114 0 0,-1 1 1 0 0,-3 1 0 0 0,-1 0-1 0 0,-2 0 1 0 0,-1 0-1 0 0,-3 1 1 0 0,-1 0-1 0 0,-2 0 1 0 0,-3 7-41 0 0,2 32 40 0 0,1 173 1710 0 0,0-254-1415 0 0,-13-13-3203 0 0,-5-32-5799 0 0,15 33 4489 0 0</inkml:trace>
  <inkml:trace contextRef="#ctx0" brushRef="#br0" timeOffset="-4558.159">7300 2558 5729 0 0,'0'0'2682'0'0,"0"0"177"0"0,0 0-242 0 0,0 0-517 0 0,0 0-569 0 0,-5-33-558 0 0,-13-101-513 0 0,17 132-460 0 0,0 1 0 0 0,0-1 0 0 0,1 0 0 0 0,-1 0 0 0 0,1 0 0 0 0,0 0-1 0 0,-1 0 1 0 0,1 0 0 0 0,0 0 0 0 0,0 0 0 0 0,0 0 0 0 0,1 0 0 0 0,-1 0 0 0 0,0 0 0 0 0,1 0 0 0 0,-1 0 0 0 0,1 0 0 0 0,0 0 0 0 0,-1 0 0 0 0,1 0 0 0 0,0 0 0 0 0,0 1 0 0 0,0-1 0 0 0,1 0 0 0 0,-1 1 0 0 0,0-1 0 0 0,1 1 0 0 0,-1-1 0 0 0,0 1 0 0 0,1 0 0 0 0,0-1 0 0 0,-1 1 0 0 0,1 0 0 0 0,0 0 0 0 0,6-3-61 0 0,18-8-18 0 0,1 1-1 0 0,0 1 0 0 0,1 2 1 0 0,0 1-1 0 0,0 1 0 0 0,1 1 1 0 0,-1 1-1 0 0,1 2 1 0 0,0 1-1 0 0,0 1 0 0 0,14 3 80 0 0,-33-3-14 0 0,35 0-71 0 0,-1 3 0 0 0,1 1 0 0 0,-1 3 0 0 0,1 1 0 0 0,-2 3 0 0 0,0 1 1 0 0,0 2-1 0 0,-1 2 0 0 0,-1 1 0 0 0,0 3 0 0 0,-2 1 0 0 0,0 2 1 0 0,32 26 84 0 0,-58-39-31 0 0,-5-6-18 0 0,-1 1 0 0 0,1 0 0 0 0,-1 0 0 0 0,0 1 0 0 0,0 0 0 0 0,-1 0 0 0 0,0 1 0 0 0,0-1 0 0 0,-1 2 0 0 0,1-1 0 0 0,-2 0 0 0 0,1 1 0 0 0,-1 0 0 0 0,0 0 0 0 0,0 0 0 0 0,0 4 49 0 0,-6-7 104 0 0,0 0 0 0 0,-1 0 0 0 0,0 0 0 0 0,1 0 0 0 0,-2-1 0 0 0,1 1 0 0 0,0-1 0 0 0,-1 1 0 0 0,0-1 0 0 0,0-1 0 0 0,0 1 0 0 0,0 0 0 0 0,-1-1 0 0 0,0 0-1 0 0,1 0 1 0 0,-1 0 0 0 0,0-1 0 0 0,0 0 0 0 0,0 0 0 0 0,-1 0 0 0 0,1 0 0 0 0,-1-1 0 0 0,1 0 0 0 0,-1 0 0 0 0,-1 0-104 0 0,3 0 44 0 0,-86 21 490 0 0,-2-5-1 0 0,0-3 1 0 0,0-5 0 0 0,-1-3-1 0 0,0-5 1 0 0,-55-7-534 0 0,-60-30 743 0 0,209 36-817 0 0,-1 0-1 0 0,0 0 1 0 0,1 0 0 0 0,-1-1-1 0 0,0 1 1 0 0,0 0 0 0 0,1 0-1 0 0,-1-1 1 0 0,0 1 0 0 0,1 0-1 0 0,-1-1 1 0 0,0 1 0 0 0,0 0 0 0 0,0-1-1 0 0,1 1 1 0 0,-1 0 0 0 0,0-1-1 0 0,0 1 1 0 0,0-1 0 0 0,0 1-1 0 0,0 0 1 0 0,0-1 0 0 0,0 1-1 0 0,0 0 1 0 0,0-1 0 0 0,0 1 0 0 0,0-1-1 0 0,0 1 1 0 0,0 0 0 0 0,0-1-1 0 0,0 1 1 0 0,0-1 0 0 0,0 1-1 0 0,0 0 1 0 0,0-1 0 0 0,-1 1-1 0 0,1 0 1 0 0,0-1 0 0 0,0 1 0 0 0,-1 0-1 0 0,1-1 1 0 0,0 1 0 0 0,0 0-1 0 0,-1-1 1 0 0,1 1 74 0 0,49-2-2944 0 0,-45 2 2585 0 0,128 0-8760 0 0,-99 0 2216 0 0</inkml:trace>
  <inkml:trace contextRef="#ctx0" brushRef="#br0" timeOffset="-4158.218">8783 2950 16652 0 0,'0'0'-449'0'0,"0"0"-125"0"0,0 0 99 0 0,0 0 92 0 0,0 0 167 0 0,0 0 167 0 0,0 0 65 0 0,0 0 32 0 0,1 35-8 0 0,2 107-35 0 0,-4-136 0 0 0,1-1-1 0 0,0 0 0 0 0,1 0 1 0 0,-1 0-1 0 0,1 0 0 0 0,0 0 1 0 0,0 1-1 0 0,0-1 1 0 0,1-1-1 0 0,0 1 0 0 0,0 0 1 0 0,0 0-1 0 0,0-1 0 0 0,1 1 1 0 0,0-1-1 0 0,0 0 1 0 0,0 1-1 0 0,1-2 0 0 0,-1 1 1 0 0,1 0-1 0 0,1 0-4 0 0,8 9 81 0 0,-1-5 120 0 0,1-1 0 0 0,-1 0-1 0 0,1-1 1 0 0,0 0-1 0 0,0-1 1 0 0,1-1-1 0 0,0 0 1 0 0,-1-1-1 0 0,1 0 1 0 0,1-1-1 0 0,-1-1 1 0 0,0 0-1 0 0,0-1 1 0 0,0 0 0 0 0,1-1-1 0 0,-1-1 1 0 0,0 0-1 0 0,0-1 1 0 0,11-4-201 0 0,20-2 197 0 0,-1-2 0 0 0,-1-1 1 0 0,0-3-1 0 0,0-1 0 0 0,30-18-197 0 0,-57 27 82 0 0,-2-1-1 0 0,1-1 1 0 0,-1 0-1 0 0,0-1 1 0 0,-1-1-1 0 0,0 0 1 0 0,-1 0-1 0 0,0-2 1 0 0,-1 1-1 0 0,-1-1 1 0 0,0-1 0 0 0,0 0-1 0 0,-1 0 1 0 0,-1-1-1 0 0,-1 0 1 0 0,0-1-1 0 0,-1 1-81 0 0,-3 3 2 0 0,-1 0 1 0 0,-1 0-1 0 0,0-1 0 0 0,-1 1 0 0 0,0 0 0 0 0,-1 0 1 0 0,0 0-1 0 0,-1 0 0 0 0,0 0 0 0 0,-1 0 1 0 0,0 0-1 0 0,-1 1 0 0 0,0-1 0 0 0,-1 1 0 0 0,0 0 1 0 0,-1 1-1 0 0,0-1 0 0 0,-1 1 0 0 0,0 0 1 0 0,-1 1-1 0 0,0-1 0 0 0,0 2 0 0 0,-1-1 0 0 0,0 1 1 0 0,0 0-1 0 0,-1 1 0 0 0,0 0 0 0 0,-1 1 1 0 0,1 0-1 0 0,-1 1 0 0 0,0 0 0 0 0,0 0 0 0 0,-1 1-1 0 0,-13-5-7 0 0,0 1 1 0 0,0 1 0 0 0,-1 1 0 0 0,1 1 0 0 0,-1 1 0 0 0,0 2 0 0 0,-1 0 0 0 0,1 2 0 0 0,0 1-1 0 0,0 1 1 0 0,0 1 0 0 0,0 2 0 0 0,0 0 0 0 0,1 2 0 0 0,0 0 0 0 0,0 2 0 0 0,0 1 0 0 0,2 1 0 0 0,-1 1-1 0 0,1 0 1 0 0,1 2 0 0 0,0 1 0 0 0,-16 16 5 0 0,30-26-60 0 0,0 1 1 0 0,1 1-1 0 0,0 0 0 0 0,1 0 1 0 0,-1 0-1 0 0,1 1 0 0 0,1-1 1 0 0,-1 1-1 0 0,1 1 0 0 0,1-1 0 0 0,0 1 1 0 0,0 0-1 0 0,0 0 0 0 0,1 0 1 0 0,1 0-1 0 0,0 1 0 0 0,0-1 1 0 0,0 1-1 0 0,1-1 0 0 0,1 1 0 0 0,0 0 1 0 0,0-1-1 0 0,1 1 0 0 0,0-1 1 0 0,0 1-1 0 0,1-1 0 0 0,1 1 1 0 0,-1-1-1 0 0,2 0 0 0 0,-1 0 0 0 0,1 0 1 0 0,0-1-1 0 0,1 1 0 0 0,2 2 60 0 0,136 95-1590 0 0,-34-62-4356 0 0,-70-32-1102 0 0</inkml:trace>
  <inkml:trace contextRef="#ctx0" brushRef="#br0" timeOffset="-3508.392">10490 2638 4097 0 0,'0'0'513'0'0,"0"0"-149"0"0,0 0-157 0 0,0 0-116 0 0,0 0-61 0 0,0 0-8 0 0,0 0 63 0 0,0 0 145 0 0,0 0 231 0 0,0 0 288 0 0,0 0 137 0 0,0 0 70 0 0,30-22-2 0 0,90-65-85 0 0,-121 87-840 0 0,0 0 0 0 0,0 1-1 0 0,0-1 1 0 0,0 0 0 0 0,0 0 0 0 0,0 0-1 0 0,0 0 1 0 0,0 0 0 0 0,0 0 0 0 0,-1 0-1 0 0,1-1 1 0 0,0 1 0 0 0,0 0 0 0 0,0-1-1 0 0,0 1 1 0 0,0 0 0 0 0,0-1 0 0 0,0 1-1 0 0,0-1 1 0 0,0 0 0 0 0,0 1 0 0 0,1-1-1 0 0,-1 0 1 0 0,0 1 0 0 0,0-1 0 0 0,0 0-1 0 0,1 0 1 0 0,-1 0 0 0 0,0 0 0 0 0,1 0-1 0 0,-1 0 1 0 0,1 0 0 0 0,-1 0 0 0 0,1 0-1 0 0,0 0 1 0 0,-1 0 0 0 0,1 0 0 0 0,0 0-1 0 0,0 0 1 0 0,-1 0 0 0 0,1 0 0 0 0,0 0-1 0 0,0 0 1 0 0,0 0 0 0 0,1-1 0 0 0,-1 1-1 0 0,0 0 1 0 0,0 0 0 0 0,1 0 0 0 0,-1 0-1 0 0,0 0 1 0 0,1 0 0 0 0,-1 0 0 0 0,1 0-1 0 0,-1 0 1 0 0,1 0 0 0 0,0 0 0 0 0,-1 0-1 0 0,1 1 1 0 0,0-1 0 0 0,0 0 0 0 0,-1 0-1 0 0,1 1 1 0 0,0-1 0 0 0,0 0-1 0 0,0 1 1 0 0,0-1 0 0 0,0 1 0 0 0,0-1-1 0 0,0 1-27 0 0,-3-1 32 0 0,-30-4-47 0 0,-1 2 0 0 0,0 1 0 0 0,0 2-1 0 0,0 1 1 0 0,1 1 0 0 0,-1 2 0 0 0,1 1 0 0 0,0 2 0 0 0,0 1 0 0 0,-12 5 14 0 0,20-6 137 0 0,3-3-78 0 0,-1 2 0 0 0,1 0 0 0 0,0 2 0 0 0,0 0 1 0 0,1 1-1 0 0,0 1 0 0 0,1 1 0 0 0,0 1 0 0 0,0 1-59 0 0,17-12-32 0 0,0 0-1 0 0,1 0 0 0 0,-1 0 1 0 0,0 1-1 0 0,1-1 1 0 0,-1 1-1 0 0,1-1 1 0 0,0 1-1 0 0,0-1 1 0 0,-1 1-1 0 0,1 0 1 0 0,0 0-1 0 0,1-1 0 0 0,-1 1 1 0 0,0 0-1 0 0,0 0 1 0 0,1 0-1 0 0,-1 0 1 0 0,1 0-1 0 0,-1 0 1 0 0,1 0-1 0 0,0 0 0 0 0,0 0 1 0 0,0 0-1 0 0,0 0 1 0 0,0 0-1 0 0,1 0 1 0 0,-1 0-1 0 0,1 0 1 0 0,-1 0-1 0 0,1 0 0 0 0,0 0 1 0 0,-1 0-1 0 0,1 0 1 0 0,0 0-1 0 0,0-1 1 0 0,0 1-1 0 0,1 0 1 0 0,-1-1-1 0 0,0 1 1 0 0,1-1-1 0 0,-1 1 0 0 0,1-1 1 0 0,-1 0-1 0 0,2 1 33 0 0,84 42 913 0 0,255 7-83 0 0,-269-46-957 0 0,0 4 0 0 0,0 2 0 0 0,66 20 127 0 0,-134-30-38 0 0,0 0-1 0 0,0-1 0 0 0,-1 2 0 0 0,1-1 0 0 0,0 0 0 0 0,-1 1 0 0 0,1 0 0 0 0,-1 0 0 0 0,0 0 0 0 0,0 1 0 0 0,0 0 0 0 0,0-1 0 0 0,0 1 0 0 0,0 1 0 0 0,-1-1 0 0 0,1 0 1 0 0,-1 1-1 0 0,0 0 0 0 0,0 0 0 0 0,0 0 0 0 0,-1 0 0 0 0,1 0 0 0 0,-1 0 0 0 0,0 1 0 0 0,0-1 0 0 0,-1 1 0 0 0,1-1 0 0 0,-1 1 0 0 0,0 0 0 0 0,0 0 0 0 0,-1-1 1 0 0,1 1-1 0 0,-1 0 0 0 0,0 0 0 0 0,-1 0 0 0 0,1 0 0 0 0,-1-1 0 0 0,0 1 0 0 0,0 0 0 0 0,0 0 0 0 0,-1 0 39 0 0,-5 7 226 0 0,0 0 0 0 0,-1 0 0 0 0,-1 0-1 0 0,0-1 1 0 0,0-1 0 0 0,-1 1 0 0 0,0-2 0 0 0,-1 1-1 0 0,0-1 1 0 0,0-1 0 0 0,-1 0 0 0 0,0-1 0 0 0,-1 0-1 0 0,0-1 1 0 0,0 0 0 0 0,0-1 0 0 0,-1-1 0 0 0,-8 3-226 0 0,-257 32 2895 0 0,248-36-2649 0 0,0-1-1 0 0,0-2 0 0 0,0-1 0 0 0,0-1 1 0 0,1-2-1 0 0,-1-1 0 0 0,1-1 0 0 0,0-2 1 0 0,0-1-1 0 0,1-1 0 0 0,-10-7-245 0 0,40 17-65 0 0,0 0 1 0 0,0 0-1 0 0,0 0 0 0 0,0 0 0 0 0,0 0 1 0 0,0-1-1 0 0,0 1 0 0 0,0 0 0 0 0,0-1 0 0 0,0 1 1 0 0,0-1-1 0 0,0 1 0 0 0,0-1 0 0 0,0 1 1 0 0,0-1-1 0 0,0 0 0 0 0,-1 0 0 0 0,1 1 1 0 0,0-1-1 0 0,0 0 0 0 0,-1 0 0 0 0,1 0 1 0 0,-1 0-1 0 0,1 0 0 0 0,-1 0 0 0 0,1 1 0 0 0,-1-1 1 0 0,1-1-1 0 0,-1 1 0 0 0,0 0 0 0 0,0 0 1 0 0,1 0-1 0 0,-1 0 0 0 0,0 0 0 0 0,0 0 1 0 0,0 0-1 0 0,0 0 0 0 0,0 0 0 0 0,0 0 0 0 0,-1 0 1 0 0,1 0-1 0 0,0 0 0 0 0,-1 0 0 0 0,1 0 1 0 0,0 0-1 0 0,-1 0 0 0 0,1 0 0 0 0,-1 0 1 0 0,1 0-1 0 0,-1 0 0 0 0,0 0 0 0 0,1 0 0 0 0,-1 1 1 0 0,0-1-1 0 0,0 0 0 0 0,0 0 0 0 0,1 1 1 0 0,-1-1-1 0 0,0 1 0 0 0,0-1 0 0 0,0 1 1 0 0,0-1-1 0 0,0 1 0 0 0,0-1 0 0 0,0 1 1 0 0,0 0-1 0 0,0 0 0 0 0,-1-1 65 0 0,87-16-5677 0 0,-4 13-33 0 0,-53 4 454 0 0</inkml:trace>
  <inkml:trace contextRef="#ctx0" brushRef="#br0" timeOffset="-2940.242">11322 2769 8946 0 0,'0'0'1152'0'0,"0"0"-449"0"0,0 0-510 0 0,0 0-217 0 0,0 0-5 0 0,0 0-8 0 0,38-21 21 0 0,119-65 29 0 0,0 16 95 0 0,2-17 2499 0 0,-161 78-443 0 0,-33 8-3145 0 0,28 1 954 0 0,-40 5-20 0 0,1 1 0 0 0,0 3 0 0 0,1 1 0 0 0,0 3 0 0 0,0 1 0 0 0,-1 4 47 0 0,18-9 153 0 0,-26 9 187 0 0,10-5-206 0 0,1 1 0 0 0,0 3 0 0 0,1 1-1 0 0,1 2 1 0 0,1 2 0 0 0,-32 23-134 0 0,70-44-20 0 0,0 0 1 0 0,1 0-1 0 0,-1 0 1 0 0,0 0-1 0 0,1 1 0 0 0,-1-1 1 0 0,1 0-1 0 0,0 1 1 0 0,-1-1-1 0 0,1 1 0 0 0,0-1 1 0 0,0 1-1 0 0,0 0 0 0 0,0 0 1 0 0,0-1-1 0 0,0 1 1 0 0,0 0-1 0 0,1 0 0 0 0,-1 0 1 0 0,1 0-1 0 0,-1 0 1 0 0,1 0-1 0 0,0 0 0 0 0,0 0 1 0 0,0 0-1 0 0,0 0 1 0 0,0 0-1 0 0,0 0 0 0 0,0 0 1 0 0,1 0-1 0 0,-1 0 0 0 0,1-1 1 0 0,-1 1-1 0 0,1 0 1 0 0,0 0-1 0 0,0 0 0 0 0,0 0 1 0 0,0-1-1 0 0,0 1 1 0 0,0 0-1 0 0,0-1 0 0 0,1 1 1 0 0,-1-1-1 0 0,0 0 1 0 0,1 1-1 0 0,0-1 0 0 0,-1 0 1 0 0,1 0-1 0 0,0 0 1 0 0,-1 0-1 0 0,1 0 0 0 0,0 0 1 0 0,0 0-1 0 0,0-1 0 0 0,0 1 1 0 0,0-1-1 0 0,-1 1 1 0 0,1-1-1 0 0,0 0 0 0 0,0 0 1 0 0,1 0 19 0 0,38 9 151 0 0,0-2-1 0 0,1-2 1 0 0,-1-2 0 0 0,1-1 0 0 0,0-2-1 0 0,2-3-150 0 0,35 2-40 0 0,510 9-792 0 0,-577-6 791 0 0,5-2-64 0 0,0 1 0 0 0,0 1 1 0 0,0 1-1 0 0,0 1 1 0 0,-1 0-1 0 0,1 1 1 0 0,-1 0-1 0 0,0 2 1 0 0,0 0-1 0 0,-1 0 1 0 0,14 11 104 0 0,-26-16-14 0 0,-1 0 0 0 0,0 0 0 0 0,0 0 1 0 0,0 1-1 0 0,0-1 0 0 0,-1 0 0 0 0,1 1 0 0 0,-1 0 1 0 0,1-1-1 0 0,-1 1 0 0 0,0 0 0 0 0,0 0 0 0 0,0 0 1 0 0,-1-1-1 0 0,1 1 0 0 0,0 0 0 0 0,-1 0 0 0 0,0 0 1 0 0,0 0-1 0 0,0 0 0 0 0,0 0 0 0 0,0 0 0 0 0,-1 0 1 0 0,1 0-1 0 0,-1 0 0 0 0,0 0 0 0 0,0 0 0 0 0,0 0 1 0 0,0-1-1 0 0,-1 1 0 0 0,1 0 0 0 0,-1-1 0 0 0,1 1 1 0 0,-1-1-1 0 0,0 1 0 0 0,0-1 0 0 0,0 0 0 0 0,0 0 1 0 0,0 0-1 0 0,-2 1 14 0 0,-102 73 1909 0 0,36-49-1359 0 0,-1-3-1 0 0,-2-3 0 0 0,0-3 0 0 0,-1-4 0 0 0,0-3 0 0 0,-1-3 1 0 0,0-3-1 0 0,-7-4-549 0 0,30 3 90 0 0,-212 4 13 0 0,306-23-13093 0 0,-25 11 6605 0 0</inkml:trace>
  <inkml:trace contextRef="#ctx0" brushRef="#br0" timeOffset="-2640.999">12813 2569 17516 0 0,'0'0'613'0'0,"0"0"-93"0"0,0 0-448 0 0,0 0-676 0 0,0 0-679 0 0,0 0-220 0 0,0 0 110 0 0,0 0 412 0 0,0 0 537 0 0,0 0 146 0 0,0 0 51 0 0,0 0 151 0 0,0 0 183 0 0,-5 18 198 0 0,-15 54 135 0 0,18-61-261 0 0,1-1 1 0 0,1 1-1 0 0,0-1 1 0 0,0 1-1 0 0,1-1 1 0 0,1 1-1 0 0,0-1 0 0 0,0 0 1 0 0,1 1-1 0 0,0-1 1 0 0,1-1-1 0 0,0 1 0 0 0,0 0 1 0 0,1-1-1 0 0,0 0 1 0 0,1 0-1 0 0,6 7-159 0 0,1 6 283 0 0,116 153 1194 0 0,-145-185-5003 0 0,-6-4-4299 0 0,13 8 2042 0 0</inkml:trace>
  <inkml:trace contextRef="#ctx0" brushRef="#br0" timeOffset="-2369.49">12541 2069 16916 0 0,'0'0'4193'0'0,"0"0"-2720"0"0,0 0-711 0 0,0 0-197 0 0,0 0-273 0 0,0 0-278 0 0,0 0-329 0 0,0 0-387 0 0,0 0-363 0 0,0 0-114 0 0,0 0 104 0 0,0 0 211 0 0,-7-17 241 0 0,3 9 431 0 0,-15-39 56 0 0,17 35-317 0 0,15 26-769 0 0,31 35-2441 0 0,-11-20-1727 0 0,-17-17-1946 0 0</inkml:trace>
  <inkml:trace contextRef="#ctx0" brushRef="#br0" timeOffset="-1764.331">13670 1992 8306 0 0,'0'0'2262'0'0,"0"0"10"0"0,0 0-470 0 0,0 0-466 0 0,0 0-386 0 0,0 0-318 0 0,0 0-255 0 0,0 0-170 0 0,0 0-134 0 0,0 0-162 0 0,0 0-235 0 0,0 0-355 0 0,0 0-308 0 0,4-18 3 0 0,15-55 230 0 0,16 129 860 0 0,157 600 1845 0 0,-152-548-1208 0 0,-36-110 4881 0 0,11-8-4304 0 0,7-6-2451 0 0,3 7 936 0 0,0 1-1 0 0,1 1 1 0 0,-1 2-1 0 0,1 0 1 0 0,1 1 0 0 0,-1 2-1 0 0,0 1 1 0 0,1 1-1 0 0,22 3 196 0 0,-1-3-111 0 0,17 1-29 0 0,0 4-1 0 0,0 2 0 0 0,-1 2 1 0 0,0 4-1 0 0,-1 2 1 0 0,-1 4-1 0 0,40 17 141 0 0,-31 15-1304 0 0,-122-23 2476 0 0,-14-12-807 0 0,-2-2 1 0 0,1-3-1 0 0,-2-3 1 0 0,1-3-1 0 0,-1-3 0 0 0,1-2 1 0 0,-2-4-366 0 0,-69-21 165 0 0,139 24-334 0 0,-1-1 0 0 0,1 1 0 0 0,0-1 0 0 0,0 1 0 0 0,0-1 0 0 0,-1 1-1 0 0,1-1 1 0 0,1 1 0 0 0,-1 0 0 0 0,0-1 0 0 0,0 1 0 0 0,0 0 0 0 0,1 0 0 0 0,-1 0 0 0 0,0 0 0 0 0,1 0-1 0 0,-1 0 1 0 0,1 0 0 0 0,-1 1 0 0 0,1-1 0 0 0,0 0 0 0 0,-1 1 0 0 0,1-1 0 0 0,0 1 0 0 0,-1 0 0 0 0,1-1-1 0 0,0 1 1 0 0,0 0 0 0 0,-1 0 0 0 0,1 0 0 0 0,0 1 0 0 0,-1-1 0 0 0,1 0 0 0 0,1 1 169 0 0,-2-2-116 0 0,272-38-12456 0 0,-230 33 8259 0 0</inkml:trace>
  <inkml:trace contextRef="#ctx0" brushRef="#br0" timeOffset="-1520.416">15399 2575 5001 0 0,'0'0'2699'0'0,"0"0"146"0"0,0 0-150 0 0,0 0-493 0 0,0 0-628 0 0,0 0-688 0 0,0 0-711 0 0,0 0-671 0 0,0 0-292 0 0,0 0 77 0 0,0 0 266 0 0,0 0 425 0 0,0 0 212 0 0,13 9 42 0 0,36 31-31 0 0,-32 65 324 0 0,-15-97-450 0 0,0-1 1 0 0,0 0-1 0 0,1 1 1 0 0,0-1-1 0 0,1-1 1 0 0,-1 1-1 0 0,1 0 1 0 0,1-1-1 0 0,-1 0 1 0 0,1 0-1 0 0,0 0 1 0 0,0 0-1 0 0,1-1 1 0 0,0 0-1 0 0,0 0 0 0 0,0-1 1 0 0,0 0-1 0 0,1 0 1 0 0,-1 0-1 0 0,1 0 1 0 0,0-1-1 0 0,1-1 1 0 0,-1 1-1 0 0,6 0-77 0 0,87 12-2149 0 0,-1-18-6987 0 0,-80 1 1789 0 0</inkml:trace>
  <inkml:trace contextRef="#ctx0" brushRef="#br0" timeOffset="-1315.757">15323 1823 21381 0 0,'0'0'1012'0'0,"0"0"28"0"0,0 0-232 0 0,0 0-290 0 0,0 0-356 0 0,0 0-375 0 0,0 0-377 0 0,0 0-160 0 0,0 0 6 0 0,0 0 117 0 0,0 0 188 0 0,0 0 75 0 0,0 0-12 0 0,20-21-56 0 0,67-60-76 0 0,-85 80 468 0 0,0-1 0 0 0,0 0 0 0 0,0 1 1 0 0,0 0-1 0 0,0-1 0 0 0,0 1 0 0 0,1 0 1 0 0,-1 0-1 0 0,0 0 0 0 0,1 1 0 0 0,-1-1 1 0 0,1 0-1 0 0,-1 1 0 0 0,1 0 0 0 0,-1-1 1 0 0,1 1-1 0 0,-1 0 0 0 0,1 0 0 0 0,0 1 1 0 0,-1-1-1 0 0,1 1 0 0 0,-1-1 0 0 0,0 1 1 0 0,1 0-1 0 0,-1-1 0 0 0,1 1 0 0 0,-1 0 1 0 0,1 1 39 0 0,10 3-402 0 0,116 20-5382 0 0,-43-16-3490 0 0,-56-7 5969 0 0</inkml:trace>
  <inkml:trace contextRef="#ctx0" brushRef="#br0" timeOffset="-899.571">16437 1345 13043 0 0,'0'0'2808'0'0,"0"0"-260"0"0,0 0-801 0 0,0 0-718 0 0,0 0-591 0 0,0 0-637 0 0,0 0-775 0 0,0 0-785 0 0,0 0-125 0 0,0 0 309 0 0,0 0 673 0 0,0 0 820 0 0,0 0 342 0 0,0 17 72 0 0,16 230 1024 0 0,83 305 10 0 0,-90-496-1245 0 0,2-1 0 0 0,3 0 0 0 0,3-1 0 0 0,1 0 0 0 0,21 38-121 0 0,-32-78 104 0 0,0 0 0 0 0,1-1 0 0 0,0 0 0 0 0,1 0 0 0 0,0-1 0 0 0,1 0 0 0 0,1-1 0 0 0,0 0 0 0 0,0 0 0 0 0,1-2 0 0 0,1 1 0 0 0,-1-1 0 0 0,2-1 1 0 0,-1-1-1 0 0,1 1 0 0 0,0-2 0 0 0,0 0 0 0 0,1-1 0 0 0,-1 0 0 0 0,1-2 0 0 0,1 1 0 0 0,-1-2 0 0 0,9 1-104 0 0,-14-1 47 0 0,1 0 1 0 0,-1-1-1 0 0,1 0 1 0 0,0-1-1 0 0,-1 0 1 0 0,1 0-1 0 0,0-1 1 0 0,-1-1-1 0 0,1 0 1 0 0,-1 0-1 0 0,0-1 1 0 0,0 0-1 0 0,0-1 1 0 0,0 0-1 0 0,0-1 1 0 0,-1 0-1 0 0,0 0 1 0 0,0-1-1 0 0,0 0 1 0 0,-1-1 0 0 0,1 1-1 0 0,-2-2 1 0 0,1 1-1 0 0,-1-1 1 0 0,0 0-1 0 0,-1-1 1 0 0,0 0-1 0 0,0 0 1 0 0,-1 0-1 0 0,0-1 1 0 0,-1 1-1 0 0,0-1 1 0 0,0 0-1 0 0,-1 0 1 0 0,0-1-48 0 0,-2 4-61 0 0,-1-1 0 0 0,1 1 0 0 0,-1 0 0 0 0,-1-1-1 0 0,1 1 1 0 0,-1 0 0 0 0,0 0 0 0 0,-1 0 0 0 0,0 0 0 0 0,0 0 0 0 0,-1 0 0 0 0,1 0 0 0 0,-2 1 0 0 0,1-1 0 0 0,-1 1 0 0 0,0 0 0 0 0,0 0 0 0 0,0 0 0 0 0,-1 0 0 0 0,0 1 0 0 0,0 0 0 0 0,0 0 0 0 0,-1 0 0 0 0,0 1-1 0 0,0 0 1 0 0,0 0 0 0 0,0 0 0 0 0,-1 1 0 0 0,1 0 0 0 0,-1 0 0 0 0,0 0 0 0 0,0 1 0 0 0,0 0 0 0 0,0 1 0 0 0,0 0 0 0 0,-7-1 61 0 0,11 5 9 0 0,-1 0 1 0 0,1 1-1 0 0,0-1 0 0 0,0 1 1 0 0,0-1-1 0 0,1 1 1 0 0,-1 0-1 0 0,1 0 0 0 0,0 0 1 0 0,0 1-1 0 0,0-1 1 0 0,1 0-1 0 0,-1 1 0 0 0,1-1 1 0 0,0 1-1 0 0,1-1 0 0 0,-1 1 1 0 0,1 0-1 0 0,0-1 1 0 0,0 1-1 0 0,0-1 0 0 0,0 1 1 0 0,1 0-1 0 0,0-1 1 0 0,0 1-1 0 0,0-1 0 0 0,2 3-9 0 0,6 9 145 0 0,1-1 1 0 0,1 0-1 0 0,0 0 0 0 0,1-2 0 0 0,0 1 0 0 0,1-1 0 0 0,1-1 0 0 0,0-1 0 0 0,1 0 1 0 0,0 0-1 0 0,1-1 0 0 0,0-1 0 0 0,0-1 0 0 0,1-1 0 0 0,0 0 0 0 0,0-1 1 0 0,17 4-146 0 0,44 16 59 0 0,0-2 1 0 0,2-5 0 0 0,0-2 0 0 0,10-3-60 0 0,48 2-3746 0 0,0-6-5516 0 0,-108-10-665 0 0</inkml:trace>
  <inkml:trace contextRef="#ctx0" brushRef="#br0" timeOffset="9791.522">2465 8151 17004 0 0,'0'0'1480'0'0,"0"0"-228"0"0,0 0-393 0 0,0 0-470 0 0,0 0-485 0 0,0 0-642 0 0,0 0-829 0 0,0 0-367 0 0,0 0 212 0 0,0 0 581 0 0,0 0 857 0 0,0 0 574 0 0,0 0 149 0 0,-3 15-18 0 0,-2 448 1148 0 0,5-267-1223 0 0,0-162 6620 0 0,10-699-7229 0 0,-11 655 189 0 0,1 2-7 0 0,-1 1-1 0 0,1 0 1 0 0,0 0-1 0 0,0-1 1 0 0,1 1-1 0 0,0 0 1 0 0,0 0-1 0 0,1 0 1 0 0,0 0-1 0 0,0 0 1 0 0,0 0-1 0 0,1 0 1 0 0,0 1-1 0 0,4-7 82 0 0,-3 13-167 0 0,-1-1-1 0 0,1 1 1 0 0,0 1-1 0 0,-1-1 1 0 0,1 0-1 0 0,-1 1 0 0 0,1-1 1 0 0,-1 1-1 0 0,0 0 1 0 0,1 0-1 0 0,-1 1 1 0 0,0-1-1 0 0,1 1 1 0 0,-1-1-1 0 0,0 1 0 0 0,0 0 1 0 0,0 0-1 0 0,-1 1 1 0 0,1-1-1 0 0,0 0 1 0 0,-1 1-1 0 0,0 0 1 0 0,1-1-1 0 0,-1 1 0 0 0,0 0 1 0 0,-1 0-1 0 0,1 1 168 0 0,2 0-97 0 0,116 143-16 0 0,-97-113 235 0 0,2-1 1 0 0,1-1-1 0 0,2-1 1 0 0,0-1-1 0 0,3-2 0 0 0,0-1 1 0 0,1-1-1 0 0,2-2 1 0 0,2 0-123 0 0,-24-18 107 0 0,0 0 0 0 0,1-1 0 0 0,0-1 0 0 0,0 0 0 0 0,0 0 0 0 0,0-1 0 0 0,1-1 0 0 0,-1 0 0 0 0,1-1 0 0 0,-1 0 0 0 0,1-1 0 0 0,0-1 0 0 0,-1 0 0 0 0,1-1 0 0 0,-1 0 0 0 0,1-1 0 0 0,-1-1 0 0 0,0 0 0 0 0,-1-1 0 0 0,1 0 0 0 0,-1-1 0 0 0,0 0 0 0 0,0-1 0 0 0,0 0 0 0 0,-1-1 0 0 0,0-1 0 0 0,-1 1 0 0 0,0-2 0 0 0,0 1 0 0 0,5-8-107 0 0,3-1 96 0 0,-1 0 1 0 0,0-1 0 0 0,-2-1-1 0 0,0 0 1 0 0,-1-1 0 0 0,-1 0-1 0 0,-1-1 1 0 0,-2-1 0 0 0,0 0 0 0 0,-1 0-1 0 0,-1-1 1 0 0,-1 0 0 0 0,-1-1-1 0 0,-1 1 1 0 0,-2-1 0 0 0,0-7-97 0 0,-3 32-431 0 0,0 0-351 0 0,1 35-2250 0 0,52 355 4105 0 0,-47-208-670 0 0,-4-179-416 0 0,-1-1 0 0 0,0 1 0 0 0,1-1 0 0 0,-1 1 0 0 0,1-1 0 0 0,0 0 0 0 0,-1 1 0 0 0,1-1 0 0 0,0 0 0 0 0,0 0 0 0 0,1-1 0 0 0,-1 1 0 0 0,0 0 0 0 0,1-1 0 0 0,-1 1 0 0 0,1-1 0 0 0,-1 0 0 0 0,1 0 0 0 0,0 0 0 0 0,0 0 0 0 0,-1 0 0 0 0,1 0 0 0 0,0-1 0 0 0,0 1 0 0 0,0-1 0 0 0,0 0 0 0 0,-1 0 0 0 0,1 0 0 0 0,0-1 0 0 0,0 1 0 0 0,0 0 0 0 0,1-1 13 0 0,52-7-2909 0 0,-9-4-3632 0 0,-40 10 4794 0 0,11-2-7051 0 0</inkml:trace>
  <inkml:trace contextRef="#ctx0" brushRef="#br0" timeOffset="10244.617">4409 8231 11538 0 0,'0'0'1018'0'0,"0"0"-361"0"0,0 0-298 0 0,0 0-229 0 0,0 0-168 0 0,0 0-68 0 0,0 0 27 0 0,0 0 168 0 0,0 0 269 0 0,0 0 171 0 0,0 0 74 0 0,0 0 1 0 0,15 26-33 0 0,43 82-58 0 0,-38-7 453 0 0,-21-76-734 0 0,-1-17-143 0 0,1-1 1 0 0,1 0 0 0 0,-1 1-1 0 0,1-1 1 0 0,0 0-1 0 0,1 1 1 0 0,0-1-1 0 0,0 0 1 0 0,0 0-1 0 0,1 1 1 0 0,0-1-1 0 0,1 0 1 0 0,-1-1 0 0 0,1 1-1 0 0,1 0 1 0 0,-1-1-1 0 0,1 0 1 0 0,0 1-1 0 0,1-2 1 0 0,-1 1-1 0 0,1 0 1 0 0,0-1 0 0 0,1 0-1 0 0,-1 0 1 0 0,1-1-1 0 0,0 1 1 0 0,0-1-1 0 0,0-1 1 0 0,1 1-1 0 0,-1-1 1 0 0,1 0 0 0 0,0 0-1 0 0,6 1-89 0 0,16 1 183 0 0,-1-1-1 0 0,1-2 1 0 0,1 0-1 0 0,-1-2 1 0 0,0-1-1 0 0,0-2 1 0 0,0 0-1 0 0,-1-2 1 0 0,1-2-1 0 0,-1 0 1 0 0,0-2-1 0 0,-1-1 1 0 0,0-1 0 0 0,-1-1-1 0 0,9-6-182 0 0,-24 10 49 0 0,-1-1-1 0 0,1 0 1 0 0,-1 0-1 0 0,-1-1 1 0 0,0-1 0 0 0,0 1-1 0 0,-1-1 1 0 0,0-1 0 0 0,-1 0-1 0 0,0 0 1 0 0,-1 0-1 0 0,-1-1 1 0 0,0 1 0 0 0,0-1-1 0 0,-1-1 1 0 0,-1 1-1 0 0,0-1 1 0 0,-1 1 0 0 0,-1-1-1 0 0,0 0 1 0 0,-1 1 0 0 0,0-1-1 0 0,-1 0 1 0 0,0 0-1 0 0,-1 1 1 0 0,-1-1 0 0 0,0 1-1 0 0,-1 0 1 0 0,-1 0-1 0 0,0 0 1 0 0,-2-3-49 0 0,-12-23-22 0 0,-1 1 0 0 0,-2 0 0 0 0,-2 2-1 0 0,-2 1 1 0 0,-1 1 0 0 0,-1 1 0 0 0,-2 1 0 0 0,-3 0 22 0 0,33 32-85 0 0,0 1 0 0 0,0-1 0 0 0,0 1 1 0 0,0-1-1 0 0,0 0 0 0 0,0 1 1 0 0,-1-1-1 0 0,1 1 0 0 0,0-1 0 0 0,0 1 1 0 0,0-1-1 0 0,0 0 0 0 0,-1 1 0 0 0,1-1 1 0 0,0 0-1 0 0,0 1 0 0 0,-1-1 0 0 0,1 0 1 0 0,0 1-1 0 0,-1-1 0 0 0,1 0 0 0 0,0 1 1 0 0,-1-1-1 0 0,1 0 0 0 0,0 0 1 0 0,-1 1-1 0 0,1-1 0 0 0,-1 0 0 0 0,1 0 1 0 0,-1 0-1 0 0,1 0 0 0 0,0 0 0 0 0,-1 0 1 0 0,1 0-1 0 0,-1 1 0 0 0,1-1 0 0 0,-1 0 1 0 0,1 0-1 0 0,0-1 0 0 0,-1 1 1 0 0,1 0-1 0 0,-1 0 0 0 0,1 0 0 0 0,-1 0 1 0 0,1 0-1 0 0,0 0 0 0 0,-1-1 85 0 0,18 44-653 0 0,79 70-229 0 0,-16-56-6284 0 0,-51-39-3029 0 0</inkml:trace>
  <inkml:trace contextRef="#ctx0" brushRef="#br0" timeOffset="10825.713">6359 7898 6217 0 0,'0'0'2241'0'0,"0"0"-175"0"0,0 0-253 0 0,0 0-232 0 0,0 0-328 0 0,0 0-475 0 0,0 0-557 0 0,0 0-380 0 0,0 0-125 0 0,0 0 34 0 0,0 0 164 0 0,0 0 156 0 0,0 0 78 0 0,-10 23 72 0 0,-30 77 53 0 0,46-27 189 0 0,0-59-352 0 0,27 73 423 0 0,88 187 712 0 0,-87-231-408 0 0,-33-42-110 0 0,-1-1 327 0 0,-32-30 1641 0 0,-99-81-3828 0 0,112 101 1127 0 0,1-1 0 0 0,1-1 0 0 0,0-1 0 0 0,1 0 0 0 0,0-1 1 0 0,1-1-1 0 0,0 0 0 0 0,1-1 0 0 0,1-1 0 0 0,1 0 0 0 0,0 0 0 0 0,1-1 0 0 0,1-1 0 0 0,1 0 0 0 0,0 0 1 0 0,2-1-1 0 0,0 0 0 0 0,1 0 0 0 0,1-1 0 0 0,1 1 0 0 0,1-1 0 0 0,0-12 6 0 0,4 28-64 0 0,0 0-1 0 0,0 0 1 0 0,0 0-1 0 0,1 0 1 0 0,0 0-1 0 0,0 0 1 0 0,0 0-1 0 0,0 1 1 0 0,1-1-1 0 0,0 1 1 0 0,0-1-1 0 0,0 1 1 0 0,0 0 0 0 0,1 0-1 0 0,0 1 1 0 0,-1-1-1 0 0,1 1 1 0 0,1-1-1 0 0,-1 1 1 0 0,0 1-1 0 0,1-1 1 0 0,0 1-1 0 0,-1-1 1 0 0,1 1-1 0 0,0 1 1 0 0,4-2 64 0 0,138-24-847 0 0,-63 25 854 0 0,0 5 0 0 0,-1 3 0 0 0,1 4 0 0 0,-2 3 0 0 0,0 4 0 0 0,0 4-1 0 0,-2 3 1 0 0,-1 3 0 0 0,-1 4 0 0 0,28 18-7 0 0,-82-38-47 0 0,-1 1 0 0 0,0 1 0 0 0,-1 1 0 0 0,0 1-1 0 0,-1 1 1 0 0,-1 1 0 0 0,9 10 47 0 0,-23-22 9 0 0,-1 1 0 0 0,0 0 0 0 0,0 0 0 0 0,0 0 0 0 0,-1 1 0 0 0,0-1-1 0 0,-1 1 1 0 0,1 0 0 0 0,-1 1 0 0 0,0-1 0 0 0,-1 0 0 0 0,0 1 0 0 0,0-1 0 0 0,-1 1 0 0 0,0 0 0 0 0,0 0 0 0 0,0-1 0 0 0,-1 1 0 0 0,-1 0-1 0 0,1 0 1 0 0,-1 0 0 0 0,0-1 0 0 0,-1 1 0 0 0,0-1 0 0 0,0 1 0 0 0,-1-1 0 0 0,-2 4-9 0 0,-7 8 159 0 0,-2-1 0 0 0,0-1-1 0 0,-1-1 1 0 0,-1 0 0 0 0,0-1 0 0 0,-2 0-1 0 0,1-1 1 0 0,-2-2 0 0 0,1 1 0 0 0,-2-2 0 0 0,1-1-1 0 0,-2 0 1 0 0,1-2 0 0 0,-1 0 0 0 0,-1-1-1 0 0,-15 3-158 0 0,-118 28 40 0 0,-2-6-1 0 0,0-6 0 0 0,-2-8 0 0 0,-1-7 0 0 0,1-6 0 0 0,-67-11-39 0 0,147 6-647 0 0,17 1-2913 0 0,21 4-6776 0 0,27-2 2145 0 0</inkml:trace>
  <inkml:trace contextRef="#ctx0" brushRef="#br0" timeOffset="8071.965">9907 4344 20436 0 0,'0'0'-94'0'0,"0"0"-718"0"0,0 0-639 0 0,0 0-194 0 0,0 0 278 0 0,0 0 747 0 0,0 0 572 0 0,0 0 196 0 0,3 41 93 0 0,9 132 54 0 0,51 920 2689 0 0,-63-1086-2976 0 0,2 43 27 0 0,2 0 0 0 0,2 0 1 0 0,2 0-1 0 0,2-1 0 0 0,3 0 1 0 0,1-1-1 0 0,3-1 0 0 0,15 31-35 0 0,14-27 455 0 0,-46-51-179 0 0,0 0-125 0 0,-16-14-3916 0 0,4 3-1980 0 0,6 4-3984 0 0</inkml:trace>
  <inkml:trace contextRef="#ctx0" brushRef="#br0" timeOffset="8251.423">9920 5232 18348 0 0,'0'0'1416'0'0,"0"0"-1040"0"0,0 0-240 0 0,0 0-296 0 0,0 0-144 0 0,221-84 24 0 0,-166 84 96 0 0,4 8-8 0 0,-3 3-56 0 0,-7 6-360 0 0,3 0-672 0 0,-9 2-761 0 0,-3 0-791 0 0,-5 2-361 0 0,-14-5 496 0 0,-6-7-3560 0 0</inkml:trace>
  <inkml:trace contextRef="#ctx0" brushRef="#br0" timeOffset="8638.807">10648 6043 4273 0 0,'0'0'1528'0'0,"0"0"154"0"0,0 0 116 0 0,0 0-53 0 0,0 0-78 0 0,0 0-170 0 0,0 0-252 0 0,0 0-232 0 0,37 21-173 0 0,117 64-109 0 0,-63-62 329 0 0,-72-24-730 0 0,11-2-36 0 0,0-1-1 0 0,1-2 0 0 0,-1-1 0 0 0,-1-1 1 0 0,0-1-1 0 0,0-2 0 0 0,-1-1 0 0 0,0-1 0 0 0,-1-1 1 0 0,-1-2-1 0 0,0-1 0 0 0,-1 0 0 0 0,-1-2 0 0 0,10-10-293 0 0,-30 26 8 0 0,0 1 0 0 0,0-1 0 0 0,-1 0 0 0 0,1-1 0 0 0,-1 1 0 0 0,0 0 0 0 0,0-1 0 0 0,0 0 0 0 0,0 0 0 0 0,-1 0 0 0 0,1 0 0 0 0,-1 0 0 0 0,0 0 0 0 0,0-1 0 0 0,-1 1 0 0 0,1-1 0 0 0,-1 1 0 0 0,0-1 0 0 0,0 0 0 0 0,-1 1 0 0 0,1-1 0 0 0,-1 0 0 0 0,0 0 0 0 0,0 1 0 0 0,-1-1 0 0 0,1 0 0 0 0,-1 1 0 0 0,0-1 0 0 0,0 0 0 0 0,-1 1 0 0 0,1-1 0 0 0,-1 1 0 0 0,0 0 0 0 0,0-1 0 0 0,-1 1 0 0 0,1 0 0 0 0,-1 1 0 0 0,0-1 0 0 0,0 0 0 0 0,0 1 0 0 0,-1-1 0 0 0,1 1 0 0 0,-1 0 0 0 0,0 0 0 0 0,1 0 0 0 0,-2 1-8 0 0,-18-9-123 0 0,-1 1 0 0 0,0 1 0 0 0,0 1 0 0 0,-1 2-1 0 0,0 0 1 0 0,0 2 0 0 0,0 0 0 0 0,-1 2 0 0 0,1 1 0 0 0,-1 1-1 0 0,1 1 1 0 0,-1 1 0 0 0,1 2 0 0 0,0 0 0 0 0,0 2-1 0 0,-4 1 124 0 0,14-4-52 0 0,1 1 0 0 0,-1 0 0 0 0,1 1-1 0 0,0 0 1 0 0,0 1 0 0 0,0 1 0 0 0,1 0 0 0 0,0 1-1 0 0,0 0 1 0 0,1 1 0 0 0,0 0 0 0 0,1 1-1 0 0,0 1 1 0 0,0 0 0 0 0,1 0 0 0 0,1 1-1 0 0,0 0 1 0 0,0 0 0 0 0,1 1 0 0 0,1 0 0 0 0,0 1-1 0 0,1 0 1 0 0,0 0 0 0 0,1 0 0 0 0,1 1-1 0 0,0-1 1 0 0,1 1 0 0 0,1 0 0 0 0,0 0 0 0 0,1 0-1 0 0,1 6 53 0 0,5-12 60 0 0,1 0 0 0 0,1 0 0 0 0,-1-1 0 0 0,1 0 0 0 0,1 0 0 0 0,-1-1 0 0 0,1 1 0 0 0,1-2 0 0 0,-1 1 0 0 0,1-1 0 0 0,0-1 0 0 0,0 0 0 0 0,1 0 0 0 0,0 0 0 0 0,0-1 0 0 0,0-1 0 0 0,0 0 0 0 0,1 0-1 0 0,-1-1 1 0 0,1 0 0 0 0,-1-1 0 0 0,1 0 0 0 0,6-1-60 0 0,488 14 2113 0 0,-144 75-3265 0 0,-359-89 1091 0 0,73-5-3956 0 0,-30-16-5234 0 0,-34 13-52 0 0</inkml:trace>
  <inkml:trace contextRef="#ctx0" brushRef="#br0" timeOffset="8891.556">11251 5152 24165 0 0,'0'0'1112'0'0,"0"0"-407"0"0,0 0-465 0 0,0 0-376 0 0,0 0-144 0 0,0 0-17 0 0,0 0 193 0 0,0 0 48 0 0,238 24-16 0 0,-171 1 0 0 0,4 2-136 0 0,3 3-216 0 0,-2 1-344 0 0,1 3-488 0 0,1 0-913 0 0,-4 3-1703 0 0,-18-11-2650 0 0,-18-7-3464 0 0</inkml:trace>
  <inkml:trace contextRef="#ctx0" brushRef="#br0" timeOffset="4458.713">2501 5369 2096 0 0,'0'0'1091'0'0,"0"0"-301"0"0,0 0-161 0 0,0 0 9 0 0,0 0 69 0 0,0 0 115 0 0,0 0 108 0 0,0 0 56 0 0,0 0 51 0 0,0 0-43 0 0,0 0-80 0 0,-3-11-144 0 0,0-3 664 0 0,-5-11-4970 0 0,5 66 302 0 0,32 250 5319 0 0,-15 488 306 0 0,-15-745-2416 0 0,-1-2 3625 0 0,0-49 4662 0 0,-5-10-5655 0 0,-2-19-3374 0 0,12-118 687 0 0,-1 141 22 0 0,2-1-1 0 0,0 1 1 0 0,2 1-1 0 0,0-1 1 0 0,1 1-1 0 0,2 0 1 0 0,0 0-1 0 0,1 1 1 0 0,7-8 58 0 0,19-18-70 0 0,3 2 0 0 0,1 2 1 0 0,2 2-1 0 0,2 1 0 0 0,2 3 1 0 0,1 1-1 0 0,2 3 0 0 0,1 1 1 0 0,2 3-1 0 0,0 3 0 0 0,2 1 1 0 0,1 3-1 0 0,3 2 70 0 0,67-13-1176 0 0,-111 93-284 0 0,-14-54 1389 0 0,-4 125-2217 0 0,0-84-1902 0 0,3 0-3850 0 0,1-35 1556 0 0</inkml:trace>
  <inkml:trace contextRef="#ctx0" brushRef="#br0" timeOffset="5506.743">3411 6340 13539 0 0,'0'0'945'0'0,"0"0"-858"0"0,0 0-1104 0 0,0 0-373 0 0,0 0 254 0 0,0 0 621 0 0,0 0 778 0 0,0 0 435 0 0,0 0 83 0 0,0 0-93 0 0,0 0-119 0 0,0 0-93 0 0,33 6-10 0 0,107 18 5 0 0,43-21 1109 0 0,-153-6-1364 0 0,-1-2-1 0 0,1-2 1 0 0,-2 0 0 0 0,1-2 0 0 0,-1-1 0 0 0,0-1-1 0 0,-1-2 1 0 0,0-1 0 0 0,-1 0 0 0 0,-1-2 0 0 0,-1-1-1 0 0,0-1 1 0 0,-1-1 0 0 0,-1-1 0 0 0,0-1 0 0 0,17-23-216 0 0,-34 36-15 0 0,0 1 1 0 0,0-1 0 0 0,-1 1 0 0 0,0-1 0 0 0,0-1 0 0 0,-1 1-1 0 0,0 0 1 0 0,0-1 0 0 0,-1 0 0 0 0,0 1 0 0 0,0-1-1 0 0,-1 0 1 0 0,-1 0 0 0 0,1 0 0 0 0,-1 0 0 0 0,-1 0 0 0 0,0 0-1 0 0,0 0 1 0 0,-1 0 0 0 0,0 1 0 0 0,0-1 0 0 0,-1 1 0 0 0,0-1-1 0 0,-1 1 1 0 0,0 0 0 0 0,0 0 0 0 0,0 0 0 0 0,-1 1-1 0 0,0-1 1 0 0,-1 1 0 0 0,0 1 0 0 0,0-1 0 0 0,0 1 0 0 0,-1 0-1 0 0,0 0 1 0 0,0 1 0 0 0,-1 0 0 0 0,1 0 0 0 0,-1 0 0 0 0,0 1-1 0 0,0 1 1 0 0,0-1 0 0 0,-1 1 0 0 0,1 1 0 0 0,-1 0-1 0 0,-7-2 15 0 0,3 3-90 0 0,1 0-1 0 0,-1 0 0 0 0,1 1 0 0 0,-1 0 0 0 0,1 1 1 0 0,0 1-1 0 0,-1 0 0 0 0,1 1 0 0 0,0 0 1 0 0,0 1-1 0 0,0 0 0 0 0,1 1 0 0 0,-1 0 0 0 0,1 1 1 0 0,0 0-1 0 0,1 0 0 0 0,0 1 0 0 0,0 1 0 0 0,0 0 1 0 0,1 0-1 0 0,0 1 0 0 0,0 0 0 0 0,1 1 0 0 0,1 0 1 0 0,0 0-1 0 0,0 0 0 0 0,0 1 0 0 0,2 0 0 0 0,-1 1 1 0 0,1-1-1 0 0,1 1 0 0 0,0 0 0 0 0,1 0 0 0 0,0 0 1 0 0,1 0-1 0 0,0 1 0 0 0,1 10 91 0 0,-1-10 28 0 0,1 0 1 0 0,1 0-1 0 0,0 0 0 0 0,1-1 0 0 0,1 1 1 0 0,-1 0-1 0 0,2-1 0 0 0,0 1 0 0 0,1-1 1 0 0,0 0-1 0 0,0 0 0 0 0,2 0 0 0 0,-1 0 1 0 0,1-1-1 0 0,1 0 0 0 0,0 0 0 0 0,1-1 1 0 0,0 0-1 0 0,0 0 0 0 0,1-1 1 0 0,3 2-29 0 0,4 2 149 0 0,0 0 0 0 0,1-1 1 0 0,1-1-1 0 0,0-1 1 0 0,0 0-1 0 0,1-1 1 0 0,0-1-1 0 0,1-1 1 0 0,0-1-1 0 0,0-1 1 0 0,0 0-1 0 0,1-2 0 0 0,-1 0 1 0 0,1-1-1 0 0,0-1 1 0 0,0-1-1 0 0,-1-1 1 0 0,1-1-1 0 0,0-1 1 0 0,-1 0-1 0 0,8-4-149 0 0,-14 4 121 0 0,0 0-1 0 0,1-1 1 0 0,-2-1-1 0 0,1 0 1 0 0,0-1-1 0 0,-1-1 1 0 0,0 0-1 0 0,-1-1 1 0 0,1 0-1 0 0,-1-1 1 0 0,-1 0 0 0 0,0-1-1 0 0,0 0 1 0 0,-1 0-1 0 0,0-1 1 0 0,-1-1-1 0 0,0 0 1 0 0,-1 0-1 0 0,-1-1 1 0 0,1 0-1 0 0,-2 0 1 0 0,0 0-1 0 0,-1-1 1 0 0,0 0 0 0 0,-1 0-1 0 0,0-1 1 0 0,-2 1-1 0 0,1-1 1 0 0,-2 1-1 0 0,0-4-120 0 0,-1-3 17 0 0,-2 1 0 0 0,0-1-1 0 0,-2 1 1 0 0,0 0 0 0 0,-1 0-1 0 0,-1 0 1 0 0,-1 0 0 0 0,-1 1-1 0 0,0 0 1 0 0,-1 1 0 0 0,-2 0-1 0 0,-10-15-16 0 0,50 62-6758 0 0,75 37 6962 0 0,384 194 513 0 0,-485-259-708 0 0,1-1 0 0 0,-1 1 0 0 0,0 0 0 0 0,0 0 1 0 0,0 0-1 0 0,0 1 0 0 0,0-1 0 0 0,-1 1 0 0 0,1-1 0 0 0,0 1 0 0 0,-1 0 0 0 0,1 0 0 0 0,-1 0 0 0 0,1 0 1 0 0,-1 1-1 0 0,0-1 0 0 0,0 1 0 0 0,0-1 0 0 0,0 1 0 0 0,-1 0 0 0 0,1 0 0 0 0,-1 0 0 0 0,0 0 0 0 0,1 0 0 0 0,-1 0 1 0 0,-1 0-1 0 0,1 0 0 0 0,0 0 0 0 0,-1 0 0 0 0,1 0 0 0 0,-1 1 0 0 0,0-1 0 0 0,0 0 0 0 0,-1 0 0 0 0,1 0 1 0 0,0 1-1 0 0,-1-1 0 0 0,0 0 0 0 0,0 0 0 0 0,0 0 0 0 0,0 0 0 0 0,0 0 0 0 0,-1 0 0 0 0,1 0 0 0 0,-1-1 0 0 0,0 1 1 0 0,0 0-1 0 0,0-1 0 0 0,0 1 0 0 0,-1-1-9 0 0,-26 12 249 0 0,-1-2 1 0 0,0-1 0 0 0,-1-2-1 0 0,0-1 1 0 0,0-1-1 0 0,-1-2 1 0 0,1-1-1 0 0,-1-1 1 0 0,0-2 0 0 0,0-2-1 0 0,0 0 1 0 0,-12-4-250 0 0,19 4 100 0 0,-84-21 654 0 0,154-28-2176 0 0,251-121 394 0 0,-162 103 989 0 0,192-125 1990 0 0,-306 266-2824 0 0,-20-60 909 0 0,0-1 0 0 0,2 1 0 0 0,0-1 0 0 0,0 1 1 0 0,1-1-1 0 0,0 1 0 0 0,1-1 0 0 0,1 0 0 0 0,0-1 0 0 0,0 1 0 0 0,1-1 1 0 0,1 0-1 0 0,0 0 0 0 0,0-1 0 0 0,1 0 0 0 0,0 0 0 0 0,1-1 1 0 0,0 0-1 0 0,1-1 0 0 0,-1 0 0 0 0,2 0 0 0 0,-1-1 0 0 0,1 0 0 0 0,0-1 1 0 0,0 0-1 0 0,1-1 0 0 0,9 3-36 0 0,134 13-953 0 0,-53-26-7308 0 0,-76 1-1018 0 0</inkml:trace>
  <inkml:trace contextRef="#ctx0" brushRef="#br0" timeOffset="5770.664">5403 5213 20620 0 0,'0'0'913'0'0,"0"0"-15"0"0,0 0-87 0 0,0 0-196 0 0,0 0-232 0 0,0 0-166 0 0,0 0-199 0 0,-24-32-224 0 0,-74-97-297 0 0,74 97-358 0 0,33 35 310 0 0,1 0 1 0 0,-1 1-1 0 0,0 0 1 0 0,0 0-1 0 0,-1 0 1 0 0,1 2-1 0 0,-1-1 1 0 0,0 1-1 0 0,0 0 1 0 0,-1 0-1 0 0,1 1 1 0 0,-2 0-1 0 0,1 0 1 0 0,-1 1-1 0 0,4 5 551 0 0,10 9-3446 0 0,4 3-2575 0 0,-5-5 841 0 0</inkml:trace>
  <inkml:trace contextRef="#ctx0" brushRef="#br0" timeOffset="6105.968">6091 6013 17252 0 0,'0'0'880'0'0,"0"0"-68"0"0,0 0-216 0 0,0 0-326 0 0,0 0-220 0 0,0 0-102 0 0,0 0-20 0 0,0 0 62 0 0,0 0 79 0 0,0 0-18 0 0,0 0-179 0 0,0 0-289 0 0,0 0-217 0 0,9-22-56 0 0,31-63 118 0 0,-39 85 563 0 0,-1-1 0 0 0,1 0 0 0 0,-1 0-1 0 0,1 0 1 0 0,-1 1 0 0 0,1-1 0 0 0,-1 0 0 0 0,1 1 0 0 0,-1-1-1 0 0,1 0 1 0 0,0 1 0 0 0,0-1 0 0 0,-1 1 0 0 0,1-1 0 0 0,0 1-1 0 0,0-1 1 0 0,0 1 0 0 0,-1 0 0 0 0,1-1 0 0 0,0 1-1 0 0,0 0 1 0 0,0-1 0 0 0,0 1 0 0 0,0 0 0 0 0,0 0 0 0 0,0 0-1 0 0,-1 0 1 0 0,1 0 0 0 0,0 0 0 0 0,0 0 0 0 0,0 0 0 0 0,0 1-1 0 0,0-1 1 0 0,0 0 0 0 0,0 1 0 0 0,0-1 0 0 0,-1 0 0 0 0,1 1-1 0 0,0-1 1 0 0,0 1 0 0 0,-1-1 0 0 0,1 1 0 0 0,0-1 0 0 0,0 1-1 0 0,-1 0 1 0 0,1-1 0 0 0,-1 1 0 0 0,1 0 0 0 0,0-1 0 0 0,-1 1-1 0 0,0 0 1 0 0,1 0 0 0 0,0 0 9 0 0,3 4-37 0 0,44 32-55 0 0,-1 2 1 0 0,-2 2-1 0 0,-2 2 0 0 0,-2 2 0 0 0,-2 2 0 0 0,23 36 92 0 0,-60-81 70 0 0,0 0-1 0 0,-1 0 0 0 0,1 0 0 0 0,-1 0 0 0 0,1 0 0 0 0,-1 1 0 0 0,1-1 0 0 0,-1 0 0 0 0,0 1 0 0 0,0-1 0 0 0,-1 0 0 0 0,1 1 0 0 0,0-1 0 0 0,-1 1 0 0 0,1 0 0 0 0,-1-1 0 0 0,0 1 0 0 0,0-1 0 0 0,0 1 0 0 0,0-1 0 0 0,0 1 0 0 0,-1 0 0 0 0,1-1 1 0 0,-1 1-1 0 0,1-1 0 0 0,-1 1 0 0 0,0-1 0 0 0,0 0 0 0 0,0 1 0 0 0,-1-1 0 0 0,1 0 0 0 0,0 0 0 0 0,-1 1 0 0 0,0-1 0 0 0,0 0-69 0 0,-241 27 3420 0 0,50-13-3494 0 0,175-12 912 0 0,7 0-3897 0 0,29-3-5200 0 0,-3-4 4211 0 0,-3-1-3518 0 0</inkml:trace>
  <inkml:trace contextRef="#ctx0" brushRef="#br0" timeOffset="6591.224">6864 4824 12683 0 0,'0'0'904'0'0,"0"0"-17"0"0,0 0-122 0 0,0 0-253 0 0,0 0-210 0 0,0 0-313 0 0,0 0-576 0 0,0 0-646 0 0,0 0-64 0 0,0 0 249 0 0,0 0 583 0 0,0 0 711 0 0,4 11 156 0 0,27 98 212 0 0,-4 1 1 0 0,-5 1-1 0 0,-5 1 0 0 0,-4 5-614 0 0,-13-117 1 0 0,22 214 408 0 0,-10-78 12 0 0,6-1 1 0 0,26 92-422 0 0,-41-213 120 0 0,0 1-1 0 0,2 0 1 0 0,0-1 0 0 0,0 0 0 0 0,1 0-1 0 0,1 0 1 0 0,1-1 0 0 0,0 0 0 0 0,0 0-1 0 0,1-1 1 0 0,1 0 0 0 0,0-1-1 0 0,5 5-119 0 0,-13-15 135 0 0,0 0 1 0 0,0 1-1 0 0,0-1 0 0 0,0 0 0 0 0,1 0 0 0 0,-1-1 0 0 0,0 1 0 0 0,1 0 0 0 0,-1-1 0 0 0,0 1 0 0 0,1-1 0 0 0,-1 0 1 0 0,1 0-1 0 0,-1 0 0 0 0,1 0 0 0 0,-1 0 0 0 0,1 0 0 0 0,-1-1 0 0 0,0 1 0 0 0,1-1 0 0 0,-1 0 0 0 0,0 0 0 0 0,1 0 1 0 0,-1 0-1 0 0,0 0 0 0 0,0 0 0 0 0,0 0 0 0 0,1-2-135 0 0,81-83-83 0 0,-79 80 4 0 0,7-13 29 0 0,0-1 1 0 0,-1 0-1 0 0,-2-1 0 0 0,0 0 0 0 0,-1-1 0 0 0,-1 0 1 0 0,-1 0-1 0 0,-1 0 0 0 0,1-16 50 0 0,-5 39-36 0 0,-1-1 0 0 0,0 0 0 0 0,0 1 0 0 0,1-1-1 0 0,-1 0 1 0 0,0 1 0 0 0,1-1 0 0 0,-1 0 0 0 0,0 0 0 0 0,1 0 0 0 0,-1 1 0 0 0,0-1-1 0 0,1 0 1 0 0,-1 0 0 0 0,0 0 0 0 0,1 0 0 0 0,-1 1 0 0 0,1-1 0 0 0,-1 0 0 0 0,1 0 0 0 0,-1 0-1 0 0,0 0 1 0 0,1 0 0 0 0,-1 0 0 0 0,1 0 0 0 0,-1 0 0 0 0,0-1 0 0 0,1 1 0 0 0,-1 0-1 0 0,1 0 1 0 0,-1 0 0 0 0,0 0 0 0 0,1 0 0 0 0,-1-1 0 0 0,0 1 0 0 0,1 0 0 0 0,-1 0-1 0 0,1-1 37 0 0,2 11 186 0 0,2 7-104 0 0,1 0 1 0 0,0-1-1 0 0,1 1 0 0 0,0-1 0 0 0,2-1 0 0 0,0 1 0 0 0,0-1 1 0 0,2-1-1 0 0,0 0 0 0 0,0-1 0 0 0,1 0 0 0 0,1 0 1 0 0,0-1-1 0 0,1-1 0 0 0,0 0 0 0 0,1-1 0 0 0,0-1 1 0 0,0 0-1 0 0,3 0-82 0 0,82 9-138 0 0,-65-21-2534 0 0,-5-6-3759 0 0,-19 3-3322 0 0</inkml:trace>
  <inkml:trace contextRef="#ctx0" brushRef="#br0" timeOffset="6768.617">7401 5493 21397 0 0,'0'0'1216'0'0,"0"0"-264"0"0,0 0-272 0 0,0 0-328 0 0,0 0-368 0 0,0 0-256 0 0,0 0-296 0 0,0 0-104 0 0,0 0 96 0 0,0 0 80 0 0,0 0 152 0 0,0 0-128 0 0,0 0-241 0 0,0 0-367 0 0,-38-105-752 0 0,38 103-985 0 0,2 2-856 0 0,-2 0-5249 0 0</inkml:trace>
  <inkml:trace contextRef="#ctx0" brushRef="#br0" timeOffset="7022.803">6610 5045 16804 0 0,'0'0'1399'0'0,"0"0"-138"0"0,0 0-538 0 0,0 0-684 0 0,0 0-427 0 0,0 0-162 0 0,0 0 139 0 0,0 0 275 0 0,43-12 126 0 0,137-36 11 0 0,-4 36 3 0 0,195 61-252 0 0,-250-18-2548 0 0,-3 4-4061 0 0,-79-23-1978 0 0</inkml:trace>
  <inkml:trace contextRef="#ctx0" brushRef="#br0" timeOffset="7291.389">8142 5595 15419 0 0,'0'0'-1105'0'0,"0"0"-18"0"0,0 0 480 0 0,0 0 330 0 0,0 0 138 0 0,4 33 122 0 0,15 103 46 0 0,-14-108 368 0 0,1 1 0 0 0,1-1 0 0 0,1 0 0 0 0,2 0 0 0 0,0-1 0 0 0,2-1 0 0 0,1 0 0 0 0,2 0 0 0 0,12 16-361 0 0,-17-25 353 0 0,-8-12-169 0 0,0 1 0 0 0,0-1 0 0 0,0 0 0 0 0,0-1-1 0 0,1 1 1 0 0,0 0 0 0 0,0-1 0 0 0,0 0 0 0 0,1 1 0 0 0,-1-1 0 0 0,1 0 0 0 0,0-1-1 0 0,0 1 1 0 0,0-1 0 0 0,1 0 0 0 0,-1 0 0 0 0,1 0 0 0 0,0-1 0 0 0,0 1 0 0 0,0-1-1 0 0,0 0 1 0 0,0-1 0 0 0,0 1 0 0 0,0-1 0 0 0,1 0 0 0 0,-1 0 0 0 0,0-1 0 0 0,1 1-1 0 0,-1-1 1 0 0,1 0 0 0 0,-1-1 0 0 0,0 0 0 0 0,1 1 0 0 0,-1-2 0 0 0,0 1 0 0 0,1-1-1 0 0,-1 1 1 0 0,0-1 0 0 0,0-1 0 0 0,-1 1 0 0 0,5-3-184 0 0,9-17 236 0 0,-1-1 0 0 0,-2 0 0 0 0,0-1 0 0 0,-1 0 0 0 0,-1-1 0 0 0,-2-1 0 0 0,-1 0 0 0 0,0-1 1 0 0,-2 0-1 0 0,4-26-236 0 0,55-138 10 0 0,-67 189-114 0 0,1 0 0 0 0,0 0 1 0 0,0 0-1 0 0,0 0 0 0 0,0 0 0 0 0,0 0 0 0 0,0 0 1 0 0,1 0-1 0 0,-1 0 0 0 0,1 0 0 0 0,-1 1 0 0 0,1-1 1 0 0,0 1-1 0 0,-1-1 0 0 0,1 1 0 0 0,0 0 0 0 0,0-1 0 0 0,0 1 1 0 0,0 0-1 0 0,0 0 0 0 0,0 1 0 0 0,1-1 0 0 0,-1 0 1 0 0,0 1-1 0 0,0-1 0 0 0,1 1 0 0 0,-1 0 0 0 0,0-1 1 0 0,0 1-1 0 0,1 0 0 0 0,-1 1 0 0 0,2-1 104 0 0,35 33-10589 0 0,-31-23 1685 0 0</inkml:trace>
  <inkml:trace contextRef="#ctx0" brushRef="#br0" timeOffset="7544.218">9179 5696 21717 0 0,'0'0'-234'0'0,"0"0"-518"0"0,0 0-367 0 0,0 0 47 0 0,0 0 421 0 0,0 0 474 0 0,0 0 182 0 0,0 0 56 0 0,0 0 3 0 0,3 37-13 0 0,12 170-11 0 0,-16-202-8 0 0,1 0 0 0 0,0 0 0 0 0,0 1 0 0 0,0-1 0 0 0,0 0 0 0 0,1 0 0 0 0,0 0 0 0 0,0 1 0 0 0,0-1 0 0 0,1 0 0 0 0,-1 0 0 0 0,1-1 0 0 0,0 1 0 0 0,1 0 0 0 0,-1-1 0 0 0,1 1 0 0 0,0-1 0 0 0,0 0 0 0 0,1 0 0 0 0,-1 0 0 0 0,1 0 0 0 0,0 0 0 0 0,0-1-1 0 0,0 0 1 0 0,0 0 0 0 0,0 0 0 0 0,1 0 0 0 0,-1-1 0 0 0,1 1 0 0 0,0-1 0 0 0,0-1 0 0 0,0 1 0 0 0,0-1 0 0 0,0 1 0 0 0,0-1 0 0 0,0-1 0 0 0,0 1 0 0 0,1-1 0 0 0,1 0-32 0 0,16 1-1044 0 0,9-1-1929 0 0,-13-1-2623 0 0,-10-3-3971 0 0</inkml:trace>
  <inkml:trace contextRef="#ctx0" brushRef="#br0" timeOffset="7807.021">8879 4858 14691 0 0,'0'0'8266'0'0,"0"0"-8058"0"0,0 0-240 0 0,0 0-416 0 0,0 0-352 0 0,0 0-217 0 0,0 0-183 0 0,0 0-144 0 0,0 0-368 0 0,0 0-649 0 0,203-165-632 0 0,-168 176-31 0 0,-14-3 399 0 0,-4-1-2984 0 0</inkml:trace>
  <inkml:trace contextRef="#ctx0" brushRef="#br0" timeOffset="11471.335">3990 9987 2905 0 0,'0'0'1903'0'0,"0"0"-78"0"0,0 0 68 0 0,0 0 5 0 0,0 0-23 0 0,0 0-62 0 0,0 0-143 0 0,0 0-162 0 0,0 0-145 0 0,0 0-242 0 0,0 0-251 0 0,0 0-305 0 0,0 0-424 0 0,1-32-447 0 0,3-95-451 0 0,-4 128 699 0 0,1-1 0 0 0,-1 0 0 0 0,0 1 0 0 0,0-1 0 0 0,1 0 0 0 0,-1 0 0 0 0,0 1 0 0 0,0-1 0 0 0,1 0 0 0 0,-1 0 0 0 0,0 0 0 0 0,1 1 0 0 0,-1-1 0 0 0,1 0 0 0 0,-1 0 0 0 0,0 0 0 0 0,1 0 0 0 0,-1 0 0 0 0,0 0 0 0 0,1 0 0 0 0,-1 0 0 0 0,1 0 0 0 0,-1 0 0 0 0,0 0 0 0 0,1 0 1 0 0,-1 0-1 0 0,0 0 0 0 0,1 0 0 0 0,-1 0 0 0 0,1 0 0 0 0,-1 0 0 0 0,0 0 0 0 0,1-1 0 0 0,-1 1 0 0 0,0 0 0 0 0,1 0 0 0 0,-1 0 0 0 0,0-1 0 0 0,1 1 0 0 0,-1 0 0 0 0,0 0 0 0 0,1-1 58 0 0,14 42 209 0 0,12 72 232 0 0,-5 2-1 0 0,-4 1 1 0 0,-6 1 0 0 0,-5-1-1 0 0,-8 113-440 0 0,-11-249 1718 0 0,-1-1-3001 0 0,-25-86-10881 0 0,35 97 10274 0 0,-1-7-4755 0 0</inkml:trace>
  <inkml:trace contextRef="#ctx0" brushRef="#br0" timeOffset="11713.549">3904 9777 12979 0 0,'0'0'2788'0'0,"0"0"-634"0"0,0 0-900 0 0,0 0-637 0 0,0 0-342 0 0,0 0-50 0 0,0 0 75 0 0,0 0 68 0 0,37-13 11 0 0,120-44-77 0 0,-22 36 80 0 0,386 19-275 0 0,-520 4-286 0 0,0-1 0 0 0,0 0-1 0 0,0 1 1 0 0,0-1 0 0 0,0 1 0 0 0,0-1 0 0 0,-1 0-1 0 0,1 1 1 0 0,0 0 0 0 0,-1-1 0 0 0,1 1 0 0 0,-1-1-1 0 0,0 1 1 0 0,1 0 0 0 0,-1-1 0 0 0,0 1 0 0 0,0 0-1 0 0,0-1 1 0 0,0 1 0 0 0,-1 0 0 0 0,1-1 0 0 0,0 1-1 0 0,-1 0 1 0 0,1-1 0 0 0,-1 1 0 0 0,1-1 0 0 0,-1 1-1 0 0,0-1 1 0 0,0 1 0 0 0,1-1 0 0 0,-1 1 0 0 0,0-1-1 0 0,0 0 1 0 0,-1 0 0 0 0,1 1 0 0 0,0-1 0 0 0,0 0-1 0 0,-1 0 1 0 0,1 0 0 0 0,0 0 0 0 0,-1 0 0 0 0,1-1-1 0 0,-1 1 1 0 0,1 0 0 0 0,-1-1 0 0 0,1 1 0 0 0,-1-1-1 0 0,0 1 1 0 0,-1-1 179 0 0,0 3-702 0 0,-17 16-3797 0 0,3-3-3649 0 0</inkml:trace>
  <inkml:trace contextRef="#ctx0" brushRef="#br0" timeOffset="11972.541">3904 10452 21028 0 0,'0'0'1043'0'0,"0"0"-623"0"0,0 0-249 0 0,0 0-11 0 0,33-14 58 0 0,106-43 80 0 0,-102 44-134 0 0,0 1 0 0 0,1 2 0 0 0,0 2-1 0 0,0 1 1 0 0,1 2 0 0 0,25 0-164 0 0,-35 3 38 0 0,-24 1-72 0 0,35-3 1 0 0,1 1 0 0 0,-1 2 0 0 0,1 2 0 0 0,-1 2 1 0 0,30 6 32 0 0,37 34-3466 0 0,-85-24-467 0 0,-9-4-3350 0 0,-6-7-2196 0 0</inkml:trace>
  <inkml:trace contextRef="#ctx0" brushRef="#br0" timeOffset="12407.79">5215 9867 13187 0 0,'0'0'4582'0'0,"0"0"-4192"0"0,0 0-1104 0 0,0 0 127 0 0,0 0 261 0 0,0 0 248 0 0,0 0 73 0 0,0 0-74 0 0,0 0-57 0 0,0 0 21 0 0,32 0 194 0 0,97 3 280 0 0,-128-4-340 0 0,0 1 0 0 0,0 0 0 0 0,0-1 0 0 0,0 1 0 0 0,0 0 0 0 0,1 0 0 0 0,-1-1 0 0 0,0 1 0 0 0,0 0 0 0 0,0 0 0 0 0,0 0 0 0 0,0 0 0 0 0,0 1 0 0 0,0-1 0 0 0,0 0 0 0 0,0 0 0 0 0,0 0 0 0 0,0 1 0 0 0,0-1 0 0 0,0 1 0 0 0,0-1 0 0 0,0 1 0 0 0,0-1 0 0 0,0 1 0 0 0,0 0 0 0 0,-1-1 0 0 0,1 1 1 0 0,0 0-1 0 0,0-1 0 0 0,-1 1 0 0 0,1 0 0 0 0,0 0 0 0 0,-1 0 0 0 0,1 0 0 0 0,-1 0 0 0 0,1 0 0 0 0,-1 0 0 0 0,1 0 0 0 0,-1 0 0 0 0,0 0 0 0 0,0 0 0 0 0,1 0 0 0 0,-1 0 0 0 0,0 0 0 0 0,0 0 0 0 0,0 0 0 0 0,0 0 0 0 0,0 0 0 0 0,0 0 0 0 0,0 0 0 0 0,-1 0 0 0 0,1 0 0 0 0,0 0 0 0 0,-1 1-19 0 0,0 4 196 0 0,-4 67 306 0 0,-3 0 1 0 0,-4-1-1 0 0,-2-1 0 0 0,-4 0 1 0 0,-4 4-503 0 0,-24 106 147 0 0,39-114 393 0 0,7-66-328 0 0,0-1 7 0 0,35 0 456 0 0,347 38-1760 0 0,-382-29-8222 0 0,0-5-954 0 0</inkml:trace>
  <inkml:trace contextRef="#ctx0" brushRef="#br0" timeOffset="13174.597">4984 9998 8538 0 0,'0'0'1800'0'0,"0"0"-95"0"0,0 0-170 0 0,0 0-151 0 0,0 0-121 0 0,0 0-174 0 0,0 0-295 0 0,0 0-410 0 0,0 0-428 0 0,0 0-363 0 0,0 0-128 0 0,0 0 85 0 0,0 0 242 0 0,1 4 284 0 0,-8 200 1885 0 0,-59 251-1749 0 0,63-423-2142 0 0,2-12-2501 0 0,1-1-5784 0 0</inkml:trace>
  <inkml:trace contextRef="#ctx0" brushRef="#br0" timeOffset="13863.712">6152 10082 10274 0 0,'0'0'1654'0'0,"0"0"-326"0"0,0 0-648 0 0,0 0-609 0 0,0 0-384 0 0,0 0-210 0 0,0 0-1 0 0,0 0 186 0 0,0 0 246 0 0,0 0 236 0 0,0 0 222 0 0,0 0 167 0 0,0 0 99 0 0,7 20 12 0 0,39 151 883 0 0,-44 85-260 0 0,-2-257-1735 0 0,2-16-8036 0 0,-2 11 146 0 0</inkml:trace>
  <inkml:trace contextRef="#ctx0" brushRef="#br0" timeOffset="14129.746">5771 10010 17436 0 0,'0'0'1203'0'0,"0"0"-251"0"0,0 0-373 0 0,0 0-299 0 0,0 0-128 0 0,0 0 109 0 0,33-20 105 0 0,109-62 10 0 0,-5 43 158 0 0,-34 25-393 0 0,0 4-1 0 0,1 4 1 0 0,95 8-141 0 0,-74 24-894 0 0,-124-24 577 0 0,-1 0-1 0 0,0 1 1 0 0,1-1 0 0 0,-1 0-1 0 0,0 0 1 0 0,0 0-1 0 0,-1 1 1 0 0,1-1-1 0 0,0 0 1 0 0,-1 0 0 0 0,1 0-1 0 0,-1 1 1 0 0,0-1-1 0 0,1 0 1 0 0,-1 0-1 0 0,0 0 1 0 0,-1 0 0 0 0,1-1-1 0 0,0 1 1 0 0,0 0-1 0 0,-1 0 1 0 0,1-1-1 0 0,-1 1 1 0 0,1 0 0 0 0,-1-1-1 0 0,0 0 1 0 0,0 1-1 0 0,1-1 1 0 0,-1 0-1 0 0,-1 0 318 0 0,0 3-2506 0 0,-7 4-7132 0 0</inkml:trace>
  <inkml:trace contextRef="#ctx0" brushRef="#br0" timeOffset="14730.65">6949 9896 20452 0 0,'0'0'-640'0'0,"0"0"-337"0"0,0 0-122 0 0,0 0 204 0 0,0 0 526 0 0,0 0 370 0 0,0 0 170 0 0,0 0 139 0 0,0 0 133 0 0,11 34 101 0 0,29 111 52 0 0,-36-27 657 0 0,-11-86-931 0 0,-23 226 1305 0 0,30-257-1136 0 0,0-1 199 0 0,0 0 134 0 0,0-31 1036 0 0,13-197-2429 0 0,-15 212 458 0 0,1 0 0 0 0,0-1 0 0 0,1 1 0 0 0,1-1 0 0 0,0 1 0 0 0,1 0 0 0 0,1 0 0 0 0,1 0 1 0 0,0 0-1 0 0,1 1 0 0 0,1-1 0 0 0,0 1 0 0 0,1 0 0 0 0,1 1 0 0 0,0 0 0 0 0,1 0 0 0 0,0 1 0 0 0,1 0 1 0 0,0 0-1 0 0,2 1 0 0 0,-1 0 0 0 0,1 1 0 0 0,1 1 0 0 0,0 0 0 0 0,7-4 111 0 0,-1 7-113 0 0,1 1 0 0 0,0 1 1 0 0,0 1-1 0 0,0 1 0 0 0,1 0 0 0 0,-1 1 0 0 0,1 2 0 0 0,-1 0 1 0 0,1 1-1 0 0,-1 1 0 0 0,1 1 0 0 0,-1 0 0 0 0,0 2 0 0 0,0 0 1 0 0,0 2-1 0 0,-1 0 0 0 0,0 1 0 0 0,0 1 0 0 0,-1 0 0 0 0,0 2 1 0 0,-1 0-1 0 0,0 1 0 0 0,0 1 113 0 0,-14-10-9 0 0,1 1 1 0 0,-1-1-1 0 0,0 1 1 0 0,0 0-1 0 0,0-1 1 0 0,0 1-1 0 0,-1 1 1 0 0,1-1-1 0 0,-1 0 1 0 0,0 1-1 0 0,0-1 1 0 0,-1 1-1 0 0,1-1 1 0 0,-1 1-1 0 0,0 0 1 0 0,0-1-1 0 0,-1 1 1 0 0,0 0-1 0 0,1 0 1 0 0,-2 0-1 0 0,1-1 1 0 0,0 1-1 0 0,-1 0 1 0 0,0 0-1 0 0,0-1 1 0 0,0 1-1 0 0,-1 0 1 0 0,0-1-1 0 0,0 1 1 0 0,0-1-1 0 0,0 0 1 0 0,-1 0-1 0 0,1 0 1 0 0,-1 0-1 0 0,0 0 1 0 0,0 0-1 0 0,-1-1 1 0 0,1 1-1 0 0,-1-1 0 0 0,1 0 1 0 0,-1 0-1 0 0,-4 2 9 0 0,-27 15 121 0 0,-1-1-1 0 0,-1-2 0 0 0,0-2 0 0 0,-1-1 0 0 0,-1-2 1 0 0,0-2-1 0 0,0-1 0 0 0,-30 2-120 0 0,-82 22 123 0 0,151-33-120 0 0,-85 33-384 0 0,84-32 370 0 0,-1 0 0 0 0,1 0 0 0 0,0 0 0 0 0,-1 0 0 0 0,1 0 0 0 0,0 1 0 0 0,0-1 0 0 0,0 0 0 0 0,0 1 0 0 0,0-1 0 0 0,0 1 0 0 0,0-1 0 0 0,0 1 0 0 0,1-1 0 0 0,-1 1 0 0 0,0-1 0 0 0,1 1 0 0 0,0 0 1 0 0,-1 0-1 0 0,1-1 0 0 0,0 1 0 0 0,0 0 0 0 0,0-1 0 0 0,0 1 0 0 0,0 0 0 0 0,0 0 0 0 0,1-1 0 0 0,-1 1 0 0 0,0 0 0 0 0,1-1 0 0 0,-1 1 0 0 0,1-1 0 0 0,0 1 0 0 0,0 0 0 0 0,-1-1 0 0 0,1 0 0 0 0,0 1 0 0 0,0-1 0 0 0,0 1 0 0 0,1-1 0 0 0,-1 0 1 0 0,0 0-1 0 0,0 0 0 0 0,1 0 0 0 0,-1 0 0 0 0,1 0 0 0 0,-1 0 0 0 0,1 0 0 0 0,0 0 11 0 0,33 22 211 0 0,1-1 1 0 0,0-2 0 0 0,2-2-1 0 0,0-1 1 0 0,1-2-1 0 0,1-2 1 0 0,0-1-1 0 0,0-2 1 0 0,1-2-1 0 0,30 1-211 0 0,-32-1 85 0 0,326 43 1396 0 0,-380-60-6937 0 0,9 5 40 0 0,0 0-5240 0 0</inkml:trace>
  <inkml:trace contextRef="#ctx0" brushRef="#br0" timeOffset="15593.69">8458 9835 8874 0 0,'0'0'2122'0'0,"0"0"-1155"0"0,0 0-826 0 0,0 0-224 0 0,0 0 53 0 0,0 0 40 0 0,0 0 64 0 0,0 0 172 0 0,0 0 221 0 0,0 0 193 0 0,0 0 130 0 0,3 35 53 0 0,7 111-51 0 0,-10-142-741 0 0,0 1 0 0 0,0 0 0 0 0,0-1 0 0 0,-1 1 0 0 0,0-1 0 0 0,0 1 0 0 0,0 0 0 0 0,0-1 0 0 0,-1 0 0 0 0,1 1 0 0 0,-1-1 0 0 0,0 0 0 0 0,0 0 0 0 0,-1 0 0 0 0,0 0 0 0 0,1 0 0 0 0,-1 0 0 0 0,0-1 0 0 0,-1 0 0 0 0,1 1 0 0 0,-3 0-51 0 0,-8 11 214 0 0,-43 49 475 0 0,-224 224 840 0 0,276-284-1943 0 0,-14 11 1999 0 0,22-24 287 0 0,492-606-2732 0 0,-414 498 1171 0 0,-53 171-2583 0 0,-15 3 2370 0 0,1-1 1 0 0,4-1-1 0 0,1 0 1 0 0,3-1-1 0 0,2-1 1 0 0,3-1-1 0 0,1-2 1 0 0,3-1 0 0 0,2-1-1 0 0,11 10-98 0 0,-36-49 90 0 0,0 0 0 0 0,0-1 0 0 0,0 1 0 0 0,1-2 0 0 0,0 1 0 0 0,1-1 1 0 0,-1-1-1 0 0,1 1 0 0 0,1-2 0 0 0,-1 1 0 0 0,1-1 0 0 0,0-1 0 0 0,0 0 0 0 0,1-1 0 0 0,6 1-90 0 0,-17-4 464 0 0,-1 0 186 0 0,-25-12 1526 0 0,0-1-2232 0 0,-2 2 0 0 0,0 0 0 0 0,0 2 0 0 0,-1 0 0 0 0,0 2 0 0 0,0 1 0 0 0,-1 2 0 0 0,0 1 0 0 0,0 1 0 0 0,-20 1 56 0 0,43 1 1 0 0,-18-2-11 0 0,-5-3-40 0 0,0 2-1 0 0,0 0 0 0 0,0 2 1 0 0,-1 1-1 0 0,1 2 0 0 0,0 1 1 0 0,0 1-1 0 0,0 1 1 0 0,1 2-1 0 0,0 0 0 0 0,0 2 1 0 0,1 2-1 0 0,0 0 0 0 0,-25 15 51 0 0,25 26-4259 0 0,59-26-7088 0 0,-18-20 3007 0 0</inkml:trace>
  <inkml:trace contextRef="#ctx0" brushRef="#br0" timeOffset="15901.502">9768 9821 15195 0 0,'0'0'554'0'0,"0"0"-912"0"0,0 0-378 0 0,0 0 224 0 0,0 0 525 0 0,0 0 443 0 0,0 0 150 0 0,0 0 3 0 0,3 36-42 0 0,15 233 747 0 0,-17-240-1081 0 0,-2 13 82 0 0,3 0 1 0 0,1 0-1 0 0,2 0 0 0 0,2-1 1 0 0,10 33-316 0 0,-19-98 900 0 0,3-9-3869 0 0,0-17-6333 0 0,-3 34 1155 0 0</inkml:trace>
  <inkml:trace contextRef="#ctx0" brushRef="#br0" timeOffset="16341.652">9204 9728 12667 0 0,'0'0'3032'0'0,"0"0"-596"0"0,0 0-844 0 0,0 0-760 0 0,0 0-464 0 0,0 0-160 0 0,0 0 22 0 0,0 0 142 0 0,0 0 66 0 0,0 0-60 0 0,38-6-110 0 0,124-17-93 0 0,191 27 130 0 0,-218-2-256 0 0,0-7 1 0 0,-1-5-1 0 0,36-11-49 0 0,30 4-52 0 0,-196 18 29 0 0,-1 0 0 0 0,1-1 0 0 0,0 2 0 0 0,-1-1 0 0 0,1 0 0 0 0,-1 1 0 0 0,0 0 0 0 0,1-1 0 0 0,-1 1 0 0 0,0 1 0 0 0,0-1 0 0 0,0 0 0 0 0,0 1 0 0 0,-1-1 0 0 0,1 1 0 0 0,-1 0 0 0 0,0 0 0 0 0,1 0 0 0 0,-1 0 0 0 0,0 0 1 0 0,-1 1-1 0 0,1-1 0 0 0,-1 1 0 0 0,1-1 0 0 0,-1 1 0 0 0,0-1 0 0 0,0 1 0 0 0,-1 0 0 0 0,1-1 0 0 0,-1 1 0 0 0,0 0 0 0 0,0 3 23 0 0,-7 127 104 0 0,-107 233 251 0 0,113-364-335 0 0,-1 0 0 0 0,1 0 0 0 0,0 1 0 0 0,0-1 0 0 0,0 0 0 0 0,0 0-1 0 0,1 1 1 0 0,-1-1 0 0 0,1 0 0 0 0,0 0 0 0 0,0 1 0 0 0,0-1 0 0 0,1 0 0 0 0,-1 1 0 0 0,1-1 0 0 0,-1 0 0 0 0,1 0 0 0 0,0 0 0 0 0,1 1 0 0 0,-1-1 0 0 0,0 0 0 0 0,1-1-1 0 0,0 1 1 0 0,-1 0 0 0 0,1 0 0 0 0,0-1 0 0 0,1 1 0 0 0,-1-1 0 0 0,0 1 0 0 0,1-1 0 0 0,-1 0 0 0 0,1 0 0 0 0,0 0 0 0 0,-1 0 0 0 0,1-1 0 0 0,0 1 0 0 0,0-1 0 0 0,0 0-1 0 0,0 0 1 0 0,2 1-20 0 0,36 8 134 0 0,0-2-1 0 0,1-1 0 0 0,0-2 1 0 0,0-2-1 0 0,0-2 0 0 0,0-2 1 0 0,14-2-134 0 0,6 1 63 0 0,-21 0 29 0 0,0-1 0 0 0,0-2 1 0 0,0-2-1 0 0,-1-2 1 0 0,0-2-1 0 0,-1-1 0 0 0,14-7-92 0 0,-53 18-146 0 0,0 0-1 0 0,0 0 0 0 0,-1-1 0 0 0,1 1 0 0 0,0 0 0 0 0,-1 0 0 0 0,1 0 1 0 0,-1 0-1 0 0,1 0 0 0 0,-1 0 0 0 0,1 0 0 0 0,-1 0 0 0 0,0 0 0 0 0,0 0 0 0 0,1 0 1 0 0,-1 1-1 0 0,0-1 0 0 0,0 0 0 0 0,0 0 0 0 0,0 1 0 0 0,0-1 0 0 0,0 1 1 0 0,0-1-1 0 0,0 1 0 0 0,0-1 0 0 0,0 1 0 0 0,0-1 0 0 0,0 1 0 0 0,0 0 1 0 0,-1 0-1 0 0,1 0 0 0 0,0 0 0 0 0,0-1 0 0 0,0 1 0 0 0,0 1 0 0 0,0-1 0 0 0,-1 0 1 0 0,1 0-1 0 0,0 0 0 0 0,0 1 147 0 0,-43-10-11857 0 0,26 6 4027 0 0</inkml:trace>
  <inkml:trace contextRef="#ctx0" brushRef="#br0" timeOffset="16584.707">10545 10042 20844 0 0,'0'0'1170'0'0,"0"0"-508"0"0,0 0-430 0 0,0 0-314 0 0,0 0-116 0 0,0 0 72 0 0,0 0 171 0 0,0 0 130 0 0,32-9 40 0 0,104-30-8 0 0,138-8 635 0 0,-146 24-1221 0 0,-42 12-4112 0 0,-82 11 3580 0 0,-2 0-5659 0 0,-2 0 3250 0 0,-1 0-4995 0 0</inkml:trace>
  <inkml:trace contextRef="#ctx0" brushRef="#br0" timeOffset="16861.939">10252 9777 22677 0 0,'0'0'1826'0'0,"0"0"-837"0"0,0 0-394 0 0,0 0-175 0 0,40-24-69 0 0,134-78-1 0 0,10 35 216 0 0,-129 51-684 0 0,-1 4 0 0 0,2 1 0 0 0,-1 3 0 0 0,2 3-1 0 0,-1 2 1 0 0,0 2 0 0 0,0 3 0 0 0,1 2 0 0 0,41 9 118 0 0,-15 19-3679 0 0,-35-2-6461 0 0,-33-18-1336 0 0</inkml:trace>
  <inkml:trace contextRef="#ctx0" brushRef="#br0" timeOffset="18214.024">15298 7058 11418 0 0,'0'0'2166'0'0,"0"0"-4"0"0,0 0-271 0 0,0 0-321 0 0,0 0-286 0 0,0 0-278 0 0,0 0-232 0 0,0 0-211 0 0,0 0-168 0 0,0 0-147 0 0,0 0-127 0 0,-7-8-57 0 0,-21-25-30 0 0,67 25 384 0 0,755 0 407 0 0,586-32-527 0 0,-1298 36-263 0 0,-81 4-20 0 0,-1 0 9 0 0,0 0 9 0 0,-39-2-872 0 0,-121 33-4018 0 0,59 10-3017 0 0,79-32 5033 0 0,-7 3-6092 0 0</inkml:trace>
  <inkml:trace contextRef="#ctx0" brushRef="#br0" timeOffset="18605.107">15142 7871 13955 0 0,'0'0'1266'0'0,"0"0"-270"0"0,0 0-172 0 0,0 0-179 0 0,0 0-136 0 0,0 0-107 0 0,0 0-58 0 0,0 0 82 0 0,0 0 153 0 0,0 0 170 0 0,0 0 131 0 0,0 0-13 0 0,0 0-104 0 0,14-8-142 0 0,165-58 520 0 0,56 36-923 0 0,0 9 1 0 0,1 11-1 0 0,1 10 1 0 0,74 16-219 0 0,147-2 95 0 0,199-17-227 0 0,-810 19-1985 0 0,89-6-1411 0 0,0-4-4870 0 0,45-6-1971 0 0</inkml:trace>
  <inkml:trace contextRef="#ctx0" brushRef="#br0" timeOffset="19075.578">17069 6317 7330 0 0,'0'0'462'0'0,"0"0"36"0"0,0 0 215 0 0,0 0 321 0 0,0 0 305 0 0,0 0 230 0 0,0 0-12 0 0,0 0-290 0 0,0 0-462 0 0,0 0-602 0 0,0 0-524 0 0,0 0-285 0 0,0 0 55 0 0,23-21 273 0 0,65-59 370 0 0,-117 178 1737 0 0,-538 963 3189 0 0,464-878-4533 0 0,-38 56 265 0 0,-10-6-1 0 0,-11-8 1 0 0,-8-6 0 0 0,-27 11-750 0 0,106-131 499 0 0,99-104 1203 0 0,18-19-2623 0 0,35-36-2834 0 0,-17 24-4511 0 0,-34 28 4936 0 0,2-2-7491 0 0</inkml:trace>
  <inkml:trace contextRef="#ctx0" brushRef="#br0" timeOffset="20321.405">20568 5036 5889 0 0,'0'0'1899'0'0,"0"0"-81"0"0,0 0-51 0 0,0 0-204 0 0,0 0-169 0 0,0 0-91 0 0,0 0-6 0 0,0 0-40 0 0,14-33-76 0 0,43-97-165 0 0,-35 91-857 0 0,-23 56-2425 0 0,1-14 2336 0 0,30 559-12 0 0,-25-525 28 0 0,2-1-1 0 0,1 0 0 0 0,1 0 1 0 0,2-1-1 0 0,2 0 0 0 0,1-1 1 0 0,1 0-1 0 0,2-2 0 0 0,21 30-85 0 0,-31-73 6646 0 0,-3-79-6041 0 0,-29-130-164 0 0,16 178-413 0 0,3 0-1 0 0,1 0 1 0 0,2-1 0 0 0,2 1-1 0 0,1 0 1 0 0,3-2-28 0 0,0 32-35 0 0,0 1-1 0 0,0-1 1 0 0,1 1 0 0 0,1 0-1 0 0,0 0 1 0 0,0 0 0 0 0,1 1-1 0 0,1 0 1 0 0,-1 0 0 0 0,2 0-1 0 0,-1 1 1 0 0,1 0 0 0 0,1 1-1 0 0,0-1 1 0 0,0 2 0 0 0,0-1-1 0 0,1 1 1 0 0,0 1 0 0 0,1 0-1 0 0,-1 0 1 0 0,1 1-1 0 0,7-2 36 0 0,15-7-114 0 0,1 2 0 0 0,0 2-1 0 0,1 1 1 0 0,0 1-1 0 0,1 2 1 0 0,34-1 114 0 0,179 7-556 0 0,-246-1 455 0 0,1 1 0 0 0,-1 0-1 0 0,1 0 1 0 0,-1 0 0 0 0,1 0 0 0 0,-1 1 0 0 0,1-1 0 0 0,-1 1 0 0 0,0 0 0 0 0,1 0 0 0 0,-1 0 0 0 0,0 0 0 0 0,1 1 0 0 0,-1-1 0 0 0,0 1-1 0 0,0 0 1 0 0,0 0 0 0 0,-1 0 0 0 0,1 0 0 0 0,0 0 0 0 0,-1 1 0 0 0,1-1 0 0 0,-1 1 0 0 0,0 0 0 0 0,0 0 0 0 0,0-1 0 0 0,0 1 0 0 0,0 1-1 0 0,-1-1 1 0 0,1 0 0 0 0,-1 0 0 0 0,0 1 0 0 0,0-1 0 0 0,0 0 0 0 0,-1 1 0 0 0,1-1 0 0 0,-1 1 0 0 0,0-1 0 0 0,0 1 0 0 0,0-1 0 0 0,0 1-1 0 0,0-1 1 0 0,-1 1 0 0 0,0-1 0 0 0,1 0 0 0 0,-2 1 0 0 0,1-1 0 0 0,-1 3 101 0 0,-37 56-4873 0 0,9-24-1611 0 0,14-21-2318 0 0</inkml:trace>
  <inkml:trace contextRef="#ctx0" brushRef="#br0" timeOffset="21229.849">21596 5540 16532 0 0,'0'0'78'0'0,"0"0"-357"0"0,0 0-322 0 0,0 0 28 0 0,0 0 334 0 0,0 0 392 0 0,0 0 346 0 0,0 0 237 0 0,0 0 127 0 0,0 0 1 0 0,0 0-70 0 0,0 0-142 0 0,22 1-163 0 0,161-9 383 0 0,-159 6-768 0 0,0 0 0 0 0,1-1 0 0 0,-1-1 0 0 0,0-2-1 0 0,-1 0 1 0 0,0-2 0 0 0,0 0 0 0 0,0-1 0 0 0,-1-2-1 0 0,0 0 1 0 0,-1-2 0 0 0,-1 0 0 0 0,0-1 0 0 0,0-1-1 0 0,-2-1 1 0 0,0 0 0 0 0,0-1 0 0 0,8-13-104 0 0,-24 28-35 0 0,0 0 1 0 0,0-1 0 0 0,0 1-1 0 0,0-1 1 0 0,-1 0-1 0 0,1 0 1 0 0,-1 1-1 0 0,1-1 1 0 0,-1 0 0 0 0,0 0-1 0 0,0 0 1 0 0,0 0-1 0 0,-1 0 1 0 0,1-1-1 0 0,-1 1 1 0 0,0 0-1 0 0,0 0 1 0 0,0 0 0 0 0,0 0-1 0 0,0 0 1 0 0,-1-1-1 0 0,1 1 1 0 0,-1 0-1 0 0,0 0 1 0 0,0 0 0 0 0,0 0-1 0 0,0 0 1 0 0,-1 0-1 0 0,1 1 1 0 0,-1-1-1 0 0,1 0 1 0 0,-1 1 0 0 0,0-1-1 0 0,0 1 1 0 0,0 0-1 0 0,-1-1 1 0 0,1 1-1 0 0,-1 0 1 0 0,1 0-1 0 0,-1 1 1 0 0,1-1 0 0 0,-1 0-1 0 0,0 1 1 0 0,0 0-1 0 0,0-1 1 0 0,0 1-1 0 0,0 1 1 0 0,0-1 0 0 0,0 0-1 0 0,-2 0 35 0 0,-8 0-105 0 0,0 1 0 0 0,0 0 0 0 0,0 1 0 0 0,0 0 0 0 0,0 1-1 0 0,1 0 1 0 0,-1 1 0 0 0,1 0 0 0 0,-1 1 0 0 0,1 1 0 0 0,0 0 0 0 0,1 0 0 0 0,-1 1-1 0 0,1 1 1 0 0,0 0 0 0 0,1 1 0 0 0,0-1 0 0 0,0 2 0 0 0,0 0 0 0 0,1 0 0 0 0,0 0-1 0 0,1 1 1 0 0,0 1 0 0 0,1-1 0 0 0,0 1 0 0 0,1 1 0 0 0,0-1 0 0 0,1 1 0 0 0,-3 6 104 0 0,6-12 27 0 0,1 0 0 0 0,-1 1-1 0 0,1-1 1 0 0,0 0-1 0 0,0 1 1 0 0,1-1-1 0 0,0 0 1 0 0,0 1-1 0 0,1-1 1 0 0,-1 0-1 0 0,1 1 1 0 0,1-1-1 0 0,-1 0 1 0 0,1 0-1 0 0,0 0 1 0 0,1 0 0 0 0,-1 0-1 0 0,1 0 1 0 0,0-1-1 0 0,1 1 1 0 0,-1-1-1 0 0,1 0 1 0 0,0 0-1 0 0,0 0 1 0 0,1-1-1 0 0,-1 1 1 0 0,1-1-1 0 0,0 0 1 0 0,0 0-1 0 0,1-1 1 0 0,-1 0-1 0 0,1 0 1 0 0,0 0 0 0 0,0 0-26 0 0,17 7 200 0 0,0 0 1 0 0,1-2 0 0 0,0 0-1 0 0,0-2 1 0 0,1-1 0 0 0,0-1 0 0 0,0-1-1 0 0,4-1-200 0 0,6 4 111 0 0,0-2 0 0 0,0-2 0 0 0,0-1 0 0 0,0-1 0 0 0,0-2 0 0 0,0-2 0 0 0,-1-1-1 0 0,1-2 1 0 0,-1-1 0 0 0,0-2 0 0 0,-1-1 0 0 0,0-1 0 0 0,-1-2 0 0 0,24-14-111 0 0,-48 19 28 0 0,-1 1-1 0 0,0-1 1 0 0,0 0 0 0 0,-1 0 0 0 0,0-1 0 0 0,-1 0 0 0 0,0 0 0 0 0,-1 0 0 0 0,0-1 0 0 0,0 1 0 0 0,-1-1 0 0 0,0 0-1 0 0,-1 0 1 0 0,0 0 0 0 0,-1 0 0 0 0,0 0 0 0 0,-1-1 0 0 0,-1 1 0 0 0,1 0 0 0 0,-2 0 0 0 0,1 0 0 0 0,-1 0-1 0 0,-1 0 1 0 0,0 0 0 0 0,-1 0 0 0 0,0 1 0 0 0,-1 0 0 0 0,0 0 0 0 0,0 0 0 0 0,-1 0 0 0 0,0 1 0 0 0,-1 0-1 0 0,0 0 1 0 0,0 1 0 0 0,-1 0 0 0 0,0 0 0 0 0,-1 0 0 0 0,-4-2-28 0 0,41 13-2858 0 0,518 147 3221 0 0,-519-140-384 0 0,-10-4-24 0 0,0-1 0 0 0,-1 2 0 0 0,0 1 0 0 0,0 0 0 0 0,0 0 0 0 0,-1 2 0 0 0,0 0 0 0 0,-1 1 0 0 0,8 7 45 0 0,-20-16-23 0 0,0 0 0 0 0,-1 0 0 0 0,1 0 0 0 0,-1 1 0 0 0,1-1 0 0 0,-1 0 0 0 0,0 1 0 0 0,0-1 0 0 0,0 1 0 0 0,0-1 0 0 0,0 1 0 0 0,0-1-1 0 0,-1 1 1 0 0,1 0 0 0 0,-1-1 0 0 0,0 1 0 0 0,0 0 0 0 0,0-1 0 0 0,0 1 0 0 0,0 0 0 0 0,0-1 0 0 0,-1 1 0 0 0,0 0 0 0 0,1-1 0 0 0,-1 1 0 0 0,0-1 0 0 0,0 1 0 0 0,0-1-1 0 0,-1 1 1 0 0,1-1 0 0 0,0 0 0 0 0,-1 0 0 0 0,0 0 0 0 0,1 1 0 0 0,-1-2 0 0 0,0 1 0 0 0,0 0 0 0 0,0 0 0 0 0,0-1 0 0 0,-1 1 0 0 0,0 0 23 0 0,-103 52 607 0 0,70-41-406 0 0,-1-3 0 0 0,1-1 1 0 0,-2-1-1 0 0,1-2 0 0 0,-1-2 1 0 0,1-2-1 0 0,-1-1 1 0 0,-11-2-202 0 0,48 1 0 0 0,0-1-1 0 0,0 1 1 0 0,-1 0 0 0 0,1-1 0 0 0,0 1 0 0 0,0-1 0 0 0,0 1 0 0 0,0-1 0 0 0,0 1 0 0 0,0-1 0 0 0,0 0 0 0 0,0 0 0 0 0,0 1 0 0 0,0-1 0 0 0,0 0 0 0 0,0 0 0 0 0,1 0 0 0 0,-1 0 0 0 0,0 0 0 0 0,1 0 0 0 0,-1 0 0 0 0,1 0 0 0 0,-1 0 0 0 0,1-1 0 0 0,-1 1 0 0 0,1 0-1 0 0,0 0 1 0 0,-1 0 0 0 0,1 0 0 0 0,0-1 0 0 0,0 1 0 0 0,0 0 0 0 0,0 0 0 0 0,0-1 0 0 0,0 1 0 0 0,0 0 0 0 0,1 0 0 0 0,-1 0 0 0 0,0-1 0 0 0,1 1 0 0 0,-1 0 0 0 0,1 0 0 0 0,-1 0 0 0 0,1 0 0 0 0,-1 0 0 0 0,1 0 0 0 0,0 0 0 0 0,0 0 0 0 0,-1 0 0 0 0,1 0-1 0 0,0 0 1 0 0,0 0 0 0 0,0 1 0 0 0,0-1 0 0 0,0 0 0 0 0,0 1 0 0 0,0-1 0 0 0,0 0 0 0 0,0 1 0 0 0,1-1 0 0 0,-1 1 0 0 0,0 0 0 0 0,0-1 0 0 0,0 1 0 0 0,59-41-530 0 0,1 3 1 0 0,2 2-1 0 0,1 3 0 0 0,26-7 530 0 0,173-95 975 0 0,-248 125-359 0 0,-15 11-634 0 0,0-1 0 0 0,-1 1 0 0 0,1 0 0 0 0,0-1 1 0 0,0 1-1 0 0,0 0 0 0 0,0-1 0 0 0,0 1 1 0 0,0 0-1 0 0,0-1 0 0 0,0 1 0 0 0,0-1 0 0 0,0 1 1 0 0,0 0-1 0 0,0-1 0 0 0,1 1 0 0 0,-1 0 0 0 0,0-1 1 0 0,0 1-1 0 0,1-1 0 0 0,-1 1 0 0 0,0 0 0 0 0,1-1 1 0 0,-1 1-1 0 0,0-1 0 0 0,1 1 0 0 0,-1-1 0 0 0,1 1 1 0 0,-1-1-1 0 0,1 0 0 0 0,-1 1 0 0 0,1-1 0 0 0,-1 0 1 0 0,1 1-1 0 0,0-1 0 0 0,-1 0 0 0 0,1 0 0 0 0,0 1 1 0 0,-1-1-1 0 0,1 0 0 0 0,-1 0 0 0 0,1 0 0 0 0,0 0 1 0 0,-1 0-1 0 0,1 0 0 0 0,0 0 0 0 0,-1 0 1 0 0,1 0-1 0 0,0 0 0 0 0,-1 0 0 0 0,1 0 0 0 0,0-1 1 0 0,-1 1-1 0 0,1 0 0 0 0,-1 0 0 0 0,1-1 0 0 0,0 1 1 0 0,0-1 17 0 0,-1 12 78 0 0,1 0 1 0 0,0 0 0 0 0,1 0 0 0 0,1 0 0 0 0,-1 0-1 0 0,2-1 1 0 0,-1 1 0 0 0,2-1 0 0 0,-1 0 0 0 0,1 0-1 0 0,1-1 1 0 0,0 1 0 0 0,0-1 0 0 0,1 0 0 0 0,0-1-1 0 0,0 0 1 0 0,1 0 0 0 0,0 0 0 0 0,1-1 0 0 0,-1 0-1 0 0,1-1 1 0 0,1 0 0 0 0,-1-1 0 0 0,8 4-79 0 0,120 45-1589 0 0,3-28-8629 0 0,-117-24 400 0 0</inkml:trace>
  <inkml:trace contextRef="#ctx0" brushRef="#br0" timeOffset="21502.608">23479 4590 18860 0 0,'0'0'1196'0'0,"0"0"-26"0"0,0 0-231 0 0,0 0-368 0 0,0 0-407 0 0,0 0-388 0 0,0 0-329 0 0,0 0-211 0 0,0 0-108 0 0,0 0 47 0 0,0 0 147 0 0,0 0 199 0 0,0 0 151 0 0,21-9-43 0 0,67-22-410 0 0,-84 31 560 0 0,-1 0-1 0 0,1 1 1 0 0,0-1 0 0 0,-1 1-1 0 0,1 0 1 0 0,-1 0 0 0 0,1 0-1 0 0,-1 0 1 0 0,0 1 0 0 0,1-1-1 0 0,-1 1 1 0 0,0 0 0 0 0,0 0-1 0 0,0 0 1 0 0,0 1 0 0 0,-1-1-1 0 0,1 1 1 0 0,-1-1 0 0 0,1 1-1 0 0,-1 0 1 0 0,0 0 0 0 0,0 0-1 0 0,0 0 1 0 0,0 0 0 0 0,-1 0-1 0 0,1 1 222 0 0,8 10-3052 0 0,4 4-5166 0 0</inkml:trace>
  <inkml:trace contextRef="#ctx0" brushRef="#br0" timeOffset="21754.346">23908 5022 12827 0 0,'0'0'584'0'0,"0"0"-774"0"0,0 0-678 0 0,0 0-19 0 0,0 0 329 0 0,0 0 446 0 0,0 0 229 0 0,0 0 63 0 0,0 0 20 0 0,0 0 15 0 0,38 18 8 0 0,124 54-7 0 0,49 9 314 0 0,-167-67-510 0 0,-1 1 0 0 0,-1 2 0 0 0,-1 3 0 0 0,0 0 0 0 0,-1 3 0 0 0,-2 2 0 0 0,9 7-20 0 0,-44-30 18 0 0,0 0 0 0 0,0-1-1 0 0,0 1 1 0 0,0 1-1 0 0,-1-1 1 0 0,1 0 0 0 0,-1 1-1 0 0,1-1 1 0 0,-1 1-1 0 0,0-1 1 0 0,0 1 0 0 0,0 0-1 0 0,0 0 1 0 0,0 0-1 0 0,-1 1 1 0 0,0-1 0 0 0,1 0-1 0 0,-1 0 1 0 0,0 1-1 0 0,0-1 1 0 0,-1 1 0 0 0,1-1-1 0 0,-1 1 1 0 0,0-1-1 0 0,0 1 1 0 0,0-1 0 0 0,0 0-1 0 0,-1 1 1 0 0,1-1-1 0 0,-1 1 1 0 0,0-1 0 0 0,0 1-1 0 0,0-1 1 0 0,0 0 0 0 0,-1 0-1 0 0,1 0 1 0 0,-1 1-1 0 0,0-2 1 0 0,0 1 0 0 0,0 0-1 0 0,0 0 1 0 0,0-1-1 0 0,-1 1 1 0 0,1-1 0 0 0,-1 1-1 0 0,0-1 1 0 0,0 0-1 0 0,0 0 1 0 0,0 0 0 0 0,-1 0-18 0 0,-35 20 438 0 0,-1-1 0 0 0,-1-2 0 0 0,-1-2 1 0 0,-1-2-1 0 0,0-1 0 0 0,-1-2 0 0 0,0-3 1 0 0,-1-1-1 0 0,0-2 0 0 0,0-3 1 0 0,-36-1-439 0 0,77-2 23 0 0,-37-4 280 0 0,51-17-3327 0 0,25-8-4249 0 0,-19 19-1075 0 0</inkml:trace>
  <inkml:trace contextRef="#ctx0" brushRef="#br0" timeOffset="22219.629">25014 4129 19684 0 0,'0'0'911'0'0,"0"0"-85"0"0,0 0-252 0 0,0 0-318 0 0,0 0-454 0 0,0 0-697 0 0,0 0-816 0 0,0 0-144 0 0,0 0 308 0 0,0 0 659 0 0,0 0 885 0 0,0 0 352 0 0,10 16 85 0 0,55 124 389 0 0,59 695 854 0 0,-120-803-1593 0 0,2 0-1 0 0,1-1 0 0 0,1 1 0 0 0,2-1 1 0 0,1-1-1 0 0,1 0 0 0 0,2 0 0 0 0,1-2 1 0 0,1 0-1 0 0,2 0 0 0 0,1-2 0 0 0,0 0 1 0 0,2-1-1 0 0,21 19-83 0 0,-40-42 107 0 0,0 1 0 0 0,0-1 0 0 0,0 0 0 0 0,0 1-1 0 0,0-1 1 0 0,0 0 0 0 0,1-1 0 0 0,-1 1 0 0 0,1 0 0 0 0,-1-1 0 0 0,1 1 0 0 0,0-1 0 0 0,0 0 0 0 0,-1 0 0 0 0,1 0-1 0 0,0 0 1 0 0,0 0 0 0 0,0-1 0 0 0,0 1 0 0 0,0-1 0 0 0,0 0 0 0 0,0 0 0 0 0,0 0 0 0 0,0 0 0 0 0,0-1 0 0 0,0 1-1 0 0,0-1 1 0 0,0 0 0 0 0,0 1 0 0 0,0-2 0 0 0,0 1 0 0 0,-1 0 0 0 0,1 0 0 0 0,0-1 0 0 0,-1 1 0 0 0,1-1 0 0 0,-1 0-1 0 0,1 0 1 0 0,-1 0 0 0 0,0 0 0 0 0,0 0 0 0 0,1-1-107 0 0,8-30-52 0 0,-1 1-1 0 0,-2-1 1 0 0,-1-1 0 0 0,-1 0-1 0 0,-2 0 1 0 0,-2 0 0 0 0,-1 0-1 0 0,-3-32 53 0 0,2 53 100 0 0,37 85-1901 0 0,-29-54 1844 0 0,1 0 1 0 0,1 0-1 0 0,0-1 1 0 0,1 0-1 0 0,1-1 1 0 0,1 0-1 0 0,0-1 1 0 0,1-1-1 0 0,0 0 1 0 0,1 0-1 0 0,1-2 0 0 0,0 0 1 0 0,1-1-1 0 0,0 0 1 0 0,1-1-1 0 0,0-2 1 0 0,0 1-44 0 0,135 26-5559 0 0,-127-34 691 0 0,-9 0-4240 0 0</inkml:trace>
  <inkml:trace contextRef="#ctx0" brushRef="#br0" timeOffset="22464.85">25502 4796 20228 0 0,'0'0'1433'0'0,"0"0"-873"0"0,0 0-104 0 0,0 0-112 0 0,0 0-152 0 0,0 0-96 0 0,0 0-168 0 0,0 0-200 0 0,0 0-232 0 0,0 0-224 0 0,0 0-497 0 0,0 0-655 0 0,0 0-849 0 0,0 0-1023 0 0,-118-158-473 0 0,118 154-3697 0 0</inkml:trace>
  <inkml:trace contextRef="#ctx0" brushRef="#br0" timeOffset="22667.667">24712 4359 16396 0 0,'0'0'3630'0'0,"0"0"-2005"0"0,0 0-755 0 0,0 0-517 0 0,0 0-430 0 0,0 0-199 0 0,0 0 25 0 0,0 0 198 0 0,37-17 154 0 0,122-53 23 0 0,-28 48-34 0 0,-100 23-87 0 0,212 14-1747 0 0,-154-2-243 0 0,-1 4 0 0 0,0 3 0 0 0,-2 5 0 0 0,-1 3 0 0 0,31 17 1987 0 0,-79-29-7527 0 0</inkml:trace>
  <inkml:trace contextRef="#ctx0" brushRef="#br0" timeOffset="22921.632">25944 4956 2857 0 0,'0'0'912'0'0,"0"0"71"0"0,0 0 194 0 0,0 0 190 0 0,0 0 118 0 0,0 0-29 0 0,0 0-147 0 0,10 34-154 0 0,33 110-162 0 0,33 10 1510 0 0,87 77-697 0 0,-161-230-1641 0 0,0-1 1 0 0,0 1 0 0 0,1 0 0 0 0,-1-1 0 0 0,0 1 0 0 0,1-1 0 0 0,-1 0 0 0 0,0 0 0 0 0,1 0 0 0 0,-1 0 0 0 0,0 0 0 0 0,1 0 0 0 0,-1-1 0 0 0,0 1 0 0 0,1-1 0 0 0,-1 0 0 0 0,0 1 0 0 0,0-1 0 0 0,0 0 0 0 0,0 0 0 0 0,0-1 0 0 0,0 1 0 0 0,0 0 0 0 0,0-1 0 0 0,0 1 0 0 0,0-1 0 0 0,-1 1 0 0 0,1-1 0 0 0,0 0 0 0 0,-1 0 0 0 0,0 0 0 0 0,1 0 0 0 0,-1 0-1 0 0,0 0 1 0 0,0 0 0 0 0,0 0 0 0 0,0 0 0 0 0,-1-1 0 0 0,1 1 0 0 0,-1 0 0 0 0,1-1 0 0 0,-1 1 0 0 0,0 0 0 0 0,0-1 0 0 0,0 0-166 0 0,8-12-342 0 0,117-248 376 0 0,1-2-648 0 0,-124 261 517 0 0,41-60-343 0 0,-3 44-2746 0 0,-37 22 2638 0 0,0-1 1 0 0,0 1-1 0 0,-1 0 0 0 0,1 1 1 0 0,-1-1-1 0 0,1 0 1 0 0,-1 1-1 0 0,0-1 1 0 0,0 1-1 0 0,0 0 0 0 0,0-1 1 0 0,-1 1-1 0 0,1 0 1 0 0,-1 0-1 0 0,1 1 1 0 0,-1-1-1 0 0,0 0 1 0 0,0 0-1 0 0,-1 0 0 0 0,1 1 1 0 0,-1-1-1 0 0,0 0 1 0 0,1 2 547 0 0,0 1-1725 0 0,3 10-4782 0 0</inkml:trace>
  <inkml:trace contextRef="#ctx0" brushRef="#br0" timeOffset="23210.166">26930 5203 20356 0 0,'0'0'652'0'0,"0"0"-333"0"0,0 0-660 0 0,0 0-567 0 0,0 0-143 0 0,0 0 155 0 0,0 0 419 0 0,0 0 427 0 0,0 0 147 0 0,0 0 18 0 0,0 0-17 0 0,0 0-9 0 0,0 0-7 0 0,3 37 14 0 0,8 113 44 0 0,-11-140-84 0 0,1-1 0 0 0,0 0 0 0 0,0 0 1 0 0,1 1-1 0 0,0-1 0 0 0,0 0 0 0 0,1-1 0 0 0,0 1 0 0 0,1 0 0 0 0,0-1 0 0 0,0 0 0 0 0,1 0 0 0 0,0 0 0 0 0,0 0 0 0 0,1-1 1 0 0,0 0-1 0 0,0 0 0 0 0,0 0 0 0 0,1-1 0 0 0,3 2-56 0 0,62 35-1451 0 0,-20-27-6855 0 0,-41-12-1292 0 0</inkml:trace>
  <inkml:trace contextRef="#ctx0" brushRef="#br0" timeOffset="23481.997">26700 4276 20452 0 0,'0'0'721'0'0,"0"0"-1"0"0,0 0-288 0 0,0 0-488 0 0,0 0-424 0 0,0 0-224 0 0,0 0-49 0 0,0 0 169 0 0,0 0 216 0 0,0 0 104 0 0,0 0-8 0 0,0 0-128 0 0,207-143-264 0 0,-182 150-632 0 0,5 1-1049 0 0,3 2-864 0 0,-6-3-391 0 0,-10-1-3730 0 0</inkml:trace>
  <inkml:trace contextRef="#ctx0" brushRef="#br0" timeOffset="23757.301">27500 3881 18532 0 0,'0'0'1147'0'0,"0"0"-234"0"0,0 0-687 0 0,0 0-1057 0 0,0 0-840 0 0,0 0-101 0 0,0 0 401 0 0,0 0 844 0 0,0 0 728 0 0,0 0 190 0 0,0 0 24 0 0,8 41 5 0 0,28 131-15 0 0,-12-22 202 0 0,-6 1 0 0 0,-7 0 0 0 0,-9 122-607 0 0,24 260 576 0 0,-21-500-488 0 0,0-1 0 0 0,3 1 1 0 0,0-1-1 0 0,2-1 0 0 0,1 1 1 0 0,2-2-1 0 0,1 0 1 0 0,7 10-89 0 0,-18-37 14 0 0,-2-2-3457 0 0,0-1-3615 0 0,-4 0-2037 0 0</inkml:trace>
  <inkml:trace contextRef="#ctx0" brushRef="#br0" timeOffset="24039.239">27347 4655 19100 0 0,'0'0'640'0'0,"0"0"-80"0"0,0 0-246 0 0,0 0-266 0 0,0 0-182 0 0,0 0-71 0 0,40-17 26 0 0,126-49 57 0 0,-48 53-56 0 0,-97 18 138 0 0,364 84-1619 0 0,-228-35-8812 0 0,-134-45 2797 0 0</inkml:trace>
  <inkml:trace contextRef="#ctx0" brushRef="#br0" timeOffset="24304.33">27934 5329 3073 0 0,'0'0'462'0'0,"0"0"-68"0"0,0 0 147 0 0,0 0 271 0 0,0 0 339 0 0,5 32 344 0 0,20 100 188 0 0,-24-129-1549 0 0,-1 1 1 0 0,1-1-1 0 0,0 0 0 0 0,0 0 0 0 0,0 0 0 0 0,0 0 0 0 0,0-1 0 0 0,1 1 0 0 0,-1 0 0 0 0,1 0 0 0 0,0-1 0 0 0,0 1 0 0 0,0-1 0 0 0,0 1 0 0 0,0-1 0 0 0,1 0 0 0 0,-1 0 0 0 0,0 0 1 0 0,1 0-1 0 0,0 0 0 0 0,-1-1 0 0 0,1 1 0 0 0,0-1 0 0 0,0 0 0 0 0,0 0 0 0 0,0 0 0 0 0,0 0 0 0 0,0 0 0 0 0,0-1 0 0 0,0 1 0 0 0,2-1-134 0 0,8 3 692 0 0,197 12 4944 0 0,-178-19-5378 0 0,-1-2 0 0 0,0 0 1 0 0,-1-2-1 0 0,1-2 0 0 0,-2-1 1 0 0,1-1-1 0 0,-1-1 0 0 0,-1-1 0 0 0,0-3-258 0 0,-22 15 6 0 0,-1 0-1 0 0,0-1 0 0 0,0 0 0 0 0,-1 1 0 0 0,1-2 0 0 0,-1 1 0 0 0,1-1 0 0 0,-1 1 0 0 0,0-1 0 0 0,0 0 0 0 0,-1 0 1 0 0,1-1-1 0 0,-1 1 0 0 0,0-1 0 0 0,0 0 0 0 0,-1 0 0 0 0,1 0 0 0 0,-1 0 0 0 0,0 0 0 0 0,0 0 0 0 0,-1-1 0 0 0,0 1 1 0 0,1-1-1 0 0,-2 1 0 0 0,1-1 0 0 0,-1 1 0 0 0,0-1 0 0 0,0 0 0 0 0,0 1 0 0 0,-1-1 0 0 0,0 1 0 0 0,0-1 0 0 0,-1 1 1 0 0,1 0-1 0 0,-1-1 0 0 0,0 1 0 0 0,0 0 0 0 0,-2-2-5 0 0,-9-4-164 0 0,0 0 1 0 0,0 1 0 0 0,-1 1-1 0 0,0 0 1 0 0,-1 1-1 0 0,0 1 1 0 0,0 0-1 0 0,-1 1 1 0 0,0 0 0 0 0,0 2-1 0 0,0 0 1 0 0,0 0-1 0 0,-1 2 1 0 0,0 0-1 0 0,1 1 1 0 0,-1 0 0 0 0,0 1-1 0 0,0 2 1 0 0,1-1-1 0 0,-1 2 1 0 0,1 0-1 0 0,0 1 1 0 0,-1 1 0 0 0,-2 1 163 0 0,10-3-21 0 0,1 1 1 0 0,-1 0-1 0 0,1 0 1 0 0,0 1-1 0 0,0 0 1 0 0,1 0-1 0 0,0 0 1 0 0,-1 1 0 0 0,2 1-1 0 0,-1-1 1 0 0,1 1-1 0 0,0 0 1 0 0,0 0-1 0 0,1 1 1 0 0,0 0-1 0 0,0 0 1 0 0,1 0-1 0 0,0 0 1 0 0,1 1-1 0 0,0-1 1 0 0,0 1-1 0 0,0 0 1 0 0,1 0 0 0 0,1 0-1 0 0,0 0 1 0 0,0 1-1 0 0,0-1 1 0 0,1 0-1 0 0,1 0 1 0 0,0 0-1 0 0,0 1 1 0 0,0-1-1 0 0,1 0 1 0 0,1 0-1 0 0,0 0 22 0 0,7 3 158 0 0,1-1 1 0 0,0-1 0 0 0,0 0 0 0 0,1 0-1 0 0,1-1 1 0 0,-1-1 0 0 0,1 0 0 0 0,1 0-1 0 0,0-2 1 0 0,0 0 0 0 0,0 0 0 0 0,0-1-1 0 0,1-1 1 0 0,0-1 0 0 0,0 0 0 0 0,0 0-1 0 0,0-2 1 0 0,1 0 0 0 0,0-1-160 0 0,563 56 1540 0 0,-402-32-1615 0 0,-102-21-6004 0 0,-70-4 1013 0 0,1 0-5008 0 0</inkml:trace>
  <inkml:trace contextRef="#ctx0" brushRef="#br0" timeOffset="24553.096">28606 4704 23573 0 0,'0'0'606'0'0,"0"0"-80"0"0,0 0-187 0 0,0 0-200 0 0,0 0-169 0 0,32-20-70 0 0,103-62 18 0 0,-35 59-51 0 0,-78 24 95 0 0,7 0-148 0 0,-1 1 1 0 0,1 1 0 0 0,-1 2-1 0 0,0 1 1 0 0,0 0-1 0 0,0 3 1 0 0,-1 0-1 0 0,0 1 1 0 0,-1 2-1 0 0,7 5 186 0 0,80 60-10376 0 0,-89-56-417 0 0</inkml:trace>
  <inkml:trace contextRef="#ctx0" brushRef="#br0" timeOffset="31726.179">27498 9309 20660 0 0,'0'0'1454'0'0,"0"0"-276"0"0,0 0-261 0 0,0 0-235 0 0,0 0-273 0 0,0 0-201 0 0,0 0-124 0 0,0 0-115 0 0,0 0-82 0 0,0 0-96 0 0,0 0-158 0 0,0 0-136 0 0,0 0-104 0 0,3-29-19 0 0,15-84 52 0 0,-18 114 562 0 0,0-1-1 0 0,0 0 1 0 0,1 1 0 0 0,-1-1-1 0 0,0 0 1 0 0,1 1-1 0 0,-1-1 1 0 0,0 0 0 0 0,1 0-1 0 0,-1 1 1 0 0,0-1-1 0 0,1 0 1 0 0,-1 0 0 0 0,0 0-1 0 0,1 0 1 0 0,-1 1-1 0 0,1-1 1 0 0,-1 0 0 0 0,1 0-1 0 0,-1 0 1 0 0,0 0-1 0 0,1 0 1 0 0,-1 0 0 0 0,1 0-1 0 0,-1 0 1 0 0,0 0-1 0 0,1 0 1 0 0,-1-1 0 0 0,1 1-1 0 0,-1 0 1 0 0,0 0-1 0 0,1 0 1 0 0,-1 0 0 0 0,1-1-1 0 0,-1 1 1 0 0,0 0-1 0 0,1 0 1 0 0,-1-1 0 0 0,0 1-1 0 0,1 0 1 0 0,-1 0-1 0 0,0-1 1 0 0,0 1 0 0 0,1 0-1 0 0,-1-1 1 0 0,0 1-1 0 0,0-1 1 0 0,0 1 0 0 0,1 0-1 0 0,-1-1 1 0 0,0 1-1 0 0,0 0 1 0 0,0-1 0 0 0,0 1-1 0 0,0-1 1 0 0,0 1-1 0 0,0-1 1 0 0,0 1 0 0 0,0 0-1 0 0,0-1 1 0 0,0 1-1 0 0,0-1 13 0 0,16 37-839 0 0,-15-31 545 0 0,11 22-1133 0 0,10 28-3029 0 0,-6-19-1923 0 0,-7-19-2019 0 0</inkml:trace>
  <inkml:trace contextRef="#ctx0" brushRef="#br0" timeOffset="30309.918">23194 9814 6753 0 0,'0'0'2429'0'0,"0"0"-693"0"0,0 0-489 0 0,0 0-349 0 0,0 0-230 0 0,0 0-149 0 0,0 0-103 0 0,36-10-68 0 0,111-31-75 0 0,-20 31 421 0 0,79-3 734 0 0,-202 23-3958 0 0,-37 46 3022 0 0,17-37-410 0 0,1 1-1 0 0,1 0 0 0 0,1 1 1 0 0,0 1-1 0 0,2 0 0 0 0,1 0 1 0 0,0 1-1 0 0,2 0 0 0 0,0 1 1 0 0,2 0-1 0 0,1 0 0 0 0,0 1 1 0 0,2-1-1 0 0,1 1 1 0 0,1 0-1 0 0,1 0-81 0 0,1-21 74 0 0,0 0-1 0 0,0-1 1 0 0,0 1 0 0 0,0 0-1 0 0,1-1 1 0 0,-1 1 0 0 0,1-1 0 0 0,0 1-1 0 0,0-1 1 0 0,1 0 0 0 0,-1 0-1 0 0,0 0 1 0 0,1 0 0 0 0,0 0 0 0 0,0-1-1 0 0,0 1 1 0 0,0-1 0 0 0,0 0-1 0 0,0 1 1 0 0,1-2 0 0 0,-1 1 0 0 0,1 0-1 0 0,-1-1 1 0 0,1 1 0 0 0,-1-1-1 0 0,1 0 1 0 0,0 0 0 0 0,0-1 0 0 0,0 1-1 0 0,0-1 1 0 0,-1 0 0 0 0,1 0-1 0 0,0 0 1 0 0,0 0 0 0 0,0-1-74 0 0,137-27 1727 0 0,-109 16-1532 0 0,-1-2-1 0 0,0 0 0 0 0,-1-2 1 0 0,-1-1-1 0 0,0-2 0 0 0,20-18-194 0 0,-39 29 73 0 0,0 0-1 0 0,-1-1 1 0 0,0-1-1 0 0,-1 1 0 0 0,0-1 1 0 0,0-1-1 0 0,-1 0 0 0 0,-1 0 1 0 0,1 0-1 0 0,-2-1 0 0 0,0 1 1 0 0,0-1-1 0 0,-1-1 0 0 0,-1 1 1 0 0,0 0-1 0 0,0-1 0 0 0,-1 0 1 0 0,-1 0-1 0 0,0-4-72 0 0,-11 32-2605 0 0,6-2 2628 0 0,1-1-1 0 0,1 1 0 0 0,0 0 0 0 0,0 1 0 0 0,2-1 1 0 0,0 0-1 0 0,0 0 0 0 0,1 0 0 0 0,0 0 0 0 0,1 0 0 0 0,1 0 1 0 0,0 0-1 0 0,1 0 0 0 0,0-1 0 0 0,1 0 0 0 0,1 0 1 0 0,-1 0-1 0 0,2 0 0 0 0,0-1 0 0 0,0 0 0 0 0,1-1 0 0 0,0 1 1 0 0,1-2-1 0 0,0 1 0 0 0,1-1 0 0 0,0 0 0 0 0,0-1 1 0 0,1-1-1 0 0,0 1 0 0 0,10 4-22 0 0,-10-6 48 0 0,1-1 0 0 0,1 0 0 0 0,-1 0 0 0 0,0-1 1 0 0,1-1-1 0 0,0 0 0 0 0,0-1 0 0 0,0 0 0 0 0,0-1 0 0 0,0 0 0 0 0,0-1 0 0 0,0-1 0 0 0,1 0 1 0 0,-1-1-1 0 0,0 0 0 0 0,-1-1 0 0 0,1 0 0 0 0,0-1 0 0 0,-1-1 0 0 0,0 0 0 0 0,0 0 1 0 0,0-2-1 0 0,-1 1 0 0 0,0-1 0 0 0,0-1 0 0 0,-1 0 0 0 0,0 0 0 0 0,0-1 0 0 0,-1 0 0 0 0,0-1 1 0 0,0 0-1 0 0,-1-1 0 0 0,-1 1 0 0 0,0-2 0 0 0,0 1 0 0 0,-1-1 0 0 0,1-3-48 0 0,-5 7-33 0 0,1 0 0 0 0,-1-1 1 0 0,0 0-1 0 0,-1 1 0 0 0,0-1 0 0 0,-1 0 0 0 0,0 0 0 0 0,0 0 0 0 0,-1 0 0 0 0,0 1 0 0 0,0-1 0 0 0,-1 0 0 0 0,0 1 0 0 0,0-1 0 0 0,-1 1 0 0 0,-1 0 0 0 0,1 0 1 0 0,-1 0-1 0 0,-1 0 0 0 0,1 0 0 0 0,-1 1 0 0 0,0 0 0 0 0,-4-3 33 0 0,7 10-74 0 0,0 1 0 0 0,0 0 1 0 0,0 0-1 0 0,0 0 0 0 0,0 0 0 0 0,0 0 1 0 0,0 0-1 0 0,0 1 0 0 0,0-1 0 0 0,1 1 1 0 0,-1-1-1 0 0,0 1 0 0 0,1 0 1 0 0,0-1-1 0 0,-1 1 0 0 0,1 0 0 0 0,0 0 1 0 0,0 0-1 0 0,0 0 0 0 0,0 0 0 0 0,0 0 1 0 0,0 0-1 0 0,1 1 0 0 0,-1-1 0 0 0,1 0 1 0 0,0 0-1 0 0,-1 0 0 0 0,1 1 1 0 0,0-1-1 0 0,0 0 0 0 0,0 0 0 0 0,1 1 1 0 0,-1-1-1 0 0,1 0 0 0 0,-1 0 0 0 0,1 0 1 0 0,0 0-1 0 0,0 1 74 0 0,-1-1-32 0 0,-2 11 88 0 0,0-1 0 0 0,1 0 1 0 0,1 1-1 0 0,0-1 0 0 0,1 1 1 0 0,0-1-1 0 0,1 0 0 0 0,0 1 0 0 0,1-1 1 0 0,1 0-1 0 0,0-1 0 0 0,0 1 1 0 0,1-1-1 0 0,0 1 0 0 0,1-1 0 0 0,1-1 1 0 0,0 1-1 0 0,0-1 0 0 0,1 0 0 0 0,0-1 1 0 0,0 0-1 0 0,1 0 0 0 0,1-1 1 0 0,-1 0-1 0 0,1-1 0 0 0,1 0 0 0 0,-1 0 1 0 0,1-1-1 0 0,0-1 0 0 0,1 0 1 0 0,-1 0-1 0 0,1-1 0 0 0,0-1 0 0 0,0 1 1 0 0,2-2-57 0 0,2 0 48 0 0,1-2 0 0 0,0 0 0 0 0,0 0 0 0 0,0-2 1 0 0,0 0-1 0 0,-1-1 0 0 0,1-1 0 0 0,-1 0 0 0 0,0-2 0 0 0,0 1 1 0 0,-1-2-1 0 0,0 0 0 0 0,0-1 0 0 0,0 0 0 0 0,-1-1 1 0 0,0-1-1 0 0,-1-1 0 0 0,0 1 0 0 0,0-2 0 0 0,-2 0 1 0 0,1 0-1 0 0,-1-1 0 0 0,8-13-48 0 0,-15 15 86 0 0,1 1 1 0 0,-1-1-1 0 0,-1 0 1 0 0,0 0-1 0 0,0-1 0 0 0,-1 1 1 0 0,-1 0-1 0 0,1-1 1 0 0,-2 1-1 0 0,0-1 0 0 0,0 1 1 0 0,-1-1-1 0 0,-1 1 1 0 0,0-1-1 0 0,0 1 1 0 0,-1 0-1 0 0,-1 0 0 0 0,0 0 1 0 0,0 0-1 0 0,-2-3-86 0 0,10 68-1368 0 0,3-36 1437 0 0,1 0 1 0 0,1 0 0 0 0,1 0-1 0 0,0-1 1 0 0,1-1-1 0 0,1 0 1 0 0,0 0-1 0 0,2-1 1 0 0,-1-1-1 0 0,2 0 1 0 0,0-1-1 0 0,0-1 1 0 0,1 0-1 0 0,1-1 1 0 0,9 4-70 0 0,165 88-2574 0 0,-140-79-1499 0 0,-17-9-3011 0 0,-16-8-3261 0 0</inkml:trace>
  <inkml:trace contextRef="#ctx0" brushRef="#br0" timeOffset="30810.768">25776 10208 17692 0 0,'0'0'928'0'0,"0"0"-728"0"0,0 0-759 0 0,0 0-148 0 0,0 0 197 0 0,0 0 462 0 0,0 0 558 0 0,0 0 248 0 0,0 0 73 0 0,0 0-20 0 0,0 0-61 0 0,0 0-72 0 0,0 0-86 0 0,24 6-93 0 0,79 16-119 0 0,-83-19-293 0 0,-1-1 0 0 0,1-1 0 0 0,0 0 0 0 0,0-2 0 0 0,-1 0 0 0 0,1-2 0 0 0,-1 0 0 0 0,1-1 0 0 0,-1-1 0 0 0,0 0 0 0 0,-1-2 0 0 0,14-6-87 0 0,9-2 147 0 0,118-63 331 0 0,-153 74-472 0 0,-1 0 1 0 0,1 0-1 0 0,-1 0 0 0 0,-1-1 1 0 0,1 1-1 0 0,0-1 1 0 0,-1 0-1 0 0,0-1 1 0 0,0 1-1 0 0,-1-1 1 0 0,0 0-1 0 0,0 1 0 0 0,0-2 1 0 0,0 1-1 0 0,-1 0 1 0 0,0 0-1 0 0,0-1 1 0 0,-1 1-1 0 0,0-1 0 0 0,0 1 1 0 0,-1-1-1 0 0,1 0 1 0 0,-1 1-1 0 0,-1-1 1 0 0,0-2-7 0 0,-3 1-98 0 0,-2 0 1 0 0,1 1 0 0 0,-1 0 0 0 0,0 0 0 0 0,-1 0 0 0 0,0 0 0 0 0,0 1 0 0 0,0 0-1 0 0,-1 1 1 0 0,1 0 0 0 0,-1 0 0 0 0,-1 0 0 0 0,1 1 0 0 0,-1 0 0 0 0,1 1-1 0 0,-1 0 1 0 0,0 1 0 0 0,0-1 0 0 0,0 2 0 0 0,-1-1 0 0 0,1 1 0 0 0,0 1 0 0 0,-1-1-1 0 0,-6 2 98 0 0,-183 0-473 0 0,191 0 456 0 0,-1 0-1 0 0,1 1 0 0 0,-1 0 1 0 0,1 0-1 0 0,-1 0 0 0 0,1 1 1 0 0,0 1-1 0 0,0-1 0 0 0,0 2 1 0 0,1-1-1 0 0,-1 1 0 0 0,1 0 1 0 0,0 0-1 0 0,1 1 0 0 0,-1-1 1 0 0,1 2-1 0 0,0-1 0 0 0,1 1 1 0 0,-1 0-1 0 0,1 0 0 0 0,-1 3 18 0 0,4-4 13 0 0,0-1 1 0 0,0 1-1 0 0,0-1 0 0 0,1 1 0 0 0,0-1 1 0 0,0 1-1 0 0,1 0 0 0 0,-1 0 0 0 0,1-1 1 0 0,0 1-1 0 0,1 0 0 0 0,0 0 0 0 0,-1-1 0 0 0,2 1 1 0 0,-1 0-1 0 0,1-1 0 0 0,0 0 0 0 0,0 1 1 0 0,0-1-1 0 0,1 0 0 0 0,0 0 0 0 0,0 0 1 0 0,0 0-1 0 0,0-1 0 0 0,1 1 0 0 0,0-1 0 0 0,0 0 1 0 0,0 0-1 0 0,1 0 0 0 0,-1 0 0 0 0,1-1 1 0 0,0 0-1 0 0,1 1-13 0 0,179 79 1244 0 0,-91-68-679 0 0,-76-13-503 0 0,-1 0 1 0 0,1 0-1 0 0,0 2 1 0 0,-1 0 0 0 0,0 1-1 0 0,0 1 1 0 0,0 0-1 0 0,-1 2 1 0 0,13 7-63 0 0,-15-6-137 0 0,1-1-1 0 0,0 0 1 0 0,0-1 0 0 0,1 0 0 0 0,0-2 0 0 0,0 0-1 0 0,1 0 1 0 0,0-2 0 0 0,-1 0 0 0 0,6 0 137 0 0,40 1-3988 0 0,3-3-4355 0 0,-46-1-2022 0 0</inkml:trace>
  <inkml:trace contextRef="#ctx0" brushRef="#br0" timeOffset="31458.604">26825 9585 17500 0 0,'0'0'1272'0'0,"0"0"-404"0"0,0 0-369 0 0,0 0-387 0 0,0 0-240 0 0,0 0-32 0 0,0 0 88 0 0,0 0 157 0 0,0 0 110 0 0,0 0 10 0 0,0 0-19 0 0,0 0-13 0 0,33-7 6 0 0,104-21-14 0 0,140 23 226 0 0,-73 5-448 0 0,-260 39-1976 0 0,-40 19 2296 0 0,2-3-274 0 0,2 3 1 0 0,3 5-1 0 0,3 4 0 0 0,2 4 11 0 0,80-69 7 0 0,1 0-1 0 0,0 0 0 0 0,-1 0 1 0 0,1 1-1 0 0,0-1 0 0 0,0 1 1 0 0,1 0-1 0 0,-1 0 0 0 0,1 0 1 0 0,-1 0-1 0 0,1 0 0 0 0,0 0 1 0 0,0 1-1 0 0,0-1 0 0 0,1 1 1 0 0,-1-1-1 0 0,1 1 1 0 0,0 0-1 0 0,0 0 0 0 0,0-1 1 0 0,0 1-1 0 0,1 0 0 0 0,-1 0 1 0 0,1 0-1 0 0,0 0 0 0 0,0 0 1 0 0,1 0-1 0 0,-1 0 0 0 0,1-1 1 0 0,0 1-1 0 0,0 0 0 0 0,0 0 1 0 0,0-1-1 0 0,1 1 0 0 0,0 0 1 0 0,-1-1-1 0 0,1 0 1 0 0,1 1-1 0 0,-1-1 0 0 0,0 0 1 0 0,1 0-1 0 0,0 0-6 0 0,23 13 233 0 0,1-1 0 0 0,0-2 0 0 0,1 0 0 0 0,1-2 0 0 0,0-1 0 0 0,0-1 0 0 0,1-2 0 0 0,0-1 0 0 0,0-1 0 0 0,1-2 0 0 0,-1-1 0 0 0,1-1 0 0 0,25-3-233 0 0,-39 2 122 0 0,0 0 1 0 0,0-1-1 0 0,0-1 1 0 0,0 0-1 0 0,-1-2 1 0 0,1 0-1 0 0,-1 0 1 0 0,0-2-1 0 0,0 0 1 0 0,0 0-1 0 0,-1-2 1 0 0,0 0-1 0 0,-1-1 1 0 0,0 0-1 0 0,1-1-122 0 0,2 11-1333 0 0,-8 13 1513 0 0,4 2-114 0 0,1-1 0 0 0,0 0 0 0 0,1-1 0 0 0,1 0 0 0 0,0-1 0 0 0,1-1 0 0 0,0-1 0 0 0,1 0 0 0 0,0-2 0 0 0,1 0 0 0 0,0 0 0 0 0,5 0-66 0 0,64 18-2628 0 0,-3-11-4338 0 0,-59-13 959 0 0,-8-1-2764 0 0</inkml:trace>
  <inkml:trace contextRef="#ctx0" brushRef="#br0" timeOffset="32011.87">28065 10202 17980 0 0,'0'0'3178'0'0,"0"0"-2663"0"0,0 0-835 0 0,0 0-38 0 0,0 0 135 0 0,0 0 225 0 0,0 0 98 0 0,0 0 72 0 0,0 0 64 0 0,0 0 83 0 0,0 0 113 0 0,0 0 109 0 0,34 10 55 0 0,104 29-25 0 0,-24-35 438 0 0,-94-10-942 0 0,-2 1 12 0 0,-1 0 0 0 0,1-1-1 0 0,-1-1 1 0 0,-1-1 0 0 0,0-1 0 0 0,0 0-1 0 0,0-1 1 0 0,-2 0 0 0 0,1-1-1 0 0,-1-1 1 0 0,7-8-79 0 0,-15 14-8 0 0,0 0 0 0 0,0-1 0 0 0,-1 0 0 0 0,0 0 0 0 0,0 0 0 0 0,0 0 0 0 0,-1-1 0 0 0,-1 0 0 0 0,1 1 0 0 0,-1-2 0 0 0,0 1 0 0 0,-1 0 0 0 0,0 0 0 0 0,-1-1 0 0 0,1 1 0 0 0,-1-1 0 0 0,-1 0 0 0 0,0 1 0 0 0,0-1 0 0 0,-1 1 0 0 0,0-1 0 0 0,0 1 0 0 0,-1-1 0 0 0,0 1 0 0 0,-1-4 8 0 0,-1 4-81 0 0,-1 0 0 0 0,1 0 1 0 0,-1 0-1 0 0,0 0 0 0 0,-1 1 0 0 0,0 0 1 0 0,0 0-1 0 0,0 0 0 0 0,-1 1 1 0 0,0 0-1 0 0,0 0 0 0 0,-1 1 0 0 0,0 0 1 0 0,0 0-1 0 0,0 1 0 0 0,0 0 0 0 0,-1 0 1 0 0,1 1-1 0 0,-1 0 0 0 0,0 1 1 0 0,-5-1 80 0 0,-8-2-82 0 0,-1 1 0 0 0,0 1 1 0 0,0 0-1 0 0,0 2 0 0 0,0 1 1 0 0,0 1-1 0 0,0 1 0 0 0,-3 1 82 0 0,14-1-30 0 0,1 1-1 0 0,-1 0 1 0 0,1 0-1 0 0,0 1 1 0 0,0 1-1 0 0,0 0 1 0 0,0 0-1 0 0,1 1 1 0 0,0 0 0 0 0,0 1-1 0 0,1 0 1 0 0,0 1-1 0 0,0-1 1 0 0,0 2-1 0 0,1-1 1 0 0,1 1-1 0 0,-1 1 1 0 0,1 0-1 0 0,1-1 1 0 0,0 2-1 0 0,0-1 1 0 0,1 1-1 0 0,1 0 1 0 0,-1 0-1 0 0,2 0 1 0 0,0 1-1 0 0,0-1 1 0 0,1 1-1 0 0,0 0 1 0 0,1 0-1 0 0,0-1 1 0 0,1 1 0 0 0,1 0-1 0 0,0 2 31 0 0,3-5-113 0 0,0 0 0 0 0,0 0 1 0 0,1-1-1 0 0,1 0 0 0 0,-1 0 0 0 0,1 0 1 0 0,1-1-1 0 0,-1 0 0 0 0,1 0 0 0 0,0 0 0 0 0,1-1 1 0 0,0 0-1 0 0,1 1 113 0 0,68 39-8517 0 0,-51-34-1974 0 0</inkml:trace>
  <inkml:trace contextRef="#ctx0" brushRef="#br0" timeOffset="32701.605">29055 9530 20812 0 0,'0'0'682'0'0,"0"0"-418"0"0,0 0-716 0 0,0 0-574 0 0,0 0-121 0 0,0 0 199 0 0,0 0 452 0 0,0 0 532 0 0,0 0 187 0 0,0 0 52 0 0,0 0 17 0 0,0 0-10 0 0,5 33-32 0 0,33 205 231 0 0,-38-237-478 0 0,60 221 603 0 0,-56-214-519 0 0,0-1-1 0 0,0 1 0 0 0,1-1 0 0 0,0 0 1 0 0,0 0-1 0 0,1 0 0 0 0,0-1 0 0 0,0 0 0 0 0,0 0 1 0 0,1 0-1 0 0,0-1 0 0 0,0 0 0 0 0,0 0 0 0 0,1-1 1 0 0,0 0-1 0 0,0 0 0 0 0,0-1 0 0 0,0 0 1 0 0,0 0-1 0 0,0-1 0 0 0,1 0 0 0 0,-1 0 0 0 0,1-1 1 0 0,0-1-1 0 0,1 1-86 0 0,6-1 69 0 0,-1-1 0 0 0,1-1 0 0 0,-1 0 0 0 0,1-1 0 0 0,-1 0 0 0 0,0-1 0 0 0,-1-1 0 0 0,1 0 0 0 0,-1-1 0 0 0,0-1 0 0 0,0 0 1 0 0,0-1-1 0 0,-1-1 0 0 0,-1 0 0 0 0,1 0 0 0 0,-1-1 0 0 0,-1-1 0 0 0,0 0 0 0 0,-1-1 0 0 0,0 0 0 0 0,0 0 0 0 0,-2-1 0 0 0,1 0 0 0 0,-2 0 0 0 0,0-1 0 0 0,0-1 0 0 0,-1 1 1 0 0,2-10-70 0 0,3 77-1923 0 0,-3-41 2094 0 0,0 0-1 0 0,0 0 0 0 0,1 0 1 0 0,0-1-1 0 0,1 0 0 0 0,1-1 1 0 0,-1 0-1 0 0,2-1 0 0 0,-1 0 1 0 0,13 6-171 0 0,-2-4 75 0 0,0-2-1 0 0,1 0 1 0 0,0-1 0 0 0,0-1 0 0 0,1-2 0 0 0,0 0 0 0 0,0-2-1 0 0,1 0 1 0 0,-1-2 0 0 0,0 0 0 0 0,1-2 0 0 0,-1-1-1 0 0,0 0 1 0 0,0-2 0 0 0,0-1 0 0 0,0-1 0 0 0,0-1-1 0 0,-1-1 1 0 0,-1-1 0 0 0,1-1-75 0 0,-17 7-7 0 0,-1 1 0 0 0,0-1-1 0 0,-1 0 1 0 0,1 0 0 0 0,0 0 0 0 0,-1-1 0 0 0,1 1-1 0 0,-1-1 1 0 0,0 0 0 0 0,-1-1 0 0 0,1 1 0 0 0,-1-1-1 0 0,1 1 1 0 0,-1-1 0 0 0,-1 0 0 0 0,1 0-1 0 0,-1 0 1 0 0,0-1 0 0 0,0 1 0 0 0,0 0 0 0 0,-1-1-1 0 0,0 0 1 0 0,0 1 0 0 0,0-1 0 0 0,-1 1 0 0 0,0-1-1 0 0,0 0 1 0 0,0 1 0 0 0,-1-1 0 0 0,0 0-1 0 0,0 1 1 0 0,0-1 0 0 0,0 1 0 0 0,-1-1 0 0 0,0 1-1 0 0,-1 0 1 0 0,1 0 0 0 0,-1 0 0 0 0,0-1 7 0 0,-8-7-70 0 0,-1 0 0 0 0,0 0 0 0 0,-1 1 0 0 0,-1 0 0 0 0,0 2 0 0 0,0-1 0 0 0,-1 2 0 0 0,0 0 1 0 0,0 1-1 0 0,-1 0 0 0 0,-1 1 0 0 0,1 1 0 0 0,-1 0 0 0 0,0 2 0 0 0,0 0 0 0 0,0 1 0 0 0,-1 0 0 0 0,1 1 0 0 0,-16 1 70 0 0,28 2 7 0 0,0 0-1 0 0,0 1 0 0 0,0-1 1 0 0,0 1-1 0 0,0 0 0 0 0,1 0 1 0 0,-1 0-1 0 0,0 1 0 0 0,1 0 1 0 0,0-1-1 0 0,0 2 0 0 0,0-1 1 0 0,0 0-1 0 0,0 1 0 0 0,1 0 0 0 0,0 0 1 0 0,-1 0-1 0 0,2 0 0 0 0,-1 0 1 0 0,0 1-1 0 0,1-1 0 0 0,0 1 1 0 0,0 0-1 0 0,0-1 0 0 0,0 1 1 0 0,1 0-1 0 0,0 0 0 0 0,0 0 1 0 0,0 0-1 0 0,1 0 0 0 0,-1 1 0 0 0,1-1 1 0 0,1 0-1 0 0,-1 0 0 0 0,1 0 1 0 0,0 0-1 0 0,0 0 0 0 0,0 0 1 0 0,0 0-1 0 0,1 0 0 0 0,0 0 1 0 0,0-1-1 0 0,1 1 0 0 0,-1-1 1 0 0,1 1-1 0 0,0-1 0 0 0,0 0 1 0 0,0 0-1 0 0,1 0-6 0 0,22 24 148 0 0,2 0 1 0 0,1-2-1 0 0,0-2 0 0 0,2 0 1 0 0,1-2-1 0 0,1-2 1 0 0,0 0-1 0 0,2-3 0 0 0,0-1 1 0 0,2 0-149 0 0,-19-8 8 0 0,422 188-2427 0 0,-379-160-571 0 0,-25-10-4034 0 0,-22-15-2998 0 0</inkml:trace>
  <inkml:trace contextRef="#ctx0" brushRef="#br0" timeOffset="33017.984">27147 9776 20724 0 0,'0'0'1603'0'0,"0"0"-212"0"0,0 0-345 0 0,0 0-314 0 0,0 0-160 0 0,0 0-112 0 0,0 0-116 0 0,0 0-92 0 0,0 0-101 0 0,0 0-104 0 0,0 0-83 0 0,0 0-86 0 0,0 0-58 0 0,14-12-25 0 0,40-30 26 0 0,-28 97-549 0 0,-6-7-1757 0 0,-3-19-4384 0 0,-5-10-4880 0 0</inkml:trace>
  <inkml:trace contextRef="#ctx0" brushRef="#br0" timeOffset="28256.991">21147 9427 11522 0 0,'0'0'2261'0'0,"0"0"-682"0"0,0 0-1166 0 0,0 0-987 0 0,0 0-392 0 0,0 0-16 0 0,0 0 364 0 0,0 0 523 0 0,0 0 302 0 0,0 0 178 0 0,0 0 79 0 0,-9 40 47 0 0,-26 128 2 0 0,23 119 1210 0 0,12-241-1483 0 0,-2-2-27 0 0,1-1-1 0 0,2 1 0 0 0,3-1 0 0 0,1 0 1 0 0,2 0-1 0 0,1 0 0 0 0,3-1 0 0 0,14 37-212 0 0,-25-84 5263 0 0,-42-91-9527 0 0,-64-33-9043 0 0,86 108 7334 0 0</inkml:trace>
  <inkml:trace contextRef="#ctx0" brushRef="#br0" timeOffset="28548.133">20499 9463 12355 0 0,'0'0'2811'0'0,"0"0"-315"0"0,0 0-702 0 0,0 0-716 0 0,0 0-526 0 0,0 0-329 0 0,0 0-133 0 0,0 0 65 0 0,0 0 86 0 0,37-19 77 0 0,124-59 22 0 0,-33 54 132 0 0,-99 25-353 0 0,261 10 701 0 0,234 41-820 0 0,-312-31-716 0 0,-209-13-3258 0 0,-38 21 289 0 0,-14 0-3888 0 0,29-19-343 0 0</inkml:trace>
  <inkml:trace contextRef="#ctx0" brushRef="#br0" timeOffset="28813.359">21025 10120 8018 0 0,'0'0'2607'0'0,"0"0"-249"0"0,0 0-314 0 0,0 0-310 0 0,0 0-259 0 0,0 0-338 0 0,0 0-275 0 0,0 0-190 0 0,0 0-221 0 0,0 0-184 0 0,0 0-125 0 0,0 0-72 0 0,0 0-16 0 0,20-2-8 0 0,154-15 12 0 0,68 19-416 0 0,-162 7-2926 0 0,-2 6-4700 0 0,-55-10-1937 0 0</inkml:trace>
  <inkml:trace contextRef="#ctx0" brushRef="#br0" timeOffset="29250.537">21779 10499 4345 0 0,'0'0'1064'0'0,"0"0"218"0"0,0 0 205 0 0,0 0 288 0 0,0 0 187 0 0,34-1-93 0 0,170-7 1045 0 0,155 17 1055 0 0,-350-9-3903 0 0,0-1 1 0 0,0 0-1 0 0,-1 0 1 0 0,1 0-1 0 0,-1-1 0 0 0,1-1 1 0 0,-1 0-1 0 0,0 0 0 0 0,0 0 1 0 0,0-1-1 0 0,0 0 0 0 0,-1-1 1 0 0,0 1-1 0 0,1-1 1 0 0,-2-1-1 0 0,1 0 0 0 0,-1 1 1 0 0,0-2-1 0 0,0 1 0 0 0,0-1 1 0 0,-1 0-1 0 0,0 0 0 0 0,0-1 1 0 0,-1 1-1 0 0,0-1 0 0 0,-1 0 1 0 0,1 0-1 0 0,-2 0 1 0 0,1-1-1 0 0,-1 1 0 0 0,0-1 1 0 0,-1 1-1 0 0,0-1 0 0 0,0 0 1 0 0,-1 1-1 0 0,0-1 0 0 0,0 0 1 0 0,-1 0-1 0 0,-1 1 1 0 0,1-1-1 0 0,-1 1 0 0 0,-1-1 1 0 0,1 1-1 0 0,-1 0 0 0 0,-1 0 1 0 0,-1-2-67 0 0,-4-4-75 0 0,0 1 1 0 0,-1 0 0 0 0,0 1-1 0 0,-1 0 1 0 0,-1 1 0 0 0,0 0-1 0 0,0 1 1 0 0,-1 0 0 0 0,-1 1-1 0 0,1 0 1 0 0,-1 1 0 0 0,-1 1-1 0 0,0 0 1 0 0,0 1-1 0 0,0 1 1 0 0,0 0 0 0 0,-1 1-1 0 0,0 0 1 0 0,0 2 0 0 0,0 0-1 0 0,0 0 1 0 0,0 2 0 0 0,0 0-1 0 0,-11 2 75 0 0,21-2-30 0 0,1 1-1 0 0,-1 1 1 0 0,0-1-1 0 0,1 1 1 0 0,-1 0-1 0 0,1 0 1 0 0,0 0-1 0 0,0 1 1 0 0,0 0-1 0 0,0 0 1 0 0,0 0-1 0 0,1 1 1 0 0,-1-1-1 0 0,1 1 1 0 0,0 0-1 0 0,0 1 1 0 0,0-1-1 0 0,1 0 1 0 0,0 1-1 0 0,0 0 1 0 0,0 0-1 0 0,0 0 1 0 0,1 0-1 0 0,-1 1 1 0 0,1-1-1 0 0,1 0 1 0 0,-1 1-1 0 0,1 0 1 0 0,0-1 0 0 0,0 1-1 0 0,1 0 1 0 0,-1-1-1 0 0,1 1 1 0 0,1 0-1 0 0,-1 0 1 0 0,1-1-1 0 0,0 1 1 0 0,0-1-1 0 0,0 1 1 0 0,1-1-1 0 0,0 1 1 0 0,0-1-1 0 0,1 0 1 0 0,-1 0-1 0 0,4 5 31 0 0,5 3-73 0 0,1 0 0 0 0,1-1 0 0 0,0 0 0 0 0,1-1 0 0 0,0 0 0 0 0,0-1 0 0 0,1-1 0 0 0,0 0 0 0 0,12 4 73 0 0,87 37-6786 0 0,-106-47 5799 0 0,31 11-9314 0 0</inkml:trace>
  <inkml:trace contextRef="#ctx0" brushRef="#br0" timeOffset="26807.83">22417 6995 4713 0 0,'0'0'2035'0'0,"0"0"-192"0"0,0 0-156 0 0,0 0-340 0 0,0 0-355 0 0,0 0-338 0 0,0 0-306 0 0,0 0-245 0 0,0 0-213 0 0,0 0-202 0 0,0 0-108 0 0,0 0-45 0 0,0 0 65 0 0,31-11 149 0 0,95-29 160 0 0,-124 40 96 0 0,-1-1-1 0 0,0 1 0 0 0,1-1 1 0 0,-1 1-1 0 0,1 0 1 0 0,-1 0-1 0 0,1 0 1 0 0,-1 0-1 0 0,1 0 0 0 0,-1 0 1 0 0,1 0-1 0 0,-1 0 1 0 0,1 0-1 0 0,-1 1 1 0 0,1-1-1 0 0,-1 0 1 0 0,1 1-1 0 0,-1 0 0 0 0,0-1 1 0 0,1 1-1 0 0,-1 0 1 0 0,0-1-1 0 0,0 1 1 0 0,1 0-1 0 0,-1 0 0 0 0,0 0 1 0 0,0 0-1 0 0,0 0 1 0 0,0 1-1 0 0,0-1 1 0 0,0 0-1 0 0,-1 0 0 0 0,1 1 1 0 0,0-1-1 0 0,0 0 1 0 0,-1 1-1 0 0,1-1 1 0 0,-1 1-1 0 0,0-1 0 0 0,1 0 1 0 0,-1 1-1 0 0,0-1 1 0 0,0 1-1 0 0,0-1 1 0 0,0 1-1 0 0,0-1 1 0 0,0 1-1 0 0,0-1 0 0 0,0 1-4 0 0,1 10 82 0 0,17 94 663 0 0,-5 1 0 0 0,-5 1 0 0 0,-4-1 0 0 0,-11 104-745 0 0,3 2 453 0 0,4-190 142 0 0,0 29-1157 0 0,-4-46 8836 0 0,-12-41-8267 0 0,2 1-1 0 0,2-2 1 0 0,1 0 0 0 0,2 0 0 0 0,1-1 0 0 0,2 0 0 0 0,1 0-1 0 0,2-9-6 0 0,3 45-50 0 0,0 0 0 0 0,0 0 0 0 0,0 1 0 0 0,-1-1 0 0 0,1 0-1 0 0,0 0 1 0 0,0 0 0 0 0,1 0 0 0 0,-1 0 0 0 0,0 0-1 0 0,0 1 1 0 0,0-1 0 0 0,1 0 0 0 0,-1 0 0 0 0,0 0-1 0 0,1 0 1 0 0,-1 1 0 0 0,1-1 0 0 0,-1 0 0 0 0,1 0 0 0 0,-1 1-1 0 0,1-1 1 0 0,-1 0 0 0 0,1 1 0 0 0,0-1 0 0 0,-1 1-1 0 0,1-1 1 0 0,0 0 0 0 0,-1 1 0 0 0,1 0 0 0 0,0-1 0 0 0,0 1-1 0 0,0-1 1 0 0,-1 1 0 0 0,1 0 0 0 0,0 0 0 0 0,0-1-1 0 0,0 1 1 0 0,0 0 0 0 0,0 0 0 0 0,0 0 0 0 0,0 0 0 0 0,-1 0-1 0 0,1 0 1 0 0,0 0 0 0 0,0 1 0 0 0,0-1 0 0 0,0 0-1 0 0,0 0 1 0 0,-1 1 0 0 0,1-1 50 0 0,10 0-221 0 0,193 25-19 0 0,-169-25 336 0 0,1-1 0 0 0,-1-2 0 0 0,0-1 1 0 0,-1-2-1 0 0,1-1 0 0 0,-1-2 0 0 0,-1-1 0 0 0,0-2 0 0 0,0-1 1 0 0,16-10-97 0 0,-31 14 51 0 0,-2-1 1 0 0,1-1-1 0 0,-1 0 1 0 0,-1-1-1 0 0,0 0 1 0 0,-1-1-1 0 0,0-1 1 0 0,-1 0-1 0 0,0-1 1 0 0,-1-1-1 0 0,-1 0 1 0 0,-1 0-1 0 0,0-1 1 0 0,-1 0-1 0 0,-1-1 1 0 0,0 0-1 0 0,-2 0 1 0 0,0-1-1 0 0,3-15-51 0 0,-3-4 88 0 0,-2 1 1 0 0,-2-1-1 0 0,-1 0 0 0 0,-2 0 1 0 0,-1 0-1 0 0,-3 1 0 0 0,0-1 1 0 0,-3 1-1 0 0,-2-4-88 0 0,5 33-3307 0 0,4 28 1970 0 0,5 32 1245 0 0,13 54 617 0 0,5-1 0 0 0,4-1 0 0 0,5-2-1 0 0,4-1 1 0 0,4-1 0 0 0,52 92-525 0 0,-31-104 452 0 0,-79-91-533 0 0,-11 3-9672 0 0,25 0 6138 0 0,-3 0-5282 0 0</inkml:trace>
  <inkml:trace contextRef="#ctx0" brushRef="#br0" timeOffset="27190.705">24079 7658 17116 0 0,'0'0'3918'0'0,"0"0"-3185"0"0,0 0-1118 0 0,0 0-334 0 0,0 0-85 0 0,0 0 160 0 0,0 0 276 0 0,0 0 234 0 0,0 0 100 0 0,0 0 30 0 0,0 0 37 0 0,0 0 54 0 0,35 3 74 0 0,109 13 50 0 0,235 62 726 0 0,-271-40-1443 0 0,-108-35 485 0 0,0 0 1 0 0,0-1 0 0 0,0 1-1 0 0,-1 0 1 0 0,0-1 0 0 0,1 1-1 0 0,-1 0 1 0 0,0-1 0 0 0,0 1-1 0 0,0-1 1 0 0,-1 1 0 0 0,1-1-1 0 0,-1 0 1 0 0,1 1 0 0 0,-1-1-1 0 0,0 0 1 0 0,0 0 0 0 0,0 0-1 0 0,0 0 1 0 0,0-1 0 0 0,0 1-1 0 0,0-1 1 0 0,-1 1 0 0 0,1-1 0 0 0,0 0-1 0 0,-1 1 1 0 0,0-1 0 0 0,1 0-1 0 0,-3 0 21 0 0,0 2 5 0 0,-451 242 481 0 0,455-245-482 0 0,0 1 0 0 0,0-1 0 0 0,0 0 0 0 0,0 1 0 0 0,0-1 0 0 0,0 0 0 0 0,0 1 0 0 0,0-1 0 0 0,0 1 1 0 0,0 0-1 0 0,0-1 0 0 0,1 1 0 0 0,-1 0 0 0 0,0-1 0 0 0,0 1 0 0 0,0 0 0 0 0,1 0 0 0 0,-1 0 0 0 0,0 0 0 0 0,1 0 0 0 0,-1 0 0 0 0,1 0 0 0 0,-1 0 1 0 0,1 0-1 0 0,0 0 0 0 0,-1 0 0 0 0,1 0 0 0 0,0 0 0 0 0,0 0 0 0 0,0 0 0 0 0,0 0 0 0 0,0 0 0 0 0,0 0 0 0 0,0 0 0 0 0,0 1 0 0 0,0-1 0 0 0,0 0 1 0 0,0 0-1 0 0,1 0 0 0 0,-1 0 0 0 0,1 0 0 0 0,-1 0 0 0 0,0 0 0 0 0,1 0 0 0 0,0 0 0 0 0,-1 0 0 0 0,1 0 0 0 0,0-1 0 0 0,-1 1 0 0 0,1 0 0 0 0,0 0 0 0 0,0 0 1 0 0,0-1-1 0 0,-1 1 0 0 0,1-1 0 0 0,0 1 0 0 0,0 0 0 0 0,0-1 0 0 0,0 0 0 0 0,0 1 0 0 0,0-1 0 0 0,0 0 0 0 0,0 1 0 0 0,1-1 0 0 0,-1 0-4 0 0,75 19 1068 0 0,335-3-394 0 0,-225-16-4947 0 0,-102 2-4346 0 0,-56-1 6 0 0</inkml:trace>
  <inkml:trace contextRef="#ctx0" brushRef="#br0" timeOffset="27632.019">25801 7877 18388 0 0,'0'0'1155'0'0,"0"0"-346"0"0,0 0-669 0 0,0 0-509 0 0,0 0-175 0 0,0 0 73 0 0,0 0 236 0 0,0 0 314 0 0,0 0 189 0 0,0 0 108 0 0,0 0 91 0 0,0 0 65 0 0,0 0 32 0 0,20 12-29 0 0,65 38-80 0 0,36-24 479 0 0,-93-27-776 0 0,25 1-30 0 0,-1-3 1 0 0,0-2-1 0 0,-1-2 1 0 0,1-2-1 0 0,-1-3 1 0 0,-1-2-1 0 0,0-2 0 0 0,-1-2 1 0 0,-1-3-1 0 0,-1-1 1 0 0,-1-3-1 0 0,-1-1 1 0 0,14-13-129 0 0,-46 30-13 0 0,0-1-1 0 0,0-1 1 0 0,-1 0 0 0 0,0 0 0 0 0,-1-1 0 0 0,-1-1 0 0 0,0 1 0 0 0,0-2 0 0 0,-1 0 0 0 0,-1 0 0 0 0,0 0 0 0 0,-1-1-1 0 0,-1 0 1 0 0,0 0 0 0 0,-1-1 0 0 0,-1 0 0 0 0,0 0 0 0 0,-2 0 0 0 0,1 0 0 0 0,-2 0 0 0 0,0-1 0 0 0,-1 1 0 0 0,-1 0-1 0 0,0-1 1 0 0,-1 1 0 0 0,-1 0 0 0 0,0 0 0 0 0,-1 0 0 0 0,-1 1 0 0 0,-1-1 0 0 0,0 1 0 0 0,-1 0 0 0 0,-6-9 13 0 0,-10-8-69 0 0,-2 0 1 0 0,-2 2-1 0 0,0 0 1 0 0,-2 2-1 0 0,-1 2 1 0 0,-2 0-1 0 0,0 2 1 0 0,-1 2-1 0 0,-2 1 1 0 0,0 1 0 0 0,-1 2-1 0 0,-1 2 1 0 0,0 1-1 0 0,-1 2 1 0 0,-1 2-1 0 0,0 1 1 0 0,0 2-1 0 0,-1 1 1 0 0,0 3-1 0 0,0 1 1 0 0,-1 2-1 0 0,1 2 1 0 0,0 1 0 0 0,-16 4 68 0 0,36-4-29 0 0,1 1 0 0 0,-1 1 0 0 0,1 1 1 0 0,0 0-1 0 0,0 1 0 0 0,1 2 0 0 0,0-1 1 0 0,0 2-1 0 0,1 1 0 0 0,0 0 0 0 0,0 1 1 0 0,1 0-1 0 0,1 2 0 0 0,0 0 0 0 0,1 0 1 0 0,0 1-1 0 0,1 1 0 0 0,0 0 0 0 0,2 1 1 0 0,0 1-1 0 0,0 0 0 0 0,2 0 0 0 0,0 1 1 0 0,1 0-1 0 0,1 0 0 0 0,0 1 1 0 0,2 0-1 0 0,0 0 0 0 0,-1 12 29 0 0,6-7 10 0 0,2 0-1 0 0,1 0 1 0 0,0 0-1 0 0,2-1 1 0 0,0 1 0 0 0,2-1-1 0 0,1-1 1 0 0,0 1-1 0 0,2-1 1 0 0,0-1-1 0 0,2 0 1 0 0,0 0 0 0 0,7 7-10 0 0,88 113-1774 0 0,7-17-5375 0 0,-105-114 6224 0 0,29 31-9634 0 0</inkml:trace>
  <inkml:trace contextRef="#ctx0" brushRef="#br1" timeOffset="68168.876">457 3158 11466 0 0,'0'0'719'0'0,"0"0"140"0"0,0 0 223 0 0,0 0 51 0 0,0 0-53 0 0,13-34-167 0 0,52-138-114 0 0,-66 182-7708 0 0,4 20 4742 0 0,-1 14 2286 0 0,-44 355-216 0 0,15-225 402 0 0,-58 794 5292 0 0,37 688-5597 0 0,37-926 912 0 0,3-257-653 0 0,-51 1285 1448 0 0,-95-227-688 0 0,121-1249-670 0 0,-10 162 782 0 0,14 244-1131 0 0,29-688-184 0 0,0 0-100 0 0,45-49-17874 0 0,-36 41 16508 0 0</inkml:trace>
  <inkml:trace contextRef="#ctx0" brushRef="#br1" timeOffset="70194.997">404 12845 15179 0 0,'0'0'102'0'0,"0"0"-216"0"0,0 0-107 0 0,0 0-35 0 0,0 0 98 0 0,0 0 220 0 0,0 0 60 0 0,32-20-78 0 0,105-63-130 0 0,-8 40-263 0 0,-95 40 292 0 0,869-99 2774 0 0,61 37-2717 0 0,-757 52 257 0 0,2451-111 2001 0 0,901 85-1819 0 0,-864 153-284 0 0,-2059-80-99 0 0,1293 79 170 0 0,2317 84 226 0 0,-558-207 854 0 0,-2732 0-1203 0 0,2634 2 47 0 0,-1892 88-176 0 0,-1107-41-2 0 0,335-4 741 0 0,-925-79 640 0 0,-9-8-1461 0 0,3 30 91 0 0,1 0 0 0 0,1-1 0 0 0,1 0 1 0 0,1 0-1 0 0,1 0 0 0 0,0 1 0 0 0,2-1 1 0 0,1 0-1 0 0,1 0 0 0 0,1 1 0 0 0,6-18 17 0 0,27-33-32 0 0,4 1 0 0 0,3 3 0 0 0,2 1-1 0 0,4 3 1 0 0,2 2 0 0 0,22-17 32 0 0,0-3 41 0 0,-4-2 0 0 0,-4-4 0 0 0,3-12-41 0 0,34-83 47 0 0,-7-5 0 0 0,-9-3 1 0 0,-8-4-1 0 0,46-184-47 0 0,23-121-19 0 0,-22-5 0 0 0,10-191 19 0 0,-51-34 204 0 0,-32-2 0 0 0,-32-87-204 0 0,11-648-196 0 0,-7 1125 211 0 0,-6 182-30 0 0,-7-2-1 0 0,-8 1 1 0 0,-6-1 0 0 0,-8 0-1 0 0,-6 2 1 0 0,-8-1 0 0 0,-17-46 15 0 0,-114-303-120 0 0,4 144-307 0 0,149 364 328 0 0,0-1 0 0 0,0 1 1 0 0,-1 0-1 0 0,1-1 0 0 0,-1 1 0 0 0,1 0 1 0 0,-1 0-1 0 0,0 0 0 0 0,0 0 1 0 0,-1 1-1 0 0,1-1 0 0 0,0 0 0 0 0,-1 1 1 0 0,0 0-1 0 0,0-1 0 0 0,1 1 0 0 0,-1 0 1 0 0,0 1-1 0 0,0-1 0 0 0,-1 0 1 0 0,1 1-1 0 0,0 0 0 0 0,-1 0 0 0 0,1 0 1 0 0,0 0-1 0 0,-1 0 0 0 0,1 1 0 0 0,-1-1 1 0 0,0 1-1 0 0,1 0 0 0 0,-1 0 1 0 0,1 0-1 0 0,-1 1 0 0 0,1-1 0 0 0,-1 1 1 0 0,1 0-1 0 0,0 0 0 0 0,-4 1 99 0 0,-264 159-234 0 0,188-136 434 0 0,-2-5 0 0 0,0-3 1 0 0,-1-4-1 0 0,-54 0-200 0 0,46-3 56 0 0,-2856 185 419 0 0,-2698-195-39 0 0,4540-57-352 0 0,-2268-66 161 0 0,-29 142-313 0 0,2382-12 54 0 0,-2644 54 82 0 0,-1676 198 378 0 0,5330-258-443 0 0,-2339 116 347 0 0,2311-113-375 0 0,-73 2-174 0 0,0 5 0 0 0,1 6-1 0 0,1 4 1 0 0,-26 12 199 0 0,28 32-4390 0 0,81 13-5550 0 0,29-59 2436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40:01.3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1 801 14227 0 0,'0'0'1859'0'0,"0"0"-81"0"0,0 0-466 0 0,0 0-558 0 0,0 0-430 0 0,0 0-378 0 0,0 0-338 0 0,0 0-213 0 0,0 0-66 0 0,0 0 51 0 0,0 0 156 0 0,0 0 194 0 0,0 0 150 0 0,19 11 128 0 0,-3-4 14 0 0,-9-4-10 0 0,-1 0 0 0 0,1 0 0 0 0,-1 0 1 0 0,0 1-1 0 0,0-1 0 0 0,-1 1 0 0 0,1 1 0 0 0,-1-1 0 0 0,0 1 0 0 0,0 0 0 0 0,0 0 1 0 0,0 1-1 0 0,-1-1 0 0 0,0 1 0 0 0,-1 0 0 0 0,1 0 0 0 0,-1 1 0 0 0,0-1 0 0 0,0 2-12 0 0,48 167 487 0 0,-39-120-380 0 0,2 0-1 0 0,3-2 1 0 0,2 1 0 0 0,2-2 0 0 0,2-1-1 0 0,3 0 1 0 0,2-2 0 0 0,2-2-1 0 0,2 0 1 0 0,7 4-107 0 0,-34-44 173 0 0,0-1-1 0 0,0-1 1 0 0,0 1 0 0 0,1-1-1 0 0,0 0 1 0 0,0 0 0 0 0,1-1-1 0 0,-1 1 1 0 0,1-1 0 0 0,0-1-1 0 0,0 0 1 0 0,0 0 0 0 0,1 0-1 0 0,-1-1 1 0 0,1 0 0 0 0,-1 0-1 0 0,4 0-172 0 0,34-80 3452 0 0,-25 12-3148 0 0,-3-1-1 0 0,-3-1 1 0 0,-3 0 0 0 0,2-61-304 0 0,-7 59 71 0 0,3 1-1 0 0,3 0 1 0 0,2 1-1 0 0,18-47-70 0 0,-31 109-40 0 0,0 0 0 0 0,0 0 0 0 0,1 0 0 0 0,0 1-1 0 0,0-1 1 0 0,0 1 0 0 0,1-1 0 0 0,0 1 0 0 0,0 0-1 0 0,0 0 1 0 0,0 0 0 0 0,1 0 0 0 0,0 0 0 0 0,0 1-1 0 0,0 0 1 0 0,1 0 0 0 0,-1 0 0 0 0,1 0 0 0 0,0 1 0 0 0,0 0-1 0 0,0 0 1 0 0,0 0 0 0 0,1 1 0 0 0,-1-1 0 0 0,1 1-1 0 0,0 0 1 0 0,0 1 0 0 0,-1 0 0 0 0,1 0 0 0 0,0 0-1 0 0,0 0 1 0 0,0 1 0 0 0,0 0 0 0 0,0 0 0 0 0,0 1-1 0 0,0 0 1 0 0,0 0 0 0 0,0 0 0 0 0,0 1 0 0 0,-1 0-1 0 0,1 0 1 0 0,-1 0 0 0 0,1 1 40 0 0,12 9-612 0 0,-1 0 0 0 0,0 2 0 0 0,-1 0 0 0 0,-1 1 0 0 0,0 0 0 0 0,-1 1 0 0 0,-1 1-1 0 0,9 13 613 0 0,51 85-11341 0 0,-71-111 10729 0 0,14 21-7566 0 0</inkml:trace>
  <inkml:trace contextRef="#ctx0" brushRef="#br0" timeOffset="489.96">1433 1416 19172 0 0,'0'0'939'0'0,"0"0"-1095"0"0,0 0-591 0 0,0 0-78 0 0,0 0 247 0 0,0 0 347 0 0,0 0 350 0 0,0 0 181 0 0,0 0 94 0 0,0 0 84 0 0,0 0 72 0 0,0 0 27 0 0,0 0 14 0 0,31 22-24 0 0,97 68-38 0 0,-44-61 433 0 0,-52-27-786 0 0,0-2 1 0 0,-1 0-1 0 0,1-2 1 0 0,0-2-1 0 0,0 0 0 0 0,-1-2 1 0 0,0-2-1 0 0,0-1 1 0 0,-1-1-1 0 0,0-1 1 0 0,14-9-177 0 0,-27 11 57 0 0,-1 0 0 0 0,0-1 0 0 0,0-1 0 0 0,-1-1 0 0 0,-1 0 0 0 0,0 0 0 0 0,0-2 0 0 0,-1 0 0 0 0,-1 0 0 0 0,-1-1 0 0 0,0 0 0 0 0,0-1 0 0 0,-1-1-57 0 0,-5 8-45 0 0,-1 0 1 0 0,1 0 0 0 0,-1-1 0 0 0,-1 1-1 0 0,0-1 1 0 0,0 0 0 0 0,-1 1 0 0 0,0-1-1 0 0,0-1 1 0 0,-1 1 0 0 0,-1 0-1 0 0,0 0 1 0 0,0 0 0 0 0,-1 0 0 0 0,0 0-1 0 0,-1 0 1 0 0,0 0 0 0 0,-1 0-1 0 0,0 0 1 0 0,0 1 0 0 0,-1-1 0 0 0,0 1-1 0 0,-1 0 1 0 0,0 0 0 0 0,0 0 0 0 0,-1 1-1 0 0,0 0 1 0 0,-1 0 0 0 0,0 1-1 0 0,0-1 1 0 0,0 1 0 0 0,-1 1 0 0 0,0 0-1 0 0,0 0 1 0 0,-1 0 0 0 0,0 1 0 0 0,0 0-1 0 0,0 1 1 0 0,0 0 0 0 0,-3 0 44 0 0,-6-1-73 0 0,-1 1 1 0 0,0 0 0 0 0,1 2 0 0 0,-1 0 0 0 0,0 1-1 0 0,-1 1 1 0 0,1 1 0 0 0,0 1 0 0 0,1 0-1 0 0,-1 2 1 0 0,0 0 0 0 0,1 1 0 0 0,0 0 0 0 0,0 2-1 0 0,0 0 1 0 0,1 1 0 0 0,0 1 0 0 0,1 1-1 0 0,-1 0 1 0 0,2 1 0 0 0,0 0 0 0 0,0 2-1 0 0,1-1 1 0 0,1 2 0 0 0,-1 1 72 0 0,9-9 17 0 0,1 1 0 0 0,0 0 0 0 0,1 0 0 0 0,-1 0-1 0 0,1 0 1 0 0,0 0 0 0 0,1 1 0 0 0,0-1 0 0 0,0 1 0 0 0,1-1 0 0 0,0 1 0 0 0,0 0-1 0 0,1 0 1 0 0,0-1 0 0 0,0 1 0 0 0,1 0 0 0 0,0 0 0 0 0,0-1 0 0 0,1 1 0 0 0,0 0 0 0 0,0-1-1 0 0,0 0 1 0 0,1 1 0 0 0,1-1 0 0 0,-1 0 0 0 0,1-1 0 0 0,0 1 0 0 0,1-1 0 0 0,-1 1-1 0 0,1-1 1 0 0,1-1 0 0 0,-1 1 0 0 0,1-1 0 0 0,0 0 0 0 0,0 0 0 0 0,0-1 0 0 0,1 1 0 0 0,0-1-1 0 0,-1-1 1 0 0,2 1 0 0 0,2 0-17 0 0,23 9 171 0 0,0-2 0 0 0,1-1 0 0 0,0-1 0 0 0,1-2 0 0 0,0-2 0 0 0,0-1 0 0 0,0-1 0 0 0,0-2 0 0 0,0-2 0 0 0,18-3-171 0 0,26 3 400 0 0,-23 47-844 0 0,99-12-2851 0 0,-52-43-5063 0 0,-76 3 556 0 0</inkml:trace>
  <inkml:trace contextRef="#ctx0" brushRef="#br0" timeOffset="1182.145">3128 1 18588 0 0,'0'0'2200'0'0,"0"0"-1354"0"0,0 0-423 0 0,0 0-245 0 0,0 0-351 0 0,0 0-424 0 0,0 0-296 0 0,0 0-60 0 0,0 0 139 0 0,0 0 293 0 0,0 0 240 0 0,0 0 156 0 0,0 0 148 0 0,-28 22 105 0 0,-84 78 62 0 0,108-95-169 0 0,-1 0 0 0 0,1 1 0 0 0,0 0 1 0 0,0 0-1 0 0,1 0 0 0 0,0 0 1 0 0,0 1-1 0 0,0-1 0 0 0,1 1 0 0 0,0 0 1 0 0,0 0-1 0 0,1 0 0 0 0,-1 0 1 0 0,2 0-1 0 0,-1 0 0 0 0,1 0 0 0 0,0 3-21 0 0,-1 19 85 0 0,-21 224 587 0 0,12 0 1 0 0,12 40-673 0 0,-4-260 27 0 0,2 0-1 0 0,1 0 1 0 0,2 0 0 0 0,1 0 0 0 0,2 0 0 0 0,1-1 0 0 0,2 0 0 0 0,1 0 0 0 0,1-1 0 0 0,2 0 0 0 0,0-1 0 0 0,3 0 0 0 0,0-2 0 0 0,2 0-1 0 0,1 0 1 0 0,18 19-27 0 0,-34-45-2 0 0,-1 1-1 0 0,0-1 0 0 0,1 1 1 0 0,0-1-1 0 0,-1 0 0 0 0,1 0 1 0 0,0-1-1 0 0,0 1 0 0 0,0 0 1 0 0,0-1-1 0 0,0 0 0 0 0,1 0 1 0 0,-1 0-1 0 0,0 0 1 0 0,1 0-1 0 0,-1 0 0 0 0,0-1 1 0 0,1 0-1 0 0,-1 0 0 0 0,1 0 1 0 0,-1 0-1 0 0,0 0 0 0 0,1-1 1 0 0,-1 1-1 0 0,0-1 0 0 0,1 0 1 0 0,-1 0-1 0 0,0 0 0 0 0,0-1 1 0 0,0 1-1 0 0,0-1 0 0 0,0 0 1 0 0,0 0-1 0 0,0 0 0 0 0,0 0 1 0 0,-1 0-1 0 0,2-1 3 0 0,34-50-4195 0 0,-16-9-3672 0 0,-14 10 3797 0 0,22-53 2070 0 0,17 91 3567 0 0,16 62 6166 0 0,68 75 1677 0 0,-115-112-9172 0 0,0-1 0 0 0,1 0 1 0 0,0-1-1 0 0,1-1 0 0 0,0 0 0 0 0,1-2 0 0 0,-1 0 1 0 0,1-1-1 0 0,0-1 0 0 0,1 0 0 0 0,-1-2 0 0 0,15 1-238 0 0,-11-2 93 0 0,0 0 0 0 0,0-1 0 0 0,0-2 0 0 0,0 0 0 0 0,0-1 0 0 0,-1-2-1 0 0,1 0 1 0 0,-1-1 0 0 0,0-2 0 0 0,-1 0 0 0 0,0-1 0 0 0,0-1-1 0 0,-1-1 1 0 0,0-1 0 0 0,-1 0 0 0 0,0-2 0 0 0,-1 0 0 0 0,-1-1 0 0 0,0-1-1 0 0,-1-1 1 0 0,-1 0 0 0 0,0-1 0 0 0,-1 0 0 0 0,5-12-93 0 0,-15 20-39 0 0,0 0 1 0 0,0 0-1 0 0,-1 0 1 0 0,-1-1-1 0 0,0 1 0 0 0,0-1 1 0 0,-1 0-1 0 0,0 0 1 0 0,-1 1-1 0 0,-1-1 1 0 0,1 0-1 0 0,-2 0 0 0 0,1 1 1 0 0,-1-1-1 0 0,-1 1 1 0 0,0-1-1 0 0,-1 1 0 0 0,0 0 1 0 0,0 0-1 0 0,-1 1 1 0 0,0-1-1 0 0,-1 1 1 0 0,0 0-1 0 0,0 0 0 0 0,-1 1 1 0 0,0 0-1 0 0,-1 0 1 0 0,1 1-1 0 0,-2 0 1 0 0,1 0-1 0 0,-1 1 0 0 0,0 0 1 0 0,0 0-1 0 0,0 1 1 0 0,-1 0-1 0 0,0 1 0 0 0,0 0 1 0 0,0 1-1 0 0,-1 0 1 0 0,1 0-1 0 0,-1 1 1 0 0,-4 0 38 0 0,-8-1-63 0 0,0 2 0 0 0,0 0 0 0 0,0 1 0 0 0,0 1 0 0 0,0 1 0 0 0,1 2 0 0 0,-1 0 0 0 0,1 1 0 0 0,-1 1 0 0 0,2 1 0 0 0,-1 2 0 0 0,1 0 0 0 0,0 0 0 0 0,1 2 0 0 0,-6 5 63 0 0,14-9-38 0 0,0 1 1 0 0,1 1 0 0 0,-1 0-1 0 0,2 0 1 0 0,-1 1-1 0 0,1 0 1 0 0,1 1 0 0 0,0 0-1 0 0,0 1 1 0 0,2 0 0 0 0,-1 0-1 0 0,1 1 1 0 0,1 0 0 0 0,0 0-1 0 0,1 0 1 0 0,0 1-1 0 0,1 0 1 0 0,1 0 0 0 0,0 0-1 0 0,1 0 1 0 0,1 0 0 0 0,0 1-1 0 0,0-1 1 0 0,3 14 37 0 0,-1-17-61 0 0,2-1 1 0 0,0 1-1 0 0,0-1 0 0 0,1 0 1 0 0,0 0-1 0 0,0 0 0 0 0,1 0 1 0 0,1-1-1 0 0,0 0 0 0 0,0 0 1 0 0,0 0-1 0 0,1-1 1 0 0,1 0-1 0 0,-1 0 0 0 0,1-1 1 0 0,1 0-1 0 0,-1 0 0 0 0,1-1 1 0 0,0 0-1 0 0,1-1 0 0 0,-1 0 1 0 0,1 0-1 0 0,7 2 61 0 0,117 38-3389 0 0,-10-21-4818 0 0,-81-17-1347 0 0</inkml:trace>
  <inkml:trace contextRef="#ctx0" brushRef="#br0" timeOffset="1788.526">4541 963 7938 0 0,'0'0'3208'0'0,"0"0"-1958"0"0,0 0-406 0 0,0 0 3 0 0,0 0 65 0 0,0 0-42 0 0,0 0-249 0 0,0 0-299 0 0,0 0-161 0 0,0 0-33 0 0,0 0 88 0 0,0 0 120 0 0,0 0 23 0 0,28-12-46 0 0,92-34-73 0 0,72 12 276 0 0,-71 17-224 0 0,-37 7 212 0 0,0-4 0 0 0,-1-3 1 0 0,70-25-505 0 0,-207 55-419 0 0,41-8 393 0 0,1 1 1 0 0,-1 0-1 0 0,1 0 0 0 0,0 1 1 0 0,1 1-1 0 0,0 0 0 0 0,0 1 1 0 0,0 0-1 0 0,1 1 0 0 0,1 0 1 0 0,0 0-1 0 0,0 1 0 0 0,1 0 1 0 0,0 1-1 0 0,1-1 0 0 0,0 2 1 0 0,1-1-1 0 0,0 1 0 0 0,1 0 1 0 0,1 0-1 0 0,0 0 0 0 0,1 0 1 0 0,0 1-1 0 0,0 7 26 0 0,3-6 48 0 0,1-1-1 0 0,1 1 1 0 0,0-1 0 0 0,1 0-1 0 0,1 0 1 0 0,0 0-1 0 0,1-1 1 0 0,0 1 0 0 0,1-1-1 0 0,0 0 1 0 0,2 0 0 0 0,-1-1-1 0 0,1 0 1 0 0,1-1 0 0 0,0 1-1 0 0,1-2 1 0 0,0 1 0 0 0,0-1-1 0 0,1-1 1 0 0,0 0 0 0 0,1 0-1 0 0,0-1 1 0 0,1-1 0 0 0,12 6-48 0 0,11 5 135 0 0,2-1 1 0 0,0-2-1 0 0,0-1 1 0 0,1-3 0 0 0,1 0-1 0 0,0-3 1 0 0,0-2-1 0 0,13 0-135 0 0,-14-2 104 0 0,0-2 0 0 0,1-1 0 0 0,-1-3 0 0 0,0-1 1 0 0,0-1-1 0 0,0-3 0 0 0,-1-1 0 0 0,0-2 0 0 0,0-1 0 0 0,-1-2 0 0 0,0-2 0 0 0,-2-1 0 0 0,0-2 0 0 0,0-1 0 0 0,-2-2 0 0 0,1-2-104 0 0,-24 15-39 0 0,0 0-1 0 0,-1 0 1 0 0,0-1 0 0 0,-1 0 0 0 0,1-1-1 0 0,-2 0 1 0 0,1 0 0 0 0,-2-1 0 0 0,1 1 0 0 0,-1-2-1 0 0,-1 1 1 0 0,0 0 0 0 0,-1-1 0 0 0,0 0 0 0 0,-1 0-1 0 0,0-1 1 0 0,-1 1 0 0 0,0 0 0 0 0,-1-1-1 0 0,0 1 1 0 0,-1-1 0 0 0,-1 0 0 0 0,0 1 0 0 0,0-1-1 0 0,-1 1 1 0 0,-1 0 0 0 0,0 0 0 0 0,-1 0-1 0 0,0 0 1 0 0,-1 0 0 0 0,0 1 0 0 0,-1 0 0 0 0,0 0-1 0 0,-1 0 1 0 0,0 1 0 0 0,0 0 0 0 0,-3-2 39 0 0,4 4-37 0 0,-1 0-1 0 0,0 0 1 0 0,0 0 0 0 0,-1 1 0 0 0,0 1 0 0 0,0-1 0 0 0,0 1 0 0 0,-1 0-1 0 0,0 1 1 0 0,0 0 0 0 0,0 0 0 0 0,-1 1 0 0 0,0 1 0 0 0,0-1 0 0 0,0 2-1 0 0,0-1 1 0 0,0 1 0 0 0,0 1 0 0 0,-1 0 0 0 0,1 0 0 0 0,0 1 0 0 0,-1 0-1 0 0,1 1 1 0 0,-1 0 0 0 0,1 1 0 0 0,0 0 0 0 0,0 0 0 0 0,0 1 0 0 0,0 1-1 0 0,0 0 1 0 0,1 0 0 0 0,-1 1 0 0 0,1 0 0 0 0,0 0 0 0 0,1 1 0 0 0,-1 0-1 0 0,1 1 1 0 0,1 0 0 0 0,-1 0 0 0 0,1 1 0 0 0,-1 1 37 0 0,3 1 61 0 0,0-1 0 0 0,0 0 0 0 0,1 1 0 0 0,1 0 0 0 0,0 0 1 0 0,0 0-1 0 0,1 0 0 0 0,0 1 0 0 0,1-1 0 0 0,0 1 0 0 0,1-1 0 0 0,0 1 0 0 0,0-1 1 0 0,1 1-1 0 0,1-1 0 0 0,0 0 0 0 0,0 1 0 0 0,1-1 0 0 0,0 0 0 0 0,1 0 0 0 0,0-1 1 0 0,0 1-1 0 0,1-1 0 0 0,0 0 0 0 0,1 0 0 0 0,0-1 0 0 0,1 1 0 0 0,-1-1 0 0 0,2 0-61 0 0,17 20 187 0 0,1-2-1 0 0,1 0 1 0 0,2-2-1 0 0,0-1 1 0 0,1-2-1 0 0,1 0 1 0 0,24 10-187 0 0,66 28 91 0 0,2-5 0 0 0,3-6 0 0 0,2-5 0 0 0,115 22-91 0 0,87 11-4802 0 0,-121-29-2667 0 0,-144-32-3088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0:51.3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26 14339 0 0,'0'0'4473'0'0,"0"0"-3305"0"0,0 0-248 0 0,0 0-559 0 0,0 0-473 0 0,0 0-225 0 0,0 0-175 0 0,0 0-40 0 0,0 0 32 0 0,0 0-48 0 0,0 0-64 0 0,0 0-256 0 0,0 0-569 0 0,0 0-999 0 0,113-25-1073 0 0,-106 44-48 0 0,1-4-2544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39:59.2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1149 65 11690 0 0,'0'0'1822'0'0,"0"0"-695"0"0,0 0-115 0 0,0 0-93 0 0,0 0-291 0 0,0 0-466 0 0,0 0-568 0 0,0 0-390 0 0,0 0-297 0 0,0 0-102 0 0,0 0 253 0 0,0-9 307 0 0,1-2 529 0 0,0-12-34 0 0,-1 55 338 0 0,-1 169 570 0 0,9 0-1 0 0,9 0 0 0 0,34 149-767 0 0,-20-155-1652 0 0,-54-172-5795 0 0,14-17 1999 0 0</inkml:trace>
  <inkml:trace contextRef="#ctx0" brushRef="#br0" timeOffset="253.551">1 1459 15251 0 0,'0'0'464'0'0,"0"0"-198"0"0,0 0-272 0 0,0 0-396 0 0,0 0-265 0 0,0 0 95 0 0,0 0 208 0 0,0 0 368 0 0,0 0 284 0 0,0 0-46 0 0,0 0-118 0 0,0 0-124 0 0,31-5-93 0 0,146-28-271 0 0,-132 21-607 0 0,-17 4-4018 0 0,-26 6 3565 0 0,-1 1-3029 0 0,-1 1 2119 0 0</inkml:trace>
  <inkml:trace contextRef="#ctx0" brushRef="#br0" timeOffset="680.879">325 1556 7498 0 0,'0'0'1977'0'0,"0"0"-15"0"0,0 0-355 0 0,0 0-235 0 0,0 0-185 0 0,0 0-273 0 0,0 0-307 0 0,0 0-234 0 0,0 0-128 0 0,0 0-67 0 0,0 0 5 0 0,0 0 21 0 0,0 0 41 0 0,21-3 59 0 0,318-45 1142 0 0,-184 36-1125 0 0,774-84 581 0 0,-875 84-720 0 0,-91 8-2706 0 0,-89 18-10716 0 0,106-12 7297 0 0</inkml:trace>
  <inkml:trace contextRef="#ctx0" brushRef="#br0" timeOffset="981.747">696 187 20380 0 0,'0'0'458'0'0,"0"0"102"0"0,0 0 11 0 0,0 0-126 0 0,0 0-262 0 0,0 0-313 0 0,0 0-244 0 0,0 0-125 0 0,0 0 60 0 0,0 0 167 0 0,0 0 173 0 0,0 0 123 0 0,0 0 70 0 0,26-24 26 0 0,83-74 45 0 0,-105 95-148 0 0,-1 0-1 0 0,0 1 1 0 0,1-1-1 0 0,0 1 1 0 0,0 0-1 0 0,-1 0 1 0 0,1 0-1 0 0,0 0 1 0 0,1 0-1 0 0,-1 1 1 0 0,0 0-1 0 0,0 0 1 0 0,1 0-1 0 0,-1 1 1 0 0,0-1-1 0 0,1 1 1 0 0,-1 0-1 0 0,0 0 1 0 0,1 1-1 0 0,2 0-16 0 0,13 1 94 0 0,137-1 400 0 0,-3 2-215 0 0,1-7-1 0 0,93-17-278 0 0,-174 2 576 0 0,-101 27-6398 0 0,-4 36-3019 0 0,23-32 1426 0 0</inkml:trace>
  <inkml:trace contextRef="#ctx0" brushRef="#br0" timeOffset="1432.251">2358 100 8306 0 0,'0'0'2887'0'0,"0"0"-181"0"0,0 0-542 0 0,0 0-493 0 0,0 0-457 0 0,0 0-410 0 0,0 0-285 0 0,0 0-224 0 0,0 0-187 0 0,0 0-163 0 0,0 0-149 0 0,0 0-129 0 0,-2-5-111 0 0,-10-8-314 0 0,24 52 353 0 0,2 6 678 0 0,6 89 21 0 0,-6 1 1 0 0,-5 0-1 0 0,-7 1 0 0 0,-10 71-294 0 0,5-81 110 0 0,7 250 131 0 0,11-373-339 0 0,11-12-3958 0 0,-12 4-2528 0 0,-4 3-2954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40:05.8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700 199 17068 0 0,'0'0'-1593'0'0,"0"0"-219"0"0,0 0 64 0 0,0 0 622 0 0,0 0 947 0 0,0 0 333 0 0,0 0 39 0 0,8 39 23 0 0,27 126 43 0 0,-25 68 504 0 0,-21-66 106 0 0,-7-1 0 0 0,-38 152-869 0 0,35-206 190 0 0,-52 323 628 0 0,64-439 5951 0 0,-22-35-5242 0 0,-27-31-3146 0 0,49 61 1490 0 0,0 1-1 0 0,-1 1 1 0 0,0-1 0 0 0,0 2 0 0 0,-1-1 0 0 0,0 2-1 0 0,0-1 1 0 0,0 1 0 0 0,-1 1 0 0 0,1 0-1 0 0,-1 1 1 0 0,0 0 0 0 0,0 1 0 0 0,-1 0-1 0 0,1 1 1 0 0,0 0 0 0 0,-1 1 0 0 0,1 0 0 0 0,0 1-1 0 0,-1 1 1 0 0,1 0 0 0 0,0 0 0 0 0,0 1-1 0 0,0 1 1 0 0,1 0 0 0 0,-1 0 0 0 0,1 1-1 0 0,0 1 1 0 0,0 0 0 0 0,1 1 0 0 0,0 0-1 0 0,0 0 1 0 0,0 1 0 0 0,1 0 0 0 0,0 1 0 0 0,1 0-1 0 0,0 0 1 0 0,0 1 0 0 0,1 0 0 0 0,0 0-1 0 0,1 1 1 0 0,-2 2 129 0 0,4-1 32 0 0,0 0-1 0 0,0-1 1 0 0,1 2-1 0 0,0-1 1 0 0,1 0-1 0 0,0 0 1 0 0,1 1-1 0 0,1-1 1 0 0,0 1-1 0 0,0-1 1 0 0,1 1-1 0 0,1-1 1 0 0,0 0-1 0 0,1 0 1 0 0,0 0-1 0 0,1 0 1 0 0,0 0-1 0 0,1-1 1 0 0,0 1-1 0 0,1-1 0 0 0,0-1 1 0 0,1 1-1 0 0,0-1 1 0 0,1 0-1 0 0,0 0 1 0 0,0-1-1 0 0,1-1 1 0 0,1 1-1 0 0,-1-1 1 0 0,1-1-1 0 0,0 1 1 0 0,1-2-1 0 0,0 0 1 0 0,0 0-1 0 0,0-1 1 0 0,0 0-1 0 0,1-1 1 0 0,0 0-1 0 0,12 2-31 0 0,26 2 248 0 0,1-2 0 0 0,-1-2 0 0 0,1-2 0 0 0,0-3 0 0 0,-1-1 0 0 0,1-3 0 0 0,-1-2 0 0 0,0-2 0 0 0,-1-3 0 0 0,0-2 0 0 0,-1-1 0 0 0,0-3 0 0 0,9-7-248 0 0,3 2 181 0 0,-1-2 1 0 0,-1-3-1 0 0,-2-3 1 0 0,0-2-1 0 0,-3-3 1 0 0,-1-1 0 0 0,-1-3-1 0 0,0-5-181 0 0,-43 38 71 0 0,1-1 0 0 0,-1 0 0 0 0,-1 0 0 0 0,1-1 1 0 0,-2 0-1 0 0,1-1 0 0 0,-1 1 0 0 0,0-1 0 0 0,-1 0 0 0 0,-1-1 0 0 0,1 1 0 0 0,-2-1 0 0 0,1 0 1 0 0,-1 0-1 0 0,-1 0 0 0 0,0 0 0 0 0,-1 0 0 0 0,0-1 0 0 0,0-6-71 0 0,-4 13-85 0 0,0 1 1 0 0,1-1-1 0 0,-1 1 1 0 0,-1 0-1 0 0,1 0 1 0 0,-1 0-1 0 0,0 0 1 0 0,1 1-1 0 0,-2 0 1 0 0,1 0-1 0 0,0 0 1 0 0,-1 0-1 0 0,1 0 1 0 0,-1 1-1 0 0,0 0 1 0 0,0 0-1 0 0,0 0 1 0 0,0 1-1 0 0,0-1 1 0 0,0 1-1 0 0,0 0 1 0 0,0 1-1 0 0,0-1 1 0 0,-1 1-1 0 0,1 0 1 0 0,0 1-1 0 0,0-1 0 0 0,-1 1 1 0 0,1 0-1 0 0,0 0 1 0 0,0 1-1 0 0,0-1 1 0 0,0 1-1 0 0,0 0 1 0 0,1 0-1 0 0,-1 1 1 0 0,0 0-1 0 0,1 0 1 0 0,0 0-1 0 0,-1 1 85 0 0,-11 9-17 0 0,1 2 1 0 0,1 0-1 0 0,0 0 0 0 0,1 1 0 0 0,1 1 0 0 0,0 0 0 0 0,2 1 0 0 0,0 0 1 0 0,1 1-1 0 0,0-1 0 0 0,2 2 0 0 0,0-1 0 0 0,1 1 0 0 0,1 0 0 0 0,1 1 0 0 0,1-1 1 0 0,1 1-1 0 0,0-1 0 0 0,2 1 0 0 0,0 0 0 0 0,2-1 0 0 0,0 1 0 0 0,1-1 1 0 0,1 1-1 0 0,1-1 0 0 0,1 0 0 0 0,0-1 0 0 0,2 1 0 0 0,0-2 0 0 0,1 1 0 0 0,9 12 18 0 0,-10-20 63 0 0,0 0 1 0 0,1-1-1 0 0,1 0 1 0 0,0 0-1 0 0,0-1 1 0 0,0 0-1 0 0,1-1 1 0 0,1 0-1 0 0,-1-1 1 0 0,1 0-1 0 0,1-1 1 0 0,-1 0-1 0 0,1-1 1 0 0,0-1-1 0 0,0 0 1 0 0,0 0-1 0 0,1-1 1 0 0,-1-1-1 0 0,1-1 1 0 0,-1 0-1 0 0,1 0 1 0 0,10-2-65 0 0,10 0 185 0 0,-1-2-1 0 0,0-1 1 0 0,1-2 0 0 0,-2-1 0 0 0,1-2 0 0 0,-1-1 0 0 0,-1-2-1 0 0,25-12-184 0 0,-2-2 74 0 0,-1-3 0 0 0,-1-2 0 0 0,-2-2 0 0 0,-1-2-1 0 0,-2-3 1 0 0,-1-1 0 0 0,-2-3 0 0 0,-2-1-1 0 0,-2-2 1 0 0,-2-2 0 0 0,-2-1 0 0 0,-2-2-1 0 0,-3-1 1 0 0,-1-2 0 0 0,-3-1 0 0 0,-3-1 0 0 0,-1-1-1 0 0,-4-1 1 0 0,9-41-74 0 0,-10 5-110 0 0,-4-1 1 0 0,-5 0-1 0 0,-3-1 1 0 0,-4 1-1 0 0,-8-46 110 0 0,4 99 32 0 0,-2 0 0 0 0,-2 0 0 0 0,-2 0 0 0 0,-1 1 0 0 0,-2 0 0 0 0,-2 1 0 0 0,-2 1 0 0 0,-1 0 0 0 0,-3-2-32 0 0,19 38-44 0 0,-1-1 0 0 0,1 1 0 0 0,-1 0 0 0 0,1-1 0 0 0,-1 1 0 0 0,0 0 0 0 0,0 0 0 0 0,0 0 0 0 0,0 0 0 0 0,0 0 0 0 0,-1 0 0 0 0,1 0 0 0 0,0 0 0 0 0,-1 0 0 0 0,0 1 0 0 0,1-1 0 0 0,-1 0 0 0 0,0 1 0 0 0,0-1 0 0 0,0 1 1 0 0,0 0-1 0 0,0 0 0 0 0,0 0 0 0 0,0 0 0 0 0,0 0 0 0 0,-1 0 0 0 0,1 1 0 0 0,0-1 0 0 0,0 1 0 0 0,-1-1 0 0 0,1 1 0 0 0,0 0 0 0 0,-1 0 0 0 0,1 0 0 0 0,-1 0 0 0 0,1 0 0 0 0,0 1 0 0 0,0-1 0 0 0,-1 1 0 0 0,1-1 0 0 0,-1 1 44 0 0,-11 33-214 0 0,1 0 0 0 0,2 0 1 0 0,1 1-1 0 0,2 1 0 0 0,2-1 0 0 0,1 1 1 0 0,0 18 213 0 0,-3 68 112 0 0,6 0 1 0 0,5 0 0 0 0,5 0-1 0 0,5-1 1 0 0,6 0 0 0 0,12 28-113 0 0,-19-95 47 0 0,2-1-1 0 0,3 0 1 0 0,2-1 0 0 0,2-2 0 0 0,4 3-47 0 0,-18-38 49 0 0,1 0 1 0 0,1 0-1 0 0,1 0 1 0 0,0-1-1 0 0,1-1 1 0 0,0 0-1 0 0,1 0 1 0 0,0-1-1 0 0,1-1 0 0 0,1 0 1 0 0,-1 0-1 0 0,2-2 1 0 0,0 1-1 0 0,0-2 1 0 0,0 0-1 0 0,1-1 1 0 0,15 4-50 0 0,-17-8 100 0 0,1 0 0 0 0,-1-2-1 0 0,1 0 1 0 0,-1 0 0 0 0,1-1 0 0 0,0-1 0 0 0,-1-1 0 0 0,1 0 0 0 0,-1 0 0 0 0,0-2 0 0 0,0 0 0 0 0,0 0-1 0 0,0-2 1 0 0,-1 1 0 0 0,0-2 0 0 0,0 0 0 0 0,0 0 0 0 0,-1-1 0 0 0,0-1 0 0 0,4-4-100 0 0,23-19 150 0 0,-2-2 1 0 0,-1-2 0 0 0,-2-2-1 0 0,-1-1 1 0 0,6-12-151 0 0,-10 9-34 0 0,-1-1 0 0 0,-3-2 0 0 0,-1 0 0 0 0,-3-1 0 0 0,-1-2 0 0 0,-3 0 1 0 0,-2-1-1 0 0,-2 0 0 0 0,-2-1 0 0 0,-1-9 34 0 0,8-89-449 0 0,-6 0-1 0 0,-7-127 450 0 0,-4 226 15 0 0,-3 0-1 0 0,-1-1 0 0 0,-3 2 0 0 0,-2-1 1 0 0,-1 1-1 0 0,-3 0 0 0 0,-2 1 1 0 0,-2 0-1 0 0,-2 2 0 0 0,-5-5-14 0 0,23 49-28 0 0,0 0-1 0 0,0-1 1 0 0,0 1-1 0 0,0 0 1 0 0,0 0-1 0 0,-1 0 1 0 0,1 0-1 0 0,0 0 1 0 0,-1 0-1 0 0,1 0 1 0 0,-1-1 0 0 0,1 1-1 0 0,-1 0 1 0 0,1 1-1 0 0,-1-1 1 0 0,0 0-1 0 0,0 0 1 0 0,1 0-1 0 0,-1 0 1 0 0,0 0-1 0 0,0 1 1 0 0,0-1-1 0 0,0 0 1 0 0,0 1 0 0 0,0-1-1 0 0,0 1 1 0 0,0-1-1 0 0,0 1 1 0 0,0-1-1 0 0,0 1 1 0 0,0 0-1 0 0,0 0 1 0 0,-1-1-1 0 0,1 1 1 0 0,0 0 0 0 0,0 0-1 0 0,0 0 1 0 0,0 0-1 0 0,-1 0 1 0 0,1 1-1 0 0,0-1 1 0 0,0 0-1 0 0,0 0 1 0 0,0 1-1 0 0,0-1 1 0 0,0 1-1 0 0,0-1 1 0 0,0 1 0 0 0,0-1-1 0 0,0 1 1 0 0,0 0-1 0 0,0-1 1 0 0,0 1-1 0 0,0 0 29 0 0,-27 63-1671 0 0,24-51 1826 0 0,-21 80-39 0 0,5 2-1 0 0,4 0 1 0 0,3 1 0 0 0,6 0-1 0 0,3 1 1 0 0,4 0-1 0 0,5-1 1 0 0,9 40-116 0 0,-5-41 90 0 0,4 0-1 0 0,5 0 1 0 0,3-1 0 0 0,8 9-90 0 0,-19-71 53 0 0,2-1 0 0 0,0 0 0 0 0,3 0-1 0 0,0-2 1 0 0,2 0 0 0 0,1-1 0 0 0,1 0-1 0 0,1-2 1 0 0,2 0 0 0 0,0-2 0 0 0,2 0-1 0 0,1-2 1 0 0,17 13-53 0 0,-28-26 53 0 0,-1 0-1 0 0,2-1 0 0 0,-1 0 1 0 0,1-1-1 0 0,0-1 0 0 0,0 0 1 0 0,1-1-1 0 0,0-1 0 0 0,0-1 1 0 0,0 0-1 0 0,0-1 0 0 0,1 0 1 0 0,-1-1-1 0 0,0-1 0 0 0,1-1 1 0 0,-1-1-1 0 0,0 0 0 0 0,0-1 1 0 0,0 0-1 0 0,0-1 0 0 0,0-1 1 0 0,-1-1-1 0 0,0 0 0 0 0,0-1 1 0 0,0-1-1 0 0,-1 0 0 0 0,0-1 1 0 0,-1 0-1 0 0,0-1 0 0 0,0 0 1 0 0,-1-2-1 0 0,8-9-52 0 0,173-227 195 0 0,-169 305-2070 0 0,-13-14 1926 0 0,2-2 0 0 0,3 1-1 0 0,0-2 1 0 0,3 0 0 0 0,23 36-51 0 0,-35-65 27 0 0,1 1-1 0 0,0-1 0 0 0,1-1 1 0 0,0 1-1 0 0,1-2 0 0 0,0 1 1 0 0,0-1-1 0 0,1-1 0 0 0,1 0 1 0 0,-1 0-1 0 0,1-1 1 0 0,0-1-1 0 0,1 0 0 0 0,-1-1 1 0 0,1 0-1 0 0,0-1 0 0 0,1 0 1 0 0,-1-1-1 0 0,1 0 0 0 0,12 0-26 0 0,-3-3 46 0 0,-1-1 0 0 0,0-2 0 0 0,1 0 0 0 0,-1-1 0 0 0,0-1 0 0 0,-1 0 0 0 0,1-2 0 0 0,-1-1 1 0 0,-1-1-1 0 0,1 0 0 0 0,-2-2 0 0 0,1 0 0 0 0,-1-1 0 0 0,-1-1 0 0 0,0-1 0 0 0,-1-1 0 0 0,8-8-46 0 0,-13 11-96 0 0,1 0 0 0 0,-2 0 0 0 0,0-1 0 0 0,0-1 0 0 0,-1 0 0 0 0,-1 0 0 0 0,0-1 1 0 0,-1 0-1 0 0,-1 0 0 0 0,0-1 0 0 0,-1 0 0 0 0,-1-1 0 0 0,0 1 0 0 0,-1-1 0 0 0,-1 0 1 0 0,-1 0-1 0 0,0 0 0 0 0,-2 0 0 0 0,1 0 0 0 0,-2 0 0 0 0,0 0 0 0 0,-2 0 0 0 0,0-2 96 0 0,0 9-5 0 0,-1 1 0 0 0,0-1 1 0 0,-1 1-1 0 0,0 0 0 0 0,-1 1 0 0 0,1-1 0 0 0,-2 1 0 0 0,1 0 0 0 0,-1 1 0 0 0,0 0 0 0 0,-1 0 0 0 0,1 0 0 0 0,-1 1 0 0 0,-1 0 0 0 0,1 0 0 0 0,-1 1 0 0 0,0 0 0 0 0,-1 1 0 0 0,1 0 0 0 0,-1 0 0 0 0,1 1 0 0 0,-1 1 1 0 0,0-1-1 0 0,0 2 0 0 0,0-1 0 0 0,0 1 0 0 0,-1 1 0 0 0,1 0 0 0 0,0 0 0 0 0,0 1 0 0 0,0 0 0 0 0,0 1 0 0 0,0 0 0 0 0,0 1 0 0 0,0 0 0 0 0,0 0 0 0 0,1 1 0 0 0,0 0 0 0 0,-1 1 0 0 0,2 0 0 0 0,-1 0 0 0 0,1 1 1 0 0,-1 0-1 0 0,2 1 0 0 0,-1 0 0 0 0,1 0 0 0 0,0 0 0 0 0,0 1 0 0 0,1 0 0 0 0,0 1 0 0 0,0-1 0 0 0,-3 10 5 0 0,4-8 51 0 0,1 0-1 0 0,0 0 1 0 0,0 0 0 0 0,2 1-1 0 0,-1-1 1 0 0,1 1 0 0 0,1 0-1 0 0,0-1 1 0 0,0 1 0 0 0,1 0-1 0 0,0 0 1 0 0,1 0 0 0 0,0-1-1 0 0,1 1 1 0 0,0 0 0 0 0,1-1-1 0 0,0 1 1 0 0,1-1 0 0 0,0 0 0 0 0,0 0-1 0 0,1-1 1 0 0,1 1 0 0 0,-1-1-1 0 0,2 0 1 0 0,-1 0 0 0 0,1-1-1 0 0,0 0 1 0 0,1 0 0 0 0,0-1-1 0 0,0 0 1 0 0,1 0 0 0 0,-1-1-1 0 0,1 0 1 0 0,1 0 0 0 0,-1-1-1 0 0,1-1 1 0 0,8 4-51 0 0,31 7 189 0 0,0-2 1 0 0,1-3-1 0 0,0-1 0 0 0,1-3 1 0 0,0-2-1 0 0,0-2 0 0 0,-1-2 1 0 0,23-4-190 0 0,25 3 91 0 0,-3 0-128 0 0,-44-3-39 0 0,1 3 1 0 0,0 1-1 0 0,-1 3 0 0 0,1 3 1 0 0,-1 1-1 0 0,0 3 0 0 0,-1 2 1 0 0,0 2-1 0 0,-1 2 0 0 0,10 7 76 0 0,87 63-4162 0 0,-55-23-6208 0 0,-69-46 513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40:13.5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167 331 10050 0 0,'0'0'1913'0'0,"0"0"146"0"0,0 0-194 0 0,0 0-343 0 0,0 0-351 0 0,0 0-343 0 0,0 0-336 0 0,0 0-269 0 0,0 0-266 0 0,0 0-177 0 0,0 0-97 0 0,0 0-15 0 0,0 0 105 0 0,-26-11 119 0 0,-79-27 104 0 0,103 38 9 0 0,0 1 0 0 0,1-1 0 0 0,-1 0 0 0 0,0 1 0 0 0,1 0 0 0 0,-1-1 0 0 0,1 1 0 0 0,-1 0 0 0 0,1 0 0 0 0,-1-1 0 0 0,1 1 0 0 0,-1 1 0 0 0,1-1 0 0 0,0 0 0 0 0,-1 0 0 0 0,1 0 0 0 0,0 1 0 0 0,0-1 0 0 0,0 0 0 0 0,0 1 0 0 0,0-1 0 0 0,0 1 0 0 0,1-1 0 0 0,-1 1 0 0 0,0 0 0 0 0,1-1 0 0 0,0 1 0 0 0,-1 0 0 0 0,1-1 0 0 0,0 1 0 0 0,-1 0 0 0 0,1 0 0 0 0,0-1 0 0 0,0 1 0 0 0,1 0 0 0 0,-1-1 0 0 0,0 1 0 0 0,0 0 0 0 0,1 0 0 0 0,-1-1 0 0 0,1 1 0 0 0,0-1 0 0 0,-1 1 0 0 0,2 1-5 0 0,-1 10 57 0 0,42 292 1143 0 0,-6-102-913 0 0,-21 231 93 0 0,-24-393 1800 0 0,-5-81 631 0 0,-5-11-2819 0 0,3 1 1 0 0,2-2 0 0 0,2 0-1 0 0,3-1 1 0 0,2 0-1 0 0,2 0 1 0 0,2 0 0 0 0,3 0-1 0 0,4-24 8 0 0,-2 62-67 0 0,0 1-1 0 0,1 1 1 0 0,1-1-1 0 0,0 0 0 0 0,1 1 1 0 0,0 0-1 0 0,1 0 1 0 0,0 1-1 0 0,1 0 1 0 0,1 0-1 0 0,0 1 1 0 0,0 0-1 0 0,1 1 1 0 0,0 0-1 0 0,1 0 0 0 0,0 1 1 0 0,1 0-1 0 0,0 1 1 0 0,0 1-1 0 0,1 0 1 0 0,0 0-1 0 0,0 1 1 0 0,0 1-1 0 0,1 0 1 0 0,0 1-1 0 0,0 1 0 0 0,0 0 1 0 0,2 0 67 0 0,30-4-134 0 0,0 1 1 0 0,0 3-1 0 0,0 1 0 0 0,1 3 1 0 0,-1 1-1 0 0,0 3 0 0 0,0 1 1 0 0,11 5 133 0 0,-12-2-84 0 0,-9-3-15 0 0,-1 1 0 0 0,0 1 0 0 0,-1 3 0 0 0,0 0 0 0 0,0 2 0 0 0,22 13 99 0 0,-57-26-5 0 0,0 0 0 0 0,0 0 0 0 0,0 0 0 0 0,0 1 1 0 0,1-1-1 0 0,-1 0 0 0 0,0 0 0 0 0,0 1 0 0 0,0-1 0 0 0,1 0 0 0 0,-1 1 0 0 0,0-1 0 0 0,0 0 0 0 0,1 1 1 0 0,-1-1-1 0 0,0 1 0 0 0,1-1 0 0 0,-1 1 0 0 0,1 0 0 0 0,-1-1 0 0 0,0 1 0 0 0,1 0 0 0 0,-1-1 0 0 0,1 1 0 0 0,0 0 1 0 0,-1 0-1 0 0,1-1 0 0 0,0 1 0 0 0,-1 0 0 0 0,1 0 0 0 0,0 0 0 0 0,0-1 0 0 0,0 1 0 0 0,0 0 0 0 0,0 0 0 0 0,0 0 1 0 0,0 0-1 0 0,0 0 0 0 0,0-1 0 0 0,0 1 0 0 0,0 0 0 0 0,0 0 0 0 0,0 0 0 0 0,1 0 0 0 0,-1-1 0 0 0,0 1 1 0 0,1 0-1 0 0,-1 0 0 0 0,1-1 0 0 0,-1 1 0 0 0,1 0 0 0 0,-1-1 0 0 0,1 1 0 0 0,-1 0 0 0 0,1-1 0 0 0,0 1 0 0 0,-1-1 1 0 0,1 1-1 0 0,0-1 0 0 0,-1 1 0 0 0,1-1 0 0 0,0 0 0 0 0,0 1 0 0 0,-1-1 0 0 0,1 0 0 0 0,0 1 0 0 0,0-1 0 0 0,0 0 1 0 0,0 0-1 0 0,0 0 5 0 0,-76 15 799 0 0,65-13-796 0 0,-152 15 344 0 0,-2-8 1 0 0,-146-10-348 0 0,113-1-288 0 0,110 2-2214 0 0,79 5-1051 0 0,9 1-2879 0 0,0-2-1536 0 0</inkml:trace>
  <inkml:trace contextRef="#ctx0" brushRef="#br0" timeOffset="318.104">1460 655 22341 0 0,'0'0'417'0'0,"0"0"-754"0"0,0 0-255 0 0,0 0 93 0 0,0 0 152 0 0,0 0 212 0 0,0 0 121 0 0,0 0 7 0 0,0 0-13 0 0,0 0-32 0 0,0 0-36 0 0,0 0 27 0 0,11 23 63 0 0,37 68 112 0 0,-47-89-93 0 0,0-1 0 0 0,0 1-1 0 0,0 0 1 0 0,0-1 0 0 0,0 1 0 0 0,1 0 0 0 0,-1-1 0 0 0,0 0 0 0 0,1 1 0 0 0,-1-1 0 0 0,1 0 0 0 0,-1 0-1 0 0,1 0 1 0 0,-1 0 0 0 0,1 0 0 0 0,0 0 0 0 0,0 0 0 0 0,0 0 0 0 0,-1-1 0 0 0,1 1 0 0 0,0-1 0 0 0,0 1 0 0 0,0-1-1 0 0,0 0 1 0 0,0 0 0 0 0,0 0 0 0 0,0 0 0 0 0,0 0 0 0 0,0 0 0 0 0,0-1 0 0 0,0 1 0 0 0,-1 0 0 0 0,1-1-1 0 0,1 0-20 0 0,6-1 142 0 0,22-3-35 0 0,-1-2 0 0 0,0-1 0 0 0,0-1 0 0 0,-1-1 0 0 0,-1-2 0 0 0,0-1 0 0 0,0-1 0 0 0,-1-2 0 0 0,1-2-107 0 0,-21 15 27 0 0,-1 0 1 0 0,1 0-1 0 0,-1-1 1 0 0,0 0-1 0 0,0-1 1 0 0,-1 1-1 0 0,1-1 1 0 0,-1 0-1 0 0,0 0 1 0 0,-1-1-1 0 0,1 1 1 0 0,-1-1-1 0 0,0 0 1 0 0,0 0-1 0 0,-1-1 1 0 0,0 1 0 0 0,0-1-1 0 0,0 1 1 0 0,-1-1-1 0 0,0 0 1 0 0,0 0-1 0 0,-1 0 1 0 0,0 0-1 0 0,0 0 1 0 0,-1-1-1 0 0,0 1 1 0 0,0 0-1 0 0,0 0 1 0 0,-1 0-1 0 0,0 0 1 0 0,-1 0-1 0 0,1 0 1 0 0,-1 0-1 0 0,-1 0 1 0 0,-2-6-28 0 0,-10 0-56 0 0,0 1 0 0 0,0 0 0 0 0,-2 1 0 0 0,1 1 0 0 0,-1 0 1 0 0,-1 1-1 0 0,1 1 0 0 0,-1 1 0 0 0,-1 0 0 0 0,0 2 0 0 0,1 0 1 0 0,-2 1-1 0 0,1 1 0 0 0,0 1 0 0 0,-1 0 0 0 0,1 1 0 0 0,-1 2 0 0 0,1 0 1 0 0,-1 1-1 0 0,1 0 0 0 0,0 2 0 0 0,0 1 0 0 0,0 0 0 0 0,-15 7 56 0 0,10-5-26 0 0,1 2 0 0 0,0 1-1 0 0,1 1 1 0 0,0 0-1 0 0,1 2 1 0 0,0 1-1 0 0,1 0 1 0 0,-3 4 26 0 0,16-13-47 0 0,1 1 0 0 0,-1 0 0 0 0,1 0-1 0 0,0 1 1 0 0,0-1 0 0 0,1 1 0 0 0,0 0 0 0 0,0 1 0 0 0,1 0-1 0 0,0-1 1 0 0,0 1 0 0 0,1 0 0 0 0,0 1 0 0 0,1-1 0 0 0,-1 1 0 0 0,2-1-1 0 0,-1 1 1 0 0,1-1 0 0 0,0 1 0 0 0,1 0 0 0 0,0 0 0 0 0,0 0 0 0 0,1-1-1 0 0,1 6 48 0 0,3-5-269 0 0,0-1-1 0 0,1 0 0 0 0,0 0 0 0 0,0-1 0 0 0,0 0 0 0 0,1 0 0 0 0,0-1 0 0 0,1 1 0 0 0,-1-1 0 0 0,1-1 0 0 0,1 0 0 0 0,-1 0 0 0 0,0 0 0 0 0,1-1 1 0 0,0-1-1 0 0,0 1 0 0 0,0-1 0 0 0,1-1 0 0 0,-1 0 0 0 0,1 0 0 0 0,0-1 270 0 0,2 3-762 0 0,37 10-3999 0 0,-12-4-4864 0 0</inkml:trace>
  <inkml:trace contextRef="#ctx0" brushRef="#br0" timeOffset="1738.865">3071 28 13339 0 0,'0'0'2775'0'0,"0"0"-340"0"0,0 0-834 0 0,0 0-632 0 0,0 0-462 0 0,0 0-362 0 0,0 0-281 0 0,0 0-169 0 0,0 0-114 0 0,0 0-62 0 0,0 0 46 0 0,0 0 119 0 0,7-6 112 0 0,-3 3 188 0 0,-3 1 9 0 0,0 1-1 0 0,1-1 0 0 0,0 1 1 0 0,-1-1-1 0 0,1 1 1 0 0,0 0-1 0 0,0 0 1 0 0,-1-1-1 0 0,1 1 0 0 0,0 1 1 0 0,0-1-1 0 0,0 0 1 0 0,0 0-1 0 0,0 1 0 0 0,1-1 1 0 0,-1 1-1 0 0,0 0 1 0 0,0 0-1 0 0,0-1 1 0 0,0 2-1 0 0,0-1 0 0 0,1 0 1 0 0,-1 0-1 0 0,0 0 1 0 0,0 1-1 0 0,0 0 0 0 0,0-1 1 0 0,0 1-1 0 0,0 0 1 0 0,0 0-1 0 0,1 1 8 0 0,43 14 90 0 0,0-1 0 0 0,0-2 1 0 0,1-2-1 0 0,1-3 0 0 0,0-1 0 0 0,0-3 0 0 0,5-1-90 0 0,101 13-167 0 0,-165 2-1860 0 0,-44 6 2457 0 0,45-20-458 0 0,-84 34 222 0 0,10-7-199 0 0,2 5 0 0 0,1 3-1 0 0,2 4 1 0 0,-14 13 5 0 0,77-45-20 0 0,-16 8-72 0 0,2 1 0 0 0,0 2 1 0 0,1 1-1 0 0,1 1 0 0 0,2 1 0 0 0,0 2 0 0 0,2 1 0 0 0,1 0 0 0 0,-16 27 92 0 0,37-53 16 0 0,1 1 0 0 0,-1 0 0 0 0,1 0 1 0 0,-1 0-1 0 0,1 0 0 0 0,0 0 0 0 0,0 0 0 0 0,0 0 0 0 0,1 0 0 0 0,-1 0 1 0 0,1 1-1 0 0,0-1 0 0 0,0 0 0 0 0,0 0 0 0 0,0 1 0 0 0,0-1 0 0 0,1 0 1 0 0,-1 0-1 0 0,1 0 0 0 0,0 0 0 0 0,0 1 0 0 0,0-1 0 0 0,1 0 0 0 0,-1-1 1 0 0,0 1-1 0 0,1 0 0 0 0,0 0 0 0 0,0-1 0 0 0,0 1 0 0 0,0-1 0 0 0,0 1 0 0 0,1-1 1 0 0,-1 0-1 0 0,1 0 0 0 0,-1 0 0 0 0,1 0 0 0 0,0 0 0 0 0,-1-1 0 0 0,1 1 1 0 0,0-1-1 0 0,0 0 0 0 0,0 0 0 0 0,1 0-16 0 0,142 27 2021 0 0,-96-24-1819 0 0,-1-3-1 0 0,0-2 0 0 0,0-2 0 0 0,0-2 1 0 0,0-2-1 0 0,0-3 0 0 0,-1-1 0 0 0,-1-3 0 0 0,0-1 1 0 0,27-15-202 0 0,-71 29-11 0 0,-1 1 0 0 0,0-1 0 0 0,1 0 1 0 0,-1 0-1 0 0,0 0 0 0 0,1 0 0 0 0,-1 0 0 0 0,0 0 0 0 0,0-1 1 0 0,0 1-1 0 0,0-1 0 0 0,0 1 0 0 0,0-1 0 0 0,0 0 1 0 0,-1 0-1 0 0,1 0 0 0 0,0 0 0 0 0,-1 0 0 0 0,0 0 1 0 0,0 0-1 0 0,1 0 0 0 0,-1-1 0 0 0,0 1 0 0 0,-1-1 1 0 0,1 1-1 0 0,0 0 0 0 0,-1-1 0 0 0,1 1 0 0 0,-1-1 1 0 0,0 1-1 0 0,0-1 0 0 0,0 1 0 0 0,0-1 0 0 0,0 0 1 0 0,-1 1-1 0 0,1 0 0 0 0,-1-1 0 0 0,0 1 0 0 0,1-1 1 0 0,-1 1-1 0 0,0 0 0 0 0,0-1 0 0 0,-1 1 0 0 0,1 0 1 0 0,0 0-1 0 0,-1 0 0 0 0,1 0 0 0 0,-1 0 0 0 0,0 0 1 0 0,0 0-1 0 0,1 1 0 0 0,-1-1 0 0 0,0 0 0 0 0,-1 1 0 0 0,1 0 1 0 0,0 0-1 0 0,0-1 0 0 0,0 1 0 0 0,-2 0 11 0 0,-32-14-378 0 0,0 2 0 0 0,-1 1-1 0 0,-1 2 1 0 0,0 1 0 0 0,0 2-1 0 0,0 2 1 0 0,-1 1 0 0 0,1 3 0 0 0,-20 1 378 0 0,-53 0-461 0 0,110 0 423 0 0,1 0 56 0 0,25-1 205 0 0,278-50 511 0 0,-202 36-497 0 0,-1-4 1 0 0,-1-5-1 0 0,-1-4 1 0 0,-2-4 0 0 0,-1-4-1 0 0,56-32-237 0 0,-147 67 50 0 0,-1 1-1 0 0,1-1 0 0 0,-1 0 1 0 0,0 0-1 0 0,1 0 0 0 0,-1 0 0 0 0,0 0 1 0 0,0-1-1 0 0,0 0 0 0 0,0 1 1 0 0,0-1-1 0 0,0 0 0 0 0,0-1 1 0 0,-1 1-1 0 0,1 0 0 0 0,-1-1 1 0 0,1 1-1 0 0,-1-1 0 0 0,0 0 1 0 0,0 0-1 0 0,0 0 0 0 0,-1 0 1 0 0,1 0-1 0 0,-1 0 0 0 0,1 0 0 0 0,-1-1 1 0 0,0 1-1 0 0,0 0 0 0 0,-1-1 1 0 0,1 1-1 0 0,-1-1 0 0 0,0 1 1 0 0,0-1-1 0 0,0 1 0 0 0,0-1 1 0 0,0 1-1 0 0,-1-1 0 0 0,1 1 1 0 0,-1 0-1 0 0,0-1 0 0 0,0 1 0 0 0,-1 0 1 0 0,1-1-1 0 0,-1 1 0 0 0,-1-2-49 0 0,4 5-26 0 0,0 0-1 0 0,-1 0 0 0 0,1-1 0 0 0,-1 1 0 0 0,1 0 0 0 0,0 0 0 0 0,-1-1 0 0 0,1 1 0 0 0,-1 0 0 0 0,1-1 0 0 0,-1 1 1 0 0,1 0-1 0 0,-1-1 0 0 0,1 1 0 0 0,-1-1 0 0 0,1 1 0 0 0,-1-1 0 0 0,0 1 0 0 0,1-1 0 0 0,-1 1 0 0 0,0-1 0 0 0,1 1 1 0 0,-1-1-1 0 0,0 0 0 0 0,0 1 0 0 0,1-1 0 0 0,-1 1 0 0 0,0-1 0 0 0,0 0 0 0 0,0 1 0 0 0,0-1 0 0 0,0 0 1 0 0,0 1-1 0 0,0-1 0 0 0,0 0 0 0 0,0 1 0 0 0,0-1 0 0 0,0 1 0 0 0,-1-1 0 0 0,1 0 0 0 0,0 1 0 0 0,0-1 0 0 0,-1 1 1 0 0,1-1-1 0 0,0 0 0 0 0,-1 1 0 0 0,1-1 0 0 0,0 1 0 0 0,-1-1 0 0 0,1 1 0 0 0,-1 0 0 0 0,1-1 0 0 0,-1 1 1 0 0,1-1-1 0 0,-1 1 0 0 0,1 0 0 0 0,-1-1 0 0 0,1 1 0 0 0,-1 0 0 0 0,0 0 0 0 0,1-1 0 0 0,-1 1 0 0 0,0 0 27 0 0,358 71-1937 0 0,-132-37 1986 0 0,-345 6-767 0 0,45-15 642 0 0,1 2-1 0 0,1 4 0 0 0,2 2 0 0 0,1 4 1 0 0,2 3-1 0 0,2 3 0 0 0,-28 25 77 0 0,89-65-37 0 0,0-1 0 0 0,0 2 0 0 0,1-1 0 0 0,-1 1 0 0 0,1-1 0 0 0,0 1 0 0 0,0 0-1 0 0,0 1 1 0 0,0-1 0 0 0,1 1 0 0 0,0-1 0 0 0,-1 1 0 0 0,2 0 0 0 0,-1 0 0 0 0,1 1 0 0 0,0-1 0 0 0,0 0 0 0 0,0 1 0 0 0,1-1 0 0 0,-1 1-1 0 0,2 0 1 0 0,-1-1 0 0 0,0 1 0 0 0,1 0 0 0 0,0 2 37 0 0,5-3 124 0 0,1 0-1 0 0,-1-1 1 0 0,0 1-1 0 0,1-1 1 0 0,0-1 0 0 0,0 1-1 0 0,0-1 1 0 0,1 0-1 0 0,-1 0 1 0 0,1-1-1 0 0,-1 0 1 0 0,1 0-1 0 0,0-1 1 0 0,0 0 0 0 0,0 0-1 0 0,0 0 1 0 0,2-1-124 0 0,346 8 1201 0 0,-266-15-1067 0 0,0-3-1 0 0,0-4 1 0 0,39-14-134 0 0,-80 17 49 0 0,-47 11-106 0 0,0 0 1 0 0,0 0 0 0 0,1 1-1 0 0,-1-1 1 0 0,0 0 0 0 0,0 0 0 0 0,0 1-1 0 0,0-1 1 0 0,0 0 0 0 0,0 1-1 0 0,0-1 1 0 0,0 1 0 0 0,0 0 0 0 0,0-1-1 0 0,0 1 1 0 0,0 0 0 0 0,0 0-1 0 0,0-1 1 0 0,-1 1 0 0 0,1 0-1 0 0,0 0 1 0 0,0 0 0 0 0,-1 0 0 0 0,1 0-1 0 0,-1 0 1 0 0,1 0 0 0 0,-1 0-1 0 0,1 0 1 0 0,-1 0 0 0 0,0 0 0 0 0,0 1-1 0 0,1-1 1 0 0,-1 0 0 0 0,0 0-1 0 0,0 0 1 0 0,0 0 0 0 0,0 0 0 0 0,0 1-1 0 0,0-1 1 0 0,0 0 0 0 0,-1 0-1 0 0,1 0 1 0 0,0 0 0 0 0,-1 0 56 0 0,9 35 155 0 0,6-21-5 0 0,1 0 1 0 0,1-1-1 0 0,0 0 1 0 0,1-1 0 0 0,0-1-1 0 0,1-1 1 0 0,0-1-1 0 0,1 0 1 0 0,0-1-1 0 0,1-1 1 0 0,0-1-1 0 0,0-1 1 0 0,0-1 0 0 0,1 0-1 0 0,0-2 1 0 0,0 0-1 0 0,0-2 1 0 0,17 0-151 0 0,31 7 242 0 0,0-3 1 0 0,1-4 0 0 0,-1-2 0 0 0,0-3-1 0 0,0-4 1 0 0,0-2 0 0 0,-1-4-1 0 0,-1-2 1 0 0,61-24-243 0 0,24-57 1191 0 0,-148 93-1165 0 0,0 0 1 0 0,0-1 0 0 0,0 1-1 0 0,-1-1 1 0 0,0 0-1 0 0,0 0 1 0 0,0 0-1 0 0,-1 0 1 0 0,1 0-1 0 0,-1-1 1 0 0,0 1-1 0 0,-1-1 1 0 0,0 1 0 0 0,1-1-1 0 0,-2 0 1 0 0,1 1-1 0 0,-1-1 1 0 0,0 0-1 0 0,0 0 1 0 0,0 1-1 0 0,-1-1 1 0 0,0 0-1 0 0,0 0 1 0 0,0 1-1 0 0,-1-1 1 0 0,0 1 0 0 0,0-1-1 0 0,-1 1 1 0 0,-1-4-27 0 0,-11-10-63 0 0,-1 1 0 0 0,0 1 0 0 0,-1 0 0 0 0,0 1 0 0 0,-2 1 0 0 0,0 0 0 0 0,0 2 0 0 0,-2 0 0 0 0,1 1 0 0 0,-2 2 0 0 0,1 0 0 0 0,-1 1 0 0 0,-1 1 0 0 0,0 1 0 0 0,0 1 0 0 0,0 1 0 0 0,0 1 0 0 0,-1 1 0 0 0,0 1 0 0 0,0 1 1 0 0,0 1-1 0 0,1 2 0 0 0,-1 0 0 0 0,-2 2 63 0 0,-4 0-130 0 0,0 2 0 0 0,1 1 0 0 0,0 1 0 0 0,0 2 0 0 0,1 1 1 0 0,1 1-1 0 0,0 1 0 0 0,0 2 0 0 0,1 0 0 0 0,1 2 0 0 0,1 1 1 0 0,0 1-1 0 0,2 1 0 0 0,0 0 0 0 0,1 2 0 0 0,1 1 0 0 0,-3 6 130 0 0,-20 50-3392 0 0,28-24-6653 0 0,12-36 2486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40:12.6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1 802 17628 0 0,'0'0'913'0'0,"0"0"-273"0"0,0 0-353 0 0,0 0-472 0 0,0 0-523 0 0,0 0-331 0 0,0 0-103 0 0,0 0 197 0 0,0 0 451 0 0,0 0 331 0 0,0 0 258 0 0,5 22 165 0 0,24 177 686 0 0,-29-180-816 0 0,-2 1-30 0 0,1 1 1 0 0,1-1-1 0 0,1 1 1 0 0,1-1-1 0 0,1 1 0 0 0,0-1 1 0 0,2 0-1 0 0,0 0 1 0 0,1-1-1 0 0,1 0 0 0 0,1 0 1 0 0,7 11-101 0 0,-14-28 99 0 0,1 1-1 0 0,0-1 1 0 0,0 0 0 0 0,0 0 0 0 0,0-1 0 0 0,0 1 0 0 0,0 0 0 0 0,1-1 0 0 0,-1 1 0 0 0,0-1-1 0 0,1 0 1 0 0,0 0 0 0 0,-1 0 0 0 0,1 0 0 0 0,-1 0 0 0 0,1 0 0 0 0,0-1 0 0 0,0 1 0 0 0,-1-1-1 0 0,1 0 1 0 0,0 0 0 0 0,0 0 0 0 0,0 0 0 0 0,-1 0 0 0 0,1-1 0 0 0,0 1 0 0 0,0-1-1 0 0,-1 0 1 0 0,1 0 0 0 0,-1 0 0 0 0,1 0 0 0 0,-1 0 0 0 0,1-1 0 0 0,-1 1 0 0 0,1-1 0 0 0,-1 1-1 0 0,1-2-98 0 0,86-77 1446 0 0,-77 68-1619 0 0,166-178-167 0 0,-175 189 266 0 0,-1 1 0 0 0,0-1 0 0 0,1 1 0 0 0,-1-1 0 0 0,1 1 0 0 0,-1 0 1 0 0,1 0-1 0 0,-1 0 0 0 0,1 0 0 0 0,-1 1 0 0 0,1-1 0 0 0,-1 1 0 0 0,1-1 0 0 0,-1 1 0 0 0,0 0 0 0 0,1 0 0 0 0,-1 0 0 0 0,0 0 0 0 0,0 0 0 0 0,0 1 0 0 0,0-1 0 0 0,0 1 0 0 0,0-1 0 0 0,0 1 0 0 0,0 0 0 0 0,0 0 0 0 0,-1 0 0 0 0,1 0 0 0 0,-1 0 0 0 0,0 0 0 0 0,1 0 0 0 0,-1 0 0 0 0,0 0 0 0 0,0 1 0 0 0,0-1 0 0 0,-1 0 0 0 0,1 1 0 0 0,0-1 0 0 0,-1 1 0 0 0,0-1 0 0 0,1 1 0 0 0,-1-1 0 0 0,0 1 0 0 0,0-1 0 0 0,-1 1 0 0 0,1 1 74 0 0,7 16 123 0 0,2-2-45 0 0,0 0 1 0 0,1-1-1 0 0,1 0 0 0 0,0-1 1 0 0,2-1-1 0 0,0 1 1 0 0,0-2-1 0 0,1 0 1 0 0,1-1-1 0 0,1 0 0 0 0,-1-1 1 0 0,2-1-1 0 0,0 0 1 0 0,0-1-1 0 0,1-1 1 0 0,0-1-1 0 0,0 0 0 0 0,1-2 1 0 0,0 0-1 0 0,1-1 1 0 0,15 2-79 0 0,1-1 163 0 0,1-1 0 0 0,0-2 0 0 0,0-1 0 0 0,0-2-1 0 0,0-2 1 0 0,0-1 0 0 0,0-2 0 0 0,-1-1 0 0 0,0-3 0 0 0,0 0 0 0 0,13-7-163 0 0,-11 2 152 0 0,-1-2 0 0 0,0-1 1 0 0,-1-2-1 0 0,-1-1 0 0 0,25-20-152 0 0,-50 33 55 0 0,-1 0 0 0 0,0 0 0 0 0,0-1 0 0 0,-1 0 0 0 0,0 0 0 0 0,0-1 0 0 0,-1 0 0 0 0,0-1 0 0 0,-1 1-1 0 0,0-1 1 0 0,0-1 0 0 0,-1 1 0 0 0,-1-1 0 0 0,1 0 0 0 0,-2 0 0 0 0,1 0 0 0 0,-2 0 0 0 0,0-1 0 0 0,0 1 0 0 0,-1-1 0 0 0,0 1 0 0 0,-1-3-55 0 0,0 10-52 0 0,0-1 0 0 0,-1 0 0 0 0,0 0 1 0 0,1 1-1 0 0,-2-1 0 0 0,1 1 0 0 0,-1-1 0 0 0,1 1 0 0 0,-1-1 1 0 0,0 1-1 0 0,-1 0 0 0 0,1 0 0 0 0,-1 0 0 0 0,0 0 0 0 0,0 0 1 0 0,0 1-1 0 0,0-1 0 0 0,-1 1 0 0 0,1 0 0 0 0,-1 0 0 0 0,0 0 1 0 0,0 1-1 0 0,0-1 0 0 0,0 1 0 0 0,0 0 0 0 0,-1 0 0 0 0,1 0 1 0 0,-1 1-1 0 0,1 0 0 0 0,-1-1 0 0 0,0 2 0 0 0,1-1 0 0 0,-1 0 1 0 0,0 1-1 0 0,1 0 0 0 0,-1 0 0 0 0,0 0 0 0 0,0 1 1 0 0,1 0-1 0 0,-1 0 0 0 0,0 0 0 0 0,1 0 0 0 0,-1 1 0 0 0,1 0 1 0 0,-1 0-1 0 0,1 0 0 0 0,0 0 0 0 0,0 0 0 0 0,0 1 0 0 0,0 0 1 0 0,0 1 51 0 0,-4 1 8 0 0,1 1 0 0 0,0 1 1 0 0,0-1-1 0 0,1 1 0 0 0,0 0 1 0 0,0 0-1 0 0,1 1 1 0 0,0 0-1 0 0,0 0 0 0 0,1 0 1 0 0,0 0-1 0 0,0 1 0 0 0,1 0 1 0 0,0 0-1 0 0,0 0 1 0 0,1 0-1 0 0,1 0 0 0 0,-1 0 1 0 0,2 0-1 0 0,-1 1 0 0 0,1-1 1 0 0,0 0-1 0 0,1 1 1 0 0,0-1-1 0 0,1 0 0 0 0,0 0 1 0 0,0 0-1 0 0,1 0 0 0 0,0 0 1 0 0,0-1-1 0 0,1 1 1 0 0,0-1-1 0 0,1 0 0 0 0,0 0 1 0 0,0 0-1 0 0,6 5-8 0 0,2 0 52 0 0,1 0 0 0 0,0-2 0 0 0,1 0 1 0 0,0 0-1 0 0,0-1 0 0 0,1-1 0 0 0,1-1 0 0 0,0 0 0 0 0,0-1 0 0 0,0-1 1 0 0,17 3-53 0 0,9 0-55 0 0,1-2-1 0 0,-1-2 1 0 0,1-1 0 0 0,0-3 0 0 0,0-2 0 0 0,-1-1 0 0 0,14-4 55 0 0,-17 1-620 0 0,1-2 1 0 0,-1-2-1 0 0,-1-1 0 0 0,0-2 0 0 0,0-1 1 0 0,-1-2-1 0 0,-1-2 0 0 0,0-2 0 0 0,20-14 620 0 0,-38 20-1203 0 0,-1 0 0 0 0,0-1 0 0 0,-1-1 0 0 0,-1-1 0 0 0,0-1 0 0 0,-1 0-1 0 0,-1 0 1 0 0,0-2 0 0 0,-2 0 0 0 0,0 0 0 0 0,4-12 1203 0 0,-3 3-3182 0 0</inkml:trace>
  <inkml:trace contextRef="#ctx0" brushRef="#br0" timeOffset="250.742">2571 160 4457 0 0,'0'0'2874'0'0,"0"0"225"0"0,0 0-11 0 0,0 0-308 0 0,0 0-515 0 0,-18-32-608 0 0,-57-96-595 0 0,75 129-1124 0 0,0-1 0 0 0,0 1 0 0 0,-1 0 1 0 0,1 0-1 0 0,0-1 0 0 0,0 1 0 0 0,0 0 0 0 0,0-1 0 0 0,0 1 1 0 0,-1 0-1 0 0,1-1 0 0 0,0 1 0 0 0,-1 0 0 0 0,1-1 1 0 0,0 1-1 0 0,-1-1 0 0 0,1 1 0 0 0,-1-1 0 0 0,1 1 0 0 0,-1-1 1 0 0,1 1-1 0 0,-1-1 0 0 0,1 1 0 0 0,-1-1 0 0 0,0 1 1 0 0,1-1-1 0 0,-1 0 0 0 0,0 0 0 0 0,1 1 0 0 0,-1-1 0 0 0,0 0 1 0 0,1 0-1 0 0,-1 0 0 0 0,0 1 0 0 0,1-1 0 0 0,-1 0 1 0 0,0 0-1 0 0,0 0 0 0 0,1 0 0 0 0,-1 0 0 0 0,0-1 0 0 0,1 1 1 0 0,-1 0-1 0 0,0 0 0 0 0,0 0 62 0 0,6 90 611 0 0,5 0 1 0 0,3 0-1 0 0,14 44-611 0 0,19 141 767 0 0,-2 479 82 0 0,-44-752-846 0 0,0 0 15 0 0,-1 0-1 0 0,0 1 1 0 0,1-1 0 0 0,-1 0-1 0 0,1 1 1 0 0,0-1-1 0 0,0 1 1 0 0,0-1-1 0 0,0 0 1 0 0,0 1 0 0 0,1-1-1 0 0,-1 1 1 0 0,1-1-1 0 0,-1 0 1 0 0,1 0-1 0 0,0 1 1 0 0,0-1 0 0 0,0 0-1 0 0,0 0 1 0 0,0 0-1 0 0,0 0 1 0 0,1 0 0 0 0,-1 0-1 0 0,1 0 1 0 0,0 0-1 0 0,-1-1 1 0 0,1 1-1 0 0,0-1 1 0 0,0 1 0 0 0,0-1-1 0 0,0 0 1 0 0,0 1-1 0 0,0-1 1 0 0,0 0 0 0 0,0 0-1 0 0,1-1 1 0 0,-1 1-1 0 0,0 0 1 0 0,1-1-1 0 0,-1 1 1 0 0,0-1 0 0 0,1 0-1 0 0,-1 0 1 0 0,1 0-1 0 0,-1 0 1 0 0,0 0 0 0 0,2-1-18 0 0,25-21-1076 0 0,2-3-1987 0 0,-4-1-5134 0 0,-18 16-2247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40:08.9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1436 7034 0 0,'0'0'2061'0'0,"0"0"-10"0"0,0 0-261 0 0,0 0-160 0 0,0 0-135 0 0,0 0-182 0 0,0 0-226 0 0,0 0-276 0 0,0 0-297 0 0,0 0-266 0 0,0 0-264 0 0,28-30-267 0 0,84-89-133 0 0,-79 96-58 0 0,-36 36 258 0 0,7 423 1190 0 0,16-325-706 0 0,-20-109-202 0 0,1 1 0 0 0,0-1-1 0 0,0 0 1 0 0,0 0 0 0 0,0 1 0 0 0,1-1 0 0 0,-1 0 0 0 0,1 0 0 0 0,-1 0 0 0 0,1 0 0 0 0,0-1 0 0 0,0 1 0 0 0,-1 0 0 0 0,1-1 0 0 0,0 1 0 0 0,1-1 0 0 0,-1 0 0 0 0,0 1 0 0 0,0-1 0 0 0,0 0 0 0 0,1-1 0 0 0,-1 1 0 0 0,1 0 0 0 0,-1-1 0 0 0,0 1-1 0 0,1-1 1 0 0,-1 1 0 0 0,1-1 0 0 0,-1 0 0 0 0,1 0 0 0 0,-1-1 0 0 0,1 1 0 0 0,-1 0 0 0 0,1-1 0 0 0,-1 1 0 0 0,0-1 0 0 0,1 0 0 0 0,-1 0 0 0 0,0 0 0 0 0,1 0 0 0 0,-1 0 0 0 0,0-1-66 0 0,31-18 278 0 0,-2-2 0 0 0,0-1 1 0 0,-2-1-1 0 0,-1-2 0 0 0,0-1 1 0 0,21-28-279 0 0,101-170 589 0 0,-130 208-1792 0 0,-15 49-665 0 0,-2-11 1510 0 0,0 7 444 0 0,2 0-1 0 0,1-1 0 0 0,2 1 0 0 0,0-1 1 0 0,2 0-1 0 0,1-1 0 0 0,1 0 1 0 0,4 4-86 0 0,-11-21 33 0 0,1 0 0 0 0,-1-1 0 0 0,2 1 1 0 0,0-1-1 0 0,0-1 0 0 0,0 1 0 0 0,1-1 1 0 0,0 0-1 0 0,0-1 0 0 0,0 0 0 0 0,1 0 1 0 0,0-1-1 0 0,1 0 0 0 0,-1-1 0 0 0,1 0 1 0 0,-1 0-1 0 0,1-1 0 0 0,1 0 0 0 0,-1-1 1 0 0,0 0-1 0 0,0-1 0 0 0,1 0 0 0 0,6 0-33 0 0,6-2 55 0 0,0 0-1 0 0,0-2 0 0 0,0 0 0 0 0,0-2 1 0 0,-1-1-1 0 0,0 0 0 0 0,0-2 0 0 0,0 0 1 0 0,-1-1-1 0 0,0-2 0 0 0,-1 0 1 0 0,-1-1-1 0 0,1-1 0 0 0,-2-1 0 0 0,0 0 1 0 0,0-1-1 0 0,-2-1 0 0 0,0-1 1 0 0,-1-1-1 0 0,10-14-54 0 0,12-73 305 0 0,-33 80-3319 0 0,-6 36 3029 0 0,1 1-1 0 0,0-1 1 0 0,1 1-1 0 0,0-1 1 0 0,1 1-1 0 0,0-1 1 0 0,1 1-1 0 0,0-1 0 0 0,1 0 1 0 0,0 0-1 0 0,1 0 1 0 0,0 0-1 0 0,0 0 1 0 0,2-1-1 0 0,-1 0 1 0 0,1 0-1 0 0,0 0 1 0 0,1-1-1 0 0,1 0 1 0 0,-1 0-1 0 0,1-1 1 0 0,1 0-1 0 0,-1 0 1 0 0,1-1-1 0 0,1 0 0 0 0,-1 0 1 0 0,2-1-15 0 0,4-2 66 0 0,1-1 1 0 0,-1-1-1 0 0,1 0 0 0 0,0-1 1 0 0,-1-1-1 0 0,1-1 1 0 0,0 0-1 0 0,-1-1 0 0 0,1 0 1 0 0,-1-1-1 0 0,0-1 0 0 0,0-1 1 0 0,0 0-1 0 0,0 0 1 0 0,-1-2-1 0 0,0 0 0 0 0,0 0 1 0 0,-1-2-1 0 0,0 1 0 0 0,0-2 1 0 0,-1 0-1 0 0,0 0 0 0 0,-1-1 1 0 0,0 0-1 0 0,-1-1 1 0 0,0-1-1 0 0,-1 1 0 0 0,0-1 1 0 0,-1-1-1 0 0,5-11-66 0 0,8-47 892 0 0,-21 71-838 0 0,0 1-166 0 0,15 33-1789 0 0,4-7 1903 0 0,2 0 1 0 0,0-2-1 0 0,2 0 0 0 0,0-1 0 0 0,1-2 0 0 0,2 0 1 0 0,0-2-1 0 0,1-1 0 0 0,1-1 0 0 0,0-1 0 0 0,2-2 1 0 0,-1-1-1 0 0,2-1 0 0 0,0-1 0 0 0,0-2 0 0 0,1-1 1 0 0,29 3-3 0 0,90 0-2929 0 0,-53-19-5484 0 0,-69 4-1733 0 0</inkml:trace>
  <inkml:trace contextRef="#ctx0" brushRef="#br0" timeOffset="328.943">2124 606 25357 0 0,'0'0'521'0'0,"0"0"-53"0"0,0 0-127 0 0,0 0-220 0 0,0 0-266 0 0,0 0-264 0 0,0 0-181 0 0,0 0-43 0 0,0 0 37 0 0,0 0 25 0 0,0 0-29 0 0,0 0-61 0 0,0 0-8 0 0,9-6 50 0 0,-5 2 482 0 0,-3 3 106 0 0,0-1 1 0 0,0 1 0 0 0,0 0-1 0 0,1-1 1 0 0,-1 1 0 0 0,1 0 0 0 0,-1 0-1 0 0,0 0 1 0 0,1 0 0 0 0,0 0-1 0 0,-1 0 1 0 0,1 0 0 0 0,0 1-1 0 0,-1-1 1 0 0,1 1 0 0 0,0-1-1 0 0,0 1 1 0 0,0-1 0 0 0,-1 1 0 0 0,1 0-1 0 0,0 0 1 0 0,0 0 0 0 0,0 0-1 0 0,0 0 1 0 0,-1 1 0 0 0,1-1-1 0 0,0 0 1 0 0,0 1 0 0 0,0-1 0 0 0,-1 1-1 0 0,1 0 1 0 0,0-1 0 0 0,0 2 30 0 0,51 55-2792 0 0,8 9-5984 0 0,-44-47 166 0 0</inkml:trace>
  <inkml:trace contextRef="#ctx0" brushRef="#br0" timeOffset="913.355">2838 1124 21765 0 0,'0'0'879'0'0,"0"0"-253"0"0,0 0-452 0 0,0 0-404 0 0,0 0-295 0 0,0 0-89 0 0,0 0 88 0 0,0 0 223 0 0,0 0 248 0 0,0 0 95 0 0,0 0 22 0 0,0 0-4 0 0,34 22-16 0 0,113 68 8 0 0,72 20 149 0 0,-186-97-209 0 0,0 2 0 0 0,-1 1 0 0 0,-1 1 0 0 0,0 1 0 0 0,-2 2 0 0 0,0 2 0 0 0,-1 0 1 0 0,-2 1-1 0 0,2 4 10 0 0,-26-25 2 0 0,0 0 1 0 0,1 0 0 0 0,-1 0 0 0 0,0 0 0 0 0,0 1-1 0 0,0-1 1 0 0,-1 1 0 0 0,1-1 0 0 0,0 1 0 0 0,-1 0-1 0 0,0-1 1 0 0,0 1 0 0 0,0 0 0 0 0,0 0 0 0 0,0 0-1 0 0,0 0 1 0 0,-1 0 0 0 0,1 0 0 0 0,-1 0-1 0 0,0 0 1 0 0,0 0 0 0 0,0 0 0 0 0,-1 0 0 0 0,1 0-1 0 0,-1 0 1 0 0,1 0 0 0 0,-1 0 0 0 0,0 0 0 0 0,0 0-1 0 0,0 0 1 0 0,-1 0 0 0 0,1 0 0 0 0,-1-1 0 0 0,1 1-1 0 0,-1-1 1 0 0,0 1 0 0 0,0-1 0 0 0,0 0 0 0 0,0 0-1 0 0,-1 0 1 0 0,1 0 0 0 0,0 0 0 0 0,-1 0 0 0 0,0 0-1 0 0,1-1 1 0 0,-1 0 0 0 0,0 1 0 0 0,0-1 0 0 0,1 0-1 0 0,-1 0 1 0 0,0 0 0 0 0,-2-1-3 0 0,-28 11 172 0 0,-1-2 0 0 0,0-1-1 0 0,0-2 1 0 0,-1-1 0 0 0,0-2 0 0 0,0-2 0 0 0,0 0-1 0 0,-14-4-171 0 0,3 3 153 0 0,46-1-149 0 0,1 1-1 0 0,-1 0 1 0 0,0-1-1 0 0,1 1 1 0 0,-1-1 0 0 0,0 1-1 0 0,1-1 1 0 0,-1 1 0 0 0,0-1-1 0 0,0 1 1 0 0,0-1-1 0 0,1 1 1 0 0,-1-1 0 0 0,0 1-1 0 0,0-1 1 0 0,0 1 0 0 0,0-1-1 0 0,0 0 1 0 0,0 1-1 0 0,0-1 1 0 0,0 1 0 0 0,0-1-1 0 0,0 1 1 0 0,0-1 0 0 0,-1 1-1 0 0,1-1 1 0 0,0 1-1 0 0,0-1 1 0 0,0 1 0 0 0,-1-1-1 0 0,1 1 1 0 0,0-1 0 0 0,-1 1-1 0 0,1-1 1 0 0,0 1-1 0 0,-1-1 1 0 0,1 1 0 0 0,0 0-1 0 0,-1-1 1 0 0,1 1-1 0 0,-1 0 1 0 0,1-1 0 0 0,-1 1-1 0 0,1 0 1 0 0,-1 0 0 0 0,1-1-1 0 0,-1 1 1 0 0,1 0-1 0 0,-1 0 1 0 0,1 0 0 0 0,-1 0-1 0 0,1 0 1 0 0,-1 0 0 0 0,0 0-1 0 0,1 0 1 0 0,-1 0-1 0 0,1 0 1 0 0,-1 0 0 0 0,1 0-1 0 0,-1 0 1 0 0,1 0 0 0 0,-1 0-1 0 0,0 1-3 0 0,42-32-918 0 0,-38 29 857 0 0,419-217-1284 0 0,-59-18 2461 0 0,-374 287-3159 0 0,5-37 2091 0 0,0 0 0 0 0,1 0 1 0 0,0 1-1 0 0,2 0 1 0 0,-1 0-1 0 0,2 0 0 0 0,0 0 1 0 0,0 1-1 0 0,2-1 0 0 0,0 0 1 0 0,0 1-1 0 0,1-1 1 0 0,1 0-1 0 0,0 1 0 0 0,1-1 1 0 0,1 0-1 0 0,0-1 1 0 0,1 1-1 0 0,0-1 0 0 0,1 0 1 0 0,1 0-1 0 0,0 0 0 0 0,1-1 1 0 0,0 0-1 0 0,9 9-48 0 0,-4-11 83 0 0,2-1 0 0 0,-1 0 0 0 0,1-1 0 0 0,1 0 0 0 0,-1-2 0 0 0,1 1 0 0 0,0-2 0 0 0,1 0 0 0 0,-1-1-1 0 0,1-1 1 0 0,0-1 0 0 0,0 0 0 0 0,0-1 0 0 0,0-1 0 0 0,0 0 0 0 0,0-1 0 0 0,0-1 0 0 0,0-1 0 0 0,-1 0 0 0 0,1-1 0 0 0,-1-1 0 0 0,0-1-1 0 0,0 0 1 0 0,0-1 0 0 0,-1-1 0 0 0,0 0 0 0 0,-1-1 0 0 0,0 0 0 0 0,0-2 0 0 0,-1 1 0 0 0,0-2 0 0 0,-1 0 0 0 0,0 0 0 0 0,-1-1 0 0 0,0 0-1 0 0,-1-1 1 0 0,-1 0 0 0 0,0-1 0 0 0,1-4-83 0 0,-3 2 39 0 0,-2-1-1 0 0,0 0 0 0 0,-1 0 1 0 0,0 0-1 0 0,-2 0 0 0 0,0 0 1 0 0,-1-1-1 0 0,-1 1 0 0 0,-1-1 1 0 0,0 1-1 0 0,-2-1 0 0 0,-1-5-38 0 0,-23-19-72 0 0,22 88-1801 0 0,3-32 1909 0 0,1 0 1 0 0,1 0-1 0 0,0 0 1 0 0,1 0-1 0 0,0 0 1 0 0,1 0-1 0 0,0 0 1 0 0,1 0-1 0 0,0-1 1 0 0,1 1 0 0 0,1-1-1 0 0,0 0 1 0 0,1 0-1 0 0,0-1 1 0 0,4 6-37 0 0,3 0-11 0 0,2-1 0 0 0,0 0 0 0 0,1-1 1 0 0,0-1-1 0 0,1-1 0 0 0,1 0 0 0 0,0-1 1 0 0,0-1-1 0 0,2 0 0 0 0,-1-2 1 0 0,1 0-1 0 0,0-1 0 0 0,1-2 0 0 0,0 0 1 0 0,14 2 10 0 0,85 14-3636 0 0,-3-13-4863 0 0,-86-7-1737 0 0</inkml:trace>
  <inkml:trace contextRef="#ctx0" brushRef="#br0" timeOffset="1695.874">5081 960 15323 0 0,'0'0'2681'0'0,"0"0"-1442"0"0,0 0-550 0 0,0 0-369 0 0,0 0-454 0 0,0 0-377 0 0,0 0-107 0 0,0 0 106 0 0,0 0 268 0 0,0 0 272 0 0,0 0 88 0 0,0 0-2 0 0,0 0-12 0 0,37-10-11 0 0,116-32 1 0 0,115 3 365 0 0,-13 18-430 0 0,-254 21-331 0 0,-24 8-1096 0 0,1 4 1418 0 0,1 1-1 0 0,0 1 1 0 0,1 1 0 0 0,0 1 0 0 0,1 0 0 0 0,1 2 0 0 0,1 0-1 0 0,1 1 1 0 0,0 0 0 0 0,1 1 0 0 0,2 1 0 0 0,0 1 0 0 0,1 0-1 0 0,1 0 1 0 0,1 1 0 0 0,1 0 0 0 0,1 1 0 0 0,1 0 0 0 0,1 0 0 0 0,1 1-1 0 0,1 0 1 0 0,2 0 0 0 0,0 0 0 0 0,2 24-18 0 0,6-34 84 0 0,0 1 0 0 0,1-2 0 0 0,1 1 1 0 0,0-1-1 0 0,1 0 0 0 0,0 0 0 0 0,1-1 0 0 0,1-1 0 0 0,0 1 1 0 0,0-2-1 0 0,2 0 0 0 0,-1 0 0 0 0,1-1 0 0 0,1-1 1 0 0,0 0-1 0 0,0-1 0 0 0,0 0 0 0 0,1-1 0 0 0,0-1 0 0 0,1 0 1 0 0,0-1-1 0 0,-1-1 0 0 0,2 0 0 0 0,-1-1 0 0 0,11 0-84 0 0,28 5 271 0 0,0-1-1 0 0,0-4 0 0 0,1-1 1 0 0,51-7-271 0 0,40-28 1283 0 0,125-29-295 0 0,-249 57-954 0 0,0-1 1 0 0,-1-1-1 0 0,0-1 1 0 0,0-1-1 0 0,-1-1 0 0 0,0-1 1 0 0,-1-1-1 0 0,0-1 0 0 0,-1 0 1 0 0,-1-2-1 0 0,0 0 1 0 0,-1-1-1 0 0,0 0 0 0 0,-1-2 1 0 0,-1 0-1 0 0,-1 0 0 0 0,-1-2 1 0 0,2-3-35 0 0,-13 19-44 0 0,0-1-1 0 0,0 0 1 0 0,-1 0 0 0 0,0 0-1 0 0,1 0 1 0 0,-2 0 0 0 0,1 0 0 0 0,0 0-1 0 0,-1 0 1 0 0,0 0 0 0 0,-1 0-1 0 0,1 0 1 0 0,-1 0 0 0 0,0-1 0 0 0,0 2-1 0 0,0-1 1 0 0,-1 0 0 0 0,1 0-1 0 0,-1 0 1 0 0,0 1 0 0 0,-1-1 0 0 0,1 1-1 0 0,-1-1 1 0 0,0 1 0 0 0,0 0-1 0 0,0 0 1 0 0,-1 0 0 0 0,0 1 0 0 0,1-1-1 0 0,-1 1 1 0 0,0 0 0 0 0,0 0 0 0 0,-1 0-1 0 0,1 1 1 0 0,-1-1 0 0 0,1 1-1 0 0,-1 0 1 0 0,0 1 0 0 0,0-1 0 0 0,0 1-1 0 0,0 0 1 0 0,0 0 0 0 0,0 0-1 0 0,-1 1 45 0 0,-31-7-128 0 0,1 2 0 0 0,-1 1 0 0 0,-1 2-1 0 0,1 2 1 0 0,0 1 0 0 0,0 2 0 0 0,0 2-1 0 0,0 1 1 0 0,1 2 0 0 0,0 1 0 0 0,0 2-1 0 0,-23 11 129 0 0,48-18-37 0 0,0 0 0 0 0,0 0 0 0 0,1 1-1 0 0,0 1 1 0 0,0 0 0 0 0,0 0-1 0 0,0 1 1 0 0,1 0 0 0 0,1 0 0 0 0,-1 1-1 0 0,1 1 1 0 0,0-1 0 0 0,1 1-1 0 0,0 1 1 0 0,0-1 0 0 0,1 1 0 0 0,1 0-1 0 0,-1 1 1 0 0,2-1 0 0 0,-1 1-1 0 0,2 0 1 0 0,-1 0 0 0 0,1 0-1 0 0,1 1 1 0 0,0 1 37 0 0,6-4 76 0 0,1-1 0 0 0,0 1 0 0 0,0 0 0 0 0,1-1-1 0 0,0 0 1 0 0,0-1 0 0 0,1 1 0 0 0,0-1 0 0 0,0-1 0 0 0,1 1 0 0 0,0-1-1 0 0,0 0 1 0 0,0-1 0 0 0,1 0 0 0 0,0 0 0 0 0,0-1 0 0 0,0 0-1 0 0,0-1 1 0 0,1 0 0 0 0,0 0 0 0 0,-1-1 0 0 0,1 0 0 0 0,0-1 0 0 0,5 0-76 0 0,74 15 446 0 0,1-3 0 0 0,0-5 0 0 0,66-3-446 0 0,115 11 889 0 0,-124 35-1325 0 0,-141-50 274 0 0,0 0-1 0 0,1 0 1 0 0,-1-1 0 0 0,0 1 0 0 0,0-1 0 0 0,1-1 0 0 0,-1 1 0 0 0,0-1 0 0 0,0 0-1 0 0,0-1 1 0 0,0 1 0 0 0,0-1 0 0 0,0-1 0 0 0,0 1 0 0 0,0-1 0 0 0,3-2 162 0 0,40-22-3780 0 0,-20 6-2408 0 0,-13 8-3894 0 0</inkml:trace>
  <inkml:trace contextRef="#ctx0" brushRef="#br0" timeOffset="2538.797">7681 0 20740 0 0,'0'0'1663'0'0,"0"0"-526"0"0,0 0-496 0 0,0 0-537 0 0,0 0-603 0 0,0 0-374 0 0,0 0-13 0 0,0 0 230 0 0,0 0 363 0 0,0 0 237 0 0,0 0 42 0 0,-13 34-14 0 0,-38 113-2 0 0,30 34-3 0 0,22-122 35 0 0,-4 55 7 0 0,-5-33 42 0 0,5 2 0 0 0,3-1 0 0 0,3 0 0 0 0,5 0 0 0 0,2-1 0 0 0,5 0 0 0 0,2-1 0 0 0,5 0 0 0 0,19 46-51 0 0,15 8-70 0 0,-96-147 159 0 0,-147-74-1331 0 0,142 65 131 0 0,1-2 1 0 0,1-2 0 0 0,1-1-1 0 0,2-3 1 0 0,1-1 0 0 0,1-2-1 0 0,2-2 1 0 0,-22-27 1110 0 0,53 58 103 0 0,1 0-1 0 0,0-1 1 0 0,0 0 0 0 0,0 0-1 0 0,0 0 1 0 0,1 0 0 0 0,0 0-1 0 0,0-1 1 0 0,0 0 0 0 0,1 1-1 0 0,0-1 1 0 0,0 0 0 0 0,0 0-1 0 0,1 0 1 0 0,0 0 0 0 0,0-1-1 0 0,1 1 1 0 0,-1 0-1 0 0,1 0 1 0 0,1 0 0 0 0,-1-1-1 0 0,1 1 1 0 0,0 0 0 0 0,0 0-1 0 0,1 0 1 0 0,0 0 0 0 0,0 0-1 0 0,0 0 1 0 0,1 1 0 0 0,0-1-1 0 0,0 1 1 0 0,0 0 0 0 0,1 0-1 0 0,0 0 1 0 0,0 0 0 0 0,0 0-1 0 0,0 1 1 0 0,3-2-103 0 0,30-11 570 0 0,0 2 1 0 0,0 1 0 0 0,2 2-1 0 0,-1 2 1 0 0,1 1-1 0 0,1 3 1 0 0,0 1 0 0 0,0 1-1 0 0,23 2-570 0 0,-14-1 286 0 0,1008-53 1248 0 0,-1057 57-1646 0 0,-1-1 0 0 0,1 1 0 0 0,0-1 0 0 0,0 1 1 0 0,0 0-1 0 0,-1-1 0 0 0,1 1 0 0 0,0 0 0 0 0,0-1 1 0 0,0 1-1 0 0,0-1 0 0 0,0 1 0 0 0,0 0 0 0 0,0-1 0 0 0,0 1 1 0 0,0 0-1 0 0,0-1 0 0 0,1 1 0 0 0,-1 0 0 0 0,0-1 0 0 0,0 1 1 0 0,0-1-1 0 0,1 1 0 0 0,-1-1 0 0 0,0 1 0 0 0,1-1 1 0 0,-1 1-1 0 0,1-1 0 0 0,-1 1 0 0 0,0-1 0 0 0,1 1 0 0 0,0 0 112 0 0,-21 10 333 0 0,-49 29-355 0 0,2 4 0 0 0,3 2 0 0 0,1 3-1 0 0,-20 23 23 0 0,66-56-30 0 0,1 0 0 0 0,1 1 0 0 0,0 1 0 0 0,2 0 0 0 0,0 1 0 0 0,0 1 0 0 0,2 0 0 0 0,1 0 0 0 0,0 1 0 0 0,2 0 0 0 0,0 1 0 0 0,2 0 0 0 0,0 0 0 0 0,1 0 0 0 0,1 1 0 0 0,2 0 0 0 0,-1 13 30 0 0,4-27 69 0 0,0 0 1 0 0,0-1 0 0 0,1 1-1 0 0,0 0 1 0 0,0 0-1 0 0,1-1 1 0 0,0 1-1 0 0,1-1 1 0 0,-1 0-1 0 0,2 0 1 0 0,-1-1-1 0 0,1 1 1 0 0,0-1-1 0 0,1 0 1 0 0,0 0 0 0 0,0 0-1 0 0,0-1 1 0 0,1 0-1 0 0,0-1 1 0 0,0 1-1 0 0,0-1 1 0 0,1 0-1 0 0,0-1 1 0 0,0 0-1 0 0,0 0 1 0 0,7 1-70 0 0,16 7 232 0 0,1-1 0 0 0,1-1 0 0 0,0-2-1 0 0,0-2 1 0 0,0-1 0 0 0,17 0-232 0 0,-9 0 141 0 0,-1-1-1 0 0,1-3 1 0 0,0-1 0 0 0,-1-1-1 0 0,1-3 1 0 0,-1-1-1 0 0,0-2 1 0 0,0-2 0 0 0,-1-2-1 0 0,0-1 1 0 0,0-2-1 0 0,6-5-140 0 0,-41 17-2 0 0,0 0 0 0 0,-1-1 0 0 0,1 1-1 0 0,-1-1 1 0 0,1 0 0 0 0,-1 0 0 0 0,0 0 0 0 0,0-1-1 0 0,-1 1 1 0 0,1-1 0 0 0,-1 1 0 0 0,1-1-1 0 0,-1 0 1 0 0,0 0 0 0 0,0 0 0 0 0,-1 0 0 0 0,1 0-1 0 0,-1 0 1 0 0,0-1 0 0 0,0 1 0 0 0,-1 0-1 0 0,1-1 1 0 0,-1 1 0 0 0,0-1 0 0 0,0 1 0 0 0,0 0-1 0 0,-1-1 1 0 0,1 1 0 0 0,-1-1 0 0 0,0 1-1 0 0,-1 0 1 0 0,1 0 0 0 0,-1 0 0 0 0,1 0-1 0 0,-1 0 1 0 0,0 0 0 0 0,-1 0 0 0 0,1 0 0 0 0,-1 1-1 0 0,0-1 1 0 0,1 1 0 0 0,-2 0 0 0 0,1 0-1 0 0,0 0 1 0 0,0 0 0 0 0,-1 1 0 0 0,0-1 0 0 0,0 1 2 0 0,-21-17-120 0 0,-1 2 0 0 0,-1 1 0 0 0,-1 1-1 0 0,0 1 1 0 0,-1 1 0 0 0,0 2 0 0 0,-1 1 0 0 0,0 1 0 0 0,-1 2 0 0 0,1 1 0 0 0,-1 1 0 0 0,-1 2 0 0 0,1 1 0 0 0,0 1 0 0 0,-23 4 120 0 0,40-3-27 0 0,-1 1 0 0 0,1 0-1 0 0,-1 1 1 0 0,1 1 0 0 0,0 1-1 0 0,0 0 1 0 0,0 0 0 0 0,1 1-1 0 0,0 1 1 0 0,0 1-1 0 0,0 0 1 0 0,0 0 0 0 0,1 1-1 0 0,1 1 1 0 0,-1 0 0 0 0,1 0-1 0 0,1 1 1 0 0,0 1 0 0 0,0-1-1 0 0,-3 7 28 0 0,11-13 35 0 0,0 0-1 0 0,1 0 1 0 0,-1 0-1 0 0,1 0 0 0 0,-1 0 1 0 0,2 1-1 0 0,-1-1 0 0 0,0 1 1 0 0,1-1-1 0 0,-1 0 1 0 0,1 1-1 0 0,1-1 0 0 0,-1 1 1 0 0,1-1-1 0 0,-1 1 1 0 0,1-1-1 0 0,0 0 0 0 0,1 1 1 0 0,-1-1-1 0 0,1 0 0 0 0,0 0 1 0 0,0 0-1 0 0,0 0 1 0 0,0-1-1 0 0,1 1 0 0 0,0 0 1 0 0,-1-1-1 0 0,1 0 0 0 0,1 1 1 0 0,-1-1-1 0 0,0-1 1 0 0,1 1-1 0 0,-1 0 0 0 0,3 0-34 0 0,140 67 1345 0 0,-43-42-1012 0 0,1-5-1 0 0,1-4 1 0 0,0-5-1 0 0,2-4 1 0 0,55-4-333 0 0,-9 2 244 0 0,-4 23-303 0 0,-145-29-97 0 0,0 0-1 0 0,1 0 1 0 0,-1 1 0 0 0,0 0-1 0 0,-1 0 1 0 0,1 0 0 0 0,0 0-1 0 0,-1 1 1 0 0,0-1 0 0 0,1 1-1 0 0,-2 0 1 0 0,1 0 0 0 0,0 0-1 0 0,-1 0 1 0 0,1 0 0 0 0,-1 1 0 0 0,-1-1-1 0 0,1 1 1 0 0,0 0 0 0 0,-1-1-1 0 0,0 1 1 0 0,0 0 0 0 0,-1 0-1 0 0,1-1 1 0 0,-1 1 0 0 0,0 0-1 0 0,0 0 1 0 0,-1 0 0 0 0,1 0-1 0 0,-1 0 157 0 0,-15 40-4220 0 0,-1-19-1708 0 0,5-11-3984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40:06.7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1594 218 11891 0 0,'0'0'1957'0'0,"0"0"48"0"0,0 0-330 0 0,0 0-434 0 0,0 0-378 0 0,0 0-401 0 0,0 0-416 0 0,0 0-407 0 0,0 0-467 0 0,0 0-358 0 0,0 0 118 0 0,0 0 376 0 0,0 0 560 0 0,-3 5 546 0 0,-266 370 2800 0 0,-422 462-2063 0 0,531-658-558 0 0,-7-9-1 0 0,-99 74-592 0 0,228-207 365 0 0,82-25 218 0 0,71 7 268 0 0,1-4 1 0 0,0-5-1 0 0,81-5-851 0 0,-58-2 244 0 0,1497 23 440 0 0,-1542-27-649 0 0,-94 1-34 0 0,0 0-26 0 0,-39 0-633 0 0,-10 1-134 0 0,-140-14-928 0 0,130-7-1811 0 0,2-13-3305 0 0,41 20-3504 0 0</inkml:trace>
  <inkml:trace contextRef="#ctx0" brushRef="#br0" timeOffset="373.532">1556 132 23413 0 0,'0'0'560'0'0,"0"0"-70"0"0,0 0-237 0 0,0 0-404 0 0,0 0-393 0 0,0 0-181 0 0,0 0 82 0 0,0 0 225 0 0,0 0 254 0 0,0 0 155 0 0,0 0 32 0 0,23 40 3 0 0,70 133 12 0 0,11 94 86 0 0,-16 11 127 0 0,-59-169-59 0 0,5-1 1 0 0,4-1 0 0 0,5-3-1 0 0,4-1 1 0 0,5-3-1 0 0,4-2 1 0 0,20 21-193 0 0,353 358 1409 0 0,-443-502-883 0 0,-18-59-4957 0 0,17 27-4877 0 0,10 39-327 0 0</inkml:trace>
  <inkml:trace contextRef="#ctx0" brushRef="#br0" timeOffset="890.184">3023 223 21197 0 0,'0'0'501'0'0,"0"0"78"0"0,0 0-27 0 0,0 0-113 0 0,0 0-238 0 0,0 0-338 0 0,0 0-447 0 0,0 0-486 0 0,0 0-165 0 0,0 0 119 0 0,0 0 314 0 0,0 0 456 0 0,0 0 287 0 0,2 3 112 0 0,51 167 911 0 0,159 953 1068 0 0,-202-1062-1792 0 0,3-1 1 0 0,2 0-1 0 0,3-1 1 0 0,2-1 0 0 0,3-1-1 0 0,2-1 1 0 0,3-1 0 0 0,2-1-1 0 0,21 26-240 0 0,-49-76 115 0 0,-1 0 0 0 0,1 0 0 0 0,0 0 1 0 0,1 0-1 0 0,-1 0 0 0 0,1 0 0 0 0,0-1 0 0 0,0 1 0 0 0,0-1 0 0 0,0 0 0 0 0,0 0 0 0 0,1 0 0 0 0,0 0 0 0 0,-1-1 0 0 0,1 0 0 0 0,0 1 0 0 0,0-1 0 0 0,0 0 0 0 0,1-1 0 0 0,-1 1 1 0 0,0-1-1 0 0,1 0 0 0 0,-1 0 0 0 0,0 0 0 0 0,1-1 0 0 0,-1 1 0 0 0,1-1 0 0 0,0 0 0 0 0,-1-1 0 0 0,1 1 0 0 0,-1-1 0 0 0,0 0 0 0 0,1 0 0 0 0,-1 0 0 0 0,1 0 0 0 0,-1-1 0 0 0,0 0 0 0 0,0 0 1 0 0,0 0-1 0 0,0 0-115 0 0,36-55 90 0 0,-3-1 1 0 0,-2-1 0 0 0,-3-2-1 0 0,-3-2 1 0 0,-3 0 0 0 0,-2-2-1 0 0,-3 0 1 0 0,-1-10-91 0 0,27-69 7 0 0,25-61-9 0 0,8 3 1 0 0,10 5-1 0 0,8 3 0 0 0,8 5 1 0 0,95-124 1 0 0,-186 291-18 0 0,114-117-318 0 0,-128 138 293 0 0,1 1-1 0 0,-1 0 0 0 0,1 1 0 0 0,-1-1 0 0 0,0 0 0 0 0,1 0 1 0 0,-1 1-1 0 0,1-1 0 0 0,-1 1 0 0 0,0-1 0 0 0,1 1 0 0 0,-1-1 1 0 0,0 1-1 0 0,0 0 0 0 0,1 0 0 0 0,-1-1 0 0 0,0 1 0 0 0,0 0 1 0 0,0 0-1 0 0,0 0 0 0 0,0 0 0 0 0,0 1 0 0 0,0-1 0 0 0,0 0 1 0 0,-1 0-1 0 0,1 0 0 0 0,0 1 0 0 0,-1-1 0 0 0,1 0 0 0 0,-1 1 1 0 0,1-1-1 0 0,-1 1 0 0 0,0-1 0 0 0,0 0 0 0 0,0 1 0 0 0,1-1 1 0 0,-1 1-1 0 0,0-1 0 0 0,-1 1 0 0 0,1-1 0 0 0,0 1 0 0 0,0-1 1 0 0,-1 0-1 0 0,1 1 0 0 0,-1-1 0 0 0,1 0 0 0 0,-1 1 0 0 0,1-1 1 0 0,-1 0-1 0 0,0 1 0 0 0,0-1 44 0 0,1 7-192 0 0,-30 136-3823 0 0,5-84-1615 0 0,8-22-5252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40:23.31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892 1 20220 0 0,'0'0'703'0'0,"0"0"-83"0"0,0 0-248 0 0,0 0-309 0 0,0 0-219 0 0,0 0-157 0 0,0 0-168 0 0,0 0-87 0 0,0 0 35 0 0,0 0 128 0 0,0 0 244 0 0,0 0 240 0 0,0 0 104 0 0,7 7 53 0 0,-3-1-206 0 0,-1 0-1 0 0,0 0 1 0 0,0 0-1 0 0,-1 0 1 0 0,0 0-1 0 0,0 1 1 0 0,0-1 0 0 0,-1 1-1 0 0,0-1 1 0 0,0 1-1 0 0,0-1 1 0 0,-1 1 0 0 0,0 0-1 0 0,0-1 1 0 0,-1 1-1 0 0,0-1 1 0 0,0 1 0 0 0,-1-1-1 0 0,1 1 1 0 0,-2-1-1 0 0,1 2-29 0 0,-27 143 188 0 0,8 2 0 0 0,6 0-1 0 0,6 28-187 0 0,8-170 11 0 0,0 0 1 0 0,0 0-1 0 0,1 0 0 0 0,0-1 0 0 0,1 1 0 0 0,1 0 1 0 0,-1 0-1 0 0,2 0 0 0 0,-1-1 0 0 0,2 1 0 0 0,-1-1 0 0 0,1 0 1 0 0,1 0-1 0 0,0 0 0 0 0,0-1 0 0 0,1 1 0 0 0,0-1 1 0 0,1-1-1 0 0,0 1 0 0 0,0-1 0 0 0,1 0 0 0 0,0-1 1 0 0,8 7-12 0 0,-16-14 28 0 0,1 1 1 0 0,-1 0 0 0 0,1-1 0 0 0,-1 1 0 0 0,1 0-1 0 0,-1-1 1 0 0,1 1 0 0 0,-1-1 0 0 0,1 1 0 0 0,0-1-1 0 0,-1 1 1 0 0,1-1 0 0 0,0 0 0 0 0,0 1 0 0 0,-1-1-1 0 0,1 0 1 0 0,0 1 0 0 0,0-1 0 0 0,-1 0 0 0 0,1 0-1 0 0,0 0 1 0 0,0 0 0 0 0,0 0 0 0 0,-1 0 0 0 0,1 0 0 0 0,0 0-1 0 0,0 0 1 0 0,0 0 0 0 0,-1 0 0 0 0,1 0 0 0 0,0-1-1 0 0,0 1 1 0 0,0 0 0 0 0,-1-1 0 0 0,1 1 0 0 0,0 0-1 0 0,-1-1 1 0 0,1 1 0 0 0,0-1 0 0 0,-1 1 0 0 0,1-1-1 0 0,0 1 1 0 0,-1-1 0 0 0,1 0 0 0 0,-1 1 0 0 0,1-1-1 0 0,-1 0 1 0 0,0 1 0 0 0,1-1 0 0 0,-1 0 0 0 0,0 1-1 0 0,1-1 1 0 0,-1 0-29 0 0,-21-40-41 0 0,5 32-120 0 0,1 0-1 0 0,-1 2 0 0 0,-1-1 1 0 0,0 2-1 0 0,0 1 0 0 0,0 0 1 0 0,0 1-1 0 0,-1 0 0 0 0,1 2 1 0 0,-1 0-1 0 0,0 1 0 0 0,-9 1 162 0 0,11-1-52 0 0,-35-5 36 0 0,0 3 1 0 0,0 2-1 0 0,0 2 0 0 0,0 2 1 0 0,0 3-1 0 0,0 1 1 0 0,1 3-1 0 0,0 2 0 0 0,1 3 1 0 0,-32 13 15 0 0,-19 52-104 0 0,99-78 108 0 0,-1 0-1 0 0,0 1 1 0 0,1-1 0 0 0,-1 0-1 0 0,1 1 1 0 0,0 0 0 0 0,0-1 0 0 0,0 1-1 0 0,0 0 1 0 0,1-1 0 0 0,-1 1-1 0 0,1 0 1 0 0,-1 0 0 0 0,1 0 0 0 0,0 0-1 0 0,0-1 1 0 0,0 1 0 0 0,0 0-1 0 0,1 0 1 0 0,-1 0 0 0 0,1-1 0 0 0,0 1-1 0 0,0 0 1 0 0,0-1 0 0 0,0 1-1 0 0,0 0 1 0 0,1-1 0 0 0,-1 1 0 0 0,1-1-1 0 0,-1 0 1 0 0,1 0 0 0 0,0 1-1 0 0,0-1 1 0 0,0 0 0 0 0,0-1 0 0 0,0 1-1 0 0,0 0 1 0 0,1 0 0 0 0,-1-1-1 0 0,1 0 1 0 0,-1 1 0 0 0,3 0-4 0 0,23 10 155 0 0,0-1 0 0 0,1-1 0 0 0,0-1 1 0 0,1-2-1 0 0,0-1 0 0 0,0-1 0 0 0,1-1 0 0 0,-1-2 1 0 0,25-2-156 0 0,-26 2 55 0 0,104 7 97 0 0,-1-5 0 0 0,1-7 0 0 0,0-5 0 0 0,-1-6 0 0 0,34-12-152 0 0,-109 13 282 0 0,-56 13-198 0 0,-1 0 26 0 0,0 0-8 0 0,-5 2-790 0 0,249-10 2013 0 0,-242 7-1322 0 0,18-1 71 0 0,0 0 0 0 0,0-2-1 0 0,-1-1 1 0 0,1 0 0 0 0,-1-2 0 0 0,0 0 0 0 0,0-1-1 0 0,-1 0 1 0 0,0-2 0 0 0,-1 0 0 0 0,0-1-1 0 0,0-1 1 0 0,-2-1 0 0 0,1 0 0 0 0,3-5-74 0 0,-16 14 11 0 0,0-1 1 0 0,0 1 0 0 0,-1-1-1 0 0,1 0 1 0 0,-1 0 0 0 0,0 0-1 0 0,-1 0 1 0 0,1 0 0 0 0,-1 0 0 0 0,0-1-1 0 0,0 1 1 0 0,-1 0 0 0 0,1-1-1 0 0,-1 1 1 0 0,-1-1 0 0 0,1 1-1 0 0,-1 0 1 0 0,1-1 0 0 0,-2 1-1 0 0,1 0 1 0 0,0 0 0 0 0,-1 0-1 0 0,0 0 1 0 0,0 0 0 0 0,-1 0-1 0 0,1 0 1 0 0,-1 1 0 0 0,0-1-1 0 0,-1 1 1 0 0,1 0 0 0 0,-1 0 0 0 0,1 0-1 0 0,-4-2-11 0 0,-2-2-46 0 0,-1 0 0 0 0,0 1 0 0 0,0 1 1 0 0,0 0-1 0 0,-1 0 0 0 0,0 1 0 0 0,0 0 0 0 0,-1 1 0 0 0,1 0 0 0 0,-1 1 0 0 0,0 0 0 0 0,0 1 0 0 0,0 0 0 0 0,-5 0 46 0 0,-151 19 101 0 0,163-16-92 0 0,0 1 0 0 0,0 0 0 0 0,0 0 0 0 0,1 1 0 0 0,-1-1 0 0 0,0 1-1 0 0,1 0 1 0 0,0 1 0 0 0,0-1 0 0 0,0 1 0 0 0,0-1 0 0 0,1 1 0 0 0,-1 0 0 0 0,1 1 0 0 0,0-1-1 0 0,0 1 1 0 0,0-1 0 0 0,1 1 0 0 0,0 0 0 0 0,-1 0 0 0 0,2 0 0 0 0,-1 0 0 0 0,1 0 0 0 0,0 0 0 0 0,0 0-1 0 0,0 1 1 0 0,0-1 0 0 0,1 0 0 0 0,0 5-9 0 0,1 0 28 0 0,0-1 1 0 0,1 1-1 0 0,0-1 0 0 0,0 1 0 0 0,1-1 1 0 0,0 0-1 0 0,1 0 0 0 0,0-1 0 0 0,0 1 1 0 0,1-1-1 0 0,0 0 0 0 0,0 0 0 0 0,1 0 1 0 0,0-1-1 0 0,0 1 0 0 0,1-2 0 0 0,0 1 1 0 0,0-1-1 0 0,1 0 0 0 0,0 0 0 0 0,0-1 1 0 0,0 0-1 0 0,0-1 0 0 0,8 3-28 0 0,225 72 477 0 0,-97-57-363 0 0,1-6 1 0 0,0-7-1 0 0,44-6-114 0 0,-21 1 1 0 0,-109 4-581 0 0,-58-8 490 0 0,0 1-1 0 0,0-1 1 0 0,0 1-1 0 0,-1-1 1 0 0,1 1-1 0 0,0 0 1 0 0,0-1-1 0 0,0 1 1 0 0,-1 0-1 0 0,1-1 1 0 0,0 1-1 0 0,-1 0 1 0 0,1 0-1 0 0,-1 0 1 0 0,1-1-1 0 0,-1 1 1 0 0,1 0-1 0 0,-1 0 1 0 0,1 0-1 0 0,-1 0 1 0 0,0 0 0 0 0,0 0-1 0 0,1 0 1 0 0,-1 0-1 0 0,0 0 1 0 0,0 0-1 0 0,0 0 1 0 0,0 0-1 0 0,0 0 1 0 0,0 0-1 0 0,-1 0 1 0 0,1 0-1 0 0,0 0 1 0 0,0 0-1 0 0,-1 0 1 0 0,1 0-1 0 0,-1 0 1 0 0,1 0-1 0 0,-1 0 1 0 0,1 0-1 0 0,-1-1 1 0 0,1 1-1 0 0,-1 0 1 0 0,0 0-1 0 0,1-1 1 0 0,-1 1-1 0 0,0 0 1 0 0,0-1-1 0 0,1 1 1 0 0,-1 0-1 0 0,0-1 1 0 0,0 1 90 0 0,-12 14-4029 0 0,5-3-4162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40:17.35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141 541 14819 0 0,'0'0'584'0'0,"0"0"-121"0"0,0 0 14 0 0,0 0 102 0 0,0 0 92 0 0,0 0 76 0 0,0 0 53 0 0,0 0 40 0 0,0 0-14 0 0,0 0-129 0 0,0 0-217 0 0,0 0-264 0 0,0 0-237 0 0,-20-20-90 0 0,-60-58-5 0 0,78 78 118 0 0,1 0 0 0 0,0 1 0 0 0,-1-1-1 0 0,1 0 1 0 0,-1 1 0 0 0,1-1-1 0 0,0 1 1 0 0,-1-1 0 0 0,1 1 0 0 0,0 0-1 0 0,0 0 1 0 0,-1-1 0 0 0,1 1 0 0 0,0 0-1 0 0,0 0 1 0 0,0 0 0 0 0,0 0-1 0 0,0 0 1 0 0,0 1 0 0 0,0-1 0 0 0,1 0-1 0 0,-1 0 1 0 0,0 1 0 0 0,1-1-1 0 0,-1 0 1 0 0,1 1 0 0 0,-1-1 0 0 0,1 0-1 0 0,0 1 1 0 0,-1-1 0 0 0,1 1 0 0 0,0-1-1 0 0,0 1 1 0 0,0-1 0 0 0,0 0-1 0 0,0 1 1 0 0,0-1 0 0 0,1 1 0 0 0,-1-1-1 0 0,0 1 1 0 0,1-1 0 0 0,-1 0 0 0 0,1 1-1 0 0,-1-1 1 0 0,1 0 0 0 0,0 0-1 0 0,-1 1 1 0 0,1-1 0 0 0,0 0 0 0 0,1 1-2 0 0,-2 7 31 0 0,47 290 410 0 0,-20-178-346 0 0,-6-7 55 0 0,-4 1 0 0 0,-6 1 1 0 0,-4 50-151 0 0,-55-171 422 0 0,-16-52-4368 0 0,34 9-5996 0 0,23 33 352 0 0</inkml:trace>
  <inkml:trace contextRef="#ctx0" brushRef="#br0" timeOffset="325.437">865 450 23365 0 0,'0'0'495'0'0,"0"0"-325"0"0,0 0-403 0 0,0 0-422 0 0,0 0-90 0 0,0 0 123 0 0,0 0 222 0 0,0 0 278 0 0,0 0 92 0 0,0 0 24 0 0,0 0 19 0 0,1 37 8 0 0,5 250 31 0 0,-6-212-34 0 0,-3-14 48 0 0,3 0 0 0 0,3 0 0 0 0,2 0 0 0 0,3-1 0 0 0,3 1 0 0 0,13 42-66 0 0,21-22 354 0 0,-44-81-218 0 0,-1 0 98 0 0,0 0 77 0 0,0 0 51 0 0,0 0-12 0 0,0 0-73 0 0,-9-2-3512 0 0,-16-13-9541 0 0,25 9 5046 0 0</inkml:trace>
  <inkml:trace contextRef="#ctx0" brushRef="#br0" timeOffset="671.317">545 431 21397 0 0,'0'0'738'0'0,"0"0"-187"0"0,0 0-367 0 0,0 0-310 0 0,0 0-141 0 0,0 0 0 0 0,0 0 103 0 0,35-13 95 0 0,112-36 43 0 0,24 33 108 0 0,-121 14-23 0 0,10-4-62 0 0,0 3 0 0 0,0 2 1 0 0,0 3-1 0 0,-1 3 1 0 0,1 2-1 0 0,-1 3 1 0 0,0 3-1 0 0,-1 2 1 0 0,16 8 2 0 0,-67-21-31 0 0,-1 0 0 0 0,0 0 0 0 0,0 1 0 0 0,0 0 0 0 0,-1 0 0 0 0,1 1 0 0 0,-1-1 0 0 0,0 1 0 0 0,0 0 0 0 0,0 1 0 0 0,0-1 0 0 0,-1 1 0 0 0,1 0 0 0 0,-1 0 0 0 0,0 0 0 0 0,-1 1 0 0 0,0-1 0 0 0,1 1 0 0 0,-2 0 0 0 0,1 0 1 0 0,-1 0-1 0 0,0 0 0 0 0,0 0 0 0 0,-1 1 0 0 0,1-1 0 0 0,-1 1 0 0 0,-1-1 0 0 0,1 1 0 0 0,-1-1 0 0 0,0 1 0 0 0,-1-1 0 0 0,0 1 0 0 0,0-1 0 0 0,0 0 0 0 0,-1 1 0 0 0,0-1 0 0 0,-1 4 31 0 0,-6 4 38 0 0,0 0 1 0 0,0-1-1 0 0,-1 0 0 0 0,-1-1 0 0 0,0 0 1 0 0,-1 0-1 0 0,0-2 0 0 0,-1 1 0 0 0,0-1 1 0 0,0-1-1 0 0,-1 0 0 0 0,-1-1 0 0 0,1-1 1 0 0,-1 0-1 0 0,0-1 0 0 0,-15 4-38 0 0,-261 50 727 0 0,120-44-463 0 0,0-7-1 0 0,0-8 1 0 0,0-7-264 0 0,-103-31-1210 0 0,264 34-273 0 0,20 1-8008 0 0,-1 2 166 0 0</inkml:trace>
  <inkml:trace contextRef="#ctx0" brushRef="#br0" timeOffset="1073.163">1943 635 13123 0 0,'0'0'2174'0'0,"0"0"-458"0"0,0 0-813 0 0,0 0-664 0 0,0 0-496 0 0,0 0-207 0 0,0 0 62 0 0,0 0 214 0 0,0 0 285 0 0,0 0 159 0 0,0 0 35 0 0,0 0 14 0 0,0 0-11 0 0,-9 33-28 0 0,-51 214 389 0 0,52-209-528 0 0,0 0 0 0 0,3 0 0 0 0,1 0 0 0 0,2 0-1 0 0,1 1 1 0 0,2-1 0 0 0,2 0 0 0 0,7 35-127 0 0,-6-62 94 0 0,0 0-1 0 0,1 0 1 0 0,0 0-1 0 0,0-1 1 0 0,1 1 0 0 0,1-1-1 0 0,0-1 1 0 0,0 1-1 0 0,1-1 1 0 0,0-1 0 0 0,0 0-1 0 0,1 0 1 0 0,0 0-1 0 0,0-1 1 0 0,1 0 0 0 0,0-1-1 0 0,0 0 1 0 0,1-1-1 0 0,0 0 1 0 0,0 0 0 0 0,0-1-1 0 0,0-1 1 0 0,1 0-1 0 0,5 0-93 0 0,32 6 261 0 0,-1-2 0 0 0,1-3 0 0 0,1-1-1 0 0,-1-3 1 0 0,12-3-261 0 0,-8 1 163 0 0,-1-3 1 0 0,-1-3-1 0 0,1-1 1 0 0,-1-3-1 0 0,-1-2 0 0 0,4-3-163 0 0,-53 17-13 0 0,0 0 0 0 0,0 0-1 0 0,0 0 1 0 0,0 0 0 0 0,0 0 0 0 0,0 0-1 0 0,0 0 1 0 0,0 0 0 0 0,0-1 0 0 0,0 1-1 0 0,0 0 1 0 0,0-1 0 0 0,0 1 0 0 0,0-1-1 0 0,0 1 1 0 0,0-1 0 0 0,0 1 0 0 0,0-1-1 0 0,0 0 1 0 0,-1 1 0 0 0,1-1-1 0 0,0 0 1 0 0,0 1 0 0 0,-1-1 0 0 0,1 0-1 0 0,-1 0 1 0 0,1 0 0 0 0,0 0 0 0 0,-1 0-1 0 0,0 0 1 0 0,1 0 0 0 0,-1 0 0 0 0,1 0-1 0 0,-1 0 1 0 0,0 0 0 0 0,0 0 0 0 0,0 0-1 0 0,0 0 1 0 0,0 0 0 0 0,0 0-1 0 0,0 0 1 0 0,0 0 0 0 0,0 0 0 0 0,0 0-1 0 0,0 0 1 0 0,-1-1 0 0 0,1 1 0 0 0,0 0-1 0 0,-1 1 1 0 0,1-1 0 0 0,-1 0 0 0 0,1 0-1 0 0,-1 0 1 0 0,0 0 0 0 0,1 0 0 0 0,-1 0-1 0 0,0 0 14 0 0,-25-18-3472 0 0,-2 6-3858 0 0,10 6-3473 0 0</inkml:trace>
  <inkml:trace contextRef="#ctx0" brushRef="#br0" timeOffset="1335.312">2002 987 24957 0 0,'0'0'511'0'0,"0"0"-185"0"0,0 0-270 0 0,0 0-171 0 0,0 0-40 0 0,0 0 60 0 0,40-5 49 0 0,131-14 18 0 0,274-37-951 0 0,-411 47-43 0 0,28-7-2977 0 0,-24 5-6422 0 0,-28 9 1431 0 0</inkml:trace>
  <inkml:trace contextRef="#ctx0" brushRef="#br0" timeOffset="1522.291">1844 446 23405 0 0,'0'0'1084'0'0,"0"0"-162"0"0,0 0-406 0 0,0 0-329 0 0,0 0-177 0 0,33-20-58 0 0,115-61 22 0 0,4 44 21 0 0,-118 34 3 0 0,449-23-152 0 0,-165 34-3906 0 0,-245-1-1590 0 0,-19 0-5680 0 0</inkml:trace>
  <inkml:trace contextRef="#ctx0" brushRef="#br0" timeOffset="2722.335">3727 583 12675 0 0,'0'0'2312'0'0,"0"0"-769"0"0,0 0-1216 0 0,0 0-985 0 0,0 0-326 0 0,0 0 144 0 0,0 0 437 0 0,0 0 513 0 0,0 0 170 0 0,0 0 40 0 0,0 0-3 0 0,1 35-21 0 0,4 111-24 0 0,-5-122-157 0 0,-1 1 1 0 0,-1 0-1 0 0,-1 0 0 0 0,-1-1 0 0 0,-1 0 0 0 0,-1 0 0 0 0,-1 0 0 0 0,-7 13-115 0 0,0 4 132 0 0,-116 241 869 0 0,130-283-913 0 0,0 1 1 0 0,0-1-1 0 0,0 0 0 0 0,1 0 1 0 0,-1 1-1 0 0,0-1 0 0 0,0 0 1 0 0,0 0-1 0 0,0 1 0 0 0,0-1 0 0 0,0 0 1 0 0,0 0-1 0 0,-1 0 0 0 0,1 1 1 0 0,0-1-1 0 0,0 0 0 0 0,-1 0 1 0 0,1 1-1 0 0,0-1 0 0 0,-1 0 1 0 0,1 1-1 0 0,0-1 0 0 0,-1 0 0 0 0,1 1 1 0 0,-1-1-1 0 0,1 1 0 0 0,-1-1 1 0 0,0 1-1 0 0,1-1 0 0 0,-1 1 1 0 0,0-1-1 0 0,1 1 0 0 0,-1 0 1 0 0,0-1-1 0 0,1 1 0 0 0,-1 0 0 0 0,0-1 1 0 0,0 1-1 0 0,1 0 0 0 0,-1 0 1 0 0,0 0-1 0 0,0 0 0 0 0,1 0 1 0 0,-1 0-1 0 0,0 0 0 0 0,0 0 0 0 0,1 0 1 0 0,-1 0-1 0 0,0 0 0 0 0,0 0 1 0 0,1 0-1 0 0,-1 1 0 0 0,0-1 1 0 0,0 0-1 0 0,1 1 0 0 0,-1-1 1 0 0,0 0-1 0 0,1 1 0 0 0,-1-1 0 0 0,0 1 1 0 0,1-1-1 0 0,-1 1 0 0 0,1-1 1 0 0,-1 1-1 0 0,1 0 0 0 0,-1 0-88 0 0,-8-78 228 0 0,9 74-141 0 0,16-489 394 0 0,-11 455-1018 0 0,18 49-2114 0 0,18 45 2759 0 0,2-2 1 0 0,2-1-1 0 0,3-3 1 0 0,1-2-1 0 0,3-2 1 0 0,2-2 0 0 0,31 18-109 0 0,-45-39 91 0 0,0-1 1 0 0,2-2-1 0 0,1-2 1 0 0,0-2-1 0 0,1-2 1 0 0,1-2-1 0 0,0-1 1 0 0,0-3-1 0 0,1-2 1 0 0,1-1-1 0 0,-1-3 1 0 0,1-2-1 0 0,8-2-91 0 0,-45 1 85 0 0,1-1 0 0 0,0 0-1 0 0,-1 0 1 0 0,1-1 0 0 0,-1-1-1 0 0,1 0 1 0 0,-1 0-1 0 0,0-1 1 0 0,0 0 0 0 0,0-1-1 0 0,-1 0 1 0 0,0-1 0 0 0,0 1-1 0 0,0-2 1 0 0,-1 1 0 0 0,0-1-1 0 0,0-1 1 0 0,0 0 0 0 0,-1 0-1 0 0,0 0 1 0 0,-1 0 0 0 0,0-1-1 0 0,0-1 1 0 0,-1 1 0 0 0,0 0-1 0 0,-1-1 1 0 0,0 0-1 0 0,0 0 1 0 0,-1-1 0 0 0,0 1-1 0 0,-1-1 1 0 0,-1 1 0 0 0,1-1-1 0 0,-1 0 1 0 0,-1 1 0 0 0,0-1-1 0 0,-1 0 1 0 0,0 0 0 0 0,-1 1-1 0 0,-1-5-84 0 0,-11-22-10 0 0,-2 1 0 0 0,-2 1 0 0 0,-1 0 0 0 0,-1 2 0 0 0,-2 0 0 0 0,-2 1 0 0 0,0 2 0 0 0,-2 0 0 0 0,-2 2 0 0 0,-19-15 10 0 0,-281-226 176 0 0,351 275-3207 0 0,92 60 894 0 0,-54-32-1303 0 0,-2 0-4473 0 0,-32-16-2034 0 0</inkml:trace>
  <inkml:trace contextRef="#ctx0" brushRef="#br0" timeOffset="3812.186">5780 288 12619 0 0,'0'0'3861'0'0,"0"0"-1602"0"0,0 0-830 0 0,0 0-651 0 0,0 0-493 0 0,0 0-422 0 0,0 0-371 0 0,0 0-127 0 0,0 0 95 0 0,0 0 222 0 0,0 0 265 0 0,0 0 165 0 0,0 0 45 0 0,5 21 9 0 0,24 178 233 0 0,4 243 93 0 0,-20-392 533 0 0,-9-41 1191 0 0,-8-34-820 0 0,-9-17-1833 0 0,-1 1 0 0 0,-3 1 0 0 0,-1 0 1 0 0,-2 1-1 0 0,-1 1 0 0 0,-15-18 437 0 0,-9-19-169 0 0,18 28 90 0 0,8 20 148 0 0,2-1 1 0 0,1 0-1 0 0,1-2 1 0 0,1 0-1 0 0,2 0 1 0 0,1-1-1 0 0,1-1 1 0 0,2 1-1 0 0,1-2 1 0 0,-1-28-70 0 0,8 58-20 0 0,0 0 0 0 0,0 0 0 0 0,1 0-1 0 0,-1 0 1 0 0,1 0 0 0 0,0 0 0 0 0,0 0 0 0 0,0 0 0 0 0,1 0 0 0 0,-1 0 0 0 0,1 0 0 0 0,-1 1 0 0 0,1-1 0 0 0,0 1-1 0 0,0-1 1 0 0,0 1 0 0 0,0 0 0 0 0,0 0 0 0 0,1 0 0 0 0,-1 0 0 0 0,1 0 0 0 0,-1 0 0 0 0,1 1 0 0 0,0-1-1 0 0,0 1 1 0 0,0 0 0 0 0,-1 0 0 0 0,1 0 0 0 0,0 0 0 0 0,0 0 0 0 0,1 0 0 0 0,-1 1 0 0 0,0 0 0 0 0,0 0-1 0 0,1 0 22 0 0,122 3-701 0 0,-110-1 777 0 0,100 18-5 0 0,-1 5-1 0 0,0 4 1 0 0,6 9-72 0 0,-89-28 12 0 0,24 2-13 0 0,-1 4 0 0 0,-1 1 0 0 0,0 3-1 0 0,-2 3 1 0 0,0 1 0 0 0,-2 3 0 0 0,0 2 0 0 0,-3 2 0 0 0,0 3 0 0 0,-2 1 0 0 0,-1 2-1 0 0,-3 2 1 0 0,4 6 1 0 0,-37-34-3 0 0,0-1-1 0 0,-1 1 0 0 0,0 0 0 0 0,-1 1 0 0 0,0-1 1 0 0,-1 1-1 0 0,0 1 0 0 0,-1-1 0 0 0,0 1 1 0 0,-1-1-1 0 0,0 1 0 0 0,-1 0 0 0 0,-1 0 1 0 0,0 0-1 0 0,-1 1 0 0 0,0-1 0 0 0,-1 0 0 0 0,0 0 1 0 0,-1 0-1 0 0,-1 0 0 0 0,0-1 0 0 0,0 1 1 0 0,-2-1-1 0 0,1 1 0 0 0,-2-1 0 0 0,1-1 0 0 0,-2 1 1 0 0,1-1-1 0 0,-4 4 4 0 0,-24 16 135 0 0,-1-1 1 0 0,-1-2-1 0 0,-1-1 0 0 0,-1-2 1 0 0,-2-2-1 0 0,0-1 0 0 0,-1-3 0 0 0,-1-1 1 0 0,-1-2-1 0 0,-1-1 0 0 0,0-3 1 0 0,0-2-1 0 0,-1-1 0 0 0,-1-3 1 0 0,-16 0-136 0 0,-130 18 634 0 0,-2-8 0 0 0,0-8-1 0 0,-171-16-633 0 0,288 3 130 0 0,0-2-1 0 0,0-4 1 0 0,1-4-1 0 0,-21-8-129 0 0,48-1 80 0 0,48 24-103 0 0,1-1 1 0 0,-1 1-1 0 0,0-1 0 0 0,1 0 0 0 0,-1 1 0 0 0,1-1 0 0 0,-1 1 1 0 0,1-1-1 0 0,-1 0 0 0 0,1 0 0 0 0,0 1 0 0 0,-1-1 0 0 0,1 0 1 0 0,0 0-1 0 0,0 1 0 0 0,-1-1 0 0 0,1 0 0 0 0,0 0 0 0 0,0 0 1 0 0,0 1-1 0 0,0-1 0 0 0,0 0 0 0 0,0 0 0 0 0,0 0 0 0 0,0 1 1 0 0,1-1-1 0 0,-1 0 0 0 0,0 0 0 0 0,0 0 0 0 0,1 1 0 0 0,-1-1 1 0 0,0 0-1 0 0,1 0 0 0 0,-1 1 0 0 0,1-1 0 0 0,-1 0 1 0 0,1 1-1 0 0,-1-1 0 0 0,1 1 0 0 0,-1-1 0 0 0,1 1 0 0 0,0-1 1 0 0,-1 1-1 0 0,1-1 0 0 0,0 1 0 0 0,-1-1 0 0 0,1 1 0 0 0,0 0 1 0 0,0-1-1 0 0,-1 1 0 0 0,1 0 0 0 0,0 0 0 0 0,0 0 0 0 0,0 0 1 0 0,-1-1-1 0 0,1 1 0 0 0,0 0 0 0 0,0 0 0 0 0,0 0 0 0 0,-1 1 1 0 0,2-1 22 0 0,44-13-1634 0 0,1 1 0 0 0,0 3 0 0 0,1 2 0 0 0,0 2 0 0 0,0 3 0 0 0,13 1 1634 0 0,-9-1-3703 0 0,6 0-6437 0 0</inkml:trace>
  <inkml:trace contextRef="#ctx0" brushRef="#br0" timeOffset="4336.425">7728 227 12891 0 0,'0'0'2619'0'0,"0"0"-241"0"0,0 0-763 0 0,0 0-738 0 0,0 0-651 0 0,0 0-489 0 0,0 0-193 0 0,0 0 57 0 0,0 0 234 0 0,0 0 239 0 0,0 0 92 0 0,0 0 34 0 0,-17 37 0 0 0,-52 121-12 0 0,47-33 144 0 0,-14 428 679 0 0,36-548-946 0 0,1 1-1 0 0,-1 0 1 0 0,1-1-1 0 0,0 1 1 0 0,1-1 0 0 0,-1 0-1 0 0,1 1 1 0 0,0-1 0 0 0,0 0-1 0 0,1 0 1 0 0,0 0 0 0 0,0 0-1 0 0,0 0 1 0 0,0-1 0 0 0,1 0-1 0 0,-1 1 1 0 0,1-1-1 0 0,0 0 1 0 0,1-1 0 0 0,-1 1-1 0 0,0-1 1 0 0,1 0 0 0 0,0 0-1 0 0,0 0 1 0 0,0-1 0 0 0,0 0-1 0 0,0 0 1 0 0,1 0 0 0 0,-1 0-1 0 0,1-1 1 0 0,-1 0-1 0 0,1 0 1 0 0,-1-1 0 0 0,1 1-1 0 0,-1-1 1 0 0,1 0-65 0 0,87 4 285 0 0,1-4 0 0 0,-1-4-1 0 0,0-5 1 0 0,-1-3 0 0 0,30-10-285 0 0,-7 3 119 0 0,49-10-23 0 0,-222 26-3069 0 0,-39 18-2624 0 0,50-6-1248 0 0,23-5-3200 0 0</inkml:trace>
  <inkml:trace contextRef="#ctx0" brushRef="#br0" timeOffset="4506.341">7385 749 25149 0 0,'0'0'-48'0'0,"0"0"-216"0"0,0 0-152 0 0,0 0 72 0 0,235-40 112 0 0,-152 36-80 0 0,-1-2-224 0 0,-4 2-256 0 0,0-3-136 0 0,-5-1-1 0 0,-5-3 193 0 0,-3-3 240 0 0,-6 1 216 0 0,-7 0 112 0 0,-7-1-336 0 0,-5 1-1088 0 0,-15 4-1889 0 0,-8 3-7618 0 0</inkml:trace>
  <inkml:trace contextRef="#ctx0" brushRef="#br0" timeOffset="4718.533">7795 120 16235 0 0,'0'0'6629'0'0,"0"0"-4428"0"0,0 0-1391 0 0,0 0-458 0 0,0 0-285 0 0,0 0-138 0 0,34-19-13 0 0,111-60 25 0 0,-14 58 1 0 0,-102 23 44 0 0,245 35-603 0 0,-103 24-3908 0 0,-140-45-558 0 0,-12-3-5131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40:16.6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1057 31 17196 0 0,'0'0'1443'0'0,"0"0"-2142"0"0,0 0-689 0 0,0 0 3 0 0,0 0 405 0 0,0 0 759 0 0,0 0 281 0 0,0 0 65 0 0,19 34 68 0 0,58 114 83 0 0,-36 18 758 0 0,-38-123-747 0 0,10 716 2285 0 0,-12-744 758 0 0,0-31-2366 0 0,-1-50-5627 0 0,0 46 74 0 0,0 2-5573 0 0</inkml:trace>
  <inkml:trace contextRef="#ctx0" brushRef="#br0" timeOffset="386.463">781 52 14675 0 0,'0'0'6962'0'0,"0"0"-5073"0"0,0 0-1369 0 0,0 0-323 0 0,0 0-580 0 0,0 0-299 0 0,0 0-63 0 0,0 0 141 0 0,0 0 326 0 0,32-11 152 0 0,108-27 36 0 0,-132 37 84 0 0,1 0-1 0 0,-1 1 0 0 0,1-1 1 0 0,-1 2-1 0 0,1-1 0 0 0,-1 2 1 0 0,0-1-1 0 0,1 1 0 0 0,-1 0 1 0 0,0 0-1 0 0,0 1 1 0 0,0 0-1 0 0,0 1 0 0 0,-1 0 1 0 0,4 2 6 0 0,15 7-15 0 0,42 15 0 0 0,-1 3 1 0 0,-1 3-1 0 0,-2 3 1 0 0,-2 2 0 0 0,-1 3-1 0 0,-2 3 1 0 0,-3 3-1 0 0,-1 1 1 0 0,-3 3 0 0 0,-2 3-1 0 0,-2 1 1 0 0,-3 3-1 0 0,-3 1 1 0 0,-2 2-1 0 0,8 23 15 0 0,-28-49-18 0 0,-3 2 0 0 0,-1 0-1 0 0,-1 1 1 0 0,-3 0 0 0 0,-1 1-1 0 0,-1 0 1 0 0,-3 1-1 0 0,-1 0 1 0 0,0 34 18 0 0,-7-69 57 0 0,0 0 0 0 0,-1 0 0 0 0,1 0 0 0 0,-1 0 0 0 0,0-1 0 0 0,0 1 0 0 0,-1 0 0 0 0,0-1 0 0 0,0 0 0 0 0,0 1 0 0 0,0-1 0 0 0,-1 0 0 0 0,0-1 0 0 0,0 1 0 0 0,0-1 0 0 0,-1 0 0 0 0,1 0 0 0 0,-1 0 0 0 0,0 0 0 0 0,0-1 0 0 0,-1 0 0 0 0,1 0 0 0 0,0-1 0 0 0,-1 1 0 0 0,0-1 0 0 0,0 0-1 0 0,1-1 1 0 0,-2 1-57 0 0,-177 28 1702 0 0,-41-24-994 0 0,-1-9 1 0 0,0-11-1 0 0,2-9 1 0 0,-103-29-709 0 0,170 22 271 0 0,2-8 1 0 0,-100-39-272 0 0,230 64-127 0 0,36 7-741 0 0,50 5-863 0 0,-48 1 1731 0 0,306 6-3345 0 0,-110 11-4913 0 0,-142-9-2269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40:27.2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151 1006 14627 0 0,'0'0'2257'0'0,"0"0"-472"0"0,0 0-618 0 0,0 0-381 0 0,0 0-237 0 0,0 0-159 0 0,0 0-117 0 0,0 0-58 0 0,0 0 3 0 0,0 0 4 0 0,0 0 22 0 0,8 0 29 0 0,225-2 1221 0 0,0-11-1 0 0,34-14-1493 0 0,178-11 123 0 0,183 13-335 0 0,-882 56-2740 0 0,174-17 14 0 0,28-2-3164 0 0,23-4-3849 0 0</inkml:trace>
  <inkml:trace contextRef="#ctx0" brushRef="#br0" timeOffset="289.44">0 1817 23525 0 0,'0'0'463'0'0,"0"0"-166"0"0,0 0-158 0 0,0 0 2 0 0,33 0 117 0 0,204-11 504 0 0,676-74 1468 0 0,-815 79-2207 0 0,-1 3 0 0 0,0 6-1 0 0,1 3 1 0 0,-1 5 0 0 0,-1 4-1 0 0,-1 4 1 0 0,73 25-23 0 0,-129-18-500 0 0,-80-37-1449 0 0,-25-15-1688 0 0,22 11-4148 0 0,24 8-3269 0 0</inkml:trace>
  <inkml:trace contextRef="#ctx0" brushRef="#br0" timeOffset="670.956">1986 1 22533 0 0,'0'0'596'0'0,"0"0"-233"0"0,0 0-351 0 0,0 0-420 0 0,0 0-282 0 0,0 0 35 0 0,0 0 290 0 0,0 0 430 0 0,0 0 381 0 0,0 0 152 0 0,-23 35 25 0 0,-77 117-31 0 0,-254 352 1792 0 0,-374 609-1446 0 0,652-994-919 0 0,6 2-1 0 0,4 4 0 0 0,7 2 0 0 0,4 3 0 0 0,4 11-18 0 0,19 12-684 0 0,58-161-596 0 0,61-61-3033 0 0,-30 22-4277 0 0,-29 25-2354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0:54.4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4106 1 15459 0 0,'0'0'-366'0'0,"0"0"63"0"0,0 0 5 0 0,0 0 41 0 0,0 0 32 0 0,0 0-34 0 0,0 0 0 0 0,0 0 138 0 0,0 0 233 0 0,0 0 268 0 0,0 0 201 0 0,0 0 81 0 0,0 0 29 0 0,20 30-31 0 0,60 100-68 0 0,-56-36 106 0 0,-25-73-573 0 0,-8 339 489 0 0,7 160-1644 0 0,4-502 1069 0 0,-1-16-147 0 0,0-1 0 0 0,0 1 1 0 0,-1-1-1 0 0,1 1 0 0 0,0 0 0 0 0,-1-1 0 0 0,0 1 1 0 0,1 0-1 0 0,-1-1 0 0 0,0 1 0 0 0,0 0 0 0 0,0 0 0 0 0,0-1 1 0 0,0 1-1 0 0,0 0 0 0 0,-1-1 0 0 0,1 1 0 0 0,0 0 1 0 0,-1-1-1 0 0,1 1 0 0 0,-1 0 0 0 0,0-1 0 0 0,0 1 1 0 0,1-1-1 0 0,-1 1 0 0 0,0-1 0 0 0,0 0 0 0 0,-1 1 0 0 0,1-1 1 0 0,0 0-1 0 0,0 0 0 0 0,-1 1 0 0 0,1-1 0 0 0,0 0 1 0 0,-1 0-1 0 0,1-1 0 0 0,-1 1 0 0 0,1 0 0 0 0,-1 0 0 0 0,0-1 1 0 0,1 1-1 0 0,-1-1 0 0 0,0 0 0 0 0,1 1 0 0 0,-1-1 1 0 0,0 0-1 0 0,1 0 0 0 0,-1 0 108 0 0,-95-4-4463 0 0,1-13 3947 0 0,-109-3 5938 0 0,203 22-5379 0 0,1 0 0 0 0,0 0 0 0 0,0 0 0 0 0,0 0 0 0 0,0 0 0 0 0,0 0 0 0 0,1 1 0 0 0,-1-1 0 0 0,1 0 0 0 0,-1 1 0 0 0,1-1 0 0 0,0 0 0 0 0,0 1 1 0 0,0-1-1 0 0,0 0 0 0 0,0 1 0 0 0,0-1 0 0 0,1 0 0 0 0,-1 0 0 0 0,1 1 0 0 0,0-1 0 0 0,0 0 0 0 0,-1 0 0 0 0,1 0 0 0 0,1 0 0 0 0,-1 0 0 0 0,0 0 0 0 0,2 2-43 0 0,12 21 334 0 0,2 0 0 0 0,1-1 0 0 0,1-1 0 0 0,1-1 0 0 0,1-1 0 0 0,0-1 0 0 0,2-1-1 0 0,0 0 1 0 0,1-2 0 0 0,1-1 0 0 0,25 12-334 0 0,-43-24 173 0 0,0 0 0 0 0,0 0 0 0 0,1-1 0 0 0,-1 0 0 0 0,1-1 0 0 0,0 1 1 0 0,0-2-1 0 0,0 1 0 0 0,0-1 0 0 0,0 0 0 0 0,0-1 0 0 0,0 1 0 0 0,1-2 0 0 0,-1 1 0 0 0,0-1 0 0 0,0-1 0 0 0,0 1 0 0 0,0-1 0 0 0,0-1 0 0 0,-1 1 0 0 0,1-1 0 0 0,-1-1 0 0 0,1 1 1 0 0,-1-1-1 0 0,0-1 0 0 0,0 1 0 0 0,-1-1 0 0 0,0 0 0 0 0,1-1 0 0 0,0-1-173 0 0,132-178 1838 0 0,-118 151-1991 0 0,0 2 0 0 0,2 0 0 0 0,2 1 0 0 0,1 2 0 0 0,1 0 0 0 0,1 2 0 0 0,2 1 0 0 0,0 1 0 0 0,19-10 153 0 0,-4 15-2712 0 0,-13 13-4218 0 0,-19 7-2553 0 0</inkml:trace>
  <inkml:trace contextRef="#ctx0" brushRef="#br0" timeOffset="1122.852">0 3027 4889 0 0,'0'0'3183'0'0,"0"0"41"0"0,0 0-404 0 0,0 0-629 0 0,0 0-786 0 0,0 0-796 0 0,0 0-555 0 0,0 0-162 0 0,0 0 116 0 0,0 0 242 0 0,0 0 177 0 0,0 0 1 0 0,0 0-82 0 0,32-7-92 0 0,102-22-86 0 0,40 5 73 0 0,-151 24-166 0 0,-1-1 0 0 0,1-1 1 0 0,-1-1-1 0 0,0 0 0 0 0,0-2 0 0 0,0-1 0 0 0,0 0 0 0 0,-1-2 0 0 0,0-1 0 0 0,-1 0 0 0 0,0-1 0 0 0,0-1 0 0 0,-1-1 0 0 0,0-1 0 0 0,-1-1 0 0 0,8-9-75 0 0,-22 21-7 0 0,-1-1 1 0 0,0 1-1 0 0,-1-1 1 0 0,1 0-1 0 0,0 0 1 0 0,-1 0-1 0 0,0 0 1 0 0,1-1-1 0 0,-1 1 1 0 0,0-1-1 0 0,-1 1 1 0 0,1-1-1 0 0,-1 0 1 0 0,0 1-1 0 0,0-1 1 0 0,0 0-1 0 0,0 0 0 0 0,0 0 1 0 0,-1 0-1 0 0,0 0 1 0 0,0 0-1 0 0,0 0 1 0 0,0 0-1 0 0,-1 0 1 0 0,1 0-1 0 0,-1 0 1 0 0,0 1-1 0 0,0-1 1 0 0,-1 0-1 0 0,1 0 1 0 0,-1 1-1 0 0,0-1 1 0 0,0 1-1 0 0,0-1 1 0 0,0 1-1 0 0,0 0 1 0 0,-1 0-1 0 0,0 0 0 0 0,1 0 1 0 0,-1 0-1 0 0,0 1 1 0 0,-1-1-1 0 0,1 1 1 0 0,0 0-1 0 0,-1 0 1 0 0,1 0-1 0 0,-1 0 1 0 0,1 1-1 0 0,-1-1 1 0 0,0 1-1 0 0,0 0 1 0 0,0 0-1 0 0,1 0 1 0 0,-1 1-1 0 0,0 0 1 0 0,-1-1 6 0 0,-5 2-40 0 0,-1 1 0 0 0,1-1 0 0 0,0 2 0 0 0,0-1 0 0 0,0 1 1 0 0,0 1-1 0 0,0 0 0 0 0,1 0 0 0 0,-1 1 0 0 0,1 0 0 0 0,1 1 1 0 0,-1 0-1 0 0,1 0 0 0 0,0 1 0 0 0,0 0 0 0 0,0 0 0 0 0,1 1 1 0 0,1 0-1 0 0,-1 0 0 0 0,1 1 0 0 0,1 0 0 0 0,-1 0 0 0 0,2 0 1 0 0,-1 0-1 0 0,1 1 0 0 0,1 0 0 0 0,-1 0 0 0 0,2 0 0 0 0,-1 0 1 0 0,2 0-1 0 0,-1 1 0 0 0,1-1 0 0 0,1 1 0 0 0,0-1 0 0 0,0 1 1 0 0,1-1-1 0 0,0 0 0 0 0,1 1 0 0 0,0-1 0 0 0,1 0 0 0 0,0 0 1 0 0,1 0-1 0 0,0-1 0 0 0,0 1 0 0 0,1-1 0 0 0,0 0 0 0 0,1 0 1 0 0,0 0-1 0 0,0-1 0 0 0,1 0 0 0 0,0 0 0 0 0,0-1 0 0 0,2 1 40 0 0,13 3 103 0 0,-1-1-1 0 0,2-1 0 0 0,-1-1 0 0 0,1-1 0 0 0,0-1 0 0 0,1-1 0 0 0,-1-1 0 0 0,1-1 0 0 0,0-1 1 0 0,0-2-1 0 0,0 0 0 0 0,0-1 0 0 0,0-1 0 0 0,0-2 0 0 0,-1 0 0 0 0,1-2 0 0 0,-1 0 0 0 0,0-1 0 0 0,-1-2 1 0 0,0 0-1 0 0,0-2 0 0 0,-1 0 0 0 0,0-1-102 0 0,24-10 35 0 0,-1-1 0 0 0,-1-3 0 0 0,-1-1 0 0 0,-1-2 0 0 0,-2-2 0 0 0,-1-1 0 0 0,-1-2 0 0 0,-2-2 0 0 0,-2-1 0 0 0,-1-2 0 0 0,-2-1-1 0 0,-1-1 1 0 0,-3-1 0 0 0,-1-2 0 0 0,-2 0 0 0 0,-3-2 0 0 0,-1 0 0 0 0,-2-1 0 0 0,-3-1 0 0 0,-1 0 0 0 0,-3-1 0 0 0,-1-1 0 0 0,-2-7-35 0 0,-3 10 124 0 0,-2 0-1 0 0,-2 1 1 0 0,-2-1-1 0 0,-2 1 1 0 0,-2-1-1 0 0,-2 1 1 0 0,-2 1-1 0 0,-3-2-123 0 0,2 25 14 0 0,6 31-1300 0 0,3 44-889 0 0,3-40 2836 0 0,-2 161-317 0 0,8 0 1 0 0,8 0-1 0 0,27 123-344 0 0,-35-262-8 0 0,0 1 1 0 0,3-1 0 0 0,0-1 0 0 0,3 0-1 0 0,1 0 1 0 0,1-1 0 0 0,9 13 7 0 0,-19-37 34 0 0,0-1 0 0 0,1 1 0 0 0,0-1 0 0 0,1 0 0 0 0,0 0 1 0 0,0-1-1 0 0,0 0 0 0 0,1 0 0 0 0,0 0 0 0 0,1-1 0 0 0,-1-1 0 0 0,1 1 0 0 0,0-2 0 0 0,1 1 0 0 0,-1-1 1 0 0,1 0-1 0 0,0-1 0 0 0,-1 0 0 0 0,2-1 0 0 0,-1 0 0 0 0,0 0 0 0 0,0-1 0 0 0,0-1 0 0 0,1 0 0 0 0,-1 0 1 0 0,0-1-1 0 0,1 0 0 0 0,1-1-34 0 0,2-3 90 0 0,1 0 0 0 0,-1-1 1 0 0,0-1-1 0 0,-1 0 0 0 0,0-1 1 0 0,0-1-1 0 0,-1 0 0 0 0,0 0 1 0 0,0-1-1 0 0,-1-1 0 0 0,0 0 1 0 0,-1 0-1 0 0,0-1 0 0 0,-1-1 1 0 0,-1 1-1 0 0,0-1 0 0 0,0-1 1 0 0,-1 0-1 0 0,-1 0 0 0 0,-1 0 1 0 0,0 0-1 0 0,0-1-90 0 0,-4-108 96 0 0,-1 120-140 0 0,-1 0 0 0 0,1 0 0 0 0,-1 1 1 0 0,0-1-1 0 0,0 0 0 0 0,0 0 0 0 0,0 1 0 0 0,0-1 0 0 0,-1 1 0 0 0,1-1 0 0 0,-1 1 0 0 0,1 0 0 0 0,-1 0 0 0 0,0-1 0 0 0,0 1 1 0 0,0 0-1 0 0,0 1 0 0 0,-1-1 0 0 0,1 0 0 0 0,0 0 0 0 0,-1 1 0 0 0,1 0 0 0 0,-1-1 0 0 0,1 1 0 0 0,-1 0 0 0 0,0 0 0 0 0,1 1 0 0 0,-1-1 1 0 0,0 0-1 0 0,0 1 0 0 0,0 0 0 0 0,0-1 0 0 0,1 1 0 0 0,-1 1 0 0 0,0-1 0 0 0,0 0 0 0 0,0 0 0 0 0,0 1 0 0 0,1 0 0 0 0,-1 0 1 0 0,-1 0 43 0 0,-2 3-61 0 0,0 0 1 0 0,1 1-1 0 0,0-1 1 0 0,0 1 0 0 0,0 1-1 0 0,0-1 1 0 0,1 0 0 0 0,0 1-1 0 0,0 0 1 0 0,0 0 0 0 0,1 0-1 0 0,0 1 1 0 0,0-1 0 0 0,1 1-1 0 0,0-1 1 0 0,0 1 0 0 0,0 0-1 0 0,1 0 1 0 0,0 0 0 0 0,0 0-1 0 0,1 0 1 0 0,0 0 0 0 0,0 0-1 0 0,1 2 61 0 0,-1 1 12 0 0,1 0 0 0 0,0 0-1 0 0,1 0 1 0 0,0 0 0 0 0,1 0 0 0 0,0-1-1 0 0,1 1 1 0 0,0-1 0 0 0,0 0 0 0 0,1 0-1 0 0,0 0 1 0 0,0 0 0 0 0,1-1 0 0 0,0 0-1 0 0,1 0 1 0 0,0-1 0 0 0,0 0 0 0 0,1 0-1 0 0,-1-1 1 0 0,1 1 0 0 0,1-2 0 0 0,-1 1-1 0 0,1-1 1 0 0,0-1 0 0 0,3 1-12 0 0,17 10 80 0 0,2-2 0 0 0,-1-1 0 0 0,2-2 1 0 0,0-1-1 0 0,0-2 0 0 0,0 0 0 0 0,7-2-80 0 0,3 0-423 0 0,-1-1 0 0 0,0-3 0 0 0,1-1-1 0 0,-1-2 1 0 0,0-2 0 0 0,0-2 0 0 0,0-1 0 0 0,0-2 0 0 0,24-10 423 0 0,64-45-5707 0 0,-18-33-3879 0 0,-92 74 6593 0 0</inkml:trace>
  <inkml:trace contextRef="#ctx0" brushRef="#br0" timeOffset="1869.517">3089 1669 20788 0 0,'0'0'977'0'0,"0"0"-299"0"0,0 0-699 0 0,0 0-587 0 0,0 0-112 0 0,0 0 153 0 0,0 0 330 0 0,0 0 338 0 0,0 0 78 0 0,4 36-7 0 0,24 258 164 0 0,13 532 27 0 0,-40-809-407 0 0,1 0 1 0 0,1-1 0 0 0,0 1 0 0 0,1-1 0 0 0,1 1-1 0 0,0-1 1 0 0,2 0 0 0 0,-1-1 0 0 0,2 0-1 0 0,7 12 44 0 0,1-64 1751 0 0,-20-39-3279 0 0,-105-179-6310 0 0,8 103 11383 0 0,102 152-3507 0 0,0 0 0 0 0,-1 0-1 0 0,1 0 1 0 0,0 0 0 0 0,-1 0-1 0 0,1 0 1 0 0,0 0 0 0 0,-1 0-1 0 0,1 0 1 0 0,0-1 0 0 0,-1 1-1 0 0,1 0 1 0 0,0-1 0 0 0,-1 1-1 0 0,1 0 1 0 0,-1-1 0 0 0,1 1-1 0 0,-1-1 1 0 0,1 1 0 0 0,0-1-1 0 0,-1 1 1 0 0,0-1 0 0 0,1 1-1 0 0,-1-1 1 0 0,1 1 0 0 0,-1-1-1 0 0,0 0 1 0 0,1 1 0 0 0,-1-1-1 0 0,0 0 1 0 0,0 1 0 0 0,0-1-1 0 0,1 0 1 0 0,-1 1 0 0 0,0-1-1 0 0,0 0 1 0 0,0 1 0 0 0,0-1-1 0 0,0 0 1 0 0,0 0 0 0 0,0 1-1 0 0,0-1 1 0 0,-1 0 0 0 0,1 1-1 0 0,0-1 1 0 0,0 0 0 0 0,-1 1-1 0 0,1-1 1 0 0,0 1 0 0 0,-1-1-1 0 0,1 0 1 0 0,0 1 0 0 0,-1-1 0 0 0,1 1-1 0 0,-1-1 1 0 0,0 0-38 0 0,19 2 15 0 0,6-1 28 0 0,5 2 26 0 0,0-1 0 0 0,0-1 0 0 0,0-1 0 0 0,0-2 0 0 0,0-1 0 0 0,-1-1 0 0 0,1-1 1 0 0,-1-2-1 0 0,-1 0 0 0 0,1-2 0 0 0,-2-2 0 0 0,1 0 0 0 0,5-5-69 0 0,-19 9 85 0 0,1-1-1 0 0,-1 0 1 0 0,0-1-1 0 0,-1-1 0 0 0,-1 0 1 0 0,1-1-1 0 0,-2 0 1 0 0,1 0-1 0 0,-2-1 1 0 0,0 0-1 0 0,0-1 1 0 0,-1 0-1 0 0,-1 0 0 0 0,-1-1 1 0 0,0 0-1 0 0,0 0 1 0 0,-2-1-1 0 0,0 1 1 0 0,-1-1-1 0 0,0 0 1 0 0,-1 0-1 0 0,-1-2-84 0 0,0 8 66 0 0,-1-1 0 0 0,0 1-1 0 0,0-1 1 0 0,-1 1 0 0 0,-1-1 0 0 0,0 1-1 0 0,0 0 1 0 0,-1 0 0 0 0,0 0 0 0 0,-1 0-1 0 0,0 0 1 0 0,0 1 0 0 0,-1-1 0 0 0,-1 1 0 0 0,1 0-1 0 0,-1 1 1 0 0,-1 0 0 0 0,0 0 0 0 0,-1-1-66 0 0,0 55-1959 0 0,14 37 2078 0 0,3-1 0 0 0,4 0 0 0 0,4-1 0 0 0,20 61-119 0 0,1 5 34 0 0,-23-76-18 0 0,-5-23-66 0 0,1-1 1 0 0,2-1 0 0 0,2 0 0 0 0,2-1 0 0 0,10 17 49 0 0,-24-57-39 0 0,-1 1 0 0 0,1 0 0 0 0,1-1 0 0 0,-1 1 1 0 0,0-1-1 0 0,1 0 0 0 0,0 0 0 0 0,1 0 0 0 0,-1-1 0 0 0,1 1 1 0 0,0-1-1 0 0,0 0 0 0 0,0 0 0 0 0,0-1 0 0 0,1 0 1 0 0,-1 0-1 0 0,1 0 0 0 0,0-1 0 0 0,2 2 39 0 0,-4-56-1399 0 0,-10 38 530 0 0,1 0 0 0 0,-2 0 0 0 0,0 0 0 0 0,-1 1 1 0 0,0 0-1 0 0,-1 1 0 0 0,0 0 0 0 0,-1 0 0 0 0,0 1 0 0 0,-1 1 0 0 0,-1-1 0 0 0,1 2 0 0 0,-4-2 869 0 0,-18-20-2151 0 0,-56-52-891 0 0,-35-36 1596 0 0,16-16 6164 0 0,106 134-4502 0 0,1 0-1 0 0,-1-1 1 0 0,1 1 0 0 0,0-1 0 0 0,0 1 0 0 0,-1-1 0 0 0,1 0 0 0 0,1 0-1 0 0,-1 1 1 0 0,0-1 0 0 0,0 0 0 0 0,1 0 0 0 0,-1 0 0 0 0,1 0 0 0 0,-1 0 0 0 0,1 0-1 0 0,0 0 1 0 0,0 0 0 0 0,-1 0 0 0 0,2 0 0 0 0,-1 0 0 0 0,0 0 0 0 0,0 0 0 0 0,1 0-1 0 0,-1 0 1 0 0,1 0 0 0 0,-1 1 0 0 0,1-1 0 0 0,0 0 0 0 0,0 0 0 0 0,0 0-1 0 0,0 1 1 0 0,0-1 0 0 0,0 0 0 0 0,0 1 0 0 0,1-1 0 0 0,-1 1 0 0 0,1-1 0 0 0,-1 1-216 0 0,55-19 2172 0 0,27 9-986 0 0,1 3 1 0 0,0 4-1 0 0,74 6-1186 0 0,-38 0 174 0 0,114 7-538 0 0,-118-4-3326 0 0,-3-2-7759 0 0,-101-3 6549 0 0</inkml:trace>
  <inkml:trace contextRef="#ctx0" brushRef="#br0" timeOffset="2414.191">4332 2391 2793 0 0,'0'0'776'0'0,"0"0"-152"0"0,0 0 28 0 0,0 0 154 0 0,0 0 43 0 0,0 0-14 0 0,0 0-122 0 0,0 0-111 0 0,33 14-83 0 0,103 41-29 0 0,-11-40 578 0 0,-98-18-809 0 0,95-16 1451 0 0,-43-3 3218 0 0,-187 123-2392 0 0,98-92-2552 0 0,0 1 1 0 0,1-1-1 0 0,1 2 0 0 0,-1-1 0 0 0,2 1 0 0 0,-1 1 0 0 0,2-1 0 0 0,-1 1 0 0 0,2 0 1 0 0,0 0-1 0 0,0 1 0 0 0,1 0 0 0 0,0 0 0 0 0,1 0 0 0 0,1 0 0 0 0,0 0 0 0 0,1 1 1 0 0,1-1-1 0 0,-1 0 0 0 0,2 1 0 0 0,0 0 16 0 0,5-8-49 0 0,1 0 0 0 0,0 0 1 0 0,0-1-1 0 0,0 0 0 0 0,0-1 0 0 0,1 1 1 0 0,-1-1-1 0 0,1-1 0 0 0,0 1 0 0 0,1-2 1 0 0,-1 1-1 0 0,0-1 0 0 0,1 0 0 0 0,-1-1 1 0 0,1 0-1 0 0,0 0 0 0 0,-1-1 0 0 0,1 0 1 0 0,0 0-1 0 0,0-1 0 0 0,-1 0 0 0 0,1-1 1 0 0,-1 0-1 0 0,1 0 0 0 0,-1-1 0 0 0,0 0 1 0 0,5-2 48 0 0,138-42-2165 0 0,-96 92 4558 0 0,-32-15-1859 0 0,-8-20-394 0 0,1 0 0 0 0,1-1 0 0 0,0-1 0 0 0,0-1-1 0 0,0 0 1 0 0,1-1 0 0 0,0-1 0 0 0,0-1 0 0 0,0-1 0 0 0,0 0-1 0 0,1-1 1 0 0,-1-1 0 0 0,1-1 0 0 0,0-1 0 0 0,-1 0-1 0 0,1-1 1 0 0,-1-1 0 0 0,0-1 0 0 0,0-1 0 0 0,0 0-1 0 0,0-1 1 0 0,-1-1 0 0 0,0-1 0 0 0,-1 0 0 0 0,1-1-1 0 0,-2-1 1 0 0,1-1 0 0 0,-1 0 0 0 0,-1 0 0 0 0,3-5-140 0 0,-13 13 30 0 0,-1 1-1 0 0,0-1 1 0 0,0 0 0 0 0,0-1 0 0 0,0 1 0 0 0,0 0 0 0 0,-1-1 0 0 0,1 0 0 0 0,-1 0 0 0 0,0 1-1 0 0,0-1 1 0 0,0 0 0 0 0,-1-1 0 0 0,1 1 0 0 0,-1 0 0 0 0,0 0 0 0 0,0-1 0 0 0,-1 1-1 0 0,1 0 1 0 0,-1-1 0 0 0,0 1 0 0 0,0-1 0 0 0,-1 1 0 0 0,1 0 0 0 0,-1-1 0 0 0,0 1 0 0 0,0 0-1 0 0,0-1 1 0 0,-1 1 0 0 0,1 0 0 0 0,-1 0 0 0 0,0 0 0 0 0,0 0 0 0 0,-1 1 0 0 0,1-1 0 0 0,-1 1-1 0 0,0-1 1 0 0,-1 0-30 0 0,-3-4-56 0 0,0 0 0 0 0,-1 1 0 0 0,-1 0 0 0 0,1 0 0 0 0,-1 1-1 0 0,0 0 1 0 0,-1 1 0 0 0,1 0 0 0 0,-1 0 0 0 0,0 1 0 0 0,0 0 0 0 0,-1 1-1 0 0,1 0 1 0 0,-1 0 0 0 0,-2 1 56 0 0,3 1-78 0 0,0 1 0 0 0,0 0 0 0 0,0 0-1 0 0,0 1 1 0 0,0 0 0 0 0,0 1 0 0 0,0 0 0 0 0,0 1 0 0 0,1 0-1 0 0,-1 0 1 0 0,1 1 0 0 0,0 0 0 0 0,0 1 0 0 0,0 0 0 0 0,1 1-1 0 0,0-1 1 0 0,0 1 0 0 0,0 1 0 0 0,1 0 0 0 0,-1 0 0 0 0,2 0-1 0 0,-1 1 1 0 0,1 0 0 0 0,0 0 0 0 0,1 1 0 0 0,0-1 0 0 0,0 1-1 0 0,1 0 1 0 0,0 1 0 0 0,1-1 0 0 0,0 1 0 0 0,0 0 0 0 0,1-1-1 0 0,0 1 1 0 0,1 0 0 0 0,0 5 78 0 0,29 60-3235 0 0,13-40-5320 0 0,-25-24-602 0 0</inkml:trace>
  <inkml:trace contextRef="#ctx0" brushRef="#br0" timeOffset="2964.122">6149 1655 21437 0 0,'0'0'325'0'0,"0"0"-348"0"0,0 0-541 0 0,0 0-227 0 0,0 0 39 0 0,0 0 275 0 0,0 0 299 0 0,0 0 64 0 0,14 33 50 0 0,41 105 58 0 0,-6 53 242 0 0,58 428 790 0 0,-105-607-978 0 0,1-1 1 0 0,0 1 0 0 0,1-1-1 0 0,0 1 1 0 0,1-1-1 0 0,0 0 1 0 0,1-1-1 0 0,0 1 1 0 0,1-1-1 0 0,0-1 1 0 0,0 1-1 0 0,1-1 1 0 0,3 2-49 0 0,-8-17 2867 0 0,7-26-3150 0 0,-6-42-910 0 0,4 85 1270 0 0,1 0 0 0 0,0-1 0 0 0,0 0 0 0 0,1-1 0 0 0,0 0 1 0 0,1-1-1 0 0,-1 0 0 0 0,2 0 0 0 0,-1-1 0 0 0,1-1 0 0 0,0 0 0 0 0,1 0 1 0 0,4 0-78 0 0,3 2-200 0 0,1 0 0 0 0,0-2-1 0 0,1 0 1 0 0,0-2 0 0 0,0 0 0 0 0,0-1 0 0 0,0-1 0 0 0,0-1 0 0 0,0-2 0 0 0,1 0 0 0 0,-1-1 0 0 0,2-1 200 0 0,33-22-4964 0 0,-23 2-3545 0 0,-24 13 1303 0 0</inkml:trace>
  <inkml:trace contextRef="#ctx0" brushRef="#br0" timeOffset="3249.27">6522 2240 24405 0 0,'0'0'696'0'0,"0"0"-80"0"0,0 0-495 0 0,0 0-554 0 0,0 0-295 0 0,0 0-176 0 0,0 0-368 0 0,0 0-385 0 0,0 0-639 0 0,0 0-921 0 0,0 0-736 0 0,0 0 177 0 0,0 0 631 0 0,0 0 272 0 0,147-57 1289 0 0</inkml:trace>
  <inkml:trace contextRef="#ctx0" brushRef="#br0" timeOffset="3582.328">7370 1488 24181 0 0,'0'0'311'0'0,"0"0"-171"0"0,0 0-536 0 0,0 0-568 0 0,0 0-149 0 0,0 0 121 0 0,0 0 351 0 0,0 0 446 0 0,0 0 102 0 0,0 0 45 0 0,0 0 57 0 0,9 40 63 0 0,28 131 71 0 0,8 83 830 0 0,34 112-205 0 0,-70-339-749 0 0,0-1-1 0 0,2-1 0 0 0,1 0 0 0 0,1 0 1 0 0,1-1-1 0 0,2-1 0 0 0,0 0 0 0 0,1-1 1 0 0,1-1-1 0 0,1 0 0 0 0,1-2 1 0 0,1 0-1 0 0,8 5-18 0 0,-27-22 29 0 0,1 1-1 0 0,-1-1 1 0 0,1 0 0 0 0,0 1-1 0 0,0-1 1 0 0,0 0 0 0 0,0-1 0 0 0,0 1-1 0 0,0-1 1 0 0,1 1 0 0 0,-1-1 0 0 0,0 0-1 0 0,1 0 1 0 0,-1 0 0 0 0,1-1-1 0 0,-1 1 1 0 0,1-1 0 0 0,0 0 0 0 0,-1 0-1 0 0,1 0 1 0 0,-1 0 0 0 0,1-1 0 0 0,-1 1-1 0 0,1-1 1 0 0,-1 0 0 0 0,1 0-1 0 0,-1 0 1 0 0,0-1 0 0 0,1 1 0 0 0,-1-1-1 0 0,0 1 1 0 0,0-1 0 0 0,0 0 0 0 0,0-1-1 0 0,0 0-28 0 0,0-4-354 0 0,-3 6 403 0 0,1-1 0 0 0,-1 0-1 0 0,0 1 1 0 0,0-1-1 0 0,1 1 1 0 0,-1-1 0 0 0,1 1-1 0 0,0-1 1 0 0,-1 1 0 0 0,1-1-1 0 0,0 1 1 0 0,0-1-1 0 0,0 1 1 0 0,0 0 0 0 0,0 0-1 0 0,0-1 1 0 0,0 1 0 0 0,0 0-1 0 0,0 0 1 0 0,1 0 0 0 0,-1 0-1 0 0,0 0 1 0 0,1 0-1 0 0,-1 1 1 0 0,1-1 0 0 0,-1 0-1 0 0,1 1 1 0 0,-1-1 0 0 0,1 1-1 0 0,0 0 1 0 0,-1-1-1 0 0,1 1 1 0 0,-1 0 0 0 0,1 0-1 0 0,0 0 1 0 0,-1 0 0 0 0,1 0-1 0 0,0 0 1 0 0,-1 1 0 0 0,1-1-1 0 0,-1 0 1 0 0,1 1-1 0 0,-1-1 1 0 0,2 2-49 0 0,146 44-454 0 0,-115-41-4436 0 0,-1-3-4833 0 0,-24-2-394 0 0</inkml:trace>
  <inkml:trace contextRef="#ctx0" brushRef="#br0" timeOffset="3899.937">7993 2179 24717 0 0,'0'0'856'0'0,"0"0"-15"0"0,0 0-497 0 0,0 0-272 0 0,0 0-344 0 0,0 0-553 0 0,0 0-871 0 0,0 0-1321 0 0,0 0-1551 0 0,0 0-738 0 0,0 0 225 0 0,0 0-984 0 0</inkml:trace>
  <inkml:trace contextRef="#ctx0" brushRef="#br0" timeOffset="4093.866">7578 1770 15491 0 0,'0'0'7466'0'0,"0"0"-6754"0"0,0 0-512 0 0,0 0-632 0 0,0 0-152 0 0,0 0-80 0 0,0 0 104 0 0,0 0-321 0 0,222-35-783 0 0,-153 35-920 0 0,9 2-1025 0 0,2-2-376 0 0,6 0 648 0 0,-1-3 929 0 0,-18-1 1143 0 0,-25 0-631 0 0</inkml:trace>
  <inkml:trace contextRef="#ctx0" brushRef="#br0" timeOffset="4524.11">8992 2410 20988 0 0,'0'0'1469'0'0,"0"0"-541"0"0,0 0-348 0 0,0 0-316 0 0,0 0-368 0 0,0 0-75 0 0,0 0 49 0 0,0 0 119 0 0,0 0 64 0 0,0 0 29 0 0,0 0-2 0 0,11 1-6 0 0,43 9 149 0 0,-54-10-29 0 0,0 0 79 0 0,-30-19-905 0 0,18 19 567 0 0,0 1 1 0 0,1 0-1 0 0,-1 1 0 0 0,0 0 1 0 0,1 1-1 0 0,-1 0 1 0 0,1 1-1 0 0,0 0 0 0 0,0 1 1 0 0,0 0-1 0 0,1 1 1 0 0,0 0-1 0 0,0 1 1 0 0,0 0-1 0 0,1 0 0 0 0,0 1 1 0 0,0 0-1 0 0,1 1 1 0 0,0-1-1 0 0,1 2 0 0 0,0-1 1 0 0,0 1-1 0 0,-4 8 65 0 0,3-9-49 0 0,0 0 0 0 0,0 1 0 0 0,1-1-1 0 0,1 1 1 0 0,0 1 0 0 0,0-1 0 0 0,1 1 0 0 0,0 0 0 0 0,0 1-1 0 0,2-1 1 0 0,-1 1 0 0 0,2-1 0 0 0,-1 1 0 0 0,1 0 0 0 0,1 0-1 0 0,0 0 1 0 0,1 0 0 0 0,1 0 0 0 0,-1 0 0 0 0,2 0-1 0 0,0 0 1 0 0,0 0 0 0 0,1-1 0 0 0,0 1 0 0 0,1-1 0 0 0,1 1-1 0 0,0-1 1 0 0,0-1 0 0 0,1 1 0 0 0,0-1 0 0 0,1 0 0 0 0,0 0-1 0 0,1-1 1 0 0,0 0 0 0 0,0 0 0 0 0,1-1 0 0 0,0 0-1 0 0,0-1 1 0 0,1 1 0 0 0,1-1 49 0 0,18 2-610 0 0,-1-2 0 0 0,2-1 0 0 0,-1-1 0 0 0,0-1 0 0 0,1-2 0 0 0,0-1 0 0 0,-1-1 0 0 0,1-2 0 0 0,0-1 0 0 0,-1-1 0 0 0,0-1 1 0 0,0-2-1 0 0,0-1 0 0 0,-1-1 0 0 0,0-2 0 0 0,18-9 610 0 0,124-61 2227 0 0,-63 19 4536 0 0,-107 63-6681 0 0,0 0 0 0 0,0 0 0 0 0,1-1 0 0 0,-1 1 0 0 0,0 0 0 0 0,1-1 0 0 0,-1 1 0 0 0,0 0 0 0 0,1-1 0 0 0,-1 1 0 0 0,0 0 0 0 0,1-1 1 0 0,-1 1-1 0 0,1-1 0 0 0,0 1 0 0 0,-1-1 0 0 0,1 1 0 0 0,-1-1 0 0 0,1 1 0 0 0,0-1 0 0 0,-1 0 0 0 0,1 1 0 0 0,0-1 0 0 0,-1 0 0 0 0,1 1 0 0 0,0-1 1 0 0,-1 0-1 0 0,1 0 0 0 0,0 0 0 0 0,0 0 0 0 0,-1 0 0 0 0,1 0 0 0 0,0 0 0 0 0,0 0 0 0 0,-1 0 0 0 0,1 0 0 0 0,0 0 0 0 0,0 0 0 0 0,-1-1 0 0 0,1 1 1 0 0,0 0-1 0 0,-1 0 0 0 0,1-1 0 0 0,0 1 0 0 0,-1 0 0 0 0,1-1 0 0 0,0 1 0 0 0,-1-1 0 0 0,1 0-82 0 0,-4 18-391 0 0,1-10 378 0 0,0-1 1 0 0,0 0-1 0 0,0 1 0 0 0,1-1 1 0 0,0 1-1 0 0,0-1 1 0 0,1 1-1 0 0,0 0 1 0 0,0-1-1 0 0,0 1 1 0 0,1-1-1 0 0,0 1 1 0 0,1-1-1 0 0,-1 1 0 0 0,1-1 1 0 0,0 0-1 0 0,1 0 1 0 0,-1 1-1 0 0,1-2 1 0 0,1 1-1 0 0,-1 0 1 0 0,1-1-1 0 0,0 1 0 0 0,0-1 1 0 0,0 0-1 0 0,1-1 1 0 0,0 1-1 0 0,0-1 1 0 0,0 0-1 0 0,0 0 1 0 0,1 0-1 0 0,-1-1 0 0 0,1 1 1 0 0,1-1 12 0 0,19 4-5 0 0,2-2 0 0 0,-1 0 0 0 0,1-2 0 0 0,-1-1 0 0 0,1-1 0 0 0,0-1-1 0 0,0-2 1 0 0,-1 0 0 0 0,1-2 0 0 0,-1-1 0 0 0,0-2 0 0 0,0 0 0 0 0,-1-2 0 0 0,0-1 0 0 0,2-2 5 0 0,141-93 826 0 0,-165 101-767 0 0,0 1-1 0 0,0-1 0 0 0,0 0 0 0 0,-1 0 0 0 0,1-1 0 0 0,-1 1 1 0 0,0-1-1 0 0,-1 0 0 0 0,1 1 0 0 0,-1-1 0 0 0,0 0 1 0 0,0-1-1 0 0,0 1 0 0 0,-1 0 0 0 0,0 0 0 0 0,0-1 0 0 0,0 1 1 0 0,-1-1-1 0 0,0 1 0 0 0,0 0 0 0 0,0-1 0 0 0,0 1 1 0 0,-1-1-1 0 0,0 1 0 0 0,0 0 0 0 0,-1-1 0 0 0,1 1 0 0 0,-1 0 1 0 0,0 0-1 0 0,-1 0 0 0 0,1 0 0 0 0,-1 1 0 0 0,0-1 1 0 0,-2-2-59 0 0,-1 0 67 0 0,-1 1 0 0 0,0-1 0 0 0,0 1 1 0 0,0 1-1 0 0,-1-1 0 0 0,0 1 1 0 0,0 1-1 0 0,0-1 0 0 0,-1 1 1 0 0,0 1-1 0 0,1 0 0 0 0,-1 0 1 0 0,0 1-1 0 0,0 0 0 0 0,-8-1-67 0 0,13 2-25 0 0,-1 0-1 0 0,1 0 1 0 0,0 1-1 0 0,0-1 1 0 0,-1 1-1 0 0,1 0 1 0 0,0 0-1 0 0,-1 1 0 0 0,1-1 1 0 0,0 1-1 0 0,0 0 1 0 0,0 0-1 0 0,0 1 1 0 0,0-1-1 0 0,0 1 1 0 0,0 0-1 0 0,0 0 1 0 0,0 0-1 0 0,1 0 0 0 0,-1 1 1 0 0,1-1-1 0 0,-1 1 1 0 0,1 0-1 0 0,0 0 1 0 0,0 0-1 0 0,1 0 1 0 0,-1 1-1 0 0,1-1 1 0 0,-1 1-1 0 0,1 0 1 0 0,0 0-1 0 0,0 0 0 0 0,1-1 1 0 0,-2 6 25 0 0,2-2-43 0 0,0 0 1 0 0,1 0-1 0 0,-1 0 0 0 0,1 1 1 0 0,1-1-1 0 0,0 0 0 0 0,0 0 0 0 0,0 1 1 0 0,1-1-1 0 0,0 0 0 0 0,0 0 1 0 0,1-1-1 0 0,0 1 0 0 0,0 0 1 0 0,0-1-1 0 0,1 0 0 0 0,0 0 1 0 0,0 0-1 0 0,1 0 0 0 0,0-1 1 0 0,0 1-1 0 0,0-1 0 0 0,0-1 1 0 0,1 1-1 0 0,3 2 43 0 0,164 98-1342 0 0,-164-101 1157 0 0,84 42-2190 0 0,-3-2-5536 0 0,-51-25-2964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40:24.7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743 962 7466 0 0,'0'0'961'0'0,"0"0"-282"0"0,0 0-339 0 0,0 0-211 0 0,0 0-146 0 0,0 0 84 0 0,0 0 225 0 0,0 0 272 0 0,0 0 173 0 0,0 0 25 0 0,-3 7-15 0 0,2-4-590 0 0,0 0 1 0 0,0 0-1 0 0,1 0 1 0 0,-1 0-1 0 0,1-1 1 0 0,-1 1-1 0 0,1 0 1 0 0,0 0-1 0 0,0 0 1 0 0,1 0-1 0 0,-1 0 1 0 0,0 0-1 0 0,1 0 1 0 0,0 0-1 0 0,0 0 0 0 0,0 0 1 0 0,0-1-1 0 0,0 1 1 0 0,0 0-1 0 0,1-1 1 0 0,-1 1-1 0 0,1-1 1 0 0,0 1-1 0 0,0-1 1 0 0,0 0-1 0 0,0 0 1 0 0,0 0-1 0 0,0 0 1 0 0,0 0-1 0 0,1 0 1 0 0,-1-1-1 0 0,1 1 1 0 0,-1-1-1 0 0,4 2-157 0 0,16 8 328 0 0,0 0-1 0 0,1-2 1 0 0,1 0-1 0 0,-1-2 1 0 0,1 0 0 0 0,1-2-1 0 0,-1 0 1 0 0,1-2-1 0 0,0-1 1 0 0,0-1-1 0 0,0-1 1 0 0,-1-1 0 0 0,1-1-1 0 0,4-2-327 0 0,42-8 201 0 0,0-2 0 0 0,-1-4 0 0 0,0-3-1 0 0,15-10-200 0 0,17-6 162 0 0,-3-3-1 0 0,-1-5 0 0 0,-3-5 0 0 0,-2-3 0 0 0,-2-4 0 0 0,35-33-161 0 0,-111 81 20 0 0,-1-2-1 0 0,1 0 1 0 0,-2-1 0 0 0,0 0-1 0 0,0-1 1 0 0,-1-1-1 0 0,-1 0 1 0 0,0 0-1 0 0,-1-1 1 0 0,-1 0 0 0 0,0-1-1 0 0,-1 0 1 0 0,0 0-1 0 0,-2-1 1 0 0,0 0-1 0 0,-1 0 1 0 0,0-1 0 0 0,-2 0-1 0 0,0 1 1 0 0,-1-1-1 0 0,0 0 1 0 0,-2-13-20 0 0,-6 17-49 0 0,-1 0 0 0 0,0 0 1 0 0,-1 0-1 0 0,0 1 0 0 0,-1 0 1 0 0,-1 1-1 0 0,0 0 0 0 0,-1 1 0 0 0,0 0 1 0 0,-1 0-1 0 0,0 1 0 0 0,0 1 0 0 0,-1 0 1 0 0,0 0-1 0 0,-1 2 0 0 0,0 0 0 0 0,0 0 1 0 0,0 1-1 0 0,-1 1 0 0 0,-8-2 49 0 0,-29-11-92 0 0,-1 2-1 0 0,-1 3 0 0 0,0 2 1 0 0,-1 2-1 0 0,1 3 1 0 0,-1 2-1 0 0,-1 2 1 0 0,1 3-1 0 0,0 3 0 0 0,-20 4 93 0 0,-25 8-18 0 0,2 3-1 0 0,0 5 0 0 0,1 4 1 0 0,2 5-1 0 0,-24 14 19 0 0,62-25 22 0 0,0 2 0 0 0,2 3 0 0 0,2 2 0 0 0,0 2-1 0 0,2 3 1 0 0,1 2 0 0 0,2 2 0 0 0,2 2 0 0 0,1 2 0 0 0,3 2-1 0 0,1 1 1 0 0,2 3 0 0 0,3 1 0 0 0,1 1 0 0 0,3 2 0 0 0,-4 14-22 0 0,5 8 28 0 0,3 0 1 0 0,3 2-1 0 0,3 1 1 0 0,4 1-1 0 0,4 1 1 0 0,3 0-1 0 0,3 1 1 0 0,3-1-1 0 0,5 1 1 0 0,2 0-1 0 0,11 60-28 0 0,-4-97 99 0 0,1 0 0 0 0,2-1 0 0 0,2 0 0 0 0,1-1 0 0 0,3-1 1 0 0,1 0-1 0 0,2-1 0 0 0,1-1 0 0 0,2-1 0 0 0,2-2 0 0 0,1 0 0 0 0,2-2 0 0 0,1-1 0 0 0,2-1 0 0 0,0-2 1 0 0,3-1-1 0 0,0-2 0 0 0,1-1 0 0 0,2-2 0 0 0,0-1 0 0 0,1-2 0 0 0,2-2 0 0 0,27 8-99 0 0,-8-6 180 0 0,2-2-1 0 0,0-4 1 0 0,1-1-1 0 0,0-4 1 0 0,1-2-1 0 0,0-4 0 0 0,46-3-179 0 0,-105 2 57 0 0,-1-2-1 0 0,1 1 1 0 0,0-1-1 0 0,-1 1 1 0 0,1-1-1 0 0,0-1 1 0 0,-1 1-1 0 0,1-1 1 0 0,0 1-1 0 0,-1-1 1 0 0,1 0-1 0 0,-1-1 1 0 0,0 1-1 0 0,1-1 1 0 0,-1 0-1 0 0,0 0 1 0 0,0-1-1 0 0,0 1 1 0 0,0-1-1 0 0,0 0 1 0 0,-1 1-1 0 0,1-2 1 0 0,-1 1-1 0 0,0 0 1 0 0,0-1-1 0 0,0 0 1 0 0,0 1-1 0 0,-1-1 1 0 0,1 0-1 0 0,-1 0 0 0 0,0-1-56 0 0,-4 3-41 0 0,1 0 0 0 0,-1 1-1 0 0,0-1 1 0 0,0 0 0 0 0,0 1-1 0 0,0 0 1 0 0,0-1 0 0 0,0 1-1 0 0,0 0 1 0 0,0 0 0 0 0,-1 0-1 0 0,1 0 1 0 0,0 0 0 0 0,-1 1-1 0 0,1-1 1 0 0,0 1 0 0 0,-1-1-1 0 0,1 1 1 0 0,-1 0 0 0 0,1 0-1 0 0,-1 0 1 0 0,1 0 0 0 0,0 1-1 0 0,-1-1 1 0 0,1 1 0 0 0,-1-1-1 0 0,1 1 1 0 0,0 0 0 0 0,0 0-1 0 0,-1 0 1 0 0,1 0 0 0 0,-1 0 41 0 0,-65 65-3881 0 0,44-8-5679 0 0,20-42-1435 0 0</inkml:trace>
  <inkml:trace contextRef="#ctx0" brushRef="#br0" timeOffset="849.115">2790 2092 12595 0 0,'0'0'2392'0'0,"0"0"-206"0"0,0 0-539 0 0,0 0-447 0 0,0 0-308 0 0,0 0-265 0 0,0 0-255 0 0,0 0-261 0 0,0 0-250 0 0,0 0-238 0 0,0 0-42 0 0,0 0 100 0 0,0 0 175 0 0,5 3 218 0 0,-1 5-26 0 0,1 1 1 0 0,-1 0-1 0 0,0 0 1 0 0,-1 0-1 0 0,0 0 1 0 0,-1 1-1 0 0,0-1 1 0 0,0 1-1 0 0,-1-1 1 0 0,0 1-1 0 0,-1 0 0 0 0,0-1 1 0 0,0 1-1 0 0,-1 0 1 0 0,-1-1-1 0 0,-1 7-48 0 0,1 30 133 0 0,2 18-4 0 0,-2-14-52 0 0,2 0 0 0 0,3 0 0 0 0,2-1 1 0 0,2 1-1 0 0,4 9-77 0 0,-11-56 61 0 0,0 0 1 0 0,0 0 0 0 0,1 0-1 0 0,0 0 1 0 0,-1 0-1 0 0,1 0 1 0 0,0 0 0 0 0,1 0-1 0 0,-1 0 1 0 0,0 0-1 0 0,1 0 1 0 0,0-1 0 0 0,-1 1-1 0 0,1-1 1 0 0,0 1 0 0 0,0-1-1 0 0,1 0 1 0 0,-1 1-1 0 0,0-1 1 0 0,1 0 0 0 0,-1-1-1 0 0,1 1 1 0 0,0 0-1 0 0,0-1 1 0 0,-1 1 0 0 0,1-1-1 0 0,0 0 1 0 0,0 0 0 0 0,0 0-1 0 0,0-1 1 0 0,1 1-1 0 0,-1-1 1 0 0,0 1 0 0 0,0-1-1 0 0,0 0 1 0 0,0 0-1 0 0,0 0 1 0 0,1-1 0 0 0,-1 1-1 0 0,0-1 1 0 0,0 0-1 0 0,0 0 1 0 0,0 0 0 0 0,0 0-1 0 0,0 0 1 0 0,0-1 0 0 0,-1 1-1 0 0,1-1 1 0 0,0 0-1 0 0,0-1-61 0 0,27-26 164 0 0,-1-2-1 0 0,-2-1 0 0 0,-1-1 0 0 0,-1-1 1 0 0,15-31-164 0 0,-6 14 78 0 0,-20 30-76 0 0,2-7-35 0 0,1 1 0 0 0,2 0 1 0 0,1 2-1 0 0,1 0 0 0 0,1 1 0 0 0,1 1 0 0 0,1 1 1 0 0,0 1-1 0 0,23-13 33 0 0,-45 33-22 0 0,0 0-1 0 0,0 0 1 0 0,0 0 0 0 0,0 0-1 0 0,0 0 1 0 0,0 1 0 0 0,0-1 0 0 0,0 1-1 0 0,0-1 1 0 0,0 1 0 0 0,0 0-1 0 0,0 0 1 0 0,0 0 0 0 0,1 0 0 0 0,-1 0-1 0 0,0 0 1 0 0,0 1 0 0 0,0-1-1 0 0,0 1 1 0 0,0-1 0 0 0,0 1 0 0 0,0 0-1 0 0,0 0 1 0 0,0 0 0 0 0,0 0-1 0 0,0 0 1 0 0,-1 0 0 0 0,1 0 0 0 0,0 1-1 0 0,-1-1 1 0 0,1 1 0 0 0,-1-1-1 0 0,1 1 1 0 0,-1 0 0 0 0,0-1 0 0 0,0 1-1 0 0,0 0 1 0 0,0 0 0 0 0,0 0-1 0 0,0 0 1 0 0,0 0 0 0 0,-1 0 0 0 0,1 2 22 0 0,22 102-63 0 0,-21-90 56 0 0,7 71-5 0 0,-8-60 29 0 0,1 1-1 0 0,1 0 1 0 0,1-1-1 0 0,2 0 1 0 0,0 0-1 0 0,2 0 1 0 0,1-1-1 0 0,1 0 1 0 0,7 9-17 0 0,-15-32 31 0 0,-1 0 0 0 0,1 0 0 0 0,0-1 0 0 0,0 1-1 0 0,0-1 1 0 0,1 0 0 0 0,-1 0 0 0 0,0 0 0 0 0,1 0 0 0 0,0 0 0 0 0,-1 0 0 0 0,1-1-1 0 0,0 1 1 0 0,0-1 0 0 0,0 0 0 0 0,0 0 0 0 0,0 0 0 0 0,0 0 0 0 0,0 0 0 0 0,0-1-1 0 0,1 1 1 0 0,-1-1 0 0 0,0 0 0 0 0,0 0 0 0 0,0 0 0 0 0,1 0 0 0 0,-1-1 0 0 0,0 1-1 0 0,0-1 1 0 0,0 0 0 0 0,0 0 0 0 0,0 0 0 0 0,0 0 0 0 0,0-1 0 0 0,0 1-31 0 0,102-70 560 0 0,-85 55-589 0 0,21-15 31 0 0,-1-2-1 0 0,-2-2 0 0 0,-2-1 1 0 0,-1-1-1 0 0,-1-3 0 0 0,-3 0 1 0 0,-1-2-1 0 0,-2-2 0 0 0,20-43-1 0 0,-11 15 78 0 0,-37 72-125 0 0,0 0-49 0 0,7 39-357 0 0,3 6 481 0 0,2 0 1 0 0,2-1 0 0 0,2 0 0 0 0,2-1 0 0 0,1-1 0 0 0,3-1 0 0 0,1-1 0 0 0,2-1 0 0 0,14 16-29 0 0,30 22-4527 0 0,11-7-4732 0 0,-66-60-2089 0 0</inkml:trace>
  <inkml:trace contextRef="#ctx0" brushRef="#br0" timeOffset="1472.324">5635 1814 13043 0 0,'0'0'2332'0'0,"0"0"-378"0"0,0 0-452 0 0,0 0-423 0 0,0 0-254 0 0,0 0-135 0 0,0 0-82 0 0,0 0-68 0 0,19-34-56 0 0,59-103-65 0 0,-49 47 1041 0 0,-31 69-935 0 0,-1 18-522 0 0,1 0 0 0 0,-1 0 0 0 0,0 0 0 0 0,0 0 0 0 0,0 1 0 0 0,0-1 0 0 0,-1 1 0 0 0,1 0 0 0 0,-1 0 0 0 0,1 0 0 0 0,-1 1 0 0 0,0-1 0 0 0,0 1 0 0 0,0 0 0 0 0,0 0 0 0 0,0 0 0 0 0,0 0 0 0 0,0 1 0 0 0,0-1 0 0 0,0 1 0 0 0,0 0 0 0 0,0 1 0 0 0,0-1 0 0 0,0 1 0 0 0,0-1-3 0 0,-3 1-12 0 0,1 0 0 0 0,-1 0-1 0 0,1 0 1 0 0,-1 1 0 0 0,1 0 0 0 0,0 0 0 0 0,0 1-1 0 0,0-1 1 0 0,0 1 0 0 0,0 1 0 0 0,1-1-1 0 0,-1 1 1 0 0,1 0 0 0 0,0 0 0 0 0,0 1-1 0 0,0-1 1 0 0,1 1 0 0 0,0 0 0 0 0,0 0 0 0 0,0 1-1 0 0,0-1 1 0 0,1 1 0 0 0,0 0 0 0 0,0 0-1 0 0,-1 2 13 0 0,-48 164-83 0 0,32-13 69 0 0,6 1 0 0 0,7 1 0 0 0,10 77 14 0 0,-2-72-49 0 0,-1-48-62 0 0,6 0 1 0 0,5-1-1 0 0,10 28 111 0 0,-5-37-97 0 0,-4 1-1 0 0,-5 0 1 0 0,-6 71 97 0 0,0-174 15 0 0,-1 2-1 0 0,0-1 1 0 0,0 0 0 0 0,0 0 0 0 0,-1 0-1 0 0,0 0 1 0 0,0 0 0 0 0,0-1 0 0 0,-1 1-1 0 0,0 0 1 0 0,-1 0 0 0 0,1-1 0 0 0,-1 0-1 0 0,-1 1 1 0 0,1-1 0 0 0,-1 0 0 0 0,0 0-1 0 0,0-1 1 0 0,-1 0 0 0 0,0 1 0 0 0,0-1-1 0 0,0-1 1 0 0,0 1 0 0 0,-1-1 0 0 0,0 0-1 0 0,0 0 1 0 0,0-1 0 0 0,0 1 0 0 0,0-1-1 0 0,-1-1 1 0 0,0 1 0 0 0,-5 0-15 0 0,-33 0 150 0 0,0-2 0 0 0,0-1-1 0 0,0-3 1 0 0,0-2 0 0 0,1-2 0 0 0,-1-2 0 0 0,2-1-1 0 0,-1-3 1 0 0,2-1 0 0 0,0-3 0 0 0,1-1 0 0 0,-31-18-150 0 0,-213-124 312 0 0,284 160-325 0 0,0 0 1 0 0,1 0-1 0 0,-1-1 1 0 0,0 1-1 0 0,0 0 0 0 0,1 0 1 0 0,-1-1-1 0 0,0 1 1 0 0,1 0-1 0 0,-1-1 1 0 0,0 1-1 0 0,1-1 0 0 0,-1 1 1 0 0,0-1-1 0 0,1 1 1 0 0,-1-1-1 0 0,1 1 1 0 0,-1-1-1 0 0,1 1 1 0 0,-1-1-1 0 0,1 0 0 0 0,0 1 1 0 0,-1-1-1 0 0,1 0 1 0 0,0 0-1 0 0,-1 1 1 0 0,1-1-1 0 0,0 0 0 0 0,0 0 1 0 0,0 1-1 0 0,0-1 1 0 0,0 0-1 0 0,0 0 1 0 0,0 1-1 0 0,0-1 1 0 0,0 0-1 0 0,0 0 0 0 0,0 0 1 0 0,0 1-1 0 0,0-1 1 0 0,1 0-1 0 0,-1 0 1 0 0,0 1-1 0 0,0-1 0 0 0,1 0 1 0 0,-1 1-1 0 0,1-1 1 0 0,-1 0-1 0 0,1 1 1 0 0,-1-1-1 0 0,1 1 1 0 0,-1-1-1 0 0,1 1 0 0 0,-1-1 1 0 0,1 0 12 0 0,47-11-1444 0 0,-37 11 1384 0 0,167-20-3221 0 0,-59 16-5776 0 0,-73 4-1920 0 0</inkml:trace>
  <inkml:trace contextRef="#ctx0" brushRef="#br0" timeOffset="1734.137">4923 2718 22581 0 0,'0'0'1027'0'0,"0"0"-116"0"0,0 0-57 0 0,0 0-156 0 0,0 0-190 0 0,0 0-193 0 0,0 0-143 0 0,0 0-75 0 0,0 0-13 0 0,0 0 35 0 0,0 0 10 0 0,0 0 6 0 0,40-15-3 0 0,133-48-21 0 0,17 42 22 0 0,167 5-481 0 0,114-29 348 0 0,-406 33-1486 0 0,-60 9-311 0 0,-12 1-7549 0 0,0 2-1866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40:28.86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243 958 13155 0 0,'0'0'1437'0'0,"0"0"-530"0"0,0 0-671 0 0,0 0-222 0 0,0 0 100 0 0,0 0 172 0 0,0 0 170 0 0,0 0 59 0 0,0 0-42 0 0,0 0-27 0 0,0 0-25 0 0,0 0 6 0 0,0 0 31 0 0,16 33-35 0 0,52 101-21 0 0,-65-128-327 0 0,-1 0 0 0 0,1 0 0 0 0,0 0 0 0 0,1-1 0 0 0,0 1 0 0 0,-1-1 0 0 0,2 0 0 0 0,-1 0 0 0 0,1 0 0 0 0,-1 0 0 0 0,1-1 0 0 0,1 0 0 0 0,-1 0 0 0 0,0 0 0 0 0,1-1 0 0 0,0 0 0 0 0,0 0 0 0 0,0 0 0 0 0,0-1 0 0 0,5 2-75 0 0,7 2 219 0 0,19 2-30 0 0,1-2 1 0 0,0-1 0 0 0,-1-2 0 0 0,1-1 0 0 0,0-2 0 0 0,0-2-1 0 0,0-1 1 0 0,0-2 0 0 0,0-2 0 0 0,-1-1 0 0 0,-1-2 0 0 0,35-14-191 0 0,13-1 106 0 0,0-3-1 0 0,-3-4 0 0 0,0-4 0 0 0,-2-3 0 0 0,24-19-104 0 0,-68 37 14 0 0,-1-2 0 0 0,-1-2 0 0 0,-1-1-1 0 0,-1-1 1 0 0,-1-2 0 0 0,-2-1-1 0 0,-1-1 1 0 0,-1-1 0 0 0,-2-2 0 0 0,-1 0-1 0 0,-2-1 1 0 0,8-19-14 0 0,-22 40-22 0 0,0-1 1 0 0,-1 0-1 0 0,-1 0 1 0 0,0-1-1 0 0,-1 0 1 0 0,-1 0-1 0 0,0 0 1 0 0,-1 0-1 0 0,-1 0 1 0 0,-1 0-1 0 0,0-1 1 0 0,-1 1-1 0 0,-1 0 1 0 0,0 0-1 0 0,-1 0 1 0 0,-1 0-1 0 0,0 0 1 0 0,-1 1-1 0 0,-1 0 1 0 0,0 0-1 0 0,-1 0 1 0 0,-1 1-1 0 0,0 0 1 0 0,-1 0-1 0 0,-1 1 1 0 0,0 0-1 0 0,0 1 1 0 0,-2 0-1 0 0,1 1 1 0 0,-1 0-1 0 0,-1 1 1 0 0,-11-8 21 0 0,1 5-72 0 0,0 1 0 0 0,0 2-1 0 0,-1 0 1 0 0,0 1 0 0 0,-1 1 0 0 0,0 2 0 0 0,0 0 0 0 0,0 2-1 0 0,-1 1 1 0 0,0 1 0 0 0,1 1 0 0 0,-1 1 0 0 0,0 1 0 0 0,0 1 0 0 0,-15 4 72 0 0,-22 6-6 0 0,0 3 0 0 0,1 2 0 0 0,1 3 1 0 0,1 2-1 0 0,-40 22 6 0 0,43-14 46 0 0,0 3 0 0 0,2 2 0 0 0,2 2 0 0 0,2 3 0 0 0,1 2 0 0 0,2 2 0 0 0,2 2 0 0 0,2 3 0 0 0,2 0 0 0 0,3 3 0 0 0,2 2 0 0 0,2 1 0 0 0,2 1 0 0 0,3 2-1 0 0,3 1 1 0 0,2 1 0 0 0,-11 46-46 0 0,1 5 145 0 0,4 2 0 0 0,6 0-1 0 0,4 2 1 0 0,6 1-1 0 0,5 0 1 0 0,5 1-1 0 0,4-1 1 0 0,6 1-1 0 0,5-1 1 0 0,5 0-1 0 0,6-1 1 0 0,4-1 0 0 0,36 100-146 0 0,-36-124 159 0 0,3-2-1 0 0,4-1 1 0 0,4-1-1 0 0,4-2 1 0 0,3-1-1 0 0,4-3 1 0 0,4-2 0 0 0,2-2-1 0 0,4-2 1 0 0,58 56-159 0 0,-105-120 61 0 0,0-1-1 0 0,0 0 0 0 0,1 0 0 0 0,0-1 0 0 0,1-1 0 0 0,-1 0 0 0 0,2 0 0 0 0,-1-1 0 0 0,1-1 0 0 0,-1 0 0 0 0,1-1 0 0 0,1 0 0 0 0,-1-1 0 0 0,8 1-59 0 0,-2-58 759 0 0,-17 40-868 0 0,0-1 0 0 0,-1 1 0 0 0,0 0-1 0 0,-1-1 1 0 0,-1 1 0 0 0,0 0 0 0 0,-1-1 0 0 0,0 1-1 0 0,-2 0 1 0 0,1 0 0 0 0,-2 1 0 0 0,0-1 0 0 0,0 1 0 0 0,-1 0-1 0 0,-1 0 1 0 0,0 1 0 0 0,-1 0 0 0 0,0 0 0 0 0,-1 1-1 0 0,0 0 1 0 0,-1 0 0 0 0,0 1 0 0 0,-1 0 0 0 0,-9-6 109 0 0,-7 5-3441 0 0,8 15-6687 0 0,11 2-973 0 0</inkml:trace>
  <inkml:trace contextRef="#ctx0" brushRef="#br0" timeOffset="1971.381">1431 2998 5769 0 0,'0'0'2494'0'0,"0"0"96"0"0,0 0-199 0 0,0 0-184 0 0,0 0-246 0 0,0 0-352 0 0,0 0-338 0 0,0 0-322 0 0,0 0-280 0 0,0 0-272 0 0,0 0-249 0 0,0 0-220 0 0,0 0-150 0 0,7-15-2 0 0,21-39 72 0 0,-15 114 410 0 0,-27 546 1707 0 0,14-604-1932 0 0,-1-1 0 0 0,0 1 0 0 0,1-1-1 0 0,-1 1 1 0 0,1 0 0 0 0,0 0 0 0 0,-1-1 0 0 0,1 1 0 0 0,0 0 0 0 0,0-1 0 0 0,0 1 0 0 0,0 0 0 0 0,1 0 0 0 0,-1-1 0 0 0,0 1 0 0 0,1 0-1 0 0,-1-1 1 0 0,1 1 0 0 0,0 0 0 0 0,-1-1 0 0 0,1 1 0 0 0,0-1 0 0 0,0 1 0 0 0,0-1 0 0 0,0 1 0 0 0,0-1 0 0 0,0 0 0 0 0,1 1 0 0 0,-1-1-1 0 0,0 0 1 0 0,1 0 0 0 0,-1 0 0 0 0,0 0 0 0 0,1 0 0 0 0,-1-1 0 0 0,1 1 0 0 0,0 0 0 0 0,-1-1 0 0 0,1 1 0 0 0,0-1 0 0 0,-1 1-1 0 0,1-1 1 0 0,0 0 0 0 0,0 1 0 0 0,-1-1 0 0 0,1 0 0 0 0,0 0 0 0 0,-1-1 0 0 0,1 1 0 0 0,0 0 0 0 0,0-1 0 0 0,-1 1 0 0 0,1 0 0 0 0,0-1-33 0 0,32-26 115 0 0,-2 0 0 0 0,-1-3 0 0 0,-1 0 1 0 0,-1-2-1 0 0,-2-1 0 0 0,-1-1 0 0 0,-2-1 1 0 0,-1-2-1 0 0,7-18-115 0 0,-13 19-197 0 0,-2 0 1 0 0,-2-1-1 0 0,-1 0 0 0 0,-2 0 1 0 0,-1-2-1 0 0,-1-10 197 0 0,-8 51-3 0 0,-1 57 2 0 0,2 1 1 0 0,3-1-1 0 0,3 1 1 0 0,9 32 0 0 0,-12-75 28 0 0,1 1 1 0 0,1-1-1 0 0,0 0 1 0 0,1 0-1 0 0,1-1 1 0 0,1 0-1 0 0,0 0 1 0 0,2-1-1 0 0,-1 0 0 0 0,2-1 1 0 0,-1 0-1 0 0,2-1 1 0 0,0-1-1 0 0,1 1 1 0 0,0-2-1 0 0,0 0 1 0 0,5 1-29 0 0,-3-3 35 0 0,1 0 1 0 0,0-2-1 0 0,0 0 1 0 0,1 0 0 0 0,-1-2-1 0 0,2 0 1 0 0,-1-2-1 0 0,0 1 1 0 0,1-2-1 0 0,-1-1 1 0 0,1 0 0 0 0,0-1-1 0 0,0-1 1 0 0,-1-1-1 0 0,1-1 1 0 0,-1 0 0 0 0,12-5-36 0 0,-18 5 37 0 0,-1 0 1 0 0,1-1-1 0 0,-1-1 1 0 0,0 0 0 0 0,0 0-1 0 0,-1-1 1 0 0,1 0-1 0 0,-1-1 1 0 0,-1 0 0 0 0,1-1-1 0 0,-1 0 1 0 0,-1 0-1 0 0,1-1 1 0 0,-2 0 0 0 0,1-1-1 0 0,-1 0 1 0 0,0 0 0 0 0,-1 0-1 0 0,0-1 1 0 0,-1 0-1 0 0,0 0 1 0 0,-1 0 0 0 0,0 0-1 0 0,-1-1 1 0 0,0 0-1 0 0,-1 0 1 0 0,0-5-38 0 0,-3-15 22 0 0,-2-1-1 0 0,-1 1 1 0 0,-2 1 0 0 0,-1-1-1 0 0,-2 1 1 0 0,-1 0 0 0 0,-1 1 0 0 0,-1 0-1 0 0,-2 1 1 0 0,-1 0 0 0 0,-1 1-1 0 0,-2 1 1 0 0,0 1 0 0 0,-2 0-1 0 0,-1 2 1 0 0,-1 0 0 0 0,-3-1-22 0 0,-56-79 614 0 0,80 103-588 0 0,0 1 1 0 0,0-1-1 0 0,0 0 0 0 0,0 0 1 0 0,1 0-1 0 0,-1 0 1 0 0,0 0-1 0 0,0 0 0 0 0,1 0 1 0 0,-1 0-1 0 0,0 0 1 0 0,1-1-1 0 0,-1 1 0 0 0,1 0 1 0 0,0 0-1 0 0,-1 0 1 0 0,1-1-1 0 0,0 1 0 0 0,0 0 1 0 0,-1 0-1 0 0,1-1 1 0 0,0 1-1 0 0,0 0 0 0 0,1-1 1 0 0,-1 1-1 0 0,0 0 1 0 0,0 0-1 0 0,1-1 0 0 0,-1 1 1 0 0,0 0-1 0 0,1 0 1 0 0,-1 0-1 0 0,1-1 0 0 0,0 1 1 0 0,-1 0-1 0 0,1 0 1 0 0,0 0-1 0 0,0 0 0 0 0,0 0 1 0 0,0 0-1 0 0,0 0 1 0 0,0 1-1 0 0,0-1 0 0 0,0 0 1 0 0,0 0-1 0 0,0 1-26 0 0,65-15 179 0 0,-50 13-203 0 0,262-23 154 0 0,1 12 0 0 0,38 13-130 0 0,-209 0 0 0 0,70-2 404 0 0,-91 1-1391 0 0,-1 0-4444 0 0,-90 2 356 0 0,-1 0-6548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40:48.1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827 3123 4345 0 0,'0'0'1643'0'0,"0"0"-433"0"0,0 0-368 0 0,0 0-213 0 0,0 0-125 0 0,0 0-54 0 0,0 0-36 0 0,0 0 71 0 0,0 0 187 0 0,0 0 123 0 0,0 0 96 0 0,-5-3 25 0 0,-20-8 1526 0 0,100 2-1479 0 0,868-84 899 0 0,-387 81-1432 0 0,-517 12-405 0 0,725 25 244 0 0,-731-25-262 0 0,1369-30 339 0 0,161-24 70 0 0,-805 53-102 0 0,-746 1-252 0 0,7 0 137 0 0,-1 0 0 0 0,1-2 0 0 0,-1 0 0 0 0,1-1 0 0 0,-1-1 0 0 0,0 0-1 0 0,0-1 1 0 0,-1-1 0 0 0,13-7-199 0 0,-30 12 20 0 0,0-1-1 0 0,0 1 1 0 0,0 0-1 0 0,0-1 1 0 0,0 1-1 0 0,0-1 1 0 0,0 1-1 0 0,-1 0 1 0 0,1-1-1 0 0,-1 1 1 0 0,1 0-1 0 0,-1 0 1 0 0,1-1-1 0 0,-1 1 1 0 0,0 0-1 0 0,0 0 1 0 0,0 0-1 0 0,1 0 1 0 0,-1 0-1 0 0,0 0 1 0 0,0 0-1 0 0,0 0 1 0 0,-1 0-1 0 0,1 0 1 0 0,0 0-1 0 0,0 1 1 0 0,0-1-1 0 0,-1 0 1 0 0,1 1-1 0 0,0-1 1 0 0,0 1-1 0 0,-1 0 1 0 0,1-1-1 0 0,0 1 1 0 0,-1 0-1 0 0,1 0 1 0 0,-1 0-1 0 0,1 0 1 0 0,0 0-1 0 0,-1 0 1 0 0,1 0-1 0 0,-1 0 1 0 0,0 1-20 0 0,-202-4-5368 0 0,72 27-4441 0 0,125-23 8908 0 0,-29 7-6582 0 0</inkml:trace>
  <inkml:trace contextRef="#ctx0" brushRef="#br0" timeOffset="2229.303">1596 2382 1272 0 0,'0'0'946'0'0,"0"0"-182"0"0,0 0 1 0 0,0 0 138 0 0,0 0 180 0 0,0 0 256 0 0,0 0 159 0 0,0 0 97 0 0,4-36 44 0 0,12-109-69 0 0,1 12 6335 0 0,-17 133-7898 0 0,0 0-262 0 0,0 0-280 0 0,-9 26-2204 0 0,-16 56 2962 0 0,5 1-1 0 0,2 1 1 0 0,5 1-1 0 0,3 0 1 0 0,4 1-1 0 0,3-1 1 0 0,6 23-223 0 0,6-19 55 0 0,28 37 248 0 0,-30-106-216 0 0,-13-43 5419 0 0,1-21-4252 0 0,-3-16-1648 0 0,-12-34 393 0 0,-4-6-171 0 0,5 0 1 0 0,5-2-1 0 0,4 0 1 0 0,4-5 171 0 0,17-31-580 0 0,-13 159-3145 0 0,6 19 3225 0 0,0 1 714 0 0,-29 774 1191 0 0,52-704-978 0 0,-27-118 3099 0 0,3-13-3006 0 0,0 6-390 0 0,31-332-415 0 0,-57-158-68 0 0,17 423 330 0 0,6 80-241 0 0,0 1-208 0 0,16 352-1881 0 0,-3-125 2669 0 0,21 206-29 0 0,-27-399 626 0 0,-1-45 2094 0 0,-31-575-3111 0 0,18 492 100 0 0,-6-43-83 0 0,15 284-2708 0 0,-3-40 2923 0 0,39 255-663 0 0,-37-317-3859 0 0,-1-27-3572 0 0,0-10-2642 0 0</inkml:trace>
  <inkml:trace contextRef="#ctx0" brushRef="#br0" timeOffset="3208.728">1480 3389 9258 0 0,'0'0'2208'0'0,"0"0"-208"0"0,0 0-560 0 0,0 0-491 0 0,0 0-335 0 0,0 0-265 0 0,0 0-166 0 0,0 0-104 0 0,0 0-39 0 0,0 0-27 0 0,0 0-46 0 0,0 0-91 0 0,0 0-126 0 0,-3-3-142 0 0,3 3 277 0 0,-1 1 0 0 0,1-1 0 0 0,0 0 0 0 0,0 1 0 0 0,-1-1 0 0 0,1 0 0 0 0,0 0 115 0 0,49 31 1540 0 0,13-69 3897 0 0,-16-79-4111 0 0,-49 24-702 0 0,3 91-680 0 0,0 0 0 0 0,-1 0-1 0 0,1 0 1 0 0,-1 0 0 0 0,1 1 0 0 0,-1-1 0 0 0,0 0 0 0 0,0 0 0 0 0,0 0 0 0 0,0 0 0 0 0,0 1 0 0 0,0-1-1 0 0,0 1 1 0 0,-1-1 0 0 0,1 1 0 0 0,0-1 0 0 0,-1 1 0 0 0,1-1 0 0 0,-1 1 0 0 0,0 0 0 0 0,1 0 0 0 0,-1 0-1 0 0,0 0 1 0 0,0 0 0 0 0,0 1 0 0 0,0-1 0 0 0,0 0 0 0 0,1 1 0 0 0,-1-1 0 0 0,0 1 0 0 0,0 0 0 0 0,0 0-1 0 0,0 0 1 0 0,-1 0 0 0 0,1 0 0 0 0,0 0 0 0 0,0 0 0 0 0,0 1 0 0 0,1-1 0 0 0,-1 1 0 0 0,0-1 0 0 0,0 1-1 0 0,0 0 1 0 0,0 0 56 0 0,-11 7-53 0 0,0 1-1 0 0,0 1 0 0 0,1 0 0 0 0,1 1 0 0 0,0 0 0 0 0,0 1 0 0 0,1 0 1 0 0,1 0-1 0 0,0 1 0 0 0,1 0 0 0 0,0 1 0 0 0,1 0 0 0 0,-3 9 54 0 0,5-11-20 0 0,1 0 0 0 0,0 0 0 0 0,1 0 0 0 0,1 1 0 0 0,0-1 0 0 0,0 1 0 0 0,1 0 0 0 0,1 0 0 0 0,0-1 0 0 0,1 1 0 0 0,1 9 20 0 0,-1-18 56 0 0,0 0 0 0 0,-1 0-1 0 0,1 0 1 0 0,1-1-1 0 0,-1 1 1 0 0,0 0 0 0 0,1-1-1 0 0,0 1 1 0 0,0-1 0 0 0,0 0-1 0 0,0 0 1 0 0,1 1 0 0 0,-1-1-1 0 0,1-1 1 0 0,0 1 0 0 0,-1 0-1 0 0,1-1 1 0 0,1 1 0 0 0,-1-1-1 0 0,0 0 1 0 0,0 0 0 0 0,1 0-1 0 0,0 0 1 0 0,-1-1 0 0 0,1 0-1 0 0,0 1 1 0 0,-1-1 0 0 0,1-1-1 0 0,0 1 1 0 0,0 0 0 0 0,0-1-1 0 0,0 0 1 0 0,0 0 0 0 0,0 0-1 0 0,-1 0 1 0 0,1-1 0 0 0,0 0-1 0 0,0 0 1 0 0,0 0 0 0 0,0 0-1 0 0,-1 0 1 0 0,1-1 0 0 0,-1 1-1 0 0,1-1 1 0 0,-1 0 0 0 0,1 0-1 0 0,-1 0 1 0 0,0-1 0 0 0,0 1-1 0 0,0-1-55 0 0,4-7 51 0 0,0-1-1 0 0,0 0 0 0 0,-1-1 0 0 0,0 1 0 0 0,-1-1 0 0 0,0 0 0 0 0,-1 0 0 0 0,-1-1 0 0 0,0 1 0 0 0,0-1 0 0 0,-1 0 0 0 0,-1 0 1 0 0,0 1-1 0 0,-1-1 0 0 0,0 0 0 0 0,-1 0 0 0 0,-1 0 0 0 0,0 0 0 0 0,0 1 0 0 0,-1-1 0 0 0,-1 1 0 0 0,0-1 0 0 0,-1 1 1 0 0,0 1-1 0 0,-1-1 0 0 0,0 1 0 0 0,-1 0 0 0 0,0 0 0 0 0,-1 1 0 0 0,0 0 0 0 0,-1 0 0 0 0,0 1 0 0 0,0 0 0 0 0,-8-5-50 0 0,15 12-40 0 0,-1 0 0 0 0,1 1-1 0 0,-1-1 1 0 0,0 1-1 0 0,0-1 1 0 0,0 1-1 0 0,1 0 1 0 0,-1 0-1 0 0,0 0 1 0 0,-1 1-1 0 0,1-1 1 0 0,0 1-1 0 0,0 0 1 0 0,0 0 0 0 0,0 0-1 0 0,0 0 1 0 0,0 0-1 0 0,0 1 1 0 0,0-1-1 0 0,0 1 1 0 0,0 0-1 0 0,0 0 1 0 0,0 0-1 0 0,0 0 1 0 0,0 1-1 0 0,0-1 1 0 0,1 1 0 0 0,-1-1-1 0 0,0 1 1 0 0,1 0-1 0 0,0 0 1 0 0,-1 0-1 0 0,1 0 1 0 0,0 1-1 0 0,0-1 1 0 0,0 1-1 0 0,1-1 1 0 0,-1 1-1 0 0,0 0 1 0 0,1-1 0 0 0,0 1-1 0 0,0 0 1 0 0,0 0-1 0 0,-1 1 41 0 0,-33 139-564 0 0,35-134 576 0 0,1-1 1 0 0,-1 1-1 0 0,2 0 0 0 0,-1 0 0 0 0,1-1 1 0 0,1 1-1 0 0,0-1 0 0 0,0 0 0 0 0,0 0 1 0 0,1 0-1 0 0,0 0 0 0 0,1 0 1 0 0,0-1-1 0 0,0 0 0 0 0,0 0 0 0 0,1 0 1 0 0,0-1-1 0 0,0 0 0 0 0,1 0 1 0 0,0 0-1 0 0,0-1 0 0 0,0 0 0 0 0,1 0 1 0 0,-1-1-1 0 0,1 0 0 0 0,0 0 1 0 0,5 0-13 0 0,112 31-2117 0 0,-2-26-7360 0 0,-98-9-1158 0 0</inkml:trace>
  <inkml:trace contextRef="#ctx0" brushRef="#br0" timeOffset="31829.627">96 3764 14811 0 0,'0'0'1419'0'0,"0"0"5"0"0,0 0-230 0 0,0 0-452 0 0,0 0-304 0 0,0 0-182 0 0,0 0-205 0 0,0 0-144 0 0,0 0-123 0 0,0 0-142 0 0,-5-12-95 0 0,-16-39-49 0 0,5 112-870 0 0,-37 547 3147 0 0,59-631 2780 0 0,2-2-4670 0 0,16-137 209 0 0,6-55-412 0 0,8-1 102 0 0,-25 225-2582 0 0,24 64 2526 0 0,-37-70 273 0 0,6 19 55 0 0,1-1 0 0 0,0 1 0 0 0,2-2 0 0 0,0 1 0 0 0,1-1 0 0 0,1 0-1 0 0,0-1 1 0 0,2-1 0 0 0,0 0 0 0 0,0 0 0 0 0,2-1 0 0 0,0-1 0 0 0,0 0 0 0 0,15 9-56 0 0,-25-22 93 0 0,-1 1 1 0 0,0-1 0 0 0,0 0-1 0 0,1 0 1 0 0,-1-1 0 0 0,1 1-1 0 0,-1-1 1 0 0,0 0 0 0 0,1 0-1 0 0,-1 0 1 0 0,1-1-1 0 0,-1 0 1 0 0,0 0 0 0 0,1 0-1 0 0,-1 0 1 0 0,0-1 0 0 0,0 1-1 0 0,0-1 1 0 0,0 0 0 0 0,0 0-1 0 0,0-1 1 0 0,0 1-1 0 0,-1-1 1 0 0,1 1 0 0 0,-1-1-1 0 0,0-1 1 0 0,0 1 0 0 0,0 0-1 0 0,0-1 1 0 0,2-3-94 0 0,69-122 491 0 0,44-220-871 0 0,-97 401-1883 0 0,5 79 2710 0 0,-6 1 0 0 0,-6 0 0 0 0,-5 26-447 0 0,4 32 400 0 0,1-164-481 0 0,-5-21-2599 0 0,2-1-3540 0 0,-6-2-2994 0 0</inkml:trace>
  <inkml:trace contextRef="#ctx0" brushRef="#br0" timeOffset="33137.7">2036 1203 4185 0 0,'0'0'1035'0'0,"0"0"170"0"0,0 0 36 0 0,0 0-25 0 0,0 0-13 0 0,0 0-176 0 0,0 0-168 0 0,0 0 5 0 0,0 0 71 0 0,0 0 149 0 0,0 0 105 0 0,-16-6 5 0 0,-47-18-87 0 0,46 10 2422 0 0,43-3-3419 0 0,15 6-159 0 0,-1 3 0 0 0,1 1 0 0 0,0 2 0 0 0,1 2 0 0 0,-1 2-1 0 0,1 1 1 0 0,0 2 49 0 0,51-1-10 0 0,940-65 105 0 0,-562 26-94 0 0,-230 22-157 0 0,-323 35-1518 0 0,55-12-2613 0 0,-1 0-4990 0 0,21-6 2946 0 0</inkml:trace>
  <inkml:trace contextRef="#ctx0" brushRef="#br0" timeOffset="33766.184">5428 140 1048 0 0,'0'0'1894'0'0,"0"0"-271"0"0,0 0-71 0 0,0 0 38 0 0,0 0-47 0 0,0 0-163 0 0,0 0-177 0 0,0 0-207 0 0,0 0-243 0 0,0 0-191 0 0,0 0-147 0 0,-34-18-84 0 0,-107-57-58 0 0,136 72-249 0 0,0 1-1 0 0,0-1 0 0 0,-1 1 0 0 0,1 0 1 0 0,-1 0-1 0 0,1 1 0 0 0,-1 0 1 0 0,0 0-1 0 0,0 0 0 0 0,1 0 0 0 0,-1 1 1 0 0,0 0-1 0 0,0 1 0 0 0,1-1 1 0 0,-1 1-1 0 0,0 0 0 0 0,0 0 1 0 0,1 1-1 0 0,-1-1 0 0 0,1 1 0 0 0,0 1 1 0 0,-2 0-24 0 0,-14 5 79 0 0,-27 7-41 0 0,2 2 0 0 0,0 2-1 0 0,1 3 1 0 0,1 1-1 0 0,2 1 1 0 0,0 3-1 0 0,1 2 1 0 0,2 1 0 0 0,1 2-1 0 0,2 2 1 0 0,1 1-1 0 0,2 1 1 0 0,1 2 0 0 0,2 2-1 0 0,2 0 1 0 0,1 2-1 0 0,2 1 1 0 0,3 1 0 0 0,1 1-1 0 0,2 1 1 0 0,2 1-1 0 0,2 0 1 0 0,3 1-1 0 0,1 0 1 0 0,3 1 0 0 0,1 0-1 0 0,2 22-37 0 0,4-39 68 0 0,1 1-1 0 0,1 0 1 0 0,2-1 0 0 0,2 1-1 0 0,0-1 1 0 0,2 0-1 0 0,2 0 1 0 0,1-1-1 0 0,1 0 1 0 0,2-1 0 0 0,1 0-1 0 0,1-1 1 0 0,1-1-1 0 0,2 0 1 0 0,14 15-68 0 0,1-12 161 0 0,2-1 0 0 0,1-2 0 0 0,1-2 0 0 0,1-1 0 0 0,1-2 0 0 0,1-2 0 0 0,1-1 0 0 0,1-3 0 0 0,1-1 0 0 0,0-2 0 0 0,1-2 0 0 0,1-2 0 0 0,-1-1 0 0 0,2-3 0 0 0,-1-2 0 0 0,0-2 0 0 0,1-1 0 0 0,12-4-161 0 0,35-7 258 0 0,0-3 0 0 0,-2-5 0 0 0,0-4 1 0 0,-1-4-1 0 0,-2-3 0 0 0,0-5 0 0 0,-3-3 0 0 0,-1-4 0 0 0,-2-3 1 0 0,69-51-259 0 0,-101 65 82 0 0,-3-1 0 0 0,0-2 0 0 0,-2-3 1 0 0,-2-1-1 0 0,-1-2 0 0 0,-2-2 1 0 0,-2-2-1 0 0,-2-1 0 0 0,-1-2 0 0 0,-3-1 1 0 0,-2-1-1 0 0,-2-2 0 0 0,2-9-82 0 0,-21 36-18 0 0,0-1-1 0 0,-2 1 0 0 0,0-1 1 0 0,-2-1-1 0 0,0 1 0 0 0,-2-1 1 0 0,-1 0-1 0 0,-1 0 0 0 0,0 0 0 0 0,-3 1 1 0 0,0-1-1 0 0,-1 0 0 0 0,-1 1 1 0 0,-1-1-1 0 0,-2 1 0 0 0,0 0 1 0 0,-2 1-1 0 0,0 0 0 0 0,-2 0 1 0 0,0 1-1 0 0,-2 1 0 0 0,0 0 1 0 0,-1 0-1 0 0,-1 1 0 0 0,-7-6 19 0 0,-13-7-63 0 0,-1 1-1 0 0,-1 2 0 0 0,-1 2 0 0 0,-2 1 1 0 0,-1 2-1 0 0,-1 2 0 0 0,0 1 0 0 0,-2 3 1 0 0,-1 1-1 0 0,0 3 0 0 0,-1 1 0 0 0,0 2 1 0 0,-1 3-1 0 0,-1 1 0 0 0,1 3 0 0 0,-1 2 1 0 0,0 1-1 0 0,0 3 0 0 0,1 2 1 0 0,-44 8 62 0 0,44-2-64 0 0,1 2 0 0 0,0 1 0 0 0,0 3-1 0 0,1 2 1 0 0,1 2 0 0 0,-33 19 65 0 0,34-14-252 0 0,2 1 0 0 0,0 3 0 0 0,2 0 0 0 0,1 3 1 0 0,1 1-1 0 0,2 2 0 0 0,1 2 0 0 0,2 1 0 0 0,2 1 1 0 0,-14 23 251 0 0,-40 133-3896 0 0,59-58-2760 0 0,21-85-2474 0 0</inkml:trace>
  <inkml:trace contextRef="#ctx0" brushRef="#br0" timeOffset="34404.886">5253 590 6545 0 0,'0'0'2456'0'0,"0"0"-69"0"0,0 0-447 0 0,0 0-464 0 0,0 0-417 0 0,0 0-380 0 0,0 0-384 0 0,0 0-290 0 0,0 0-197 0 0,0 0-108 0 0,0 0-13 0 0,0 0 117 0 0,0 0 130 0 0,-5-5 124 0 0,4 3-47 0 0,-1 1 1 0 0,1 0 0 0 0,-1 0 0 0 0,1-1-1 0 0,-1 1 1 0 0,0 0 0 0 0,0 1 0 0 0,1-1 0 0 0,-1 0-1 0 0,0 0 1 0 0,0 1 0 0 0,0-1 0 0 0,0 1-1 0 0,0 0 1 0 0,0-1 0 0 0,0 1 0 0 0,0 0-1 0 0,0 0 1 0 0,0 0 0 0 0,0 0 0 0 0,0 1-1 0 0,0-1 1 0 0,0 1 0 0 0,1-1 0 0 0,-1 1-1 0 0,0-1 1 0 0,0 1 0 0 0,0 0 0 0 0,0 0-1 0 0,1 0 1 0 0,-1 0 0 0 0,0 0 0 0 0,1 0-1 0 0,-1 1 1 0 0,1-1 0 0 0,0 1 0 0 0,-1-1-1 0 0,1 1 1 0 0,0-1 0 0 0,0 1 0 0 0,0 0-1 0 0,0-1 1 0 0,-1 2-12 0 0,-79 70 168 0 0,4 3 0 0 0,2 4 0 0 0,4 3 0 0 0,1 7-168 0 0,11-17 67 0 0,-102 142 122 0 0,160-214-152 0 0,0 0 0 0 0,1 0-1 0 0,-1 0 1 0 0,0 1-1 0 0,1-1 1 0 0,-1 0 0 0 0,1 0-1 0 0,-1 1 1 0 0,1-1-1 0 0,0 0 1 0 0,0 1 0 0 0,-1-1-1 0 0,1 1 1 0 0,0-1-1 0 0,0 0 1 0 0,0 1 0 0 0,1-1-1 0 0,-1 0 1 0 0,0 1-1 0 0,0-1 1 0 0,1 0 0 0 0,-1 1-1 0 0,1-1 1 0 0,-1 0 0 0 0,1 0-1 0 0,0 1 1 0 0,-1-1-1 0 0,1 0 1 0 0,0 0 0 0 0,0 0-1 0 0,0 0 1 0 0,-1 0-1 0 0,1 0 1 0 0,1 0 0 0 0,-1 0-1 0 0,0 0 1 0 0,0-1-1 0 0,0 1 1 0 0,0 0 0 0 0,0-1-1 0 0,1 1 1 0 0,-1 0-1 0 0,0-1 1 0 0,1 0 0 0 0,-1 1-1 0 0,0-1 1 0 0,1 0-1 0 0,-1 0 1 0 0,0 0 0 0 0,1 0-1 0 0,-1 0 1 0 0,0 0-1 0 0,1 0 1 0 0,-1 0 0 0 0,0 0-1 0 0,1-1 1 0 0,-1 1 0 0 0,0 0-1 0 0,1-1 1 0 0,-1 1-1 0 0,0-1 1 0 0,0 0 0 0 0,1 1-1 0 0,-1-1 1 0 0,0 0-37 0 0,8 1 20 0 0,102 1 341 0 0,1-6 0 0 0,-2-4 0 0 0,1-5 0 0 0,-2-4 0 0 0,20-11-361 0 0,-41 1 852 0 0,-88 28-701 0 0,0 0-15 0 0,0 0-21 0 0,0 0-46 0 0,0 0-63 0 0,-37-6-5410 0 0,-20 3-4602 0 0,45 2 2616 0 0</inkml:trace>
  <inkml:trace contextRef="#ctx0" brushRef="#br0" timeOffset="34706.163">5127 542 17932 0 0,'0'0'1057'0'0,"0"0"-99"0"0,0 0-401 0 0,0 0-539 0 0,0 0-393 0 0,0 0-170 0 0,0 0-12 0 0,0 0 124 0 0,0 0 122 0 0,0 0 37 0 0,0 0 39 0 0,0 0 63 0 0,0 0 52 0 0,10 25 46 0 0,30 80 42 0 0,-23 66 110 0 0,-15-150-27 0 0,-2 11 77 0 0,2-1 1 0 0,2 0-1 0 0,1 0 1 0 0,1-1-1 0 0,1 1 1 0 0,2-1-1 0 0,1-1 1 0 0,2 2-129 0 0,8-12 765 0 0,-16-18-4425 0 0,-1-4-4097 0 0,-2 0-142 0 0</inkml:trace>
  <inkml:trace contextRef="#ctx0" brushRef="#br0" timeOffset="35106.457">5485 443 18900 0 0,'0'0'535'0'0,"0"0"-594"0"0,0 0-458 0 0,0 0-190 0 0,0 0-41 0 0,0 0 173 0 0,0 0 283 0 0,0 0 156 0 0,0 0 73 0 0,0 0 8 0 0,-3 39 2 0 0,-10 123 17 0 0,9-136 114 0 0,0 0 0 0 0,2 0 0 0 0,1 0 0 0 0,1 0 0 0 0,1 1 0 0 0,1-1 0 0 0,1 0 0 0 0,2-1 0 0 0,0 1 0 0 0,2-1 0 0 0,1 0 0 0 0,1 0 0 0 0,1-1 0 0 0,1 0 0 0 0,5 7-78 0 0,-11-24 175 0 0,-1 1 1 0 0,1-1 0 0 0,1 0-1 0 0,-1-1 1 0 0,1 1 0 0 0,0-1 0 0 0,1 0-1 0 0,-1 0 1 0 0,1-1 0 0 0,0 0-1 0 0,1 0 1 0 0,-1-1 0 0 0,1 0-1 0 0,0 0 1 0 0,0-1 0 0 0,0 0-1 0 0,1 0 1 0 0,-1-1 0 0 0,6 1-176 0 0,25-76 2867 0 0,18-220-1977 0 0,-46 214-840 0 0,3 1 0 0 0,4 1 1 0 0,3 1-1 0 0,23-55-50 0 0,-1 76-625 0 0,-2 67-2655 0 0,-18 24-1231 0 0,-11-11-1260 0 0,-5-9-4134 0 0</inkml:trace>
  <inkml:trace contextRef="#ctx0" brushRef="#br0" timeOffset="36408.014">6934 742 7498 0 0,'0'0'2521'0'0,"0"0"-436"0"0,0 0-539 0 0,0 0-504 0 0,0 0-344 0 0,0 0-231 0 0,0 0-159 0 0,0 0-89 0 0,0 0-31 0 0,0 0-11 0 0,0 0-22 0 0,0 0 5 0 0,0 0-12 0 0,1-11-7 0 0,3-32-13 0 0,-3 32-19 0 0,-1 11-31 0 0,19 1-441 0 0,311 16 1118 0 0,699-31 178 0 0,-940 13-895 0 0,10 0 214 0 0,-63 3 3149 0 0,-113-27-3643 0 0,3 1-1345 0 0,24 18-7782 0 0,47 7 5125 0 0,3 2-2998 0 0</inkml:trace>
  <inkml:trace contextRef="#ctx0" brushRef="#br0" timeOffset="37356.191">9789 891 3257 0 0,'0'0'1165'0'0,"0"0"-75"0"0,0 0-185 0 0,0 0-228 0 0,0 0-211 0 0,0 0-151 0 0,0 0-94 0 0,0 0-43 0 0,0 0 35 0 0,0 0 69 0 0,0 0 46 0 0,0 0 28 0 0,0 0-22 0 0,-30-18-32 0 0,-97-55-13 0 0,41 55 255 0 0,6 24-113 0 0,-1 2 0 0 0,2 5 0 0 0,0 2 0 0 0,-29 13-431 0 0,48-14 214 0 0,38-9-153 0 0,-84 17 397 0 0,1 5 1 0 0,1 4-1 0 0,1 5 0 0 0,3 4 1 0 0,-92 51-459 0 0,172-79 15 0 0,-1 1-1 0 0,2 1 1 0 0,0 0 0 0 0,0 2 0 0 0,2 0 0 0 0,0 1 0 0 0,1 1 0 0 0,0 1 0 0 0,2 0 0 0 0,0 0 0 0 0,1 2 0 0 0,1 0 0 0 0,1 0 0 0 0,1 1 0 0 0,1 0 0 0 0,1 1 0 0 0,1 0 0 0 0,0 0 0 0 0,2 0 0 0 0,1 1 0 0 0,1 0 0 0 0,1 0 0 0 0,1 0 0 0 0,1 0-1 0 0,1 0 1 0 0,2 0 0 0 0,0 0 0 0 0,5 18-15 0 0,5-10 140 0 0,0 0-1 0 0,3-2 0 0 0,0 1 0 0 0,2-2 1 0 0,1-1-1 0 0,1 0 0 0 0,2-1 0 0 0,0-1 1 0 0,2-2-1 0 0,1 0 0 0 0,0-1 0 0 0,2-2 1 0 0,1-1-1 0 0,0-1 0 0 0,2-1 0 0 0,0-1 1 0 0,10 2-140 0 0,37 19 369 0 0,2-4 0 0 0,2-3 0 0 0,1-3 1 0 0,0-5-1 0 0,2-3 0 0 0,1-3 0 0 0,0-4 1 0 0,1-4-1 0 0,0-4 0 0 0,33-4-369 0 0,-13 0 232 0 0,0-5 0 0 0,0-5 0 0 0,-1-4 0 0 0,-1-5 0 0 0,0-4 0 0 0,-2-5-1 0 0,0-5 1 0 0,10-8-232 0 0,-27 6 263 0 0,-2-5 0 0 0,-1-2-1 0 0,-2-5 1 0 0,31-24-263 0 0,-83 51 84 0 0,-2-1 0 0 0,0-1 0 0 0,-1-2 1 0 0,-1 0-1 0 0,-1-1 0 0 0,-2-2 0 0 0,0 0 0 0 0,-2-1 0 0 0,0-1 0 0 0,-2-1 1 0 0,-2 0-1 0 0,0-1 0 0 0,8-28-84 0 0,-16 33-17 0 0,-1-1 1 0 0,-1 1 0 0 0,-2-1-1 0 0,0 1 1 0 0,-2-1-1 0 0,0 0 1 0 0,-2 0 0 0 0,-1 0-1 0 0,-1 1 1 0 0,-2-1 0 0 0,0 1-1 0 0,-2 0 1 0 0,0 0-1 0 0,-2 1 1 0 0,0 0 0 0 0,-2 0-1 0 0,-1 1 1 0 0,0 1-1 0 0,-2 0 1 0 0,-1 1 0 0 0,-15-19 16 0 0,0 6-66 0 0,-1 0 0 0 0,-2 2 0 0 0,-1 1 0 0 0,-2 2 1 0 0,0 2-1 0 0,-2 1 0 0 0,-1 1 0 0 0,-1 3 1 0 0,-1 1-1 0 0,-1 2 0 0 0,0 2 0 0 0,-3 1 66 0 0,-48-5-67 0 0,-2 3 0 0 0,0 4 0 0 0,-1 5 0 0 0,0 4 0 0 0,0 4 0 0 0,0 4 0 0 0,1 5 0 0 0,-1 3 0 0 0,1 5 0 0 0,1 4 0 0 0,1 4 0 0 0,1 4 0 0 0,2 4 0 0 0,1 4 0 0 0,0 4 67 0 0,13-6-553 0 0,2 3 1 0 0,1 3-1 0 0,2 3 1 0 0,-28 25 552 0 0,-118 133-10034 0 0,177-152-186 0 0</inkml:trace>
  <inkml:trace contextRef="#ctx0" brushRef="#br0" timeOffset="38285.232">7513 2873 1112 0 0,'0'0'1279'0'0,"0"0"-537"0"0,0 0-226 0 0,0 0-89 0 0,0 0-43 0 0,0 0-26 0 0,0 0 18 0 0,0 0 87 0 0,0 0 103 0 0,0 0 104 0 0,0 0 49 0 0,0 0 48 0 0,0 0 12 0 0,-27-6-11 0 0,-83-22-9 0 0,9 5 757 0 0,-9 48 842 0 0,110-25-1572 0 0,0 0 43 0 0,0 0 18 0 0,0 0 8 0 0,0 0-3 0 0,0 0-25 0 0,0 0-55 0 0,0 0-80 0 0,0 0-101 0 0,35-4 1428 0 0,23-6-2034 0 0,0 3-1 0 0,0 2 1 0 0,1 2-1 0 0,0 4 1 0 0,6 2 15 0 0,49-1-11 0 0,1027-1 38 0 0,359 80 301 0 0,-1415-80-285 0 0,-18 1 69 0 0,0-2 0 0 0,0-4 0 0 0,0-2 1 0 0,-1-3-1 0 0,30-9-112 0 0,-96 17 20 0 0,-1 0 0 0 0,1 1-1 0 0,0-1 1 0 0,-1 1 0 0 0,1-1 0 0 0,0 0 0 0 0,0 1 0 0 0,-1-1-1 0 0,1 0 1 0 0,0 1 0 0 0,0-1 0 0 0,0 0 0 0 0,0 1 0 0 0,0-1 0 0 0,0 0-1 0 0,0 1 1 0 0,0-1 0 0 0,0 0 0 0 0,0 1 0 0 0,0-1 0 0 0,1 0-1 0 0,-1 1 1 0 0,0-1 0 0 0,0 0 0 0 0,1 1 0 0 0,-1-1 0 0 0,0 1-1 0 0,1-1 1 0 0,-1 1 0 0 0,0-1 0 0 0,1 1 0 0 0,-1-1 0 0 0,1 1 0 0 0,-1-1-1 0 0,1 1 1 0 0,-1-1 0 0 0,1 1 0 0 0,0 0 0 0 0,-1-1 0 0 0,1 1-1 0 0,-1 0 1 0 0,1-1 0 0 0,0 1 0 0 0,-1 0 0 0 0,1 0 0 0 0,0 0-1 0 0,-1 0 1 0 0,1-1 0 0 0,0 1 0 0 0,-1 0 0 0 0,1 0 0 0 0,0 0-1 0 0,-1 0-19 0 0,-61-11-858 0 0,-41 9-2117 0 0,35 4-6320 0 0,51-2-1088 0 0</inkml:trace>
  <inkml:trace contextRef="#ctx0" brushRef="#br0" timeOffset="38754.031">9088 1555 11386 0 0,'0'0'2034'0'0,"0"0"-1"0"0,0 0-492 0 0,0 0-606 0 0,0 0-541 0 0,0 0-554 0 0,0 0-302 0 0,0 0-29 0 0,0 0 99 0 0,0 0 195 0 0,0 0 142 0 0,0 0 45 0 0,0 0 35 0 0,7 14 15 0 0,74 106 460 0 0,-77-116-395 0 0,1 1 0 0 0,0-1 0 0 0,0 0 0 0 0,0 0 0 0 0,0-1 0 0 0,1 0 0 0 0,-1 0 0 0 0,1 0 0 0 0,0 0 0 0 0,0-1 0 0 0,0 0 0 0 0,0 0 0 0 0,0-1 0 0 0,0 1 0 0 0,0-1 0 0 0,1-1 0 0 0,-1 1 0 0 0,0-1 0 0 0,1 0 0 0 0,-1-1 0 0 0,0 1 0 0 0,1-1 0 0 0,-1-1 0 0 0,0 1 0 0 0,0-1 0 0 0,0 0 0 0 0,0 0 0 0 0,0-1 0 0 0,0 0 0 0 0,-1 0 0 0 0,1 0 0 0 0,-1-1 0 0 0,0 1 0 0 0,0-1 0 0 0,0-1 0 0 0,-1 1 0 0 0,1-1 0 0 0,-1 1 0 0 0,0-1 0 0 0,0 0 0 0 0,-1-1 0 0 0,1 1 0 0 0,-1-1 0 0 0,-1 1 0 0 0,1-1 0 0 0,1-5-105 0 0,0 3 4 0 0,-1-1 0 0 0,1 1-1 0 0,-2-1 1 0 0,1 0-1 0 0,-1 0 1 0 0,-1 0 0 0 0,1-1-1 0 0,-1 1 1 0 0,-1 0-1 0 0,0 0 1 0 0,0-1 0 0 0,-1 1-1 0 0,0 0 1 0 0,-1 0-1 0 0,0 0 1 0 0,0 0 0 0 0,-1 0-1 0 0,0 0 1 0 0,-1 1-1 0 0,1-1 1 0 0,-2 1 0 0 0,1 0-1 0 0,-1 0 1 0 0,-1 0-1 0 0,1 1 1 0 0,-1 0-1 0 0,0 0 1 0 0,-1 0 0 0 0,0 1-1 0 0,0 0 1 0 0,0 0-1 0 0,-1 1 1 0 0,-4-3-4 0 0,5 8-53 0 0,0 0-1 0 0,0 0 1 0 0,0 1-1 0 0,0 0 1 0 0,0 0 0 0 0,0 1-1 0 0,1 0 1 0 0,-1 0-1 0 0,1 1 1 0 0,-1-1 0 0 0,1 2-1 0 0,0-1 1 0 0,0 0-1 0 0,0 1 1 0 0,1 0-1 0 0,-1 1 1 0 0,1-1 0 0 0,0 1-1 0 0,0 0 1 0 0,0 0-1 0 0,1 1 1 0 0,0-1 0 0 0,0 1-1 0 0,0 0 1 0 0,1 0-1 0 0,0 0 1 0 0,0 0 0 0 0,1 1-1 0 0,-1 0 1 0 0,1-1-1 0 0,1 1 1 0 0,-1 0 0 0 0,1 0-1 0 0,0 0 1 0 0,1-1-1 0 0,0 1 1 0 0,0 0-1 0 0,0 0 1 0 0,1 0 0 0 0,0 0-1 0 0,2 6 54 0 0,1-8 68 0 0,0 0 0 0 0,0 0-1 0 0,1-1 1 0 0,0 1 0 0 0,0-1 0 0 0,0-1-1 0 0,0 1 1 0 0,0 0 0 0 0,1-1 0 0 0,0 0-1 0 0,-1-1 1 0 0,1 1 0 0 0,0-1 0 0 0,1 0-1 0 0,-1-1 1 0 0,0 1 0 0 0,0-1 0 0 0,1 0-1 0 0,-1-1 1 0 0,1 0 0 0 0,-1 0-1 0 0,0 0 1 0 0,1-1 0 0 0,-1 0 0 0 0,0 0-1 0 0,1 0 1 0 0,-1-1 0 0 0,0 0 0 0 0,5-2-68 0 0,26-15-3431 0 0,-10-8-4034 0 0,-24 23-2628 0 0</inkml:trace>
  <inkml:trace contextRef="#ctx0" brushRef="#br0" timeOffset="40071.62">11223 1485 2264 0 0,'0'0'1214'0'0,"0"0"-430"0"0,0 0-268 0 0,0 0-181 0 0,0 0-140 0 0,0 0-86 0 0,0 0-43 0 0,0 0 11 0 0,0 0 71 0 0,0 0 96 0 0,0 0 209 0 0,0 0 252 0 0,0 0 217 0 0,-4-7 151 0 0,-14-21-22 0 0,13 21-85 0 0,5 7-80 0 0,0 0-27 0 0,0 0-22 0 0,0 0-111 0 0,0 0-202 0 0,0 0-201 0 0,0 0-174 0 0,0 0-110 0 0,0 0-70 0 0,0 0-62 0 0,0 0-87 0 0,0 0-96 0 0,-1 38-389 0 0,-93 741 1966 0 0,61-250 115 0 0,29-399-824 0 0,9 414 816 0 0,29-262 169 0 0,-34-103-1149 0 0,3-170 2369 0 0,-2 4-4373 0 0,-7 5-10653 0 0,4-14 2295 0 0</inkml:trace>
  <inkml:trace contextRef="#ctx0" brushRef="#br0" timeOffset="41828.325">10541 2955 0 0 0,'0'0'871'0'0,"0"0"250"0"0,0 0-215 0 0,0 0-215 0 0,0 0-31 0 0,0 0-31 0 0,0 0-31 0 0,0 0-71 0 0,0 0-89 0 0,0 0-102 0 0,0 0-124 0 0,0 0-74 0 0,0 0-14 0 0,-16-2 53 0 0,-11 0-85 0 0,-8 0 187 0 0,-5-4 2651 0 0,18-1-397 0 0,7 21 2066 0 0,-40 222-4449 0 0,-2 383-33 0 0,-44-199 320 0 0,29 142-107 0 0,71-557-326 0 0,-38 201 271 0 0,8 1 0 0 0,9 2 0 0 0,9 36-275 0 0,57 189 277 0 0,-10-179-251 0 0,73 554 210 0 0,102 99 140 0 0,-181-633-300 0 0,-12 1 1 0 0,-12 48-77 0 0,-1-55 56 0 0,4 18 135 0 0,-14 0 0 0 0,-36 230-191 0 0,-75 152 58 0 0,40-257 37 0 0,-1 171-95 0 0,-29 450 243 0 0,28 130 30 0 0,31-323-130 0 0,20-97 1449 0 0,55-236-778 0 0,-18-465-759 0 0,-2 0 1 0 0,-2 1-1 0 0,-2-1 1 0 0,-2 1-1 0 0,-1 0 1 0 0,-3-1-1 0 0,-3 16-55 0 0,-16-15-1810 0 0,-3-62-7999 0 0,18 9-1200 0 0</inkml:trace>
  <inkml:trace contextRef="#ctx0" brushRef="#br0" timeOffset="43655.908">11265 3839 2160 0 0,'0'0'1477'0'0,"0"0"-370"0"0,0 0-238 0 0,0 0-146 0 0,0 0-172 0 0,0 0-115 0 0,0 0-32 0 0,0 0 68 0 0,0 0 116 0 0,0 0 119 0 0,0 0 151 0 0,-10-14 120 0 0,-5-4-532 0 0,-8-11-2 0 0,2-7 2909 0 0,16 148-4007 0 0,7-77 1437 0 0,1-58 769 0 0,-8-15-309 0 0,-1 51-1792 0 0,62 350 852 0 0,-24 5-138 0 0,-13 242-165 0 0,-6-76 172 0 0,35-61 303 0 0,3 131 636 0 0,-68 92-386 0 0,-12-319-353 0 0,-30 94-372 0 0,33-251 216 0 0,10 2 0 0 0,9 0 0 0 0,12 45-216 0 0,4-111 21 0 0,-8 0 0 0 0,-6 0-1 0 0,-7-1 1 0 0,-17 66-21 0 0,22-181 7 0 0,-24 117 86 0 0,6 2 0 0 0,-1 131-93 0 0,16 534 74 0 0,70-257 61 0 0,-23-302-80 0 0,38 485 31 0 0,-67-688-65 0 0,8 221 58 0 0,-31-201 346 0 0,15-82-317 0 0,-18 18 775 0 0,-117 189-5081 0 0,106-140-3591 0 0,26-59 5646 0 0,-6 8-7124 0 0</inkml:trace>
  <inkml:trace contextRef="#ctx0" brushRef="#br0" timeOffset="44460.266">10972 14187 19428 0 0,'0'0'832'0'0,"0"0"-262"0"0,0 0-361 0 0,0 0-194 0 0,0 0-66 0 0,0 0-42 0 0,0 0 6 0 0,0 0 55 0 0,0 0 68 0 0,0 0 76 0 0,0 0 42 0 0,0 0 12 0 0,0 0 26 0 0,28 12 584 0 0,-15-7-680 0 0,0-1 0 0 0,1 0-1 0 0,-1 0 1 0 0,1-2 0 0 0,-1 1 0 0 0,1-2-1 0 0,0 0 1 0 0,0-1 0 0 0,-1 0-1 0 0,1-1 1 0 0,0 0 0 0 0,0-1-1 0 0,-1-1 1 0 0,1 0 0 0 0,-1-1 0 0 0,0-1-1 0 0,0 0 1 0 0,0 0 0 0 0,-1-1-1 0 0,0-1 1 0 0,0 0 0 0 0,-1-1-1 0 0,1 0 1 0 0,-2 0 0 0 0,1-1-1 0 0,-1-1 1 0 0,-1 0 0 0 0,0 0 0 0 0,0-1-1 0 0,-1 0 1 0 0,0-1 0 0 0,-1 1-1 0 0,0-2 1 0 0,-1 1 0 0 0,0-1-1 0 0,-1 1 1 0 0,-1-1 0 0 0,0-1-1 0 0,-1 1 1 0 0,0-1 0 0 0,-1 1 0 0 0,0-1-1 0 0,-1 0 1 0 0,-1 0 0 0 0,-1-9-96 0 0,3 16-46 0 0,-1 0 0 0 0,-1-1 0 0 0,1 0 0 0 0,-1 1 0 0 0,0-1 0 0 0,-1 1 0 0 0,0-1 0 0 0,0 1 1 0 0,-1-1-1 0 0,1 1 0 0 0,-2 0 0 0 0,1 0 0 0 0,-1 0 0 0 0,0 0 0 0 0,0 0 0 0 0,-1 1 0 0 0,0-1 0 0 0,0 1 1 0 0,-1 0-1 0 0,0 0 0 0 0,0 0 0 0 0,0 1 0 0 0,0 0 0 0 0,-1 0 0 0 0,0 0 0 0 0,0 1 0 0 0,-1 0 1 0 0,1 0-1 0 0,-1 0 0 0 0,0 1 0 0 0,0 0 0 0 0,0 0 0 0 0,0 1 0 0 0,0 0 0 0 0,0 0 0 0 0,-6 0 46 0 0,-2 5-14 0 0,0 0-1 0 0,0 1 1 0 0,1 1 0 0 0,0 0-1 0 0,0 1 1 0 0,0 0-1 0 0,1 1 1 0 0,0 1-1 0 0,0 0 1 0 0,1 1-1 0 0,0 0 1 0 0,0 1 0 0 0,1 0-1 0 0,1 1 1 0 0,0 0-1 0 0,0 1 1 0 0,1 0-1 0 0,0 0 1 0 0,1 1-1 0 0,1 0 1 0 0,0 1-1 0 0,1 0 1 0 0,0 0 0 0 0,1 0-1 0 0,0 0 1 0 0,2 1-1 0 0,-1 0 1 0 0,2 0-1 0 0,0 0 1 0 0,0 9 14 0 0,1-15 24 0 0,0 0 1 0 0,1-1 0 0 0,0 1-1 0 0,0 0 1 0 0,0 0 0 0 0,2 0-1 0 0,-1 0 1 0 0,1 0-1 0 0,0-1 1 0 0,0 1 0 0 0,1-1-1 0 0,1 1 1 0 0,-1-1-1 0 0,1 0 1 0 0,1-1 0 0 0,-1 1-1 0 0,1-1 1 0 0,1 1-1 0 0,-1-1 1 0 0,1-1 0 0 0,0 1-1 0 0,1-1 1 0 0,0 0-1 0 0,0-1 1 0 0,0 0 0 0 0,0 0-1 0 0,1 0 1 0 0,0-1-1 0 0,2 1-24 0 0,7 1 72 0 0,1 0 0 0 0,0-1-1 0 0,1-1 1 0 0,-1 0 0 0 0,1-1-1 0 0,-1-2 1 0 0,1 0 0 0 0,0 0-1 0 0,0-2 1 0 0,0-1 0 0 0,-1 0-1 0 0,10-3-71 0 0,-19 4 33 0 0,0-2 0 0 0,0 1 0 0 0,0-1 0 0 0,0 0 0 0 0,0-1 0 0 0,-1 0 0 0 0,1-1 0 0 0,-1 1 0 0 0,0-2 0 0 0,-1 1 0 0 0,1-1-1 0 0,-1 0 1 0 0,0-1 0 0 0,-1 1 0 0 0,1-1 0 0 0,-1-1 0 0 0,-1 1 0 0 0,1-1 0 0 0,-1 0 0 0 0,-1 0 0 0 0,1-1 0 0 0,-1 1 0 0 0,-1-1 0 0 0,0 0-1 0 0,0-1-32 0 0,2-5-17 0 0,-1 0 0 0 0,0 0 0 0 0,-1 0-1 0 0,-1 0 1 0 0,-1 0 0 0 0,0 0-1 0 0,-1-1 1 0 0,0 1 0 0 0,-1 0-1 0 0,-1-1 1 0 0,-1 1 0 0 0,0 0 0 0 0,-1 0-1 0 0,0 1 1 0 0,-1-1 0 0 0,-1 1-1 0 0,0 0 1 0 0,-1 0 0 0 0,-1 1 0 0 0,0 0-1 0 0,0 0 1 0 0,-2 1 0 0 0,1 0-1 0 0,-2 1 1 0 0,1 0 0 0 0,-1 0-1 0 0,-1 1 1 0 0,0 1 0 0 0,-1 0 0 0 0,1 1-1 0 0,-3-1 18 0 0,7 7-21 0 0,1 0 0 0 0,-1 1 0 0 0,0 0-1 0 0,1 0 1 0 0,-1 1 0 0 0,0 0 0 0 0,0 1 0 0 0,1-1-1 0 0,-1 1 1 0 0,0 1 0 0 0,1-1 0 0 0,-1 1-1 0 0,1 1 1 0 0,0 0 0 0 0,-1 0 0 0 0,1 0 0 0 0,0 1-1 0 0,1-1 1 0 0,-1 2 0 0 0,1-1 0 0 0,0 1-1 0 0,0 0 1 0 0,0 0 0 0 0,1 1 0 0 0,0 0 0 0 0,0-1-1 0 0,0 2 1 0 0,1-1 0 0 0,-1 1 0 0 0,2-1-1 0 0,-1 1 1 0 0,-1 5 21 0 0,0-2 8 0 0,0-1 1 0 0,1 1-1 0 0,0-1 0 0 0,1 1 1 0 0,0 0-1 0 0,0 1 0 0 0,1-1 1 0 0,1 0-1 0 0,0 1 0 0 0,0-1 0 0 0,1 1 1 0 0,0-1-1 0 0,1 0 0 0 0,0 1 1 0 0,1-1-1 0 0,0 1 0 0 0,0-1 0 0 0,1 0 1 0 0,1 0-1 0 0,-1-1 0 0 0,2 1 1 0 0,-1-1-1 0 0,1 1 0 0 0,2 1-8 0 0,3-1 37 0 0,1 0 1 0 0,0-1-1 0 0,0 0 0 0 0,1-1 1 0 0,0 0-1 0 0,0-1 0 0 0,1 0 1 0 0,0-1-1 0 0,0 0 0 0 0,0-1 1 0 0,1-1-1 0 0,0 0 0 0 0,0 0 1 0 0,0-2-1 0 0,0 0 0 0 0,0 0 1 0 0,1-2-1 0 0,-1 0 0 0 0,0 0 0 0 0,0-1 1 0 0,1-1-1 0 0,-1 0 0 0 0,0-1 1 0 0,0-1-1 0 0,-1 0 0 0 0,1-1 1 0 0,-1 0-1 0 0,0-1 0 0 0,0-1 1 0 0,-1 0-1 0 0,1 0 0 0 0,-2-1 1 0 0,1-1-1 0 0,-1 0 0 0 0,0-1 1 0 0,-1 0-1 0 0,0 0 0 0 0,-1-1 0 0 0,0 0 1 0 0,-1-1-1 0 0,0 0 0 0 0,-1 0 1 0 0,0-1-1 0 0,-1 0 0 0 0,0 0 1 0 0,-1 0-1 0 0,-1-1 0 0 0,0 0 1 0 0,-1 0-1 0 0,0 0 0 0 0,0-8-37 0 0,-3 5-4 0 0,0 1-1 0 0,-1-1 0 0 0,-1 0 1 0 0,0 1-1 0 0,-1-1 0 0 0,-1 1 0 0 0,0 0 1 0 0,-2 0-1 0 0,0 0 0 0 0,0 1 1 0 0,-1 0-1 0 0,-1 0 0 0 0,-1 1 1 0 0,0 0-1 0 0,-1 0 0 0 0,0 1 1 0 0,-1 0-1 0 0,0 1 0 0 0,-1 1 1 0 0,-1-1-1 0 0,0 2 0 0 0,0 0 0 0 0,-1 0 1 0 0,0 2-1 0 0,-1-1 0 0 0,0 2 1 0 0,0 0-1 0 0,0 1 0 0 0,-1 0 1 0 0,0 1-1 0 0,0 1 0 0 0,-1 1 1 0 0,1 0-1 0 0,-1 1 0 0 0,1 1 1 0 0,-1 0-1 0 0,-13 2 5 0 0,23 0-17 0 0,0 0 0 0 0,1 1-1 0 0,-1-1 1 0 0,1 2 0 0 0,-1-1 0 0 0,1 0 0 0 0,0 1-1 0 0,0 0 1 0 0,0 1 0 0 0,0-1 0 0 0,1 1 0 0 0,-1 0 0 0 0,1 1-1 0 0,0-1 1 0 0,0 1 0 0 0,1 0 0 0 0,-1 0 0 0 0,1 1-1 0 0,0-1 1 0 0,1 1 0 0 0,-1 0 0 0 0,1 0 0 0 0,0 0-1 0 0,1 0 1 0 0,-1 1 0 0 0,1-1 0 0 0,1 1 0 0 0,-1 0 17 0 0,-1 5-112 0 0,0 1-1 0 0,1 0 1 0 0,0 0 0 0 0,1 0 0 0 0,1-1-1 0 0,0 1 1 0 0,1 0 0 0 0,0 0 0 0 0,1 0-1 0 0,0 0 1 0 0,1 0 0 0 0,0-1 0 0 0,1 1-1 0 0,3 4 113 0 0,54 77-2947 0 0,-11-38-4412 0 0,-20-27-4175 0 0</inkml:trace>
  <inkml:trace contextRef="#ctx0" brushRef="#br0" timeOffset="45882.302">12390 13717 6617 0 0,'0'0'2726'0'0,"0"0"-529"0"0,0 0-466 0 0,0 0-372 0 0,0 0-211 0 0,0 0-154 0 0,0 0-133 0 0,0 0-90 0 0,0 0-119 0 0,0 0-88 0 0,0 0-93 0 0,0 0-91 0 0,8-22-55 0 0,21-64-79 0 0,-22 64-73 0 0,-7 22-78 0 0,0 0-83 0 0,0 0-80 0 0,0 17-467 0 0,-80 419 1153 0 0,57-106-88 0 0,46-340 2078 0 0,2-37-2583 0 0,-2 0 1 0 0,-2-2 0 0 0,-2 0 0 0 0,-2-1 0 0 0,-3-1 0 0 0,-2 0 0 0 0,-2-1 0 0 0,-2 0 0 0 0,-3 0 0 0 0,-2-1-1 0 0,-2 1 1 0 0,-3-2-26 0 0,6 82-14 0 0,1 1-1 0 0,1-1 0 0 0,1-1 0 0 0,1 1 1 0 0,2-1-1 0 0,1-1 0 0 0,0 0 1 0 0,7 8 14 0 0,-16-30-3 0 0,8 20 55 0 0,1-2 0 0 0,0 1-1 0 0,2-2 1 0 0,1 1 0 0 0,0-2 0 0 0,2 0-1 0 0,0-1 1 0 0,1 0 0 0 0,1-2 0 0 0,1 0-1 0 0,0-1 1 0 0,1 0 0 0 0,1-2 0 0 0,0-1-1 0 0,1 0 1 0 0,0-2 0 0 0,1 0-1 0 0,0-2 1 0 0,1 0 0 0 0,0-2 0 0 0,1 0-1 0 0,-1-2 1 0 0,1-1 0 0 0,14 1-52 0 0,-25-3 54 0 0,0 0 0 0 0,0-1 0 0 0,0-1 1 0 0,0 0-1 0 0,0 0 0 0 0,0-2 0 0 0,0 0 0 0 0,0 0 0 0 0,-1-1 1 0 0,1-1-1 0 0,-1 0 0 0 0,0-1 0 0 0,0-1 0 0 0,0 0 1 0 0,-1 0-1 0 0,0-2 0 0 0,0 1 0 0 0,0-1 0 0 0,-1-1 0 0 0,-1 0 1 0 0,1-1-1 0 0,-1 0 0 0 0,-1 0 0 0 0,0-1 0 0 0,-1 0 0 0 0,0-1 1 0 0,0 1-1 0 0,-1-2 0 0 0,-1 1 0 0 0,0-1 0 0 0,-1 0 1 0 0,1-4-55 0 0,-5-17 38 0 0,-2 0 0 0 0,-1 0 0 0 0,-2 0 0 0 0,-1 0 0 0 0,-1 1 1 0 0,-3 0-1 0 0,0 0 0 0 0,-2 1 0 0 0,-1 1 0 0 0,-2-1 0 0 0,-1 2 1 0 0,-1 0-1 0 0,-2 1 0 0 0,-1 1 0 0 0,-1 0 0 0 0,-21-21-38 0 0,26 27 31 0 0,-287-358 625 0 0,298 374-572 0 0,5 6-121 0 0,-1 0 0 0 0,1 0 0 0 0,0 0 0 0 0,0 0 0 0 0,0 0 0 0 0,0 0-1 0 0,0 0 1 0 0,0-1 0 0 0,0 1 0 0 0,0 0 0 0 0,-1-1 0 0 0,1 1 0 0 0,0-1-1 0 0,0 1 1 0 0,0 0 0 0 0,-1-1 0 0 0,1 0 0 0 0,0 1 0 0 0,-1-1 0 0 0,1 0-1 0 0,0 1 1 0 0,-1-1 0 0 0,1 0 0 0 0,-1 1 0 0 0,1-1 0 0 0,-1 0 0 0 0,1 0-1 0 0,-1 0 1 0 0,0 0 0 0 0,1 1 0 0 0,-1-1 0 0 0,0 0 0 0 0,0 0 0 0 0,0 0-1 0 0,0 0 1 0 0,1 0 0 0 0,-1 0 0 0 0,0 0 0 0 0,-1 0 0 0 0,1 1 0 0 0,0-1-1 0 0,0 0 1 0 0,0 0 0 0 0,0 0 0 0 0,-1 0 0 0 0,1 0 0 0 0,0 0 0 0 0,-1 1-1 0 0,1-1 1 0 0,-1 0 0 0 0,1 0 0 0 0,-1 0 0 0 0,1 1 0 0 0,-1-1 0 0 0,0 0-1 0 0,1 1 1 0 0,-1-1 0 0 0,0 1 0 0 0,1-1 0 0 0,-1 1 0 0 0,0-1 0 0 0,0 1-1 0 0,0-1 1 0 0,1 1 0 0 0,-1-1 0 0 0,-1 1 37 0 0,37 0-1837 0 0,14 0-1282 0 0,-16 1-1784 0 0,0 2-6456 0 0</inkml:trace>
  <inkml:trace contextRef="#ctx0" brushRef="#br0" timeOffset="47280.18">10448 4204 0 0 0,'0'0'1483'0'0,"0"0"-501"0"0,0 0-413 0 0,0 0-278 0 0,0 0-166 0 0,0 0-60 0 0,0 0-30 0 0,0 0-12 0 0,0 0 21 0 0,0 0 54 0 0,0 0 132 0 0,-7 5 275 0 0,-21 11 390 0 0,21-12 460 0 0,7-4 429 0 0,0 0 308 0 0,0 0 161 0 0,0 0-41 0 0,2-3 1676 0 0,11-15-3037 0 0,6-13-764 0 0,1 1-1 0 0,1 2 1 0 0,1 0-1 0 0,2 1 1 0 0,1 1 0 0 0,1 2-1 0 0,1 0 1 0 0,1 2-1 0 0,1 1 1 0 0,29-16-87 0 0,-53 35-72 0 0,-1 1 0 0 0,1 0 0 0 0,-1 0 0 0 0,1 0 1 0 0,0 0-1 0 0,-1 1 0 0 0,1 0 0 0 0,0 0 0 0 0,-1 0 0 0 0,1 0 1 0 0,0 1-1 0 0,-1 0 0 0 0,1 0 0 0 0,0 0 0 0 0,-1 0 0 0 0,1 1 1 0 0,-1 0-1 0 0,0 0 0 0 0,0 0 0 0 0,0 0 0 0 0,0 1 0 0 0,0 0 0 0 0,0-1 1 0 0,0 2-1 0 0,-1-1 0 0 0,0 0 0 0 0,1 1 0 0 0,-1-1 0 0 0,-1 1 1 0 0,1 0-1 0 0,0 0 0 0 0,-1 0 0 0 0,0 0 0 0 0,0 0 0 0 0,0 1 1 0 0,0-1-1 0 0,-1 1 0 0 0,0-1 0 0 0,0 1 72 0 0,17 23 195 0 0,3 1-109 0 0,1-2 0 0 0,2 0 0 0 0,0-1 0 0 0,2-1 1 0 0,1-1-1 0 0,1-2 0 0 0,1-1 0 0 0,0-1 0 0 0,2-1 1 0 0,0-2-1 0 0,11 3-86 0 0,-24-13 120 0 0,-1-1 0 0 0,1-1 0 0 0,1-1 1 0 0,-1-1-1 0 0,1 0 0 0 0,-1-1 0 0 0,1-1 1 0 0,0-1-1 0 0,0-1 0 0 0,-1 0 0 0 0,1-2 1 0 0,-1 0-1 0 0,1-1 0 0 0,-1 0 0 0 0,0-2 1 0 0,-1 0-1 0 0,1-1 0 0 0,-1-1 0 0 0,0 0 0 0 0,-1-2 1 0 0,0 1-1 0 0,-1-2 0 0 0,0 0 0 0 0,0-1 1 0 0,0-2-121 0 0,6-2 153 0 0,-2-2-1 0 0,0 0 1 0 0,-1 0 0 0 0,0-2 0 0 0,-2 0 0 0 0,0-2 0 0 0,-2 1 0 0 0,0-2 0 0 0,-1 1 0 0 0,-2-2-1 0 0,1-3-152 0 0,-12 28-61 0 0,0-1-1 0 0,1 1 0 0 0,-1 0 1 0 0,0 0-1 0 0,0-1 0 0 0,1 1 1 0 0,-1 0-1 0 0,0-1 0 0 0,1 1 1 0 0,-1 0-1 0 0,1-1 1 0 0,-1 1-1 0 0,1-1 0 0 0,-1 1 1 0 0,1-1-1 0 0,-1 1 0 0 0,1-1 1 0 0,-1 1-1 0 0,1-1 0 0 0,0 0 1 0 0,-1 1-1 0 0,1-1 0 0 0,0 0 1 0 0,-1 1-1 0 0,1-1 0 0 0,0 0 1 0 0,-1 0-1 0 0,1 0 0 0 0,0 1 1 0 0,0-1-1 0 0,-1 0 0 0 0,1 0 1 0 0,0 0-1 0 0,0 0 0 0 0,-1 0 1 0 0,1-1-1 0 0,0 1 0 0 0,-1 0 1 0 0,1 0-1 0 0,0 0 0 0 0,0-1 1 0 0,-1 1-1 0 0,1 0 1 0 0,0-1-1 0 0,-1 1 0 0 0,1 0 1 0 0,-1-1-1 0 0,1 1 0 0 0,0-1 1 0 0,-1 1-1 0 0,1-1 0 0 0,-1 1 1 0 0,1-1-1 0 0,-1 0 0 0 0,0 1 1 0 0,1-1-1 0 0,-1 0 0 0 0,0 1 1 0 0,1-1-1 0 0,-1 0 0 0 0,0 1 1 0 0,1-2 61 0 0,11 22 444 0 0,6 2-347 0 0,-1-1-1 0 0,2 0 1 0 0,1-2-1 0 0,1 0 1 0 0,0-2-1 0 0,1 0 0 0 0,1-1 1 0 0,0-1-1 0 0,1-2 1 0 0,1 0-1 0 0,0-2 1 0 0,1 0-1 0 0,0-2 0 0 0,0-1 1 0 0,1-1-1 0 0,0-1 1 0 0,1-1-1 0 0,-1-2 1 0 0,1-1-1 0 0,-1 0 1 0 0,1-3-1 0 0,0 0 0 0 0,-1-2 1 0 0,1 0-1 0 0,-1-2 1 0 0,0-2-1 0 0,0 0 1 0 0,-1-1-1 0 0,0-2 0 0 0,0-1 1 0 0,-1-1-1 0 0,2-2-96 0 0,181-145 570 0 0,-201 156-657 0 0,0 0 0 0 0,0 1 0 0 0,1 0 1 0 0,-1 0-1 0 0,0 1 0 0 0,1 0 0 0 0,-1 0 1 0 0,1 1-1 0 0,-1 0 0 0 0,1 0 0 0 0,-1 0 1 0 0,1 1-1 0 0,-1 1 0 0 0,1-1 0 0 0,-1 1 1 0 0,0 0-1 0 0,0 1 0 0 0,0 0 0 0 0,0 0 0 0 0,0 0 1 0 0,-1 1-1 0 0,1 0 0 0 0,-1 0 0 0 0,0 1 1 0 0,0 0-1 0 0,-1 0 0 0 0,0 0 0 0 0,1 1 1 0 0,1 2 86 0 0,20 33-4536 0 0,-14 2-4012 0 0,-13-34 196 0 0</inkml:trace>
  <inkml:trace contextRef="#ctx0" brushRef="#br0" timeOffset="49185.026">13558 2848 984 0 0,'0'0'2831'0'0,"0"0"-1605"0"0,0 0-556 0 0,0 0-198 0 0,0 0-167 0 0,0 0-152 0 0,0 0-134 0 0,0 0-83 0 0,0 0-35 0 0,0 0-1 0 0,0 0 19 0 0,0 0 20 0 0,0 0 23 0 0,-4-1 5 0 0,4 0 60 0 0,0 1 0 0 0,1 0 0 0 0,-1 0 0 0 0,1 0 0 0 0,-1 0 1 0 0,0 0-1 0 0,1-1 0 0 0,-1 1 0 0 0,0 0 0 0 0,1 0 0 0 0,-1 0 0 0 0,0-1 0 0 0,1 1 0 0 0,-1 0 0 0 0,0-1 0 0 0,0 1 0 0 0,1 0 1 0 0,-1-1-1 0 0,0 1 0 0 0,0 0 0 0 0,1-1 0 0 0,-1 1 0 0 0,0 0 0 0 0,0-1 0 0 0,0 1 0 0 0,0-1 0 0 0,0 1 0 0 0,0 0 0 0 0,0-1 1 0 0,0 1-1 0 0,0-1 0 0 0,0 1 0 0 0,0-1 0 0 0,0 1 0 0 0,0 0 0 0 0,0-1 0 0 0,0 1-27 0 0,47-9 1208 0 0,-30-11 920 0 0,-14 2 2283 0 0,-3 18-3949 0 0,0 0-126 0 0,0 0-93 0 0,0 0-42 0 0,0 0-15 0 0,0 0 21 0 0,0 0 25 0 0,0 0 25 0 0,0 0 26 0 0,0 0 9 0 0,0 0 24 0 0,0 0 37 0 0,0 0 13 0 0,0 0-14 0 0,0 0-55 0 0,0 0-83 0 0,0 0-74 0 0,0 0-84 0 0,0 0-86 0 0,0 0-83 0 0,0 0-106 0 0,0 0-64 0 0,0 0-57 0 0,0 0-33 0 0,0 0 12 0 0,0 0 31 0 0,0 0 89 0 0,0 0 94 0 0,0 0 86 0 0,0 0 87 0 0,0 0 70 0 0,0 0 66 0 0,0 0 67 0 0,0 0 55 0 0,40 6 6 0 0,110-1 1237 0 0,-149-5-1182 0 0,-1 0 79 0 0,0 0 44 0 0,0 0 11 0 0,0 0-36 0 0,0 0-70 0 0,0 0-85 0 0,0 0-84 0 0,77 134-2428 0 0,-51-66 2205 0 0,-2 2 1 0 0,-4 0 0 0 0,-3 1-1 0 0,-3 1 1 0 0,-3 1 0 0 0,-3 0-1 0 0,-4 0 1 0 0,-2 1-1 0 0,-4-1 1 0 0,-3 3 18 0 0,4 88 9 0 0,-30 954 48 0 0,-22 254 94 0 0,-18-106 903 0 0,43 843-453 0 0,-7-385 590 0 0,107-15-537 0 0,-36-561 184 0 0,-29-961-474 0 0,-8 0 1 0 0,-8 0-1 0 0,-29 154-364 0 0,-92 322 1033 0 0,106-568-915 0 0,5 1 1 0 0,3 0-1 0 0,5 1 0 0 0,4 1 0 0 0,5-1 0 0 0,3 1 0 0 0,5 0 1 0 0,5 1-119 0 0,89 338 346 0 0,-93-588-1799 0 0,-10-131-2829 0 0,0 95-4482 0 0,1 102-2783 0 0</inkml:trace>
  <inkml:trace contextRef="#ctx0" brushRef="#br0" timeOffset="50304.164">13961 2774 7842 0 0,'0'0'4326'0'0,"0"0"-2748"0"0,0 0-661 0 0,0 0-133 0 0,0 0-200 0 0,0 0-178 0 0,0 0-154 0 0,0 0-36 0 0,0 0 31 0 0,0 0 55 0 0,0 0 29 0 0,0 0 25 0 0,-16-11 11 0 0,-52-33 8 0 0,52 33 38 0 0,168 9 2393 0 0,109 2-2990 0 0,519-5 416 0 0,141 8-75 0 0,-775 5-151 0 0,1285 48 322 0 0,384-86 929 0 0,-648 9-687 0 0,352 6 410 0 0,-1242-1-742 0 0,136-46 383 0 0,-402 59-661 0 0,0 1 0 0 0,0 1 0 0 0,1 0 0 0 0,-1 0 0 0 0,0 1 0 0 0,1 1 0 0 0,-1-1 0 0 0,0 2 0 0 0,0 0 0 0 0,1 0 0 0 0,-1 1 0 0 0,9 4 40 0 0,-19-7 23 0 0,-26 42-5751 0 0,11-27 1199 0 0,5-1-5751 0 0</inkml:trace>
  <inkml:trace contextRef="#ctx0" brushRef="#br0" timeOffset="70019.345">8275 11883 336 0 0,'0'0'608'0'0,"10"-194"-280"0"0,-1 77-64 0 0,6-1-160 0 0,1 0-144 0 0,-5 33-416 0 0,-3 26-688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42:09.506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  <inkml:brush xml:id="br2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1444 614 2280 0 0,'0'0'1149'0'0,"0"0"19"0"0,0 0 11 0 0,0 0-47 0 0,0 0-62 0 0,0 0-1 0 0,0 0 65 0 0,0 0 43 0 0,0 0-55 0 0,0 0-103 0 0,0 0-120 0 0,5-24-210 0 0,15-71-265 0 0,-15 71-309 0 0,-5 24-319 0 0,0 0-239 0 0,0 26-2119 0 0,-12 146 2663 0 0,8 0 0 0 0,7 0 0 0 0,8-1 0 0 0,8 1-1 0 0,11 23-100 0 0,7-64 311 0 0,-55-211 6684 0 0,4-4-3557 0 0,-29-325-3646 0 0,43 400 403 0 0,-6-47-227 0 0,2 1 0 0 0,3-1 0 0 0,2 0 0 0 0,3 0 0 0 0,2 1 0 0 0,3 0 0 0 0,5-12 32 0 0,-9 51-50 0 0,2 1 1 0 0,0 0-1 0 0,0 0 1 0 0,2 1-1 0 0,0 0 1 0 0,0 1-1 0 0,1 0 1 0 0,1 0-1 0 0,0 1 1 0 0,1 0-1 0 0,0 1 1 0 0,1 1-1 0 0,0 0 1 0 0,0 0-1 0 0,1 2 1 0 0,1-1-1 0 0,-1 2 1 0 0,1 0-1 0 0,1 1 1 0 0,-1 0-1 0 0,12-2 50 0 0,19-4-122 0 0,0 1-1 0 0,1 3 1 0 0,0 2 0 0 0,0 1-1 0 0,1 3 1 0 0,45 4 122 0 0,-64 0-93 0 0,0 0 0 0 0,0 3 0 0 0,0 0-1 0 0,0 2 1 0 0,-1 1 0 0 0,0 1 0 0 0,0 1 0 0 0,-1 2 0 0 0,0 0 0 0 0,-1 2-1 0 0,-1 1 1 0 0,0 1 0 0 0,-1 1 0 0 0,-1 2 0 0 0,-1 0 0 0 0,0 1 0 0 0,-2 1-1 0 0,0 1 1 0 0,-1 1 0 0 0,-2 0 0 0 0,0 1 0 0 0,-2 1 0 0 0,0 1 0 0 0,-2 0-1 0 0,8 22 94 0 0,-18-38 9 0 0,-1-1-1 0 0,0 0 0 0 0,-1 1 0 0 0,0-1 1 0 0,0 1-1 0 0,-1 0 0 0 0,0-1 0 0 0,-1 1 1 0 0,0-1-1 0 0,0 1 0 0 0,-1-1 0 0 0,0 1 1 0 0,-1-1-1 0 0,0 0 0 0 0,0 0 0 0 0,-1 0 1 0 0,-1-1-1 0 0,1 1 0 0 0,-1-1 0 0 0,-1 0 1 0 0,1 0-1 0 0,-1-1 0 0 0,-1 0 1 0 0,1 0-1 0 0,-1 0 0 0 0,0-1 0 0 0,-1 0 1 0 0,0 0-1 0 0,0-1 0 0 0,0 0 0 0 0,0 0 1 0 0,-9 3-9 0 0,-60 28 142 0 0,-1-4 0 0 0,-1-2 0 0 0,-2-5 1 0 0,-1-3-1 0 0,-1-3 0 0 0,0-4 0 0 0,-2-4 1 0 0,1-3-1 0 0,-2-4-142 0 0,74-4 354 0 0,12 1-407 0 0,1-1 0 0 0,-1 1 1 0 0,0-1-1 0 0,0 1 1 0 0,1 0-1 0 0,-1-1 0 0 0,0 1 1 0 0,0-1-1 0 0,0 1 1 0 0,0 0-1 0 0,0-1 0 0 0,0 1 1 0 0,0 0-1 0 0,0-1 0 0 0,0 1 1 0 0,0-1-1 0 0,0 1 1 0 0,0 0-1 0 0,-1-1 0 0 0,1 1 1 0 0,0-1-1 0 0,0 1 1 0 0,-1-1-1 0 0,1 1 0 0 0,0-1 1 0 0,-1 1-1 0 0,1-1 1 0 0,0 1-1 0 0,-1-1 0 0 0,1 1 1 0 0,-1-1-1 0 0,1 1 1 0 0,-1-1-1 0 0,1 0 0 0 0,-1 1 1 0 0,1-1-1 0 0,-1 0 0 0 0,1 0 1 0 0,-1 1-1 0 0,1-1 1 0 0,-1 0-1 0 0,0 0 0 0 0,1 0 1 0 0,-1 0-1 0 0,1 1 1 0 0,-1-1-1 0 0,0 0 0 0 0,1 0 1 0 0,-1 0-1 0 0,1 0 1 0 0,-1-1-1 0 0,0 1 53 0 0,367 294-68 0 0,74 76 600 0 0,-431-365-304 0 0,51 23 2417 0 0,-59-28-1710 0 0,-1 0-49 0 0,0 0-124 0 0,-39-61 107 0 0,-9 33-3810 0 0,33 31-1433 0 0,5 12-3795 0 0,9-9 680 0 0</inkml:trace>
  <inkml:trace contextRef="#ctx0" brushRef="#br0" timeOffset="2790.494">7058 974 13347 0 0,'0'0'1900'0'0,"0"0"-186"0"0,0 0-282 0 0,0 0-400 0 0,0 0-349 0 0,0 0-243 0 0,0 0-148 0 0,0 0-74 0 0,0 0-27 0 0,0 0-25 0 0,0 0-26 0 0,0 0-14 0 0,-3-20-21 0 0,-10-62-14 0 0,143 160-441 0 0,-85-58 405 0 0,411 215 46 0 0,-415-210-122 0 0,-1 3 0 0 0,-1 1-1 0 0,-2 2 1 0 0,-1 1 0 0 0,-2 2-1 0 0,-1 2 1 0 0,-1 1 0 0 0,-3 1-1 0 0,13 22 22 0 0,-39-57 34 0 0,0 0 0 0 0,0 0 0 0 0,0 0 0 0 0,-1 1 1 0 0,1-1-1 0 0,-1 1 0 0 0,0 0 0 0 0,0 0 0 0 0,0 0 0 0 0,-1 0 0 0 0,1 0 0 0 0,-1 0 0 0 0,0 0 0 0 0,0 1 0 0 0,-1-1 0 0 0,1 0 0 0 0,-1 0 0 0 0,0 1 0 0 0,0-1 0 0 0,0 0 1 0 0,-1 1-1 0 0,1-1 0 0 0,-1 0 0 0 0,0 1 0 0 0,0-1 0 0 0,-1 0 0 0 0,1 0 0 0 0,-1 0 0 0 0,0 0 0 0 0,0-1 0 0 0,0 1 0 0 0,-1 0 0 0 0,1-1 0 0 0,-1 1 0 0 0,0-1 0 0 0,0 0 1 0 0,-3 2-35 0 0,-31 15 338 0 0,-2-2 1 0 0,0-2 0 0 0,-1-1 0 0 0,-1-3 0 0 0,0-1 0 0 0,-29 3-339 0 0,-52 16 182 0 0,58-14-172 0 0,1 3 1 0 0,1 2 0 0 0,1 3 0 0 0,1 3 0 0 0,1 2-1 0 0,2 3 1 0 0,0 2 0 0 0,3 2 0 0 0,1 3 0 0 0,-1 5-11 0 0,46-38-153 0 0,1 0 1 0 0,1 0 0 0 0,-1 0 0 0 0,1 1-1 0 0,0 0 1 0 0,0 0 0 0 0,1 0-1 0 0,0 1 1 0 0,0 0 0 0 0,1 0 0 0 0,0 0-1 0 0,1 0 1 0 0,-1 1 0 0 0,2-1-1 0 0,-1 1 1 0 0,1 0 0 0 0,0 0 0 0 0,1 0-1 0 0,0 0 1 0 0,1 0 0 0 0,0 6 152 0 0,41 31-6911 0 0,-35-42 4754 0 0,10 6-8163 0 0</inkml:trace>
  <inkml:trace contextRef="#ctx0" brushRef="#br0" timeOffset="996.668">3297 1629 7154 0 0,'0'0'1481'0'0,"0"0"-158"0"0,0 0-201 0 0,0 0-167 0 0,0 0-153 0 0,0 0-165 0 0,0 0-131 0 0,0 0-19 0 0,0 0-13 0 0,0 0-81 0 0,0 0-140 0 0,0 0-221 0 0,0 0-249 0 0,-2-8-239 0 0,1 0 470 0 0,-4-13-750 0 0,3 57 444 0 0,2-5 610 0 0,23 255 741 0 0,-14-275 4934 0 0,3-23-3888 0 0,12-41-2926 0 0,-15 33 1295 0 0,5-8-505 0 0,0 1 1 0 0,2 1-1 0 0,0 0 0 0 0,2 1 1 0 0,1 1-1 0 0,1 1 1 0 0,1 1-1 0 0,1 0 1 0 0,1 2-1 0 0,16-11 31 0 0,-37 29-51 0 0,0 0 1 0 0,0 0-1 0 0,0 1 0 0 0,0-1 1 0 0,0 0-1 0 0,0 1 0 0 0,1 0 0 0 0,-1-1 1 0 0,1 1-1 0 0,-1 0 0 0 0,1 0 0 0 0,-1 0 1 0 0,1 1-1 0 0,-1-1 0 0 0,1 1 1 0 0,0-1-1 0 0,-1 1 0 0 0,1 0 0 0 0,0 0 1 0 0,-1 0-1 0 0,1 0 0 0 0,0 1 0 0 0,-1-1 1 0 0,1 1-1 0 0,0-1 0 0 0,-1 1 1 0 0,1 0-1 0 0,-1 0 0 0 0,1 0 0 0 0,-1 1 1 0 0,0-1-1 0 0,1 0 0 0 0,-1 1 0 0 0,0 0 1 0 0,0-1-1 0 0,0 1 0 0 0,0 0 0 0 0,0 0 1 0 0,0 0-1 0 0,-1 0 0 0 0,1 0 1 0 0,-1 1-1 0 0,1-1 0 0 0,-1 0 0 0 0,0 1 1 0 0,0-1-1 0 0,0 1 0 0 0,0-1 0 0 0,-1 1 1 0 0,1 0-1 0 0,-1-1 0 0 0,1 3 51 0 0,49 256-200 0 0,-46-247-27 0 0,-4-13 284 0 0,-1 1 1 0 0,1-1-1 0 0,0 1 0 0 0,0-1 0 0 0,0 1 0 0 0,0 0 1 0 0,0-1-1 0 0,0 1 0 0 0,0-1 0 0 0,0 1 0 0 0,0-1 0 0 0,1 1 1 0 0,-1-1-1 0 0,1 1 0 0 0,-1-1 0 0 0,1 1 0 0 0,0-1 1 0 0,0 1-1 0 0,-1-1 0 0 0,1 0 0 0 0,0 1 0 0 0,0-1 1 0 0,0 0-1 0 0,0 0 0 0 0,1 0 0 0 0,-1 0 0 0 0,0 0 0 0 0,0 0 1 0 0,1 0-1 0 0,-1 0 0 0 0,0 0 0 0 0,1-1 0 0 0,-1 1 1 0 0,1-1-1 0 0,-1 1 0 0 0,1-1 0 0 0,-1 1 0 0 0,1-1 1 0 0,-1 0-1 0 0,1 0 0 0 0,-1 0 0 0 0,1 1 0 0 0,0-2 0 0 0,-1 1 1 0 0,1 0-1 0 0,-1 0 0 0 0,1 0 0 0 0,-1-1 0 0 0,1 1 1 0 0,-1-1-1 0 0,1 1 0 0 0,-1-1 0 0 0,1 0 0 0 0,-1 1 1 0 0,0-1-1 0 0,1 0 0 0 0,-1 0-57 0 0,27-28 43 0 0,-2-1 0 0 0,-2-1-1 0 0,0-1 1 0 0,-2-1 0 0 0,-2-1 0 0 0,-1-1 0 0 0,-2 0 0 0 0,5-16-43 0 0,-1 17 32 0 0,3-10-72 0 0,-18 87-2932 0 0,0-11 3015 0 0,-2 25-11 0 0,35 208 465 0 0,-36-258-523 0 0,-1 0-1 0 0,1 0 0 0 0,0 0 0 0 0,1-1 0 0 0,0 0 1 0 0,0 1-1 0 0,0-1 0 0 0,1-1 0 0 0,-1 1 0 0 0,2-1 0 0 0,-1 1 1 0 0,0-1-1 0 0,1-1 0 0 0,0 1 0 0 0,0-1 0 0 0,0 0 1 0 0,1-1-1 0 0,0 1 0 0 0,0-1 27 0 0,58 9-5188 0 0,-48-12 274 0 0,-5 0-4927 0 0</inkml:trace>
  <inkml:trace contextRef="#ctx0" brushRef="#br0" timeOffset="1685.189">5100 862 11682 0 0,'0'0'1761'0'0,"0"0"-186"0"0,0 0-235 0 0,0 0-458 0 0,0 0-368 0 0,0 0-220 0 0,0 0-158 0 0,0 0-85 0 0,0 0-67 0 0,0 0-88 0 0,0 0-67 0 0,0 0-57 0 0,0 0-6 0 0,-4-16 25 0 0,-12-43-7 0 0,14 59 195 0 0,1-1 1 0 0,0 1-1 0 0,-1 0 1 0 0,1 1-1 0 0,-1-1 1 0 0,1 0-1 0 0,0 0 1 0 0,-1 1-1 0 0,1-1 1 0 0,-1 0-1 0 0,1 1 1 0 0,0-1-1 0 0,0 1 1 0 0,-1 0-1 0 0,1 0 1 0 0,0-1-1 0 0,0 1 1 0 0,0 0-1 0 0,0 0 1 0 0,0 0-1 0 0,0 0 1 0 0,0 0-1 0 0,0 0 1 0 0,0 0-1 0 0,0 0 1 0 0,0 1-1 0 0,1-1 1 0 0,-1 0-1 0 0,1 0 1 0 0,-1 1-1 0 0,1-1 1 0 0,-1 0-1 0 0,1 1 1 0 0,0-1-1 0 0,-1 1 1 0 0,1-1-1 0 0,0 0 1 0 0,0 1 20 0 0,0-1-13 0 0,-11 32 76 0 0,1 0 0 0 0,3 1-1 0 0,0-1 1 0 0,2 1 0 0 0,2 0 0 0 0,1 1 0 0 0,1-1 0 0 0,2 0 0 0 0,6 35-63 0 0,-6-48-18 0 0,64 697 602 0 0,-21 126-5 0 0,-30-502-471 0 0,-16-339 33 0 0,0 0 1 0 0,0-1-1 0 0,0 1 0 0 0,0 0 1 0 0,-1-1-1 0 0,1 1 0 0 0,-1-1 1 0 0,1 0-1 0 0,-1 0 1 0 0,0 0-1 0 0,0 0 0 0 0,0 0 1 0 0,0-1-1 0 0,0 1 0 0 0,0-1 1 0 0,-1 0-1 0 0,1 0 0 0 0,0 0 1 0 0,-1 0-1 0 0,1 0 1 0 0,-1-1-1 0 0,1 0 0 0 0,0 0 1 0 0,-1 0-1 0 0,1 0 0 0 0,-1 0 1 0 0,1-1-1 0 0,-1 1 1 0 0,1-1-1 0 0,-2 0-141 0 0,-2 1 118 0 0,-19-4 48 0 0,1-1-1 0 0,0-1 0 0 0,1 0 0 0 0,0-2 0 0 0,0-1 0 0 0,0-1 0 0 0,1-1 1 0 0,1-1-1 0 0,0-1 0 0 0,0-1 0 0 0,2-1 0 0 0,-19-17-165 0 0,28 25 11 0 0,1 0 0 0 0,0 0 0 0 0,1-1-1 0 0,0 0 1 0 0,0-1 0 0 0,1 0 0 0 0,0 0 0 0 0,0-1-1 0 0,1 0 1 0 0,0-1 0 0 0,1 1 0 0 0,1-1 0 0 0,-1 0-1 0 0,2-1 1 0 0,-1 1 0 0 0,1-1 0 0 0,1 0 0 0 0,1 0-1 0 0,-1 0 1 0 0,1-11-11 0 0,5 15-102 0 0,1 1-1 0 0,0 0 0 0 0,1 0 1 0 0,-1 0-1 0 0,1 0 1 0 0,1 1-1 0 0,-1 0 0 0 0,1 0 1 0 0,1 0-1 0 0,-1 1 0 0 0,1 0 1 0 0,-1 0-1 0 0,1 0 1 0 0,1 1-1 0 0,0 0 103 0 0,7-6-241 0 0,158-95-3587 0 0,-112 75-203 0 0,0 6-3437 0 0,-46 19-66 0 0</inkml:trace>
  <inkml:trace contextRef="#ctx0" brushRef="#br0" timeOffset="1984.069">4820 2031 19140 0 0,'0'0'718'0'0,"0"0"-36"0"0,0 0-183 0 0,0 0-444 0 0,0 0-434 0 0,0 0-217 0 0,0 0-21 0 0,0 0 178 0 0,0 0 260 0 0,0 0 152 0 0,0 0 53 0 0,0 0 44 0 0,0 0 70 0 0,19 3 62 0 0,140 32 587 0 0,-126-24-588 0 0,1-1-1 0 0,0-2 1 0 0,0-1-1 0 0,1-2 1 0 0,0-1-1 0 0,0-2 1 0 0,0-2-1 0 0,0-1 1 0 0,5-2-201 0 0,-36 2 60 0 0,0 1 0 0 0,0-2 0 0 0,0 1 0 0 0,0 0 0 0 0,-1-1 1 0 0,1 0-1 0 0,0 0 0 0 0,-1 0 0 0 0,1 0 0 0 0,-1 0 0 0 0,1-1 0 0 0,-1 0 1 0 0,0 0-1 0 0,0 0 0 0 0,0 0 0 0 0,-1 0 0 0 0,1 0 0 0 0,-1-1 1 0 0,0 1-1 0 0,0-1 0 0 0,0 1 0 0 0,0-1 0 0 0,-1 0 0 0 0,1 0 0 0 0,-1 0 1 0 0,0 0-1 0 0,0 0 0 0 0,0 0 0 0 0,-1 0 0 0 0,1 0 0 0 0,-1-1 0 0 0,0 1 1 0 0,-1 0-1 0 0,1-1-60 0 0,-17-38-1775 0 0,-24 13-3319 0 0,23 27-1735 0 0,13 3 2014 0 0,1 0-606 0 0</inkml:trace>
  <inkml:trace contextRef="#ctx0" brushRef="#br0" timeOffset="13341.965">25591 266 12267 0 0,'0'0'4643'0'0,"0"0"-2457"0"0,0 0-1106 0 0,0 0-649 0 0,0 0-515 0 0,0 0-347 0 0,0 0-180 0 0,0 0 26 0 0,0 0 177 0 0,0 0 168 0 0,0 0 120 0 0,0 0 80 0 0,0 0 72 0 0,18 24 63 0 0,55 84 23 0 0,-38 18 156 0 0,1 240 251 0 0,-29-239-461 0 0,6-1 0 0 0,6 0 0 0 0,12 31-64 0 0,-21-94 280 0 0,-10-62 32 0 0,-280-56 1410 0 0,223 45-1767 0 0,0 3 0 0 0,0 2 1 0 0,-1 3-1 0 0,1 2 0 0 0,-50 7 45 0 0,102-7-61 0 0,1 1 0 0 0,-1-1 0 0 0,1 1 0 0 0,0 0 0 0 0,-1 0 0 0 0,1 0 0 0 0,0 0 0 0 0,0 1 0 0 0,0 0 0 0 0,0 0 0 0 0,0 0 0 0 0,0 0 0 0 0,0 1 0 0 0,0-1 0 0 0,1 1 0 0 0,0 0 0 0 0,-1 0 0 0 0,1 0 0 0 0,0 0 0 0 0,1 1 0 0 0,-1-1 0 0 0,0 1 0 0 0,1 0 0 0 0,0 0 0 0 0,0 0 0 0 0,0 0 0 0 0,0 0 0 0 0,1 0 0 0 0,0 0-1 0 0,0 1 1 0 0,0-1 0 0 0,0 1 0 0 0,1-1 0 0 0,-1 0 0 0 0,1 1 0 0 0,0-1 0 0 0,0 1 0 0 0,1-1 0 0 0,0 1 0 0 0,0 2 61 0 0,6 2 57 0 0,0-1 0 0 0,1 0-1 0 0,0-1 1 0 0,0 1-1 0 0,0-1 1 0 0,1-1 0 0 0,0 0-1 0 0,1 0 1 0 0,-1-1 0 0 0,1 0-1 0 0,0 0 1 0 0,0-1-1 0 0,1-1 1 0 0,-1 0 0 0 0,1 0-1 0 0,-1-1 1 0 0,1 0-1 0 0,0-1 1 0 0,0 0 0 0 0,4-1-57 0 0,28 7 180 0 0,1-2 1 0 0,-1-2 0 0 0,1-2 0 0 0,0-1-1 0 0,-1-3 1 0 0,1-1 0 0 0,-1-3 0 0 0,0-1 0 0 0,-1-2-1 0 0,0-2 1 0 0,29-13-181 0 0,-66 23 108 0 0,0-1 0 0 0,-1 1 0 0 0,1-1 0 0 0,-1 0 0 0 0,1 0-1 0 0,-1-1 1 0 0,0 1 0 0 0,0-1 0 0 0,0 0 0 0 0,-1 0 0 0 0,0 0 0 0 0,1-1 0 0 0,-1 1 0 0 0,-1-1 0 0 0,1 0-1 0 0,-1 0 1 0 0,0 0 0 0 0,0 0 0 0 0,0 0-108 0 0,3-37-3413 0 0,-3 48 3260 0 0,0-1 0 0 0,0 0 0 0 0,0 0 0 0 0,1 0 0 0 0,0 0 0 0 0,-1 0 0 0 0,2-1 0 0 0,-1 1 0 0 0,1-1 0 0 0,-1 0 0 0 0,1 0 0 0 0,0 0 0 0 0,0-1 0 0 0,1 1 0 0 0,-1-1 0 0 0,1 0 0 0 0,0 0 0 0 0,0-1 0 0 0,0 1 0 0 0,0-1-1 0 0,0 0 1 0 0,4 1 153 0 0,43 18-6783 0 0,-43-18 3880 0 0,6 2-4775 0 0</inkml:trace>
  <inkml:trace contextRef="#ctx0" brushRef="#br0" timeOffset="13966.129">26515 1623 21701 0 0,'0'0'817'0'0,"0"0"-175"0"0,0 0-280 0 0,0 0-211 0 0,0 0-124 0 0,0 0-55 0 0,0 0 18 0 0,0 0 86 0 0,0 0 88 0 0,0 0 84 0 0,0 0 23 0 0,0 0-9 0 0,0 0-58 0 0,9-8-79 0 0,2-1-155 0 0,-1-1 0 0 0,1-1 0 0 0,-2 0 0 0 0,0 0 1 0 0,0 0-1 0 0,-1-1 0 0 0,0-1 0 0 0,-1 1 0 0 0,-1-1 0 0 0,0-1 0 0 0,0 1 0 0 0,2-12 30 0 0,-5 15-85 0 0,-1 0-1 0 0,0 0 1 0 0,-1 0 0 0 0,0-1-1 0 0,-1 1 1 0 0,0 0 0 0 0,0 0-1 0 0,-1 0 1 0 0,0-1-1 0 0,-1 1 1 0 0,0 0 0 0 0,-1 0-1 0 0,0 1 1 0 0,-1-1-1 0 0,1 1 1 0 0,-2-1 0 0 0,1 1-1 0 0,-2 0 1 0 0,1 1 0 0 0,-1-1-1 0 0,0 1 1 0 0,-1 0-1 0 0,0 1 1 0 0,0 0 0 0 0,0 0-1 0 0,-1 0 1 0 0,0 1-1 0 0,-1 0 1 0 0,1 0 0 0 0,-1 1-1 0 0,0 0 1 0 0,-1 1 0 0 0,1 0-1 0 0,-1 1 1 0 0,1 0-1 0 0,-1 0 1 0 0,0 1 0 0 0,0 0-1 0 0,-4 0 86 0 0,3 0-25 0 0,-1 1-1 0 0,1 0 0 0 0,0 1 1 0 0,-1 0-1 0 0,1 0 1 0 0,0 1-1 0 0,0 1 1 0 0,0 0-1 0 0,0 1 0 0 0,0 0 1 0 0,0 0-1 0 0,0 1 1 0 0,1 1-1 0 0,0-1 1 0 0,0 2-1 0 0,0-1 0 0 0,0 2 1 0 0,1-1-1 0 0,0 1 1 0 0,1 0-1 0 0,0 1 0 0 0,0 0 1 0 0,0 1-1 0 0,1-1 1 0 0,0 1-1 0 0,1 1 1 0 0,0-1-1 0 0,0 1 0 0 0,1 0 1 0 0,0 1-1 0 0,1-1 1 0 0,0 1-1 0 0,0 3 26 0 0,2-6-56 0 0,0 0-1 0 0,0 1 1 0 0,1-1-1 0 0,0 1 1 0 0,1 0-1 0 0,0-1 1 0 0,0 1-1 0 0,1-1 1 0 0,0 1-1 0 0,1-1 1 0 0,-1 1-1 0 0,2-1 1 0 0,-1 0-1 0 0,1 0 1 0 0,0 0-1 0 0,1 0 1 0 0,0 0-1 0 0,0-1 1 0 0,1 0-1 0 0,0 1 1 0 0,0-2-1 0 0,0 1 1 0 0,1-1-1 0 0,0 0 1 0 0,6 5 56 0 0,80 39-5253 0 0,-59-40 313 0 0,-7-4-3934 0 0</inkml:trace>
  <inkml:trace contextRef="#ctx0" brushRef="#br0" timeOffset="14397.519">26917 94 18972 0 0,'0'0'2221'0'0,"0"0"-1177"0"0,0 0-675 0 0,0 0-681 0 0,0 0-837 0 0,0 0-385 0 0,0 0 104 0 0,0 0 461 0 0,0 0 723 0 0,0 0 465 0 0,0 0 170 0 0,5 33 70 0 0,17 107 23 0 0,-7-16 102 0 0,-6 1 0 0 0,-6 0-1 0 0,-5 12-583 0 0,1-44 118 0 0,-7 408 120 0 0,10-484-155 0 0,1-1 0 0 0,0 1 0 0 0,1-1 0 0 0,1 0-1 0 0,0 0 1 0 0,2-1 0 0 0,-1 1 0 0 0,2-1 0 0 0,0-1 0 0 0,6 8-83 0 0,-9-21 4053 0 0,-14-45-4408 0 0,-16 2-433 0 0,4 8-2302 0 0,12 12-5990 0 0,9 19-1199 0 0</inkml:trace>
  <inkml:trace contextRef="#ctx0" brushRef="#br0" timeOffset="14996.032">27732 1079 23757 0 0,'0'0'-96'0'0,"0"0"-219"0"0,0 0-462 0 0,0 0-339 0 0,0 0 65 0 0,0 0 247 0 0,0 0 399 0 0,0 0 367 0 0,0 0 146 0 0,0 0 98 0 0,0 0 69 0 0,0 0 63 0 0,0 0 30 0 0,8 2-11 0 0,4 2-237 0 0,0 0 1 0 0,0-1-1 0 0,0 0 0 0 0,0 0 0 0 0,1-1 0 0 0,-1-1 1 0 0,1 0-1 0 0,-1-1 0 0 0,1-1 0 0 0,0 0 1 0 0,-1 0-1 0 0,0-1 0 0 0,1-1 0 0 0,-1 0 0 0 0,0 0 1 0 0,0-2-1 0 0,0 1 0 0 0,-1-1 0 0 0,0-1 0 0 0,0 0 1 0 0,8-6-121 0 0,-19 12-17 0 0,1-1 0 0 0,0 1 0 0 0,-1-1 0 0 0,1 1 0 0 0,0-1 1 0 0,-1 0-1 0 0,1 1 0 0 0,-1-1 0 0 0,1 0 0 0 0,-1 0 0 0 0,1 1 1 0 0,-1-1-1 0 0,0 0 0 0 0,1 0 0 0 0,-1 0 0 0 0,0 1 0 0 0,1-1 1 0 0,-1 0-1 0 0,0 0 0 0 0,0 0 0 0 0,0 0 0 0 0,0 0 0 0 0,0 1 1 0 0,0-1-1 0 0,0 0 0 0 0,0 0 0 0 0,0 0 0 0 0,-1 0 0 0 0,1 0 1 0 0,0 1-1 0 0,0-1 0 0 0,-1 0 0 0 0,1 0 0 0 0,0 0 0 0 0,-1 1 1 0 0,1-1-1 0 0,-1 0 0 0 0,1 0 0 0 0,-1 1 0 0 0,0-1 0 0 0,1 1 1 0 0,-1-1-1 0 0,1 0 0 0 0,-1 1 0 0 0,0-1 0 0 0,0 1 0 0 0,1-1 1 0 0,-1 1-1 0 0,0 0 0 0 0,0-1 0 0 0,0 1 0 0 0,1 0 0 0 0,-1 0 1 0 0,0-1-1 0 0,0 1 0 0 0,0 0 0 0 0,0 0 0 0 0,0 0 0 0 0,0 0 1 0 0,1 0-1 0 0,-1 0 0 0 0,0 0 0 0 0,0 0 0 0 0,0 1 17 0 0,-60-2-1562 0 0,31 8 1502 0 0,1 2 0 0 0,0 0-1 0 0,0 2 1 0 0,1 1 0 0 0,0 2 0 0 0,1 0-1 0 0,0 2 1 0 0,2 1 0 0 0,-11 9 60 0 0,20-17-8 0 0,1 1 0 0 0,-1 1 0 0 0,2 0 0 0 0,0 1 0 0 0,0 1 0 0 0,1 0 0 0 0,0 1 0 0 0,1 0 0 0 0,1 1 0 0 0,0 0 0 0 0,1 1 0 0 0,1 0 0 0 0,1 0 0 0 0,0 1 1 0 0,1 0-1 0 0,0 1 0 0 0,2 0 0 0 0,0 0 0 0 0,1 0 0 0 0,1 0 0 0 0,-1 16 8 0 0,8-29 75 0 0,-1 0 1 0 0,1-1-1 0 0,0 0 0 0 0,1 0 1 0 0,-1 0-1 0 0,0 0 0 0 0,1-1 1 0 0,0 0-1 0 0,0 0 0 0 0,0 0 0 0 0,1 0 1 0 0,-1-1-1 0 0,0 0 0 0 0,1 0 1 0 0,0-1-1 0 0,-1 1 0 0 0,1-1 1 0 0,0 0-1 0 0,0-1 0 0 0,-1 1 1 0 0,1-1-1 0 0,0 0 0 0 0,0-1 1 0 0,0 0-1 0 0,2 0-75 0 0,58 2 127 0 0,1-3-1 0 0,-2-3 1 0 0,1-3-1 0 0,-1-3 1 0 0,0-3-1 0 0,-1-2 1 0 0,-1-3 0 0 0,0-3-1 0 0,-2-3 1 0 0,-1-2-1 0 0,39-24-126 0 0,-106 106-1703 0 0,5-49 1745 0 0,0 0-1 0 0,0 0 1 0 0,0 0 0 0 0,1 0-1 0 0,0 1 1 0 0,0-1-1 0 0,1 0 1 0 0,0 1-1 0 0,0-1 1 0 0,0 1-1 0 0,1-1 1 0 0,0 0 0 0 0,0 0-1 0 0,1 1 1 0 0,-1-1-1 0 0,1 0 1 0 0,1 0-1 0 0,-1 0 1 0 0,1-1 0 0 0,0 1-1 0 0,1-1 1 0 0,-1 1-1 0 0,1-1 1 0 0,0 0-1 0 0,0 0 1 0 0,0-1 0 0 0,1 1-1 0 0,0-1 1 0 0,0 0-1 0 0,0 0 1 0 0,0-1-1 0 0,1 1 1 0 0,-1-1-1 0 0,1-1 1 0 0,0 1 0 0 0,1 0-42 0 0,138 27-472 0 0,-96-27-2910 0 0,-1-2-4243 0 0,-33-1-2756 0 0</inkml:trace>
  <inkml:trace contextRef="#ctx0" brushRef="#br0" timeOffset="15241.596">28440 654 20124 0 0,'0'0'5427'0'0,"0"0"-3915"0"0,0 0-1058 0 0,0 0-149 0 0,0 0-190 0 0,0 0-189 0 0,0 0-70 0 0,0 0-34 0 0,0 0-28 0 0,0 0-85 0 0,0 0-162 0 0,0 0-266 0 0,-10-29-276 0 0,-29-84-134 0 0,29 109-1926 0 0,10 39-2044 0 0,0-30 2132 0 0,0 10-7692 0 0</inkml:trace>
  <inkml:trace contextRef="#ctx0" brushRef="#br0" timeOffset="4122.297">9739 485 7882 0 0,'0'0'1611'0'0,"0"0"-118"0"0,0 0-76 0 0,0 0-234 0 0,0 0-245 0 0,0 0-183 0 0,0 0-107 0 0,0 0 3 0 0,0 0 21 0 0,0 0-46 0 0,0 0-114 0 0,0 0-221 0 0,0 0-270 0 0,10-23-284 0 0,27-65-233 0 0,-60 178 376 0 0,4 0 0 0 0,5 1 1 0 0,3 1-1 0 0,4 0 0 0 0,5 40 120 0 0,-1-70-42 0 0,0 577 742 0 0,6-585-588 0 0,2 0 1 0 0,3 0-1 0 0,2-1 1 0 0,2 0-1 0 0,2 0 1 0 0,12 23-113 0 0,-20-49 908 0 0,-20-38 1491 0 0,-22-40-1867 0 0,-7-89-5323 0 0,32 45-4065 0 0,9 70-11 0 0</inkml:trace>
  <inkml:trace contextRef="#ctx0" brushRef="#br0" timeOffset="4686.027">9583 254 17100 0 0,'0'0'561'0'0,"0"0"85"0"0,0 0 71 0 0,0 0-35 0 0,0 0-202 0 0,0 0-319 0 0,0 0-288 0 0,0 0-181 0 0,0 0-25 0 0,0 0 107 0 0,0 0 122 0 0,22-22 80 0 0,73-66 43 0 0,-92 86-14 0 0,0 0-1 0 0,-1 0 0 0 0,1 0 1 0 0,0 0-1 0 0,0 0 1 0 0,0 1-1 0 0,1-1 1 0 0,-1 1-1 0 0,0 0 1 0 0,0 0-1 0 0,1 0 0 0 0,-1 1 1 0 0,1-1-1 0 0,-1 1 1 0 0,0 0-1 0 0,1 0 1 0 0,-1 0-1 0 0,1 0 1 0 0,-1 0-1 0 0,1 1 1 0 0,-1 0-1 0 0,0-1 0 0 0,1 1 1 0 0,2 2-5 0 0,11 1 36 0 0,51 7 144 0 0,342 55 427 0 0,54 32-607 0 0,-449-94-17 0 0,-2-2-14 0 0,-1 1 0 0 0,1 0 1 0 0,-1 0-1 0 0,0 1 0 0 0,0 1 0 0 0,-1 0 0 0 0,1 1 0 0 0,-1 0 0 0 0,0 0 1 0 0,-1 1-1 0 0,1 1 0 0 0,4 4 31 0 0,-15-8-18 0 0,0 0-1 0 0,0 0 1 0 0,-1 0-1 0 0,1-1 1 0 0,-1 1 0 0 0,1 0-1 0 0,-1 0 1 0 0,0-1 0 0 0,-1 1-1 0 0,1 0 1 0 0,-1-1 0 0 0,1 1-1 0 0,-1-1 1 0 0,0 0-1 0 0,0 1 1 0 0,-1-1 0 0 0,1 0-1 0 0,-1 0 1 0 0,0-1 0 0 0,1 1-1 0 0,-1 0 1 0 0,0-1 0 0 0,0 0-1 0 0,-1 0 1 0 0,1 0 0 0 0,0 0-1 0 0,-1 0 1 0 0,1 0-1 0 0,-5 0 19 0 0,0 4-18 0 0,-154 104 212 0 0,101-75-204 0 0,1 4 0 0 0,2 1 0 0 0,3 3 0 0 0,0 3 0 0 0,4 2 0 0 0,1 2 0 0 0,2 2 0 0 0,3 2 0 0 0,-35 55 10 0 0,71-96-7 0 0,1 1-1 0 0,1 1 1 0 0,0-1 0 0 0,0 1-1 0 0,2 0 1 0 0,0 1 0 0 0,0-1-1 0 0,2 1 1 0 0,0 0 0 0 0,1 0-1 0 0,0 0 1 0 0,1 0 0 0 0,1 0-1 0 0,1 1 1 0 0,0-1 0 0 0,1 0-1 0 0,1 0 1 0 0,0 0 0 0 0,1-1-1 0 0,1 1 1 0 0,0-1 0 0 0,2 0-1 0 0,-1 0 1 0 0,2-1 0 0 0,0 0-1 0 0,0 0 1 0 0,1-1 0 0 0,1 0-1 0 0,0 0 1 0 0,1-1 0 0 0,1-1-1 0 0,2 3 8 0 0,58 35 134 0 0,2-3-1 0 0,2-4 1 0 0,2-2-1 0 0,2-4 0 0 0,1-4-133 0 0,25 14 227 0 0,-11-2 13 0 0,-52-21 114 0 0,0-3 0 0 0,2-1-1 0 0,0-3 1 0 0,1-1-1 0 0,1-3 1 0 0,21 3-354 0 0,-79-25 3608 0 0,-59-33-5224 0 0,-1 24-1419 0 0,22 15-6230 0 0,38 4 1781 0 0</inkml:trace>
  <inkml:trace contextRef="#ctx0" brushRef="#br0" timeOffset="6004.636">11821 1816 3945 0 0,'0'0'908'0'0,"0"0"30"0"0,0 0-85 0 0,0 0-111 0 0,0 0-54 0 0,0 0 0 0 0,0 0 65 0 0,0 0 173 0 0,0 0 186 0 0,0 0 160 0 0,0 0 46 0 0,0 0-74 0 0,0 0-193 0 0,-6-18-295 0 0,-19-53-312 0 0,19 53-350 0 0,-1 50-2165 0 0,-28 300 2551 0 0,32-303-435 0 0,-3 26 144 0 0,3 0 0 0 0,2 1 0 0 0,3-1 0 0 0,6 39-189 0 0,9-26 446 0 0,-5-72 5215 0 0,3-26-5310 0 0,-12 24-38 0 0,20-48-216 0 0,-3-2 1 0 0,-2 0-1 0 0,-3-1 0 0 0,-2-1 1 0 0,3-37-98 0 0,4-11 36 0 0,-19 96 465 0 0,4-12-2206 0 0,4 33-684 0 0,4 43 2414 0 0,3-1 0 0 0,2-1 1 0 0,3 0-1 0 0,1-2 0 0 0,3 0 0 0 0,2-2 0 0 0,22 30-25 0 0,-46-72 89 0 0,0 1 1 0 0,1-1-1 0 0,0 1 0 0 0,0-1 0 0 0,0 0 1 0 0,1-1-1 0 0,0 1 0 0 0,0-1 0 0 0,1 0 1 0 0,-1 0-1 0 0,1-1 0 0 0,0 0 0 0 0,0 0 1 0 0,0 0-1 0 0,1 0 0 0 0,-1-1 0 0 0,1 0 1 0 0,0-1-1 0 0,0 0 0 0 0,0 0 0 0 0,0 0 0 0 0,0-1 1 0 0,1 0-1 0 0,-1 0 0 0 0,0 0 0 0 0,1-1 1 0 0,-1-1-1 0 0,0 1 0 0 0,1-1 0 0 0,-1 0 1 0 0,0-1-1 0 0,0 0 0 0 0,0 0 0 0 0,0 0 1 0 0,0-1-1 0 0,-1 0 0 0 0,4-2-89 0 0,4-13 86 0 0,-1 0 1 0 0,0-1-1 0 0,-2-1 0 0 0,0 0 0 0 0,-1 0 1 0 0,-1-1-1 0 0,-1-1 0 0 0,-1 1 0 0 0,0-1 1 0 0,-2 0-1 0 0,-1-1 0 0 0,-1 1 0 0 0,0-1 1 0 0,-2 0-1 0 0,-1 1 0 0 0,0-1 0 0 0,-2 0 1 0 0,-3-18-88 0 0,1 1 109 0 0,-1-1 0 0 0,-1 1 0 0 0,-3 0 0 0 0,-1 0 0 0 0,-2 1 0 0 0,-2 1-1 0 0,-1 0 1 0 0,-12-20-108 0 0,26 57 13 0 0,1 0-1 0 0,0 0 0 0 0,-1 0 1 0 0,1 0-1 0 0,0 0 1 0 0,-1 0-1 0 0,1 0 0 0 0,0 0 1 0 0,0-1-1 0 0,0 1 0 0 0,0 0 1 0 0,0 0-1 0 0,0 0 1 0 0,0 0-1 0 0,0 0 0 0 0,1 0 1 0 0,-1 0-1 0 0,0 0 0 0 0,1-1 1 0 0,-1 1-1 0 0,1 0 1 0 0,-1 0-1 0 0,1 0 0 0 0,-1 1 1 0 0,1-1-1 0 0,0 0 1 0 0,-1 0-1 0 0,1 0 0 0 0,0 0 1 0 0,0 1-1 0 0,0-1 0 0 0,-1 0 1 0 0,1 1-1 0 0,0-1 1 0 0,0 0-1 0 0,0 1 0 0 0,0-1 1 0 0,0 1-1 0 0,0 0 0 0 0,0-1 1 0 0,1 1-1 0 0,-1 0 1 0 0,0 0-1 0 0,0-1 0 0 0,0 1 1 0 0,0 0-1 0 0,0 0 0 0 0,0 0 1 0 0,0 0-1 0 0,1 1 1 0 0,-1-1-1 0 0,0 0 0 0 0,0 0 1 0 0,0 1-1 0 0,0-1 0 0 0,0 0 1 0 0,0 1-1 0 0,1 0-12 0 0,11-2-34 0 0,259-34 271 0 0,3 1-1996 0 0,-92 20-9649 0 0,-165 13 319 0 0</inkml:trace>
  <inkml:trace contextRef="#ctx0" brushRef="#br0" timeOffset="9467.858">18678 50 4137 0 0,'0'0'820'0'0,"0"0"-165"0"0,0 0-395 0 0,0 0-221 0 0,0 0-46 0 0,0 0 10 0 0,0 0 105 0 0,0 0 228 0 0,0 0 296 0 0,0 0 109 0 0,0 0-30 0 0,-11-3-228 0 0,-9 483 1624 0 0,-58 299 394 0 0,73-404 2504 0 0,39-281-4395 0 0,-34-93-432 0 0,0-1 69 0 0,0 0 86 0 0,0 0 48 0 0,0 0 23 0 0,0 0 3 0 0,0 0-7 0 0,0 0-5 0 0,0 0 4 0 0,0 0 8 0 0,0 0 25 0 0,-11-28 377 0 0,-22-49-5550 0 0,10 27-4673 0 0,16 33-364 0 0</inkml:trace>
  <inkml:trace contextRef="#ctx0" brushRef="#br0" timeOffset="9742.839">18406 39 20644 0 0,'0'0'-44'0'0,"0"0"-81"0"0,0 0-310 0 0,0 0-257 0 0,0 0-60 0 0,0 0 235 0 0,0 0 312 0 0,0 0 212 0 0,0 0 153 0 0,34-6 60 0 0,109-18 54 0 0,26 29 1202 0 0,476-7 262 0 0,-465-9-3049 0 0,-179 11 1052 0 0,1 1 0 0 0,-1 0 0 0 0,0-1 0 0 0,0 1 0 0 0,0 0 0 0 0,-1-1 0 0 0,1 1 0 0 0,0 0 0 0 0,0 0 0 0 0,0 0 0 0 0,-1 0 0 0 0,1 0 0 0 0,0 0 0 0 0,-1 0 0 0 0,1 0 0 0 0,-1 0 0 0 0,1 0 1 0 0,-1 0-1 0 0,1 0 0 0 0,-1 0 0 0 0,0 0 0 0 0,0 1 0 0 0,1-1 0 0 0,-1 0 0 0 0,0 0 0 0 0,0 0 0 0 0,0 1 0 0 0,0-1 0 0 0,-1 0 0 0 0,1 0 0 0 0,0 0 0 0 0,0 0 0 0 0,-1 1 0 0 0,1-1 0 0 0,-1 0 0 0 0,1 0 0 0 0,-1 0 0 0 0,1 0 1 0 0,-1 0-1 0 0,1 0 0 0 0,-1 0 0 0 0,0 0 0 0 0,0 0 0 0 0,0 0 0 0 0,1-1 0 0 0,-2 2 259 0 0,-6 8-8350 0 0</inkml:trace>
  <inkml:trace contextRef="#ctx0" brushRef="#br0" timeOffset="9960.094">18593 947 21973 0 0,'0'0'242'0'0,"0"0"-498"0"0,0 0-362 0 0,0 0-49 0 0,0 0 236 0 0,0 0 331 0 0,0 0 215 0 0,39-3 87 0 0,128-9 13 0 0,422-26-851 0 0,-546 45-3106 0 0,-18 3-3840 0 0,-18-6-1133 0 0</inkml:trace>
  <inkml:trace contextRef="#ctx0" brushRef="#br0" timeOffset="10988.492">19558 1488 18308 0 0,'0'0'-407'0'0,"0"0"-232"0"0,0 0-42 0 0,0 0 349 0 0,0 0 500 0 0,0 0 217 0 0,0 0 22 0 0,0 0-22 0 0,0 0-27 0 0,0 0 46 0 0,0 0 51 0 0,33 6 45 0 0,100 15 45 0 0,-122-18-399 0 0,0-1 0 0 0,0-1 0 0 0,0 0 0 0 0,0 0 0 0 0,0-1 0 0 0,0 0-1 0 0,0-1 1 0 0,0 0 0 0 0,0-1 0 0 0,-1-1 0 0 0,1 1 0 0 0,0-1 0 0 0,-1-1 0 0 0,0 0-1 0 0,0-1 1 0 0,0 0 0 0 0,0 0 0 0 0,-1-1 0 0 0,0 0 0 0 0,0-1 0 0 0,-1 0 0 0 0,1 0-1 0 0,-1-1 1 0 0,-1 0 0 0 0,0 0 0 0 0,6-9-146 0 0,-10 13 25 0 0,0-1 1 0 0,0 1-1 0 0,-1 0 1 0 0,1-1-1 0 0,-1 1 1 0 0,0-1-1 0 0,-1 0 1 0 0,1 1-1 0 0,-1-1 0 0 0,0 0 1 0 0,0 0-1 0 0,0 0 1 0 0,-1 0-1 0 0,0 0 1 0 0,0 0-1 0 0,0 0 1 0 0,-1 0-1 0 0,1-2-25 0 0,-2 2-94 0 0,1 0-1 0 0,0 0 1 0 0,-1 0-1 0 0,0 1 1 0 0,0-1-1 0 0,-1 0 1 0 0,1 1-1 0 0,-1-1 1 0 0,0 1-1 0 0,0 0 1 0 0,0 0-1 0 0,-1 0 1 0 0,0 0-1 0 0,1 1 0 0 0,-1-1 1 0 0,0 1-1 0 0,-1 0 1 0 0,1 0-1 0 0,-1 1 1 0 0,1-1-1 0 0,-1 1 1 0 0,0 0-1 0 0,1 0 1 0 0,-1 1-1 0 0,0-1 1 0 0,-2 1 94 0 0,-12 0-54 0 0,-1 0 0 0 0,0 2 0 0 0,0 0 0 0 0,1 1 1 0 0,-1 1-1 0 0,1 1 0 0 0,0 0 0 0 0,0 2 0 0 0,0 0 0 0 0,1 1 0 0 0,0 1 0 0 0,0 1 0 0 0,0 0 1 0 0,2 2-1 0 0,-1 0 0 0 0,1 0 0 0 0,1 2 0 0 0,0 0 0 0 0,1 0 0 0 0,0 1 0 0 0,1 1 0 0 0,0 1 1 0 0,2 0-1 0 0,0 0 0 0 0,1 1 0 0 0,0 0 0 0 0,-2 8 54 0 0,10-21 22 0 0,1 0-1 0 0,-1 1 1 0 0,1-1 0 0 0,0 1-1 0 0,0-1 1 0 0,0 1-1 0 0,1-1 1 0 0,0 1 0 0 0,0 0-1 0 0,0-1 1 0 0,0 1 0 0 0,1-1-1 0 0,0 1 1 0 0,0 0 0 0 0,0-1-1 0 0,0 0 1 0 0,1 1 0 0 0,-1-1-1 0 0,1 0 1 0 0,0 0 0 0 0,1 0-1 0 0,-1 0 1 0 0,1 0-1 0 0,0 0 1 0 0,0-1 0 0 0,0 1-1 0 0,0-1 1 0 0,0 0 0 0 0,1 0-1 0 0,-1 0 1 0 0,1 0 0 0 0,0-1-1 0 0,0 1 1 0 0,0-1 0 0 0,0 0-1 0 0,1 0 1 0 0,-1-1-1 0 0,0 1 1 0 0,1-1 0 0 0,-1 0-1 0 0,1 0 1 0 0,0 0 0 0 0,-1-1-1 0 0,1 0 1 0 0,-1 0 0 0 0,1 0-1 0 0,0 0 1 0 0,2-1-22 0 0,21 2 143 0 0,1-1 1 0 0,0-2 0 0 0,0-1-1 0 0,-1-1 1 0 0,0-1-1 0 0,0-2 1 0 0,0 0 0 0 0,0-2-1 0 0,-2-1 1 0 0,1-2-1 0 0,-1 0 1 0 0,24-16-144 0 0,2-33 1406 0 0,-51 60-1404 0 0,-1 1-124 0 0,0 0-123 0 0,0 0-129 0 0,0 0-125 0 0,0 31-1133 0 0,0-26 1667 0 0,0 1 0 0 0,0-1 1 0 0,1 0-1 0 0,-1 0 1 0 0,1 0-1 0 0,1 0 1 0 0,-1 0-1 0 0,1 0 1 0 0,0 0-1 0 0,0 0 0 0 0,0 0 1 0 0,0-1-1 0 0,1 1 1 0 0,0-1-1 0 0,0 0 1 0 0,0 0-1 0 0,1 0 0 0 0,-1 0 1 0 0,1-1-1 0 0,0 1 1 0 0,0-1-1 0 0,0 0 1 0 0,1 0-1 0 0,-1 0 1 0 0,1-1-1 0 0,-1 1 0 0 0,1-1 1 0 0,0 0-1 0 0,0-1 1 0 0,0 1-1 0 0,0-1 1 0 0,0 0-1 0 0,0 0 0 0 0,1 0-35 0 0,6 0 84 0 0,1 0 0 0 0,0 0 0 0 0,0-1 0 0 0,-1-1-1 0 0,1 0 1 0 0,0-1 0 0 0,-1 0 0 0 0,1-1-1 0 0,-1 0 1 0 0,0-1 0 0 0,0 0 0 0 0,0-1-1 0 0,8-5-83 0 0,-5 2 2 0 0,0 0-1 0 0,0-1 0 0 0,0-1 0 0 0,-2 0 1 0 0,1-1-1 0 0,-1 0 0 0 0,-1-1 0 0 0,0 0 1 0 0,0-1-1 0 0,-2-1 0 0 0,1 0 0 0 0,-2 0 1 0 0,0-1-1 0 0,0 0 0 0 0,-2-1 1 0 0,0 1-1 0 0,1-7-1 0 0,4 7-1063 0 0,-6 42-1100 0 0,-1-6 2623 0 0,-4-11-386 0 0,1 0 1 0 0,0-1 0 0 0,1 1-1 0 0,0-1 1 0 0,0 0-1 0 0,1 0 1 0 0,0 0 0 0 0,1 0-1 0 0,0-1 1 0 0,0 0-1 0 0,1 0 1 0 0,0 0 0 0 0,1-1-1 0 0,-1 1 1 0 0,1-2-1 0 0,1 1 1 0 0,-1-1-1 0 0,1 0 1 0 0,0 0 0 0 0,1-1-1 0 0,-1 0 1 0 0,1-1-1 0 0,0 0 1 0 0,0 0 0 0 0,0-1-1 0 0,1 0 1 0 0,-1-1-1 0 0,1 0 1 0 0,3 0-75 0 0,-4-4 38 0 0,0-1 0 0 0,-1 0 0 0 0,1-1 1 0 0,-1 0-1 0 0,0-1 0 0 0,0 1 0 0 0,0-1 0 0 0,-1-1 0 0 0,1 0 1 0 0,-1 0-1 0 0,-1 0 0 0 0,1-1 0 0 0,-1 0 0 0 0,0 0 0 0 0,-1 0 1 0 0,1-1-1 0 0,-1 0 0 0 0,-1 0 0 0 0,0 0 0 0 0,0-1 1 0 0,-1 1-1 0 0,1-1 0 0 0,-2 0 0 0 0,0 0 0 0 0,0 0 0 0 0,0 0 1 0 0,-1 0-1 0 0,0 0 0 0 0,-1-3-38 0 0,37 58-2386 0 0,-4 8 2717 0 0,-23-41-439 0 0,1-1 0 0 0,0 0 0 0 0,0 0 0 0 0,1-1 0 0 0,1-1 0 0 0,0 0 0 0 0,0-1 0 0 0,1 0 0 0 0,0-1 0 0 0,0 0 0 0 0,1-1-1 0 0,0-1 1 0 0,2 0 108 0 0,32 7-5729 0 0,-33-9 832 0 0,-3 0-5329 0 0</inkml:trace>
  <inkml:trace contextRef="#ctx0" brushRef="#br0" timeOffset="11630.677">21632 1513 19204 0 0,'0'0'12'0'0,"0"0"-387"0"0,0 0-525 0 0,0 0-71 0 0,0 0 210 0 0,0 0 335 0 0,0 0 436 0 0,0 0 294 0 0,0 0 184 0 0,0 0 124 0 0,0 0 59 0 0,0 0 9 0 0,0 0-7 0 0,8 6-38 0 0,41 26 456 0 0,-34-30-935 0 0,-1 0 0 0 0,1-1 0 0 0,0 0-1 0 0,1-2 1 0 0,-1 0 0 0 0,-1 0 0 0 0,1-1 0 0 0,0-1 0 0 0,0 0-1 0 0,-1-1 1 0 0,1-1 0 0 0,-1-1 0 0 0,11-5-156 0 0,-17 9 19 0 0,1-1-1 0 0,-1-1 1 0 0,1 1 0 0 0,-1-1-1 0 0,0-1 1 0 0,-1 1 0 0 0,1-1-1 0 0,-1-1 1 0 0,0 1 0 0 0,0-1-1 0 0,0-1 1 0 0,-1 1 0 0 0,0-1-1 0 0,-1 0 1 0 0,1 0 0 0 0,-1-1-1 0 0,0 0 1 0 0,-1 0 0 0 0,0 0-1 0 0,0 0 1 0 0,-1 0 0 0 0,0-1-1 0 0,-1 0 1 0 0,0 0 0 0 0,0 1-1 0 0,0-10-18 0 0,-3 15-57 0 0,-1 1-1 0 0,-1-1 1 0 0,1 1-1 0 0,0 0 0 0 0,-1 0 1 0 0,1 0-1 0 0,-1 0 1 0 0,1 0-1 0 0,-1 0 1 0 0,0 1-1 0 0,0-1 0 0 0,0 1 1 0 0,0 0-1 0 0,0 0 1 0 0,0 0-1 0 0,0 0 1 0 0,0 0-1 0 0,-1 1 0 0 0,1 0 1 0 0,0-1-1 0 0,0 1 1 0 0,0 0-1 0 0,-1 0 1 0 0,1 1-1 0 0,0-1 0 0 0,0 1 1 0 0,0 0-1 0 0,-1 0 1 0 0,1 0-1 0 0,0 0 1 0 0,0 0-1 0 0,0 0 0 0 0,1 1 1 0 0,-1 0-1 0 0,0-1 1 0 0,1 1-1 0 0,-1 0 1 0 0,1 1-1 0 0,-1-1 0 0 0,1 0 1 0 0,-1 1 57 0 0,-6 5-12 0 0,0 0 1 0 0,1 0-1 0 0,0 1 1 0 0,0 0-1 0 0,1 1 1 0 0,0 0-1 0 0,1 0 1 0 0,0 0-1 0 0,0 1 0 0 0,1 0 1 0 0,1 0-1 0 0,0 0 1 0 0,0 1-1 0 0,1-1 1 0 0,0 1-1 0 0,1 0 1 0 0,1 0-1 0 0,0 0 1 0 0,0 0-1 0 0,1 0 1 0 0,1 0-1 0 0,0 0 0 0 0,1 1 12 0 0,4 2 35 0 0,0 0-1 0 0,1-1 0 0 0,1 0 0 0 0,0 0 0 0 0,1 0 0 0 0,1-1 0 0 0,0 0 0 0 0,1-1 0 0 0,0-1 0 0 0,1 1 0 0 0,0-2 0 0 0,0 1 0 0 0,2-2 0 0 0,5 4-34 0 0,9 10 33 0 0,-12-13-35 0 0,-1 1-1 0 0,0 0 1 0 0,-1 1 0 0 0,0 0-1 0 0,-1 1 1 0 0,0 1 0 0 0,-1 0-1 0 0,-1 1 1 0 0,0 0 0 0 0,-1 1-1 0 0,-1 0 1 0 0,0 0 0 0 0,-2 1-1 0 0,1 0 1 0 0,-2 1 0 0 0,0 0 0 0 0,-2-1-1 0 0,0 2 1 0 0,2 16 2 0 0,-6-31 42 0 0,-1-1 0 0 0,1 0 0 0 0,-1 1 0 0 0,0-1 0 0 0,0 0 1 0 0,0 0-1 0 0,0 0 0 0 0,-1 0 0 0 0,1 0 0 0 0,-1 0 0 0 0,0 0 0 0 0,0 0 0 0 0,0 0 1 0 0,0-1-1 0 0,0 1 0 0 0,-1-1 0 0 0,1 1 0 0 0,-1-1 0 0 0,0 0 0 0 0,1 0 0 0 0,-1 0 1 0 0,0-1-1 0 0,0 1 0 0 0,0-1 0 0 0,0 1 0 0 0,-1-1 0 0 0,1 0 0 0 0,0 0 0 0 0,0-1 1 0 0,-1 1-1 0 0,-1 0-42 0 0,-115 8 1321 0 0,108-9-1293 0 0,-618-45 376 0 0,601 38-2497 0 0,42-15-10926 0 0,-4 16 3774 0 0</inkml:trace>
  <inkml:trace contextRef="#ctx0" brushRef="#br0" timeOffset="12342.219">22420 408 22917 0 0,'0'0'105'0'0,"0"0"-6"0"0,0 0-212 0 0,0 0-278 0 0,0 0-304 0 0,0 0-279 0 0,0 0-151 0 0,0 0-15 0 0,0 0 175 0 0,0 0 321 0 0,0 0 339 0 0,0 0 337 0 0,3 6 235 0 0,6 18-55 0 0,-2 0 0 0 0,-1 1 0 0 0,-1 0 0 0 0,-1 0 0 0 0,-1 0 0 0 0,-1 0 0 0 0,-1 1 0 0 0,-2 8-212 0 0,4 37 117 0 0,4 183 139 0 0,-7-146-205 0 0,5 0 0 0 0,4-1-1 0 0,13 50-50 0 0,-19-141 92 0 0,2 1-1 0 0,-1-1 0 0 0,2 0 0 0 0,0-1 0 0 0,1 1 0 0 0,0-1 0 0 0,1 0 0 0 0,1-1 0 0 0,1 0 0 0 0,0-1 0 0 0,0 0 0 0 0,1 0 0 0 0,1-1 1 0 0,0 0-1 0 0,1-1 0 0 0,0-1 0 0 0,2 1-91 0 0,-9-8 102 0 0,0-1 0 0 0,0 0 0 0 0,1 0 1 0 0,-1 0-1 0 0,1-1 0 0 0,-1 0 0 0 0,1 0 1 0 0,0 0-1 0 0,-1-1 0 0 0,1 0 0 0 0,0-1 1 0 0,-1 1-1 0 0,1-1 0 0 0,-1 0 0 0 0,1-1 0 0 0,-1 0 1 0 0,1 0-1 0 0,-1 0 0 0 0,0-1 0 0 0,0 0 1 0 0,0 0-1 0 0,-1 0 0 0 0,1-1 0 0 0,-1 0 0 0 0,1 0 1 0 0,0-2-103 0 0,114-134 28 0 0,-30-54-19 0 0,-62 284-1664 0 0,-27-72 1728 0 0,-2-5-32 0 0,1 1 0 0 0,1 0 0 0 0,0 0 0 0 0,1-1 0 0 0,0 1-1 0 0,1-1 1 0 0,0 0 0 0 0,1 1 0 0 0,1-1 0 0 0,0-1 0 0 0,1 1 0 0 0,0-1-1 0 0,1 0 1 0 0,0 0 0 0 0,1-1 0 0 0,0 0 0 0 0,1-1 0 0 0,0 1 0 0 0,7 4-41 0 0,-12-13 26 0 0,0-1 0 0 0,0 1 1 0 0,1-1-1 0 0,-1 0 0 0 0,0-1 1 0 0,1 1-1 0 0,-1-1 0 0 0,0 1 1 0 0,1-1-1 0 0,-1-1 0 0 0,1 1 1 0 0,-1-1-1 0 0,1 1 0 0 0,-1-1 1 0 0,0 0-1 0 0,0-1 0 0 0,1 1 1 0 0,-1-1-1 0 0,0 0 0 0 0,0 0 1 0 0,-1 0-1 0 0,1 0 0 0 0,0-1 1 0 0,-1 0-1 0 0,1 0 0 0 0,-1 0 1 0 0,0 0-1 0 0,3-3-26 0 0,73-102-599 0 0,-8-121 164 0 0,-70 229 438 0 0,-1 0 0 0 0,1 0 0 0 0,-1 0 0 0 0,1 1 0 0 0,-1-1 0 0 0,1 0 0 0 0,-1 0-1 0 0,1 0 1 0 0,-1 0 0 0 0,1 0 0 0 0,0 0 0 0 0,-1 0 0 0 0,1 0 0 0 0,-1-1 0 0 0,1 1 0 0 0,-1 0-1 0 0,1 0 1 0 0,-1 0 0 0 0,1-1 0 0 0,-1 1 0 0 0,1 0 0 0 0,-1 0 0 0 0,0-1 0 0 0,1 1-1 0 0,-1 0 1 0 0,1-1 0 0 0,-1 1 0 0 0,0-1 0 0 0,1 1 0 0 0,-1 0 0 0 0,0-1 0 0 0,1 1-1 0 0,-1-1 1 0 0,0 1 0 0 0,0-1 0 0 0,1 1 0 0 0,-1-1 0 0 0,0 0-3 0 0,11 60-452 0 0,-11-55 674 0 0,1 11-217 0 0,0 0 0 0 0,1-1-1 0 0,0 0 1 0 0,1 1-1 0 0,1-1 1 0 0,0 0-1 0 0,1 0 1 0 0,0-1-1 0 0,1 0 1 0 0,1 0 0 0 0,0 0-1 0 0,0 0 1 0 0,2-1-1 0 0,-1-1 1 0 0,2 1-1 0 0,-1-1 1 0 0,1-1-1 0 0,1 0 1 0 0,0-1 0 0 0,1 1-1 0 0,-1-2 1 0 0,2 0-1 0 0,-1 0 1 0 0,12 4-5 0 0,50 9-3370 0 0,-25-10-5826 0 0,-38-9-659 0 0</inkml:trace>
  <inkml:trace contextRef="#ctx0" brushRef="#br0" timeOffset="12552.22">23443 776 26430 0 0,'0'0'441'0'0,"0"0"17"0"0,0 0-104 0 0,0 0-155 0 0,0 0-164 0 0,0 0-151 0 0,0 0-114 0 0,0 0-23 0 0,-3-33 38 0 0,-8-98 48 0 0,12 131 82 0 0,0 1-1 0 0,0 0 0 0 0,0 0 0 0 0,0-1 1 0 0,0 1-1 0 0,0 0 0 0 0,0-1 0 0 0,0 1 0 0 0,0-1 1 0 0,0 1-1 0 0,0-1 0 0 0,0 0 0 0 0,1 1 1 0 0,-1-1-1 0 0,0 0 0 0 0,0 0 0 0 0,0 0 0 0 0,1 0 1 0 0,-1 0-1 0 0,0 0 0 0 0,0 0 0 0 0,0 0 1 0 0,0-1-1 0 0,1 1 0 0 0,-1 0 0 0 0,0-1 0 0 0,0 1 1 0 0,0-1-1 0 0,0 1 0 0 0,0-1 0 0 0,0 1 1 0 0,0-1-1 0 0,0 0 0 0 0,0 0 0 0 0,0 1 0 0 0,0-1 1 0 0,0 0-1 0 0,-1 0 0 0 0,1 0 0 0 0,0 0 1 0 0,-1 0-1 0 0,1 0 0 0 0,0 0 0 0 0,-1 0 0 0 0,0 0 1 0 0,1 0-1 0 0,-1 0 0 0 0,1-1 0 0 0,-1 1 1 0 0,0 0-1 0 0,0 0 0 0 0,0 0 0 0 0,0 0 0 0 0,0-1 1 0 0,0 1-1 0 0,0 0 0 0 0,0 0 0 0 0,0 0 1 0 0,0-1-1 0 0,-1 1 0 0 0,1 0 0 0 0,0 0 86 0 0,1 2-225 0 0,19 15-2931 0 0,-7-4-1916 0 0,-3 0-5668 0 0</inkml:trace>
  <inkml:trace contextRef="#ctx0" brushRef="#br0" timeOffset="16193.976">18545 2353 6665 0 0,'0'0'1783'0'0,"0"0"-413"0"0,0 0-479 0 0,0 0-283 0 0,0 0-94 0 0,0 0 30 0 0,0 0 166 0 0,0 0 261 0 0,0 0 176 0 0,0 0 47 0 0,0 0-81 0 0,0 0-152 0 0,0 0-140 0 0,1-6-137 0 0,1-15-130 0 0,-1 15-153 0 0,26 6-793 0 0,186 4 311 0 0,-74 1 288 0 0,1-7 0 0 0,94-14-207 0 0,161-66 593 0 0,-441 92-7129 0 0,-29 23-3975 0 0,59-25 6093 0 0</inkml:trace>
  <inkml:trace contextRef="#ctx0" brushRef="#br0" timeOffset="25632.439">15054 2107 3993 0 0,'0'0'1287'0'0,"0"0"-235"0"0,0 0-353 0 0,0 0-219 0 0,0 0-79 0 0,0 0 1 0 0,0 0 85 0 0,0 0 127 0 0,0 0 125 0 0,0 0 108 0 0,0 0 107 0 0,0 0 24 0 0,0 0-5 0 0,-12-15-108 0 0,-36-48-213 0 0,47 61-633 0 0,0 0-1 0 0,-1 0 1 0 0,0 0-1 0 0,1 1 1 0 0,-1-1-1 0 0,0 1 1 0 0,1-1-1 0 0,-1 1 1 0 0,0-1-1 0 0,0 1 1 0 0,0 0-1 0 0,0 0 1 0 0,-1 0-1 0 0,1 0 1 0 0,0 1-1 0 0,0-1 1 0 0,-1 0-1 0 0,1 1 1 0 0,0 0-1 0 0,0-1 0 0 0,-1 1 1 0 0,1 0-1 0 0,0 0 1 0 0,-1 0-1 0 0,1 1 1 0 0,0-1-1 0 0,-1 0 1 0 0,0 1-19 0 0,-10 1-79 0 0,-3 2 66 0 0,1 0 1 0 0,-1 1-1 0 0,1 1 1 0 0,0 0-1 0 0,0 1 0 0 0,1 1 1 0 0,0 0-1 0 0,1 1 0 0 0,-1 0 1 0 0,2 1-1 0 0,-1 1 0 0 0,2 0 1 0 0,-1 1-1 0 0,1 0 1 0 0,1 0-1 0 0,0 1 0 0 0,-6 11 13 0 0,4-7 62 0 0,-1 1-1 0 0,2 0 1 0 0,1 0-1 0 0,0 1 0 0 0,1 1 1 0 0,1-1-1 0 0,1 2 1 0 0,1-1-1 0 0,0 0 1 0 0,2 1-1 0 0,0 0 1 0 0,2 0-1 0 0,0 1 0 0 0,1-1 1 0 0,1 0-1 0 0,3 16-61 0 0,2-17 144 0 0,1-2-1 0 0,1 1 1 0 0,0-1 0 0 0,2 0-1 0 0,0 0 1 0 0,1-1-1 0 0,0 0 1 0 0,2-1 0 0 0,0 0-1 0 0,0-1 1 0 0,2 0-1 0 0,0-1 1 0 0,0-1 0 0 0,2 0-1 0 0,-1-1 1 0 0,1-1-1 0 0,1 0 1 0 0,0-1 0 0 0,1-1-1 0 0,0-1 1 0 0,0 0-1 0 0,1-1 1 0 0,0-1 0 0 0,0-1-1 0 0,0-1 1 0 0,1 0-1 0 0,-1-2 1 0 0,17 1-144 0 0,-10-1 241 0 0,1-1 0 0 0,0-1 0 0 0,0-1 0 0 0,0-1 0 0 0,-1-1 0 0 0,1-2 1 0 0,-1-1-1 0 0,24-8-241 0 0,-39 10 113 0 0,0-1 0 0 0,0 1 0 0 0,-1-2 0 0 0,0 0-1 0 0,0 0 1 0 0,-1 0 0 0 0,1-1 0 0 0,-1-1 0 0 0,-1 0 0 0 0,0 0 0 0 0,0 0 0 0 0,0-1 0 0 0,-1-1 0 0 0,0 1 0 0 0,-1-1 0 0 0,0 0 0 0 0,-1 0 0 0 0,0-1 0 0 0,-1 1 0 0 0,0-1 0 0 0,3-11-113 0 0,-3-2 10 0 0,-2-2-1 0 0,0 1 1 0 0,-1 0-1 0 0,-2 0 1 0 0,0 0-1 0 0,-2 0 1 0 0,-1 0-1 0 0,-1 0 1 0 0,-1 0-1 0 0,-1 1 1 0 0,-1 0-1 0 0,-1 1 1 0 0,-1-1-1 0 0,-1 2 1 0 0,-1 0-1 0 0,-1 0 1 0 0,-1 1-1 0 0,-1 1 1 0 0,-1 0-1 0 0,-1 1 1 0 0,0 1-1 0 0,-14-11-9 0 0,23 21-72 0 0,-1 1 0 0 0,1 1 0 0 0,-1-1 0 0 0,0 1 1 0 0,-1 1-1 0 0,1 0 0 0 0,-1 0 0 0 0,0 1 0 0 0,0 0 0 0 0,0 1 0 0 0,-1 0 0 0 0,0 1 0 0 0,1 0 0 0 0,-1 1 0 0 0,0 0 0 0 0,0 0 0 0 0,1 1 0 0 0,-1 1 0 0 0,0-1 0 0 0,0 2 0 0 0,0 0 0 0 0,1 0 0 0 0,-1 1 0 0 0,1 0 0 0 0,0 1 0 0 0,0 0 0 0 0,0 0 0 0 0,0 1 0 0 0,1 1 0 0 0,0 0 0 0 0,0 0 0 0 0,-2 3 72 0 0,-15 11-196 0 0,2 2-1 0 0,0 0 1 0 0,2 2-1 0 0,1 0 1 0 0,0 2 0 0 0,2 0-1 0 0,1 1 1 0 0,1 1-1 0 0,0 3 197 0 0,-28 68-3077 0 0,9 2-3643 0 0,22-56-3645 0 0</inkml:trace>
  <inkml:trace contextRef="#ctx0" brushRef="#br0" timeOffset="21147.306">14650 3930 2753 0 0,'0'0'908'0'0,"0"0"-660"0"0,0 0-451 0 0,0 0-164 0 0,0 0 97 0 0,0 0 119 0 0,0 0 87 0 0,0 0 75 0 0,0 0 50 0 0,0 0 30 0 0,10 11 810 0 0,11 40 1401 0 0,-20 237-2377 0 0,60-83 275 0 0,-33-144-52 0 0,-22-53-23 0 0,-1 0-1 0 0,1 0 1 0 0,-2 1 0 0 0,1 0 0 0 0,-1-1-1 0 0,-1 2 1 0 0,1-1 0 0 0,-2 0 0 0 0,1 1-1 0 0,-1 0 1 0 0,-1-1 0 0 0,0 1 0 0 0,0 0-1 0 0,-1 0 1 0 0,0-1 0 0 0,0 1 0 0 0,-1 0-1 0 0,-1 0 1 0 0,0-1 0 0 0,0 1 0 0 0,-1-1-1 0 0,0 1 1 0 0,-4 7-125 0 0,6-16 27 0 0,-21 29 223 0 0,0 2 0 0 0,2 0 0 0 0,1 1 0 0 0,2 1 1 0 0,1 1-1 0 0,1 0 0 0 0,-8 38-250 0 0,11-2-19 0 0,4 0 1 0 0,3 1-1 0 0,3-1 1 0 0,4 1-1 0 0,2 0 1 0 0,13 63 18 0 0,-7-41-5 0 0,11 140-19 0 0,-44 94 437 0 0,21-309-379 0 0,0 0 0 0 0,1 0 0 0 0,1-1 0 0 0,1 1 0 0 0,0 0 0 0 0,2 0 0 0 0,0-1 0 0 0,1 1 0 0 0,1-1 0 0 0,1 0 0 0 0,0 0 0 0 0,1-1 0 0 0,7 12-34 0 0,2-1 72 0 0,-7-18-25 0 0,-2 1 0 0 0,1 0 0 0 0,-2 0 0 0 0,1 0 0 0 0,-1 1 1 0 0,-1 0-1 0 0,0 0 0 0 0,-1 1 0 0 0,0-1 0 0 0,-1 1 0 0 0,-1 0 0 0 0,0 0 1 0 0,0 0-1 0 0,-1 0 0 0 0,-1 0 0 0 0,0 0 0 0 0,-1 0 0 0 0,-1 0 1 0 0,0 0-1 0 0,0 0 0 0 0,-1 0 0 0 0,-2 3-47 0 0,-123 250 1660 0 0,106-167 77 0 0,22-99-1281 0 0,1 0 4869 0 0,-1-1-6064 0 0,3 0-13793 0 0,-3 1 7661 0 0</inkml:trace>
  <inkml:trace contextRef="#ctx0" brushRef="#br0" timeOffset="23723.47">11145 3903 0 0 0,'0'0'1671'0'0,"0"0"-925"0"0,0 0-300 0 0,0 0 102 0 0,0 0 198 0 0,0 0 227 0 0,0 0 272 0 0,0 0 218 0 0,0 0 128 0 0,0 0 46 0 0,0 0-94 0 0,0 0-214 0 0,-8-14-214 0 0,-23-40-235 0 0,24 40-260 0 0,7 14-213 0 0,0 0-177 0 0,0 0-171 0 0,0 0-159 0 0,0 0-137 0 0,0 0-118 0 0,0 0-89 0 0,42 4-183 0 0,396 9 2485 0 0,1274-45-159 0 0,-370 72-1244 0 0,-38-14 834 0 0,-499-20-489 0 0,1055 67-277 0 0,-1688-77-164 0 0,0-6 0 0 0,0-8 1 0 0,28-13-360 0 0,-52-11 553 0 0,-291 108-7497 0 0,57-34-1088 0 0,55-22-733 0 0</inkml:trace>
  <inkml:trace contextRef="#ctx0" brushRef="#br0" timeOffset="24704.455">14569 3667 2825 0 0,'0'0'242'0'0,"0"0"26"0"0,0 0 90 0 0,0 0 186 0 0,0 0 352 0 0,0 0 466 0 0,0 0 410 0 0,0 0 269 0 0,0 0 0 0 0,0 0-276 0 0,0 0-386 0 0,0 0-423 0 0,0 0-433 0 0,12-3-389 0 0,48-11-1486 0 0,-66 28-768 0 0,16 15 3100 0 0,-7-26-821 0 0,1 0-1 0 0,0-1 1 0 0,-1 1 0 0 0,1-1-1 0 0,0 0 1 0 0,0 0 0 0 0,0-1 0 0 0,1 1-1 0 0,-1-1 1 0 0,0 0 0 0 0,1 0 0 0 0,-1 0-1 0 0,0-1 1 0 0,1 1 0 0 0,-1-1 0 0 0,1 0-1 0 0,-1-1 1 0 0,1 1 0 0 0,-1-1-1 0 0,1 1 1 0 0,-1-1 0 0 0,0-1 0 0 0,0 1-1 0 0,1-1 1 0 0,-1 1 0 0 0,0-1 0 0 0,0-1-1 0 0,-1 1 1 0 0,1 0 0 0 0,0-1 0 0 0,-1 0-1 0 0,1 0 1 0 0,-1 0 0 0 0,0 0 0 0 0,0 0-1 0 0,0-1 1 0 0,-1 1 0 0 0,1-1-1 0 0,-1 0-158 0 0,5-3 111 0 0,-1-1 0 0 0,0 0-1 0 0,0 0 1 0 0,-1-1-1 0 0,0 1 1 0 0,0-1 0 0 0,-1 0-1 0 0,0-1 1 0 0,-1 1-1 0 0,0-1 1 0 0,0 1-1 0 0,-1-1 1 0 0,-1 0 0 0 0,1 0-1 0 0,-2 0 1 0 0,1 0-1 0 0,-2-7-110 0 0,1 11-41 0 0,0 1 0 0 0,-1 0 0 0 0,0 0 0 0 0,0 0 0 0 0,0 1 0 0 0,-1-1 0 0 0,1 0 0 0 0,-1 0 0 0 0,0 1-1 0 0,-1-1 1 0 0,1 1 0 0 0,-1-1 0 0 0,0 1 0 0 0,0 0 0 0 0,0 0 0 0 0,-1 1 0 0 0,1-1 0 0 0,-1 1-1 0 0,0-1 1 0 0,0 1 0 0 0,0 0 0 0 0,0 0 0 0 0,-1 1 0 0 0,1 0 0 0 0,-1-1 0 0 0,1 1 0 0 0,-1 1 0 0 0,0-1-1 0 0,0 1 1 0 0,0 0 0 0 0,0 0 0 0 0,0 0 0 0 0,0 1 0 0 0,0-1 0 0 0,-2 1 41 0 0,-3 1-46 0 0,0 1 1 0 0,0-1-1 0 0,0 2 1 0 0,1-1-1 0 0,-1 1 1 0 0,1 1-1 0 0,-1 0 1 0 0,1 0 0 0 0,0 1-1 0 0,1 0 1 0 0,-1 0-1 0 0,1 1 1 0 0,0 0-1 0 0,0 0 1 0 0,1 1-1 0 0,0 0 1 0 0,0 1-1 0 0,0 0 1 0 0,1 0-1 0 0,0 0 1 0 0,1 0-1 0 0,0 1 1 0 0,0 0-1 0 0,1 0 1 0 0,0 0-1 0 0,1 1 1 0 0,0 0-1 0 0,0-1 1 0 0,1 1-1 0 0,0 0 1 0 0,1 0-1 0 0,0 0 1 0 0,1 0-1 0 0,0 0 1 0 0,0 0-1 0 0,1 0 1 0 0,0 0 0 0 0,3 8 45 0 0,-3-14 74 0 0,1 0 1 0 0,-1 0 0 0 0,1 0-1 0 0,0 0 1 0 0,0 0 0 0 0,1 0-1 0 0,-1 0 1 0 0,1-1 0 0 0,0 1-1 0 0,0-1 1 0 0,0 0 0 0 0,0 0-1 0 0,0 0 1 0 0,1 0 0 0 0,0 0-1 0 0,-1-1 1 0 0,1 0 0 0 0,0 0-1 0 0,0 0 1 0 0,0 0 0 0 0,0 0 0 0 0,1-1-1 0 0,-1 0 1 0 0,0 0 0 0 0,1 0-1 0 0,-1 0 1 0 0,1-1 0 0 0,-1 0-1 0 0,0 1 1 0 0,1-2 0 0 0,-1 1-1 0 0,1 0 1 0 0,-1-1 0 0 0,1 0-1 0 0,-1 0 1 0 0,0-1 0 0 0,0 1-1 0 0,1-1 1 0 0,-1 0 0 0 0,0 0 0 0 0,0 0-1 0 0,-1 0 1 0 0,1-1 0 0 0,0 1-1 0 0,-1-1 1 0 0,0 0 0 0 0,1 0-1 0 0,-1 0 1 0 0,0-1 0 0 0,-1 1-1 0 0,1-1 1 0 0,-1 0 0 0 0,1 0-1 0 0,-1 0 1 0 0,0 0 0 0 0,-1 0-1 0 0,1 0 1 0 0,-1 0 0 0 0,1 0 0 0 0,-1-1-1 0 0,0-3-74 0 0,0 2-25 0 0,0 0 0 0 0,0 0 0 0 0,0 0 0 0 0,-1 0 0 0 0,0 0 0 0 0,0 0 0 0 0,-1 0 0 0 0,0 0 0 0 0,0 0-1 0 0,0 0 1 0 0,-1 0 0 0 0,1 1 0 0 0,-1-1 0 0 0,-1 0 0 0 0,1 1 0 0 0,-1 0 0 0 0,0-1 0 0 0,0 1 0 0 0,-1 0 0 0 0,1 0 0 0 0,-1 1 0 0 0,0-1 0 0 0,-1 1 0 0 0,1 0 0 0 0,-1 0-1 0 0,1 1 1 0 0,-1-1 0 0 0,0 1 0 0 0,-1 0 0 0 0,1 0 0 0 0,0 1 0 0 0,-1-1 0 0 0,0 1 0 0 0,1 0 0 0 0,-1 1 0 0 0,0 0 0 0 0,0-1 0 0 0,0 2 0 0 0,-5-1 25 0 0,8 4-97 0 0,0 0 0 0 0,0 0 0 0 0,1 1 0 0 0,-1-1 0 0 0,1 1 0 0 0,0 0 0 0 0,0-1 0 0 0,1 1 0 0 0,-1 0 0 0 0,1 0 0 0 0,0 0 0 0 0,0 0 0 0 0,0 1 0 0 0,0-1 0 0 0,1 0 0 0 0,-1 0 1 0 0,1 0-1 0 0,0 1 0 0 0,1-1 0 0 0,-1 0 0 0 0,1 0 0 0 0,0 0 0 0 0,0 0 0 0 0,0 0 0 0 0,0 0 0 0 0,2 3 97 0 0,2 4-115 0 0,1 0-1 0 0,1-1 1 0 0,0 0 0 0 0,0 0-1 0 0,1-1 1 0 0,0 0 0 0 0,0 0-1 0 0,1-1 1 0 0,0 0-1 0 0,1-1 1 0 0,4 3 115 0 0,39 27-4264 0 0,-34-24 1109 0 0,7 4-7132 0 0</inkml:trace>
  <inkml:trace contextRef="#ctx0" brushRef="#br0" timeOffset="26942.597">11895 3219 4001 0 0,'0'0'1309'0'0,"0"0"-24"0"0,0 0-60 0 0,0 0-4 0 0,0 0-4 0 0,0 0 13 0 0,0 0 74 0 0,0 0 110 0 0,0 0 55 0 0,0 0-46 0 0,0 0-168 0 0,0 0-308 0 0,0 0-305 0 0,5-14-309 0 0,15-42-250 0 0,-19 54-103 0 0,1 0 0 0 0,-1 0 0 0 0,0 0 1 0 0,1 1-1 0 0,0-1 0 0 0,-1 0 0 0 0,1 1 1 0 0,0-1-1 0 0,0 1 0 0 0,-1 0 0 0 0,1-1 1 0 0,0 1-1 0 0,0 0 0 0 0,1 0 0 0 0,-1 0 1 0 0,0 1-1 0 0,0-1 0 0 0,0 0 0 0 0,1 1 1 0 0,-1 0-1 0 0,0-1 0 0 0,0 1 0 0 0,1 0 1 0 0,-1 0-1 0 0,0 0 0 0 0,1 0 1 0 0,-1 1-1 0 0,0-1 0 0 0,0 1 0 0 0,2 0 20 0 0,8 0-57 0 0,505 24 955 0 0,-467-25-757 0 0,2 2 208 0 0,0-3 0 0 0,0-1 0 0 0,0-3 0 0 0,-1-3-1 0 0,32-8-348 0 0,-86 8 2943 0 0,-78-7-3629 0 0,-38 9 454 0 0,0 6 0 0 0,0 4 0 0 0,-96 18 232 0 0,42 13-226 0 0,231-20-1146 0 0,314 6 2399 0 0,-371-21-992 0 0,0 1 0 0 0,0 0 1 0 0,0-1-1 0 0,0 1 0 0 0,1 0 0 0 0,-1-1 1 0 0,0 1-1 0 0,0-1 0 0 0,1 0 0 0 0,-1 1 0 0 0,0-1 1 0 0,1 0-1 0 0,-1 0 0 0 0,0 0 0 0 0,1 0 1 0 0,-1 0-1 0 0,0 0 0 0 0,1 0 0 0 0,-1 0 0 0 0,0-1 1 0 0,0 1-1 0 0,1-1 0 0 0,-1 1 0 0 0,0 0 1 0 0,0-1-1 0 0,1 0 0 0 0,-1 1 0 0 0,0-1 0 0 0,0 0 1 0 0,0 0-1 0 0,0 1 0 0 0,0-1 0 0 0,0 0 1 0 0,0 0-1 0 0,0 0 0 0 0,-1 0 0 0 0,1 0 1 0 0,0-1-1 0 0,0 1 0 0 0,-1 0 0 0 0,1 0 0 0 0,-1 0 1 0 0,1-1-1 0 0,-1 1 0 0 0,0 0 0 0 0,1 0 1 0 0,-1-1-1 0 0,0 1 0 0 0,0 0 0 0 0,0-1 0 0 0,0 1 1 0 0,0 0-1 0 0,0-1 0 0 0,0 1 0 0 0,0 0 1 0 0,-1-1-1 0 0,1 1 0 0 0,0 0 0 0 0,-1 0 0 0 0,1-1 1 0 0,-1 1-1 0 0,0 0 0 0 0,1 0 0 0 0,-1 0 1 0 0,0 0-1 0 0,1 0 0 0 0,-1 0 0 0 0,-1-1-35 0 0,-11-7-247 0 0,0 1 0 0 0,0 1 0 0 0,-1 0 0 0 0,-1 1 0 0 0,1 0 0 0 0,-1 1 0 0 0,0 0 0 0 0,0 2 0 0 0,0 0 0 0 0,0 0 0 0 0,-2 1 247 0 0,-59 4-10883 0 0,68 1 383 0 0</inkml:trace>
  <inkml:trace contextRef="#ctx0" brushRef="#br0" timeOffset="27634.199">17454 3103 6129 0 0,'0'0'2119'0'0,"0"0"-186"0"0,0 0-279 0 0,0 0-240 0 0,0 0-308 0 0,0 0-320 0 0,0 0-380 0 0,0 0-316 0 0,0 0-321 0 0,0 0-318 0 0,0 0-238 0 0,0 0 75 0 0,0 0 286 0 0,-9 14 735 0 0,20 68 1403 0 0,4 185-92 0 0,-16-260-1495 0 0,1-1 0 0 0,-1 0-1 0 0,0 0 1 0 0,0 1 0 0 0,0-1 0 0 0,-1 0 0 0 0,0 0 0 0 0,-1 0 0 0 0,1-1-1 0 0,-1 1 1 0 0,0-1 0 0 0,0 1 0 0 0,-1-1 0 0 0,1 0 0 0 0,-1 0 0 0 0,-1 0-1 0 0,1-1 1 0 0,0 1 0 0 0,-1-1 0 0 0,0 0 0 0 0,0 0-125 0 0,-15-43-9244 0 0,7 12 3238 0 0,9 19 2061 0 0</inkml:trace>
  <inkml:trace contextRef="#ctx0" brushRef="#br0" timeOffset="27925.497">17202 3362 0 0 0,'0'0'3681'0'0,"0"0"-1439"0"0,0 0-266 0 0,0 0-161 0 0,0 0-388 0 0,0 0-413 0 0,0 0-346 0 0,0 0-140 0 0,0 0 20 0 0,0 0 165 0 0,0 0 334 0 0,0 0 278 0 0,0 0 127 0 0,4 2-32 0 0,183 5 2159 0 0,-169-9-3433 0 0,456-86-99 0 0,-428 82-2554 0 0,-18 8-7080 0 0,-21 1-1107 0 0</inkml:trace>
  <inkml:trace contextRef="#ctx0" brushRef="#br0" timeOffset="28780.871">14361 7498 0 0 0,'0'0'2993'0'0,"0"0"-1557"0"0,0 0-484 0 0,0 0-137 0 0,0 0-227 0 0,0 0-305 0 0,0 0-231 0 0,0 0-113 0 0,0 0-10 0 0,0 0 47 0 0,0 0 50 0 0,11 0 33 0 0,60-1 509 0 0,-45-29 2650 0 0,-17 13-4674 0 0,1 7-3382 0 0,-6 8 298 0 0</inkml:trace>
  <inkml:trace contextRef="#ctx0" brushRef="#br0" timeOffset="32376.945">14580 7314 912 0 0,'0'0'1461'0'0,"0"0"-917"0"0,0 0-368 0 0,0 0-55 0 0,0 0-17 0 0,0 0-13 0 0,0 0-7 0 0,0 0 1 0 0,0 0 75 0 0,0 0 76 0 0,0 0 119 0 0,0 0 136 0 0,0 0 122 0 0,-2-8 115 0 0,-7-24 18 0 0,9 114 1613 0 0,-12 270-821 0 0,9-341-1340 0 0,0 1 1 0 0,-1-1-1 0 0,-1 1 1 0 0,0-1-1 0 0,0-1 1 0 0,-1 1-1 0 0,-1-1 1 0 0,0 0 0 0 0,0 0-1 0 0,-1-1 1 0 0,0 0-1 0 0,0 0 1 0 0,-1-1-1 0 0,0 0 1 0 0,-1-1-1 0 0,-6 4-198 0 0,-3 2 230 0 0,-1-2-1 0 0,0 0 0 0 0,-1-2 0 0 0,0 0 1 0 0,-1-1-1 0 0,0-1 0 0 0,0-1 1 0 0,-13 1-230 0 0,-54 17 146 0 0,-330 81 429 0 0,244-100 825 0 0,-49 11-1515 0 0,101 11 386 0 0,-1-6-1 0 0,-1-5 1 0 0,-22-5-271 0 0,-192 27 634 0 0,-259 34 623 0 0,534-52-1288 0 0,0 2 0 0 0,1 4 0 0 0,2 2 0 0 0,-32 20 31 0 0,-32 15 39 0 0,93-47-60 0 0,1 1 1 0 0,1 1-1 0 0,1 1 1 0 0,1 2-1 0 0,0 1 0 0 0,2 1 1 0 0,0 1-1 0 0,2 1 1 0 0,0 2-1 0 0,2 0 0 0 0,-11 20 21 0 0,-44 88-78 0 0,-3 84 62 0 0,10 88 20 0 0,41 147 221 0 0,23 23 183 0 0,33-163-88 0 0,-12 393 23 0 0,-64-327-182 0 0,13 641 17 0 0,-14-415-25 0 0,52-519-152 0 0,-19 188 53 0 0,13-260-42 0 0,1 1 0 0 0,0-1 0 0 0,1 1 0 0 0,0 0 0 0 0,1 0 0 0 0,1 0 0 0 0,1 0 0 0 0,0-1 0 0 0,1 1 0 0 0,1 0 0 0 0,0-1 0 0 0,4 10-12 0 0,21 95 144 0 0,-25-112-96 0 0,0-1 1 0 0,1 0-1 0 0,0 0 1 0 0,0 0-1 0 0,0 0 1 0 0,1 0-1 0 0,0-1 1 0 0,0 0-1 0 0,1 0 1 0 0,0-1-1 0 0,0 1 1 0 0,0-1-1 0 0,0 0 1 0 0,1-1-1 0 0,0 1 1 0 0,0-2-1 0 0,0 1 1 0 0,0-1-1 0 0,1 0 1 0 0,-1 0-1 0 0,1-1 1 0 0,0 0-1 0 0,0 0 1 0 0,4 0-49 0 0,71 9 231 0 0,0-3 0 0 0,1-4 0 0 0,-1-3 1 0 0,7-5-232 0 0,174 5 47 0 0,212 13 220 0 0,41-22-267 0 0,-427 6 22 0 0,289-29 187 0 0,-292 19-209 0 0,0 4 0 0 0,0 3 0 0 0,1 4 0 0 0,-1 4 0 0 0,0 4 0 0 0,13 6 0 0 0,-82-13-13 0 0,-1 0 0 0 0,1 2 0 0 0,-1 0 0 0 0,1 1 0 0 0,-1 1 0 0 0,0 0 0 0 0,-1 2 0 0 0,1 0 0 0 0,-1 0 1 0 0,0 2-1 0 0,0 0 0 0 0,-1 1 0 0 0,0 0 0 0 0,-1 1 0 0 0,0 1 0 0 0,0 0 0 0 0,-1 1 0 0 0,-1 0 0 0 0,0 1 0 0 0,-1 1 1 0 0,0-1-1 0 0,8 15 13 0 0,1 30-6 0 0,-2 1 0 0 0,-3 1 0 0 0,-2 0 0 0 0,-3 0 0 0 0,-3 2 0 0 0,-2-1 0 0 0,-3 43 6 0 0,7 60 38 0 0,46 552 171 0 0,-85-356 307 0 0,26-17-239 0 0,19-48 434 0 0,-13-235-188 0 0,-2-59-426 0 0,0-1 6 0 0,0 0 12 0 0,0 0-31 0 0,0 0-27 0 0,15 50 281 0 0,-2-4-406 0 0,2 6-1421 0 0,-9 3-3382 0 0,-6-32-1751 0 0,0-3-5100 0 0</inkml:trace>
  <inkml:trace contextRef="#ctx0" brushRef="#br0" timeOffset="36918.287">23401 5179 10242 0 0,'0'0'1030'0'0,"0"0"6"0"0,0 0-215 0 0,0 0-239 0 0,0 0-181 0 0,0 0-141 0 0,0 0-34 0 0,0 0 78 0 0,0 0 73 0 0,0 0 49 0 0,0 0-34 0 0,0 2 1040 0 0,-32 500 1737 0 0,30-456-3060 0 0,0-32 7 0 0,1 0 0 0 0,1 0 0 0 0,0-1 0 0 0,0 1 0 0 0,1 0 0 0 0,1 0 0 0 0,1-1 0 0 0,0 1 0 0 0,0-1 0 0 0,1 1 0 0 0,1-1 0 0 0,2 2-116 0 0,30-61 2837 0 0,44-134-2972 0 0,-74 153 93 0 0,1 1-1 0 0,1 0 0 0 0,2 0 0 0 0,0 1 0 0 0,2 1 0 0 0,0 0 0 0 0,2 0 0 0 0,1 2 0 0 0,1 0 0 0 0,0 1 0 0 0,2 0 1 0 0,0 2-1 0 0,1 0 0 0 0,2 1 0 0 0,-1 1 0 0 0,2 2 0 0 0,0 0 0 0 0,1 1 43 0 0,-20 11 2 0 0,1 1 0 0 0,-1-1 0 0 0,1 1 0 0 0,0 0 0 0 0,0 1 0 0 0,-1-1 0 0 0,1 1 0 0 0,0 0 0 0 0,0 0-1 0 0,0 1 1 0 0,0-1 0 0 0,0 1 0 0 0,1 0 0 0 0,-1 1 0 0 0,0-1 0 0 0,0 1 0 0 0,0 0 0 0 0,0 0 0 0 0,-1 0 0 0 0,1 1 0 0 0,0 0 0 0 0,0 0 0 0 0,-1 0 0 0 0,1 0-1 0 0,-1 1 1 0 0,0 0 0 0 0,0 0 0 0 0,0 0 0 0 0,0 0 0 0 0,0 1 0 0 0,-1-1 0 0 0,1 1 0 0 0,-1 0 0 0 0,0 0 0 0 0,0 0 0 0 0,-1 1 0 0 0,1-1 0 0 0,-1 1 0 0 0,0-1 0 0 0,1 3-2 0 0,33 253 290 0 0,-34-213-259 0 0,1 9 40 0 0,1-1 0 0 0,4 0 1 0 0,1-1-1 0 0,3 0 0 0 0,6 11-71 0 0,-18-63 24 0 0,1-1 0 0 0,-1 1 0 0 0,1-1 1 0 0,0 1-1 0 0,0-1 0 0 0,-1 1 0 0 0,1-1 0 0 0,0 0 0 0 0,0 1 0 0 0,0-1 1 0 0,1 0-1 0 0,-1 0 0 0 0,0 1 0 0 0,0-1 0 0 0,1 0 0 0 0,-1 0 0 0 0,0 0 1 0 0,1-1-1 0 0,-1 1 0 0 0,1 0 0 0 0,-1-1 0 0 0,1 1 0 0 0,0 0 0 0 0,-1-1 1 0 0,1 0-1 0 0,0 1 0 0 0,-1-1 0 0 0,1 0 0 0 0,0 0 0 0 0,-1 0 0 0 0,1 0 1 0 0,0 0-1 0 0,-1 0 0 0 0,1-1 0 0 0,-1 1 0 0 0,1-1 0 0 0,0 1 0 0 0,-1-1 1 0 0,1 1-1 0 0,-1-1 0 0 0,1 0 0 0 0,-1 0 0 0 0,1 0 0 0 0,-1 0 0 0 0,0 0 1 0 0,1 0-25 0 0,63-50 307 0 0,-36 15-623 0 0,-2-2 0 0 0,-1 0 0 0 0,-1-2 0 0 0,-3 0 0 0 0,-1-2 0 0 0,12-36 316 0 0,-23 47-86 0 0,2 0 0 0 0,1 1 0 0 0,2 1 0 0 0,0 0 0 0 0,2 1 0 0 0,2 0 0 0 0,0 2 0 0 0,1 0 0 0 0,2 2 0 0 0,1 0 0 0 0,0 1 0 0 0,2 2 0 0 0,0 0 0 0 0,12-6 86 0 0,-29 22 44 0 0,0 0-1 0 0,0 1 1 0 0,0 0-1 0 0,0 0 1 0 0,1 1-1 0 0,-1 0 1 0 0,1 1-1 0 0,0-1 1 0 0,0 2 0 0 0,0-1-1 0 0,0 1 1 0 0,0 1-1 0 0,0-1 1 0 0,0 2-1 0 0,0-1 1 0 0,0 1-1 0 0,0 1 1 0 0,0-1-1 0 0,0 2 1 0 0,0-1-1 0 0,-1 1 1 0 0,1 0-1 0 0,-1 1 1 0 0,0 0-1 0 0,0 0 1 0 0,0 1-1 0 0,0 0 1 0 0,-1 1-1 0 0,0-1 1 0 0,0 1 0 0 0,-1 1-1 0 0,1-1 1 0 0,0 3-44 0 0,18 31 62 0 0,-3 0 1 0 0,-1 2 0 0 0,-2 1 0 0 0,-2 0 0 0 0,-2 1 0 0 0,-1 1 0 0 0,-3 0-1 0 0,-2 1 1 0 0,-2 0 0 0 0,-1 5-63 0 0,34 152 44 0 0,-19-91 649 0 0,-21-111-566 0 0,0-1-8 0 0,0 0 9 0 0,0 0-18 0 0,0 0-24 0 0,0 0-18 0 0,0 0-55 0 0,0 0-49 0 0,2-5-1164 0 0,1-2-1990 0 0,0 3-3177 0 0,-2 3-4438 0 0</inkml:trace>
  <inkml:trace contextRef="#ctx0" brushRef="#br0" timeOffset="37830.374">26317 4701 12515 0 0,'0'0'1380'0'0,"0"0"87"0"0,0 0-125 0 0,0 0-274 0 0,0 0-235 0 0,0 0-142 0 0,0 0-71 0 0,0 0-10 0 0,0 0-1 0 0,0 0-27 0 0,0 0-48 0 0,0 0-44 0 0,-3-31-19 0 0,2-89 761 0 0,120 549-766 0 0,-83-279-367 0 0,6-2-1 0 0,7-2 0 0 0,64 133-98 0 0,-53-178 753 0 0,-33-149 1856 0 0,589-1127-2387 0 0,-379 786 85 0 0,-233 377-1598 0 0,-18 24-1255 0 0,-15 39-2410 0 0,11-16-3415 0 0,10-17-2761 0 0</inkml:trace>
  <inkml:trace contextRef="#ctx0" brushRef="#br1" timeOffset="59177.788">21400 14495 11715 0 0,'0'0'345'0'0,"0"0"64"0"0,0 0-23 0 0,0 0-121 0 0,0 0-226 0 0,0 0-407 0 0,0 0-472 0 0,0 0-65 0 0,0 0 296 0 0,0 0 516 0 0,0 0 550 0 0,-2 7 339 0 0,-17 82 797 0 0,3 1-1 0 0,5 1 0 0 0,1 60-1592 0 0,1-20 443 0 0,2-35-177 0 0,5-1 0 0 0,5 0 1 0 0,10 69-267 0 0,1-55 1299 0 0,-14-109-790 0 0,0 0 77 0 0,0 0 62 0 0,-3-9 2841 0 0,-6-15-3016 0 0,-5-46-452 0 0,2 0 1 0 0,4-1-1 0 0,2 0 0 0 0,4-1 1 0 0,3 1-1 0 0,3-1 0 0 0,3 1 1 0 0,3 1-1 0 0,3-1 0 0 0,10-25-21 0 0,-15 67-64 0 0,2 0 0 0 0,0 1 0 0 0,2 0 0 0 0,1 0 1 0 0,2 1-1 0 0,0 1 0 0 0,2 1 0 0 0,0 0 0 0 0,2 1 0 0 0,1 1 0 0 0,1 0 0 0 0,0 2 0 0 0,2 1 0 0 0,0 0 0 0 0,2 2 0 0 0,0 1 0 0 0,0 1 0 0 0,2 1 0 0 0,0 1 0 0 0,1 1 0 0 0,0 2 0 0 0,1 0 0 0 0,0 3 0 0 0,8-2 64 0 0,-3 1-74 0 0,0 1 0 0 0,0 1-1 0 0,1 2 1 0 0,0 2-1 0 0,0 1 1 0 0,0 1 0 0 0,0 2-1 0 0,0 2 1 0 0,0 1-1 0 0,-1 2 1 0 0,0 1 0 0 0,0 2-1 0 0,0 1 1 0 0,5 4 74 0 0,-28-9-54 0 0,-1 1 0 0 0,0 0 0 0 0,0 1 1 0 0,-1 0-1 0 0,0 1 0 0 0,0 0 0 0 0,-1 0 0 0 0,0 1 1 0 0,0 0-1 0 0,-1 0 0 0 0,0 1 0 0 0,0-1 0 0 0,-1 2 1 0 0,-1-1-1 0 0,0 1 0 0 0,0 0 0 0 0,-1 0 0 0 0,0 0 1 0 0,-1 0-1 0 0,-1 1 0 0 0,0 0 0 0 0,0-1 0 0 0,-1 1 1 0 0,0 0-1 0 0,-1 0 0 0 0,-1 5 54 0 0,-1 2 7 0 0,0 0-1 0 0,-1 0 1 0 0,-1 0 0 0 0,-1-1 0 0 0,-1 0-1 0 0,0 0 1 0 0,-2 0 0 0 0,0 0 0 0 0,0-1-1 0 0,-2-1 1 0 0,0 0 0 0 0,-1 0 0 0 0,-1-1-1 0 0,0 0 1 0 0,-1-1 0 0 0,-1 0-7 0 0,-19 10 78 0 0,-2-1 0 0 0,-1-2 1 0 0,0-2-1 0 0,-2-1 0 0 0,0-2 1 0 0,-1-1-1 0 0,0-2 0 0 0,-1-2 1 0 0,0-2-1 0 0,-1-1 0 0 0,0-3 0 0 0,0-1 1 0 0,-1-2-1 0 0,-1-1-78 0 0,-216 1 529 0 0,258-2-579 0 0,1 0-152 0 0,31 20-1642 0 0,97 64 2106 0 0,383 280 890 0 0,-173-74-835 0 0,-328-285 2871 0 0,-24-17-3001 0 0,-30-21-3079 0 0,12 26-1838 0 0,11 7-2358 0 0,18 0 5668 0 0,-5 0-8051 0 0</inkml:trace>
  <inkml:trace contextRef="#ctx0" brushRef="#br1" timeOffset="60202.564">22971 15466 8434 0 0,'0'0'2064'0'0,"0"0"-189"0"0,0 0-325 0 0,0 0-320 0 0,0 0-401 0 0,0 0-482 0 0,0 0-450 0 0,0 0-333 0 0,0 0-28 0 0,0 0 153 0 0,0 0 254 0 0,0 0 258 0 0,3 12 110 0 0,30 242 1577 0 0,-18-110-59 0 0,-9-151 3363 0 0,12-23-5339 0 0,-14 23 455 0 0,12-26-423 0 0,2 0-1 0 0,1 2 1 0 0,1 0 0 0 0,2 1 0 0 0,0 1-1 0 0,3 1 1 0 0,0 2 0 0 0,1 0 0 0 0,2 2-1 0 0,1 0 1 0 0,0 2 0 0 0,2 2-1 0 0,0 0 1 0 0,7-1 115 0 0,-35 20-31 0 0,0 1 1 0 0,0-1-1 0 0,0 0 0 0 0,0 1 0 0 0,0-1 1 0 0,0 1-1 0 0,0 0 0 0 0,0 0 0 0 0,0 0 1 0 0,0 1-1 0 0,0-1 0 0 0,0 1 0 0 0,0 0 0 0 0,0 0 1 0 0,0 0-1 0 0,0 0 0 0 0,0 0 0 0 0,0 0 1 0 0,-1 1-1 0 0,1-1 0 0 0,-1 1 0 0 0,1 0 1 0 0,-1 0-1 0 0,1 0 0 0 0,-1 0 0 0 0,0 0 0 0 0,0 0 1 0 0,0 1-1 0 0,0-1 0 0 0,-1 1 0 0 0,1-1 1 0 0,-1 1-1 0 0,1 0 0 0 0,-1 0 0 0 0,0 0 0 0 0,0-1 1 0 0,0 1-1 0 0,0 0 0 0 0,-1 0 0 0 0,1 0 1 0 0,-1 0-1 0 0,0 0 0 0 0,0 0 0 0 0,0 1 1 0 0,0-1-1 0 0,0 0 0 0 0,-1 0 0 0 0,0 2 31 0 0,2 2 81 0 0,3 244 355 0 0,-9-89-99 0 0,43-188 2449 0 0,227-331-3749 0 0,-263 354 919 0 0,0 0-1 0 0,1 1 1 0 0,-1-1-1 0 0,1 1 1 0 0,0-1-1 0 0,-1 1 0 0 0,1 0 1 0 0,0 0-1 0 0,0 0 1 0 0,1 0-1 0 0,-1 1 0 0 0,0-1 1 0 0,0 1-1 0 0,1 0 1 0 0,-1 0-1 0 0,1 0 0 0 0,-1 0 1 0 0,1 1-1 0 0,0-1 1 0 0,-1 1-1 0 0,1 0 1 0 0,-1 0-1 0 0,1 0 0 0 0,0 1 1 0 0,-1-1-1 0 0,1 1 1 0 0,-1 0-1 0 0,1 0 0 0 0,-1 0 1 0 0,0 1-1 0 0,1-1 1 0 0,-1 1-1 0 0,0-1 0 0 0,0 1 1 0 0,0 0-1 0 0,0 0 1 0 0,0 1-1 0 0,-1-1 0 0 0,3 3 45 0 0,11 25 92 0 0,-1 0 0 0 0,-1 2 0 0 0,-1-1 0 0 0,-3 2 0 0 0,0 0 0 0 0,-2 0 0 0 0,-1 0 0 0 0,-1 11-92 0 0,3 1 98 0 0,44 195 952 0 0,-47-233-2161 0 0,-6-10-2959 0 0,0-3-3482 0 0,0 6-3162 0 0</inkml:trace>
  <inkml:trace contextRef="#ctx0" brushRef="#br1" timeOffset="61808.545">24926 15529 984 0 0,'0'0'127'0'0,"0"0"-135"0"0,0 0-28 0 0,0 0 44 0 0,0 0 27 0 0,0 0 26 0 0,0 0 18 0 0,0 0 13 0 0,0 0 24 0 0,0 0 8 0 0,0 0-3 0 0,0 0 22 0 0,0 0 11 0 0,2 10 86 0 0,4 28 145 0 0,4-29 8600 0 0,16-28-7624 0 0,-9 0-209 0 0,3-3-546 0 0,-1 0 0 0 0,0-1 0 0 0,-2-1 0 0 0,0 0-1 0 0,-2-2 1 0 0,-1 1 0 0 0,-1-2 0 0 0,-1 0 0 0 0,-1 0-1 0 0,-1-1 1 0 0,-1-5-606 0 0,-5 19 81 0 0,-1 0-1 0 0,-1 0 0 0 0,0-1 1 0 0,-1 1-1 0 0,0 0 0 0 0,-1-1 1 0 0,-1 1-1 0 0,0-1 1 0 0,-1 1-1 0 0,0 0 0 0 0,-1-1 1 0 0,-1 1-1 0 0,-1 1 1 0 0,0-1-81 0 0,-2 24-3617 0 0,-12 66 3661 0 0,3 145 860 0 0,14 218-904 0 0,4-208 100 0 0,-4 951 1986 0 0,-12-1201 1556 0 0,6 9-3289 0 0,-41-52-224 0 0,-4 3 1 0 0,-1 2-1 0 0,-3 2 0 0 0,-27-16-129 0 0,-99-98 149 0 0,81 64-2 0 0,102 104-178 0 0,0-1-1 0 0,0 0 1 0 0,1 0 0 0 0,-1 1 0 0 0,0-1 0 0 0,1 1 0 0 0,0-1 0 0 0,-1 0 0 0 0,1 1 0 0 0,0-1 0 0 0,-1 1-1 0 0,1-1 1 0 0,0 1 0 0 0,0 0 0 0 0,0-1 0 0 0,1 1 0 0 0,-1 0 0 0 0,0 0 0 0 0,0 0 0 0 0,1 0 0 0 0,-1 0 0 0 0,0 0-1 0 0,1 0 1 0 0,-1 0 0 0 0,1 0 0 0 0,0 1 0 0 0,-1-1 0 0 0,1 0 0 0 0,-1 1 0 0 0,1 0 0 0 0,0-1 0 0 0,-1 1 0 0 0,1 0-1 0 0,0 0 1 0 0,-1 0 0 0 0,1 0 0 0 0,0 0 0 0 0,0 0 0 0 0,-1 0 0 0 0,1 1 0 0 0,0-1 0 0 0,-1 1 0 0 0,1-1 0 0 0,-1 1-1 0 0,2 0 32 0 0,7-2-71 0 0,239-6-1933 0 0,-166 15-2471 0 0,-4 6-5211 0 0,-61-10 1084 0 0</inkml:trace>
  <inkml:trace contextRef="#ctx0" brushRef="#br1" timeOffset="62075.298">24826 16158 22413 0 0,'0'0'697'0'0,"0"0"-91"0"0,0 0-210 0 0,0 0-299 0 0,0 0-145 0 0,0 0-32 0 0,0 0 19 0 0,36-24 31 0 0,119-71 12 0 0,-62 62-19 0 0,-74 32 22 0 0,209-2-972 0 0,-152 8-3144 0 0,-1 1-5421 0 0,-57-4 302 0 0</inkml:trace>
  <inkml:trace contextRef="#ctx0" brushRef="#br1" timeOffset="62860.201">27455 14282 15939 0 0,'0'0'902'0'0,"0"0"-257"0"0,0 0-313 0 0,0 0-285 0 0,0 0-236 0 0,0 0-275 0 0,0 0-239 0 0,0 0 11 0 0,0 0 268 0 0,0 0 329 0 0,0 0 338 0 0,0 0 183 0 0,0 0-23 0 0,-9 14-57 0 0,-403 513 1131 0 0,339-447-1281 0 0,-3-2 0 0 0,-4-4 0 0 0,-3-4-1 0 0,-76 49-195 0 0,33-23 273 0 0,-30 55-182 0 0,157-148 8 0 0,0-1-1 0 0,0 0 0 0 0,0 0 1 0 0,0 0-1 0 0,0 0 0 0 0,1 0 1 0 0,-1 0-1 0 0,1 0 1 0 0,-1 0-1 0 0,1 0 0 0 0,0 0 1 0 0,0-1-1 0 0,0 1 0 0 0,0-1 1 0 0,0 0-1 0 0,0 1 0 0 0,0-1 1 0 0,0 0-1 0 0,0 0 1 0 0,1 0-1 0 0,-1 0 0 0 0,0-1 1 0 0,1 1-1 0 0,-1-1 0 0 0,1 1 1 0 0,-1-1-1 0 0,0 0 1 0 0,1 0-1 0 0,1 0-98 0 0,9 3 316 0 0,89 33 101 0 0,-2 4 1 0 0,-1 5-1 0 0,46 30-417 0 0,419 264 1111 0 0,-518-314-314 0 0,-46-25-599 0 0,0 0 31 0 0,0 0 22 0 0,0 0 18 0 0,0 0-14 0 0,0 0 1 0 0,0 0 3 0 0,0 0-20 0 0,-24-38-299 0 0,-31-5-5569 0 0,7 38-6338 0 0,36 5 1998 0 0</inkml:trace>
  <inkml:trace contextRef="#ctx0" brushRef="#br1" timeOffset="64919.14">28427 14400 6649 0 0,'0'0'150'0'0,"0"0"-528"0"0,0 0-407 0 0,0 0-111 0 0,0 0 201 0 0,0 0 281 0 0,0 0 201 0 0,0 0 149 0 0,0 0 120 0 0,0 0 144 0 0,0 0 148 0 0,0 0 132 0 0,0 0 122 0 0,2 22 83 0 0,20 158 2013 0 0,28 203 2821 0 0,-77-133-4130 0 0,-120 273 180 0 0,132-327 1049 0 0,18-225 1236 0 0,2-32-9179 0 0,-5 8-4288 0 0,0 34 1179 0 0</inkml:trace>
  <inkml:trace contextRef="#ctx0" brushRef="#br1" timeOffset="65452.987">28103 14265 19068 0 0,'0'0'738'0'0,"0"0"-188"0"0,0 0-223 0 0,0 0-260 0 0,0 0-49 0 0,38-28 29 0 0,123-88 60 0 0,-48 68 172 0 0,-87 44-197 0 0,38-8 10 0 0,0 4 0 0 0,0 2-1 0 0,1 2 1 0 0,-1 4 0 0 0,1 2-1 0 0,-1 4 1 0 0,0 2 0 0 0,0 3-1 0 0,-1 2 1 0 0,0 4 0 0 0,-2 2-1 0 0,22 11-91 0 0,-68-26-37 0 0,0 2-1 0 0,-1-1 0 0 0,0 1 0 0 0,0 1 1 0 0,0 1-1 0 0,-1 0 0 0 0,0 1 0 0 0,-1 0 1 0 0,0 1-1 0 0,0 0 0 0 0,-1 0 0 0 0,-1 2 1 0 0,1-1-1 0 0,-2 1 0 0 0,0 1 0 0 0,0 0 1 0 0,-1 0-1 0 0,-1 1 0 0 0,0 0 0 0 0,-1 0 1 0 0,0 0-1 0 0,-1 1 0 0 0,-1 0 0 0 0,0 0 1 0 0,-2 0-1 0 0,1 6 38 0 0,-2-12-40 0 0,-1 1-1 0 0,0 0 1 0 0,-1 0 0 0 0,0-1-1 0 0,-1 1 1 0 0,0 0 0 0 0,0-1-1 0 0,-1 0 1 0 0,-1 1 0 0 0,1-1 0 0 0,-1 0-1 0 0,-1-1 1 0 0,0 1 0 0 0,0-1-1 0 0,0 0 1 0 0,-1 0 0 0 0,0-1-1 0 0,-6 6 41 0 0,-27 21 44 0 0,-2-1-1 0 0,-1-2 1 0 0,-1-2 0 0 0,-1-2-1 0 0,-2-2 1 0 0,-46 18-44 0 0,22-8 33 0 0,-12 5 3 0 0,28-16-49 0 0,2 2-1 0 0,0 2 1 0 0,2 3-1 0 0,2 1 1 0 0,0 3-1 0 0,3 2 0 0 0,-1 3 14 0 0,40-35-3 0 0,1 0-1 0 0,-1 0 1 0 0,1 1-1 0 0,0 0 0 0 0,1 0 1 0 0,-1 0-1 0 0,1 0 0 0 0,0 1 1 0 0,1-1-1 0 0,-1 1 0 0 0,1 0 1 0 0,1 0-1 0 0,-1 0 1 0 0,1 1-1 0 0,0-1 0 0 0,1 0 1 0 0,0 1-1 0 0,0-1 0 0 0,1 1 1 0 0,0-1-1 0 0,0 1 0 0 0,1 0 1 0 0,-1-1-1 0 0,2 1 1 0 0,-1-1-1 0 0,1 0 0 0 0,0 1 1 0 0,1-1-1 0 0,0 0 0 0 0,0 0 1 0 0,0-1-1 0 0,1 1 0 0 0,3 4 4 0 0,25 22 260 0 0,1-1-1 0 0,1-1 1 0 0,2-2-1 0 0,1-2 1 0 0,1-1-1 0 0,2-2 1 0 0,0-2-1 0 0,1-1 1 0 0,1-2-1 0 0,36 10-259 0 0,27 17 386 0 0,-99-43-380 0 0,16 5 23 0 0,0 2-1 0 0,-1 0 1 0 0,0 2 0 0 0,-1 0 0 0 0,-1 1-1 0 0,0 1 1 0 0,0 1 0 0 0,-2 0 0 0 0,1 1-1 0 0,4 9-28 0 0,-12-8 200 0 0,-18-25-372 0 0,-9-13-3909 0 0,9 13-695 0 0,5 5 2359 0 0,-6-5-8058 0 0</inkml:trace>
  <inkml:trace contextRef="#ctx0" brushRef="#br1" timeOffset="66245.023">29546 15514 10762 0 0,'0'0'2073'0'0,"0"0"-87"0"0,0 0-438 0 0,0 0-495 0 0,0 0-340 0 0,0 0-376 0 0,0 0-297 0 0,0 0-141 0 0,0 0-34 0 0,0 0 112 0 0,0 0 137 0 0,0 0 82 0 0,0 0 68 0 0,11 23 9 0 0,32 73-5 0 0,-30 20 236 0 0,-15-80-376 0 0,5 246 542 0 0,-3-276-577 0 0,0 1 0 0 0,1-1 0 0 0,0 1 0 0 0,0-1 0 0 0,1 1 1 0 0,-1-1-1 0 0,1 0 0 0 0,1 0 0 0 0,-1 0 0 0 0,1 0 0 0 0,0 0 0 0 0,0-1 1 0 0,1 1-1 0 0,0-1 0 0 0,0 0 0 0 0,0 0 0 0 0,0 0 0 0 0,1-1 0 0 0,0 1 0 0 0,0-1 1 0 0,0 0-1 0 0,0-1 0 0 0,1 1 0 0 0,0-1 0 0 0,-1 0 0 0 0,1 0 0 0 0,0-1 1 0 0,0 0-1 0 0,1 0 0 0 0,-1 0 0 0 0,0-1 0 0 0,1 0 0 0 0,-1 0 0 0 0,1-1 1 0 0,-1 1-1 0 0,0-2 0 0 0,1 1 0 0 0,-1 0 0 0 0,1-1 0 0 0,-1-1 0 0 0,1 1 0 0 0,-1-1 1 0 0,5-2-94 0 0,1-2 67 0 0,-1-1 0 0 0,1 0 1 0 0,-1 0-1 0 0,-1-1 0 0 0,0-1 1 0 0,0 0-1 0 0,-1 0 0 0 0,0-1 1 0 0,0 0-1 0 0,-1-1 0 0 0,0 0 1 0 0,-1 0-1 0 0,-1 0 0 0 0,1-1 1 0 0,-2 0-1 0 0,0 0 0 0 0,0-1 1 0 0,-1 0-1 0 0,2-12-67 0 0,2-10-7 0 0,-1-1-1 0 0,-2 0 1 0 0,-2 0-1 0 0,-1 0 1 0 0,-2 0 0 0 0,-3-30 7 0 0,-10 23-593 0 0,9 69-2177 0 0,-3-3 2786 0 0,1 2-1 0 0,1-1 1 0 0,1 1-1 0 0,1-1 1 0 0,1 1-1 0 0,1 0 1 0 0,1 0-1 0 0,2 0 0 0 0,0 0 1 0 0,2-1-1 0 0,0 1 1 0 0,2-1-1 0 0,1 0 1 0 0,0 0-1 0 0,2-1 0 0 0,1 0 1 0 0,1-1-1 0 0,0 0 1 0 0,2 0-1 0 0,1-1 1 0 0,12 14-16 0 0,-4-16 91 0 0,2 0 0 0 0,0-2 0 0 0,0-1 0 0 0,2-1 1 0 0,0-1-1 0 0,0-1 0 0 0,1-1 0 0 0,1-1 1 0 0,0-2-1 0 0,0-1 0 0 0,1-1 0 0 0,0-2 1 0 0,0 0-1 0 0,0-2 0 0 0,1-2 0 0 0,-1 0 1 0 0,8-2-92 0 0,-34 0 38 0 0,0 1 0 0 0,1-1 0 0 0,-1 0 1 0 0,0 0-1 0 0,1 0 0 0 0,-1-1 0 0 0,0 1 1 0 0,0-1-1 0 0,0 0 0 0 0,0 0 1 0 0,0 0-1 0 0,-1 0 0 0 0,1 0 0 0 0,-1 0 1 0 0,1-1-1 0 0,-1 1 0 0 0,0-1 0 0 0,0 0 1 0 0,0 0-1 0 0,0 1 0 0 0,0-1 1 0 0,-1-1-1 0 0,1 1 0 0 0,-1 0 0 0 0,0 0 1 0 0,0 0-1 0 0,0-1 0 0 0,0 1 0 0 0,-1-1 1 0 0,1 1-1 0 0,-1 0 0 0 0,0-1 1 0 0,0 1-1 0 0,0-1 0 0 0,0 1 0 0 0,-1-3-38 0 0,-28-125 72 0 0,-233-373 458 0 0,262 502-524 0 0,-1-1 0 0 0,1 1 1 0 0,0-1-1 0 0,-1 1 1 0 0,1-1-1 0 0,0 1 0 0 0,0-1 1 0 0,1 1-1 0 0,-1-1 0 0 0,0 1 1 0 0,1-1-1 0 0,-1 1 1 0 0,1 0-1 0 0,0-1 0 0 0,0 1 1 0 0,0 0-1 0 0,0-1 1 0 0,1 1-1 0 0,-1 0 0 0 0,0 0 1 0 0,1 0-1 0 0,0 0 0 0 0,-1 0 1 0 0,1 0-1 0 0,0 1 1 0 0,0-1-1 0 0,0 1 0 0 0,0-1 1 0 0,0 1-1 0 0,0-1 1 0 0,0 1-1 0 0,1 0 0 0 0,-1 0 1 0 0,0 0-1 0 0,1 1 0 0 0,-1-1 1 0 0,1 0-1 0 0,-1 1 1 0 0,1 0-1 0 0,-1-1 0 0 0,1 1 1 0 0,-1 0-1 0 0,1 1 1 0 0,-1-1-1 0 0,1 0 0 0 0,-1 0 1 0 0,1 1-1 0 0,-1 0 0 0 0,1-1 1 0 0,-1 1-1 0 0,1 0-6 0 0,11-2 4 0 0,754-32 156 0 0,-733 22-127 0 0,-60-3-954 0 0,-122 5-4129 0 0,52 11-3219 0 0,53 2-2751 0 0</inkml:trace>
  <inkml:trace contextRef="#ctx0" brushRef="#br1" timeOffset="71359.407">6281 16203 11803 0 0,'0'0'425'0'0,"0"0"-445"0"0,0 0-89 0 0,0 0 147 0 0,0 0 128 0 0,0 0 34 0 0,0 0-10 0 0,0 0 12 0 0,0 0 30 0 0,0 0 63 0 0,0 0 65 0 0,0 0 57 0 0,0 0 24 0 0,28-3-7 0 0,87-11-3 0 0,-79-3 2603 0 0,-56 7-2792 0 0,20 10-354 0 0,-24-2-88 0 0,0 0 0 0 0,1 2 0 0 0,-1 1 0 0 0,0 0 0 0 0,1 2 0 0 0,-1 1 0 0 0,1 0 0 0 0,0 2 0 0 0,-7 3 200 0 0,-25 4 27 0 0,43-10-22 0 0,-5-1 5 0 0,0 1-1 0 0,0 0 1 0 0,0 2 0 0 0,1 0-1 0 0,-1 1 1 0 0,1 0 0 0 0,1 1-1 0 0,-1 1 1 0 0,1 1-1 0 0,1 0 1 0 0,-1 1 0 0 0,2 0-1 0 0,-5 4-9 0 0,18-10-14 0 0,0-1 0 0 0,0 0 0 0 0,-1 1 0 0 0,2-1 0 0 0,-1 0 0 0 0,0 1 0 0 0,1-1 0 0 0,0 0 0 0 0,-1 0 0 0 0,1 1 0 0 0,0-1 0 0 0,1 0 0 0 0,-1 0 0 0 0,1 0 0 0 0,-1 0 0 0 0,1-1 0 0 0,0 1 0 0 0,0 0 0 0 0,0-1 0 0 0,0 1 0 0 0,1-1 0 0 0,-1 1 0 0 0,0-1 0 0 0,1 0 0 0 0,0 0 0 0 0,0 0 0 0 0,-1-1 0 0 0,1 1 0 0 0,0-1 0 0 0,0 0 0 0 0,1 1 0 0 0,-1-1 0 0 0,0 0 0 0 0,0-1 0 0 0,0 1 0 0 0,1-1 0 0 0,-1 1 0 0 0,0-1 0 0 0,3 0 14 0 0,3 3-26 0 0,157 53 189 0 0,-133-49-188 0 0,0 2 0 0 0,0 1 0 0 0,-1 2-1 0 0,-1 1 1 0 0,0 1 0 0 0,-1 2 0 0 0,0 1-1 0 0,-1 1 1 0 0,-1 2 0 0 0,-1 1-1 0 0,-1 1 1 0 0,1 2 25 0 0,-25-22 28 0 0,1 0 0 0 0,0 0 0 0 0,0 1 0 0 0,-1-1 0 0 0,1 1 0 0 0,-1-1 0 0 0,0 1-1 0 0,0 0 1 0 0,0 0 0 0 0,0 0 0 0 0,0 0 0 0 0,-1 0 0 0 0,1 0 0 0 0,-1 1 0 0 0,0-1 0 0 0,0 0 0 0 0,0 1 0 0 0,0-1-1 0 0,-1 1 1 0 0,1-1 0 0 0,-1 1 0 0 0,0-1 0 0 0,0 1 0 0 0,0-1 0 0 0,-1 1 0 0 0,1-1 0 0 0,-1 1 0 0 0,0-1 0 0 0,0 0-1 0 0,0 1 1 0 0,0-1 0 0 0,-1 0 0 0 0,1 0 0 0 0,-1 1 0 0 0,0-1 0 0 0,0-1 0 0 0,0 1 0 0 0,0 0 0 0 0,0 0 0 0 0,-1-1 0 0 0,1 1-1 0 0,-3 0-27 0 0,-29 4 585 0 0,-1-1-1 0 0,0-3 0 0 0,0 0 1 0 0,-1-3-1 0 0,1 0 0 0 0,-7-3-584 0 0,-22 1 493 0 0,-473-44 543 0 0,432 22-1963 0 0,104 23-61 0 0,3 1-3205 0 0,17 0 1902 0 0,24-1-5014 0 0,-27 1 488 0 0</inkml:trace>
  <inkml:trace contextRef="#ctx0" brushRef="#br1" timeOffset="71848.58">6694 16729 17316 0 0,'0'0'-962'0'0,"0"0"-10"0"0,0 0 189 0 0,0 0 494 0 0,0 0 494 0 0,0 0 135 0 0,0 0 59 0 0,0 0 169 0 0,0 0 158 0 0,0 0 92 0 0,0 0-1 0 0,0 0-133 0 0,35 7-119 0 0,111 21-122 0 0,-58-38 113 0 0,63-69 825 0 0,-146 75-1292 0 0,0 0 0 0 0,0 0 0 0 0,0 0 1 0 0,-1-1-1 0 0,0 1 0 0 0,0-1 0 0 0,0 0 0 0 0,0 0 0 0 0,-1-1 0 0 0,0 1 0 0 0,0-1 0 0 0,0 1 0 0 0,-1-1 0 0 0,0 0 0 0 0,0 0 0 0 0,0 0 0 0 0,-1 0 0 0 0,0-1 0 0 0,0 1 0 0 0,-1 0 1 0 0,0 0-1 0 0,0-1 0 0 0,0 1 0 0 0,0 0 0 0 0,-1 0 0 0 0,-1-2-89 0 0,0 2-30 0 0,0 0 0 0 0,-1 1 0 0 0,0-1 0 0 0,0 1 0 0 0,-1-1 0 0 0,1 1 0 0 0,-1 0 0 0 0,0 0 0 0 0,0 1-1 0 0,-1-1 1 0 0,1 1 0 0 0,-1 0 0 0 0,0 0 0 0 0,-1 1 0 0 0,1-1 0 0 0,0 1 0 0 0,-1 0 0 0 0,0 1 0 0 0,1-1 0 0 0,-1 1 0 0 0,0 0 0 0 0,0 1 0 0 0,-1-1 0 0 0,1 1 30 0 0,-153-10-707 0 0,149 13 692 0 0,-1 0 1 0 0,1 1 0 0 0,0 0 0 0 0,0 0 0 0 0,0 1 0 0 0,1 0 0 0 0,-1 1 0 0 0,1 0 0 0 0,0 1 0 0 0,1 0 0 0 0,-1 0 0 0 0,1 1 0 0 0,0 0-1 0 0,1 0 1 0 0,-1 1 0 0 0,2 0 0 0 0,-1 0 0 0 0,1 1 0 0 0,0 0 0 0 0,1 0 0 0 0,0 0 0 0 0,0 1 0 0 0,1-1 0 0 0,1 1 0 0 0,-1 0 0 0 0,2 0-1 0 0,-1 1 1 0 0,1-1 0 0 0,1 0 0 0 0,0 1 0 0 0,0-1 0 0 0,1 1 0 0 0,0-1 0 0 0,1 1 0 0 0,1-1 0 0 0,1 8 14 0 0,0-10 35 0 0,2-1 0 0 0,-1 0 0 0 0,1 0 0 0 0,-1 0 0 0 0,2-1 0 0 0,-1 1 0 0 0,1-1 0 0 0,0-1 0 0 0,0 1 0 0 0,1-1 0 0 0,0 0 0 0 0,-1-1 0 0 0,2 1 0 0 0,-1-1 0 0 0,0-1 0 0 0,1 1 0 0 0,0-1 0 0 0,0-1 0 0 0,0 1 0 0 0,0-1 0 0 0,0-1 0 0 0,2 1-35 0 0,185 6 534 0 0,-154-13-699 0 0,-1-2-1 0 0,0-2 1 0 0,0-1-1 0 0,-1-2 0 0 0,0-2 1 0 0,24-13 165 0 0,112-35-6301 0 0,-161 59 2959 0 0,-4 2-3144 0 0,-6 1 111 0 0</inkml:trace>
  <inkml:trace contextRef="#ctx0" brushRef="#br1" timeOffset="72367.841">7621 15501 12659 0 0,'0'0'1203'0'0,"0"0"-19"0"0,0 0-329 0 0,0 0-533 0 0,0 0-530 0 0,0 0-362 0 0,0 0-16 0 0,0 0 263 0 0,0 0 381 0 0,0 0 289 0 0,0 0 47 0 0,0 0-40 0 0,1 33 7 0 0,4 195 355 0 0,3 652 905 0 0,-10-870-1569 0 0,1 0-1 0 0,1 0 1 0 0,0 1 0 0 0,0-1 0 0 0,1 0 0 0 0,0 0 0 0 0,1 0 0 0 0,0 0 0 0 0,0 0 0 0 0,1 0 0 0 0,1-1 0 0 0,0 1 0 0 0,0-1 0 0 0,0 0 0 0 0,2 0 0 0 0,-1-1 0 0 0,1 1 0 0 0,0-1 0 0 0,0 0 0 0 0,1-1 0 0 0,0 1-1 0 0,2 0-50 0 0,0-8 74 0 0,0-1 0 0 0,0 0 1 0 0,-1 0-1 0 0,1 0 1 0 0,0-1-1 0 0,-1-1 1 0 0,1 1-1 0 0,-1-2 0 0 0,0 1 1 0 0,0-1-1 0 0,0 0 1 0 0,0 0-1 0 0,-1-1 1 0 0,0 0-1 0 0,0-1 0 0 0,0 0 1 0 0,0 0-1 0 0,-1 0 1 0 0,3-4-76 0 0,-2 3-24 0 0,23-20 22 0 0,-1-2 1 0 0,-1-1-1 0 0,-2-2 0 0 0,-1 0 1 0 0,-1-2-1 0 0,-3 0 0 0 0,6-13 2 0 0,-23 145 1723 0 0,-4-92-1769 0 0,-1-2-6 0 0,0-1 1 0 0,0 1-1 0 0,0-1 0 0 0,0 1 1 0 0,1 0-1 0 0,0-1 1 0 0,0 1-1 0 0,0-1 1 0 0,0 1-1 0 0,0 0 1 0 0,1-1-1 0 0,-1 1 1 0 0,1-1-1 0 0,0 1 0 0 0,0-1 1 0 0,1 1-1 0 0,-1-1 1 0 0,1 0-1 0 0,-1 0 1 0 0,1 1-1 0 0,0-1 1 0 0,0-1-1 0 0,1 1 0 0 0,-1 0 1 0 0,1 0-1 0 0,-1-1 1 0 0,1 1-1 0 0,0-1 1 0 0,0 0-1 0 0,0 0 1 0 0,0 0-1 0 0,0 0 1 0 0,0-1-1 0 0,0 1 0 0 0,1-1 1 0 0,-1 0-1 0 0,1 0 1 0 0,-1 0-1 0 0,1 0 1 0 0,2 0 51 0 0,31-1-5746 0 0,-20 0-1120 0 0,-7 0-1064 0 0</inkml:trace>
  <inkml:trace contextRef="#ctx0" brushRef="#br1" timeOffset="72651.916">8149 15891 23517 0 0,'0'0'393'0'0,"0"0"-87"0"0,0 0-175 0 0,0 0-235 0 0,0 0-207 0 0,0 0-161 0 0,0 0-124 0 0,0 0 6 0 0,0 0 110 0 0,0 0 128 0 0,0 0 111 0 0,0 0 28 0 0,0 0-61 0 0,-6 0-197 0 0,-12 20-1561 0 0,49 18-3182 0 0,-16-22 508 0 0,-3-4-3585 0 0</inkml:trace>
  <inkml:trace contextRef="#ctx0" brushRef="#br1" timeOffset="67680.027">345 15329 1752 0 0,'0'0'1422'0'0,"0"0"102"0"0,0 0 89 0 0,0 0-14 0 0,0 0-102 0 0,0 0-106 0 0,0 0-72 0 0,0 0-54 0 0,0 0-104 0 0,0 0-82 0 0,0 0-81 0 0,0 0-89 0 0,0 0-78 0 0,-7-30-110 0 0,-23-95-112 0 0,14 88-1405 0 0,17 64-716 0 0,7 903 2121 0 0,-7-933 3590 0 0,0-23-3355 0 0,-7-93-5430 0 0,-9 44-780 0 0,5 26-1067 0 0,7 31-216 0 0</inkml:trace>
  <inkml:trace contextRef="#ctx0" brushRef="#br1" timeOffset="67946.562">0 15006 15011 0 0,'0'0'2389'0'0,"0"0"-146"0"0,0 0-611 0 0,0 0-542 0 0,0 0-359 0 0,0 0-289 0 0,0 0-278 0 0,0 0-190 0 0,0 0-101 0 0,0 0-12 0 0,0 0 31 0 0,0 0 54 0 0,0 0 55 0 0,14-9 30 0 0,-3 1-20 0 0,86-25 59 0 0,100 38-306 0 0,1-9 1 0 0,-1-8-1 0 0,58-17 236 0 0,-249 28-185 0 0,26 1-4165 0 0,-20 14-5471 0 0,-12-6 1523 0 0</inkml:trace>
  <inkml:trace contextRef="#ctx0" brushRef="#br1" timeOffset="68227.575">154 15731 21853 0 0,'0'0'101'0'0,"0"0"-330"0"0,0 0-181 0 0,0 0 93 0 0,0 0 207 0 0,0 0 250 0 0,0 0 94 0 0,39-7 46 0 0,241-39 467 0 0,-233 39-832 0 0,-1 2 0 0 0,1 2 1 0 0,0 2-1 0 0,-1 2 0 0 0,1 2 0 0 0,22 6 85 0 0,2 12-4572 0 0,-5 12-4194 0 0,-52-25 324 0 0</inkml:trace>
  <inkml:trace contextRef="#ctx0" brushRef="#br1" timeOffset="69103.846">1227 15988 20132 0 0,'0'0'90'0'0,"0"0"-586"0"0,0 0-158 0 0,0 0 211 0 0,0 0 305 0 0,0 0 327 0 0,0 0 188 0 0,0 0 90 0 0,0 0 40 0 0,0 0-16 0 0,0 0-27 0 0,0 0-55 0 0,0 0-55 0 0,35-1-54 0 0,111-3-64 0 0,-133 3-173 0 0,0 1 0 0 0,0-1 1 0 0,-1-1-1 0 0,1-1 0 0 0,-1 1 0 0 0,1-2 1 0 0,-1 0-1 0 0,0 0 0 0 0,0-1 0 0 0,-1-1 1 0 0,1 0-1 0 0,-1 0 0 0 0,4-4-63 0 0,12-7 190 0 0,-22 15-168 0 0,1-1-1 0 0,-1 0 1 0 0,1 0-1 0 0,-1-1 1 0 0,0 0 0 0 0,0 0-1 0 0,-1 0 1 0 0,1 0-1 0 0,-1-1 1 0 0,0 1 0 0 0,0-1-1 0 0,0 0 1 0 0,-1 0-1 0 0,1-1 1 0 0,-1 1 0 0 0,-1-1-1 0 0,1 1 1 0 0,-1-1-1 0 0,0 0 1 0 0,0 0 0 0 0,-1 0-1 0 0,0 0 1 0 0,0 0-1 0 0,0-1 1 0 0,-1 1 0 0 0,1 0-1 0 0,-2 0 1 0 0,1-1-1 0 0,-1 1 1 0 0,0 0 0 0 0,0 0-1 0 0,0 0 1 0 0,-1 0-1 0 0,0 0 1 0 0,0 0 0 0 0,-1 1-1 0 0,0-1 1 0 0,0 1-1 0 0,0-1 1 0 0,-1 1 0 0 0,1 0-1 0 0,-1 0 1 0 0,0 1-1 0 0,-1-1 1 0 0,1 1 0 0 0,-4-3-22 0 0,-4-1-95 0 0,-1 0 0 0 0,0 1 0 0 0,-1 0 1 0 0,0 1-1 0 0,0 1 0 0 0,0 0 1 0 0,0 0-1 0 0,-1 2 0 0 0,0 0 1 0 0,0 1-1 0 0,0 0 0 0 0,0 1 1 0 0,0 1-1 0 0,0 0 0 0 0,0 1 1 0 0,0 0-1 0 0,0 2 0 0 0,0 0 0 0 0,1 0 1 0 0,-1 1-1 0 0,1 1 0 0 0,0 1 1 0 0,0 0-1 0 0,0 0 0 0 0,1 2 1 0 0,0-1-1 0 0,1 2 0 0 0,-1 0 1 0 0,2 0-1 0 0,-1 1 0 0 0,-1 3 95 0 0,8-8-8 0 0,0 1 0 0 0,1 0-1 0 0,-1 1 1 0 0,1-1 0 0 0,0 1 0 0 0,1 0-1 0 0,0 0 1 0 0,0 0 0 0 0,0 0-1 0 0,1 1 1 0 0,0-1 0 0 0,0 1 0 0 0,1-1-1 0 0,0 1 1 0 0,1 0 0 0 0,-1 0-1 0 0,1-1 1 0 0,1 1 0 0 0,-1 0-1 0 0,2-1 1 0 0,-1 1 0 0 0,1-1 0 0 0,0 1-1 0 0,0-1 1 0 0,1 0 0 0 0,0 1-1 0 0,0-2 1 0 0,1 1 0 0 0,0 0 0 0 0,0-1-1 0 0,0 1 1 0 0,1-1 0 0 0,0 0-1 0 0,0-1 1 0 0,1 1 0 0 0,0-1 0 0 0,0 0-1 0 0,0-1 1 0 0,0 1 0 0 0,1-1-1 0 0,-1 0 1 0 0,2 0 8 0 0,12 2 81 0 0,-1 0-1 0 0,1-1 1 0 0,0-1 0 0 0,1-1-1 0 0,-1-1 1 0 0,0 0 0 0 0,1-2-1 0 0,-1 0 1 0 0,1-2-1 0 0,-1 0 1 0 0,0-1 0 0 0,0-1-1 0 0,0-1 1 0 0,0 0-1 0 0,-1-2 1 0 0,0 0 0 0 0,0-2-1 0 0,-1 0 1 0 0,0 0 0 0 0,0-2-1 0 0,-1 0 1 0 0,2-3-81 0 0,15-32 1063 0 0,-34 46-1022 0 0,0 0-96 0 0,3 31-2546 0 0,-2-25 2648 0 0,1 0 1 0 0,0 0 0 0 0,0 0-1 0 0,0-1 1 0 0,1 1 0 0 0,0-1-1 0 0,0 0 1 0 0,0 1 0 0 0,1-1 0 0 0,0-1-1 0 0,0 1 1 0 0,0 0 0 0 0,0-1-1 0 0,1 0 1 0 0,0 0 0 0 0,0-1-1 0 0,0 1 1 0 0,0-1 0 0 0,0 0 0 0 0,1 0-1 0 0,0-1 1 0 0,-1 1 0 0 0,1-1-1 0 0,0-1 1 0 0,0 1 0 0 0,0-1-1 0 0,0 0 1 0 0,0 0 0 0 0,0-1 0 0 0,0 1-1 0 0,1-2 1 0 0,-1 1 0 0 0,0 0-1 0 0,0-1 1 0 0,0-1 0 0 0,0 1 0 0 0,0-1-1 0 0,0 0 1 0 0,2-1-48 0 0,9-4 60 0 0,0 0-1 0 0,-1-1 1 0 0,0-1 0 0 0,-1 0 0 0 0,1-1-1 0 0,-2-1 1 0 0,0 0 0 0 0,0-1 0 0 0,-1-1-1 0 0,0 0 1 0 0,-1 0 0 0 0,-1-1 0 0 0,0-1-1 0 0,-1 0 1 0 0,-1-1 0 0 0,0 0 0 0 0,-1 0-1 0 0,-1 0 1 0 0,0-1 0 0 0,-1-1-60 0 0,19 147-2410 0 0,-24-124 2454 0 0,1 1 1 0 0,0 0 0 0 0,0-1 0 0 0,1 1 0 0 0,0-1-1 0 0,-1 0 1 0 0,2 0 0 0 0,-1 0 0 0 0,1 0 0 0 0,-1-1-1 0 0,1 1 1 0 0,1-1 0 0 0,-1 0 0 0 0,0 0 0 0 0,1-1-1 0 0,0 1 1 0 0,0-1 0 0 0,0 0 0 0 0,0 0-1 0 0,1-1 1 0 0,-1 1 0 0 0,1-1 0 0 0,-1 0 0 0 0,1-1-1 0 0,0 1 1 0 0,3-1-45 0 0,0-4 56 0 0,1 0 0 0 0,0-1 0 0 0,-1 0 0 0 0,1-1 0 0 0,-1 0 0 0 0,0 0 0 0 0,-1-1 0 0 0,0 0 0 0 0,1-1 0 0 0,-2 0 0 0 0,1 0 0 0 0,-1-1 0 0 0,0 1 0 0 0,-1-1 0 0 0,0-1 0 0 0,0 0 0 0 0,-1 1 0 0 0,0-2 0 0 0,0 1 0 0 0,-1 0 0 0 0,0-1 0 0 0,-1 0 0 0 0,1-5-56 0 0,20-33 130 0 0,42 190-1200 0 0,29-54 182 0 0,-56-69-2490 0 0,1-4-3993 0 0,-24-9-3234 0 0</inkml:trace>
  <inkml:trace contextRef="#ctx0" brushRef="#br1" timeOffset="69697.842">3329 15750 19964 0 0,'0'0'286'0'0,"0"0"-625"0"0,0 0-568 0 0,0 0-192 0 0,0 0 199 0 0,0 0 469 0 0,0 0 603 0 0,0 0 506 0 0,0 0 162 0 0,0 0-65 0 0,0 0-208 0 0,0 0-249 0 0,0 0-150 0 0,0 4-56 0 0,1-2-65 0 0,0-1-1 0 0,-1 1 0 0 0,1-1 0 0 0,0 1 1 0 0,0-1-1 0 0,0 1 0 0 0,0-1 1 0 0,1 0-1 0 0,-1 1 0 0 0,0-1 0 0 0,1 0 1 0 0,-1 0-1 0 0,0 0 0 0 0,1 0 1 0 0,-1 0-1 0 0,1 0 0 0 0,-1 0 0 0 0,1-1 1 0 0,0 1-1 0 0,-1 0 0 0 0,1-1 1 0 0,0 0-1 0 0,0 1 0 0 0,-1-1 0 0 0,1 0 1 0 0,0 0-1 0 0,0 0 0 0 0,-1 0 1 0 0,1 0-1 0 0,0 0 0 0 0,0 0 0 0 0,-1-1 1 0 0,1 1-1 0 0,0-1 0 0 0,-1 1 1 0 0,1-1-1 0 0,0 0 0 0 0,-1 1 0 0 0,1-1 1 0 0,-1 0-1 0 0,1-1-46 0 0,5-1 33 0 0,0 0 1 0 0,-1 0-1 0 0,0-1 0 0 0,0 0 0 0 0,0 0 0 0 0,0-1 1 0 0,0 0-1 0 0,-1 0 0 0 0,0 0 0 0 0,0 0 1 0 0,-1-1-1 0 0,1 0 0 0 0,-1 0 0 0 0,0 0 1 0 0,-1-1-1 0 0,1 1 0 0 0,-1-1 0 0 0,-1 0 1 0 0,1 0-1 0 0,-1 0 0 0 0,0 0 0 0 0,-1 0 1 0 0,0 0-1 0 0,0-1 0 0 0,-1 1 0 0 0,1-5-33 0 0,-5 10-76 0 0,1-1-1 0 0,-1 1 1 0 0,0-1 0 0 0,0 1-1 0 0,1 0 1 0 0,-1 1 0 0 0,-1-1-1 0 0,1 1 1 0 0,0 0-1 0 0,0 0 1 0 0,0 0 0 0 0,-1 0-1 0 0,1 1 1 0 0,0-1-1 0 0,-1 1 1 0 0,1 0 0 0 0,0 1-1 0 0,-1-1 1 0 0,1 1 0 0 0,0 0-1 0 0,-1 0 1 0 0,1 0-1 0 0,0 0 1 0 0,0 1 0 0 0,0 0-1 0 0,0 0 1 0 0,0 0-1 0 0,1 0 1 0 0,-3 2 76 0 0,-6 2-19 0 0,1 0 0 0 0,0 0 0 0 0,0 2 0 0 0,0-1 0 0 0,1 1 0 0 0,0 1 0 0 0,0 0 0 0 0,1 0 0 0 0,0 1 0 0 0,1 0 0 0 0,0 1 1 0 0,1-1-1 0 0,0 1 0 0 0,0 1 0 0 0,1 0 0 0 0,1 0 0 0 0,0 0 0 0 0,1 0 0 0 0,0 1 0 0 0,1-1 0 0 0,0 1 0 0 0,1 0 0 0 0,0 0 0 0 0,1 0 0 0 0,1 0 0 0 0,0 0 0 0 0,1 0 0 0 0,0 0 0 0 0,1 0 0 0 0,0 0 0 0 0,1 0 0 0 0,1 0 0 0 0,0-1 0 0 0,0 0 0 0 0,1 0 0 0 0,6 9 19 0 0,15 12 22 0 0,2-2-1 0 0,1 0 1 0 0,2-2-1 0 0,1-2 1 0 0,31 22-22 0 0,69 60-4 0 0,-126-104 15 0 0,0 1-1 0 0,-1-1 0 0 0,1 1 0 0 0,-1 0 0 0 0,0 0 1 0 0,-1 1-1 0 0,1-1 0 0 0,-1 1 0 0 0,-1 0 1 0 0,1 0-1 0 0,-1 1 0 0 0,0-1 0 0 0,-1 1 1 0 0,0-1-1 0 0,0 1 0 0 0,-1 0 0 0 0,1 0 1 0 0,-2 0-1 0 0,1-1 0 0 0,-1 1 0 0 0,0 0 1 0 0,-1 0-1 0 0,0 0 0 0 0,0 0 0 0 0,-1 0 0 0 0,0-1 1 0 0,0 1-1 0 0,-1-1 0 0 0,0 1 0 0 0,0-1 1 0 0,-1 0-1 0 0,0 0 0 0 0,0 0 0 0 0,-2 1-10 0 0,-10 7 171 0 0,-1 0-1 0 0,0-2 0 0 0,-1 0 0 0 0,-1-1 1 0 0,0 0-1 0 0,-1-2 0 0 0,0 0 1 0 0,0-1-1 0 0,-1-2 0 0 0,0 0 0 0 0,-1-1 1 0 0,1-1-1 0 0,-18 2-170 0 0,-292 14 1614 0 0,270-20-1419 0 0,27 1-146 0 0,-1-2 0 0 0,0 0 0 0 0,1-3-1 0 0,0-1 1 0 0,-1-1 0 0 0,2-2 0 0 0,-29-9-49 0 0,47-7-2573 0 0,58-8-6432 0 0,-34 26 6110 0 0,7-5-6085 0 0</inkml:trace>
  <inkml:trace contextRef="#ctx0" brushRef="#br1" timeOffset="70372.249">3708 14861 19252 0 0,'0'0'221'0'0,"0"0"-82"0"0,0 0-205 0 0,0 0-201 0 0,0 0-117 0 0,0 0-15 0 0,0 0-13 0 0,0 0 9 0 0,0 0 68 0 0,0 0 106 0 0,0 0 185 0 0,0 0 201 0 0,10 1 114 0 0,-8-1-256 0 0,0 0 2 0 0,1 0 0 0 0,-1 1 0 0 0,1-1 0 0 0,-1 0-1 0 0,0 1 1 0 0,1-1 0 0 0,-1 1 0 0 0,0 0-1 0 0,0-1 1 0 0,1 1 0 0 0,-1 0 0 0 0,0 1-1 0 0,0-1 1 0 0,0 0 0 0 0,0 1 0 0 0,0-1 0 0 0,0 1-1 0 0,-1-1 1 0 0,1 1 0 0 0,0 0 0 0 0,-1 0-1 0 0,1 0 1 0 0,-1 0 0 0 0,0 0 0 0 0,0 0 0 0 0,0 0-1 0 0,0 0 1 0 0,0 0 0 0 0,0 1 0 0 0,0-1-1 0 0,-1 0 1 0 0,1 1-17 0 0,18 81 227 0 0,-3 1 0 0 0,-4 1 0 0 0,-4 0 0 0 0,-3 65-227 0 0,-43 380 541 0 0,59-453-428 0 0,-19-78-28 0 0,0 0 0 0 0,0 0 1 0 0,0 0-1 0 0,0 0 0 0 0,0 0 1 0 0,0 0-1 0 0,0-1 0 0 0,0 1 0 0 0,-1-1 1 0 0,1 1-1 0 0,0-1 0 0 0,0 0 1 0 0,0 0-1 0 0,0 1 0 0 0,-1-1 0 0 0,1 0 1 0 0,0-1-1 0 0,-1 1 0 0 0,1 0 1 0 0,-1 0-1 0 0,0-1 0 0 0,1 1 0 0 0,-1-1 1 0 0,0 1-1 0 0,0-1 0 0 0,0 0 1 0 0,0 1-1 0 0,0-1 0 0 0,0 0 0 0 0,0 0-85 0 0,3-2 86 0 0,259-308-2107 0 0,-203 246 3341 0 0,-59 66-1211 0 0,-2 67-257 0 0,-20 164 748 0 0,20-228-591 0 0,1 0-1 0 0,0-1 1 0 0,1 1-1 0 0,-1 0 1 0 0,0-1 0 0 0,1 1-1 0 0,0 0 1 0 0,-1-1-1 0 0,1 1 1 0 0,0 0-1 0 0,0-1 1 0 0,1 0-1 0 0,-1 1 1 0 0,0-1-1 0 0,1 0 1 0 0,-1 1-1 0 0,1-1 1 0 0,0 0-1 0 0,0 0 1 0 0,0 0-1 0 0,0-1 1 0 0,0 1-1 0 0,0 0 1 0 0,1-1-1 0 0,-1 1 1 0 0,0-1-1 0 0,1 0 1 0 0,-1 0-1 0 0,1 0 1 0 0,-1 0-1 0 0,1 0 1 0 0,0-1 0 0 0,-1 1-1 0 0,1-1 1 0 0,0 1-1 0 0,-1-1 1 0 0,1 0-1 0 0,0 0 1 0 0,0 0-1 0 0,-1-1 1 0 0,3 0-9 0 0,110-32-694 0 0,-95 21 636 0 0,0 0 0 0 0,-1-1 0 0 0,0-1 0 0 0,-1-1-1 0 0,0 0 1 0 0,-2-2 0 0 0,0 0 0 0 0,0 0 0 0 0,-2-2 0 0 0,0 1-1 0 0,-1-2 1 0 0,-1 0 0 0 0,0-2 58 0 0,-6 10 191 0 0,-6 12-159 0 0,0 1 0 0 0,0-1 1 0 0,0 1-1 0 0,1-1 0 0 0,-1 1 0 0 0,0-1 1 0 0,0 0-1 0 0,1 1 0 0 0,-1-1 0 0 0,0 0 1 0 0,1 1-1 0 0,-1-1 0 0 0,0 0 0 0 0,1 1 0 0 0,-1-1 1 0 0,1 0-1 0 0,-1 0 0 0 0,1 1 0 0 0,-1-1 1 0 0,1 0-1 0 0,-1 0 0 0 0,0 0 0 0 0,1 0 1 0 0,-1 1-1 0 0,1-1 0 0 0,-1 0 0 0 0,1 0 1 0 0,0 0-33 0 0,-3 12 30 0 0,1 0 0 0 0,0 1 1 0 0,1-1-1 0 0,1 0 0 0 0,0 1 1 0 0,1-1-1 0 0,0 0 0 0 0,1 0 1 0 0,0 0-1 0 0,0 0 0 0 0,2 0 0 0 0,-1-1 1 0 0,2 0-1 0 0,-1 0 0 0 0,1 0 1 0 0,1-1-1 0 0,0 0 0 0 0,1 0 1 0 0,0 0-1 0 0,0-1 0 0 0,1 0 1 0 0,0-1-1 0 0,0 0 0 0 0,1-1 1 0 0,0 1-1 0 0,2-1-30 0 0,94 20-2453 0 0,-33-25-7070 0 0,-70-2 8855 0 0,16 0-9589 0 0</inkml:trace>
  <inkml:trace contextRef="#ctx0" brushRef="#br1" timeOffset="70656.618">4759 15051 24349 0 0,'0'0'680'0'0,"0"0"-24"0"0,0 0-215 0 0,0 0-225 0 0,0 0-208 0 0,0 0-128 0 0,0 0-112 0 0,0 0-49 0 0,0 0-7 0 0,0 0-56 0 0,0 0-184 0 0,0 0-168 0 0,0 0-96 0 0,0 0-336 0 0,-30-36-689 0 0,45 53-1655 0 0,0-2-1818 0 0,-5-3-6072 0 0</inkml:trace>
  <inkml:trace contextRef="#ctx0" brushRef="#br1" timeOffset="73167.421">8524 16436 15883 0 0,'0'0'2689'0'0,"0"0"-2536"0"0,0 0-443 0 0,0 0 415 0 0,0 0 147 0 0,0 0 23 0 0,0 0-15 0 0,0 0 11 0 0,0 0 26 0 0,14 32 22 0 0,60 147 364 0 0,-72-176-642 0 0,-2 1 7 0 0,1 1-1 0 0,0-1 1 0 0,0 0-1 0 0,0 0 1 0 0,0 1-1 0 0,1-1 1 0 0,0 0-1 0 0,0 0 1 0 0,0 0-1 0 0,0-1 1 0 0,0 1-1 0 0,1 0 1 0 0,0-1-1 0 0,0 0 1 0 0,0 1-1 0 0,0-1 1 0 0,0 0-1 0 0,1-1 1 0 0,-1 1-1 0 0,1-1 1 0 0,0 1-1 0 0,-1-1 1 0 0,1 0-1 0 0,0 0 1 0 0,0-1-1 0 0,1 1 1 0 0,-1-1-1 0 0,0 0 1 0 0,0 0-1 0 0,1 0 1 0 0,-1-1-1 0 0,1 0 0 0 0,-1 1 1 0 0,0-2-1 0 0,1 1 1 0 0,-1 0-1 0 0,0-1 1 0 0,1 0-1 0 0,2-1-67 0 0,10-9-30 0 0,-1-1 0 0 0,-1 0 0 0 0,0-2-1 0 0,-1 1 1 0 0,-1-2 0 0 0,0 0-1 0 0,-1 0 1 0 0,0-1 0 0 0,-1-1 0 0 0,8-16 30 0 0,-7 13 36 0 0,3 44-158 0 0,-14 52 304 0 0,-1-61-172 0 0,0-9 6 0 0,0-1 1 0 0,1 1-1 0 0,-1-1 0 0 0,1 0 0 0 0,0 1 0 0 0,1-1 0 0 0,-1 0 0 0 0,1 0 0 0 0,0 0 0 0 0,1 0 0 0 0,-1 0 0 0 0,1 0 0 0 0,0-1 0 0 0,0 1 0 0 0,0-1 0 0 0,1 0 1 0 0,-1 0-1 0 0,1 0 0 0 0,0 0 0 0 0,0-1 0 0 0,1 1 0 0 0,-1-1 0 0 0,1 0 0 0 0,0-1 0 0 0,-1 1 0 0 0,1-1 0 0 0,0 0 0 0 0,0 0 0 0 0,1 0 0 0 0,-1-1 0 0 0,0 1 1 0 0,1-2-1 0 0,-1 1 0 0 0,0 0 0 0 0,1-1 0 0 0,-1 0 0 0 0,1 0 0 0 0,-1-1 0 0 0,1 1 0 0 0,-1-1 0 0 0,1-1-16 0 0,7 2 0 0 0,1-2-1 0 0,0 1 1 0 0,-1-2 0 0 0,1 0-1 0 0,-1 0 1 0 0,0-1-1 0 0,0-1 1 0 0,-1 0-1 0 0,1-1 1 0 0,-1-1 0 0 0,0 1-1 0 0,0-2 1 0 0,-1 0-1 0 0,0 0 1 0 0,-1-1 0 0 0,0 0-1 0 0,0-1 1 0 0,-1 0-1 0 0,0-1 1 0 0,-1 1-1 0 0,0-2 1 0 0,0 1 0 0 0,-2-1-1 0 0,1 0 1 0 0,-2-1-1 0 0,1 1 1 0 0,-2-1 0 0 0,1 0-1 0 0,0-8 1 0 0,-7 30 11 0 0,0 0 0 0 0,1 0 1 0 0,0 0-1 0 0,1 0 0 0 0,0 0 0 0 0,0 0 0 0 0,1 0 0 0 0,0 0 1 0 0,1 0-1 0 0,0-1 0 0 0,0 1 0 0 0,1 0 0 0 0,0-1 0 0 0,0 0 1 0 0,1 1-1 0 0,0-1 0 0 0,1-1 0 0 0,0 1 0 0 0,0-1 0 0 0,0 1 1 0 0,1-2-1 0 0,0 1 0 0 0,1-1 0 0 0,-1 0 0 0 0,1 0 0 0 0,0 0 1 0 0,1-1-1 0 0,-1 0 0 0 0,1-1 0 0 0,0 0 0 0 0,0 0 0 0 0,1 0 1 0 0,-1-1-1 0 0,1-1 0 0 0,4 2-11 0 0,64 2-1428 0 0,-44-6-2227 0 0,-9 0-2546 0 0,-11 0-4626 0 0</inkml:trace>
  <inkml:trace contextRef="#ctx0" brushRef="#br1" timeOffset="73430.442">9170 16057 27030 0 0,'0'0'544'0'0,"0"0"-24"0"0,0 0-224 0 0,0 0-272 0 0,0 0-120 0 0,0 0-80 0 0,0 0-80 0 0,0 0-16 0 0,0 0-88 0 0,0 0-288 0 0,0 0-401 0 0,0 0-711 0 0,0 0-2233 0 0,0 0-9074 0 0</inkml:trace>
  <inkml:trace contextRef="#ctx0" brushRef="#br1" timeOffset="75422.958">14662 3958 1608 0 0,'0'0'343'0'0,"0"0"-123"0"0,0 0-119 0 0,0 0-55 0 0,0 0-14 0 0,0 0 20 0 0,0 0 27 0 0,0 0 82 0 0,0 0 108 0 0,0 0 146 0 0,0 0 201 0 0,-1-4 170 0 0,2 4-820 0 0,-1 1 1 0 0,0-1 0 0 0,1 0-1 0 0,-1 0 1 0 0,0 0 0 0 0,1 0-1 0 0,-1 0 1 0 0,1 0 0 0 0,-1 0-1 0 0,0 0 1 0 0,1 0 0 0 0,-1-1-1 0 0,0 1 1 0 0,1 0 0 0 0,-1 0-1 0 0,0 0 1 0 0,1 0 0 0 0,-1 0 33 0 0,15 49-335 0 0,-12-26 220 0 0,-1 0 1 0 0,0 0-1 0 0,-2 0 1 0 0,-1 0-1 0 0,-1 1 1 0 0,0-1-1 0 0,-2 0 0 0 0,-1-1 1 0 0,-3 8 114 0 0,5-16-155 0 0,0 0 0 0 0,1 0-1 0 0,1 0 1 0 0,0 0 0 0 0,1 1 0 0 0,0-1 0 0 0,1 0 0 0 0,1 0 0 0 0,0 1-1 0 0,1-1 1 0 0,0-1 0 0 0,1 1 0 0 0,1 0 0 0 0,0-1 0 0 0,4 6 155 0 0,-1 10 198 0 0,-2 0 1 0 0,0 0-1 0 0,-2 0 1 0 0,-1 1 0 0 0,-2 0-1 0 0,0-1 1 0 0,-2 1-1 0 0,-2 0 1 0 0,-4 25-199 0 0,-3 90 973 0 0,19-6-844 0 0,-4-109-117 0 0,-2 1-1 0 0,-2-1 0 0 0,0 0 1 0 0,-2 1-1 0 0,-1-1 1 0 0,-2 0-1 0 0,-1 0 0 0 0,-3 9-11 0 0,-11 23 209 0 0,4 0 0 0 0,2 1 0 0 0,3 0 0 0 0,3 1-1 0 0,2 0 1 0 0,3 0 0 0 0,4 20-209 0 0,1-69-183 0 0,0 1 0 0 0,1-1-1 0 0,0 0 1 0 0,1-1 0 0 0,1 1 0 0 0,0-1 0 0 0,1 0-1 0 0,1-1 1 0 0,0 1 0 0 0,1-1 0 0 0,0-1 0 0 0,1 0-1 0 0,1 0 184 0 0,43 65-321 0 0,-53-72 603 0 0,0-1 0 0 0,-1 1 1 0 0,0-1-1 0 0,0 1 0 0 0,0-1 0 0 0,0 1 1 0 0,-1-1-1 0 0,0 1 0 0 0,0-1 1 0 0,0 1-1 0 0,0-1 0 0 0,-1 0 0 0 0,1 0 1 0 0,-1 1-1 0 0,0-1 0 0 0,-1-1 0 0 0,1 1 1 0 0,-1 0-1 0 0,0 0 0 0 0,1-1 1 0 0,-2 0-1 0 0,-2 4-282 0 0,-15 25-4 0 0,4 12 209 0 0,2 1-1 0 0,3 1 0 0 0,1 1 0 0 0,2 0 0 0 0,3 0 1 0 0,1 0-1 0 0,2 1 0 0 0,3-1 0 0 0,2 1 0 0 0,2 4-204 0 0,60 463 451 0 0,-81-413-546 0 0,17-86-3976 0 0,0-11-2636 0 0</inkml:trace>
  <inkml:trace contextRef="#ctx0" brushRef="#br1" timeOffset="79897.885">14708 7413 2136 0 0,'0'0'707'0'0,"0"0"-496"0"0,0 0-238 0 0,0 0-73 0 0,0 0 22 0 0,0 0 44 0 0,0 0 41 0 0,0 0 26 0 0,0 0-6 0 0,0 0-20 0 0,0 0 25 0 0,0 0 9 0 0,0 0 12 0 0,6 12 21 0 0,47 115 352 0 0,-48-114-355 0 0,1-1-1 0 0,1 1 0 0 0,0-1 1 0 0,1-1-1 0 0,0 1 0 0 0,0-2 1 0 0,1 1-1 0 0,1-1 0 0 0,0 0 1 0 0,0-1-1 0 0,1 0 0 0 0,5 3-70 0 0,11 11 445 0 0,48 61 259 0 0,-15-72 2130 0 0,-37-3-2529 0 0,-1 0 0 0 0,1-1 1 0 0,0-2-1 0 0,1 0 0 0 0,0-2 0 0 0,0 0 0 0 0,0-2 1 0 0,0 0-1 0 0,0-2 0 0 0,0 0 0 0 0,1-2 1 0 0,-1-1-1 0 0,-1-1 0 0 0,1-1 0 0 0,0 0 1 0 0,-1-2-1 0 0,6-4-305 0 0,208-29 1894 0 0,-200 35-1802 0 0,1 1 1 0 0,0 1-1 0 0,0 2 0 0 0,0 2 1 0 0,34 6-93 0 0,60 0 262 0 0,832-11 323 0 0,-779 23-503 0 0,329 31-64 0 0,-462-50 58 0 0,-8 2 91 0 0,0-2 0 0 0,0-2 0 0 0,0-2 1 0 0,0-2-1 0 0,-1-2 0 0 0,28-9-167 0 0,-59 14-67 0 0,1 1 0 0 0,0 0 0 0 0,0 1 0 0 0,-1 0 1 0 0,1 1-1 0 0,0 0 0 0 0,0 1 0 0 0,0 0 0 0 0,-1 1 0 0 0,1 1 0 0 0,0 0 0 0 0,-1 0 0 0 0,9 5 67 0 0,3-1 73 0 0,67 11 33 0 0,-77-17-170 0 0,-1 0 0 0 0,0 1-1 0 0,1 1 1 0 0,-1 0 0 0 0,0 1 0 0 0,-1 0-1 0 0,1 1 1 0 0,-1 0 0 0 0,0 1-1 0 0,0 1 1 0 0,0 0 0 0 0,-1 0-1 0 0,0 1 1 0 0,5 5 64 0 0,30 39-147 0 0,-1 2 1 0 0,-3 2-1 0 0,-3 1 0 0 0,14 29 147 0 0,-40-67 3 0 0,-1 1-1 0 0,0 0 1 0 0,-2 1-1 0 0,0 0 1 0 0,-2 1-1 0 0,0 0 1 0 0,-1 0-1 0 0,-1 0 1 0 0,-2 1-1 0 0,0 0 1 0 0,-1 0-1 0 0,-1 0 1 0 0,-2 1-1 0 0,0 2-2 0 0,-56 99 136 0 0,41-92-56 0 0,-9 18-90 0 0,2 1 1 0 0,2 2-1 0 0,2 0 0 0 0,3 0 0 0 0,-2 23 10 0 0,-4 95 116 0 0,22-160-75 0 0,1 1 1 0 0,1-1-1 0 0,0 0 0 0 0,0 0 1 0 0,1 0-1 0 0,1 0 0 0 0,0-1 1 0 0,1 0-1 0 0,0 0 0 0 0,0 0 1 0 0,1-1-1 0 0,1 0 1 0 0,-1 0-1 0 0,2 0 0 0 0,6 5-41 0 0,26 37 47 0 0,-36-41-32 0 0,0 0 1 0 0,-2 0-1 0 0,1 1 0 0 0,-2 0 1 0 0,1-1-1 0 0,-2 1 1 0 0,1 0-1 0 0,-2 0 1 0 0,1 0-1 0 0,-2 0 1 0 0,0 0-1 0 0,0 0 1 0 0,-1 0-1 0 0,0 0 1 0 0,-1-1-1 0 0,0 1 1 0 0,-5 9-16 0 0,-8 54 69 0 0,24 225 206 0 0,5-100-28 0 0,-19 413 583 0 0,-56-112 74 0 0,53-454-875 0 0,-1-1-1 0 0,-3 1 0 0 0,-1-2 1 0 0,-2 0-1 0 0,-3-1 1 0 0,-12 21-29 0 0,-72 216 140 0 0,99-265-119 0 0,1 0 1 0 0,0 1-1 0 0,1 0 1 0 0,1-1-1 0 0,0 1 1 0 0,2 0-1 0 0,0-1 1 0 0,0 1-1 0 0,2-1 1 0 0,0 1-1 0 0,1-1 1 0 0,0 0-1 0 0,1 0 1 0 0,1 0-1 0 0,1-1 0 0 0,0 0 1 0 0,1 0-1 0 0,1-1 1 0 0,2 4-22 0 0,11 13 59 0 0,1 0 0 0 0,1-1 0 0 0,2-1 1 0 0,1-2-1 0 0,1 0 0 0 0,1-2 0 0 0,1-1 0 0 0,13 6-59 0 0,5-2 178 0 0,-30-21-183 0 0,0 0 0 0 0,-1 1 0 0 0,0 1 0 0 0,0 0 0 0 0,-1 2 0 0 0,0 0 0 0 0,-1 0 1 0 0,0 1-1 0 0,-1 1 0 0 0,0 1 0 0 0,-1 0 0 0 0,-1 1 0 0 0,0 0 0 0 0,-1 0 0 0 0,-1 2 0 0 0,0-1 1 0 0,-1 1-1 0 0,-1 0 0 0 0,-1 1 0 0 0,0 0 0 0 0,-1 0 0 0 0,-1 1 0 0 0,-1 0 0 0 0,-1 0 5 0 0,-6 11 21 0 0,-2 1-1 0 0,-1-2 0 0 0,-1 1 0 0 0,-1-1 0 0 0,-2 0 0 0 0,-1-1 0 0 0,-2 0 0 0 0,-13 23-20 0 0,-4 14 18 0 0,-227 398 201 0 0,195-250-239 0 0,54-193 42 0 0,-1 0 0 0 0,-1-1 0 0 0,0 0 1 0 0,-2-1-1 0 0,0-1 0 0 0,-1 0 0 0 0,-1 0 1 0 0,0-1-1 0 0,-1-1 0 0 0,-1 0 0 0 0,-1-1 1 0 0,-6 3-23 0 0,3 1 10 0 0,8-8 81 0 0,0-1 1 0 0,-1-1-1 0 0,0 0 0 0 0,0-1 1 0 0,0 0-1 0 0,-1-1 0 0 0,0-1 0 0 0,-1 0 1 0 0,1-1-1 0 0,-1 0 0 0 0,0-1 0 0 0,0-1 1 0 0,0 0-1 0 0,0-1 0 0 0,0-1 1 0 0,-1 0-92 0 0,-10-48 1061 0 0,19 45-1153 0 0,0-1 0 0 0,0 2 1 0 0,0-1-1 0 0,0 1 0 0 0,0 0 0 0 0,-1 1 0 0 0,1-1 1 0 0,-1 1-1 0 0,1 1 0 0 0,-1 0 0 0 0,1 0 0 0 0,0 0 1 0 0,-1 1-1 0 0,1 0 0 0 0,-1 0 92 0 0,-22 1-83 0 0,-51 3 8 0 0,1 4 1 0 0,1 3-1 0 0,0 4 1 0 0,-8 5 74 0 0,80-19-6 0 0,-127 32-23 0 0,75-16 67 0 0,-2-3 1 0 0,0-3-1 0 0,-1-2 0 0 0,0-3 0 0 0,-3-3-38 0 0,4-8 80 0 0,1-2 0 0 0,0-4 0 0 0,1-1 0 0 0,0-4 0 0 0,-5-4-80 0 0,-102-23 0 0 0,-103-26-54 0 0,170 39-129 0 0,-2 5 0 0 0,0 3 0 0 0,-1 5 0 0 0,-22 3 183 0 0,-503 38-183 0 0,363 4 579 0 0,234-50-1244 0 0,12 25 749 0 0,0 1 0 0 0,0 0-1 0 0,1 2 1 0 0,-1 0 0 0 0,1 1 0 0 0,1 0 0 0 0,0 2 0 0 0,0 0 0 0 0,0 0 0 0 0,2 2-1 0 0,-1 0 1 0 0,1 0 0 0 0,1 2 0 0 0,1-1 0 0 0,-1 2 0 0 0,0 2 99 0 0,-20 17-6 0 0,17-16 108 0 0,0 0 1 0 0,-1-1 0 0 0,-1-1-1 0 0,0-1 1 0 0,-1-1 0 0 0,-1 0-1 0 0,0-1 1 0 0,-1-2 0 0 0,0 0-1 0 0,-1-1 1 0 0,0-1 0 0 0,-16 4-103 0 0,10-27 931 0 0,11 30-4016 0 0,15-11 3086 0 0,-1-1 1 0 0,1 1-1 0 0,0 0 0 0 0,1 0 1 0 0,-1-1-1 0 0,1 1 1 0 0,0 0-1 0 0,0 0 0 0 0,1 0 1 0 0,0 0-1 0 0,-1 0 0 0 0,2 0 1 0 0,-1 1-1 0 0,0-1 0 0 0,1 0 1 0 0,0 0-1 0 0,0-1 1 0 0,1 1-1 0 0,-1 0 0 0 0,1 0 1 0 0,0-1-1 0 0,0 1 0 0 0,1-1 1 0 0,-1 1-1 0 0,1-1 0 0 0,0 0 1 0 0,0 0-1 0 0,1 0 1 0 0,-1 0-1 0 0,1-1 0 0 0,0 0 1 0 0,0 1-1 0 0,0-1 0 0 0,0-1 1 0 0,0 1-1 0 0,1-1 0 0 0,-1 1 1 0 0,1-1-1 0 0,0 0 1 0 0,-1-1-1 0 0,1 1 0 0 0,0-1 1 0 0,0 0-1 0 0,1 0-1 0 0,-1 0 30 0 0,4 0-8 0 0,1 0-1 0 0,-1 0 0 0 0,1 1 1 0 0,-1 0-1 0 0,0 1 1 0 0,0 0-1 0 0,0 1 0 0 0,0-1 1 0 0,0 2-1 0 0,-1-1 1 0 0,0 1-1 0 0,0 1 0 0 0,0-1 1 0 0,-1 1-1 0 0,1 1 1 0 0,-1-1-1 0 0,-1 1 0 0 0,0 0 1 0 0,0 1-1 0 0,0-1 1 0 0,-1 1-1 0 0,0 1 0 0 0,0-1 1 0 0,-1 1-1 0 0,0-1 1 0 0,0 1-1 0 0,-1 0 0 0 0,-1 1 1 0 0,1-1-1 0 0,-1 0 0 0 0,-1 3-21 0 0,-34 289 866 0 0,20-161-635 0 0,7 0-1 0 0,6 1 1 0 0,6-1 0 0 0,6 0 0 0 0,10 23-231 0 0,26 391 1277 0 0,-38-185-285 0 0,-7-348-1062 0 0,0-1-1 0 0,2 1 1 0 0,0-1-1 0 0,1 0 1 0 0,1-1-1 0 0,1 0 1 0 0,1 0-1 0 0,0 0 1 0 0,1-1 0 0 0,2-1-1 0 0,2 4 71 0 0,24 44-3589 0 0,-8-1-4069 0 0,-21-36-3202 0 0</inkml:trace>
  <inkml:trace contextRef="#ctx0" brushRef="#br2" timeOffset="89548.732">1853 9123 2513 0 0,'0'0'368'0'0,"0"0"1"0"0,0 0-17 0 0,0 0-100 0 0,0 0-68 0 0,0 0-24 0 0,0 0 12 0 0,0 0 134 0 0,0 0 218 0 0,0 0 316 0 0,0 0 343 0 0,-10-25 249 0 0,-5-6-814 0 0,-8-19 94 0 0,3-7 2815 0 0,25 222-1706 0 0,0 52-1344 0 0,-10-1 0 0 0,-9-1 0 0 0,-18 68-477 0 0,-5-46 690 0 0,28-360 5661 0 0,-38-118-7040 0 0,22 124 975 0 0,-89-493-318 0 0,82 278 211 0 0,32 328-213 0 0,0 0-1 0 0,1-1 1 0 0,0 1-1 0 0,-1 0 1 0 0,1 0 0 0 0,1 0-1 0 0,-1 0 1 0 0,1 0-1 0 0,-1 0 1 0 0,1 0 0 0 0,1 0-1 0 0,-1 0 1 0 0,0 1-1 0 0,1-1 1 0 0,-1 1 0 0 0,1 0-1 0 0,0 0 1 0 0,0 0-1 0 0,1 0 1 0 0,-1 0-1 0 0,1 1 1 0 0,-1 0 0 0 0,1-1-1 0 0,0 1 1 0 0,0 0-1 0 0,0 1 1 0 0,0-1 0 0 0,0 1-1 0 0,0 0 1 0 0,0 0-1 0 0,0 0 1 0 0,3 0 34 0 0,147-7-723 0 0,-139 9 737 0 0,48 4-111 0 0,-1 3 0 0 0,0 3-1 0 0,0 3 1 0 0,-1 2 0 0 0,-1 3-1 0 0,0 2 1 0 0,-2 3-1 0 0,0 3 1 0 0,28 19 97 0 0,31 38-544 0 0,-114-82 525 0 0,-1 1 1 0 0,1 0 0 0 0,-1-1 0 0 0,0 1 0 0 0,1 0-1 0 0,-1 0 1 0 0,-1 0 0 0 0,1 1 0 0 0,0-1 0 0 0,-1 0 0 0 0,1 1-1 0 0,-1-1 1 0 0,0 1 0 0 0,0-1 0 0 0,-1 1 0 0 0,1-1 0 0 0,-1 1-1 0 0,0 0 1 0 0,0-1 0 0 0,0 1 0 0 0,0-1 0 0 0,0 1-1 0 0,-1 0 1 0 0,0-1 0 0 0,0 1 0 0 0,0-1 0 0 0,0 1 0 0 0,0-1-1 0 0,-1 0 1 0 0,1 1 0 0 0,-1-1 0 0 0,0 0 0 0 0,0 0 0 0 0,0 0-1 0 0,-1 0 1 0 0,-1 2 18 0 0,-211 164 642 0 0,99-91-548 0 0,93-63-116 0 0,1 0 0 0 0,1 2 0 0 0,0 0 0 0 0,1 1 0 0 0,0 2 0 0 0,2 0 0 0 0,1 0 0 0 0,0 2 0 0 0,1 0 0 0 0,2 1 0 0 0,0 0 0 0 0,1 1 0 0 0,2 1 0 0 0,-1 4 22 0 0,10-18-10 0 0,0 0 0 0 0,1 0 0 0 0,0 0 0 0 0,1 1-1 0 0,1-1 1 0 0,-1 0 0 0 0,2 0 0 0 0,0 0 0 0 0,0 0 0 0 0,1 0-1 0 0,0 0 1 0 0,0 0 0 0 0,2-1 0 0 0,-1 0 0 0 0,1 0 0 0 0,1 0 0 0 0,0 0-1 0 0,0-1 1 0 0,1 0 0 0 0,0 0 0 0 0,5 4 10 0 0,191 154 342 0 0,-144-126-288 0 0,136 111 354 0 0,-195-151-704 0 0,12 4 475 0 0,-8-4-3333 0 0,0 0-4461 0 0,-4-1-1006 0 0</inkml:trace>
  <inkml:trace contextRef="#ctx0" brushRef="#br2" timeOffset="90189.266">2642 9970 11418 0 0,'0'0'-478'0'0,"0"0"-238"0"0,0 0-97 0 0,0 0 203 0 0,0 0 435 0 0,0 0 330 0 0,0 0 145 0 0,0 0 98 0 0,0 0 116 0 0,0 0 91 0 0,0 0 59 0 0,0 0-11 0 0,0 0-55 0 0,12 34-88 0 0,39 104-83 0 0,-24-13 973 0 0,-16-140 5243 0 0,34-78-6394 0 0,45-164-1043 0 0,-89 257 767 0 0,-1-1-1 0 0,1 0 0 0 0,0 0 0 0 0,0 0 0 0 0,-1 0 0 0 0,1 1 0 0 0,0-1 1 0 0,0 0-1 0 0,0 1 0 0 0,0-1 0 0 0,-1 1 0 0 0,1-1 0 0 0,0 1 0 0 0,0-1 1 0 0,0 1-1 0 0,0-1 0 0 0,0 1 0 0 0,0 0 0 0 0,1 0 0 0 0,-1 0 0 0 0,0 0 0 0 0,0-1 1 0 0,0 1-1 0 0,0 1 0 0 0,0-1 0 0 0,0 0 0 0 0,0 0 0 0 0,0 0 0 0 0,0 0 1 0 0,0 1-1 0 0,0-1 0 0 0,0 0 0 0 0,0 1 0 0 0,0-1 0 0 0,0 1 0 0 0,0 0 0 0 0,0-1 1 0 0,0 1-1 0 0,0-1 0 0 0,-1 1 0 0 0,1 0 0 0 0,0 0 0 0 0,0 0 0 0 0,-1-1 1 0 0,1 1-1 0 0,-1 0 0 0 0,1 0 0 0 0,-1 0 0 0 0,1 0 0 0 0,-1 0 0 0 0,1 0 1 0 0,-1 0-1 0 0,0 0 0 0 0,1 0 0 0 0,-1 0 0 0 0,0 0 0 0 0,0 0 0 0 0,0 0 0 0 0,0 1 29 0 0,27 73 62 0 0,-26-72-66 0 0,69 289 554 0 0,-35-242 1407 0 0,5-107 70 0 0,129-262-2744 0 0,-168 317 694 0 0,0 1 0 0 0,1 0 0 0 0,-1 1 0 0 0,0-1 0 0 0,0 0 0 0 0,1 0 0 0 0,-1 0 0 0 0,0 1 0 0 0,1-1 0 0 0,-1 1 1 0 0,1-1-1 0 0,-1 1 0 0 0,1-1 0 0 0,-1 1 0 0 0,1 0 0 0 0,-1 0 0 0 0,1 0 0 0 0,-1 0 0 0 0,1 0 0 0 0,-1 0 0 0 0,1 0 0 0 0,-1 0 0 0 0,1 1 0 0 0,-1-1 0 0 0,1 0 0 0 0,-1 1 0 0 0,0 0 0 0 0,1-1 0 0 0,-1 1 0 0 0,1 0 0 0 0,-1-1 0 0 0,0 1 0 0 0,0 0 0 0 0,0 0 0 0 0,1 0 0 0 0,-1 0 0 0 0,0 0 0 0 0,0 1 0 0 0,0-1 0 0 0,-1 0 0 0 0,1 0 0 0 0,0 1 0 0 0,0-1 0 0 0,-1 0 0 0 0,1 1 0 0 0,0-1 0 0 0,-1 2 22 0 0,38 69-232 0 0,-27-35 261 0 0,-2 2 1 0 0,-1-1 0 0 0,-2 1-1 0 0,-2 0 1 0 0,-1 39-30 0 0,0-12-610 0 0,1-38-2461 0 0,1-12-4999 0 0,-2-12-2064 0 0</inkml:trace>
  <inkml:trace contextRef="#ctx0" brushRef="#br2" timeOffset="90834.296">3868 9586 10706 0 0,'0'0'2382'0'0,"0"0"-674"0"0,0 0-451 0 0,0 0-440 0 0,0 0-393 0 0,0 0-245 0 0,0 0-148 0 0,0 0-45 0 0,0 0-7 0 0,0 0 9 0 0,0 0 29 0 0,0 0 34 0 0,13-11 18 0 0,37-31 35 0 0,-37 32 42 0 0,-13 10 43 0 0,0 0 30 0 0,0 0 2 0 0,0 0-11 0 0,0 0-20 0 0,0 0-46 0 0,0 0-24 0 0,0 0-17 0 0,-32 56-963 0 0,25-11 805 0 0,4 26 111 0 0,3 0 0 0 0,3 1 0 0 0,3-1-1 0 0,8 26-55 0 0,-2 3 45 0 0,-2-16-31 0 0,11 84 97 0 0,-7 1 0 0 0,-8 0 0 0 0,-9 58-111 0 0,3-206 53 0 0,-2 1 0 0 0,0-1-1 0 0,-2 0 1 0 0,0-1 0 0 0,-1 1-1 0 0,-1-1 1 0 0,-1 0 0 0 0,-1 0 0 0 0,-1-1-1 0 0,0 0 1 0 0,-2 0 0 0 0,0-1 0 0 0,-1 0-1 0 0,-1-1 1 0 0,0-1 0 0 0,-1 0 0 0 0,-1-1-1 0 0,0 0 1 0 0,-2-1 0 0 0,1-1-1 0 0,-1-1 1 0 0,-1 0 0 0 0,0-1 0 0 0,-20 8-53 0 0,23-18 173 0 0,0-1 0 0 0,0 0 0 0 0,1-1 0 0 0,-1-1 1 0 0,0 0-1 0 0,1-1 0 0 0,-1-1 0 0 0,1 0 1 0 0,0-1-1 0 0,0 0 0 0 0,1-1 0 0 0,-1-1 0 0 0,1 0 1 0 0,1-1-1 0 0,-1 0 0 0 0,1-1 0 0 0,1 0 0 0 0,0-1 1 0 0,0 0-1 0 0,1-1 0 0 0,0 0 0 0 0,1-1 0 0 0,0 0 1 0 0,1 0-1 0 0,-2-4-173 0 0,1 4-76 0 0,0 0-1 0 0,1 0 1 0 0,0 0 0 0 0,1-1 0 0 0,0-1 0 0 0,1 1-1 0 0,1-1 1 0 0,0 0 0 0 0,1 0 0 0 0,0-1 0 0 0,1 1-1 0 0,1-1 1 0 0,0 1 0 0 0,1-7 76 0 0,1 18-232 0 0,1 0 0 0 0,0-1 0 0 0,0 1 0 0 0,0 0 0 0 0,0 0 0 0 0,1 0 0 0 0,0 0 0 0 0,-1 0 0 0 0,1 0 0 0 0,0 0 0 0 0,0 0 0 0 0,0 1 0 0 0,1-1 0 0 0,-1 1 0 0 0,1-1-1 0 0,-1 1 1 0 0,1 0 0 0 0,0 0 0 0 0,0 0 0 0 0,0 1 0 0 0,0-1 0 0 0,0 1 0 0 0,0-1 0 0 0,2 0 232 0 0,80-26-11384 0 0,-84 28 11216 0 0,21-5-6180 0 0</inkml:trace>
  <inkml:trace contextRef="#ctx0" brushRef="#br2" timeOffset="91100.798">3584 10395 9426 0 0,'0'0'1542'0'0,"0"0"-137"0"0,0 0-74 0 0,0 0-261 0 0,0 0-310 0 0,0 0-155 0 0,0 0-186 0 0,0 0-83 0 0,0 0 36 0 0,0 0 62 0 0,0 0 121 0 0,0 0 94 0 0,0 0-2 0 0,13-5-50 0 0,317-54 659 0 0,-140 34-2622 0 0,-182 23 1029 0 0,88-14-2515 0 0,-64 11-964 0 0,-1 1-3402 0 0,-26 4 1403 0 0</inkml:trace>
  <inkml:trace contextRef="#ctx0" brushRef="#br2" timeOffset="92002.22">4401 9887 10610 0 0,'0'0'1973'0'0,"0"0"-154"0"0,0 0-379 0 0,0 0-382 0 0,0 0-278 0 0,0 0-165 0 0,0 0-178 0 0,0 0-65 0 0,0 0 1 0 0,0 0-26 0 0,0 0-35 0 0,0 0-58 0 0,0 0-46 0 0,10-17-42 0 0,84-121 123 0 0,79-118 919 0 0,-173 253-1237 0 0,0 1-1 0 0,1 0 1 0 0,-1 0 0 0 0,1-1 0 0 0,0 1-1 0 0,-1 0 1 0 0,1 0 0 0 0,0 0 0 0 0,1 0-1 0 0,-1 0 1 0 0,0 0 0 0 0,0 0 0 0 0,1 1-1 0 0,-1-1 1 0 0,1 0 0 0 0,0 1 0 0 0,-1-1 0 0 0,1 1-1 0 0,0 0 1 0 0,0-1 0 0 0,0 1 0 0 0,0 0-1 0 0,0 0 1 0 0,0 0 0 0 0,0 0 0 0 0,0 1-1 0 0,0-1 1 0 0,1 0 0 0 0,-1 1 0 0 0,0 0 0 0 0,0-1-1 0 0,1 1 1 0 0,-1 0 0 0 0,0 0 0 0 0,0 1-1 0 0,1-1 1 0 0,-1 0 0 0 0,2 1 29 0 0,184 280-340 0 0,-74-167 971 0 0,-89-125 3001 0 0,7-40-3790 0 0,-29 45 399 0 0,166-321-164 0 0,-169 326-143 0 0,0 0-1 0 0,0-1 0 0 0,0 1 1 0 0,0-1-1 0 0,0 1 1 0 0,1 0-1 0 0,-1-1 0 0 0,0 1 1 0 0,1-1-1 0 0,-1 1 0 0 0,1 0 1 0 0,-1-1-1 0 0,1 1 0 0 0,0 0 1 0 0,0 0-1 0 0,-1 0 0 0 0,1-1 1 0 0,0 1-1 0 0,0 0 1 0 0,0 0-1 0 0,0 0 0 0 0,0 0 1 0 0,0 0-1 0 0,1 1 0 0 0,-1-1 1 0 0,0 0-1 0 0,0 0 0 0 0,1 1 1 0 0,-1-1-1 0 0,0 1 0 0 0,1-1 1 0 0,-1 1-1 0 0,0 0 1 0 0,1-1-1 0 0,-1 1 0 0 0,1 0 1 0 0,-1 0-1 0 0,1 0 0 0 0,-1 0 1 0 0,0 0-1 0 0,1 0 0 0 0,-1 1 1 0 0,1-1-1 0 0,-1 0 0 0 0,0 1 1 0 0,1-1-1 0 0,-1 1 1 0 0,0-1-1 0 0,1 1 0 0 0,-1 0 1 0 0,0 0-1 0 0,0-1 0 0 0,0 1 1 0 0,0 0-1 0 0,1 0 0 0 0,-1 0 1 0 0,-1 0-1 0 0,1 0 0 0 0,0 0 1 0 0,0 1-1 0 0,0-1 1 0 0,0 0-1 0 0,-1 0 0 0 0,1 1 1 0 0,-1-1-1 0 0,1 0 0 0 0,-1 1 1 0 0,1-1-1 0 0,-1 0 0 0 0,0 2 67 0 0,7 117-11049 0 0,-8-103 8069 0 0,0 3-3559 0 0</inkml:trace>
  <inkml:trace contextRef="#ctx0" brushRef="#br2" timeOffset="92474.691">4641 10370 8858 0 0,'0'0'2170'0'0,"0"0"-994"0"0,0 0-436 0 0,0 0-224 0 0,0 0-72 0 0,0 0 131 0 0,0 0 176 0 0,0 0 192 0 0,0 0 132 0 0,0 0-4 0 0,0 0-95 0 0,0 0-199 0 0,0 0-205 0 0,11-8-158 0 0,213-140 278 0 0,-221 146-723 0 0,0 1 1 0 0,1-1-1 0 0,-1 0 0 0 0,1 1 1 0 0,0 0-1 0 0,0 0 1 0 0,-1 0-1 0 0,1 0 0 0 0,0 0 1 0 0,0 1-1 0 0,0 0 0 0 0,0 0 1 0 0,0 0-1 0 0,-1 0 0 0 0,1 1 1 0 0,0-1-1 0 0,0 1 1 0 0,0 0-1 0 0,-1 0 0 0 0,1 0 1 0 0,0 1-1 0 0,-1-1 0 0 0,1 1 1 0 0,-1 0-1 0 0,0 0 1 0 0,1 0-1 0 0,-1 0 0 0 0,0 1 1 0 0,0-1-1 0 0,0 1 0 0 0,-1 0 1 0 0,1 0-1 0 0,-1 0 0 0 0,2 2 31 0 0,10 13 50 0 0,-9-8 65 0 0,0 0 1 0 0,0-1 0 0 0,1 0 0 0 0,0 0 0 0 0,1-1 0 0 0,0 0 0 0 0,0 0-1 0 0,1 0 1 0 0,-1-1 0 0 0,2 0 0 0 0,-1 0 0 0 0,1-1 0 0 0,0 0-1 0 0,0-1 1 0 0,1 0 0 0 0,0-1 0 0 0,0 1 0 0 0,0-2 0 0 0,0 0 0 0 0,0 0-1 0 0,1-1 1 0 0,0 0 0 0 0,-1 0 0 0 0,1-1 0 0 0,0-1 0 0 0,-1 0-1 0 0,1 0 1 0 0,0-1 0 0 0,3-1-116 0 0,-5-4 104 0 0,0 0 1 0 0,-1 0-1 0 0,0 0 0 0 0,0-1 0 0 0,0 0 0 0 0,-1-1 0 0 0,0 0 1 0 0,-1 0-1 0 0,1 0 0 0 0,-2-1 0 0 0,1 0 0 0 0,-1 0 1 0 0,0-1-1 0 0,-1 1 0 0 0,0-1 0 0 0,0-3-104 0 0,35-62-800 0 0,-13 33-652 0 0,8-12-2886 0 0,-7 22-3742 0 0,-15 19-2442 0 0</inkml:trace>
  <inkml:trace contextRef="#ctx0" brushRef="#br2" timeOffset="93218.408">5961 8704 9898 0 0,'0'0'730'0'0,"0"0"-157"0"0,0 0-416 0 0,0 0-629 0 0,0 0-261 0 0,0 0 71 0 0,0 0 301 0 0,0 0 445 0 0,0 0 279 0 0,0 0 106 0 0,0 0 27 0 0,2 33-21 0 0,7 232 837 0 0,-25 520 1248 0 0,12-412-1854 0 0,5-370 4548 0 0,2-17-4560 0 0,1-57-7854 0 0,-10 21-792 0 0,3 32 1521 0 0</inkml:trace>
  <inkml:trace contextRef="#ctx0" brushRef="#br2" timeOffset="93708.418">5727 8788 17116 0 0,'0'0'1213'0'0,"0"0"-178"0"0,0 0-123 0 0,0 0-264 0 0,0 0-330 0 0,0 0-187 0 0,0 0-98 0 0,34-31-40 0 0,111-94 6 0 0,-142 121 2 0 0,1 1-1 0 0,0 0 1 0 0,0 0 0 0 0,0 0 0 0 0,0 0 0 0 0,1 1-1 0 0,-1-1 1 0 0,1 1 0 0 0,-1 0 0 0 0,1 0 0 0 0,0 1-1 0 0,0 0 1 0 0,0 0 0 0 0,-1 0 0 0 0,1 0-1 0 0,0 1 1 0 0,0-1 0 0 0,1 1 0 0 0,-1 0 0 0 0,4 1-1 0 0,11 1 7 0 0,3-3-32 0 0,0 2 0 0 0,-1 0 1 0 0,1 1-1 0 0,0 1 1 0 0,-1 2-1 0 0,0 0 0 0 0,0 1 1 0 0,0 1-1 0 0,-1 1 1 0 0,0 1-1 0 0,0 1 0 0 0,-1 1 1 0 0,-1 0-1 0 0,0 2 1 0 0,0 0-1 0 0,-1 1 0 0 0,-1 1 1 0 0,0 0-1 0 0,-1 2 1 0 0,-1 0-1 0 0,-1 0 1 0 0,0 1-1 0 0,-1 1 0 0 0,-1 0 1 0 0,-1 1-1 0 0,-1 1 1 0 0,0-1-1 0 0,-2 1 0 0 0,0 1 1 0 0,-2 0-1 0 0,0 0 1 0 0,-1 0-1 0 0,-2 1 0 0 0,0 0 25 0 0,-3-4-14 0 0,-2 1-1 0 0,0-1 1 0 0,-1 1-1 0 0,-1-1 1 0 0,-1 0-1 0 0,0-1 1 0 0,-2 1-1 0 0,0-1 1 0 0,-1 0-1 0 0,0-1 1 0 0,-2 0-1 0 0,0 0 1 0 0,-1-1-1 0 0,0 0 0 0 0,-2-1 1 0 0,0 0-1 0 0,0-1 1 0 0,-1-1-1 0 0,-8 6 15 0 0,-217 139-1005 0 0,236-156 961 0 0,0 1 1 0 0,1-1-1 0 0,-1 1 1 0 0,1-1-1 0 0,-1 1 1 0 0,1 0 0 0 0,0 0-1 0 0,0 0 1 0 0,0 0-1 0 0,1 1 1 0 0,-1-1-1 0 0,1 0 1 0 0,0 1-1 0 0,0-1 1 0 0,0 1-1 0 0,0-1 1 0 0,0 1-1 0 0,1-1 1 0 0,0 1-1 0 0,-1-1 1 0 0,1 1-1 0 0,1 0 1 0 0,-1-1 0 0 0,1 1-1 0 0,-1-1 1 0 0,1 1-1 0 0,0-1 1 0 0,0 1-1 0 0,0-1 1 0 0,1 1-1 0 0,-1-1 1 0 0,1 0-1 0 0,0 1 44 0 0,79 108 347 0 0,-64-93-222 0 0,36 41 245 0 0,4-3-1 0 0,1-2 1 0 0,3-3 0 0 0,2-3-1 0 0,58 34-369 0 0,-108-75 72 0 0,-8-5-44 0 0,1-1-1 0 0,-1 1 1 0 0,0 0 0 0 0,0 0-1 0 0,0 1 1 0 0,0-1 0 0 0,-1 1-1 0 0,1 0 1 0 0,-1 0 0 0 0,0 1-1 0 0,0-1 1 0 0,-1 1 0 0 0,1 0-1 0 0,-1 0 1 0 0,0 0 0 0 0,0 0-1 0 0,-1 1 1 0 0,0-1-1 0 0,0 1 1 0 0,0 0 0 0 0,0-1-1 0 0,0 6-27 0 0,-4 7 1273 0 0,1-11-3774 0 0,0 0-10001 0 0,1-8 5364 0 0</inkml:trace>
  <inkml:trace contextRef="#ctx0" brushRef="#br2" timeOffset="94413.052">7041 9854 15755 0 0,'0'0'-45'0'0,"0"0"-288"0"0,0 0-219 0 0,0 0 66 0 0,0 0 299 0 0,0 0 322 0 0,0 0 161 0 0,0 0 115 0 0,0 0 80 0 0,2 36 19 0 0,13 176 389 0 0,-15-197-703 0 0,-2-6-77 0 0,0 0 0 0 0,1 0-1 0 0,0 0 1 0 0,0 1-1 0 0,1-1 1 0 0,1 0-1 0 0,-1 0 1 0 0,2 0-1 0 0,-1 0 1 0 0,1 1-1 0 0,0-2 1 0 0,1 1-1 0 0,0 0 1 0 0,1 0-1 0 0,0-1 1 0 0,0 0 0 0 0,0 0-1 0 0,1 0 1 0 0,1 0-1 0 0,-1-1 1 0 0,1 0-1 0 0,0 0 1 0 0,1-1-1 0 0,0 1 1 0 0,0-1-1 0 0,4 2-118 0 0,-3-10 86 0 0,-1 0 0 0 0,1 0 0 0 0,0-1 0 0 0,0 0 0 0 0,-1 0-1 0 0,0-1 1 0 0,0 0 0 0 0,0 0 0 0 0,0-1 0 0 0,0 0 0 0 0,-1 0 0 0 0,0 0-1 0 0,0-1 1 0 0,-1 0 0 0 0,1 0 0 0 0,-1-1 0 0 0,-1 1 0 0 0,1-1-1 0 0,-1 0 1 0 0,0 0 0 0 0,-1-1 0 0 0,0 1 0 0 0,0-1 0 0 0,1-4-86 0 0,5-13-46 0 0,-1 0 0 0 0,-1 0 0 0 0,-1-1 1 0 0,-1 0-1 0 0,-2 0 0 0 0,-1 0 0 0 0,0 0 0 0 0,-2 0 1 0 0,-2-8 45 0 0,2 34-216 0 0,0 41-1261 0 0,0-15 1549 0 0,19 216 471 0 0,-17-232-492 0 0,0 0 0 0 0,1 0 0 0 0,1 0 0 0 0,-1 0 0 0 0,1-1 0 0 0,1 1-1 0 0,0-1 1 0 0,0 0 0 0 0,1 0 0 0 0,0-1 0 0 0,0 1 0 0 0,1-1 0 0 0,0-1-1 0 0,1 1 1 0 0,0-1 0 0 0,0-1 0 0 0,0 0 0 0 0,1 0 0 0 0,0 0-1 0 0,0-1 1 0 0,6 3-51 0 0,-5-6 79 0 0,0 0 0 0 0,0 0 0 0 0,0-1 0 0 0,0 0 0 0 0,0 0-1 0 0,0-1 1 0 0,0-1 0 0 0,0 0 0 0 0,0 0 0 0 0,0-1 0 0 0,-1 0-1 0 0,1 0 1 0 0,0-1 0 0 0,-1-1 0 0 0,1 0 0 0 0,-1 0 0 0 0,0 0 0 0 0,-1-1-1 0 0,1-1 1 0 0,-1 0 0 0 0,0 0 0 0 0,0 0 0 0 0,-1-1 0 0 0,0 0-1 0 0,0 0 1 0 0,-1-1 0 0 0,1 0 0 0 0,-2 0 0 0 0,1-1 0 0 0,-1 1 0 0 0,-1-1-1 0 0,1 0 1 0 0,-2-1 0 0 0,1 1 0 0 0,-1-1 0 0 0,0 1 0 0 0,-1-1-1 0 0,-1 0 1 0 0,1 0 0 0 0,-1 0 0 0 0,-1-5-79 0 0,-3-8-9 0 0,-1 0 0 0 0,-1 0 1 0 0,-1 1-1 0 0,-1 0 0 0 0,-1 0 0 0 0,-1 0 0 0 0,-1 1 1 0 0,-1 1-1 0 0,-1 0 0 0 0,0 0 0 0 0,-2 1 0 0 0,0 1 1 0 0,-1 0-1 0 0,-1 1 0 0 0,0 0 0 0 0,-2 2 0 0 0,1 0 1 0 0,-2 1-1 0 0,0 1 0 0 0,-2 0 9 0 0,134-17 524 0 0,-89 26-526 0 0,284-47-180 0 0,-3-13 1 0 0,46-27 181 0 0,-405 92-15130 0 0,31 5 5233 0 0</inkml:trace>
  <inkml:trace contextRef="#ctx0" brushRef="#br2" timeOffset="95102.835">1089 7820 3665 0 0,'0'0'1476'0'0,"0"0"-308"0"0,0 0 37 0 0,0 0 24 0 0,0 0-149 0 0,0 0-130 0 0,0 0-127 0 0,0 0-102 0 0,0 0 14 0 0,0 0-41 0 0,0 0-136 0 0,0 0-166 0 0,0 0-195 0 0,-24-11-199 0 0,-72-35-225 0 0,72 35-181 0 0,24 29-643 0 0,24 2347 4747 0 0,-39-1966-2610 0 0,-62 364-1086 0 0,59-651 329 0 0,18-111-434 0 0,0-1-252 0 0,0 0-363 0 0,15 8-10331 0 0,-13-4 4968 0 0</inkml:trace>
  <inkml:trace contextRef="#ctx0" brushRef="#br2" timeOffset="95543.28">771 11917 11610 0 0,'0'0'22'0'0,"0"0"8"0"0,0 0 245 0 0,0 0 281 0 0,37-1 246 0 0,203-4 1089 0 0,304 1 2634 0 0,481-15-2138 0 0,756-49-1165 0 0,819-52 555 0 0,-2117 87-1313 0 0,-521 36-2399 0 0,-144 9-3885 0 0,58-8-2996 0 0,83-4-174 0 0</inkml:trace>
  <inkml:trace contextRef="#ctx0" brushRef="#br2" timeOffset="96261.758">429 8072 19124 0 0,'0'0'594'0'0,"0"0"-158"0"0,-2-35-54 0 0,-2-111-62 0 0,4 142-316 0 0,0 1-1 0 0,0-1 0 0 0,0 0 0 0 0,0 1 0 0 0,0-1 0 0 0,1 0 0 0 0,0 1 1 0 0,0-1-1 0 0,0 1 0 0 0,0-1 0 0 0,0 1 0 0 0,1 0 0 0 0,0-1 0 0 0,-1 1 1 0 0,1 0-1 0 0,0 0 0 0 0,1 0 0 0 0,-1 0 0 0 0,0 0 0 0 0,1 1 0 0 0,0-1 1 0 0,-1 1-1 0 0,1 0 0 0 0,0-1 0 0 0,0 1 0 0 0,0 1 0 0 0,1-1 0 0 0,-1 0 0 0 0,2 0-3 0 0,6-4-21 0 0,33-12-90 0 0,1 2 1 0 0,0 2 0 0 0,1 2-1 0 0,1 2 1 0 0,0 2-1 0 0,0 2 1 0 0,1 2-1 0 0,23 2 111 0 0,-20-1-30 0 0,1285-23-26 0 0,-686 26 100 0 0,1562-62 34 0 0,701-3 280 0 0,-2275 94-306 0 0,-563-12-522 0 0,-129 19 298 0 0,-69 7 618 0 0,-77 42-464 0 0,188-71 1 0 0,0 0 0 0 0,0 1 0 0 0,2 1 0 0 0,0-1 1 0 0,1 2-1 0 0,0-1 0 0 0,1 1 0 0 0,1 0 0 0 0,1 1 0 0 0,0 0 1 0 0,1 0-1 0 0,1 0 0 0 0,1 1 0 0 0,1-1 0 0 0,0 1 0 0 0,1-1 1 0 0,1 1-1 0 0,1 0 0 0 0,1-1 0 0 0,1 3 17 0 0,-4 21 71 0 0,30 1019-80 0 0,0-271-8 0 0,-28-749 28 0 0,6 150 173 0 0,-8-1 1 0 0,-8 1-1 0 0,-9-1 1 0 0,-8-1-1 0 0,-33 112-184 0 0,54-280 182 0 0,0-1 0 0 0,-2 0-1 0 0,0 0 1 0 0,-1 0 0 0 0,-1-1 0 0 0,-1 0-1 0 0,-1 0 1 0 0,-1-1 0 0 0,0-1-1 0 0,-1 0 1 0 0,-15 14-182 0 0,18-26 213 0 0,-1 0 1 0 0,0-1-1 0 0,0-1 0 0 0,0 1 0 0 0,-1-2 1 0 0,1 0-1 0 0,-1 0 0 0 0,1-1 0 0 0,-1 0 0 0 0,1-1 1 0 0,-1-1-1 0 0,0 0 0 0 0,1 0 0 0 0,-10-3-213 0 0,1 2 33 0 0,-105-10-392 0 0,-107-8-2364 0 0,80 15-6516 0 0,99 5-2052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43:51.90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427 0 0 0 0,'0'0'485'0'0,"0"0"638"0"0,0 0-477 0 0,10 3-443 0 0,31 7-170 0 0,-40-9-19 0 0,0 0 0 0 0,0 0 0 0 0,0 1 0 0 0,0-1-1 0 0,0 0 1 0 0,0 0 0 0 0,-1 0 0 0 0,1 1 0 0 0,0-1 0 0 0,-1 0 0 0 0,1 1 0 0 0,-1-1 0 0 0,0 1 0 0 0,1-1 0 0 0,-1 0 0 0 0,0 1-1 0 0,0-1 1 0 0,0 1 0 0 0,0-1 0 0 0,0 1 0 0 0,0-1 0 0 0,0 1 0 0 0,0-1 0 0 0,-1 0 0 0 0,1 1 0 0 0,-1-1 0 0 0,1 1 0 0 0,-1-1-1 0 0,1 0 1 0 0,-1 1 0 0 0,0-1 0 0 0,1 0 0 0 0,-1 0 0 0 0,-1 1-14 0 0,2-1 6 0 0,-20 38 195 0 0,8-20-165 0 0,2 1-1 0 0,0 0 1 0 0,1 0 0 0 0,1 1-1 0 0,1 0 1 0 0,1 1-1 0 0,1 0 1 0 0,1-1 0 0 0,1 1-1 0 0,-1 15-35 0 0,7-7-7 0 0,1 0 1 0 0,1-1-1 0 0,2 0 0 0 0,0 0 1 0 0,2 0-1 0 0,2-1 0 0 0,0 0 1 0 0,5 5 6 0 0,56 203 145 0 0,-70-214-117 0 0,0 1 0 0 0,-2-1-1 0 0,0 1 1 0 0,-2-1 0 0 0,0 1 0 0 0,-2-1-1 0 0,0 0 1 0 0,-1 0 0 0 0,-2-1-1 0 0,-7 19-27 0 0,-18 32 115 0 0,18-46-92 0 0,1 1-1 0 0,1 0 0 0 0,1 1 0 0 0,2 0 0 0 0,0 1 1 0 0,2-1-1 0 0,2 2 0 0 0,0-1 0 0 0,2 1 0 0 0,1-1 1 0 0,1 1-1 0 0,3 10-22 0 0,91 205 1416 0 0,-90-207-1233 0 0,-2 1-1 0 0,-2-1 1 0 0,-2 0 0 0 0,-1 1-1 0 0,-2-1 1 0 0,-1-1-1 0 0,-3 1 1 0 0,0-2-1 0 0,-3 1 1 0 0,-12 25-183 0 0,-47 186 376 0 0,58 115-23 0 0,16-175 40 0 0,-7-140-81 0 0,-2 0 1 0 0,-2-1-1 0 0,-2 0 1 0 0,-2-1-1 0 0,-16 37-312 0 0,-19 69 378 0 0,42-138-341 0 0,1 0 0 0 0,0 1 0 0 0,1 0 0 0 0,0 0 0 0 0,1 0 0 0 0,1 0-1 0 0,0 0 1 0 0,1 1 0 0 0,1-1 0 0 0,1 0 0 0 0,0 1 0 0 0,0-1 0 0 0,2 0 0 0 0,0 0 0 0 0,1 0 0 0 0,0 0 0 0 0,1 0 0 0 0,1-1 0 0 0,0 0 0 0 0,1 0 0 0 0,0 0 0 0 0,1-1-1 0 0,9 11-36 0 0,58 33 178 0 0,40 48-65 0 0,-112-93-45 0 0,1 1-1 0 0,-2-1 1 0 0,1 1 0 0 0,-2-1-1 0 0,0 1 1 0 0,0 0 0 0 0,-1 0-1 0 0,-1-1 1 0 0,0 1 0 0 0,0 0-1 0 0,-2-1 1 0 0,1 1-1 0 0,-2-1 1 0 0,-3 10-68 0 0,-191 464 672 0 0,77-76-529 0 0,116-397-123 0 0,1 1 0 0 0,1 1-1 0 0,0-1 1 0 0,1 0 0 0 0,0 1 0 0 0,2 0 0 0 0,-1-1-1 0 0,2 1 1 0 0,0-1 0 0 0,0 1 0 0 0,2-1 0 0 0,-1 1-1 0 0,2-1 1 0 0,0 0 0 0 0,1 0 0 0 0,0-1 0 0 0,1 1 0 0 0,1-1-1 0 0,0-1 1 0 0,0 1 0 0 0,5 4-20 0 0,8 5 43 0 0,2 0-1 0 0,0-1 1 0 0,1-2 0 0 0,1 0-1 0 0,0-2 1 0 0,23 13-43 0 0,54 39-72 0 0,-97-65 79 0 0,0 0 0 0 0,0 1-1 0 0,0-1 1 0 0,-1 1 0 0 0,1 0 0 0 0,-1 0-1 0 0,0 0 1 0 0,-1 0 0 0 0,1 0 0 0 0,-1 1-1 0 0,0-1 1 0 0,0 1 0 0 0,-1-1 0 0 0,1 1-1 0 0,-1 0 1 0 0,-1 0 0 0 0,1-1 0 0 0,-1 1-1 0 0,0 0 1 0 0,0 0 0 0 0,-1 0 0 0 0,1 0-1 0 0,-1-1 1 0 0,-1 1 0 0 0,0 1-7 0 0,-55 148 793 0 0,45-129-803 0 0,-8 15 63 0 0,2 1 0 0 0,1 1 0 0 0,3 0 0 0 0,1 1 0 0 0,2 0 0 0 0,2 1 0 0 0,3 0 0 0 0,-2 46-53 0 0,58 202 108 0 0,-35 0-17 0 0,-47 463-243 0 0,82-482 80 0 0,0 12-23 0 0,-56-219 95 0 0,-4-1 0 0 0,-2 0-1 0 0,-4-1 1 0 0,-2-1-1 0 0,-3 0 1 0 0,-2-2 0 0 0,-4 0-1 0 0,-28 48 1 0 0,-42 111-9 0 0,75-166-46 0 0,10-35 47 0 0,1 2 1 0 0,1-1-1 0 0,2 2 0 0 0,0-1 0 0 0,1 1 0 0 0,1 0 0 0 0,1 1 1 0 0,1-1-1 0 0,1 1 0 0 0,1 0 0 0 0,2-1 0 0 0,0 1 0 0 0,1 0 1 0 0,2 0-1 0 0,0 0 0 0 0,2-1 0 0 0,0 0 0 0 0,5 11 8 0 0,1-11-6 0 0,0 2-1 0 0,-1-1 1 0 0,-2 1-1 0 0,0 0 1 0 0,-2 1 0 0 0,-1-1-1 0 0,-1 1 1 0 0,-1 0-1 0 0,-1 1 1 0 0,-2-1-1 0 0,0 0 1 0 0,-4 21 6 0 0,-1-13 13 0 0,-1-14-4 0 0,1 0 1 0 0,1 0 0 0 0,1 1-1 0 0,0-1 1 0 0,2 1-1 0 0,0 0 1 0 0,2-1 0 0 0,0 1-1 0 0,1 0 1 0 0,1-1-1 0 0,1 1 1 0 0,1-1 0 0 0,1 0-1 0 0,1-1 1 0 0,0 0-1 0 0,1 0 1 0 0,10 15-10 0 0,11 3-6 0 0,-21-29 3 0 0,-1 0-1 0 0,0 1 0 0 0,0 0 1 0 0,-1 0-1 0 0,0 0 0 0 0,0 1 1 0 0,-1 0-1 0 0,-1 0 1 0 0,0 0-1 0 0,0 0 0 0 0,-1 1 1 0 0,0 0-1 0 0,0 0 0 0 0,-2 0 1 0 0,1 0-1 0 0,-1 3 4 0 0,-4 28 42 0 0,-2 0 0 0 0,-2-1 0 0 0,-1 0 1 0 0,-2 0-1 0 0,-16 38-42 0 0,13-41 15 0 0,1 0 0 0 0,2 1-1 0 0,2 0 1 0 0,1 1 0 0 0,3-1 0 0 0,-1 38-15 0 0,102 191 68 0 0,-99-245-3 0 0,-1 0 1 0 0,-1 0-1 0 0,-1 0 0 0 0,0-1 1 0 0,-2 0-1 0 0,-1 0 1 0 0,0-1-1 0 0,-2 0 0 0 0,0 0 1 0 0,-3 1-66 0 0,-25 59 70 0 0,37-77-69 0 0,-20 37-18 0 0,2 1-1 0 0,3 1 0 0 0,1 0 0 0 0,2 2 1 0 0,2-1-1 0 0,2 1 0 0 0,1 1 1 0 0,3 0-1 0 0,2 0 0 0 0,2 32 18 0 0,6-58-62 0 0,0-1-1 0 0,0 0 1 0 0,2-1-1 0 0,0 1 1 0 0,2-1 0 0 0,0-1-1 0 0,0 1 1 0 0,2-2-1 0 0,10 13 63 0 0,58 123-235 0 0,-76-128 271 0 0,-1 0 0 0 0,-1 0 0 0 0,-2 0 1 0 0,0 0-1 0 0,-1 0 0 0 0,-2 0 1 0 0,0 0-1 0 0,-1-1 0 0 0,-2 1 1 0 0,0-2-1 0 0,-2 1 0 0 0,0-1-36 0 0,-12 42 30 0 0,11-35-26 0 0,0 1 1 0 0,2 0-1 0 0,2 1 1 0 0,0 0-1 0 0,2 0 1 0 0,2 0-1 0 0,1 0 1 0 0,1 0-1 0 0,4 28-4 0 0,2-42 12 0 0,1 0 0 0 0,0 0 0 0 0,1-1 1 0 0,1 0-1 0 0,1-1 0 0 0,0 0 0 0 0,1 0 0 0 0,1-1 0 0 0,0-1 0 0 0,1 0 1 0 0,0 0-1 0 0,1-2 0 0 0,0 1 0 0 0,11 5-12 0 0,-5-2 8 0 0,-1 0-1 0 0,-1 2 1 0 0,0 0-1 0 0,-1 1 1 0 0,-1 0-1 0 0,-1 2 1 0 0,9 14-8 0 0,-16-16 143 0 0,0 0 0 0 0,-1 0 1 0 0,-1 0-1 0 0,-1 1 0 0 0,-1 0 0 0 0,0 1 1 0 0,-2-1-1 0 0,0 0 0 0 0,-1 1 0 0 0,-1 0 1 0 0,0-1-1 0 0,-2 1 0 0 0,0-1 0 0 0,-1 0 1 0 0,-2 0-1 0 0,-1 4-143 0 0,-5 18-16 0 0,-3-1 1 0 0,-1 0 0 0 0,-2-1-1 0 0,-2-1 1 0 0,-1-1 0 0 0,-2-1-1 0 0,-2 1 16 0 0,-7 3-1970 0 0,8-15-2112 0 0,5-6-4006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43:53.31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0 182 2873 0 0,'0'0'250'0'0,"0"0"-146"0"0,0 0-146 0 0,0 0-28 0 0,0 0 18 0 0,0 0 34 0 0,0 0 24 0 0,0 0 25 0 0,0 0 50 0 0,0 0 87 0 0,7 0 199 0 0,91 3 4613 0 0,81 5-4759 0 0,347-1 461 0 0,544-48 975 0 0,925-49 3023 0 0,-1198 22-1255 0 0,-942 108-7767 0 0,102-31 995 0 0,14-3-1971 0 0,17-4-1018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43:53.75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0 13059 0 0,'0'0'220'0'0,"0"0"-15"0"0,0 0-165 0 0,0 0-266 0 0,0 0-295 0 0,0 0-236 0 0,0 0 43 0 0,0 0 301 0 0,0 0 392 0 0,0 0 377 0 0,0 0 211 0 0,0 0 71 0 0,0 0 28 0 0,9 1-42 0 0,270 103 1172 0 0,542 201 70 0 0,-809-302-1849 0 0,0 1 0 0 0,-1 0 0 0 0,0 1 1 0 0,0 0-1 0 0,0 1 0 0 0,0 0 0 0 0,-1 1 0 0 0,0 0 0 0 0,-1 0 0 0 0,1 1 0 0 0,-1 0 1 0 0,-1 1-1 0 0,0 0 0 0 0,0 1 0 0 0,-1-1 0 0 0,0 1 0 0 0,0 1 0 0 0,-1-1 0 0 0,-1 1 1 0 0,1 0-1 0 0,-2 0 0 0 0,0 1 0 0 0,0-1 0 0 0,-1 1 0 0 0,1 9-17 0 0,-3-9 30 0 0,-1-1 1 0 0,-1 1-1 0 0,0 0 0 0 0,0-1 1 0 0,-2 0-1 0 0,1 1 0 0 0,-1-1 0 0 0,-1 0 1 0 0,0 0-1 0 0,0 0 0 0 0,-1-1 1 0 0,0 1-1 0 0,-1-1 0 0 0,0-1 1 0 0,-1 1-1 0 0,0-1 0 0 0,-1 0 0 0 0,1 0 1 0 0,-2-1-1 0 0,1 0 0 0 0,-7 4-30 0 0,-35 26 227 0 0,-2-1 0 0 0,-2-3 0 0 0,-1-2 0 0 0,-1-3 1 0 0,-49 18-228 0 0,-93 51 239 0 0,146-67-425 0 0,2 1 0 0 0,2 3 0 0 0,1 2 0 0 0,-24 26 186 0 0,-79 97-8420 0 0,114-115-1728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50:20.870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16915 4691 17396 0 0,'0'0'595'0'0,"0"0"-257"0"0,0 0-690 0 0,0 0-583 0 0,0 0-158 0 0,0 0 129 0 0,0 0 403 0 0,0 0 409 0 0,0 0 168 0 0,0 0 50 0 0,0 0 30 0 0,33 13 9 0 0,104 40 32 0 0,-120-47-50 0 0,0 0 0 0 0,0-2-1 0 0,1 0 1 0 0,-1 0-1 0 0,1-2 1 0 0,-1 0 0 0 0,1-1-1 0 0,0-1 1 0 0,0-1-1 0 0,0 0-86 0 0,34-1 168 0 0,114 0-395 0 0,-165 2-22 0 0,-1 0-234 0 0,-25 12-1660 0 0,4 1 2202 0 0,0 0-1 0 0,1 2 1 0 0,1 0-1 0 0,1 1 1 0 0,0 1-1 0 0,1 0 1 0 0,1 2 0 0 0,0 0-1 0 0,1 1 1 0 0,2 0-1 0 0,0 1 1 0 0,1 0-1 0 0,1 1 1 0 0,1 1-1 0 0,1 0 1 0 0,1 0 0 0 0,1 0-1 0 0,1 1 1 0 0,1 0-1 0 0,1 0 1 0 0,2 1-1 0 0,0-1 1 0 0,1 7-59 0 0,2-25 66 0 0,1 0 0 0 0,0 0-1 0 0,-1 0 1 0 0,2 0 0 0 0,-1 0 0 0 0,1 0 0 0 0,0-1 0 0 0,0 0-1 0 0,0 1 1 0 0,1-1 0 0 0,0 0 0 0 0,0-1 0 0 0,0 1 0 0 0,1-1-1 0 0,-1 0 1 0 0,1 0 0 0 0,0 0 0 0 0,0 0 0 0 0,0-1 0 0 0,1 0-1 0 0,-1 0 1 0 0,1-1 0 0 0,0 1 0 0 0,0-1 0 0 0,0 0 0 0 0,0-1-1 0 0,0 0 1 0 0,0 0 0 0 0,3 0-66 0 0,182-5 1765 0 0,-169 1-1686 0 0,-1-1-1 0 0,1 0 1 0 0,-1-2 0 0 0,0 0 0 0 0,0-2-1 0 0,-1 0 1 0 0,0-1 0 0 0,-1-1-1 0 0,0-1 1 0 0,0-1 0 0 0,-1 0-1 0 0,-1-1 1 0 0,0-1 0 0 0,0-1-1 0 0,-2 0 1 0 0,0-1 0 0 0,-1-1-1 0 0,7-11-78 0 0,-7-48 1030 0 0,-16 76-1084 0 0,1-1 1 0 0,-1 1-1 0 0,1 0 0 0 0,-1 0 0 0 0,0 0 1 0 0,1 0-1 0 0,-1 0 0 0 0,1 1 1 0 0,-1-1-1 0 0,1 0 0 0 0,-1 1 0 0 0,1-1 1 0 0,-1 1-1 0 0,1-1 0 0 0,-1 1 1 0 0,1 0-1 0 0,0 0 0 0 0,-1 0 0 0 0,1 0 1 0 0,0 0-1 0 0,0 0 0 0 0,-1 0 1 0 0,1 0-1 0 0,0 0 0 0 0,0 0 1 0 0,0 0-1 0 0,0 1 0 0 0,1-1 0 0 0,-1 1 1 0 0,0-1-1 0 0,1 0 0 0 0,-1 1 1 0 0,0 0 53 0 0,-2 7-3 0 0,0-1 0 0 0,0 1 0 0 0,1 0 0 0 0,1 0 0 0 0,-1 0 0 0 0,1 0 0 0 0,1 1 0 0 0,-1-1 0 0 0,2 0 0 0 0,-1 0 0 0 0,1 0 0 0 0,1 1 1 0 0,0-1-1 0 0,0 0 0 0 0,0-1 0 0 0,1 1 0 0 0,1 0 0 0 0,-1-1 0 0 0,2 0 0 0 0,-1 0 0 0 0,1 0 0 0 0,0 0 0 0 0,0-1 0 0 0,1 1 0 0 0,0-1 0 0 0,1-1 1 0 0,-1 1-1 0 0,1-1 0 0 0,0-1 0 0 0,1 1 0 0 0,0-1 0 0 0,-1 0 0 0 0,2-1 0 0 0,-1 0 0 0 0,0 0 0 0 0,1-1 0 0 0,0 0 0 0 0,0 0 0 0 0,-1-1 0 0 0,2 0 1 0 0,3-1 2 0 0,88 27-3620 0 0,-33-17-3297 0 0,-43-9-745 0 0</inkml:trace>
  <inkml:trace contextRef="#ctx0" brushRef="#br0" timeOffset="262.636">17579 4264 22021 0 0,'0'0'312'0'0,"0"0"-8"0"0,0 0-128 0 0,0 0-160 0 0,0 0-400 0 0,0 0-608 0 0,0 0-825 0 0,0 0-623 0 0,0 0-433 0 0,0 0-136 0 0,0 0 249 0 0,0 0 527 0 0,0 0 721 0 0,0 0 696 0 0,134-95 496 0 0,-117 108 176 0 0,-4 1-176 0 0,-5-7-2889 0 0</inkml:trace>
  <inkml:trace contextRef="#ctx0" brushRef="#br0" timeOffset="544.087">18149 4790 21485 0 0,'0'0'230'0'0,"0"0"-138"0"0,0 0-384 0 0,0 0-451 0 0,0 0-174 0 0,0 0 47 0 0,0 0 200 0 0,0 0 336 0 0,0 0 177 0 0,0 0 35 0 0,0 0-10 0 0,0 0 30 0 0,39 16 46 0 0,127 53 46 0 0,168 36 160 0 0,-325-101-159 0 0,10 1-50 0 0,0 1-1 0 0,0 2 1 0 0,-1 0 0 0 0,0 0-1 0 0,0 2 1 0 0,-1 0 0 0 0,0 1-1 0 0,-1 1 1 0 0,0 0 0 0 0,-1 1-1 0 0,0 1 1 0 0,-1 0 0 0 0,9 13 59 0 0,-21-22-27 0 0,0-1 0 0 0,0 1 0 0 0,0-1 0 0 0,-1 1 0 0 0,0 0 0 0 0,0 0 1 0 0,0 0-1 0 0,0-1 0 0 0,-1 1 0 0 0,0 0 0 0 0,0 0 0 0 0,0 0 0 0 0,-1 0 1 0 0,1 0-1 0 0,-1 0 0 0 0,0-1 0 0 0,-1 1 0 0 0,1 0 0 0 0,-1-1 0 0 0,0 1 1 0 0,0-1-1 0 0,-1 0 0 0 0,1 1 0 0 0,-1-1 0 0 0,0 0 0 0 0,0 0 0 0 0,0-1 1 0 0,0 1-1 0 0,-1-1 0 0 0,0 0 0 0 0,1 1 0 0 0,-1-2 0 0 0,0 1 0 0 0,0 0 1 0 0,-1-1 26 0 0,-159 80 570 0 0,110-66-361 0 0,0-2-1 0 0,-1-3 1 0 0,0-2 0 0 0,0-2-1 0 0,-1-3 1 0 0,0-2-1 0 0,-37-4-208 0 0,90 2-377 0 0,-18-4 429 0 0,14-7-6769 0 0,7 9-2807 0 0</inkml:trace>
  <inkml:trace contextRef="#ctx0" brushRef="#br0" timeOffset="931.584">19331 5228 20036 0 0,'0'0'222'0'0,"0"0"-370"0"0,0 0-595 0 0,0 0-95 0 0,0 0 158 0 0,0 0 251 0 0,0 0 335 0 0,0 0 113 0 0,0 0-2 0 0,0 0-17 0 0,0 0-36 0 0,0 0 14 0 0,0 0 71 0 0,9 23 123 0 0,27 68 135 0 0,-35-89-271 0 0,0-1 1 0 0,-1 1 0 0 0,1 0-1 0 0,0-1 1 0 0,0 1 0 0 0,0-1-1 0 0,0 0 1 0 0,1 1-1 0 0,-1-1 1 0 0,0 0 0 0 0,0 0-1 0 0,1 1 1 0 0,-1-1-1 0 0,1 0 1 0 0,-1 0 0 0 0,1-1-1 0 0,0 1 1 0 0,-1 0 0 0 0,1-1-1 0 0,0 1 1 0 0,-1 0-1 0 0,1-1 1 0 0,0 0 0 0 0,0 1-1 0 0,-1-1 1 0 0,1 0 0 0 0,0 0-1 0 0,0 0 1 0 0,0 0-1 0 0,-1 0 1 0 0,1-1 0 0 0,0 1-1 0 0,0-1 1 0 0,-1 1 0 0 0,1-1-1 0 0,0 1 1 0 0,-1-1-1 0 0,2 0-36 0 0,2-1 86 0 0,17-1-43 0 0,-1-1 0 0 0,1-1 0 0 0,-1-1 0 0 0,-1-1 0 0 0,1-1-1 0 0,-1-1 1 0 0,0 0 0 0 0,-1-2 0 0 0,0 0 0 0 0,-1-1-1 0 0,0-1 1 0 0,-1 0 0 0 0,-1-1 0 0 0,0-1 0 0 0,-1-1 0 0 0,0 0-1 0 0,-1-1 1 0 0,-1-1 0 0 0,10-18-43 0 0,-21 27-22 0 0,0 0 1 0 0,-1 0-1 0 0,0 1 0 0 0,-1-1 1 0 0,0 0-1 0 0,0 0 0 0 0,-1 0 1 0 0,0 0-1 0 0,0 0 0 0 0,-1 0 1 0 0,0 1-1 0 0,-1-1 0 0 0,0 1 1 0 0,-1-1-1 0 0,1 1 0 0 0,-1 0 1 0 0,-1 0-1 0 0,0 1 1 0 0,0-1-1 0 0,0 1 0 0 0,-1 0 1 0 0,0 1-1 0 0,0-1 0 0 0,-1 1 1 0 0,0 1-1 0 0,0-1 0 0 0,0 1 1 0 0,-1 0-1 0 0,1 1 0 0 0,-1-1 1 0 0,0 2-1 0 0,-1-1 0 0 0,1 1 1 0 0,-1 0-1 0 0,1 1 0 0 0,-1 0 1 0 0,0 0-1 0 0,0 1 0 0 0,0 0 1 0 0,1 1-1 0 0,-1 0 0 0 0,-7 1 22 0 0,3-3-22 0 0,0 2 0 0 0,0-1 0 0 0,0 2 0 0 0,1 0 0 0 0,-1 0 0 0 0,0 1 0 0 0,1 1 0 0 0,-1 0 0 0 0,1 0 0 0 0,0 2 0 0 0,0-1 0 0 0,0 2 0 0 0,1-1 0 0 0,-1 1 0 0 0,1 1 0 0 0,1 0 0 0 0,0 1 0 0 0,0 0 0 0 0,0 1 0 0 0,1 0 0 0 0,0 0 0 0 0,0 1 0 0 0,2 0 0 0 0,-1 0 0 0 0,1 1 0 0 0,-3 5 22 0 0,8-11-22 0 0,0 1-1 0 0,0-1 1 0 0,1 0-1 0 0,0 0 1 0 0,0 1 0 0 0,0-1-1 0 0,0 0 1 0 0,1 1-1 0 0,0-1 1 0 0,0 1-1 0 0,0-1 1 0 0,1 1-1 0 0,0-1 1 0 0,0 0-1 0 0,0 1 1 0 0,1-1-1 0 0,0 0 1 0 0,0 0 0 0 0,0 0-1 0 0,1 0 1 0 0,-1 0-1 0 0,1-1 1 0 0,0 1-1 0 0,1-1 1 0 0,-1 1-1 0 0,1-1 1 0 0,-1-1-1 0 0,1 1 1 0 0,1 0 0 0 0,-1-1-1 0 0,2 1 23 0 0,73 47-2052 0 0,1-21-4835 0 0,-52-23-2119 0 0</inkml:trace>
  <inkml:trace contextRef="#ctx0" brushRef="#br0" timeOffset="1643.959">20097 3691 18772 0 0,'0'0'243'0'0,"0"0"-183"0"0,0 0-640 0 0,0 0-1022 0 0,0 0-238 0 0,0 0 133 0 0,0 0 512 0 0,0 0 920 0 0,0 0 215 0 0,0 0-7 0 0,6 34 10 0 0,39 253 74 0 0,13 440 2165 0 0,-53-699-2044 0 0,0 0 0 0 0,2 0 0 0 0,1 0 1 0 0,1-1-1 0 0,1 0 0 0 0,2 0 0 0 0,1-2 0 0 0,0 1 0 0 0,2-2 0 0 0,1 0 1 0 0,1 0-1 0 0,1-2 0 0 0,1 0 0 0 0,1-1 0 0 0,0-1 0 0 0,2-1 0 0 0,9 5-138 0 0,-25-19 93 0 0,0-1 0 0 0,1 0 0 0 0,0 0 0 0 0,-1-1 0 0 0,1 0-1 0 0,0 0 1 0 0,1-1 0 0 0,-1 1 0 0 0,0-2 0 0 0,1 1 0 0 0,-1-1-1 0 0,1 0 1 0 0,-1 0 0 0 0,1-1 0 0 0,-1 0 0 0 0,1-1 0 0 0,0 0-1 0 0,-1 0 1 0 0,0 0 0 0 0,1-1 0 0 0,-1 0 0 0 0,0 0 0 0 0,0-1-1 0 0,0 0 1 0 0,0-1 0 0 0,0 1 0 0 0,-1-1 0 0 0,1 0 0 0 0,-1-1-1 0 0,0 1 1 0 0,0-1 0 0 0,-1-1 0 0 0,0 1 0 0 0,0-1 0 0 0,0 0-1 0 0,0 0 1 0 0,-1 0 0 0 0,0-1 0 0 0,0 1 0 0 0,-1-1 0 0 0,2-4-93 0 0,2-10-50 0 0,-1 0 1 0 0,0-1-1 0 0,-2 0 1 0 0,0 0-1 0 0,-2 0 1 0 0,0 0-1 0 0,-1-1 1 0 0,-3-17 49 0 0,2 34 78 0 0,-1 12-3453 0 0,-20 101 2659 0 0,20-95 826 0 0,1-1-1 0 0,0 0 1 0 0,1 0 0 0 0,0 0 0 0 0,1 1 0 0 0,0-1 0 0 0,1-1 0 0 0,0 1 0 0 0,1 0 0 0 0,0-1-1 0 0,0 1 1 0 0,1-1 0 0 0,1 0 0 0 0,-1-1 0 0 0,2 0 0 0 0,-1 0 0 0 0,1 0 0 0 0,1 0 0 0 0,0-1-1 0 0,0-1 1 0 0,0 1 0 0 0,1-1 0 0 0,0 0 0 0 0,0-1 0 0 0,1 0 0 0 0,0-1 0 0 0,0 0 0 0 0,0-1-1 0 0,1 0 1 0 0,-1 0 0 0 0,1-1 0 0 0,0 0 0 0 0,0-1 0 0 0,0 0 0 0 0,0-1 0 0 0,0 0 0 0 0,1-1-1 0 0,-1 0 1 0 0,0-1 0 0 0,5-1-110 0 0,-3-5 43 0 0,0-1-1 0 0,-1 0 0 0 0,1-1 0 0 0,-1-1 1 0 0,-1 0-1 0 0,0 0 0 0 0,-1-1 0 0 0,0 0 1 0 0,0-1-1 0 0,-1 0 0 0 0,-1 0 0 0 0,0-1 1 0 0,0-1-1 0 0,-2 1 0 0 0,0-1 0 0 0,0 0 1 0 0,-1 0-1 0 0,-1-1 0 0 0,0 1 1 0 0,-1-1-1 0 0,-1 0 0 0 0,0 0 0 0 0,-1 0 1 0 0,-1 0-1 0 0,0 0 0 0 0,-1 0 0 0 0,0 0 1 0 0,-2 0-1 0 0,-3-13-42 0 0,-10-18 68 0 0,16 45-424 0 0,0 1-314 0 0,0 33-2069 0 0,0-17 2870 0 0,2 0 0 0 0,0 0 0 0 0,1 0 0 0 0,0-1 0 0 0,2 0 0 0 0,0 1 0 0 0,0-1 0 0 0,1-1 0 0 0,1 1 0 0 0,0-1 0 0 0,1-1 0 0 0,1 1 0 0 0,0-1 0 0 0,1-1 0 0 0,0 1 0 0 0,1-2 0 0 0,0 0 0 0 0,1 0 0 0 0,6 3-131 0 0,122 75-1724 0 0,13-38-8708 0 0,-130-47 2538 0 0</inkml:trace>
  <inkml:trace contextRef="#ctx0" brushRef="#br0" timeOffset="2278.198">21679 4575 15395 0 0,'0'0'1033'0'0,"0"0"-11"0"0,0 0-196 0 0,0 0-229 0 0,0 0-187 0 0,0 0-212 0 0,0 0-119 0 0,0 0-28 0 0,0 0 29 0 0,0 0 35 0 0,0 0 3 0 0,0 0-40 0 0,0 0-65 0 0,-4-11-58 0 0,3 8 38 0 0,0 2 10 0 0,0 0 0 0 0,0 0 0 0 0,0 0 0 0 0,0-1 0 0 0,1 1 0 0 0,-1 0 0 0 0,0 0 0 0 0,1-1 0 0 0,-1 1 0 0 0,1 0 0 0 0,-1-1 0 0 0,1 1 0 0 0,0 0 0 0 0,-1-1 0 0 0,1 1-1 0 0,0 0 1 0 0,0-1 0 0 0,0 1 0 0 0,0-1 0 0 0,0 1 0 0 0,0 0 0 0 0,1-1 0 0 0,-1 1 0 0 0,0-1 0 0 0,1 1 0 0 0,-1 0 0 0 0,1-1 0 0 0,0 1 0 0 0,-1 0 0 0 0,1 0 0 0 0,0 0-1 0 0,-1-1 1 0 0,1 1 0 0 0,0 0 0 0 0,0 0 0 0 0,0 0 0 0 0,0 0 0 0 0,0 0 0 0 0,0 1 0 0 0,1-1 0 0 0,-1 0 0 0 0,0 0 0 0 0,0 1 0 0 0,1-1 0 0 0,-1 1 0 0 0,0-1 0 0 0,1 1-1 0 0,-1-1 1 0 0,0 1 0 0 0,1 0 0 0 0,-1 0 0 0 0,0 0 0 0 0,1-1 0 0 0,-1 2 0 0 0,1-1 0 0 0,-1 0 0 0 0,0 0 0 0 0,1 0 0 0 0,-1 0 0 0 0,1 1 0 0 0,-1-1 0 0 0,0 1 0 0 0,0-1-1 0 0,1 1 1 0 0,-1 0 0 0 0,0-1 0 0 0,1 2-3 0 0,442 49 146 0 0,-397-49-6 0 0,-46-2-154 0 0,-17 14-2033 0 0,-117 82 1910 0 0,71-56 103 0 0,2 4 1 0 0,2 1 0 0 0,2 3-1 0 0,3 3 1 0 0,-42 50 33 0 0,91-98-8 0 0,0-1 0 0 0,1 1 0 0 0,0 0 0 0 0,-1 0 0 0 0,1 0 0 0 0,0 0 0 0 0,1 1 0 0 0,-1-1 0 0 0,1 1 0 0 0,-1 0 0 0 0,1 0 0 0 0,0 0 0 0 0,0 0 0 0 0,1 0 0 0 0,-1 0 0 0 0,1 0 0 0 0,0 1 0 0 0,0-1 0 0 0,0 0 0 0 0,1 1-1 0 0,-1-1 1 0 0,1 0 0 0 0,0 1 0 0 0,1-1 0 0 0,-1 1 0 0 0,1-1 0 0 0,0 0 0 0 0,0 1 0 0 0,0-1 0 0 0,0 0 0 0 0,1 0 0 0 0,-1 0 0 0 0,1 0 0 0 0,1 0 0 0 0,-1 0 0 0 0,0 0 0 0 0,1-1 0 0 0,0 1 0 0 0,-1-1 0 0 0,1 0 0 0 0,3 3 8 0 0,24 4 176 0 0,-1 0 0 0 0,2-2 0 0 0,-1-1 0 0 0,1-2 0 0 0,0-1 0 0 0,1-1 0 0 0,-1-1 0 0 0,0-2 0 0 0,1-2 0 0 0,29-4-176 0 0,-35 5 144 0 0,0-1 0 0 0,0-1-1 0 0,0-1 1 0 0,-1-1 0 0 0,1-1 0 0 0,-1-2-1 0 0,0 0 1 0 0,-1-2 0 0 0,0-1 0 0 0,-1 0-1 0 0,0-2 1 0 0,-1-1 0 0 0,0 0 0 0 0,7-9-144 0 0,-25 20 96 0 0,0-1-1 0 0,-1 0 1 0 0,0-1 0 0 0,0 1 0 0 0,0 0 0 0 0,0-1 0 0 0,-1 0 0 0 0,0 1 0 0 0,0-1 0 0 0,0 0 0 0 0,0 0 0 0 0,-1 0 0 0 0,0-1 0 0 0,0 1 0 0 0,0 0 0 0 0,-1 0 0 0 0,0-5-96 0 0,2 50-3308 0 0,33 59 3963 0 0,-23-84-601 0 0,1 0-1 0 0,0 0 1 0 0,0-2-1 0 0,2 0 1 0 0,0 0 0 0 0,0-1-1 0 0,1-1 1 0 0,0-1-1 0 0,1 0 1 0 0,0-1 0 0 0,1-1-1 0 0,3 1-53 0 0,60 17-3821 0 0,3-13-5876 0 0,-66-11 2069 0 0</inkml:trace>
  <inkml:trace contextRef="#ctx0" brushRef="#br0" timeOffset="2528.236">22237 4159 20612 0 0,'0'0'753'0'0,"0"0"-65"0"0,0 0-172 0 0,0 0-217 0 0,0 0-259 0 0,0 0-357 0 0,0 0-480 0 0,0 0-453 0 0,0 0-249 0 0,0 0-138 0 0,0 0-82 0 0,0 0-72 0 0,0 0-76 0 0,8-6 46 0 0,-7 5 1735 0 0,1-1 0 0 0,-1 1 0 0 0,1 0-1 0 0,0-1 1 0 0,-1 1 0 0 0,1 0 0 0 0,0 0-1 0 0,0 0 1 0 0,0 0 0 0 0,0 1 0 0 0,0-1 0 0 0,-1 0-1 0 0,1 1 1 0 0,1-1 0 0 0,-1 1 0 0 0,0 0 0 0 0,0 0-1 0 0,0 0 1 0 0,0 0 0 0 0,0 0 0 0 0,0 0-1 0 0,0 0 1 0 0,0 0 0 0 0,0 1 0 0 0,0-1 0 0 0,0 1-1 0 0,0 0 1 0 0,0 0 0 0 0,0 0 0 0 0,-1-1 0 0 0,1 2-1 0 0,0-1 1 0 0,0 0 0 0 0,-1 0 0 0 0,1 0 0 0 0,-1 1-1 0 0,1-1 1 0 0,-1 1 0 0 0,1-1 0 0 0,-1 1-1 0 0,0 0 1 0 0,0 0 0 0 0,0-1 0 0 0,0 1 0 0 0,0 0-1 0 0,0 0 1 0 0,-1 0 0 0 0,1 1 86 0 0,45 47-4377 0 0,-30-32 2682 0 0</inkml:trace>
  <inkml:trace contextRef="#ctx0" brushRef="#br0" timeOffset="2833.927">23127 5074 16131 0 0,'0'0'-600'0'0,"0"0"8"0"0,0 0 351 0 0,0 0 404 0 0,0 0 154 0 0,0 0 40 0 0,0 0-15 0 0,0 0-40 0 0,0 0-43 0 0,0 0-31 0 0,19 33-4 0 0,59 103 47 0 0,-78-134-239 0 0,1 0 0 0 0,-1 0 0 0 0,1 1 0 0 0,-1-1 0 0 0,1 0 0 0 0,0 0 1 0 0,-1 0-1 0 0,1 0 0 0 0,0 0 0 0 0,0-1 0 0 0,1 1 0 0 0,-1 0 0 0 0,0 0 0 0 0,0-1 0 0 0,1 1 0 0 0,-1-1 0 0 0,1 1 0 0 0,0-1 1 0 0,-1 1-1 0 0,1-1 0 0 0,0 0 0 0 0,0 0 0 0 0,0 0 0 0 0,0 0 0 0 0,0 0 0 0 0,0-1 0 0 0,0 1 0 0 0,0 0 0 0 0,0-1 0 0 0,0 0 0 0 0,0 1 1 0 0,0-1-1 0 0,1 0 0 0 0,-1 0 0 0 0,2 0-32 0 0,6-2 401 0 0,6-1-171 0 0,0-1-1 0 0,0-1 0 0 0,-1 0 1 0 0,1-1-1 0 0,-1-1 1 0 0,-1 0-1 0 0,1-1 0 0 0,-2-1 1 0 0,1 0-1 0 0,-1-1 1 0 0,0 0-1 0 0,-1-1 0 0 0,0 0 1 0 0,-1-1-1 0 0,8-11-229 0 0,-13 18-35 0 0,-1-1 1 0 0,1 0-1 0 0,-1 0 1 0 0,0-1-1 0 0,-1 0 1 0 0,1 1-1 0 0,-1-2 0 0 0,-1 1 1 0 0,1 0-1 0 0,-1-1 1 0 0,-1 1-1 0 0,1-1 0 0 0,-1 0 1 0 0,-1 0-1 0 0,0 0 1 0 0,0 0-1 0 0,0 0 0 0 0,-1 0 1 0 0,0 0-1 0 0,0-1 1 0 0,-1 1-1 0 0,0 0 1 0 0,-1 0-1 0 0,0 0 0 0 0,0 1 1 0 0,0-1-1 0 0,-1 0 1 0 0,-1 1-1 0 0,1 0 0 0 0,-1-1 1 0 0,0 1-1 0 0,-1 1 1 0 0,1-1-1 0 0,-1 1 0 0 0,-1-1 1 0 0,1 2-1 0 0,-1-1 1 0 0,0 1-1 0 0,0-1 1 0 0,-1 2-1 0 0,0-1 0 0 0,0 1 1 0 0,0 0-1 0 0,0 0 1 0 0,0 1-1 0 0,-1 0 0 0 0,-5-2 35 0 0,-5 2-89 0 0,0 1-1 0 0,-1 1 1 0 0,1 0-1 0 0,0 1 1 0 0,-1 1 0 0 0,1 1-1 0 0,0 1 1 0 0,0 0-1 0 0,0 1 1 0 0,0 1-1 0 0,1 1 1 0 0,-1 0-1 0 0,1 1 1 0 0,1 1-1 0 0,0 1 1 0 0,0 0-1 0 0,0 1 1 0 0,2 1-1 0 0,-1 0 1 0 0,1 1-1 0 0,1 1 1 0 0,-7 7 89 0 0,15-14-122 0 0,0 0 0 0 0,0 1 0 0 0,1-1 0 0 0,-1 1 0 0 0,2 0 0 0 0,-1 0 1 0 0,1 0-1 0 0,0 0 0 0 0,0 1 0 0 0,1 0 0 0 0,0-1 0 0 0,0 1 0 0 0,1 0 0 0 0,0 0 0 0 0,1-1 0 0 0,-1 1 0 0 0,2 0 0 0 0,-1 0 1 0 0,1 0-1 0 0,0 0 0 0 0,0 0 0 0 0,1-1 0 0 0,0 1 0 0 0,1-1 0 0 0,0 1 0 0 0,0-1 0 0 0,0 0 0 0 0,1 0 0 0 0,0 0 0 0 0,0 0 0 0 0,3 2 122 0 0,42 28-6556 0 0,-29-26-1640 0 0</inkml:trace>
  <inkml:trace contextRef="#ctx0" brushRef="#br0" timeOffset="3461.606">23822 4656 19716 0 0,'0'0'596'0'0,"0"0"-384"0"0,0 0-518 0 0,0 0-603 0 0,0 0-223 0 0,0 0 99 0 0,0 0 299 0 0,0 0 482 0 0,0 0 215 0 0,0 0 46 0 0,0 0 2 0 0,-1 33 1 0 0,-1 102-16 0 0,2-120 15 0 0,0 0-1 0 0,0-1 1 0 0,2 1 0 0 0,0 0 0 0 0,0 0-1 0 0,2-1 1 0 0,0 1 0 0 0,0-1 0 0 0,1 0-1 0 0,1 0 1 0 0,0-1 0 0 0,1 1 0 0 0,1-2-1 0 0,0 1 1 0 0,0-1 0 0 0,11 11-11 0 0,-8-11 63 0 0,1 0 1 0 0,1-1 0 0 0,-1 0-1 0 0,2-1 1 0 0,-1-1 0 0 0,1 0-1 0 0,1-1 1 0 0,0 0 0 0 0,0-1-1 0 0,0-1 1 0 0,1 0 0 0 0,0-1-1 0 0,0-1 1 0 0,0-1 0 0 0,0 0-1 0 0,1-1 1 0 0,-1 0 0 0 0,1-2-1 0 0,0 0 1 0 0,-1-1 0 0 0,1 0-1 0 0,-1-2 1 0 0,10-2-64 0 0,-15 3 46 0 0,0-1 0 0 0,0-1-1 0 0,0 0 1 0 0,-1 0 0 0 0,1-1-1 0 0,-1-1 1 0 0,0 0 0 0 0,-1 0 0 0 0,1-1-1 0 0,-1 0 1 0 0,0 0 0 0 0,-1-1-1 0 0,0 0 1 0 0,0-1 0 0 0,-1 0 0 0 0,0 0-1 0 0,-1-1 1 0 0,5-6-46 0 0,-8 6 485 0 0,-1 8-1886 0 0,-3 31 654 0 0,5-21 908 0 0,1 0 0 0 0,0 0-1 0 0,0 0 1 0 0,1 0 0 0 0,0-1 0 0 0,0 0-1 0 0,1 0 1 0 0,-1-1 0 0 0,1 1 0 0 0,1-2 0 0 0,0 1-1 0 0,-1-1 1 0 0,2 0 0 0 0,-1-1 0 0 0,0 1-1 0 0,1-2 1 0 0,0 1 0 0 0,0-1 0 0 0,0-1 0 0 0,0 0-1 0 0,0 0 1 0 0,1-1 0 0 0,-1 0 0 0 0,0 0-1 0 0,8-1-160 0 0,7 3 93 0 0,-1-2-1 0 0,0 0 1 0 0,0-1-1 0 0,1-1 1 0 0,-1-2-1 0 0,0 0 1 0 0,0-1-1 0 0,-1-1 1 0 0,1-2-1 0 0,-1 0 1 0 0,0-1-1 0 0,-1-1 1 0 0,0-1-1 0 0,0-1 1 0 0,-1-1-1 0 0,-1-1 1 0 0,0-1-1 0 0,0 0 1 0 0,-2-1-1 0 0,0-1 1 0 0,0-1-1 0 0,-2 0 1 0 0,0-1-1 0 0,-1-1 1 0 0,-1 0-1 0 0,8-16-92 0 0,-17 28-19 0 0,-2 0 0 0 0,1 0 0 0 0,-1 1 0 0 0,0-1 0 0 0,0-1 1 0 0,-1 1-1 0 0,0 0 0 0 0,-1 0 0 0 0,1 0 0 0 0,-1-1 0 0 0,0 1 0 0 0,-1 0 0 0 0,0 0 0 0 0,0 0 0 0 0,-1-1 1 0 0,0 1-1 0 0,0 0 0 0 0,0 1 0 0 0,-1-1 0 0 0,0 0 0 0 0,0 1 0 0 0,-1 0 0 0 0,0-1 0 0 0,0 1 0 0 0,0 1 0 0 0,-1-1 1 0 0,0 1-1 0 0,0 0 0 0 0,0 0 0 0 0,-1 0 0 0 0,0 1 0 0 0,0-1 0 0 0,0 1 0 0 0,0 1 0 0 0,0-1 0 0 0,-1 1 0 0 0,0 1 1 0 0,0-1-1 0 0,1 1 0 0 0,-1 0 0 0 0,-1 0 0 0 0,1 1 0 0 0,0 0 0 0 0,0 0 0 0 0,0 1 0 0 0,-1 0 0 0 0,1 0 1 0 0,0 1-1 0 0,0 0 0 0 0,-1 0 0 0 0,1 1 19 0 0,-1 0 3 0 0,0 0 0 0 0,0 1 1 0 0,1 0-1 0 0,-1 0 1 0 0,1 0-1 0 0,0 1 0 0 0,0 1 1 0 0,0-1-1 0 0,0 1 0 0 0,1 0 1 0 0,0 1-1 0 0,0-1 0 0 0,0 1 1 0 0,1 0-1 0 0,0 1 0 0 0,0-1 1 0 0,0 1-1 0 0,1 0 0 0 0,0 0 1 0 0,1 1-1 0 0,-1-1 0 0 0,1 1 1 0 0,1-1-1 0 0,-1 1 1 0 0,1 0-1 0 0,1 0 0 0 0,0 0 1 0 0,0 0-1 0 0,0 1 0 0 0,1-1 1 0 0,0 0-1 0 0,1 0 0 0 0,0 0 1 0 0,0 0-1 0 0,1 0 0 0 0,-1 0 1 0 0,2 0-1 0 0,-1 0 0 0 0,1 0 1 0 0,1-1-1 0 0,0 1-3 0 0,32 33 100 0 0,2-2-1 0 0,2-2 1 0 0,2-1-1 0 0,0-3 1 0 0,3-1-1 0 0,0-2 1 0 0,2-3-1 0 0,1-1 1 0 0,2-3 0 0 0,0-1-1 0 0,8 0-99 0 0,-2 3-223 0 0,137 63-2276 0 0,-67-28-4969 0 0,-79-37-3098 0 0</inkml:trace>
  <inkml:trace contextRef="#ctx0" brushRef="#br1" timeOffset="-15931.424">3144 1265 0 0 0,'0'0'1095'0'0,"0"0"-436"0"0,0 0-299 0 0,0 0-115 0 0,0 0-55 0 0,0 0-14 0 0,0 0 50 0 0,0 0 52 0 0,0 0 70 0 0,0 0 73 0 0,-4-11 9 0 0,-11-32-9 0 0,8 116-2039 0 0,20 230 1616 0 0,-7-233 21 0 0,-2 1-1 0 0,-4 0 1 0 0,-3 0 0 0 0,-3-1 0 0 0,-9 42-19 0 0,-3 39 80 0 0,12-88-73 0 0,2 0 0 0 0,4 0 0 0 0,2 0 0 0 0,6 31-7 0 0,5 168-49 0 0,-89 26 209 0 0,68-261-156 0 0,1 1 0 0 0,1 0 0 0 0,1 1 1 0 0,2-1-1 0 0,0 1 0 0 0,2 0 0 0 0,2-1 0 0 0,0 1 0 0 0,2 0 0 0 0,1-1 0 0 0,5 16-4 0 0,47 103 2 0 0,-43-120-6 0 0,-1 0 1 0 0,-1 0-1 0 0,-2 1 0 0 0,-1 0 1 0 0,-1 0-1 0 0,-2 1 0 0 0,1 14 4 0 0,-5 80 24 0 0,-3-95-28 0 0,1 1 0 0 0,1-1-1 0 0,2 1 1 0 0,1-1 0 0 0,0 0 0 0 0,3 0-1 0 0,0 0 1 0 0,2-1 0 0 0,1 0 0 0 0,2 3 4 0 0,-3-16 16 0 0,1-1-1 0 0,1 1 1 0 0,0-2 0 0 0,1 1 0 0 0,0-1 0 0 0,0-1 0 0 0,2 0-1 0 0,-1-1 1 0 0,1 0 0 0 0,1-1 0 0 0,0 0 0 0 0,0-1 0 0 0,4 0-16 0 0,55 38 27 0 0,65 122-128 0 0,-37-62 119 0 0,167 85-32 0 0,-115-130 859 0 0,-78-58-525 0 0,-36-3-330 0 0,-1 2-1 0 0,1 1 1 0 0,-1 2 0 0 0,-1 2-1 0 0,1 2 1 0 0,6 3 10 0 0,258 84 165 0 0,-166-47-404 0 0,-114-38 321 0 0,0-2-1 0 0,1 0 1 0 0,0-2-1 0 0,0 0 1 0 0,1-2-1 0 0,0 0 1 0 0,0-2-1 0 0,10 0-81 0 0,225-1 882 0 0,-256 1-918 0 0,0 0 0 0 0,-1 0 1 0 0,1 0-1 0 0,-1 0 0 0 0,0 0 0 0 0,0 1 0 0 0,0-1 1 0 0,-1 1-1 0 0,1-1 0 0 0,-1 1 0 0 0,0 0 0 0 0,0-1 0 0 0,0 1 1 0 0,0 0-1 0 0,-1 0 0 0 0,0 0 0 0 0,0 0 0 0 0,0 0 1 0 0,0-1-1 0 0,0 1 0 0 0,-1 0 0 0 0,1 0 0 0 0,-1 0 36 0 0,1 1-32 0 0,-3 5 127 0 0,-1 0 0 0 0,0-1 0 0 0,0 1 1 0 0,0-1-1 0 0,-1 0 0 0 0,-1 0 0 0 0,0-1 0 0 0,0 0 0 0 0,0 0 1 0 0,-1 0-1 0 0,-1-1 0 0 0,1 0 0 0 0,-1 0 0 0 0,-8 5-95 0 0,-9 12 71 0 0,-11 5 119 0 0,-1-2 0 0 0,-1-1 1 0 0,-1-1-1 0 0,-1-3 0 0 0,-1-1 1 0 0,0-2-1 0 0,-19 4-190 0 0,12-2 45 0 0,-336 148 167 0 0,196-73-134 0 0,-143 4 455 0 0,52-37-414 0 0,-16 59-602 0 0,158-42 501 0 0,134-78-86 0 0,1-1 1 0 0,0 1-1 0 0,-1-1 1 0 0,1 1 0 0 0,0 0-1 0 0,0 0 1 0 0,0 0 0 0 0,1 0-1 0 0,-1 0 1 0 0,0 0 0 0 0,1 1-1 0 0,-1-1 1 0 0,1 1 0 0 0,0-1-1 0 0,0 1 1 0 0,0-1-1 0 0,0 1 1 0 0,0 0 0 0 0,0-1-1 0 0,1 1 1 0 0,-1 0 0 0 0,1 0-1 0 0,0-1 1 0 0,0 1 0 0 0,0 0-1 0 0,0 0 1 0 0,1 0 0 0 0,-1-1-1 0 0,1 2 68 0 0,-4 42 177 0 0,-12-7-105 0 0,-2 50-201 0 0,87-74 2560 0 0,-66-15-2460 0 0,-1 0 0 0 0,0 1 0 0 0,0-1 0 0 0,0 1 1 0 0,0-1-1 0 0,1 1 0 0 0,-1 0 0 0 0,0 1 0 0 0,0-1 0 0 0,-1 0 0 0 0,1 1 0 0 0,0-1 0 0 0,0 1 0 0 0,-1 0 1 0 0,1 0-1 0 0,-1 0 0 0 0,1 0 0 0 0,-1 1 0 0 0,0-1 0 0 0,0 1 0 0 0,0-1 0 0 0,0 1 0 0 0,-1-1 1 0 0,1 1-1 0 0,-1 0 0 0 0,1 0 0 0 0,-1 0 0 0 0,0 0 0 0 0,0 0 0 0 0,0 0 0 0 0,-1 0 0 0 0,1 1 0 0 0,-1-1 1 0 0,0 0-1 0 0,1 0 0 0 0,-2 0 0 0 0,1 1 0 0 0,0-1 0 0 0,0 0 0 0 0,-1 0 0 0 0,0 0 0 0 0,0 0 1 0 0,0 0-1 0 0,0 0 0 0 0,0 0 0 0 0,-1 0 0 0 0,1 0 0 0 0,-1 1 29 0 0,-146 191 685 0 0,138-177-736 0 0,2 0 0 0 0,1 1-1 0 0,0 0 1 0 0,1 0-1 0 0,1 1 1 0 0,1 0 0 0 0,0 0-1 0 0,2 0 1 0 0,0 0-1 0 0,2 0 1 0 0,1 14 51 0 0,-1-22 20 0 0,1 0 0 0 0,1-1-1 0 0,0 1 1 0 0,1-1 0 0 0,0 0-1 0 0,1 0 1 0 0,0 0 0 0 0,0 0 0 0 0,1 0-1 0 0,1-1 1 0 0,0 0 0 0 0,2 2-20 0 0,2 7-13 0 0,0 6 13 0 0,-1 0 1 0 0,-2 0-1 0 0,0 1 0 0 0,-2 0 0 0 0,-1 0 1 0 0,-1 0-1 0 0,-1 1 0 0 0,-1-1 0 0 0,-1 0 1 0 0,-2 1-1 0 0,-1 4 0 0 0,1 53 112 0 0,-38 110-95 0 0,41-185 5 0 0,0 1 0 0 0,1-1 0 0 0,1 0 0 0 0,-1 0 0 0 0,2 0 0 0 0,-1 0 0 0 0,1-1-1 0 0,0 1 1 0 0,1-1 0 0 0,0 0 0 0 0,0 0 0 0 0,1 0 0 0 0,0-1 0 0 0,0 0 0 0 0,1 0 0 0 0,1 0-22 0 0,64 110-324 0 0,-55 169 626 0 0,-18-192-291 0 0,2-88 25 0 0,0 1 0 0 0,0-1 0 0 0,1 0 0 0 0,0 0 0 0 0,1 0 0 0 0,-1 0 0 0 0,1 0 0 0 0,0-1-1 0 0,1 1 1 0 0,-1-1 0 0 0,1 0 0 0 0,0 0 0 0 0,0 0 0 0 0,1-1 0 0 0,-1 1 0 0 0,6 3-36 0 0,35 47-87 0 0,-30-22-6 0 0,-13-26 155 0 0,0 0 1 0 0,1 0 0 0 0,0-1-1 0 0,0 1 1 0 0,0-1 0 0 0,1 1-1 0 0,0-1 1 0 0,0 0-1 0 0,1-1 1 0 0,0 1 0 0 0,0-1-1 0 0,0 0 1 0 0,1 0-1 0 0,-1 0 1 0 0,1-1 0 0 0,0 0-1 0 0,0 0 1 0 0,1-1 0 0 0,-1 1-1 0 0,6 1-62 0 0,275 73 712 0 0,172-70 211 0 0,-229 19-1462 0 0,139 24 1149 0 0,-136-17 415 0 0,-135-35-680 0 0,-39-2-321 0 0,0 3-1 0 0,0 2 0 0 0,0 3 1 0 0,-1 3-1 0 0,38 10-23 0 0,71 83-857 0 0,-32-11 1224 0 0,-76-67-76 0 0,-43-18-339 0 0,-1-1 1 0 0,0 2-1 0 0,-1 0 0 0 0,1 1 1 0 0,-1 0-1 0 0,0 1 0 0 0,-1 0 1 0 0,0 2-1 0 0,0-1 1 0 0,-1 1-1 0 0,-1 1 0 0 0,1 0 1 0 0,-2 1-1 0 0,0 0 0 0 0,2 4 48 0 0,17 35-13 0 0,-18-35-10 0 0,-1 1 1 0 0,0 1-1 0 0,-1 0 1 0 0,-1 0-1 0 0,-1 1 1 0 0,0 0-1 0 0,-2 0 1 0 0,0 0-1 0 0,-1 1 0 0 0,-1-1 1 0 0,0 10 22 0 0,22 123 59 0 0,32 4-38 0 0,12-45 75 0 0,41 51-95 0 0,-103-141-24 0 0,-1 0-1 0 0,-1 0 0 0 0,0 1 0 0 0,-2 0 1 0 0,-1 0-1 0 0,0 0 0 0 0,-2 0 0 0 0,0 0 0 0 0,-1 0 1 0 0,-2 0-1 0 0,-4 20 24 0 0,-43 126 137 0 0,-36 156-171 0 0,71-48 111 0 0,29 109-201 0 0,-6-295 131 0 0,-8 75 166 0 0,-33 21-186 0 0,14 22 182 0 0,-71-22 291 0 0,83-179-344 0 0,0-1-1 0 0,0 0 0 0 0,-1 0 1 0 0,0-1-1 0 0,0 0 1 0 0,0 0-1 0 0,-1-1 1 0 0,0 0-1 0 0,1 0 0 0 0,-2-1 1 0 0,1-1-1 0 0,0 1 1 0 0,0-1-1 0 0,-1-1 0 0 0,1 0 1 0 0,-1 0-1 0 0,1-1 1 0 0,-1 0-1 0 0,-1 0-115 0 0,-37 4 88 0 0,-422 70-255 0 0,104 14-201 0 0,245-59 390 0 0,97-25-131 0 0,0 1 1 0 0,0 0 0 0 0,1 2-1 0 0,0 1 1 0 0,0 1 0 0 0,0 0-1 0 0,1 2 1 0 0,1 1 0 0 0,0 0-1 0 0,-3 5 109 0 0,-200 158-140 0 0,208-164 79 0 0,0 0-1 0 0,1 1 0 0 0,1 1 1 0 0,0 1-1 0 0,1 0 0 0 0,0 0 0 0 0,1 1 1 0 0,1 1-1 0 0,0 0 0 0 0,1 1 1 0 0,1 0-1 0 0,-2 5 62 0 0,2-1 64 0 0,-1-1-1 0 0,-1 0 1 0 0,0-1 0 0 0,-2 0-1 0 0,0-1 1 0 0,-2 0-1 0 0,0-1 1 0 0,0-1 0 0 0,-2 0-1 0 0,-13 9-63 0 0,-128 77 570 0 0,-290 45-220 0 0,381-127-413 0 0,0 3-1 0 0,1 3 1 0 0,2 3-1 0 0,1 3 1 0 0,1 3-1 0 0,-6 7 64 0 0,60-33-60 0 0,-1 0-1 0 0,1 0 1 0 0,1 1-1 0 0,0 0 1 0 0,0 1-1 0 0,1-1 1 0 0,0 1 0 0 0,1 1-1 0 0,0-1 1 0 0,1 1-1 0 0,0 0 1 0 0,1 0-1 0 0,0 0 1 0 0,1 0 0 0 0,0 0-1 0 0,1 1 1 0 0,0-1-1 0 0,1 2 61 0 0,-8 43-18 0 0,-25 431 837 0 0,28-298-645 0 0,4-75-41 0 0,-4 1-1 0 0,-6-1 0 0 0,-23 101-132 0 0,-68 182 836 0 0,43 219-680 0 0,39-394 584 0 0,10 1 1 0 0,9 9-741 0 0,45 269 1543 0 0,-44-481-1608 0 0,0 9-82 0 0,0-11-2805 0 0,0-18-626 0 0,0-1-2063 0 0,0 0-359 0 0</inkml:trace>
  <inkml:trace contextRef="#ctx0" brushRef="#br0" timeOffset="-12703.117">5588 4533 720 0 0,'0'0'1084'0'0,"0"0"-394"0"0,0 0-221 0 0,0 0-123 0 0,0 0-66 0 0,0 0 2 0 0,0 0 20 0 0,0 0 110 0 0,0 0 173 0 0,0 0 142 0 0,0 0 52 0 0,8-27-24 0 0,24-80-54 0 0,-31 105-619 0 0,0 0-1 0 0,0 0 1 0 0,-1 0-1 0 0,1-1 1 0 0,-1 1-1 0 0,1 0 1 0 0,-1 0-1 0 0,0-1 1 0 0,0 1-1 0 0,0 0 1 0 0,0-1-1 0 0,0 1 1 0 0,0 0-1 0 0,-1 0 1 0 0,1-1-1 0 0,-1 1 1 0 0,1 0-1 0 0,-1 0 1 0 0,0 0-1 0 0,0 0 1 0 0,0 0-1 0 0,0 0 1 0 0,-1 0-1 0 0,1 0 1 0 0,0 0-1 0 0,-1 0 1 0 0,1 1 0 0 0,-1-1-1 0 0,0 1 1 0 0,1-1-1 0 0,-1 1 1 0 0,0 0-1 0 0,0-1 1 0 0,-2 0-82 0 0,-5-4 353 0 0,-7-6-388 0 0,-1 0 0 0 0,0 2 1 0 0,-1 0-1 0 0,0 1 0 0 0,-1 0 0 0 0,0 2 0 0 0,0 0 0 0 0,-1 1 1 0 0,1 1-1 0 0,-1 1 0 0 0,-1 0 0 0 0,1 2 0 0 0,0 0 0 0 0,-1 2 0 0 0,1 0 1 0 0,0 1-1 0 0,-1 1 0 0 0,1 1 0 0 0,0 1 0 0 0,0 1 0 0 0,0 0 1 0 0,1 2-1 0 0,0 0 0 0 0,0 1 35 0 0,-20 5-142 0 0,0 1 0 0 0,1 2 0 0 0,1 2-1 0 0,1 2 1 0 0,1 1 0 0 0,0 1 0 0 0,-28 25 142 0 0,1 16-128 0 0,3 3-1 0 0,3 1 0 0 0,3 4 1 0 0,3 1-1 0 0,3 3 1 0 0,4 1-1 0 0,3 3 1 0 0,3 1-1 0 0,4 1 1 0 0,4 2-1 0 0,-1 16 129 0 0,-3 5 151 0 0,5 1-1 0 0,5 0 0 0 0,4 2 1 0 0,0 53-151 0 0,15-133 43 0 0,2 0 0 0 0,1 0 0 0 0,2 1 0 0 0,0-1 0 0 0,2 0 0 0 0,1 0 0 0 0,1-1 0 0 0,1 1 0 0 0,1-1 1 0 0,2 0-1 0 0,0-1 0 0 0,2 0 0 0 0,0 0 0 0 0,2-1 0 0 0,1-1 0 0 0,1 0 0 0 0,13 16-43 0 0,15 7 303 0 0,2-1 1 0 0,2-2-1 0 0,1-2 0 0 0,2-2 1 0 0,2-2-1 0 0,1-3 0 0 0,2-2 1 0 0,1-2-1 0 0,58 20-303 0 0,-79-37 377 0 0,2-1 0 0 0,0-2 0 0 0,0-1-1 0 0,0-3 1 0 0,1 0 0 0 0,0-3 0 0 0,1-1 0 0 0,-1-2 0 0 0,0-1 0 0 0,0-2 0 0 0,0-2-1 0 0,0-1 1 0 0,-1-2 0 0 0,0-2 0 0 0,0-1 0 0 0,-2-2 0 0 0,1-2 0 0 0,-1-1 0 0 0,-1-1 0 0 0,20-15-377 0 0,-4 3 150 0 0,-1-2 1 0 0,-2-2 0 0 0,-1-2-1 0 0,-2-2 1 0 0,-2-3 0 0 0,-1 0-1 0 0,-2-3 1 0 0,-2-1 0 0 0,-2-2 0 0 0,17-30-151 0 0,-17 12 40 0 0,-4-1 0 0 0,-2-1 1 0 0,-3-2-1 0 0,-2-1 0 0 0,-4 0 1 0 0,-3-2-1 0 0,-3 0 0 0 0,-4-1 1 0 0,-2 0-1 0 0,-3 0 0 0 0,-4 0 1 0 0,-7-59-41 0 0,5 98-73 0 0,-3 0 1 0 0,0 0-1 0 0,-2 0 0 0 0,-2 0 1 0 0,-1 1-1 0 0,-1 1 1 0 0,-2-1-1 0 0,-1 2 1 0 0,-1 0-1 0 0,-2 0 0 0 0,-1 2 1 0 0,-1 0-1 0 0,-2 0 1 0 0,0 2-1 0 0,-2 1 1 0 0,-1 1-1 0 0,0 0 1 0 0,-2 2-1 0 0,-1 1 0 0 0,-1 1 1 0 0,0 1-1 0 0,-1 1 1 0 0,-2 2-1 0 0,1 1 1 0 0,-2 1-1 0 0,0 2 1 0 0,0 0 72 0 0,-12 4-356 0 0,-1 1 1 0 0,1 3 0 0 0,-1 1-1 0 0,0 2 1 0 0,1 2 0 0 0,-1 2-1 0 0,0 2 1 0 0,1 2 0 0 0,-12 4 355 0 0,-226 81-8948 0 0,223-65 1448 0 0</inkml:trace>
  <inkml:trace contextRef="#ctx0" brushRef="#br0" timeOffset="-11830.066">0 1116 3281 0 0,'0'0'963'0'0,"0"0"-838"0"0,0 0-364 0 0,0 0 93 0 0,0 0 175 0 0,0 0 22 0 0,34 0-13 0 0,226 4 17 0 0,502-23 3679 0 0,1313-18 358 0 0,-596 22-3067 0 0,1431-39 526 0 0,-2830 54-1594 0 0,-71 2-2417 0 0,-143 26 750 0 0,10-2-5894 0 0,84-18 4862 0 0</inkml:trace>
  <inkml:trace contextRef="#ctx0" brushRef="#br0" timeOffset="-10936.681">3236 457 1256 0 0,'0'0'1881'0'0,"0"0"-725"0"0,0 0-295 0 0,0 0-238 0 0,0 0-361 0 0,0 0-380 0 0,0 0-276 0 0,0 0-113 0 0,0 0 48 0 0,0 0 135 0 0,0 0 151 0 0,0 0 87 0 0,0 0 28 0 0,-14 17 28 0 0,-42 53 14 0 0,40-2 5 0 0,18-51 10 0 0,28 190 139 0 0,-10-114-274 0 0,-18-82 4175 0 0,-3-11 4333 0 0,-102-170-6999 0 0,12 54-1444 0 0,83 127-7722 0 0,3 53 7168 0 0,42 266 1632 0 0,-33-326-4712 0 0,-3-4-2756 0 0</inkml:trace>
  <inkml:trace contextRef="#ctx0" brushRef="#br0" timeOffset="-10177.639">3137 21 1480 0 0,'0'0'901'0'0,"0"0"-533"0"0,0 0-274 0 0,0 0-66 0 0,0 0-34 0 0,0 0 19 0 0,0 0 0 0 0,-34 5 6 0 0,-103 14-7 0 0,-10 24 377 0 0,137-41-372 0 0,0 1-1 0 0,0 1 0 0 0,1-1 1 0 0,-1 1-1 0 0,1 1 0 0 0,0 0 1 0 0,0 0-1 0 0,1 1 0 0 0,-1 0 1 0 0,1 1-1 0 0,0 0 0 0 0,1 0 1 0 0,0 0-1 0 0,0 1 0 0 0,1 0 1 0 0,0 0-1 0 0,0 1 0 0 0,0 0 1 0 0,1 0-1 0 0,1 0 0 0 0,0 1 1 0 0,0-1-1 0 0,1 1 0 0 0,0 0 1 0 0,0 0-1 0 0,1 0 0 0 0,1 0 0 0 0,0 1 1 0 0,0 9-17 0 0,2-5 52 0 0,1 0 0 0 0,0 0 0 0 0,1 0 0 0 0,1 0 0 0 0,0 0 0 0 0,1-1 0 0 0,1 0 1 0 0,0 0-1 0 0,1 0 0 0 0,0-1 0 0 0,1 0 0 0 0,1 0 0 0 0,0-1 0 0 0,0 0 0 0 0,1 0 0 0 0,1-1 0 0 0,0-1 1 0 0,1 0-1 0 0,-1 0 0 0 0,2-1 0 0 0,3 1-52 0 0,7 6 297 0 0,1-2 1 0 0,1 0 0 0 0,0-2-1 0 0,1-1 1 0 0,0-1-1 0 0,1-1 1 0 0,0-1 0 0 0,0-1-1 0 0,1-2 1 0 0,0 0-1 0 0,5-2-297 0 0,-9-2 350 0 0,-1-1 0 0 0,0 0 0 0 0,0-2 0 0 0,0-1 0 0 0,0-1 0 0 0,0-1-1 0 0,0-1 1 0 0,-1-1 0 0 0,0 0 0 0 0,-1-2 0 0 0,0-1 0 0 0,0 0-1 0 0,-1-2 1 0 0,0 0 0 0 0,-1-1 0 0 0,0-1 0 0 0,-1-1 0 0 0,-1-1 0 0 0,0 0-1 0 0,-2-1 1 0 0,10-13-350 0 0,-17 21 55 0 0,0-1-1 0 0,-1 0 0 0 0,0 0 1 0 0,0 0-1 0 0,-2-1 0 0 0,1 0 0 0 0,-1 0 1 0 0,-1 0-1 0 0,0-1 0 0 0,0 1 1 0 0,-1-1-1 0 0,-1 0 0 0 0,0 0 1 0 0,0 0-1 0 0,-2 0 0 0 0,1-1 1 0 0,-1 1-1 0 0,-1 0 0 0 0,0 0 0 0 0,-1 0 1 0 0,-1 0-1 0 0,1 0 0 0 0,-2 0 1 0 0,0 1-1 0 0,0-1 0 0 0,-1 1 1 0 0,0 0-1 0 0,-1 0 0 0 0,0 1 1 0 0,-1 0-1 0 0,0 0 0 0 0,-1 0 0 0 0,0 1 1 0 0,0 0-1 0 0,-1 1 0 0 0,0-1-54 0 0,-17-6-202 0 0,-1 1 0 0 0,0 1-1 0 0,-1 1 1 0 0,-1 2-1 0 0,0 1 1 0 0,0 1-1 0 0,0 1 1 0 0,-1 1 0 0 0,0 2-1 0 0,0 1 1 0 0,-1 2-1 0 0,1 1 1 0 0,0 1-1 0 0,-25 5 203 0 0,34-4-145 0 0,0 1-1 0 0,1 0 1 0 0,0 2-1 0 0,0 1 1 0 0,0 0-1 0 0,1 2 1 0 0,0 0-1 0 0,0 1 1 0 0,1 1-1 0 0,0 0 1 0 0,1 2-1 0 0,0 0 1 0 0,-3 4 145 0 0,13-10-179 0 0,-1 0-1 0 0,2 1 1 0 0,-1 0 0 0 0,1 0 0 0 0,0 1-1 0 0,1 0 1 0 0,-1 0 0 0 0,2 0 0 0 0,-1 1-1 0 0,1 0 1 0 0,0-1 0 0 0,1 1 0 0 0,0 1-1 0 0,1-1 1 0 0,-1 0 0 0 0,2 1-1 0 0,-1-1 1 0 0,2 1 0 0 0,-1-1 0 0 0,1 1-1 0 0,1 0 1 0 0,-1-1 0 0 0,2 1 0 0 0,-1-1-1 0 0,1 1 1 0 0,1-1 0 0 0,0 0 0 0 0,3 9 179 0 0,11 19-2704 0 0,-1-10-2302 0 0</inkml:trace>
  <inkml:trace contextRef="#ctx0" brushRef="#br0" timeOffset="-9158.486">7680 697 0 0 0,'0'0'2008'0'0,"0"0"-795"0"0,0 0-165 0 0,0 0 123 0 0,0 0 190 0 0,0 0 104 0 0,0 0 18 0 0,0 0-3 0 0,0 0-66 0 0,0 0-98 0 0,0 0-134 0 0,0 0-224 0 0,0 0-291 0 0,-15-18-359 0 0,-47-53-402 0 0,46 54-472 0 0,16 17-501 0 0,0 0-436 0 0,2 3-2839 0 0,11 15 4153 0 0,2-7 453 0 0,0 1 0 0 0,1-2 0 0 0,1 0 1 0 0,-1-1-1 0 0,1-1 0 0 0,1 0 0 0 0,0-1 1 0 0,0-1-1 0 0,0-1 0 0 0,1-1 0 0 0,-1 0 0 0 0,4-1-264 0 0,11 5 173 0 0,258 77 107 0 0,-290-83-293 0 0,1 0-1 0 0,-1 0 1 0 0,1 1-1 0 0,-1-1 1 0 0,0 0-1 0 0,0 1 1 0 0,0-1-1 0 0,0 1 1 0 0,0-1-1 0 0,-1 1 0 0 0,1 0 1 0 0,-1-1-1 0 0,0 1 1 0 0,0 0-1 0 0,0-1 1 0 0,0 1-1 0 0,0 0 1 0 0,0-1-1 0 0,-1 1 1 0 0,1 0-1 0 0,-1-1 1 0 0,0 1-1 0 0,0-1 1 0 0,0 1-1 0 0,0-1 1 0 0,0 0-1 0 0,0 1 1 0 0,-1-1-1 0 0,1 0 1 0 0,-1 0-1 0 0,0 0 1 0 0,0 0-1 0 0,1 0 1 0 0,-1 0-1 0 0,0 0 1 0 0,-1-1-1 0 0,1 1 1 0 0,0-1-1 0 0,0 1 1 0 0,-1-1-1 0 0,1 0 1 0 0,-1 0-1 0 0,1 0 1 0 0,-3 1 13 0 0,-3 5 46 0 0,-26 20 201 0 0,-1-1 1 0 0,-1-1-1 0 0,-1-2 1 0 0,-2-2-1 0 0,0-1 1 0 0,-1-2-1 0 0,-40 12-247 0 0,-72 35 146 0 0,144-62-438 0 0,-42 26-1152 0 0,33 0-6430 0 0,17-23 3218 0 0</inkml:trace>
  <inkml:trace contextRef="#ctx0" brushRef="#br0" timeOffset="-8395.588">9545 364 3041 0 0,'0'0'578'0'0,"0"0"-215"0"0,0 0-192 0 0,0 0-75 0 0,0 0-36 0 0,0 0 25 0 0,0 0 94 0 0,0 0 132 0 0,0 0 191 0 0,0 0 183 0 0,0 0 85 0 0,0 0 17 0 0,0 0-11 0 0,7-7-93 0 0,29-34 923 0 0,-89 32-2374 0 0,21 13 784 0 0,0 2-1 0 0,0 0 1 0 0,1 3 0 0 0,0 0 0 0 0,1 2 0 0 0,0 1 0 0 0,0 2-1 0 0,-12 8-15 0 0,38-21-22 0 0,0 0 0 0 0,1 0-1 0 0,-1 0 1 0 0,0 1 0 0 0,1-1-1 0 0,0 1 1 0 0,-1 0-1 0 0,1 0 1 0 0,0 0 0 0 0,0 0-1 0 0,0 1 1 0 0,0-1 0 0 0,0 1-1 0 0,1 0 1 0 0,-1-1-1 0 0,1 1 1 0 0,0 0 0 0 0,0 1-1 0 0,0-1 1 0 0,0 0 0 0 0,0 1-1 0 0,1-1 1 0 0,-1 1-1 0 0,1-1 1 0 0,0 1 0 0 0,0 0-1 0 0,1-1 1 0 0,-1 1 0 0 0,1 0-1 0 0,0 0 1 0 0,0-1-1 0 0,0 1 1 0 0,0 0 0 0 0,0 0-1 0 0,1 0 1 0 0,0-1-1 0 0,0 1 1 0 0,0 0 0 0 0,0-1-1 0 0,0 1 1 0 0,1-1 0 0 0,0 1-1 0 0,0-1 1 0 0,0 0-1 0 0,0 0 1 0 0,0 0 0 0 0,0 0-1 0 0,1 0 1 0 0,0 0 0 0 0,0 0 22 0 0,197 79 1437 0 0,-73-39-1415 0 0,40 57-538 0 0,-163-97 522 0 0,0 0 0 0 0,0 1 0 0 0,0-1 0 0 0,-1 1 0 0 0,1 0 0 0 0,-1 0 0 0 0,0 0 0 0 0,0 0 0 0 0,-1 1 0 0 0,1-1 0 0 0,-1 1 1 0 0,0-1-1 0 0,0 1 0 0 0,-1 0 0 0 0,1 0 0 0 0,-1 0 0 0 0,0 0 0 0 0,0 0 0 0 0,-1 0 0 0 0,0 0 0 0 0,1 0 0 0 0,-2 1 0 0 0,1-1 0 0 0,-1 0 0 0 0,1 0 0 0 0,-1 0 1 0 0,-1 0-1 0 0,1 0 0 0 0,-1 0 0 0 0,0-1 0 0 0,0 1 0 0 0,0 0 0 0 0,-1-1 0 0 0,1 0 0 0 0,-1 1 0 0 0,-1 0-6 0 0,-9 5 294 0 0,0 0 1 0 0,0-1-1 0 0,-1 0 0 0 0,-1-1 1 0 0,1-1-1 0 0,-1 0 0 0 0,-1-1 0 0 0,1-1 1 0 0,-1 0-1 0 0,0-1 0 0 0,0-1 1 0 0,0 0-1 0 0,0-1 0 0 0,-1-1 0 0 0,1 0 1 0 0,-2-2-295 0 0,4 3 60 0 0,-218 6 552 0 0,239-16-8349 0 0,-1 4-1 0 0</inkml:trace>
  <inkml:trace contextRef="#ctx0" brushRef="#br0" timeOffset="-8116.498">10148 427 8786 0 0,'0'0'-207'0'0,"0"0"-384"0"0,0 0-365 0 0,0 0-76 0 0,0 0 162 0 0,0 0 288 0 0,0 0 306 0 0,0 0 153 0 0,0 0 42 0 0,0 0 18 0 0,0 0 28 0 0,0 0 46 0 0,-8 34 30 0 0,-23 109 30 0 0,41-47 113 0 0,-3-73 18 0 0,1 1 0 0 0,0-1 1 0 0,2-1-1 0 0,1 1 0 0 0,1-2 0 0 0,0 0 0 0 0,2 0 1 0 0,0-1-1 0 0,2-1 0 0 0,0 0 0 0 0,1-1 0 0 0,0-1 1 0 0,2-1-1 0 0,0 0 0 0 0,1-2 0 0 0,10 6-202 0 0,-16-28 1492 0 0,-16-7-4787 0 0,0 7-2414 0 0</inkml:trace>
  <inkml:trace contextRef="#ctx0" brushRef="#br0" timeOffset="-7766.809">9827 292 9458 0 0,'0'0'2222'0'0,"0"0"-1986"0"0,0 0-732 0 0,0 0-146 0 0,0 0 152 0 0,41-6 260 0 0,132-14 126 0 0,-16 33 29 0 0,375 84-342 0 0,-442-59-827 0 0,-152-8 3097 0 0,56-29-1762 0 0,-284 46 1619 0 0,162-29-1597 0 0,1 5 1 0 0,-117 38-114 0 0,145-18-1224 0 0,46 3-4353 0 0,46-36 279 0 0</inkml:trace>
  <inkml:trace contextRef="#ctx0" brushRef="#br0" timeOffset="-7274.363">9442 1488 4641 0 0,'0'0'447'0'0,"0"0"-297"0"0,0 0-324 0 0,0 0-52 0 0,0 0 93 0 0,0 0 57 0 0,0 0 28 0 0,0 0 28 0 0,32-9 47 0 0,98-25 61 0 0,-130 34-75 0 0,0 1 1 0 0,0-1-1 0 0,0 1 1 0 0,0-1-1 0 0,0 0 0 0 0,0 1 1 0 0,0-1-1 0 0,0 1 1 0 0,0-1-1 0 0,0 1 1 0 0,0-1-1 0 0,0 1 1 0 0,0-1-1 0 0,0 1 1 0 0,0-1-1 0 0,0 0 1 0 0,1 1-1 0 0,-1-1 1 0 0,0 1-1 0 0,0-1 0 0 0,0 1 1 0 0,1-1-1 0 0,-1 0 1 0 0,0 1-1 0 0,1-1 1 0 0,-1 0-1 0 0,0 1 1 0 0,1-1-1 0 0,-1 0 1 0 0,1 0-1 0 0,-1 1 1 0 0,0-1-1 0 0,1 0 1 0 0,-1 0-1 0 0,1 0 0 0 0,-1 1 1 0 0,0-1-1 0 0,1 0 1 0 0,-1 0-1 0 0,1 0 1 0 0,-1 0-1 0 0,1 0 1 0 0,-1 0-1 0 0,1 0 1 0 0,-1 0-1 0 0,1 0 1 0 0,-1 0-1 0 0,1 0-13 0 0,-38 33 1136 0 0,34-31-1041 0 0,-335 234 2741 0 0,315-217-2690 0 0,7-10-129 0 0,1 1-1 0 0,1 0 0 0 0,0 1 1 0 0,1 0-1 0 0,0 1 0 0 0,0 1 1 0 0,2 0-1 0 0,-1 1 0 0 0,2 0 0 0 0,0 0 1 0 0,0 1-1 0 0,2 1 0 0 0,0 0 1 0 0,0 0-1 0 0,2 0 0 0 0,0 1 1 0 0,1 0-1 0 0,0 0 0 0 0,2 0 0 0 0,0 1 1 0 0,1-1-1 0 0,0 2-16 0 0,9-3 119 0 0,0-1 0 0 0,1-1 0 0 0,0 0 0 0 0,1 0 0 0 0,1 0 0 0 0,0-1 1 0 0,1-1-1 0 0,0 0 0 0 0,1 0 0 0 0,1-1 0 0 0,-1-1 0 0 0,2 0 0 0 0,-1 0 0 0 0,2-2 0 0 0,-1 1 0 0 0,1-2 0 0 0,0 0 0 0 0,16 4-119 0 0,72 32 693 0 0,-58-36-8549 0 0,-45-7 2982 0 0</inkml:trace>
  <inkml:trace contextRef="#ctx0" brushRef="#br0" timeOffset="-6662.046">9598 1905 9154 0 0,'0'0'-1043'0'0,"0"0"-288"0"0,0 0-144 0 0,0 0 608 0 0,0 0 727 0 0,0 0 150 0 0,0 0-17 0 0,0 0 14 0 0,0 0 18 0 0,0 0 35 0 0,8 32 89 0 0,25 99 115 0 0,6 20 3767 0 0,-30-154 4354 0 0,1-27-7588 0 0,-7 22-301 0 0,95-206-824 0 0,-72 203-4755 0 0,-2 34 3284 0 0,11 51 2093 0 0,-31-63-459 0 0,56 95 1410 0 0,-32-107 3482 0 0,12-35-3501 0 0,-37 33-1131 0 0,51-52-206 0 0,87-119 792 0 0,-139 193-7309 0 0,19 45 7343 0 0,-16-52-605 0 0,0 1 1 0 0,1-1-1 0 0,1 0 0 0 0,0 0 1 0 0,0-1-1 0 0,1 0 0 0 0,0 0 0 0 0,1-1 1 0 0,0 0-1 0 0,1-1 0 0 0,0 0 1 0 0,0 0-1 0 0,1-1 0 0 0,2 1-110 0 0,70 21-7788 0 0,-74-28 648 0 0</inkml:trace>
  <inkml:trace contextRef="#ctx0" brushRef="#br0" timeOffset="-6230.4">10628 1537 12339 0 0,'0'0'832'0'0,"0"0"-173"0"0,0 0-475 0 0,0 0-816 0 0,0 0-865 0 0,0 0-281 0 0,0 0 97 0 0,0 0 497 0 0,0 0 654 0 0,0 0 275 0 0,0 0 270 0 0,0 0 305 0 0,0 0 243 0 0,13 18 180 0 0,92 127 1591 0 0,-51-69-1364 0 0,-43-56-691 0 0,1 0 0 0 0,0 0 1 0 0,2-2-1 0 0,0 1 0 0 0,0-2 0 0 0,2 0 1 0 0,0-1-1 0 0,2 0 0 0 0,-1-2 1 0 0,2 0-1 0 0,-1-1 0 0 0,2 0 0 0 0,0-2 1 0 0,0-1-1 0 0,1 0 0 0 0,19 6-279 0 0,-37-16 190 0 0,1 0 1 0 0,-1 0-1 0 0,0-1 0 0 0,0 1 0 0 0,0-1 1 0 0,0 1-1 0 0,0-1 0 0 0,0 0 0 0 0,0 0 1 0 0,0 0-1 0 0,0-1 0 0 0,0 1 0 0 0,0-1 1 0 0,0 1-1 0 0,-1-1 0 0 0,1 0 1 0 0,-1 0-1 0 0,0 0 0 0 0,1 0 0 0 0,-1-1 1 0 0,0 1-1 0 0,0-1 0 0 0,0 1 0 0 0,-1-1 1 0 0,1 0-1 0 0,0 1 0 0 0,-1-1 0 0 0,0 0 1 0 0,0 0-1 0 0,0 0 0 0 0,0 0 0 0 0,0 0 1 0 0,0-1-191 0 0,22-110 621 0 0,-18 64-523 0 0,-1-2-39 0 0,2-1 0 0 0,2 1 1 0 0,2 0-1 0 0,3 0 0 0 0,1 2 1 0 0,20-44-60 0 0,-33 91-108 0 0,-1 0 0 0 0,1 1 0 0 0,-1-1 1 0 0,1 1-1 0 0,0-1 0 0 0,0 1 0 0 0,0 0 1 0 0,0-1-1 0 0,1 1 0 0 0,-1 0 0 0 0,0 0 0 0 0,1 0 1 0 0,0 0-1 0 0,-1 0 0 0 0,1 0 0 0 0,0 0 1 0 0,0 1-1 0 0,0-1 0 0 0,0 0 0 0 0,0 1 1 0 0,1 0-1 0 0,-1-1 0 0 0,0 1 0 0 0,1 0 0 0 0,-1 0 1 0 0,0 1-1 0 0,1-1 0 0 0,-1 0 0 0 0,1 1 1 0 0,0 0-1 0 0,-1-1 0 0 0,1 1 0 0 0,-1 0 1 0 0,1 0-1 0 0,-1 0 0 0 0,1 1 0 0 0,0-1 1 0 0,-1 1-1 0 0,1-1 0 0 0,-1 1 0 0 0,1 0 0 0 0,-1 0 1 0 0,0 0-1 0 0,1 0 0 0 0,-1 1 0 0 0,0-1 1 0 0,0 0-1 0 0,0 1 0 0 0,0 0 0 0 0,0-1 1 0 0,0 1-1 0 0,0 1 108 0 0,37 67-10426 0 0,-38-69 10327 0 0,3 11-6996 0 0</inkml:trace>
  <inkml:trace contextRef="#ctx0" brushRef="#br0" timeOffset="-5875.384">11537 1036 11018 0 0,'0'0'2145'0'0,"0"0"-319"0"0,0 0-806 0 0,0 0-751 0 0,0 0-449 0 0,0 0-245 0 0,0 0-62 0 0,0 0 83 0 0,32 2 38 0 0,106 10 32 0 0,-51 30-114 0 0,-73-29 366 0 0,14 10 93 0 0,-1 0 0 0 0,-1 2 0 0 0,-1 0 0 0 0,-1 2 0 0 0,-1 1 0 0 0,-1 1-1 0 0,-2 1 1 0 0,-1 0 0 0 0,-2 1 0 0 0,0 2 0 0 0,-3-1 0 0 0,0 2 0 0 0,-2 0 0 0 0,-2 0 0 0 0,-1 1-1 0 0,-2 0 1 0 0,-1 0 0 0 0,0 29-11 0 0,-5-42 35 0 0,-2 0-1 0 0,0 0 1 0 0,-1 0 0 0 0,-2 0-1 0 0,0 0 1 0 0,-1-1-1 0 0,-2 0 1 0 0,0 0 0 0 0,-1 0-1 0 0,-1-1 1 0 0,0 0-1 0 0,-2-1 1 0 0,-1 0 0 0 0,0-1-1 0 0,-1 0 1 0 0,-4 3-35 0 0,-19 19-44 0 0,-3-2 0 0 0,-1-1 1 0 0,-1-2-1 0 0,-2-2 0 0 0,-17 8 44 0 0,-131 79-6055 0 0,134-87-1973 0 0</inkml:trace>
  <inkml:trace contextRef="#ctx0" brushRef="#br0" timeOffset="-5059.305">6970 5359 4761 0 0,'0'0'2411'0'0,"0"0"-246"0"0,0 0-376 0 0,0 0-416 0 0,0 0-477 0 0,0 0-532 0 0,0 0-576 0 0,0 0-506 0 0,0 0-270 0 0,0 0 135 0 0,0 0 365 0 0,6-4 434 0 0,9-1 309 0 0,1 1 1 0 0,-1 1-1 0 0,1 0 0 0 0,-1 0 0 0 0,1 2 0 0 0,0 0 1 0 0,-1 1-1 0 0,1 0 0 0 0,0 1 0 0 0,13 3-255 0 0,42 0 733 0 0,2736-46 4024 0 0,-2391 31-4452 0 0,597-37 387 0 0,-807 14 577 0 0,-206 34-1255 0 0,1-1 0 0 0,-1 0 0 0 0,0 0 0 0 0,0 0 1 0 0,0 0-1 0 0,1 1 0 0 0,-1-1 0 0 0,0 0 0 0 0,0 0 1 0 0,0 0-1 0 0,0 0 0 0 0,0 0 0 0 0,-1 0 0 0 0,1 1 0 0 0,0-1 1 0 0,0 0-1 0 0,0 0 0 0 0,-1 0 0 0 0,1 1 0 0 0,-1-1 1 0 0,1 0-1 0 0,0 0 0 0 0,-1 0 0 0 0,1 1 0 0 0,-1-1 0 0 0,0 0 1 0 0,1 1-1 0 0,-1-1 0 0 0,1 1 0 0 0,-1-1 0 0 0,0 1 1 0 0,0-1-1 0 0,1 1 0 0 0,-1-1 0 0 0,0 1 0 0 0,0 0 0 0 0,1-1 1 0 0,-1 1-1 0 0,0 0 0 0 0,0-1 0 0 0,0 1 0 0 0,0 0 0 0 0,0 0 1 0 0,1 0-1 0 0,-1 0 0 0 0,0 0 0 0 0,0 0 0 0 0,0 0 1 0 0,0 0-1 0 0,0 0 0 0 0,1 1 0 0 0,-1-1 0 0 0,0 0 0 0 0,0 1 1 0 0,0-1-1 0 0,1 0 0 0 0,-2 1-14 0 0,-75-10-1172 0 0,0 4 1 0 0,-1 3-1 0 0,0 3 1 0 0,-53 9 1171 0 0,-50 9-3862 0 0,62-1-1745 0 0,70-10-1800 0 0</inkml:trace>
  <inkml:trace contextRef="#ctx0" brushRef="#br0" timeOffset="-4390.271">7501 4925 1576 0 0,'0'0'2037'0'0,"0"0"-278"0"0,0 0-391 0 0,0 0-421 0 0,0 0-607 0 0,0 0-699 0 0,0 0-582 0 0,0 0-59 0 0,0 0 217 0 0,0 0 371 0 0,0 0 404 0 0,0 0 128 0 0,0 0 22 0 0,-8 10 9 0 0,-64 89 503 0 0,58-82-334 0 0,0-1 0 0 0,-1 0 0 0 0,-1-1 1 0 0,0-1-1 0 0,-2 0 0 0 0,1-2 1 0 0,-1 1-1 0 0,-1-2 0 0 0,0-1 0 0 0,-1 0 1 0 0,0-1-1 0 0,-4 0-320 0 0,-16 8-57 0 0,1 2-1 0 0,1 1 1 0 0,1 2 0 0 0,1 2-1 0 0,1 2 1 0 0,1 0 0 0 0,-27 28 57 0 0,58-52-43 0 0,-1 1 0 0 0,1-1 0 0 0,0 1 0 0 0,0-1 0 0 0,0 1 0 0 0,0 0 1 0 0,0 0-1 0 0,0 0 0 0 0,1 1 0 0 0,0-1 0 0 0,-1 1 0 0 0,1-1 0 0 0,0 1 1 0 0,1 0-1 0 0,-1 0 0 0 0,1 0 0 0 0,0-1 0 0 0,0 1 0 0 0,0 1 0 0 0,0-1 1 0 0,1 0-1 0 0,-1 0 0 0 0,1 0 0 0 0,0 0 0 0 0,0 0 0 0 0,1 0 0 0 0,-1 0 0 0 0,1 0 1 0 0,0 0-1 0 0,0 0 0 0 0,1 0 0 0 0,-1 0 0 0 0,1 0 0 0 0,-1 0 0 0 0,1-1 1 0 0,3 4 42 0 0,11 6 377 0 0,1-1 0 0 0,0-1 1 0 0,1 0-1 0 0,0-2 0 0 0,1 0 1 0 0,0-1-1 0 0,0-1 0 0 0,1 0 0 0 0,0-2 1 0 0,0 0-1 0 0,1-1 0 0 0,-1-2 1 0 0,1 0-1 0 0,17 0-377 0 0,5-35 4787 0 0,-21-56-3134 0 0,-19 54-1528 0 0,-2 0-1 0 0,-1 1 0 0 0,-1-1 1 0 0,-3 0-1 0 0,0 1 1 0 0,-2 0-1 0 0,-5-13-124 0 0,12 54-5232 0 0,7 25 1994 0 0,21 70 3988 0 0,-10-60-657 0 0,2 0 0 0 0,1-2 0 0 0,3-1 0 0 0,1 0 1 0 0,20 21-94 0 0,40 36-4550 0 0,-54-63-3729 0 0</inkml:trace>
  <inkml:trace contextRef="#ctx0" brushRef="#br0" timeOffset="-1593.231">13013 4856 0 0 0,'0'0'1348'0'0,"0"0"-798"0"0,0 0-386 0 0,0 0-84 0 0,0 0 8 0 0,0 0-8 0 0,0 0-17 0 0,0 0-22 0 0,0 0-14 0 0,0 0-6 0 0,0 0-5 0 0,9-3 28 0 0,29-10 45 0 0,-28 56 1139 0 0,-5 77 30 0 0,-5-69-840 0 0,3 1-1 0 0,1-1 0 0 0,3 0 0 0 0,2-1 0 0 0,2 0 0 0 0,8 18-417 0 0,-19-67-418 0 0,6 14-1476 0 0,3 1 8398 0 0,1-18 1855 0 0,-4-15-6955 0 0,4-9-1511 0 0,1 1 0 0 0,1 1-1 0 0,2-1 1 0 0,0 2 0 0 0,1 0 0 0 0,2 1-1 0 0,0 1 1 0 0,1 0 0 0 0,1 1-1 0 0,1 1 1 0 0,9-5 107 0 0,-20 15-177 0 0,1 0 0 0 0,0 1 0 0 0,0 0-1 0 0,1 1 1 0 0,0 0 0 0 0,0 0 0 0 0,1 1 0 0 0,0 1 0 0 0,0 0 0 0 0,0 1 0 0 0,1 0-1 0 0,-1 1 1 0 0,1 0 0 0 0,0 1 0 0 0,0 1 0 0 0,0 0 0 0 0,9 0 177 0 0,-18 3-72 0 0,0 1 0 0 0,0-1 0 0 0,0 1 1 0 0,-1 0-1 0 0,1 0 0 0 0,-1 0 0 0 0,0 1 1 0 0,1-1-1 0 0,-2 1 0 0 0,1 0 0 0 0,0-1 1 0 0,-1 1-1 0 0,1 0 0 0 0,-1 1 0 0 0,0-1 1 0 0,-1 0-1 0 0,1 1 0 0 0,-1-1 0 0 0,0 1 1 0 0,0-1-1 0 0,0 1 0 0 0,0-1 0 0 0,-1 1 1 0 0,0 0-1 0 0,0 0 72 0 0,2 6 17 0 0,13 163 657 0 0,6-136-740 0 0,8-26-8083 0 0,-22-12 103 0 0</inkml:trace>
  <inkml:trace contextRef="#ctx0" brushRef="#br0" timeOffset="-1171.547">14115 5195 15755 0 0,'0'0'-382'0'0,"0"0"-968"0"0,0 0-364 0 0,0 0 249 0 0,0 0 684 0 0,0 0 756 0 0,0 0 168 0 0,0 0-20 0 0,0 0-14 0 0,0 0 11 0 0,0 0 29 0 0,0 0 83 0 0,0 0 111 0 0,32 32 161 0 0,97 95 142 0 0,-53-74 1157 0 0,-58-50-1192 0 0,-2 2-429 0 0,1-1 0 0 0,0-1 0 0 0,-1-1 0 0 0,1 0 1 0 0,0-1-1 0 0,0-1 0 0 0,0-1 0 0 0,0 0 1 0 0,-1-1-1 0 0,1-1 0 0 0,0 0 0 0 0,-1-1 1 0 0,0-1-1 0 0,0-1 0 0 0,0 0 0 0 0,-1-1 1 0 0,0-1-1 0 0,0 0 0 0 0,0-1 0 0 0,-1-1 1 0 0,-1 0-1 0 0,0 0 0 0 0,0-2 0 0 0,-1 0 1 0 0,-1 0-1 0 0,7-9-182 0 0,-14 15-26 0 0,0 0-1 0 0,0-1 1 0 0,0 1 0 0 0,-1-1-1 0 0,0 0 1 0 0,0 0 0 0 0,-1 0-1 0 0,0 0 1 0 0,0-1-1 0 0,-1 1 1 0 0,0-1 0 0 0,0 1-1 0 0,-1-1 1 0 0,0 1 0 0 0,0-1-1 0 0,0 1 1 0 0,-1-1 0 0 0,-1 1-1 0 0,1-1 1 0 0,-1 1 0 0 0,0 0-1 0 0,-1 0 1 0 0,1 0 0 0 0,-2 0-1 0 0,1 0 1 0 0,-1 1 0 0 0,0-1-1 0 0,0 1 1 0 0,0 0 0 0 0,-1 0-1 0 0,-2-1 27 0 0,-3-4-60 0 0,-1 1 0 0 0,0 0-1 0 0,-1 1 1 0 0,0 0-1 0 0,0 1 1 0 0,-1 1-1 0 0,0 0 1 0 0,0 0-1 0 0,0 1 1 0 0,-1 1 0 0 0,0 0-1 0 0,0 1 1 0 0,-1 1-1 0 0,1 0 1 0 0,-10 0 60 0 0,6 0-7 0 0,0 1 0 0 0,-1 1 0 0 0,1 1 0 0 0,0 0 0 0 0,0 1 1 0 0,0 2-1 0 0,0-1 0 0 0,0 2 0 0 0,0 0 0 0 0,1 2 0 0 0,0 0 0 0 0,0 0 1 0 0,0 2-1 0 0,1 0 0 0 0,0 1 0 0 0,0 0 0 0 0,1 1 0 0 0,1 1 0 0 0,-1 1 1 0 0,2 0-1 0 0,0 1 0 0 0,0 0 0 0 0,1 1 0 0 0,1 0 0 0 0,0 1 0 0 0,1 0 0 0 0,-4 9 7 0 0,12-17-122 0 0,0 1-1 0 0,1 0 0 0 0,0 1 0 0 0,0-1 0 0 0,1 0 0 0 0,0 0 0 0 0,0 0 0 0 0,1 0 1 0 0,0 0-1 0 0,1 0 0 0 0,-1 0 0 0 0,1 0 0 0 0,1 0 0 0 0,0 0 0 0 0,0-1 0 0 0,0 1 1 0 0,1-1-1 0 0,0 0 0 0 0,1 0 0 0 0,-1 0 0 0 0,1-1 0 0 0,0 0 0 0 0,1 0 0 0 0,0 0 0 0 0,0 0 1 0 0,0-1-1 0 0,1 0 0 0 0,-1-1 0 0 0,1 1 0 0 0,0-1 0 0 0,1 0 0 0 0,-1-1 0 0 0,0 0 1 0 0,1 0-1 0 0,0-1 0 0 0,1 1 123 0 0,30 15-4076 0 0,-8-4-5043 0 0</inkml:trace>
  <inkml:trace contextRef="#ctx0" brushRef="#br0" timeOffset="-704.047">15332 4912 16572 0 0,'0'0'54'0'0,"0"0"-99"0"0,0 0-359 0 0,0 0-527 0 0,0 0-384 0 0,0 0-63 0 0,0 0 242 0 0,0 0 495 0 0,0 0 423 0 0,0 0 172 0 0,0 0 86 0 0,-1 23 88 0 0,-5 73 120 0 0,40 53 1439 0 0,-26-128-1481 0 0,-6-14-57 0 0,1 1-1 0 0,-1-1 0 0 0,1 0 0 0 0,1 0 0 0 0,-1 0 0 0 0,1-1 0 0 0,0 1 0 0 0,1-1 0 0 0,-1 0 0 0 0,1 0 0 0 0,1-1 1 0 0,-1 1-1 0 0,1-1 0 0 0,0 0 0 0 0,0-1 0 0 0,0 1 0 0 0,1-1 0 0 0,-1 0 0 0 0,1-1 0 0 0,0 0 0 0 0,0 0 1 0 0,0 0-1 0 0,1-1 0 0 0,-1 0 0 0 0,1 0 0 0 0,-1-1 0 0 0,1 0 0 0 0,0 0 0 0 0,-1-1 0 0 0,1 0 0 0 0,0 0 0 0 0,-1-1 1 0 0,1 0-1 0 0,-1-1 0 0 0,1 1 0 0 0,-1-1 0 0 0,1-1 0 0 0,-1 1 0 0 0,0-1 0 0 0,0-1 0 0 0,0 1 0 0 0,0-2-148 0 0,8-9 17 0 0,0 0 0 0 0,-2-1 0 0 0,0-1-1 0 0,-1 0 1 0 0,0-1 0 0 0,-1 0 0 0 0,-1-1-1 0 0,-1 0 1 0 0,-1 0 0 0 0,0-1 0 0 0,-1 0-1 0 0,-1-1 1 0 0,-1 1 0 0 0,-1-1 0 0 0,-1 0-1 0 0,0 0 1 0 0,-1-1 0 0 0,-2-5-17 0 0,0 25-144 0 0,0 1-360 0 0,0 26-1390 0 0,-1-9 2004 0 0,0 1 0 0 0,1 0 0 0 0,1 0 0 0 0,1 0 0 0 0,1-1 0 0 0,0 1 0 0 0,1-1 0 0 0,1 1 0 0 0,0-1 0 0 0,1-1 0 0 0,1 1 0 0 0,1-1 0 0 0,0 0 0 0 0,2-1 0 0 0,-1 0 0 0 0,2-1 0 0 0,0 1 0 0 0,11 9-110 0 0,106 79-174 0 0,-37-47-6688 0 0,-63-43-3011 0 0</inkml:trace>
  <inkml:trace contextRef="#ctx0" brushRef="#br0" timeOffset="7871.187">10432 8023 2296 0 0,'0'0'1174'0'0,"0"0"-170"0"0,0 0-48 0 0,0 0-26 0 0,0 0 65 0 0,0 0 86 0 0,0 0 45 0 0,0 0 77 0 0,0 0 67 0 0,0 0 31 0 0,0 0-49 0 0,-6-31-90 0 0,-21-97-158 0 0,21 96-5248 0 0,12 55 3798 0 0,-4-14 417 0 0,1 73 323 0 0,-3-1 0 0 0,-5 0 0 0 0,-2 0 0 0 0,-5 0 0 0 0,-3-1 1 0 0,-3 0-1 0 0,-7 9-294 0 0,-60 227 589 0 0,76-255 922 0 0,56-69 1142 0 0,45-11-2593 0 0,0 3 1 0 0,2 5-1 0 0,-1 4 1 0 0,1 4-1 0 0,33 5-60 0 0,142 44-93 0 0,-278-47-470 0 0,-12-5-8180 0 0,16 4-855 0 0</inkml:trace>
  <inkml:trace contextRef="#ctx0" brushRef="#br0" timeOffset="8114.933">11462 8591 18164 0 0,'0'0'-263'0'0,"0"0"-733"0"0,0 0-542 0 0,0 0 47 0 0,0 0 538 0 0,0 0 694 0 0,0 0 355 0 0,0 0 76 0 0,0 0 16 0 0,0 0 27 0 0,0 0 22 0 0,11 32 10 0 0,30 102-4 0 0,-27-43 217 0 0,-15-88-416 0 0,1 1 0 0 0,0 0 0 0 0,0-1 0 0 0,0 1 0 0 0,0 0 0 0 0,1-1 0 0 0,-1 1 0 0 0,1-1 0 0 0,0 1 0 0 0,0 0-1 0 0,1-1 1 0 0,-1 0 0 0 0,1 1 0 0 0,-1-1 0 0 0,1 0 0 0 0,0 0 0 0 0,0 0 0 0 0,0 0 0 0 0,1 0 0 0 0,-1 0 0 0 0,1-1 0 0 0,0 1 0 0 0,0-1 0 0 0,-1 0 0 0 0,3 1-44 0 0,33 3-676 0 0,-15-13-4696 0 0,-16 1-3825 0 0</inkml:trace>
  <inkml:trace contextRef="#ctx0" brushRef="#br0" timeOffset="8311.165">11402 7942 22333 0 0,'0'0'264'0'0,"0"0"-24"0"0,0 0-488 0 0,0 0-544 0 0,0 0-281 0 0,0 0-47 0 0,0 0 168 0 0,0 0 320 0 0,0 0 80 0 0,0 0-200 0 0,0 0-281 0 0,0 0-327 0 0,0 0-448 0 0,0 0-465 0 0,156 102-207 0 0,-143-83-297 0 0,-5-5-2208 0 0</inkml:trace>
  <inkml:trace contextRef="#ctx0" brushRef="#br0" timeOffset="9072.283">12112 8559 14315 0 0,'0'0'-743'0'0,"0"0"-557"0"0,0 0 174 0 0,0 0 737 0 0,0 0 613 0 0,0 0 153 0 0,0 0-14 0 0,0 0-47 0 0,0 0-34 0 0,0 0-32 0 0,0 0-43 0 0,0 0-23 0 0,0 0-7 0 0,14 24 36 0 0,42 75 49 0 0,-50-88-66 0 0,-4-5-54 0 0,-1 1 0 0 0,1-1 1 0 0,1 0-1 0 0,-1 0 1 0 0,1 0-1 0 0,0 0 0 0 0,0 0 1 0 0,1-1-1 0 0,-1 0 0 0 0,1 1 1 0 0,0-1-1 0 0,1-1 1 0 0,-1 1-1 0 0,1-1 0 0 0,0 1 1 0 0,0-1-1 0 0,1-1 0 0 0,-1 1 1 0 0,1-1-1 0 0,0 0 1 0 0,0 0-1 0 0,0 0 0 0 0,0-1 1 0 0,0 0-1 0 0,0-1 0 0 0,1 1 1 0 0,-1-1-1 0 0,1 0 0 0 0,-1-1 1 0 0,1 1-1 0 0,0-1-142 0 0,14-4 98 0 0,-1-1-1 0 0,0 0 0 0 0,-1-1 0 0 0,1-1 1 0 0,-1-1-1 0 0,0-1 0 0 0,-1-1 1 0 0,0 0-1 0 0,-1-2 0 0 0,0 0 0 0 0,0 0 1 0 0,-1-2-1 0 0,-1 0 0 0 0,-1 0 1 0 0,0-2-1 0 0,-1 0 0 0 0,0 0 0 0 0,-1-1 1 0 0,-1-1-1 0 0,3-8-97 0 0,-15 51-3861 0 0,16 79 4797 0 0,-12-96-841 0 0,1 0-1 0 0,0 0 0 0 0,0-1 1 0 0,0 0-1 0 0,1 1 0 0 0,0-1 1 0 0,1-1-1 0 0,-1 1 0 0 0,1-1 1 0 0,1 0-1 0 0,-1 0 0 0 0,1-1 1 0 0,0 0-1 0 0,0 0 0 0 0,0-1 1 0 0,1 1-1 0 0,0-2 0 0 0,0 1 1 0 0,0-1-1 0 0,0 0 0 0 0,0-1 0 0 0,0 0 1 0 0,1 0-1 0 0,-1-1 0 0 0,4 0-94 0 0,6 1 126 0 0,0-1 1 0 0,-1 0-1 0 0,1-2 0 0 0,0 0 0 0 0,-1-1 0 0 0,1-1 0 0 0,0 0 0 0 0,-1-1 0 0 0,0-1 0 0 0,0-1 0 0 0,15-7-126 0 0,-18 8 50 0 0,0-1 0 0 0,-1 0 0 0 0,0-1 0 0 0,0-1 1 0 0,0 0-1 0 0,-1 0 0 0 0,0-1 0 0 0,-1-1 0 0 0,0 0 0 0 0,0-1 0 0 0,-1 0 0 0 0,-1 0 0 0 0,1-1 0 0 0,-2 0 0 0 0,0-1 1 0 0,0 0-1 0 0,-2 0 0 0 0,5-10-50 0 0,-5 116-3457 0 0,-3-85 3552 0 0,-1-1 0 0 0,1 1 1 0 0,1-1-1 0 0,-1 0 0 0 0,1 0 0 0 0,0-1 0 0 0,1 1 0 0 0,0-1 1 0 0,0 0-1 0 0,0 0 0 0 0,1 0 0 0 0,0-1 0 0 0,0 0 1 0 0,0 0-1 0 0,0 0 0 0 0,1-1 0 0 0,0 0 0 0 0,0 0 0 0 0,0-1 1 0 0,0 0-1 0 0,1 0 0 0 0,-1-1 0 0 0,1 0 0 0 0,0 0 0 0 0,0 0 1 0 0,0-1-1 0 0,6 0-95 0 0,1-2-15 0 0,0 0 0 0 0,0-1 1 0 0,0-1-1 0 0,-1 0 0 0 0,1-1 1 0 0,-1-1-1 0 0,0 0 0 0 0,0-1 0 0 0,0 0 1 0 0,-1-1-1 0 0,0-1 0 0 0,0 0 1 0 0,-1-1-1 0 0,0 0 0 0 0,0-1 0 0 0,-1 0 1 0 0,-1-1-1 0 0,0 0 0 0 0,0 0 0 0 0,-1-1 1 0 0,0-1-1 0 0,-1 0 0 0 0,-1 0 1 0 0,0 0-1 0 0,-1-1 0 0 0,0 0 0 0 0,-1 0 1 0 0,1-5 14 0 0,1-15 1104 0 0,-6 33-953 0 0,-1 1-185 0 0,0 0-208 0 0,8 35-1749 0 0,-4-25 2105 0 0,0 1 0 0 0,1-2 0 0 0,1 1 0 0 0,0-1 0 0 0,0 1 0 0 0,1-1 0 0 0,0-1 0 0 0,0 0 0 0 0,1 0 0 0 0,0 0 0 0 0,1-1 1 0 0,-1 0-1 0 0,1-1 0 0 0,1 0 0 0 0,-1 0 0 0 0,1-1 0 0 0,0 0 0 0 0,0-1 0 0 0,1 0 0 0 0,-1 0 0 0 0,11 1-114 0 0,151 6-4947 0 0,-130-21-2932 0 0,-27 6-1268 0 0</inkml:trace>
  <inkml:trace contextRef="#ctx0" brushRef="#br0" timeOffset="9335">13656 7728 21717 0 0,'0'0'832'0'0,"0"0"17"0"0,0 0-214 0 0,0 0-268 0 0,0 0-270 0 0,0 0-255 0 0,0 0-195 0 0,0 0-84 0 0,0 0-42 0 0,0 0-12 0 0,0 0-43 0 0,0 0-34 0 0,0 0 37 0 0,10-18 73 0 0,32-49 77 0 0,-39 66 331 0 0,-1 1-1 0 0,0 0 1 0 0,1 0 0 0 0,-1 0-1 0 0,0 0 1 0 0,1 0 0 0 0,-1 1-1 0 0,0-1 1 0 0,1 1 0 0 0,-1-1-1 0 0,0 1 1 0 0,0 0 0 0 0,0 0-1 0 0,0 0 1 0 0,0 0-1 0 0,0 0 1 0 0,0 1 0 0 0,0-1-1 0 0,0 1 1 0 0,0-1 0 0 0,0 1-1 0 0,-1 0 1 0 0,1-1 0 0 0,-1 1-1 0 0,0 0 1 0 0,1 0 0 0 0,-1 0-1 0 0,0 0 1 0 0,0 0 0 0 0,0 0-1 0 0,0 2 51 0 0,7 6-696 0 0,38 38-6252 0 0,-31-32-2130 0 0</inkml:trace>
  <inkml:trace contextRef="#ctx0" brushRef="#br0" timeOffset="9775.745">14521 7464 19132 0 0,'0'0'826'0'0,"0"0"-328"0"0,0 0-730 0 0,0 0-736 0 0,0 0-523 0 0,0 0-32 0 0,0 0 360 0 0,0 0 600 0 0,0 0 559 0 0,0 0 242 0 0,0 0 115 0 0,0 0 73 0 0,5 35 24 0 0,15 114-36 0 0,54 203 898 0 0,-44-176-946 0 0,-17-82-199 0 0,4 0 1 0 0,4-1-1 0 0,4-1 1 0 0,5-1-1 0 0,6 5-167 0 0,-30-82 72 0 0,1-1 0 0 0,1 0 0 0 0,0 0 0 0 0,1-1 0 0 0,0 0 0 0 0,1 0 0 0 0,0-1 0 0 0,1 0 0 0 0,0-1 0 0 0,1-1 0 0 0,11 8-72 0 0,-17-13 46 0 0,-1-1 1 0 0,0 0 0 0 0,0 0-1 0 0,1-1 1 0 0,0 0 0 0 0,-1 0 0 0 0,1 0-1 0 0,0 0 1 0 0,0-1 0 0 0,0 0-1 0 0,0-1 1 0 0,0 1 0 0 0,0-1-1 0 0,1 0 1 0 0,-1 0 0 0 0,0-1-1 0 0,0 0 1 0 0,0 0 0 0 0,0-1 0 0 0,0 1-1 0 0,-1-1 1 0 0,1 0 0 0 0,0-1-1 0 0,-1 1 1 0 0,0-1 0 0 0,1 0-1 0 0,-1-1 1 0 0,0 1 0 0 0,0-1 0 0 0,0-1-47 0 0,5-5-108 0 0,0 0 0 0 0,-1-1 0 0 0,0 0 0 0 0,0-1 0 0 0,-2 0 0 0 0,1 0 0 0 0,-1-1 0 0 0,-1 0 0 0 0,-1 0 1 0 0,1-1-1 0 0,-2 1 0 0 0,0-1 0 0 0,-1 0 0 0 0,0 0 0 0 0,-1 0 0 0 0,-1-1 0 0 0,0 1 0 0 0,-1 0 0 0 0,0-1 1 0 0,-1 1-1 0 0,-1-2 108 0 0,3 13-2 0 0,0 0 0 0 0,-1 0 1 0 0,1 0-1 0 0,-1-1 0 0 0,0 1 0 0 0,0 0 1 0 0,0-1-1 0 0,0 1 0 0 0,0 0 1 0 0,-1 0-1 0 0,1-1 0 0 0,-1 1 0 0 0,0 0 1 0 0,0 0-1 0 0,0 0 0 0 0,0 0 1 0 0,-1 0-1 0 0,1 0 0 0 0,-1 0 1 0 0,0 1-1 0 0,0-1 0 0 0,0 0 0 0 0,0 1 1 0 0,0 0-1 0 0,-1-1 0 0 0,1 1 1 0 0,-1 0-1 0 0,1 0 0 0 0,-1 0 0 0 0,0 1 1 0 0,0-1-1 0 0,0 1 0 0 0,0-1 1 0 0,0 1-1 0 0,0 0 0 0 0,0 0 0 0 0,0 0 1 0 0,0 1-1 0 0,0-1 0 0 0,-1 1 1 0 0,1-1-1 0 0,0 1 0 0 0,-1 0 1 0 0,1 1-1 0 0,0-1 0 0 0,0 0 0 0 0,0 1 1 0 0,-1 0-1 0 0,1 0 0 0 0,0 0 1 0 0,0 0-1 0 0,0 0 0 0 0,0 1 0 0 0,0-1 1 0 0,0 1-1 0 0,1 0 0 0 0,-2 0 2 0 0,-2 7 36 0 0,1 1 0 0 0,-1-1-1 0 0,2 1 1 0 0,-1 0 0 0 0,2 0-1 0 0,-1 1 1 0 0,1-1 0 0 0,1 1-1 0 0,0 0 1 0 0,0-1 0 0 0,1 1 0 0 0,0 0-1 0 0,1 0 1 0 0,1 0 0 0 0,-1 0-1 0 0,2-1 1 0 0,0 1 0 0 0,0 0-1 0 0,0-1 1 0 0,2 1 0 0 0,-1-1-1 0 0,1 0 1 0 0,1 0 0 0 0,0 0-1 0 0,0-1 1 0 0,1 1 0 0 0,0-1-1 0 0,0-1 1 0 0,1 1 0 0 0,1-1-1 0 0,-1 0 1 0 0,1-1 0 0 0,0 0 0 0 0,1 0-1 0 0,0-1 1 0 0,0 0 0 0 0,8 4-36 0 0,5 2 8 0 0,2-2 1 0 0,-1 0 0 0 0,1-2 0 0 0,1 0-1 0 0,0-2 1 0 0,0 0 0 0 0,0-2 0 0 0,23 1-9 0 0,121-7-4833 0 0,-89-15-3139 0 0,-57 11 649 0 0</inkml:trace>
  <inkml:trace contextRef="#ctx0" brushRef="#br0" timeOffset="10039.907">13988 8056 20268 0 0,'0'0'1133'0'0,"0"0"-45"0"0,0 0-424 0 0,0 0-423 0 0,0 0-285 0 0,38-11 36 0 0,128-32 120 0 0,135 11 266 0 0,-220 30-360 0 0,378-1-607 0 0,-265 21-8728 0 0,-159-12-1482 0 0</inkml:trace>
  <inkml:trace contextRef="#ctx0" brushRef="#br0" timeOffset="18139.001">18861 8258 7034 0 0,'0'0'870'0'0,"0"0"-59"0"0,0 0-125 0 0,0 0-122 0 0,0 0-35 0 0,0 0-107 0 0,0 0-180 0 0,0 0-212 0 0,0 0-229 0 0,0 0-177 0 0,0 0 39 0 0,0 0 184 0 0,0 0 252 0 0,-3 3 277 0 0,1 3-264 0 0,1 0-1 0 0,1 0 1 0 0,-1 0-1 0 0,1 0 0 0 0,0 0 1 0 0,0 0-1 0 0,1 0 1 0 0,0 0-1 0 0,0 0 1 0 0,0 0-1 0 0,1 0 1 0 0,-1 0-1 0 0,2 0 1 0 0,-1 0-1 0 0,1-1 0 0 0,-1 0 1 0 0,1 1-1 0 0,1-1 1 0 0,1 3-112 0 0,8 19 225 0 0,137 370 1306 0 0,-142-394 6025 0 0,-6-69-6458 0 0,-21-36-826 0 0,2-76 347 0 0,21 173-647 0 0,0 1 0 0 0,0-1 0 0 0,0 0 0 0 0,1 1 0 0 0,0 0 0 0 0,0 0 0 0 0,0 0 0 0 0,0 1 0 0 0,1 0 0 0 0,0 0 0 0 0,-1 0 0 0 0,1 1 1 0 0,0 0-1 0 0,0 0 0 0 0,0 0 0 0 0,0 1 0 0 0,1-1 0 0 0,-1 2 0 0 0,0-1 0 0 0,1 1 0 0 0,-1 0 0 0 0,0 0 0 0 0,1 1 0 0 0,-1-1 0 0 0,0 1 0 0 0,2 1 28 0 0,0-2-38 0 0,174 39-962 0 0,-107-9-5195 0 0,-34-13-1539 0 0,-29-11-589 0 0</inkml:trace>
  <inkml:trace contextRef="#ctx0" brushRef="#br0" timeOffset="18395.747">19655 8423 19540 0 0,'0'0'-213'0'0,"0"0"-293"0"0,0 0-344 0 0,0 0 61 0 0,0 0 272 0 0,0 0 302 0 0,0 0 345 0 0,0 0 134 0 0,0 0 25 0 0,0 0 38 0 0,0 0 6 0 0,0 0-14 0 0,0 0-31 0 0,14 35-61 0 0,65 162 85 0 0,3-81 143 0 0,-56-100-3832 0 0,5-7-3521 0 0,-27-8-2221 0 0</inkml:trace>
  <inkml:trace contextRef="#ctx0" brushRef="#br0" timeOffset="18579.054">19303 7833 22245 0 0,'0'0'535'0'0,"0"0"63"0"0,0 0-99 0 0,0 0-133 0 0,0 0-234 0 0,0 0-264 0 0,0 0-206 0 0,0 0-115 0 0,0 0-11 0 0,0 0 57 0 0,0 0 20 0 0,0 0 19 0 0,0 0-15 0 0,14-20-76 0 0,48-56-207 0 0,-60 76 560 0 0,1-1 0 0 0,-1 0 0 0 0,0 0 0 0 0,0 1 0 0 0,0-1 0 0 0,1 1 0 0 0,-1 0 1 0 0,0 0-1 0 0,0 0 0 0 0,1 0 0 0 0,-1 0 0 0 0,0 0 0 0 0,0 1 0 0 0,1-1 0 0 0,-1 1 0 0 0,0-1 1 0 0,0 1-1 0 0,0 0 0 0 0,0 0 0 0 0,0 0 0 0 0,0 0 0 0 0,0 0 0 0 0,0 0 0 0 0,0 1 0 0 0,0-1 1 0 0,-1 1-1 0 0,1-1 0 0 0,0 1 0 0 0,-1 0 0 0 0,1 0 0 0 0,-1-1 0 0 0,0 1 0 0 0,0 0 1 0 0,0 0-1 0 0,0 0 0 0 0,0 0 0 0 0,0 1 106 0 0,6 6-1022 0 0,40 45-6485 0 0,-31-35-364 0 0</inkml:trace>
  <inkml:trace contextRef="#ctx0" brushRef="#br0" timeOffset="18917.665">20030 8376 13051 0 0,'0'0'5012'0'0,"0"0"-3189"0"0,0 0-987 0 0,0 0-372 0 0,0 0-272 0 0,0 0-173 0 0,0 0-135 0 0,0 0-68 0 0,0 0 10 0 0,0 0 34 0 0,0 0 35 0 0,0 0 75 0 0,8 1 42 0 0,289 86 330 0 0,-244-71-321 0 0,170 74-213 0 0,-221-89 169 0 0,0 0 0 0 0,0 1 1 0 0,0-1-1 0 0,-1 0 0 0 0,1 1 0 0 0,0-1 0 0 0,-1 1 0 0 0,1-1 0 0 0,-1 1 1 0 0,1 0-1 0 0,-1 0 0 0 0,0 0 0 0 0,0 0 0 0 0,0 0 0 0 0,0 0 0 0 0,0 0 1 0 0,0 0-1 0 0,0 0 0 0 0,-1 0 0 0 0,1 0 0 0 0,-1 1 0 0 0,1-1 1 0 0,-1 0-1 0 0,0 0 0 0 0,0 1 0 0 0,0-1 0 0 0,0 0 0 0 0,-1 0 0 0 0,1 1 1 0 0,0-1-1 0 0,-1 0 0 0 0,0 0 0 0 0,1 0 0 0 0,-1 0 0 0 0,0 0 0 0 0,0 0 1 0 0,0 0-1 0 0,0 0 0 0 0,-1 0 0 0 0,1 0 0 0 0,-1 0 0 0 0,-1 1 23 0 0,-77 59 415 0 0,44-50-495 0 0,0-1-1 0 0,-1-3 1 0 0,0-1 0 0 0,0-1 0 0 0,0-2 0 0 0,-1-2-1 0 0,0-1 1 0 0,-19-4 80 0 0,31 3-1013 0 0,25 0 991 0 0,-15-1-2397 0 0,7-3-4252 0 0,9 2-2848 0 0</inkml:trace>
  <inkml:trace contextRef="#ctx0" brushRef="#br0" timeOffset="19281.83">20941 8600 10914 0 0,'0'0'2945'0'0,"0"0"-3158"0"0,0 0-817 0 0,0 0 295 0 0,0 0 532 0 0,0 0 373 0 0,0 0 54 0 0,0 0-4 0 0,0 0 55 0 0,0 0 117 0 0,0 0 153 0 0,0 0 134 0 0,0 0 120 0 0,20 19 94 0 0,64 55 10 0 0,-82-72-802 0 0,0 1-1 0 0,0-1 0 0 0,1 0 0 0 0,-1 0 1 0 0,1 0-1 0 0,0-1 0 0 0,0 1 1 0 0,-1 0-1 0 0,1-1 0 0 0,0 0 0 0 0,0 0 1 0 0,0 0-1 0 0,1 0 0 0 0,-1 0 1 0 0,0-1-1 0 0,0 1 0 0 0,0-1 0 0 0,0 0 1 0 0,1 0-1 0 0,-1 0 0 0 0,0 0 1 0 0,0 0-1 0 0,4-2-100 0 0,6 0 355 0 0,5-1-159 0 0,0-2-1 0 0,0 0 0 0 0,0-1 1 0 0,-1-1-1 0 0,0 0 1 0 0,0-1-1 0 0,-1-1 1 0 0,0-1-1 0 0,-1 0 1 0 0,0-1-1 0 0,9-9-195 0 0,-17 15-33 0 0,0 0 1 0 0,0 0-1 0 0,-1 0 1 0 0,1-1-1 0 0,-1 0 1 0 0,0 0-1 0 0,-1-1 1 0 0,0 0-1 0 0,0 0 1 0 0,0 0-1 0 0,-1 0 1 0 0,0-1-1 0 0,0 0 1 0 0,-1 0-1 0 0,0 0 1 0 0,-1 0-1 0 0,1 0 1 0 0,-2 0-1 0 0,1-1 1 0 0,-1 1-1 0 0,0-1 1 0 0,-1 1-1 0 0,0-1 1 0 0,0 1-1 0 0,-1-1 1 0 0,0 1-1 0 0,-1-1 1 0 0,1 1-1 0 0,-2 0 1 0 0,1-1-1 0 0,-1 1 1 0 0,0 1-1 0 0,-1-1 1 0 0,0 0-1 0 0,-1-1 33 0 0,-6-2-100 0 0,0 0 0 0 0,-1 1-1 0 0,0 0 1 0 0,0 1 0 0 0,-1 0-1 0 0,0 1 1 0 0,-1 1 0 0 0,1 0-1 0 0,-1 1 1 0 0,-1 0-1 0 0,1 1 1 0 0,-1 0 0 0 0,0 2-1 0 0,0 0 1 0 0,-1 0 0 0 0,1 2-1 0 0,0-1 1 0 0,-1 2 0 0 0,1 0-1 0 0,-1 1 1 0 0,1 1 0 0 0,0 0-1 0 0,0 1 1 0 0,-1 1 100 0 0,3-1 6 0 0,0 0 1 0 0,0 0-1 0 0,1 2 0 0 0,0 0 1 0 0,-1 0-1 0 0,2 1 1 0 0,-1 0-1 0 0,1 1 0 0 0,0 0 1 0 0,0 1-1 0 0,1 1 0 0 0,0-1 1 0 0,0 1-1 0 0,1 1 1 0 0,0 0-1 0 0,1 0 0 0 0,0 1 1 0 0,1 0-1 0 0,0 0 1 0 0,1 1-1 0 0,0 0 0 0 0,1 0 1 0 0,0 0-1 0 0,1 1 0 0 0,0-1 1 0 0,1 1-1 0 0,0 0 1 0 0,1 4-7 0 0,3-11-53 0 0,1-1 0 0 0,-1 1 1 0 0,1-1-1 0 0,0 0 1 0 0,1 0-1 0 0,0 0 1 0 0,-1 0-1 0 0,2 0 1 0 0,-1 0-1 0 0,0-1 1 0 0,1 1-1 0 0,0-1 1 0 0,0 0-1 0 0,0 0 0 0 0,1-1 1 0 0,-1 1-1 0 0,1-1 1 0 0,0 0-1 0 0,0 0 1 0 0,0-1-1 0 0,0 1 1 0 0,0-1-1 0 0,1 0 1 0 0,-1-1-1 0 0,4 2 53 0 0,87 20-8753 0 0,-71-20 597 0 0</inkml:trace>
  <inkml:trace contextRef="#ctx0" brushRef="#br0" timeOffset="19977.643">21638 7121 17700 0 0,'0'0'1185'0'0,"0"0"-838"0"0,0 0-459 0 0,0 0-476 0 0,0 0-471 0 0,0 0-76 0 0,0 0 211 0 0,0 0 493 0 0,0 0 517 0 0,0 0 218 0 0,0 0 102 0 0,-1 32 45 0 0,2 107-7 0 0,33 60 787 0 0,63 372-387 0 0,-91-532-813 0 0,-3-6 7 0 0,1-1 0 0 0,1 0 0 0 0,2 0 0 0 0,2 0 0 0 0,0-1 0 0 0,2 0 0 0 0,2-1 0 0 0,1 0 0 0 0,1-1 0 0 0,7 9-38 0 0,-19-34 67 0 0,-1 0 0 0 0,1 0 1 0 0,1 0-1 0 0,-1 0 0 0 0,0-1 0 0 0,1 1 0 0 0,0-1 0 0 0,0 0 0 0 0,0 0 0 0 0,0 0 1 0 0,0-1-1 0 0,1 1 0 0 0,-1-1 0 0 0,1 0 0 0 0,-1 0 0 0 0,1-1 0 0 0,0 0 1 0 0,0 1-1 0 0,0-1 0 0 0,0-1 0 0 0,0 1 0 0 0,0-1 0 0 0,0 0 0 0 0,0 0 1 0 0,0 0-1 0 0,0-1 0 0 0,-1 0 0 0 0,1 0 0 0 0,0 0 0 0 0,0-1 0 0 0,0 1 0 0 0,-1-1 1 0 0,1 0-1 0 0,-1 0 0 0 0,1-1 0 0 0,-1 1 0 0 0,0-1 0 0 0,0 0 0 0 0,0 0 1 0 0,0-1-1 0 0,-1 1-67 0 0,6-15-581 0 0,-1 0 1 0 0,-1-1-1 0 0,0 1 1 0 0,-2-1-1 0 0,0 0 1 0 0,-1-1 0 0 0,-1 1-1 0 0,-1-1 1 0 0,0 0-1 0 0,-2 1 1 0 0,0-1-1 0 0,-3-15 581 0 0,3-7 1107 0 0,0 41-848 0 0,0 1-367 0 0,0 29-998 0 0,-1-1 1564 0 0,2-1 1 0 0,1 0-1 0 0,1 1 0 0 0,2-1 0 0 0,0-1 1 0 0,2 1-1 0 0,1-1 0 0 0,6 12-458 0 0,-10-29 84 0 0,-1-1 0 0 0,2 0 0 0 0,-1 0-1 0 0,1 0 1 0 0,1-1 0 0 0,-1 0 0 0 0,1 0 0 0 0,0 0 0 0 0,1-1-1 0 0,-1 0 1 0 0,1 0 0 0 0,1 0 0 0 0,-1-1 0 0 0,1 0 0 0 0,0-1-1 0 0,0 1 1 0 0,0-2 0 0 0,1 1 0 0 0,-1-1 0 0 0,1 0 0 0 0,0-1-1 0 0,0 0 1 0 0,0-1 0 0 0,0 0 0 0 0,0 0 0 0 0,0 0 0 0 0,2-2-85 0 0,-1 0-47 0 0,1 0 0 0 0,-1-1 0 0 0,0-1 0 0 0,0 0 0 0 0,0 0 0 0 0,0-1 0 0 0,0 0 0 0 0,-1-1 0 0 0,1 0 0 0 0,-1 0-1 0 0,-1-1 1 0 0,1 0 0 0 0,-1-1 0 0 0,0 1 0 0 0,0-2 0 0 0,-1 1 0 0 0,0-1 0 0 0,0 0 0 0 0,-1-1 0 0 0,0 0-1 0 0,-1 0 1 0 0,0 0 0 0 0,0 0 0 0 0,-1-1 0 0 0,0 0 0 0 0,0 0 0 0 0,-1 0 0 0 0,-1 0 0 0 0,0 0 0 0 0,0-1 0 0 0,-1 0 48 0 0,-7-134 356 0 0,-9 177-1635 0 0,12-20 1350 0 0,0 1 1 0 0,0-1-1 0 0,2 1 1 0 0,0 0-1 0 0,0 0 1 0 0,1 0 0 0 0,1 0-1 0 0,0-1 1 0 0,0 1-1 0 0,2 0 1 0 0,-1-1-1 0 0,2 1 1 0 0,0-1-1 0 0,0 0 1 0 0,1 0 0 0 0,0 0-1 0 0,1-1 1 0 0,1 0-1 0 0,0 0 1 0 0,0 0-1 0 0,1-1 1 0 0,0 0-1 0 0,1-1 1 0 0,0 1 0 0 0,0-2-1 0 0,1 1 1 0 0,1-2-1 0 0,-1 1 1 0 0,10 4-72 0 0,105 30-2317 0 0,-37-33-8022 0 0,-68-9 2305 0 0</inkml:trace>
  <inkml:trace contextRef="#ctx0" brushRef="#br0" timeOffset="20548.687">22938 7991 16083 0 0,'0'0'-105'0'0,"0"0"-180"0"0,0 0-254 0 0,0 0-175 0 0,0 0 18 0 0,0 0 176 0 0,0 0 320 0 0,0 0 420 0 0,0 0 356 0 0,0 0 278 0 0,0 0 134 0 0,0 0-17 0 0,2-3-131 0 0,3 0-768 0 0,1 1-1 0 0,-1 0 1 0 0,1 0-1 0 0,0 0 1 0 0,0 1-1 0 0,0 0 1 0 0,0 0-1 0 0,0 0 1 0 0,0 1-1 0 0,0 0 1 0 0,0 0-1 0 0,0 1 1 0 0,0-1-1 0 0,0 1 1 0 0,0 1-1 0 0,-1-1 1 0 0,1 1-1 0 0,5 2-71 0 0,8 0 32 0 0,418 65 40 0 0,-495-39-2024 0 0,13-14 1904 0 0,0 3 0 0 0,2 1 0 0 0,0 3 0 0 0,2 1 0 0 0,0 2 0 0 0,2 2 0 0 0,1 1 0 0 0,1 2 0 0 0,2 2 0 0 0,1 1 0 0 0,2 2-1 0 0,-10 15 49 0 0,40-49 22 0 0,1 0-1 0 0,-1 0 1 0 0,1 1-1 0 0,0-1 1 0 0,0 1-1 0 0,0-1 1 0 0,0 1-1 0 0,0-1 1 0 0,1 1-1 0 0,-1-1 1 0 0,1 1-1 0 0,0 0 1 0 0,-1-1-1 0 0,1 1 1 0 0,0 0-1 0 0,1-1 1 0 0,-1 1-1 0 0,0 0 1 0 0,1-1-1 0 0,-1 1 1 0 0,1 0-1 0 0,0-1 1 0 0,0 1-1 0 0,0-1 1 0 0,0 0-1 0 0,1 1 1 0 0,-1-1-1 0 0,1 0 0 0 0,-1 0 1 0 0,1 1-1 0 0,0-1 1 0 0,-1-1-1 0 0,1 1 1 0 0,0 0-1 0 0,0 0 1 0 0,1-1-1 0 0,-1 1 1 0 0,0-1-1 0 0,1 0 1 0 0,-1 1-1 0 0,0-1 1 0 0,1 0-1 0 0,1 0-21 0 0,122 36 1388 0 0,-121-36-1427 0 0,44 8 295 0 0,1-2 1 0 0,0-3-1 0 0,0-2 1 0 0,1-1-1 0 0,-1-4 1 0 0,0-1-1 0 0,43-10-256 0 0,87-15 2859 0 0,-135 66-2917 0 0,58-2-418 0 0,-66-33-2142 0 0,0-1-3383 0 0,-28-1 3867 0 0,5 0-7689 0 0</inkml:trace>
  <inkml:trace contextRef="#ctx0" brushRef="#br0" timeOffset="20778.495">23850 7833 19788 0 0,'0'0'900'0'0,"0"0"14"0"0,0 0-177 0 0,0 0-260 0 0,0 0-189 0 0,0 0-131 0 0,0 0-88 0 0,0 0-31 0 0,0 0-34 0 0,0 0-51 0 0,0 0-65 0 0,0 0-133 0 0,-11-19-177 0 0,-33-57-195 0 0,80 128-6136 0 0,-18-21 614 0 0,-11-15-2898 0 0</inkml:trace>
  <inkml:trace contextRef="#ctx0" brushRef="#br0" timeOffset="21084.91">24256 8507 16436 0 0,'0'0'161'0'0,"0"0"-9"0"0,0 0 71 0 0,0 0 43 0 0,0 0-20 0 0,0 0-34 0 0,0 0 20 0 0,0 0 67 0 0,32 9 87 0 0,97 28 97 0 0,-122-34-359 0 0,0-1 0 0 0,-1 0 0 0 0,1-1-1 0 0,0 0 1 0 0,0 0 0 0 0,0 0 0 0 0,0-1 0 0 0,0 0-1 0 0,0 0 1 0 0,0-1 0 0 0,0 0 0 0 0,0 0 0 0 0,0 0 0 0 0,0-1-1 0 0,0 0 1 0 0,-1-1 0 0 0,1 1 0 0 0,-1-1 0 0 0,2-1-124 0 0,14-7 90 0 0,-13 9-70 0 0,-1 0-1 0 0,1-1 0 0 0,-1 0 1 0 0,0 0-1 0 0,0-1 0 0 0,0 0 0 0 0,-1-1 1 0 0,1 1-1 0 0,-1-2 0 0 0,0 1 1 0 0,-1-1-1 0 0,1 0 0 0 0,-1 0 1 0 0,0-1-1 0 0,-1 1 0 0 0,1-1 1 0 0,-1-1-1 0 0,-1 1 0 0 0,0-1 0 0 0,0 0 1 0 0,0 0-1 0 0,-1 0 0 0 0,0 0 1 0 0,0 0-1 0 0,0-8-19 0 0,-1 10-95 0 0,-2-1 0 0 0,1 1 0 0 0,-1 0 0 0 0,0-1-1 0 0,0 1 1 0 0,-1-1 0 0 0,0 1 0 0 0,0-1 0 0 0,0 1 0 0 0,-1 0 0 0 0,0 0 0 0 0,0 0 0 0 0,-1 0 0 0 0,0 0-1 0 0,0 0 1 0 0,0 1 0 0 0,0-1 0 0 0,-1 1 0 0 0,0 0 0 0 0,0 0 0 0 0,0 0 0 0 0,-1 1 0 0 0,0 0-1 0 0,0-1 1 0 0,0 2 0 0 0,0-1 0 0 0,-1 0 0 0 0,1 1 0 0 0,-1 0 0 0 0,0 1 0 0 0,0-1 0 0 0,0 1-1 0 0,0 0 1 0 0,0 0 0 0 0,-1 1 0 0 0,1 0 0 0 0,0 0 0 0 0,-3 1 95 0 0,-3-2-24 0 0,-1 1-1 0 0,1 1 1 0 0,0 0 0 0 0,-1 1 0 0 0,1 0-1 0 0,0 1 1 0 0,0 0 0 0 0,0 1 0 0 0,0 0-1 0 0,1 1 1 0 0,-1 0 0 0 0,1 1-1 0 0,0 1 1 0 0,0 0 0 0 0,0 0 0 0 0,1 1-1 0 0,0 0 1 0 0,1 0 0 0 0,-1 1 0 0 0,1 1-1 0 0,1 0 1 0 0,0 0 0 0 0,0 0 0 0 0,1 1-1 0 0,0 0 1 0 0,0 1 0 0 0,1-1 0 0 0,1 1-1 0 0,0 1 1 0 0,0-1 0 0 0,1 1-1 0 0,1-1 1 0 0,0 1 0 0 0,0 0 0 0 0,1 0-1 0 0,0 3 25 0 0,3-11-66 0 0,0 1 0 0 0,0-1 0 0 0,1 1-1 0 0,-1-1 1 0 0,1 1 0 0 0,0-1 0 0 0,0 0-1 0 0,0 0 1 0 0,0 0 0 0 0,1 0 0 0 0,0-1-1 0 0,0 1 1 0 0,0 0 0 0 0,0-1 0 0 0,0 0-1 0 0,1 0 1 0 0,0 0 0 0 0,-1 0 0 0 0,1-1-1 0 0,1 1 67 0 0,53 29-6972 0 0,-38-22-2265 0 0</inkml:trace>
  <inkml:trace contextRef="#ctx0" brushRef="#br0" timeOffset="21700.285">24928 8132 15171 0 0,'0'0'10'0'0,"0"0"-348"0"0,0 0-345 0 0,0 0-118 0 0,0 0 130 0 0,0 0 367 0 0,0 0 376 0 0,0 0 220 0 0,0 0 168 0 0,0 0 67 0 0,0 0 54 0 0,0 0 9 0 0,0 0-43 0 0,-3 34-53 0 0,-8 109-80 0 0,26-41 267 0 0,-5-77-511 0 0,-8-16-64 0 0,0 0 1 0 0,1 0 0 0 0,0 0-1 0 0,0-1 1 0 0,1 1 0 0 0,0-1-1 0 0,0 0 1 0 0,1 0-1 0 0,0 0 1 0 0,1-1 0 0 0,-1 0-1 0 0,1 0 1 0 0,1 0 0 0 0,-1-1-1 0 0,1 0 1 0 0,1 0 0 0 0,-1-1-1 0 0,1 0 1 0 0,-1 0 0 0 0,1 0-1 0 0,1-1 1 0 0,-1-1-1 0 0,1 1 1 0 0,-1-1 0 0 0,1-1-1 0 0,0 0 1 0 0,0 0 0 0 0,0 0-1 0 0,6-1-106 0 0,-7-2-168 0 0,-1 0-1 0 0,1 0 0 0 0,-1-1 0 0 0,0 0 1 0 0,1-1-1 0 0,-1 1 0 0 0,0-1 1 0 0,0-1-1 0 0,0 1 0 0 0,-1-1 0 0 0,0-1 1 0 0,1 1-1 0 0,-1-1 0 0 0,-1 0 1 0 0,1 0-1 0 0,-1-1 0 0 0,0 1 0 0 0,0-1 1 0 0,0-1-1 0 0,-1 1 0 0 0,0 0 0 0 0,0-1 1 0 0,-1 0-1 0 0,0 0 0 0 0,2-6 169 0 0,24-68 1672 0 0,-31 91-1549 0 0,2 0 0 0 0,0 1 0 0 0,0-1 0 0 0,0 0 0 0 0,2 1 0 0 0,-1-1 0 0 0,1 0 0 0 0,1 0 0 0 0,0 0 0 0 0,0 0 0 0 0,1-1 0 0 0,0 1 0 0 0,0-1 0 0 0,1 0 0 0 0,1 0-1 0 0,-1 0 1 0 0,2-1 0 0 0,-1 0 0 0 0,1 0 0 0 0,0-1 0 0 0,1 0 0 0 0,-1 0 0 0 0,1 0 0 0 0,1-1 0 0 0,-1 0 0 0 0,1-1 0 0 0,0 0 0 0 0,1 0 0 0 0,-1-1 0 0 0,1-1 0 0 0,-1 1-1 0 0,1-1 1 0 0,0-1 0 0 0,1 0 0 0 0,-1 0 0 0 0,0-1 0 0 0,0-1 0 0 0,6 1-123 0 0,-1-1-29 0 0,1 0 0 0 0,-1-2-1 0 0,0 1 1 0 0,1-2 0 0 0,-1 0 0 0 0,-1 0 0 0 0,1-2-1 0 0,0 0 1 0 0,-1 0 0 0 0,0-2 0 0 0,0 0 0 0 0,-1 0-1 0 0,0-1 1 0 0,0-1 0 0 0,-1 0 0 0 0,0 0-1 0 0,0-1 1 0 0,-1-1 0 0 0,-1 0 0 0 0,0-1 0 0 0,0 0-1 0 0,-1 0 1 0 0,-1-1 0 0 0,0 0 0 0 0,0-1 0 0 0,-2 1-1 0 0,0-2 1 0 0,0 1 0 0 0,-1 0 0 0 0,-1-1-1 0 0,0 0 1 0 0,-1-5 29 0 0,-1 14 46 0 0,-1 0 0 0 0,0 0 0 0 0,-1 0 0 0 0,1 0 0 0 0,-1 0 0 0 0,0 0 0 0 0,-1 0 0 0 0,1 0 0 0 0,-1 0 0 0 0,0 0 0 0 0,-1 0 0 0 0,1 0 0 0 0,-1 0 0 0 0,-1 1 0 0 0,1-1-1 0 0,-1 1 1 0 0,0-1 0 0 0,0 1 0 0 0,0 0 0 0 0,-1 0 0 0 0,0 1 0 0 0,0-1 0 0 0,0 1 0 0 0,0 0 0 0 0,-1 0 0 0 0,1 0 0 0 0,-1 0 0 0 0,0 1 0 0 0,0 0 0 0 0,-1 0 0 0 0,1 0 0 0 0,-1 1 0 0 0,-5-2-46 0 0,8 6 2 0 0,-1 1 0 0 0,1-1 0 0 0,-1 1 1 0 0,1 0-1 0 0,0 0 0 0 0,0 0 0 0 0,0 0 1 0 0,1 1-1 0 0,-1-1 0 0 0,1 1 0 0 0,0 0 1 0 0,0 0-1 0 0,0-1 0 0 0,0 1 0 0 0,1 1 1 0 0,-1-1-1 0 0,1 0 0 0 0,0 0 0 0 0,0 0 1 0 0,1 1-1 0 0,-1-1 0 0 0,1 0 1 0 0,0 0-1 0 0,0 1 0 0 0,1-1 0 0 0,0 3-2 0 0,0 13 38 0 0,2 1 0 0 0,0-1-1 0 0,1 1 1 0 0,1-1 0 0 0,1-1-1 0 0,1 1 1 0 0,1-1 0 0 0,0 0-1 0 0,1-1 1 0 0,1 1 0 0 0,1-2-1 0 0,1 0 1 0 0,0 0 0 0 0,9 7-38 0 0,51 58-2836 0 0,2-6-4390 0 0,-73-74 6997 0 0,23 20-10373 0 0</inkml:trace>
  <inkml:trace contextRef="#ctx0" brushRef="#br0" timeOffset="17376.519">17212 7566 0 0 0,'0'0'1642'0'0,"0"0"26"0"0,0 0-136 0 0,0 0 55 0 0,0 0 110 0 0,0 0-66 0 0,0 0-112 0 0,15-32-215 0 0,65-141 798 0 0,-73 157-240 0 0,-4 14-1671 0 0,-3 31-967 0 0,45 468 1455 0 0,-42-366-624 0 0,-2-17 35 0 0,5 1 0 0 0,5-1 1 0 0,14 47-91 0 0,-17-95 277 0 0,-8-66-106 0 0,-73-23 1980 0 0,40 10-2359 0 0,1 2-11 0 0,-2 2 1 0 0,1 1-1 0 0,-1 2 1 0 0,0 2-1 0 0,0 0 1 0 0,0 3 0 0 0,-1 0-1 0 0,-22 4 219 0 0,44-2-42 0 0,-1 1 1 0 0,1 0-1 0 0,0 1 0 0 0,1 0 1 0 0,-1 1-1 0 0,0 0 0 0 0,1 1 1 0 0,0 0-1 0 0,0 1 0 0 0,0 1 1 0 0,1-1-1 0 0,0 2 0 0 0,1 0 1 0 0,-1 0-1 0 0,1 1 1 0 0,1 0-1 0 0,0 1 0 0 0,0 0 1 0 0,1 0-1 0 0,0 1 0 0 0,1 0 1 0 0,0 0-1 0 0,-4 10 42 0 0,9-17 16 0 0,0 0-1 0 0,0 0 1 0 0,0 0 0 0 0,0 0 0 0 0,1 0 0 0 0,0 0-1 0 0,0 0 1 0 0,0 0 0 0 0,0 0 0 0 0,1 1 0 0 0,0-1-1 0 0,-1 0 1 0 0,2 0 0 0 0,-1 1 0 0 0,0-1 0 0 0,1 0-1 0 0,0 0 1 0 0,0 1 0 0 0,0-1 0 0 0,0 0-1 0 0,1 0 1 0 0,0 0 0 0 0,-1 0 0 0 0,2-1 0 0 0,-1 1-1 0 0,0 0 1 0 0,1-1 0 0 0,-1 0 0 0 0,1 1 0 0 0,0-1-1 0 0,0 0 1 0 0,0 0 0 0 0,1-1 0 0 0,-1 1-1 0 0,1-1 1 0 0,-1 0 0 0 0,1 1 0 0 0,0-2 0 0 0,0 1-1 0 0,4 1-15 0 0,173 27 1863 0 0,-123-34-1648 0 0,-1-3 1 0 0,0-2 0 0 0,0-3 0 0 0,-2-3-1 0 0,1-1 1 0 0,-2-4 0 0 0,0-1-1 0 0,47-27-215 0 0,-80 38 157 0 0,0 0 0 0 0,-1-1 0 0 0,0-1 0 0 0,-1-1 0 0 0,-1 0-1 0 0,0-2 1 0 0,0 0 0 0 0,-2-1 0 0 0,0-1 0 0 0,6-9-157 0 0,-8-8 157 0 0,-14 34-625 0 0,-3 20-220 0 0,1-11 679 0 0,0 1 0 0 0,1 0 0 0 0,0-1 1 0 0,1 1-1 0 0,0 0 0 0 0,1 0 0 0 0,0-1 0 0 0,0 1 0 0 0,1 0 1 0 0,0-1-1 0 0,1 1 0 0 0,0-1 0 0 0,0 0 0 0 0,1 0 0 0 0,0 0 1 0 0,1 0-1 0 0,0-1 0 0 0,0 0 0 0 0,1 0 0 0 0,0 0 0 0 0,0 0 1 0 0,1-1-1 0 0,0 0 0 0 0,0-1 0 0 0,1 0 0 0 0,0 0 1 0 0,0 0-1 0 0,0-1 0 0 0,1 0 0 0 0,-1-1 0 0 0,1 0 0 0 0,0 0 1 0 0,1-1-1 0 0,-1 0 0 0 0,1-1 0 0 0,-1 0 0 0 0,9 1 9 0 0,68-3-3756 0 0,-32-9-5017 0 0,-37 3 191 0 0</inkml:trace>
  <inkml:trace contextRef="#ctx0" brushRef="#br0" timeOffset="17577.112">17831 7844 21997 0 0,'0'0'504'0'0,"0"0"112"0"0,0 0-128 0 0,0 0-152 0 0,0 0-200 0 0,0 0-224 0 0,0 0-264 0 0,0 0-232 0 0,0 0-232 0 0,0 0-128 0 0,0 0-57 0 0,0 0 17 0 0,0 0 8 0 0,0 0-136 0 0,-25-78-265 0 0,38 97-671 0 0,3-1-1041 0 0,-9-7-4648 0 0</inkml:trace>
  <inkml:trace contextRef="#ctx0" brushRef="#br0" timeOffset="26319.385">9710 11607 1384 0 0,'0'0'1339'0'0,"0"0"-255"0"0,0 0-82 0 0,0 0 57 0 0,0 0 32 0 0,-33-6 26 0 0,-106-23 20 0 0,29-10 5333 0 0,166 43-6040 0 0,38 13 227 0 0,0-5-1 0 0,1-3 1 0 0,0-5 0 0 0,91-8-657 0 0,-38 2 317 0 0,1146-47 1674 0 0,-1134 46-1896 0 0,-36 3 116 0 0,0-6 0 0 0,-1-5 1 0 0,1-5-212 0 0,-116 14-190 0 0,12-2 1297 0 0,-36 2-967 0 0,-16 4-746 0 0,1 1 0 0 0,-1 1 0 0 0,1 2 0 0 0,0 1 0 0 0,1 2 0 0 0,-25 9 606 0 0,-94 47-10163 0 0,125-53 1128 0 0</inkml:trace>
  <inkml:trace contextRef="#ctx0" brushRef="#br0" timeOffset="27052.682">9491 15213 0 0 0,'0'0'3143'0'0,"0"0"-1333"0"0,0 0-266 0 0,0 0 55 0 0,0 0 34 0 0,0 0-32 0 0,0 0-167 0 0,0 0-256 0 0,0 0-334 0 0,0 0-132 0 0,0 0-11 0 0,0 0-47 0 0,0 0 43 0 0,-3-3-167 0 0,-4-9 96 0 0,39 12 129 0 0,-9 1-582 0 0,666-20 3146 0 0,976 76-1813 0 0,-1572-55-1456 0 0,257-15 402 0 0,-350 13-445 0 0,-1 0 0 0 0,0 0-1 0 0,1 0 1 0 0,-1 0 0 0 0,0 0-1 0 0,1 0 1 0 0,-1 0-1 0 0,0-1 1 0 0,1 1 0 0 0,-1 0-1 0 0,0 0 1 0 0,1-1 0 0 0,-1 1-1 0 0,1 0 1 0 0,-1-1 0 0 0,1 1-1 0 0,-1-1 1 0 0,1 1 0 0 0,-1-1-1 0 0,1 1 1 0 0,-1-1-1 0 0,1 1 1 0 0,-1-1 0 0 0,1 1-1 0 0,0-1 1 0 0,-1 1 0 0 0,1-1-1 0 0,0 0 1 0 0,0 1 0 0 0,-1-1-1 0 0,1 0 1 0 0,0 1-1 0 0,0-1 1 0 0,0 0 0 0 0,0 1-1 0 0,0-1 1 0 0,0 0 0 0 0,0 1-1 0 0,0-1 1 0 0,0 0 0 0 0,0 1-1 0 0,0-1 1 0 0,0 0 0 0 0,1 1-1 0 0,-1-1 1 0 0,0 0-1 0 0,0 1 1 0 0,1-1 0 0 0,-1 1-1 0 0,0-1 1 0 0,1 0 0 0 0,-1 1-1 0 0,1-1 1 0 0,-1 1 0 0 0,0-1-1 0 0,1 1 1 0 0,-1-1-1 0 0,1 1 1 0 0,0 0 0 0 0,-1-1-1 0 0,1 1-6 0 0,-65-28-1362 0 0,-61-3-2478 0 0,41 19-2492 0 0,45 7-1547 0 0</inkml:trace>
  <inkml:trace contextRef="#ctx0" brushRef="#br0" timeOffset="28060.276">10249 12085 6737 0 0,'0'0'949'0'0,"0"0"-252"0"0,0 0-130 0 0,0 0-124 0 0,0 0-29 0 0,0 0 28 0 0,0 0 50 0 0,0 0 108 0 0,0 0 150 0 0,0 0 128 0 0,0 0 27 0 0,0 0-144 0 0,3-20-303 0 0,8-52-2388 0 0,-30 1079 7496 0 0,-42 151-3860 0 0,44-832-519 0 0,17-293-753 0 0,-1-34 1480 0 0,-4-21-1613 0 0,-8-22-1123 0 0,-1 2 1 0 0,-2-1 0 0 0,-2 2 0 0 0,-2 0 0 0 0,-1 1 0 0 0,-2 2 0 0 0,-23-30 821 0 0,-65-60 34 0 0,109 130-22 0 0,0 0 0 0 0,1 0 0 0 0,-1 0 0 0 0,1 0 0 0 0,-1 0 0 0 0,1 0 0 0 0,0 1 0 0 0,0-1 0 0 0,0 0 0 0 0,0 1 0 0 0,0-1 0 0 0,1 1 0 0 0,-1-1 0 0 0,1 1 0 0 0,-1-1 0 0 0,1 1 0 0 0,0-1 0 0 0,0 1 0 0 0,0-1 0 0 0,1 1 0 0 0,-1-1 0 0 0,0 1 0 0 0,1-1 0 0 0,0 1 0 0 0,-1-1 0 0 0,1 0 0 0 0,1 2-12 0 0,17 88 655 0 0,5-1-1 0 0,3 0 0 0 0,4-3 0 0 0,4 0 1 0 0,13 17-655 0 0,-47-104 6 0 0,7 22 87 0 0,1-1 0 0 0,1 0 0 0 0,0-1 0 0 0,2-1 0 0 0,1 1 0 0 0,0-2 0 0 0,2 0 0 0 0,0 0 0 0 0,1-2 0 0 0,1 0 0 0 0,3 2-93 0 0,-15-18 118 0 0,-1 0 1 0 0,1-1-1 0 0,0 0 0 0 0,0 0 0 0 0,0 0 1 0 0,0 0-1 0 0,0-1 0 0 0,-1 0 0 0 0,1 0 0 0 0,0 0 1 0 0,-1 0-1 0 0,1-1 0 0 0,0 0 0 0 0,-1 0 0 0 0,0 0 1 0 0,1 0-1 0 0,-1-1 0 0 0,0 0 0 0 0,0 0 1 0 0,-1 0-1 0 0,1 0 0 0 0,-1 0 0 0 0,1-1 0 0 0,-1 0 1 0 0,0 1-1 0 0,0-1 0 0 0,-1 0 0 0 0,1-1 0 0 0,-1 1 1 0 0,1-3-119 0 0,8-5 31 0 0,18-30 29 0 0,-2-1-1 0 0,-2-1 0 0 0,-2-1 1 0 0,-2-1-1 0 0,-1-1 0 0 0,-3-1 1 0 0,-2-1-1 0 0,4-30-59 0 0,-1 18-88 0 0,-6 23-700 0 0,12-44-1632 0 0,-19 55-2346 0 0,-2 0-3694 0 0,-2 16-2253 0 0</inkml:trace>
  <inkml:trace contextRef="#ctx0" brushRef="#br0" timeOffset="28643.593">10148 12074 8890 0 0,'0'0'647'0'0,"0"0"53"0"0,0 0-21 0 0,0 0-97 0 0,0 0-176 0 0,0 0-219 0 0,0 0-270 0 0,0 0-249 0 0,0 0-156 0 0,0 0 38 0 0,0 0 189 0 0,0 0 290 0 0,0 0 295 0 0,-1 15 649 0 0,-95 158 1168 0 0,67-138-1561 0 0,-2-1-1 0 0,-2-2 1 0 0,-1-1 0 0 0,-1-1-1 0 0,-25 14-579 0 0,65-58 4246 0 0,10-24-4559 0 0,15-12 265 0 0,2 1 1 0 0,2 2-1 0 0,3 1 0 0 0,1 2 0 0 0,2 1 0 0 0,33-25 48 0 0,-69 65 5 0 0,-3 1-2 0 0,0 0 1 0 0,0 0-1 0 0,0 0 0 0 0,0 0 1 0 0,1 0-1 0 0,-1 1 1 0 0,1-1-1 0 0,-1 0 1 0 0,1 1-1 0 0,0-1 1 0 0,0 1-1 0 0,-1 0 1 0 0,1 0-1 0 0,0 0 0 0 0,0 0 1 0 0,0 0-1 0 0,0 0 1 0 0,1 0-1 0 0,-1 1 1 0 0,0-1-1 0 0,0 1 1 0 0,0-1-1 0 0,0 1 1 0 0,1 0-1 0 0,-1 0 0 0 0,0 0 1 0 0,0 0-1 0 0,1 0 1 0 0,-1 0-1 0 0,0 1 1 0 0,0-1-1 0 0,0 1 1 0 0,1 0-1 0 0,-1 0 1 0 0,0-1-1 0 0,0 1 0 0 0,0 1 1 0 0,0-1-1 0 0,-1 0 1 0 0,1 0-1 0 0,0 1 1 0 0,0 0-4 0 0,30 32-424 0 0,301 354 1525 0 0,-214-207-9865 0 0,-109-162-1154 0 0</inkml:trace>
  <inkml:trace contextRef="#ctx0" brushRef="#br0" timeOffset="29384.056">11276 12849 10570 0 0,'0'0'1521'0'0,"0"0"-491"0"0,0 0-725 0 0,0 0-523 0 0,0 0-194 0 0,0 0 15 0 0,0 0 195 0 0,0 0 276 0 0,0 0 207 0 0,0 0 95 0 0,0 0 55 0 0,0 0 86 0 0,0 0 31 0 0,8 34 25 0 0,26 110-12 0 0,-23-89-98 0 0,-3 1 0 0 0,-2 0 0 0 0,-3 1 0 0 0,-3 48-463 0 0,0-11 247 0 0,13 228 1053 0 0,1-327 4479 0 0,17-59-5952 0 0,-30 61 359 0 0,8-25-232 0 0,1 1 0 0 0,1 1 0 0 0,2 0 0 0 0,0 0 0 0 0,2 1 0 0 0,0 1 0 0 0,2 1 0 0 0,1 0 0 0 0,1 1 0 0 0,0 1 0 0 0,2 1 0 0 0,0 0-1 0 0,18-11 47 0 0,-33 28-31 0 0,0 1 0 0 0,0 0 0 0 0,0 0 0 0 0,0 0 0 0 0,1 1 0 0 0,-1-1 0 0 0,1 2-1 0 0,-1-1 1 0 0,1 1 0 0 0,-1 0 0 0 0,1 0 0 0 0,-1 0 0 0 0,1 1 0 0 0,-1 0-1 0 0,0 1 1 0 0,1-1 0 0 0,-1 1 0 0 0,0 0 0 0 0,0 1 0 0 0,0 0 0 0 0,0 0-1 0 0,-1 0 1 0 0,1 0 0 0 0,-1 1 0 0 0,0 0 0 0 0,0 0 0 0 0,0 0 0 0 0,0 1-1 0 0,-1 0 1 0 0,0 0 0 0 0,0 0 0 0 0,2 3 31 0 0,11 14 17 0 0,-1 1 0 0 0,-1 0-1 0 0,-2 1 1 0 0,0 1 0 0 0,-1 0 0 0 0,-2 1 0 0 0,1 3-17 0 0,7 40 123 0 0,-4 0 1 0 0,-2 1 0 0 0,-3 1 0 0 0,-4-1 0 0 0,-3 1-1 0 0,-4 46-123 0 0,1-63 422 0 0,-4-86 2708 0 0,-12-27-5775 0 0,13 55 96 0 0,1 4-7651 0 0,0 0-612 0 0</inkml:trace>
  <inkml:trace contextRef="#ctx0" brushRef="#br0" timeOffset="30541.83">12554 13876 6921 0 0,'0'0'1258'0'0,"0"0"-196"0"0,0 0-437 0 0,0 0-593 0 0,0 0-404 0 0,0 0-59 0 0,0 0 186 0 0,0 0 392 0 0,0 0 395 0 0,0 0 181 0 0,0 0 39 0 0,0 0-15 0 0,0 0-53 0 0,0 27-95 0 0,0 137 285 0 0,29-41 1170 0 0,-23-134 4649 0 0,9-20-7054 0 0,-13 27 833 0 0,1-8-529 0 0,0 0 1 0 0,1 1 0 0 0,1-1 0 0 0,-1 1 0 0 0,2 0 0 0 0,0 1 0 0 0,0-1 0 0 0,1 1-1 0 0,0 0 1 0 0,1 1 0 0 0,0 0 0 0 0,0 0 0 0 0,1 1 0 0 0,0 0 0 0 0,1 0 0 0 0,0 1-1 0 0,0 0 1 0 0,0 1 0 0 0,1 0 0 0 0,0 1 0 0 0,0 0 0 0 0,0 0 0 0 0,1 2 0 0 0,0-1-1 0 0,0 1 1 0 0,0 1 0 0 0,0 0 0 0 0,0 1 0 0 0,3 0 46 0 0,-7 6-7 0 0,1 0 1 0 0,-1 0-1 0 0,0 1 1 0 0,0 0-1 0 0,-1 0 1 0 0,0 0-1 0 0,0 1 1 0 0,0 1-1 0 0,-1-1 1 0 0,0 1-1 0 0,-1 0 1 0 0,1 0-1 0 0,-2 1 1 0 0,1-1-1 0 0,-1 1 0 0 0,0 0 1 0 0,-1 0-1 0 0,0 1 1 0 0,1 8 6 0 0,31 106 501 0 0,-35-124-389 0 0,0 0 40 0 0,75-97 2335 0 0,10-10-3552 0 0,-76 97 997 0 0,0 0 0 0 0,1 1 0 0 0,1 0 1 0 0,-1 0-1 0 0,1 1 0 0 0,1 1 0 0 0,0 0 0 0 0,0 0 0 0 0,0 1 0 0 0,0 1 0 0 0,1 0 1 0 0,0 1-1 0 0,0 0 0 0 0,1 1 0 0 0,-1 0 0 0 0,0 1 0 0 0,1 1 0 0 0,0 0 0 0 0,12 1 68 0 0,-18 5 30 0 0,0-1-1 0 0,0 1 1 0 0,0 0-1 0 0,0 1 1 0 0,-1 0 0 0 0,0 0-1 0 0,0 1 1 0 0,-1-1-1 0 0,0 2 1 0 0,0-1-1 0 0,0 0 1 0 0,-1 1-1 0 0,0 0 1 0 0,-1 1-1 0 0,0-1 1 0 0,0 1-1 0 0,-1-1 1 0 0,0 1-1 0 0,0 0 1 0 0,-1 1-1 0 0,0-1 1 0 0,-1 0-1 0 0,0 3-29 0 0,30 141 546 0 0,-25-149-1668 0 0,2-7-3353 0 0,-2 0-1791 0 0,-3 1-3887 0 0</inkml:trace>
  <inkml:trace contextRef="#ctx0" brushRef="#br0" timeOffset="30823.641">14005 13935 8210 0 0,'0'0'1912'0'0,"0"0"-147"0"0,0 0-395 0 0,0 0-263 0 0,0 0-118 0 0,0 0-129 0 0,0 0-204 0 0,0 0-183 0 0,0 0-123 0 0,0 0-46 0 0,0 0 31 0 0,0 0 33 0 0,0 0 1 0 0,16 14-2 0 0,47 45-11 0 0,-34 22 499 0 0,-27-68-745 0 0,-2-7-58 0 0,1 1 1 0 0,-1-1 0 0 0,1 0 0 0 0,0 1 0 0 0,0-1 0 0 0,1 0-1 0 0,0 0 1 0 0,0 0 0 0 0,0 0 0 0 0,1 0 0 0 0,0 0 0 0 0,0 0-1 0 0,0-1 1 0 0,1 0 0 0 0,0 0 0 0 0,0 0 0 0 0,0 0-1 0 0,1 0 1 0 0,1 1-53 0 0,26-12-2872 0 0,-19-10-5362 0 0,-10 10-1851 0 0</inkml:trace>
  <inkml:trace contextRef="#ctx0" brushRef="#br0" timeOffset="31076.324">13913 13401 20212 0 0,'0'0'1175'0'0,"0"0"-148"0"0,0 0-149 0 0,0 0-296 0 0,0 0-299 0 0,0 0-233 0 0,0 0-141 0 0,0 0-56 0 0,0 0 14 0 0,0 0 25 0 0,0 0-18 0 0,0 0-19 0 0,17-21-28 0 0,51-64-47 0 0,-68 84 191 0 0,1-1 0 0 0,0 0 0 0 0,0 1 0 0 0,0 0 0 0 0,0-1 0 0 0,1 1 1 0 0,-1 0-1 0 0,0-1 0 0 0,0 1 0 0 0,1 0 0 0 0,-1 0 0 0 0,1 0 1 0 0,-1 0-1 0 0,1 0 0 0 0,0 1 0 0 0,-1-1 0 0 0,1 0 0 0 0,0 1 0 0 0,-1-1 1 0 0,1 1-1 0 0,0 0 0 0 0,0-1 0 0 0,-1 1 0 0 0,1 0 0 0 0,0 0 0 0 0,0 0 1 0 0,-1 0-1 0 0,1 1 0 0 0,0-1 0 0 0,0 0 0 0 0,-1 1 0 0 0,1-1 0 0 0,0 1 1 0 0,-1-1-1 0 0,1 1 0 0 0,0 0 0 0 0,-1 0 0 0 0,1 0 0 0 0,-1 0 0 0 0,1 0 1 0 0,-1 0-1 0 0,0 0 0 0 0,2 2 29 0 0,5 3-444 0 0,60 45-4898 0 0,-28-10-2657 0 0,-28-27-39 0 0</inkml:trace>
  <inkml:trace contextRef="#ctx0" brushRef="#br0" timeOffset="31475.713">14624 13809 14643 0 0,'0'0'4117'0'0,"0"0"-3370"0"0,0 0-1257 0 0,0 0-362 0 0,0 0 156 0 0,0 0 380 0 0,0 0 363 0 0,0 0 254 0 0,0 0 58 0 0,0 0 16 0 0,0 0-6 0 0,0 0-17 0 0,0 0-11 0 0,9 34-29 0 0,30 104-22 0 0,10 54 737 0 0,-47-191-947 0 0,0 0 1 0 0,1 0 0 0 0,0 0 0 0 0,-1 0-1 0 0,1 0 1 0 0,0-1 0 0 0,-1 1 0 0 0,1-1-1 0 0,0 1 1 0 0,0-1 0 0 0,-1 0 0 0 0,1 0-1 0 0,0 0 1 0 0,0-1 0 0 0,-1 1 0 0 0,1-1-1 0 0,0 0 1 0 0,-1 1 0 0 0,1-1 0 0 0,0 0-1 0 0,-1 0 1 0 0,1-1 0 0 0,-1 1 0 0 0,0-1-1 0 0,1 1 1 0 0,-1-1 0 0 0,0 1 0 0 0,0-1-1 0 0,0 0 1 0 0,0 0 0 0 0,0 0 0 0 0,-1-1-1 0 0,1 1 1 0 0,0 0 0 0 0,-1-1 0 0 0,0 1-1 0 0,0 0 1 0 0,1-1 0 0 0,-1 0 0 0 0,0-2-61 0 0,14-11-183 0 0,45-44-432 0 0,-41 38 521 0 0,2 0 0 0 0,1 2 1 0 0,0 0-1 0 0,2 2 0 0 0,0 0 1 0 0,1 2-1 0 0,16-8 94 0 0,-37 25 56 0 0,0 1 0 0 0,0-1 1 0 0,0 1-1 0 0,0 0 0 0 0,0 1 0 0 0,0-1 0 0 0,0 0 1 0 0,-1 1-1 0 0,1 0 0 0 0,-1 0 0 0 0,0 0 0 0 0,0 0 0 0 0,0 1 1 0 0,0-1-1 0 0,0 1 0 0 0,-1 0 0 0 0,0 0 0 0 0,1 0 1 0 0,-2 0-1 0 0,1 0 0 0 0,0 0 0 0 0,-1 0 0 0 0,0 1 1 0 0,0-1-1 0 0,0 0 0 0 0,0 1 0 0 0,-1 3-56 0 0,5 5 97 0 0,75 138-962 0 0,-59-122-2951 0 0,2 0-3363 0 0,-16-21-3389 0 0</inkml:trace>
  <inkml:trace contextRef="#ctx0" brushRef="#br0" timeOffset="32146.137">15968 13308 11674 0 0,'0'0'2236'0'0,"0"0"-257"0"0,0 0-512 0 0,0 0-343 0 0,0 0-247 0 0,0 0-151 0 0,0 0-97 0 0,0 0-38 0 0,0 0-40 0 0,0 0-82 0 0,0 0-106 0 0,0 0-127 0 0,0 0-108 0 0,8-9-68 0 0,25-28-36 0 0,45 28 71 0 0,303 22 345 0 0,303-56-85 0 0,-473 24-302 0 0,-153 16 26 0 0,-26 2-68 0 0,-43 1-529 0 0,7 0 250 0 0,-26-5-1068 0 0,24-1-2970 0 0,-1-4-4615 0 0,5 8 103 0 0</inkml:trace>
  <inkml:trace contextRef="#ctx0" brushRef="#br0" timeOffset="32457.945">17271 12876 15651 0 0,'0'0'1754'0'0,"0"0"-172"0"0,0 0-542 0 0,0 0-463 0 0,0 0-337 0 0,0 0-228 0 0,0 0-82 0 0,0 0 31 0 0,0 0 107 0 0,0 0 71 0 0,0 0 34 0 0,0 0 13 0 0,0 0-14 0 0,31 3-7 0 0,100 12-18 0 0,53 45 136 0 0,-132-35-237 0 0,231 121-46 0 0,-281-145-2 0 0,-1 0-1 0 0,1 1 1 0 0,0-1-1 0 0,-1 0 1 0 0,1 1-1 0 0,-1-1 1 0 0,0 1 0 0 0,1-1-1 0 0,-1 1 1 0 0,0 0-1 0 0,0-1 1 0 0,0 1-1 0 0,0 0 1 0 0,0 0 0 0 0,0 0-1 0 0,-1 0 1 0 0,1 0-1 0 0,-1 0 1 0 0,1 0-1 0 0,-1 0 1 0 0,0 0 0 0 0,0 0-1 0 0,0 0 1 0 0,0 0-1 0 0,0 0 1 0 0,0 0-1 0 0,0 0 1 0 0,-1 0-1 0 0,1 0 1 0 0,-1 0 0 0 0,1 0-1 0 0,-1 0 1 0 0,0 0-1 0 0,0-1 1 0 0,0 1-1 0 0,0 0 1 0 0,0 0 0 0 0,0-1-1 0 0,0 1 1 0 0,-1-1-1 0 0,1 1 1 0 0,-1-1-1 0 0,1 1 1 0 0,-1-1 0 0 0,1 0-1 0 0,-2 1 3 0 0,-86 57 710 0 0,80-54-701 0 0,-390 165 132 0 0,354-141-2412 0 0,27 2-7343 0 0,16-23-727 0 0</inkml:trace>
  <inkml:trace contextRef="#ctx0" brushRef="#br0" timeOffset="34013.112">18663 13203 6625 0 0,'0'0'973'0'0,"0"0"-287"0"0,0 0-240 0 0,0 0-25 0 0,0 0 101 0 0,0 0 81 0 0,0 0 45 0 0,0 0 96 0 0,0 0-9 0 0,0 0-53 0 0,0 0-80 0 0,0 0-93 0 0,0 0-21 0 0,2-7-33 0 0,115-220 2320 0 0,-98 190-2317 0 0,1 0-1 0 0,2 1 0 0 0,2 1 0 0 0,2 1 0 0 0,23-24-457 0 0,-48 56-39 0 0,0 0-1 0 0,0 0 1 0 0,1 0-1 0 0,-1 0 1 0 0,0 0-1 0 0,1 0 1 0 0,-1 1-1 0 0,1-1 1 0 0,-1 1-1 0 0,1-1 0 0 0,0 1 1 0 0,0-1-1 0 0,0 1 1 0 0,-1 0-1 0 0,1 0 1 0 0,0 0-1 0 0,1 0 1 0 0,-1 0-1 0 0,0 1 1 0 0,0-1-1 0 0,0 1 1 0 0,0-1-1 0 0,1 1 1 0 0,-1 0-1 0 0,0 0 0 0 0,0 0 1 0 0,1 0-1 0 0,-1 0 1 0 0,0 0-1 0 0,0 1 1 0 0,0-1-1 0 0,1 1 1 0 0,-1-1-1 0 0,0 1 1 0 0,0 0-1 0 0,0 0 1 0 0,0 0-1 0 0,0 0 0 0 0,0 0 1 0 0,0 0-1 0 0,0 1 1 0 0,-1-1-1 0 0,1 1 1 0 0,0-1-1 0 0,-1 1 40 0 0,71 426 442 0 0,-72-423-349 0 0,1 1 0 0 0,0 0 1 0 0,0-1-1 0 0,0 1 0 0 0,1-1 1 0 0,0 1-1 0 0,0-1 0 0 0,0 0 1 0 0,1 1-1 0 0,-1-1 0 0 0,1-1 1 0 0,0 1-1 0 0,1 0 0 0 0,-1-1 1 0 0,1 1-1 0 0,0-1 0 0 0,0 0 1 0 0,1 0-1 0 0,-1-1 0 0 0,1 0 0 0 0,-1 1 1 0 0,1-1-1 0 0,0-1 0 0 0,0 1 1 0 0,1-1-1 0 0,-1 0 0 0 0,0 0 1 0 0,1 0-1 0 0,-1-1 0 0 0,1 0 1 0 0,0 0-1 0 0,-1 0 0 0 0,1-1 1 0 0,0 0-1 0 0,0 0 0 0 0,-1 0 1 0 0,1-1-1 0 0,0 0 0 0 0,-1 0 1 0 0,1 0-1 0 0,-1-1 0 0 0,1 1 1 0 0,-1-1-1 0 0,0-1 0 0 0,0 1 1 0 0,3-3-94 0 0,10-13 127 0 0,-2 0 0 0 0,0-2 0 0 0,-1 0 0 0 0,-1 0 0 0 0,-1-1 0 0 0,-1-1 0 0 0,0-1 0 0 0,-2 1 0 0 0,-1-1 0 0 0,-1-1 0 0 0,0 0 0 0 0,-2 0 0 0 0,-1-1 0 0 0,-1 1 0 0 0,-1-1 0 0 0,-2 0 0 0 0,0 0 0 0 0,-1 0 0 0 0,-3-20-127 0 0,3 45-110 0 0,0 0-109 0 0,0 0-132 0 0,0 0-157 0 0,7 32-1990 0 0,6 5 1067 0 0,9 19-2874 0 0,-6-20-2423 0 0,-10-22-1659 0 0</inkml:trace>
  <inkml:trace contextRef="#ctx0" brushRef="#br0" timeOffset="34532.865">18709 14043 12443 0 0,'0'0'1819'0'0,"0"0"-235"0"0,0 0-326 0 0,0 0-355 0 0,0 0-210 0 0,0 0-145 0 0,0 0-106 0 0,0 0-29 0 0,0 0 14 0 0,0 0 9 0 0,0 0-60 0 0,0 0-48 0 0,4-30-43 0 0,17-93-49 0 0,11 47 175 0 0,-20 64-383 0 0,-2 1-46 0 0,1 0 0 0 0,0 1 1 0 0,1 1-1 0 0,0 0 0 0 0,0 1 0 0 0,1 0 0 0 0,0 1 0 0 0,1 0 0 0 0,-1 1 0 0 0,1 0 0 0 0,1 2 1 0 0,-1-1-1 0 0,1 2 0 0 0,-1 0 0 0 0,1 0 0 0 0,0 2 0 0 0,0 0 0 0 0,0 0 0 0 0,0 2 1 0 0,0 0-1 0 0,0 0 0 0 0,5 2 18 0 0,-11 2 4 0 0,0 0-1 0 0,0 0 1 0 0,0 1 0 0 0,0 1 0 0 0,-1-1-1 0 0,0 1 1 0 0,-1 0 0 0 0,1 1 0 0 0,-1 0-1 0 0,-1 0 1 0 0,1 1 0 0 0,-1-1 0 0 0,-1 1 0 0 0,0 1-1 0 0,0-1 1 0 0,-1 1 0 0 0,0-1 0 0 0,-1 1-1 0 0,0 1 1 0 0,0-1 0 0 0,-1 0 0 0 0,0 1 0 0 0,-1 1-4 0 0,38 94 247 0 0,-38-104-180 0 0,-1 0-1 0 0,1 1 1 0 0,0-1-1 0 0,1 0 0 0 0,-1 0 1 0 0,0 1-1 0 0,0-1 1 0 0,1 0-1 0 0,0-1 0 0 0,-1 1 1 0 0,1 0-1 0 0,0 0 0 0 0,0-1 1 0 0,0 1-1 0 0,0-1 1 0 0,0 1-1 0 0,0-1 0 0 0,0 0 1 0 0,0 0-1 0 0,1 0 0 0 0,-1 0 1 0 0,0 0-1 0 0,1 0 1 0 0,-1-1-1 0 0,1 1 0 0 0,-1-1 1 0 0,1 0-1 0 0,-1 0 0 0 0,1 0 1 0 0,-1 0-1 0 0,1 0 1 0 0,-1 0-1 0 0,0-1 0 0 0,1 1 1 0 0,-1-1-1 0 0,1 1 1 0 0,-1-1-1 0 0,0 0 0 0 0,1 0 1 0 0,-1 0-1 0 0,0-1 0 0 0,0 1 1 0 0,0 0-1 0 0,0-1 1 0 0,0 1-1 0 0,0-1 0 0 0,0 0 1 0 0,-1 0-1 0 0,1 0 0 0 0,0 1 1 0 0,-1-2-1 0 0,0 1 1 0 0,1-1-67 0 0,18-19 85 0 0,0-2 1 0 0,-2 0 0 0 0,-1-1 0 0 0,-2-1-1 0 0,0 0 1 0 0,-1-1 0 0 0,-2-1 0 0 0,7-20-86 0 0,41-83-2035 0 0,-28 92-1013 0 0,-6 19-4559 0 0,-18 13-2166 0 0</inkml:trace>
  <inkml:trace contextRef="#ctx0" brushRef="#br0" timeOffset="35550.328">20493 12335 5993 0 0,'0'0'1802'0'0,"0"0"-184"0"0,0 0-174 0 0,0 0-98 0 0,0 0-22 0 0,0 0-44 0 0,0 0-137 0 0,0 0-133 0 0,0 0-129 0 0,0 0-151 0 0,0 0-157 0 0,0 0-161 0 0,0 0-141 0 0,-9-7-120 0 0,-28-23-139 0 0,80 25-234 0 0,33 9 379 0 0,1 4 0 0 0,-1 3-1 0 0,-1 3 1 0 0,71 24-157 0 0,-143-38-29 0 0,0 0 0 0 0,0 0 0 0 0,0 0 0 0 0,0 1 0 0 0,0-1 0 0 0,0 1 0 0 0,0 0 0 0 0,0 0 0 0 0,0 0 0 0 0,-1 0 0 0 0,1 1 0 0 0,0-1 0 0 0,-1 1-1 0 0,1-1 1 0 0,-1 1 0 0 0,1 0 0 0 0,-1 0 0 0 0,0 0 0 0 0,0 0 0 0 0,0 1 0 0 0,0-1 0 0 0,0 1 0 0 0,0-1 0 0 0,-1 1 0 0 0,1-1 0 0 0,-1 1 0 0 0,0 0 0 0 0,1 0 0 0 0,-1 0 0 0 0,-1 0 0 0 0,1 0 0 0 0,0 0 0 0 0,-1 0 0 0 0,1 0 0 0 0,-1 0 0 0 0,0 0 0 0 0,0 0 0 0 0,0 0-1 0 0,-1 0 1 0 0,1 0 0 0 0,-1 0 0 0 0,0 0 0 0 0,1 0 0 0 0,-1 0 0 0 0,-1 0 0 0 0,1 0 0 0 0,0-1 0 0 0,-1 1 0 0 0,0 1 29 0 0,-20 18 89 0 0,-1-1 0 0 0,0 0 0 0 0,-2-2 0 0 0,-1-1 0 0 0,0-1 1 0 0,-1-1-1 0 0,-1-1 0 0 0,-26 10-89 0 0,18-8 83 0 0,1 10-73 0 0,35-27-134 0 0,86 25 557 0 0,-44-18-428 0 0,-1 2 1 0 0,-1 2-1 0 0,0 2 0 0 0,0 2 1 0 0,-1 1-1 0 0,-1 2 0 0 0,-1 1 1 0 0,0 2-1 0 0,-2 2 0 0 0,-1 1 1 0 0,0 2-1 0 0,-2 1 0 0 0,-1 2 1 0 0,17 20-6 0 0,-40-38 5 0 0,0 1 1 0 0,-1 0 0 0 0,0 1 0 0 0,-1 0 0 0 0,0 0-1 0 0,-1 0 1 0 0,0 1 0 0 0,-1-1 0 0 0,-1 1-1 0 0,0 0 1 0 0,-1 0 0 0 0,-1 0 0 0 0,0 1 0 0 0,-1-1-1 0 0,0 0 1 0 0,-1 0 0 0 0,-1 0 0 0 0,0 0-1 0 0,-1 0 1 0 0,0 0 0 0 0,-1 0 0 0 0,-1-1 0 0 0,0 0-1 0 0,-1 0 1 0 0,0 0 0 0 0,-1 0 0 0 0,0-1-1 0 0,-1 0 1 0 0,-1-1 0 0 0,0 0 0 0 0,0 0 0 0 0,-1-1-1 0 0,0 0 1 0 0,-1-1 0 0 0,0 0 0 0 0,-1 0-6 0 0,-20 11 171 0 0,-1-2 0 0 0,0 0 0 0 0,-1-3 0 0 0,-1-1-1 0 0,0-1 1 0 0,-1-2 0 0 0,0-1 0 0 0,-1-3 0 0 0,0 0 0 0 0,0-3 0 0 0,-1-1 0 0 0,1-1 0 0 0,-1-2 0 0 0,1-2 0 0 0,0-2 0 0 0,-3-1-171 0 0,20 3 85 0 0,-1-1 0 0 0,0 0 0 0 0,1-2 0 0 0,-1-1 0 0 0,1 0 0 0 0,1-1 0 0 0,-1-1 0 0 0,1-1 1 0 0,1-1-1 0 0,-1-1 0 0 0,2 0 0 0 0,0-1 0 0 0,0-1 0 0 0,0-1-85 0 0,16 14-71 0 0,0-1 0 0 0,0 1 1 0 0,0-1-1 0 0,1 0 0 0 0,-1 1 0 0 0,0-1 1 0 0,0 0-1 0 0,0 0 0 0 0,0 0 0 0 0,1 0 1 0 0,-1 1-1 0 0,0-1 0 0 0,1 0 0 0 0,-1 0 1 0 0,1 0-1 0 0,-1 0 0 0 0,1-1 0 0 0,-1 1 0 0 0,1 0 1 0 0,0 0-1 0 0,0 0 0 0 0,-1 0 0 0 0,1 0 1 0 0,0 0-1 0 0,0 0 0 0 0,0-1 0 0 0,0 1 1 0 0,0 0-1 0 0,1 0 0 0 0,-1 0 0 0 0,0 0 1 0 0,0 0-1 0 0,1 0 0 0 0,-1-1 0 0 0,1 1 1 0 0,-1 0-1 0 0,1 0 0 0 0,-1 0 0 0 0,1 0 1 0 0,0 1-1 0 0,-1-1 0 0 0,1 0 0 0 0,0 0 1 0 0,0 0-1 0 0,0 0 0 0 0,-1 1 0 0 0,1-1 1 0 0,0 0-1 0 0,0 1 0 0 0,0-1 0 0 0,0 1 1 0 0,0-1-1 0 0,0 1 0 0 0,1-1 0 0 0,-1 1 1 0 0,0 0-1 0 0,0 0 0 0 0,0-1 0 0 0,0 1 1 0 0,0 0-1 0 0,1 0 71 0 0,82-2-9378 0 0,-71 3 7092 0 0,7 1-6030 0 0</inkml:trace>
  <inkml:trace contextRef="#ctx0" brushRef="#br0" timeOffset="36152.849">21653 13013 5057 0 0,'0'0'2458'0'0,"0"0"-270"0"0,0 0-306 0 0,0 0-272 0 0,0 0-177 0 0,0 0-183 0 0,0 0-211 0 0,0 0-194 0 0,0 0-184 0 0,0 0-135 0 0,0 0-91 0 0,0 0-76 0 0,0 0-83 0 0,-6-6-95 0 0,-17-20-77 0 0,18 20-70 0 0,490 17 1809 0 0,-452-11-1911 0 0,-34 0-211 0 0,1 0-30 0 0,0 0-95 0 0,0 0-169 0 0,1-1-586 0 0,2-2-12061 0 0,-1 3 7051 0 0</inkml:trace>
  <inkml:trace contextRef="#ctx0" brushRef="#br0" timeOffset="37044.816">22710 12426 2465 0 0,'0'0'2859'0'0,"0"0"-953"0"0,0 0-270 0 0,0 0-72 0 0,0 0-50 0 0,0 0-108 0 0,0 0-157 0 0,0 0-135 0 0,0 0-150 0 0,0 0-145 0 0,0 0-163 0 0,0 0-161 0 0,0 0-151 0 0,-5-5-203 0 0,-14-18-196 0 0,14 17-178 0 0,120 19 756 0 0,196-14-327 0 0,-310 3-223 0 0,-1 0 1 0 0,0 0-1 0 0,1 1 0 0 0,-1-1 1 0 0,0 0-1 0 0,0 0 0 0 0,0 1 1 0 0,0-1-1 0 0,-1 0 1 0 0,1 0-1 0 0,-1 1 0 0 0,1-1 1 0 0,-1 0-1 0 0,0 0 0 0 0,0 0 1 0 0,0 0-1 0 0,0 0 1 0 0,0 0-1 0 0,0 0 0 0 0,-1 0 1 0 0,1-1-1 0 0,0 1 0 0 0,-1 0 1 0 0,0-1-1 0 0,1 1 1 0 0,-1-1-1 0 0,0 1 0 0 0,0-1 1 0 0,0 0-1 0 0,0 0 0 0 0,0 0 1 0 0,0 0-1 0 0,0 0 1 0 0,0 0-1 0 0,0-1 0 0 0,-1 1 27 0 0,2 0-29 0 0,-287 175 465 0 0,286-174-435 0 0,0-1 0 0 0,0 0 0 0 0,0 1 0 0 0,0-1 0 0 0,0 1-1 0 0,0-1 1 0 0,1 1 0 0 0,-1 0 0 0 0,1 0 0 0 0,-1 0 0 0 0,1 0 0 0 0,0 0 0 0 0,0 0 0 0 0,0 0 0 0 0,0 0 0 0 0,0 0 0 0 0,0 0 0 0 0,0 1 0 0 0,1-1 0 0 0,-1 0 0 0 0,1 1 0 0 0,0-1 0 0 0,-1 1 0 0 0,1-1 0 0 0,0 0 0 0 0,1 1 0 0 0,-1-1 0 0 0,0 0 0 0 0,1 1-1 0 0,-1-1 1 0 0,1 0 0 0 0,0 1 0 0 0,0-1 0 0 0,-1 0 0 0 0,2 0 0 0 0,-1 0 0 0 0,0 0 0 0 0,0 0 0 0 0,1 0 0 0 0,-1 0 0 0 0,1 0 0 0 0,-1 0 0 0 0,1-1 0 0 0,0 1 0 0 0,0-1 0 0 0,0 1 0 0 0,0-1 0 0 0,0 0 0 0 0,0 1 0 0 0,0-1 0 0 0,0 0 0 0 0,0-1 0 0 0,1 1 0 0 0,-1 0-1 0 0,0-1 1 0 0,1 1 0 0 0,1 0-1 0 0,310 111 526 0 0,-197-78-514 0 0,-68-19-5 0 0,-24-9-31 0 0,0 0 0 0 0,-1 2 0 0 0,0 1 1 0 0,-1 0-1 0 0,1 2 0 0 0,-2 1 0 0 0,0 0 1 0 0,0 2-1 0 0,-2 1 0 0 0,16 13 24 0 0,-32-23-11 0 0,1 0 0 0 0,-2 0-1 0 0,1 0 1 0 0,0 1 0 0 0,-1 0 0 0 0,0-1-1 0 0,-1 1 1 0 0,1 0 0 0 0,-1 1 0 0 0,0-1-1 0 0,-1 0 1 0 0,1 0 0 0 0,-1 1 0 0 0,0-1 0 0 0,-1 1-1 0 0,0-1 1 0 0,0 1 0 0 0,0-1 0 0 0,-1 1-1 0 0,0-1 1 0 0,0 1 0 0 0,0-1 0 0 0,-1 0-1 0 0,0 1 1 0 0,0-1 0 0 0,-1 0 0 0 0,0 0-1 0 0,0-1 1 0 0,0 1 0 0 0,-1-1 0 0 0,0 1 11 0 0,-7 10 76 0 0,0-1 0 0 0,-2 0 0 0 0,1-1 0 0 0,-2 0 0 0 0,0-1 0 0 0,0-1 0 0 0,-2 0 0 0 0,1-1 0 0 0,-1-1 0 0 0,-1 0-76 0 0,-32 13 294 0 0,-1-3 0 0 0,0-2 0 0 0,-1-3 0 0 0,-1-1 0 0 0,0-3 0 0 0,-1-2 0 0 0,0-2 0 0 0,-1-3 0 0 0,1-2 0 0 0,-39-4-294 0 0,83 3 65 0 0,0-1 0 0 0,-1 0 0 0 0,1 0 1 0 0,0-1-1 0 0,-1 0 0 0 0,1-1 0 0 0,0 0 1 0 0,0 0-1 0 0,0-1 0 0 0,0 0 1 0 0,0-1-1 0 0,1 0 0 0 0,-1 0 0 0 0,1-1 1 0 0,0 0-1 0 0,1 0 0 0 0,-1-1 1 0 0,1 0-1 0 0,0 0 0 0 0,-1-3-65 0 0,7 8-90 0 0,0 0 0 0 0,0 0 0 0 0,1 0 0 0 0,-1 0 0 0 0,1 0 1 0 0,-1 0-1 0 0,1 0 0 0 0,0 0 0 0 0,-1 0 0 0 0,1-1 0 0 0,0 1 0 0 0,0 0 0 0 0,-1 0 0 0 0,1 0 0 0 0,0-1 0 0 0,0 1 0 0 0,1 0 0 0 0,-1 0 1 0 0,0 0-1 0 0,0-1 0 0 0,1 1 0 0 0,-1 0 0 0 0,0 0 0 0 0,1 0 0 0 0,-1 0 0 0 0,1 0 0 0 0,-1 0 0 0 0,1 0 0 0 0,0 0 0 0 0,0 0 0 0 0,-1 0 0 0 0,1 0 1 0 0,0 0-1 0 0,0 0 0 0 0,0 0 0 0 0,0 1 0 0 0,0-1 0 0 0,0 0 0 0 0,0 1 0 0 0,0-1 0 0 0,0 1 0 0 0,0-1 0 0 0,0 1 0 0 0,0-1 0 0 0,1 1 0 0 0,-1 0 1 0 0,0 0-1 0 0,0 0 0 0 0,0-1 0 0 0,1 1 90 0 0,68-5-8118 0 0,-61 6 5937 0 0,8-1-5461 0 0</inkml:trace>
  <inkml:trace contextRef="#ctx0" brushRef="#br0" timeOffset="37490.819">23875 13297 10370 0 0,'0'0'2936'0'0,"0"0"-528"0"0,0 0-610 0 0,0 0-517 0 0,0 0-443 0 0,0 0-373 0 0,0 0-311 0 0,0 0-236 0 0,0 0-87 0 0,0 0 12 0 0,0 0 77 0 0,0 0 108 0 0,0 0 58 0 0,-5 11 9 0 0,2-5-77 0 0,-2 1 10 0 0,1 0 1 0 0,1 0 0 0 0,0 0 0 0 0,0 0 0 0 0,0 1-1 0 0,1-1 1 0 0,0 1 0 0 0,0 0 0 0 0,1-1-1 0 0,0 1 1 0 0,0 0 0 0 0,1 0 0 0 0,0 0 0 0 0,0 0-1 0 0,2 6-28 0 0,30-13 1098 0 0,-12-21-7822 0 0,-17 17 1507 0 0,1-1-4360 0 0</inkml:trace>
  <inkml:trace contextRef="#ctx0" brushRef="#br0" timeOffset="38034.839">24281 12472 13363 0 0,'0'0'2575'0'0,"0"0"-1681"0"0,0 0-501 0 0,0 0-214 0 0,0 0-347 0 0,0 0-330 0 0,0 0-202 0 0,0 0 87 0 0,0 0 282 0 0,0 0 299 0 0,0 0 231 0 0,0 0 78 0 0,0 0 6 0 0,0 18 2 0 0,-1 20-142 0 0,0 19 189 0 0,1 1 0 0 0,3-1 0 0 0,3 0 0 0 0,9 38-332 0 0,-10-75-643 0 0,-5-20 780 0 0,1-1 1 0 0,-1 1 0 0 0,0 0-1 0 0,1-1 1 0 0,-1 1 0 0 0,1 0-1 0 0,-1 0 1 0 0,0-1 0 0 0,1 1-1 0 0,-1 0 1 0 0,1 0 0 0 0,-1 0-1 0 0,1 0 1 0 0,-1 0 0 0 0,1-1-1 0 0,-1 1 1 0 0,1 0 0 0 0,-1 0-1 0 0,1 0 1 0 0,-1 0 0 0 0,1 0-1 0 0,-1 1 1 0 0,1-1 0 0 0,-1 0-1 0 0,1 0 1 0 0,-1 0 0 0 0,0 0-1 0 0,1 0 1 0 0,-1 1 0 0 0,1-1-1 0 0,-1 0 1 0 0,1 0 0 0 0,-1 1-1 0 0,0-1 1 0 0,1 0 0 0 0,-1 1-1 0 0,1-1 1 0 0,-1 0 0 0 0,0 1-1 0 0,0-1 1 0 0,1 1 0 0 0,-1-1-1 0 0,0 0 1 0 0,0 1 0 0 0,1-1-1 0 0,-1 1-137 0 0,4-5-105 0 0,1 1 0 0 0,-1-1 1 0 0,1 1-1 0 0,0 0 0 0 0,0 1 0 0 0,0-1 0 0 0,1 1 0 0 0,-1 0 0 0 0,1 0 0 0 0,-1 1 0 0 0,1-1 0 0 0,-1 1 0 0 0,1 0 1 0 0,0 1-1 0 0,-1 0 0 0 0,1 0 0 0 0,0 0 0 0 0,0 0 0 0 0,-1 1 0 0 0,2 0 105 0 0,5-1-83 0 0,10 0-7 0 0,0 1 1 0 0,0 1-1 0 0,0 1 1 0 0,0 1-1 0 0,0 1 1 0 0,-1 1 0 0 0,0 1-1 0 0,0 0 1 0 0,-1 2-1 0 0,0 0 1 0 0,0 2 0 0 0,-1 0-1 0 0,0 1 1 0 0,-1 0-1 0 0,-1 2 1 0 0,0 0 0 0 0,-1 1-1 0 0,0 1 1 0 0,-1 0-1 0 0,-1 1 1 0 0,-1 1-1 0 0,0 0 1 0 0,8 16 89 0 0,-18-26 27 0 0,0-1-1 0 0,-1 1 1 0 0,0 0-1 0 0,0 0 1 0 0,-1 0-1 0 0,0 0 1 0 0,0 0-1 0 0,0 0 1 0 0,-1 0-1 0 0,-1 0 1 0 0,1 0-1 0 0,-1 0 1 0 0,-1 0-1 0 0,0 0 1 0 0,0-1-1 0 0,0 1 1 0 0,-1 0-1 0 0,0-1 1 0 0,0 0-1 0 0,-1 1 1 0 0,0-1-1 0 0,0-1 1 0 0,-1 1-1 0 0,0-1 1 0 0,0 1-1 0 0,0-2 1 0 0,-1 1-1 0 0,0 0 1 0 0,0-1 0 0 0,-1 0-1 0 0,1-1 1 0 0,-1 1-1 0 0,0-1 1 0 0,-3 1-27 0 0,-31 14 246 0 0,-2-1 0 0 0,0-2 1 0 0,-1-2-1 0 0,-1-2 0 0 0,0-2 0 0 0,-1-1 1 0 0,1-3-1 0 0,-1-2 0 0 0,-1-2 1 0 0,1-2-1 0 0,0-2 0 0 0,0-2 1 0 0,-7-3-247 0 0,-97-27 233 0 0,149 34-300 0 0,0 0-1 0 0,1-1 1 0 0,-1 1 0 0 0,0 0 0 0 0,0-1-1 0 0,1 1 1 0 0,-1-1 0 0 0,0 1-1 0 0,1 0 1 0 0,-1-1 0 0 0,0 0-1 0 0,1 1 1 0 0,-1-1 0 0 0,1 1 0 0 0,-1-1-1 0 0,1 0 1 0 0,-1 1 0 0 0,1-1-1 0 0,0 0 1 0 0,-1 1 0 0 0,1-1 0 0 0,0 0-1 0 0,-1 0 1 0 0,1 1 0 0 0,0-1-1 0 0,0 0 1 0 0,0 0 0 0 0,0 0-1 0 0,0 1 1 0 0,0-1 0 0 0,0 0 0 0 0,0 0-1 0 0,0 1 1 0 0,0-1 0 0 0,0 0-1 0 0,0 0 1 0 0,1 0 0 0 0,-1 1-1 0 0,0-1 1 0 0,1 0 0 0 0,-1 0 0 0 0,0 1-1 0 0,1-1 1 0 0,-1 0 0 0 0,1 1-1 0 0,-1-1 1 0 0,1 1 0 0 0,-1-1 0 0 0,1 0-1 0 0,0 0 68 0 0,35-19-10578 0 0,-21 14 1156 0 0</inkml:trace>
  <inkml:trace contextRef="#ctx0" brushRef="#br0" timeOffset="38390.976">24134 12306 15459 0 0,'0'0'1142'0'0,"0"0"63"0"0,0 0 30 0 0,0 0-129 0 0,0 0-186 0 0,0 0-160 0 0,0 0-134 0 0,0 0-62 0 0,0 0-36 0 0,0 0-57 0 0,0 0-42 0 0,23-32-45 0 0,75-97-45 0 0,-96 125-317 0 0,1 0-1 0 0,-1 1 1 0 0,1 0-1 0 0,0-1 1 0 0,0 1-1 0 0,0 0 0 0 0,1 1 1 0 0,-1-1-1 0 0,1 1 1 0 0,-1-1-1 0 0,1 1 1 0 0,0 0-1 0 0,0 0 1 0 0,0 1-1 0 0,0-1 1 0 0,0 1-1 0 0,0 0 1 0 0,0 0-1 0 0,1 0 1 0 0,-1 1-1 0 0,1-1-21 0 0,13-1 93 0 0,69-10-37 0 0,0 3 1 0 0,1 5-1 0 0,0 3 0 0 0,0 4 0 0 0,0 4 1 0 0,66 15-57 0 0,-139-20-89 0 0,-8-2-28 0 0,1 0 0 0 0,-1 1 0 0 0,1 0 1 0 0,-1 0-1 0 0,0 1 0 0 0,0 0 0 0 0,0 0 0 0 0,0 1 0 0 0,0 0 0 0 0,0 0 0 0 0,-1 0 0 0 0,1 1 1 0 0,-1 0-1 0 0,0 0 0 0 0,3 3 117 0 0,-9-4-335 0 0,1-1 0 0 0,-1 1 1 0 0,1 0-1 0 0,-1 0 0 0 0,0 0 0 0 0,0 0 1 0 0,0-1-1 0 0,-1 1 0 0 0,1 0 0 0 0,-1 0 1 0 0,1-1-1 0 0,-1 1 0 0 0,0 0 0 0 0,0-1 1 0 0,0 1-1 0 0,-1 0 0 0 0,1-1 0 0 0,0 0 1 0 0,-1 1-1 0 0,0-1 0 0 0,1 0 1 0 0,-1 0-1 0 0,0 0 0 0 0,0 0 0 0 0,0 0 1 0 0,-1 0-1 0 0,1 0 0 0 0,0-1 0 0 0,-1 1 335 0 0,-5 6-3322 0 0,-2 2-6496 0 0</inkml:trace>
  <inkml:trace contextRef="#ctx0" brushRef="#br0" timeOffset="39183.961">25353 13097 9186 0 0,'0'0'620'0'0,"0"0"-145"0"0,0 0-166 0 0,0 0-22 0 0,0 0 126 0 0,0 0 153 0 0,0 0 153 0 0,0 0 70 0 0,0 0-35 0 0,0 0-137 0 0,0 0-253 0 0,0 0-300 0 0,0 0-182 0 0,-11-10-2 0 0,-35-25 148 0 0,34 103 1593 0 0,12-43-1321 0 0,1-1 0 0 0,2 0 0 0 0,0 0-1 0 0,1 0 1 0 0,1 0 0 0 0,2-1 0 0 0,0 1 0 0 0,1-2 0 0 0,1 1-1 0 0,2-1 1 0 0,0 0-300 0 0,7-23 4463 0 0,10-39-4457 0 0,-22 30 278 0 0,76-159-517 0 0,-18 82-167 0 0,-53 136-1613 0 0,-4 51 2249 0 0,16 52 10 0 0,-22-150-207 0 0,0 1 1 0 0,0-1 0 0 0,0 0 0 0 0,0 0-1 0 0,1 0 1 0 0,-1 0 0 0 0,1 0-1 0 0,-1 0 1 0 0,1 0 0 0 0,0 0-1 0 0,0-1 1 0 0,0 1 0 0 0,0-1-1 0 0,0 1 1 0 0,0-1 0 0 0,0 0-1 0 0,0 0 1 0 0,1 0 0 0 0,-1 0-1 0 0,0 0 1 0 0,1-1 0 0 0,-1 1-1 0 0,0-1 1 0 0,1 1 0 0 0,-1-1 0 0 0,1 0-1 0 0,-1 0 1 0 0,1 0 0 0 0,-1 0-1 0 0,1 0 1 0 0,-1-1 0 0 0,1 1-1 0 0,-1-1 1 0 0,0 1 0 0 0,1-1-1 0 0,-1 0 1 0 0,0 0 0 0 0,1 0-1 0 0,-1 0 1 0 0,0-1 0 0 0,0 1-1 0 0,0-1 1 0 0,0 1 0 0 0,0-1-1 0 0,-1 0 1 0 0,3-1-40 0 0,80-92 150 0 0,62-142-501 0 0,-137 296-6 0 0,-1 6 689 0 0,-8-53-282 0 0,0 0 0 0 0,0 0 0 0 0,1-1 0 0 0,1 1 0 0 0,0 0 0 0 0,1 0 0 0 0,0-1 0 0 0,1 1 0 0 0,0-1 0 0 0,1 0 0 0 0,0 0 0 0 0,0-1 0 0 0,1 1 0 0 0,1-1 0 0 0,0-1 0 0 0,0 1 0 0 0,1-1 1 0 0,0 0-1 0 0,1-1 0 0 0,0 0 0 0 0,1 1-50 0 0,153 64-2363 0 0,-121-57-2257 0 0,-19-8-5258 0 0</inkml:trace>
  <inkml:trace contextRef="#ctx0" brushRef="#br0" timeOffset="40452.009">18970 14944 2961 0 0,'0'0'1100'0'0,"0"0"-96"0"0,0 0-92 0 0,0 0-14 0 0,0 0 162 0 0,0 0 214 0 0,0 0 179 0 0,0 0 112 0 0,0 0-12 0 0,0 0-135 0 0,0 0-98 0 0,-8 0-101 0 0,-17-3-263 0 0,45-3 12 0 0,63-8 191 0 0,-82 14-1156 0 0,359-39 1596 0 0,305 9-1599 0 0,-315 19 157 0 0,-208 5-108 0 0,2062-57 968 0 0,170 14 709 0 0,-1970 14-1504 0 0,-405 35-221 0 0,1 0 0 0 0,0-1-1 0 0,0 1 1 0 0,0-1-1 0 0,0 1 1 0 0,0-1 0 0 0,0 1-1 0 0,0-1 1 0 0,0 1-1 0 0,0-1 1 0 0,0 1-1 0 0,0-1 1 0 0,0 1 0 0 0,1-1-1 0 0,-1 1 1 0 0,0-1-1 0 0,0 1 1 0 0,0-1-1 0 0,1 1 1 0 0,-1-1 0 0 0,0 1-1 0 0,0 0 1 0 0,1-1-1 0 0,-1 1 1 0 0,0 0-1 0 0,1-1 1 0 0,-1 1 0 0 0,1 0-1 0 0,-1-1 1 0 0,0 1-1 0 0,1 0 1 0 0,-1 0 0 0 0,1-1-1 0 0,-1 1 1 0 0,1 0-1 0 0,-1 0 1 0 0,1 0-1 0 0,-1 0 1 0 0,1-1 0 0 0,-1 1-1 0 0,-50-11-626 0 0,-261-3-3042 0 0,106 30-6767 0 0,162-10 67 0 0</inkml:trace>
  <inkml:trace contextRef="#ctx0" brushRef="#br0" timeOffset="41118.481">19806 15757 11658 0 0,'0'0'301'0'0,"0"0"-187"0"0,0 0-87 0 0,0 0-26 0 0,0 0 66 0 0,0 0 166 0 0,0 0 254 0 0,0 0 379 0 0,0 0 355 0 0,0 0 221 0 0,0 0 61 0 0,0 0-139 0 0,0 0-229 0 0,-13-3-253 0 0,-37-8-273 0 0,111-7 145 0 0,471-20 594 0 0,2700-96 116 0 0,-2055 83-1048 0 0,-970 41-1228 0 0,-684 43-4502 0 0,319-23 176 0 0,54-1-1694 0 0,50-3-964 0 0</inkml:trace>
  <inkml:trace contextRef="#ctx0" brushRef="#br0" timeOffset="41673.27">21352 15772 12723 0 0,'0'0'1361'0'0,"0"0"-191"0"0,0 0-359 0 0,0 0-303 0 0,0 0-207 0 0,0 0-213 0 0,0 0-261 0 0,0 0-171 0 0,0 0 1 0 0,0 0 152 0 0,0 0 242 0 0,0 0 218 0 0,-10 8 117 0 0,-467 424 2804 0 0,439-402-3040 0 0,10-9-89 0 0,0 1 0 0 0,1 2 0 0 0,1 0 1 0 0,1 2-1 0 0,1 1 0 0 0,-11 18-61 0 0,27-28-568 0 0,8-17-2027 0 0,-7-13-8633 0 0,5 9 5295 0 0</inkml:trace>
  <inkml:trace contextRef="#ctx0" brushRef="#br0" timeOffset="42018.749">20265 16260 10858 0 0,'0'0'1722'0'0,"0"0"-459"0"0,0 0-772 0 0,0 0-673 0 0,0 0-342 0 0,0 0 13 0 0,0 0 211 0 0,0 0 339 0 0,0 0 294 0 0,0 0 134 0 0,0 0 44 0 0,0 0 22 0 0,0 0 6 0 0,-17 28-19 0 0,-79 138 419 0 0,-30 35 1224 0 0,125-169-753 0 0,49-36 712 0 0,-32 2-2061 0 0,591-99 1733 0 0,-565 99-1989 0 0,-41 2-102 0 0,-1 0-182 0 0,-20 10-1854 0 0,-14 10-864 0 0,11-7-2318 0 0,8-5-4204 0 0</inkml:trace>
  <inkml:trace contextRef="#ctx0" brushRef="#br0" timeOffset="43122.608">11712 16378 1552 0 0,'0'0'1139'0'0,"0"0"29"0"0,0 0 81 0 0,0 0 50 0 0,0 0 70 0 0,0 0-78 0 0,0 0-193 0 0,0 0-303 0 0,0 0-338 0 0,0 0-273 0 0,0 0-116 0 0,0 0 14 0 0,0 0 106 0 0,-34 5 124 0 0,-103 20 61 0 0,133-25-346 0 0,0 1 1 0 0,0 0-1 0 0,1 1 0 0 0,-1-1 1 0 0,1 1-1 0 0,-1-1 0 0 0,1 1 1 0 0,-1 0-1 0 0,1 0 0 0 0,0 1 1 0 0,0-1-1 0 0,0 1 0 0 0,1-1 1 0 0,-1 1-1 0 0,0 0 0 0 0,1 0 0 0 0,0 0 1 0 0,0 0-1 0 0,0 1 0 0 0,0-1 1 0 0,0 1-1 0 0,0-1 0 0 0,1 1 1 0 0,0 0-28 0 0,-6 10 131 0 0,-218 487 2089 0 0,191-434-1249 0 0,33-66-107 0 0,1-1 355 0 0,6-43-895 0 0,1 0-1 0 0,2 1 0 0 0,1 0 0 0 0,3 1 0 0 0,1 0 0 0 0,3 1 1 0 0,1 0-1 0 0,1 2 0 0 0,2 0 0 0 0,24-30-323 0 0,-3-6 144 0 0,-32 55-177 0 0,-6 10-24 0 0,0 0 0 0 0,1 0 0 0 0,0 1 0 0 0,0 0 0 0 0,1 0-1 0 0,-1 0 1 0 0,2 0 0 0 0,-1 1 0 0 0,1 0 0 0 0,0 1 0 0 0,1-1 0 0 0,0 1 0 0 0,1-1 57 0 0,-3 8-74 0 0,-1 0 1 0 0,1 0-1 0 0,-1 1 1 0 0,1-1 0 0 0,-1 1-1 0 0,0 0 1 0 0,0 0-1 0 0,0 1 1 0 0,0 0-1 0 0,-1-1 1 0 0,1 2-1 0 0,-1-1 1 0 0,1 0-1 0 0,-1 1 1 0 0,0 0-1 0 0,0 0 1 0 0,-1 0-1 0 0,1 1 1 0 0,-1-1-1 0 0,0 1 1 0 0,0 0-1 0 0,-1-1 1 0 0,1 1 0 0 0,-1 1-1 0 0,0-1 1 0 0,0 0-1 0 0,-1 0 1 0 0,0 1-1 0 0,1 1 74 0 0,4 6-82 0 0,183 434 77 0 0,-124-328 80 0 0,-104-115 1618 0 0,-725-13-582 0 0,764 9-1531 0 0,47 2-2643 0 0,-11 4 1170 0 0,24 3-5201 0 0,-37-7-2383 0 0</inkml:trace>
  <inkml:trace contextRef="#ctx0" brushRef="#br0" timeOffset="43788.419">12832 16315 0 0 0,'0'0'384'0'0,"0"0"170"0"0,0 0-16 0 0,0 0 121 0 0,0 0 171 0 0,0 0 150 0 0,0 0 215 0 0,0 0 194 0 0,0 0 104 0 0,0 0 11 0 0,0 0-110 0 0,0 0-213 0 0,0 0-301 0 0,6 0-331 0 0,21-3-381 0 0,-20 32-527 0 0,0 142 2150 0 0,-2-114-1504 0 0,-2 0 0 0 0,-3 0 0 0 0,-3 0 0 0 0,-2 0 0 0 0,-4 15-287 0 0,7-69 108 0 0,1 0 1 0 0,-1 0-1 0 0,1 0 1 0 0,-1 0-1 0 0,0 0 1 0 0,0 0-1 0 0,0 0 1 0 0,-1-1-1 0 0,1 1 1 0 0,-1-1-1 0 0,1 0 1 0 0,-1 0-1 0 0,0 0 1 0 0,0 0-1 0 0,0 0 1 0 0,0 0-1 0 0,0-1 1 0 0,0 1-1 0 0,0-1 0 0 0,0 0 1 0 0,-1 0-1 0 0,1 0 1 0 0,0 0-1 0 0,-1-1 1 0 0,1 0-1 0 0,-1 1 1 0 0,1-1-1 0 0,-1 0 1 0 0,1-1-1 0 0,-1 1 1 0 0,1-1-1 0 0,0 1 1 0 0,-4-2-109 0 0,-6 2-90 0 0,28 9-742 0 0,18-9 1082 0 0,0-2 0 0 0,-1-1 0 0 0,1-1 1 0 0,-1-2-1 0 0,0-1 0 0 0,23-10-250 0 0,29-4 212 0 0,2 0 479 0 0,-85 21-548 0 0,-1 0-27 0 0,0 0-73 0 0,0 0-83 0 0,-35 19-957 0 0,2-3 747 0 0,-9 5-1174 0 0,20-3-3292 0 0,18-9-2778 0 0,4-5 486 0 0</inkml:trace>
  <inkml:trace contextRef="#ctx0" brushRef="#br0" timeOffset="44192.221">14690 16319 15267 0 0,'0'0'1291'0'0,"0"0"-267"0"0,0 0-415 0 0,0 0-220 0 0,0 0-112 0 0,0 0-119 0 0,0 0-165 0 0,0 0-176 0 0,0 0-162 0 0,0 0 6 0 0,0 0 135 0 0,0 0 181 0 0,0 0 189 0 0,5 12 49 0 0,5 30-59 0 0,-1 0 1 0 0,-2 1 0 0 0,-2 0-1 0 0,-2 0 1 0 0,-2 28-157 0 0,9 97 318 0 0,-2-142 376 0 0,-3-44-2099 0 0,-7-23-9881 0 0,0 31 3887 0 0</inkml:trace>
  <inkml:trace contextRef="#ctx0" brushRef="#br0" timeOffset="44572.626">14365 16308 13243 0 0,'0'0'2243'0'0,"0"0"-423"0"0,0 0-597 0 0,0 0-432 0 0,0 0-315 0 0,0 0-233 0 0,0 0-134 0 0,0 0-55 0 0,0 0-16 0 0,0 0 24 0 0,0 0 43 0 0,0 0 18 0 0,0 0-13 0 0,27 1-24 0 0,88 7-32 0 0,-82-4-32 0 0,0 2 0 0 0,-1 1-1 0 0,1 1 1 0 0,-1 2-1 0 0,-1 2 1 0 0,0 0-1 0 0,16 10-21 0 0,-20-10 3 0 0,-6-2-39 0 0,-1 0 0 0 0,0 1 1 0 0,0 1-1 0 0,-1 1 0 0 0,0 1 0 0 0,-2 0 0 0 0,17 17 36 0 0,-29-26-12 0 0,-1 0 0 0 0,1 0-1 0 0,-1 0 1 0 0,0 0-1 0 0,0 1 1 0 0,-1 0-1 0 0,0 0 1 0 0,0 0-1 0 0,0 0 1 0 0,-1 0 0 0 0,1 1-1 0 0,-2-1 1 0 0,1 1-1 0 0,-1 0 1 0 0,0-1-1 0 0,0 1 1 0 0,-1 0-1 0 0,0-1 1 0 0,0 1 0 0 0,0 0-1 0 0,-1 0 1 0 0,0-1-1 0 0,-1 1 1 0 0,1 0-1 0 0,-1-1 1 0 0,0 0-1 0 0,-1 1 1 0 0,-2 3 12 0 0,-7 11 68 0 0,0-1-1 0 0,-2 0 1 0 0,0-2 0 0 0,-1 1 0 0 0,-1-2-1 0 0,0 0 1 0 0,-2-1 0 0 0,0 0 0 0 0,0-2-1 0 0,-2 0 1 0 0,0-1 0 0 0,0-1 0 0 0,-1-1-1 0 0,0-1 1 0 0,-1-1 0 0 0,0-1-1 0 0,-4 1-67 0 0,-20 4 262 0 0,1-2 0 0 0,-2-1 0 0 0,1-3 0 0 0,-1-2 0 0 0,-1-1-1 0 0,1-3 1 0 0,0-2 0 0 0,-7-3-262 0 0,55 4-3 0 0,0-1 0 0 0,0 1 1 0 0,1-1-1 0 0,-1 0 0 0 0,0 1 0 0 0,0-1 1 0 0,0 0-1 0 0,0 0 0 0 0,0 0 0 0 0,0 0 0 0 0,0 0 1 0 0,0 0-1 0 0,0 0 0 0 0,-1 0 0 0 0,1 0 1 0 0,0 0-1 0 0,-1 0 0 0 0,1-1 0 0 0,-1 1 0 0 0,1 0 1 0 0,-1 0-1 0 0,1-1 0 0 0,-1 1 0 0 0,0 0 1 0 0,0-1-1 0 0,1 1 0 0 0,-1 0 0 0 0,0-1 0 0 0,0 1 1 0 0,-1 0-1 0 0,1-1 0 0 0,0 1 0 0 0,0 0 0 0 0,-1-1 1 0 0,1 1-1 0 0,0 0 0 0 0,-1-1 0 0 0,0 1 1 0 0,1 0-1 0 0,-1 0 0 0 0,0 0 0 0 0,1 0 0 0 0,-1 0 1 0 0,0 0-1 0 0,0 0 0 0 0,0 0 0 0 0,0 0 1 0 0,0 0-1 0 0,0 0 0 0 0,0 0 0 0 0,0 0 0 0 0,0 1 1 0 0,-1-1-1 0 0,1 1 0 0 0,0-1 0 0 0,0 1 1 0 0,-1-1-1 0 0,1 1 0 0 0,0 0 0 0 0,-1-1 0 0 0,1 1 1 0 0,0 0-1 0 0,-1 0 0 0 0,1 0 0 0 0,0 0 0 0 0,-1 0 1 0 0,1 0-1 0 0,0 1 0 0 0,-1-1 0 0 0,0 0 3 0 0,135-49-4704 0 0,-39 30-1495 0 0,-49 10 979 0 0,-15 3-2043 0 0</inkml:trace>
  <inkml:trace contextRef="#ctx0" brushRef="#br0" timeOffset="44836.042">15494 16351 15427 0 0,'0'0'3981'0'0,"0"0"-2279"0"0,0 0-855 0 0,0 0-423 0 0,0 0-310 0 0,0 0-235 0 0,0 0-199 0 0,0 0-44 0 0,0 0 105 0 0,0 0 161 0 0,0 0 176 0 0,0 0 129 0 0,3 10 46 0 0,114 414 1289 0 0,-104-401-1425 0 0,-1-1-2377 0 0,-8-6-6663 0 0,-4-12-1624 0 0</inkml:trace>
  <inkml:trace contextRef="#ctx0" brushRef="#br0" timeOffset="45674.729">17082 16631 7794 0 0,'0'0'2494'0'0,"0"0"-343"0"0,0 0-576 0 0,0 0-500 0 0,0 0-331 0 0,0 0-235 0 0,0 0-103 0 0,0 0-52 0 0,0 0-34 0 0,0 0-33 0 0,0 0-36 0 0,0 0-22 0 0,0 0 1 0 0,13-4-4 0 0,23-6-38 0 0,-17 6-31 0 0,0 0 0 0 0,-1-1 0 0 0,1-2 0 0 0,-1 0 0 0 0,0 0 0 0 0,-1-2 0 0 0,1 0 0 0 0,-2-1 0 0 0,1-1 0 0 0,-2 0-157 0 0,-14 10-24 0 0,0 0 0 0 0,-1 0 0 0 0,1 0 0 0 0,-1 0 0 0 0,1 1 0 0 0,-1-1 1 0 0,1 0-1 0 0,-1 0 0 0 0,0 0 0 0 0,1 0 0 0 0,-1 0 0 0 0,0 0 0 0 0,0 0 0 0 0,0 0 0 0 0,0 0 0 0 0,0 0 0 0 0,0 0 0 0 0,0 0 0 0 0,0 0 1 0 0,0 0-1 0 0,0 0 0 0 0,0 0 0 0 0,-1 0 0 0 0,1 0 0 0 0,0 0 0 0 0,-1 0 0 0 0,1 0 0 0 0,-1 0 0 0 0,1 0 0 0 0,-1 1 0 0 0,0-1 0 0 0,1 0 1 0 0,-1 0-1 0 0,0 0 0 0 0,1 1 0 0 0,-1-1 0 0 0,0 0 0 0 0,0 1 0 0 0,0-1 0 0 0,1 1 0 0 0,-1-1 0 0 0,0 1 0 0 0,0-1 0 0 0,0 1 0 0 0,0 0 1 0 0,0 0-1 0 0,0-1 0 0 0,0 1 0 0 0,0 0 0 0 0,0 0 0 0 0,0 0 0 0 0,0 0 0 0 0,0 0 0 0 0,0 0 0 0 0,0 0 0 0 0,-1 0 24 0 0,-65-9-1104 0 0,63 9 1106 0 0,-35 1-21 0 0,0 1 0 0 0,0 3-1 0 0,0 0 1 0 0,1 3 0 0 0,0 1 0 0 0,0 2-1 0 0,1 1 1 0 0,0 2 0 0 0,1 2-1 0 0,1 1 1 0 0,-23 16 19 0 0,56-33-1 0 0,1 0 0 0 0,-1 0 0 0 0,0 1 0 0 0,1-1 0 0 0,-1 1 0 0 0,1-1 0 0 0,-1 1 0 0 0,0 0 0 0 0,1-1 0 0 0,-1 1 0 0 0,1 0 0 0 0,-1 0 0 0 0,1 0 0 0 0,0 0 0 0 0,-1 0 0 0 0,1 0 0 0 0,0 1 0 0 0,0-1 0 0 0,0 0 0 0 0,0 0 0 0 0,0 1 0 0 0,0-1 0 0 0,0 1 0 0 0,0-1 0 0 0,1 1 0 0 0,-1 0 0 0 0,1-1 0 0 0,-1 1 0 0 0,1-1 0 0 0,-1 1 0 0 0,1 0 0 0 0,0-1 0 0 0,0 1 0 0 0,0 0 0 0 0,0 0 0 0 0,0-1 0 0 0,0 1 0 0 0,0 0 1 0 0,1-1-1 0 0,-1 1 0 0 0,0 0 0 0 0,1-1 0 0 0,0 1 0 0 0,-1-1 0 0 0,1 1 0 0 0,0-1 0 0 0,0 1 0 0 0,0-1 0 0 0,0 1 0 0 0,0-1 0 0 0,0 0 0 0 0,0 1 0 0 0,0-1 0 0 0,1 0 0 0 0,-1 0 0 0 0,0 0 0 0 0,1 0 0 0 0,-1 0 0 0 0,1 0 0 0 0,-1-1 0 0 0,1 1 0 0 0,-1 0 0 0 0,1-1 0 0 0,0 1 0 0 0,-1-1 0 0 0,2 1 1 0 0,47 10 93 0 0,0-1 1 0 0,1-3-1 0 0,0-2 0 0 0,0-2 1 0 0,40-3-94 0 0,90 6-115 0 0,-162-4 97 0 0,1-2-12 0 0,-1 1-1 0 0,0 1 1 0 0,0 1 0 0 0,0 0 0 0 0,-1 2 0 0 0,1 0 0 0 0,-1 1 0 0 0,0 0 0 0 0,-1 2 0 0 0,1 0-1 0 0,10 8 31 0 0,-26-14-1 0 0,0-1-1 0 0,0 1 0 0 0,0 0 0 0 0,-1-1 0 0 0,1 1 0 0 0,0 0 0 0 0,-1 0 0 0 0,0 0 0 0 0,1 1 0 0 0,-1-1 0 0 0,0 0 0 0 0,0 0 0 0 0,0 1 0 0 0,0-1 1 0 0,-1 1-1 0 0,1-1 0 0 0,-1 0 0 0 0,1 1 0 0 0,-1-1 0 0 0,0 1 0 0 0,0 0 0 0 0,0-1 0 0 0,0 1 0 0 0,0-1 0 0 0,-1 1 0 0 0,1-1 0 0 0,-1 0 0 0 0,0 1 1 0 0,0-1-1 0 0,1 1 0 0 0,-1-1 0 0 0,-1 0 0 0 0,1 0 0 0 0,0 0 0 0 0,-1 0 0 0 0,1 1 0 0 0,-1-2 0 0 0,-1 3 2 0 0,-78 58 1067 0 0,25-46-673 0 0,0-2-1 0 0,0-3 1 0 0,-1-2-1 0 0,0-2 1 0 0,-1-3-1 0 0,0-3 1 0 0,-49-5-394 0 0,19 3 312 0 0,37 3-196 0 0,-1-3 0 0 0,1-2 0 0 0,0-2 0 0 0,0-2-1 0 0,0-3 1 0 0,1-2-116 0 0,51 12-83 0 0,-1 0 0 0 0,0 0 0 0 0,1 0 0 0 0,-1 0 0 0 0,1 0 0 0 0,-1 0 0 0 0,1 0 0 0 0,-1 0 0 0 0,1 0 0 0 0,-1 0 0 0 0,0 0 0 0 0,1 0 0 0 0,-1 0 0 0 0,1-1 0 0 0,-1 1 0 0 0,0 0 0 0 0,1 0 0 0 0,-1 0 1 0 0,1-1-1 0 0,-1 1 0 0 0,0 0 0 0 0,1 0 0 0 0,-1-1 0 0 0,0 1 0 0 0,1 0 0 0 0,-1-1 0 0 0,0 1 0 0 0,0-1 0 0 0,0 1 0 0 0,1 0 0 0 0,-1-1 0 0 0,0 1 0 0 0,0-1 0 0 0,0 1 0 0 0,0 0 0 0 0,1-1 0 0 0,-1 1 0 0 0,0-1 0 0 0,0 1 0 0 0,0-1 0 0 0,0 1 0 0 0,0-1 0 0 0,0 1 0 0 0,0 0 0 0 0,0-1 0 0 0,-1 1 0 0 0,1-1 0 0 0,0 1 0 0 0,0-1 0 0 0,0 1 83 0 0,49-7-3758 0 0,20 4-3339 0 0,-45 2-341 0 0</inkml:trace>
  <inkml:trace contextRef="#ctx0" brushRef="#br0" timeOffset="46076.762">17735 16751 15643 0 0,'0'0'937'0'0,"0"0"-333"0"0,0 0-514 0 0,0 0-198 0 0,0 0 39 0 0,0 0 120 0 0,0 0 145 0 0,0 0 148 0 0,0 0 77 0 0,0 0 15 0 0,0 0-18 0 0,0 0-48 0 0,0 0-41 0 0,-12 14-39 0 0,-39 43-20 0 0,51-55-239 0 0,-1-1 0 0 0,0 0 1 0 0,1 1-1 0 0,-1-1 1 0 0,1 1-1 0 0,-1-1 0 0 0,1 0 1 0 0,0 1-1 0 0,0-1 0 0 0,-1 1 1 0 0,1-1-1 0 0,0 1 1 0 0,1-1-1 0 0,-1 1 0 0 0,0-1 1 0 0,0 1-1 0 0,0-1 0 0 0,1 1 1 0 0,-1-1-1 0 0,1 0 1 0 0,-1 1-1 0 0,1-1 0 0 0,0 1 1 0 0,-1-1-1 0 0,1 0 1 0 0,0 0-1 0 0,0 0 0 0 0,0 1 1 0 0,0-1-1 0 0,0 0 0 0 0,0 0 1 0 0,0 0-1 0 0,0 0 1 0 0,1-1-1 0 0,-1 1 0 0 0,0 0 1 0 0,1 0-1 0 0,-1-1 0 0 0,0 1 1 0 0,1-1-1 0 0,-1 1 1 0 0,1-1-1 0 0,-1 1 0 0 0,1-1 1 0 0,-1 0-1 0 0,0 0 1 0 0,1 0-1 0 0,0 0-31 0 0,-1 0 37 0 0,17 4 63 0 0,1-2 1 0 0,-1 0 0 0 0,0-1 0 0 0,1-1-1 0 0,-1-1 1 0 0,1-1 0 0 0,-1 0 0 0 0,0-1-1 0 0,0-1 1 0 0,0-1 0 0 0,0 0-1 0 0,-1-1 1 0 0,0-1 0 0 0,0-1 0 0 0,6-5-101 0 0,-17 11-62 0 0,0 0 0 0 0,0 0 0 0 0,0-1 1 0 0,-1 0-1 0 0,1 0 0 0 0,-1-1 1 0 0,0 1-1 0 0,0-1 0 0 0,0 0 0 0 0,-1-1 1 0 0,1 1-1 0 0,-1-1 0 0 0,0 0 0 0 0,0 0 1 0 0,-1 0-1 0 0,1 0 0 0 0,-1-1 0 0 0,0 1 1 0 0,-1-1-1 0 0,1 0 0 0 0,-1 0 1 0 0,0 0-1 0 0,-1 0 0 0 0,0 0 0 0 0,0-1 1 0 0,0 1-1 0 0,0 0 0 0 0,-1 0 0 0 0,0-1 1 0 0,-1 1-1 0 0,1 0 0 0 0,-1-1 0 0 0,0 1 1 0 0,-1 0-1 0 0,1 0 0 0 0,-1 0 1 0 0,-1 0-1 0 0,1 0 0 0 0,-1 1 0 0 0,0-1 1 0 0,0 1-1 0 0,0-1 0 0 0,-1 1 0 0 0,0 0 1 0 0,-1 0 61 0 0,-13-8-82 0 0,-1 1 1 0 0,0 1-1 0 0,0 1 1 0 0,-1 0 0 0 0,-1 2-1 0 0,1 0 1 0 0,-1 1-1 0 0,-1 2 1 0 0,1 0 0 0 0,-1 1-1 0 0,0 1 1 0 0,0 1-1 0 0,0 1 1 0 0,0 1 0 0 0,0 1-1 0 0,0 1 1 0 0,0 0-1 0 0,0 2 1 0 0,0 1-1 0 0,1 1 1 0 0,0 0 0 0 0,-19 9 81 0 0,-86 66 73 0 0,123-78-82 0 0,0 0 1 0 0,0-1-1 0 0,0 1 1 0 0,1 0-1 0 0,0 0 0 0 0,-1 0 1 0 0,1 1-1 0 0,0-1 1 0 0,0 1-1 0 0,1-1 0 0 0,-1 1 1 0 0,1-1-1 0 0,0 1 1 0 0,0 0-1 0 0,0 0 0 0 0,0 0 1 0 0,1-1-1 0 0,-1 1 1 0 0,1 0-1 0 0,0 0 1 0 0,0 0-1 0 0,0 0 0 0 0,1 0 1 0 0,0 0-1 0 0,-1-1 1 0 0,1 1-1 0 0,1 0 0 0 0,-1 0 1 0 0,0-1-1 0 0,1 1 1 0 0,0-1-1 0 0,0 1 0 0 0,0-1 1 0 0,0 0-1 0 0,0 0 1 0 0,3 3 8 0 0,93 58-2185 0 0,-26-41-4610 0 0,-45-16-2696 0 0</inkml:trace>
  <inkml:trace contextRef="#ctx0" brushRef="#br0" timeOffset="46723.678">18358 16441 12803 0 0,'0'0'214'0'0,"0"0"-242"0"0,0 0-217 0 0,0 0 54 0 0,0 0 263 0 0,0 0 331 0 0,0 0 224 0 0,0 0 149 0 0,0 0 46 0 0,0 0 6 0 0,0 0-24 0 0,0 0-79 0 0,-8 35-107 0 0,-24 110-139 0 0,34-60 103 0 0,-1-72-476 0 0,1-1 0 0 0,0 1 0 0 0,1-1-1 0 0,0 1 1 0 0,1-1 0 0 0,0 0-1 0 0,1 0 1 0 0,0-1 0 0 0,1 1 0 0 0,1-1-1 0 0,2 4-105 0 0,-13-59-965 0 0,-9 24-414 0 0,-1 1 0 0 0,-1 0 0 0 0,-1 1 0 0 0,0 1 0 0 0,-2 0 0 0 0,1 1 0 0 0,-16-9 1379 0 0,-50-50-1247 0 0,54 47 1368 0 0,-21-25 1009 0 0,25 16 2788 0 0,37 28 1605 0 0,34 8-5972 0 0,-39 1 999 0 0,273 12 744 0 0,-44-33-840 0 0,-82-19 396 0 0,-173 94-1490 0 0,7-17 730 0 0,1 1 0 0 0,2 0 0 0 0,2 0 0 0 0,2 1 0 0 0,1 0 0 0 0,2 0 0 0 0,2 1 0 0 0,3 28-90 0 0,40 33 543 0 0,-33-129-1451 0 0,-11-17-3389 0 0,-23-13-6819 0 0,17 44 4836 0 0</inkml:trace>
  <inkml:trace contextRef="#ctx0" brushRef="#br0" timeOffset="47193.498">18493 16403 10194 0 0,'0'0'3736'0'0,"0"0"-821"0"0,0 0-964 0 0,0 0-663 0 0,0 0-433 0 0,0 0-255 0 0,0 0-120 0 0,0 0-54 0 0,0 0-19 0 0,0 0-51 0 0,0 0-75 0 0,0 0-70 0 0,27-5-59 0 0,86-16-52 0 0,111 16-195 0 0,-187 4-287 0 0,63 4-952 0 0,-41 14-4201 0 0,-50 9-55 0 0,-37 22 4934 0 0,17-32 283 0 0,-3 7 794 0 0,1 0 0 0 0,2 1 0 0 0,1 0 0 0 0,0 0 0 0 0,2 1-1 0 0,1 0 1 0 0,0 1 0 0 0,2-1 0 0 0,2 1 0 0 0,0 0-1 0 0,1 1 1 0 0,2-1 0 0 0,1 7-421 0 0,-1-27 210 0 0,1-1 1 0 0,0 1-1 0 0,0-1 1 0 0,0 1-1 0 0,1-1 1 0 0,0 0-1 0 0,0 0 1 0 0,0 0-1 0 0,0 0 1 0 0,1 0-1 0 0,0 0 1 0 0,0-1-1 0 0,0 1 1 0 0,1-1-1 0 0,-1 0 1 0 0,1 0-1 0 0,0 0 1 0 0,0 0-1 0 0,1-1 1 0 0,-1 0-1 0 0,1 0 1 0 0,0 0-1 0 0,0 0 1 0 0,-1-1-1 0 0,2 1 1 0 0,-1-1-1 0 0,0-1 1 0 0,0 1-1 0 0,1-1 0 0 0,-1 0 1 0 0,1 0-1 0 0,-1 0 1 0 0,1-1-1 0 0,-1 0 1 0 0,1 0-211 0 0,6-1 76 0 0,1 0 1 0 0,-1-1-1 0 0,0-1 0 0 0,0 0 1 0 0,0 0-1 0 0,0-1 0 0 0,0-1 1 0 0,-1 0-1 0 0,0 0 0 0 0,0-1 1 0 0,0-1-1 0 0,-1 0 0 0 0,0 0 0 0 0,0-1 1 0 0,-1 0-1 0 0,0-1 0 0 0,0 0 1 0 0,-1 0-1 0 0,0-1 0 0 0,-1 0 1 0 0,0 0-1 0 0,0-1 0 0 0,-1 0 1 0 0,-1 0-1 0 0,0 0 0 0 0,0-1 1 0 0,-1 0-1 0 0,-1 0 0 0 0,0 0 1 0 0,0 0-1 0 0,-1 0 0 0 0,-1-1 1 0 0,0 1-1 0 0,-1-9-76 0 0,-5 11-84 0 0,-1 0 0 0 0,0 0 0 0 0,-1 0-1 0 0,0 1 1 0 0,0 0 0 0 0,-1 0 0 0 0,0 1 0 0 0,-1 0-1 0 0,0 1 1 0 0,0-1 0 0 0,0 2 0 0 0,-1-1 0 0 0,0 1-1 0 0,0 1 1 0 0,-1 0 0 0 0,0 0 0 0 0,0 1 0 0 0,0 1-1 0 0,0 0 1 0 0,0 0 0 0 0,-1 1 0 0 0,1 0 0 0 0,-1 1-1 0 0,0 1 1 0 0,1-1 0 0 0,-1 2 0 0 0,0 0 0 0 0,1 0-1 0 0,-1 1 1 0 0,-2 1 84 0 0,-8 1-184 0 0,1 0-1 0 0,0 1 0 0 0,0 2 1 0 0,0 0-1 0 0,1 1 1 0 0,0 1-1 0 0,0 0 1 0 0,1 2-1 0 0,0 0 0 0 0,1 1 1 0 0,1 1-1 0 0,-14 13 185 0 0,-108 113-9193 0 0,108-104-1037 0 0</inkml:trace>
  <inkml:trace contextRef="#ctx0" brushRef="#br0" timeOffset="48390.551">6401 17380 12595 0 0,'0'0'1137'0'0,"0"0"-159"0"0,0 0-353 0 0,0 0-303 0 0,0 0-170 0 0,0 0-84 0 0,0 0-90 0 0,0 0-112 0 0,0 0-118 0 0,0 0-102 0 0,0 0 39 0 0,0 0 162 0 0,0 0 212 0 0,-17-6 465 0 0,-1 67 360 0 0,-69 405 1637 0 0,83-434-2490 0 0,-9 195 304 0 0,13-225-294 0 0,0-1 0 0 0,-1 0 0 0 0,1 1 0 0 0,0-1 0 0 0,1 0 0 0 0,-1 0 0 0 0,0 1 0 0 0,0-1 0 0 0,0 0 0 0 0,1 1 0 0 0,-1-1 0 0 0,1 0 0 0 0,-1 0 0 0 0,1 1 0 0 0,-1-1 0 0 0,1 0 0 0 0,0 0 0 0 0,-1 0 0 0 0,1 0 0 0 0,0 0 0 0 0,0 0-1 0 0,0 0 1 0 0,0 0 0 0 0,0 0 0 0 0,0 0 0 0 0,0-1 0 0 0,0 1 0 0 0,1 0 0 0 0,-1-1 0 0 0,0 1 0 0 0,0 0 0 0 0,0-1 0 0 0,1 0 0 0 0,-1 1 0 0 0,0-1 0 0 0,1 0 0 0 0,-1 0 0 0 0,0 0 0 0 0,1 1 0 0 0,-1-1 0 0 0,0-1 0 0 0,1 1 0 0 0,-1 0 0 0 0,1 0-41 0 0,65-28 1502 0 0,-34 11-1813 0 0,0 9 271 0 0,1 2 0 0 0,-1 1 0 0 0,1 2 0 0 0,0 1 0 0 0,0 1 0 0 0,-1 2 0 0 0,1 2 0 0 0,24 4 40 0 0,94 3 246 0 0,-136-9-179 0 0,-1 0 1 0 0,1-1 0 0 0,0-1 0 0 0,-1 0-1 0 0,1-2 1 0 0,-1 1 0 0 0,0-2 0 0 0,0 0-1 0 0,0-1 1 0 0,0 0 0 0 0,0-1 0 0 0,-1-1-1 0 0,-1 0 1 0 0,1-1 0 0 0,-1-1-1 0 0,0 0 1 0 0,-1-1 0 0 0,0 0 0 0 0,0 0-1 0 0,-1-2 1 0 0,-1 1 0 0 0,0-1 0 0 0,0-1-1 0 0,-1 0-67 0 0,-8 10-13 0 0,0 0-1 0 0,0 0 0 0 0,0 0 1 0 0,-1 0-1 0 0,1-1 0 0 0,-1 1 1 0 0,1 0-1 0 0,-1 0 0 0 0,0 0 1 0 0,0-1-1 0 0,-1 1 0 0 0,1 0 0 0 0,-1 0 1 0 0,1 0-1 0 0,-1 0 0 0 0,0 0 1 0 0,0 0-1 0 0,-1 0 0 0 0,1 0 1 0 0,-1 0-1 0 0,1 0 0 0 0,-1 0 1 0 0,0 1-1 0 0,0-1 0 0 0,0 1 1 0 0,0-1-1 0 0,0 1 0 0 0,-1 0 0 0 0,1 0 1 0 0,-1 0-1 0 0,1 0 0 0 0,-1 1 1 0 0,0-1-1 0 0,0 1 0 0 0,0-1 1 0 0,0 1-1 0 0,0 0 0 0 0,0 0 1 0 0,0 0-1 0 0,0 0 0 0 0,0 1 1 0 0,-2-1 13 0 0,-140-5-1239 0 0,133 8 1201 0 0,0 1 0 0 0,-1 0 0 0 0,1 1 0 0 0,0 1 0 0 0,1 0 0 0 0,-1 0 0 0 0,1 2 0 0 0,0-1 0 0 0,0 1 0 0 0,1 0 0 0 0,0 1 0 0 0,0 1 1 0 0,1-1-1 0 0,0 1 0 0 0,1 1 0 0 0,0 0 0 0 0,0 0 0 0 0,1 1 0 0 0,0-1 0 0 0,1 1 0 0 0,0 1 0 0 0,1-1 0 0 0,0 1 0 0 0,1 0 0 0 0,1 0 0 0 0,-1 1 0 0 0,0 9 38 0 0,7-16 51 0 0,0 1-1 0 0,1-1 1 0 0,0 0-1 0 0,0-1 0 0 0,0 1 1 0 0,0-1-1 0 0,1 1 0 0 0,0-1 1 0 0,0-1-1 0 0,0 1 0 0 0,1-1 1 0 0,0 0-1 0 0,-1 0 1 0 0,1 0-1 0 0,1-1 0 0 0,-1 0 1 0 0,0 0-1 0 0,1-1 0 0 0,0 0 1 0 0,-1 0-1 0 0,1 0 0 0 0,0-1 1 0 0,0 0-1 0 0,0 0 1 0 0,0-1-1 0 0,0 0 0 0 0,0 0 1 0 0,0-1-1 0 0,0 0 0 0 0,2 0-50 0 0,246-37 822 0 0,-142 24-309 0 0,-68 68-637 0 0,38-10-1551 0 0,-22-27-7419 0 0,-58-16 8090 0 0,15 3-9717 0 0</inkml:trace>
  <inkml:trace contextRef="#ctx0" brushRef="#br0" timeOffset="49263.8">8433 17823 15123 0 0,'0'0'800'0'0,"0"0"-175"0"0,0 0-225 0 0,0 0-22 0 0,0 0 136 0 0,0 0 141 0 0,0 0 21 0 0,0 0-111 0 0,0 0-219 0 0,0 0-158 0 0,0 0-50 0 0,0 0 25 0 0,0 0 62 0 0,5 12 5 0 0,42 161 319 0 0,-46-160-504 0 0,1 0 0 0 0,0-1 0 0 0,1 1 0 0 0,0-1 0 0 0,1 1 0 0 0,0-1 0 0 0,1 0 0 0 0,0 0 0 0 0,1-1 0 0 0,1 0 0 0 0,0 0-1 0 0,0 0 1 0 0,3 2-45 0 0,-4-11 58 0 0,-1-1 0 0 0,0 0 0 0 0,1 0 0 0 0,-1 0 0 0 0,0-1-1 0 0,1 0 1 0 0,-1 0 0 0 0,1 0 0 0 0,-1-1 0 0 0,0 1 0 0 0,1-1 0 0 0,-1-1-1 0 0,0 1 1 0 0,0-1 0 0 0,1 0 0 0 0,-2 0 0 0 0,1 0 0 0 0,0-1 0 0 0,0 0-1 0 0,-1 0 1 0 0,1 0 0 0 0,-1 0 0 0 0,0-1 0 0 0,0 0 0 0 0,0 1-1 0 0,2-5-57 0 0,2 2-1 0 0,189-191-556 0 0,-184 311-434 0 0,-14-109 1029 0 0,0 1 0 0 0,0 0 0 0 0,1-1 0 0 0,0 1 0 0 0,0 0 0 0 0,0 0 0 0 0,0 0 0 0 0,1-1 0 0 0,0 1 1 0 0,0 0-1 0 0,1-1 0 0 0,0 1 0 0 0,0-1 0 0 0,0 1 0 0 0,0-1 0 0 0,1 0 0 0 0,0 0 0 0 0,0 0 0 0 0,1 0 0 0 0,-1-1 0 0 0,1 1 0 0 0,0-1 0 0 0,0 0 0 0 0,0 0 0 0 0,1 0 0 0 0,-1-1 0 0 0,1 0 0 0 0,0 0 0 0 0,0 0 0 0 0,0 0 1 0 0,0-1-1 0 0,1 1 0 0 0,-1-1 0 0 0,4 0-38 0 0,10-3 30 0 0,-1-1 0 0 0,1-1 0 0 0,-1-1 1 0 0,0-1-1 0 0,0 0 0 0 0,-1-1 0 0 0,1-1 0 0 0,-1-1 1 0 0,-1 0-1 0 0,1-2 0 0 0,-1 1 0 0 0,-1-2 0 0 0,0 0 1 0 0,4-5-31 0 0,-6 5-2 0 0,-1 0 1 0 0,-1 0-1 0 0,0-2 1 0 0,0 1-1 0 0,-1-1 1 0 0,-1-1-1 0 0,0 0 1 0 0,-1 0-1 0 0,0 0 1 0 0,2-9 1 0 0,-11 63-981 0 0,3 64 1394 0 0,-1-100-388 0 0,-1 1 1 0 0,1-1-1 0 0,0 1 1 0 0,1-1 0 0 0,-1 1-1 0 0,1-1 1 0 0,0 0-1 0 0,0 0 1 0 0,0 0-1 0 0,1 0 1 0 0,0 0 0 0 0,-1 0-1 0 0,1 0 1 0 0,0-1-1 0 0,1 0 1 0 0,-1 0-1 0 0,1 0 1 0 0,-1 0 0 0 0,1 0-1 0 0,0 0 1 0 0,0-1-1 0 0,0 0 1 0 0,0 0 0 0 0,1 0-1 0 0,-1 0 1 0 0,0-1-1 0 0,1 0 1 0 0,-1 0-1 0 0,1 0 1 0 0,0 0 0 0 0,-1-1-1 0 0,1 1 1 0 0,-1-1-1 0 0,5-1-25 0 0,6 1-44 0 0,0-1 0 0 0,0 0 0 0 0,1-2 0 0 0,-2 1 0 0 0,1-2 0 0 0,0 0 0 0 0,-1-1 0 0 0,0 0 0 0 0,0-1 0 0 0,2-1 44 0 0,-2 0-20 0 0,0 0 0 0 0,0-1 0 0 0,-1 0-1 0 0,0-1 1 0 0,0 0 0 0 0,-1-1 0 0 0,0-1 0 0 0,-1 1 0 0 0,0-2-1 0 0,-1 0 1 0 0,0 0 0 0 0,-1-1 0 0 0,0 0 0 0 0,-1-1 0 0 0,-1 1-1 0 0,0-2 1 0 0,1-4 20 0 0,4 132 564 0 0,-7-105-518 0 0,1 1 0 0 0,-1-1-1 0 0,1-1 1 0 0,1 1-1 0 0,-1-1 1 0 0,1 0-1 0 0,1 0 1 0 0,-1-1-1 0 0,1 0 1 0 0,0 0 0 0 0,0-1-1 0 0,1 0 1 0 0,0-1-1 0 0,0 0 1 0 0,0 0-1 0 0,0-1 1 0 0,0 0 0 0 0,1 0-1 0 0,0-1 1 0 0,0 0-46 0 0,200 15-1504 0 0,-105-27-1989 0 0,-36-5-5138 0 0,-44 9-1983 0 0</inkml:trace>
  <inkml:trace contextRef="#ctx0" brushRef="#br0" timeOffset="49478.326">9968 17296 17924 0 0,'0'0'1756'0'0,"0"0"-99"0"0,0 0-405 0 0,0 0-388 0 0,0 0-297 0 0,0 0-240 0 0,0 0-198 0 0,0 0-240 0 0,0 0-138 0 0,0 0-119 0 0,0 0-19 0 0,0 0 56 0 0,1-10 70 0 0,-1 2 218 0 0,1 9 30 0 0,-1-1-1 0 0,1 1 1 0 0,-1-1-1 0 0,1 1 1 0 0,-1-1 0 0 0,1 1-1 0 0,-1-1 1 0 0,1 1-1 0 0,0-1 1 0 0,-1 0 0 0 0,1 1-1 0 0,0-1 1 0 0,-1 0-1 0 0,1 1 1 0 0,0-1-1 0 0,-1 0 1 0 0,1 0 0 0 0,0 0-1 0 0,0 0 1 0 0,-1 0-1 0 0,1 0 1 0 0,0 0 0 0 0,0 0-1 0 0,-1 0 1 0 0,1 0-1 0 0,0 0 1 0 0,0 0 0 0 0,-1 0-1 0 0,1 0 1 0 0,0-1-1 0 0,-1 1 1 0 0,1 0-1 0 0,0-1 1 0 0,-1 1 0 0 0,1-1-1 0 0,0 1 1 0 0,-1 0-1 0 0,1-1 1 0 0,-1 1 0 0 0,1-1-1 0 0,-1 1 1 0 0,1-1-1 0 0,-1 0 1 0 0,1 1 0 0 0,-1-1-1 0 0,0 0 1 0 0,1 1-1 0 0,-1-1 1 0 0,0 0 0 0 0,1 1-1 0 0,-1-1 1 0 0,0 0 13 0 0,50 79-4130 0 0,-22-24-4372 0 0,-20-34-895 0 0</inkml:trace>
  <inkml:trace contextRef="#ctx0" brushRef="#br0" timeOffset="51077.511">10385 17907 21269 0 0,'0'0'408'0'0,"0"0"-367"0"0,0 0-290 0 0,0 0-139 0 0,0 0 21 0 0,0 0 152 0 0,0 0 179 0 0,0 0 155 0 0,0 0 103 0 0,0 0 53 0 0,0 0 20 0 0,0 0-10 0 0,27 1-75 0 0,88 1-68 0 0,105 45-50 0 0,-215-46-98 0 0,11 2-19 0 0,0 0 0 0 0,0 1 0 0 0,0 1 0 0 0,-1 0 0 0 0,0 2-1 0 0,0-1 1 0 0,0 2 0 0 0,-1 0 0 0 0,0 0 0 0 0,0 2 0 0 0,-1 0 0 0 0,0 0 0 0 0,-1 1 0 0 0,0 0 0 0 0,-1 1 0 0 0,0 1 0 0 0,0 0 25 0 0,-10-10 2 0 0,0-1-1 0 0,-1 1 1 0 0,1 0-1 0 0,0 0 1 0 0,-1-1 0 0 0,0 1-1 0 0,0 0 1 0 0,1-1-1 0 0,-1 1 1 0 0,-1 0-1 0 0,1 0 1 0 0,0-1-1 0 0,-1 1 1 0 0,0 0 0 0 0,1 0-1 0 0,-1-1 1 0 0,0 1-1 0 0,0-1 1 0 0,-1 1-1 0 0,1-1 1 0 0,0 0-1 0 0,-1 1 1 0 0,1-1 0 0 0,-1 0-1 0 0,0 0 1 0 0,0 0-1 0 0,0 0 1 0 0,0 0-1 0 0,0 0 1 0 0,0-1-1 0 0,-1 1 1 0 0,1-1 0 0 0,0 1-1 0 0,-1-1 1 0 0,1 0-1 0 0,-1 0 1 0 0,0 0-1 0 0,1 0 1 0 0,-1-1-1 0 0,0 1 1 0 0,1-1-1 0 0,-2 1 0 0 0,-120 19 480 0 0,115-19-451 0 0,-4 1 4 0 0,0-1 0 0 0,1 1 0 0 0,-1-2 0 0 0,0 0 0 0 0,0-1 0 0 0,0 0 0 0 0,0-1 0 0 0,1 0 0 0 0,-1-1 0 0 0,1 0 0 0 0,0-1 0 0 0,0-1 0 0 0,0 0 0 0 0,0 0 0 0 0,-9-7-34 0 0,21 10-45 0 0,0 1 0 0 0,0-1 0 0 0,0 1 0 0 0,1-1 0 0 0,-1 0 0 0 0,0 1 0 0 0,1-1 0 0 0,-1 1 0 0 0,1-1 0 0 0,0 1 0 0 0,0 0 0 0 0,0-1 0 0 0,-1 1 0 0 0,1-1 0 0 0,0 1 0 0 0,1 0 0 0 0,-1 0 0 0 0,0 0 0 0 0,0 0 0 0 0,0 0 0 0 0,1 0 0 0 0,-1 0 0 0 0,0 0 0 0 0,1 0 0 0 0,-1 1 0 0 0,1-1 0 0 0,-1 0 0 0 0,1 1 0 0 0,-1-1 0 0 0,1 1 0 0 0,0 0 0 0 0,-1-1 0 0 0,1 1 0 0 0,-1 0 0 0 0,1 0 0 0 0,0 0 0 0 0,-1 0 0 0 0,1 0 0 0 0,-1 1 0 0 0,1-1 0 0 0,0 1 45 0 0,4-2-41 0 0,150-22-930 0 0,-125 21 957 0 0,0-1 0 0 0,-1-2 1 0 0,1-1-1 0 0,-1-1 1 0 0,0-1-1 0 0,24-11 14 0 0,-3-4 1943 0 0,-50 23-1586 0 0,-1 0-81 0 0,0 0-98 0 0,0 39 33 0 0,0-32-179 0 0,0 0 0 0 0,1 0 0 0 0,0 0 0 0 0,0 0 0 0 0,1 0 0 0 0,0 0 0 0 0,0 0 0 0 0,0-1 1 0 0,1 1-1 0 0,0-1 0 0 0,0 0 0 0 0,1 1 0 0 0,0-2 0 0 0,0 1 0 0 0,0 0 0 0 0,1-1 0 0 0,0 0 1 0 0,0 0-1 0 0,0 0 0 0 0,1 0 0 0 0,-1-1 0 0 0,1 0 0 0 0,0 0 0 0 0,0-1 0 0 0,1 0 1 0 0,-1 0-1 0 0,1 0 0 0 0,-1-1 0 0 0,1 0 0 0 0,0 0 0 0 0,0-1 0 0 0,0 1 0 0 0,0-2 0 0 0,0 1 1 0 0,0-1-1 0 0,0 0 0 0 0,0 0 0 0 0,0-1 0 0 0,0 0 0 0 0,0 0 0 0 0,0-1 0 0 0,0 0 0 0 0,0 0 1 0 0,-1 0-1 0 0,1-1 0 0 0,-1 0 0 0 0,0-1 0 0 0,0 1 0 0 0,0-1 0 0 0,2-1-32 0 0,2-2-8 0 0,1 1 0 0 0,-1-1 0 0 0,-1-1 0 0 0,1 1 0 0 0,-2-2 0 0 0,1 1-1 0 0,-1-1 1 0 0,0 0 0 0 0,0-1 0 0 0,-2 0 0 0 0,1 0 0 0 0,-1-1 0 0 0,0 0 0 0 0,-1 0 0 0 0,-1 0-1 0 0,1 0 1 0 0,-2-1 0 0 0,0 0 0 0 0,0 0 0 0 0,-1 0 0 0 0,0 0 0 0 0,-1 0 0 0 0,-1 0-1 0 0,0-11 10 0 0,-13 39-524 0 0,12-7 568 0 0,-1-1 0 0 0,1 1 0 0 0,1-1 1 0 0,0 1-1 0 0,0-1 0 0 0,1 1 0 0 0,0-1 1 0 0,0 1-1 0 0,1-1 0 0 0,0 1 0 0 0,0-1 0 0 0,1 0 1 0 0,0 0-1 0 0,1 0 0 0 0,-1-1 0 0 0,2 1 1 0 0,-1-1-1 0 0,1 0 0 0 0,0 0 0 0 0,0 0 0 0 0,1-1 1 0 0,0 1-1 0 0,0-2 0 0 0,1 1 0 0 0,-1-1 1 0 0,1 1-1 0 0,0-2 0 0 0,1 1 0 0 0,-1-1 0 0 0,1 0 1 0 0,0-1-1 0 0,0 0 0 0 0,0 0 0 0 0,1-1-45 0 0,6 2 0 0 0,1-1-1 0 0,0-1 0 0 0,1 0 0 0 0,-1-1 0 0 0,0-1 0 0 0,0 0 1 0 0,1-1-1 0 0,-1-1 0 0 0,0 0 0 0 0,0-2 0 0 0,-1 0 1 0 0,1 0-1 0 0,-1-1 0 0 0,0-1 0 0 0,0-1 0 0 0,0 0 0 0 0,-1-1 1 0 0,0-1-1 0 0,-1 0 0 0 0,0 0 0 0 0,0-2 0 0 0,-1 1 1 0 0,0-2-1 0 0,-1 1 0 0 0,0-2 0 0 0,-1 0 1 0 0,-5 7-29 0 0,-1 0 1 0 0,0 0-1 0 0,0 0 0 0 0,-1 0 1 0 0,0-1-1 0 0,0 1 1 0 0,0-1-1 0 0,-1 0 0 0 0,0 0 1 0 0,-1 0-1 0 0,1 0 0 0 0,-1 0 1 0 0,-1-1-1 0 0,1 1 0 0 0,-1 0 1 0 0,0 0-1 0 0,-1-1 0 0 0,0 1 1 0 0,0 0-1 0 0,0 0 1 0 0,-1 0-1 0 0,0 0 0 0 0,-1 0 1 0 0,1 0-1 0 0,-1 1 0 0 0,-1-1 1 0 0,1 1-1 0 0,-1 0 0 0 0,0 0 1 0 0,-1 0-1 0 0,1 1 0 0 0,-1-1 1 0 0,0 1-1 0 0,0 0 1 0 0,-1 0-1 0 0,0 1 0 0 0,1 0 1 0 0,-1 0-1 0 0,-1 0 0 0 0,1 1 1 0 0,-1 0-1 0 0,1 0 0 0 0,-1 0 1 0 0,0 1-1 0 0,0 0 0 0 0,-1 0 29 0 0,64 32-349 0 0,1-19 290 0 0,1-2-1 0 0,0-3 1 0 0,0-3-1 0 0,49-3 60 0 0,-90 0-30 0 0,-15 2 7 0 0,-1 0 0 0 0,0-1 0 0 0,0 1 0 0 0,0 0 0 0 0,0 1 0 0 0,0-1 0 0 0,0 0 0 0 0,0 0 0 0 0,-1 0 0 0 0,1 0 0 0 0,-1 1-1 0 0,0-1 1 0 0,0 0 0 0 0,1 1 0 0 0,-2-1 0 0 0,1 0 0 0 0,0 0 0 0 0,0 1 0 0 0,-1-1 0 0 0,1 0 0 0 0,-1 0 0 0 0,1 1 0 0 0,-1-1 0 0 0,0 0 0 0 0,0 0 0 0 0,0 0 0 0 0,0 0 0 0 0,-1 0 0 0 0,1 0 0 0 0,0 0 0 0 0,-1-1 0 0 0,1 1 0 0 0,-1 0 0 0 0,0-1 23 0 0,-4 13 11 0 0,-1 2 28 0 0,1 1 0 0 0,0 1 0 0 0,2-1 0 0 0,0 1 0 0 0,0 0 0 0 0,2 0 0 0 0,0 0 0 0 0,1 0 0 0 0,1 0 1 0 0,2 7-40 0 0,-1-20 9 0 0,0 0 1 0 0,0-1 0 0 0,1 1 0 0 0,0-1-1 0 0,0 0 1 0 0,0 1 0 0 0,1-1 0 0 0,0 0 0 0 0,-1 0-1 0 0,1-1 1 0 0,0 1 0 0 0,1 0 0 0 0,-1-1-1 0 0,1 0 1 0 0,-1 0 0 0 0,1 0 0 0 0,0 0-1 0 0,0-1 1 0 0,1 1 0 0 0,-1-1 0 0 0,0 0 0 0 0,1-1-1 0 0,-1 1 1 0 0,1-1 0 0 0,-1 1 0 0 0,1-1-1 0 0,0-1 1 0 0,0 1 0 0 0,1-1-10 0 0,143 2-1228 0 0,40-52 123 0 0,-163 39 1536 0 0,0 2 0 0 0,1 0-1 0 0,0 2 1 0 0,1 1 0 0 0,-1 2-1 0 0,1 0 1 0 0,1 2-431 0 0,41 66 760 0 0,40-56 255 0 0,-101-12-993 0 0,1 1 1 0 0,-1-1-1 0 0,0-1 0 0 0,0 1 1 0 0,0-2-1 0 0,-1 1 1 0 0,0-1-1 0 0,0 0 1 0 0,0-1-1 0 0,-1 0 1 0 0,0 0-1 0 0,0-1 1 0 0,-1 1-1 0 0,0-2 0 0 0,-1 1 1 0 0,1-1-23 0 0,-3 5-27 0 0,-1-1 1 0 0,1 1-1 0 0,-1-1 1 0 0,0 0-1 0 0,0 1 0 0 0,0-1 1 0 0,-1 0-1 0 0,0-1 1 0 0,0 1-1 0 0,0 0 0 0 0,-1 0 1 0 0,1 0-1 0 0,-1 0 1 0 0,0-1-1 0 0,-1 1 1 0 0,1 0-1 0 0,-1 0 0 0 0,0 0 1 0 0,-1 0-1 0 0,1 0 1 0 0,-1 0-1 0 0,0 0 1 0 0,0 0-1 0 0,0 1 0 0 0,-1-1 1 0 0,0 1-1 0 0,0-1 1 0 0,0 1-1 0 0,0 0 0 0 0,0 0 1 0 0,-1 0-1 0 0,0 1 1 0 0,0-1-1 0 0,0 1 1 0 0,0 0-1 0 0,-4-2 27 0 0,-5-3-80 0 0,-1-1 0 0 0,0 2-1 0 0,0 0 1 0 0,-1 0 0 0 0,0 2 0 0 0,0 0 0 0 0,-1 0-1 0 0,1 2 1 0 0,-1 0 0 0 0,0 0 0 0 0,-6 1 80 0 0,3 1-12 0 0,0 1-1 0 0,0 0 1 0 0,1 2 0 0 0,-1 0 0 0 0,1 1 0 0 0,-1 1-1 0 0,1 0 1 0 0,0 2 0 0 0,-8 3 12 0 0,20-6 10 0 0,0 0-1 0 0,0 0 1 0 0,0 0-1 0 0,0 1 1 0 0,1 0-1 0 0,-1 0 1 0 0,1 0-1 0 0,0 1 1 0 0,1 0-1 0 0,-1 0 1 0 0,1 0-1 0 0,0 1 1 0 0,0-1-1 0 0,0 1 1 0 0,1 0-1 0 0,0 0 1 0 0,0 0-1 0 0,0 0 1 0 0,1 1-1 0 0,0-1 1 0 0,1 1-1 0 0,-1-1 1 0 0,1 1-1 0 0,0 0 1 0 0,1 0-1 0 0,0-1 1 0 0,0 3-10 0 0,0-3 33 0 0,1 0 1 0 0,0 0-1 0 0,1 0 1 0 0,-1 0-1 0 0,1 0 1 0 0,0 0-1 0 0,1 0 1 0 0,-1-1-1 0 0,1 1 1 0 0,0-1-1 0 0,1 0 1 0 0,-1 0-1 0 0,1 0 1 0 0,0 0-1 0 0,0 0 1 0 0,1-1-1 0 0,-1 0 1 0 0,1 0-1 0 0,0 0 1 0 0,0-1-1 0 0,0 1 1 0 0,1-1-1 0 0,-1 0 1 0 0,1-1-1 0 0,-1 1 1 0 0,4-1-34 0 0,160 35 481 0 0,10-44 52 0 0,-140 3-536 0 0,0 1 0 0 0,0 2 0 0 0,1 2 1 0 0,-1 1-1 0 0,0 2 0 0 0,0 2 0 0 0,15 6 3 0 0,19 13-2761 0 0,-50-14-1165 0 0,0 0-3664 0 0,-13-5-3405 0 0</inkml:trace>
  <inkml:trace contextRef="#ctx0" brushRef="#br0" timeOffset="52398.855">14949 17905 10114 0 0,'0'0'1695'0'0,"0"0"-247"0"0,0 0-441 0 0,0 0-433 0 0,0 0-323 0 0,0 0-233 0 0,0 0-230 0 0,0 0-175 0 0,0 0 31 0 0,0 0 174 0 0,0 0 268 0 0,0 0 278 0 0,1 5 126 0 0,-1 275 3057 0 0,0-277-3487 0 0,-1-1-1 0 0,1 0 1 0 0,0 1-1 0 0,0-1 1 0 0,0 0 0 0 0,1 1-1 0 0,-1-1 1 0 0,0 0-1 0 0,1 1 1 0 0,-1-1-1 0 0,1 0 1 0 0,0 1-1 0 0,0-1 1 0 0,0 0-1 0 0,0 0 1 0 0,0 0-1 0 0,1 0 1 0 0,-1 0-1 0 0,0 0 1 0 0,1-1 0 0 0,0 1-1 0 0,-1 0 1 0 0,1-1-1 0 0,0 1 1 0 0,0-1-1 0 0,0 1 1 0 0,0-1-1 0 0,0 0 1 0 0,0 0-1 0 0,0 0 1 0 0,0 0-1 0 0,0 0 1 0 0,1-1 0 0 0,-1 1-1 0 0,0 0 1 0 0,1-1-1 0 0,-1 0 1 0 0,0 0-1 0 0,1 0 1 0 0,-1 0-1 0 0,0 0 1 0 0,1 0-1 0 0,-1 0 1 0 0,0-1-1 0 0,1 1 1 0 0,-1-1 0 0 0,0 0-1 0 0,0 1 1 0 0,1-1-1 0 0,-1 0 1 0 0,0-1-1 0 0,0 1 1 0 0,0 0-1 0 0,0 0 1 0 0,0-1-1 0 0,-1 1 1 0 0,1-1-1 0 0,0 0 1 0 0,0-1-60 0 0,303-283-404 0 0,-301 281 671 0 0,-4 6-314 0 0,0 0 0 0 0,0-1-1 0 0,1 1 1 0 0,-1 0-1 0 0,0-1 1 0 0,1 1 0 0 0,-1-1-1 0 0,1 1 1 0 0,-1 0 0 0 0,0-1-1 0 0,1 1 1 0 0,-1-1 0 0 0,1 1-1 0 0,0-1 1 0 0,-1 1 0 0 0,1-1-1 0 0,-1 0 1 0 0,1 1 0 0 0,0-1-1 0 0,-1 0 1 0 0,1 1-1 0 0,0-1 1 0 0,-1 0 0 0 0,1 0-1 0 0,0 0 1 0 0,-1 0 0 0 0,1 1-1 0 0,0-1 1 0 0,-1 0 0 0 0,1 0-1 0 0,0 0 1 0 0,0 0 0 0 0,-1-1-1 0 0,1 1 1 0 0,0 0-1 0 0,-1 0 1 0 0,1 0 0 0 0,0 0-1 0 0,-1-1 1 0 0,1 1 0 0 0,0 0-1 0 0,-1-1 1 0 0,1 1 0 0 0,-1-1-1 0 0,1 1 1 0 0,0 0 0 0 0,-1-1-1 0 0,1 1 1 0 0,-1-1 0 0 0,0 0-1 0 0,1 1 1 0 0,0-1 47 0 0,25 206 1321 0 0,-24-198-1263 0 0,1 0-1 0 0,0 0 1 0 0,0 0 0 0 0,1 0 0 0 0,-1-1 0 0 0,1 0 0 0 0,1 0 0 0 0,-1 0 0 0 0,1 0 0 0 0,0-1-1 0 0,0 0 1 0 0,1 0 0 0 0,-1 0 0 0 0,1 0 0 0 0,0-1 0 0 0,1 0 0 0 0,-1-1 0 0 0,1 1 0 0 0,-1-1-1 0 0,1 0 1 0 0,0-1 0 0 0,0 0 0 0 0,1 0 0 0 0,-1 0 0 0 0,0-1 0 0 0,4 0-58 0 0,9 1-218 0 0,0-1 1 0 0,0-1 0 0 0,0-2 0 0 0,-1 1-1 0 0,1-2 1 0 0,0-1 0 0 0,-1 0 0 0 0,0-2-1 0 0,0 0 1 0 0,0-1 0 0 0,-1-1 0 0 0,0 0-1 0 0,0-2 1 0 0,-1 0 0 0 0,0-1 0 0 0,-1 0-1 0 0,0-2 1 0 0,-1 0 0 0 0,0 0-1 0 0,-1-1 1 0 0,-1-1 0 0 0,0-1 0 0 0,0-2 217 0 0,-3-6 548 0 0,-5 14 1378 0 0,-4 29-1153 0 0,-1-14-660 0 0,1 1 0 0 0,0-1 0 0 0,0 0 0 0 0,0 0 0 0 0,0 0 0 0 0,1 0 0 0 0,0 0-1 0 0,0 0 1 0 0,0 0 0 0 0,1 0 0 0 0,0-1 0 0 0,-1 1 0 0 0,2-1 0 0 0,-1 0 0 0 0,0 0 0 0 0,1 0 0 0 0,0-1 0 0 0,0 1 0 0 0,0-1 0 0 0,0 0-1 0 0,0 0 1 0 0,1 0 0 0 0,0 0 0 0 0,-1-1 0 0 0,1 0 0 0 0,0 0 0 0 0,0 0 0 0 0,0 0 0 0 0,0-1 0 0 0,5 1-113 0 0,160 13 884 0 0,-148-16-865 0 0,0-1 1 0 0,-1-1 0 0 0,1-1-1 0 0,-1-1 1 0 0,0-1 0 0 0,0-1 0 0 0,-1-1-1 0 0,0 0 1 0 0,0-2 0 0 0,-1 0 0 0 0,0-1-1 0 0,0-1 1 0 0,-2-1 0 0 0,3-3-20 0 0,-16 14-22 0 0,-1-1 0 0 0,0 0 1 0 0,0-1-1 0 0,0 1 0 0 0,-1 0 1 0 0,1-1-1 0 0,-1 1 0 0 0,1-1 0 0 0,-1 0 1 0 0,-1 0-1 0 0,1 0 0 0 0,0 0 1 0 0,-1 0-1 0 0,0 0 0 0 0,0-1 1 0 0,0 1-1 0 0,0 0 0 0 0,-1 0 1 0 0,0-1-1 0 0,0 1 0 0 0,0 0 0 0 0,0-1 1 0 0,-1 1-1 0 0,1 0 0 0 0,-1-1 1 0 0,0 1-1 0 0,-1 0 0 0 0,1 0 1 0 0,-1 0-1 0 0,0 0 0 0 0,0 0 1 0 0,0 0-1 0 0,0 1 0 0 0,0-1 0 0 0,-1 1 1 0 0,0-1-1 0 0,0 1 0 0 0,0 0 1 0 0,0 0-1 0 0,0 0 0 0 0,-1 0 1 0 0,1 1-1 0 0,-1-1 0 0 0,0 1 1 0 0,1 0-1 0 0,-1 0 0 0 0,0 1 1 0 0,0-1-1 0 0,-4 0 22 0 0,-23-6-97 0 0,0 1-1 0 0,0 2 1 0 0,-1 1 0 0 0,1 2 0 0 0,-1 1 0 0 0,0 1-1 0 0,1 2 1 0 0,-1 1 0 0 0,-13 4 97 0 0,-129 36 46 0 0,169-41-54 0 0,-1 0 0 0 0,1 0 0 0 0,-1 1 0 0 0,1 0 0 0 0,0 0-1 0 0,0 0 1 0 0,0 0 0 0 0,0 1 0 0 0,1 0 0 0 0,0 0 0 0 0,-1 0 0 0 0,1 0 0 0 0,1 1 0 0 0,-1 0 0 0 0,1 0 0 0 0,0 0 0 0 0,0 0 0 0 0,0 0 0 0 0,0 0-1 0 0,1 1 1 0 0,0 0 0 0 0,0-1 0 0 0,1 1 0 0 0,0 0 0 0 0,0 0 0 0 0,0 0 0 0 0,0-1 0 0 0,1 2 8 0 0,4 3-30 0 0,0 0 0 0 0,1-1 0 0 0,0 1 0 0 0,1-1 0 0 0,0 0 1 0 0,0-1-1 0 0,1 1 0 0 0,0-1 0 0 0,1-1 0 0 0,-1 1 0 0 0,1-1 0 0 0,1 0 0 0 0,-1-1 0 0 0,1 0 1 0 0,1-1-1 0 0,-1 1 0 0 0,1-2 0 0 0,-1 1 0 0 0,1-2 0 0 0,1 1 0 0 0,-1-1 0 0 0,4 0 30 0 0,74 25-2822 0 0,-30-12-3820 0 0,-26-8-4161 0 0</inkml:trace>
  <inkml:trace contextRef="#ctx0" brushRef="#br0" timeOffset="52850.8">16757 17865 15403 0 0,'0'0'1959'0'0,"0"0"-614"0"0,0 0-677 0 0,0 0-304 0 0,0 0-137 0 0,0 0-17 0 0,0 0 17 0 0,0 0-4 0 0,0 0-14 0 0,0 0-2 0 0,0 0 32 0 0,0 0 53 0 0,0 0 18 0 0,27 30 16 0 0,81 90-52 0 0,-71-45 135 0 0,-35-54-311 0 0,1-7-125 0 0,-4-12 63 0 0,1 0 0 0 0,0 0 0 0 0,-1 0 0 0 0,1 0 0 0 0,0 0 0 0 0,0 1 0 0 0,0-1 0 0 0,1 0 0 0 0,-1 0 0 0 0,1 0 0 0 0,-1 0 0 0 0,1 0 0 0 0,-1 0 0 0 0,1 0 0 0 0,0 0 0 0 0,0 0 0 0 0,0 0 1 0 0,0 0-1 0 0,0 0 0 0 0,1-1 0 0 0,-1 1 0 0 0,0 0 0 0 0,1-1 0 0 0,-1 1 0 0 0,1-1 0 0 0,0 0 0 0 0,-1 1 0 0 0,1-1 0 0 0,0 0 0 0 0,0 0 0 0 0,0 0 0 0 0,0 0 0 0 0,0-1 0 0 0,0 1 0 0 0,0 0 0 0 0,0-1 0 0 0,0 1 0 0 0,0-1 0 0 0,0 0 0 0 0,1 0 0 0 0,-1 0 0 0 0,0 0 0 0 0,0 0 0 0 0,0 0 0 0 0,0-1 0 0 0,2 1-36 0 0,19-15-41 0 0,-1-1 0 0 0,0-1 1 0 0,-1-1-1 0 0,-1-1 0 0 0,0-1 0 0 0,-2 0 1 0 0,0-1-1 0 0,-1-1 0 0 0,5-11 41 0 0,8 104 355 0 0,-22-57-283 0 0,1 0-1 0 0,0 0 1 0 0,1-1 0 0 0,1 0 0 0 0,0-1-1 0 0,0 0 1 0 0,1 0 0 0 0,1-1 0 0 0,0-1-1 0 0,0 0 1 0 0,1-1 0 0 0,0-1-1 0 0,1 0 1 0 0,0-1 0 0 0,0 0 0 0 0,8 1-72 0 0,70 20-3099 0 0,1-11-5190 0 0,-70-13-2870 0 0</inkml:trace>
  <inkml:trace contextRef="#ctx0" brushRef="#br0" timeOffset="53849.497">18448 18103 4753 0 0,'0'0'1736'0'0,"0"0"-183"0"0,0 0 12 0 0,0 0 126 0 0,0 0 6 0 0,0 0-121 0 0,0 0-164 0 0,0 0-225 0 0,0 0-176 0 0,0 0-177 0 0,0 0-162 0 0,0 0-107 0 0,0 0-126 0 0,17 21 328 0 0,5-14-668 0 0,0 0 0 0 0,0-2 0 0 0,1 0 0 0 0,0-2-1 0 0,0 0 1 0 0,-1-2 0 0 0,1-1 0 0 0,0 0 0 0 0,0-2 0 0 0,0 0 0 0 0,0-2 0 0 0,-1 0 0 0 0,1-2 0 0 0,-1 0 0 0 0,0-2-1 0 0,-1 0 1 0 0,17-10-99 0 0,-38 18 1 0 0,15-4 13 0 0,1-1 0 0 0,-2-1 1 0 0,1 0-1 0 0,-1-2 0 0 0,0 1 1 0 0,0-2-1 0 0,-1 1 1 0 0,0-2-1 0 0,0 0 0 0 0,-1 0 1 0 0,-1-1-1 0 0,0-1 0 0 0,2-3-14 0 0,-11 13-17 0 0,0-1-1 0 0,-1 1 1 0 0,1-1-1 0 0,-1 1 0 0 0,0-1 1 0 0,0 1-1 0 0,0-1 1 0 0,0 0-1 0 0,0 1 0 0 0,0-1 1 0 0,-1 0-1 0 0,1 0 1 0 0,-1 0-1 0 0,0 0 0 0 0,0 1 1 0 0,0-1-1 0 0,0 0 1 0 0,0 0-1 0 0,-1 0 1 0 0,1 0-1 0 0,-1 1 0 0 0,0-1 1 0 0,0 0-1 0 0,0 1 1 0 0,0-1-1 0 0,0 0 0 0 0,-1 1 1 0 0,1-1-1 0 0,-1 1 1 0 0,0 0-1 0 0,1 0 0 0 0,-1 0 1 0 0,0-1-1 0 0,0 2 1 0 0,-1-1-1 0 0,1 0 1 0 0,0 0-1 0 0,-1 1 0 0 0,1-1 1 0 0,-1 1-1 0 0,1 0 1 0 0,-1-1-1 0 0,1 1 0 0 0,-1 1 1 0 0,0-1-1 0 0,0 0 1 0 0,1 1-1 0 0,-2-1 18 0 0,-139-13-808 0 0,125 15 831 0 0,-1 1 1 0 0,1 0-1 0 0,0 2 1 0 0,0 0-1 0 0,0 1 1 0 0,0 1-1 0 0,1 1 1 0 0,0 0-1 0 0,0 1 1 0 0,-2 3-24 0 0,13-8 55 0 0,0 1 0 0 0,0 0 0 0 0,1 0 0 0 0,-1 0 0 0 0,1 1 1 0 0,0 0-1 0 0,1 0 0 0 0,-1 0 0 0 0,1 1 0 0 0,0-1 0 0 0,0 1 1 0 0,0 0-1 0 0,1 0 0 0 0,0 0 0 0 0,0 1 0 0 0,1-1 0 0 0,0 1 0 0 0,0 0 1 0 0,0-1-1 0 0,1 1 0 0 0,0 0 0 0 0,0 0 0 0 0,1 0 0 0 0,0 0 1 0 0,0 0-1 0 0,1 0 0 0 0,0-1 0 0 0,0 4-55 0 0,2-1 79 0 0,0-1 0 0 0,0 0 0 0 0,0 0 0 0 0,1-1 0 0 0,0 1 0 0 0,1-1 0 0 0,0 1 0 0 0,0-2 1 0 0,0 1-1 0 0,1 0 0 0 0,0-1 0 0 0,0 0 0 0 0,1-1 0 0 0,0 1 0 0 0,0-1 0 0 0,0 0 0 0 0,0-1 0 0 0,1 0 0 0 0,0 0 0 0 0,0-1 0 0 0,0 0 0 0 0,2 1-79 0 0,190 45 402 0 0,-199-49-401 0 0,249 21-443 0 0,-84-24-3229 0 0,-115-3-401 0 0,-19-2-3425 0 0,-17 4-2416 0 0</inkml:trace>
  <inkml:trace contextRef="#ctx0" brushRef="#br0" timeOffset="54098.801">18596 17526 20660 0 0,'0'0'2320'0'0,"0"0"-1208"0"0,0 0-539 0 0,0 0-270 0 0,0 0-108 0 0,33-8-19 0 0,108-26 14 0 0,-119 29-139 0 0,0 2-1 0 0,0 1 1 0 0,1 1-1 0 0,-1 0 1 0 0,1 2-1 0 0,-1 1 1 0 0,0 1-1 0 0,17 4-50 0 0,10 0 35 0 0,283 52-1206 0 0,-194-27-8948 0 0,-111-24-1310 0 0</inkml:trace>
  <inkml:trace contextRef="#ctx0" brushRef="#br0" timeOffset="54902.601">20445 17690 6825 0 0,'0'0'4221'0'0,"0"0"-1935"0"0,0 0-874 0 0,0 0-253 0 0,0 0-144 0 0,0 0-183 0 0,0 0-230 0 0,0 0-146 0 0,0 0-115 0 0,0 0-73 0 0,0 0 6 0 0,0 0 2 0 0,0 0 8 0 0,8-1-13 0 0,273-23 562 0 0,-87-18-271 0 0,-201 43-62 0 0,-37 6-754 0 0,26 0 293 0 0,0 0-1 0 0,0 1 0 0 0,1 1 0 0 0,0 0 1 0 0,1 1-1 0 0,0 1 0 0 0,1 1 0 0 0,0 0 1 0 0,1 1-1 0 0,0 1 0 0 0,1 0 0 0 0,0 0 1 0 0,1 1-1 0 0,1 1 0 0 0,1 0 0 0 0,0 1 1 0 0,1 0-1 0 0,1 0 0 0 0,0 1 0 0 0,1 0 1 0 0,1 0-1 0 0,1 1 0 0 0,1 0 0 0 0,0 0 1 0 0,0 13-39 0 0,5-27 37 0 0,-1 0 1 0 0,1 0 0 0 0,1 0-1 0 0,-1 0 1 0 0,1 0 0 0 0,-1 0-1 0 0,1-1 1 0 0,1 1-1 0 0,-1-1 1 0 0,1 1 0 0 0,-1-1-1 0 0,1 0 1 0 0,1 0 0 0 0,-1 0-1 0 0,0 0 1 0 0,1-1 0 0 0,0 1-1 0 0,0-1 1 0 0,0 0 0 0 0,0 0-1 0 0,0 0 1 0 0,1-1 0 0 0,0 1-1 0 0,-1-1 1 0 0,1 0 0 0 0,0-1-1 0 0,0 1 1 0 0,0-1 0 0 0,0 0-1 0 0,1 0-37 0 0,159 14 632 0 0,-154-15-624 0 0,15 0-27 0 0,1 0 0 0 0,0-2 0 0 0,0-1-1 0 0,-1-1 1 0 0,1-1 0 0 0,-1-2 0 0 0,0 0-1 0 0,-1-2 1 0 0,0-1 0 0 0,0 0 0 0 0,-1-2-1 0 0,-1-1 1 0 0,0-1 0 0 0,15-12 19 0 0,-33 20 9 0 0,1 1 0 0 0,-1-1 0 0 0,0-1 0 0 0,0 1 0 0 0,-1-1 0 0 0,0 0-1 0 0,0 0 1 0 0,-1 0 0 0 0,0 0 0 0 0,0-1 0 0 0,0 1 0 0 0,-1-1 0 0 0,-1 0 0 0 0,1 1 0 0 0,-1-1 0 0 0,0 0 0 0 0,-1 0 0 0 0,0 0 0 0 0,0 0 0 0 0,-1-1-9 0 0,0 51-140 0 0,6-31 216 0 0,1-1-1 0 0,0 1 1 0 0,0-1 0 0 0,1 0 0 0 0,0-1 0 0 0,1 0 0 0 0,0 0 0 0 0,0-1 0 0 0,1 0 0 0 0,0 0 0 0 0,1-1 0 0 0,-1 0 0 0 0,1-1 0 0 0,1 0 0 0 0,-1 0 0 0 0,1-1 0 0 0,0-1-1 0 0,2 1-75 0 0,101 30-2619 0 0,-4-16-9579 0 0,-91-17 1262 0 0</inkml:trace>
  <inkml:trace contextRef="#ctx0" brushRef="#br0" timeOffset="55148.681">21247 17384 21757 0 0,'0'0'812'0'0,"0"0"-161"0"0,0 0-291 0 0,0 0-334 0 0,0 0-172 0 0,0 0-97 0 0,0 0-10 0 0,0 0 91 0 0,0 0 46 0 0,0 0 15 0 0,0 0 15 0 0,0 0 2 0 0,35-2 2 0 0,110-3-57 0 0,-140 5 72 0 0,0-1-1 0 0,0 1 1 0 0,-1 0-1 0 0,1 0 1 0 0,0 0 0 0 0,-1 1-1 0 0,1 0 1 0 0,0 0-1 0 0,-1 0 1 0 0,1 0 0 0 0,-1 1-1 0 0,1-1 1 0 0,-1 1-1 0 0,0 0 1 0 0,0 1 0 0 0,0-1-1 0 0,0 1 1 0 0,0 0-1 0 0,0 0 1 0 0,0 1 67 0 0,14 10-1002 0 0,28 20-3164 0 0,-17-10-2441 0 0,-14-10-2464 0 0</inkml:trace>
  <inkml:trace contextRef="#ctx0" brushRef="#br0" timeOffset="55454.714">21780 17692 16692 0 0,'0'0'1283'0'0,"0"0"-465"0"0,0 0-607 0 0,0 0-251 0 0,0 0-12 0 0,0 0 100 0 0,0 0 119 0 0,0 0 98 0 0,0 0 38 0 0,0 0 17 0 0,0 0 9 0 0,0 0-9 0 0,32 12 7 0 0,210 81 417 0 0,146 87-298 0 0,-385-180-435 0 0,-1 1 1 0 0,0-1-1 0 0,0 0 1 0 0,0 1-1 0 0,0-1 1 0 0,0 1-1 0 0,0 0 0 0 0,0-1 1 0 0,0 1-1 0 0,0 0 1 0 0,0 0-1 0 0,-1 1 1 0 0,1-1-1 0 0,0 0 1 0 0,-1 0-1 0 0,1 1 1 0 0,0-1-1 0 0,-1 1 1 0 0,0 0-1 0 0,1-1 1 0 0,-1 1-1 0 0,0 0 1 0 0,0 0-1 0 0,0-1 0 0 0,0 1 1 0 0,0 0-1 0 0,-1 0 1 0 0,1 0-1 0 0,0 0 1 0 0,-1 0-1 0 0,0 1 1 0 0,1-1-1 0 0,-1 0 1 0 0,0 0-1 0 0,0 0 1 0 0,0 0-1 0 0,0 0 1 0 0,-1 0-1 0 0,1 0 0 0 0,0 0 1 0 0,-1 1-1 0 0,0-1 1 0 0,1 0-1 0 0,-1-1 1 0 0,0 1-1 0 0,0 0 1 0 0,0 0-1 0 0,0 0 1 0 0,0 0-1 0 0,-1-1 1 0 0,1 1-1 0 0,0 0 1 0 0,-1-1-1 0 0,1 0 1 0 0,-3 2-12 0 0,-30 9 165 0 0,-1-1-1 0 0,-1-2 1 0 0,0-1 0 0 0,0-2 0 0 0,-1-2 0 0 0,1-1 0 0 0,-1-2 0 0 0,0-1 0 0 0,-4-2-165 0 0,12 2 83 0 0,-209-1-78 0 0,222-4-4121 0 0,40 3-6514 0 0,-15 4 992 0 0</inkml:trace>
  <inkml:trace contextRef="#ctx0" brushRef="#br0" timeOffset="55837.99">22712 18115 19636 0 0,'0'0'1569'0'0,"0"0"-1343"0"0,0 0-560 0 0,0 0-16 0 0,0 0 162 0 0,0 0 195 0 0,0 0 146 0 0,0 0 82 0 0,0 0 76 0 0,0 0 69 0 0,0 0 54 0 0,0 0 48 0 0,2 15-13 0 0,13 47-45 0 0,38-27 327 0 0,-43-33-665 0 0,11 4-72 0 0,0-2 1 0 0,1 0 0 0 0,0-1 0 0 0,0 0 0 0 0,-1-2 0 0 0,1-1 0 0 0,0-1 0 0 0,0-1 0 0 0,0 0 0 0 0,0-2 0 0 0,-1-1 0 0 0,0 0 0 0 0,0-2 0 0 0,0 0 0 0 0,-1-1 0 0 0,0-1 0 0 0,0-1 0 0 0,-1-1 0 0 0,10-8-15 0 0,-25 16-31 0 0,-1-1-1 0 0,1 0 1 0 0,-1 0 0 0 0,1 0 0 0 0,-1 0 0 0 0,0-1 0 0 0,-1 1 0 0 0,1-1 0 0 0,-1 1 0 0 0,0-1 0 0 0,0 0 0 0 0,0 0 0 0 0,-1 0 0 0 0,0 0-1 0 0,0 0 1 0 0,0-1 0 0 0,0 1 0 0 0,-1 0 0 0 0,0 0 0 0 0,0-1 0 0 0,-1 1 0 0 0,1 0 0 0 0,-1 0 0 0 0,0 0 0 0 0,0 0 0 0 0,-1 0 0 0 0,0 0-1 0 0,0 0 1 0 0,0 0 0 0 0,0 0 0 0 0,-1 1 0 0 0,1-1 0 0 0,-1 1 0 0 0,-1 0 0 0 0,1 0 0 0 0,-1-1 31 0 0,-7-8-87 0 0,0 0 0 0 0,-2 1 0 0 0,1 0 1 0 0,-2 1-1 0 0,1 0 0 0 0,-1 1 0 0 0,-1 1 0 0 0,0 0 0 0 0,0 1 0 0 0,-8-2 87 0 0,-11-3 23 0 0,-1 2 0 0 0,0 2 0 0 0,-1 1 0 0 0,0 1 0 0 0,0 2 0 0 0,0 2 0 0 0,-1 1 0 0 0,1 2 0 0 0,-24 3-23 0 0,49-1 9 0 0,-1 0 1 0 0,0 0-1 0 0,0 1 0 0 0,1 1 0 0 0,0 0 1 0 0,-1 0-1 0 0,2 1 0 0 0,-1 0 0 0 0,0 1 0 0 0,1 1 1 0 0,0-1-1 0 0,-5 6-9 0 0,12-10-4 0 0,0 1 0 0 0,1-1 0 0 0,-1 1 0 0 0,0 0 0 0 0,1 0 0 0 0,-1 0 0 0 0,1 0 0 0 0,0 0 0 0 0,0 1 0 0 0,0-1 0 0 0,1 0 0 0 0,-1 1 0 0 0,1 0 0 0 0,0-1 0 0 0,0 1 0 0 0,0 0 0 0 0,0-1 0 0 0,1 1 0 0 0,-1 0 1 0 0,1 0-1 0 0,0 0 0 0 0,0-1 0 0 0,1 1 0 0 0,-1 0 0 0 0,1 0 0 0 0,0 0 0 0 0,0-1 0 0 0,0 1 0 0 0,0 0 0 0 0,1-1 0 0 0,-1 1 0 0 0,1-1 0 0 0,0 0 0 0 0,0 0 0 0 0,0 1 0 0 0,0-1 0 0 0,1 0 0 0 0,-1-1 0 0 0,4 4 4 0 0,129 84-1848 0 0,-34-54-7854 0 0,-69-27-1090 0 0</inkml:trace>
  <inkml:trace contextRef="#ctx0" brushRef="#br0" timeOffset="56220.816">23515 16772 18772 0 0,'0'0'1236'0'0,"0"0"-288"0"0,0 0-431 0 0,0 0-359 0 0,0 0-222 0 0,0 0-84 0 0,0 0 28 0 0,0 0 87 0 0,0 0 108 0 0,0 0 63 0 0,0 0 58 0 0,0 0 40 0 0,10 38 18 0 0,29 124-2 0 0,-23 40 355 0 0,-18-140-457 0 0,-24 515 341 0 0,25-567-474 0 0,1 1 0 0 0,1-1 0 0 0,0 1 0 0 0,0-1-1 0 0,1 1 1 0 0,0-1 0 0 0,1 0 0 0 0,0 0 0 0 0,1 0 0 0 0,0 0 0 0 0,0-1 0 0 0,1 1-1 0 0,0-1 1 0 0,1 0 0 0 0,0-1 0 0 0,0 0 0 0 0,1 1 0 0 0,0-2 0 0 0,0 1-1 0 0,5 2-16 0 0,23-14-2993 0 0,-21-16-7515 0 0,-11 14 7 0 0</inkml:trace>
  <inkml:trace contextRef="#ctx0" brushRef="#br0" timeOffset="56526.006">23991 16900 20452 0 0,'0'0'218'0'0,"0"0"-312"0"0,0 0-196 0 0,0 0-53 0 0,0 0 178 0 0,0 0 254 0 0,0 0 94 0 0,0 0 73 0 0,13 35 70 0 0,37 113 33 0 0,-28 11 651 0 0,-23-104-712 0 0,6 57 118 0 0,-6-58-336 0 0,3-1-1 0 0,3 0 0 0 0,1 0 0 0 0,3 0 0 0 0,3-1 0 0 0,3 3-79 0 0,35 47 162 0 0,-50-102-449 0 0,0 0-287 0 0,-21-5-4602 0 0,13 2 200 0 0,-1 0-5499 0 0</inkml:trace>
  <inkml:trace contextRef="#ctx0" brushRef="#br0" timeOffset="56701.851">24024 17374 21933 0 0,'0'0'916'0'0,"0"0"-255"0"0,0 0-275 0 0,0 0-202 0 0,33-5-52 0 0,109-15 21 0 0,120 15 338 0 0,-241 4-1190 0 0,164 16 1567 0 0,-128 5-5389 0 0,-13 14-6550 0 0,-36-26 1638 0 0</inkml:trace>
  <inkml:trace contextRef="#ctx0" brushRef="#br0" timeOffset="57125.182">24506 18020 19340 0 0,'0'0'730'0'0,"0"0"-273"0"0,0 0-17 0 0,0 0 58 0 0,0 0 14 0 0,0 0-56 0 0,34 7-64 0 0,108 24-31 0 0,-127-28-236 0 0,0-1-1 0 0,1 0 0 0 0,-1-1 0 0 0,0 0 1 0 0,0-1-1 0 0,1-1 0 0 0,-1 0 1 0 0,0-2-1 0 0,0 1 0 0 0,0-2 0 0 0,0 0 1 0 0,11-5-125 0 0,14-3 171 0 0,97-58 121 0 0,-134 67-320 0 0,0 0 0 0 0,0 0 0 0 0,0 0 0 0 0,-1 0 0 0 0,0 0 0 0 0,1-1 1 0 0,-1 1-1 0 0,0-1 0 0 0,-1 1 0 0 0,1-1 0 0 0,0 0 0 0 0,-1 0 0 0 0,0 0 0 0 0,0 0 0 0 0,0 0 0 0 0,-1 0 0 0 0,1 0 0 0 0,-1 0 0 0 0,0 0 1 0 0,0 0-1 0 0,-1 0 0 0 0,1 0 0 0 0,-1 0 0 0 0,0 0 0 0 0,0 0 0 0 0,0 0 0 0 0,0 1 0 0 0,-1-1 0 0 0,1 0 0 0 0,-1 0 0 0 0,0 1 1 0 0,0-1-1 0 0,0 1 0 0 0,-1 0 0 0 0,1 0 0 0 0,-2-2 28 0 0,-12-11-82 0 0,-1 1 0 0 0,0 1 1 0 0,-1 0-1 0 0,-1 2 0 0 0,0 0 0 0 0,0 0 1 0 0,-2 2-1 0 0,1 1 0 0 0,-1 0 0 0 0,0 2 1 0 0,-1 0-1 0 0,1 1 0 0 0,-1 2 1 0 0,-1 0-1 0 0,1 1 0 0 0,0 1 0 0 0,-1 1 1 0 0,1 1-1 0 0,-1 1 0 0 0,1 2 0 0 0,-22 3 82 0 0,33-5 41 0 0,0 0 0 0 0,0 0-1 0 0,0 1 1 0 0,0 1-1 0 0,0 0 1 0 0,0 0 0 0 0,0 1-1 0 0,1 0 1 0 0,0 1-1 0 0,0 0 1 0 0,0 1 0 0 0,0 0-1 0 0,1 0 1 0 0,0 1-1 0 0,1 1 1 0 0,-1-1 0 0 0,1 1-1 0 0,1 1 1 0 0,-1-1 0 0 0,2 1-1 0 0,-1 0 1 0 0,1 1-1 0 0,0 0 1 0 0,1 0 0 0 0,0 0-1 0 0,1 0 1 0 0,0 2-41 0 0,7-4 104 0 0,0 0 0 0 0,1-1 0 0 0,0 0 1 0 0,0 0-1 0 0,1 0 0 0 0,-1 0 0 0 0,2-1 1 0 0,-1 0-1 0 0,1 0 0 0 0,0 0 0 0 0,0-1 0 0 0,0 0 1 0 0,1 0-1 0 0,0-1 0 0 0,0 1 0 0 0,0-1 1 0 0,0-1-1 0 0,1 0 0 0 0,0 0 0 0 0,-1 0 0 0 0,6 0-104 0 0,-5 1 64 0 0,59 21 196 0 0,0-4 0 0 0,2-2-1 0 0,0-4 1 0 0,0-2 0 0 0,2-4-1 0 0,42 0-259 0 0,-41-4 105 0 0,-1 3 0 0 0,0 3-1 0 0,0 2 1 0 0,-2 4-1 0 0,0 3 1 0 0,30 15-105 0 0,167 119-686 0 0,-166-70-6586 0 0,-83-67-4346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57:20.268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54 0 0 0,'0'0'121'0'0,"0"0"335"0"0,0 0-19 0 0,0 0-116 0 0,0 0-100 0 0,0 0-75 0 0,0 0-60 0 0,0 0-32 0 0,0 0-33 0 0,0 0-9 0 0,6-4 4 0 0,75-36 173 0 0,-124 31-298 0 0,5 9-1674 0 0,32 0 1595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57:20.54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0 0 0 0 0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0:52.2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239 1 22453 0 0,'0'0'-170'0'0,"0"0"-123"0"0,0 0-103 0 0,0 0 51 0 0,0 0 111 0 0,0 0 99 0 0,0 0 39 0 0,0 0 28 0 0,0 0 47 0 0,0 0 62 0 0,0 0 66 0 0,0 0 42 0 0,14 32 29 0 0,46 106 27 0 0,-37 13 276 0 0,-25-108-376 0 0,2 61 24 0 0,-3-56-146 0 0,3 0 0 0 0,1 1 0 0 0,2-1 0 0 0,3 0 0 0 0,1 0 0 0 0,3-1 0 0 0,2 0 0 0 0,17 45 17 0 0,-23-81 26 0 0,1 0 1 0 0,0 0-1 0 0,1 0 0 0 0,0-1 1 0 0,1 0-1 0 0,0-1 0 0 0,0 0 1 0 0,1 0-1 0 0,0-1 0 0 0,0 0 1 0 0,1-1-1 0 0,0 0 0 0 0,1-1 1 0 0,-1 0-1 0 0,1-1 0 0 0,0 0 1 0 0,1-1-1 0 0,-1 0 0 0 0,1-1 1 0 0,0 0-1 0 0,-1-1 0 0 0,1-1 1 0 0,0 0-1 0 0,0-1 0 0 0,0 0 1 0 0,0-1-1 0 0,0 0 1 0 0,13-3-27 0 0,-18 2-164 0 0,1-1 0 0 0,-1 0 0 0 0,0 0 0 0 0,1 0 0 0 0,-2-1 0 0 0,1-1 0 0 0,0 1 0 0 0,-1-1 0 0 0,0 0 0 0 0,0-1 0 0 0,0 0 0 0 0,0 0 0 0 0,-1 0 0 0 0,0-1 0 0 0,-1 0 0 0 0,0 0 0 0 0,0 0 0 0 0,0-1 0 0 0,-1 0 0 0 0,0 1 0 0 0,0-2 0 0 0,-1 1 0 0 0,0 0 0 0 0,-1-1 0 0 0,1 1 0 0 0,-2-1 0 0 0,1 0 0 0 0,-1 0 0 0 0,-1 0 0 0 0,1 1 0 0 0,-2-10 164 0 0,0 9 214 0 0,1 1 0 0 0,-2 0 0 0 0,1-1 0 0 0,-1 1 0 0 0,0 0-1 0 0,-1 0 1 0 0,0 0 0 0 0,0 0 0 0 0,-1 0 0 0 0,1 1 0 0 0,-2 0 0 0 0,1 0-1 0 0,-5-6-213 0 0,9 14 94 0 0,-1-1-1 0 0,1 1 0 0 0,0-1 1 0 0,0 1-1 0 0,0-1 0 0 0,0 0 0 0 0,-1 1 1 0 0,1-1-1 0 0,0 1 0 0 0,0-1 1 0 0,-1 0-1 0 0,1 1 0 0 0,0-1 1 0 0,0 0-1 0 0,-1 1 0 0 0,1-1 0 0 0,-1 0 1 0 0,1 1-1 0 0,0-1 0 0 0,-1 0 1 0 0,1 0-1 0 0,-1 1 0 0 0,1-1 1 0 0,0 0-1 0 0,-1 0 0 0 0,1 0 0 0 0,-1 0 1 0 0,1 0-1 0 0,-1 0 0 0 0,0 1-93 0 0,25 51-242 0 0,-10-32 199 0 0,0-1 1 0 0,1-1-1 0 0,1-1 1 0 0,1 0 0 0 0,0-1-1 0 0,1 0 1 0 0,1-2-1 0 0,0 0 1 0 0,1-1-1 0 0,1-1 1 0 0,0-1-1 0 0,0-1 1 0 0,1-1-1 0 0,0-1 1 0 0,1-1-1 0 0,7 1 43 0 0,105 18-5365 0 0,0-18-6795 0 0,-106-8 7420 0 0</inkml:trace>
  <inkml:trace contextRef="#ctx0" brushRef="#br0" timeOffset="278.184">1 210 17596 0 0,'0'0'1036'0'0,"0"0"83"0"0,0 0-298 0 0,0 0-458 0 0,0 0-306 0 0,0 0-163 0 0,0 0 114 0 0,0 0 224 0 0,39-15 48 0 0,129-47-35 0 0,15 31 74 0 0,-76 22-539 0 0,1 5 0 0 0,-1 5 1 0 0,74 12 219 0 0,28 25-8170 0 0,-165-26-522 0 0</inkml:trace>
  <inkml:trace contextRef="#ctx0" brushRef="#br0" timeOffset="1116.284">1393 603 20772 0 0,'0'0'285'0'0,"0"0"-207"0"0,0 0-418 0 0,0 0-156 0 0,0 0 37 0 0,0 0 163 0 0,0 0 211 0 0,0 0 66 0 0,0 0-8 0 0,0 0 7 0 0,0 0 26 0 0,32-4 11 0 0,156-13-50 0 0,-182 15-16 0 0,1 1 0 0 0,-1 0 0 0 0,1 1 0 0 0,-1-1 0 0 0,1 1 0 0 0,-1 0 0 0 0,1 1 0 0 0,-1 0 0 0 0,1 0 0 0 0,-1 0 0 0 0,1 1-1 0 0,-1 0 1 0 0,0 0 0 0 0,0 1 0 0 0,0-1 0 0 0,0 1 0 0 0,-1 1 0 0 0,1-1 0 0 0,-1 1 0 0 0,1 0 0 0 0,-1 0 0 0 0,-1 0 0 0 0,1 1 0 0 0,-1 0 0 0 0,1 0 0 0 0,-1 0 0 0 0,-1 0 0 0 0,1 1 0 0 0,-1-1 0 0 0,0 1 0 0 0,0 0 0 0 0,0 0 0 0 0,-1 0 0 0 0,0 1 0 0 0,0-1 0 0 0,-1 0 0 0 0,0 1 0 0 0,0 3 49 0 0,-2 0 66 0 0,0 1 1 0 0,0 0-1 0 0,1 0 1 0 0,0 0-1 0 0,1 0 1 0 0,0-1-1 0 0,1 1 1 0 0,0 0-1 0 0,1-1 1 0 0,0 1-1 0 0,0-1 1 0 0,1 0-1 0 0,1 0 1 0 0,-1 0-1 0 0,2-1 1 0 0,-1 0-1 0 0,1 0 1 0 0,1 0-1 0 0,0-1 1 0 0,0 1-1 0 0,0-2 1 0 0,1 1-1 0 0,1-1 1 0 0,-1 0-1 0 0,1-1 0 0 0,0 0 1 0 0,0 0-1 0 0,1-1 1 0 0,-1 0-1 0 0,1-1 1 0 0,1 0-1 0 0,-1-1 1 0 0,0 0-1 0 0,1 0 1 0 0,7 0-67 0 0,-10-2 105 0 0,0 0 0 0 0,1 0 0 0 0,-1-1 0 0 0,0 0 0 0 0,1-1 0 0 0,-1 1 0 0 0,1-2 0 0 0,-1 1 0 0 0,0-1 0 0 0,0-1 0 0 0,0 1 0 0 0,0-1 0 0 0,0-1 0 0 0,-1 1 1 0 0,1-1-1 0 0,-1-1 0 0 0,0 1 0 0 0,0-1 0 0 0,0 0 0 0 0,-1-1 0 0 0,0 0 0 0 0,0 0 0 0 0,0 0 0 0 0,-1-1 0 0 0,0 1 0 0 0,0-1 0 0 0,-1 0 0 0 0,0-1 0 0 0,0 1 0 0 0,-1-1 0 0 0,0 0 0 0 0,0 0 0 0 0,0 0 0 0 0,-1 0 0 0 0,-1 0 0 0 0,1-1 0 0 0,-1 1 0 0 0,-1-4-105 0 0,-1 0-14 0 0,-1 1-1 0 0,0 0 0 0 0,-1 0 0 0 0,-1 0 0 0 0,0 0 0 0 0,0 1 0 0 0,-1-1 1 0 0,0 1-1 0 0,-1 0 0 0 0,0 1 0 0 0,0-1 0 0 0,-1 1 0 0 0,-1 0 0 0 0,1 1 1 0 0,-1 0-1 0 0,-1 0 0 0 0,0 1 0 0 0,0 0 0 0 0,0 0 0 0 0,-1 1 0 0 0,-3-2 15 0 0,55 8-3363 0 0,0-2 3576 0 0,456-33 374 0 0,-476 31-455 0 0,-26 13 1425 0 0,-2-4-1579 0 0,0-1 0 0 0,0 1 0 0 0,0 0 0 0 0,1 0 0 0 0,0 1 0 0 0,0 0 0 0 0,0 0 0 0 0,1 0 0 0 0,0 0 0 0 0,0 1 0 0 0,0 0 1 0 0,1 0-1 0 0,0 0 0 0 0,0 0 0 0 0,1 0 0 0 0,0 0 0 0 0,0 1 0 0 0,1-1 0 0 0,0 1 0 0 0,0-1 0 0 0,1 1 0 0 0,0-1 1 0 0,0 1-1 0 0,1 0 0 0 0,0-1 0 0 0,0 1 0 0 0,1-1 0 0 0,0 0 0 0 0,0 1 0 0 0,0-1 0 0 0,1 0 0 0 0,0 0 0 0 0,1-1 0 0 0,0 1 1 0 0,0 0-1 0 0,0-1 0 0 0,1 0 0 0 0,-1 0 0 0 0,1-1 0 0 0,1 1 0 0 0,-1-1 0 0 0,1 0 0 0 0,0-1 0 0 0,2 2 22 0 0,18 4 51 0 0,2-1 0 0 0,-1-1 0 0 0,1-1 0 0 0,0-2 0 0 0,1 0 0 0 0,0-2 0 0 0,-1-1 0 0 0,1-2 0 0 0,0-1 0 0 0,-1-1 0 0 0,1-1 0 0 0,-1-1 0 0 0,1-2 0 0 0,-1-1-1 0 0,9-4-50 0 0,110-68 42 0 0,-143 76-68 0 0,0-1-1 0 0,0 0 1 0 0,-1 0-1 0 0,0 0 1 0 0,0-1-1 0 0,0 1 1 0 0,0-1-1 0 0,0 1 1 0 0,-1-1-1 0 0,0 0 1 0 0,0 0 0 0 0,-1 0-1 0 0,1 0 1 0 0,-1-1-1 0 0,0 1 1 0 0,0 0-1 0 0,-1-1 1 0 0,0 1-1 0 0,0 0 1 0 0,0-1-1 0 0,0 1 1 0 0,-1 0 0 0 0,0 0-1 0 0,0-1 1 0 0,-1 1-1 0 0,1 0 1 0 0,-1 0-1 0 0,0 0 1 0 0,0 0-1 0 0,-1-1 27 0 0,1 2-44 0 0,1-1 0 0 0,-1 1 0 0 0,0 0 0 0 0,0-1 0 0 0,0 1 0 0 0,-1 0 0 0 0,0 0-1 0 0,0 0 1 0 0,0 1 0 0 0,0-1 0 0 0,0 1 0 0 0,-1-1 0 0 0,1 1 0 0 0,-1 0 0 0 0,0 0 0 0 0,0 1-1 0 0,0-1 1 0 0,0 1 0 0 0,0 0 0 0 0,-1 0 0 0 0,1 0 0 0 0,-1 1 0 0 0,1 0 0 0 0,-1-1 0 0 0,0 2-1 0 0,1-1 1 0 0,-1 0 0 0 0,0 1 0 0 0,0 0 0 0 0,0 0 0 0 0,1 1 0 0 0,-1-1 0 0 0,0 1 0 0 0,0 0 0 0 0,1 0-1 0 0,-1 0 1 0 0,1 1 0 0 0,-1 0 0 0 0,1 0 0 0 0,0 0 0 0 0,-1 0 0 0 0,1 1 0 0 0,0-1 0 0 0,1 1-1 0 0,-1 0 1 0 0,0 0 0 0 0,1 1 0 0 0,0-1 0 0 0,0 1 0 0 0,0 0 0 0 0,0 0 0 0 0,0 0 0 0 0,1 0-1 0 0,-1 0 45 0 0,1 3 43 0 0,-1 1 0 0 0,1-1 0 0 0,1 0-1 0 0,-1 1 1 0 0,1-1 0 0 0,0 1-1 0 0,1 0 1 0 0,0-1 0 0 0,0 1-1 0 0,1-1 1 0 0,0 1 0 0 0,0-1-1 0 0,1 1 1 0 0,0-1 0 0 0,0 1 0 0 0,0-1-1 0 0,1 0 1 0 0,1 0 0 0 0,-1 0-1 0 0,1-1 1 0 0,0 1 0 0 0,0-1-1 0 0,1 0 1 0 0,0 0 0 0 0,0-1-1 0 0,0 1 1 0 0,1-1 0 0 0,3 3-43 0 0,6 5 72 0 0,1-1 0 0 0,0 0 1 0 0,1-1-1 0 0,0 0 0 0 0,1-2 0 0 0,0 0 0 0 0,0-1 1 0 0,1-1-1 0 0,0 0 0 0 0,11 1-72 0 0,4-1 8 0 0,0-1 0 0 0,1-1-1 0 0,-1-2 1 0 0,1-1-1 0 0,0-2 1 0 0,0-2 0 0 0,0-1-1 0 0,-1-1 1 0 0,1-2 0 0 0,-1-2-1 0 0,-1-1 1 0 0,1-1 0 0 0,-2-2-1 0 0,1-1 1 0 0,6-6-8 0 0,-32 14 29 0 0,1 0 1 0 0,-1 0-1 0 0,0-1 1 0 0,0 0-1 0 0,0 0 1 0 0,-1-1-1 0 0,0 0 0 0 0,0 0 1 0 0,-1 0-1 0 0,0-1 1 0 0,0 0-1 0 0,-1 0 1 0 0,0 0-1 0 0,0 0 1 0 0,-1-1-1 0 0,0 0 0 0 0,-1 1 1 0 0,0-1-1 0 0,0 0 1 0 0,-1 0-1 0 0,0 0 1 0 0,0 0-1 0 0,-1-1 1 0 0,0 1-1 0 0,-1 0 0 0 0,0-1-29 0 0,0 19-10 0 0,0 0 1 0 0,1 0-1 0 0,0 0 0 0 0,1 0 0 0 0,0-1 0 0 0,0 1 0 0 0,1 0 0 0 0,0 0 0 0 0,1-1 0 0 0,-1 1 0 0 0,2-1 1 0 0,-1 0-1 0 0,1 0 0 0 0,1 0 0 0 0,-1 0 0 0 0,1-1 0 0 0,0 0 0 0 0,1 0 0 0 0,0 0 0 0 0,0 0 0 0 0,1-1 1 0 0,-1 0-1 0 0,1-1 0 0 0,0 1 0 0 0,1-1 0 0 0,4 2 10 0 0,-4-4-248 0 0,48 23-1885 0 0,-18-12-5591 0 0,-24-10-532 0 0</inkml:trace>
  <inkml:trace contextRef="#ctx0" brushRef="#br0" timeOffset="1724.323">4529 913 14019 0 0,'0'0'1214'0'0,"0"0"-877"0"0,0 0-326 0 0,0 0 42 0 0,0 0 34 0 0,0 0-35 0 0,0 0-10 0 0,0 0-8 0 0,0 0 15 0 0,36 14 2 0 0,110 44 14 0 0,-129-51 168 0 0,1 0 0 0 0,0-2 0 0 0,1 0-1 0 0,-1-1 1 0 0,1-1 0 0 0,0-1 0 0 0,-1 0 0 0 0,1-1 0 0 0,0-1 0 0 0,15-3-233 0 0,24 1 1057 0 0,535 6 398 0 0,-576-4-1303 0 0,1-1-1 0 0,-1-1 1 0 0,1 0-1 0 0,-1-2 1 0 0,0 1-1 0 0,0-2 1 0 0,-1-1-1 0 0,1 0 0 0 0,7-4-151 0 0,-20 8 54 0 0,0 0 0 0 0,0 0-1 0 0,0-1 1 0 0,0 1-1 0 0,-1-1 1 0 0,1 0 0 0 0,-1 0-1 0 0,1 0 1 0 0,-1 0-1 0 0,0 0 1 0 0,-1-1-1 0 0,1 0 1 0 0,0 1 0 0 0,-1-1-1 0 0,0 0 1 0 0,0 0-1 0 0,0 0 1 0 0,-1-1 0 0 0,1 1-1 0 0,-1 0 1 0 0,0-1-1 0 0,0 1 1 0 0,0 0-1 0 0,-1-1 1 0 0,1 1 0 0 0,-1-1-1 0 0,0 1 1 0 0,-1-1-1 0 0,1 1 1 0 0,-1-1-1 0 0,0 1 1 0 0,0-1 0 0 0,0 1-1 0 0,-1 0 1 0 0,1 0-1 0 0,-1-1 1 0 0,0 1 0 0 0,-2-3-54 0 0,-4-6-35 0 0,0 0 1 0 0,-1 0-1 0 0,0 1 1 0 0,-1 0 0 0 0,0 0-1 0 0,-1 1 1 0 0,0 1 0 0 0,-1 0-1 0 0,0 0 1 0 0,-1 1 0 0 0,0 0-1 0 0,0 2 1 0 0,-1-1 0 0 0,0 2-1 0 0,0 0 1 0 0,0 0 0 0 0,-10-1 34 0 0,-9-3-36 0 0,0 2 1 0 0,0 1 0 0 0,-1 2 0 0 0,0 1-1 0 0,0 2 1 0 0,0 1 0 0 0,-19 3 35 0 0,46-2-52 0 0,0 1 0 0 0,0 1 1 0 0,0-1-1 0 0,0 1 0 0 0,0 1 0 0 0,0-1 1 0 0,1 1-1 0 0,-1 0 0 0 0,1 1 1 0 0,0-1-1 0 0,0 1 0 0 0,0 1 0 0 0,0-1 1 0 0,1 1-1 0 0,-1 0 0 0 0,1 0 1 0 0,1 0-1 0 0,-1 1 0 0 0,1 0 0 0 0,0 0 1 0 0,0 0-1 0 0,0 0 0 0 0,1 0 1 0 0,0 1-1 0 0,1 0 0 0 0,-1 0 0 0 0,1-1 1 0 0,0 1-1 0 0,1 1 0 0 0,0-1 1 0 0,0 0-1 0 0,0 0 0 0 0,1 0 0 0 0,0 0 1 0 0,1 1-1 0 0,-1-1 0 0 0,1 0 1 0 0,1 0-1 0 0,-1 0 0 0 0,1 0 1 0 0,1 0-1 0 0,-1 0 0 0 0,1-1 0 0 0,0 1 1 0 0,1-1-1 0 0,-1 0 0 0 0,1 0 1 0 0,1 0-1 0 0,0 1 52 0 0,78 92-3106 0 0,-21-41-5009 0 0,-33-34-1554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57:21.53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80 159 0 0 0,'-77'-94'0'0'0,"76"93"38"0"0,1 0 0 0 0,-1 1-1 0 0,1-1 1 0 0,0 0 0 0 0,0 0 0 0 0,-1 0 0 0 0,1 0 0 0 0,0 0-1 0 0,0 0 1 0 0,0 0 0 0 0,0 0 0 0 0,0 0 0 0 0,0 0-1 0 0,0 0 1 0 0,1 0 0 0 0,-1 0 0 0 0,0 0 0 0 0,0 0 0 0 0,1 0-1 0 0,-1 1 1 0 0,1-1 0 0 0,-1 0 0 0 0,1 0 0 0 0,-1 0 0 0 0,1 0-1 0 0,-1 1 1 0 0,1-1 0 0 0,0 0 0 0 0,-1 1 0 0 0,1-1-1 0 0,0 0 1 0 0,0 1 0 0 0,-1-1 0 0 0,1 1 0 0 0,0-1 0 0 0,0 1-1 0 0,0-1 1 0 0,0 1 0 0 0,0 0 0 0 0,0-1 0 0 0,-1 1-1 0 0,1 0 1 0 0,0 0 0 0 0,0 0 0 0 0,0 0 0 0 0,0 0 0 0 0,0 0-1 0 0,0 0 1 0 0,0 0 0 0 0,0 0 0 0 0,0 0 0 0 0,0 0 0 0 0,0 1-1 0 0,0-1 1 0 0,0 0 0 0 0,0 1 0 0 0,-1-1 0 0 0,2 1-38 0 0,0-1 80 0 0,202-3 1623 0 0,85-6 995 0 0,162 26-50 0 0,674 0 1685 0 0,-638 8-4093 0 0,204-27 396 0 0,-510 9-449 0 0,-1-9-1 0 0,1-7 0 0 0,1-8-186 0 0,644-5 435 0 0,-685 13-326 0 0,357-20 885 0 0,494 35-994 0 0,-728 12 197 0 0,-336 3-3991 0 0,9-6-2454 0 0,40-9-536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57:23.10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10 0 0 0,'0'0'1548'0'0,"0"0"-757"0"0,0 0-471 0 0,0 0-165 0 0,0 0-71 0 0,0 0-35 0 0,0 0 7 0 0,0 0 20 0 0,0 0 44 0 0,0 0 82 0 0,0 0 96 0 0,0-10 219 0 0,7 14-337 0 0,1 0 0 0 0,0-1 0 0 0,0-1 0 0 0,1 1 0 0 0,-1-1 0 0 0,0 0 0 0 0,1-1 0 0 0,-1 0 0 0 0,1-1 0 0 0,-1 0 0 0 0,1 0 1 0 0,0 0-1 0 0,5-2-180 0 0,8 1 450 0 0,1120-8 6005 0 0,176 16-5285 0 0,-270-12-151 0 0,-792 22-956 0 0,13 0 68 0 0,856-11 956 0 0,-1089 10-2465 0 0,-33 13-5241 0 0,-6-21-2252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57:25.178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222 86 0 0 0,'0'0'2020'0'0,"0"0"-787"0"0,0 0-338 0 0,0 0-78 0 0,0 0-99 0 0,0 0-80 0 0,0 0-15 0 0,0 0-24 0 0,0 0-87 0 0,0 0-73 0 0,0 0-78 0 0,-5-17-95 0 0,-16-52-53 0 0,22 70-255 0 0,-1-1 0 0 0,0 1-1 0 0,0-1 1 0 0,0 1 0 0 0,0-1 0 0 0,0 0 0 0 0,0 1-1 0 0,0-1 1 0 0,0 1 0 0 0,0-1 0 0 0,0 1 0 0 0,0-1-1 0 0,0 1 1 0 0,0-1 0 0 0,0 1 0 0 0,0-1 0 0 0,0 1 0 0 0,-1-1-1 0 0,1 1 1 0 0,0-1 0 0 0,0 1 0 0 0,0-1 0 0 0,-1 0-1 0 0,1 1 1 0 0,0-1 0 0 0,-1 1 0 0 0,1-1 0 0 0,0 0-1 0 0,-1 1 1 0 0,1-1 0 0 0,-1 0 0 0 0,1 0 0 0 0,0 1-1 0 0,-1-1 1 0 0,1 0 0 0 0,-1 0 0 0 0,1 1 0 0 0,-1-1-1 0 0,1 0 1 0 0,-1 0 0 0 0,1 0 0 0 0,-1 0 0 0 0,1 0 0 0 0,-1 0-1 0 0,1 0 1 0 0,-1 0 0 0 0,1 0 0 0 0,-1 0 0 0 0,1 0-1 0 0,-1 0 1 0 0,1 0 0 0 0,0 0 0 0 0,-1-1 0 0 0,1 1-1 0 0,-1 0 1 0 0,1 0 0 0 0,-1 0 0 0 0,1-1 42 0 0,-8 134 359 0 0,6 0 0 0 0,14 125-359 0 0,1 22 245 0 0,-24 48 299 0 0,-14-1 0 0 0,-34 131-544 0 0,5-42 399 0 0,17 39-399 0 0,28-218 297 0 0,12 0 0 0 0,14 60-297 0 0,30 262 388 0 0,-35-185 45 0 0,-42 146 64 0 0,27-166-280 0 0,37-183 378 0 0,1 20-575 0 0,-12 342 58 0 0,-21-261 784 0 0,-2-272-762 0 0,0 0-62 0 0,0 0-109 0 0,0 0-136 0 0,0-33-4368 0 0,4 0-196 0 0,-2 21 1236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57:25.54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94 2280 0 0,'0'0'1286'0'0,"0"0"-200"0"0,0 0-342 0 0,0 0-357 0 0,0 0-258 0 0,0 0 8 0 0,0 0 169 0 0,0 0 190 0 0,0 0 140 0 0,0 0 37 0 0,0 0-39 0 0,0 0-42 0 0,0 0-20 0 0,10 28-58 0 0,70 188 630 0 0,-20-62-232 0 0,-29-69-622 0 0,4 0 1 0 0,4-3-1 0 0,45 71-290 0 0,-31-84 1397 0 0,-47-74 3305 0 0,-1-15-4343 0 0,-4 17 35 0 0,27-86-642 0 0,4 1 0 0 0,3 1 0 0 0,4 3 0 0 0,50-80 248 0 0,-73 136-299 0 0,113-192-4633 0 0,-35 82-2739 0 0,-65 99 1314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57:26.31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493 11 0 0 0,'0'0'2328'0'0,"0"0"-1073"0"0,0 0-337 0 0,0 0-43 0 0,0 0-42 0 0,0 0-25 0 0,0 0-87 0 0,0 0-153 0 0,0 0-229 0 0,0 0-279 0 0,0 0-329 0 0,0 0-257 0 0,-10-10-274 0 0,-23 53 1173 0 0,-2 8-210 0 0,-211 262 641 0 0,78-163-217 0 0,220-196-513 0 0,3 2 0 0 0,1 3 1 0 0,2 2-1 0 0,53-26-74 0 0,-67 39 30 0 0,8-6 288 0 0,2 1-1 0 0,2 4 0 0 0,0 1 0 0 0,43-12-317 0 0,-93 38 31 0 0,1 0 0 0 0,-1 0 0 0 0,1 1 1 0 0,-1 0-1 0 0,0 0 0 0 0,1 0 0 0 0,-1 1 0 0 0,0 0 0 0 0,0 0 0 0 0,0 1 1 0 0,0-1-1 0 0,0 1 0 0 0,0 1 0 0 0,-1-1 0 0 0,0 1 0 0 0,1 0 0 0 0,-1 0 1 0 0,-1 0-1 0 0,1 1 0 0 0,-1 0 0 0 0,1 0 0 0 0,-1 0 0 0 0,-1 0 0 0 0,1 1 1 0 0,-1-1-1 0 0,0 1 0 0 0,1 2-31 0 0,33 38 127 0 0,175 124 444 0 0,-116-109-6022 0 0,-77-48-1270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53:52.214"/>
    </inkml:context>
    <inkml:brush xml:id="br0">
      <inkml:brushProperty name="width" value="0.1" units="cm"/>
      <inkml:brushProperty name="height" value="0.1" units="cm"/>
      <inkml:brushProperty name="color" value="#CC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20687 1605 3129 0 0,'0'0'1903'0'0,"0"0"-432"0"0,0 0-591 0 0,0 0-481 0 0,0 0-274 0 0,0 0-80 0 0,0 0 98 0 0,0 0 124 0 0,0 0 96 0 0,0 0 66 0 0,0 0 47 0 0,33-3 17 0 0,146-8 274 0 0,-178 11-767 0 0,0 0 0 0 0,0 0 0 0 0,-1 0-1 0 0,1 0 1 0 0,0-1 0 0 0,-1 1 0 0 0,1 0 0 0 0,0 1-1 0 0,0-1 1 0 0,-1 0 0 0 0,1 0 0 0 0,0 0-1 0 0,0 0 1 0 0,-1 0 0 0 0,1 1 0 0 0,0-1 0 0 0,-1 0-1 0 0,1 1 1 0 0,0-1 0 0 0,-1 0 0 0 0,1 1-1 0 0,-1-1 1 0 0,1 1 0 0 0,0-1 0 0 0,-1 1-1 0 0,1-1 1 0 0,-1 1 0 0 0,0 0 0 0 0,1-1 0 0 0,-1 1-1 0 0,1-1 1 0 0,-1 1 0 0 0,0 0 0 0 0,1-1-1 0 0,-1 1 1 0 0,0 0 0 0 0,0 0 0 0 0,0-1 0 0 0,0 1-1 0 0,1 0 1 0 0,-1 0 0 0 0,0-1 0 0 0,0 1-1 0 0,0 0 1 0 0,0-1 0 0 0,-1 1 0 0 0,1 0 0 0 0,0 0-1 0 0,0-1 1 0 0,0 1 0 0 0,-1 0 0 0 0,1-1-1 0 0,0 1 1 0 0,-1 0 0 0 0,1-1 0 0 0,0 1 0 0 0,-1 0-1 0 0,1-1 1 0 0,-1 1 0 0 0,1-1 0 0 0,-1 1-1 0 0,1-1 1 0 0,-1 1 0 0 0,1-1 0 0 0,-1 1 0 0 0,0-1-1 0 0,1 0 1 0 0,-1 1 0 0 0,0-1 0 0 0,-39 41 546 0 0,40-41-541 0 0,-154 120 1576 0 0,107-86-1320 0 0,0 1 0 0 0,3 3 0 0 0,1 1-1 0 0,2 2 1 0 0,-32 42-261 0 0,65-74 47 0 0,1 1-1 0 0,0 0 0 0 0,0 0 1 0 0,1 1-1 0 0,0 0 1 0 0,1 0-1 0 0,0 0 1 0 0,1 0-1 0 0,0 1 1 0 0,1 0-1 0 0,0 0 0 0 0,1 0 1 0 0,1 0-1 0 0,0 0 1 0 0,0 1-1 0 0,1-1 1 0 0,1 0-1 0 0,0 0 1 0 0,0 0-1 0 0,1 0 0 0 0,1 0 1 0 0,0 0-1 0 0,1 0 1 0 0,0-1-1 0 0,0 1 1 0 0,2-1-1 0 0,-1 0 1 0 0,1-1-1 0 0,5 7-46 0 0,6-1 201 0 0,0-1 0 0 0,2 0 0 0 0,0-2-1 0 0,0 0 1 0 0,1-1 0 0 0,0-1 0 0 0,1 0 0 0 0,1-2 0 0 0,0-1 0 0 0,0 0 0 0 0,0-2-1 0 0,1 0 1 0 0,14 0-201 0 0,-18-13 167 0 0,-54-16-6708 0 0,19 13 1371 0 0,10 3-1555 0 0</inkml:trace>
  <inkml:trace contextRef="#ctx0" brushRef="#br0" timeOffset="832.28">21141 1923 13603 0 0,'0'0'1149'0'0,"0"0"-100"0"0,0 0-325 0 0,0 0-456 0 0,0 0-509 0 0,0 0-552 0 0,0 0-360 0 0,0 0 25 0 0,0 0 289 0 0,0 0 404 0 0,0 0 260 0 0,0 0-10 0 0,0 0-27 0 0,-10 9 69 0 0,-61 104 914 0 0,65-87-548 0 0,1-1-1 0 0,1 1 1 0 0,1 0 0 0 0,2 0 0 0 0,0 0-1 0 0,2 0 1 0 0,2 13-223 0 0,13 7 820 0 0,-15-46-346 0 0,-1 0 216 0 0,0 0 177 0 0,0 0 71 0 0,0 0-33 0 0,0 0-141 0 0,0 0-181 0 0,0 0-184 0 0,-2-40 74 0 0,58-104-714 0 0,-21 78 312 0 0,-34 65-74 0 0,2-10-27 0 0,1 1 0 0 0,1 0 0 0 0,-1 0 0 0 0,2 0 0 0 0,-1 1 1 0 0,2 0-1 0 0,-1 0 0 0 0,1 1 0 0 0,0-1 0 0 0,1 1 0 0 0,6-5 30 0 0,-11 15-93 0 0,0-1 1 0 0,-1 1-1 0 0,1-1 1 0 0,0 1-1 0 0,-1 0 1 0 0,1 0 0 0 0,-1 0-1 0 0,0 1 1 0 0,1-1-1 0 0,-1 0 1 0 0,0 1-1 0 0,-1 0 1 0 0,1-1-1 0 0,0 1 1 0 0,-1 0 0 0 0,0 0-1 0 0,1 0 1 0 0,-1 0-1 0 0,0 0 1 0 0,0 0-1 0 0,-1 0 1 0 0,1 0 0 0 0,-1 3 92 0 0,1-3-55 0 0,16 53 30 0 0,-12-37 60 0 0,0 0-1 0 0,1 0 0 0 0,0-1 0 0 0,2 1 1 0 0,0-2-1 0 0,1 1 0 0 0,1-1 0 0 0,1 0 0 0 0,0-1 1 0 0,3 1-35 0 0,7-20 3961 0 0,12-44-4196 0 0,-22 29 429 0 0,14-15-264 0 0,-13 14 5 0 0,0 1 0 0 0,1 0 0 0 0,2 1 0 0 0,-1 0 0 0 0,2 1 0 0 0,0 1 0 0 0,1 1 0 0 0,0 0 0 0 0,1 1 0 0 0,1 1 0 0 0,0 1 1 0 0,1 0-1 0 0,12-4 65 0 0,-28 16-46 0 0,0 0 1 0 0,0 1 0 0 0,-1 0 0 0 0,1-1 0 0 0,0 1 0 0 0,-1 1-1 0 0,0-1 1 0 0,1 0 0 0 0,-1 1 0 0 0,0 0 0 0 0,0 0 0 0 0,0-1-1 0 0,-1 2 1 0 0,1-1 0 0 0,-1 0 0 0 0,0 1 0 0 0,1-1 0 0 0,-1 1 0 0 0,-1-1-1 0 0,1 1 1 0 0,-1 0 0 0 0,1 0 0 0 0,-1 0 0 0 0,0 0 0 0 0,0 0-1 0 0,-1 0 1 0 0,1 0 0 0 0,-1 0 0 0 0,0 0 0 0 0,0 0 0 0 0,-1 0-1 0 0,1 0 1 0 0,-1 0 0 0 0,0 0 0 0 0,-1 3 45 0 0,6 21-21 0 0,50 126-379 0 0,-12-100-6682 0 0,-27-42 997 0 0,-10-9-119 0 0</inkml:trace>
  <inkml:trace contextRef="#ctx0" brushRef="#br0" timeOffset="1284.314">22083 1667 5617 0 0,'0'0'2079'0'0,"0"0"-258"0"0,0 0-234 0 0,0 0-324 0 0,0 0-350 0 0,0 0-321 0 0,0 0-330 0 0,0 0-265 0 0,0 0-157 0 0,0 0-84 0 0,0 0 11 0 0,0 0 63 0 0,0 0 99 0 0,14 0 102 0 0,43 2 61 0 0,-55-1-78 0 0,1 1 0 0 0,-1-1 0 0 0,-1 0 0 0 0,1 1 0 0 0,0-1 0 0 0,0 1 0 0 0,-1 0-1 0 0,1-1 1 0 0,0 1 0 0 0,-1 0 0 0 0,0 0 0 0 0,1 0 0 0 0,-1 0 0 0 0,0 0 0 0 0,0 1 0 0 0,0-1 0 0 0,-1 0 0 0 0,1 0-1 0 0,0 1 1 0 0,-1-1 0 0 0,1 0 0 0 0,-1 1 0 0 0,0-1 0 0 0,0 0 0 0 0,0 1 0 0 0,0-1 0 0 0,0 0 0 0 0,-1 1-14 0 0,3 10 112 0 0,69 359 1335 0 0,-23-248-781 0 0,-36-126 6357 0 0,8-36-7039 0 0,-16 29 547 0 0,114-223 971 0 0,105-146-1502 0 0,-219 369-54 0 0,0 1 1 0 0,1-1 0 0 0,0 1 0 0 0,0 0-1 0 0,1 0 1 0 0,0 1 0 0 0,1 0-1 0 0,-1 0 1 0 0,1 0 0 0 0,1 1 0 0 0,-1 0-1 0 0,1 0 1 0 0,0 1 0 0 0,0 0-1 0 0,1 0 1 0 0,-1 1 0 0 0,1 0 0 0 0,0 1-1 0 0,0 0 1 0 0,1 0 0 0 0,-1 1-1 0 0,1 0 54 0 0,-8 3-142 0 0,1 0 0 0 0,-1 0-1 0 0,0 0 1 0 0,0 1-1 0 0,1-1 1 0 0,-1 0-1 0 0,0 1 1 0 0,0-1 0 0 0,0 1-1 0 0,-1 0 1 0 0,1 0-1 0 0,0 0 1 0 0,-1 0 0 0 0,1 0-1 0 0,-1 0 1 0 0,1 0-1 0 0,-1 0 1 0 0,0 1-1 0 0,0-1 1 0 0,0 0 0 0 0,0 1-1 0 0,-1-1 1 0 0,1 1-1 0 0,-1-1 1 0 0,1 1-1 0 0,-1-1 1 0 0,0 1 0 0 0,0 1 142 0 0,3 43-7514 0 0,-3-25-3011 0 0</inkml:trace>
  <inkml:trace contextRef="#ctx0" brushRef="#br0" timeOffset="-3243.895">0 2094 3073 0 0,'0'0'1456'0'0,"0"0"-244"0"0,0 0-298 0 0,0 0-259 0 0,0 0-222 0 0,0 0-177 0 0,0 0-44 0 0,0 0 13 0 0,0 0 49 0 0,0 0 26 0 0,0 0 0 0 0,9-9-21 0 0,26-25-26 0 0,28 19 1043 0 0,-49 16-1196 0 0,197-2 376 0 0,753 23-162 0 0,-602 9-241 0 0,-44-1 737 0 0,0-14 1 0 0,41-15-811 0 0,176-28 716 0 0,1276 27 456 0 0,-840-32-545 0 0,199 87-114 0 0,-471-69-135 0 0,386 7-62 0 0,1524 74 589 0 0,-1149-67-482 0 0,829-82 381 0 0,-977 112-625 0 0,-1137-20-42 0 0,0-7-1 0 0,54-12-136 0 0,-66-12 426 0 0,-203 16-4713 0 0,-36 12-3058 0 0,45-3-1477 0 0</inkml:trace>
  <inkml:trace contextRef="#ctx0" brushRef="#br0" timeOffset="-1867.797">16968 1932 504 0 0,'0'0'1945'0'0,"0"0"-509"0"0,0 0-385 0 0,0 0-216 0 0,0 0-153 0 0,0 0-140 0 0,0 0-50 0 0,0 0 29 0 0,0 0 84 0 0,0 0 104 0 0,0 0 91 0 0,8-20 52 0 0,6-9-446 0 0,5-15 21 0 0,0-9 2829 0 0,-14 46-79 0 0,0 44-3505 0 0,14-16 384 0 0,1-2 1 0 0,1-1 0 0 0,0 0-1 0 0,1-1 1 0 0,1-2 0 0 0,1 0 0 0 0,0-2-1 0 0,1 0 1 0 0,0-2 0 0 0,1 0-1 0 0,23 5-56 0 0,20 12 56 0 0,61 47-125 0 0,-128-73 69 0 0,1 0 0 0 0,0 0-1 0 0,-1 1 1 0 0,0 0 0 0 0,0-1 0 0 0,0 1-1 0 0,0 0 1 0 0,0 0 0 0 0,0 0 0 0 0,-1 0 0 0 0,1 0-1 0 0,-1 0 1 0 0,0 1 0 0 0,0-1 0 0 0,0 0 0 0 0,-1 1-1 0 0,1-1 1 0 0,-1 0 0 0 0,0 1 0 0 0,0-1 0 0 0,0 1-1 0 0,0-1 1 0 0,0 0 0 0 0,-1 1 0 0 0,1-1-1 0 0,-1 1 1 0 0,0-1 0 0 0,0 0 0 0 0,-1 0 0 0 0,1 0-1 0 0,-1 1 1 0 0,1-1 0 0 0,-1-1 0 0 0,0 1 0 0 0,0 0-1 0 0,0 0 1 0 0,0-1 0 0 0,-1 1 0 0 0,1-1-1 0 0,-1 0 1 0 0,-1 1 0 0 0,-18 17 92 0 0,-1-2 1 0 0,-1 0-1 0 0,0-2 0 0 0,-1-1 0 0 0,-1-1 0 0 0,-1-1 0 0 0,0-1 1 0 0,0-1-1 0 0,-1-2 0 0 0,-4 0-92 0 0,-166 76 123 0 0,161-58-1095 0 0,36-26 890 0 0,1-1-1 0 0,-1 1 1 0 0,1-1-1 0 0,0 1 1 0 0,-1-1-1 0 0,1 1 1 0 0,-1 0-1 0 0,1-1 1 0 0,0 1-1 0 0,-1-1 1 0 0,1 1 0 0 0,0 0-1 0 0,0-1 1 0 0,0 1-1 0 0,-1 0 1 0 0,1 0-1 0 0,0-1 1 0 0,0 1-1 0 0,0 0 1 0 0,0-1-1 0 0,0 1 1 0 0,0 0-1 0 0,0-1 1 0 0,1 1-1 0 0,-1 0 1 0 0,0 0-1 0 0,0-1 1 0 0,0 1 0 0 0,1-1-1 0 0,-1 1 1 0 0,0 0-1 0 0,1-1 1 0 0,-1 1-1 0 0,0-1 1 0 0,1 1-1 0 0,-1 0 1 0 0,1-1-1 0 0,-1 1 1 0 0,1-1-1 0 0,-1 0 1 0 0,1 1-1 0 0,0-1 1 0 0,-1 1 0 0 0,1-1-1 0 0,-1 0 1 0 0,1 1-1 0 0,0-1 1 0 0,-1 0-1 0 0,1 0 1 0 0,0 0-1 0 0,-1 1 1 0 0,1-1-1 0 0,0 0 1 0 0,0 0-1 0 0,-1 0 1 0 0,1 0-1 0 0,0 0 1 0 0,0 0 82 0 0,44 11-6439 0 0,-27-7-925 0 0</inkml:trace>
  <inkml:trace contextRef="#ctx0" brushRef="#br0" timeOffset="-1256.279">18836 1824 5577 0 0,'0'0'771'0'0,"0"0"-420"0"0,0 0-178 0 0,0 0-92 0 0,0 0-54 0 0,0 0-20 0 0,0 0 45 0 0,0 0 80 0 0,0 0 115 0 0,0 0 182 0 0,0 0 226 0 0,0 0 246 0 0,0 0 198 0 0,18-21 99 0 0,80-89 897 0 0,-55 75-580 0 0,-42 35-1562 0 0,-1 0-69 0 0,-28 0-1032 0 0,-40 0 1243 0 0,-1 3 1 0 0,1 3-1 0 0,0 3 0 0 0,1 2 1 0 0,0 4-1 0 0,-58 21-95 0 0,53 12-457 0 0,71-46 467 0 0,0-1 0 0 0,0 0 1 0 0,0 1-1 0 0,0-1 0 0 0,0 1 0 0 0,1 0 0 0 0,-1-1 0 0 0,0 1 0 0 0,1 0 0 0 0,-1-1 1 0 0,1 1-1 0 0,0 0 0 0 0,-1 0 0 0 0,1-1 0 0 0,0 1 0 0 0,0 0 0 0 0,0 0 0 0 0,0-1 1 0 0,1 1-1 0 0,-1 0 0 0 0,0 0 0 0 0,1-1 0 0 0,-1 1 0 0 0,1 0 0 0 0,-1 0 0 0 0,1-1 1 0 0,0 1-1 0 0,0-1 0 0 0,0 1 0 0 0,0-1 0 0 0,0 1 0 0 0,0-1 0 0 0,0 0 0 0 0,0 1 1 0 0,1-1-1 0 0,-1 0 0 0 0,1 0 0 0 0,-1 0 0 0 0,1 0 0 0 0,-1 0 0 0 0,1 0 0 0 0,-1 0 1 0 0,1-1-1 0 0,0 1 0 0 0,1 0-10 0 0,309 122 997 0 0,-308-121-996 0 0,19 5-39 0 0,0 0 0 0 0,-1 2 0 0 0,-1 0 0 0 0,1 1 0 0 0,-2 2 0 0 0,1 0 0 0 0,-1 1 0 0 0,-1 1 0 0 0,-1 1 0 0 0,0 0 0 0 0,-1 2 0 0 0,0 0 0 0 0,-2 1 0 0 0,0 0 0 0 0,-1 1 1 0 0,12 20 37 0 0,-26-33 55 0 0,1 0 0 0 0,-1 1 0 0 0,0-1 0 0 0,0 0 0 0 0,-1 0 0 0 0,1 0 0 0 0,-1 0 0 0 0,-1 0 0 0 0,1 0 0 0 0,-1 0 0 0 0,0 0 0 0 0,-1-1 0 0 0,1 1 0 0 0,-1-1 0 0 0,0 1 0 0 0,0-1 0 0 0,-1 0 0 0 0,1 0 0 0 0,-1 0 0 0 0,-1-1 0 0 0,1 0 0 0 0,0 1 0 0 0,-1-1 0 0 0,0-1 0 0 0,0 1 0 0 0,0-1 0 0 0,0 0 0 0 0,-1 0 0 0 0,1 0 0 0 0,-1-1 0 0 0,0 0 0 0 0,0 0 0 0 0,0 0 0 0 0,0-1 0 0 0,0 0 0 0 0,0 0 0 0 0,0-1 0 0 0,0 1 0 0 0,0-1 0 0 0,0-1 0 0 0,-4 1-55 0 0,-92 13 826 0 0,0-4 1 0 0,-1-4 0 0 0,1-5-1 0 0,-18-6-826 0 0,92 5 113 0 0,-296-36 854 0 0,291 18-1267 0 0,86 10-3834 0 0,126 7-5414 0 0,-146 2 2056 0 0</inkml:trace>
  <inkml:trace contextRef="#ctx0" brushRef="#br0" timeOffset="-917.876">19221 1789 14467 0 0,'0'0'892'0'0,"0"0"64"0"0,0 0-90 0 0,0 0-274 0 0,0 0-418 0 0,0 0-484 0 0,0 0-319 0 0,0 0-90 0 0,0 0 91 0 0,0 0 233 0 0,0 0 154 0 0,0 0 97 0 0,0 0 105 0 0,12 9 56 0 0,-1-2-1 0 0,52 64 159 0 0,-44-3 121 0 0,-3 1 1 0 0,-4 0-1 0 0,-2 1 1 0 0,-3 1-1 0 0,-4-1 1 0 0,-4 54-297 0 0,1-51 793 0 0,-36-89-2661 0 0,-36-30-8371 0 0,62 38 4724 0 0</inkml:trace>
  <inkml:trace contextRef="#ctx0" brushRef="#br0" timeOffset="-614.242">19107 1692 14355 0 0,'0'0'1779'0'0,"0"0"-580"0"0,0 0-408 0 0,0 0-451 0 0,0 0-307 0 0,0 0-103 0 0,39-15-46 0 0,126-47 6 0 0,-159 60 99 0 0,0 0 1 0 0,0-1-1 0 0,0 2 0 0 0,1-1 0 0 0,-1 1 0 0 0,1 0 1 0 0,-1 0-1 0 0,1 1 0 0 0,-1 0 0 0 0,1 0 0 0 0,-1 1 1 0 0,1-1-1 0 0,-1 2 0 0 0,1-1 0 0 0,-1 1 0 0 0,5 1 11 0 0,7 3-55 0 0,42 10-268 0 0,-1 2 1 0 0,-1 3-1 0 0,-1 3 0 0 0,-1 2 0 0 0,49 32 323 0 0,-104-58-5 0 0,1 0 0 0 0,0 1-1 0 0,-1-1 1 0 0,1 1 0 0 0,-1 0-1 0 0,1 0 1 0 0,-1-1 0 0 0,0 1-1 0 0,1 0 1 0 0,-1 0-1 0 0,0 0 1 0 0,0 0 0 0 0,1 1-1 0 0,-1-1 1 0 0,0 0 0 0 0,0 0-1 0 0,0 1 1 0 0,0-1-1 0 0,-1 1 1 0 0,1-1 0 0 0,0 1-1 0 0,-1-1 1 0 0,1 1 0 0 0,0-1-1 0 0,-1 1 1 0 0,0-1-1 0 0,1 1 1 0 0,-1 0 0 0 0,0-1-1 0 0,0 1 1 0 0,0 0 0 0 0,0-1-1 0 0,0 1 1 0 0,-1 0-1 0 0,1-1 1 0 0,0 1 0 0 0,-1-1-1 0 0,1 1 1 0 0,-1 0 0 0 0,1-1-1 0 0,-1 1 1 0 0,0-1-1 0 0,0 0 1 0 0,0 1 0 0 0,0-1-1 0 0,0 1 1 0 0,0-1 0 0 0,0 0-1 0 0,0 0 1 0 0,0 0-1 0 0,0 0 1 0 0,-1 0 0 0 0,1 0-1 0 0,0 0 1 0 0,-1 0 0 0 0,1 0-1 0 0,-1-1 1 0 0,1 1-1 0 0,-1 0 1 0 0,0-1 0 0 0,1 0-1 0 0,-1 1 1 0 0,1-1 0 0 0,-1 0-1 0 0,0 0 1 0 0,1 0-1 0 0,-2 0 6 0 0,-66 15 391 0 0,-1-3 0 0 0,0-3-1 0 0,-1-3 1 0 0,-29-3-391 0 0,33 0 144 0 0,-533 20 406 0 0,600-23-553 0 0,-57 13-1030 0 0,36 3-2055 0 0,32 5-4340 0 0,-2-14 724 0 0</inkml:trace>
  <inkml:trace contextRef="#ctx0" brushRef="#br0" timeOffset="30847.168">9071 2067 648 0 0,'0'0'331'0'0,"0"0"-48"0"0,0 0-127 0 0,0 0-87 0 0,0 0-25 0 0,0 0-28 0 0,0 0-23 0 0,0 0 11 0 0,0 0 8 0 0,0 0 23 0 0,0 0 38 0 0,-30-19 58 0 0,-133-85 424 0 0,160 101-524 0 0,-1 0 0 0 0,1 1 0 0 0,0 0 0 0 0,-1 0 0 0 0,1 0 0 0 0,-1 0 0 0 0,0 0 0 0 0,1 1 0 0 0,-1-1 0 0 0,0 1 0 0 0,0 0 0 0 0,0 1 0 0 0,0-1 0 0 0,0 1 0 0 0,0-1 0 0 0,0 1 0 0 0,0 0 0 0 0,-1 1 0 0 0,1-1 1 0 0,0 1-1 0 0,0-1 0 0 0,0 1 0 0 0,1 1 0 0 0,-1-1 0 0 0,0 0 0 0 0,0 1 0 0 0,1 0 0 0 0,-1 0 0 0 0,0 0 0 0 0,1 0 0 0 0,0 1 0 0 0,0-1 0 0 0,0 1 0 0 0,0 0 0 0 0,0 0 0 0 0,0 0 0 0 0,-1 2-31 0 0,-23 35-15 0 0,1 2 1 0 0,3 1-1 0 0,1 1 0 0 0,2 0 1 0 0,3 2-1 0 0,1 0 0 0 0,2 1 1 0 0,2 0-1 0 0,-3 34 15 0 0,11-8 164 0 0,4-73 244 0 0,22-8 3758 0 0,-11 1-3962 0 0,0-2 0 0 0,-1 1-1 0 0,-1-1 1 0 0,1-1-1 0 0,-1 1 1 0 0,-1-2-1 0 0,0 1 1 0 0,0-1-1 0 0,-1 0 1 0 0,0-1-1 0 0,-1 0 1 0 0,0 0 0 0 0,-1 0-1 0 0,-1 0 1 0 0,0-1-1 0 0,0 0 1 0 0,-2 0-1 0 0,1 0 1 0 0,-1-10-204 0 0,-1 17 45 0 0,-1-1 0 0 0,-1 1 1 0 0,1 0-1 0 0,-1 0 0 0 0,0-1 1 0 0,0 1-1 0 0,-1 0 0 0 0,0 0 0 0 0,0 0 1 0 0,0 0-1 0 0,-1 1 0 0 0,0-1 0 0 0,0 0 1 0 0,0 1-1 0 0,-1 0 0 0 0,-1-2-45 0 0,3 5-136 0 0,-1 0 0 0 0,1 1 0 0 0,0-1 0 0 0,-1 1 0 0 0,1 0 0 0 0,-1 0 0 0 0,0 0 0 0 0,1 0-1 0 0,-1 0 1 0 0,0 0 0 0 0,0 1 0 0 0,1-1 0 0 0,-1 1 0 0 0,0 0 0 0 0,0 0 0 0 0,0 0 0 0 0,0 0 0 0 0,1 0 0 0 0,-1 1-1 0 0,0-1 1 0 0,0 1 0 0 0,1 0 0 0 0,-1 0 0 0 0,0 0 0 0 0,1 0 0 0 0,-1 1 136 0 0,-5 1-137 0 0,0 1 1 0 0,1 0-1 0 0,0 1 0 0 0,0 0 1 0 0,0 0-1 0 0,0 0 0 0 0,1 1 1 0 0,0 0-1 0 0,0 1 1 0 0,0-1-1 0 0,1 1 0 0 0,0 0 1 0 0,1 0-1 0 0,-1 1 0 0 0,1-1 1 0 0,1 1-1 0 0,-1 0 0 0 0,1 0 1 0 0,1 0-1 0 0,0 0 0 0 0,0 1 1 0 0,0-1-1 0 0,1 1 0 0 0,0-1 1 0 0,1 1-1 0 0,0 3 137 0 0,3-6 74 0 0,1-1 0 0 0,-1 0 0 0 0,1 0 0 0 0,0 0 0 0 0,1 0-1 0 0,-1-1 1 0 0,1 1 0 0 0,0-1 0 0 0,0 0 0 0 0,0-1 0 0 0,0 1 0 0 0,1-1-1 0 0,0 0 1 0 0,0 0 0 0 0,-1-1 0 0 0,1 0 0 0 0,1 0 0 0 0,-1 0 0 0 0,0-1-1 0 0,0 0 1 0 0,1 0 0 0 0,-1-1 0 0 0,0 1 0 0 0,1-1 0 0 0,-1-1 0 0 0,6 0-74 0 0,-6 3 29 0 0,0 0 0 0 0,0-1 0 0 0,0 1 0 0 0,1-2 0 0 0,-1 1 1 0 0,0-1-1 0 0,1 1 0 0 0,-1-2 0 0 0,0 1 0 0 0,1-1 0 0 0,-1 0 0 0 0,0 0 1 0 0,0-1-1 0 0,0 1 0 0 0,0-2 0 0 0,0 1 0 0 0,0 0 0 0 0,0-1 0 0 0,-1 0 1 0 0,1-1-1 0 0,-1 1 0 0 0,0-1 0 0 0,0 0 0 0 0,0 0 0 0 0,-1-1 0 0 0,1 1 1 0 0,-1-1-1 0 0,0 0 0 0 0,0 0 0 0 0,-1-1 0 0 0,0 1 0 0 0,0-1 1 0 0,0 1-1 0 0,0-1 0 0 0,-1-1-29 0 0,-2-1 112 0 0,-1 1 0 0 0,0-1 1 0 0,-1 1-1 0 0,1-1 0 0 0,-1 1 1 0 0,-1 0-1 0 0,0 0 0 0 0,0 0 1 0 0,0 0-1 0 0,-1 0 0 0 0,0 1 1 0 0,0-1-1 0 0,0 1 0 0 0,-1 0 1 0 0,0 0-1 0 0,0 1 0 0 0,-1 0 1 0 0,0-1-1 0 0,0 2 0 0 0,0-1 1 0 0,-5-2-113 0 0,5 2-170 0 0,-1 1 0 0 0,0-1 1 0 0,-1 1-1 0 0,1 1 0 0 0,-1-1 0 0 0,1 1 1 0 0,-1 1-1 0 0,0-1 0 0 0,0 1 1 0 0,0 1-1 0 0,0 0 0 0 0,-1 0 1 0 0,1 0-1 0 0,0 1 0 0 0,0 0 1 0 0,-1 1-1 0 0,1 0 0 0 0,0 0 1 0 0,0 1-1 0 0,-3 0 170 0 0,7 0-121 0 0,1 0 0 0 0,-1-1 0 0 0,1 2 0 0 0,0-1 0 0 0,-1 0 0 0 0,1 0 0 0 0,0 1 0 0 0,0 0 0 0 0,0 0 1 0 0,1 0-1 0 0,-1 0 0 0 0,1 0 0 0 0,0 0 0 0 0,0 0 0 0 0,0 1 0 0 0,0-1 0 0 0,0 1 0 0 0,1 0 0 0 0,-1-1 0 0 0,1 1 0 0 0,0 0 0 0 0,0 2 121 0 0,0 2 26 0 0,0 1 0 0 0,0 0 0 0 0,0-1 0 0 0,1 1 0 0 0,1-1-1 0 0,0 1 1 0 0,0-1 0 0 0,0 1 0 0 0,1-1 0 0 0,0 1 0 0 0,1-1 0 0 0,0 0 0 0 0,0 0 0 0 0,1 0-1 0 0,2 3-25 0 0,-4-8 30 0 0,12 17 81 0 0,0 1-1 0 0,-1 0 1 0 0,-2 1-1 0 0,0 0 1 0 0,-1 1-1 0 0,-2 0 1 0 0,0 1-1 0 0,4 23-110 0 0,3 352 123 0 0,-17-258-75 0 0,-9 665 78 0 0,32 473 1229 0 0,4-569-356 0 0,26 1114 2378 0 0,-51-1696-3096 0 0,26 1009 1585 0 0,14 137-326 0 0,-41-954-1293 0 0,20 692 732 0 0,4-625-347 0 0,-18 0 0 0 0,-31 240-632 0 0,-120 670 1910 0 0,53-431-448 0 0,-4-72-294 0 0,99-287-317 0 0,8-390-623 0 0,-3-49 30 0 0,-5-23 207 0 0,-41-132-485 0 0,-16-11-2555 0 0,-14 59-8409 0 0,23 23 4453 0 0,29 9 1942 0 0</inkml:trace>
  <inkml:trace contextRef="#ctx0" brushRef="#br0" timeOffset="31156.607">7736 16202 10242 0 0,'0'0'1873'0'0,"0"0"-548"0"0,0 0-899 0 0,0 0-302 0 0,0 0 105 0 0,0 0 204 0 0,0 0 224 0 0,0 0-3 0 0,0 0-123 0 0,31 35-123 0 0,99 112-81 0 0,97 113 2711 0 0,108 170-3038 0 0,-199-261 2454 0 0,-132-169-2363 0 0,0 0 1 0 0,0 0-1 0 0,0-1 1 0 0,0 0 0 0 0,0 0-1 0 0,0 0 1 0 0,-1 0-1 0 0,1 0 1 0 0,0-1-1 0 0,-1 0 1 0 0,1 1-1 0 0,-1-1 1 0 0,1-1-1 0 0,-1 1 1 0 0,0 0-1 0 0,0-1 1 0 0,0 0-1 0 0,0 0 1 0 0,0 1 0 0 0,-1-2-1 0 0,1 1 1 0 0,-1 0-1 0 0,0 0 1 0 0,0-1-1 0 0,0 1 1 0 0,0-1-1 0 0,-1 0 1 0 0,1-1-92 0 0,11-13 105 0 0,221-317 92 0 0,-11 14-979 0 0,-52 126-2603 0 0,-90 121-2059 0 0,-60 55 1869 0 0,7-8-7233 0 0</inkml:trace>
  <inkml:trace contextRef="#ctx0" brushRef="#br0" timeOffset="32916.05">8555 37 6057 0 0,'0'0'1362'0'0,"0"0"88"0"0,0 0-206 0 0,0 0-320 0 0,0 0-284 0 0,0 0-286 0 0,0 0-386 0 0,0 0-535 0 0,0 0-432 0 0,0 0-203 0 0,0 0 65 0 0,-16-8 373 0 0,-52-21 361 0 0,8 51 145 0 0,51-14 238 0 0,-19 19 91 0 0,2 1 0 0 0,0 1-1 0 0,2 1 1 0 0,1 1-1 0 0,1 1 1 0 0,2 1-1 0 0,2 1 1 0 0,0 1-1 0 0,3 0 1 0 0,1 1 0 0 0,1 1-1 0 0,2 0 1 0 0,2 1-1 0 0,1 0 1 0 0,2 0-1 0 0,2 0 1 0 0,2 1-1 0 0,1-1 1 0 0,2 1 0 0 0,1 0-1 0 0,4 10-70 0 0,-3-28 178 0 0,1 0 1 0 0,1 0-1 0 0,2-1 0 0 0,0 0 1 0 0,0 0-1 0 0,2-1 0 0 0,1 0 1 0 0,0 0-1 0 0,1-1 0 0 0,1 0 1 0 0,1-1-1 0 0,0-1 0 0 0,1 0 1 0 0,1-1-1 0 0,0 0 0 0 0,2-1 1 0 0,-1-1-1 0 0,1 0 0 0 0,1-2 1 0 0,0 0-1 0 0,1-1 0 0 0,0 0 1 0 0,3-1-179 0 0,-6-2 240 0 0,1 0 0 0 0,1-1 1 0 0,-1-1-1 0 0,1 0 0 0 0,0-1 0 0 0,0-1 1 0 0,0-1-1 0 0,1-1 0 0 0,-1 0 0 0 0,0-2 1 0 0,1 0-1 0 0,-1 0 0 0 0,0-2 1 0 0,0-1-1 0 0,0 0 0 0 0,-1-1 0 0 0,1 0 1 0 0,-1-2-1 0 0,0 0 0 0 0,-1-1 1 0 0,0-1-1 0 0,0 0 0 0 0,0-1 0 0 0,-2-1 1 0 0,1 0-1 0 0,10-12-240 0 0,-9 7 39 0 0,0 0 1 0 0,-2-1 0 0 0,0 0-1 0 0,-1-1 1 0 0,0-1-1 0 0,-2 0 1 0 0,0 0-1 0 0,-1-1 1 0 0,-1-1-1 0 0,-1 1 1 0 0,-1-2-1 0 0,-1 1 1 0 0,-1-1-1 0 0,-1 1 1 0 0,0-2-1 0 0,-2 1 1 0 0,-1 0-1 0 0,0 0 1 0 0,-2 0 0 0 0,0-1-1 0 0,-2 1 1 0 0,0 0-1 0 0,-2 0 1 0 0,0 1-1 0 0,-1-1 1 0 0,-2 1-1 0 0,0 1 1 0 0,-1-1-1 0 0,-1 1 1 0 0,-1 1-1 0 0,0 0 1 0 0,-2 0-1 0 0,0 1 1 0 0,-1 1 0 0 0,-1 0-1 0 0,0 1 1 0 0,-1 1-1 0 0,-1 0 1 0 0,-17-11-40 0 0,23 20-139 0 0,0 0 1 0 0,-1 0 0 0 0,1 2-1 0 0,-1-1 1 0 0,0 1-1 0 0,-1 1 1 0 0,1 0 0 0 0,0 1-1 0 0,-1 0 1 0 0,0 1 0 0 0,1 0-1 0 0,-1 1 1 0 0,0 1 0 0 0,1 0-1 0 0,-1 0 1 0 0,1 1-1 0 0,-1 1 1 0 0,1 0 0 0 0,0 1-1 0 0,0 0 1 0 0,0 1 0 0 0,1 0-1 0 0,0 1 1 0 0,0 0 0 0 0,0 1-1 0 0,0 0 1 0 0,1 1-1 0 0,-3 3 139 0 0,-17 18-183 0 0,2 1-1 0 0,0 2 0 0 0,3 0 0 0 0,0 2 0 0 0,2 1 1 0 0,2 1-1 0 0,1 0 0 0 0,2 2 0 0 0,1 0 0 0 0,3 1 1 0 0,-2 8 183 0 0,-47 156-4657 0 0,38-110-4396 0 0</inkml:trace>
  <inkml:trace contextRef="#ctx0" brushRef="#br0" timeOffset="31846.164">10234 17093 9594 0 0,'0'0'355'0'0,"0"0"1"0"0,0 0-197 0 0,0 0-242 0 0,0 0-167 0 0,0 0-35 0 0,0 0 93 0 0,0 0 117 0 0,33-13 99 0 0,105-42 60 0 0,30 22 529 0 0,-117 29-272 0 0,97-1 551 0 0,-147 8-840 0 0,0-1-1 0 0,0 0 1 0 0,0 1-1 0 0,0-1 1 0 0,-1 0-1 0 0,1 1 1 0 0,-1-1 0 0 0,0 1-1 0 0,0-1 1 0 0,0 1-1 0 0,0-1 1 0 0,0 1-1 0 0,0-1 1 0 0,-1 1-1 0 0,1-1 1 0 0,-1 1-1 0 0,0-1 1 0 0,0 1 0 0 0,1-1-1 0 0,-2 0 1 0 0,1 0-1 0 0,0 1 1 0 0,0-1-1 0 0,-1 0 1 0 0,1 0-1 0 0,-2 1-51 0 0,-198 229 1826 0 0,125-156-1362 0 0,41-41-177 0 0,9-11-21 0 0,1 1-1 0 0,1 0 1 0 0,0 2-1 0 0,3 1 1 0 0,0 1-1 0 0,2 0 1 0 0,1 2-1 0 0,1 0 1 0 0,1 1-1 0 0,3 0 1 0 0,-1 5-266 0 0,12-31 45 0 0,0 1 0 0 0,0-1 0 0 0,1 1 0 0 0,0 0 0 0 0,0-1 0 0 0,0 1 0 0 0,1 0 0 0 0,0 0 0 0 0,0 0 0 0 0,1-1 0 0 0,0 1 0 0 0,0 0 0 0 0,1 0 0 0 0,0-1 0 0 0,0 1 0 0 0,0-1 0 0 0,1 0 0 0 0,0 1 0 0 0,0-1 0 0 0,1-1 0 0 0,-1 1 0 0 0,1 0 0 0 0,1-1 0 0 0,-1 0 0 0 0,1 0 0 0 0,0 0 0 0 0,0 0 0 0 0,0-1 0 0 0,0 0 0 0 0,1 0 1 0 0,0 0-1 0 0,0-1 0 0 0,0 0 0 0 0,6 2-45 0 0,8 3-9 0 0,1-1 0 0 0,1 0 0 0 0,-1-2 0 0 0,1-1 0 0 0,0 0 0 0 0,0-2 0 0 0,0 0-1 0 0,0-2 1 0 0,0 0 0 0 0,0-1 0 0 0,0-2 0 0 0,0 0 0 0 0,0-1 0 0 0,9-4 9 0 0,73-36-4183 0 0,-13-24-5373 0 0,-78 54 3520 0 0</inkml:trace>
  <inkml:trace contextRef="#ctx0" brushRef="#br0" timeOffset="32096.081">10227 17461 17532 0 0,'0'0'1661'0'0,"0"0"-112"0"0,0 0-400 0 0,0 0-554 0 0,0 0-396 0 0,0 0-228 0 0,0 0-56 0 0,0 0 49 0 0,0 0 115 0 0,40-3 28 0 0,266-26 10 0 0,85-45-2319 0 0,-196 35-5517 0 0,-122 26-3086 0 0</inkml:trace>
  <inkml:trace contextRef="#ctx0" brushRef="#br1" timeOffset="41854.079">8637 2328 456 0 0,'0'0'980'0'0,"0"0"-618"0"0,0 0-264 0 0,0 0-58 0 0,0 0-5 0 0,0 0 13 0 0,0 0 20 0 0,0 0 32 0 0,0 0 15 0 0,0 0-10 0 0,0 0-7 0 0,-31 2 346 0 0,30-1-442 0 0,1 0 1 0 0,-1 0 0 0 0,0 1 0 0 0,1-1 0 0 0,-1 0 0 0 0,1 0-1 0 0,0 1 1 0 0,-1-1 0 0 0,1 0 0 0 0,0 1 0 0 0,0-1 0 0 0,0 0-1 0 0,0 1 1 0 0,0-1 0 0 0,0 0 0 0 0,0 1 0 0 0,0-1 0 0 0,1 0-1 0 0,-1 1 1 0 0,0-1 0 0 0,1 0 0 0 0,-1 0 0 0 0,1 1 0 0 0,-1-1-1 0 0,1 0 1 0 0,0 0 0 0 0,0 0 0 0 0,-1 0 0 0 0,1 0 0 0 0,0 0-1 0 0,0 0 1 0 0,0 0 0 0 0,0 0 0 0 0,0 0 0 0 0,0 0 0 0 0,0-1-1 0 0,1 1 1 0 0,-1 0 0 0 0,0-1 0 0 0,0 1 0 0 0,1-1 0 0 0,-1 1-1 0 0,0-1 1 0 0,0 0 0 0 0,1 1 0 0 0,-1-1 0 0 0,0 0 0 0 0,1 0-1 0 0,-1 0 1 0 0,0 0 0 0 0,1 0 0 0 0,-1 0 0 0 0,0-1 0 0 0,1 1-1 0 0,-1 0 1 0 0,0-1 0 0 0,1 1 0 0 0,-1-1-3 0 0,38 13-122 0 0,-37-8 133 0 0,0 0 0 0 0,1-1 0 0 0,-1 1 0 0 0,-1 1 0 0 0,1-1 0 0 0,-1 0 0 0 0,1 0 0 0 0,-1 1 0 0 0,0-1 0 0 0,-1 0 0 0 0,1 1 0 0 0,-1-1 0 0 0,0 1 0 0 0,0-1 0 0 0,0 1 0 0 0,-1-1 0 0 0,1 0 0 0 0,-1 1 0 0 0,0-1 0 0 0,0 0 0 0 0,-1 1 0 0 0,1-1 1 0 0,-1 0-1 0 0,0 0 0 0 0,0 0 0 0 0,-1 0 0 0 0,1-1 0 0 0,-1 1 0 0 0,0 0 0 0 0,1-1 0 0 0,-2 0 0 0 0,1 0 0 0 0,0 0 0 0 0,-3 2-11 0 0,-22 42-60 0 0,22-33 65 0 0,1 0 0 0 0,0 0 0 0 0,0 0 0 0 0,2 0 0 0 0,-1 1 0 0 0,2 0 0 0 0,0-1 0 0 0,1 1 0 0 0,0 0 0 0 0,1 0 0 0 0,2 12-5 0 0,73 69 198 0 0,-4-16-163 0 0,-66-64-23 0 0,-1 0 1 0 0,-1 0-1 0 0,0 1 0 0 0,-1-1 1 0 0,-1 1-1 0 0,-1-1 0 0 0,0 1 1 0 0,-1 0-1 0 0,-1-1 1 0 0,0 1-1 0 0,-2-1 0 0 0,1 0 1 0 0,-2 0-1 0 0,0 0 0 0 0,-1-1 1 0 0,-1 0-1 0 0,-2 4-12 0 0,-39 180 109 0 0,50-165-104 0 0,2 0 1 0 0,1-1-1 0 0,1 1 0 0 0,2-1 1 0 0,2 0-1 0 0,1-1 0 0 0,1 0 1 0 0,2-1-1 0 0,14 25-5 0 0,-21-41 4 0 0,0 0 1 0 0,-1 1-1 0 0,-1 0 0 0 0,-1 0 1 0 0,0 0-1 0 0,-1 0 0 0 0,-1 1 1 0 0,0-1-1 0 0,-2 1 0 0 0,1-1 1 0 0,-2 1-1 0 0,0-1 0 0 0,-2 1 1 0 0,1-1-1 0 0,-2 2-4 0 0,-7 61 17 0 0,3 0 1 0 0,3 1-1 0 0,5 0 0 0 0,2 0 1 0 0,6 15-18 0 0,1 140 24 0 0,8 68-16 0 0,-21-290 37 0 0,-1 0-1 0 0,0 0 1 0 0,-1-1 0 0 0,0 0 0 0 0,-1 0 0 0 0,0 0-1 0 0,-1-1 1 0 0,-1 0 0 0 0,1-1 0 0 0,-2 0 0 0 0,1 0-1 0 0,-3 1-44 0 0,-50 62 334 0 0,54-61-312 0 0,-69 150-16 0 0,75-151 41 0 0,0 0 0 0 0,1 1 1 0 0,0-1-1 0 0,1 1 0 0 0,1-1 0 0 0,0 1 1 0 0,0-1-1 0 0,1 1 0 0 0,1-1 1 0 0,0 0-1 0 0,0 0 0 0 0,1 0 1 0 0,4 7-48 0 0,0 6 3 0 0,-1 1 1 0 0,-1 0-1 0 0,-1 0 1 0 0,-1 0 0 0 0,-2 0-1 0 0,0 1 1 0 0,-2-1 0 0 0,0 1-1 0 0,-2-1 1 0 0,-1 1 0 0 0,-2 6-4 0 0,3-16 26 0 0,-3 17 41 0 0,2-1 0 0 0,1 1 0 0 0,2-1 0 0 0,1 1 0 0 0,2-1 0 0 0,3 14-67 0 0,-3-36 31 0 0,0 1 1 0 0,0-1 0 0 0,1 0-1 0 0,1-1 1 0 0,0 1 0 0 0,0-1-1 0 0,1 0 1 0 0,0 0 0 0 0,1 0-1 0 0,0-1 1 0 0,0 0 0 0 0,1 0-1 0 0,-1-1 1 0 0,2 0-1 0 0,-1-1 1 0 0,1 1 0 0 0,0-2-1 0 0,0 1 1 0 0,2-1-32 0 0,-5 0-35 0 0,0-1 0 0 0,0 1 0 0 0,-1 0-1 0 0,1 1 1 0 0,-1-1 0 0 0,0 1 0 0 0,-1 0 0 0 0,0 0-1 0 0,1 1 1 0 0,-2-1 0 0 0,1 1 0 0 0,-1 0 0 0 0,0 0 0 0 0,-1 0-1 0 0,1 0 1 0 0,-1 0 0 0 0,-1 1 0 0 0,0-1 0 0 0,0 1 0 0 0,0-1-1 0 0,-1 1 1 0 0,0-1 0 0 0,0 1 0 0 0,-1-1 0 0 0,0 1-1 0 0,0-1 1 0 0,-1 0 0 0 0,0 1 0 0 0,-2 5 35 0 0,-147 263 679 0 0,147-269-662 0 0,1-1 0 0 0,0 1 0 0 0,0-1 0 0 0,0 1 0 0 0,1 0 0 0 0,0 0 0 0 0,0 0 0 0 0,1 0 0 0 0,0 0 0 0 0,0 1 0 0 0,1-1 0 0 0,0 0 0 0 0,0 0 0 0 0,1 1 0 0 0,-1-1 0 0 0,2 0 0 0 0,-1 0 0 0 0,1 0-1 0 0,0 0 1 0 0,0 0 0 0 0,1 0 0 0 0,0-1 0 0 0,2 4-17 0 0,30 64-3700 0 0,-35-72 623 0 0</inkml:trace>
  <inkml:trace contextRef="#ctx0" brushRef="#br1" timeOffset="53053.871">10263 795 0 0 0,'0'0'1907'0'0,"0"0"-613"0"0,0 0-202 0 0,0 0 25 0 0,0 0-23 0 0,0 0-54 0 0,0 0-54 0 0,-1-32-38 0 0,-4-156 1566 0 0,-6 127 2498 0 0,11 60-4967 0 0,0 1-204 0 0,0 0-269 0 0,0 0-396 0 0,0 0-459 0 0,0 0-353 0 0,6 81-1245 0 0,17 40 3496 0 0,-2-17-410 0 0,-5 24 429 0 0,-6 0 0 0 0,-5 1 0 0 0,-6 0-1 0 0,-12 77-633 0 0,-2 12 36 0 0,3-146 391 0 0,1-78 7415 0 0,-30-47-7294 0 0,-232-293-992 0 0,258 334-3205 0 0,46 58-695 0 0,-21-32 5981 0 0,23 32-1309 0 0,1-1 0 0 0,2-2 0 0 0,2-1 0 0 0,2-2 0 0 0,1-2 0 0 0,9 4-328 0 0,-48-40 189 0 0,0 1 0 0 0,1-1 0 0 0,-1 0 0 0 0,1 0 0 0 0,-1 0 0 0 0,1 0 0 0 0,0-1 0 0 0,-1 1 0 0 0,1-1 0 0 0,0 1 0 0 0,0-1 0 0 0,0 0 0 0 0,0 0 0 0 0,0 0 0 0 0,1-1 0 0 0,-1 1 0 0 0,0-1 0 0 0,0 1 0 0 0,0-1 0 0 0,1 0 0 0 0,-1-1 0 0 0,0 1 0 0 0,0 0 0 0 0,1-1 0 0 0,-1 0 0 0 0,0 0 0 0 0,0 0-1 0 0,0 0 1 0 0,0 0 0 0 0,0 0 0 0 0,0-1 0 0 0,-1 0 0 0 0,4-1-189 0 0,307-344 895 0 0,-307 340-933 0 0,-1-1 0 0 0,1 0 0 0 0,-1 0 0 0 0,-1 0 0 0 0,1 0 0 0 0,-1-1 0 0 0,-1 0 0 0 0,1 0 0 0 0,-2 0 0 0 0,1 0 0 0 0,-1-1 0 0 0,-1 1 0 0 0,0 0 0 0 0,0-1-1 0 0,-1 1 1 0 0,0-1 0 0 0,-1-6 38 0 0,-9 8-4206 0 0,-10 17-7415 0 0,14-3 3750 0 0</inkml:trace>
  <inkml:trace contextRef="#ctx0" brushRef="#br1" timeOffset="54684.052">10328 342 0 0 0,'0'0'1503'0'0,"0"0"-381"0"0,0 0-209 0 0,0 0-123 0 0,0 0-66 0 0,0 0-52 0 0,0 0-93 0 0,0 0-42 0 0,0 0-57 0 0,0 0-86 0 0,0 0-69 0 0,0 0-100 0 0,0 0-98 0 0,5-16-76 0 0,21-47-74 0 0,44 13-73 0 0,26 18 242 0 0,2 4 0 0 0,0 5 1 0 0,1 4-1 0 0,2 5 0 0 0,-1 3 0 0 0,1 5 0 0 0,0 5 0 0 0,48 7-146 0 0,-96-6 243 0 0,-33-1-325 0 0,0 1 0 0 0,0 0 0 0 0,0 2 0 0 0,0 0 0 0 0,-1 1 0 0 0,1 2-1 0 0,-1 0 1 0 0,1 0 0 0 0,-1 2 0 0 0,-1 0 0 0 0,0 2 0 0 0,0 0-1 0 0,0 1 1 0 0,-1 0 0 0 0,-1 2 0 0 0,0 0 0 0 0,0 0 0 0 0,-1 2 0 0 0,-1 0-1 0 0,13 15 83 0 0,38 52 50 0 0,84 135-417 0 0,-101-88 298 0 0,-5 1-1 0 0,-6 3 1 0 0,18 123 69 0 0,20 74 99 0 0,-40-199-138 0 0,110 490 434 0 0,29 477 2299 0 0,-161-1031-2460 0 0,36 172 1233 0 0,-11 2-1 0 0,4 184-1466 0 0,-42 1068 3425 0 0,68-716-1590 0 0,-43-155-644 0 0,-24-587-1007 0 0,0-40 6701 0 0,-1 6-6950 0 0,0 0 1 0 0,0 0-14 0 0,0 0-14 0 0,0 0-18 0 0,0 0 10 0 0,-7-16-4901 0 0,-11 11-8916 0 0,16 5 5941 0 0</inkml:trace>
  <inkml:trace contextRef="#ctx0" brushRef="#br1" timeOffset="55431.976">13003 7261 0 0 0,'0'0'3015'0'0,"0"0"-1030"0"0,0 0-281 0 0,0 0-105 0 0,0 0-209 0 0,0 0-295 0 0,0 0-279 0 0,0 0-247 0 0,0 0-258 0 0,0 0-232 0 0,0 0-190 0 0,0 0-128 0 0,0 0-42 0 0,-3-11 21 0 0,-10-32 120 0 0,10 32 192 0 0,3 11 227 0 0,43-8 3473 0 0,88-24-3174 0 0,1 5 0 0 0,1 7 0 0 0,1 5 0 0 0,127 3-579 0 0,5 8 1443 0 0,-273-19 4566 0 0,-2 18-11290 0 0,5 8-9914 0 0,4 1 10298 0 0</inkml:trace>
  <inkml:trace contextRef="#ctx0" brushRef="#br1" timeOffset="55758.103">14213 6727 12067 0 0,'0'0'636'0'0,"0"0"65"0"0,0 0-390 0 0,0 0-688 0 0,0 0-838 0 0,0 0-476 0 0,0 0 4 0 0,0 0 390 0 0,0 0 678 0 0,0 0 469 0 0,0 0 219 0 0,6 8 164 0 0,85 50 2279 0 0,-15-43-1892 0 0,-1-2 0 0 0,2-4 1 0 0,0-3-1 0 0,-1-3 0 0 0,41-6-620 0 0,-44 3 234 0 0,-20-4 171 0 0,-71 26-1446 0 0,-93 69 1588 0 0,-4-4 0 0 0,-4-5 0 0 0,-3-6 1 0 0,-26 7-548 0 0,141-79-21 0 0,-4 2-450 0 0,-17 11-1140 0 0,17-3-4000 0 0,10-10-1056 0 0</inkml:trace>
  <inkml:trace contextRef="#ctx0" brushRef="#br1" timeOffset="56834.445">16170 6196 1368 0 0,'0'0'970'0'0,"0"0"-241"0"0,0 0-10 0 0,0 0 55 0 0,0 0 38 0 0,0 0 9 0 0,0 0-58 0 0,0 0-131 0 0,0 0-69 0 0,0 0-108 0 0,0 0-138 0 0,0 0-79 0 0,0 0-114 0 0,18-18-43 0 0,52-55 10 0 0,-30 39 190 0 0,-25 9 3284 0 0,-58 23-5802 0 0,13 6 2035 0 0,-1 1 0 0 0,1 2-1 0 0,1 1 1 0 0,-1 1-1 0 0,1 1 1 0 0,1 2-1 0 0,0 1 1 0 0,1 1 0 0 0,-9 7 202 0 0,25-16-66 0 0,-1 0 1 0 0,1 1 0 0 0,0 1-1 0 0,1 0 1 0 0,-1 0 0 0 0,1 1 0 0 0,1 0-1 0 0,0 1 1 0 0,0 0 0 0 0,0 0-1 0 0,1 1 1 0 0,0 0 0 0 0,1 1-1 0 0,1-1 1 0 0,-1 1 0 0 0,2 1 0 0 0,-1-1-1 0 0,2 1 1 0 0,-1 0 0 0 0,2 0-1 0 0,0 0 1 0 0,0 1 0 0 0,1-1 0 0 0,0 1-1 0 0,1-1 1 0 0,1 3 65 0 0,4-6 114 0 0,0 0 1 0 0,1-1-1 0 0,0 1 1 0 0,0-1-1 0 0,1 0 1 0 0,0 0-1 0 0,0-1 1 0 0,1 0-1 0 0,0 0 1 0 0,0 0-1 0 0,0-1 1 0 0,1 0-1 0 0,0 0 1 0 0,1-1-1 0 0,-1 0 1 0 0,1-1-1 0 0,0 0 1 0 0,0 0-1 0 0,0-1 1 0 0,0 0-1 0 0,1 0-114 0 0,35 13 13 0 0,-1 2-1 0 0,-1 1 0 0 0,0 3 0 0 0,-2 2 0 0 0,-1 1 0 0 0,0 2 0 0 0,-2 2 0 0 0,-2 1 0 0 0,0 2 1 0 0,-3 1-1 0 0,0 2 0 0 0,25 37-12 0 0,-47-57-20 0 0,0 0 0 0 0,-2 1 0 0 0,0 0-1 0 0,-1 0 1 0 0,0 1 0 0 0,-1 0 0 0 0,-1 0 0 0 0,-1 1 0 0 0,-1 0 0 0 0,0 0 0 0 0,-1 0 0 0 0,-1 0-1 0 0,0 18 21 0 0,-5-33 234 0 0,0 0-1 0 0,0 0 0 0 0,-1-1 0 0 0,1 1 0 0 0,-1-1 0 0 0,1 0 0 0 0,-1 0 0 0 0,0 0 0 0 0,0 0 1 0 0,0-1-1 0 0,0 1 0 0 0,0-1 0 0 0,0 0 0 0 0,0 0 0 0 0,0-1 0 0 0,0 1 0 0 0,-1-1 0 0 0,1 0 1 0 0,0 0-1 0 0,0 0 0 0 0,-1-1 0 0 0,1 0 0 0 0,0 1 0 0 0,-1-2-233 0 0,-7 2 271 0 0,-52-2 291 0 0,1-2-1 0 0,-1-4 1 0 0,1-2 0 0 0,0-3 0 0 0,1-2 0 0 0,1-4 0 0 0,-52-22-562 0 0,72 14-822 0 0,75 25-3859 0 0,192 2-4169 0 0,-199 0 3569 0 0</inkml:trace>
  <inkml:trace contextRef="#ctx0" brushRef="#br1" timeOffset="57502.609">17001 6150 0 0 0,'0'0'3033'0'0,"0"0"-837"0"0,0 0-626 0 0,0 0-310 0 0,0 0-269 0 0,0 0-428 0 0,0 0-599 0 0,0 0-699 0 0,0 0-573 0 0,0 0-74 0 0,0 0 298 0 0,0 0 476 0 0,0 0 464 0 0,3 5 329 0 0,41 456 2338 0 0,-36-372-2317 0 0,45 248 563 0 0,-46-329 8470 0 0,4-13-4931 0 0,29-50-5919 0 0,-21 28 2200 0 0,-7 10-753 0 0,1 0-1 0 0,1 1 0 0 0,1 0 1 0 0,0 1-1 0 0,1 1 0 0 0,1 0 0 0 0,0 2 1 0 0,0 0-1 0 0,2 0 0 0 0,-1 2 1 0 0,1 0-1 0 0,1 2 0 0 0,0 0 1 0 0,0 1-1 0 0,0 1 0 0 0,1 0 0 0 0,0 2 1 0 0,0 1-1 0 0,0 0 0 0 0,15 1 165 0 0,-29 3-81 0 0,-1 1 0 0 0,1-1 0 0 0,-1 2 0 0 0,1-1 0 0 0,-1 1 0 0 0,0-1 0 0 0,0 2 0 0 0,0-1 0 0 0,-1 1 0 0 0,1 0 0 0 0,-1 0 0 0 0,0 0-1 0 0,0 1 1 0 0,0 0 0 0 0,-1 0 0 0 0,0 0 0 0 0,0 0 0 0 0,0 1 0 0 0,0-1 0 0 0,-1 1 0 0 0,0 0 0 0 0,0 0 0 0 0,1 5 81 0 0,42 152 184 0 0,-34-149 512 0 0,19 6-9613 0 0,-29-19 7961 0 0,3 3-5417 0 0</inkml:trace>
  <inkml:trace contextRef="#ctx0" brushRef="#br1" timeOffset="58109.08">18242 6897 7642 0 0,'0'0'889'0'0,"0"0"-1166"0"0,0 0-981 0 0,0 0-141 0 0,0 0 475 0 0,0 0 617 0 0,0 0 319 0 0,0 0 120 0 0,0 0 47 0 0,0 0 57 0 0,0 0 121 0 0,0 0 184 0 0,0 0 185 0 0,15 24 196 0 0,47 72 138 0 0,-60-93-907 0 0,-1 0 0 0 0,1 0 0 0 0,0 0 0 0 0,0-1 0 0 0,0 1 0 0 0,0 0 0 0 0,1-1 0 0 0,-1 0 0 0 0,0 0-1 0 0,1 1 1 0 0,0-1 0 0 0,0-1 0 0 0,-1 1 0 0 0,1 0 0 0 0,0-1 0 0 0,0 0 0 0 0,0 1 0 0 0,1-1 0 0 0,-1 0 0 0 0,0-1 0 0 0,0 1 0 0 0,1 0-1 0 0,-1-1 1 0 0,3 0-153 0 0,9 2 687 0 0,-1 1-468 0 0,-1 1 0 0 0,2-2 0 0 0,-1 0 0 0 0,0 0 0 0 0,0-2-1 0 0,1 0 1 0 0,-1 0 0 0 0,0-1 0 0 0,0-1 0 0 0,0 0 0 0 0,0-1 0 0 0,0-1 0 0 0,0 0 0 0 0,-1-1 0 0 0,1 0-1 0 0,-1-1 1 0 0,-1-1 0 0 0,1 0 0 0 0,-1 0 0 0 0,0-2 0 0 0,-1 1 0 0 0,0-1 0 0 0,0-1 0 0 0,-1 0 0 0 0,0 0-1 0 0,-1-1 1 0 0,0-1 0 0 0,-1 1 0 0 0,1-3-219 0 0,-8 10-30 0 0,1-1 0 0 0,-1 0 0 0 0,0 0 0 0 0,0 0 0 0 0,0 0 0 0 0,-1 0 0 0 0,0 0 0 0 0,0 0 0 0 0,0 0 0 0 0,-1 0 0 0 0,1 0 0 0 0,-1 0 0 0 0,0 0 0 0 0,-1 0 0 0 0,1 0 0 0 0,-1 0 0 0 0,0 0 0 0 0,0 1 0 0 0,-1-1 0 0 0,1 1 0 0 0,-1 0 0 0 0,0 0 0 0 0,0 0 0 0 0,0 0 0 0 0,-1 0 0 0 0,0 0 0 0 0,1 1 0 0 0,-1 0 0 0 0,0 0 0 0 0,0 0 0 0 0,-1 0 0 0 0,1 1 0 0 0,-1-1 30 0 0,-8-4-225 0 0,0 1 0 0 0,-1 0 0 0 0,0 0 0 0 0,0 1 0 0 0,0 1 0 0 0,-1 1 0 0 0,1 0 0 0 0,-1 0 0 0 0,0 2-1 0 0,-12-1 226 0 0,17 1-82 0 0,1 0-1 0 0,-1 0 0 0 0,0 0 0 0 0,1 1 1 0 0,-1 1-1 0 0,0 0 0 0 0,0 0 0 0 0,1 1 1 0 0,-1 0-1 0 0,1 1 0 0 0,0-1 0 0 0,-1 2 1 0 0,1 0-1 0 0,1 0 0 0 0,-1 0 0 0 0,1 1 1 0 0,-1 1-1 0 0,1-1 0 0 0,1 1 0 0 0,-1 0 0 0 0,1 1 1 0 0,0 0-1 0 0,1 0 0 0 0,-1 1 0 0 0,2-1 1 0 0,-1 1-1 0 0,1 1 0 0 0,0-1 0 0 0,0 1 1 0 0,1 0-1 0 0,1 0 0 0 0,-1 0 0 0 0,1 0 1 0 0,1 1-1 0 0,0-1 0 0 0,0 3 83 0 0,5-6 140 0 0,0 0 0 0 0,0 0-1 0 0,0 0 1 0 0,1 0 0 0 0,0-1-1 0 0,0 0 1 0 0,1 0 0 0 0,-1 0 0 0 0,1 0-1 0 0,0-1 1 0 0,1 1 0 0 0,-1-1-1 0 0,1-1 1 0 0,0 1 0 0 0,-1-1 0 0 0,1 0-1 0 0,1 0 1 0 0,-1-1 0 0 0,0 0-1 0 0,1 0 1 0 0,-1 0 0 0 0,1-1 0 0 0,0 0-1 0 0,-1 0 1 0 0,1-1 0 0 0,0 1 0 0 0,0-2-1 0 0,-1 1 1 0 0,1-1 0 0 0,1 0-140 0 0,116-1 1014 0 0,118 14 330 0 0,-147 10-1385 0 0,97 19-2842 0 0,-61-30-9839 0 0,-111-11 8802 0 0</inkml:trace>
  <inkml:trace contextRef="#ctx0" brushRef="#br1" timeOffset="58650.986">19503 5850 11290 0 0,'0'0'750'0'0,"0"0"-109"0"0,0 0-247 0 0,0 0-561 0 0,0 0-810 0 0,0 0-730 0 0,0 0-137 0 0,0 0 301 0 0,0 0 617 0 0,0 0 659 0 0,0 0 234 0 0,0 0 150 0 0,0 4 171 0 0,61 171 2934 0 0,-36-79-2935 0 0,-5 0-1 0 0,-3 1 1 0 0,-5 1-1 0 0,-2 55-286 0 0,14 107 254 0 0,-24-258-226 0 0,1 11 4 0 0,0-1 0 0 0,1 1-1 0 0,1-1 1 0 0,0 0 0 0 0,0 0 0 0 0,1 0 0 0 0,1 0 0 0 0,0 0 0 0 0,1-1 0 0 0,0 0-1 0 0,1 1-31 0 0,47 13 2706 0 0,54-52 734 0 0,42-60-2438 0 0,-129 74-894 0 0,0 0-1 0 0,0-1 1 0 0,-2-1 0 0 0,0-1 0 0 0,0-1-1 0 0,-2 0 1 0 0,0-2 0 0 0,-1 0 0 0 0,-1 0-1 0 0,0-2 1 0 0,-2 1 0 0 0,0-2 0 0 0,-2 0-1 0 0,0 0 1 0 0,4-15-108 0 0,-13 11 912 0 0,-2 26-986 0 0,0 1-1 0 0,0 0 0 0 0,0-1 0 0 0,0 1 0 0 0,-1 0 0 0 0,1-1 0 0 0,0 1 0 0 0,0-1 0 0 0,-1 1 0 0 0,1 0 0 0 0,0-1 0 0 0,-1 1 0 0 0,1-1 0 0 0,-1 1 0 0 0,1-1 1 0 0,-1 0-1 0 0,1 1 0 0 0,-1-1 0 0 0,1 1 0 0 0,-1-1 0 0 0,1 0 0 0 0,-1 1 0 0 0,1-1 0 0 0,-1 0 0 0 0,0 0 0 0 0,1 1 0 0 0,-1-1 0 0 0,0 0 0 0 0,1 0 0 0 0,-1 0 1 0 0,0 0-1 0 0,1 0 0 0 0,-1 0 0 0 0,1 0 0 0 0,-1 0 0 0 0,0 0 0 0 0,1 0 0 0 0,-1 0 0 0 0,0 0 0 0 0,1 0 0 0 0,-1-1 0 0 0,0 1 0 0 0,1 0 0 0 0,-1 0 0 0 0,1-1 1 0 0,-1 1-1 0 0,1 0 0 0 0,-1-1 0 0 0,1 1 0 0 0,-1-1 0 0 0,1 1 0 0 0,-1-1 0 0 0,1 1 0 0 0,-1-1 0 0 0,1 1 0 0 0,0-1 0 0 0,-1 1 0 0 0,1-1 0 0 0,0 1 0 0 0,-1-1 1 0 0,1 0-1 0 0,0 1 0 0 0,0-1 0 0 0,0 0 75 0 0,-7 7 41 0 0,1 1 1 0 0,0-1 0 0 0,0 1-1 0 0,1 1 1 0 0,0-1-1 0 0,0 1 1 0 0,1-1 0 0 0,0 1-1 0 0,0 1 1 0 0,1-1-1 0 0,0 0 1 0 0,0 1 0 0 0,1 0-1 0 0,0-1 1 0 0,1 1-1 0 0,0 0 1 0 0,0 0 0 0 0,1 0-1 0 0,0 0 1 0 0,1 0 0 0 0,0 0-1 0 0,0 0 1 0 0,1-1-1 0 0,0 1 1 0 0,0 0 0 0 0,1-1-1 0 0,0 1 1 0 0,1-1-1 0 0,0 0 1 0 0,0 0 0 0 0,1-1-1 0 0,0 1 1 0 0,0-1-1 0 0,0 0 1 0 0,7 6-42 0 0,19 6 170 0 0,0-2 1 0 0,1-1-1 0 0,1-1 1 0 0,0-2-1 0 0,1-2 1 0 0,0-1-1 0 0,1-1 0 0 0,0-2 1 0 0,34 2-171 0 0,38 12-1271 0 0,9 8-2659 0 0,-69-17-521 0 0,-16-4-4568 0 0</inkml:trace>
  <inkml:trace contextRef="#ctx0" brushRef="#br1" timeOffset="59286.031">16037 8070 4417 0 0,'0'0'1898'0'0,"0"0"-270"0"0,0 0-312 0 0,0 0-350 0 0,0 0-503 0 0,0 0-679 0 0,0 0-619 0 0,0 0-358 0 0,0 0 100 0 0,0 0 358 0 0,0 0 482 0 0,0 0 402 0 0,0 0 183 0 0,6 12 108 0 0,72 219 1761 0 0,1 310-854 0 0,-76-533 3728 0 0,-2-12-3971 0 0,0-34-9039 0 0,-2 33 6262 0 0,1-3-5730 0 0</inkml:trace>
  <inkml:trace contextRef="#ctx0" brushRef="#br1" timeOffset="59872.596">15909 8177 5329 0 0,'0'0'1615'0'0,"0"0"67"0"0,0 0-291 0 0,0 0-539 0 0,0 0-535 0 0,0 0-377 0 0,0 0-166 0 0,0 0 24 0 0,34-28 81 0 0,110-83 37 0 0,-140 107 72 0 0,0 1 0 0 0,1 0 0 0 0,-1 0 0 0 0,1 0 0 0 0,0 0 0 0 0,-1 1 0 0 0,1 0 0 0 0,1 0 0 0 0,-1 0 0 0 0,0 0 0 0 0,0 1 0 0 0,0 0 0 0 0,1 0 0 0 0,-1 0 0 0 0,1 1 0 0 0,-1 0 0 0 0,1 0 0 0 0,4 1 12 0 0,9 0-93 0 0,1 0 43 0 0,0 1 1 0 0,0 0 0 0 0,0 2 0 0 0,0 0-1 0 0,-1 2 1 0 0,1 0 0 0 0,-1 1 0 0 0,-1 0-1 0 0,1 2 1 0 0,-1 0 0 0 0,-1 1 0 0 0,0 1 0 0 0,0 1-1 0 0,-1 0 1 0 0,-1 1 0 0 0,0 1 0 0 0,0 0-1 0 0,-2 1 1 0 0,0 1 0 0 0,0 0 0 0 0,-2 0 0 0 0,0 1-1 0 0,-1 1 1 0 0,0 0 0 0 0,-2 0 0 0 0,0 1-1 0 0,-1 0 1 0 0,-1 0 0 0 0,-1 1 0 0 0,-1-1 0 0 0,0 1-1 0 0,-1 0 1 0 0,-2 1 0 0 0,0 16 49 0 0,-4-32 170 0 0,-1 0 1 0 0,1 0 0 0 0,-1-1-1 0 0,0 1 1 0 0,-1-1-1 0 0,1 0 1 0 0,-1-1 0 0 0,0 1-1 0 0,0-1 1 0 0,0 0-1 0 0,0 0 1 0 0,-1 0 0 0 0,1-1-1 0 0,-1 0 1 0 0,1 0 0 0 0,-1 0-1 0 0,0-1 1 0 0,0 0-1 0 0,0 0 1 0 0,0 0 0 0 0,0-1-1 0 0,0 1 1 0 0,0-2-1 0 0,0 1 1 0 0,0-1 0 0 0,0 0-1 0 0,1 0 1 0 0,-1 0-1 0 0,0-1-170 0 0,-12 2 66 0 0,-21 0 319 0 0,-121-17 1480 0 0,237 11-5277 0 0,-15 4 3343 0 0,-1 4 0 0 0,1 2 0 0 0,-1 2 0 0 0,0 3 0 0 0,-1 3 0 0 0,0 3 0 0 0,-1 2 0 0 0,-1 3 0 0 0,0 2 0 0 0,-2 2 0 0 0,-1 3 0 0 0,50 34 69 0 0,-97-58-12 0 0,-1 0 0 0 0,0 1 0 0 0,-1 0 0 0 0,1 0 0 0 0,-1 0 0 0 0,1 1 0 0 0,-1 0 0 0 0,-1 0-1 0 0,1 1 1 0 0,-1-1 0 0 0,0 1 0 0 0,0 0 0 0 0,-1 1 0 0 0,1-1 0 0 0,-1 1 0 0 0,-1 0 0 0 0,0 0 0 0 0,0 0 0 0 0,0 0 0 0 0,0 1 0 0 0,-1-1-1 0 0,-1 1 1 0 0,1 0 0 0 0,-1-1 0 0 0,-1 1 0 0 0,1 0 0 0 0,-1 0 0 0 0,0-1 0 0 0,-1 1 0 0 0,0 0 0 0 0,0 0 0 0 0,-1-1 0 0 0,0 1 0 0 0,0-1 0 0 0,-1 0-1 0 0,0 1 1 0 0,-3 3 12 0 0,-17 9 340 0 0,-2-2 0 0 0,0-1 0 0 0,-1-1 0 0 0,0-1 0 0 0,-2-2 0 0 0,0 0 0 0 0,0-2 0 0 0,-1-1 0 0 0,0-1 0 0 0,0-2 0 0 0,-1-1 0 0 0,0-1 0 0 0,-6-1-340 0 0,-17 7 298 0 0,1-2 0 0 0,-2-3 0 0 0,1-1 0 0 0,-1-3 0 0 0,1-3 0 0 0,-1-2 0 0 0,1-2 0 0 0,0-2 1 0 0,0-3-1 0 0,1-2 0 0 0,0-2 0 0 0,1-3 0 0 0,1-2 0 0 0,-25-13-298 0 0,4-31 856 0 0,132 53-6336 0 0,142 9-5009 0 0,-166 2 5923 0 0</inkml:trace>
  <inkml:trace contextRef="#ctx0" brushRef="#br1" timeOffset="60516.368">17332 8971 5593 0 0,'0'0'794'0'0,"0"0"-484"0"0,0 0-128 0 0,0 0 107 0 0,0 0 175 0 0,0 0 158 0 0,0 0 38 0 0,0 0-48 0 0,0 0-103 0 0,38 4-90 0 0,121 13-65 0 0,72-12 1819 0 0,-220-6-1939 0 0,0 1 0 0 0,0-1-1 0 0,0-1 1 0 0,-1 1 0 0 0,1-2-1 0 0,0 0 1 0 0,-1 0 0 0 0,0-1-1 0 0,0 0 1 0 0,0-1 0 0 0,0 0-1 0 0,-1 0 1 0 0,0-1 0 0 0,0-1-1 0 0,0 1 1 0 0,-1-1-1 0 0,0-1 1 0 0,0 0 0 0 0,-1 0-1 0 0,0 0 1 0 0,0-1 0 0 0,-1 0-1 0 0,0 0 1 0 0,-1-1 0 0 0,0 1-1 0 0,0-1 1 0 0,-1 0 0 0 0,0-1-1 0 0,-1 1 1 0 0,2-9-234 0 0,-9 10-79 0 0,0 1-1 0 0,0 0 1 0 0,-1 0-1 0 0,0 1 1 0 0,0-1-1 0 0,-1 1 1 0 0,0 0-1 0 0,0 1 1 0 0,-1 0 0 0 0,0 0-1 0 0,0 0 1 0 0,0 0-1 0 0,-1 1 1 0 0,0 1-1 0 0,0-1 1 0 0,0 1 0 0 0,0 1-1 0 0,-1-1 1 0 0,1 1-1 0 0,-1 1 1 0 0,0 0-1 0 0,0 0 1 0 0,0 1 0 0 0,0 0-1 0 0,-5 0 80 0 0,-7-2-212 0 0,1 0 0 0 0,-1 2-1 0 0,0 1 1 0 0,0 0 0 0 0,1 1 0 0 0,-1 2-1 0 0,1 0 1 0 0,-1 1 0 0 0,1 1-1 0 0,0 1 1 0 0,-11 5 212 0 0,24-9-70 0 0,-1 1 0 0 0,1 0 0 0 0,0 1 0 0 0,0 0 0 0 0,1 0 0 0 0,-1 0 0 0 0,1 1 0 0 0,0 0 0 0 0,0 0 0 0 0,1 1 0 0 0,-1 0 0 0 0,1 0 0 0 0,0 0 0 0 0,1 0 0 0 0,0 1 0 0 0,0-1 0 0 0,0 1 0 0 0,1 0 0 0 0,0 1 0 0 0,0-1 0 0 0,0 0 0 0 0,1 1 0 0 0,1 0 0 0 0,-1-1 0 0 0,1 1 0 0 0,0 0 0 0 0,1 0 0 0 0,0-1 0 0 0,0 1 0 0 0,1 0 0 0 0,1 5 70 0 0,2-3 154 0 0,2 0 0 0 0,0 0-1 0 0,0-1 1 0 0,0 0 0 0 0,1 0-1 0 0,0-1 1 0 0,1 0 0 0 0,0 0-1 0 0,0-1 1 0 0,1 0 0 0 0,0 0-1 0 0,0-1 1 0 0,1 0-1 0 0,-1-1 1 0 0,1 0 0 0 0,1 0-1 0 0,-1-1 1 0 0,0-1 0 0 0,1 0-1 0 0,0 0 1 0 0,0-1 0 0 0,0 0-1 0 0,0-1 1 0 0,0 0 0 0 0,0-1-1 0 0,0 0 1 0 0,9-1-154 0 0,284-25 2609 0 0,-211 62-2880 0 0,-38-4 330 0 0,-33-26-443 0 0,0 0 0 0 0,0-1 0 0 0,0-2 1 0 0,1 0-1 0 0,-1-2 0 0 0,1 0 0 0 0,0-1 1 0 0,7-2 383 0 0,107-16-9685 0 0,-108 13 2394 0 0</inkml:trace>
  <inkml:trace contextRef="#ctx0" brushRef="#br1" timeOffset="61170.319">18547 8636 8282 0 0,'0'0'1429'0'0,"0"0"-279"0"0,0 0-446 0 0,0 0-498 0 0,0 0-492 0 0,0 0-451 0 0,0 0-160 0 0,0 0 231 0 0,0 0 376 0 0,0 0 430 0 0,0 0 323 0 0,0 0 140 0 0,0 0 96 0 0,27-1 30 0 0,184 8 810 0 0,-191-4-1575 0 0,0 1 1 0 0,0 1-1 0 0,0 0 0 0 0,-1 2 1 0 0,0 0-1 0 0,0 2 0 0 0,0 0 1 0 0,-1 1-1 0 0,-1 0 0 0 0,0 2 1 0 0,0 0-1 0 0,-1 1 0 0 0,0 0 1 0 0,-2 2-1 0 0,1-1 0 0 0,4 8 36 0 0,-17-19 26 0 0,-1-1-1 0 0,1 1 0 0 0,0 0 1 0 0,-1 0-1 0 0,1-1 1 0 0,-1 1-1 0 0,0 0 0 0 0,0 0 1 0 0,0 0-1 0 0,0 0 1 0 0,-1 0-1 0 0,1 0 0 0 0,-1 1 1 0 0,0-1-1 0 0,0 0 0 0 0,0 0 1 0 0,0 0-1 0 0,0 0 1 0 0,-1 0-1 0 0,1 0 0 0 0,-1 0 1 0 0,0 0-1 0 0,0 0 0 0 0,0 0 1 0 0,0 0-1 0 0,-1 0 1 0 0,1 0-1 0 0,-1 0 0 0 0,0-1 1 0 0,0 1-1 0 0,0-1 0 0 0,0 0 1 0 0,0 1-1 0 0,0-1 1 0 0,-1 0-1 0 0,1 0 0 0 0,-1 0 1 0 0,1 0-1 0 0,-1-1 1 0 0,0 1-1 0 0,1-1 0 0 0,-1 0 1 0 0,0 0-1 0 0,0 0 0 0 0,0 0 1 0 0,0 0-1 0 0,0 0 1 0 0,-1-1-26 0 0,-157 23 2197 0 0,17-20-1843 0 0,172 0-3582 0 0,8 1 3893 0 0,18-8-396 0 0,-1-2 1 0 0,0-2-1 0 0,0-3 0 0 0,-1-2 0 0 0,0-3 1 0 0,-1-1-1 0 0,-1-3 0 0 0,28-17-269 0 0,-59 30 195 0 0,0-2 1 0 0,-1 0-1 0 0,0-1 0 0 0,-1-1 0 0 0,0-1 1 0 0,-1-1-1 0 0,0 0 0 0 0,-1 0 0 0 0,0-2 0 0 0,5-7-195 0 0,-18 19 56 0 0,0 1 0 0 0,0-1-1 0 0,-1 1 1 0 0,0-1-1 0 0,1 0 1 0 0,-1 1-1 0 0,0-1 1 0 0,0 0 0 0 0,0 0-1 0 0,0 0 1 0 0,-1 0-1 0 0,1 0 1 0 0,-1 0-1 0 0,0 0 1 0 0,0 0-1 0 0,0 0 1 0 0,0 0 0 0 0,-1 0-1 0 0,1 0 1 0 0,-1 0-1 0 0,1 1 1 0 0,-1-1-1 0 0,0 0 1 0 0,-1-2-56 0 0,-1 2-156 0 0,0-1 1 0 0,-1 1-1 0 0,1-1 0 0 0,-1 1 0 0 0,0 1 1 0 0,0-1-1 0 0,0 0 0 0 0,0 1 1 0 0,0 0-1 0 0,-1 0 0 0 0,1 0 0 0 0,-1 0 1 0 0,1 1-1 0 0,-1 0 0 0 0,0 0 1 0 0,1 0-1 0 0,-1 0 0 0 0,0 1 0 0 0,0 0 1 0 0,1 0-1 0 0,-4 0 156 0 0,3-1-85 0 0,0 1 0 0 0,1-1-1 0 0,-1 1 1 0 0,0 0 0 0 0,0 0 0 0 0,0 1-1 0 0,1 0 1 0 0,-1-1 0 0 0,0 2 0 0 0,0-1-1 0 0,1 0 1 0 0,-1 1 0 0 0,1 0 0 0 0,0 0-1 0 0,-1 0 1 0 0,1 1 0 0 0,0-1 0 0 0,0 1-1 0 0,0 0 1 0 0,1 0 0 0 0,-1 0 0 0 0,1 1-1 0 0,-1-1 1 0 0,1 1 0 0 0,1 0 0 0 0,-1 0-1 0 0,0 0 1 0 0,1 0 0 0 0,0 0 0 0 0,0 1 0 0 0,0-1-1 0 0,0 1 1 0 0,1-1 0 0 0,-1 1 0 0 0,1 0-1 0 0,1-1 1 0 0,-1 4 85 0 0,1 2 92 0 0,0 0 1 0 0,1 0-1 0 0,1 0 1 0 0,-1 0-1 0 0,2 0 1 0 0,-1 0-1 0 0,1 0 1 0 0,1-1-1 0 0,0 1 1 0 0,0-1-1 0 0,1 0 0 0 0,0 0 1 0 0,0-1-1 0 0,1 1 1 0 0,1-1-1 0 0,-1 0 1 0 0,1-1-1 0 0,0 0 1 0 0,1 0-1 0 0,0 0 0 0 0,0-1 1 0 0,0 0-1 0 0,1-1 1 0 0,0 0-1 0 0,2 1-92 0 0,11 6 220 0 0,1-2 0 0 0,0 0 0 0 0,1-2 0 0 0,-1-1 0 0 0,2 0 1 0 0,-1-2-1 0 0,1-1 0 0 0,-1 0 0 0 0,24-1-220 0 0,146-16-2199 0 0,-70-23-6893 0 0,-105 30 3371 0 0</inkml:trace>
  <inkml:trace contextRef="#ctx0" brushRef="#br1" timeOffset="61648.108">19796 7834 11226 0 0,'0'0'1035'0'0,"0"0"-59"0"0,0 0-409 0 0,0 0-773 0 0,0 0-892 0 0,0 0-548 0 0,0 0-37 0 0,0 0 400 0 0,0 0 573 0 0,0 0 335 0 0,0 0 73 0 0,0 0 86 0 0,0 0 183 0 0,16 12 180 0 0,50 39 193 0 0,-13 41 1136 0 0,-22-10-965 0 0,-4 1 0 0 0,-3 1 0 0 0,-4 1 0 0 0,7 69-511 0 0,-6-34 225 0 0,-8-47-136 0 0,-9-39-1 0 0,2-1 0 0 0,1 1-1 0 0,2-1 1 0 0,1-1 0 0 0,2 1 0 0 0,6 9-88 0 0,-17-40 128 0 0,1 1-1 0 0,-1-1 1 0 0,1 0 0 0 0,0 1 0 0 0,0-1 0 0 0,0 0-1 0 0,1 0 1 0 0,-1-1 0 0 0,0 1 0 0 0,1 0 0 0 0,-1-1-1 0 0,1 1 1 0 0,0-1 0 0 0,-1 0 0 0 0,1 0 0 0 0,0 0-1 0 0,0 0 1 0 0,-1 0 0 0 0,1-1 0 0 0,0 1 0 0 0,0-1-1 0 0,0 0 1 0 0,0 0 0 0 0,0 0 0 0 0,0 0 0 0 0,0-1-1 0 0,0 1 1 0 0,0-1 0 0 0,-1 1 0 0 0,1-1 0 0 0,0 0 0 0 0,0 0-1 0 0,-1 0 1 0 0,1-1 0 0 0,0 1 0 0 0,-1-1 0 0 0,1 1-1 0 0,-1-1 1 0 0,1 0-128 0 0,96-73 1470 0 0,39-89-817 0 0,-136 186-4583 0 0,32 46 4578 0 0,-27-60-536 0 0,1 1 1 0 0,-1-1 0 0 0,2-1 0 0 0,-1 1 0 0 0,1-1 0 0 0,0-1 0 0 0,0 0 0 0 0,1 0 0 0 0,-1-1 0 0 0,1 0 0 0 0,1-1-1 0 0,-1 0 1 0 0,1 0 0 0 0,-1-1 0 0 0,1 0 0 0 0,0-1 0 0 0,3 0-113 0 0,54 4-3582 0 0,2-5-5849 0 0,-57-1 5600 0 0</inkml:trace>
  <inkml:trace contextRef="#ctx0" brushRef="#br1" timeOffset="61907.261">20446 8095 18372 0 0,'0'0'751'0'0,"0"0"-76"0"0,0 0-222 0 0,0 0-328 0 0,0 0-397 0 0,0 0-575 0 0,0 0-621 0 0,0 0-410 0 0,0 0-245 0 0,0 0-20 0 0,0 0 236 0 0,0 0 295 0 0,-13-13 469 0 0,3 5 957 0 0,-22-24-129 0 0,32 32 307 0 0,0 0 1 0 0,1 0 0 0 0,-1 0-1 0 0,0 0 1 0 0,1 0 0 0 0,-1 0-1 0 0,0 0 1 0 0,1 0-1 0 0,-1 0 1 0 0,0 0 0 0 0,0 0-1 0 0,1 0 1 0 0,-1-1-1 0 0,0 1 1 0 0,1 0 0 0 0,-1 0-1 0 0,0 0 1 0 0,0-1-1 0 0,1 1 1 0 0,-1 0 0 0 0,0 0-1 0 0,0 0 1 0 0,0-1 0 0 0,1 1-1 0 0,-1 0 1 0 0,0 0-1 0 0,0-1 1 0 0,0 1 0 0 0,0 0-1 0 0,0-1 1 0 0,1 1-1 0 0,-1 0 1 0 0,0-1 0 0 0,0 1-1 0 0,0 0 1 0 0,0 0 0 0 0,0-1-1 0 0,0 1 1 0 0,0 0-1 0 0,0-1 1 0 0,0 1 0 0 0,0 0-1 0 0,0-1 1 0 0,0 1-1 0 0,0 0 1 0 0,-1-1 0 0 0,1 1 7 0 0,132 56-2916 0 0,-116-47-303 0 0</inkml:trace>
  <inkml:trace contextRef="#ctx0" brushRef="#br1" timeOffset="62536.542">21015 8432 7066 0 0,'0'0'985'0'0,"0"0"-1017"0"0,0 0-319 0 0,0 0 267 0 0,0 0 434 0 0,0 0 87 0 0,0 0-103 0 0,0 0-104 0 0,0 0-56 0 0,20 36-1 0 0,60 115-1 0 0,-24 25 962 0 0,-56-175-978 0 0,0 0-1 0 0,1 0 1 0 0,-1 1 0 0 0,0-1 0 0 0,1 0 0 0 0,-1 0 0 0 0,1 1 0 0 0,-1-1 0 0 0,1 0 0 0 0,-1 0 0 0 0,1 0 0 0 0,0 0-1 0 0,0 0 1 0 0,-1 0 0 0 0,1 0 0 0 0,0 0 0 0 0,0 0 0 0 0,0 0 0 0 0,0-1 0 0 0,0 1 0 0 0,0 0 0 0 0,0-1 0 0 0,1 1-1 0 0,-1 0 1 0 0,0-1 0 0 0,0 0 0 0 0,0 1 0 0 0,1-1 0 0 0,-1 0 0 0 0,0 1 0 0 0,0-1 0 0 0,1 0 0 0 0,-1 0 0 0 0,0 0 0 0 0,1 0-1 0 0,-1 0 1 0 0,0 0 0 0 0,0-1 0 0 0,1 1 0 0 0,0-1-156 0 0,7 1 96 0 0,15-3-65 0 0,0-1 1 0 0,0-1 0 0 0,-1-2-1 0 0,0 0 1 0 0,0-1 0 0 0,0-1-1 0 0,-2-2 1 0 0,1 0 0 0 0,-1-1-1 0 0,-1-1 1 0 0,0-1 0 0 0,14-13-32 0 0,48-49 1151 0 0,-82 76-993 0 0,0 0-294 0 0,0 0-278 0 0,9 65-2856 0 0,-7-60 3383 0 0,0 1 0 0 0,0-1 0 0 0,1 1 0 0 0,0-1 0 0 0,0 0 0 0 0,0 0 0 0 0,0 0 0 0 0,1-1 0 0 0,0 1 0 0 0,0-1 0 0 0,0 0 0 0 0,0 0 0 0 0,1 0 1 0 0,0-1-1 0 0,0 0 0 0 0,0 1 0 0 0,0-2 0 0 0,0 1 0 0 0,0-1 0 0 0,1 1 0 0 0,-1-1 0 0 0,1-1 0 0 0,4 2-113 0 0,18 1 232 0 0,0-2 1 0 0,1 0-1 0 0,-1-2 1 0 0,0-1-1 0 0,1-1 0 0 0,-1-1 1 0 0,0-2-1 0 0,0-1 1 0 0,-1-1-1 0 0,0-1 0 0 0,0-1 1 0 0,22-12-233 0 0,153-85 321 0 0,-194 101-308 0 0,0-1 0 0 0,-1 0 0 0 0,0 0 0 0 0,0-1 0 0 0,0 0 0 0 0,-1 0 0 0 0,0-1 0 0 0,0 0 0 0 0,-1 0 0 0 0,0 0 0 0 0,-1-1 0 0 0,0 1 0 0 0,0-1 0 0 0,-1 0 0 0 0,0 0 0 0 0,0-1 0 0 0,-1 1-1 0 0,0 0 1 0 0,-1-1 0 0 0,0 1 0 0 0,0-1 0 0 0,-1-4-13 0 0,-1 9-30 0 0,0 0-1 0 0,0 0 1 0 0,0 0-1 0 0,-1 0 1 0 0,1 0-1 0 0,-1 0 0 0 0,-1 0 1 0 0,1 0-1 0 0,-1 0 1 0 0,1 1-1 0 0,-1 0 0 0 0,0-1 1 0 0,-1 1-1 0 0,1 0 1 0 0,-1 1-1 0 0,0-1 0 0 0,0 0 1 0 0,0 1-1 0 0,0 0 1 0 0,-1 0-1 0 0,1 0 1 0 0,-1 1-1 0 0,0 0 0 0 0,0 0 1 0 0,0 0-1 0 0,0 0 1 0 0,0 1-1 0 0,0-1 0 0 0,0 1 1 0 0,0 1-1 0 0,-1-1 1 0 0,1 1-1 0 0,0 0 1 0 0,0 0-1 0 0,-1 0 0 0 0,1 1 1 0 0,0 0-1 0 0,0 0 1 0 0,-1 0-1 0 0,1 1 0 0 0,0-1 1 0 0,0 1-1 0 0,1 1 1 0 0,-1-1-1 0 0,-3 3 31 0 0,2-2 31 0 0,1 1 0 0 0,0-1 0 0 0,1 1 0 0 0,-1 1 0 0 0,1-1 0 0 0,-1 1 0 0 0,1-1 0 0 0,1 1 0 0 0,-1 1 0 0 0,1-1 0 0 0,0 0 0 0 0,0 1 0 0 0,0-1-1 0 0,1 1 1 0 0,0 0 0 0 0,0 0 0 0 0,0 0 0 0 0,1 0 0 0 0,0 0 0 0 0,0 0 0 0 0,0 1 0 0 0,1-1 0 0 0,0 0 0 0 0,0 0 0 0 0,1 1 0 0 0,0-1 0 0 0,0 0 0 0 0,0 0 0 0 0,1 0 0 0 0,0 0 0 0 0,0 0 0 0 0,0 0 0 0 0,1-1 0 0 0,0 1-1 0 0,0-1 1 0 0,0 0 0 0 0,1 1 0 0 0,0-1 0 0 0,0-1 0 0 0,0 1 0 0 0,0-1 0 0 0,1 1 0 0 0,2 0-31 0 0,46 28 361 0 0,1-3-1 0 0,1-2 1 0 0,2-3-1 0 0,1-2 1 0 0,1-2-1 0 0,0-3 1 0 0,49 7-361 0 0,1 4 27 0 0,197 49-1188 0 0,-153-42-2286 0 0,-4 4-5249 0 0,-107-28-1290 0 0</inkml:trace>
  <inkml:trace contextRef="#ctx0" brushRef="#br1" timeOffset="201997.315">10211 2460 0 0 0,'0'0'712'0'0,"0"0"96"0"0,-16-1-236 0 0,-76-4 1637 0 0,84 48-2337 0 0,-62 173 660 0 0,57-174-460 0 0,1 1-1 0 0,2 0 1 0 0,2 1 0 0 0,2 0-1 0 0,1 0 1 0 0,3 1 0 0 0,2 12-72 0 0,-2-11 45 0 0,-7 317 892 0 0,80-31-446 0 0,-72-311-437 0 0,0 0 0 0 0,-2 1 0 0 0,0-1 0 0 0,-1 0 0 0 0,-2-1 1 0 0,0 1-1 0 0,-1-1 0 0 0,0 0 0 0 0,-2 0 0 0 0,-1-1 0 0 0,-3 4-54 0 0,-56 100 304 0 0,36-72-238 0 0,3 1 0 0 0,2 1 1 0 0,3 2-1 0 0,1 1 0 0 0,4 0 0 0 0,1 2 0 0 0,4 0 0 0 0,1 6-66 0 0,11-44-7 0 0,0-1 0 0 0,2 1-1 0 0,0 0 1 0 0,1-1-1 0 0,1 1 1 0 0,1 0 0 0 0,1-1-1 0 0,1 1 1 0 0,0-1 0 0 0,2 0-1 0 0,0 0 1 0 0,1-1-1 0 0,8 16 8 0 0,31 49-26 0 0,-32-63 54 0 0,-2 1-1 0 0,0 1 1 0 0,-1 0 0 0 0,-2 1 0 0 0,0 0 0 0 0,-2 1 0 0 0,0-1-1 0 0,-1 2-27 0 0,1 15 20 0 0,-2 0-1 0 0,-2 0 0 0 0,-1 1 1 0 0,-2-1-1 0 0,-2 1 0 0 0,-7 35-19 0 0,-10 47-48 0 0,16-89 97 0 0,-1 0 0 0 0,-1 0 0 0 0,-2-1-1 0 0,-2 0 1 0 0,-1-1 0 0 0,-1 0 0 0 0,-1 0 0 0 0,-2-1 0 0 0,-2-1 0 0 0,-17 27-49 0 0,-4-10 31 0 0,13-19-2 0 0,2 1 1 0 0,1 1-1 0 0,1 0 1 0 0,2 2-1 0 0,1 0 1 0 0,-7 20-30 0 0,4-6 134 0 0,-3-1 1 0 0,-1-2-1 0 0,-2 0 1 0 0,-3-1-1 0 0,-1-2 1 0 0,-1-1-1 0 0,-20 17-134 0 0,-1-1 206 0 0,-1-2 0 0 0,-3-3 0 0 0,-1-2 0 0 0,-30 16-206 0 0,-241 169 835 0 0,126-134 761 0 0,-107 68-1011 0 0,110-54-187 0 0,-162 62 1056 0 0,143-97-368 0 0,166-58-995 0 0,-375 166 368 0 0,135-38-113 0 0,263-135-359 0 0,0 0 1 0 0,0 2-1 0 0,2 2 0 0 0,0 0 1 0 0,0 2-1 0 0,-22 21 13 0 0,-114 72-47 0 0,129-92 8 0 0,1 1-1 0 0,1 2 1 0 0,1 2 0 0 0,1 0 0 0 0,1 2-1 0 0,1 2 1 0 0,-15 20 39 0 0,40-46 4 0 0,-56 56 8 0 0,47-50-54 0 0,-1 2 1 0 0,1 0 0 0 0,1 0-1 0 0,0 1 1 0 0,0 0 0 0 0,1 1-1 0 0,1 0 1 0 0,0 0-1 0 0,1 1 1 0 0,0 0 0 0 0,2 1-1 0 0,-1 0 1 0 0,2 0-1 0 0,0 0 1 0 0,0 1 0 0 0,2-1-1 0 0,0 1 1 0 0,0 3 41 0 0,87 238-124 0 0,-81-231 135 0 0,-2 0 0 0 0,-1-1 0 0 0,0 1 0 0 0,-2 0 0 0 0,-1-1 0 0 0,-1 0 0 0 0,-2 1 0 0 0,-1 4-11 0 0,-60 353 83 0 0,52-323-113 0 0,2 1 0 0 0,3 0 1 0 0,3 1-1 0 0,2 0 0 0 0,3 9 30 0 0,-3 21 13 0 0,-4 1-1 0 0,-4-1 0 0 0,-4-1 1 0 0,-4 0-1 0 0,-4 0-12 0 0,-7 269-41 0 0,-36-95 160 0 0,54-226-139 0 0,0 1 1 0 0,3 0-1 0 0,1 1 0 0 0,2 0 1 0 0,2 1-1 0 0,0 29 20 0 0,78 186-170 0 0,3-2 116 0 0,19-72-36 0 0,-81-124 100 0 0,-3 1-1 0 0,-2 0 0 0 0,-3 1 0 0 0,-3-1 1 0 0,-2 1-1 0 0,-6 32-9 0 0,7 196 26 0 0,48 23-45 0 0,-44-274 21 0 0,-3-15-3 0 0,0 1 1 0 0,2-1 0 0 0,0 0-1 0 0,2 0 1 0 0,0-1-1 0 0,2 0 1 0 0,0 0 0 0 0,1 0-1 0 0,2-1 1 0 0,0-1-1 0 0,12 17 1 0 0,261 203 191 0 0,-253-208-131 0 0,1-2-1 0 0,2-1 1 0 0,0-1 0 0 0,2-2-1 0 0,1-2 1 0 0,1-1 0 0 0,11 4-60 0 0,232 51 646 0 0,-198-61-607 0 0,330 31 286 0 0,-392-43-339 0 0,0 1 0 0 0,-1 0 0 0 0,0 2-1 0 0,-1 0 1 0 0,0 1 0 0 0,0 1-1 0 0,-1 1 1 0 0,0 1 0 0 0,-1 0-1 0 0,5 5 15 0 0,-3-3 21 0 0,7 1 30 0 0,0 0 1 0 0,1-2-1 0 0,0-1 0 0 0,1-2 1 0 0,0 0-1 0 0,1-2 1 0 0,0-1-1 0 0,0-1 0 0 0,1-1 1 0 0,-1-2-1 0 0,1-1 1 0 0,0-2-1 0 0,15-1-51 0 0,-40 1 16 0 0,15-2-26 0 0,0 1 0 0 0,0 1 0 0 0,1 1 0 0 0,-1 1 1 0 0,0 0-1 0 0,0 2 0 0 0,-1 0 0 0 0,1 2 0 0 0,-1 0 0 0 0,0 1 1 0 0,0 0-1 0 0,-1 2 0 0 0,8 5 10 0 0,133 106-110 0 0,-126-91 138 0 0,1-1-1 0 0,1-2 0 0 0,2-2 1 0 0,0-1-1 0 0,1-1 0 0 0,1-3 0 0 0,1-1 1 0 0,1-2-1 0 0,10 1-27 0 0,-36-14-11 0 0,-1 1 0 0 0,1 0 1 0 0,-1 0-1 0 0,0 2 0 0 0,0-1 0 0 0,0 2 1 0 0,-1 0-1 0 0,0 1 0 0 0,0 0 0 0 0,-1 1 1 0 0,0 0-1 0 0,-1 1 0 0 0,1 0 0 0 0,-2 1 1 0 0,0 0-1 0 0,0 0 0 0 0,0 3 11 0 0,2 6 23 0 0,1-2-1 0 0,1 0 1 0 0,1 0-1 0 0,0-2 0 0 0,1 0 1 0 0,1 0-1 0 0,0-2 1 0 0,1 0-1 0 0,0-1 1 0 0,1-1-1 0 0,1 0 1 0 0,0-2-1 0 0,1 0 0 0 0,0-1 1 0 0,0-2-1 0 0,0 0 1 0 0,1-1-1 0 0,7 1-22 0 0,-8 0-8 0 0,-1 1-1 0 0,-1 1 0 0 0,0 1 1 0 0,0 1-1 0 0,-1 1 1 0 0,0 0-1 0 0,-1 2 0 0 0,-1-1 1 0 0,0 2-1 0 0,-1 0 1 0 0,0 1-1 0 0,-1 1 0 0 0,-1 0 1 0 0,2 5 8 0 0,8 6 12 0 0,114 172-52 0 0,-129-179 62 0 0,-1 1-1 0 0,-1-1 1 0 0,0 1-1 0 0,-2 0 1 0 0,-1 1-1 0 0,-1-1 1 0 0,-1 1-1 0 0,0-1 1 0 0,-2 1-1 0 0,-1-1 0 0 0,0 1 1 0 0,-2-1-1 0 0,0 0 1 0 0,-2 1-22 0 0,5-19 3 0 0,-1 11 16 0 0,-15 212-15 0 0,18-216-13 0 0,0-1-1 0 0,1 1 1 0 0,0-1 0 0 0,1 0 0 0 0,0 1-1 0 0,1-1 1 0 0,0 0 0 0 0,0-1 0 0 0,1 1-1 0 0,1-1 1 0 0,-1 0 0 0 0,1 0-1 0 0,1-1 1 0 0,0 0 0 0 0,0 0 0 0 0,0 0-1 0 0,1-1 1 0 0,1 0 0 0 0,-1-1 0 0 0,2 1 9 0 0,10 4-12 0 0,-1 1 1 0 0,0 1-1 0 0,-1 1 1 0 0,-1 0-1 0 0,0 1 1 0 0,-1 1-1 0 0,0 0 1 0 0,-1 1-1 0 0,-1 1 1 0 0,-1 1-1 0 0,-1-1 1 0 0,0 2-1 0 0,-1 0 1 0 0,-2 0-1 0 0,0 1 1 0 0,6 19 11 0 0,-7 11-3 0 0,-2 0-1 0 0,-2 0 1 0 0,-3 1 0 0 0,-1-1 0 0 0,-3 1 0 0 0,-3-1 0 0 0,-4 18 3 0 0,-9 134-47 0 0,9 1 0 0 0,14 158 47 0 0,2-247-54 0 0,5 0 1 0 0,6-1 0 0 0,4-1-1 0 0,17 43 54 0 0,-19-74-52 0 0,-3 0 0 0 0,-3 1 0 0 0,-5 1 0 0 0,-3-1 0 0 0,-4 23 52 0 0,-1-35-2597 0 0,0-25-4513 0 0,0-28-940 0 0</inkml:trace>
  <inkml:trace contextRef="#ctx0" brushRef="#br1" timeOffset="217470.05">7492 11300 0 0 0,'0'0'2256'0'0,"0"0"-662"0"0,0 0-119 0 0,0 0 48 0 0,0 0-48 0 0,0 0-123 0 0,0 0-145 0 0,0 0-173 0 0,0 0-154 0 0,0 0-189 0 0,0 0-243 0 0,2-8-212 0 0,-1 5-220 0 0,0 1-16 0 0,-1 0 1 0 0,0 0 0 0 0,1 0 0 0 0,0 0 0 0 0,-1 1 0 0 0,1-1-1 0 0,0 0 1 0 0,0 0 0 0 0,0 1 0 0 0,0-1 0 0 0,0 0 0 0 0,1 1-1 0 0,-1-1 1 0 0,0 1 0 0 0,1 0 0 0 0,-1-1 0 0 0,1 1 0 0 0,-1 0-1 0 0,1 0 1 0 0,0 0 0 0 0,-1 0 0 0 0,1 0 0 0 0,0 0 0 0 0,0 0-1 0 0,0 1 1 0 0,0-1 0 0 0,0 1 0 0 0,0-1 0 0 0,0 1 0 0 0,-1 0-1 0 0,2 0 0 0 0,316-4-114 0 0,-152 10 166 0 0,576-34 389 0 0,129-47-441 0 0,42-3 502 0 0,-14 2 496 0 0,333-17 305 0 0,-1220 92-1593 0 0,-43 0-536 0 0,-58 1-1521 0 0,86 0 2272 0 0,-120 0-6373 0 0,77 4-960 0 0</inkml:trace>
  <inkml:trace contextRef="#ctx0" brushRef="#br1" timeOffset="218012.742">7395 10875 10426 0 0,'0'0'135'0'0,"0"0"12"0"0,0 0-53 0 0,37-3-15 0 0,121-10-4 0 0,-150 13-65 0 0,10-4 9 0 0,0 2 0 0 0,0 0-1 0 0,0 1 1 0 0,0 1 0 0 0,0 1-1 0 0,1 1 1 0 0,-1 0 0 0 0,0 1-1 0 0,-1 1 1 0 0,1 0 0 0 0,-1 2-1 0 0,4 1-18 0 0,-48 15 1887 0 0,-286 111-928 0 0,213-95-1015 0 0,1 4 0 0 0,2 5 0 0 0,-82 53 56 0 0,174-98-15 0 0,-1 0 0 0 0,1 1-1 0 0,-1 0 1 0 0,1 0-1 0 0,0 0 1 0 0,0 0 0 0 0,0 1-1 0 0,0 0 1 0 0,1 0-1 0 0,-1 0 1 0 0,1 1 0 0 0,0 0-1 0 0,1-1 1 0 0,-1 1 0 0 0,1 0-1 0 0,0 1 1 0 0,0-1-1 0 0,1 1 1 0 0,-1-1 0 0 0,1 1-1 0 0,0 0 1 0 0,1 0-1 0 0,-1 0 1 0 0,1-1 0 0 0,0 2-1 0 0,1-1 1 0 0,0 0 0 0 0,0 0-1 0 0,0 0 1 0 0,0 0-1 0 0,1 0 1 0 0,0 0 0 0 0,1 0-1 0 0,-1 0 1 0 0,1-1-1 0 0,0 1 1 0 0,0 0 0 0 0,1-1-1 0 0,0 1 1 0 0,0-1 0 0 0,0 0-1 0 0,0 0 1 0 0,3 3 15 0 0,26 12 112 0 0,1 0 0 0 0,0-3 0 0 0,1 0 0 0 0,1-2 0 0 0,1-2 0 0 0,0-1 0 0 0,1-2 0 0 0,0-1 0 0 0,0-2 0 0 0,1-2 0 0 0,-1-1 0 0 0,1-2 0 0 0,0-2 0 0 0,0-1 0 0 0,23-5-112 0 0,-55 6 11 0 0,35 1 154 0 0,-15 0 44 0 0,-1 0-1 0 0,1-1 1 0 0,0-2-1 0 0,0-1 1 0 0,-1-1-1 0 0,0-1 1 0 0,0-1-1 0 0,0-1 1 0 0,10-5-209 0 0,-83-3-538 0 0,-71 30-8382 0 0,99-7 1438 0 0</inkml:trace>
  <inkml:trace contextRef="#ctx0" brushRef="#br1" timeOffset="218667.759">12996 11132 7034 0 0,'0'0'2299'0'0,"0"0"-459"0"0,0 0-266 0 0,0 0-369 0 0,0 0-371 0 0,0 0-373 0 0,0 0-305 0 0,0 0-189 0 0,0 0-76 0 0,0 0-47 0 0,0 0-62 0 0,0 0-59 0 0,5-15-13 0 0,19-41 28 0 0,2 106-258 0 0,-33 293 506 0 0,-5-85 249 0 0,12-256-242 0 0,0 1 0 0 0,0 0 0 0 0,0 0 0 0 0,0 0 0 0 0,1-1 0 0 0,-1 1 0 0 0,1 0 0 0 0,0-1 0 0 0,0 1 0 0 0,0 0 0 0 0,0-1 0 0 0,0 1 0 0 0,0-1 0 0 0,1 1 0 0 0,-1-1 0 0 0,1 0 0 0 0,0 0 1 0 0,0 0-1 0 0,-1 0 0 0 0,1 0 0 0 0,1 0 0 0 0,-1 0 0 0 0,0 0 0 0 0,0-1 0 0 0,1 1 0 0 0,-1-1 0 0 0,1 0 0 0 0,-1 0 0 0 0,1 0 0 0 0,-1 0 0 0 0,2 0 7 0 0,54-18-4286 0 0,-45 7 1226 0 0,-1 1-3137 0 0</inkml:trace>
  <inkml:trace contextRef="#ctx0" brushRef="#br1" timeOffset="219254.784">13910 11237 12883 0 0,'0'0'580'0'0,"0"0"-1302"0"0,0 0-457 0 0,0 0 75 0 0,0 0 436 0 0,0 0 535 0 0,0 0 211 0 0,0 0 77 0 0,0 0 12 0 0,0 0-3 0 0,0 0 7 0 0,-4 35-6 0 0,-13 109 7 0 0,-28 0 683 0 0,45-170 5449 0 0,-9-31-5780 0 0,2 11-345 0 0,-37-148-93 0 0,47 202-4069 0 0,-1 11 2639 0 0,4 14 1650 0 0,6-8-228 0 0,0-1-1 0 0,2 0 1 0 0,1 0 0 0 0,1-1-1 0 0,1-1 1 0 0,1-1-1 0 0,1-1 1 0 0,0 0-1 0 0,2-1 1 0 0,0-1 0 0 0,1-2-1 0 0,1 0 1 0 0,0-1-1 0 0,1-1 1 0 0,1-1-1 0 0,0-1 1 0 0,1-2 0 0 0,0 0-1 0 0,1-2 1 0 0,-1-1-1 0 0,2-1 1 0 0,-1-1-1 0 0,0-1 1 0 0,1-2 0 0 0,0-1-1 0 0,0-1 1 0 0,-1-1-1 0 0,1-1 1 0 0,0-2-1 0 0,2-1-77 0 0,-19 4 142 0 0,0-1 0 0 0,0 0 0 0 0,0 0 0 0 0,0-1 0 0 0,0 0-1 0 0,-1-1 1 0 0,1 0 0 0 0,-1-1 0 0 0,0 0 0 0 0,0-1 0 0 0,-1 0-1 0 0,1 0 1 0 0,-1-1 0 0 0,-1 0 0 0 0,1-1 0 0 0,-1 0 0 0 0,-1 0-1 0 0,1-1 1 0 0,-1 0 0 0 0,-1 0 0 0 0,0-1 0 0 0,0 1 0 0 0,-1-1-1 0 0,0-1 1 0 0,-1 1 0 0 0,0-1 0 0 0,0 1 0 0 0,-1-1 0 0 0,-1 0-1 0 0,0 0 1 0 0,0-1 0 0 0,-1 1 0 0 0,-1 0 0 0 0,0 0 0 0 0,0-1-1 0 0,-1 1 1 0 0,-1-1-142 0 0,-7-9 30 0 0,0 1 0 0 0,-2 0 0 0 0,0 0-1 0 0,-1 1 1 0 0,-1 1 0 0 0,-1 0 0 0 0,-1 0-1 0 0,0 2 1 0 0,-1 0 0 0 0,-1 0 0 0 0,0 2 0 0 0,-1 0-1 0 0,-1 1 1 0 0,0 1 0 0 0,-1 0 0 0 0,0 2 0 0 0,0 1-1 0 0,-9-3-29 0 0,-26-4-1033 0 0,62 60-1980 0 0,60 22-898 0 0,-16-32-1669 0 0,-30-22-1482 0 0</inkml:trace>
  <inkml:trace contextRef="#ctx0" brushRef="#br1" timeOffset="219571.899">15161 11174 1984 0 0,'0'0'451'0'0,"0"0"-83"0"0,0 0 14 0 0,0 0 123 0 0,0 0 169 0 0,0 0 234 0 0,0 0 213 0 0,0 0 90 0 0,0 0-85 0 0,0 0-261 0 0,0 0-315 0 0,0 0-278 0 0,0 0-161 0 0,-19 0-73 0 0,-59 1-23 0 0,77-1-10 0 0,-1 1 0 0 0,0 0-1 0 0,1 0 1 0 0,0 0 0 0 0,-1 0 0 0 0,1 1 0 0 0,0-1-1 0 0,-1 0 1 0 0,1 1 0 0 0,0-1 0 0 0,0 0 0 0 0,0 1-1 0 0,0-1 1 0 0,0 1 0 0 0,1 0 0 0 0,-1-1 0 0 0,0 1 0 0 0,1 0-1 0 0,-1-1 1 0 0,1 1 0 0 0,0 0 0 0 0,-1 0 0 0 0,1-1-1 0 0,0 1 1 0 0,0 0 0 0 0,0 0 0 0 0,0-1 0 0 0,1 1-1 0 0,-1 0 1 0 0,0 0 0 0 0,1-1 0 0 0,-1 1 0 0 0,1 0 0 0 0,-1-1-1 0 0,1 1 1 0 0,0 0 0 0 0,0-1 0 0 0,0 1 0 0 0,0 0-5 0 0,0 1 28 0 0,70 226 777 0 0,-67-221-1790 0 0,6 4 4278 0 0,-15-17-9596 0 0,0 1-1304 0 0</inkml:trace>
  <inkml:trace contextRef="#ctx0" brushRef="#br1" timeOffset="220051.252">15300 11054 12411 0 0,'0'0'772'0'0,"0"0"27"0"0,0 0-123 0 0,0 0-291 0 0,0 0-391 0 0,0 0-340 0 0,0 0-257 0 0,0 0-79 0 0,0 0 65 0 0,0 0 187 0 0,0 0 212 0 0,0 0 200 0 0,-10 19 404 0 0,11-13-339 0 0,0 0 0 0 0,0 0 0 0 0,1-1 0 0 0,-1 1 0 0 0,1-1 0 0 0,1 1 0 0 0,-1-1 0 0 0,1 0 0 0 0,0 0 0 0 0,0 0 0 0 0,0 0 0 0 0,0 0 0 0 0,1-1 0 0 0,0 0 0 0 0,0 1 0 0 0,0-1 0 0 0,1-1 0 0 0,-1 1 0 0 0,1-1 0 0 0,0 0 0 0 0,0 0 0 0 0,0 0 0 0 0,1 0 0 0 0,3 0-47 0 0,137 47 855 0 0,-109-42-811 0 0,-1 2 0 0 0,0 2 0 0 0,-1 1 0 0 0,0 2 0 0 0,-1 1 0 0 0,8 6-44 0 0,-32-16-13 0 0,-1 0 1 0 0,0 0 0 0 0,0 1-1 0 0,0 0 1 0 0,-1 0 0 0 0,0 1-1 0 0,-1 0 1 0 0,1 1 0 0 0,-1 0 0 0 0,-1 0-1 0 0,0 0 1 0 0,0 1 0 0 0,-1-1-1 0 0,0 2 1 0 0,-1-1 0 0 0,0 0-1 0 0,-1 1 1 0 0,0 0 0 0 0,0-1-1 0 0,-1 1 1 0 0,-1 0 0 0 0,0 1-1 0 0,0 3 13 0 0,-5-7 114 0 0,-1 0-1 0 0,0 0 0 0 0,0-1 0 0 0,-1 1 0 0 0,0-1 0 0 0,0 0 0 0 0,0-1 0 0 0,-1 1 0 0 0,0-1 0 0 0,-1-1 0 0 0,1 1 1 0 0,-1-1-1 0 0,0-1 0 0 0,0 1 0 0 0,-1-1 0 0 0,1-1 0 0 0,-1 0 0 0 0,0 0 0 0 0,0 0 0 0 0,0-1 0 0 0,0-1 0 0 0,0 1 1 0 0,-8-1-114 0 0,4 2 52 0 0,-493 103 1061 0 0,282-92-3698 0 0,208-14 937 0 0,6 0-3696 0 0,9 0 1836 0 0,1 0-1646 0 0</inkml:trace>
  <inkml:trace contextRef="#ctx0" brushRef="#br1" timeOffset="220417.71">16281 11269 7009 0 0,'0'0'1932'0'0,"0"0"-84"0"0,0 0-421 0 0,0 0-343 0 0,0 0-297 0 0,0 0-348 0 0,0 0-346 0 0,0 0-261 0 0,0 0-203 0 0,0 0-31 0 0,0 0 96 0 0,0 0 162 0 0,0 0 204 0 0,-5 5 96 0 0,3-3-136 0 0,1 1 0 0 0,-1 0 0 0 0,1 0 0 0 0,-1 0 0 0 0,1 0 0 0 0,0 0 0 0 0,0 1 0 0 0,1-1 0 0 0,-1 0 0 0 0,1 0 0 0 0,-1 1 0 0 0,1-1 0 0 0,0 0 0 0 0,0 1 0 0 0,0-1-1 0 0,1 0 1 0 0,-1 0 0 0 0,1 1 0 0 0,0-1 0 0 0,0 0 0 0 0,0 0 0 0 0,0 0 0 0 0,0 0 0 0 0,1 0 0 0 0,0 0 0 0 0,-1 0 0 0 0,3 1-20 0 0,0 8 27 0 0,-1-4-1 0 0,3 11 71 0 0,0 1 0 0 0,1-1 1 0 0,1-1-1 0 0,1 1 1 0 0,0-1-1 0 0,2-1 0 0 0,0 0 1 0 0,1 0-1 0 0,0-1 1 0 0,1-1-1 0 0,1 0 0 0 0,1-1 1 0 0,0 0-1 0 0,6 3-97 0 0,-20-19-9154 0 0,-1-2 2909 0 0</inkml:trace>
  <inkml:trace contextRef="#ctx0" brushRef="#br1" timeOffset="220844.311">16722 11264 12859 0 0,'0'0'4202'0'0,"0"0"-2699"0"0,0 0-1124 0 0,0 0-721 0 0,0 0-315 0 0,0 0 2 0 0,0 0 191 0 0,0 0 323 0 0,0 0 145 0 0,0 0 60 0 0,0 0-2 0 0,0 0 9 0 0,0 0 9 0 0,14 32 9 0 0,44 102 11 0 0,-42-95 32 0 0,-15-32-24 0 0,0-1 1 0 0,0 1-1 0 0,0 0 1 0 0,1-1-1 0 0,0 1 1 0 0,0 0-1 0 0,1-1 1 0 0,0 0-1 0 0,0 0 1 0 0,1 0-1 0 0,-1 0 1 0 0,1 0-1 0 0,0-1 1 0 0,1 0-1 0 0,0 0 1 0 0,-1 0-1 0 0,2 0 1 0 0,-1-1-1 0 0,0 0 1 0 0,1 0-1 0 0,0 0 1 0 0,0-1-1 0 0,0 1 0 0 0,0-1 1 0 0,0-1-1 0 0,1 1 1 0 0,-1-1-1 0 0,1-1 1 0 0,0 1-1 0 0,0-1 1 0 0,-1 0-1 0 0,1 0 1 0 0,6-1-109 0 0,-4-4 138 0 0,-1 0 0 0 0,1-1-1 0 0,-1 1 1 0 0,0-2 0 0 0,0 1 0 0 0,-1-1 0 0 0,0 0 0 0 0,0-1 0 0 0,0 1-1 0 0,-1-2 1 0 0,0 1 0 0 0,0-1 0 0 0,-1 1 0 0 0,1-1 0 0 0,-2-1 0 0 0,0 1 0 0 0,0-1-1 0 0,0 0 1 0 0,-1 0 0 0 0,0 0 0 0 0,0-5-138 0 0,84-315 892 0 0,-87 326-946 0 0,1 0 0 0 0,-1 1 0 0 0,1-1-1 0 0,-1 1 1 0 0,1-1 0 0 0,0 0 0 0 0,0 1-1 0 0,0 0 1 0 0,0-1 0 0 0,1 1 0 0 0,-1 0-1 0 0,1 0 1 0 0,-1-1 0 0 0,1 1 0 0 0,0 0-1 0 0,0 1 1 0 0,0-1 0 0 0,0 0 0 0 0,0 0-1 0 0,0 1 1 0 0,0-1 0 0 0,1 1 0 0 0,-1 0-1 0 0,0 0 1 0 0,1 0 0 0 0,-1 0 0 0 0,1 0-1 0 0,0 0 1 0 0,-1 1 0 0 0,1-1 0 0 0,-1 1 0 0 0,1 0-1 0 0,0 0 1 0 0,-1 0 0 0 0,1 0 0 0 0,0 0-1 0 0,-1 0 1 0 0,1 1 0 0 0,0-1 0 0 0,-1 1-1 0 0,1 0 1 0 0,-1 0 0 0 0,2 1 54 0 0,103 64-11937 0 0,-96-58 9211 0 0,3 3-4932 0 0</inkml:trace>
  <inkml:trace contextRef="#ctx0" brushRef="#br1" timeOffset="221118.951">17995 11100 11707 0 0,'0'0'5113'0'0,"0"0"-3605"0"0,0 0-1041 0 0,0 0-358 0 0,0 0-418 0 0,0 0-291 0 0,0 0-109 0 0,0 0 72 0 0,0 0 231 0 0,0 0 220 0 0,0 0 104 0 0,0 0 72 0 0,-12 11 58 0 0,-32 35 48 0 0,34 34 327 0 0,12-62-403 0 0,1 0 0 0 0,1 0 1 0 0,1-1-1 0 0,1 0 0 0 0,0 0 1 0 0,1 0-1 0 0,1-1 0 0 0,1 0 1 0 0,0 0-1 0 0,1-1 0 0 0,0 0 1 0 0,1-1-1 0 0,1 0 1 0 0,1-1-1 0 0,-1 0 0 0 0,2-1 1 0 0,0-1-1 0 0,0 0 0 0 0,1 0-20 0 0,10 0-4077 0 0,-7-7-2033 0 0,-12-4-621 0 0</inkml:trace>
  <inkml:trace contextRef="#ctx0" brushRef="#br1" timeOffset="221600.013">18474 11100 17468 0 0,'0'0'104'0'0,"0"0"-236"0"0,0 0-254 0 0,0 0-136 0 0,0 0 97 0 0,0 0 161 0 0,0 0 71 0 0,0 0 48 0 0,0 0 69 0 0,0 0 68 0 0,0 0 86 0 0,33 28 52 0 0,100 91 14 0 0,-88-50 74 0 0,-43-55-163 0 0,8 32 82 0 0,-7-25-41 0 0,1 0-1 0 0,1-1 0 0 0,1 0 0 0 0,1 0 1 0 0,1 0-1 0 0,0-1 0 0 0,2 0 1 0 0,0-1-1 0 0,4 5-95 0 0,-2-21 3880 0 0,-27-34-3100 0 0,-120-112-3300 0 0,111 123 2375 0 0,0-1 1 0 0,2-1-1 0 0,0 0 0 0 0,2-2 1 0 0,1-1-1 0 0,-12-21 145 0 0,30 46-49 0 0,0 0-1 0 0,-1 0 1 0 0,1 0-1 0 0,0 0 0 0 0,0 0 1 0 0,0 0-1 0 0,0-1 1 0 0,1 1-1 0 0,-1 0 1 0 0,0-1-1 0 0,0 1 0 0 0,1 0 1 0 0,-1-1-1 0 0,1 1 1 0 0,-1-1-1 0 0,1 1 1 0 0,0-1-1 0 0,-1 1 0 0 0,1-1 1 0 0,0 1-1 0 0,0-1 1 0 0,0 1-1 0 0,0-1 1 0 0,1 0-1 0 0,-1 1 1 0 0,0-1-1 0 0,0 1 0 0 0,1-1 1 0 0,-1 1-1 0 0,1 0 1 0 0,0-1-1 0 0,-1 1 1 0 0,1-1-1 0 0,0 1 0 0 0,0 0 1 0 0,0 0-1 0 0,0-1 1 0 0,0 1-1 0 0,0 0 1 0 0,0 0-1 0 0,0 0 0 0 0,0 0 1 0 0,1 0-1 0 0,-1 0 1 0 0,0 1-1 0 0,1-1 1 0 0,-1 0-1 0 0,0 1 0 0 0,1-1 1 0 0,-1 1-1 0 0,1-1 1 0 0,-1 1-1 0 0,1 0 1 0 0,-1-1-1 0 0,1 1 1 0 0,-1 0-1 0 0,1 0 0 0 0,-1 0 1 0 0,1 0-1 0 0,0 0 1 0 0,-1 1-1 0 0,1-1 1 0 0,-1 0-1 0 0,1 1 0 0 0,-1-1 1 0 0,1 1 49 0 0,43 4-96 0 0,0 1 0 0 0,-1 3 1 0 0,0 1-1 0 0,0 3 0 0 0,-1 1 0 0 0,-1 2 0 0 0,10 7 96 0 0,-9-6-3 0 0,-9-6 35 0 0,0 2 0 0 0,-1 2 0 0 0,0 1 0 0 0,-1 1 0 0 0,-1 2 0 0 0,-1 1 0 0 0,-1 1 0 0 0,0 2 0 0 0,20 22-32 0 0,-45-41 8 0 0,0 1-1 0 0,0-1 1 0 0,-1 1-1 0 0,1 0 0 0 0,-1 0 1 0 0,0 1-1 0 0,-1-1 1 0 0,0 1-1 0 0,1-1 0 0 0,-2 1 1 0 0,1 0-1 0 0,-1 0 1 0 0,0 0-1 0 0,0 0 0 0 0,0 0 1 0 0,-1 0-1 0 0,0 0 1 0 0,0 0-1 0 0,0 0 0 0 0,-1-1 1 0 0,0 1-1 0 0,0 0 1 0 0,-1 0-1 0 0,0 0 0 0 0,0 0 1 0 0,0-1-1 0 0,0 1 1 0 0,-1-1-1 0 0,0 0 0 0 0,0 0 1 0 0,-1 0-1 0 0,1 0 1 0 0,-1 0-1 0 0,0-1 0 0 0,0 0 1 0 0,-1 0-1 0 0,1 0 1 0 0,-1 0-1 0 0,0 0 0 0 0,0-1 1 0 0,0 0-1 0 0,-2 1-7 0 0,-29 13 203 0 0,-1-1 0 0 0,0-1-1 0 0,-1-2 1 0 0,-1-2 0 0 0,0-2-1 0 0,0-1 1 0 0,-1-2 0 0 0,0-2-1 0 0,0-1 1 0 0,0-2 0 0 0,0-2-1 0 0,-16-4-202 0 0,5 5 249 0 0,-152-10 1266 0 0,101 3-2777 0 0,0 3-7613 0 0,99 4 481 0 0</inkml:trace>
  <inkml:trace contextRef="#ctx0" brushRef="#br1" timeOffset="221989.054">19766 11216 16396 0 0,'0'0'-541'0'0,"0"0"-169"0"0,0 0-133 0 0,0 0 60 0 0,0 0 231 0 0,0 0 240 0 0,0 0 118 0 0,0 0-2 0 0,0 0 4 0 0,0 0 103 0 0,0 0 212 0 0,-26 36 110 0 0,-79 112 26 0 0,74-68 177 0 0,33-66-318 0 0,-2-4-42 0 0,2-1 0 0 0,-1 1 0 0 0,1-1 0 0 0,0 1 0 0 0,1-1-1 0 0,0 0 1 0 0,1 0 0 0 0,0 0 0 0 0,0 0 0 0 0,1-1 0 0 0,0 0-1 0 0,1 0 1 0 0,-1 0 0 0 0,2 0 0 0 0,-1-1 0 0 0,1 0-1 0 0,0-1 1 0 0,0 1 0 0 0,1-1 0 0 0,0-1 0 0 0,0 1 0 0 0,0-2-1 0 0,0 1 1 0 0,1-1 0 0 0,0 0 0 0 0,0-1 0 0 0,0 1 0 0 0,8 0-76 0 0,-3 0 140 0 0,1 1 1 0 0,-1-2-1 0 0,1 0 1 0 0,0-1 0 0 0,0-1-1 0 0,0 0 1 0 0,0-1 0 0 0,1-1-1 0 0,-1 0 1 0 0,0-1-1 0 0,0 0 1 0 0,-1-1 0 0 0,1-1-1 0 0,0-1 1 0 0,-1 0 0 0 0,0 0-1 0 0,0-2 1 0 0,7-4-141 0 0,-17 8-8 0 0,1-1 0 0 0,-1 0 0 0 0,1-1-1 0 0,-1 1 1 0 0,0-1 0 0 0,-1 1 0 0 0,1-1 0 0 0,-1 0 0 0 0,0-1 0 0 0,0 1 0 0 0,-1 0 0 0 0,0-1 0 0 0,0 0 0 0 0,0 1 0 0 0,0-1 0 0 0,-1 0 0 0 0,0 0-1 0 0,0 0 1 0 0,-1 0 0 0 0,1 0 0 0 0,-1 0 0 0 0,-1 0 0 0 0,1 0 0 0 0,-1 0 0 0 0,0 0 0 0 0,0 0 0 0 0,-1 1 0 0 0,0-1 0 0 0,0 0 0 0 0,0 1-1 0 0,-1-1 1 0 0,0-1 8 0 0,-108-167-735 0 0,98 158 288 0 0,-44-44 525 0 0,18 37-5143 0 0,36 23 3164 0 0,3 0-2381 0 0,0 0-915 0 0</inkml:trace>
  <inkml:trace contextRef="#ctx0" brushRef="#br1" timeOffset="222770.137">20529 11073 15475 0 0,'0'0'680'0'0,"0"0"-102"0"0,0 0-237 0 0,0 0-345 0 0,0 0-277 0 0,0 0-178 0 0,0 0-41 0 0,0 0 128 0 0,0 0 160 0 0,0 0 67 0 0,0 0-15 0 0,0 0 7 0 0,11 0 294 0 0,11 13 57 0 0,-1-2 1 0 0,2-1 0 0 0,0-1 0 0 0,0 0 0 0 0,1-2 0 0 0,-1-1-1 0 0,2-1 1 0 0,-1-1 0 0 0,0-1 0 0 0,1-1 0 0 0,20-1-199 0 0,177 5 360 0 0,-465 36 66 0 0,231-36-469 0 0,1 2 0 0 0,-1-1-1 0 0,1 1 1 0 0,1 1 0 0 0,0 0-1 0 0,0 1 1 0 0,0 0 0 0 0,1 0-1 0 0,1 1 1 0 0,0 0 0 0 0,0 0-1 0 0,1 1 1 0 0,1 0 0 0 0,0 0-1 0 0,0 1 1 0 0,2 0 0 0 0,-1 0-1 0 0,2 0 1 0 0,-1 0 0 0 0,0 13 43 0 0,-17 38-10 0 0,-63 202 370 0 0,103-321 2704 0 0,35-46-4445 0 0,-9 19 158 0 0,89-270 1736 0 0,-135 352-517 0 0,1-1-1 0 0,0 0 1 0 0,0 0 0 0 0,0 0 0 0 0,0 0 0 0 0,0 0 0 0 0,0 0 0 0 0,0 0 0 0 0,0 0 0 0 0,0 0 0 0 0,0 0 0 0 0,0 0 0 0 0,1 1 0 0 0,-1-1 0 0 0,0 0 0 0 0,1 0-1 0 0,-1 0 1 0 0,1 0 0 0 0,-1 0 0 0 0,1 1 0 0 0,-1-1 0 0 0,1 0 0 0 0,-1 1 0 0 0,1-1 0 0 0,0 0 0 0 0,0 1 0 0 0,-1-1 0 0 0,1 1 0 0 0,0-1 0 0 0,0 1 0 0 0,-1-1-1 0 0,1 1 1 0 0,0-1 0 0 0,0 1 0 0 0,0 0 0 0 0,0-1 0 0 0,0 1 0 0 0,0 0 0 0 0,0 0 0 0 0,0 0 0 0 0,-1 0 0 0 0,1 0 0 0 0,0 0 0 0 0,0 0 0 0 0,0 0 0 0 0,0 0-1 0 0,0 0 1 0 0,0 1 0 0 0,0-1 0 0 0,0 0 0 0 0,0 1 0 0 0,-1-1 0 0 0,1 0 0 0 0,0 1 0 0 0,0 0 4 0 0,30 49-1873 0 0,-23-35 2413 0 0,21 41-407 0 0,2-1 0 0 0,3-1 0 0 0,2-2 0 0 0,3-2 0 0 0,1-1 0 0 0,32 27-133 0 0,15 2 128 0 0,-147-57 268 0 0,-136 1 29 0 0,142-20-713 0 0,0 3 1 0 0,0 2 0 0 0,0 2-1 0 0,1 2 1 0 0,1 3 0 0 0,0 3-1 0 0,1 1 1 0 0,-4 5 287 0 0,28-6-3457 0 0,13-1-4794 0 0,10-9 3709 0 0</inkml:trace>
  <inkml:trace contextRef="#ctx0" brushRef="#br1" timeOffset="223438.999">21236 11199 15155 0 0,'0'0'-210'0'0,"0"0"-96"0"0,0 0-121 0 0,0 0-95 0 0,0 0 45 0 0,0 0 85 0 0,0 0 136 0 0,0 0 111 0 0,0 0 73 0 0,0 0 77 0 0,0 0 19 0 0,0 0 40 0 0,0 0 72 0 0,-13-1 339 0 0,92 26 559 0 0,10-10-907 0 0,0-4 0 0 0,1-4 0 0 0,1-3 0 0 0,23-6-127 0 0,-58 2-31 0 0,-108 25-640 0 0,-15-3 715 0 0,0 3-1 0 0,2 2 1 0 0,1 4-1 0 0,1 2 1 0 0,2 3-1 0 0,2 2 1 0 0,1 4-1 0 0,2 1 1 0 0,2 3-1 0 0,-21 25-43 0 0,73-70 4 0 0,0 0 0 0 0,0 0 0 0 0,0 0 0 0 0,-1 0 0 0 0,1 1 0 0 0,0-1 0 0 0,0 1 0 0 0,1-1 0 0 0,-1 1 0 0 0,0 0 0 0 0,0 0 0 0 0,1 0-1 0 0,-1 0 1 0 0,1 0 0 0 0,0 0 0 0 0,0 0 0 0 0,-1 0 0 0 0,1 0 0 0 0,1 1 0 0 0,-1-1 0 0 0,0 0 0 0 0,0 1 0 0 0,1-1 0 0 0,0 1 0 0 0,-1-1 0 0 0,1 1 0 0 0,0-1 0 0 0,0 1 0 0 0,0-1 0 0 0,1 0 0 0 0,-1 1 0 0 0,0-1 0 0 0,1 1 0 0 0,0-1 0 0 0,-1 0-1 0 0,1 1 1 0 0,0-1 0 0 0,0 0 0 0 0,1 0 0 0 0,-1 0 0 0 0,0 1 0 0 0,1-1 0 0 0,-1-1 0 0 0,1 1 0 0 0,-1 0 0 0 0,1 0 0 0 0,0-1 0 0 0,0 1 0 0 0,0-1 0 0 0,0 1 0 0 0,0-1 0 0 0,0 0 0 0 0,1 0 0 0 0,-1 0 0 0 0,0 0 0 0 0,0 0 0 0 0,1 0 0 0 0,-1-1-1 0 0,3 1-3 0 0,306 4 1326 0 0,-285-4-1195 0 0,-1-2 0 0 0,1-1 0 0 0,-1-1 0 0 0,0-1 0 0 0,0-1 0 0 0,0-2 0 0 0,-1 0 0 0 0,1-2 0 0 0,13-6-131 0 0,-34 10 16 0 0,0 0 1 0 0,-1 0-1 0 0,1-1 1 0 0,-1 1-1 0 0,0-1 1 0 0,-1 0-1 0 0,1 1 1 0 0,-1-1-1 0 0,0 0 1 0 0,0-1-1 0 0,-1 1 1 0 0,0 0-1 0 0,0 0 1 0 0,-1-1-1 0 0,1 1 1 0 0,-1 0-1 0 0,-1-1 1 0 0,1 1-1 0 0,-1 0 1 0 0,0 0-1 0 0,0-1 1 0 0,-1 1-1 0 0,-1-1-16 0 0,0-38-519 0 0,2 41 548 0 0,0 0 0 0 0,0 1 0 0 0,1-1 0 0 0,-1 0 0 0 0,1 0 0 0 0,0 0 0 0 0,1 0 0 0 0,-1 0-1 0 0,0 0 1 0 0,1 0 0 0 0,0 0 0 0 0,0 1 0 0 0,0-1 0 0 0,1 0 0 0 0,-1 0 0 0 0,1 1 0 0 0,0-1 0 0 0,0 1 0 0 0,0 0 0 0 0,0 0 0 0 0,1-1 0 0 0,-1 1 0 0 0,1 1 0 0 0,0-1 0 0 0,0 0 0 0 0,0 1 0 0 0,0-1 0 0 0,0 1-1 0 0,1 0 1 0 0,-1 0 0 0 0,1 0 0 0 0,-1 1 0 0 0,1-1 0 0 0,1 1-29 0 0,31 68-699 0 0,-34-60 729 0 0,76 225 966 0 0,-19-191-1614 0 0,-31-53-8717 0 0,-25 8 1052 0 0</inkml:trace>
  <inkml:trace contextRef="#ctx0" brushRef="#br1" timeOffset="223686.205">21908 10978 20356 0 0,'0'0'785'0'0,"0"0"-25"0"0,0 0-288 0 0,0 0-472 0 0,0 0-432 0 0,0 0-296 0 0,0 0-281 0 0,0 0-87 0 0,0 0 16 0 0,0 0 0 0 0,0 0 135 0 0,0 0 89 0 0,0 0 32 0 0,0 0-256 0 0,52 27-593 0 0,-45-5-815 0 0,5-5-225 0 0,-9-3-3656 0 0</inkml:trace>
  <inkml:trace contextRef="#ctx0" brushRef="#br1" timeOffset="223924.771">22407 11698 11795 0 0,'0'0'1473'0'0,"0"0"-781"0"0,0 0-256 0 0,0 0 21 0 0,0 0 1 0 0,0 0-62 0 0,37 19-84 0 0,116 60-48 0 0,-39-40 1471 0 0,-102-39-1073 0 0,-7 0-392 0 0,1 0-1 0 0,-1-1 1 0 0,0 1-1 0 0,0-1 1 0 0,0 0-1 0 0,0-1 1 0 0,0 1-1 0 0,0-1 1 0 0,0 0-1 0 0,0 0 1 0 0,0-1 0 0 0,-1 1-1 0 0,1-1 1 0 0,-1 0-1 0 0,0 0 1 0 0,0-1-1 0 0,0 1 1 0 0,0-1-1 0 0,1-2-269 0 0,-1 1-7 0 0,-1 1-1 0 0,0-1 1 0 0,-1 0-1 0 0,1 0 0 0 0,-1 0 1 0 0,0 0-1 0 0,0 0 0 0 0,0 0 1 0 0,-1-1-1 0 0,0 1 1 0 0,0 0-1 0 0,0-1 0 0 0,-1 1 1 0 0,1-1-1 0 0,-1 1 1 0 0,-1-1-1 0 0,1 1 0 0 0,-1-1 1 0 0,0 1-1 0 0,0-1 0 0 0,-1 1 1 0 0,1 0-1 0 0,-1-1 1 0 0,0 1-1 0 0,-1 0 0 0 0,1 1 1 0 0,-3-4 7 0 0,1-3-101 0 0,-1 1 0 0 0,0-1 0 0 0,0 1 0 0 0,-2-1 1 0 0,1 2-1 0 0,-1-1 0 0 0,0 1 0 0 0,-1 0 0 0 0,0 0 1 0 0,-1 1-1 0 0,0 0 0 0 0,0 1 0 0 0,0 0 0 0 0,-1 0 0 0 0,0 1 1 0 0,0 1-1 0 0,-1-1 0 0 0,0 1 0 0 0,0 1 0 0 0,0 0 0 0 0,0 1 1 0 0,-1 0-1 0 0,1 1 0 0 0,-1 0 0 0 0,0 1 101 0 0,4 5-56 0 0,-1 0-1 0 0,1 1 0 0 0,0 0 1 0 0,0 0-1 0 0,0 1 1 0 0,1 0-1 0 0,0 0 0 0 0,0 1 1 0 0,0 0-1 0 0,1 1 0 0 0,0-1 1 0 0,1 1-1 0 0,-1 0 1 0 0,2 0-1 0 0,-1 1 0 0 0,1-1 1 0 0,0 1-1 0 0,1 0 1 0 0,0 0-1 0 0,0 2 57 0 0,1-3-158 0 0,0 0 0 0 0,1 0-1 0 0,-1 0 1 0 0,2 0 0 0 0,-1 0 0 0 0,1 0-1 0 0,1 0 1 0 0,-1 0 0 0 0,1 0 0 0 0,1 0 0 0 0,-1 0-1 0 0,1 0 1 0 0,1 0 0 0 0,2 5 158 0 0,42 56-8541 0 0,-32-56-646 0 0</inkml:trace>
  <inkml:trace contextRef="#ctx0" brushRef="#br1" timeOffset="224469.015">23085 11326 13171 0 0,'0'0'1469'0'0,"0"0"-530"0"0,0 0-671 0 0,0 0-777 0 0,0 0-482 0 0,0 0-76 0 0,0 0 232 0 0,0 0 459 0 0,0 0 355 0 0,0 0 192 0 0,0 0 102 0 0,0 0 47 0 0,-7 22-25 0 0,-23 68-43 0 0,23 86 657 0 0,23-91-260 0 0,-15-83-579 0 0,-1-1 1 0 0,0 1-1 0 0,1 0 0 0 0,0-1 1 0 0,-1 1-1 0 0,1-1 0 0 0,0 1 0 0 0,0-1 1 0 0,0 0-1 0 0,0 1 0 0 0,0-1 1 0 0,0 0-1 0 0,0 0 0 0 0,0 1 0 0 0,0-1 1 0 0,1 0-1 0 0,-1 0 0 0 0,1 0 1 0 0,-1 0-1 0 0,0-1 0 0 0,1 1 1 0 0,0 0-1 0 0,-1-1 0 0 0,1 1 0 0 0,-1-1 1 0 0,1 1-1 0 0,0-1 0 0 0,-1 0 1 0 0,1 0-1 0 0,0 1 0 0 0,-1-1 0 0 0,1 0 1 0 0,0-1-1 0 0,-1 1 0 0 0,1 0 1 0 0,0 0-1 0 0,-1-1 0 0 0,1 1 0 0 0,-1-1 1 0 0,1 1-1 0 0,-1-1 0 0 0,1 0 1 0 0,-1 0-1 0 0,1 0 0 0 0,-1 0 0 0 0,1 0 1 0 0,-1 0-1 0 0,0 0 0 0 0,1-1-70 0 0,7-7-19 0 0,-1-1-1 0 0,0 0 0 0 0,0-1 1 0 0,-1 1-1 0 0,0-2 1 0 0,-1 1-1 0 0,0-1 0 0 0,-1 0 1 0 0,-1 0-1 0 0,0 0 1 0 0,0 0-1 0 0,-1-1 0 0 0,-1 0 1 0 0,0 0-1 0 0,0 1 1 0 0,-2-1-1 0 0,0 0 0 0 0,0 0 1 0 0,-1 0-1 0 0,-1-5 20 0 0,7 43-2361 0 0,24 47 2404 0 0,-20-53 54 0 0,0 0 0 0 0,1 0 1 0 0,1-2-1 0 0,1 1 0 0 0,0-1 0 0 0,1-1 0 0 0,1 0 0 0 0,1-1 0 0 0,0-1 0 0 0,0 0 0 0 0,2-1 0 0 0,0 0 0 0 0,0-2 0 0 0,1 0 0 0 0,0-1 0 0 0,1-1 0 0 0,0 0 0 0 0,1-2 1 0 0,0 0-1 0 0,0-1 0 0 0,0-1 0 0 0,1-1 0 0 0,1-1-97 0 0,1 0 132 0 0,0-1 1 0 0,1-1-1 0 0,-1-1 1 0 0,0-1-1 0 0,0-2 0 0 0,1 0 1 0 0,-1-1-1 0 0,-1-1 1 0 0,4-2-133 0 0,-19 5 71 0 0,0-1 0 0 0,0 1 1 0 0,0-1-1 0 0,0-1 0 0 0,-1 1 1 0 0,1-1-1 0 0,-1 0 0 0 0,0-1 1 0 0,0 1-1 0 0,0-1 0 0 0,-1 0 1 0 0,0-1-1 0 0,0 1 0 0 0,0-1 1 0 0,-1 0-1 0 0,1-1 0 0 0,-1 1 1 0 0,-1-1-1 0 0,1 1 1 0 0,-1-1-1 0 0,-1 0 0 0 0,1 0 1 0 0,-1-1-1 0 0,0 1 0 0 0,-1 0 1 0 0,0-1-1 0 0,0 1 0 0 0,0-1 1 0 0,-1-4-72 0 0,-2-3-63 0 0,0-1 0 0 0,0 1 1 0 0,-2 0-1 0 0,0 0 1 0 0,0 1-1 0 0,-1-1 1 0 0,-1 1-1 0 0,-1 0 1 0 0,0 1-1 0 0,-1-1 1 0 0,0 1-1 0 0,-1 1 1 0 0,0 0-1 0 0,-1 0 1 0 0,0 0-1 0 0,-1 2 0 0 0,-1-1 1 0 0,1 1-1 0 0,-2 1 1 0 0,1 0-1 0 0,-1 1 1 0 0,-1 0-1 0 0,1 1 1 0 0,-1 1-1 0 0,0 0 1 0 0,-1 1-1 0 0,-1 0 63 0 0,-33 20-2642 0 0,51 39-5537 0 0,6-40 2769 0 0,-2-3 2185 0 0</inkml:trace>
  <inkml:trace contextRef="#ctx0" brushRef="#br1" timeOffset="224806.06">24315 11353 16748 0 0,'0'0'2252'0'0,"0"0"-1460"0"0,0 0-818 0 0,0 0-449 0 0,0 0-197 0 0,0 0 61 0 0,0 0 203 0 0,0 0 222 0 0,0 0 86 0 0,0 0-1 0 0,0 0-31 0 0,0 0-12 0 0,0 0 28 0 0,-16 26 52 0 0,-48 84 52 0 0,41-23 53 0 0,24-67-25 0 0,-3-10 50 0 0,1 1-1 0 0,0-1 1 0 0,1 0-1 0 0,0 0 1 0 0,0 0-1 0 0,1 0 1 0 0,1 0-1 0 0,-1 0 1 0 0,2 0-1 0 0,-1 0 1 0 0,2 0-1 0 0,-1-1 1 0 0,1 0-1 0 0,0 1 1 0 0,1-1-1 0 0,0-1 0 0 0,1 1 1 0 0,0-1-1 0 0,0 0 1 0 0,1 0-1 0 0,0-1 1 0 0,0 0-1 0 0,0 0 1 0 0,1 0-1 0 0,0-1 1 0 0,1-1-1 0 0,-1 1 1 0 0,1-1-1 0 0,4 1-65 0 0,21 5 193 0 0,0-1 0 0 0,0-2 0 0 0,1-2-1 0 0,0-1 1 0 0,0-2 0 0 0,0-1 0 0 0,0-1 0 0 0,1-3-1 0 0,12-2-192 0 0,13-8 419 0 0,-60 12-458 0 0,-1 0-178 0 0,-5-2-12328 0 0,4 2 12291 0 0,-1 0-7114 0 0</inkml:trace>
  <inkml:trace contextRef="#ctx0" brushRef="#br1" timeOffset="225142.943">23911 11355 14443 0 0,'0'0'-187'0'0,"0"0"-38"0"0,0 0-23 0 0,42-5-161 0 0,136-13-266 0 0,-132 14 108 0 0,14 1 255 0 0,0-2 0 0 0,-1-3 0 0 0,0-3 0 0 0,0-2 1 0 0,-1-3-1 0 0,-1-2 0 0 0,24-12 312 0 0,-78 29-19 0 0,0 1 1 0 0,0-1 0 0 0,-1 0-1 0 0,1 0 1 0 0,0 0 0 0 0,0 0-1 0 0,-1 0 1 0 0,1 0-1 0 0,-1-1 1 0 0,1 1 0 0 0,-1-1-1 0 0,0 0 1 0 0,1 0-1 0 0,-1 0 1 0 0,0 0 0 0 0,0 0-1 0 0,0 0 1 0 0,-1 0 0 0 0,1-1-1 0 0,0 1 1 0 0,-1-1-1 0 0,0 1 1 0 0,1-1 0 0 0,-1 0-1 0 0,0 1 1 0 0,-1-1 0 0 0,1 0-1 0 0,0 0 1 0 0,-1 0-1 0 0,1 0 1 0 0,-1 1 0 0 0,0-1-1 0 0,0 0 1 0 0,0 0 0 0 0,0 0-1 0 0,-1 0 1 0 0,1 0-1 0 0,-1 0 1 0 0,0 1 0 0 0,0-1-1 0 0,0 0 1 0 0,0 1-1 0 0,0-1 1 0 0,0 0 0 0 0,-1 1-1 0 0,1-1 1 0 0,-1 1 0 0 0,0 0-1 0 0,0-1 1 0 0,0 1-1 0 0,0 0 1 0 0,0 0 0 0 0,0 1-1 0 0,0-1 1 0 0,-1 0 18 0 0,-30-19 777 0 0,0 1 1 0 0,-1 2-1 0 0,-1 2 0 0 0,0 1 1 0 0,-1 2-1 0 0,-1 1 0 0 0,0 2 1 0 0,-6 0-778 0 0,41 9-17 0 0,1 0 1 0 0,-1 0 0 0 0,1 0 0 0 0,0 0 0 0 0,-1 0-1 0 0,1 1 1 0 0,-1-1 0 0 0,0 0 0 0 0,1 1 0 0 0,-1-1-1 0 0,0 1 1 0 0,1 0 0 0 0,-1 0 0 0 0,0-1 0 0 0,1 1 0 0 0,-1 0-1 0 0,0 0 1 0 0,1 1 0 0 0,-1-1 0 0 0,0 0 0 0 0,1 0-1 0 0,-1 1 1 0 0,0-1 0 0 0,1 1 0 0 0,-1 0 0 0 0,1-1-1 0 0,-1 1 1 0 0,1 0 0 0 0,-1 0 0 0 0,1 0 0 0 0,-1 0-1 0 0,1 0 1 0 0,0 0 0 0 0,0 0 0 0 0,-1 1 0 0 0,1-1 0 0 0,0 0-1 0 0,0 1 1 0 0,0-1 0 0 0,1 1 0 0 0,-1-1 0 0 0,0 1-1 0 0,0-1 1 0 0,1 1 0 0 0,-1-1 0 0 0,1 1 0 0 0,0 0-1 0 0,-1-1 1 0 0,1 1 0 0 0,0 0 0 0 0,0-1 0 0 0,0 1-1 0 0,0 0 1 0 0,0-1 0 0 0,0 1 0 0 0,1 0 0 0 0,-1 0 16 0 0,23 35-4797 0 0,-19-33 2550 0 0,3 1-4943 0 0</inkml:trace>
  <inkml:trace contextRef="#ctx0" brushRef="#br1" timeOffset="226409.888">130 10671 10234 0 0,'0'0'2187'0'0,"0"0"-277"0"0,0 0-372 0 0,0 0-367 0 0,0 0-313 0 0,0 0-240 0 0,0 0-146 0 0,0 0-63 0 0,0 0-40 0 0,0 0-43 0 0,0 0-47 0 0,-3-26-68 0 0,-7-78-125 0 0,7 78-162 0 0,3 26-256 0 0,-4 155-2617 0 0,8 79 2840 0 0,0-15 289 0 0,-25 361 777 0 0,21-580-679 0 0,0 0 213 0 0,0 0 227 0 0,0 0 170 0 0,4-17 1407 0 0,3-12-2340 0 0,1 0 1 0 0,2 1-1 0 0,0 1 0 0 0,2-1 1 0 0,1 2-1 0 0,2 0 0 0 0,0 1 1 0 0,1 0-1 0 0,2 1 0 0 0,0 1 1 0 0,2 0-1 0 0,0 2 0 0 0,2 1 1 0 0,0 0-1 0 0,1 1 0 0 0,1 2 1 0 0,1 0-1 0 0,0 2 1 0 0,1 1-1 0 0,1 1 0 0 0,0 1 1 0 0,0 1-1 0 0,1 1 0 0 0,1 2 1 0 0,0 1-1 0 0,0 1 0 0 0,0 1 1 0 0,0 2-1 0 0,5 1 45 0 0,-27 2-15 0 0,0 0-1 0 0,-1 1 1 0 0,1 0 0 0 0,0 0-1 0 0,-1 1 1 0 0,1-1 0 0 0,-1 2-1 0 0,1-1 1 0 0,-1 1 0 0 0,0-1-1 0 0,0 2 1 0 0,0-1 0 0 0,-1 1-1 0 0,1 0 1 0 0,-1 0-1 0 0,0 0 1 0 0,0 1 0 0 0,0-1-1 0 0,0 1 1 0 0,-1 1 0 0 0,0-1-1 0 0,0 1 1 0 0,-1-1 0 0 0,1 1-1 0 0,-1 0 1 0 0,0 0 0 0 0,-1 1-1 0 0,0-1 1 0 0,0 0 0 0 0,0 1-1 0 0,0 0 1 0 0,-1 2 15 0 0,12 228 228 0 0,-14-223-192 0 0,-41 265 251 0 0,43-261 679 0 0,9-38-3420 0 0,-5 9-3813 0 0,-1 5-4431 0 0</inkml:trace>
  <inkml:trace contextRef="#ctx0" brushRef="#br1" timeOffset="228059.766">8661 7213 1568 0 0,'0'0'801'0'0,"0"0"-425"0"0,0 0-148 0 0,0 0-54 0 0,0 0 18 0 0,0 0 112 0 0,0 0 187 0 0,0 0 176 0 0,0 0 151 0 0,0 0 128 0 0,0 0 36 0 0,9-30-23 0 0,24-90-28 0 0,-31 116-764 0 0,0 0 0 0 0,-1 0 1 0 0,1 0-1 0 0,0 0 1 0 0,-1-1-1 0 0,0 1 0 0 0,0 0 1 0 0,-1-1-1 0 0,1 1 1 0 0,-1-1-1 0 0,0 1 0 0 0,0-1 1 0 0,0 1-1 0 0,0 0 1 0 0,-1-1-1 0 0,0 1 0 0 0,0-1 1 0 0,0 1-1 0 0,-1 0 1 0 0,1 0-1 0 0,-1 0 0 0 0,0 0 1 0 0,0 0-1 0 0,0 0 1 0 0,-3-3-168 0 0,-3 3-22 0 0,0 1 1 0 0,0 0-1 0 0,0 0 1 0 0,0 1-1 0 0,0 0 1 0 0,-1 0-1 0 0,1 1 1 0 0,-1 0 0 0 0,1 0-1 0 0,-1 1 1 0 0,1 0-1 0 0,-1 1 1 0 0,0 0-1 0 0,1 0 1 0 0,0 1-1 0 0,-1 0 1 0 0,1 0 0 0 0,0 1-1 0 0,0 0 1 0 0,0 1-1 0 0,0-1 1 0 0,1 2-1 0 0,0-1 1 0 0,-1 1-1 0 0,-1 2 22 0 0,-58 28 77 0 0,3 3 0 0 0,1 3 0 0 0,1 3 0 0 0,3 2-1 0 0,2 3 1 0 0,2 2 0 0 0,-35 43-77 0 0,82-84 7 0 0,0 0 0 0 0,1 0 0 0 0,0 1-1 0 0,1 0 1 0 0,0 1 0 0 0,0 0 0 0 0,1-1 0 0 0,1 2 0 0 0,0-1 0 0 0,0 0-1 0 0,2 1 1 0 0,-1 0 0 0 0,2-1 0 0 0,0 1 0 0 0,0 0 0 0 0,1 0 0 0 0,1 0-1 0 0,1 7-6 0 0,0-8 57 0 0,0-1-1 0 0,1 0 0 0 0,0 0 0 0 0,1-1 1 0 0,0 1-1 0 0,1-1 0 0 0,0 1 0 0 0,1-1 1 0 0,0-1-1 0 0,0 1 0 0 0,1-1 1 0 0,0 0-1 0 0,7 5-56 0 0,-2-1 203 0 0,1-1 1 0 0,0 0 0 0 0,1-1-1 0 0,0 0 1 0 0,1-2 0 0 0,0 1-1 0 0,0-2 1 0 0,1 0 0 0 0,0-1-1 0 0,0-1 1 0 0,1 0 0 0 0,-1-1-1 0 0,1-1 1 0 0,1 0 0 0 0,-1-1-1 0 0,0-1 1 0 0,1-1 0 0 0,0-1-1 0 0,-1 0 1 0 0,1-1 0 0 0,-1-1-1 0 0,0-1 1 0 0,1 0 0 0 0,-1-1-1 0 0,0-1 1 0 0,-1 0-1 0 0,1-2 1 0 0,-1 0 0 0 0,0 0-1 0 0,-1-2 1 0 0,5-3-204 0 0,-7 3 72 0 0,-1-1 1 0 0,0-1-1 0 0,0 1 1 0 0,-1-2-1 0 0,-1 0 0 0 0,0 0 1 0 0,0-1-1 0 0,-1 0 1 0 0,-1-1-1 0 0,0 0 0 0 0,-1 0 1 0 0,-1 0-1 0 0,0-1 0 0 0,-1 0 1 0 0,0-1-1 0 0,-1 1 1 0 0,-1-1-1 0 0,-1 1 0 0 0,0-1 1 0 0,-1 0-1 0 0,0 0 1 0 0,-2 0-1 0 0,1 0 0 0 0,-2 0 1 0 0,0 1-1 0 0,-1-1 0 0 0,-1 1 1 0 0,-1-1-1 0 0,-2-6-72 0 0,3 8-84 0 0,0 1-1 0 0,0 0 0 0 0,-2 0 1 0 0,1 1-1 0 0,-2 0 0 0 0,1 0 1 0 0,-2 0-1 0 0,1 1 1 0 0,-2 0-1 0 0,1 0 0 0 0,-2 1 1 0 0,1 0-1 0 0,-1 1 0 0 0,-1 0 1 0 0,0 0-1 0 0,0 1 0 0 0,0 1 1 0 0,-1 0-1 0 0,-1 0 1 0 0,1 1-1 0 0,-1 1 0 0 0,0 0 1 0 0,0 1-1 0 0,0 0 0 0 0,0 1 1 0 0,-13-1 84 0 0,8 3-71 0 0,-1 0 1 0 0,1 2 0 0 0,-1 0 0 0 0,1 1-1 0 0,0 1 1 0 0,-1 1 0 0 0,2 1 0 0 0,-1 0-1 0 0,0 1 1 0 0,1 1 0 0 0,0 0 0 0 0,0 2-1 0 0,1 0 1 0 0,0 0 0 0 0,1 2-1 0 0,0 0 1 0 0,1 0 0 0 0,0 2 0 0 0,1 0-1 0 0,0 0 1 0 0,1 1 0 0 0,0 1 0 0 0,1 0-1 0 0,1 0 1 0 0,1 1 0 0 0,-8 16 70 0 0,15-23 1 0 0,-1 0-1 0 0,1-1 1 0 0,1 2 0 0 0,0-1 0 0 0,0 0 0 0 0,1 0 0 0 0,0 0 0 0 0,0 0 0 0 0,1 0 0 0 0,0 0-1 0 0,1 0 1 0 0,0 0 0 0 0,1 0 0 0 0,-1 0 0 0 0,2 0 0 0 0,-1-1 0 0 0,1 0 0 0 0,0 0 0 0 0,1 0 0 0 0,0 0-1 0 0,0-1 1 0 0,1 1 0 0 0,0-1 0 0 0,0-1 0 0 0,1 1 0 0 0,0-1 0 0 0,1 1-1 0 0,22 17-72 0 0,0-2 0 0 0,1 0 0 0 0,1-3 0 0 0,1 0 0 0 0,1-2 0 0 0,2-1 72 0 0,104 42-3087 0 0,-48-24-2747 0 0,-40-17-3700 0 0</inkml:trace>
  <inkml:trace contextRef="#ctx0" brushRef="#br1" timeOffset="229944.723">8764 15156 6945 0 0,'0'0'1593'0'0,"0"0"-338"0"0,0 0-420 0 0,0 0-231 0 0,0 0-159 0 0,0 0-126 0 0,0 0-78 0 0,0 0-3 0 0,0 0 3 0 0,0 0 10 0 0,0 0 17 0 0,31-27 12 0 0,96-83 35 0 0,-80 52 431 0 0,-46 43-453 0 0,0 9-233 0 0,0 0 0 0 0,0 0 0 0 0,-1 0 0 0 0,0 0 0 0 0,0 0 0 0 0,0 0 0 0 0,-1 0 0 0 0,0 0 0 0 0,0 0 0 0 0,0 0 0 0 0,-1 0 0 0 0,0 1 0 0 0,0-1 0 0 0,-1 0 0 0 0,1 1 0 0 0,-1-1 0 0 0,0 1 1 0 0,-1 0-1 0 0,1 0 0 0 0,-1 1 0 0 0,0-1 0 0 0,0 1 0 0 0,-1-1 0 0 0,1 1 0 0 0,-1 1 0 0 0,0-1 0 0 0,0 1 0 0 0,0-1 0 0 0,0 1 0 0 0,-1 1 0 0 0,1-1 0 0 0,-1 1 0 0 0,-4-1-60 0 0,-14-6-43 0 0,-1 1-1 0 0,1 1 0 0 0,-1 1 0 0 0,0 1 0 0 0,-1 2 0 0 0,1 0 1 0 0,-14 1 43 0 0,5 2-17 0 0,1 2 0 0 0,0 1 0 0 0,-1 2 1 0 0,1 1-1 0 0,0 1 0 0 0,1 2 1 0 0,0 1-1 0 0,1 2 0 0 0,0 1 1 0 0,0 1-1 0 0,1 1 0 0 0,1 2 0 0 0,1 2 1 0 0,1 0-1 0 0,0 1 0 0 0,2 2 1 0 0,0 1-1 0 0,1 1 0 0 0,2 1 0 0 0,0 0 1 0 0,-11 21 16 0 0,25-36 28 0 0,2 1 1 0 0,-1-1-1 0 0,1 2 1 0 0,1-1-1 0 0,0 1 0 0 0,1-1 1 0 0,0 1-1 0 0,0 0 1 0 0,2 1-1 0 0,-1-1 1 0 0,2 0-1 0 0,-1 1 0 0 0,2 0 1 0 0,0-1-1 0 0,0 1 1 0 0,1-1-1 0 0,1 1 1 0 0,0-1-1 0 0,0 0 1 0 0,2 1-1 0 0,-1-1 0 0 0,1-1 1 0 0,1 1-1 0 0,0-1 1 0 0,1 1-1 0 0,0-1 1 0 0,1-1-1 0 0,0 1 0 0 0,1-1 1 0 0,0-1-1 0 0,0 1 1 0 0,1-1-1 0 0,0-1 1 0 0,8 6-29 0 0,0-2 134 0 0,1-1 0 0 0,1-1-1 0 0,0 0 1 0 0,0-2 0 0 0,1 0 0 0 0,0-1 0 0 0,0-1 0 0 0,1-1 0 0 0,0-1 0 0 0,0 0 0 0 0,0-2 0 0 0,0 0 0 0 0,0-2 0 0 0,0 0 0 0 0,0-1 0 0 0,1-1 0 0 0,-2-2 0 0 0,6-1-134 0 0,10-2 156 0 0,-1-3 0 0 0,0-1 0 0 0,0-1 0 0 0,-1-2 0 0 0,-1-1 0 0 0,0-2 0 0 0,-1-1 0 0 0,-1-2 0 0 0,-1-1 0 0 0,4-4-156 0 0,-24 18 40 0 0,0 0-1 0 0,0 0 1 0 0,-1-1-1 0 0,0 0 0 0 0,0-1 1 0 0,-1 0-1 0 0,0 0 1 0 0,0-1-1 0 0,-1 0 1 0 0,-1 0-1 0 0,0-1 1 0 0,0 0-1 0 0,-1 0 0 0 0,0 0 1 0 0,-1 0-1 0 0,0-1 1 0 0,-1 0-1 0 0,0 0 1 0 0,-1 0-1 0 0,0 0 1 0 0,-1 0-1 0 0,-1 0 0 0 0,0 0 1 0 0,0-1-1 0 0,-1 1 1 0 0,-1 0-1 0 0,0 0 1 0 0,0 0-1 0 0,-2 0 1 0 0,1 1-1 0 0,-1-1 0 0 0,-1 1 1 0 0,0 0-1 0 0,-1 0 1 0 0,0 0-1 0 0,0 1 1 0 0,-1 0-1 0 0,-3-2-39 0 0,-13-6-44 0 0,-1 2 0 0 0,0 0-1 0 0,-1 2 1 0 0,-1 1 0 0 0,0 1 0 0 0,-1 1 0 0 0,0 1-1 0 0,-1 2 1 0 0,0 0 0 0 0,0 2 0 0 0,-1 1-1 0 0,1 2 1 0 0,-1 1 0 0 0,0 0 0 0 0,0 3-1 0 0,0 0 1 0 0,0 2 0 0 0,-18 4 44 0 0,23-3-37 0 0,-1 1 0 0 0,1 1 0 0 0,0 1 0 0 0,1 1 1 0 0,-1 2-1 0 0,2 0 0 0 0,-1 1 0 0 0,2 1 0 0 0,-1 1 0 0 0,2 1 0 0 0,-16 14 37 0 0,27-21-29 0 0,0 1 1 0 0,0 0-1 0 0,1 0 0 0 0,0 1 0 0 0,1 0 1 0 0,0 0-1 0 0,1 1 0 0 0,-1 0 0 0 0,2 0 1 0 0,0 1-1 0 0,0-1 0 0 0,1 1 0 0 0,0 0 1 0 0,0 0-1 0 0,2 0 0 0 0,-1 1 0 0 0,1-1 1 0 0,1 1-1 0 0,0 0 0 0 0,1-1 0 0 0,0 1 0 0 0,1-1 1 0 0,0 1-1 0 0,1-1 0 0 0,0 1 0 0 0,1 1 29 0 0,50 89-1340 0 0,-5-43-3349 0 0,-16-26-5465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57:45.6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0 124 1464 0 0,'0'0'1903'0'0,"0"0"-493"0"0,0 0-47 0 0,0 0-45 0 0,0 0-91 0 0,0 0-93 0 0,0 0-101 0 0,0 0-26 0 0,0 0-54 0 0,0 0-122 0 0,0 0-159 0 0,1-21-241 0 0,4-81-2221 0 0,26 216 242 0 0,12 93 1879 0 0,-9 3 0 0 0,-9 0 1 0 0,-10 1-1 0 0,-9 99-331 0 0,0-120 172 0 0,16 217 94 0 0,-19-392-1934 0 0,3 0 5775 0 0,-1-34 2574 0 0,-4-44-6767 0 0,2 1 0 0 0,3-1-1 0 0,3 1 1 0 0,2 0-1 0 0,3 1 1 0 0,21-54 86 0 0,-29 97-87 0 0,1 1 0 0 0,1 0 0 0 0,0 0 0 0 0,2 1 0 0 0,0 0 0 0 0,0 1 0 0 0,2 0 0 0 0,0 1 0 0 0,0 0 0 0 0,1 0 0 0 0,1 2 0 0 0,0 0 0 0 0,1 0 0 0 0,0 1 0 0 0,1 1 0 0 0,0 1 0 0 0,1 0 0 0 0,0 1 0 0 0,0 1 0 0 0,1 0 0 0 0,-1 2 0 0 0,1 0 0 0 0,1 1 0 0 0,-1 0 0 0 0,1 2 0 0 0,-1 0 0 0 0,1 1 0 0 0,0 1 0 0 0,-1 1 0 0 0,1 0 0 0 0,0 2 0 0 0,-1 0 1 0 0,0 1-1 0 0,0 1 0 0 0,0 0 0 0 0,0 2 0 0 0,1 0 87 0 0,7 8 29 0 0,0 2-1 0 0,0 0 1 0 0,-2 1 0 0 0,0 2 0 0 0,-1 0 0 0 0,-1 2 0 0 0,-1 0 0 0 0,-1 1 0 0 0,-1 1 0 0 0,-2 1 0 0 0,0 1 0 0 0,-1 0 0 0 0,-2 1-1 0 0,0 1 1 0 0,-2 0 0 0 0,-2 1 0 0 0,0 0 0 0 0,-2 1 0 0 0,-1 0 0 0 0,-1 0 0 0 0,-2 0 0 0 0,-1 1 0 0 0,-1-1 0 0 0,-2 1-1 0 0,-1 1-28 0 0,4 34 85 0 0,-1-38-23 0 0,-1 1 1 0 0,-1-1-1 0 0,-1 0 0 0 0,-1 1 1 0 0,-2-1-1 0 0,-1 0 1 0 0,-1 0-63 0 0,-10-30 5820 0 0,1-51-7918 0 0,20 55-3597 0 0,7 8 3657 0 0,-11-10 1121 0 0,6 10-3700 0 0,2 0-4549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57:47.6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821 665 1880 0 0,'0'0'2829'0'0,"0"0"-854"0"0,0 0-388 0 0,0 0-217 0 0,0 0-225 0 0,0 0-143 0 0,0 0-65 0 0,0 0-64 0 0,17-34-53 0 0,51-106-104 0 0,17 21 1576 0 0,-83 118-2347 0 0,-1-1-1 0 0,1 0 0 0 0,0 1 0 0 0,-1-1 0 0 0,1 1 1 0 0,0-1-1 0 0,0 1 0 0 0,0 0 0 0 0,0 0 1 0 0,1 0-1 0 0,-1 0 0 0 0,0 0 0 0 0,0 0 0 0 0,0 1 1 0 0,1-1-1 0 0,-1 1 0 0 0,0-1 0 0 0,1 1 1 0 0,-1 0-1 0 0,1 0 0 0 0,-1 0 0 0 0,0 0 0 0 0,1 1 1 0 0,-1-1-1 0 0,0 1 0 0 0,1-1 0 0 0,-1 1 1 0 0,0 0-1 0 0,0 0 0 0 0,0 0 0 0 0,0 0 0 0 0,1 0 1 0 0,-1 0-1 0 0,-1 1 0 0 0,1-1 0 0 0,0 0 1 0 0,0 1-1 0 0,0 0 0 0 0,-1-1 0 0 0,1 1 0 0 0,-1 0 1 0 0,1 0-1 0 0,-1 0 0 0 0,0 0 0 0 0,0 0 1 0 0,1 1 55 0 0,40 106-711 0 0,-43-85 764 0 0,-1 1-1 0 0,0-1 1 0 0,-2-1 0 0 0,-1 1 0 0 0,-1 0 0 0 0,-1-1 0 0 0,0 0 0 0 0,-2-1 0 0 0,-1 0 0 0 0,-1 0-1 0 0,-1-1 1 0 0,0 0 0 0 0,-2-1 0 0 0,0-1 0 0 0,-1 0 0 0 0,-6 4-53 0 0,-79 131 123 0 0,83-126-131 0 0,2 0-1 0 0,1 1 0 0 0,2 0 0 0 0,0 1 1 0 0,2 0-1 0 0,2 1 0 0 0,0 0 0 0 0,2 1 1 0 0,2-1-1 0 0,1 1 0 0 0,1 0 9 0 0,2-27-11 0 0,1 0 0 0 0,0 0 0 0 0,0 0 0 0 0,0 0 0 0 0,0 0 0 0 0,1-1 0 0 0,0 1 0 0 0,0 0 0 0 0,0-1 0 0 0,0 0 0 0 0,1 1 0 0 0,0-1 0 0 0,0 0 0 0 0,0 0 0 0 0,0-1 0 0 0,1 1 0 0 0,-1-1 0 0 0,1 1 0 0 0,0-1 0 0 0,0 0 0 0 0,0-1 0 0 0,1 1 0 0 0,-1-1 0 0 0,0 1 1 0 0,1-1-1 0 0,0-1 0 0 0,-1 1 0 0 0,1-1 0 0 0,0 0 0 0 0,2 1 11 0 0,162 8 332 0 0,-127-11-292 0 0,187-7-136 0 0,-226 9 80 0 0,-1 0-1 0 0,1 1 1 0 0,-1 0 0 0 0,1-1 0 0 0,-1 1-1 0 0,0 0 1 0 0,0 0 0 0 0,0 1 0 0 0,0-1-1 0 0,0 0 1 0 0,0 1 0 0 0,0-1 0 0 0,-1 1-1 0 0,1-1 1 0 0,-1 1 0 0 0,0 0 0 0 0,0 0-1 0 0,0 0 1 0 0,0 0 0 0 0,0-1 0 0 0,-1 1-1 0 0,1 0 1 0 0,-1 0 0 0 0,0 0 0 0 0,0 0-1 0 0,0 0 1 0 0,0 0 0 0 0,0 0 0 0 0,-1 0-1 0 0,1 0 1 0 0,-1 0 0 0 0,0 0 0 0 0,0 0-1 0 0,0 0 1 0 0,0 0 0 0 0,-1-1 16 0 0,-1 28-74 0 0,3-30-677 0 0,0 0-392 0 0,5-5-3691 0 0,-3 3-1205 0 0</inkml:trace>
  <inkml:trace contextRef="#ctx0" brushRef="#br0" timeOffset="556.915">1198 22 5025 0 0,'0'0'1266'0'0,"0"0"-537"0"0,0 0-167 0 0,0 0-198 0 0,0 0-150 0 0,-32-5-82 0 0,-105-12-89 0 0,46 38 53 0 0,76-12-60 0 0,-41 22 103 0 0,2 2 0 0 0,1 2 0 0 0,2 2 0 0 0,2 3 0 0 0,1 2 0 0 0,3 2 0 0 0,1 2 0 0 0,2 1 0 0 0,3 3 0 0 0,1 1 0 0 0,3 2 0 0 0,2 1 0 0 0,3 2 0 0 0,2 1 0 0 0,3 1 0 0 0,2 1 0 0 0,3 1-1 0 0,2 1 1 0 0,3 0 0 0 0,-5 51-139 0 0,8-19 54 0 0,3 0 0 0 0,5 1-1 0 0,4 0 1 0 0,4 0-1 0 0,4-1 1 0 0,13 49-54 0 0,-15-111 125 0 0,1 0 1 0 0,2 0 0 0 0,1-1-1 0 0,1-1 1 0 0,2 0-1 0 0,1 0 1 0 0,1-1 0 0 0,1-1-1 0 0,2-1 1 0 0,0 0-1 0 0,2-1 1 0 0,1-1 0 0 0,1-1-1 0 0,1-1 1 0 0,0-1-1 0 0,2-1 1 0 0,0-2 0 0 0,2 0-1 0 0,0-1 1 0 0,0-2-1 0 0,2-1 1 0 0,0-1 0 0 0,0-1-1 0 0,1-2 1 0 0,0-1-1 0 0,1-1 1 0 0,0-2 0 0 0,25 2-126 0 0,-10-9 252 0 0,-1-2 1 0 0,0-2 0 0 0,0-2 0 0 0,0-1 0 0 0,-1-3 0 0 0,0-2 0 0 0,-1-1-1 0 0,-1-3 1 0 0,0-1 0 0 0,-1-2 0 0 0,-1-2 0 0 0,-1-2 0 0 0,-1-1 0 0 0,-1-2-1 0 0,-2-1 1 0 0,-1-2 0 0 0,-1-2 0 0 0,-1-1 0 0 0,-2-1 0 0 0,17-26-253 0 0,-22 23 82 0 0,-1-2 0 0 0,-2 0 0 0 0,-1-2 0 0 0,-3 0 0 0 0,-1-1 0 0 0,-2-1 0 0 0,-2 0 0 0 0,-2-1 0 0 0,-2 0 0 0 0,-2-1 0 0 0,-1 0 0 0 0,-3 0 0 0 0,-2 0 0 0 0,-1-1 0 0 0,-3 1 0 0 0,-1 0-1 0 0,-3 0 1 0 0,-1 1 0 0 0,-3 0 0 0 0,-1 0 0 0 0,-2 1 0 0 0,-2 1 0 0 0,-2 0 0 0 0,-2 2 0 0 0,-12-19-82 0 0,-1 7-74 0 0,-1 2-1 0 0,-3 1 1 0 0,-2 3-1 0 0,-2 1 1 0 0,-2 1-1 0 0,-1 3 1 0 0,-3 2-1 0 0,-1 1 1 0 0,-2 3-1 0 0,-1 2 1 0 0,-1 2 0 0 0,-2 3-1 0 0,-1 2 1 0 0,-3 2 74 0 0,31 14-140 0 0,0 1 1 0 0,-1 2 0 0 0,0 1 0 0 0,-1 1 0 0 0,1 1 0 0 0,-1 1 0 0 0,0 2 0 0 0,0 1 0 0 0,1 1 0 0 0,-1 2 0 0 0,0 1 0 0 0,1 1 0 0 0,0 1 0 0 0,0 1 0 0 0,0 2 0 0 0,1 1 0 0 0,1 1 0 0 0,-1 1 0 0 0,2 1 0 0 0,-21 15 139 0 0,3 3-856 0 0,1 1 1 0 0,1 3-1 0 0,2 1 0 0 0,-30 38 856 0 0,-59 87-6287 0 0,78-89-2371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07:41.74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193 81 0 0 0,'0'0'1011'0'0,"0"0"-468"0"0,0 0-253 0 0,0 0-100 0 0,0 0 35 0 0,0 0 78 0 0,0 0-2 0 0,0 0 9 0 0,0 0-46 0 0,0 0-26 0 0,0 0 5 0 0,-7-16-1 0 0,-22-45 26 0 0,12 57-664 0 0,11 41 449 0 0,6-32-106 0 0,-95 643 105 0 0,57-215-46 0 0,38 157 2032 0 0,51-205-1446 0 0,-44 679 1486 0 0,26-230-841 0 0,-32-370-334 0 0,10-284-453 0 0,-27 113 609 0 0,-20 75-470 0 0,25-85 602 0 0,2-264 1336 0 0,9-19-2608 0 0,1 0 0 0 0,-1 0-1 0 0,1 0 1 0 0,-1-1 0 0 0,1 1-1 0 0,-1 0 1 0 0,0 0 0 0 0,1 0-1 0 0,-1 0 1 0 0,1 0 0 0 0,-1 0-1 0 0,1 0 1 0 0,-1 0 0 0 0,1 0-1 0 0,-1 0 1 0 0,0 0 0 0 0,1 1-1 0 0,-1-1 1 0 0,1 0 0 0 0,-1 0-1 0 0,1 0 1 0 0,-1 0 0 0 0,0 1-1 0 0,1-1 1 0 0,-1 0 0 0 0,1 0-1 0 0,-1 1 1 0 0,0-1 0 0 0,1 0-1 0 0,-1 1 1 0 0,0-1 0 0 0,0 0-1 0 0,1 1 1 0 0,-1-1 0 0 0,0 1-1 0 0,0-1 1 0 0,1 0 0 0 0,-1 1-1 0 0,0-1 1 0 0,0 1 0 0 0,0-1-1 0 0,0 1 1 0 0,0-1 0 0 0,0 1-1 0 0,0-1 1 0 0,0 0 0 0 0,0 1-1 0 0,0-1 1 0 0,0 1 0 0 0,0-1-1 0 0,0 1 1 0 0,0-1 0 0 0,0 1-1 0 0,0-1 1 0 0,0 0 0 0 0,-1 1-1 0 0,1-1 1 0 0,0 1 0 0 0,0-1-1 0 0,0 1 1 0 0,-1-1 0 0 0,1 0-1 0 0,0 1 1 0 0,-1-1 0 0 0,1 0-1 0 0,0 1 82 0 0,9 0-3707 0 0,-4-1-3972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07:43.14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 12 0 0 0,'0'0'840'0'0,"0"0"-214"0"0,0 0-260 0 0,0 0-63 0 0,0 0-29 0 0,0 0 32 0 0,0 0 76 0 0,0 0 127 0 0,0 0 122 0 0,0 0 73 0 0,0 0 19 0 0,-1-4-52 0 0,-5-3-582 0 0,3 38 16 0 0,2 55 135 0 0,1-80-214 0 0,16 517 1157 0 0,28 219 1135 0 0,3-193 59 0 0,-35-427-1614 0 0,-6 0-1 0 0,-8 115-762 0 0,0-210 267 0 0,-1 0 0 0 0,-1 0-1 0 0,-1-1 1 0 0,-1 1 0 0 0,-2-2 0 0 0,-1 1 0 0 0,-9 19-267 0 0,28-73-2607 0 0,20-58-5982 0 0,-24 66 3719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3:20:51.0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1 282 7258 0 0,'0'0'2879'0'0,"0"0"-925"0"0,0 0-510 0 0,0 0-360 0 0,0 0-240 0 0,0 0-237 0 0,0 0-173 0 0,0 0-73 0 0,0 0 8 0 0,0 0-5 0 0,0 0-33 0 0,0 0-72 0 0,8-13-155 0 0,24-42-256 0 0,-34 98-824 0 0,-2-32 996 0 0,1 1 1 0 0,1-1-1 0 0,0 1 1 0 0,0 0 0 0 0,1 0-1 0 0,0 0 1 0 0,1 0-1 0 0,1 0 1 0 0,0 0-1 0 0,1 0 1 0 0,0 0 0 0 0,0-1-1 0 0,1 1 1 0 0,1-1-1 0 0,0 1 1 0 0,1-1-1 0 0,0 0 1 0 0,0-1 0 0 0,1 1-1 0 0,1-1 1 0 0,6 8-21 0 0,-3-28-8231 0 0,-10 3 1683 0 0</inkml:trace>
  <inkml:trace contextRef="#ctx0" brushRef="#br0" timeOffset="524.496">519 1 15251 0 0,'0'0'3860'0'0,"0"0"-3766"0"0,0 0-882 0 0,0 0 291 0 0,0 0 449 0 0,0 0 425 0 0,0 0 5 0 0,0 0-90 0 0,0 0-84 0 0,0 0-23 0 0,14 35-1 0 0,42 111-1 0 0,-30 24 557 0 0,-25-167-688 0 0,-1-1 1 0 0,1 1-1 0 0,-1-1 0 0 0,1 1 1 0 0,0-1-1 0 0,0 1 0 0 0,0-1 1 0 0,0 1-1 0 0,1-1 0 0 0,-1 0 1 0 0,1 0-1 0 0,-1 0 0 0 0,1 0 1 0 0,0 0-1 0 0,-1 0 0 0 0,1 0 1 0 0,0 0-1 0 0,0-1 0 0 0,1 1 1 0 0,-1-1-1 0 0,0 0 0 0 0,0 1 1 0 0,1-1-1 0 0,-1 0 0 0 0,1 0 1 0 0,-1 0-1 0 0,1-1 0 0 0,-1 1 1 0 0,1-1-1 0 0,-1 1 0 0 0,1-1 1 0 0,0 0-1 0 0,-1 0 0 0 0,1 0 1 0 0,0 0-1 0 0,-1-1 0 0 0,1 1 1 0 0,-1-1-1 0 0,1 1 0 0 0,-1-1 1 0 0,1 0-1 0 0,-1 0 0 0 0,1 0 1 0 0,-1 0-1 0 0,0-1 0 0 0,2 0-52 0 0,129-88-2662 0 0,-130 90 2650 0 0,0 0 0 0 0,0 0 0 0 0,0 1 0 0 0,0-1 0 0 0,0 1 0 0 0,0-1-1 0 0,0 1 1 0 0,-1 0 0 0 0,1 0 0 0 0,0 0 0 0 0,0 1 0 0 0,-1-1 0 0 0,1 0 0 0 0,-1 1-1 0 0,1 0 1 0 0,-1 0 0 0 0,1 0 0 0 0,-1 0 0 0 0,0 0 0 0 0,0 0 0 0 0,0 0 0 0 0,0 1-1 0 0,-1-1 1 0 0,1 1 0 0 0,-1 0 0 0 0,1-1 0 0 0,-1 1 0 0 0,1 1 12 0 0,13 14 73 0 0,121 91-770 0 0,-34-56-7899 0 0,-72-43-1669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07:43.76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123 184 232 0 0,'0'0'43'0'0,"0"0"-174"0"0,0 0 34 0 0,0 0 301 0 0,0 0 508 0 0,0 0 244 0 0,0 0 54 0 0,0 0 109 0 0,-4-30 83 0 0,-9-89-1 0 0,3 85 1550 0 0,-3 65-2915 0 0,-10 247 1084 0 0,-9 656 2358 0 0,15-299-2186 0 0,7 8 293 0 0,10-636-1107 0 0,3 24-1364 0 0,25-33-5444 0 0,-17-3 3345 0 0,0 1-2005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08:13.8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67 1105 3425 0 0,'0'0'591'0'0,"0"0"-91"0"0,0 0-124 0 0,0 0-119 0 0,0 0-70 0 0,0 0-4 0 0,0 0 79 0 0,0 0 144 0 0,0 0 122 0 0,0 0 143 0 0,0 0 127 0 0,0-13 64 0 0,0-37 62 0 0,-36-17 5305 0 0,36 49-6089 0 0,0-1-1 0 0,1 1 0 0 0,2 0 0 0 0,-1 0 0 0 0,2 1 0 0 0,0-1 0 0 0,2 1 0 0 0,-1 0 0 0 0,2 0 0 0 0,1 0 0 0 0,0 1 0 0 0,0 0 0 0 0,2 1 1 0 0,8-11-140 0 0,192-201-352 0 0,-167 189 374 0 0,1 2-1 0 0,2 3 1 0 0,1 1-1 0 0,2 3 0 0 0,1 1 1 0 0,1 3-1 0 0,8-1-21 0 0,15 5-84 0 0,0 2 0 0 0,1 4-1 0 0,1 3 1 0 0,0 3 0 0 0,0 4-1 0 0,1 3 1 0 0,55 7 84 0 0,-43-5-6 0 0,95 3 141 0 0,1 7-1 0 0,50 15-134 0 0,796 137 753 0 0,-704-130-138 0 0,1-15 1 0 0,165-18-616 0 0,-208-1 44 0 0,2189-84 1689 0 0,-2196 64-1448 0 0,0-11 0 0 0,-3-13-1 0 0,-2-12 1 0 0,23-19-285 0 0,-217 58-227 0 0,-79 19-39 0 0,-13 0-1515 0 0,-153 45-10052 0 0,132-33 3422 0 0</inkml:trace>
  <inkml:trace contextRef="#ctx0" brushRef="#br0" timeOffset="1213.805">267 29 0 0 0,'0'0'373'0'0,"0"0"152"0"0,0 0 28 0 0,0 0-45 0 0,0 0 23 0 0,0 0 109 0 0,0 0 334 0 0,0 0 328 0 0,0 0 99 0 0,20-5-154 0 0,76-19-191 0 0,-156 83-1067 0 0,-159 232 846 0 0,207-274-812 0 0,1 0 0 0 0,1 1 0 0 0,1 0 0 0 0,0 1 0 0 0,2-1 0 0 0,0 2 0 0 0,0-1 0 0 0,2 1 0 0 0,1 0 0 0 0,0 0 0 0 0,2 0 0 0 0,0 0 0 0 0,1 18-23 0 0,4-33 174 0 0,0-1 0 0 0,0 1-1 0 0,1-1 1 0 0,-1 0 0 0 0,1 0 0 0 0,0 0 0 0 0,0 0 0 0 0,1-1-1 0 0,-1 1 1 0 0,1-1 0 0 0,0 0 0 0 0,-1 0 0 0 0,1-1 0 0 0,0 0 0 0 0,1 0-1 0 0,-1 0 1 0 0,0 0 0 0 0,1-1 0 0 0,-1 0 0 0 0,1 0 0 0 0,-1 0 0 0 0,1-1-1 0 0,-1 0 1 0 0,1 0 0 0 0,3 0-174 0 0,1 1 268 0 0,428 20 3094 0 0,-447-26-1891 0 0,-188-209-3804 0 0,122 140 3005 0 0,-2 4 0 0 0,-4 4 0 0 0,-18-9-672 0 0,51 51 32 0 0,47 24-778 0 0,2 7-2952 0 0,4 14 2914 0 0,5 1 798 0 0,0 0 0 0 0,2 0-1 0 0,0-1 1 0 0,2 0 0 0 0,0-1 0 0 0,1-1-1 0 0,1 0 1 0 0,1-1 0 0 0,6 5-14 0 0,53 56 272 0 0,-44-43-139 0 0,1-1 0 0 0,2-2-1 0 0,0-2 1 0 0,3-1 0 0 0,0-1 0 0 0,2-3 0 0 0,2 0-133 0 0,-46-31 6662 0 0,-8-12-5176 0 0,-2-1-1778 0 0,-211-255 269 0 0,244 300-6088 0 0,1 7 4838 0 0,32 47 1968 0 0,53 32-813 0 0,-29-45-3261 0 0,-34-30-1646 0 0,-17-13-3090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08:23.7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627 528 8122 0 0,'0'0'1548'0'0,"0"0"-30"0"0,0 0-346 0 0,0 0-299 0 0,0 0-307 0 0,0 0-401 0 0,0 0-463 0 0,0 0-471 0 0,0 0-400 0 0,0 0-294 0 0,0 0 41 0 0,0 0 386 0 0,0 0 508 0 0,-5 0 513 0 0,2 1 50 0 0,1 0 0 0 0,0 1 0 0 0,0-1 0 0 0,0 1-1 0 0,0 0 1 0 0,0 0 0 0 0,0-1 0 0 0,0 1 0 0 0,0 0 0 0 0,1 0 0 0 0,-1 1-1 0 0,1-1 1 0 0,0 0 0 0 0,-1 1 0 0 0,1-1 0 0 0,0 0 0 0 0,0 1 0 0 0,1-1-1 0 0,-1 1 1 0 0,1-1 0 0 0,-1 1 0 0 0,1 0 0 0 0,0-1 0 0 0,-1 1 0 0 0,1 0-1 0 0,1-1 1 0 0,-1 1 0 0 0,0-1 0 0 0,1 1 0 0 0,-1 0 0 0 0,1 0-35 0 0,7 111 612 0 0,-8-111-598 0 0,55 601 1505 0 0,-55-541-1365 0 0,1 14 93 0 0,-2-25 2873 0 0,-38-92-10204 0 0,31 31 3979 0 0,-1 1-717 0 0</inkml:trace>
  <inkml:trace contextRef="#ctx0" brushRef="#br0" timeOffset="669.703">0 599 12475 0 0,'0'0'928'0'0,"0"0"132"0"0,0 0-126 0 0,0 0-326 0 0,0 0-455 0 0,0 0-478 0 0,0 0-329 0 0,0 0-46 0 0,0 0 227 0 0,0 0 315 0 0,0 0 222 0 0,33-30 96 0 0,102-91 35 0 0,-36 76 131 0 0,-77 43-235 0 0,70-14 3 0 0,1 4 0 0 0,1 4 0 0 0,-1 4-1 0 0,1 4 1 0 0,0 4 0 0 0,-1 4 0 0 0,57 14-94 0 0,-132-19-91 0 0,-1 0 0 0 0,-1 1 0 0 0,1 1 0 0 0,0 1 1 0 0,-1 0-1 0 0,0 1 0 0 0,-1 1 0 0 0,1 0 0 0 0,-2 1 1 0 0,1 1-1 0 0,12 10 91 0 0,-25-17-15 0 0,-1 0 0 0 0,1 0 0 0 0,-1 0 0 0 0,1-1 0 0 0,-1 2 0 0 0,0-1-1 0 0,0 0 1 0 0,-1 0 0 0 0,1 0 0 0 0,0 0 0 0 0,-1 0 0 0 0,0 1 0 0 0,0-1 0 0 0,0 0 0 0 0,0 0 0 0 0,0 0 0 0 0,-1 1 0 0 0,1-1 0 0 0,-1 0 0 0 0,0 0 0 0 0,0 0 0 0 0,0 0 0 0 0,-1 0 0 0 0,1 0 0 0 0,-1 0 0 0 0,1 0 0 0 0,-1-1 0 0 0,0 1 0 0 0,0-1 0 0 0,0 1 0 0 0,0-1-1 0 0,-1 0 1 0 0,1 1 0 0 0,-2 0 15 0 0,-92 72 891 0 0,94-74-889 0 0,-56 32 221 0 0,-3-2-1 0 0,0-3 1 0 0,-1-3-1 0 0,-59 15-222 0 0,-119 49 5 0 0,236-87 121 0 0,3-3-178 0 0,0 1 0 0 0,0 0 0 0 0,-1 0 0 0 0,1 0 0 0 0,0-1 0 0 0,0 1 0 0 0,-1 0 0 0 0,1 0 0 0 0,0 1 0 0 0,0-1 0 0 0,-1 0 0 0 0,1 0 0 0 0,0 1 0 0 0,0-1 0 0 0,-1 1 1 0 0,1-1-1 0 0,0 1 0 0 0,0-1 0 0 0,0 1 0 0 0,0 0 0 0 0,0-1 0 0 0,0 1 0 0 0,0 0 0 0 0,0 0 0 0 0,0 0 0 0 0,0 0 0 0 0,1 0 0 0 0,-1 0 0 0 0,0 0 0 0 0,0 0 0 0 0,1 0 0 0 0,-1 0 0 0 0,1 0 0 0 0,-1 0 0 0 0,1 1 0 0 0,-1-1 1 0 0,1 0-1 0 0,0 0 0 0 0,0 0 0 0 0,0 1 0 0 0,0-1 0 0 0,-1 0 0 0 0,1 1 0 0 0,1-1 0 0 0,-1 0 0 0 0,0 0 0 0 0,0 1 0 0 0,0-1 0 0 0,1 0 0 0 0,-1 0 0 0 0,1 0 0 0 0,-1 0 0 0 0,1 1 0 0 0,-1-1 0 0 0,1 0 0 0 0,0 0 1 0 0,-1 0-1 0 0,1 0 0 0 0,0 0 0 0 0,0 0 0 0 0,1 0 52 0 0,24 8 66 0 0,0-1 1 0 0,1-2-1 0 0,-1 0 1 0 0,1-2 0 0 0,1-1-1 0 0,-1-2 1 0 0,18 0-67 0 0,21 2 18 0 0,49 4-82 0 0,-1 5 1 0 0,0 6-1 0 0,-1 4 1 0 0,-1 5-1 0 0,-2 5 0 0 0,43 21 64 0 0,2 49-637 0 0,-151-99 638 0 0,-1 1 0 0 0,1 0 0 0 0,-1 0 0 0 0,0 0 0 0 0,0 0 0 0 0,0 0 0 0 0,-1 1 0 0 0,0-1 0 0 0,1 1 0 0 0,-2-1 0 0 0,1 1 0 0 0,0 0 0 0 0,-1 0 0 0 0,0 0 0 0 0,0 0 0 0 0,0 0 0 0 0,-1 0 0 0 0,0 0 0 0 0,0 0 0 0 0,0 0 0 0 0,0 0 0 0 0,-1 0 0 0 0,0 0 0 0 0,0 0 0 0 0,0 0 0 0 0,-1 0 0 0 0,0 0 0 0 0,0 0 0 0 0,0-1 0 0 0,0 1 1 0 0,-1-1-1 0 0,1 0 0 0 0,-1 0 0 0 0,-4 4-1 0 0,-9 6 276 0 0,0 0 1 0 0,-1-2 0 0 0,-1 0 0 0 0,0-1 0 0 0,0-1 0 0 0,-1 0 0 0 0,-1-2 0 0 0,1 0-1 0 0,-2-1 1 0 0,1-1 0 0 0,0-1 0 0 0,-1 0 0 0 0,-17 0-277 0 0,26-3 76 0 0,-102 18 594 0 0,-2-5 0 0 0,0-5-1 0 0,-1-6 1 0 0,-25-5-670 0 0,51-6 259 0 0,1-4 0 0 0,0-4-1 0 0,1-5 1 0 0,0-3 0 0 0,2-3 0 0 0,-59-29-259 0 0,158 56-7138 0 0,53 9 4698 0 0,9 5-2160 0 0,-46-11-1204 0 0</inkml:trace>
  <inkml:trace contextRef="#ctx0" brushRef="#br0" timeOffset="1301.725">2051 1219 624 0 0,'0'0'923'0'0,"0"0"-184"0"0,0 0-214 0 0,0 0-186 0 0,0 0-62 0 0,0 0-55 0 0,0 0-9 0 0,0 0 45 0 0,0 0 130 0 0,0 0 208 0 0,0 0 268 0 0,0 0 271 0 0,1 19 201 0 0,5 55 42 0 0,-6-72-1316 0 0,1 0 0 0 0,-1-1 0 0 0,1 1 0 0 0,0-1 0 0 0,0 1 0 0 0,0-1 0 0 0,0 1 0 0 0,0-1 0 0 0,0 0 0 0 0,1 1 0 0 0,-1-1 1 0 0,0 0-1 0 0,1 0 0 0 0,-1 0 0 0 0,0 0 0 0 0,1 0 0 0 0,0 0 0 0 0,-1 0 0 0 0,1-1 0 0 0,-1 1 0 0 0,1-1 0 0 0,0 1 0 0 0,-1-1 0 0 0,1 1 0 0 0,0-1 0 0 0,0 0 1 0 0,-1 0-1 0 0,1 0 0 0 0,0 0 0 0 0,0 0 0 0 0,-1 0 0 0 0,1 0 0 0 0,1-1-62 0 0,6 1 286 0 0,30 4 119 0 0,0-2-1 0 0,0-1 1 0 0,0-2 0 0 0,0-2 0 0 0,-1-1 0 0 0,1-2 0 0 0,-1-2 0 0 0,0-2 0 0 0,-1-1 0 0 0,0-1 0 0 0,3-5-405 0 0,-36 16 34 0 0,0 0 1 0 0,0 0-1 0 0,0-1 1 0 0,-1 0-1 0 0,1 0 1 0 0,-1 0-1 0 0,1 0 1 0 0,-1 0-1 0 0,0-1 1 0 0,0 1-1 0 0,0-1 1 0 0,0 0-1 0 0,0 0 1 0 0,-1 0-1 0 0,1 0 1 0 0,-1-1-1 0 0,0 1 1 0 0,0-1-1 0 0,0 1 0 0 0,0-1 1 0 0,-1 0-1 0 0,1 1 1 0 0,-1-1-1 0 0,0 0 1 0 0,0 0-1 0 0,-1 0 1 0 0,1 0-1 0 0,-1 0 1 0 0,0 0-1 0 0,0 0 1 0 0,0 0-1 0 0,0 0 1 0 0,-1 0-1 0 0,1 0 1 0 0,-1 0-1 0 0,0 0 1 0 0,-1 0-1 0 0,1 0 1 0 0,-1 0-1 0 0,1 1 1 0 0,-1-1-1 0 0,0 1 0 0 0,-1-1 1 0 0,1 1-1 0 0,0 0 1 0 0,-1 0-1 0 0,0 0 1 0 0,0 0-35 0 0,-20-8-261 0 0,-1 0 0 0 0,0 2-1 0 0,-1 1 1 0 0,0 1 0 0 0,-1 1 0 0 0,1 1 0 0 0,-1 2 0 0 0,0 0 0 0 0,0 2-1 0 0,0 1 1 0 0,0 0 0 0 0,-2 3 261 0 0,4-3-101 0 0,15-2 38 0 0,-1 2 1 0 0,1-1 0 0 0,-1 1 0 0 0,1 0 0 0 0,0 1 0 0 0,-1 0 0 0 0,1 1 0 0 0,0 0 0 0 0,0 0 0 0 0,0 1 0 0 0,0 0 0 0 0,0 1 0 0 0,1 0 0 0 0,-1 0 0 0 0,1 1 0 0 0,0 0-1 0 0,1 0 1 0 0,-1 1 0 0 0,1 0 0 0 0,0 0 0 0 0,0 1 0 0 0,1 0 0 0 0,0 0 0 0 0,0 0 0 0 0,1 1 0 0 0,0 0 0 0 0,0 0 0 0 0,1 0 0 0 0,0 1 0 0 0,0-1 0 0 0,1 1-1 0 0,0 0 1 0 0,0 0 0 0 0,1 0 0 0 0,1 0 0 0 0,-1 1 0 0 0,1-1 0 0 0,1 0 0 0 0,0 4 62 0 0,6-2 142 0 0,1-1 1 0 0,0 1-1 0 0,0-1 0 0 0,1-1 1 0 0,1 1-1 0 0,-1-1 0 0 0,2-1 0 0 0,-1 0 1 0 0,1 0-1 0 0,0 0 0 0 0,1-2 1 0 0,-1 1-1 0 0,1-1 0 0 0,1-1 1 0 0,-1 0-1 0 0,1 0 0 0 0,0-2 1 0 0,0 1-1 0 0,0-1 0 0 0,1-1 0 0 0,-1 0 1 0 0,0-1-1 0 0,1 0 0 0 0,6-1-142 0 0,463 6 1874 0 0,-387 1-5069 0 0,-39-1-5690 0 0,-45-6 3072 0 0</inkml:trace>
  <inkml:trace contextRef="#ctx0" brushRef="#br0" timeOffset="2006.697">3324 1012 1432 0 0,'0'0'1939'0'0,"0"0"-1265"0"0,0 0-270 0 0,0 0 157 0 0,0 0 168 0 0,0 0 173 0 0,0 0 120 0 0,0 0 136 0 0,0 0 170 0 0,0 0 68 0 0,0 0-57 0 0,0 0-197 0 0,-12-2 22 0 0,87 2-1213 0 0,-13 1-10 0 0,-1 3 1 0 0,1 3-1 0 0,-1 3 1 0 0,0 2 0 0 0,56 19 58 0 0,-112-31-18 0 0,0 1 1 0 0,-1 0 0 0 0,1 0-1 0 0,-1 0 1 0 0,1 1 0 0 0,-1-1 0 0 0,1 1-1 0 0,-1 0 1 0 0,0 0 0 0 0,0 1 0 0 0,0-1-1 0 0,0 1 1 0 0,0 0 0 0 0,0 0 0 0 0,-1 0-1 0 0,1 0 1 0 0,-1 1 0 0 0,0-1 0 0 0,0 1-1 0 0,-1 0 1 0 0,1 0 0 0 0,-1 0 0 0 0,1 0-1 0 0,-1 1 1 0 0,-1-1 0 0 0,1 0 0 0 0,-1 1-1 0 0,1-1 1 0 0,-1 1 0 0 0,0 0 0 0 0,-1-1-1 0 0,1 1 1 0 0,-1 0 0 0 0,0 3 17 0 0,-6-3 119 0 0,1 1 1 0 0,-1-1 0 0 0,0 0 0 0 0,0 0-1 0 0,0-1 1 0 0,-1 0 0 0 0,0 0-1 0 0,0-1 1 0 0,0 1 0 0 0,0-1 0 0 0,0-1-1 0 0,-1 0 1 0 0,1 0 0 0 0,-1 0-1 0 0,1-1 1 0 0,-1 0-120 0 0,-2 2 81 0 0,-404 60 227 0 0,410-62-504 0 0,-1-1-1 0 0,0 1 1 0 0,1 0 0 0 0,-1 0-1 0 0,0 1 1 0 0,1 0-1 0 0,0-1 1 0 0,-1 2 0 0 0,1-1-1 0 0,0 0 1 0 0,0 1-1 0 0,0 0 1 0 0,0-1-1 0 0,1 2 1 0 0,-1-1 0 0 0,1 0-1 0 0,0 1 1 0 0,-2 1 196 0 0,61 11-1196 0 0,30-14 1453 0 0,0-3 1 0 0,-1-3 0 0 0,1-5 0 0 0,-1-3 0 0 0,-1-3 0 0 0,45-17-258 0 0,-81 21 190 0 0,0-1 0 0 0,-1-3 0 0 0,-1-2 1 0 0,0-2-1 0 0,-1-2 0 0 0,-1-2 0 0 0,-1-2 1 0 0,-2-1-1 0 0,20-18-190 0 0,-58 43 52 0 0,0-1-1 0 0,-1 1 1 0 0,1-1 0 0 0,-1 0-1 0 0,1 0 1 0 0,-1 0 0 0 0,0 0 0 0 0,0 0-1 0 0,0-1 1 0 0,0 1 0 0 0,-1-1 0 0 0,1 1-1 0 0,0-1 1 0 0,-1 0 0 0 0,0 1-1 0 0,0-1 1 0 0,0 0 0 0 0,0 0 0 0 0,0 0-1 0 0,0 0 1 0 0,-1 0 0 0 0,1 0-1 0 0,-1 0 1 0 0,0 0 0 0 0,0 0 0 0 0,0 0-1 0 0,0 0 1 0 0,-1 0 0 0 0,1 0-1 0 0,-1 0 1 0 0,0 0 0 0 0,0 0 0 0 0,0 0-1 0 0,0 1 1 0 0,0-1 0 0 0,-1 0-1 0 0,1 1 1 0 0,-1-1 0 0 0,1 1 0 0 0,-1-1-1 0 0,-1 1-51 0 0,-13-6-174 0 0,0 0-1 0 0,-1 2 0 0 0,0 0 1 0 0,-1 1-1 0 0,1 0 0 0 0,-1 2 0 0 0,0 0 1 0 0,0 1-1 0 0,0 1 0 0 0,0 1 1 0 0,0 0-1 0 0,0 1 0 0 0,0 1 0 0 0,0 1 1 0 0,-4 1 174 0 0,18-4 0 0 0,-1 0 1 0 0,1 1 0 0 0,-1-1-1 0 0,1 1 1 0 0,0-1-1 0 0,-1 1 1 0 0,1 1 0 0 0,0-1-1 0 0,0 1 1 0 0,0-1-1 0 0,0 1 1 0 0,0 0 0 0 0,0 1-1 0 0,0-1 1 0 0,1 1-1 0 0,-1-1 1 0 0,1 1 0 0 0,0 0-1 0 0,0 0 1 0 0,0 1-1 0 0,0-1 1 0 0,0 1-1 0 0,1-1 1 0 0,0 1 0 0 0,-1 0-1 0 0,1 0 1 0 0,1 0-1 0 0,-1 0 1 0 0,1 0 0 0 0,-1 0-1 0 0,1 1 1 0 0,0-1-1 0 0,1 0 1 0 0,-1 1 0 0 0,1-1-1 0 0,0 1 1 0 0,0-1-1 0 0,0 0 1 0 0,0 1 0 0 0,1-1-1 0 0,0 1 1 0 0,0-1-1 0 0,0 0 1 0 0,0 0 0 0 0,1 0-1 0 0,0 1 1 0 0,1 2-1 0 0,23 15 314 0 0,0 0 1 0 0,1-2-1 0 0,1-1 0 0 0,1-1 1 0 0,1-2-1 0 0,0 0 1 0 0,1-3-1 0 0,1 0 0 0 0,0-2 1 0 0,0-1-1 0 0,1-2 1 0 0,28 3-315 0 0,227 36-2643 0 0,-165-31-5303 0 0,-95-12 140 0 0</inkml:trace>
  <inkml:trace contextRef="#ctx0" brushRef="#br0" timeOffset="2608.773">5098 1 8746 0 0,'0'0'1101'0'0,"0"0"-64"0"0,0 0-413 0 0,0 0-408 0 0,0 0-240 0 0,0 0-87 0 0,0 0 34 0 0,0 0 26 0 0,0 0-21 0 0,0 0-32 0 0,0 0-24 0 0,0 0 15 0 0,0 0 57 0 0,18 10 93 0 0,55 34 83 0 0,-70-40-98 0 0,0-1 0 0 0,1 1 0 0 0,-1 0 1 0 0,-1 0-1 0 0,1 0 0 0 0,0 0 0 0 0,-1 1 0 0 0,0-1 0 0 0,0 1 0 0 0,-1-1 1 0 0,1 1-1 0 0,-1 0 0 0 0,0 0 0 0 0,0-1 0 0 0,0 1 0 0 0,-1 0 0 0 0,0 0 0 0 0,1 0 1 0 0,-2 5-23 0 0,2 14 90 0 0,14 127 282 0 0,-7 0 1 0 0,-9 72-373 0 0,11 197 291 0 0,-10-415-263 0 0,0 6 73 0 0,0 1-1 0 0,1-1 1 0 0,1 1-1 0 0,-1-1 1 0 0,2 0-1 0 0,0 0 1 0 0,0 0-1 0 0,1 0 1 0 0,0 0-1 0 0,1 0 1 0 0,0-1-1 0 0,1 0 1 0 0,0 0-1 0 0,3 3-100 0 0,13-19 5120 0 0,14-27-5268 0 0,-34 31 330 0 0,190-245-1083 0 0,-144 332-505 0 0,-46-74 1362 0 0,1 0 0 0 0,0 0-1 0 0,1-1 1 0 0,0 1 0 0 0,0-1-1 0 0,1 0 1 0 0,1-1 0 0 0,0 1 0 0 0,0-1-1 0 0,1 0 1 0 0,0-1 0 0 0,0 1-1 0 0,1-2 1 0 0,0 1 0 0 0,0-1-1 0 0,1 0 1 0 0,0 0 0 0 0,1-1-1 0 0,-1-1 1 0 0,1 1 0 0 0,0-2 0 0 0,0 1-1 0 0,1-1 1 0 0,-1-1 0 0 0,1 0-1 0 0,0-1 1 0 0,9 2 44 0 0,13-4-5983 0 0,-22 0-891 0 0</inkml:trace>
  <inkml:trace contextRef="#ctx0" brushRef="#br0" timeOffset="2857.721">5536 399 22741 0 0,'0'0'489'0'0,"0"0"-23"0"0,0 0-172 0 0,0 0-307 0 0,0 0-360 0 0,0 0-381 0 0,0 0-273 0 0,0 0 95 0 0,0 0 268 0 0,0 0 316 0 0,0 0 247 0 0,0 0-2 0 0,1-19-52 0 0,3-54-24 0 0,-3 72 163 0 0,0 1 0 0 0,0-1 0 0 0,0 0-1 0 0,0 1 1 0 0,0-1 0 0 0,0 1 0 0 0,0-1-1 0 0,1 1 1 0 0,-1 0 0 0 0,0-1-1 0 0,0 1 1 0 0,0 0 0 0 0,1 0 0 0 0,-1 0-1 0 0,0-1 1 0 0,0 1 0 0 0,0 1 0 0 0,1-1-1 0 0,-1 0 1 0 0,0 0 0 0 0,0 0 0 0 0,1 1-1 0 0,-1-1 1 0 0,0 1 0 0 0,0-1-1 0 0,0 1 1 0 0,0-1 0 0 0,0 1 0 0 0,0-1-1 0 0,0 1 1 0 0,0 0 0 0 0,0 0 0 0 0,0 0-1 0 0,0-1 1 0 0,0 1 0 0 0,0 0-1 0 0,-1 0 1 0 0,1 0 0 0 0,0 0 0 0 0,-1 0-1 0 0,1 1 1 0 0,-1-1 0 0 0,1 0 16 0 0,4 3-235 0 0,55 38-3102 0 0,-21-13-2583 0 0,-21-17-1334 0 0</inkml:trace>
  <inkml:trace contextRef="#ctx0" brushRef="#br0" timeOffset="3819.803">6331 812 13899 0 0,'0'0'1952'0'0,"0"0"-2094"0"0,0 0-939 0 0,0 0-40 0 0,0 0 367 0 0,0 0 542 0 0,0 0 252 0 0,0 0 43 0 0,0 0-14 0 0,0 0-25 0 0,0 34-12 0 0,-1 166 44 0 0,0-172 8 0 0,-2-19 31 0 0,1 0 1 0 0,0 1-1 0 0,1 0 0 0 0,0 0 0 0 0,1-1 0 0 0,-1 1 0 0 0,2 0 0 0 0,0 0 1 0 0,0-1-1 0 0,0 1 0 0 0,1 0 0 0 0,1-1 0 0 0,0 0 0 0 0,0 1 0 0 0,1-1 1 0 0,0 0-1 0 0,0-1 0 0 0,1 1 0 0 0,0-1 0 0 0,1 0 0 0 0,-1 0 0 0 0,2 0 1 0 0,-1-1-1 0 0,1 0 0 0 0,0 0 0 0 0,1-1 0 0 0,5 4-115 0 0,-7-9 211 0 0,0 1 0 0 0,1-1-1 0 0,-1-1 1 0 0,0 1 0 0 0,1-1 0 0 0,-1-1 0 0 0,0 1-1 0 0,1-1 1 0 0,-1 0 0 0 0,0 0 0 0 0,0-1-1 0 0,1 0 1 0 0,-1 0 0 0 0,-1 0 0 0 0,1-1-1 0 0,0 0 1 0 0,0 0 0 0 0,3-3-211 0 0,137-130 1014 0 0,-43-27-398 0 0,-107 196-4697 0 0,7 32 4658 0 0,-2-44-810 0 0,0-14 279 0 0,0-1-1 0 0,0 0 1 0 0,1 0-1 0 0,0 0 1 0 0,0 0-1 0 0,0 0 1 0 0,1-1 0 0 0,0 1-1 0 0,0-1 1 0 0,0 1-1 0 0,0-1 1 0 0,1 0-1 0 0,0 0 1 0 0,0-1 0 0 0,1 1-1 0 0,-1-1 1 0 0,1 0-1 0 0,0 0 1 0 0,0-1-1 0 0,0 1 1 0 0,1-1-1 0 0,-1 0 1 0 0,1 0 0 0 0,0-1-1 0 0,-1 0 1 0 0,1 0-1 0 0,0 0 1 0 0,3 0-46 0 0,6 2 133 0 0,1-1 0 0 0,-1 0 1 0 0,1-1-1 0 0,-1 0 0 0 0,1-2 1 0 0,0 0-1 0 0,-1 0 0 0 0,1-2 0 0 0,0 0 1 0 0,13-3-134 0 0,11-9 69 0 0,-1-1-1 0 0,0-2 1 0 0,-1-2 0 0 0,-1-1 0 0 0,-1-2 0 0 0,21-18-69 0 0,72 21-391 0 0,-123 15 415 0 0,0 0-1 0 0,0 0 1 0 0,0-1-1 0 0,0 0 0 0 0,-1 0 1 0 0,1 0-1 0 0,-2-1 0 0 0,1 0 1 0 0,0 0-1 0 0,-1 0 1 0 0,0 0-1 0 0,0-1 0 0 0,-1 1 1 0 0,0-1-1 0 0,0 0 1 0 0,-1 0-1 0 0,0 0 0 0 0,0 0 1 0 0,0-1-1 0 0,-1 1 1 0 0,0 0-1 0 0,-1-1 0 0 0,1 1 1 0 0,-1-1-1 0 0,-1 1 0 0 0,1-1 1 0 0,-2 1-1 0 0,1 0 1 0 0,-1-1-1 0 0,0 1 0 0 0,0 0 1 0 0,-1 0-1 0 0,1 0 1 0 0,-2 1-1 0 0,1-1 0 0 0,-1 1 1 0 0,0-1-1 0 0,0 1 1 0 0,-3-2-24 0 0,0 3-67 0 0,0 1 1 0 0,0 1 0 0 0,0-1 0 0 0,0 1 0 0 0,0 1 0 0 0,-1-1 0 0 0,1 1 0 0 0,-1 1 0 0 0,1-1 0 0 0,-1 1 0 0 0,0 0 0 0 0,0 1 0 0 0,0 0 0 0 0,1 0-1 0 0,-1 1 1 0 0,0 0 0 0 0,0 0 0 0 0,1 1 0 0 0,-1 0 0 0 0,1 0 0 0 0,-1 1 0 0 0,1 0 0 0 0,0 0 0 0 0,0 0 0 0 0,0 1 0 0 0,1 1 0 0 0,-1-1 0 0 0,1 1 0 0 0,0 0-1 0 0,0 0 1 0 0,1 0 0 0 0,-1 1 0 0 0,1 0 0 0 0,1 0 0 0 0,-1 1 0 0 0,1-1 0 0 0,0 1 0 0 0,0 0 0 0 0,1 0 0 0 0,0 0 0 0 0,0 0 0 0 0,1 1 0 0 0,0-1-1 0 0,0 1 1 0 0,1 0 0 0 0,-1-1 0 0 0,2 1 0 0 0,-1 7 66 0 0,0-6 79 0 0,1 1 0 0 0,0 0-1 0 0,0-1 1 0 0,1 1 0 0 0,0 0-1 0 0,1-1 1 0 0,0 1 0 0 0,0-1-1 0 0,1 1 1 0 0,0-1 0 0 0,1 0-1 0 0,0-1 1 0 0,1 1 0 0 0,-1 0-1 0 0,2-1 1 0 0,-1 0 0 0 0,1-1 0 0 0,0 1-1 0 0,1-1 1 0 0,-1 0 0 0 0,2 0-1 0 0,-1-1 1 0 0,1 0 0 0 0,0-1-1 0 0,0 1 1 0 0,0-1 0 0 0,1-1-79 0 0,40 18 330 0 0,1-3 1 0 0,0-2 0 0 0,2-2-1 0 0,0-2 1 0 0,0-3 0 0 0,1-2-1 0 0,0-2 1 0 0,0-3 0 0 0,0-2-1 0 0,1-2 1 0 0,34-6-331 0 0,-51 6 201 0 0,306-10-420 0 0,-365 66-8559 0 0,18-42 3734 0 0,2-3-4815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08:21.1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429 777 1952 0 0,'0'0'1185'0'0,"0"0"-25"0"0,0 0 167 0 0,0 0 128 0 0,0 0-14 0 0,0 0-140 0 0,0 0-212 0 0,0 0-204 0 0,0 0-156 0 0,0 0-136 0 0,0 0-124 0 0,-2-8-111 0 0,-3-25-104 0 0,4 25-86 0 0,1 8-91 0 0,0 0-136 0 0,0 0-162 0 0,0 0-192 0 0,0 0-214 0 0,0 0-187 0 0,0 0-109 0 0,0 0 41 0 0,0 0 192 0 0,33-10 2348 0 0,-29 9-1545 0 0,0 1 0 0 0,0-1 0 0 0,-1 0 0 0 0,1-1 0 0 0,-1 1-1 0 0,1 0 1 0 0,-1-1 0 0 0,0 0 0 0 0,1 0 0 0 0,-1 0 0 0 0,0 0 0 0 0,0-1 0 0 0,0 1 0 0 0,-1-1 0 0 0,1 0 0 0 0,-1 1 0 0 0,1-1 0 0 0,-1 0 0 0 0,0-1 0 0 0,0 1 0 0 0,0 0 0 0 0,-1-1 0 0 0,1 1 0 0 0,-1-1-1 0 0,1 1 1 0 0,-1-1 0 0 0,-1 1 0 0 0,1-1 0 0 0,0 0 0 0 0,-1 0 0 0 0,0 1 0 0 0,0-1 0 0 0,0 0 0 0 0,0 0 0 0 0,0 0 0 0 0,-1 1 0 0 0,0-1 0 0 0,0 0 0 0 0,0 1 0 0 0,0-1 0 0 0,0 1 0 0 0,-1-1-1 0 0,1 1 1 0 0,-1-1 0 0 0,0 1 0 0 0,0 0 0 0 0,-1 0 0 0 0,1 0 0 0 0,-1 0 0 0 0,1 1 0 0 0,-1-1 0 0 0,-1-1-113 0 0,-10-2-173 0 0,-1 1 1 0 0,1 0-1 0 0,-1 1 1 0 0,0 0-1 0 0,-1 1 1 0 0,1 1-1 0 0,0 0 0 0 0,-1 1 1 0 0,1 1-1 0 0,-1 1 1 0 0,1 0-1 0 0,-1 1 0 0 0,1 0 1 0 0,0 1-1 0 0,0 1 1 0 0,0 1-1 0 0,-5 2 173 0 0,14-6-98 0 0,0 1 0 0 0,1 1 0 0 0,-1-1-1 0 0,1 1 1 0 0,-1 0 0 0 0,1 0 0 0 0,0 1 0 0 0,0-1 0 0 0,0 1-1 0 0,1 0 1 0 0,-1 0 0 0 0,1 1 0 0 0,0-1 0 0 0,1 1-1 0 0,-1 0 1 0 0,1 0 0 0 0,0 0 0 0 0,0 1 0 0 0,0-1 0 0 0,1 1-1 0 0,-1 0 1 0 0,1-1 0 0 0,1 1 0 0 0,-1 0 0 0 0,1 0 0 0 0,0 0-1 0 0,1 0 1 0 0,-1 0 0 0 0,1 0 0 0 0,1 1 0 0 0,-1-1 0 0 0,1 0-1 0 0,0 0 1 0 0,0 0 0 0 0,0 0 0 0 0,1-1 0 0 0,0 1 0 0 0,0 0-1 0 0,1-1 1 0 0,0 1 0 0 0,0-1 0 0 0,0 0 0 0 0,0 0-1 0 0,1 0 99 0 0,23 13 237 0 0,1-2-1 0 0,0 0 0 0 0,1-2 1 0 0,1-2-1 0 0,1 0 0 0 0,20 4-236 0 0,59 23 99 0 0,-91-32-119 0 0,0 0-1 0 0,0 1 1 0 0,-1 1 0 0 0,0 0 0 0 0,-1 2 0 0 0,0 0-1 0 0,-1 1 1 0 0,0 0 0 0 0,-1 1 0 0 0,0 1 0 0 0,-1 1-1 0 0,0 0 1 0 0,-2 1 0 0 0,0 0 0 0 0,0 1 0 0 0,-2 0 0 0 0,0 0-1 0 0,-1 1 1 0 0,0 1 0 0 0,-2 0 0 0 0,1 4 20 0 0,-5-13 91 0 0,-1-5-16 0 0,1 0 0 0 0,-1 1-1 0 0,0-1 1 0 0,0 1 0 0 0,-1-1 0 0 0,1 1-1 0 0,-1-1 1 0 0,-1 1 0 0 0,1 0 0 0 0,-1 0-1 0 0,0-1 1 0 0,0 1 0 0 0,-1 0 0 0 0,1 0-1 0 0,-1-1 1 0 0,0 1 0 0 0,-1-1 0 0 0,0 1-1 0 0,0-1 1 0 0,0 1 0 0 0,0-1 0 0 0,-1 0-1 0 0,0 0 1 0 0,0 0 0 0 0,0 0 0 0 0,-1-1 0 0 0,-2 4-75 0 0,-138 32 3877 0 0,-87-31-2475 0 0,184-9-982 0 0,27 1-300 0 0,0 0-1 0 0,1-2 0 0 0,-1 0 0 0 0,1-1 1 0 0,-1-1-1 0 0,1-1 0 0 0,0-1 0 0 0,0 0 1 0 0,0-1-1 0 0,1-2 0 0 0,0 0 0 0 0,0 0 1 0 0,1-2-1 0 0,0 0 0 0 0,1-1 0 0 0,0 0 0 0 0,-2-4-119 0 0,16 13-55 0 0,1 1-1 0 0,0 0 0 0 0,0 0 0 0 0,-1 0 0 0 0,1 0 0 0 0,0-1 0 0 0,0 1 1 0 0,0-1-1 0 0,1 1 0 0 0,-1 0 0 0 0,0-1 0 0 0,0 0 0 0 0,1 1 0 0 0,-1-1 1 0 0,1 1-1 0 0,0-1 0 0 0,-1 0 0 0 0,1 1 0 0 0,0-1 0 0 0,0 0 0 0 0,0 1 0 0 0,0-1 1 0 0,0 0-1 0 0,0 1 0 0 0,0-1 0 0 0,1 0 0 0 0,-1 1 0 0 0,1-1 0 0 0,-1 0 1 0 0,1 1-1 0 0,0-1 0 0 0,-1 1 0 0 0,1-1 0 0 0,0 1 0 0 0,0 0 0 0 0,0-1 0 0 0,0 1 1 0 0,0 0-1 0 0,0-1 0 0 0,1 1 0 0 0,-1 0 0 0 0,0 0 0 0 0,1 0 0 0 0,-1 0 1 0 0,1 0 55 0 0,77-28-3120 0 0,-68 26 3123 0 0,202-25-10024 0 0,-186 26 4652 0 0</inkml:trace>
  <inkml:trace contextRef="#ctx0" brushRef="#br0" timeOffset="546.807">1160 516 10370 0 0,'0'0'504'0'0,"0"0"-129"0"0,0 0-204 0 0,0 0-283 0 0,0 0-362 0 0,0 0-357 0 0,0 0-218 0 0,0 0-17 0 0,0 0 122 0 0,0 0 193 0 0,0 0 262 0 0,0 0 245 0 0,-3-3 253 0 0,61 228 2586 0 0,20 488-159 0 0,-76-713 5025 0 0,4-7-4001 0 0,17-33-4859 0 0,-13 22 1853 0 0,1-1-642 0 0,2-1 0 0 0,1 2 0 0 0,0 0-1 0 0,1 1 1 0 0,1 0 0 0 0,1 1 0 0 0,0 1 0 0 0,1 1-1 0 0,0 0 1 0 0,1 2 0 0 0,1 0 0 0 0,0 1-1 0 0,0 1 1 0 0,1 0 0 0 0,1 2 0 0 0,-1 1-1 0 0,1 0 1 0 0,1 2 0 0 0,-1 0 0 0 0,1 2 0 0 0,19-1 188 0 0,-39 4-66 0 0,1 0 0 0 0,0 1 0 0 0,-1-1 0 0 0,1 1 1 0 0,-1 0-1 0 0,1 0 0 0 0,-1 0 0 0 0,0 1 0 0 0,1-1 1 0 0,-1 1-1 0 0,0 0 0 0 0,0 0 0 0 0,0 0 0 0 0,0 0 1 0 0,0 0-1 0 0,-1 0 0 0 0,1 1 0 0 0,-1 0 0 0 0,1-1 1 0 0,-1 1-1 0 0,0 0 0 0 0,0 0 0 0 0,0 0 0 0 0,-1 1 1 0 0,1-1-1 0 0,-1 0 0 0 0,1 0 0 0 0,-1 1 0 0 0,0-1 1 0 0,-1 1-1 0 0,1-1 0 0 0,0 1 66 0 0,8 127 208 0 0,-10-107-122 0 0,-4 83 604 0 0,56-99-6188 0 0,-44-8 2317 0 0,1 2-3542 0 0</inkml:trace>
  <inkml:trace contextRef="#ctx0" brushRef="#br0" timeOffset="1117.033">2183 1255 6473 0 0,'0'0'151'0'0,"0"0"-1226"0"0,0 0-265 0 0,0 0 760 0 0,0 0 548 0 0,0 0 120 0 0,0 0 76 0 0,0 0 136 0 0,0 0 163 0 0,0 0 151 0 0,0 0 95 0 0,0 0 17 0 0,0 0 57 0 0,22 30 63 0 0,71 88 61 0 0,-24-69 2037 0 0,-55-48-2340 0 0,-2 1-330 0 0,0-2-1 0 0,1 1 0 0 0,-1-1 0 0 0,0-1 0 0 0,1 0 0 0 0,-1-1 0 0 0,0 0 1 0 0,0-1-1 0 0,0 0 0 0 0,-1-1 0 0 0,1-1 0 0 0,-1 1 0 0 0,0-2 0 0 0,0 0 0 0 0,0 0 1 0 0,-1-1-1 0 0,2-1-273 0 0,0-1 134 0 0,0-1 1 0 0,-1-1-1 0 0,0 1 1 0 0,0-2-1 0 0,-1 1 0 0 0,-1-1 1 0 0,0-1-1 0 0,0 0 1 0 0,-2 0-1 0 0,1-1 1 0 0,-2 0-1 0 0,0 0 1 0 0,0 0-1 0 0,-2-1 0 0 0,1 0 1 0 0,-2 0-1 0 0,0 0 1 0 0,-1 0-1 0 0,-1 0 1 0 0,0-12-135 0 0,-1 22-84 0 0,-1 0 1 0 0,0 0 0 0 0,0 0-1 0 0,-1 1 1 0 0,1-1 0 0 0,-1 0 0 0 0,0 1-1 0 0,0 0 1 0 0,-1-1 0 0 0,1 1-1 0 0,-1 0 1 0 0,0 0 0 0 0,0 0 0 0 0,0 0-1 0 0,-1 1 1 0 0,1-1 0 0 0,-1 1-1 0 0,0 0 1 0 0,0 0 0 0 0,0 0-1 0 0,0 1 1 0 0,0 0 0 0 0,-1-1 0 0 0,1 1-1 0 0,-1 1 1 0 0,0-1 0 0 0,1 1-1 0 0,-1 0 1 0 0,0 0 0 0 0,0 0 0 0 0,-4 0 82 0 0,-5-1-210 0 0,-1 0-1 0 0,1 1 0 0 0,0 1 0 0 0,0 0 1 0 0,0 1-1 0 0,-1 1 0 0 0,1 0 0 0 0,0 1 1 0 0,1 0-1 0 0,-11 4 212 0 0,11-3-110 0 0,0 0 0 0 0,0 1 0 0 0,1 0 0 0 0,0 1 0 0 0,0 0 0 0 0,0 1 0 0 0,1 1 0 0 0,0-1 0 0 0,0 2-1 0 0,1-1 1 0 0,0 2 0 0 0,1-1 0 0 0,0 1 0 0 0,0 1 0 0 0,1-1 0 0 0,0 2 0 0 0,1-1 0 0 0,1 1 0 0 0,0 0 0 0 0,0 0 0 0 0,1 1 0 0 0,0-1 0 0 0,2 1 0 0 0,-1 0 0 0 0,1 0 0 0 0,1 1 0 0 0,1-1 0 0 0,-1 1 0 0 0,2 10 110 0 0,4-17 102 0 0,1 0-1 0 0,0 0 1 0 0,0-1 0 0 0,1 1 0 0 0,0-1 0 0 0,0-1 0 0 0,0 1 0 0 0,1-1 0 0 0,0 0 0 0 0,0 0 0 0 0,0-1 0 0 0,0 0 0 0 0,1 0 0 0 0,-1-1 0 0 0,1 1-1 0 0,0-2 1 0 0,0 1 0 0 0,0-1 0 0 0,1-1 0 0 0,-1 0 0 0 0,0 0 0 0 0,1 0 0 0 0,-1-1 0 0 0,1 0 0 0 0,-1-1 0 0 0,0 0 0 0 0,1 0 0 0 0,1-1-102 0 0,296-47 2856 0 0,-100 108-4616 0 0,-146-52-2086 0 0,-20-5-1636 0 0,-24 0-1327 0 0</inkml:trace>
  <inkml:trace contextRef="#ctx0" brushRef="#br0" timeOffset="1848.828">3510 0 7250 0 0,'0'0'718'0'0,"0"0"25"0"0,0 0-160 0 0,0 0-212 0 0,0 0-211 0 0,0 0-235 0 0,0 0-192 0 0,0 0-50 0 0,0 0 65 0 0,0 0 137 0 0,0 0 174 0 0,0 0 174 0 0,3 7 110 0 0,17 68 245 0 0,-3 0 0 0 0,-4 2 0 0 0,-2-1 0 0 0,-2 40-588 0 0,-6-82 54 0 0,23 658 966 0 0,-27-683-933 0 0,2 1 0 0 0,0 0 1 0 0,0-1-1 0 0,0 1 0 0 0,1-1 0 0 0,1 1 0 0 0,0-1 1 0 0,0 0-1 0 0,0 0 0 0 0,1 0 0 0 0,1 0 0 0 0,0-1 0 0 0,0 0 1 0 0,0 0-1 0 0,1 0 0 0 0,6 6-87 0 0,22-17 4073 0 0,15-38-3182 0 0,-41 34-695 0 0,26-25-186 0 0,-1-2 0 0 0,-2-2 0 0 0,-1 0 1 0 0,-2-2-1 0 0,-2-2 0 0 0,2-6-10 0 0,-10 17 3 0 0,-15 26 22 0 0,0 0 1 0 0,0 0 0 0 0,0-1 0 0 0,0 1-1 0 0,-1 0 1 0 0,1-1 0 0 0,-1 0 0 0 0,0 0-1 0 0,0 1 1 0 0,-1-1 0 0 0,1 0 0 0 0,-1-1-1 0 0,0 1 1 0 0,0 0 0 0 0,0 0 0 0 0,0 0-1 0 0,-1-1 1 0 0,0 1 0 0 0,0 0 0 0 0,0 0-1 0 0,0-1 1 0 0,-1 1 0 0 0,1 0 0 0 0,-1 0-1 0 0,0-1 1 0 0,-1 1 0 0 0,1 0 0 0 0,-1 0-1 0 0,0 0 1 0 0,0 1 0 0 0,0-1 0 0 0,0 0-1 0 0,-2-2-25 0 0,-13 8-3316 0 0,-10 51 2555 0 0,23-44 833 0 0,1 0 0 0 0,0 1 0 0 0,0-1-1 0 0,1 1 1 0 0,1-1 0 0 0,0 1 0 0 0,0 0-1 0 0,0-1 1 0 0,2 1 0 0 0,-1 0-1 0 0,1-1 1 0 0,0 1 0 0 0,1 0 0 0 0,0-1-1 0 0,1 1 1 0 0,0-1 0 0 0,0 0 0 0 0,1 0-1 0 0,0 0 1 0 0,1-1 0 0 0,0 1-1 0 0,0-1 1 0 0,1 0 0 0 0,0 0 0 0 0,0-1-1 0 0,1 0 1 0 0,0 0 0 0 0,0-1 0 0 0,0 1-1 0 0,1-1 1 0 0,0-1 0 0 0,0 0-1 0 0,1 0 1 0 0,0 0 0 0 0,-1-1 0 0 0,1-1-1 0 0,7 3-71 0 0,35 6 202 0 0,0-1 0 0 0,1-3 0 0 0,0-2 1 0 0,0-2-1 0 0,0-2 0 0 0,0-3 0 0 0,1-2 0 0 0,13-4-202 0 0,16-5 85 0 0,-5 0-992 0 0,-27 9-3015 0 0,-40 7-4032 0 0,-10 0 130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10:01.433"/>
    </inkml:context>
    <inkml:brush xml:id="br0">
      <inkml:brushProperty name="width" value="0.1" units="cm"/>
      <inkml:brushProperty name="height" value="0.1" units="cm"/>
      <inkml:brushProperty name="color" value="#CC0066"/>
    </inkml:brush>
    <inkml:brush xml:id="br1">
      <inkml:brushProperty name="width" value="0.1" units="cm"/>
      <inkml:brushProperty name="height" value="0.1" units="cm"/>
      <inkml:brushProperty name="color" value="#00A0D7"/>
    </inkml:brush>
    <inkml:brush xml:id="br2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14758 1370 20908 0 0,'0'0'891'0'0,"0"0"36"0"0,0 0-216 0 0,0 0-434 0 0,0 0-417 0 0,0 0-241 0 0,0 0-66 0 0,0 0 107 0 0,0 0 167 0 0,0 0 93 0 0,0 0 64 0 0,36-19 34 0 0,115-58 38 0 0,-57 57 100 0 0,-73 22-96 0 0,441 54 885 0 0,-205-16-765 0 0,-96-19 83 0 0,1-8 0 0 0,0-7 1 0 0,0-6-1 0 0,117-18-263 0 0,-68-13 1231 0 0,-219 32-1189 0 0,-45 12-1297 0 0,3 29-3581 0 0,29-2-4058 0 0,14-24-1367 0 0</inkml:trace>
  <inkml:trace contextRef="#ctx0" brushRef="#br1" timeOffset="-49769.045">15773 5914 3681 0 0,'0'0'1329'0'0,"0"0"-402"0"0,0 0-249 0 0,0 0-275 0 0,0 0-137 0 0,0 0-96 0 0,0 0-150 0 0,0 0-139 0 0,0 0-90 0 0,0 0-53 0 0,0 0-15 0 0,-5-7 79 0 0,-13-18 146 0 0,-3 63 251 0 0,13 35 255 0 0,4 0 0 0 0,2 0 1 0 0,4 0-1 0 0,11 66-454 0 0,1 85 1569 0 0,-10-133-1123 0 0,-5 0 0 0 0,-3 0 0 0 0,-5-1-1 0 0,-3 1 1 0 0,-4-2 0 0 0,-4 0 0 0 0,-4-1-446 0 0,14-62 1504 0 0,13-41 573 0 0,15-43-3758 0 0,13-11-6024 0 0,-25 53 447 0 0</inkml:trace>
  <inkml:trace contextRef="#ctx0" brushRef="#br1" timeOffset="-48919.999">15259 5856 7898 0 0,'0'0'1457'0'0,"0"0"-36"0"0,0 0 30 0 0,0 0-179 0 0,0 0-251 0 0,0 0-262 0 0,0 0-148 0 0,0 0-99 0 0,0 0-65 0 0,0 0-64 0 0,0 0-73 0 0,0 0-82 0 0,-10-29-96 0 0,-27-92-81 0 0,36 121-52 0 0,0-1 0 0 0,1 1 1 0 0,-1 0-1 0 0,0-1 0 0 0,0 0 0 0 0,1 1 0 0 0,-1-1 0 0 0,0 1 0 0 0,1-1 0 0 0,-1 0 1 0 0,0 1-1 0 0,1-1 0 0 0,-1 0 0 0 0,1 0 0 0 0,-1 0 0 0 0,1 1 0 0 0,0-1 0 0 0,-1 0 1 0 0,1 0-1 0 0,0 0 0 0 0,0 0 0 0 0,-1 0 0 0 0,1 0 0 0 0,0 0 0 0 0,0 1 0 0 0,0-1 1 0 0,0 0-1 0 0,0 0 0 0 0,0 0 0 0 0,0 0 0 0 0,1 0 0 0 0,-1 0 0 0 0,0 0 0 0 0,0 0 1 0 0,1 0-1 0 0,-1 1 0 0 0,1-1 0 0 0,-1 0 0 0 0,1 0 0 0 0,-1 0 0 0 0,1 1 1 0 0,-1-1-1 0 0,1 0 0 0 0,-1 1 0 0 0,1-1 0 0 0,0 0 0 0 0,0 1 0 0 0,-1-1 0 0 0,1 1 1 0 0,0-1-1 0 0,0 1 0 0 0,0-1 0 0 0,-1 1 0 0 0,1 0 0 0 0,0-1 0 0 0,0 1 0 0 0,0 0 1 0 0,0 0-1 0 0,1 0 1 0 0,2 0-16 0 0,39-14 51 0 0,1 2-1 0 0,0 2 1 0 0,1 3-1 0 0,0 1 1 0 0,0 2-1 0 0,13 2-34 0 0,25-4 38 0 0,228-20 121 0 0,2 13 0 0 0,-1 14 0 0 0,88 21-159 0 0,-366-19 26 0 0,10-1 7 0 0,0 2 1 0 0,0 2-1 0 0,0 2 1 0 0,-1 2-1 0 0,0 2 0 0 0,-1 2 1 0 0,0 1-1 0 0,22 13-33 0 0,-59-25 0 0 0,0 1 0 0 0,0-1-1 0 0,0 1 1 0 0,-1 0 0 0 0,1 1-1 0 0,-1-1 1 0 0,0 1 0 0 0,0 0 0 0 0,0 0-1 0 0,-1 0 1 0 0,0 0 0 0 0,0 1-1 0 0,0-1 1 0 0,-1 1 0 0 0,1 0-1 0 0,-1-1 1 0 0,-1 1 0 0 0,1 0-1 0 0,-1 0 1 0 0,0 1 0 0 0,-1-1-1 0 0,1 0 1 0 0,-1 0 0 0 0,0 0-1 0 0,-1 0 1 0 0,1 1 0 0 0,-1-1 0 0 0,-1 0-1 0 0,1 0 1 0 0,-1 0 0 0 0,0-1-1 0 0,0 1 1 0 0,-1 0 0 0 0,0-1-1 0 0,0 1 1 0 0,0-1 0 0 0,0 0-1 0 0,-1 0 1 0 0,0 0 0 0 0,0 0-1 0 0,0-1 1 0 0,-4 3 0 0 0,-32 30 124 0 0,-2-3 1 0 0,-1-1-1 0 0,-2-2 1 0 0,0-2-1 0 0,-2-2 1 0 0,-2-2-1 0 0,0-3 0 0 0,-1-1 1 0 0,-1-3-1 0 0,-28 6-124 0 0,-52 13 228 0 0,-2-6 0 0 0,-2-6-1 0 0,0-6 1 0 0,-1-5-1 0 0,0-7 1 0 0,-69-7-228 0 0,-163-11 79 0 0,425 20-7005 0 0,96 12-1414 0 0,-120-17 2029 0 0</inkml:trace>
  <inkml:trace contextRef="#ctx0" brushRef="#br1" timeOffset="-48607.625">17512 5883 760 0 0,'0'0'552'0'0,"0"0"-368"0"0,0 0-120 0 0,0 0-56 0 0,0 0-48 0 0,0 0-8 0 0,0 0-40 0 0,0 0-120 0 0,0 0-536 0 0,0 0 304 0 0</inkml:trace>
  <inkml:trace contextRef="#ctx0" brushRef="#br1" timeOffset="-47796.807">17656 6475 5993 0 0,'0'0'1173'0'0,"0"0"-103"0"0,0 0-371 0 0,0 0-197 0 0,0 0-57 0 0,0 0-38 0 0,0 0-20 0 0,0 0-43 0 0,37-23-70 0 0,177-116 155 0 0,-186 125-165 0 0,-1-2 1 0 0,0-1-1 0 0,-2-2 1 0 0,0 0 0 0 0,-1-2-1 0 0,0 0 1 0 0,-2-1-1 0 0,-1-2 1 0 0,-1 0 0 0 0,-1-1-1 0 0,-1-1 1 0 0,12-25-265 0 0,-27 43 76 0 0,0 0 0 0 0,-1 0 0 0 0,0-1 0 0 0,0 1 0 0 0,-1-1 0 0 0,0 1 0 0 0,-1-1 0 0 0,0 0 0 0 0,0 1 0 0 0,-1-1 0 0 0,0 1 0 0 0,-1-1 0 0 0,1 1 0 0 0,-2-1 0 0 0,1 1 0 0 0,-1 0 0 0 0,0 0 0 0 0,-1 0 0 0 0,0 0 0 0 0,0 1 0 0 0,-2-2-76 0 0,1 1-85 0 0,0 1 0 0 0,0 1 0 0 0,-1-1 1 0 0,1 1-1 0 0,-2 0 0 0 0,1 0 0 0 0,-1 1 0 0 0,1-1 0 0 0,-2 2 0 0 0,1-1 0 0 0,0 1 1 0 0,-1 0-1 0 0,0 0 0 0 0,0 1 0 0 0,0 0 0 0 0,0 1 0 0 0,0 0 0 0 0,-1 0 0 0 0,1 0 1 0 0,-1 1-1 0 0,1 1 0 0 0,-1-1 0 0 0,0 1 0 0 0,1 1 0 0 0,-1 0 0 0 0,1 0 0 0 0,-1 0 1 0 0,1 1-1 0 0,0 1 0 0 0,0-1 0 0 0,-7 4 85 0 0,-20 10-40 0 0,1 2 1 0 0,1 1-1 0 0,1 2 0 0 0,0 1 1 0 0,2 1-1 0 0,1 2 0 0 0,0 1 1 0 0,-21 26 39 0 0,43-44 23 0 0,1 0 1 0 0,0 0 0 0 0,1 0-1 0 0,-1 1 1 0 0,2 0 0 0 0,-1 0-1 0 0,1 0 1 0 0,1 0 0 0 0,-1 1-1 0 0,2-1 1 0 0,-1 1 0 0 0,1 0 0 0 0,1 0-1 0 0,0 0 1 0 0,0-1 0 0 0,1 2-1 0 0,0-1 1 0 0,1-1 0 0 0,0 1-1 0 0,1 0 1 0 0,0 0 0 0 0,0 0-1 0 0,1-1 1 0 0,0 1 0 0 0,1-1 0 0 0,0 0-1 0 0,0 0 1 0 0,1 0 0 0 0,0 0-1 0 0,1-1 1 0 0,0 0 0 0 0,0 0-1 0 0,1-1 1 0 0,4 5-24 0 0,400 252 307 0 0,-391-247-363 0 0,-1 1 0 0 0,-1 2 1 0 0,-1 0-1 0 0,-1 0 0 0 0,0 1 0 0 0,-1 1 1 0 0,-2 1-1 0 0,0 0 0 0 0,-2 1 1 0 0,1 2 55 0 0,1 10-13 0 0,-2 1 1 0 0,-1 1 0 0 0,-2 0 0 0 0,-1 0 0 0 0,-2 0 0 0 0,-2 1-1 0 0,-1-1 1 0 0,-2 1 0 0 0,-2 0 0 0 0,-3 10 12 0 0,5-39 67 0 0,0 1-1 0 0,-1-1 1 0 0,0 0 0 0 0,0 1-1 0 0,-1-1 1 0 0,-1 0 0 0 0,0 0-1 0 0,0 0 1 0 0,-1 0 0 0 0,0-1-1 0 0,-1 1 1 0 0,0-1 0 0 0,0 0 0 0 0,-1-1-1 0 0,0 1 1 0 0,0-1 0 0 0,-1 0-1 0 0,-1-1 1 0 0,1 1 0 0 0,-1-1-1 0 0,0-1 1 0 0,0 0 0 0 0,-1 0-1 0 0,0 0 1 0 0,0-1 0 0 0,-1-1-1 0 0,1 0 1 0 0,-1 0 0 0 0,0 0-1 0 0,-1-1-66 0 0,-20-4 421 0 0,1-2-1 0 0,0-1 0 0 0,-1-2 1 0 0,1 0-1 0 0,1-2 0 0 0,0-1 0 0 0,0-2 1 0 0,1-1-1 0 0,0-1 0 0 0,1-1 1 0 0,0-1-1 0 0,1-2 0 0 0,1 0 1 0 0,-1-3-421 0 0,-16-7 210 0 0,-384-246 271 0 0,459 281-6339 0 0,83 55 2195 0 0,-37-24-1586 0 0,-70-34 4319 0 0,24 11-5925 0 0</inkml:trace>
  <inkml:trace contextRef="#ctx0" brushRef="#br1" timeOffset="-46285.156">18822 7129 8994 0 0,'0'0'1570'0'0,"0"0"-6"0"0,0 0-451 0 0,0 0-363 0 0,0 0-353 0 0,0 0-365 0 0,0 0-332 0 0,0 0-298 0 0,0 0-203 0 0,0 0 72 0 0,0 0 286 0 0,0 0 352 0 0,2 10 716 0 0,58 518 1470 0 0,-54-427-1350 0 0,-6-101-395 0 0,0 0 207 0 0,0 0 202 0 0,0 0 156 0 0,0 0 109 0 0,0-4 1517 0 0,-6-22-2257 0 0,-37-180 158 0 0,109 187-3469 0 0,-61 19 3020 0 0,17 0-142 0 0,-4 3 219 0 0,0 0-1 0 0,0-2 0 0 0,0 0 0 0 0,0-1 1 0 0,0-1-1 0 0,0-1 0 0 0,0 0 0 0 0,-1-2 0 0 0,1 0 1 0 0,-1 0-1 0 0,1-2 0 0 0,-2 0 0 0 0,1-1 0 0 0,-1-1 1 0 0,0 0-1 0 0,0-1 0 0 0,-1-1 0 0 0,0-1 0 0 0,-1 0 1 0 0,0 0-1 0 0,-1-2 0 0 0,7-7-69 0 0,-18 16-69 0 0,1-1 0 0 0,-1 1 1 0 0,-1 0-1 0 0,1-1 0 0 0,-1 1 0 0 0,1-1 1 0 0,-1 0-1 0 0,-1 1 0 0 0,1-1 0 0 0,-1 0 1 0 0,0 1-1 0 0,0-1 0 0 0,0 0 0 0 0,0 0 0 0 0,-1 1 1 0 0,0-1-1 0 0,0 0 0 0 0,0 1 0 0 0,-1-1 1 0 0,1 1-1 0 0,-1-1 0 0 0,0 1 0 0 0,0 0 1 0 0,-1 0-1 0 0,1 0 0 0 0,-1 0 0 0 0,0 0 1 0 0,0 1-1 0 0,0-1 0 0 0,-1 1 0 0 0,1 0 0 0 0,-3-2 70 0 0,0 13-4369 0 0,16 43 3760 0 0,-8-42 2328 0 0,-78-60-2745 0 0,68-2 3839 0 0,2 51-2853 0 0,0-1 1 0 0,0 1 0 0 0,-1 1 0 0 0,1-1 0 0 0,-1 1-1 0 0,0 0 1 0 0,1 1 0 0 0,-1 0 0 0 0,0 0 0 0 0,1 0-1 0 0,-1 1 1 0 0,0 0 0 0 0,1 0 0 0 0,-1 1 0 0 0,1-1-1 0 0,0 1 1 0 0,-1 1 0 0 0,1-1 0 0 0,0 1 0 0 0,0 0-1 0 0,1 1 1 0 0,-1 0 0 0 0,0-1 0 0 0,1 2 0 0 0,-2 1 38 0 0,-7 2 3 0 0,0 2 0 0 0,0 0 0 0 0,1 1 1 0 0,1 0-1 0 0,0 1 0 0 0,0 0 0 0 0,1 1 1 0 0,1 0-1 0 0,0 1 0 0 0,0 0 0 0 0,2 1 1 0 0,0 0-1 0 0,1 0 0 0 0,0 0 0 0 0,1 1 1 0 0,-2 7-4 0 0,7-18 40 0 0,-1-1 1 0 0,1 0 0 0 0,0 0-1 0 0,0 1 1 0 0,0-1 0 0 0,1 0 0 0 0,-1 1-1 0 0,1-1 1 0 0,0 1 0 0 0,0-1-1 0 0,1 1 1 0 0,-1-1 0 0 0,1 0-1 0 0,0 1 1 0 0,0-1 0 0 0,1 0-1 0 0,-1 0 1 0 0,1 0 0 0 0,0 0 0 0 0,0 0-1 0 0,0 0 1 0 0,1 0 0 0 0,-1 0-1 0 0,1-1 1 0 0,0 0 0 0 0,0 1-1 0 0,0-1 1 0 0,0 0 0 0 0,1 0-1 0 0,-1-1 1 0 0,1 1 0 0 0,0-1 0 0 0,0 0-1 0 0,0 0 1 0 0,0 0 0 0 0,0 0-1 0 0,1 0-40 0 0,68 23 451 0 0,-55-20-409 0 0,0 0 0 0 0,0 1 1 0 0,0 1-1 0 0,-1 1 0 0 0,0 0 0 0 0,-1 1 0 0 0,1 1 0 0 0,-2 1 0 0 0,1 0 0 0 0,-2 1 0 0 0,0 0 1 0 0,8 9-43 0 0,-18-16-4 0 0,0-1 0 0 0,0 1 0 0 0,0 0 0 0 0,0 0 0 0 0,-1 1 0 0 0,0-1 0 0 0,0 1 0 0 0,0-1 0 0 0,-1 1 0 0 0,1 0 1 0 0,-1 0-1 0 0,-1 0 0 0 0,1 0 0 0 0,-1 0 0 0 0,0 0 0 0 0,-1 1 0 0 0,0-1 0 0 0,0 0 0 0 0,0 0 0 0 0,0 1 1 0 0,-1-1-1 0 0,0 0 0 0 0,-1 0 0 0 0,1 0 0 0 0,-1 0 0 0 0,0 0 0 0 0,-2 2 4 0 0,-4 5 116 0 0,-2 0 0 0 0,1-1 1 0 0,-2 0-1 0 0,0-1 0 0 0,0 0 0 0 0,-1-1 0 0 0,0 0 0 0 0,0-1 0 0 0,-1 0 1 0 0,-1-1-1 0 0,0 0 0 0 0,0-1 0 0 0,0-1 0 0 0,-1-1 0 0 0,1 1 0 0 0,-10 0-116 0 0,-255 32 1029 0 0,233-36-827 0 0,0-1 0 0 0,-1-3 0 0 0,1-2-1 0 0,1-2 1 0 0,-1-2 0 0 0,1-1-1 0 0,0-3 1 0 0,-14-7-202 0 0,61 19-42 0 0,0 0 0 0 0,-1 0 1 0 0,1-1-1 0 0,-1 1 0 0 0,1-1 0 0 0,-1 1 0 0 0,1-1 1 0 0,-1 0-1 0 0,0 1 0 0 0,1-1 0 0 0,-1 0 0 0 0,0 0 0 0 0,1 0 1 0 0,-1 0-1 0 0,0 0 0 0 0,0 0 0 0 0,0-1 0 0 0,0 1 0 0 0,0 0 1 0 0,0 0-1 0 0,0-1 0 0 0,-1 1 0 0 0,1-1 0 0 0,0 1 0 0 0,-1 0 1 0 0,1-1-1 0 0,-1 0 0 0 0,1 1 0 0 0,-1-1 0 0 0,0 1 0 0 0,0-1 1 0 0,1 1-1 0 0,-1-1 0 0 0,0 1 0 0 0,-1-1 0 0 0,1 0 1 0 0,0 1-1 0 0,0-1 0 0 0,-1 1 0 0 0,1-1 0 0 0,-1 1 0 0 0,1-1 1 0 0,-1 1-1 0 0,0-1 0 0 0,1 1 0 0 0,-1 0 0 0 0,0-1 0 0 0,0 1 1 0 0,0 0-1 0 0,0 0 0 0 0,0-1 0 0 0,0 1 0 0 0,0 0 0 0 0,-1 0 1 0 0,1 0-1 0 0,0 0 0 0 0,-1 1 0 0 0,1-1 0 0 0,0 0 1 0 0,-1 1-1 0 0,1-1 0 0 0,-1 0 0 0 0,1 1 0 0 0,-1 0 0 0 0,1-1 1 0 0,-2 1 41 0 0,110-19-4694 0 0,-35 17-2018 0 0,-43 2-1544 0 0</inkml:trace>
  <inkml:trace contextRef="#ctx0" brushRef="#br1" timeOffset="-45551.844">19597 7319 8026 0 0,'0'0'1077'0'0,"0"0"-79"0"0,0 0-457 0 0,0 0-358 0 0,0 0-211 0 0,0 0-117 0 0,0 0 5 0 0,0 0 112 0 0,0 0 141 0 0,0 0 120 0 0,0 0 121 0 0,0 0 112 0 0,0 0 49 0 0,9 20-20 0 0,55 155 607 0 0,-53-108-870 0 0,-3 0 1 0 0,-3 1-1 0 0,-3 0 1 0 0,-3 0 0 0 0,-5 30-233 0 0,5-98 110 0 0,0 0 1 0 0,1-1 0 0 0,-1 1-1 0 0,1 0 1 0 0,-1 0 0 0 0,1 0-1 0 0,-1 0 1 0 0,0 0 0 0 0,1 0 0 0 0,-1 0-1 0 0,1 0 1 0 0,-1 1 0 0 0,1-1-1 0 0,-1 0 1 0 0,0 0 0 0 0,1 0 0 0 0,-1 1-1 0 0,1-1 1 0 0,-1 0 0 0 0,1 0-1 0 0,-1 1 1 0 0,1-1 0 0 0,-1 1-1 0 0,1-1 1 0 0,0 0 0 0 0,-1 1 0 0 0,1-1-1 0 0,-1 1 1 0 0,1-1 0 0 0,0 1-1 0 0,-1-1 1 0 0,1 1 0 0 0,0-1 0 0 0,0 1-1 0 0,0-1 1 0 0,-1 1 0 0 0,1-1-1 0 0,0 1 1 0 0,0 0 0 0 0,0-1 0 0 0,0 1-1 0 0,0-1 1 0 0,0 1 0 0 0,0 0-1 0 0,0-1 1 0 0,0 1 0 0 0,0-1-1 0 0,0 1-110 0 0,-23-60 2418 0 0,19 46-3116 0 0,-41-187 373 0 0,47 197 185 0 0,1 0 1 0 0,-1-1-1 0 0,1 1 1 0 0,0 0 0 0 0,0 0-1 0 0,0 0 1 0 0,0 1-1 0 0,1-1 1 0 0,-1 1 0 0 0,1 0-1 0 0,-1 0 1 0 0,1 0-1 0 0,0 0 1 0 0,0 1-1 0 0,0-1 1 0 0,0 1 0 0 0,0 0-1 0 0,0 0 1 0 0,0 1-1 0 0,0-1 1 0 0,0 1 0 0 0,0 0-1 0 0,1 0 1 0 0,-1 0 139 0 0,-2 0-4 0 0,32-4-90 0 0,198-45-956 0 0,-222 45 1044 0 0,0 0 0 0 0,0-1 0 0 0,0 0 0 0 0,-1 0 0 0 0,0-1 0 0 0,0 0 0 0 0,-1-1 0 0 0,1 0 0 0 0,-1-1 0 0 0,-1 1 0 0 0,1-1 0 0 0,-1-1 0 0 0,-1 1 0 0 0,0-1 0 0 0,0 0 0 0 0,0-1-1 0 0,-1 1 1 0 0,-1-1 0 0 0,0 0 0 0 0,1-4 6 0 0,-1 2 81 0 0,0 0-1 0 0,0 0 0 0 0,-2 0 0 0 0,1-1 1 0 0,-2 1-1 0 0,0-1 0 0 0,0 1 0 0 0,-1-1 1 0 0,0 1-1 0 0,-1-1 0 0 0,-1 1 0 0 0,0 0 1 0 0,-1-1-1 0 0,0 1 0 0 0,0 0 0 0 0,-2 0 1 0 0,1 1-1 0 0,-2-1 0 0 0,1 1 0 0 0,-1 0 1 0 0,-1 1-1 0 0,-1-1-80 0 0,5 12-45 0 0,0 1 1 0 0,0 0-1 0 0,0 0 1 0 0,1 0-1 0 0,-1 0 1 0 0,0 1-1 0 0,1-1 0 0 0,0 1 1 0 0,-1-1-1 0 0,1 1 1 0 0,0 0-1 0 0,1 0 0 0 0,-1 0 1 0 0,0 0-1 0 0,1 0 1 0 0,0 0-1 0 0,-1 1 1 0 0,1-1-1 0 0,1 0 0 0 0,-1 1 1 0 0,0-1-1 0 0,1 1 1 0 0,0-1-1 0 0,0 1 0 0 0,0-1 1 0 0,0 0-1 0 0,0 1 1 0 0,1 1 44 0 0,-4 65 426 0 0,3 0 0 0 0,3 0 0 0 0,4-1 0 0 0,2 1 0 0 0,13 45-426 0 0,0 12 158 0 0,-14-68-68 0 0,38 134 516 0 0,-46-193-536 0 0,0-4-278 0 0,0-9-2255 0 0,-4-1-4342 0 0,-1 7-3309 0 0</inkml:trace>
  <inkml:trace contextRef="#ctx0" brushRef="#br1" timeOffset="-43548.005">21456 6388 2264 0 0,'0'0'717'0'0,"0"0"-37"0"0,0 0 52 0 0,0 0 91 0 0,0 0 84 0 0,0 0 56 0 0,0 0 27 0 0,0 0 20 0 0,0 0 6 0 0,0 0-58 0 0,0 0-95 0 0,0 0-146 0 0,0 0-189 0 0,-5-6-162 0 0,-11-17-130 0 0,12 17-103 0 0,4 6-77 0 0,0 0-71 0 0,0 0-59 0 0,0 0-30 0 0,192 2 4553 0 0,255 9-3072 0 0,-324-10 14 0 0,-122-1-923 0 0,-1 0 86 0 0,0 0 35 0 0,0 0-45 0 0,-12-7 299 0 0,-3 0-4298 0 0,15 7 3052 0 0,-5-2-3546 0 0,0 3-4561 0 0,4 2 846 0 0</inkml:trace>
  <inkml:trace contextRef="#ctx0" brushRef="#br1" timeOffset="-42611.086">25024 5561 0 0 0,'0'0'145'0'0,"0"0"118"0"0,0 0-31 0 0,0 0-2 0 0,0 0 58 0 0,0 0 34 0 0,0 0 1 0 0,0 0-34 0 0,0 0-58 0 0,-21-13-41 0 0,-66-39-40 0 0,71 46 5150 0 0,10 10-3798 0 0,15 28-6717 0 0,-8-28 4539 0 0,-1 1-2898 0 0</inkml:trace>
  <inkml:trace contextRef="#ctx0" brushRef="#br1" timeOffset="-41864.13">24777 5312 12075 0 0,'0'0'564'0'0,"0"0"-174"0"0,0 0-339 0 0,0 0-363 0 0,0 0-220 0 0,0 0-88 0 0,0 0 52 0 0,0 0 221 0 0,0 0 231 0 0,0 0 263 0 0,0 0 234 0 0,0 0 155 0 0,0 0 114 0 0,4 29 18 0 0,18 219 1088 0 0,-30 667 1378 0 0,-12-174-2507 0 0,24-707 435 0 0,-3-58 830 0 0,-26-94-8500 0 0,-4 45-1306 0 0,17 50 998 0 0</inkml:trace>
  <inkml:trace contextRef="#ctx0" brushRef="#br1" timeOffset="-41416.272">23708 5693 10330 0 0,'0'0'1248'0'0,"0"0"214"0"0,0 0-48 0 0,0 0-315 0 0,0 0-354 0 0,0 0-322 0 0,7-33-194 0 0,24-104-11 0 0,-30 133-196 0 0,0 1 0 0 0,1-1 0 0 0,-1 0 0 0 0,1 0 1 0 0,-1 0-1 0 0,1 1 0 0 0,0-1 0 0 0,1 1 1 0 0,-1-1-1 0 0,1 1 0 0 0,-1 0 0 0 0,1 0 0 0 0,0 0 1 0 0,0 1-1 0 0,0-1 0 0 0,1 1 0 0 0,-1-1 0 0 0,0 1 1 0 0,1 0-1 0 0,0 0 0 0 0,-1 1 0 0 0,5-2-22 0 0,7-4 128 0 0,48-18 85 0 0,2 3 1 0 0,1 2 0 0 0,0 4-1 0 0,1 2 1 0 0,0 3 0 0 0,1 4 0 0 0,0 2-1 0 0,1 3 1 0 0,47 6-214 0 0,18 2-18 0 0,-1 5 0 0 0,0 6 0 0 0,-1 6 0 0 0,-1 6 0 0 0,-2 6 0 0 0,-1 5 0 0 0,-2 5 0 0 0,113 59 18 0 0,-204-87-78 0 0,-1 0-1 0 0,0 3 1 0 0,-1 1 0 0 0,-1 1-1 0 0,26 24 79 0 0,-50-39-39 0 0,0 0 0 0 0,-1 0-1 0 0,0 1 1 0 0,0 0-1 0 0,0 0 1 0 0,-1 1-1 0 0,-1-1 1 0 0,1 1-1 0 0,-2 1 1 0 0,1-1-1 0 0,-1 1 1 0 0,0 0-1 0 0,-1 0 1 0 0,-1 0-1 0 0,1 0 1 0 0,-1 0-1 0 0,-1 1 1 0 0,0-1-1 0 0,-1 1 1 0 0,0-1-1 0 0,0 1 1 0 0,-1-1-1 0 0,0 1 1 0 0,-1 1 39 0 0,-6 2 43 0 0,1-1 0 0 0,-2 1 0 0 0,0-1 0 0 0,0-1 0 0 0,-1 0 0 0 0,-1 0 1 0 0,0-1-1 0 0,0 0 0 0 0,-1-1 0 0 0,0-1 0 0 0,-1 0 0 0 0,0 0 0 0 0,-1-1 0 0 0,0-1 0 0 0,0 0 0 0 0,0-1 1 0 0,-1-1-1 0 0,0 0 0 0 0,-12 2-43 0 0,-100 28 299 0 0,-2-6 1 0 0,-1-5-1 0 0,0-6 0 0 0,-2-5 1 0 0,0-7-1 0 0,-9-5-299 0 0,-112-1 398 0 0,-188 14-581 0 0,406 10-4925 0 0,73 10-1015 0 0,-15-22 2809 0 0,-4-2-3195 0 0</inkml:trace>
  <inkml:trace contextRef="#ctx0" brushRef="#br1" timeOffset="-38339.614">23044 5426 1640 0 0,'0'0'339'0'0,"0"0"-94"0"0,0 0-48 0 0,0 0 17 0 0,0 0 57 0 0,0 0 46 0 0,0 0-2 0 0,0 0-36 0 0,0 0-55 0 0,0 0-80 0 0,0 0-49 0 0,0 0-15 0 0,0 0-7 0 0,6 0-1 0 0,32 2 181 0 0,-26 0 72 0 0,-1-1 0 0 0,0 0-1 0 0,1 0 1 0 0,-1-1-1 0 0,1-1 1 0 0,-1 0 0 0 0,0 0-1 0 0,1-1 1 0 0,-1-1-1 0 0,0 1 1 0 0,0-2 0 0 0,0 0-1 0 0,-1 0 1 0 0,1-1-1 0 0,5-4-324 0 0,-15-8 3894 0 0,-61 8-4968 0 0,25 9 1405 0 0,12-3-280 0 0,0 1-1 0 0,1 2 1 0 0,-1 0 0 0 0,0 2 0 0 0,0 0-1 0 0,1 1 1 0 0,-1 2 0 0 0,1 0 0 0 0,0 1-1 0 0,0 1 1 0 0,1 2 0 0 0,0 0-1 0 0,1 1 1 0 0,-1 1 0 0 0,-14 10-51 0 0,32-17-6 0 0,0-1 0 0 0,0 0 0 0 0,0 1 0 0 0,0 0 0 0 0,0-1 0 0 0,1 1 0 0 0,-1 0 0 0 0,1 0 0 0 0,0 1 0 0 0,1-1 0 0 0,-1 0 0 0 0,1 1 0 0 0,-1-1 0 0 0,1 1 0 0 0,1-1 0 0 0,-1 1 0 0 0,1-1 0 0 0,-1 1 0 0 0,1 0 0 0 0,1-1 0 0 0,-1 1 0 0 0,1-1 0 0 0,-1 1 0 0 0,1 0 0 0 0,1-1 1 0 0,-1 0-1 0 0,1 1 0 0 0,-1-1 0 0 0,1 0 0 0 0,1 0 0 0 0,-1 0 0 0 0,2 2 6 0 0,101 121 789 0 0,-92-115-832 0 0,127 118 122 0 0,-86-83-42 0 0,-1 2-1 0 0,-3 3 1 0 0,-2 1 0 0 0,7 15-37 0 0,-22-20-35 0 0,-1 2 0 0 0,-2 1-1 0 0,-3 2 1 0 0,-2 1 0 0 0,-2 0-1 0 0,-3 2 1 0 0,-3 0 0 0 0,-1 2-1 0 0,-3-1 1 0 0,-3 2 0 0 0,-3-1-1 0 0,-2 1 1 0 0,-2 0 0 0 0,-3 7 35 0 0,-1-61 43 0 0,1 0 0 0 0,-1 0 0 0 0,0 0 1 0 0,0 0-1 0 0,-1 0 0 0 0,1 0 0 0 0,-1 0 1 0 0,0-1-1 0 0,0 1 0 0 0,-1-1 0 0 0,0 1 1 0 0,1-1-1 0 0,-2 0 0 0 0,1 0 0 0 0,0 0 1 0 0,-1 0-1 0 0,1-1 0 0 0,-1 1 0 0 0,0-1 1 0 0,0 0-1 0 0,-1 0 0 0 0,1-1 0 0 0,0 1 0 0 0,-1-1 1 0 0,0 0-1 0 0,0 0 0 0 0,1-1 0 0 0,-1 1 1 0 0,-5 0-44 0 0,-156 16 2454 0 0,157-17-2367 0 0,-78-2 529 0 0,-1-4-1 0 0,1-4 0 0 0,0-3 1 0 0,1-4-1 0 0,0-4 1 0 0,-38-16-616 0 0,24-8 399 0 0,100 43-498 0 0,0 0 0 0 0,0 0 0 0 0,0 0 1 0 0,0 0-1 0 0,0 0 0 0 0,0-1 1 0 0,1 1-1 0 0,-1 0 0 0 0,0 0 0 0 0,1 0 1 0 0,-1 0-1 0 0,1 0 0 0 0,-1 0 0 0 0,1 0 1 0 0,0 0-1 0 0,-1 0 0 0 0,1 0 1 0 0,0 1-1 0 0,-1-1 0 0 0,1 0 0 0 0,0 0 1 0 0,0 0-1 0 0,0 1 0 0 0,0-1 0 0 0,0 1 1 0 0,0-1-1 0 0,0 1 0 0 0,0-1 1 0 0,0 1-1 0 0,0-1 0 0 0,0 1 0 0 0,0 0 1 0 0,0-1-1 0 0,0 1 0 0 0,1 0 0 0 0,-1 0 1 0 0,0 0-1 0 0,0 0 0 0 0,0 0 1 0 0,0 0-1 0 0,0 0 0 0 0,0 1 0 0 0,1-1 1 0 0,-1 0-1 0 0,0 1 0 0 0,0-1 99 0 0,4-1-311 0 0,148-17-9418 0 0,-126 15 2598 0 0</inkml:trace>
  <inkml:trace contextRef="#ctx0" brushRef="#br1" timeOffset="-37622.254">24105 5521 1656 0 0,'0'0'130'0'0,"0"0"-68"0"0,0 0-40 0 0,0 0 22 0 0,0 0 56 0 0,0 0 76 0 0,0 0 96 0 0,0 0 171 0 0,0 0 234 0 0,0 0 258 0 0,0 0 217 0 0,0 0 143 0 0,32-7-31 0 0,99-23-178 0 0,-132 30-1029 0 0,0-1-1 0 0,0 0 1 0 0,0 1 0 0 0,1-1 0 0 0,-1 0-1 0 0,0 0 1 0 0,0 1 0 0 0,1-1 0 0 0,-1 0-1 0 0,0 0 1 0 0,1 0 0 0 0,-1 0 0 0 0,1 0-1 0 0,-1 0 1 0 0,1 0 0 0 0,0 0 0 0 0,-1 0-1 0 0,1 0 1 0 0,0 0 0 0 0,0 0 0 0 0,0 0-1 0 0,0 0 1 0 0,-1 0 0 0 0,1 0 0 0 0,1 0-1 0 0,-1 0 1 0 0,0-1 0 0 0,0 1-1 0 0,0 0 1 0 0,1 0 0 0 0,-1 0 0 0 0,0 0-1 0 0,1 0 1 0 0,-1 0 0 0 0,1 0 0 0 0,-1 0-1 0 0,1 1 1 0 0,-1-1 0 0 0,1 0 0 0 0,0 0-1 0 0,0 0 1 0 0,-1 0 0 0 0,1 1 0 0 0,0-1-1 0 0,0 0 1 0 0,0 1 0 0 0,0-1 0 0 0,0 1-1 0 0,0-1 1 0 0,0 1 0 0 0,0-1-1 0 0,0 1 1 0 0,0 0 0 0 0,0-1 0 0 0,0 1-1 0 0,0 0 1 0 0,0 0 0 0 0,0 0 0 0 0,0 0-1 0 0,0 0 1 0 0,0 0 0 0 0,0 0-57 0 0,-1 0 67 0 0,-18-9 109 0 0,-1 1 1 0 0,0 1-1 0 0,0 0 1 0 0,-1 2 0 0 0,1 0-1 0 0,-1 1 1 0 0,0 1-1 0 0,0 1 1 0 0,-1 1-1 0 0,1 1 1 0 0,0 0-1 0 0,-17 4-176 0 0,-15-3 485 0 0,31-3-471 0 0,-1 2-1 0 0,1 1 1 0 0,0 0 0 0 0,0 1-1 0 0,0 2 1 0 0,0 0-1 0 0,0 1 1 0 0,1 1 0 0 0,0 1-1 0 0,0 1 1 0 0,1 0 0 0 0,0 2-1 0 0,0 0 1 0 0,1 1 0 0 0,0 1-1 0 0,1 1 1 0 0,1 0-1 0 0,0 1 1 0 0,1 1 0 0 0,0 0-1 0 0,1 1 1 0 0,-2 5-14 0 0,13-15 8 0 0,0 1 1 0 0,0-1-1 0 0,1 1 0 0 0,-1 0 0 0 0,2-1 1 0 0,-1 1-1 0 0,1 0 0 0 0,0 0 0 0 0,0 0 1 0 0,1 0-1 0 0,0 0 0 0 0,0 0 1 0 0,1 0-1 0 0,0 0 0 0 0,0 0 0 0 0,1 0 1 0 0,0 0-1 0 0,0 0 0 0 0,0 0 0 0 0,1-1 1 0 0,0 0-1 0 0,0 1 0 0 0,1-1 0 0 0,-1 0 1 0 0,2 0-1 0 0,-1-1 0 0 0,0 1 1 0 0,6 4-9 0 0,155 130 690 0 0,-7-35-371 0 0,180 141-365 0 0,-314-223 18 0 0,-1 0 0 0 0,-1 2 0 0 0,-1 0 0 0 0,-1 1 0 0 0,-1 1 1 0 0,-2 1-1 0 0,0 0 0 0 0,-2 2 0 0 0,-1 0 0 0 0,-2 0 0 0 0,6 23 28 0 0,-8-16-19 0 0,-1 1 0 0 0,-2 0 0 0 0,-2 0-1 0 0,-2 1 1 0 0,-1 0 0 0 0,-2-1 0 0 0,-2 16 19 0 0,1-45 80 0 0,-1 1 0 0 0,0-1 0 0 0,0 1 0 0 0,-1-1 0 0 0,0 0 0 0 0,0 0 0 0 0,-1 0 0 0 0,-1-1 0 0 0,1 1 0 0 0,-1-1 0 0 0,-1 0 0 0 0,1 0 0 0 0,-1-1 0 0 0,-1 1 0 0 0,1-1 0 0 0,-1-1 0 0 0,-1 1 0 0 0,1-1 0 0 0,-1-1 0 0 0,0 1 0 0 0,0-1 0 0 0,-1-1 1 0 0,1 1-1 0 0,-1-2 0 0 0,0 1 0 0 0,0-1 0 0 0,-1 0 0 0 0,1-1-80 0 0,-35 8 457 0 0,-1-1 0 0 0,0-3 0 0 0,0-1 0 0 0,-1-3 0 0 0,-19-2-457 0 0,30 1-123 0 0,28-1 53 0 0,-186-6 604 0 0,113-12-3720 0 0,79 20-8911 0 0,2-1 10935 0 0,-1-1 1305 0 0,4 4-5264 0 0</inkml:trace>
  <inkml:trace contextRef="#ctx0" brushRef="#br1" timeOffset="-34468.874">14657 5801 3817 0 0,'0'0'732'0'0,"0"0"36"0"0,0 0 76 0 0,0 0-24 0 0,0 0-75 0 0,0 0-128 0 0,0 0-193 0 0,0 0-200 0 0,0 0-81 0 0,0 0 178 0 0,0 0-73 0 0,2-5-4 0 0,9-4 289 0 0,-12 53 301 0 0,0-16-638 0 0,-9 996 1009 0 0,-42 307-18 0 0,50-1251-1056 0 0,-17 93 1630 0 0,-17-137 673 0 0,35-35-2338 0 0,1-1 36 0 0,0 0 31 0 0,0 0 39 0 0,0 0 53 0 0,0 0 41 0 0,0 0 6 0 0,0 0-20 0 0,0 0-40 0 0,0 0-40 0 0,0 0-24 0 0,10-4-244 0 0,16-7-462 0 0,-24 10 483 0 0,27-9-75 0 0,0 1 1 0 0,1 1-1 0 0,0 2 1 0 0,1 1-1 0 0,-1 2 1 0 0,1 1-1 0 0,12 1 120 0 0,36-5-58 0 0,223-21-10 0 0,640-55 163 0 0,123 39-95 0 0,922 11 805 0 0,-776 40-577 0 0,726-9 456 0 0,-1776-2-582 0 0,495 5 298 0 0,217 46-400 0 0,500 14 68 0 0,-763-66 413 0 0,-585 6-163 0 0,24-17 1049 0 0,44-37-1655 0 0,14-14 732 0 0,-96 45-395 0 0,-1 0 1 0 0,0-1-1 0 0,-2 0 1 0 0,0 0-1 0 0,-2-1 1 0 0,0 0-1 0 0,-2 0 1 0 0,0 0-1 0 0,-2-1 1 0 0,0 1-1 0 0,-2-1 1 0 0,0 1 0 0 0,-2-1-1 0 0,-1 1 1 0 0,-2-7-50 0 0,1-16-27 0 0,-3 0 1 0 0,-1 0-1 0 0,-3 1 0 0 0,-1 1 1 0 0,-3 0-1 0 0,-1 0 1 0 0,-2 2-1 0 0,-2 0 1 0 0,-3-1 26 0 0,21 43-112 0 0,0 0 0 0 0,0 0 1 0 0,1 0-1 0 0,-1 1 0 0 0,0-1 1 0 0,0 0-1 0 0,1 1 0 0 0,-1-1 1 0 0,0 1-1 0 0,1-1 0 0 0,-1 1 0 0 0,1 0 1 0 0,-1 0-1 0 0,1 0 0 0 0,-1 0 1 0 0,1 0-1 0 0,0 0 0 0 0,-1 0 0 0 0,1 0 1 0 0,0 1-1 0 0,0-1 0 0 0,0 0 1 0 0,0 1-1 0 0,0-1 0 0 0,0 1 1 0 0,0-1-1 0 0,0 1 0 0 0,1 0 0 0 0,-1-1 1 0 0,1 1-1 0 0,-1-1 0 0 0,1 1 1 0 0,-1 0-1 0 0,1 0 0 0 0,0-1 1 0 0,0 1-1 0 0,0 0 0 0 0,0 0 0 0 0,0-1 1 0 0,0 1-1 0 0,1 0 0 0 0,0 1 112 0 0,-2-2-93 0 0,-14 86-4159 0 0,11-30-2242 0 0,4-30-2159 0 0</inkml:trace>
  <inkml:trace contextRef="#ctx0" brushRef="#br1" timeOffset="-33123.745">18887 8711 3249 0 0,'0'0'1292'0'0,"0"0"-72"0"0,0 0-104 0 0,0 0-10 0 0,0 0-6 0 0,0 0-5 0 0,0 0-57 0 0,0 0-141 0 0,0 0-181 0 0,0 0-290 0 0,0 0-301 0 0,0 0-230 0 0,0 0-153 0 0,-1-5-79 0 0,1-10-45 0 0,12 42 615 0 0,15 51 351 0 0,-3 28-401 0 0,-5 2 0 0 0,-4 0 0 0 0,-5 1 0 0 0,-5 0 0 0 0,-4 0 1 0 0,-8 32-184 0 0,6-72 70 0 0,-10 109-328 0 0,6-110 1536 0 0,4-30 3824 0 0,-5-56-5206 0 0,-1 0 1 0 0,-1 0 0 0 0,-1 0 0 0 0,0 1 0 0 0,-1 0-1 0 0,-1 1 1 0 0,0 0 0 0 0,-1 1 0 0 0,-1 0-1 0 0,-1 1 1 0 0,0 0 0 0 0,0 1 0 0 0,-1 1 0 0 0,-1 0-1 0 0,-9-4 104 0 0,-79-43-1915 0 0,103 59 1287 0 0,1 13 689 0 0,1 1 0 0 0,1-1 0 0 0,-1 0 0 0 0,2 0 0 0 0,0 0 0 0 0,1 0 0 0 0,0 0 0 0 0,1 0 0 0 0,0-1 0 0 0,1 0 0 0 0,0 0 0 0 0,1-1 0 0 0,0 0 0 0 0,9 10-61 0 0,5 18 223 0 0,2 0 1 0 0,2-2 0 0 0,2-1-1 0 0,1-1 1 0 0,1-1 0 0 0,2-2-1 0 0,1 0 1 0 0,2-3 0 0 0,0-1 0 0 0,2-1-1 0 0,25 13-223 0 0,-57-39 123 0 0,-1 0 0 0 0,0-1 0 0 0,1 1-1 0 0,-1 0 1 0 0,1-1 0 0 0,-1 0 0 0 0,0 0-1 0 0,1 0 1 0 0,-1-1 0 0 0,1 1 0 0 0,-1-1 0 0 0,0 1-1 0 0,1-1 1 0 0,-1 0 0 0 0,0 0 0 0 0,0-1 0 0 0,0 1-1 0 0,0-1 1 0 0,0 1 0 0 0,0-1 0 0 0,0 0-1 0 0,0 0 1 0 0,-1 0 0 0 0,1-1 0 0 0,-1 1 0 0 0,0-1-1 0 0,1 1 1 0 0,-1-1 0 0 0,0 0 0 0 0,-1 0 0 0 0,1 0-1 0 0,0 0 1 0 0,-1 0 0 0 0,0 0 0 0 0,1 0-1 0 0,-1 0 1 0 0,-1-1 0 0 0,1 1 0 0 0,0 0 0 0 0,-1-1-1 0 0,1 1 1 0 0,-1-1 0 0 0,0 0-123 0 0,77-342 1281 0 0,-56 218-1599 0 0,-21 127 239 0 0,0 0-1 0 0,0 0 1 0 0,1 1-1 0 0,-1-1 1 0 0,0 0 0 0 0,0 1-1 0 0,0-1 1 0 0,0 1 0 0 0,1-1-1 0 0,-1 0 1 0 0,0 1 0 0 0,1-1-1 0 0,-1 1 1 0 0,0-1 0 0 0,1 0-1 0 0,-1 1 1 0 0,1-1-1 0 0,-1 1 1 0 0,1-1 0 0 0,-1 1-1 0 0,1 0 1 0 0,-1-1 0 0 0,1 1-1 0 0,0 0 1 0 0,-1-1 0 0 0,1 1-1 0 0,-1 0 1 0 0,1-1 0 0 0,0 1-1 0 0,-1 0 1 0 0,1 0-1 0 0,0 0 1 0 0,-1 0 0 0 0,1 0-1 0 0,0 0 1 0 0,-1 0 0 0 0,1 0-1 0 0,0 0 1 0 0,-1 0 0 0 0,1 0-1 0 0,0 0 1 0 0,-1 0 0 0 0,1 1-1 0 0,0-1 1 0 0,-1 0-1 0 0,1 0 1 0 0,0 1 0 0 0,-1-1-1 0 0,1 0 1 0 0,-1 1 0 0 0,1-1-1 0 0,-1 1 1 0 0,1-1 0 0 0,-1 1-1 0 0,1-1 1 0 0,-1 1 0 0 0,1-1-1 0 0,-1 1 1 0 0,0-1-1 0 0,1 1 1 0 0,-1-1 0 0 0,0 1-1 0 0,1 0 1 0 0,-1 0 79 0 0,30 37-4035 0 0,-3 17-3789 0 0,-18-33-1109 0 0</inkml:trace>
  <inkml:trace contextRef="#ctx0" brushRef="#br1" timeOffset="-32080.883">15763 10421 4873 0 0,'0'0'1396'0'0,"0"0"225"0"0,0 0-36 0 0,0 0-178 0 0,0 0-230 0 0,0 0-237 0 0,0 0-200 0 0,0 0-123 0 0,0 0-138 0 0,0 0-185 0 0,0 0-224 0 0,0 0-280 0 0,-3-20-232 0 0,-15-50-661 0 0,71 740 2690 0 0,-19-392-1231 0 0,-34-278-247 0 0,-1-1-1 0 0,1 0 0 0 0,-1 1 1 0 0,1-1-1 0 0,-1 1 1 0 0,1-1-1 0 0,-1 1 0 0 0,1 0 1 0 0,-1-1-1 0 0,0 1 0 0 0,1 0 1 0 0,-1-1-1 0 0,0 1 1 0 0,0 0-1 0 0,1 0 0 0 0,-1-1 1 0 0,0 1-1 0 0,1 0 1 0 0,-1 0-1 0 0,0 0 0 0 0,0 0 1 0 0,1 0-1 0 0,-1 0 0 0 0,0 0 1 0 0,0 0-1 0 0,1 1 1 0 0,-1-1-1 0 0,0 0 0 0 0,1 0 1 0 0,-1 1-1 0 0,0-1 0 0 0,0 0 1 0 0,1 1-1 0 0,-1-1 1 0 0,1 0-1 0 0,-1 1 0 0 0,0-1 1 0 0,1 1-1 0 0,-1-1 0 0 0,1 1 1 0 0,-1-1-1 0 0,1 1 1 0 0,-1 0-1 0 0,1-1 0 0 0,0 1 1 0 0,-1 0-1 0 0,1-1 1 0 0,0 1-1 0 0,0 0 0 0 0,-1-1 1 0 0,1 1-1 0 0,0 0 0 0 0,0-1 1 0 0,0 1-1 0 0,0 0 1 0 0,0 0-1 0 0,0 0-108 0 0,-17-11-911 0 0,-21-7 779 0 0,0 1 0 0 0,0 2 1 0 0,-1 2-1 0 0,-1 2 0 0 0,0 1 1 0 0,-1 2-1 0 0,0 2 0 0 0,0 1 1 0 0,0 3-1 0 0,0 1 0 0 0,-13 3 132 0 0,49-3-33 0 0,0 0 0 0 0,0 1 0 0 0,0 0 0 0 0,1 0 0 0 0,-1 0 0 0 0,0 0-1 0 0,1 1 1 0 0,-1 0 0 0 0,1 0 0 0 0,0 0 0 0 0,-1 1 0 0 0,1-1 0 0 0,0 1-1 0 0,0 0 1 0 0,1 0 0 0 0,-1 0 0 0 0,0 1 0 0 0,1-1 0 0 0,0 1 0 0 0,0 0-1 0 0,0 0 1 0 0,1 0 0 0 0,-1 0 0 0 0,1 0 0 0 0,0 1 0 0 0,0-1 0 0 0,0 1-1 0 0,1-1 1 0 0,-1 1 0 0 0,1 0 0 0 0,0 0 0 0 0,1-1 0 0 0,-1 1 0 0 0,1 0-1 0 0,0 0 1 0 0,0 0 0 0 0,1 0 0 0 0,-1 0 0 0 0,1-1 0 0 0,0 1 0 0 0,0 0-1 0 0,1-1 1 0 0,-1 1 0 0 0,1 0 0 0 0,0-1 0 0 0,1 0 0 0 0,-1 1 0 0 0,1-1-1 0 0,-1 0 1 0 0,1 0 0 0 0,0-1 0 0 0,1 1 0 0 0,-1-1 0 0 0,2 2 33 0 0,15 11 90 0 0,0 0 0 0 0,1-2 1 0 0,0-1-1 0 0,1 0 0 0 0,0-2 1 0 0,1 0-1 0 0,1-2 0 0 0,0 0 1 0 0,0-2-1 0 0,0 0 0 0 0,1-2 1 0 0,0-1-1 0 0,0-1 0 0 0,0-1 1 0 0,23-1-91 0 0,32 4 114 0 0,1-4 0 0 0,-1-3 1 0 0,0-4-1 0 0,-1-3 0 0 0,0-4 0 0 0,0-3 1 0 0,-1-4-1 0 0,-1-3 0 0 0,-2-3 1 0 0,30-17-115 0 0,-85 36 99 0 0,0 0 0 0 0,-1-2 0 0 0,0 0 0 0 0,-1-1 0 0 0,0-1 0 0 0,0-1 0 0 0,-1 0 0 0 0,-1-2 0 0 0,0 0 0 0 0,-1 0-1 0 0,0-1 1 0 0,-1-1 0 0 0,-1-1 0 0 0,-1 0 0 0 0,0 0 0 0 0,-1-1 0 0 0,-1-1 0 0 0,-1 0 0 0 0,0 0 0 0 0,-2 0 0 0 0,0-1 0 0 0,2-13-99 0 0,-8 29-52 0 0,-1-1 1 0 0,0 1-1 0 0,0 0 0 0 0,0 0 0 0 0,-1 0 0 0 0,1-1 0 0 0,-1 1 0 0 0,0 0 0 0 0,0 0 0 0 0,-1 0 0 0 0,1 0 0 0 0,-1 0 0 0 0,0 0 0 0 0,0 1 0 0 0,0-1 0 0 0,0 0 0 0 0,-1 1 1 0 0,1 0-1 0 0,-1 0 0 0 0,0-1 0 0 0,0 2 0 0 0,0-1 0 0 0,-1 0 0 0 0,1 1 0 0 0,-1-1 0 0 0,1 1 0 0 0,-1 0 0 0 0,0 0 0 0 0,0 0 0 0 0,0 1 0 0 0,0-1 0 0 0,0 1 0 0 0,0 0 1 0 0,0 0-1 0 0,0 1 0 0 0,0-1 0 0 0,-1 1 0 0 0,1 0 0 0 0,0 0 0 0 0,0 0 0 0 0,0 1 0 0 0,-1-1 0 0 0,1 1 0 0 0,0 0 0 0 0,0 0 0 0 0,0 1 0 0 0,0-1 0 0 0,0 1 0 0 0,0 0 0 0 0,1 0 1 0 0,-1 0-1 0 0,0 0 0 0 0,1 1 0 0 0,0-1 0 0 0,-2 3 52 0 0,-3 0-2 0 0,1 1 0 0 0,-1 0 0 0 0,2 0-1 0 0,-1 1 1 0 0,1 0 0 0 0,0 0 0 0 0,0 0 0 0 0,1 1 0 0 0,-1 0 0 0 0,2 0 0 0 0,-1 0 0 0 0,2 1 0 0 0,-1-1-1 0 0,1 1 1 0 0,0 0 0 0 0,0 0 0 0 0,1 0 0 0 0,1 0 0 0 0,0 1 0 0 0,0-1 0 0 0,0 0 0 0 0,1 1 0 0 0,1-1 0 0 0,0 0-1 0 0,0 1 1 0 0,0-1 0 0 0,1 0 0 0 0,1 0 0 0 0,0 0 0 0 0,0 0 0 0 0,0-1 0 0 0,1 1 0 0 0,1-1 0 0 0,-1 0 0 0 0,1 0-1 0 0,1 0 1 0 0,-1-1 0 0 0,1 0 0 0 0,1 0 0 0 0,-1 0 0 0 0,1-1 0 0 0,0 0 0 0 0,1 0 0 0 0,0 0 2 0 0,13 8-110 0 0,0 0-1 0 0,1-2 1 0 0,1 0 0 0 0,0-1 0 0 0,1-2 0 0 0,-1 0 0 0 0,2-2-1 0 0,-1 0 1 0 0,1-2 0 0 0,0 0 0 0 0,11-1 110 0 0,171-3-9864 0 0,-175-6 5502 0 0,-9 1 657 0 0</inkml:trace>
  <inkml:trace contextRef="#ctx0" brushRef="#br1" timeOffset="-31499.073">17424 10019 14195 0 0,'0'0'255'0'0,"0"0"-70"0"0,0 0-346 0 0,0 0-474 0 0,0 0-301 0 0,0 0-26 0 0,0 0 246 0 0,0 0 409 0 0,0 0 295 0 0,0 0 92 0 0,0 0 48 0 0,0 0 54 0 0,0 0 71 0 0,6 14 61 0 0,56 221 1138 0 0,52 917 19 0 0,-109-1125-1489 0 0,0-6 176 0 0,-2-1 0 0 0,0 1 0 0 0,-1 0 0 0 0,-1 0 0 0 0,0 0 0 0 0,-2 0 0 0 0,-1 0 0 0 0,0-1 0 0 0,-2 1 0 0 0,0 0 0 0 0,-2 2-158 0 0,3-18 88 0 0,0-1 0 0 0,-1 1 0 0 0,1-1 0 0 0,-1 0 0 0 0,0 0 0 0 0,0 0 0 0 0,0 0 0 0 0,0-1 0 0 0,-1 1 0 0 0,0-1 0 0 0,1-1 0 0 0,-1 1 0 0 0,0 0 0 0 0,-1-1 0 0 0,1 0 0 0 0,0-1 0 0 0,0 1 0 0 0,-1-1 0 0 0,1 0 0 0 0,-1 0 0 0 0,1 0 0 0 0,-1-1 0 0 0,0 0 0 0 0,0 0-88 0 0,-89 31-307 0 0,53 81-895 0 0,29-115 5589 0 0,-19-29-4277 0 0,24 23 193 0 0,-8-8-437 0 0,0 1 0 0 0,-2 1 1 0 0,1 0-1 0 0,-2 1 1 0 0,0 1-1 0 0,-1 1 0 0 0,0 1 1 0 0,0 1-1 0 0,-1 0 0 0 0,-1 2 134 0 0,17 5-375 0 0,-1 1-1118 0 0,2 1-10104 0 0,7 1 4786 0 0</inkml:trace>
  <inkml:trace contextRef="#ctx0" brushRef="#br1" timeOffset="-31120.25">17258 11202 11538 0 0,'0'0'1570'0'0,"0"0"-56"0"0,0 0-457 0 0,0 0-527 0 0,0 0-408 0 0,0 0-268 0 0,0 0-66 0 0,0 0 122 0 0,0 0 172 0 0,0 0 98 0 0,0 0 4 0 0,33-6-17 0 0,105-17-27 0 0,81 16 228 0 0,345-43 360 0 0,-495 44-1798 0 0,-76-9-10562 0 0,4 12 6602 0 0</inkml:trace>
  <inkml:trace contextRef="#ctx0" brushRef="#br1" timeOffset="-30535.053">18279 10010 8506 0 0,'0'0'1239'0'0,"0"0"70"0"0,0 0-223 0 0,0 0-298 0 0,0 0-354 0 0,0 0-436 0 0,0 0-449 0 0,0 0-243 0 0,0 0 88 0 0,0 0 315 0 0,0 0 418 0 0,0 0 316 0 0,0 0 76 0 0,-2 13-25 0 0,8 145 568 0 0,25 11-666 0 0,-8 2 0 0 0,-6 1 0 0 0,-8 11-396 0 0,-9-63 71 0 0,-2-64 5 0 0,3 1-1 0 0,2 0 1 0 0,3-1 0 0 0,9 40-76 0 0,-15-92 68 0 0,1-1 1 0 0,0 1-1 0 0,-1 0 1 0 0,1-1 0 0 0,0 1-1 0 0,1-1 1 0 0,-1 0-1 0 0,1 1 1 0 0,-1-1 0 0 0,1 0-1 0 0,0 0 1 0 0,0 0-1 0 0,1 0 1 0 0,-1 0 0 0 0,1 0-1 0 0,-1-1 1 0 0,1 1 0 0 0,0-1-1 0 0,0 0 1 0 0,0 0-1 0 0,0 0 1 0 0,0 0 0 0 0,0 0-1 0 0,1-1 1 0 0,-1 1-1 0 0,0-1 1 0 0,1 0 0 0 0,0 0-1 0 0,-1 0 1 0 0,1-1-1 0 0,-1 1 1 0 0,1-1 0 0 0,0 0-1 0 0,-1 0 1 0 0,1 0-1 0 0,0-1 1 0 0,-1 1 0 0 0,1-1-1 0 0,-1 0 1 0 0,1 0-1 0 0,-1 0 1 0 0,1 0 0 0 0,2-2-69 0 0,19-7-12 0 0,0-1 1 0 0,0-1-1 0 0,-1-1 1 0 0,-1-1-1 0 0,0-1 1 0 0,-1-1-1 0 0,-1-1 1 0 0,-1-1-1 0 0,0-1 1 0 0,-1-1-1 0 0,-1-1 1 0 0,-1 0-1 0 0,-1-1 1 0 0,-1-1-1 0 0,-1 0 1 0 0,-1-1-1 0 0,-1 0 1 0 0,-1-1-1 0 0,-1-1 1 0 0,-1 0-1 0 0,3-18 12 0 0,-9 3 317 0 0,-3 41-345 0 0,0-1 0 0 0,0 1 1 0 0,-1-1-1 0 0,1 1 0 0 0,0-1 0 0 0,0 1 0 0 0,0-1 0 0 0,-1 1 0 0 0,1-1 1 0 0,0 1-1 0 0,-1-1 0 0 0,1 1 0 0 0,0 0 0 0 0,-1-1 0 0 0,1 1 0 0 0,0 0 0 0 0,-1-1 1 0 0,1 1-1 0 0,-1 0 0 0 0,1-1 0 0 0,-1 1 0 0 0,1 0 0 0 0,-1 0 0 0 0,1 0 1 0 0,-1-1-1 0 0,1 1 0 0 0,-1 0 0 0 0,1 0 0 0 0,-1 0 0 0 0,1 0 0 0 0,-1 0 0 0 0,1 0 1 0 0,-1 0-1 0 0,1 0 0 0 0,-1 0 0 0 0,1 0 0 0 0,-1 0 0 0 0,1 0 0 0 0,-1 1 1 0 0,1-1-1 0 0,-1 0 0 0 0,1 0 0 0 0,-1 0 0 0 0,1 1 0 0 0,-1-1 0 0 0,1 0 0 0 0,0 1 1 0 0,-1-1-1 0 0,1 0 0 0 0,-1 1 0 0 0,1-1 0 0 0,0 0 0 0 0,-1 1 0 0 0,1-1 1 0 0,0 1-1 0 0,0-1 0 0 0,-1 1 0 0 0,1-1 0 0 0,0 0 0 0 0,0 1 0 0 0,0-1 0 0 0,-1 1 1 0 0,1 0-1 0 0,0-1 0 0 0,0 1 0 0 0,0-1 0 0 0,0 1 0 0 0,0-1 0 0 0,0 1 1 0 0,0 0 27 0 0,-6 6 45 0 0,1 1 1 0 0,-1 1 0 0 0,2-1 0 0 0,-1 1-1 0 0,1 0 1 0 0,0 0 0 0 0,1 0 0 0 0,0 1 0 0 0,1-1-1 0 0,0 1 1 0 0,0 0 0 0 0,1-1 0 0 0,0 1 0 0 0,0 0-1 0 0,2 0 1 0 0,-1 0 0 0 0,1-1 0 0 0,0 1 0 0 0,1 0-1 0 0,0-1 1 0 0,1 1 0 0 0,0-1 0 0 0,0 0-1 0 0,1 0 1 0 0,0 0 0 0 0,1 0 0 0 0,0 0 0 0 0,0-1-1 0 0,1 0 1 0 0,0 0 0 0 0,0-1 0 0 0,1 0 0 0 0,0 0-1 0 0,0 0 1 0 0,1-1 0 0 0,0 0 0 0 0,0 0-1 0 0,0-1 1 0 0,5 2-46 0 0,197 77-126 0 0,-137-68-2967 0 0,-1-4-3834 0 0,-51-10-1312 0 0</inkml:trace>
  <inkml:trace contextRef="#ctx0" brushRef="#br1" timeOffset="-30151.689">19547 10874 4993 0 0,'0'0'1312'0'0,"0"0"39"0"0,0 0-76 0 0,0 0 4 0 0,0 0-52 0 0,0 0-149 0 0,0 0-162 0 0,0 0-209 0 0,0 0-242 0 0,0 0-219 0 0,0 0-122 0 0,0 0-42 0 0,5-2 18 0 0,4 2-69 0 0,0 0-1 0 0,0 0 0 0 0,0 1 0 0 0,-1 0 1 0 0,1 0-1 0 0,0 1 0 0 0,0 0 0 0 0,-1 1 1 0 0,1-1-1 0 0,-1 2 0 0 0,0-1 0 0 0,0 1 1 0 0,0 1-1 0 0,0 0 0 0 0,-1 0 1 0 0,3 2-31 0 0,24 11 42 0 0,34 16 39 0 0,-20-13-80 0 0,0 3-1 0 0,-2 1 1 0 0,-1 3-1 0 0,-1 1 1 0 0,-1 3-1 0 0,20 19 0 0 0,-62-50 9 0 0,0-1 0 0 0,0 1 1 0 0,0-1-1 0 0,0 1 0 0 0,-1 0 0 0 0,1-1 0 0 0,0 1 1 0 0,0 0-1 0 0,0 0 0 0 0,0-1 0 0 0,-1 1 0 0 0,1 0 1 0 0,0 0-1 0 0,-1 0 0 0 0,1 0 0 0 0,0 0 0 0 0,-1 0 1 0 0,0 0-1 0 0,1 0 0 0 0,-1 0 0 0 0,1 0 1 0 0,-1 1-1 0 0,0-1 0 0 0,0 0 0 0 0,0 0 0 0 0,0 0 1 0 0,0 0-1 0 0,0 0 0 0 0,0 0 0 0 0,0 1 0 0 0,0-1 1 0 0,0 0-1 0 0,-1 0 0 0 0,1 0 0 0 0,0 0 0 0 0,-1 0 1 0 0,1 0-1 0 0,-1 0 0 0 0,1 0 0 0 0,-1 0 0 0 0,0 0 1 0 0,1 0-1 0 0,-1 0 0 0 0,0 0 0 0 0,0-1 0 0 0,1 1 1 0 0,-1 0-1 0 0,0 0 0 0 0,0-1 0 0 0,0 1 0 0 0,0 0 1 0 0,0-1-1 0 0,0 1 0 0 0,0-1 0 0 0,0 0 0 0 0,0 1 1 0 0,0-1-1 0 0,0 0 0 0 0,-1 1 0 0 0,1-1-9 0 0,-82 11 1294 0 0,68-10-1405 0 0,-74 4 110 0 0,-67 7-643 0 0,56 11-6241 0 0,87-16 932 0 0,9-6 1935 0 0</inkml:trace>
  <inkml:trace contextRef="#ctx0" brushRef="#br1" timeOffset="-29764.526">20421 10760 11939 0 0,'0'0'-20'0'0,"0"0"-68"0"0,0 0-99 0 0,0 0-35 0 0,0 0 50 0 0,0 0 44 0 0,0 0 26 0 0,0 0 99 0 0,0 0 162 0 0,0 0 133 0 0,0 0 83 0 0,0 0-41 0 0,0 0-107 0 0,-17-2-18 0 0,-51-7 31 0 0,137 58 1230 0 0,143 22-633 0 0,-155-56-854 0 0,-1 3 1 0 0,-1 2 0 0 0,-1 3-1 0 0,-1 2 1 0 0,41 26 16 0 0,-89-49-5 0 0,0 0 0 0 0,-1 0-1 0 0,0 0 1 0 0,1 1 0 0 0,-1 0 0 0 0,0 0 0 0 0,0 0 0 0 0,0 0-1 0 0,-1 0 1 0 0,1 1 0 0 0,-1 0 0 0 0,0 0 0 0 0,0 0-1 0 0,0 0 1 0 0,-1 0 0 0 0,1 0 0 0 0,-1 1 0 0 0,0-1 0 0 0,0 1-1 0 0,0 0 1 0 0,-1-1 0 0 0,0 1 0 0 0,0 0 0 0 0,0 0 0 0 0,0 0-1 0 0,-1 0 1 0 0,0 0 0 0 0,0 0 0 0 0,0 0 0 0 0,-1 0 0 0 0,0 0-1 0 0,0 0 1 0 0,0-1 0 0 0,0 1 0 0 0,-1 0 0 0 0,1 0 0 0 0,-1-1-1 0 0,-1 1 1 0 0,1-1 0 0 0,-1 0 0 0 0,0 1 5 0 0,-18 9 124 0 0,0-2-1 0 0,-1 0 1 0 0,0-1 0 0 0,-1-2 0 0 0,0 0 0 0 0,-1-1 0 0 0,1-2-1 0 0,-2 0 1 0 0,1-2 0 0 0,0 0 0 0 0,-1-2 0 0 0,0-1 0 0 0,1 0-1 0 0,-1-2 1 0 0,0-1 0 0 0,-3-2-124 0 0,-25 4-243 0 0,-70 0-4937 0 0,108-9-1759 0 0,15 6 2454 0 0</inkml:trace>
  <inkml:trace contextRef="#ctx0" brushRef="#br1" timeOffset="-29518.898">21532 10827 12819 0 0,'0'0'1335'0'0,"0"0"-348"0"0,0 0-393 0 0,0 0-536 0 0,0 0-493 0 0,0 0-313 0 0,0 0 52 0 0,0 0 314 0 0,0 0 456 0 0,0 0 387 0 0,0 0 99 0 0,0 0-41 0 0,0 0-92 0 0,-6 23-85 0 0,-19 74-60 0 0,22-88-241 0 0,1 1 1 0 0,0 1-1 0 0,0-1 1 0 0,1 0-1 0 0,0 0 1 0 0,1 1-1 0 0,0-1 1 0 0,1 0 0 0 0,0 1-1 0 0,0-1 1 0 0,1 0-1 0 0,1 0 1 0 0,0 0-1 0 0,0 0 1 0 0,1-1-1 0 0,0 1 1 0 0,0-1-1 0 0,1 0 1 0 0,1 0-1 0 0,-1 0 1 0 0,1-1-1 0 0,1 0 1 0 0,0 0-1 0 0,0-1 1 0 0,0 0 0 0 0,1 0-1 0 0,5 4-41 0 0,102 23-3366 0 0,-53-34-3846 0 0,-41 0 472 0 0</inkml:trace>
  <inkml:trace contextRef="#ctx0" brushRef="#br1" timeOffset="-29328.82">21652 10216 20164 0 0,'0'0'1123'0'0,"0"0"-33"0"0,0 0-230 0 0,0 0-316 0 0,0 0-279 0 0,0 0-206 0 0,0 0-211 0 0,0 0-219 0 0,0 0-219 0 0,0 0-176 0 0,0 0-75 0 0,0 0 128 0 0,-10-20 195 0 0,-25-55 115 0 0,109 132-4953 0 0,-15-9-2007 0 0,-39-32 331 0 0</inkml:trace>
  <inkml:trace contextRef="#ctx0" brushRef="#br1" timeOffset="-28966.473">22419 11128 16900 0 0,'0'0'185'0'0,"0"0"-178"0"0,0 0-77 0 0,0 0 212 0 0,0 0 43 0 0,0 0-56 0 0,0 0 2 0 0,0 0 30 0 0,0 0 50 0 0,0 0 91 0 0,0 0 86 0 0,0 0 60 0 0,18 10 5 0 0,57 29-74 0 0,0-37 320 0 0,-64-6-605 0 0,-2 2-112 0 0,-1 0-1 0 0,0 0 0 0 0,1-1 1 0 0,-1 0-1 0 0,0 0 0 0 0,-1-1 1 0 0,1 0-1 0 0,-1 0 0 0 0,1-1 1 0 0,-1 0-1 0 0,-1 0 0 0 0,1-1 1 0 0,-1 0-1 0 0,0 0 0 0 0,0 0 1 0 0,-1-1-1 0 0,1 0 0 0 0,-1 0 1 0 0,-1 0-1 0 0,0-1 0 0 0,0 1 1 0 0,0-1-1 0 0,-1 0 0 0 0,0 0 1 0 0,-1 0-1 0 0,1-1 0 0 0,-2 1 1 0 0,1-1-1 0 0,-1 1 0 0 0,0-1 1 0 0,-1 1-1 0 0,0-1 0 0 0,-1 0 1 0 0,1 1-1 0 0,-2-1 0 0 0,1 1 1 0 0,-1-1-1 0 0,0 1 0 0 0,-1 0 1 0 0,0 0-1 0 0,-3-5 19 0 0,-2 3-73 0 0,0 0 0 0 0,-1 1 0 0 0,0 0 0 0 0,-1 0-1 0 0,0 1 1 0 0,0 1 0 0 0,-1 0 0 0 0,0 0 0 0 0,0 1 0 0 0,0 0 0 0 0,-1 1 0 0 0,0 0 0 0 0,0 1-1 0 0,0 0 1 0 0,-1 1 0 0 0,0 1 0 0 0,1 0 0 0 0,-1 0 0 0 0,0 1 0 0 0,-2 1 73 0 0,-13-1 1 0 0,0 1 0 0 0,0 2 0 0 0,1 1 0 0 0,-1 1 0 0 0,1 1 0 0 0,0 1 0 0 0,0 1 0 0 0,-22 10-1 0 0,35-10-18 0 0,1 0-1 0 0,-1 0 0 0 0,2 1 0 0 0,-1 1 1 0 0,1 0-1 0 0,0 1 0 0 0,1 0 0 0 0,0 1 1 0 0,1 0-1 0 0,0 0 0 0 0,1 1 0 0 0,0 1 1 0 0,-6 11 18 0 0,11-18-115 0 0,1 0 0 0 0,0 0 1 0 0,0 0-1 0 0,0 0 1 0 0,1 1-1 0 0,0-1 0 0 0,0 1 1 0 0,1 0-1 0 0,0-1 0 0 0,0 1 1 0 0,1 0-1 0 0,-1 0 1 0 0,1-1-1 0 0,1 1 0 0 0,-1 0 1 0 0,1 0-1 0 0,1-1 1 0 0,-1 1-1 0 0,1-1 0 0 0,0 1 1 0 0,0-1-1 0 0,1 1 0 0 0,0-1 1 0 0,0 0-1 0 0,1 0 1 0 0,-1-1-1 0 0,1 1 0 0 0,1-1 1 0 0,-1 0-1 0 0,1 0 0 0 0,2 2 115 0 0,97 54-9483 0 0,-76-51 4238 0 0</inkml:trace>
  <inkml:trace contextRef="#ctx0" brushRef="#br1" timeOffset="-28297.055">23122 10754 12115 0 0,'0'0'806'0'0,"0"0"-52"0"0,0 0-262 0 0,0 0-364 0 0,0 0-284 0 0,0 0-201 0 0,0 0 29 0 0,0 0 297 0 0,0 0 343 0 0,0 0 253 0 0,0 0 93 0 0,0 0-83 0 0,0 0-98 0 0,-5 18-91 0 0,4-14-372 0 0,-3 12 84 0 0,0 1 1 0 0,0 0 0 0 0,2 0 0 0 0,0 1-1 0 0,1-1 1 0 0,1 0 0 0 0,0 1 0 0 0,1-1-1 0 0,2 2-98 0 0,-3-11 47 0 0,0 1 0 0 0,2-1-1 0 0,-1 0 1 0 0,1 0-1 0 0,0 1 1 0 0,0-1-1 0 0,1-1 1 0 0,0 1 0 0 0,1 0-1 0 0,0-1 1 0 0,0 1-1 0 0,0-1 1 0 0,1-1 0 0 0,0 1-1 0 0,0 0 1 0 0,1-1-1 0 0,0 0 1 0 0,0-1-1 0 0,0 1 1 0 0,1-1 0 0 0,0 0-1 0 0,0-1 1 0 0,0 1-1 0 0,0-2 1 0 0,1 1 0 0 0,0-1-1 0 0,-1 0 1 0 0,6 1-47 0 0,7-1-123 0 0,-1-1 1 0 0,1-1 0 0 0,-1 0 0 0 0,1-2-1 0 0,-1 0 1 0 0,1-2 0 0 0,-1 0 0 0 0,0-1-1 0 0,0 0 1 0 0,0-2 0 0 0,-1 0 0 0 0,0-2-1 0 0,16-8 123 0 0,-24 11 89 0 0,0 0-1 0 0,0-1 1 0 0,-1 0-1 0 0,1 0 1 0 0,-2-1-1 0 0,1-1 1 0 0,-1 0-1 0 0,0 0 0 0 0,-1 0 1 0 0,1-1-1 0 0,-2 0 1 0 0,1 0-1 0 0,-2-1 1 0 0,1 1-1 0 0,-1-1 1 0 0,0-1-1 0 0,-1 1 0 0 0,-1-1 1 0 0,1 0-1 0 0,-2 1 1 0 0,1-1-1 0 0,-1-1 1 0 0,-1 1-1 0 0,0-7-88 0 0,-1 17 43 0 0,-12 14-1586 0 0,8-7 1583 0 0,0 1-1 0 0,1 1 1 0 0,0-1 0 0 0,0 0 0 0 0,1 1-1 0 0,0-1 1 0 0,0 1 0 0 0,0 0 0 0 0,1-1 0 0 0,0 1-1 0 0,1 0 1 0 0,0 0 0 0 0,0 0 0 0 0,1 0-1 0 0,0-1 1 0 0,0 1 0 0 0,0 0 0 0 0,1 0 0 0 0,1-1-1 0 0,-1 1 1 0 0,1-1 0 0 0,0 0 0 0 0,1 0-1 0 0,0 0 1 0 0,0 0 0 0 0,0-1 0 0 0,1 0 0 0 0,0 1-1 0 0,0-2 1 0 0,1 1 0 0 0,0-1 0 0 0,0 1 0 0 0,0-2-1 0 0,0 1 1 0 0,6 3-40 0 0,15 0 104 0 0,0-1-1 0 0,0-1 1 0 0,0-2-1 0 0,1-1 1 0 0,-1 0-1 0 0,1-2 1 0 0,0-2-1 0 0,-1 0 1 0 0,1-2 0 0 0,-1-1-1 0 0,0-1 1 0 0,0-1-1 0 0,0-1 1 0 0,1-2-104 0 0,245-86-15 0 0,-257 88-1 0 0,-1-1 0 0 0,-1 0 0 0 0,1-1 0 0 0,-2 0 0 0 0,1-1 0 0 0,-1-1 0 0 0,-1 0 0 0 0,0-1-1 0 0,0 0 1 0 0,-1-1 0 0 0,-1 0 0 0 0,0-1 0 0 0,-1 0 0 0 0,0 0 0 0 0,-1-1 0 0 0,-1-1 16 0 0,-4 13-19 0 0,-1-1 0 0 0,0 0 1 0 0,0 0-1 0 0,0 0 1 0 0,0-1-1 0 0,-1 1 0 0 0,0 0 1 0 0,0-1-1 0 0,0 1 1 0 0,0-1-1 0 0,-1 1 0 0 0,0-1 1 0 0,0 1-1 0 0,0-1 1 0 0,0 1-1 0 0,-1-1 0 0 0,0 1 1 0 0,1 0-1 0 0,-2-1 1 0 0,1 1-1 0 0,0 0 0 0 0,-1-1 1 0 0,0 1-1 0 0,0 0 0 0 0,0 0 1 0 0,-1 0-1 0 0,1 1 1 0 0,-1-1-1 0 0,0 1 0 0 0,0-1 1 0 0,0 1-1 0 0,0 0 1 0 0,-1 0-1 0 0,1 0 0 0 0,-1 1 1 0 0,0-1-1 0 0,0 1 1 0 0,0 0-1 0 0,0 0 0 0 0,0 0 1 0 0,0 1-1 0 0,-4-2 19 0 0,-2 3 31 0 0,0 0 0 0 0,0 1 0 0 0,0 0-1 0 0,0 1 1 0 0,0 0 0 0 0,1 1 0 0 0,-1 0 0 0 0,0 0 0 0 0,1 1-1 0 0,0 0 1 0 0,0 1 0 0 0,0 0 0 0 0,1 0 0 0 0,0 1 0 0 0,0 0-1 0 0,0 0 1 0 0,0 1 0 0 0,1 0 0 0 0,0 0 0 0 0,1 1 0 0 0,0 0-1 0 0,0 0 1 0 0,1 1 0 0 0,-1-1 0 0 0,2 1 0 0 0,-1 0 0 0 0,2 0-1 0 0,-1 1 1 0 0,1-1 0 0 0,0 1 0 0 0,1 0 0 0 0,0 0 0 0 0,1 0-1 0 0,0 0 1 0 0,0 0 0 0 0,1 0 0 0 0,1 0 0 0 0,0 0-1 0 0,0 0 1 0 0,1 0 0 0 0,0-1 0 0 0,0 1 0 0 0,1 0 0 0 0,1-1-1 0 0,-1 1 1 0 0,1-1 0 0 0,1 0 0 0 0,0-1 0 0 0,0 1 0 0 0,1-1-1 0 0,6 8-30 0 0,15 6 23 0 0,1 0-1 0 0,0-2 1 0 0,2-1-1 0 0,0-1 1 0 0,1-2-1 0 0,1-1 0 0 0,0-2 1 0 0,1 0-1 0 0,1-3 1 0 0,-1-1-1 0 0,19 2-22 0 0,6 6-279 0 0,59 18-948 0 0,84 24-3801 0 0,-71-19-2814 0 0,-88-27 975 0 0</inkml:trace>
  <inkml:trace contextRef="#ctx0" brushRef="#br1" timeOffset="-27144.735">20406 12126 3193 0 0,'0'0'1343'0'0,"0"0"-22"0"0,0 0-226 0 0,0 0-244 0 0,0 0-199 0 0,0 0-213 0 0,0 0-246 0 0,0 0-227 0 0,0 0-209 0 0,0 0 15 0 0,0 0 161 0 0,0 0 250 0 0,0 0 277 0 0,0 6 100 0 0,0 156 2592 0 0,-3 102-2660 0 0,1-71 1970 0 0,2-96 2976 0 0,5-630-5491 0 0,9 405-138 0 0,-13 128 120 0 0,1-1 0 0 0,-1 0 1 0 0,1 1-1 0 0,0-1 0 0 0,0 1 0 0 0,-1 0 1 0 0,1 0-1 0 0,0-1 0 0 0,0 1 1 0 0,-1 0-1 0 0,1 1 0 0 0,0-1 0 0 0,0 0 1 0 0,-1 0-1 0 0,1 1 0 0 0,0-1 1 0 0,-1 1-1 0 0,1-1 0 0 0,0 1 0 0 0,-1 0 1 0 0,1 0-1 0 0,-1 0 0 0 0,1 0 0 0 0,-1 0 1 0 0,0 0-1 0 0,1 0 0 0 0,-1 0 1 0 0,0 0-1 0 0,0 1 0 0 0,1-1 0 0 0,-1 0 1 0 0,0 1 70 0 0,84 79-101 0 0,-69-62 131 0 0,1 0 1 0 0,1-1 0 0 0,0 0-1 0 0,1-2 1 0 0,1 0 0 0 0,1-1-1 0 0,0-1 1 0 0,1-1 0 0 0,1-1-1 0 0,-1-1 1 0 0,2-1-1 0 0,0-1 1 0 0,0-2 0 0 0,0 0-1 0 0,1-1 1 0 0,16 1-31 0 0,-24-6-19 0 0,0-1 0 0 0,0-1-1 0 0,0-1 1 0 0,-1 0 0 0 0,1-2 0 0 0,-1 1-1 0 0,0-2 1 0 0,0 0 0 0 0,0-1 0 0 0,-1-1 0 0 0,1 0-1 0 0,-2-1 1 0 0,1-1 0 0 0,-1 0 0 0 0,0-1-1 0 0,-1 0 1 0 0,0-1 0 0 0,-1-1 0 0 0,8-9 19 0 0,-6 7 80 0 0,-1-1 1 0 0,-1 0-1 0 0,0-1 1 0 0,-1-1-1 0 0,0 0 0 0 0,-2 0 1 0 0,0-1-1 0 0,-1 0 1 0 0,-1-1-1 0 0,0 1 1 0 0,-2-1-1 0 0,0-1 1 0 0,-1 1-1 0 0,-1-1 1 0 0,-1 1-1 0 0,0-1 1 0 0,-2 0-1 0 0,-1-18-80 0 0,0 39-26 0 0,1-1 1 0 0,-1 1-1 0 0,1-1 1 0 0,-1 0-1 0 0,1 1 0 0 0,-1-1 1 0 0,0 0-1 0 0,1 1 0 0 0,-1-1 1 0 0,1 0-1 0 0,-1 0 1 0 0,0 1-1 0 0,1-1 0 0 0,-1 0 1 0 0,0 0-1 0 0,1 0 1 0 0,-1 0-1 0 0,0 0 0 0 0,1 0 1 0 0,-1 0-1 0 0,0 0 0 0 0,1 0 1 0 0,-1 0-1 0 0,0 0 1 0 0,1-1-1 0 0,-1 1 0 0 0,0 0 1 0 0,1 0-1 0 0,-1-1 0 0 0,1 1 1 0 0,-1 0-1 0 0,0-1 1 0 0,1 1-1 0 0,-1-1 0 0 0,1 1 1 0 0,-1 0-1 0 0,1-1 1 0 0,-1 1-1 0 0,1-1 0 0 0,0 0 1 0 0,-1 1-1 0 0,1-1 0 0 0,0 1 1 0 0,-1-1-1 0 0,1 0 1 0 0,0 1-1 0 0,0-1 0 0 0,-1 1 1 0 0,1-1-1 0 0,0 0 1 0 0,0 1-1 0 0,0-1 0 0 0,0 0 1 0 0,0 1-1 0 0,0-1 0 0 0,0 0 1 0 0,0 1-1 0 0,0-1 1 0 0,0 0-1 0 0,0 1 0 0 0,1-1 1 0 0,-1 0 25 0 0,-25 52-722 0 0,17-10 858 0 0,1 1 0 0 0,2-1 0 0 0,2 1 0 0 0,2 0 0 0 0,2 0 0 0 0,1 0 0 0 0,3 0 0 0 0,1 0-136 0 0,-4-14 19 0 0,1-1-1 0 0,1 1 0 0 0,1-1 1 0 0,2 0-1 0 0,0-1 0 0 0,2 0 0 0 0,1 0 1 0 0,2 0-1 0 0,0-2 0 0 0,1 1 1 0 0,1-2-1 0 0,2 0 0 0 0,0 0 0 0 0,8 6-18 0 0,31-14-4050 0 0,-21-33-4749 0 0,-29 12 2387 0 0</inkml:trace>
  <inkml:trace contextRef="#ctx0" brushRef="#br1" timeOffset="-26027.066">22151 12590 1832 0 0,'0'0'1739'0'0,"0"0"-388"0"0,0 0-165 0 0,0 0-80 0 0,0 0-80 0 0,0 0-105 0 0,0 0-137 0 0,0 0-108 0 0,0 0-75 0 0,0 0-30 0 0,0 0-13 0 0,0 0-26 0 0,0 0-41 0 0,-11-3 810 0 0,20 14-1151 0 0,0 0-1 0 0,1 0 0 0 0,0-1 1 0 0,1 0-1 0 0,0-1 0 0 0,1 0 1 0 0,0-1-1 0 0,0 0 0 0 0,1-1 1 0 0,0-1-1 0 0,0 0 1 0 0,0 0-1 0 0,1-1 0 0 0,0-1 1 0 0,0 0-1 0 0,0-1 0 0 0,0-1 1 0 0,1 0-1 0 0,-1-1 0 0 0,0 0 1 0 0,1-2-1 0 0,-1 1 1 0 0,1-2-1 0 0,-1 0 0 0 0,0 0 1 0 0,1-2-1 0 0,-1 1 0 0 0,-1-2 1 0 0,7-2-150 0 0,-14 5 15 0 0,0-1 0 0 0,0 0 0 0 0,0 0 0 0 0,0 0 0 0 0,-1-1 0 0 0,1 1 0 0 0,-1-2 0 0 0,0 1 0 0 0,0 0 0 0 0,0-1 0 0 0,0 0 0 0 0,-1 0 0 0 0,0 0 0 0 0,0-1 0 0 0,-1 1 0 0 0,1-1 0 0 0,-1 0 0 0 0,0 0 0 0 0,-1 0 0 0 0,1 0 0 0 0,-1-1 0 0 0,-1 1 0 0 0,1-1 0 0 0,-1 1 0 0 0,0-1 0 0 0,0 1 0 0 0,-1-1 0 0 0,0 0 0 0 0,0 1 0 0 0,-1-1 0 0 0,0 1 0 0 0,0-2-15 0 0,-7 0-127 0 0,-1 1-1 0 0,0 0 1 0 0,-1 0 0 0 0,1 1-1 0 0,-1 0 1 0 0,0 0 0 0 0,-1 1-1 0 0,1 1 1 0 0,-1 0 0 0 0,0 0-1 0 0,0 1 1 0 0,0 1 0 0 0,0-1-1 0 0,-1 2 1 0 0,1 0 0 0 0,-1 0-1 0 0,1 1 1 0 0,-1 0 0 0 0,1 1-1 0 0,-12 2 128 0 0,12-3-59 0 0,-11-1-41 0 0,1 0 1 0 0,-1 1-1 0 0,1 2 0 0 0,0 0 1 0 0,-1 1-1 0 0,1 1 1 0 0,0 1-1 0 0,1 1 0 0 0,-1 0 1 0 0,1 2-1 0 0,0 1 0 0 0,1 0 1 0 0,0 1-1 0 0,1 1 1 0 0,0 1-1 0 0,0 0 0 0 0,-12 13 100 0 0,27-21 14 0 0,1-1 0 0 0,-1 1 0 0 0,1-1 0 0 0,0 1 0 0 0,0 0 0 0 0,1 0 0 0 0,-1 0 0 0 0,1 0 0 0 0,0 0 0 0 0,0 0 0 0 0,0 0 0 0 0,0 0 0 0 0,1 1 0 0 0,0-1 1 0 0,-1 0-1 0 0,2 0 0 0 0,-1 1 0 0 0,0-1 0 0 0,1 0 0 0 0,0 0 0 0 0,0 0 0 0 0,0 0 0 0 0,1 0 0 0 0,-1 0 0 0 0,1 0 0 0 0,0 0 0 0 0,0 0 0 0 0,0 0 0 0 0,0-1 0 0 0,1 0 0 0 0,0 1 0 0 0,-1-1 0 0 0,1 0 0 0 0,0 0 0 0 0,1 0 0 0 0,-1-1 0 0 0,0 1 0 0 0,1-1 0 0 0,0 0 0 0 0,-1 0 0 0 0,1 0 0 0 0,0 0 0 0 0,4 1-14 0 0,25 8 183 0 0,-1-2 0 0 0,2-1-1 0 0,-1-2 1 0 0,1-1 0 0 0,0-2 0 0 0,0-1-1 0 0,1-1 1 0 0,30-5-183 0 0,1 3 141 0 0,196-18 1749 0 0,-194 11-6071 0 0,-3-12-6548 0 0,-52 14 6356 0 0</inkml:trace>
  <inkml:trace contextRef="#ctx0" brushRef="#br1" timeOffset="-25137.744">23074 12436 7722 0 0,'0'0'1445'0'0,"0"0"-577"0"0,0 0-645 0 0,0 0-327 0 0,0 0 40 0 0,0 0 184 0 0,0 0 235 0 0,0 0 221 0 0,0 0 88 0 0,0 0 28 0 0,0 0 31 0 0,0 0 9 0 0,0 0-22 0 0,18 9-79 0 0,145 47 472 0 0,-118-50-948 0 0,-15-4-152 0 0,0 2 0 0 0,0 1-1 0 0,0 2 1 0 0,0 1 0 0 0,-1 1 0 0 0,0 1-1 0 0,-1 1 1 0 0,0 2 0 0 0,0 1-3 0 0,-26-12 6 0 0,1-1 0 0 0,-1 1-1 0 0,1 0 1 0 0,-1-1 0 0 0,0 1 0 0 0,0 0 0 0 0,0 0 0 0 0,0 1 0 0 0,0-1 0 0 0,0 0 0 0 0,0 1 0 0 0,-1-1 0 0 0,1 1 0 0 0,-1-1 0 0 0,0 1 0 0 0,0 0 0 0 0,0-1 0 0 0,0 1 0 0 0,0 0 0 0 0,-1 0 0 0 0,1 0 0 0 0,-1 0 0 0 0,0 0 0 0 0,0 0 0 0 0,0 0 0 0 0,0 0 0 0 0,0-1 0 0 0,0 1 0 0 0,-1 0 0 0 0,0 0 0 0 0,1 0 0 0 0,-1 0 0 0 0,0-1 0 0 0,-1 1 0 0 0,1 0 0 0 0,0-1 0 0 0,-1 1 0 0 0,1-1 0 0 0,-1 1 0 0 0,0-1 0 0 0,0 0 0 0 0,0 0 0 0 0,0 0 0 0 0,0 0 0 0 0,0 0 0 0 0,-1 0 0 0 0,1 0 0 0 0,-1-1-1 0 0,1 1 1 0 0,-1-1 0 0 0,0 0 0 0 0,1 0 0 0 0,-1 0 0 0 0,0 0 0 0 0,0 0 0 0 0,0-1 0 0 0,1 1 0 0 0,-1-1 0 0 0,0 1 0 0 0,-1-1-6 0 0,-9 3 93 0 0,1 0-1 0 0,-1-1 1 0 0,0 0-1 0 0,0-1 1 0 0,0-1-1 0 0,0 0 1 0 0,1 0-1 0 0,-1-2 1 0 0,0 1-1 0 0,0-2 1 0 0,1 1-1 0 0,-1-2 1 0 0,1 0-1 0 0,0 0 1 0 0,0-1-1 0 0,0-1 1 0 0,1 0-1 0 0,-1 0 1 0 0,-3-4-93 0 0,13 8-80 0 0,-1 0 0 0 0,1 1 0 0 0,0-1 0 0 0,0 0 0 0 0,0 0 0 0 0,1 0 1 0 0,-1-1-1 0 0,0 1 0 0 0,1 0 0 0 0,-1-1 0 0 0,1 1 0 0 0,0 0 0 0 0,0-1 0 0 0,0 0 0 0 0,0 1 0 0 0,0-1 0 0 0,1 0 0 0 0,-1 1 0 0 0,1-1 0 0 0,0 0 1 0 0,0 0-1 0 0,0 1 0 0 0,0-1 0 0 0,0 0 0 0 0,0 0 0 0 0,1 1 0 0 0,-1-1 0 0 0,1 0 0 0 0,0 1 0 0 0,0-1 0 0 0,0 0 0 0 0,0 1 0 0 0,0-1 0 0 0,1 1 1 0 0,-1 0-1 0 0,1-1 0 0 0,-1 1 0 0 0,1 0 0 0 0,0 0 0 0 0,0 0 0 0 0,0 0 0 0 0,0 0 0 0 0,0 1 0 0 0,1-1 0 0 0,-1 1 0 0 0,2-2 80 0 0,118-62-2210 0 0,17 21 1463 0 0,29-9 893 0 0,-62 5 2985 0 0,-93 27-1320 0 0,-14 23-1831 0 0,1-1 0 0 0,0 1-1 0 0,0-1 1 0 0,0 1 0 0 0,0-1-1 0 0,0 1 1 0 0,0-1 0 0 0,1 1-1 0 0,-1-1 1 0 0,0 1 0 0 0,1-1 0 0 0,-1 0-1 0 0,1 1 1 0 0,0-1 0 0 0,-1 1-1 0 0,1-1 1 0 0,0 0 0 0 0,0 0-1 0 0,0 0 1 0 0,-1 1 0 0 0,2-1-1 0 0,-1 0 1 0 0,0 0 0 0 0,0 0-1 0 0,0 0 1 0 0,0-1 0 0 0,0 1-1 0 0,1 0 1 0 0,-1 0 0 0 0,0-1-1 0 0,1 1 1 0 0,-1-1 0 0 0,1 1 0 0 0,0-1 20 0 0,242 71 1023 0 0,-22-10-1165 0 0,-220-61 139 0 0,0 1 1 0 0,0-1-1 0 0,1 1 1 0 0,-1 0-1 0 0,0 0 1 0 0,0 0-1 0 0,0 0 0 0 0,0 1 1 0 0,0-1-1 0 0,0 0 1 0 0,0 1-1 0 0,-1 0 0 0 0,1-1 1 0 0,0 1-1 0 0,-1 0 1 0 0,1 0-1 0 0,-1 0 1 0 0,0 0-1 0 0,0 0 0 0 0,1 0 1 0 0,-1 0-1 0 0,-1 0 1 0 0,1 0-1 0 0,0 0 0 0 0,0 1 1 0 0,-1-1-1 0 0,0 0 1 0 0,1 1-1 0 0,-1-1 1 0 0,0 0-1 0 0,0 1 0 0 0,0-1 1 0 0,0 0-1 0 0,-1 1 1 0 0,1-1-1 0 0,0 0 1 0 0,-1 1-1 0 0,0-1 0 0 0,0 0 1 0 0,0 0-1 0 0,1 0 1 0 0,-2 1-1 0 0,1-1 0 0 0,0 0 1 0 0,0-1-1 0 0,-1 1 1 0 0,1 0-1 0 0,-1 0 1 0 0,0 0-1 0 0,1-1 0 0 0,-1 1 1 0 0,0-1-1 0 0,0 0 1 0 0,0 1-1 0 0,0-1 0 0 0,0 0 1 0 0,0 0-1 0 0,0 0 1 0 0,-1 0-1 0 0,1-1 1 0 0,0 1-1 0 0,-3 0 3 0 0,-26 12 42 0 0,-1-1 1 0 0,-1-2-1 0 0,0-1 0 0 0,0-2 0 0 0,-1-1 1 0 0,0-1-1 0 0,0-2 0 0 0,0-2 0 0 0,0-1 1 0 0,-19-3-43 0 0,24 3-182 0 0,30-1 75 0 0,0 1-1 0 0,0-1 0 0 0,-1 0 0 0 0,1 1 0 0 0,0-1 0 0 0,0 0 0 0 0,-1 0 1 0 0,1 0-1 0 0,-1 0 0 0 0,1 0 0 0 0,-1 0 0 0 0,1 0 0 0 0,-1 0 0 0 0,1 0 1 0 0,-1 0-1 0 0,0 0 0 0 0,1 0 0 0 0,-1 0 0 0 0,0 0 0 0 0,0 0 0 0 0,0 0 1 0 0,0 0-1 0 0,0-1 0 0 0,0 1 0 0 0,0 0 0 0 0,0 0 0 0 0,-1 0 0 0 0,1 0 1 0 0,0 0-1 0 0,-1 0 0 0 0,1 0 0 0 0,-1 0 0 0 0,1 0 0 0 0,-1 0 0 0 0,1 0 1 0 0,-1 0-1 0 0,1 0 0 0 0,-1 1 0 0 0,0-1 0 0 0,0 0 0 0 0,1 0 0 0 0,-1 1 1 0 0,0-1-1 0 0,0 0 0 0 0,0 1 0 0 0,0-1 0 0 0,0 1 0 0 0,0-1 0 0 0,0 1 1 0 0,0-1-1 0 0,0 1 0 0 0,0 0 0 0 0,0-1 0 0 0,0 1 0 0 0,0 0 0 0 0,-1 0 108 0 0,336-106-6012 0 0,-137 52 7633 0 0,-8-22 5676 0 0,-109 33-803 0 0,-80 42-6185 0 0,0 1-257 0 0,0 0-211 0 0,-13 38-947 0 0,10-33 1111 0 0,1 0 0 0 0,-1 1 1 0 0,1 0-1 0 0,0-1 1 0 0,1 1-1 0 0,-1 0 0 0 0,1 0 1 0 0,0 0-1 0 0,1 0 1 0 0,0 0-1 0 0,-1 0 0 0 0,2 0 1 0 0,-1 0-1 0 0,1 0 1 0 0,0 0-1 0 0,0 0 1 0 0,1 0-1 0 0,-1 0 0 0 0,1 0 1 0 0,1-1-1 0 0,-1 1 1 0 0,1-1-1 0 0,0 1 0 0 0,0-1 1 0 0,0 0-1 0 0,1 0 1 0 0,0-1-1 0 0,0 1 0 0 0,0-1 1 0 0,1 0-1 0 0,-1 0 1 0 0,1 0-1 0 0,0-1 0 0 0,0 1 1 0 0,0-1-1 0 0,6 2-5 0 0,106 21-2608 0 0,-37-25-6164 0 0,-75-1 7975 0 0,15 0-7094 0 0</inkml:trace>
  <inkml:trace contextRef="#ctx0" brushRef="#br1" timeOffset="-24961.282">24779 11912 12347 0 0,'0'0'3778'0'0,"0"0"-1910"0"0,0 0-654 0 0,0 0-378 0 0,0 0-268 0 0,0 0-168 0 0,0 0-158 0 0,0 0-186 0 0,0 0-194 0 0,0 0-202 0 0,0 0-219 0 0,0 0-179 0 0,-16-18-4 0 0,-32-49-334 0 0,123 115-809 0 0,28 21-7455 0 0,-84-55 2849 0 0</inkml:trace>
  <inkml:trace contextRef="#ctx0" brushRef="#br1" timeOffset="-23808.122">25300 12162 12859 0 0,'0'0'888'0'0,"0"0"-553"0"0,0 0-655 0 0,0 0-99 0 0,0 0 232 0 0,0 0 298 0 0,0 0 164 0 0,0 0 66 0 0,0 0 11 0 0,0 0 1 0 0,0 0-6 0 0,0 0-45 0 0,0 0-12 0 0,0 34-18 0 0,0 106-18 0 0,20-55 425 0 0,-13-76-671 0 0,-1-1 1 0 0,1 0 0 0 0,0 0-1 0 0,1 0 1 0 0,0-1 0 0 0,0-1 0 0 0,0 1-1 0 0,1-1 1 0 0,0 0 0 0 0,0-1-1 0 0,1 0 1 0 0,0-1 0 0 0,-1 0 0 0 0,2 0-1 0 0,-1-1 1 0 0,0-1 0 0 0,0 1-1 0 0,1-2 1 0 0,-1 1 0 0 0,1-1 0 0 0,0-1-1 0 0,-1 0 1 0 0,1-1 0 0 0,-1 0-1 0 0,1 0 1 0 0,-1-1 0 0 0,1-1 0 0 0,-1 1-1 0 0,0-2 1 0 0,0 1 0 0 0,0-1-1 0 0,0-1 1 0 0,-1 0 0 0 0,0 0 0 0 0,0-1-1 0 0,0 0 1 0 0,-1-1 0 0 0,0 0-1 0 0,0 0 1 0 0,-1-1 0 0 0,1 0 0 0 0,-2 0-1 0 0,4-4-8 0 0,2-2 140 0 0,-1-1-1 0 0,0 0 0 0 0,-1 0 0 0 0,-1-1 1 0 0,0 0-1 0 0,-1-1 0 0 0,-1 1 1 0 0,0-2-1 0 0,4-17-139 0 0,-14 48 66 0 0,1-1-1 0 0,0 1 1 0 0,1 0-1 0 0,1-1 1 0 0,0 1 0 0 0,1 0-1 0 0,0-1 1 0 0,1 1 0 0 0,0 0-1 0 0,1-1 1 0 0,0 0 0 0 0,1 0-1 0 0,1 0 1 0 0,0 1-66 0 0,5-3-24 0 0,0 1-1 0 0,1-2 1 0 0,0 1 0 0 0,0-2-1 0 0,1 1 1 0 0,0-2 0 0 0,1 1 0 0 0,-1-2-1 0 0,1 0 1 0 0,1 0 0 0 0,-1-1-1 0 0,1-1 1 0 0,0 0 0 0 0,0-1 0 0 0,0-1-1 0 0,1 0 1 0 0,-1-1 0 0 0,0 0-1 0 0,1-1 1 0 0,-1-1 0 0 0,1 0 0 0 0,-1-1-1 0 0,0 0 1 0 0,4-2 24 0 0,-7 2-95 0 0,-1-1-1 0 0,1 0 1 0 0,0 0 0 0 0,-1-1 0 0 0,0 0-1 0 0,0-1 1 0 0,0 0 0 0 0,0-1 0 0 0,-1 0-1 0 0,0-1 1 0 0,0 1 0 0 0,-1-2 0 0 0,0 1-1 0 0,0-1 1 0 0,6-9 95 0 0,-7 8 281 0 0,0-1-1 0 0,0-1 1 0 0,-1 0-1 0 0,-1 1 1 0 0,0-2 0 0 0,0 1-1 0 0,-1 0 1 0 0,-1-1-1 0 0,0 0 1 0 0,0 0-1 0 0,-2 0 1 0 0,1 0 0 0 0,-1 0-1 0 0,-1-5-280 0 0,-15 60-1171 0 0,13-37 1196 0 0,1 1-1 0 0,0-1 1 0 0,0 1-1 0 0,1-1 1 0 0,0 1-1 0 0,0 0 0 0 0,0-1 1 0 0,1 1-1 0 0,0-1 1 0 0,0 1-1 0 0,0-1 1 0 0,1 0-1 0 0,0 0 1 0 0,1 1-1 0 0,-1-1 0 0 0,1 0 1 0 0,0-1-1 0 0,1 1 1 0 0,-1-1-1 0 0,1 1 1 0 0,0-1-1 0 0,1 0 1 0 0,-1 0-1 0 0,1-1 1 0 0,0 1-1 0 0,0-1 0 0 0,0 0 1 0 0,1-1-1 0 0,-1 1 1 0 0,1-1-1 0 0,0 0 1 0 0,0-1-1 0 0,0 1 1 0 0,0-1-1 0 0,0 0 0 0 0,1-1 1 0 0,-1 1-1 0 0,1-1 1 0 0,-1 0-1 0 0,1-1 1 0 0,-1 0-1 0 0,6 0-24 0 0,155 12-1590 0 0,-119-12-1108 0 0,0-2 1 0 0,0-3 0 0 0,0-1-1 0 0,-1-2 1 0 0,0-2-1 0 0,0-3 1 0 0,3-3 2697 0 0,-34 10 552 0 0,7-3 1875 0 0,-6 7 7526 0 0,0 38-7075 0 0,-8-29-2656 0 0,0-1 0 0 0,0 0 1 0 0,1 0-1 0 0,0-1 0 0 0,-1 0 0 0 0,2-1 0 0 0,-1 0 1 0 0,0-1-1 0 0,1 0 0 0 0,0-1 0 0 0,0 0 1 0 0,-1 0-1 0 0,1-1 0 0 0,0-1 0 0 0,0 0 1 0 0,0 0-1 0 0,0-1 0 0 0,9-2-222 0 0,9 3 163 0 0,9-1-21 0 0,1-1-1 0 0,-1-2 0 0 0,0-2 0 0 0,0-2 0 0 0,-1-1 0 0 0,0-1 0 0 0,0-2 1 0 0,-1-2-1 0 0,-1-2 0 0 0,-1 0 0 0 0,0-3 0 0 0,16-11-141 0 0,-47 28 4 0 0,1 1 1 0 0,0-1-1 0 0,-1 0 0 0 0,1 0 1 0 0,-1-1-1 0 0,0 1 0 0 0,0-1 1 0 0,0 1-1 0 0,0-1 0 0 0,0 0 0 0 0,0 0 1 0 0,-1 0-1 0 0,0-1 0 0 0,1 1 1 0 0,-1-1-1 0 0,0 1 0 0 0,-1-1 1 0 0,1 0-1 0 0,-1 1 0 0 0,1-1 0 0 0,-1 0 1 0 0,0 0-1 0 0,-1 0 0 0 0,1 0 1 0 0,-1 0-1 0 0,0 0 0 0 0,0 0 1 0 0,0 0-1 0 0,0 0 0 0 0,-1 0 1 0 0,1 0-1 0 0,-1 0 0 0 0,0 0 0 0 0,0 0 1 0 0,-1 0-1 0 0,1 1 0 0 0,-1-1 1 0 0,0 0-1 0 0,0 1 0 0 0,0-1 1 0 0,0 1-1 0 0,0 0 0 0 0,-1 0 0 0 0,-2-3-4 0 0,-13-3-170 0 0,-1 1-1 0 0,0 0 0 0 0,0 2 1 0 0,-1 0-1 0 0,1 1 0 0 0,-1 1 1 0 0,-1 1-1 0 0,1 0 0 0 0,0 2 1 0 0,-1 0-1 0 0,1 2 0 0 0,-15 1 171 0 0,11-2-52 0 0,9 0 21 0 0,0-2-52 0 0,-1 1-1 0 0,1 0 0 0 0,-1 1 0 0 0,1 1 1 0 0,-1 0-1 0 0,1 1 0 0 0,-1 1 1 0 0,1 0-1 0 0,0 1 0 0 0,0 1 0 0 0,1 0 1 0 0,-1 1-1 0 0,1 1 0 0 0,0 0 1 0 0,1 1-1 0 0,0 0 0 0 0,0 1 0 0 0,-5 5 84 0 0,16-11 5 0 0,-1 0 0 0 0,0 0 0 0 0,1 1 0 0 0,0-1 0 0 0,0 1 0 0 0,0 0 0 0 0,0 0 0 0 0,1 0 0 0 0,-1 0 0 0 0,1 0 0 0 0,0 0 0 0 0,0 0 0 0 0,0 0 0 0 0,1 0 0 0 0,0 0-1 0 0,0 0 1 0 0,0 1 0 0 0,0-1 0 0 0,0 0 0 0 0,1 0 0 0 0,0 0 0 0 0,0 0 0 0 0,0 0 0 0 0,0 0 0 0 0,0 0 0 0 0,1 0 0 0 0,0 0 0 0 0,0 0 0 0 0,0-1 0 0 0,0 1 0 0 0,1-1 0 0 0,-1 0 0 0 0,1 1-1 0 0,0-1 1 0 0,0 0 0 0 0,0-1 0 0 0,0 1 0 0 0,1 0 0 0 0,-1-1 0 0 0,1 0 0 0 0,2 2-5 0 0,160 70 1466 0 0,257-12 1203 0 0,-17-4-1520 0 0,-369-50-1196 0 0,83 37-1049 0 0,-118-36-2083 0 0,-2-2-3124 0 0,-2-4-2051 0 0</inkml:trace>
  <inkml:trace contextRef="#ctx0" brushRef="#br0" timeOffset="-120837.237">2178 4828 0 0 0,'0'0'468'0'0,"0"0"-104"0"0,0 0 4 0 0,0 0 26 0 0,0 0 66 0 0,0 0-4 0 0,0 0-51 0 0,0 0-29 0 0,-6-22 14 0 0,-34-125 2300 0 0,32 208-4483 0 0,6 978 2452 0 0,-26-612 1722 0 0,20-54-4 0 0,6-401 4658 0 0,-2-13-5743 0 0,-5-57-2485 0 0,-4-480-1437 0 0,9 390 2841 0 0,5 104 128 0 0,-3 1 0 0 0,-4 0 1 0 0,-3 0-1 0 0,-4 1 0 0 0,-18-61-339 0 0,22 107 322 0 0,1 0 0 0 0,3-1 0 0 0,0 0 0 0 0,3 0 1 0 0,1 0-1 0 0,1-2-322 0 0,0 39 10 0 0,0 0-36 0 0,0 0-52 0 0,0 0-44 0 0,0 0-52 0 0,0 0-51 0 0,0 0-94 0 0,1 27-3760 0 0,62 276 4257 0 0,-1 301-135 0 0,-47-376 75 0 0,1 18 716 0 0,-13 182-834 0 0,-5 498 1198 0 0,-3-698-162 0 0,5-228-1103 0 0,0 0-15 0 0,0 0-22 0 0,0 0-27 0 0,0-30-964 0 0,23-171-8550 0 0,-19 163 7381 0 0,1 10-1081 0 0</inkml:trace>
  <inkml:trace contextRef="#ctx0" brushRef="#br0" timeOffset="-119755.014">2174 4584 3041 0 0,'0'0'686'0'0,"0"0"-47"0"0,0 0 60 0 0,0 0-23 0 0,0 0-65 0 0,0 0-68 0 0,0 0-84 0 0,0 0-29 0 0,0 0-30 0 0,0 0 31 0 0,0 0 61 0 0,0 0 18 0 0,0 0-24 0 0,-7-8-104 0 0,-20-27-177 0 0,21 27-237 0 0,6 8-296 0 0,0 0-387 0 0,0 0-408 0 0,2 25-2035 0 0,-2-12 3193 0 0,18 140 449 0 0,-7 0-1 0 0,-7 0 1 0 0,-13 125-484 0 0,5-179 136 0 0,-33 1087 1774 0 0,15-605 376 0 0,11 0-1224 0 0,13-359-452 0 0,-4-498 6012 0 0,-33-407-8606 0 0,-31-155 1442 0 0,18 120 1188 0 0,32 612-151 0 0,16 106-631 0 0,0 0-175 0 0,0 0-185 0 0,-2 38-3558 0 0,14 24 4471 0 0,-5-28-536 0 0,59 453 897 0 0,-21 1 0 0 0,-21 2 1 0 0,-26 170-779 0 0,-21-300 995 0 0,14-331-172 0 0,9-49-307 0 0,43-124-11507 0 0,-37 120 3951 0 0</inkml:trace>
  <inkml:trace contextRef="#ctx0" brushRef="#br0" timeOffset="-115615.826">2086 8229 0 0 0,'0'0'264'0'0,"0"0"614"0"0,0 0-336 0 0,0 0-226 0 0,0 0 7 0 0,0 0 15 0 0,0 0-2 0 0,0 0 42 0 0,0 0 4 0 0,0 0-15 0 0,-3-3-9 0 0,-16-13 194 0 0,18 16-336 0 0,1 0-30 0 0,0 0 15 0 0,0 0 65 0 0,0 0 76 0 0,0 0 72 0 0,0 0 51 0 0,0 0 25 0 0,0 0 10 0 0,0 0-47 0 0,0 0-109 0 0,0 0-150 0 0,0 0-150 0 0,0 0-120 0 0,0 0-62 0 0,0 0-24 0 0,0 0-34 0 0,0 0-73 0 0,0 0-163 0 0,0 0-202 0 0,0 0-123 0 0,0 0 60 0 0,8 40 497 0 0,57 172 1766 0 0,14-58-557 0 0,-1-46-486 0 0,8-62 662 0 0,20 22-820 0 0,-71-16 1029 0 0,-23-31 124 0 0,-12-21-1478 0 0,-45 32 2174 0 0,-47 43-1879 0 0,-60 22 826 0 0,151-96-1238 0 0,0 0-1 0 0,1 1 0 0 0,-1-1 0 0 0,0 1 1 0 0,1-1-1 0 0,0 0 0 0 0,-1 1 0 0 0,1-1 1 0 0,0 1-1 0 0,0-1 0 0 0,0 1 0 0 0,0-1 1 0 0,0 1-1 0 0,0-1 0 0 0,0 1 1 0 0,0-1-1 0 0,0 1 0 0 0,1-1 0 0 0,-1 1 1 0 0,1-1-1 0 0,-1 0 0 0 0,1 1 0 0 0,0-1 1 0 0,-1 0-1 0 0,1 1 0 0 0,0-1 0 0 0,0 0 1 0 0,0 0-1 0 0,0 0 0 0 0,0 0 0 0 0,0 0 1 0 0,0 0-1 0 0,0 0 0 0 0,1 0 1 0 0,-1 0-1 0 0,0 0 0 0 0,0 0 0 0 0,1-1 1 0 0,-1 1-1 0 0,1-1 0 0 0,-1 1 0 0 0,1-1 1 0 0,-1 0-1 0 0,0 1 0 0 0,1-1 0 0 0,-1 0 1 0 0,2 0 77 0 0,15 12 621 0 0,60 46-351 0 0,8 26-83 0 0,-86-78-95 0 0,1 0 0 0 0,-1 0 0 0 0,0 0 0 0 0,0 0 0 0 0,-1-1 0 0 0,0 1 0 0 0,0 0 0 0 0,0 0 0 0 0,-1 0 0 0 0,0-1 0 0 0,0 1 0 0 0,0 0 0 0 0,-1-1 0 0 0,1 0 0 0 0,-1 0 0 0 0,-1 0 0 0 0,1 0 0 0 0,-4 4-92 0 0,-70 69 1089 0 0,55-19-1850 0 0,18-9 33 0 0,8 30 790 0 0,78 137-557 0 0,-69-194 492 0 0,2 0 1 0 0,1-1-1 0 0,0-1 1 0 0,2-1-1 0 0,0 0 1 0 0,1-1-1 0 0,1-1 1 0 0,1-1-1 0 0,0-1 1 0 0,20 12 2 0 0,107 53 636 0 0,-43-18-332 0 0,-82-44-397 0 0,-11-2-8287 0 0,-9-13 792 0 0</inkml:trace>
  <inkml:trace contextRef="#ctx0" brushRef="#br0" timeOffset="-112713.949">2724 10176 0 0 0,'0'0'1978'0'0,"0"0"-1247"0"0,0 0-327 0 0,0 0-10 0 0,0 0-22 0 0,0 0-23 0 0,0 0-76 0 0,0 0-106 0 0,0 0-89 0 0,0 0-80 0 0,0 0-57 0 0,-2-4-21 0 0,135 64 2272 0 0,95 4 2115 0 0,-155-55-3761 0 0,70 25 365 0 0,-139-30-816 0 0,0 0 0 0 0,-1 0 0 0 0,0 1-1 0 0,1-1 1 0 0,-2 1 0 0 0,1 0 0 0 0,0 0-1 0 0,-1 0 1 0 0,0 0 0 0 0,0 0 0 0 0,0 0-1 0 0,-1 0 1 0 0,0 1 0 0 0,0-1 0 0 0,0 0-1 0 0,-1 1 1 0 0,1-1 0 0 0,-1 1 0 0 0,-1-1-1 0 0,1 1 1 0 0,-1-1 0 0 0,0 1-1 0 0,-1 2-94 0 0,-2-3 245 0 0,0-1 0 0 0,0 1 0 0 0,0-1 0 0 0,-1 0 0 0 0,0 0-1 0 0,0-1 1 0 0,0 1 0 0 0,0-1 0 0 0,0 0 0 0 0,-1 0 0 0 0,1-1-1 0 0,-1 0 1 0 0,0 0 0 0 0,0 0 0 0 0,0 0 0 0 0,0-1 0 0 0,0 0-1 0 0,-1-1-244 0 0,-23 9 257 0 0,-164 71 137 0 0,-6-58 772 0 0,-17 67-1087 0 0,54-36 165 0 0,158-49-316 0 0,0-1 0 0 0,1 1-1 0 0,-1 0 1 0 0,1 1 0 0 0,0-1 0 0 0,0 1-1 0 0,0 0 1 0 0,1 0 0 0 0,0 0 0 0 0,-1 0 0 0 0,2 0-1 0 0,-1 1 1 0 0,1 0 0 0 0,0-1 0 0 0,0 1-1 0 0,0 0 1 0 0,1 0 0 0 0,0 0 0 0 0,0 0-1 0 0,1 0 1 0 0,-1 0 0 0 0,1 0 0 0 0,1 0-1 0 0,-1 0 1 0 0,1 0 0 0 0,0 0 0 0 0,0 0-1 0 0,1 2 73 0 0,-1 14-47 0 0,3 63 121 0 0,30-18-346 0 0,-29-59 307 0 0,1 0-1 0 0,1-1 1 0 0,-1 0 0 0 0,1 0 0 0 0,0-1 0 0 0,1 1 0 0 0,0-2 0 0 0,0 1-1 0 0,0-1 1 0 0,0 0 0 0 0,1-1 0 0 0,0 0 0 0 0,0 0 0 0 0,0-1-1 0 0,1 0 1 0 0,-1-1 0 0 0,1 0 0 0 0,-1 0 0 0 0,1-1 0 0 0,-1 0 0 0 0,1-1-1 0 0,0 0 1 0 0,0-1 0 0 0,6 0-35 0 0,-8 1 76 0 0,493 4 1123 0 0,-123 22-1000 0 0,286-25 1144 0 0,-341 43-1049 0 0,-167 3-40 0 0,-101 28-752 0 0,-40-16-5448 0 0,-9-33-4877 0 0</inkml:trace>
  <inkml:trace contextRef="#ctx0" brushRef="#br0" timeOffset="-110681.154">2275 5338 2369 0 0,'0'0'480'0'0,"0"0"-179"0"0,0 0-125 0 0,0 0-67 0 0,0 0-41 0 0,0 0-41 0 0,0 0 0 0 0,0 0 31 0 0,0 0 78 0 0,0 0 97 0 0,0 0 127 0 0,-6-10 129 0 0,1 0-641 0 0,-49-76 5995 0 0,10 13-640 0 0,41 67-5156 0 0,0-1-1 0 0,1 0 1 0 0,0-1-1 0 0,0 1 1 0 0,0 0 0 0 0,1-1-1 0 0,0 1 1 0 0,0-1-1 0 0,1 1 1 0 0,0-1-1 0 0,0 1 1 0 0,1-1-1 0 0,0 1 1 0 0,0 0-1 0 0,1-1 1 0 0,0 1-1 0 0,0 0 1 0 0,1 0 0 0 0,0 0-1 0 0,0 0 1 0 0,1 0-1 0 0,-1 1 1 0 0,1 0-1 0 0,1-1 1 0 0,-1 1-1 0 0,1 1 1 0 0,0-1-1 0 0,4-3-46 0 0,252-232 1846 0 0,-248 229-1893 0 0,1 0-1 0 0,0 1 1 0 0,1 1-1 0 0,0 0 1 0 0,1 1-1 0 0,0 0 1 0 0,0 2-1 0 0,1 0 1 0 0,0 1-1 0 0,0 0 1 0 0,1 1-1 0 0,4 1 48 0 0,92-37 339 0 0,206-106 775 0 0,17 5 133 0 0,-269 120-1223 0 0,2 3 0 0 0,0 4-1 0 0,1 2 1 0 0,1 3 0 0 0,6 4-24 0 0,9-4 40 0 0,318 11-58 0 0,-166 9 130 0 0,-175-11-304 0 0,-8 0 3333 0 0,-56 1-3040 0 0,0 0-37 0 0,0 0-10 0 0,0 0-14 0 0,0 0-12 0 0,-1-10-2336 0 0,1 8-1938 0 0,1 1-3435 0 0,0 1-2579 0 0</inkml:trace>
  <inkml:trace contextRef="#ctx0" brushRef="#br1" timeOffset="-61546.041">2159 4775 0 0 0,'0'0'1038'0'0,"0"0"-166"0"0,0 0-144 0 0,0 0-24 0 0,0 0 48 0 0,0 0-2 0 0,0 0-26 0 0,0 0-37 0 0,0 0-121 0 0,0 0-109 0 0,0 0-187 0 0,-6-8-166 0 0,-17-22-104 0 0,22 29-17 0 0,-1 1 0 0 0,1-1 1 0 0,0 1-1 0 0,0-1 0 0 0,-1 1 0 0 0,1 0 0 0 0,0 0 0 0 0,0 0 0 0 0,-1 0 0 0 0,1-1 0 0 0,0 2 0 0 0,0-1 0 0 0,-1 0 1 0 0,1 0-1 0 0,0 0 0 0 0,0 1 0 0 0,-1-1 0 0 0,1 0 0 0 0,0 1 0 0 0,0-1 0 0 0,0 1 0 0 0,0 0 0 0 0,0-1 0 0 0,-1 1 1 0 0,1 0-1 0 0,0 0 0 0 0,1-1 0 0 0,-1 1 0 0 0,0 0 0 0 0,0 0 0 0 0,0 0 0 0 0,0 0 0 0 0,1 0 0 0 0,-1 0 0 0 0,0 1 1 0 0,1-1-1 0 0,-1 0 0 0 0,1 0 0 0 0,0 0 0 0 0,-1 1 0 0 0,1-1 0 0 0,0 0 0 0 0,0 0 0 0 0,-1 1 0 0 0,1-1 0 0 0,0 0 1 0 0,0 0-1 0 0,0 1 0 0 0,1-1 0 0 0,-1 1 17 0 0,-45 337 811 0 0,24-11-122 0 0,-4 378 4706 0 0,21-437-4056 0 0,50-1 382 0 0,-31 14-1133 0 0,64 255 1001 0 0,-53-11 74 0 0,-9-342 102 0 0,-17-184-1762 0 0,-1-63-2263 0 0,0 0-7249 0 0,1 41-876 0 0</inkml:trace>
  <inkml:trace contextRef="#ctx0" brushRef="#br1" timeOffset="-60761.778">2412 4716 0 0 0,'0'0'1096'0'0,"0"0"-357"0"0,0 0-356 0 0,0 0-106 0 0,0 0-57 0 0,0 0-64 0 0,0 0-14 0 0,0 0 27 0 0,0 0 71 0 0,0 0 79 0 0,0 0 69 0 0,-27-2 836 0 0,27 2-1265 0 0,0 0-63 0 0,0 0-98 0 0,0 0-100 0 0,0 0-54 0 0,0 0 12 0 0,0 0 59 0 0,2 17-1607 0 0,0-15 65 0 0</inkml:trace>
  <inkml:trace contextRef="#ctx0" brushRef="#br1" timeOffset="-59913.88">2461 4908 1416 0 0,'0'0'706'0'0,"0"0"-329"0"0,0 0-258 0 0,0 0-74 0 0,0 0-10 0 0,0 0 9 0 0,0 0 20 0 0,0 0-5 0 0,0 0 6 0 0,0 0 42 0 0,0 0 38 0 0,0 0 68 0 0,0 0 57 0 0,20-7 7 0 0,61-21-19 0 0,67 14 432 0 0,-103 15-519 0 0,1575 1 1652 0 0,-819-58 559 0 0,-313 13-1192 0 0,857-14 2725 0 0,148 145-942 0 0,-1446-87-2820 0 0,45-1-24 0 0,0 5 0 0 0,-1 3 0 0 0,73 17-129 0 0,-135-20 1110 0 0,-48-21-1209 0 0,-35 3-12335 0 0,42 13 5973 0 0</inkml:trace>
  <inkml:trace contextRef="#ctx0" brushRef="#br1" timeOffset="-59003.206">10262 4493 2713 0 0,'0'0'706'0'0,"0"0"-56"0"0,0 0-27 0 0,0 0 15 0 0,32-13 43 0 0,166-66 720 0 0,-187 75-1089 0 0,1 1 101 0 0,0-1-1 0 0,0-1 1 0 0,0 0-1 0 0,-1 0 1 0 0,0-1-1 0 0,0-1 1 0 0,0 0-1 0 0,-1 0 0 0 0,0-1 1 0 0,-1 0-1 0 0,0-1 1 0 0,0 0-1 0 0,0 0 1 0 0,3-7-413 0 0,-11 14 47 0 0,0 0 0 0 0,-1 0 1 0 0,1-1-1 0 0,-1 1 0 0 0,1 0 0 0 0,-1-1 0 0 0,0 1 1 0 0,0 0-1 0 0,0-1 0 0 0,0 1 0 0 0,0 0 1 0 0,0-1-1 0 0,-1 1 0 0 0,1 0 0 0 0,-1 0 0 0 0,0-1 1 0 0,0 1-1 0 0,1 0 0 0 0,-1 0 0 0 0,-1 0 0 0 0,1 0 1 0 0,0 0-1 0 0,0 0 0 0 0,-1 0 0 0 0,1 0 1 0 0,-1 0-1 0 0,0 1 0 0 0,1-1 0 0 0,-1 1 0 0 0,0-1 1 0 0,0 1-1 0 0,0 0 0 0 0,0-1 0 0 0,0 1 1 0 0,0 0-1 0 0,-1 1 0 0 0,1-1 0 0 0,0 0 0 0 0,0 0 1 0 0,-1 1-1 0 0,1 0 0 0 0,0-1 0 0 0,-1 1 1 0 0,0 0-48 0 0,-109-14-1209 0 0,73 14 1120 0 0,1 1 0 0 0,-1 2 0 0 0,0 2 0 0 0,1 1 0 0 0,0 2 0 0 0,0 2-1 0 0,1 1 1 0 0,0 2 0 0 0,1 2 0 0 0,1 1 0 0 0,0 2 0 0 0,-12 9 89 0 0,-74 72-824 0 0,119-96 824 0 0,0 0 0 0 0,-1 0 1 0 0,1 0-1 0 0,1 0 0 0 0,-1 0 1 0 0,0 0-1 0 0,1 1 0 0 0,-1-1 1 0 0,1 0-1 0 0,0 1 0 0 0,0-1 1 0 0,1 1-1 0 0,-1 0 0 0 0,1-1 1 0 0,0 1-1 0 0,-1-1 0 0 0,2 1 1 0 0,-1 0-1 0 0,0-1 0 0 0,1 1 1 0 0,-1-1-1 0 0,1 1 0 0 0,0 0 1 0 0,1-1-1 0 0,-1 0 0 0 0,0 1 1 0 0,1-1-1 0 0,0 0 0 0 0,0 0 1 0 0,0 0-1 0 0,0 0 0 0 0,0 0 1 0 0,0 0-1 0 0,1-1 0 0 0,0 1 1 0 0,-1-1-1 0 0,1 1 0 0 0,0-1 1 0 0,0 0-1 0 0,2 1 0 0 0,29 17 286 0 0,1-1 0 0 0,1-2 0 0 0,1-2 0 0 0,0-1 0 0 0,1-2 1 0 0,0-1-1 0 0,1-2 0 0 0,14 1-286 0 0,18 6 222 0 0,-21-5-97 0 0,-24-7-110 0 0,-1 2 1 0 0,1 0 0 0 0,-1 2 0 0 0,-1 0 0 0 0,1 2-1 0 0,-2 1 1 0 0,1 1 0 0 0,8 6-16 0 0,-29-15 21 0 0,0 0-1 0 0,0 0 1 0 0,0 0 0 0 0,0 0-1 0 0,0 1 1 0 0,-1-1 0 0 0,1 1-1 0 0,-1-1 1 0 0,0 1 0 0 0,0 0-1 0 0,-1 0 1 0 0,1 0 0 0 0,-1 0 0 0 0,0 0-1 0 0,0 0 1 0 0,0 0 0 0 0,0 1-1 0 0,-1-1 1 0 0,0 0 0 0 0,0 1-1 0 0,0-1 1 0 0,0 0 0 0 0,0 0-1 0 0,-1 1 1 0 0,0-1 0 0 0,0 0-1 0 0,0 0 1 0 0,-1 0 0 0 0,1 0-1 0 0,-1 0 1 0 0,0 0 0 0 0,0-1 0 0 0,0 1-1 0 0,-1 0 1 0 0,1-1 0 0 0,-1 0-1 0 0,0 0 1 0 0,0 1 0 0 0,0-2-1 0 0,0 1 1 0 0,-1 0 0 0 0,1-1-1 0 0,-1 1 1 0 0,1-1 0 0 0,-1 0-1 0 0,0 0 1 0 0,0-1 0 0 0,0 1-1 0 0,-2 0-20 0 0,-38 13 324 0 0,-1-1 0 0 0,0-3-1 0 0,-1-2 1 0 0,0-1-1 0 0,-1-3 1 0 0,1-2 0 0 0,-1-1-1 0 0,0-3 1 0 0,-24-4-324 0 0,54 4 72 0 0,-50-4 17 0 0,0-3 0 0 0,1-3 0 0 0,0-2 0 0 0,-40-16-89 0 0,120 30-7377 0 0,24-3 4275 0 0,7-1-710 0 0,-27 3-1501 0 0</inkml:trace>
  <inkml:trace contextRef="#ctx0" brushRef="#br1" timeOffset="-58314.415">11387 4299 7802 0 0,'0'0'569'0'0,"0"0"-33"0"0,0 0-162 0 0,0 0-84 0 0,0 0-12 0 0,0 0 90 0 0,0 0 47 0 0,0 0-3 0 0,0 0-16 0 0,0 0-88 0 0,0 0-99 0 0,0 0-130 0 0,1-7-167 0 0,3-21-149 0 0,41 18-76 0 0,-36 8 585 0 0,1 0-1 0 0,0-1 1 0 0,-1 0-1 0 0,0-1 0 0 0,0 0 1 0 0,0-1-1 0 0,0 0 1 0 0,-1 0-1 0 0,1-1 0 0 0,-1 0 1 0 0,-1 0-1 0 0,1-1 1 0 0,-1 0-1 0 0,4-5-271 0 0,-10 11 38 0 0,-1 0 0 0 0,1-1 1 0 0,-1 1-1 0 0,1 0 0 0 0,-1 0 0 0 0,1 0 1 0 0,-1-1-1 0 0,0 1 0 0 0,0 0 0 0 0,0 0 0 0 0,0-1 1 0 0,0 1-1 0 0,0 0 0 0 0,0-1 0 0 0,0 1 1 0 0,0 0-1 0 0,0 0 0 0 0,-1-1 0 0 0,1 1 1 0 0,0 0-1 0 0,-1 0 0 0 0,1 0 0 0 0,-1 0 1 0 0,0-1-1 0 0,1 1 0 0 0,-1 0 0 0 0,0 0 0 0 0,0 0 1 0 0,1 0-1 0 0,-1 0 0 0 0,0 1 0 0 0,0-1 1 0 0,0 0-1 0 0,0 0 0 0 0,0 0 0 0 0,0 1 1 0 0,-1-1-1 0 0,1 1 0 0 0,0-1 0 0 0,0 1 1 0 0,0-1-1 0 0,0 1 0 0 0,-1 0 0 0 0,1-1 0 0 0,0 1 1 0 0,0 0-1 0 0,-1 0 0 0 0,1 0-38 0 0,-65-10-1420 0 0,31 8 1286 0 0,0 2 0 0 0,-1 2 1 0 0,1 0-1 0 0,0 3 0 0 0,0 1 1 0 0,1 2-1 0 0,0 1 0 0 0,0 1 1 0 0,1 2-1 0 0,0 2 1 0 0,1 0-1 0 0,1 3 0 0 0,0 0 1 0 0,-1 4 133 0 0,27-19-13 0 0,0 0 0 0 0,0 1 1 0 0,1 0-1 0 0,-1 0 1 0 0,1 0-1 0 0,0 1 1 0 0,0 0-1 0 0,0-1 1 0 0,0 1-1 0 0,1 1 0 0 0,-1-1 1 0 0,1 0-1 0 0,0 1 1 0 0,0 0-1 0 0,1-1 1 0 0,-1 1-1 0 0,1 0 0 0 0,0 1 1 0 0,1-1-1 0 0,-1 0 1 0 0,1 0-1 0 0,0 1 1 0 0,0-1-1 0 0,1 1 1 0 0,-1-1-1 0 0,1 0 0 0 0,1 1 1 0 0,-1-1-1 0 0,1 1 1 0 0,0-1-1 0 0,0 0 1 0 0,0 1-1 0 0,1-1 0 0 0,0 0 1 0 0,0 0-1 0 0,0 0 1 0 0,0 0-1 0 0,2 1 13 0 0,20 9 175 0 0,0-1-1 0 0,1-1 0 0 0,0-1 1 0 0,1-1-1 0 0,0-2 1 0 0,1 0-1 0 0,0-2 1 0 0,0-1-1 0 0,1-1 0 0 0,3-1-174 0 0,34 9 94 0 0,39 6 23 0 0,-73-16-116 0 0,0 2 0 0 0,0 1 0 0 0,-1 1 0 0 0,0 2 0 0 0,0 1 0 0 0,-1 1-1 0 0,0 1 1 0 0,-1 2 0 0 0,26 17-1 0 0,-49-27-1 0 0,0 1 1 0 0,0 0-1 0 0,0 1 0 0 0,0-1 0 0 0,-1 1 0 0 0,0 0 0 0 0,0 0 1 0 0,-1 0-1 0 0,1 1 0 0 0,-1-1 0 0 0,-1 1 0 0 0,1 0 1 0 0,-1-1-1 0 0,0 1 0 0 0,-1 0 0 0 0,0 0 0 0 0,0 1 0 0 0,0-1 1 0 0,-1 0-1 0 0,0 0 0 0 0,0 0 0 0 0,-1 0 0 0 0,0 1 1 0 0,0-1-1 0 0,-1 0 0 0 0,0 0 0 0 0,0-1 0 0 0,0 1 0 0 0,-1 0 1 0 0,0-1-1 0 0,-1 2 1 0 0,-5 10 87 0 0,0 0 0 0 0,-2 0 1 0 0,1-1-1 0 0,-2 0 1 0 0,-1-1-1 0 0,0-1 0 0 0,0 0 1 0 0,-2 0-1 0 0,0-2 0 0 0,-11 9-87 0 0,9-13 236 0 0,-1 0 0 0 0,0-1-1 0 0,0-1 1 0 0,-1-1-1 0 0,1-1 1 0 0,-2 0 0 0 0,1-1-1 0 0,0-1 1 0 0,-1-1-1 0 0,1-1 1 0 0,-1 0 0 0 0,1-2-1 0 0,-1 0 1 0 0,1-1 0 0 0,-1-1-1 0 0,1-1 1 0 0,0-1-1 0 0,0 0 1 0 0,1-1 0 0 0,-1-2-1 0 0,1 1 1 0 0,1-2-1 0 0,0-1 1 0 0,0 0 0 0 0,1-1-1 0 0,0 0 1 0 0,-12-12-236 0 0,-180-133-107 0 0,208 156-11 0 0,1 1-1 0 0,-1-1 0 0 0,0 0 1 0 0,1 1-1 0 0,-1-1 1 0 0,1 0-1 0 0,-1 1 0 0 0,1-1 1 0 0,-1 0-1 0 0,1 0 1 0 0,-1 1-1 0 0,1-1 1 0 0,-1 0-1 0 0,1 0 0 0 0,0 0 1 0 0,-1 0-1 0 0,1 0 1 0 0,-1 0-1 0 0,1 0 0 0 0,-1 0 1 0 0,1 0-1 0 0,0 0 1 0 0,-1 0-1 0 0,1 0 1 0 0,-1 0-1 0 0,1 0 0 0 0,-1-1 1 0 0,1 1-1 0 0,-1 0 1 0 0,1 0-1 0 0,-1-1 0 0 0,1 1 1 0 0,-1 0-1 0 0,1-1 1 0 0,-1 1-1 0 0,0 0 1 0 0,1-1-1 0 0,-1 1 0 0 0,1-1 1 0 0,-1 1-1 0 0,0-1 1 0 0,1 1-1 0 0,-1-1 0 0 0,0 1 1 0 0,0-1-1 0 0,1 1 1 0 0,-1-1-1 0 0,0 1 1 0 0,0-1-1 0 0,0 1 0 0 0,0-1 1 0 0,0 1-1 0 0,0-1 1 0 0,0 0-1 0 0,0 1 0 0 0,0-1 1 0 0,0 1-1 0 0,0-1 1 0 0,0 1-1 0 0,0-1 1 0 0,0 1-1 0 0,0-1 0 0 0,-1 0 119 0 0,56 11-2302 0 0,41 16-5313 0 0,-73-22 2673 0 0</inkml:trace>
  <inkml:trace contextRef="#ctx0" brushRef="#br1" timeOffset="-57941.99">12225 4224 6641 0 0,'0'0'1257'0'0,"0"0"2"0"0,0 0-260 0 0,0 0-197 0 0,0 0-102 0 0,0 0-115 0 0,0 0-71 0 0,0 0-74 0 0,0 0-91 0 0,0 0-189 0 0,0 0-378 0 0,0 0-311 0 0,-5-9-38 0 0,1 4 520 0 0,-13-19-292 0 0,14 59 813 0 0,38 291 1445 0 0,-43 78-915 0 0,-1-426-9658 0 0,7 16 1905 0 0</inkml:trace>
  <inkml:trace contextRef="#ctx0" brushRef="#br1" timeOffset="-57511.965">11976 4148 7738 0 0,'0'0'2599'0'0,"0"0"-1822"0"0,0 0-587 0 0,0 0-209 0 0,0 0-77 0 0,0 0 71 0 0,0 0 69 0 0,0 0 72 0 0,0 0 56 0 0,34-18 44 0 0,109-56 75 0 0,-58 52 776 0 0,-66 24-621 0 0,19-3-336 0 0,0 2 0 0 0,0 2 0 0 0,0 1 0 0 0,0 2 0 0 0,-1 1 0 0 0,0 2 0 0 0,-1 2 0 0 0,0 1 0 0 0,0 2 0 0 0,-2 2 0 0 0,0 0 0 0 0,0 3 0 0 0,-2 1 0 0 0,0 1 0 0 0,-2 1 0 0 0,0 2-1 0 0,-2 1 1 0 0,0 2 0 0 0,-2 0 0 0 0,2 6-110 0 0,-25-31 56 0 0,0 0 1 0 0,0 1-1 0 0,0-1 0 0 0,-1 1 0 0 0,1-1 0 0 0,-1 1 0 0 0,0 0 0 0 0,0 0 1 0 0,0 0-1 0 0,0 0 0 0 0,0 0 0 0 0,0 1 0 0 0,-1-1 0 0 0,0 1 0 0 0,0-1 1 0 0,0 1-1 0 0,0-1 0 0 0,0 1 0 0 0,-1-1 0 0 0,1 1 0 0 0,-1 0 0 0 0,0-1 1 0 0,0 1-1 0 0,-1 0 0 0 0,1-1 0 0 0,-1 1 0 0 0,1-1 0 0 0,-1 1 0 0 0,0 0 1 0 0,-1-1-1 0 0,1 0 0 0 0,-1 1 0 0 0,1-1 0 0 0,-1 0 0 0 0,0 0 0 0 0,0 0 0 0 0,0 0 1 0 0,-1 0-1 0 0,1 0 0 0 0,-1-1 0 0 0,1 1 0 0 0,-4 1-56 0 0,-24 5 444 0 0,0-1 1 0 0,-1-2-1 0 0,0-1 0 0 0,0-1 0 0 0,0-2 1 0 0,-1-1-1 0 0,-29-3-444 0 0,19 1 199 0 0,-518-46 164 0 0,480 40-1957 0 0,46 6-3706 0 0,28 7-2333 0 0,2-2 415 0 0</inkml:trace>
  <inkml:trace contextRef="#ctx0" brushRef="#br0" timeOffset="-13133.024">2532 6180 0 0 0,'0'0'1460'0'0,"0"0"-526"0"0,0 0-101 0 0,0 0 106 0 0,0 0 3 0 0,0 0-67 0 0,0 0-58 0 0,0 0 1 0 0,0 0 79 0 0,0 0 95 0 0,0 0 51 0 0,-13-2-13 0 0,-3-3-540 0 0,-12-1-125 0 0,-4 4 3680 0 0,31 2-3653 0 0,1 0 0 0 0,0 0 77 0 0,-1 0 3711 0 0,10 0-4019 0 0,549 4 502 0 0,-177 4-386 0 0,-124 7-87 0 0,128-59 326 0 0,-172 11-279 0 0,-166 27-238 0 0,1 2-1 0 0,0 2 0 0 0,0 2 1 0 0,0 2-1 0 0,-1 3 1 0 0,40 8 1 0 0,-28-7 122 0 0,-59-6-100 0 0,-4-6-823 0 0,3 3-4201 0 0,0 2-6233 0 0,1 1 4181 0 0</inkml:trace>
  <inkml:trace contextRef="#ctx0" brushRef="#br0" timeOffset="-12568.836">4735 5780 16780 0 0,'0'0'1643'0'0,"0"0"-280"0"0,0 0-526 0 0,0 0-481 0 0,0 0-293 0 0,0 0-261 0 0,0 0-243 0 0,0 0-96 0 0,0 0-45 0 0,0 0 61 0 0,0 0 185 0 0,0 0 158 0 0,0 0 157 0 0,-13 12 358 0 0,15-7-232 0 0,1 1 0 0 0,1-1 0 0 0,-1 0 0 0 0,0 0-1 0 0,1-1 1 0 0,0 1 0 0 0,0-1 0 0 0,1 0 0 0 0,-1 0-1 0 0,1 0 1 0 0,0 0 0 0 0,0-1 0 0 0,0 0 0 0 0,0 0-1 0 0,1 0 1 0 0,-1-1 0 0 0,1 0 0 0 0,1 1-105 0 0,15 8 72 0 0,-8-4-54 0 0,0 1-1 0 0,-1 0 1 0 0,0 0-1 0 0,0 1 1 0 0,-1 1-1 0 0,0 0 0 0 0,-1 1 1 0 0,0 0-1 0 0,0 1 1 0 0,-2 0-1 0 0,1 0 1 0 0,-1 1-1 0 0,5 13-17 0 0,-11-18 40 0 0,-2 1 0 0 0,1-1 0 0 0,-1 1-1 0 0,-1 0 1 0 0,0 0 0 0 0,0 0 0 0 0,0 0 0 0 0,-1-1 0 0 0,-1 1-1 0 0,1 0 1 0 0,-2-1 0 0 0,1 1 0 0 0,-1-1 0 0 0,0 0 0 0 0,-1 0-1 0 0,0 0 1 0 0,0 0 0 0 0,0 0 0 0 0,-1-1 0 0 0,0 0 0 0 0,-1 0-1 0 0,0 0 1 0 0,-2 2-40 0 0,-13 19-62 0 0,-38 47-761 0 0,12-30-5627 0 0,34-34 1487 0 0,4-3-4406 0 0</inkml:trace>
  <inkml:trace contextRef="#ctx0" brushRef="#br0" timeOffset="-11513.179">2627 5816 2529 0 0,'0'0'202'0'0,"0"0"22"0"0,0 0 76 0 0,0 0 191 0 0,0 0 316 0 0,0 0 303 0 0,0 0 135 0 0,0 0-34 0 0,0 0-189 0 0,0 0-258 0 0,0 0-257 0 0,0 0-255 0 0,0 0-170 0 0,3-2-88 0 0,-1 2 27 0 0,-1 0 0 0 0,1 0 0 0 0,-1 0 0 0 0,1 0 0 0 0,0 1 0 0 0,-1-1 0 0 0,1 0 0 0 0,-1 1 0 0 0,1-1 0 0 0,-1 1 0 0 0,0 0 0 0 0,1-1 0 0 0,-1 1 0 0 0,1 0 0 0 0,-1 0 0 0 0,0 0 0 0 0,0 0 0 0 0,0 0 0 0 0,1 0 0 0 0,-1 0 0 0 0,0 0 0 0 0,0 1 0 0 0,0-1 0 0 0,-1 0 0 0 0,1 1 0 0 0,0-1 1 0 0,0 0-1 0 0,-1 1 0 0 0,1-1 0 0 0,-1 1 0 0 0,1-1 0 0 0,-1 1 0 0 0,0-1 0 0 0,1 1 0 0 0,-1-1 0 0 0,0 1 0 0 0,0 0 0 0 0,0-1 0 0 0,0 1 0 0 0,-1-1 0 0 0,1 1 0 0 0,0-1 0 0 0,-1 1 0 0 0,1-1 0 0 0,-1 1 0 0 0,1-1 0 0 0,-1 1 0 0 0,0-1 0 0 0,1 0 0 0 0,-1 1 0 0 0,-1 0-21 0 0,2-1 64 0 0,-2 4 139 0 0,-1 0 0 0 0,-1 0 0 0 0,1 0 0 0 0,-1-1 0 0 0,1 1 0 0 0,-1-1 1 0 0,-1 0-1 0 0,1 0 0 0 0,0 0 0 0 0,-1-1 0 0 0,0 1 0 0 0,0-1 0 0 0,0-1 0 0 0,0 1 0 0 0,0-1 0 0 0,-5 2-203 0 0,4-1 156 0 0,-56 29 684 0 0,24-14-732 0 0,1 1 0 0 0,1 2 0 0 0,0 1 0 0 0,2 2 0 0 0,1 1 0 0 0,1 2 0 0 0,-6 8-108 0 0,-8 23-200 0 0,46-57 149 0 0,58 16 1717 0 0,70 21-1252 0 0,167 32 149 0 0,-295-70-492 0 0,0 0-1 0 0,0-1 0 0 0,0 1 0 0 0,0-1 0 0 0,0 1 0 0 0,0 0 0 0 0,0-1 0 0 0,0 1 0 0 0,0-1 0 0 0,0 1 0 0 0,0 0 0 0 0,0-1 0 0 0,0 1 0 0 0,0-1 0 0 0,0 1 1 0 0,1 0-1 0 0,-1-1 0 0 0,0 1 0 0 0,0 0 0 0 0,1-1 0 0 0,-1 1 0 0 0,0 0 0 0 0,0-1 0 0 0,1 1 0 0 0,-1 0 0 0 0,0 0 0 0 0,1-1 0 0 0,-1 1 0 0 0,0 0 0 0 0,1 0 1 0 0,-1 0-1 0 0,0-1 0 0 0,1 1 0 0 0,-1 0 0 0 0,0 0 0 0 0,1 0 0 0 0,-1 0 0 0 0,1 0 0 0 0,-1 0 0 0 0,0 0 0 0 0,1 0 0 0 0,-1 0 0 0 0,1 0 0 0 0,-1 0 0 0 0,0 0 0 0 0,1 0-69 0 0,-16-19-1033 0 0,2-12 678 0 0,1 1 0 0 0,2-2 0 0 0,1 0 0 0 0,1 0 0 0 0,2 0 0 0 0,2-1 0 0 0,1 0 0 0 0,1-25 354 0 0,49 327 807 0 0,-36-222-4998 0 0,-7-30-2978 0 0,-2-10-907 0 0</inkml:trace>
  <inkml:trace contextRef="#ctx0" brushRef="#br0" timeOffset="-10652.23">2589 6152 6793 0 0,'0'0'2980'0'0,"0"0"-461"0"0,0 0-637 0 0,0 0-463 0 0,0 0-244 0 0,0 0-171 0 0,0 0-131 0 0,0 0-69 0 0,0 0-102 0 0,0 0-121 0 0,0 0-96 0 0,0 0-81 0 0,-2-7-92 0 0,-9-26 80 0 0,59 33-850 0 0,470 28 789 0 0,-393-28-239 0 0,92-3-5 0 0,0 9 0 0 0,0 10 0 0 0,93 24-87 0 0,-236-26 94 0 0,2-3 0 0 0,-1-3 0 0 0,1-4 0 0 0,0-3 0 0 0,16-4-94 0 0,100-51 1263 0 0,-202 48 1169 0 0,-6 8-9235 0 0,10-2-7390 0 0,8 0 8473 0 0</inkml:trace>
  <inkml:trace contextRef="#ctx0" brushRef="#br0" timeOffset="-9748.072">4644 5805 13451 0 0,'0'0'2422'0'0,"0"0"-471"0"0,0 0-604 0 0,0 0-476 0 0,0 0-285 0 0,0 0-199 0 0,0 0-171 0 0,0 0-148 0 0,0 0-162 0 0,0 0-76 0 0,0 0-55 0 0,0 0-62 0 0,1-6-45 0 0,0-14-72 0 0,7 46 283 0 0,0-14 206 0 0,1-1 0 0 0,1 0 0 0 0,0 0 1 0 0,0-1-1 0 0,1 0 0 0 0,1-1 0 0 0,-1 0 0 0 0,2-1 1 0 0,-1-1-1 0 0,1 0 0 0 0,0 0 0 0 0,0-1 1 0 0,1-1-1 0 0,0 0 0 0 0,12 2-85 0 0,44 22 4 0 0,-65-27 13 0 0,130 82-111 0 0,-132-81 77 0 0,0-1 0 0 0,0 1-1 0 0,0 0 1 0 0,-1 0 0 0 0,1 0-1 0 0,-1 0 1 0 0,0 1 0 0 0,0-1 0 0 0,0 0-1 0 0,0 1 1 0 0,-1 0 0 0 0,1-1-1 0 0,-1 1 1 0 0,0 0 0 0 0,0 0-1 0 0,0 0 1 0 0,-1 0 0 0 0,1-1 0 0 0,-1 1-1 0 0,0 0 1 0 0,0 0 0 0 0,-1 0-1 0 0,1 0 1 0 0,-1 0 0 0 0,0 0-1 0 0,0 0 1 0 0,0 0 0 0 0,0-1-1 0 0,0 1 1 0 0,-1 0 0 0 0,0-1 0 0 0,0 1-1 0 0,0-1 1 0 0,0 0 0 0 0,0 0-1 0 0,-1 0 1 0 0,-2 3 17 0 0,-4 2 105 0 0,1-1-1 0 0,-1-1 1 0 0,0 0 0 0 0,0 0-1 0 0,-1 0 1 0 0,0-1 0 0 0,0-1-1 0 0,0 0 1 0 0,0 0 0 0 0,-1-1-1 0 0,1 0 1 0 0,-1-1 0 0 0,0 0 0 0 0,0-1-1 0 0,-2 0-104 0 0,-89 26 29 0 0,45-6-562 0 0,56-20 86 0 0,1-1-151 0 0,0 0-87 0 0,41-6-2736 0 0,47-43-1959 0 0,-23-17 4078 0 0,-38 9 3806 0 0,-17-11 3473 0 0,-10 65-5837 0 0,0 0 0 0 0,0 0 0 0 0,0 0 0 0 0,-1 0 0 0 0,1 0 0 0 0,-1 0 0 0 0,1 0 0 0 0,-1 0 0 0 0,0 1 0 0 0,0-1 0 0 0,0 0 0 0 0,-1 0 0 0 0,1 1 0 0 0,-1-1 0 0 0,1 1 0 0 0,-1-1 0 0 0,0 1 0 0 0,0 0 0 0 0,0 0 0 0 0,0-1 0 0 0,-1 1 0 0 0,1 1-1 0 0,0-1 1 0 0,-1 0 0 0 0,1 1 0 0 0,-1-1 0 0 0,-2 0-140 0 0,1 1-52 0 0,-1 0-1 0 0,1 0 0 0 0,-1 0 1 0 0,1 0-1 0 0,-1 1 0 0 0,0 0 1 0 0,1 0-1 0 0,-1 0 0 0 0,0 1 1 0 0,1-1-1 0 0,-1 1 0 0 0,1 0 1 0 0,-1 0-1 0 0,1 1 0 0 0,-1-1 1 0 0,1 1-1 0 0,0 0 0 0 0,0 0 1 0 0,0 1-1 0 0,0-1 0 0 0,0 1 1 0 0,1 0-1 0 0,-1 0 0 0 0,1 0 1 0 0,-1 1-1 0 0,-2 2 53 0 0,-4 8 5 0 0,1 0 0 0 0,0 1 0 0 0,1 0 1 0 0,0 0-1 0 0,1 1 0 0 0,1 0 0 0 0,0 0 0 0 0,1 1 0 0 0,1-1 0 0 0,1 1 1 0 0,0 0-1 0 0,1 0 0 0 0,1 0 0 0 0,1 15-5 0 0,23-58 2082 0 0,-13 4-2092 0 0,-2 0 0 0 0,-1-1 1 0 0,0 0-1 0 0,-2 0 0 0 0,-1 0 1 0 0,-1-1-1 0 0,0 0 0 0 0,-2 1 1 0 0,-1-1-1 0 0,-1 0 0 0 0,-1-3 10 0 0,-13-13-580 0 0,0 70-1531 0 0,14 252 2738 0 0,3-268-1240 0 0,0 10 936 0 0,-1-16-3756 0 0,-1 0-3513 0 0,0-8-491 0 0</inkml:trace>
  <inkml:trace contextRef="#ctx0" brushRef="#br0" timeOffset="-7408.765">3652 6075 1696 0 0,'0'0'1250'0'0,"0"0"-423"0"0,0 0-167 0 0,0 0-89 0 0,0 0-87 0 0,0 0-89 0 0,0 0-45 0 0,0 0-7 0 0,0 0 4 0 0,0 0 49 0 0,0 0 71 0 0,-3-3 62 0 0,2 0-354 0 0,-1 0 0 0 0,1 0 0 0 0,0 0 0 0 0,0-1 0 0 0,0 1 0 0 0,0 0 0 0 0,1-1 1 0 0,-1 1-1 0 0,1-1 0 0 0,0 1 0 0 0,0-1 0 0 0,0 1 0 0 0,1 0 0 0 0,-1-1 0 0 0,1 1 0 0 0,0-1 0 0 0,0 1 0 0 0,0 0 0 0 0,0 0 0 0 0,0 0 0 0 0,1-1 0 0 0,-1 1 0 0 0,1 0 0 0 0,0 1 0 0 0,0-1 1 0 0,0 0-1 0 0,0 1 0 0 0,3-3-175 0 0,77-83-33 0 0,-75 81 348 0 0,445-370 2203 0 0,-193 137-914 0 0,10 11 0 0 0,259-164-1604 0 0,-333 263 230 0 0,5 8 1 0 0,6 10-1 0 0,4 8 0 0 0,86-23-230 0 0,458-138 409 0 0,11 33 0 0 0,110 11-409 0 0,-536 143 106 0 0,431-95 571 0 0,224 1-677 0 0,1007-27 267 0 0,-927 164-79 0 0,-954 20 320 0 0,-177-4 64 0 0,-147 2-3571 0 0,67 21-2107 0 0,61 8-2277 0 0,51-7-411 0 0</inkml:trace>
  <inkml:trace contextRef="#ctx0" brushRef="#br0" timeOffset="-4736.639">1262 5479 2000 0 0,'0'0'1354'0'0,"0"0"-91"0"0,0 0-17 0 0,0 0 39 0 0,0 0 63 0 0,0 0-81 0 0,0 0-170 0 0,0 0-192 0 0,0 0-201 0 0,0 0-130 0 0,0 0-67 0 0,-1-10-82 0 0,0-29-109 0 0,-17 54-1679 0 0,-108 239 2355 0 0,-218 383 33 0 0,329-588-720 0 0,15-48-94 0 0,0-1 98 0 0,0 0 95 0 0,0 0 95 0 0,0 0 40 0 0,17-37-303 0 0,4-27-5640 0 0,-4 15-2468 0 0,-13 37 3700 0 0</inkml:trace>
  <inkml:trace contextRef="#ctx0" brushRef="#br0" timeOffset="-4324.213">1029 5498 10698 0 0,'0'0'924'0'0,"0"0"-30"0"0,0 0-112 0 0,0 0-232 0 0,0 0-154 0 0,0 0-166 0 0,0 0-138 0 0,0 0-52 0 0,0 0-32 0 0,0 0-48 0 0,0 0-120 0 0,0 0-148 0 0,0 0-59 0 0,-12 1-96 0 0,29 58 846 0 0,176 390 2131 0 0,-60-91-799 0 0,-120-309-954 0 0,-12-49-535 0 0,-1 0 71 0 0,0 0 55 0 0,0 0 40 0 0,0 0 14 0 0,0 0 19 0 0,0 0-2 0 0,0 0-12 0 0,0 0-25 0 0,-18-30-2892 0 0,-32-11-7149 0 0,35 31 4870 0 0,3 0-236 0 0</inkml:trace>
  <inkml:trace contextRef="#ctx0" brushRef="#br0" timeOffset="-4040.438">709 6091 12067 0 0,'0'0'1154'0'0,"0"0"-173"0"0,0 0-324 0 0,0 0-343 0 0,0 0-214 0 0,0 0-146 0 0,0 0-24 0 0,0 0 163 0 0,0 0 234 0 0,0 0 250 0 0,0 0 175 0 0,0 0 54 0 0,8-2-27 0 0,456-19 1949 0 0,-294 2-2084 0 0,-170 19-600 0 0,0 0-13 0 0,0 0-16 0 0,0 0-25 0 0,0 0-35 0 0,-27 1-7534 0 0,18 1 1806 0 0,5 0-2773 0 0</inkml:trace>
  <inkml:trace contextRef="#ctx0" brushRef="#br0" timeOffset="-3242.326">5508 5761 0 0 0,'0'0'765'0'0,"0"0"-220"0"0,0 0 35 0 0,0 0 209 0 0,0 0 209 0 0,0 0 250 0 0,0 0 236 0 0,0 0 102 0 0,0 0-22 0 0,0 0-61 0 0,0 0-85 0 0,0 0-130 0 0,5-23-87 0 0,19-98 866 0 0,-29 204-1773 0 0,14 73 630 0 0,-9-149-910 0 0,32 471 1162 0 0,-25-449-198 0 0,-2-42 585 0 0,-5-44-7012 0 0,0 20-2053 0 0,0 21-1532 0 0</inkml:trace>
  <inkml:trace contextRef="#ctx0" brushRef="#br0" timeOffset="-2637.288">5417 5514 12907 0 0,'0'0'1561'0'0,"0"0"-100"0"0,0 0-389 0 0,0 0-443 0 0,0 0-278 0 0,0 0-259 0 0,0 0-192 0 0,0 0-56 0 0,0 0 27 0 0,0 0 62 0 0,0 0 52 0 0,0 0 33 0 0,0 0 63 0 0,0-6 78 0 0,0 5-143 0 0,1 0-1 0 0,-1-1 1 0 0,0 1 0 0 0,1 0 0 0 0,-1 0 0 0 0,1 0 0 0 0,-1 0-1 0 0,1 0 1 0 0,0-1 0 0 0,-1 1 0 0 0,1 0 0 0 0,0 0 0 0 0,0 0-1 0 0,-1 1 1 0 0,1-1 0 0 0,0 0 0 0 0,0 0 0 0 0,0 0 0 0 0,0 1-1 0 0,0-1 1 0 0,1 0 0 0 0,-1 1 0 0 0,0-1 0 0 0,0 1 0 0 0,0-1-1 0 0,0 1 1 0 0,1 0 0 0 0,-1-1 0 0 0,0 1 0 0 0,0 0 0 0 0,1 0-1 0 0,-1 0 1 0 0,0 0 0 0 0,0 0 0 0 0,1 0 0 0 0,-1 0 0 0 0,0 1-1 0 0,0-1 1 0 0,1 0 0 0 0,-1 1 0 0 0,0-1 0 0 0,0 1 0 0 0,0-1-1 0 0,0 1 1 0 0,0 0 0 0 0,0-1 0 0 0,0 1 0 0 0,0 0 0 0 0,1 0-16 0 0,19 3 117 0 0,357 83 343 0 0,-375-87-480 0 0,0 0 0 0 0,0 0 0 0 0,0 1 0 0 0,0-1 0 0 0,0 0 0 0 0,0 1 0 0 0,0 0 0 0 0,0 0-1 0 0,0 0 1 0 0,0 0 0 0 0,-1 0 0 0 0,1 1 0 0 0,0-1 0 0 0,-1 1 0 0 0,1 0 0 0 0,-1 0 0 0 0,0 0-1 0 0,0 0 1 0 0,1 0 0 0 0,-1 0 0 0 0,-1 0 0 0 0,1 1 0 0 0,0-1 0 0 0,0 1 0 0 0,-1-1 0 0 0,0 1 0 0 0,1 0-1 0 0,-1 0 1 0 0,0-1 0 0 0,0 1 0 0 0,-1 0 0 0 0,1 0 0 0 0,0 0 0 0 0,-1 0 0 0 0,0 0 0 0 0,0 0-1 0 0,0 0 1 0 0,0 0 0 0 0,0 0 0 0 0,-1 0 0 0 0,1 0 0 0 0,-1 0 0 0 0,0 0 0 0 0,0 0 0 0 0,0 0-1 0 0,0-1 1 0 0,0 1 0 0 0,-1 0 0 0 0,1-1 0 0 0,-1 1 0 0 0,-1 2 20 0 0,-264 181 975 0 0,267-184-977 0 0,0 1 0 0 0,1-1 0 0 0,-1 0 0 0 0,1 0 0 0 0,-1 0 0 0 0,1 1 0 0 0,0-1 0 0 0,0 0 0 0 0,0 0 0 0 0,0 0 0 0 0,0 0 0 0 0,0-1 0 0 0,1 1 0 0 0,-1 0 0 0 0,1 0 0 0 0,-1-1 0 0 0,1 1 0 0 0,0-1 0 0 0,-1 1 0 0 0,1-1 0 0 0,0 0 0 0 0,0 0 0 0 0,0 1 0 0 0,0-1 0 0 0,0-1 1 0 0,0 1-1 0 0,0 0 0 0 0,0 0 0 0 0,1-1 0 0 0,-1 0 0 0 0,0 1 0 0 0,0-1 0 0 0,1 0 0 0 0,-1 0 0 0 0,0 0 0 0 0,0 0 0 0 0,1 0 0 0 0,-1-1 0 0 0,0 1 0 0 0,2-1 2 0 0,0 2 17 0 0,135 23 302 0 0,-97-19-329 0 0,-1 1-1 0 0,0 2 0 0 0,0 2 1 0 0,-1 1-1 0 0,-1 3 0 0 0,0 1 0 0 0,0 1 1 0 0,33 22 10 0 0,-62-33-22 0 0,-1 2 1 0 0,0-1-1 0 0,0 1 0 0 0,0 0 1 0 0,-1 1-1 0 0,0 0 1 0 0,0 1-1 0 0,-1-1 0 0 0,0 1 1 0 0,-1 1-1 0 0,1-1 1 0 0,-2 1-1 0 0,0 0 0 0 0,0 1 1 0 0,-1-1-1 0 0,0 1 1 0 0,-1 0-1 0 0,0 0 0 0 0,0 0 1 0 0,-1 0-1 0 0,-1 0 0 0 0,0 0 1 0 0,-1 1-1 0 0,0-1 1 0 0,-1 9 21 0 0,-5-12 177 0 0,0 0 1 0 0,-1 0 0 0 0,0-1 0 0 0,-1 0-1 0 0,1 0 1 0 0,-1-1 0 0 0,0 0 0 0 0,-1 0-1 0 0,0-1 1 0 0,1 0 0 0 0,-2-1 0 0 0,1 0 0 0 0,0 0-1 0 0,-1-1 1 0 0,0 0 0 0 0,0-1 0 0 0,0 0-1 0 0,0 0 1 0 0,0-1 0 0 0,0-1 0 0 0,0 1-1 0 0,0-2 1 0 0,0 1 0 0 0,0-2 0 0 0,0 1-1 0 0,-4-2-177 0 0,1 3 49 0 0,-95-7 328 0 0,1-4 0 0 0,0-5 0 0 0,0-5 0 0 0,2-4-377 0 0,47 13-13 0 0,0-3 0 0 0,0-2 0 0 0,2-2 0 0 0,0-3 0 0 0,-4-5 13 0 0,31 2-739 0 0,29 24 607 0 0,0 0 0 0 0,-1 0-1 0 0,1 0 1 0 0,0 0-1 0 0,-1 0 1 0 0,1 0 0 0 0,0 0-1 0 0,0 0 1 0 0,0 0 0 0 0,0 0-1 0 0,0 0 1 0 0,0 0-1 0 0,0 0 1 0 0,0 0 0 0 0,1 0-1 0 0,-1 0 1 0 0,0 0 0 0 0,1 0-1 0 0,-1 0 1 0 0,0 0 0 0 0,1 0-1 0 0,-1 0 1 0 0,1 0-1 0 0,-1 0 1 0 0,1 1 0 0 0,0-1-1 0 0,-1 0 1 0 0,1 0 0 0 0,0 1-1 0 0,0-1 1 0 0,0 0-1 0 0,-1 1 1 0 0,1-1 0 0 0,0 1-1 0 0,0-1 1 0 0,0 1 0 0 0,0-1-1 0 0,0 1 1 0 0,0 0-1 0 0,0-1 1 0 0,0 1 0 0 0,0 0-1 0 0,0 0 1 0 0,0 0 0 0 0,0 0-1 0 0,0 0 1 0 0,1 0 132 0 0,49-13-8647 0 0,-29 8-658 0 0</inkml:trace>
  <inkml:trace contextRef="#ctx0" brushRef="#br0" timeOffset="-1382.106">15024 2027 4641 0 0,'0'0'2026'0'0,"0"0"-76"0"0,0 0-363 0 0,0 0-285 0 0,0 0-275 0 0,0 0-254 0 0,0 0-173 0 0,0 0-166 0 0,0 0-234 0 0,0 0-333 0 0,0 0-411 0 0,7-13-251 0 0,-4 5 743 0 0,14-30-606 0 0,-42 72 1256 0 0,-12 37-286 0 0,4 1 1 0 0,2 2-1 0 0,4 1 0 0 0,3 1 1 0 0,3 1-1 0 0,-4 39-312 0 0,14-18 1212 0 0,16-110 3782 0 0,11-15-4106 0 0,-4 8-765 0 0,51-111 206 0 0,-6-3 0 0 0,-5-2 0 0 0,10-56-329 0 0,16-45-56 0 0,-77 233 25 0 0,0 1 0 0 0,0-1 0 0 0,0 1 0 0 0,0-1 0 0 0,0 1 0 0 0,0-1 0 0 0,1 1 0 0 0,-1 0 0 0 0,1 0 0 0 0,0 0 0 0 0,0 0 0 0 0,0 0-1 0 0,0 0 1 0 0,0 0 0 0 0,0 0 0 0 0,0 1 0 0 0,0-1 0 0 0,1 1 0 0 0,-1 0 0 0 0,1-1 0 0 0,-1 1 0 0 0,1 0 0 0 0,-1 0 0 0 0,1 1 0 0 0,0-1 0 0 0,-1 1 0 0 0,1-1 0 0 0,0 1 0 0 0,-1 0 0 0 0,1 0-1 0 0,0 0 1 0 0,0 0 0 0 0,-1 0 0 0 0,1 1 0 0 0,0 0 0 0 0,-1-1 0 0 0,1 1 0 0 0,-1 0 0 0 0,1 0 0 0 0,0 0 0 0 0,-1 0 0 0 0,0 1 0 0 0,1-1 0 0 0,-1 1 0 0 0,0-1 0 0 0,0 1 0 0 0,0 0-1 0 0,0 0 1 0 0,0 0 0 0 0,0 0 0 0 0,0 0 0 0 0,0 2 31 0 0,33 38-66 0 0,-1 2 0 0 0,-3 0 0 0 0,-2 3-1 0 0,-2 0 1 0 0,-2 1 0 0 0,0 7 66 0 0,170 411 58 0 0,-156-324-460 0 0,-39-141 434 0 0,0-1 98 0 0,-137-50 1661 0 0,79 23-1873 0 0,0 2-1 0 0,-2 2 1 0 0,0 3-1 0 0,-2 3 1 0 0,0 2-1 0 0,0 3 1 0 0,-1 3-1 0 0,-1 3 1 0 0,1 2-1 0 0,-56 5 83 0 0,39 27-2628 0 0,79-27 2410 0 0,-1-1 1 0 0,1 1-1 0 0,-1 0 0 0 0,1-1 1 0 0,-1 1-1 0 0,1 0 1 0 0,0 0-1 0 0,-1 0 1 0 0,1 0-1 0 0,0 0 1 0 0,0 0-1 0 0,0 0 1 0 0,0 0-1 0 0,0 0 0 0 0,0 0 1 0 0,0 1-1 0 0,0-1 1 0 0,0 0-1 0 0,0 1 1 0 0,1-1-1 0 0,-1 1 1 0 0,1-1-1 0 0,-1 1 1 0 0,1-1-1 0 0,0 1 1 0 0,-1-1-1 0 0,1 1 0 0 0,0-1 1 0 0,0 1-1 0 0,0 0 1 0 0,0-1-1 0 0,0 1 1 0 0,0-1-1 0 0,1 1 1 0 0,-1-1-1 0 0,0 1 1 0 0,1-1-1 0 0,-1 1 0 0 0,1-1 1 0 0,0 1-1 0 0,0-1 1 0 0,-1 1-1 0 0,1-1 1 0 0,0 0-1 0 0,0 0 1 0 0,0 1-1 0 0,0-1 1 0 0,0 0-1 0 0,0 0 0 0 0,1 0 218 0 0,12 9-3410 0 0,0-4-1424 0 0</inkml:trace>
  <inkml:trace contextRef="#ctx0" brushRef="#br0" timeOffset="-1032.007">16297 1962 6457 0 0,'0'0'-62'0'0,"0"0"-38"0"0,0 0-36 0 0,0 0 49 0 0,0 0 75 0 0,0 0 176 0 0,0 0 181 0 0,0 0 158 0 0,0 0 156 0 0,0 0 66 0 0,0 0 13 0 0,0 0 27 0 0,-22 9-8 0 0,-66 34-40 0 0,86-41-672 0 0,0-1-1 0 0,0 1 1 0 0,0 0 0 0 0,1 0-1 0 0,-1 0 1 0 0,0 0-1 0 0,1 0 1 0 0,0 1 0 0 0,-1-1-1 0 0,1 0 1 0 0,0 1 0 0 0,0-1-1 0 0,0 1 1 0 0,0-1-1 0 0,1 1 1 0 0,-1-1 0 0 0,1 1-1 0 0,0 0 1 0 0,-1-1-1 0 0,1 1 1 0 0,0-1 0 0 0,1 1-1 0 0,-1 0 1 0 0,0-1 0 0 0,1 1-1 0 0,-1-1 1 0 0,1 1-1 0 0,0-1 1 0 0,0 1 0 0 0,0-1-1 0 0,0 1 1 0 0,0-1 0 0 0,2 2-45 0 0,1 9 177 0 0,62 441 1471 0 0,-56-433-873 0 0,4-65-3332 0 0,-10 29-127 0 0,7-27-3599 0 0,-11 27 2301 0 0</inkml:trace>
  <inkml:trace contextRef="#ctx0" brushRef="#br0" timeOffset="-501.178">15916 1914 2977 0 0,'0'0'5394'0'0,"0"0"-2209"0"0,0 0-817 0 0,0 0-583 0 0,0 0-474 0 0,0 0-431 0 0,0 0-424 0 0,0 0-371 0 0,0 0-245 0 0,0 0-80 0 0,0 0 37 0 0,0 0 131 0 0,0 0 106 0 0,18-18 36 0 0,63-58 17 0 0,9 53 66 0 0,-69 24-120 0 0,64-6-23 0 0,0 4 1 0 0,1 3 0 0 0,-1 4 0 0 0,0 4 0 0 0,-1 4 0 0 0,0 3-1 0 0,-1 4 1 0 0,38 16-11 0 0,-57 1-566 0 0,-63-38 549 0 0,0 1 1 0 0,0 0-1 0 0,1 0 0 0 0,-1 0 0 0 0,0 0 0 0 0,0 0 0 0 0,-1 0 0 0 0,1 0 1 0 0,0 1-1 0 0,0-1 0 0 0,-1 0 0 0 0,1 0 0 0 0,0 1 0 0 0,-1-1 0 0 0,1 0 0 0 0,-1 1 1 0 0,0-1-1 0 0,1 1 0 0 0,-1-1 0 0 0,0 1 0 0 0,0-1 0 0 0,0 0 0 0 0,0 1 1 0 0,0-1-1 0 0,0 1 0 0 0,0-1 0 0 0,-1 1 0 0 0,1-1 0 0 0,0 0 0 0 0,-1 1 1 0 0,1-1-1 0 0,-1 0 0 0 0,0 1 0 0 0,1-1 0 0 0,-1 0 0 0 0,0 0 0 0 0,0 0 0 0 0,0 1 1 0 0,0-1-1 0 0,0 0 0 0 0,0 0 0 0 0,0 0 0 0 0,0-1 0 0 0,0 1 0 0 0,0 0 1 0 0,0 0-1 0 0,-1-1 0 0 0,1 1 0 0 0,-1 0 17 0 0,-38 22 249 0 0,-1-2 0 0 0,-1-1 0 0 0,0-3 0 0 0,-2-1 0 0 0,0-2 0 0 0,0-2 0 0 0,-39 4-249 0 0,-191 65 175 0 0,275-81-188 0 0,-1 0 0 0 0,1 0 0 0 0,0 1 0 0 0,0-1 0 0 0,-1 0 0 0 0,1 1 0 0 0,0-1 0 0 0,-1 0 0 0 0,1 1 0 0 0,0-1 0 0 0,-1 1 0 0 0,1-1 0 0 0,0 1 0 0 0,-1-1 0 0 0,1 1 0 0 0,-1-1 0 0 0,1 1 0 0 0,-1 0 0 0 0,1-1 0 0 0,-1 1 0 0 0,0 0 0 0 0,1 0 0 0 0,-1-1 0 0 0,0 1 0 0 0,1 0 0 0 0,-1 0 0 0 0,0-1 0 0 0,0 1 0 0 0,0 0 0 0 0,0 0 0 0 0,0 0 0 0 0,0-1 0 0 0,0 1 0 0 0,0 0 0 0 0,0 0 0 0 0,0 0 0 0 0,0-1 0 0 0,0 1 0 0 0,-1 0 0 0 0,1 0 0 0 0,0-1 0 0 0,0 1 0 0 0,-1 0 0 0 0,1 0 0 0 0,-1-1 0 0 0,1 1 0 0 0,-1-1 0 0 0,1 1 0 0 0,-1 0 0 0 0,1-1 0 0 0,-1 1 0 0 0,1-1 0 0 0,-1 1 0 0 0,0-1 0 0 0,1 1 0 0 0,-1-1 0 0 0,0 1 0 0 0,1-1 0 0 0,-1 0 0 0 0,0 0 0 0 0,0 1 0 0 0,1-1 0 0 0,-1 0 0 0 0,0 0 0 0 0,0 0 0 0 0,0 0 0 0 0,1 0 0 0 0,-1 0 0 0 0,0 0 0 0 0,0 0 13 0 0,68 23 342 0 0,-59-21-288 0 0,591 137 388 0 0,-551-126-471 0 0,-14-5-20 0 0,-1 1 0 0 0,-1 2 0 0 0,0 1 0 0 0,0 1 0 0 0,-2 2 0 0 0,1 1 0 0 0,4 5 49 0 0,-34-21-5 0 0,1 1 1 0 0,-1-1-1 0 0,0 1 1 0 0,0-1 0 0 0,0 1-1 0 0,0-1 1 0 0,0 1-1 0 0,1 0 1 0 0,-1 0 0 0 0,0-1-1 0 0,-1 1 1 0 0,1 0-1 0 0,0 0 1 0 0,0 0 0 0 0,0 0-1 0 0,0 0 1 0 0,-1 0-1 0 0,1 0 1 0 0,0 0 0 0 0,-1 1-1 0 0,1-1 1 0 0,-1 0-1 0 0,1 0 1 0 0,-1 1 0 0 0,0-1-1 0 0,0 0 1 0 0,1 0-1 0 0,-1 1 1 0 0,0-1 0 0 0,0 0-1 0 0,0 1 1 0 0,0-1-1 0 0,-1 0 1 0 0,1 0 0 0 0,0 1-1 0 0,0-1 1 0 0,-1 0-1 0 0,1 0 1 0 0,-1 1 0 0 0,1-1-1 0 0,-1 0 1 0 0,1 0-1 0 0,-1 0 1 0 0,0 0 0 0 0,0 0-1 0 0,0 0 1 0 0,1 0-1 0 0,-1 0 1 0 0,0 0 0 0 0,0 0-1 0 0,0 0 1 0 0,0-1-1 0 0,0 1 1 0 0,-1 0 0 0 0,1-1-1 0 0,0 1 1 0 0,0-1 4 0 0,-75 24 1327 0 0,-359-13 912 0 0,-271-64-3947 0 0,688 52 888 0 0,-44-6-2030 0 0,26-8-4858 0 0,31 12 2479 0 0,4-1 1918 0 0</inkml:trace>
  <inkml:trace contextRef="#ctx0" brushRef="#br0" timeOffset="1631.854">18369 2211 3377 0 0,'0'0'999'0'0,"0"0"194"0"0,0 0 73 0 0,0 0-31 0 0,0 0-76 0 0,0 0-96 0 0,0 0 3 0 0,0 0 105 0 0,0 0 123 0 0,0 0 72 0 0,0 0 10 0 0,-15-18-52 0 0,-67-88 1814 0 0,82 106-3117 0 0,-1-1 0 0 0,1 0 0 0 0,0 0 0 0 0,-1 1 0 0 0,1-1 0 0 0,0 0 0 0 0,0 0 0 0 0,-1 0 0 0 0,1 1 0 0 0,0-1-1 0 0,0 0 1 0 0,0 0 0 0 0,0 0 0 0 0,0 0 0 0 0,0 1 0 0 0,0-1 0 0 0,1 0 0 0 0,-1 0 0 0 0,0 0 0 0 0,0 1 0 0 0,1-1 0 0 0,-1 0 0 0 0,0 0 0 0 0,1 1 0 0 0,-1-1-1 0 0,1 0 1 0 0,-1 1 0 0 0,1-1 0 0 0,-1 0 0 0 0,1 1 0 0 0,-1-1 0 0 0,1 1 0 0 0,0-1 0 0 0,-1 1 0 0 0,1-1 0 0 0,0 1 0 0 0,-1-1 0 0 0,1 1 0 0 0,0 0 0 0 0,0 0-1 0 0,-1-1 1 0 0,1 1 0 0 0,0 0 0 0 0,0 0 0 0 0,0 0 0 0 0,-1-1 0 0 0,1 1 0 0 0,0 0 0 0 0,0 0 0 0 0,0 0 0 0 0,0 1 0 0 0,-1-1 0 0 0,1 0 0 0 0,0 0 0 0 0,0 0 0 0 0,0 1-21 0 0,68 2-366 0 0,-49-2 522 0 0,248-1 4 0 0,171-26-160 0 0,-422 25 57 0 0,21-3-740 0 0,-58-2-6367 0 0,-11 3-1063 0 0,23 2 1752 0 0</inkml:trace>
  <inkml:trace contextRef="#ctx0" brushRef="#br0" timeOffset="1932.094">18961 1770 19676 0 0,'0'0'80'0'0,"0"0"-380"0"0,0 0-345 0 0,0 0-130 0 0,0 0 172 0 0,0 0 338 0 0,0 0 194 0 0,0 0 83 0 0,34 8 12 0 0,111 26-21 0 0,35 32-222 0 0,-156-58 268 0 0,-2 1 1 0 0,1 1-1 0 0,-1 1 1 0 0,-1 0-1 0 0,0 2 1 0 0,0 0-1 0 0,-2 2 1 0 0,0 0-1 0 0,0 1 1 0 0,-1 1-1 0 0,-1 1 0 0 0,7 10-49 0 0,-23-26 55 0 0,1 0 0 0 0,-1 1 0 0 0,0-1-1 0 0,0 0 1 0 0,0 0 0 0 0,-1 1-1 0 0,1-1 1 0 0,-1 0 0 0 0,1 1 0 0 0,-1-1-1 0 0,0 1 1 0 0,0-1 0 0 0,0 0 0 0 0,0 1-1 0 0,0-1 1 0 0,0 1 0 0 0,-1-1-1 0 0,1 0 1 0 0,-1 1 0 0 0,0-1 0 0 0,0 0-1 0 0,0 1 1 0 0,0-1 0 0 0,0 0 0 0 0,0 0-1 0 0,0 0 1 0 0,-1 0 0 0 0,1 0-1 0 0,-1 0 1 0 0,0 0 0 0 0,1-1 0 0 0,-1 1-1 0 0,0-1 1 0 0,0 1 0 0 0,0-1 0 0 0,0 1-1 0 0,-2-1-54 0 0,-87 38 1164 0 0,81-36-1208 0 0,-137 36 402 0 0,-15 4-2557 0 0,61-1-8413 0 0,85-34 2410 0 0</inkml:trace>
  <inkml:trace contextRef="#ctx0" brushRef="#br0" timeOffset="4948.879">20974 1122 6353 0 0,'0'0'1110'0'0,"0"0"-241"0"0,0 0-482 0 0,0 0-291 0 0,0 0-118 0 0,0 0-25 0 0,0 0 15 0 0,0 0 80 0 0,0 0 103 0 0,0 0 134 0 0,0 0 154 0 0,0 0 114 0 0,5 7 66 0 0,-3-3-537 0 0,0 0 1 0 0,0 0-1 0 0,-1 0 0 0 0,1 1 1 0 0,-1-1-1 0 0,0 0 0 0 0,0 1 0 0 0,0-1 1 0 0,-1 1-1 0 0,1 0 0 0 0,-1-1 1 0 0,0 1-1 0 0,-1-1 0 0 0,1 1 1 0 0,-1-1-1 0 0,0 1 0 0 0,0-1 1 0 0,0 1-1 0 0,0-1 0 0 0,-1 0 1 0 0,0 0-1 0 0,0 0 0 0 0,0 0 0 0 0,-1 0 1 0 0,-1 4-83 0 0,-60 102 1254 0 0,-4-3-1 0 0,-5-2 1 0 0,-74 78-1254 0 0,33-38 193 0 0,64-83-89 0 0,26-35-99 0 0,2 0 1 0 0,1 1-1 0 0,1 1 0 0 0,2 1 1 0 0,0 1-1 0 0,2 1 0 0 0,-7 21-5 0 0,22-49 36 0 0,0-1 0 0 0,1 0 0 0 0,-1 1 0 0 0,1-1 0 0 0,0 0-1 0 0,0 1 1 0 0,0-1 0 0 0,0 0 0 0 0,0 1 0 0 0,1-1 0 0 0,-1 1 0 0 0,1-1 0 0 0,0 0-1 0 0,0 0 1 0 0,0 1 0 0 0,1-1 0 0 0,-1 0 0 0 0,1 0 0 0 0,0 0 0 0 0,-1-1-1 0 0,1 1 1 0 0,1 0 0 0 0,-1-1 0 0 0,0 1 0 0 0,1-1 0 0 0,-1 1 0 0 0,1-1 0 0 0,0 0-1 0 0,-1 0 1 0 0,1-1 0 0 0,0 1 0 0 0,0 0 0 0 0,0-1 0 0 0,1 0 0 0 0,-1 0-1 0 0,0 0 1 0 0,0 0 0 0 0,1 0 0 0 0,-1-1 0 0 0,0 1 0 0 0,1-1 0 0 0,-1 0 0 0 0,1 0-1 0 0,-1 0 1 0 0,0-1 0 0 0,1 1 0 0 0,0-1-36 0 0,77 6 326 0 0,0-4 0 0 0,1-4 0 0 0,-1-3 0 0 0,-1-3 0 0 0,7-5-326 0 0,11 0 154 0 0,758-111 492 0 0,-856 125-645 0 0,0 1 1 0 0,0-1 0 0 0,0 1-1 0 0,0-1 1 0 0,0 1-1 0 0,0-1 1 0 0,0 1 0 0 0,0-1-1 0 0,0 1 1 0 0,1-1-1 0 0,-1 1 1 0 0,0-1 0 0 0,0 1-1 0 0,0-1 1 0 0,1 1-1 0 0,-1-1 1 0 0,0 0-2 0 0,-27 12-241 0 0,-104 32-4188 0 0,39-33-5527 0 0,76-10 3477 0 0</inkml:trace>
  <inkml:trace contextRef="#ctx0" brushRef="#br0" timeOffset="5319.453">21077 1042 18948 0 0,'0'0'-69'0'0,"0"0"-90"0"0,0 0-362 0 0,0 0-405 0 0,0 0-32 0 0,0 0 206 0 0,0 0 427 0 0,0 0 522 0 0,0 0 219 0 0,0 0 83 0 0,0 0-8 0 0,0 0-20 0 0,0 0-23 0 0,22 38-21 0 0,75 125-11 0 0,317 486 1296 0 0,-375-596-1576 0 0,1-1-1 0 0,3-2 0 0 0,1-2 1 0 0,3-2-1 0 0,7 3-135 0 0,-50-44 3294 0 0,-52-44-5194 0 0,5-9-3199 0 0,20 13-4008 0 0,16 23 927 0 0</inkml:trace>
  <inkml:trace contextRef="#ctx0" brushRef="#br0" timeOffset="5757.657">21909 1101 18788 0 0,'0'0'-986'0'0,"0"0"82"0"0,0 0 79 0 0,0 0 459 0 0,0 0 484 0 0,0 0 112 0 0,0 0-14 0 0,25 37-17 0 0,81 120 19 0 0,-15 38 714 0 0,101 268 1235 0 0,-185-449-2047 0 0,1 0-1 0 0,1-1 1 0 0,0 0 0 0 0,1-1-1 0 0,1 0 1 0 0,0-1 0 0 0,0 0 0 0 0,1 0-1 0 0,0-1 1 0 0,1-1 0 0 0,0 0-1 0 0,0-1 1 0 0,8 4-120 0 0,14-26 4117 0 0,-12-62-3794 0 0,-19 56-34 0 0,75-388 21 0 0,-63 348-307 0 0,2 1 0 0 0,4 1 1 0 0,1 1-1 0 0,4 1 1 0 0,1 1-1 0 0,3 1 0 0 0,2 2 1 0 0,3 1-1 0 0,2 2 1 0 0,2 2-1 0 0,20-18-3 0 0,-50 55-47 0 0,-1 1 1 0 0,1 0-1 0 0,1 0 0 0 0,-1 2 1 0 0,1-1-1 0 0,1 1 0 0 0,0 1 1 0 0,-1 0-1 0 0,2 0 0 0 0,-1 1 1 0 0,1 1-1 0 0,0 0 0 0 0,-1 1 1 0 0,2 0-1 0 0,3 1 47 0 0,-15 3-193 0 0,1 1 0 0 0,-1 0 0 0 0,0 1 0 0 0,0-1 0 0 0,0 0 0 0 0,0 1 0 0 0,0-1 0 0 0,0 1 0 0 0,-1-1 0 0 0,1 1 0 0 0,-1 0 0 0 0,0 0 0 0 0,0 0 0 0 0,0 0 0 0 0,0 0 0 0 0,0 0 0 0 0,0 0 0 0 0,-1 0 0 0 0,0 0 0 0 0,0 0 0 0 0,0 0 0 0 0,0 0 0 0 0,0 0 0 0 0,0 0 0 0 0,-1 0 0 0 0,1 0 0 0 0,-1 0 0 0 0,-1 2 193 0 0,2 2-850 0 0,-3 24-2921 0 0,-4-2-3419 0 0,2-8-1314 0 0</inkml:trace>
  <inkml:trace contextRef="#ctx0" brushRef="#br0" timeOffset="7073.812">23979 1855 2425 0 0,'0'0'1484'0'0,"0"0"-215"0"0,0 0-204 0 0,0 0-42 0 0,0 0 106 0 0,0 0 115 0 0,0 0 135 0 0,0 0 162 0 0,0 0 75 0 0,0 0-24 0 0,0 0-129 0 0,0 0-250 0 0,7-4-287 0 0,24-14-260 0 0,-23 14-239 0 0,-8 4-185 0 0,31-3-134 0 0,181-84 223 0 0,-207 85-307 0 0,-1 0 0 0 0,1-1-1 0 0,0 1 1 0 0,-1-1 0 0 0,0 0 0 0 0,0 0-1 0 0,0-1 1 0 0,0 1 0 0 0,0-1-1 0 0,-1 0 1 0 0,1 0 0 0 0,-1 0 0 0 0,0 0-1 0 0,0 0 1 0 0,-1-1 0 0 0,1 1 0 0 0,-1-1-1 0 0,0 0 1 0 0,0 0 0 0 0,-1 0-1 0 0,0 0 1 0 0,1 0 0 0 0,-2 0 0 0 0,2-4-24 0 0,-6 6-114 0 0,1 0 0 0 0,0 1 0 0 0,0-1 0 0 0,-1 1 0 0 0,1 0 0 0 0,-1 0 0 0 0,0 0 0 0 0,0 1 0 0 0,1-1 0 0 0,-1 1 0 0 0,0 0 0 0 0,0 0 0 0 0,-1 0 0 0 0,1 1 0 0 0,0-1 0 0 0,0 1 0 0 0,0 0 0 0 0,0 0 0 0 0,0 1 0 0 0,0-1 0 0 0,0 1 0 0 0,-2 0 114 0 0,-6-1-189 0 0,-2 2 150 0 0,0 0 1 0 0,0 1-1 0 0,0 0 1 0 0,0 1-1 0 0,1 0 0 0 0,-1 2 1 0 0,1-1-1 0 0,1 1 1 0 0,-1 1-1 0 0,1 1 0 0 0,0-1 1 0 0,1 2-1 0 0,0 0 0 0 0,0 0 1 0 0,1 1-1 0 0,0 0 1 0 0,1 1-1 0 0,0 0 0 0 0,0 0 1 0 0,1 1-1 0 0,1 0 1 0 0,0 0-1 0 0,-2 6 39 0 0,8-14 17 0 0,-1 0 0 0 0,0 0 0 0 0,1 0 0 0 0,0 1 0 0 0,0-1 0 0 0,0 0 0 0 0,1 1 0 0 0,-1-1 0 0 0,1 1 1 0 0,0-1-1 0 0,0 1 0 0 0,0-1 0 0 0,1 0 0 0 0,0 1 0 0 0,0-1 0 0 0,0 0 0 0 0,0 1 0 0 0,1-1 0 0 0,-1 0 0 0 0,1 0 0 0 0,0 0 0 0 0,1 0 0 0 0,-1 0 0 0 0,1-1 0 0 0,-1 1 1 0 0,1-1-1 0 0,0 0 0 0 0,0 1 0 0 0,0-1 0 0 0,1-1 0 0 0,-1 1 0 0 0,1 0 0 0 0,0-1 0 0 0,0 0 0 0 0,0 0 0 0 0,0 0 0 0 0,0 0 0 0 0,0-1 0 0 0,0 1 0 0 0,0-1 0 0 0,3 0-16 0 0,187 25 1098 0 0,-157-24-1131 0 0,-1-2 1 0 0,1-2-1 0 0,0-1 1 0 0,-1-2-1 0 0,0-2 1 0 0,0-1-1 0 0,0-1 0 0 0,-1-3 1 0 0,-1 0-1 0 0,0-2 1 0 0,-1-2-1 0 0,0-1 1 0 0,-1-2-1 0 0,-2 0 0 0 0,1-3 1 0 0,-2 0-1 0 0,-1-2 1 0 0,-1-1-1 0 0,-1-1 1 0 0,-2-1-1 0 0,0-1 1 0 0,-2-1-1 0 0,-1-1 0 0 0,5-11 32 0 0,-15 6 104 0 0,0 0-1 0 0,-3 0 1 0 0,-1-1-1 0 0,-1-1 1 0 0,-2 1-1 0 0,-2 0 0 0 0,-1-1 1 0 0,-1 0-1 0 0,-3 1 1 0 0,-1 0-1 0 0,-1-1 1 0 0,-2 2-1 0 0,-2-1 0 0 0,-1 1 1 0 0,-2 0-1 0 0,-1 1 1 0 0,-2 1-1 0 0,-8-12-103 0 0,7 20 126 0 0,7 42-1629 0 0,37 264 1767 0 0,110 264 218 0 0,-134-527-451 0 0,2-1 0 0 0,0 0 0 0 0,1-1-1 0 0,1 1 1 0 0,0-1 0 0 0,2-1 0 0 0,-1 0-1 0 0,2 0 1 0 0,0-1 0 0 0,1 0 0 0 0,0-1-1 0 0,1 0 1 0 0,0-1 0 0 0,1 0 0 0 0,0-1-1 0 0,1-1 1 0 0,3 1-31 0 0,-13-10 32 0 0,1 1 0 0 0,-1-1 0 0 0,1-1 0 0 0,-1 1 0 0 0,1-1 0 0 0,0 0 1 0 0,-1 0-1 0 0,1-1 0 0 0,-1 1 0 0 0,1-1 0 0 0,-1 0 0 0 0,1-1 0 0 0,-1 1 0 0 0,0-1 0 0 0,1-1 0 0 0,-1 1 0 0 0,0 0 0 0 0,-1-1 0 0 0,1 0 0 0 0,0 0 0 0 0,-1-1 0 0 0,1 1 0 0 0,-1-1 0 0 0,0 0 0 0 0,-1 0 1 0 0,1-1-1 0 0,0 1 0 0 0,-1-1 0 0 0,2-3-32 0 0,55 34-875 0 0,-34-14 939 0 0,0-2-1 0 0,1-1 1 0 0,0-1 0 0 0,1-1-1 0 0,0-2 1 0 0,0-1 0 0 0,0-1-1 0 0,1-1 1 0 0,-1-1 0 0 0,1-2 0 0 0,-1-1-1 0 0,0-1 1 0 0,0-2 0 0 0,0 0-1 0 0,0-2 1 0 0,-1-1 0 0 0,5-3-64 0 0,-21 8-47 0 0,-1 0 1 0 0,0 0 0 0 0,0-1-1 0 0,0 0 1 0 0,0-1-1 0 0,-1 0 1 0 0,0-1 0 0 0,0 0-1 0 0,0 0 1 0 0,0-1-1 0 0,-1 0 1 0 0,0-1 0 0 0,-1 1-1 0 0,0-1 1 0 0,0-1 0 0 0,-1 1-1 0 0,0-1 1 0 0,0-1-1 0 0,-1 1 1 0 0,0-1 0 0 0,-1 0-1 0 0,0 0 1 0 0,0 0-1 0 0,-1 0 1 0 0,-1-1 0 0 0,0 1-1 0 0,0-1 1 0 0,-1 0 0 0 0,0 1-1 0 0,-1-1 1 0 0,0 0-1 0 0,-1-7 47 0 0,-3 10-30 0 0,0 0-1 0 0,0 0 1 0 0,-1 0-1 0 0,0 0 1 0 0,-1 1-1 0 0,1 0 0 0 0,-1 0 1 0 0,-1 0-1 0 0,1 1 1 0 0,-1 0-1 0 0,0 0 0 0 0,-1 1 1 0 0,1 0-1 0 0,-1 0 1 0 0,0 1-1 0 0,0-1 1 0 0,-1 2-1 0 0,1-1 0 0 0,-1 2 1 0 0,1-1-1 0 0,-1 1 1 0 0,0 0-1 0 0,0 1 1 0 0,0 0-1 0 0,-1 0 0 0 0,1 1 1 0 0,0 0-1 0 0,0 1 1 0 0,0 0-1 0 0,-1 0 31 0 0,3-1 35 0 0,-1 1 0 0 0,1-1 0 0 0,0 1 0 0 0,0 1 0 0 0,0-1 0 0 0,0 1 0 0 0,0 1 0 0 0,1-1 0 0 0,-1 1 0 0 0,0 0 0 0 0,1 0 0 0 0,0 1 0 0 0,0 0 0 0 0,0 0 1 0 0,0 1-1 0 0,1-1 0 0 0,0 1 0 0 0,0 1 0 0 0,0-1 0 0 0,0 1 0 0 0,1-1 0 0 0,0 1 0 0 0,0 0 0 0 0,1 1 0 0 0,-1-1 0 0 0,1 1 0 0 0,1-1 0 0 0,-1 1 0 0 0,1 0 0 0 0,0 0 0 0 0,1 0 0 0 0,0 0 0 0 0,0 0 0 0 0,0 1 0 0 0,1-1 0 0 0,0 0 0 0 0,1 7-35 0 0,5 0 69 0 0,1 0 0 0 0,0 0 0 0 0,1-1 0 0 0,1 0 0 0 0,-1-1 0 0 0,2 1 0 0 0,0-2 0 0 0,1 0 0 0 0,0 0 0 0 0,0 0 0 0 0,1-2 0 0 0,0 1 0 0 0,1-2 0 0 0,0 0 0 0 0,1 0 0 0 0,-1-1 0 0 0,1-1 0 0 0,1 0 0 0 0,-1-1-1 0 0,1 0 1 0 0,0-1-69 0 0,297 78-1652 0 0,-206-66-1845 0 0,-2-2-3384 0 0,-58-8-3292 0 0</inkml:trace>
  <inkml:trace contextRef="#ctx0" brushRef="#br0" timeOffset="7834.98">27643 1564 8722 0 0,'0'0'2360'0'0,"0"0"-371"0"0,0 0-581 0 0,0 0-357 0 0,0 0-222 0 0,0 0-204 0 0,0 0-157 0 0,0 0-68 0 0,0 0-47 0 0,0 0-42 0 0,0 0-50 0 0,0 0-55 0 0,0 0-38 0 0,12-1-32 0 0,102-29 936 0 0,-112 29-1088 0 0,-1 0-1 0 0,0 0 1 0 0,0-1 0 0 0,0 1-1 0 0,0 0 1 0 0,0-1-1 0 0,0 1 1 0 0,0-1 0 0 0,-1 1-1 0 0,1-1 1 0 0,-1 1 0 0 0,1-1-1 0 0,-1 0 1 0 0,1 1 0 0 0,-1-1-1 0 0,0 1 1 0 0,0-1-1 0 0,0 0 1 0 0,0 1 0 0 0,0-1-1 0 0,0 0 1 0 0,0 1 0 0 0,0-1-1 0 0,-1 0 1 0 0,1 1-1 0 0,-1-1 1 0 0,1 1 0 0 0,-1-1-1 0 0,0 1 1 0 0,1-1 0 0 0,-1 1-1 0 0,0-1 1 0 0,0 1 0 0 0,0 0-1 0 0,0-1 1 0 0,0 1-1 0 0,0 0 1 0 0,-1 0 0 0 0,1 0-1 0 0,0 0 1 0 0,-1 0 0 0 0,1 0-1 0 0,0 0 1 0 0,-1 0 0 0 0,1 0-1 0 0,-1 1 1 0 0,1-1-1 0 0,-2 1 17 0 0,-78-30-1562 0 0,65 27 1581 0 0,0 1 0 0 0,0 1 1 0 0,0 0-1 0 0,0 1 1 0 0,0 1-1 0 0,-1 0 1 0 0,1 1-1 0 0,0 1 0 0 0,1 1 1 0 0,-1 0-1 0 0,0 1 1 0 0,1 0-1 0 0,0 2 1 0 0,1-1-1 0 0,-1 2 0 0 0,1 0 1 0 0,1 1-1 0 0,-1 0 1 0 0,1 1-1 0 0,1 0 1 0 0,0 1-1 0 0,1 1 0 0 0,0 0 1 0 0,0 0-1 0 0,1 1 1 0 0,1 0-1 0 0,0 1 1 0 0,0 3-20 0 0,6-11 18 0 0,1 1 0 0 0,0 0 0 0 0,1 0 0 0 0,-1-1 1 0 0,1 1-1 0 0,1 0 0 0 0,-1 0 0 0 0,1 0 0 0 0,0 0 0 0 0,1 0 1 0 0,0 0-1 0 0,0 0 0 0 0,0 0 0 0 0,1 0 0 0 0,0-1 0 0 0,0 1 1 0 0,1 0-1 0 0,0-1 0 0 0,0 0 0 0 0,1 0 0 0 0,-1 0 0 0 0,1 0 1 0 0,0 0-1 0 0,1-1 0 0 0,0 0 0 0 0,-1 0 0 0 0,2 0 0 0 0,-1 0 1 0 0,0-1-1 0 0,1 0 0 0 0,0 0 0 0 0,0-1 0 0 0,1 1-18 0 0,14 7 97 0 0,0 0 0 0 0,1-2 0 0 0,1-1 0 0 0,-1 0-1 0 0,1-2 1 0 0,0-1 0 0 0,1 0 0 0 0,-1-2 0 0 0,7 0-97 0 0,-10-1 88 0 0,0 0 0 0 0,-1-2 0 0 0,1 0 0 0 0,0-1 0 0 0,0-1 0 0 0,-1-1 1 0 0,1-1-1 0 0,-1 0 0 0 0,0-2 0 0 0,0 0 0 0 0,12-6-88 0 0,-32 14-5 0 0,1-1-1 0 0,-1 1 1 0 0,1 0 0 0 0,0-1-1 0 0,-1 1 1 0 0,1 0-1 0 0,0-1 1 0 0,0 1 0 0 0,0 0-1 0 0,0-1 1 0 0,0 1-1 0 0,1 0 1 0 0,-1-1 0 0 0,0 1-1 0 0,1-1 1 0 0,-1 1-1 0 0,1 0 1 0 0,0-1 0 0 0,-1 1-1 0 0,1-1 1 0 0,0 1-1 0 0,0-1 1 0 0,0 0 0 0 0,0 1-1 0 0,0-1 1 0 0,0 0-1 0 0,1 0 1 0 0,-1 0 0 0 0,0 0-1 0 0,1 0 1 0 0,-1 0-1 0 0,0 0 1 0 0,1 0 0 0 0,-1 0-1 0 0,1-1 1 0 0,0 1-1 0 0,-1 0 1 0 0,1-1 0 0 0,-1 0-1 0 0,2 1 6 0 0,4 1 51 0 0,1 0 1 0 0,0 0-1 0 0,0-1 0 0 0,0 0 0 0 0,0 0 1 0 0,-1-1-1 0 0,1 0 0 0 0,0 0 0 0 0,0-1 1 0 0,0 0-1 0 0,0 0 0 0 0,0-1 1 0 0,0 0-1 0 0,-1 0 0 0 0,1-1 0 0 0,-1 0 1 0 0,0-1-1 0 0,0 1 0 0 0,0-1 0 0 0,0-1 1 0 0,0 1-1 0 0,-1-1 0 0 0,0 0 0 0 0,0 0 1 0 0,0-1-1 0 0,-1 0 0 0 0,0 0 0 0 0,0 0 1 0 0,-1-1-1 0 0,1 0 0 0 0,-1 0 0 0 0,-1 0 1 0 0,1 0-1 0 0,-1 0 0 0 0,0-1 1 0 0,-1 1-1 0 0,0-1 0 0 0,0 0 0 0 0,-1 0 1 0 0,0 0-1 0 0,0-1-51 0 0,-3 0-65 0 0,1 0 0 0 0,-1 0 0 0 0,-1 1 0 0 0,0-1 0 0 0,0 1 0 0 0,-1 0 0 0 0,0 0 0 0 0,0 0 0 0 0,-1 0 0 0 0,0 1 0 0 0,0 0 0 0 0,-1 0 0 0 0,0 0 0 0 0,0 1 0 0 0,0 0 0 0 0,-1 0 0 0 0,0 0 0 0 0,0 1 0 0 0,-1 0 0 0 0,1 1-1 0 0,-1-1 1 0 0,0 1 0 0 0,0 1 0 0 0,-1 0 0 0 0,1 0 0 0 0,-1 0 0 0 0,0 1 0 0 0,1 0 0 0 0,-1 1 0 0 0,0 0 0 0 0,0 1 0 0 0,0 0 0 0 0,0 0 0 0 0,0 0 0 0 0,0 1 0 0 0,1 1 0 0 0,-1 0 0 0 0,0 0 0 0 0,1 0 0 0 0,-1 1 0 0 0,1 0 0 0 0,0 1 0 0 0,0 0 0 0 0,0 0 0 0 0,0 1 0 0 0,1 0 0 0 0,0 0 0 0 0,0 1 0 0 0,0 0 0 0 0,1 0 0 0 0,-1 1 0 0 0,2-1 0 0 0,-2 3 65 0 0,4-5-132 0 0,1 1 1 0 0,-1 0-1 0 0,1 0 1 0 0,0 0-1 0 0,1 0 1 0 0,-1 0-1 0 0,1 0 1 0 0,0 0-1 0 0,0 0 1 0 0,1 1-1 0 0,-1-1 1 0 0,1 0-1 0 0,0 1 1 0 0,1-1-1 0 0,-1 0 1 0 0,1 1-1 0 0,0-1 1 0 0,1 0-1 0 0,-1 0 1 0 0,1 0-1 0 0,0 0 1 0 0,0 0-1 0 0,1 1 132 0 0,49 60-8946 0 0,-36-54 1482 0 0</inkml:trace>
  <inkml:trace contextRef="#ctx0" brushRef="#br0" timeOffset="8484.902">28271 1655 12539 0 0,'0'0'1587'0'0,"0"0"-611"0"0,0 0-723 0 0,0 0-303 0 0,0 0-42 0 0,0 0 37 0 0,0 0 22 0 0,0 0 17 0 0,0 0 42 0 0,0 0 36 0 0,0 0 47 0 0,24 5 47 0 0,72 13 73 0 0,-61-28 4087 0 0,-57-58-4492 0 0,-11 19-383 0 0,32 49 435 0 0,1 0-95 0 0,0 0-155 0 0,0 0-169 0 0,6 264 60 0 0,-6-219 1875 0 0,0-56 2860 0 0,-23-188-4117 0 0,24 195-155 0 0,-1-1 0 0 0,1 1 0 0 0,0 0 0 0 0,0 0 1 0 0,0-1-1 0 0,1 1 0 0 0,-1 0 0 0 0,1 0 0 0 0,0 0 1 0 0,0 1-1 0 0,1-1 0 0 0,-1 0 0 0 0,1 1 0 0 0,0 0 1 0 0,0-1-1 0 0,0 1 0 0 0,0 0 0 0 0,0 1 0 0 0,1-1 1 0 0,-1 1-1 0 0,1-1 0 0 0,0 1 0 0 0,-1 0 0 0 0,1 0 0 0 0,0 0 1 0 0,0 1-1 0 0,1 0 0 0 0,-1 0 0 0 0,0 0 0 0 0,0 0 1 0 0,3 0 19 0 0,139-9-1305 0 0,-85 24-3224 0 0,-24 4-5623 0 0,-31-14 3444 0 0</inkml:trace>
  <inkml:trace contextRef="#ctx0" brushRef="#br0" timeOffset="8907.607">28761 1528 15739 0 0,'0'0'274'0'0,"0"0"-485"0"0,0 0-521 0 0,0 0-91 0 0,0 0 202 0 0,0 0 319 0 0,0 0 206 0 0,-2 16 96 0 0,-8 136 1194 0 0,9-138-1047 0 0,0 1 1 0 0,2-1-1 0 0,-1 1 1 0 0,2-1-1 0 0,-1 0 1 0 0,2 1-1 0 0,0-1 1 0 0,1 0-1 0 0,0 0 1 0 0,1-1-1 0 0,1 1 1 0 0,0-1-1 0 0,1-1 1 0 0,0 1-1 0 0,1-1 0 0 0,0 0 1 0 0,6 6-148 0 0,-1-26 5398 0 0,-20-67-5502 0 0,-126-193 398 0 0,132 266-315 0 0,1 0 0 0 0,-1 0 0 0 0,1 0-1 0 0,0 0 1 0 0,0 0 0 0 0,0 0 0 0 0,0 0 0 0 0,0 0 0 0 0,1 0 0 0 0,-1 1 0 0 0,0-1 0 0 0,1 0 0 0 0,0 0 0 0 0,-1 0 0 0 0,1 0 0 0 0,0 1-1 0 0,0-1 1 0 0,0 0 0 0 0,0 1 0 0 0,0-1 0 0 0,0 1 0 0 0,1-1 0 0 0,-1 1 0 0 0,0-1 0 0 0,1 1 0 0 0,-1 0 0 0 0,1 0 0 0 0,-1 0 0 0 0,1 0-1 0 0,0 0 1 0 0,0 0 0 0 0,-1 0 0 0 0,1 0 0 0 0,0 1 0 0 0,0-1 0 0 0,0 1 0 0 0,0-1 0 0 0,0 1 0 0 0,0 0 21 0 0,92-17-384 0 0,-80 15 459 0 0,197-14-242 0 0,-121 15-4492 0 0,-81 2-492 0 0,-7 2 382 0 0,-1-1-1871 0 0</inkml:trace>
  <inkml:trace contextRef="#ctx0" brushRef="#br0" timeOffset="9156.195">29222 1537 19148 0 0,'0'0'291'0'0,"0"0"-554"0"0,0 0-460 0 0,0 0-74 0 0,0 0 205 0 0,0 0 337 0 0,0 0 188 0 0,0 0 51 0 0,0 0 56 0 0,0 0 60 0 0,0 0 44 0 0,0 0 39 0 0,0 0 26 0 0,4 34 1 0 0,16 103-9 0 0,19-2 785 0 0,-10-112-753 0 0,-18-21-2995 0 0,-2-7-4109 0 0,-7 1 297 0 0</inkml:trace>
  <inkml:trace contextRef="#ctx0" brushRef="#br0" timeOffset="9406.529">29119 1215 20588 0 0,'0'0'1131'0'0,"0"0"-189"0"0,0 0-263 0 0,0 0-362 0 0,0 0-348 0 0,0 0-261 0 0,0 0-173 0 0,0 0-53 0 0,0 0 45 0 0,0 0 53 0 0,0 0 29 0 0,0 0-1 0 0,0 0-8 0 0,11-10-25 0 0,35-32-121 0 0,-44 41 435 0 0,0 1 0 0 0,0-1 0 0 0,0 1 0 0 0,0 0 0 0 0,0-1 0 0 0,0 1 1 0 0,0 0-1 0 0,0 0 0 0 0,0 0 0 0 0,0 1 0 0 0,1-1 0 0 0,-1 0 0 0 0,0 1 0 0 0,0 0 0 0 0,0-1 0 0 0,0 1 0 0 0,0 0 0 0 0,-1 0 0 0 0,1 0 0 0 0,0 0 0 0 0,0 0 0 0 0,0 1 0 0 0,-1-1 0 0 0,1 0 0 0 0,-1 1 1 0 0,1-1-1 0 0,-1 1 0 0 0,0 0 0 0 0,1-1 111 0 0,7 7-1269 0 0,31 20-6362 0 0,-27-18 444 0 0</inkml:trace>
  <inkml:trace contextRef="#ctx0" brushRef="#br0" timeOffset="9792.656">29882 1421 17260 0 0,'0'0'1624'0'0,"0"0"-498"0"0,0 0-608 0 0,0 0-359 0 0,0 0-204 0 0,0 0-39 0 0,0 0 37 0 0,0 0 23 0 0,0 0 17 0 0,0 0 22 0 0,-4-2 26 0 0,-171-30-507 0 0,169 31 426 0 0,0 1 1 0 0,0-1 0 0 0,0 1-1 0 0,0 1 1 0 0,0-1 0 0 0,0 1-1 0 0,0 0 1 0 0,0 1 0 0 0,1-1-1 0 0,-1 1 1 0 0,0 0 0 0 0,1 1 0 0 0,-1-1-1 0 0,1 1 1 0 0,0 0 0 0 0,0 1-1 0 0,0-1 1 0 0,0 1 0 0 0,1 0-1 0 0,-1 0 1 0 0,1 0 0 0 0,0 1-1 0 0,0-1 1 0 0,1 1 0 0 0,-1 0-1 0 0,1 0 1 0 0,0 0 0 0 0,1 1-1 0 0,-1-1 1 0 0,1 1 0 0 0,0-1 0 0 0,0 1-1 0 0,1 0 1 0 0,-1 0 0 0 0,1 0-1 0 0,1 0 1 0 0,-1 0 0 0 0,1 0-1 0 0,0 0 1 0 0,0 0 0 0 0,1 0-1 0 0,0 0 1 0 0,0-1 0 0 0,0 1-1 0 0,1 0 1 0 0,0 0 0 0 0,0-1-1 0 0,0 1 1 0 0,1-1 0 0 0,1 3 39 0 0,12 8-95 0 0,1-1 0 0 0,1 0 0 0 0,0-1 0 0 0,1-1 0 0 0,1 0 0 0 0,0-2 0 0 0,0 0 0 0 0,1-2 0 0 0,0 0 0 0 0,9 2 95 0 0,106 53-449 0 0,-134-63 463 0 0,-1-1 1 0 0,0 1-1 0 0,0-1 1 0 0,0 1-1 0 0,0 0 1 0 0,0 0-1 0 0,0-1 1 0 0,-1 1-1 0 0,1 0 1 0 0,0 0-1 0 0,0 0 1 0 0,0 0-1 0 0,-1 0 1 0 0,1 0-1 0 0,-1 0 1 0 0,1 0-1 0 0,0 0 1 0 0,-1 0-1 0 0,0 0 1 0 0,1 0-1 0 0,-1 1 0 0 0,0-1 1 0 0,0 0-1 0 0,1 0 1 0 0,-1 0-1 0 0,0 0 1 0 0,0 1-1 0 0,0-1 1 0 0,0 0-1 0 0,-1 0 1 0 0,1 0-1 0 0,0 1 1 0 0,0-1-1 0 0,-1 0 1 0 0,1 0-1 0 0,-1 0 1 0 0,1 0-1 0 0,-1 0 1 0 0,1 0-1 0 0,-1 0 1 0 0,0 0-1 0 0,1 0 1 0 0,-1 0-1 0 0,0 0 1 0 0,0 0-1 0 0,0 0 1 0 0,0-1-1 0 0,0 1 1 0 0,0 0-1 0 0,0-1 0 0 0,0 1 1 0 0,0 0-1 0 0,0-1 1 0 0,0 1-1 0 0,0-1 1 0 0,0 0-1 0 0,0 1 1 0 0,-1-1-1 0 0,1 0 1 0 0,0 0-1 0 0,0 0-14 0 0,-77 31 1253 0 0,75-31-1266 0 0,-172 36 1083 0 0,98-32-3098 0 0,77-11-7153 0 0,1 5 492 0 0</inkml:trace>
  <inkml:trace contextRef="#ctx0" brushRef="#br0" timeOffset="10322.7">30050 1543 21445 0 0,'0'0'-115'0'0,"0"0"-417"0"0,0 0-284 0 0,0 0 89 0 0,0 0 247 0 0,0 0 273 0 0,-2 34 162 0 0,-6 170-27 0 0,54 162 834 0 0,-45-324-625 0 0,-2-29-76 0 0,1 1 0 0 0,0-1 1 0 0,1 0-1 0 0,0 1 1 0 0,1-1-1 0 0,0 0 1 0 0,1 0-1 0 0,0 0 0 0 0,1-1 1 0 0,1 1-1 0 0,0-1 1 0 0,1 0-1 0 0,0 0 1 0 0,1-1-1 0 0,7 11-61 0 0,-14-22 404 0 0,0 0 86 0 0,0 0 56 0 0,0 0 66 0 0,0 0 71 0 0,-38-86 610 0 0,9 26-1499 0 0,10 29 6 0 0,2-1 0 0 0,1-1 0 0 0,2-1 1 0 0,1 0-1 0 0,2-1 0 0 0,1 0 0 0 0,2 0 1 0 0,1-1-1 0 0,2 0 0 0 0,1 0 0 0 0,2-25 200 0 0,7 50-76 0 0,0 1 0 0 0,1 0 0 0 0,0 0 0 0 0,1 1 0 0 0,0-1 0 0 0,0 2 0 0 0,1-1 0 0 0,0 1 0 0 0,1 0 0 0 0,0 1 0 0 0,0-1 0 0 0,1 2 0 0 0,-1 0 0 0 0,1 0 0 0 0,1 0 0 0 0,-1 2 0 0 0,1-1 0 0 0,0 1 0 0 0,0 1 0 0 0,0 0 0 0 0,0 0 0 0 0,1 1 0 0 0,-1 1 0 0 0,1 0 0 0 0,1 0 76 0 0,24-6-36 0 0,0 2-1 0 0,1 2 1 0 0,-1 1 0 0 0,1 1 0 0 0,-1 3 0 0 0,23 3 36 0 0,-58-5-16 0 0,0-1 0 0 0,0 0 0 0 0,0 1 0 0 0,0-1 0 0 0,-1 1 1 0 0,1-1-1 0 0,0 1 0 0 0,0 0 0 0 0,0 0 0 0 0,0 0 0 0 0,0 0 1 0 0,0 0-1 0 0,0 1 0 0 0,0-1 0 0 0,0 0 0 0 0,0 1 0 0 0,0 0 0 0 0,-1-1 1 0 0,1 1-1 0 0,0 0 0 0 0,0 0 0 0 0,-1 0 0 0 0,1 0 0 0 0,0 0 1 0 0,-1 0-1 0 0,1 1 0 0 0,-1-1 0 0 0,1 0 0 0 0,-1 1 0 0 0,0-1 1 0 0,0 1-1 0 0,0 0 0 0 0,0-1 0 0 0,0 1 0 0 0,0 0 0 0 0,0-1 1 0 0,0 1-1 0 0,-1 0 0 0 0,1 0 0 0 0,-1 0 0 0 0,1 0 0 0 0,-1 0 1 0 0,0 0-1 0 0,0 0 0 0 0,1 0 0 0 0,-1 0 0 0 0,-1 0 0 0 0,1 0 1 0 0,0-1-1 0 0,0 1 0 0 0,-1 0 0 0 0,1 0 0 0 0,-1 0 0 0 0,0 0 1 0 0,0 0-1 0 0,1-1 0 0 0,-1 1 0 0 0,0 0 0 0 0,0 0 0 0 0,-1-1 0 0 0,1 1 1 0 0,0-1-1 0 0,0 1 0 0 0,-1-1 16 0 0,-23 12 87 0 0,-2-1-1 0 0,1-2 1 0 0,-1 0-1 0 0,-1-2 1 0 0,0-1 0 0 0,0-1-1 0 0,0-1 1 0 0,0-2 0 0 0,-1-1-1 0 0,0-1 1 0 0,1-1-1 0 0,-26-4-86 0 0,6 3-735 0 0,45 1 229 0 0,-19-1-2088 0 0,11-4-5707 0 0,11 4 634 0 0</inkml:trace>
  <inkml:trace contextRef="#ctx0" brushRef="#br0" timeOffset="10688.883">30713 1741 20244 0 0,'0'0'392'0'0,"0"0"-470"0"0,0 0-590 0 0,0 0-207 0 0,0 0 95 0 0,0 0 267 0 0,0 0 327 0 0,0 0 186 0 0,0 0 93 0 0,0 0 104 0 0,0 0 126 0 0,0 0 100 0 0,5 4 44 0 0,-1-2-404 0 0,0 0 1 0 0,1-1 0 0 0,-1 1 0 0 0,0-1-1 0 0,0 0 1 0 0,1 0 0 0 0,-1 0-1 0 0,1-1 1 0 0,-1 1 0 0 0,0-1 0 0 0,1 0-1 0 0,-1-1 1 0 0,1 1 0 0 0,-1-1-1 0 0,1 0 1 0 0,-1 0 0 0 0,0 0 0 0 0,0 0-1 0 0,1-1 1 0 0,-1 1 0 0 0,0-1-1 0 0,2-2-63 0 0,19-2 76 0 0,0-2-1 0 0,0-1 1 0 0,-1-1-1 0 0,0-1 1 0 0,0-2 0 0 0,-1 0-1 0 0,-1-1 1 0 0,0-1-1 0 0,-1-1 1 0 0,-1-1-1 0 0,1-2-75 0 0,-18 16-45 0 0,-1 0-1 0 0,1 0 0 0 0,-1 0 1 0 0,0 0-1 0 0,0 0 0 0 0,0 0 1 0 0,0 0-1 0 0,0-1 1 0 0,-1 1-1 0 0,0-1 0 0 0,0 1 1 0 0,0-1-1 0 0,0 0 0 0 0,0 1 1 0 0,-1-1-1 0 0,1 0 1 0 0,-1 0-1 0 0,0 1 0 0 0,0-1 1 0 0,0 0-1 0 0,-1 0 0 0 0,0 1 1 0 0,1-1-1 0 0,-1 0 1 0 0,0 1-1 0 0,-1-1 0 0 0,1 1 1 0 0,-1 0-1 0 0,1-1 0 0 0,-1 1 1 0 0,0 0-1 0 0,0 0 1 0 0,-1 0-1 0 0,1 0 0 0 0,-1 0 1 0 0,1 0-1 0 0,-1 1 0 0 0,0-1 1 0 0,0 1-1 0 0,0 0 1 0 0,0 0-1 0 0,0 0 0 0 0,-1 0 1 0 0,1 1-1 0 0,0-1 0 0 0,-1 1 1 0 0,1 0-1 0 0,-1 0 1 0 0,0 0-1 0 0,1 0 0 0 0,-1 1 1 0 0,0-1 45 0 0,-17-3-10 0 0,0 0 1 0 0,0 1-1 0 0,0 1 1 0 0,0 1-1 0 0,0 1 0 0 0,0 1 1 0 0,0 1-1 0 0,0 0 1 0 0,0 2-1 0 0,1 0 1 0 0,-1 2-1 0 0,1 0 1 0 0,0 1-1 0 0,1 1 1 0 0,0 1-1 0 0,0 1 1 0 0,1 0-1 0 0,0 1 1 0 0,0 1-1 0 0,-3 5 10 0 0,18-14-67 0 0,0-1 0 0 0,0 1 0 0 0,0 1 0 0 0,0-1 0 0 0,1 0 0 0 0,-1 0 0 0 0,1 1 1 0 0,0 0-1 0 0,0-1 0 0 0,0 1 0 0 0,0 0 0 0 0,1 0 0 0 0,0 0 0 0 0,-1 0 0 0 0,1 0 0 0 0,1 0 0 0 0,-1 1 0 0 0,1-1 0 0 0,0 0 0 0 0,0 0 0 0 0,0 0 0 0 0,0 1 0 0 0,1-1 1 0 0,-1 0-1 0 0,1 0 0 0 0,0 0 0 0 0,1 0 0 0 0,-1 0 0 0 0,1 0 0 0 0,-1 0 0 0 0,1 0 0 0 0,0-1 0 0 0,1 1 0 0 0,-1-1 0 0 0,1 1 0 0 0,-1-1 0 0 0,1 0 0 0 0,0 0 1 0 0,0 0-1 0 0,0 0 0 0 0,1-1 0 0 0,-1 1 0 0 0,1-1 0 0 0,-1 0 0 0 0,1 0 0 0 0,0 0 0 0 0,1 0 67 0 0,47 22-6773 0 0,-34-18-2016 0 0</inkml:trace>
  <inkml:trace contextRef="#ctx0" brushRef="#br0" timeOffset="11124.281">31103 1453 15339 0 0,'0'0'874'0'0,"0"0"-530"0"0,0 0-476 0 0,0 0-135 0 0,0 0 126 0 0,0 0 179 0 0,0 0 57 0 0,0 0 17 0 0,0 0 16 0 0,0 0 24 0 0,0 0 42 0 0,19 25-5 0 0,59 76-4 0 0,4 46 1004 0 0,-66-152 1698 0 0,9-26-3998 0 0,-22 27 1098 0 0,161-169-2300 0 0,-142 241 2863 0 0,-20-59-548 0 0,0-1 1 0 0,0 1 0 0 0,0-1 0 0 0,1 1-1 0 0,1-1 1 0 0,0 0 0 0 0,0 0 0 0 0,0 0-1 0 0,1-1 1 0 0,0 0 0 0 0,0 0-1 0 0,1 0 1 0 0,0 0 0 0 0,0-1 0 0 0,0 0-1 0 0,1 0 1 0 0,0-1 0 0 0,1 1-3 0 0,67 11-5577 0 0,-40-17-1781 0 0,-23-2 1945 0 0</inkml:trace>
  <inkml:trace contextRef="#ctx0" brushRef="#br0" timeOffset="11643.276">31977 627 16692 0 0,'0'0'709'0'0,"0"0"-177"0"0,0 0-397 0 0,0 0-458 0 0,0 0-228 0 0,0 0-7 0 0,0 0 177 0 0,0 0 264 0 0,0 0 168 0 0,0 0 133 0 0,0 0 76 0 0,0 0 64 0 0,0 0 13 0 0,9 29-26 0 0,27 97-43 0 0,-37-3 125 0 0,-6-90-323 0 0,-13 87 106 0 0,5-45-24 0 0,4 1 0 0 0,4 0 0 0 0,1 72-152 0 0,9-130 58 0 0,0-1 0 0 0,1 1 0 0 0,1-1 0 0 0,1 0 0 0 0,0-1-1 0 0,1 0 1 0 0,1 0 0 0 0,1 0 0 0 0,0-1 0 0 0,1 0 0 0 0,0-1 0 0 0,1 0 0 0 0,1 0 0 0 0,0-2 0 0 0,1 1 0 0 0,0-1-1 0 0,1-1 1 0 0,1-1 0 0 0,-1 0 0 0 0,1-1 0 0 0,1 0 0 0 0,0-1 0 0 0,0-1 0 0 0,1-1 0 0 0,0 0 0 0 0,0-1-1 0 0,0-1 1 0 0,0 0 0 0 0,1-1 0 0 0,-1-1 0 0 0,3-1-58 0 0,-2 0 88 0 0,0-1 0 0 0,0 0 0 0 0,0-2 0 0 0,0 0 0 0 0,-1-1 0 0 0,1 0 0 0 0,-1-2 0 0 0,0 0 0 0 0,6-3-88 0 0,-17 6 8 0 0,-1-1 0 0 0,0 1 0 0 0,1-1 1 0 0,-1 0-1 0 0,0-1 0 0 0,-1 1 0 0 0,1-1 0 0 0,-1 0 0 0 0,0 0 0 0 0,0-1 0 0 0,0 1 0 0 0,0-1 0 0 0,-1 0 1 0 0,1 0-1 0 0,-1 0 0 0 0,-1 0 0 0 0,1 0 0 0 0,-1-1 0 0 0,0 1 0 0 0,0-1 0 0 0,0 0 0 0 0,-1 1 0 0 0,0-1 1 0 0,0 0-1 0 0,-1 0 0 0 0,1 0 0 0 0,-1 0 0 0 0,0 0 0 0 0,-1-3-8 0 0,-2 1-63 0 0,1 0 0 0 0,-1 0 0 0 0,-1 0 0 0 0,0 0 0 0 0,0 0 0 0 0,0 1 0 0 0,-1-1 0 0 0,0 1 0 0 0,0 1 1 0 0,-1-1-1 0 0,0 1 0 0 0,0 0 0 0 0,-1 0 0 0 0,0 0 0 0 0,0 1 0 0 0,0 0 0 0 0,0 1 0 0 0,-1 0 0 0 0,1 0 0 0 0,-1 0 0 0 0,0 1 0 0 0,-1 0 0 0 0,1 1 0 0 0,0-1 0 0 0,-1 2 0 0 0,1-1 0 0 0,-1 1 0 0 0,0 1 1 0 0,1-1-1 0 0,-1 2 0 0 0,0-1 0 0 0,1 1 0 0 0,-1 0 0 0 0,1 1 0 0 0,-4 1 63 0 0,9-2-10 0 0,0 0 0 0 0,1 0 1 0 0,-1 1-1 0 0,0-1 0 0 0,1 1 0 0 0,-1 0 1 0 0,1 0-1 0 0,-1-1 0 0 0,1 2 0 0 0,0-1 1 0 0,0 0-1 0 0,0 0 0 0 0,0 1 0 0 0,0-1 0 0 0,1 1 1 0 0,-1 0-1 0 0,1-1 0 0 0,0 1 0 0 0,-1 0 1 0 0,1 0-1 0 0,0 0 0 0 0,1 0 0 0 0,-1 0 1 0 0,1 0-1 0 0,-1 0 0 0 0,1 1 10 0 0,0 3 68 0 0,0 0 0 0 0,1-1 0 0 0,0 1 1 0 0,0 0-1 0 0,1 0 0 0 0,0-1 0 0 0,0 1 0 0 0,1-1 0 0 0,-1 0 0 0 0,1 1 0 0 0,1-1 0 0 0,-1-1 1 0 0,1 1-1 0 0,0 0 0 0 0,0-1 0 0 0,1 0 0 0 0,1 2-68 0 0,18 14-61 0 0,0-1 0 0 0,1 0 0 0 0,1-2 0 0 0,1-1 0 0 0,1-2-1 0 0,0 0 1 0 0,1-2 0 0 0,7 2 61 0 0,24 4-4416 0 0,1-6-3879 0 0,-49-11 1004 0 0</inkml:trace>
  <inkml:trace contextRef="#ctx0" brushRef="#br0" timeOffset="12159.012">31773 1724 0 0 0,'0'0'3725'0'0,"0"0"-1574"0"0,0 0-492 0 0,0 0-103 0 0,0 0-53 0 0,0 0-56 0 0,0 0-90 0 0,0 0-104 0 0,0 0-163 0 0,0 0-147 0 0,0 0-145 0 0,0 0-153 0 0,0 0-172 0 0,9-15-174 0 0,32-58-237 0 0,-41 73-230 0 0,-43 0-1113 0 0,21 2 1371 0 0,1 1 1 0 0,-1 1-1 0 0,1 0 0 0 0,0 2 1 0 0,0 0-1 0 0,0 2 0 0 0,1 0 1 0 0,0 1-1 0 0,-5 4-90 0 0,24-12 13 0 0,-1 0 0 0 0,0 0 0 0 0,1 0 0 0 0,-1 0 0 0 0,1 0 0 0 0,-1 0 0 0 0,1 1 0 0 0,0-1 0 0 0,0 0 0 0 0,-1 1 0 0 0,1-1 0 0 0,0 1 0 0 0,0 0 0 0 0,0-1 0 0 0,1 1 0 0 0,-1 0 0 0 0,0-1-1 0 0,1 1 1 0 0,-1 0 0 0 0,1 0 0 0 0,-1-1 0 0 0,1 1 0 0 0,0 0 0 0 0,0 0 0 0 0,0 0 0 0 0,0 0 0 0 0,0 0 0 0 0,0-1 0 0 0,0 1 0 0 0,1 0 0 0 0,-1 0 0 0 0,1 0 0 0 0,-1-1 0 0 0,1 1 0 0 0,0 0 0 0 0,0 0 0 0 0,0-1 0 0 0,0 1 0 0 0,0-1 0 0 0,0 1-1 0 0,0-1 1 0 0,0 1 0 0 0,0-1 0 0 0,1 0 0 0 0,-1 1 0 0 0,1-1 0 0 0,0 0-13 0 0,72 55 1080 0 0,146 24-1638 0 0,-144-63-2508 0 0,-1-4-3525 0 0,-49-9-3192 0 0</inkml:trace>
  <inkml:trace contextRef="#ctx0" brushRef="#br0" timeOffset="13492.947">20505 2887 1840 0 0,'0'0'515'0'0,"0"0"-164"0"0,0 0-248 0 0,0 0-186 0 0,0 0-73 0 0,0 0 4 0 0,0 0 53 0 0,0 0 87 0 0,0 0 112 0 0,0 0 139 0 0,0 0 170 0 0,0 0 182 0 0,0 9 167 0 0,-2 24 455 0 0,0-19-855 0 0,0 0 0 0 0,1 0 1 0 0,1 1-1 0 0,0-1 0 0 0,1 0 0 0 0,1 0 0 0 0,0 0 0 0 0,1 0 0 0 0,0 0 0 0 0,1-1 1 0 0,0 1-1 0 0,2-1 0 0 0,-1 0 0 0 0,2 0 0 0 0,5 9-358 0 0,7-1 57 0 0,-20-22 43 0 0,1 1-1 0 0,0-1 1 0 0,-1 0 0 0 0,1 1-1 0 0,-1-1 1 0 0,1 1-1 0 0,0-1 1 0 0,-1 0-1 0 0,1 1 1 0 0,0-1-1 0 0,0 0 1 0 0,-1 0-1 0 0,1 1 1 0 0,0-1 0 0 0,0 0-1 0 0,0 0 1 0 0,0 1-1 0 0,0-1 1 0 0,0 0-1 0 0,0 0 1 0 0,0 1-1 0 0,1-1 1 0 0,-1 0 0 0 0,0 1-1 0 0,0-1 1 0 0,0 0-1 0 0,1 0 1 0 0,-1 1-1 0 0,0-1 1 0 0,1 1-1 0 0,-1-1 1 0 0,1 0 0 0 0,-1 1-1 0 0,1-1 1 0 0,-1 1-1 0 0,1-1 1 0 0,-1 1-1 0 0,1-1 1 0 0,0 1-1 0 0,-1-1 1 0 0,1 1-1 0 0,-1 0 1 0 0,1-1 0 0 0,0 1-1 0 0,-1 0 1 0 0,1 0-1 0 0,0-1 1 0 0,0 1-1 0 0,-1 0 1 0 0,1 0-1 0 0,0 0 1 0 0,0 0 0 0 0,-1 0-1 0 0,1 0 1 0 0,0 0-1 0 0,0 0 1 0 0,-1 0-1 0 0,1 0 1 0 0,0 0-1 0 0,-1 1 1 0 0,1-1 0 0 0,0 0-1 0 0,-1 0 1 0 0,1 1-1 0 0,0-1 1 0 0,-1 1-1 0 0,1-1 1 0 0,0 1-100 0 0,-2-8-119 0 0,0 1 1 0 0,-1 0 0 0 0,1 0 0 0 0,-1 0-1 0 0,0 0 1 0 0,-1 0 0 0 0,0 0-1 0 0,0 1 1 0 0,0-1 0 0 0,-1 1-1 0 0,1 0 1 0 0,-1 0 0 0 0,0 0-1 0 0,-1 0 1 0 0,1 1 0 0 0,-1 0 0 0 0,0 0-1 0 0,0 0 1 0 0,0 0 0 0 0,-1 1-1 0 0,1 0 1 0 0,-6-2 118 0 0,-136-52-1189 0 0,127 53 1242 0 0,1 0 0 0 0,-1 2 0 0 0,0 0-1 0 0,0 1 1 0 0,0 1 0 0 0,0 1 0 0 0,0 1-1 0 0,0 1 1 0 0,0 0 0 0 0,-13 5-53 0 0,26-6 28 0 0,-1 0 0 0 0,1 0 1 0 0,0 1-1 0 0,0 0 0 0 0,0 0 1 0 0,0 1-1 0 0,1 0 1 0 0,-1 0-1 0 0,1 1 0 0 0,0-1 1 0 0,0 1-1 0 0,1 0 0 0 0,-1 1 1 0 0,1 0-1 0 0,0 0 0 0 0,1 0 1 0 0,-1 0-1 0 0,1 0 0 0 0,0 1 1 0 0,1 0-1 0 0,0 0 0 0 0,0 0 1 0 0,0 0-1 0 0,1 1 1 0 0,0-1-1 0 0,1 1 0 0 0,-1-1 1 0 0,1 1-1 0 0,1 0-28 0 0,0-2 46 0 0,0-1 0 0 0,1 0 0 0 0,0 0 0 0 0,0 0 0 0 0,0 1 0 0 0,0-1 0 0 0,1 0 0 0 0,0 0 0 0 0,0-1-1 0 0,0 1 1 0 0,1 0 0 0 0,0-1 0 0 0,0 1 0 0 0,0-1 0 0 0,0 0 0 0 0,0 0 0 0 0,1 0 0 0 0,0-1 0 0 0,0 1 0 0 0,0-1 0 0 0,0 0 0 0 0,0 0 0 0 0,1 0 0 0 0,0-1 0 0 0,-1 1 0 0 0,1-1 0 0 0,0 0 0 0 0,0 0 0 0 0,4 0-46 0 0,155 23 1002 0 0,-147-23-841 0 0,1 0 0 0 0,-1-2 0 0 0,0 0 0 0 0,0-1 0 0 0,1-1 0 0 0,-1 0 0 0 0,0-2 0 0 0,0 1 0 0 0,-1-2 0 0 0,1-1 0 0 0,-1 0 1 0 0,0-1-1 0 0,-1 0 0 0 0,1-1 0 0 0,-2-1 0 0 0,1 0 0 0 0,-1-2 0 0 0,0 1 0 0 0,-1-2 0 0 0,6-6-161 0 0,-16-7 989 0 0,-1 43-1810 0 0,6-10 900 0 0,-1-1 1 0 0,2 0-1 0 0,-1 0 1 0 0,1 0-1 0 0,0-1 1 0 0,1 0-1 0 0,0-1 1 0 0,-1 0-1 0 0,2-1 1 0 0,-1 0-1 0 0,0 0 1 0 0,1-1-1 0 0,0-1 1 0 0,0 1-80 0 0,11 3 70 0 0,161 43-1035 0 0,-122-38-2926 0 0,0-2-4575 0 0,-42-6-493 0 0</inkml:trace>
  <inkml:trace contextRef="#ctx0" brushRef="#br0" timeOffset="14637.538">22659 2800 5577 0 0,'0'0'1946'0'0,"0"0"-280"0"0,0 0-459 0 0,0 0-277 0 0,0 0-165 0 0,0 0-105 0 0,0 0-56 0 0,0 0 24 0 0,0 0 28 0 0,24-33 14 0 0,70-99-30 0 0,-90 129-553 0 0,-1 0 0 0 0,0-1 1 0 0,-1 1-1 0 0,1 0 0 0 0,0-1 1 0 0,-1 0-1 0 0,0 1 0 0 0,0-1 0 0 0,0 0 1 0 0,0 0-1 0 0,-1-1 0 0 0,0 1 1 0 0,0 0-1 0 0,0 0 0 0 0,0-1 1 0 0,0 1-1 0 0,-1 0 0 0 0,0-1 0 0 0,0 1 1 0 0,0 0-1 0 0,-1-3-87 0 0,-1-13 537 0 0,2 18-554 0 0,0 1 0 0 0,0-1 0 0 0,0 0 0 0 0,0 1 0 0 0,-1-1 0 0 0,1 1 0 0 0,0-1 0 0 0,-1 0 1 0 0,1 1-1 0 0,-1-1 0 0 0,1 1 0 0 0,-1-1 0 0 0,0 1 0 0 0,0-1 0 0 0,0 1 0 0 0,1 0 0 0 0,-1-1 1 0 0,-1 1-1 0 0,1 0 0 0 0,0 0 0 0 0,0 0 0 0 0,0 0 0 0 0,-1 0 0 0 0,1 0 0 0 0,0 0 0 0 0,-1 0 1 0 0,1 0-1 0 0,-1 1 0 0 0,1-1 0 0 0,-1 0 0 0 0,1 1 0 0 0,-1-1 0 0 0,1 1 0 0 0,-1 0 0 0 0,0 0 1 0 0,1-1-1 0 0,-1 1 0 0 0,0 0 0 0 0,1 0 0 0 0,-1 1 0 0 0,1-1 0 0 0,-1 0 0 0 0,0 0 1 0 0,1 1-1 0 0,-1-1 0 0 0,0 1 17 0 0,-70 33-1073 0 0,60-20 1070 0 0,1 2 0 0 0,0 0 0 0 0,1 0 0 0 0,1 1 0 0 0,1 0 0 0 0,0 0 0 0 0,1 1 0 0 0,1 0 0 0 0,1 1 0 0 0,0-1 0 0 0,1 1 0 0 0,1 0 0 0 0,1 0 0 0 0,1 0 0 0 0,1 0 0 0 0,0 0 0 0 0,1 0 0 0 0,2 0 0 0 0,0 0 3 0 0,-3 5 10 0 0,7 68 47 0 0,5 0 0 0 0,3-1 1 0 0,4 0-1 0 0,5 0-57 0 0,20 100 157 0 0,28 252-40 0 0,-71-442-75 0 0,-1 0 1 0 0,0 1-1 0 0,0-1 1 0 0,0 0-1 0 0,0 1 0 0 0,0-1 1 0 0,0 0-1 0 0,0 1 0 0 0,-1-1 1 0 0,1 0-1 0 0,0 1 1 0 0,-1-1-1 0 0,1 0 0 0 0,-1 0 1 0 0,1 1-1 0 0,-1-1 1 0 0,0 0-1 0 0,0 0 0 0 0,1 0 1 0 0,-1 0-1 0 0,0 0 1 0 0,0 0-1 0 0,0 0 0 0 0,0 0 1 0 0,0 0-1 0 0,0 0 1 0 0,0-1-1 0 0,0 1 0 0 0,-1 0 1 0 0,1-1-1 0 0,0 1 0 0 0,0 0 1 0 0,-1-1-1 0 0,1 0 1 0 0,0 1-1 0 0,0-1 0 0 0,-1 0 1 0 0,1 0-1 0 0,0 0 1 0 0,-1 0-1 0 0,1 0 0 0 0,-1 0 1 0 0,1 0-1 0 0,0 0 1 0 0,-1 0-1 0 0,1-1 0 0 0,0 1 1 0 0,0 0-1 0 0,-1-1 1 0 0,1 1-1 0 0,-1-2-42 0 0,-78-27 1295 0 0,72 26-1307 0 0,-77-36 219 0 0,2-3 0 0 0,1-3 1 0 0,3-4-1 0 0,-56-46-207 0 0,64 20 117 0 0,70 73-144 0 0,-1 0 0 0 0,0-1 0 0 0,1 1 1 0 0,-1 0-1 0 0,1 0 0 0 0,0-1 0 0 0,0 1 0 0 0,0-1 0 0 0,0 1 0 0 0,0-1 0 0 0,1 1 1 0 0,-1-1-1 0 0,1 1 0 0 0,0-1 0 0 0,-1 0 0 0 0,1 1 0 0 0,0-1 0 0 0,1 0 0 0 0,-1 1 0 0 0,0-1 1 0 0,1 1-1 0 0,-1-1 0 0 0,1 0 0 0 0,0 1 0 0 0,0-1 0 0 0,0 1 0 0 0,0 0 0 0 0,0-1 1 0 0,1 1-1 0 0,-1 0 0 0 0,1 0 0 0 0,-1 0 0 0 0,1 0 0 0 0,0 0 0 0 0,0 0 0 0 0,2-1 27 0 0,20-11-153 0 0,1 0-1 0 0,1 2 0 0 0,0 2 0 0 0,1 0 0 0 0,0 1 0 0 0,0 2 0 0 0,1 1 1 0 0,26-2 153 0 0,-18 1-51 0 0,176-34-202 0 0,-30 7-3753 0 0,-62 10-4825 0 0,-102 20 2854 0 0</inkml:trace>
  <inkml:trace contextRef="#ctx0" brushRef="#br0" timeOffset="15025.863">23006 3226 15339 0 0,'0'0'214'0'0,"0"0"-258"0"0,0 0-262 0 0,0 0 10 0 0,0 0 155 0 0,0 0 113 0 0,0 0 57 0 0,0 0 79 0 0,0 0 128 0 0,0 0 115 0 0,33 10 77 0 0,170 45 1076 0 0,-192-52-1327 0 0,1 1 0 0 0,-1-1 0 0 0,1-1 0 0 0,0 0-1 0 0,0-1 1 0 0,0 0 0 0 0,0-1 0 0 0,0 0 0 0 0,-1-1-1 0 0,1 0 1 0 0,0-1 0 0 0,0 0 0 0 0,0-1 0 0 0,-1 0-1 0 0,0-1 1 0 0,1 0 0 0 0,-2-1 0 0 0,1 0 0 0 0,0-1-1 0 0,-1 0 1 0 0,0-1 0 0 0,0 0 0 0 0,-1 0 0 0 0,0-1-1 0 0,0-1 1 0 0,-1 1 0 0 0,0-1 0 0 0,3-5-177 0 0,-9 9-29 0 0,-1 0 0 0 0,0 0 0 0 0,0 0 1 0 0,0 0-1 0 0,0 0 0 0 0,-1 0 0 0 0,0 0 1 0 0,0 0-1 0 0,0 0 0 0 0,-1 0 0 0 0,1 0 1 0 0,-1 0-1 0 0,-1 0 0 0 0,1 1 0 0 0,0-1 0 0 0,-1 0 1 0 0,0 0-1 0 0,0 1 0 0 0,-1 0 0 0 0,1-1 1 0 0,-1 1-1 0 0,0 0 0 0 0,0 0 0 0 0,-1 0 1 0 0,1 1-1 0 0,-1-1 0 0 0,1 1 0 0 0,-1 0 0 0 0,0 0 1 0 0,0 0-1 0 0,-1 0 0 0 0,1 1 0 0 0,-4-2 29 0 0,-6-5-182 0 0,-1 2 0 0 0,-1-1 0 0 0,1 2 0 0 0,-1 0 0 0 0,0 1 0 0 0,-1 1-1 0 0,1 0 1 0 0,-1 1 0 0 0,-10 0 182 0 0,17 1-35 0 0,1 1 0 0 0,-1 1 0 0 0,0-1 0 0 0,1 2 0 0 0,-1-1 0 0 0,0 1 0 0 0,1 1-1 0 0,-1 0 1 0 0,1 0 0 0 0,0 1 0 0 0,-1 0 0 0 0,1 1 0 0 0,0 0 0 0 0,1 0 0 0 0,-1 1 0 0 0,1 0 0 0 0,0 0 0 0 0,0 1-1 0 0,1 0 1 0 0,-1 0 0 0 0,1 1 0 0 0,1 0 0 0 0,-1 1 0 0 0,1-1 0 0 0,1 1 0 0 0,-1 0 0 0 0,1 0 0 0 0,1 1 0 0 0,-1 0-1 0 0,1-1 1 0 0,1 2 0 0 0,0-1 0 0 0,0 0 0 0 0,1 0 0 0 0,0 4 35 0 0,2-8-47 0 0,1 0 0 0 0,1 0-1 0 0,-1 0 1 0 0,1-1 0 0 0,-1 1 0 0 0,1-1 0 0 0,1 1-1 0 0,-1-1 1 0 0,1 0 0 0 0,0 1 0 0 0,0-1-1 0 0,0-1 1 0 0,0 1 0 0 0,0 0 0 0 0,1-1 0 0 0,0 0-1 0 0,0 1 1 0 0,0-2 0 0 0,0 1 0 0 0,0 0 0 0 0,1-1-1 0 0,-1 0 1 0 0,1 0 0 0 0,-1 0 0 0 0,1 0 0 0 0,0-1-1 0 0,2 1 48 0 0,88 24-5850 0 0,-76-22 3185 0 0,6 2-6073 0 0</inkml:trace>
  <inkml:trace contextRef="#ctx0" brushRef="#br0" timeOffset="15967.578">23802 2905 14923 0 0,'0'0'412'0'0,"0"0"-185"0"0,0 0-219 0 0,0 0-116 0 0,0 0-40 0 0,0 0-12 0 0,0 0-13 0 0,0 0-34 0 0,0 0-35 0 0,0 0-4 0 0,0 0 151 0 0,0 0 287 0 0,-14 1 299 0 0,1 1-347 0 0,-23 3 510 0 0,69-2 563 0 0,466-3-1142 0 0,-497 2-64 0 0,0 1 1 0 0,0-1-1 0 0,0 1 0 0 0,-1-1 1 0 0,1 1-1 0 0,-1-1 1 0 0,0 1-1 0 0,0 0 1 0 0,0 0-1 0 0,0 0 0 0 0,0 0 1 0 0,-1 0-1 0 0,1 0 1 0 0,-1-1-1 0 0,0 1 1 0 0,0 0-1 0 0,0 0 0 0 0,0 0 1 0 0,-1 0-1 0 0,1 0 1 0 0,-1 0-1 0 0,1 0 1 0 0,-1 0-1 0 0,0 0 1 0 0,0 0-1 0 0,-1-1 0 0 0,1 1 1 0 0,0 0-1 0 0,-1-1 1 0 0,0 1-1 0 0,0-1 1 0 0,1 0-1 0 0,-2 2-11 0 0,-18 35 113 0 0,15-30-107 0 0,0 0 0 0 0,1 1 0 0 0,0 0-1 0 0,1 0 1 0 0,0 0 0 0 0,0 0 0 0 0,1 1 0 0 0,1 0 0 0 0,0-1 0 0 0,0 1 0 0 0,1 0 0 0 0,0 10-6 0 0,4-19 94 0 0,0 1 0 0 0,1-1 0 0 0,-1 0-1 0 0,1 0 1 0 0,0 0 0 0 0,-1-1 0 0 0,1 1 0 0 0,0-1 0 0 0,0 0 0 0 0,0 0-1 0 0,0 0 1 0 0,0-1 0 0 0,0 0 0 0 0,0 1 0 0 0,0-1 0 0 0,0-1-1 0 0,1 1 1 0 0,-1 0 0 0 0,0-1 0 0 0,0 0 0 0 0,1 0-94 0 0,-5 1 14 0 0,18-4 24 0 0,-1 0 1 0 0,1 0-1 0 0,-1-2 1 0 0,0 0 0 0 0,-1-1-1 0 0,0-1 1 0 0,0 0-1 0 0,0-1 1 0 0,-1-1 0 0 0,0-1-1 0 0,-1 0 1 0 0,-1 0-1 0 0,1-2 1 0 0,-2 1 0 0 0,0-2-1 0 0,0 0 1 0 0,-1 0-1 0 0,0-3-38 0 0,10-76-656 0 0,-22 93 625 0 0,0-1 0 0 0,0 1 1 0 0,0-1-1 0 0,0 1 0 0 0,0 0 0 0 0,0-1 0 0 0,0 1 0 0 0,0 0 0 0 0,0 0 0 0 0,0 0 0 0 0,0 0 1 0 0,0 0-1 0 0,-1 0 0 0 0,1 0 0 0 0,0 0 0 0 0,0 0 0 0 0,0 1 0 0 0,0-1 0 0 0,0 0 0 0 0,0 1 1 0 0,0-1-1 0 0,0 1 0 0 0,0-1 0 0 0,0 1 0 0 0,0-1 0 0 0,0 1 0 0 0,0 0 0 0 0,0-1 0 0 0,1 1 1 0 0,-1 0-1 0 0,0 0 0 0 0,0 0 0 0 0,1 0 0 0 0,-1-1 0 0 0,1 1 0 0 0,-1 0 0 0 0,1 0 1 0 0,-1 0-1 0 0,1 0 0 0 0,-1 0 0 0 0,1 1 0 0 0,0-1 0 0 0,0 0 0 0 0,-1 0 0 0 0,1 0 0 0 0,0 0 1 0 0,0 0-1 0 0,0 0 0 0 0,0 0 0 0 0,0 1 31 0 0,-3 4 39 0 0,0 1 1 0 0,0 0-1 0 0,1-1 1 0 0,0 1-1 0 0,0 1 0 0 0,1-1 1 0 0,-1 0-1 0 0,2 0 1 0 0,-1 0-1 0 0,1 1 1 0 0,0-1-1 0 0,0 0 0 0 0,1 1 1 0 0,0-1-1 0 0,1 0 1 0 0,-1 0-1 0 0,1 0 1 0 0,1 0-1 0 0,-1 0 0 0 0,1 0 1 0 0,0-1-1 0 0,1 1 1 0 0,-1-1-1 0 0,1 0 1 0 0,1 0-1 0 0,-1 0 1 0 0,1-1-1 0 0,0 1 0 0 0,0-1 1 0 0,1 0-1 0 0,-1-1 1 0 0,1 1-1 0 0,0-1 1 0 0,1 0-1 0 0,-1-1 0 0 0,0 0 1 0 0,8 3-40 0 0,-4-2 21 0 0,0-1 0 0 0,0 0 0 0 0,0 0 0 0 0,1-1 1 0 0,-1-1-1 0 0,1 0 0 0 0,-1 0 0 0 0,1-1 0 0 0,-1 0 0 0 0,1-1 0 0 0,0 0 1 0 0,-1-1-1 0 0,0 0 0 0 0,1 0 0 0 0,-1-1 0 0 0,0-1 0 0 0,0 0 0 0 0,-1 0 1 0 0,1-1-1 0 0,-1 0 0 0 0,0 0 0 0 0,0-1 0 0 0,-1-1 0 0 0,1 1 0 0 0,-1-1 1 0 0,-1-1-1 0 0,1 1 0 0 0,-1-1 0 0 0,-1-1 0 0 0,0 1 0 0 0,0-1 0 0 0,0 0 1 0 0,-1 0-1 0 0,3-9-21 0 0,-4-58-331 0 0,-3 74 320 0 0,-1 1 1 0 0,0-1 0 0 0,0 1-1 0 0,0-1 1 0 0,0 0 0 0 0,0 1-1 0 0,0-1 1 0 0,0 1 0 0 0,-1-1-1 0 0,1 0 1 0 0,-1 1 0 0 0,1-1-1 0 0,-1 1 1 0 0,0-1-1 0 0,1 1 1 0 0,-1 0 0 0 0,0-1-1 0 0,0 1 1 0 0,0 0 0 0 0,0-1-1 0 0,0 1 1 0 0,0 0 0 0 0,0 0-1 0 0,-1 0 1 0 0,1 0 0 0 0,0 0-1 0 0,0 0 1 0 0,-1 0-1 0 0,1 1 1 0 0,-1-1 0 0 0,1 0-1 0 0,-1 1 1 0 0,1-1 0 0 0,-1 1-1 0 0,1 0 1 0 0,-1-1 0 0 0,0 1-1 0 0,1 0 1 0 0,-1 0 0 0 0,1 0-1 0 0,-1 0 1 0 0,0 0-1 0 0,0 0 11 0 0,-1 4-10 0 0,-1-1 0 0 0,1 1 0 0 0,0-1 0 0 0,0 1 0 0 0,1 0 0 0 0,-1 0 0 0 0,1 0 0 0 0,0 1 0 0 0,0-1 0 0 0,0 1 0 0 0,0-1 0 0 0,1 1 0 0 0,0-1 0 0 0,0 1 0 0 0,0 0 0 0 0,1-1 0 0 0,-1 1 0 0 0,1 0 0 0 0,0 0 0 0 0,1 0 10 0 0,-2 1 39 0 0,0 0 0 0 0,0 0 0 0 0,1 0 0 0 0,0 0 0 0 0,0-1 0 0 0,1 1-1 0 0,-1 0 1 0 0,1 0 0 0 0,1 0 0 0 0,-1 0 0 0 0,1 0 0 0 0,0-1 0 0 0,0 1-1 0 0,1-1 1 0 0,-1 1 0 0 0,1-1 0 0 0,0 0 0 0 0,1 0 0 0 0,0 0 0 0 0,-1-1 0 0 0,1 1-1 0 0,1-1 1 0 0,-1 0 0 0 0,1 0 0 0 0,-1 0 0 0 0,1-1 0 0 0,0 0 0 0 0,0 0-1 0 0,1 0 1 0 0,-1 0 0 0 0,1-1 0 0 0,-1 0 0 0 0,1 0 0 0 0,0-1 0 0 0,-1 1-1 0 0,6 0-38 0 0,0-1-36 0 0,0 0 0 0 0,0 0-1 0 0,0-1 1 0 0,0 0 0 0 0,0-1-1 0 0,0 0 1 0 0,0-1 0 0 0,0 0-1 0 0,0-1 1 0 0,-1 0 0 0 0,1-1 0 0 0,-1 0-1 0 0,0 0 1 0 0,0-1 0 0 0,-1-1-1 0 0,1 1 1 0 0,-1-2 0 0 0,0 1-1 0 0,-1-1 1 0 0,1-1 0 0 0,-1 1-1 0 0,-1-1 1 0 0,0-1 0 0 0,0 1-1 0 0,0-1 1 0 0,-1 0 0 0 0,-1-1-1 0 0,1 0 1 0 0,-1 0 0 0 0,-1 0-1 0 0,0 0 1 0 0,-1 0 0 0 0,0-1-1 0 0,0 0 1 0 0,-1 0 0 0 0,0 0-1 0 0,-1 0 1 0 0,0-10 36 0 0,29 165 998 0 0,54-60-1445 0 0,-48-67-3187 0 0,2-6-4483 0 0,-26-10 93 0 0</inkml:trace>
  <inkml:trace contextRef="#ctx0" brushRef="#br0" timeOffset="16433.18">25723 3057 16155 0 0,'0'0'4043'0'0,"0"0"-3286"0"0,0 0-1178 0 0,0 0-170 0 0,0 0 36 0 0,0 0 91 0 0,0 0 69 0 0,0 0-19 0 0,0 0 32 0 0,0 0 113 0 0,0 0 187 0 0,0 0 169 0 0,0 0 161 0 0,10 10 167 0 0,32 31 68 0 0,34-35 764 0 0,-65-8-1185 0 0,-2 2-35 0 0,0 0 0 0 0,1 0-1 0 0,-1-1 1 0 0,0 0 0 0 0,0-1-1 0 0,0 0 1 0 0,0 0 0 0 0,0-1-1 0 0,0 0 1 0 0,-1 0 0 0 0,0-1-1 0 0,1-1 1 0 0,-1 1 0 0 0,-1-1-1 0 0,1 0 1 0 0,-1-1 0 0 0,0 0-1 0 0,0 0 1 0 0,0-1 0 0 0,-1 1-1 0 0,0-2 1 0 0,0 1 0 0 0,-1 0-1 0 0,0-1 1 0 0,0 0 0 0 0,-1 0-1 0 0,0-1 1 0 0,-1 1 0 0 0,0-1-1 0 0,2-7-26 0 0,-7 11-95 0 0,-1-1 0 0 0,0 1-1 0 0,-1 0 1 0 0,1 0 0 0 0,-1 1-1 0 0,0-1 1 0 0,0 1 0 0 0,0 0-1 0 0,0 0 1 0 0,-1 0 0 0 0,0 1-1 0 0,0-1 1 0 0,0 1-1 0 0,0 0 1 0 0,0 1 0 0 0,-1-1-1 0 0,1 1 1 0 0,-1 0 0 0 0,0 1-1 0 0,1-1 1 0 0,-1 1 0 0 0,0 0-1 0 0,0 0 1 0 0,0 1 0 0 0,0 0-1 0 0,0 0 1 0 0,0 0 0 0 0,1 1-1 0 0,-1 0 1 0 0,-4 1 95 0 0,-14-2 38 0 0,1 1 0 0 0,-1 1 0 0 0,0 1 0 0 0,1 1 0 0 0,0 1 0 0 0,0 2 0 0 0,0 0 0 0 0,-11 6-38 0 0,27-11-8 0 0,1 1 0 0 0,-1 0 0 0 0,1 1 0 0 0,0 0 0 0 0,0 0 0 0 0,0 0 0 0 0,1 0 0 0 0,-1 1 0 0 0,1 0 0 0 0,0 0 0 0 0,0 1 0 0 0,1-1 0 0 0,0 1 0 0 0,0 0 0 0 0,0 0 0 0 0,1 0 0 0 0,0 1 0 0 0,0-1 0 0 0,0 1 0 0 0,1 0 0 0 0,0 0 0 0 0,0 0 0 0 0,1 0 0 0 0,0 0 0 0 0,0 0 0 0 0,1 0 0 0 0,0 0 0 0 0,0 0 0 0 0,0 0 0 0 0,1 2 8 0 0,3-3 66 0 0,0 0 0 0 0,0-1 0 0 0,1 1 1 0 0,0-1-1 0 0,0 1 0 0 0,0-1 0 0 0,1-1 0 0 0,-1 1 0 0 0,1-1 1 0 0,0 0-1 0 0,0 0 0 0 0,1-1 0 0 0,-1 0 0 0 0,1 0 0 0 0,0 0 1 0 0,-1-1-1 0 0,1 0 0 0 0,0-1 0 0 0,1 1 0 0 0,-1-1 1 0 0,6 0-67 0 0,-9 0 21 0 0,277 19 888 0 0,-90-14-711 0 0,-110 0-3487 0 0,-29-6-6101 0 0,-38 0 1623 0 0</inkml:trace>
  <inkml:trace contextRef="#ctx0" brushRef="#br0" timeOffset="17049.354">26614 2756 18452 0 0,'0'0'872'0'0,"0"0"-664"0"0,0 0-408 0 0,0 0-200 0 0,0 0-108 0 0,0 0-63 0 0,0 0 3 0 0,0 0 57 0 0,0 0 102 0 0,0 0 106 0 0,0 0 116 0 0,0 0 154 0 0,0 0 220 0 0,-6 3 226 0 0,-1 0-332 0 0,8-3-46 0 0,0 0 0 0 0,-1 0-1 0 0,1 0 1 0 0,-1 0 0 0 0,1 1-1 0 0,-1-1 1 0 0,1 0 0 0 0,-1 0-1 0 0,1 1 1 0 0,-1-1-1 0 0,1 0 1 0 0,-1 1 0 0 0,0-1-1 0 0,1 0 1 0 0,-1 1 0 0 0,1-1-1 0 0,-1 1 1 0 0,0-1 0 0 0,1 1-1 0 0,-1-1 1 0 0,0 1 0 0 0,0-1-1 0 0,1 1 1 0 0,-1-1-1 0 0,0 1 1 0 0,0-1 0 0 0,0 1-1 0 0,0-1 1 0 0,1 1 0 0 0,-1-1-1 0 0,0 1 1 0 0,0 0 0 0 0,0-1-1 0 0,0 1 1 0 0,0-1 0 0 0,0 1-1 0 0,-1-1 1 0 0,1 1-1 0 0,0 0-34 0 0,66 8 107 0 0,0-3 0 0 0,0-3 0 0 0,0-2-1 0 0,23-6-106 0 0,-3-8-1213 0 0,-221 75 1150 0 0,-262 217 122 0 0,395-278-57 0 0,0-1 1 0 0,0 0-1 0 0,0 1 1 0 0,0-1-1 0 0,0 1 1 0 0,0 0 0 0 0,0 0-1 0 0,0 0 1 0 0,0 0-1 0 0,0 0 1 0 0,1 0-1 0 0,-1 0 1 0 0,0 1 0 0 0,1-1-1 0 0,-1 0 1 0 0,1 1-1 0 0,-1-1 1 0 0,1 1-1 0 0,0 0 1 0 0,0 0 0 0 0,-1-1-1 0 0,1 1 1 0 0,1 0-1 0 0,-1 0 1 0 0,0 0-1 0 0,0 0 1 0 0,1 0 0 0 0,-1 0-1 0 0,1 0 1 0 0,-1 0-1 0 0,1 0 1 0 0,0 1-1 0 0,0-1 1 0 0,0 0 0 0 0,0 0-1 0 0,0 0 1 0 0,1 0-1 0 0,-1 0 1 0 0,1 0-1 0 0,-1 0 1 0 0,1 0 0 0 0,0 0-1 0 0,0 0 1 0 0,-1 0-1 0 0,1 0 1 0 0,1 0-1 0 0,-1-1 1 0 0,0 1-1 0 0,0 0 1 0 0,1-1 0 0 0,-1 1-1 0 0,1-1 1 0 0,-1 1-1 0 0,2 0-2 0 0,32 12 222 0 0,0-1-1 0 0,1-2 0 0 0,0-2 1 0 0,1-1-1 0 0,-1-1 1 0 0,1-3-1 0 0,23 0-221 0 0,-31 0 197 0 0,0-2 0 0 0,1 0 1 0 0,-1-3-1 0 0,0 0 0 0 0,0-2 0 0 0,0-1 1 0 0,0-1-1 0 0,0-2 0 0 0,-1-1 0 0 0,5-2-197 0 0,15-34 3077 0 0,-48 44-2921 0 0,0 0-83 0 0,0 0-127 0 0,0 0-73 0 0,0 0-45 0 0,0 0-31 0 0,97 24-2180 0 0,-54-20-1347 0 0,-14-4-3265 0 0,-17 0-662 0 0</inkml:trace>
  <inkml:trace contextRef="#ctx0" brushRef="#br0" timeOffset="17315.707">27150 2619 21036 0 0,'0'0'1126'0'0,"0"0"-146"0"0,0 0-354 0 0,0 0-338 0 0,0 0-315 0 0,0 0-294 0 0,0 0-254 0 0,0 0-75 0 0,0 0 38 0 0,0 0 114 0 0,0 0 160 0 0,0 0 103 0 0,6-8 66 0 0,-5 6 157 0 0,0 0-14 0 0,0 0 0 0 0,1 0-1 0 0,-1 0 1 0 0,0 0-1 0 0,1 0 1 0 0,-1 1-1 0 0,1-1 1 0 0,0 0-1 0 0,0 1 1 0 0,0-1-1 0 0,-1 1 1 0 0,1 0-1 0 0,0-1 1 0 0,1 1-1 0 0,-1 0 1 0 0,0 0-1 0 0,0 1 1 0 0,0-1-1 0 0,1 0 1 0 0,-1 1-1 0 0,0-1 1 0 0,1 1-1 0 0,-1 0 1 0 0,0 0-1 0 0,1 0 1 0 0,-1 0-1 0 0,0 0 1 0 0,1 0-1 0 0,-1 1 1 0 0,0-1-1 0 0,1 1 1 0 0,-1-1-1 0 0,0 1 1 0 0,0 0-1 0 0,2 1 27 0 0,104 50-8864 0 0,-89-42 5390 0 0,-3-2-3880 0 0</inkml:trace>
  <inkml:trace contextRef="#ctx0" brushRef="#br0" timeOffset="17579.491">27814 3007 6529 0 0,'0'0'2838'0'0,"0"0"-581"0"0,0 0-558 0 0,0 0-439 0 0,0 0-354 0 0,0 0-248 0 0,0 0-111 0 0,0 0-31 0 0,0 0 34 0 0,0 0 67 0 0,0 0 77 0 0,0 0 62 0 0,34 20 32 0 0,104 57-24 0 0,-136-74-699 0 0,1-1 1 0 0,-1 0-1 0 0,1 0 0 0 0,0 0 0 0 0,0-1 0 0 0,-1 1 0 0 0,1 0 0 0 0,1-1 1 0 0,-1 0-1 0 0,0 0 0 0 0,0 0 0 0 0,0 0 0 0 0,1 0 0 0 0,-1-1 0 0 0,0 0 0 0 0,1 1 1 0 0,-1-1-1 0 0,0 0 0 0 0,1-1 0 0 0,-1 1 0 0 0,0 0 0 0 0,1-1 0 0 0,-1 0 1 0 0,0 0-1 0 0,0 0 0 0 0,0 0 0 0 0,0 0 0 0 0,1-1-65 0 0,10-5 219 0 0,126-73 847 0 0,-136 77-1054 0 0,-1 0 0 0 0,1 0 0 0 0,-1-1 0 0 0,1 1-1 0 0,-1-1 1 0 0,0 0 0 0 0,0 1 0 0 0,-1-1 0 0 0,1-1 0 0 0,-1 1-1 0 0,0 0 1 0 0,0 0 0 0 0,0-1 0 0 0,0 1 0 0 0,-1-1-1 0 0,0 0 1 0 0,0 1 0 0 0,0-1 0 0 0,0 0 0 0 0,-1 0 0 0 0,0 0-1 0 0,0 1 1 0 0,0-1 0 0 0,-1 0 0 0 0,0 0 0 0 0,0 1 0 0 0,0-1-1 0 0,0 0 1 0 0,-1 1 0 0 0,1-1 0 0 0,-1 1 0 0 0,0-1-12 0 0,-6-3-74 0 0,0 0 0 0 0,0 1 0 0 0,-1-1 0 0 0,1 2 0 0 0,-2-1 0 0 0,1 1 1 0 0,-1 1-1 0 0,0-1 0 0 0,0 2 0 0 0,0-1 0 0 0,0 1 0 0 0,-1 1 0 0 0,0 0 1 0 0,0 1-1 0 0,0 0 0 0 0,0 0 0 0 0,0 1 0 0 0,0 1 0 0 0,0 0 0 0 0,-1 0 0 0 0,1 1 1 0 0,0 1-1 0 0,0 0 0 0 0,0 0 0 0 0,1 1 0 0 0,-1 0 0 0 0,0 1 0 0 0,1 0 1 0 0,0 1-1 0 0,0 0 0 0 0,0 1 0 0 0,1 0 0 0 0,0 0 0 0 0,0 1 0 0 0,0 0 0 0 0,-3 5 74 0 0,7-8-59 0 0,1 1-1 0 0,1 1 0 0 0,-1-1 1 0 0,1 0-1 0 0,0 1 0 0 0,0 0 1 0 0,0 0-1 0 0,1 0 0 0 0,0 0 0 0 0,0 0 1 0 0,0 0-1 0 0,1 1 0 0 0,0-1 1 0 0,0 0-1 0 0,1 1 0 0 0,0-1 1 0 0,0 1-1 0 0,0-1 0 0 0,1 0 0 0 0,0 1 1 0 0,0-1-1 0 0,1 0 0 0 0,-1 1 1 0 0,3 3 59 0 0,69 73-4153 0 0,-18-55-3592 0 0,-35-20-1132 0 0</inkml:trace>
  <inkml:trace contextRef="#ctx0" brushRef="#br0" timeOffset="18145.27">28639 2807 16724 0 0,'0'0'3100'0'0,"0"0"-2218"0"0,0 0-861 0 0,0 0-478 0 0,0 0-410 0 0,0 0-95 0 0,0 0 129 0 0,0 0 279 0 0,0 0 272 0 0,0 0 144 0 0,0 0 164 0 0,0 0 160 0 0,0 0 176 0 0,3 3 68 0 0,1 2-344 0 0,0 0-1 0 0,-1 0 1 0 0,0 0-1 0 0,0 0 0 0 0,0 1 1 0 0,-1-1-1 0 0,0 1 1 0 0,0 0-1 0 0,0 0 0 0 0,0-1 1 0 0,-1 1-1 0 0,0 0 0 0 0,-1 0 1 0 0,1 1-1 0 0,-1-1 1 0 0,0 0-1 0 0,-1 0 0 0 0,0 4-85 0 0,14 82 292 0 0,-10-86-240 0 0,0-1 1 0 0,0 1-1 0 0,1-1 1 0 0,-1 0-1 0 0,1-1 1 0 0,1 1 0 0 0,-1-1-1 0 0,0 1 1 0 0,1-1-1 0 0,0-1 1 0 0,0 1-1 0 0,0-1 1 0 0,0 0-1 0 0,1 0 1 0 0,-1 0-1 0 0,1-1 1 0 0,0 1-1 0 0,0-1 1 0 0,0-1 0 0 0,0 1-1 0 0,0-1 1 0 0,0 0-1 0 0,0-1 1 0 0,0 1-1 0 0,0-1 1 0 0,1-1-1 0 0,-1 1 1 0 0,0-1-53 0 0,10 1-11 0 0,0 0 0 0 0,0-1 0 0 0,0-1 0 0 0,0 0 0 0 0,-1-2 0 0 0,1 1 0 0 0,-1-2 0 0 0,0 0 0 0 0,0-1 0 0 0,0-1 0 0 0,-1 0 0 0 0,0 0 0 0 0,1-3 11 0 0,0 1 105 0 0,-13 7-126 0 0,1 0 0 0 0,-1 0 1 0 0,1 0-1 0 0,-1 0 0 0 0,1 1 1 0 0,0-1-1 0 0,-1 1 0 0 0,1-1 1 0 0,0 1-1 0 0,0 0 0 0 0,0 0 1 0 0,0 0-1 0 0,0 1 0 0 0,0-1 1 0 0,1 1-1 0 0,-1 0 0 0 0,0 0 1 0 0,0 0-1 0 0,0 0 0 0 0,0 0 1 0 0,0 1-1 0 0,0-1 0 0 0,1 1 1 0 0,-1 0-1 0 0,0 0 0 0 0,0 0 1 0 0,-1 0-1 0 0,1 1 0 0 0,0-1 21 0 0,9 3 47 0 0,0 0-1 0 0,1-1 1 0 0,-1-1 0 0 0,0 0-1 0 0,1-1 1 0 0,0 0-1 0 0,-1 0 1 0 0,1-2-1 0 0,0 0 1 0 0,-1 0-1 0 0,1-1 1 0 0,-1 0-1 0 0,0-1 1 0 0,0-1-1 0 0,0 0 1 0 0,0-1 0 0 0,0 0-1 0 0,-1 0 1 0 0,0-1-1 0 0,0-1 1 0 0,0 0-1 0 0,-1 0 1 0 0,0-1-1 0 0,-1-1 1 0 0,0 1-1 0 0,0-2 1 0 0,-1 1 0 0 0,0-1-1 0 0,0 0 1 0 0,5-11-47 0 0,-11 18-18 0 0,-1 0 0 0 0,1 0 0 0 0,-1 0 0 0 0,0 0 0 0 0,0 0 0 0 0,0 0 1 0 0,0 0-1 0 0,-1 0 0 0 0,1 0 0 0 0,-1 0 0 0 0,0-1 0 0 0,1 1 0 0 0,-2 0 0 0 0,1 0 1 0 0,0 0-1 0 0,-1 0 0 0 0,1-1 0 0 0,-1 1 0 0 0,0 0 0 0 0,0 0 0 0 0,0 0 0 0 0,0 0 1 0 0,-1 0-1 0 0,1 1 0 0 0,-1-1 0 0 0,0 0 0 0 0,0 1 0 0 0,0-1 0 0 0,0 1 1 0 0,0 0-1 0 0,0-1 0 0 0,-1 1 0 0 0,1 0 0 0 0,-1 0 0 0 0,1 1 0 0 0,-1-1 0 0 0,0 0 1 0 0,0 1-1 0 0,0 0 0 0 0,0 0 0 0 0,0 0 0 0 0,0 0 0 0 0,0 0 0 0 0,0 0 0 0 0,0 1 1 0 0,0 0-1 0 0,-1-1 0 0 0,1 1 0 0 0,0 0 0 0 0,0 1 0 0 0,0-1 0 0 0,-1 1 0 0 0,1-1 1 0 0,0 1-1 0 0,0 0 0 0 0,0 0 0 0 0,0 0 0 0 0,0 0 0 0 0,0 1 0 0 0,1-1 1 0 0,-1 1-1 0 0,0 0 0 0 0,1 0 0 0 0,-1 0 0 0 0,1 0 0 0 0,0 0 0 0 0,-1 0 0 0 0,1 1 1 0 0,0-1-1 0 0,-1 2 18 0 0,0 3 20 0 0,-1 0 0 0 0,1 0 0 0 0,1 1 0 0 0,-1-1 0 0 0,1 1 0 0 0,0-1 0 0 0,1 1 0 0 0,0 0 0 0 0,0-1 1 0 0,1 1-1 0 0,0 0 0 0 0,0 0 0 0 0,1 0 0 0 0,0-1 0 0 0,0 1 0 0 0,1 0 0 0 0,0-1 0 0 0,0 1 0 0 0,0-1 0 0 0,1 0 1 0 0,1 0-1 0 0,-1 0 0 0 0,1 0 0 0 0,0 0 0 0 0,1-1 0 0 0,-1 0 0 0 0,1 0 0 0 0,3 3-20 0 0,169 146-1168 0 0,-169-150 853 0 0,58 39-3250 0 0,-22-17-3012 0 0,-21-14-2806 0 0</inkml:trace>
  <inkml:trace contextRef="#ctx0" brushRef="#br0" timeOffset="19029.655">20353 3861 7434 0 0,'0'0'1560'0'0,"0"0"-437"0"0,0 0-496 0 0,0 0-365 0 0,0 0-111 0 0,0 0 28 0 0,0 0 158 0 0,0 0 205 0 0,0 0 131 0 0,0 0 70 0 0,0 0-22 0 0,0 0-104 0 0,17-15-152 0 0,51-44-144 0 0,-26 32 313 0 0,-41 27-621 0 0,-1 0-45 0 0,0 0-20 0 0,0 0-16 0 0,-28 0 28 0 0,-5 3 336 0 0,-1 2 1 0 0,1 2-1 0 0,1 0 0 0 0,-1 3 0 0 0,2 0 1 0 0,-15 8-297 0 0,25-10 65 0 0,19-8-75 0 0,0 0 0 0 0,0 0-1 0 0,0-1 1 0 0,0 2 0 0 0,0-1 0 0 0,0 0-1 0 0,0 0 1 0 0,0 0 0 0 0,1 1 0 0 0,-1-1-1 0 0,0 1 1 0 0,0 0 0 0 0,0 0 0 0 0,0-1-1 0 0,1 1 1 0 0,-1 0 0 0 0,1 0 0 0 0,-1 1-1 0 0,0-1 1 0 0,1 0 0 0 0,0 0 0 0 0,-1 1 0 0 0,1-1-1 0 0,0 1 1 0 0,0-1 0 0 0,-1 1 0 0 0,1 0-1 0 0,0-1 1 0 0,1 1 0 0 0,-1 0 0 0 0,0 0-1 0 0,0-1 1 0 0,1 1 0 0 0,-1 0 0 0 0,1 0-1 0 0,0 0 1 0 0,0 0 0 0 0,-1 0 0 0 0,1 0-1 0 0,0 0 1 0 0,0 0 0 0 0,1 0 0 0 0,-1-1-1 0 0,0 1 1 0 0,1 0 0 0 0,-1 0 0 0 0,1 0-1 0 0,0 0 1 0 0,-1 0 0 0 0,1-1 0 0 0,0 1-1 0 0,0 0 1 0 0,0-1 0 0 0,0 1 0 0 0,1-1-1 0 0,-1 1 1 0 0,1 0 10 0 0,30 17 142 0 0,0-3-1 0 0,0 0 1 0 0,2-2-1 0 0,0-2 1 0 0,0-1 0 0 0,35 7-142 0 0,80 27 50 0 0,-133-39-60 0 0,-3-2-16 0 0,0 0 0 0 0,0 0 0 0 0,-1 1 0 0 0,0 0 0 0 0,0 1 0 0 0,0 1 0 0 0,-1 0 0 0 0,0 0-1 0 0,-1 1 1 0 0,1 0 0 0 0,-1 1 0 0 0,-1 0 0 0 0,0 1 0 0 0,0 0 0 0 0,6 10 26 0 0,-16-15 65 0 0,0 0 0 0 0,0-1 0 0 0,0 1 0 0 0,-1-1 0 0 0,0 1 0 0 0,0-1 0 0 0,0 1 0 0 0,0-1 0 0 0,-1 0 0 0 0,0 0 0 0 0,0 0 0 0 0,0 0 0 0 0,0-1 0 0 0,0 1 0 0 0,-1-1 0 0 0,0 0 0 0 0,1 0 1 0 0,-1 0-1 0 0,0 0 0 0 0,-1-1 0 0 0,1 0 0 0 0,0 1 0 0 0,-1-2 0 0 0,1 1 0 0 0,-1 0 0 0 0,0-1 0 0 0,1 0 0 0 0,-1 0 0 0 0,0 0 0 0 0,0-1 0 0 0,0 0 0 0 0,1 0 0 0 0,-1 0 0 0 0,-1 0-65 0 0,3 1 25 0 0,-58 8 422 0 0,-1-1 0 0 0,1-4 0 0 0,-1-2-1 0 0,0-3 1 0 0,-22-5-447 0 0,-160-39 792 0 0,239 31-1638 0 0,40 9-969 0 0,-31 5 1749 0 0,118-10-3678 0 0,-41 6-1794 0 0,-63 3 3466 0 0,13-1-7077 0 0</inkml:trace>
  <inkml:trace contextRef="#ctx0" brushRef="#br0" timeOffset="19331.748">21256 3916 15803 0 0,'0'0'2440'0'0,"0"0"-1494"0"0,0 0-730 0 0,0 0-337 0 0,0 0-95 0 0,0 0 0 0 0,0 0 40 0 0,0 0 53 0 0,0 0 65 0 0,0 0 27 0 0,0 0 19 0 0,-28 19 13 0 0,-84 59 45 0 0,65-23 310 0 0,45-41-234 0 0,0-6-77 0 0,0 0 0 0 0,0-1-1 0 0,1 1 1 0 0,0 0 0 0 0,1 0-1 0 0,0 0 1 0 0,0 0 0 0 0,0 0-1 0 0,1 0 1 0 0,1 0 0 0 0,-1 0 0 0 0,1 0-1 0 0,0-1 1 0 0,1 1 0 0 0,0-1-1 0 0,0 0 1 0 0,1 1 0 0 0,0-1-1 0 0,0-1 1 0 0,0 1 0 0 0,1-1-1 0 0,0 1 1 0 0,0-1 0 0 0,1-1-1 0 0,0 1 1 0 0,0-1 0 0 0,0 0-1 0 0,1 0 1 0 0,-1-1 0 0 0,1 0-1 0 0,0 0 1 0 0,0-1 0 0 0,1 1-1 0 0,-1-2 1 0 0,1 1 0 0 0,-1-1-1 0 0,1 0 1 0 0,6 0-45 0 0,32 6 178 0 0,1-1 0 0 0,0-3 0 0 0,0-2 0 0 0,1-3 0 0 0,38-4-178 0 0,-24-15-212 0 0,-44 0-1424 0 0,-34-6-3595 0 0,-10 9-2763 0 0,14 11 1502 0 0</inkml:trace>
  <inkml:trace contextRef="#ctx0" brushRef="#br0" timeOffset="19580.988">20909 4074 16380 0 0,'0'0'1736'0'0,"0"0"-811"0"0,0 0-786 0 0,0 0-394 0 0,0 0-29 0 0,0 0 138 0 0,34-7 108 0 0,225-40-6 0 0,-206 39-605 0 0,103-18 516 0 0,-106 13-3023 0 0,-1-2-3381 0 0,-41 11-1401 0 0</inkml:trace>
  <inkml:trace contextRef="#ctx0" brushRef="#br0" timeOffset="20319.031">21111 3878 11851 0 0,'0'0'4837'0'0,"0"0"-3603"0"0,0 0-1213 0 0,0 0-316 0 0,0 0 69 0 0,0 0 149 0 0,36-4 77 0 0,116-13 5 0 0,120 13 834 0 0,-90 31 33 0 0,-281 53-1016 0 0,92-64 120 0 0,0 1-1 0 0,1 0 0 0 0,1 0 0 0 0,1 0 0 0 0,0 0 0 0 0,1 1 0 0 0,1 0 1 0 0,1-1-1 0 0,0 1 0 0 0,2 0 0 0 0,0 6 25 0 0,0-20 38 0 0,0 0 0 0 0,0 0 0 0 0,1 0 0 0 0,0 0-1 0 0,-1-1 1 0 0,1 1 0 0 0,0 0 0 0 0,1-1 0 0 0,-1 0 0 0 0,1 1 0 0 0,-1-1 0 0 0,1 0 0 0 0,0 0-1 0 0,0-1 1 0 0,0 1 0 0 0,1 0 0 0 0,-1-1 0 0 0,0 0 0 0 0,1 0 0 0 0,0 0 0 0 0,0 0 0 0 0,-1-1-1 0 0,1 1 1 0 0,0-1 0 0 0,0 0 0 0 0,0 0 0 0 0,0-1 0 0 0,0 1 0 0 0,1-1 0 0 0,-1 0 0 0 0,1 0-38 0 0,4 1 90 0 0,0 0 1 0 0,0-1 0 0 0,0 0 0 0 0,0-1 0 0 0,0 0 0 0 0,0 0 0 0 0,0-1 0 0 0,-1 0 0 0 0,1-1 0 0 0,0 1-1 0 0,-1-2 1 0 0,0 1 0 0 0,0-1 0 0 0,2-2-91 0 0,-4 2 73 0 0,0-1-1 0 0,-1 0 1 0 0,0 0 0 0 0,0 0-1 0 0,0-1 1 0 0,0 1 0 0 0,-1-1-1 0 0,0 0 1 0 0,0-1 0 0 0,-1 1-1 0 0,0-1 1 0 0,0 1 0 0 0,0-1-1 0 0,-1 0 1 0 0,0 0 0 0 0,0 0-1 0 0,-1 0 1 0 0,0-1 0 0 0,0 1-1 0 0,-1 0 1 0 0,0 0 0 0 0,0-1-1 0 0,-1-2-72 0 0,53 25-2111 0 0,-45-12 2121 0 0,35 19 86 0 0,1-1 0 0 0,1-2 1 0 0,1-2-1 0 0,0-2 0 0 0,1-2 0 0 0,0-2 1 0 0,1-2-1 0 0,1-2 0 0 0,11-2-96 0 0,-54-5 47 0 0,0-1 0 0 0,0 0 0 0 0,0-1 0 0 0,0 1-1 0 0,0-1 1 0 0,0 0 0 0 0,0 0 0 0 0,-1-1 0 0 0,1 0-1 0 0,-1 1 1 0 0,0-1 0 0 0,0 0 0 0 0,0-1 0 0 0,0 1-1 0 0,0-1 1 0 0,-1 0 0 0 0,1 0 0 0 0,-1 0 0 0 0,0 0-1 0 0,-1-1 1 0 0,1 1 0 0 0,-1-1 0 0 0,0 1 0 0 0,0-1-1 0 0,0 0 1 0 0,0 0 0 0 0,-1 0 0 0 0,0 0 0 0 0,0 0 0 0 0,0 0-1 0 0,-1-1 1 0 0,0 1 0 0 0,0 0 0 0 0,0 0 0 0 0,-1 0-1 0 0,1 0 1 0 0,-1 0 0 0 0,0-1 0 0 0,-1 1 0 0 0,1 1-1 0 0,-1-1 1 0 0,0 0 0 0 0,0 0 0 0 0,-1 1 0 0 0,1-1-1 0 0,-1 1 1 0 0,0 0 0 0 0,0 0 0 0 0,-1 0 0 0 0,-3-3-47 0 0,-12-24-26 0 0,-2 2 0 0 0,-1 0 1 0 0,-2 1-1 0 0,0 2 1 0 0,-2 0-1 0 0,-1 2 0 0 0,0 1 1 0 0,-2 1-1 0 0,-5-1 26 0 0,21 13-3492 0 0,26 13 988 0 0,45 17-3006 0 0,-32-10-188 0 0,-10-5-735 0 0</inkml:trace>
  <inkml:trace contextRef="#ctx0" brushRef="#br0" timeOffset="20866.1">23356 3678 0 0 0,'0'0'3067'0'0,"0"0"-1181"0"0,0 0-39 0 0,0 0 279 0 0,0 0 194 0 0,0 0 20 0 0,0 0-193 0 0,0 0-351 0 0,0 0-396 0 0,0 0-378 0 0,0 0-281 0 0,0 0-210 0 0,0 0-215 0 0,-13-11-194 0 0,-38-31-152 0 0,102 32-430 0 0,268 37 598 0 0,-318-26-161 0 0,-1-1-1 0 0,1 1 1 0 0,0 0 0 0 0,-1 0 0 0 0,1 0 0 0 0,-1 0 0 0 0,1-1 0 0 0,-1 1 0 0 0,1 0 0 0 0,-1 0 0 0 0,0 0 0 0 0,1 0 0 0 0,-1 0 0 0 0,0 0 0 0 0,0 0 0 0 0,0 0 0 0 0,0 0 0 0 0,0 0 0 0 0,0 0 0 0 0,0 0 0 0 0,0 0 0 0 0,0 0 0 0 0,0 0 0 0 0,0 0 0 0 0,-1 0 0 0 0,1 0 0 0 0,0 0 0 0 0,-1 0 0 0 0,1 0 0 0 0,-1 0 0 0 0,1 0 0 0 0,-1 0 0 0 0,1 0 0 0 0,-1 0 0 0 0,0-1 0 0 0,1 1-1 0 0,-1 0 1 0 0,0-1 0 0 0,0 1 0 0 0,0 0 0 0 0,1-1 0 0 0,-1 1 0 0 0,0-1 0 0 0,0 1 0 0 0,0-1 0 0 0,0 1 0 0 0,0-1 0 0 0,0 0 0 0 0,0 0 0 0 0,0 1 0 0 0,0-1 0 0 0,0 0 0 0 0,0 0 0 0 0,0 0 0 0 0,0 0 0 0 0,0 0 0 0 0,0 0 0 0 0,0 0 0 0 0,-1-1 23 0 0,-73 50 305 0 0,42-31-323 0 0,0 0 1 0 0,1 3-1 0 0,2 0 0 0 0,0 2 1 0 0,1 2-1 0 0,1 0 1 0 0,2 2-1 0 0,1 1 0 0 0,-9 12 18 0 0,30-36-1 0 0,1 1 0 0 0,-1-1 0 0 0,1 1-1 0 0,0 0 1 0 0,0-1 0 0 0,0 2-1 0 0,1-1 1 0 0,-1 0 0 0 0,1 0 0 0 0,1 1-1 0 0,-1-1 1 0 0,1 1 0 0 0,0-1 0 0 0,0 1-1 0 0,0 0 1 0 0,1-1 0 0 0,0 1 0 0 0,0 0-1 0 0,1 0 1 0 0,-1-1 0 0 0,1 1 0 0 0,1-1-1 0 0,-1 1 1 0 0,1-1 0 0 0,0 1 0 0 0,0-1-1 0 0,0 0 1 0 0,1 0 0 0 0,-1 0 0 0 0,1 0-1 0 0,1 0 1 0 0,-1 0 0 0 0,1-1 0 0 0,0 0-1 0 0,3 3 2 0 0,13 4 97 0 0,1-2-1 0 0,1 0 1 0 0,0-1 0 0 0,0-2-1 0 0,0 0 1 0 0,1-1 0 0 0,0-1-1 0 0,0-2 1 0 0,0 0-1 0 0,0-1 1 0 0,0-1 0 0 0,0-2-1 0 0,0 0 1 0 0,0-1-1 0 0,0-2 1 0 0,8-2-97 0 0,47-34-91 0 0,-73 19-2368 0 0,-24-4-3354 0 0,8 19 1061 0 0,2 2-3731 0 0</inkml:trace>
  <inkml:trace contextRef="#ctx0" brushRef="#br0" timeOffset="21114.36">23223 3914 20172 0 0,'0'0'1137'0'0,"0"0"-497"0"0,0 0-784 0 0,0 0-216 0 0,0 0 40 0 0,0 0 39 0 0,0 0-95 0 0,0 0-280 0 0,221 13-296 0 0,-179-11-144 0 0,3 0 8 0 0,1-2 143 0 0,-4 0 217 0 0,6 0-32 0 0,-3-4-424 0 0,1-3-921 0 0,-12 3-759 0 0,-11 0-5226 0 0</inkml:trace>
  <inkml:trace contextRef="#ctx0" brushRef="#br0" timeOffset="21585.593">24293 3628 17300 0 0,'0'0'508'0'0,"0"0"-392"0"0,0 0-431 0 0,0 0-70 0 0,0 0 126 0 0,0 0 111 0 0,0 0 79 0 0,0 0 61 0 0,0 0 89 0 0,0 0 100 0 0,0 0 81 0 0,0 0 31 0 0,-19 36 8 0 0,-91 170 264 0 0,-16 26 663 0 0,304-543-2780 0 0,-177 308 1563 0 0,0 1 0 0 0,1-1 0 0 0,-1 1 1 0 0,1-1-1 0 0,-1 1 0 0 0,1 0 1 0 0,0 0-1 0 0,-1-1 0 0 0,1 1 1 0 0,0 1-1 0 0,1-1 0 0 0,-1 0 0 0 0,0 0 1 0 0,0 1-1 0 0,1-1 0 0 0,-1 1 1 0 0,1 0-1 0 0,-1 0 0 0 0,1 0 1 0 0,0 0-1 0 0,-1 0 0 0 0,1 1 0 0 0,0-1 1 0 0,0 1-1 0 0,-1-1 0 0 0,1 1 1 0 0,0 0-1 0 0,0 0 0 0 0,0 0 1 0 0,-1 1-1 0 0,1-1 0 0 0,0 1 0 0 0,0 0 1 0 0,-1-1-1 0 0,1 1 0 0 0,-1 0 1 0 0,1 0-1 0 0,2 2-11 0 0,212 250 584 0 0,-9-67-287 0 0,-216-178 3185 0 0,-47-25-2988 0 0,0-3-526 0 0,-2-5-106 0 0,-1 3 1 0 0,0 3-1 0 0,-2 2 1 0 0,0 3-1 0 0,-1 3 1 0 0,0 2-1 0 0,0 3 1 0 0,-42 1 137 0 0,47 20-3431 0 0,28 11-6588 0 0,25-20 1216 0 0</inkml:trace>
  <inkml:trace contextRef="#ctx0" brushRef="#br0" timeOffset="22403.894">26119 3699 24 0 0,'0'0'3406'0'0,"0"0"-1269"0"0,0 0-234 0 0,0 0 12 0 0,0 0-108 0 0,0 0-84 0 0,35-16-108 0 0,151-65 1033 0 0,-187 81-2622 0 0,1 1 0 0 0,-1-1 0 0 0,1 0 0 0 0,0 1 0 0 0,-1-1 0 0 0,1 1 0 0 0,0-1 0 0 0,-1 1 0 0 0,1-1 0 0 0,0 1 0 0 0,0-1 0 0 0,-1 1 0 0 0,1-1 0 0 0,0 1 0 0 0,0-1 0 0 0,0 1 0 0 0,0-1 0 0 0,0 1 0 0 0,0-1 0 0 0,0 1 0 0 0,0 0 0 0 0,0-1-1 0 0,0 1 1 0 0,0-1 0 0 0,0 1 0 0 0,0-1 0 0 0,0 1 0 0 0,0-1 0 0 0,1 1 0 0 0,-1-1 0 0 0,0 1 0 0 0,0-1 0 0 0,1 1 0 0 0,-1-1 0 0 0,0 1 0 0 0,1-1 0 0 0,-1 1 0 0 0,0-1 0 0 0,1 0 0 0 0,-1 1 0 0 0,1-1 0 0 0,-1 0 0 0 0,1 1 0 0 0,-1-1 0 0 0,1 0 0 0 0,-1 1 0 0 0,1-1 0 0 0,-1 0-1 0 0,1 0 1 0 0,-1 0 0 0 0,1 0 0 0 0,-1 1 0 0 0,1-1 0 0 0,-1 0 0 0 0,1 0 0 0 0,-1 0 0 0 0,1 0 0 0 0,0 0 0 0 0,-1 0 0 0 0,1 0 0 0 0,-1-1 0 0 0,1 1 0 0 0,-1 0 0 0 0,1 0 0 0 0,-1 0 0 0 0,1-1-26 0 0,-33 57 119 0 0,23-41 69 0 0,-185 339 213 0 0,214-408 2944 0 0,91-224-2958 0 0,-110 274-440 0 0,1 0 1 0 0,0 0 0 0 0,0 0-1 0 0,0 1 1 0 0,1-1-1 0 0,-1 0 1 0 0,1 1 0 0 0,0 0-1 0 0,0-1 1 0 0,0 1-1 0 0,1 0 1 0 0,-1 1 0 0 0,0-1-1 0 0,1 1 1 0 0,0-1 0 0 0,0 1-1 0 0,0 0 1 0 0,0 1-1 0 0,0-1 1 0 0,0 1 0 0 0,0-1-1 0 0,0 1 1 0 0,1 0-1 0 0,-1 1 1 0 0,0-1 0 0 0,1 1-1 0 0,-1 0 1 0 0,0 0 0 0 0,1 0-1 0 0,-1 1 1 0 0,0-1-1 0 0,1 1 1 0 0,-1 0 0 0 0,0 0-1 0 0,0 1 1 0 0,1-1-1 0 0,-1 1 1 0 0,-1 0 0 0 0,1 0-1 0 0,0 0 1 0 0,0 1 0 0 0,-1-1-1 0 0,2 2 53 0 0,182 198 3 0 0,-44-33 76 0 0,-144-167-59 0 0,0 0 1 0 0,0 0 0 0 0,0-1 0 0 0,0 1-1 0 0,-1 0 1 0 0,1-1 0 0 0,0 1 0 0 0,-1-1-1 0 0,1 1 1 0 0,-1-1 0 0 0,0 0 0 0 0,0 0-1 0 0,1 0 1 0 0,-1 0 0 0 0,0 0 0 0 0,0 0-1 0 0,0 0 1 0 0,0 0 0 0 0,0-1 0 0 0,0 1-1 0 0,0-1 1 0 0,0 0 0 0 0,0 1 0 0 0,0-1-1 0 0,0 0 1 0 0,-1 0 0 0 0,1 0 0 0 0,0-1-1 0 0,0 1 1 0 0,0 0 0 0 0,0-1 0 0 0,0 1-1 0 0,0-1 1 0 0,0 0 0 0 0,0 0 0 0 0,0 0-1 0 0,0 0 1 0 0,1 0 0 0 0,-1 0 0 0 0,0 0-21 0 0,-5 0-16 0 0,-424-67 430 0 0,384 65-448 0 0,26 0-62 0 0,0 2 0 0 0,-1 0 0 0 0,1 1 0 0 0,-1 1 0 0 0,1 2 0 0 0,0 0 0 0 0,-1 0 0 0 0,-6 4 96 0 0,0 16-3208 0 0,59 8-7635 0 0,-19-26 3307 0 0</inkml:trace>
  <inkml:trace contextRef="#ctx0" brushRef="#br0" timeOffset="23002.755">26946 3769 19524 0 0,'0'0'744'0'0,"0"0"-270"0"0,0 0-574 0 0,0 0-518 0 0,0 0-263 0 0,0 0 5 0 0,0 0 229 0 0,0 0 375 0 0,0 0 284 0 0,0 0 145 0 0,0 0 95 0 0,0 0 42 0 0,0 0 10 0 0,0 17-26 0 0,17 139 609 0 0,0-85-5 0 0,-17-71-576 0 0,0 0 161 0 0,0 0 172 0 0,0 0 104 0 0,0-33 514 0 0,-3-36-1689 0 0,0 62 328 0 0,0-1 0 0 0,1 0 0 0 0,0 0 0 0 0,1 1 0 0 0,0-1 0 0 0,0 0 0 0 0,1 0 0 0 0,0 0 1 0 0,0 0-1 0 0,1 0 0 0 0,0 0 0 0 0,0 0 0 0 0,1 0 0 0 0,0 0 0 0 0,0 0 0 0 0,1 1 0 0 0,0-1 0 0 0,0 1 0 0 0,1 0 0 0 0,0 0 0 0 0,0 0 0 0 0,1 0 0 0 0,0 1 1 0 0,0 0-1 0 0,0 0 0 0 0,1 0 0 0 0,0 1 0 0 0,0 0 0 0 0,0 0 0 0 0,1 0 0 0 0,0 1 0 0 0,-1 0 0 0 0,2 0 0 0 0,5-2 104 0 0,9 1-57 0 0,0 0 1 0 0,0 2-1 0 0,0 1 0 0 0,0 1 0 0 0,1 0 1 0 0,-1 2-1 0 0,0 1 0 0 0,0 0 0 0 0,0 2 1 0 0,0 0-1 0 0,0 2 0 0 0,-1 0 0 0 0,0 2 1 0 0,0 0-1 0 0,-1 1 0 0 0,1 1 57 0 0,-20-9-3 0 0,1-1 0 0 0,0 1 0 0 0,-1-1 0 0 0,1 1 0 0 0,-1 0 0 0 0,1 0 0 0 0,-1 0-1 0 0,1 0 1 0 0,-1 0 0 0 0,1 0 0 0 0,-1 0 0 0 0,0 1 0 0 0,0-1 0 0 0,0 0 0 0 0,0 1 0 0 0,0-1 0 0 0,0 1 0 0 0,0-1 0 0 0,0 1 0 0 0,0-1 0 0 0,-1 1-1 0 0,1 0 1 0 0,0-1 0 0 0,-1 1 0 0 0,0 0 0 0 0,1-1 0 0 0,-1 1 0 0 0,0 0 0 0 0,0 0 0 0 0,0-1 0 0 0,0 1 0 0 0,0 0 0 0 0,0 0 0 0 0,-1-1 0 0 0,1 1-1 0 0,-1 0 1 0 0,1-1 0 0 0,-1 1 0 0 0,1 0 0 0 0,-1-1 0 0 0,0 1 0 0 0,0-1 0 0 0,0 1 0 0 0,0-1 0 0 0,0 1 0 0 0,0-1 0 0 0,0 0 0 0 0,0 1 0 0 0,-1-1-1 0 0,1 0 1 0 0,-1 0 0 0 0,1 0 0 0 0,0 0 0 0 0,-1 0 0 0 0,0-1 0 0 0,1 1 0 0 0,-1 0 0 0 0,1-1 0 0 0,-1 1 0 0 0,0-1 0 0 0,0 1 0 0 0,1-1 0 0 0,-1 0-1 0 0,0 0 1 0 0,1 1 0 0 0,-1-1 3 0 0,-312 63 450 0 0,314-61-428 0 0,0 1-1 0 0,1-1 1 0 0,-1 0 0 0 0,0 0-1 0 0,1 0 1 0 0,0 1 0 0 0,-1-1 0 0 0,1 0-1 0 0,0 0 1 0 0,0 0 0 0 0,0 0 0 0 0,1 0-1 0 0,-1 0 1 0 0,0 0 0 0 0,1-1 0 0 0,-1 1-1 0 0,1 0 1 0 0,0-1 0 0 0,-1 1-1 0 0,1-1 1 0 0,0 0 0 0 0,0 1 0 0 0,0-1-1 0 0,0 0 1 0 0,0 0 0 0 0,0 0 0 0 0,0 0-1 0 0,0-1 1 0 0,1 1 0 0 0,-1-1 0 0 0,0 1-1 0 0,0-1 1 0 0,2 0-22 0 0,-4 0-2 0 0,348 129 1111 0 0,-285-113-1909 0 0,-57-35-12011 0 0,-1 15 5399 0 0</inkml:trace>
  <inkml:trace contextRef="#ctx0" brushRef="#br0" timeOffset="23738.964">28216 3623 20716 0 0,'0'0'1146'0'0,"0"0"-311"0"0,0 0-472 0 0,0 0-305 0 0,0 0-116 0 0,0 0-48 0 0,0 0 16 0 0,0 0 18 0 0,0 0 33 0 0,0 0 95 0 0,0 0 73 0 0,3-4 29 0 0,8-12-16 0 0,-8 13-3 0 0,-34 3-1793 0 0,14 4 1563 0 0,1 1 0 0 0,0 1 0 0 0,1 0 0 0 0,-1 1 0 0 0,1 1 0 0 0,1 0-1 0 0,-1 1 1 0 0,1 1 0 0 0,1 0 0 0 0,0 1 0 0 0,0 0 0 0 0,1 1 0 0 0,1 0-1 0 0,0 1 1 0 0,0 0 0 0 0,2 1 0 0 0,-1 0 0 0 0,2 1 0 0 0,0 0 0 0 0,1 0 0 0 0,-6 16 91 0 0,8-22 19 0 0,1-1 1 0 0,-1 1 0 0 0,2 0 0 0 0,-1 0 0 0 0,1 0 0 0 0,0 1-1 0 0,1-1 1 0 0,0 1 0 0 0,1 0 0 0 0,0-1 0 0 0,0 1-1 0 0,1 0 1 0 0,0 0 0 0 0,1-1 0 0 0,0 1 0 0 0,1 0 0 0 0,0-1-1 0 0,0 1 1 0 0,1-1 0 0 0,0 0 0 0 0,1 0 0 0 0,0 0 0 0 0,0 0-1 0 0,1 0 1 0 0,0-1 0 0 0,0 0 0 0 0,1 0 0 0 0,0-1-1 0 0,1 1 1 0 0,0-1 0 0 0,0-1 0 0 0,0 1 0 0 0,1-1 0 0 0,0 0-1 0 0,0-1 1 0 0,0 0 0 0 0,6 2-20 0 0,2-1 86 0 0,0-1 0 0 0,1 0 0 0 0,-1-2 0 0 0,1 0 0 0 0,0 0-1 0 0,-1-2 1 0 0,1 0 0 0 0,0-1 0 0 0,0-1 0 0 0,0 0 0 0 0,0-1 0 0 0,0-1 0 0 0,-1-1 0 0 0,0 0 0 0 0,1-1-1 0 0,-1-1 1 0 0,-1 0 0 0 0,1-2 0 0 0,-1 1 0 0 0,-1-2 0 0 0,1 0 0 0 0,2-3-86 0 0,-14 9 24 0 0,0 0 0 0 0,0 0 0 0 0,-1 0 0 0 0,1 0 0 0 0,-1 0 0 0 0,0 0 0 0 0,0-1 0 0 0,0 1 0 0 0,0-1 0 0 0,0 0 0 0 0,-1 1 0 0 0,0-1 0 0 0,0 0 0 0 0,0 0 0 0 0,0 0 0 0 0,0 0 0 0 0,-1 0 0 0 0,0 0 0 0 0,0 1 0 0 0,0-1 0 0 0,0 0 0 0 0,-1 0 0 0 0,1 0 0 0 0,-1 0 0 0 0,0 0 0 0 0,0 0 0 0 0,0 0 0 0 0,-1 1 0 0 0,0-1 0 0 0,1 1 0 0 0,-1-1 0 0 0,0 1 0 0 0,-1-1 0 0 0,1 1 0 0 0,-1 0-24 0 0,-106-89-596 0 0,-23 52 292 0 0,132 40 262 0 0,0 0 0 0 0,0 0 14 0 0,31-1 220 0 0,0 2-111 0 0,0-2-1 0 0,0-1 1 0 0,0-2 0 0 0,-1-1 0 0 0,1-1 0 0 0,-1-2 0 0 0,-1-1-1 0 0,1-1 1 0 0,-2-2 0 0 0,1 0 0 0 0,-2-2 0 0 0,0-1 0 0 0,5-5-81 0 0,-30 17 24 0 0,0 1 1 0 0,0 0 0 0 0,0-1-1 0 0,0 1 1 0 0,-1-1-1 0 0,1 0 1 0 0,-1 1 0 0 0,0-1-1 0 0,0 0 1 0 0,0 0-1 0 0,0 0 1 0 0,0 0 0 0 0,-1 0-1 0 0,1 0 1 0 0,-1 0 0 0 0,0 0-1 0 0,0 0 1 0 0,0 0-1 0 0,0 0 1 0 0,0 0 0 0 0,-1 0-1 0 0,1 0 1 0 0,-1 0-1 0 0,0-1-24 0 0,-1 5-77 0 0,0-1-1 0 0,0 1 0 0 0,1 0 0 0 0,-1 0 0 0 0,0 0 0 0 0,1 1 0 0 0,-1-1 0 0 0,1 0 0 0 0,0 0 0 0 0,-1 1 0 0 0,1-1 0 0 0,0 1 0 0 0,0-1 0 0 0,0 1 1 0 0,0 0-1 0 0,0-1 0 0 0,0 1 0 0 0,0 0 0 0 0,1 0 0 0 0,-1-1 0 0 0,1 1 0 0 0,-1 0 0 0 0,1 0 0 0 0,0 0 0 0 0,-1 0 0 0 0,1 0 0 0 0,0 0 1 0 0,0 0-1 0 0,1 0 0 0 0,-1-1 78 0 0,13 284 216 0 0,2-195-259 0 0,4-62-5604 0 0,-10-24-3500 0 0,-5-4 2011 0 0</inkml:trace>
  <inkml:trace contextRef="#ctx0" brushRef="#br0" timeOffset="24189.804">28915 3626 17644 0 0,'0'0'85'0'0,"0"0"-250"0"0,0 0-229 0 0,0 0 40 0 0,0 0 132 0 0,0 0 60 0 0,0 0 36 0 0,0 0 85 0 0,0 0 126 0 0,0 0 143 0 0,0 0 95 0 0,0 0 54 0 0,0 0 19 0 0,16 25-9 0 0,50 78-36 0 0,-47-26 254 0 0,-22-63-515 0 0,-32 236 729 0 0,106-217 1290 0 0,-5-17-1704 0 0,1-3 1 0 0,1-3-1 0 0,0-2 0 0 0,52-2-405 0 0,-119-6 157 0 0,-1 0 4 0 0,0 0-5 0 0,0 0-51 0 0,0 0-72 0 0,0 0-108 0 0,-2-16-3726 0 0,0-1-5474 0 0,2 11-394 0 0</inkml:trace>
  <inkml:trace contextRef="#ctx0" brushRef="#br0" timeOffset="24576.075">29930 3642 22477 0 0,'0'0'512'0'0,"0"0"-316"0"0,0 0-488 0 0,0 0-359 0 0,0 0-80 0 0,0 0 139 0 0,0 0 237 0 0,0 0 209 0 0,0 0 56 0 0,0 0-6 0 0,0 0 23 0 0,0 0 61 0 0,0 0 76 0 0,-19 22 48 0 0,-60 74 32 0 0,74-90-114 0 0,0 0 1 0 0,0 0-1 0 0,1 0 1 0 0,0 1-1 0 0,0 0 0 0 0,1 0 1 0 0,0 0-1 0 0,0 0 1 0 0,1 1-1 0 0,0-1 0 0 0,0 1 1 0 0,1-1-1 0 0,0 1 1 0 0,0 0-1 0 0,0-1 0 0 0,1 1 1 0 0,1 0-31 0 0,-2 16 58 0 0,-1-16 11 0 0,0 0 0 0 0,1 0 0 0 0,0 0 0 0 0,0 0 0 0 0,1 0 0 0 0,0 0 0 0 0,0 0 0 0 0,1 1 0 0 0,0-1 0 0 0,1 0 0 0 0,-1 0 0 0 0,2-1 0 0 0,-1 1 0 0 0,1 0 0 0 0,0-1 0 0 0,1 1 0 0 0,-1-1 0 0 0,1 0 0 0 0,1 0 0 0 0,0-1 0 0 0,0 1 0 0 0,0-1 0 0 0,0 0 0 0 0,1 0 0 0 0,0-1 0 0 0,0 0 0 0 0,1 0 0 0 0,0 0 0 0 0,0-1 0 0 0,0 0 0 0 0,0 0 0 0 0,0-1 0 0 0,1 0 0 0 0,0 0-69 0 0,280 21 1174 0 0,-133-21-957 0 0,-120-3-1332 0 0,-14-15-7609 0 0,-17 11 4221 0 0,2-2-5934 0 0</inkml:trace>
  <inkml:trace contextRef="#ctx0" brushRef="#br0" timeOffset="25104.444">31046 3691 23741 0 0,'0'0'240'0'0,"0"0"-385"0"0,0 0-339 0 0,0 0-39 0 0,0 0 100 0 0,0 0 194 0 0,0 0 203 0 0,0 0 13 0 0,0 0-46 0 0,0 0 3 0 0,-21 33 16 0 0,-66 103 22 0 0,5 38 112 0 0,76-156-78 0 0,0 26 472 0 0,6-43-165 0 0,42-43 1010 0 0,-24 14-1458 0 0,-2 0 1 0 0,-1-2-1 0 0,-1 1 1 0 0,-2-1 0 0 0,0-1-1 0 0,-3 0 1 0 0,0-1 0 0 0,-2 0-1 0 0,-2 0 1 0 0,2-22 124 0 0,3-5 225 0 0,2 42-938 0 0,1 59-1052 0 0,-7-17 2133 0 0,9 4-295 0 0,2-1 1 0 0,1-1-1 0 0,1 0 1 0 0,1-2-1 0 0,2 0 0 0 0,0-1 1 0 0,1-1-1 0 0,2-2 1 0 0,0 0-1 0 0,1-1 0 0 0,1-2 1 0 0,1-1-1 0 0,0-1 1 0 0,2-1-1 0 0,-1-2 1 0 0,2-1-1 0 0,-1-1 0 0 0,2-1 1 0 0,11 0-74 0 0,68 8 1067 0 0,-183-19-201 0 0,-38-1-786 0 0,0 4-1 0 0,0 6 1 0 0,0 4-1 0 0,-62 16-79 0 0,87-6-1813 0 0,39-10-945 0 0,1-1-3755 0 0,22-6-4426 0 0</inkml:trace>
  <inkml:trace contextRef="#ctx0" brushRef="#br0" timeOffset="26208.901">19460 5123 7090 0 0,'0'0'1556'0'0,"0"0"-529"0"0,0 0-679 0 0,0 0-398 0 0,0 0-124 0 0,0 0 154 0 0,0 0 389 0 0,0 0 463 0 0,0 0 405 0 0,0 0 227 0 0,0 0 63 0 0,0 0-112 0 0,0 0-226 0 0,24-14-280 0 0,76-46-264 0 0,-89 54-537 0 0,0 0 1 0 0,1 0-1 0 0,0 1 0 0 0,1 1 0 0 0,-1 0 1 0 0,1 0-1 0 0,0 1 0 0 0,-1 1 0 0 0,1 0 1 0 0,1 1-1 0 0,-1 0 0 0 0,0 1-108 0 0,25-1 75 0 0,2007-125 2017 0 0,-990 86-1593 0 0,1131-63 94 0 0,-1084 34-422 0 0,833 65-171 0 0,-1688 17 16 0 0,633 28 699 0 0,582-57-715 0 0,77-128 816 0 0,-1222 121-3023 0 0,-441 45-4514 0 0,77-16 1225 0 0,11 0-5000 0 0</inkml:trace>
  <inkml:trace contextRef="#ctx0" brushRef="#br0" timeOffset="27102.033">19825 901 6105 0 0,'0'0'2097'0'0,"0"0"-852"0"0,-36-10-210 0 0,-179-48 524 0 0,212 58-1415 0 0,1 0-1 0 0,-1 1 0 0 0,0-1 1 0 0,1 0-1 0 0,-1 0 0 0 0,0-1 1 0 0,1 1-1 0 0,-1-1 1 0 0,1 1-1 0 0,-1-1 0 0 0,1 0 1 0 0,-1 0-1 0 0,1 0 0 0 0,-1 0 1 0 0,1 0-1 0 0,0 0 0 0 0,0-1 1 0 0,-1 1-1 0 0,1-1 1 0 0,0 1-1 0 0,0-1 0 0 0,1 0 1 0 0,-1 0-1 0 0,0 0 0 0 0,0 0 1 0 0,1 0-1 0 0,0-1 0 0 0,-1 1 1 0 0,1 0-1 0 0,0-1 1 0 0,0 1-1 0 0,0 0 0 0 0,0-1 1 0 0,1 0-1 0 0,-1 1 0 0 0,1-1 1 0 0,-1 1-1 0 0,1-1 0 0 0,0 0 1 0 0,0 1-1 0 0,0-1 1 0 0,0 1-1 0 0,1-1 0 0 0,-1 0 1 0 0,1 1-1 0 0,-1-1 0 0 0,1 1 1 0 0,0-1-1 0 0,0 1 0 0 0,0-1 1 0 0,1 1-1 0 0,-1 0 1 0 0,0 0-1 0 0,1 0 0 0 0,-1-1 1 0 0,2 0-144 0 0,26-11 140 0 0,1 2 0 0 0,-1 0 1 0 0,2 2-1 0 0,-1 2 1 0 0,1 0-1 0 0,1 2 0 0 0,-1 2 1 0 0,1 1-1 0 0,8 1-140 0 0,22-5 128 0 0,3209-347 1197 0 0,-891 177-1166 0 0,-520 123 2 0 0,465 100-161 0 0,-869-24 367 0 0,-1127-41 97 0 0,192-41-464 0 0,-199 20 93 0 0,-215 30-319 0 0,-115 50-2612 0 0,-22 6-1301 0 0,8-17-2439 0 0,8-10-3671 0 0</inkml:trace>
  <inkml:trace contextRef="#ctx0" brushRef="#br2" timeOffset="37095.825">3358 10000 0 0 0,'0'0'1030'0'0,"0"0"-50"0"0,0 0 123 0 0,0 0 214 0 0,0 0 161 0 0,0 0 50 0 0,0 0 50 0 0,0 0 13 0 0,0 0-63 0 0,0 0-90 0 0,0 0-139 0 0,2-29-167 0 0,6-143 1897 0 0,-9 172-3031 0 0,1 0 1 0 0,-1 0-1 0 0,1 0 0 0 0,-1 0 1 0 0,1 0-1 0 0,-1 0 0 0 0,1 0 1 0 0,0 0-1 0 0,-1 0 1 0 0,1 0-1 0 0,-1 0 0 0 0,1 0 1 0 0,-1-1-1 0 0,1 1 0 0 0,-1 0 1 0 0,1 0-1 0 0,-1 0 1 0 0,1-1-1 0 0,0 1 0 0 0,-1 0 1 0 0,1 0-1 0 0,0-1 1 0 0,-1 1-1 0 0,1 0 0 0 0,0-1 1 0 0,-1 1-1 0 0,1-1 0 0 0,0 1 1 0 0,-1 0-1 0 0,1-1 1 0 0,0 1-1 0 0,0-1 0 0 0,-1 1 2 0 0,30 201 142 0 0,-22-117-45 0 0,-3 0-1 0 0,-4 0 1 0 0,-3 0 0 0 0,-5 0 0 0 0,-5 13-97 0 0,-14 136 2396 0 0,33-247 1277 0 0,-6-25-3766 0 0,0 30 333 0 0,-19-344-117 0 0,23-86-444 0 0,22 275 464 0 0,-26 163-178 0 0,0 1-55 0 0,0 0-12 0 0,0 0-20 0 0,-13 62-2183 0 0,9 31 2290 0 0,5 0 1 0 0,3-1-1 0 0,4 1 0 0 0,4-1 0 0 0,12 36 15 0 0,21 178-23 0 0,-37-228 3049 0 0,-78-270-3127 0 0,57 111-244 0 0,3-1 0 0 0,4 0 0 0 0,3-1 0 0 0,4-18 345 0 0,-10-188-83 0 0,9 272 477 0 0,-1-6-2139 0 0,-6 36-120 0 0,-6 53 1894 0 0,4 1-1 0 0,2 0 0 0 0,3 0 0 0 0,4 52-28 0 0,-3 29 114 0 0,-6 370 489 0 0,7-547 3468 0 0,-4-10-3461 0 0,-5-45-1205 0 0,17-478-501 0 0,-3 519 781 0 0,-1 31-713 0 0,-1 31-161 0 0,-2 96 461 0 0,1 96 67 0 0,1-141-3303 0 0,0-2-3609 0 0,-1-29-2048 0 0</inkml:trace>
  <inkml:trace contextRef="#ctx0" brushRef="#br2" timeOffset="43292.015">3602 10324 1440 0 0,'0'0'722'0'0,"0"0"-13"0"0,0 0 65 0 0,0 0 63 0 0,0 0 25 0 0,0 0 6 0 0,0 0-95 0 0,0 0-107 0 0,0 0-138 0 0,0 0-156 0 0,0 0-89 0 0,-5-5-87 0 0,-14-17-67 0 0,14 17-23 0 0,5 5-9 0 0,0 0 0 0 0,0 0 1 0 0,0 0-25 0 0,0 0-26 0 0,14-3 497 0 0,-1 0 0 0 0,-1-1 0 0 0,1 0 0 0 0,0-1 0 0 0,-1-1 1 0 0,0 0-1 0 0,-1 0 0 0 0,1-1 0 0 0,-1 0 0 0 0,0-1 0 0 0,-1-1 0 0 0,0 0-544 0 0,16-9 688 0 0,65-41 19 0 0,3 5-1 0 0,2 4 1 0 0,2 4-1 0 0,2 4 1 0 0,99-26-707 0 0,96-13 684 0 0,276-37-684 0 0,89 7 388 0 0,384 24 616 0 0,-847 75-559 0 0,527-5 912 0 0,27 33-1357 0 0,-553-11 332 0 0,-51 1 20 0 0,-247-6-6885 0 0,60 0 353 0 0,14 0-4352 0 0</inkml:trace>
  <inkml:trace contextRef="#ctx0" brushRef="#br2" timeOffset="44412.299">4231 9530 1488 0 0,'0'0'971'0'0,"0"0"-364"0"0,0 0-198 0 0,0 0-110 0 0,0 0 7 0 0,0 0 162 0 0,0 0 112 0 0,0 0 159 0 0,0 0 131 0 0,0 0 49 0 0,0 0 103 0 0,0 0 66 0 0,20-19-32 0 0,61-56-137 0 0,-61 57-137 0 0,-20 18-168 0 0,0 0-253 0 0,0 0-229 0 0,-27 37-482 0 0,12-20 476 0 0,-44 53 199 0 0,-3-2 0 0 0,-3-3 0 0 0,-3-3 0 0 0,-3-3 0 0 0,-14 6-325 0 0,47-41 190 0 0,20-14-55 0 0,0 0 0 0 0,1 1 1 0 0,0 1-1 0 0,0 0 0 0 0,1 1 0 0 0,1 1 0 0 0,1 1 0 0 0,0 0 0 0 0,0 1 0 0 0,2 0 0 0 0,0 1 0 0 0,1 0 0 0 0,0 2-135 0 0,10-16 47 0 0,-1 1 1 0 0,1 0-1 0 0,0 0 0 0 0,0 0 0 0 0,1 1 1 0 0,-1-1-1 0 0,1 0 0 0 0,0 0 1 0 0,0 0-1 0 0,0 0 0 0 0,1 0 1 0 0,0 0-1 0 0,-1 0 0 0 0,1 0 0 0 0,1 0 1 0 0,-1 0-1 0 0,0 0 0 0 0,1 0 1 0 0,0 0-1 0 0,0-1 0 0 0,0 1 1 0 0,0-1-1 0 0,1 0 0 0 0,0 1 0 0 0,-1-1 1 0 0,1 0-1 0 0,0 0 0 0 0,0-1 1 0 0,1 1-1 0 0,-1-1 0 0 0,0 0 0 0 0,1 1 1 0 0,-1-1-1 0 0,1-1 0 0 0,0 1 1 0 0,0-1-1 0 0,0 1 0 0 0,0-1 1 0 0,0 0-48 0 0,165 35 2225 0 0,-169-36-2226 0 0,298 24 1200 0 0,-304-50 102 0 0,-14-41-3769 0 0,-32-95-6393 0 0,18 53 6071 0 0,-6 2 3799 0 0,-40-91 9313 0 0,155 383-10562 0 0,87 251 596 0 0,-109-357 687 0 0,-47-90 3126 0 0,-6-23-4008 0 0,0 27 170 0 0,-2-24-346 0 0,-2 1 0 0 0,-1 0 0 0 0,-2 0 1 0 0,-1 0-1 0 0,-1 1 0 0 0,-1 0 0 0 0,-2 1 0 0 0,-1 0 1 0 0,-1 1-1 0 0,-1 0 0 0 0,-11-12 15 0 0,20 29-699 0 0,4 10-5186 0 0,13 18-4152 0 0,-5-8 243 0 0</inkml:trace>
  <inkml:trace contextRef="#ctx0" brushRef="#br2" timeOffset="47142.759">9203 8065 5513 0 0,'0'0'1787'0'0,"0"0"-53"0"0,0 0-138 0 0,0 0-55 0 0,0 0-66 0 0,0 0-154 0 0,0 0-146 0 0,0 0-71 0 0,0 0-110 0 0,0 0-130 0 0,0 0-172 0 0,-2-6-214 0 0,-3-17-397 0 0,12 46-594 0 0,86 268 1262 0 0,269 1138 359 0 0,-360-1421-1078 0 0,1 3 47 0 0,0 0 0 0 0,0 0 0 0 0,1 0 1 0 0,1-1-1 0 0,0 0 0 0 0,0 0 0 0 0,1 0 1 0 0,0 0-1 0 0,1-1 0 0 0,0 0 0 0 0,7 8-77 0 0,4-27 4598 0 0,-3-47-4407 0 0,-13 44 133 0 0,41-358 77 0 0,-29 185-367 0 0,-2 38-33 0 0,7 0-1 0 0,7 2 1 0 0,6 0 0 0 0,6 2-1 0 0,7 2 1 0 0,23-43-1 0 0,130-256 85 0 0,-259 553-2977 0 0,-4 67-1105 0 0,52-117-327 0 0,5-1-3317 0 0,6-36-1720 0 0</inkml:trace>
  <inkml:trace contextRef="#ctx0" brushRef="#br2" timeOffset="48209.202">10524 9399 2961 0 0,'0'0'1645'0'0,"0"0"-322"0"0,0 0-165 0 0,0 0 38 0 0,0 0 195 0 0,0 0 139 0 0,0 0 3 0 0,0 0-131 0 0,0 0-187 0 0,0 0-198 0 0,0 0-183 0 0,0 0-142 0 0,0 0-121 0 0,10-6-131 0 0,96-40 811 0 0,-101 46-1127 0 0,0-1-1 0 0,0-1 1 0 0,-1 1-1 0 0,1-1 1 0 0,-1 0-1 0 0,1 0 1 0 0,-1 0-1 0 0,1 0 1 0 0,-1-1 0 0 0,0 0-1 0 0,0 0 1 0 0,-1 0-1 0 0,1 0 1 0 0,-1-1-1 0 0,1 1 1 0 0,-1-1-1 0 0,0 0 1 0 0,0 0 0 0 0,-1 0-1 0 0,1 0 1 0 0,-1-1-1 0 0,0 1 1 0 0,0-1-1 0 0,0 1 1 0 0,-1-1-1 0 0,1 0 1 0 0,-1 1 0 0 0,0-1-1 0 0,-1 0 1 0 0,1 0-1 0 0,-1 0 1 0 0,0 0-1 0 0,0 0 1 0 0,-1-3-124 0 0,-3 3-50 0 0,-1-1 0 0 0,0 1 0 0 0,0-1 0 0 0,0 1 0 0 0,-1 1 1 0 0,1-1-1 0 0,-1 1 0 0 0,0 0 0 0 0,0 0 0 0 0,-1 0 0 0 0,1 1 0 0 0,-1 0 0 0 0,0 1 0 0 0,0-1 1 0 0,0 1-1 0 0,0 1 0 0 0,0-1 0 0 0,0 1 0 0 0,0 0 0 0 0,-1 1 0 0 0,1 0 0 0 0,-4 0 50 0 0,-3-1-86 0 0,0 1 0 0 0,1 0 0 0 0,-1 1 0 0 0,0 1 1 0 0,0 0-1 0 0,0 1 0 0 0,1 0 0 0 0,-1 1 0 0 0,1 0 0 0 0,0 1 0 0 0,1 1 0 0 0,-1 0 0 0 0,1 1 0 0 0,0 0 0 0 0,0 1 0 0 0,1 0 0 0 0,0 1 0 0 0,1 0 0 0 0,0 0 0 0 0,0 1 0 0 0,1 1 0 0 0,-3 5 86 0 0,11-10-5 0 0,0 0-1 0 0,0 0 1 0 0,1 0 0 0 0,0 1-1 0 0,0-1 1 0 0,1 0 0 0 0,0 0-1 0 0,0 1 1 0 0,0-1-1 0 0,1 0 1 0 0,0 0 0 0 0,0 0-1 0 0,0-1 1 0 0,1 1 0 0 0,0-1-1 0 0,0 1 1 0 0,1-1-1 0 0,-1 0 1 0 0,1 0 0 0 0,0 0-1 0 0,0 0 1 0 0,1-1 0 0 0,0 0-1 0 0,-1 0 1 0 0,1 0-1 0 0,0 0 1 0 0,1-1 0 0 0,-1 0-1 0 0,1 0 1 0 0,-1-1 0 0 0,1 1-1 0 0,0-1 1 0 0,0 0-1 0 0,4 0 6 0 0,17 14-14 0 0,47 30 71 0 0,-49-34-65 0 0,-1 0-1 0 0,-1 1 1 0 0,0 2 0 0 0,-1 0 0 0 0,0 1 0 0 0,-1 1 0 0 0,-1 2 0 0 0,-1 0-1 0 0,0 0 1 0 0,-2 2 0 0 0,0 0 0 0 0,-2 1 0 0 0,0 1 0 0 0,-1 0 0 0 0,-2 1 0 0 0,7 16 8 0 0,-19-37 58 0 0,0 0 1 0 0,0 1 0 0 0,0-1 0 0 0,0 0-1 0 0,0 0 1 0 0,0 0 0 0 0,-1 0 0 0 0,0 0 0 0 0,1 0-1 0 0,-1 0 1 0 0,0 0 0 0 0,-1 0 0 0 0,1 0 0 0 0,0 0-1 0 0,-1 0 1 0 0,0 0 0 0 0,0-1 0 0 0,1 1 0 0 0,-2-1-1 0 0,1 0 1 0 0,0 1 0 0 0,0-1 0 0 0,-1 0-1 0 0,1 0 1 0 0,-1 0 0 0 0,1-1 0 0 0,-1 1 0 0 0,0-1-1 0 0,0 1 1 0 0,0-1 0 0 0,0 0 0 0 0,0 0 0 0 0,0 0-1 0 0,0 0 1 0 0,0-1 0 0 0,0 1 0 0 0,0-1 0 0 0,-1 0-1 0 0,1 0 1 0 0,0 0 0 0 0,0 0 0 0 0,0-1 0 0 0,0 1-1 0 0,0-1 1 0 0,0 0 0 0 0,0 0 0 0 0,0 0-1 0 0,-3-1-58 0 0,-62 0 506 0 0,1-3 0 0 0,1-2 0 0 0,-1-4 0 0 0,1-2 0 0 0,-62-21-506 0 0,-27-12 342 0 0,211 36-3759 0 0,35 12-1301 0 0,-33 5-4227 0 0,-37-3-769 0 0</inkml:trace>
  <inkml:trace contextRef="#ctx0" brushRef="#br2" timeOffset="49197.901">11307 9220 15091 0 0,'0'0'1797'0'0,"0"0"-218"0"0,0 0-649 0 0,0 0-476 0 0,0 0-206 0 0,0 0-152 0 0,0 0-137 0 0,0 0-82 0 0,0 0-78 0 0,0 0-75 0 0,0 0-21 0 0,0 0 40 0 0,0 0 108 0 0,-3 3 129 0 0,-2 8 77 0 0,1 0 0 0 0,0 0 1 0 0,1 0-1 0 0,0 0 0 0 0,0 1 1 0 0,2-1-1 0 0,-1 1 0 0 0,1-1 1 0 0,1 1-1 0 0,0 0 0 0 0,1-1 0 0 0,0 1 1 0 0,2 5-58 0 0,-1 19 122 0 0,-2 331 575 0 0,-1-265 4806 0 0,-2-131-5401 0 0,-2 1 1 0 0,-1-1-1 0 0,-2 1 1 0 0,0 0 0 0 0,-2 0-1 0 0,-1 1 1 0 0,-10-18-103 0 0,9 19 39 0 0,-41-141 86 0 0,53 167-299 0 0,33 6-1220 0 0,-10 1 1352 0 0,4 5 53 0 0,1-1 1 0 0,0-1-1 0 0,0-1 0 0 0,1-2 0 0 0,0-1 0 0 0,0-1 0 0 0,1-1 0 0 0,-1-2 1 0 0,1-1-1 0 0,0-1 0 0 0,-1-2 0 0 0,1-1 0 0 0,-1-1 0 0 0,1-1 0 0 0,-1-2 1 0 0,-1-1-1 0 0,0-1 0 0 0,3-3-11 0 0,-25 11 47 0 0,-1-2 0 0 0,1 1 1 0 0,-1 0-1 0 0,0-1 0 0 0,0 0 1 0 0,0-1-1 0 0,0 1 0 0 0,0-1 1 0 0,-1 0-1 0 0,0 0 0 0 0,0 0 1 0 0,0 0-1 0 0,0-1 0 0 0,0 0 1 0 0,-1 1-1 0 0,0-1 0 0 0,0-1 1 0 0,0 1-1 0 0,-1 0 0 0 0,0-1 1 0 0,0 1-1 0 0,0-1 0 0 0,-1 0 1 0 0,0 1-1 0 0,0-1 0 0 0,0 0 1 0 0,-1 0-1 0 0,1 0 0 0 0,-1 0 0 0 0,-1 0 1 0 0,1 0-1 0 0,-1 1 0 0 0,0-1 1 0 0,-1 0-1 0 0,1 0-47 0 0,-44-33-292 0 0,44 39 239 0 0,1 0-31 0 0,0 0-43 0 0,0 0-36 0 0,0 0-13 0 0,0 0-8 0 0,0 0-4 0 0,15 41-701 0 0,5 46 1024 0 0,-4 1 0 0 0,-4 0 1 0 0,1 88-136 0 0,-9-113 34 0 0,12 15 112 0 0,-4-107-2783 0 0,-7 8-7835 0 0,-3 14-700 0 0</inkml:trace>
  <inkml:trace contextRef="#ctx0" brushRef="#br2" timeOffset="49893.164">12374 7645 14947 0 0,'0'0'1505'0'0,"0"0"-116"0"0,0 0-389 0 0,0 0-306 0 0,0 0-165 0 0,0 0-154 0 0,0 0-127 0 0,0 0-81 0 0,0 0-45 0 0,0 0-19 0 0,0 0 4 0 0,0 0-6 0 0,-4-25 1 0 0,-10-75-44 0 0,13 99-68 0 0,1-1 0 0 0,0 1 1 0 0,-1-1-1 0 0,1 1 0 0 0,0 0 0 0 0,0-1 0 0 0,0 1 0 0 0,0-1 0 0 0,0 1 0 0 0,0-1 0 0 0,1 1 1 0 0,-1 0-1 0 0,0-1 0 0 0,1 1 0 0 0,-1 0 0 0 0,1-1 0 0 0,-1 1 0 0 0,1 0 0 0 0,0 0 0 0 0,0-1 1 0 0,-1 1-1 0 0,1 0 0 0 0,0 0 0 0 0,0 0 0 0 0,0 0 0 0 0,0 0 0 0 0,0 0 0 0 0,0 0 0 0 0,1 0 1 0 0,-1 1-1 0 0,0-1 0 0 0,0 0 0 0 0,1 1 0 0 0,-1-1 0 0 0,0 1 0 0 0,1-1 0 0 0,-1 1 0 0 0,0 0 1 0 0,1-1-1 0 0,-1 1 0 0 0,1 0 0 0 0,-1 0 0 0 0,0 0 0 0 0,1 0 0 0 0,-1 0 0 0 0,1 0 0 0 0,-1 1 11 0 0,5-2-80 0 0,43-2 11 0 0,0 3 0 0 0,0 1 0 0 0,0 3-1 0 0,0 2 1 0 0,-1 1 0 0 0,1 3 0 0 0,-2 2-1 0 0,0 2 1 0 0,0 3 0 0 0,7 5 68 0 0,-44-21 13 0 0,0 1 1 0 0,-1 1 0 0 0,1-1 0 0 0,-1 2 0 0 0,1-1 0 0 0,-1 1-1 0 0,-1 1 1 0 0,1 0 0 0 0,0 0 0 0 0,-1 0 0 0 0,0 1-1 0 0,-1 1 1 0 0,1-1 0 0 0,-1 1 0 0 0,0 0 0 0 0,-1 1 0 0 0,0 0-1 0 0,0 0 1 0 0,0 0 0 0 0,-1 0 0 0 0,-1 1 0 0 0,1 0-1 0 0,-1 0 1 0 0,-1 0 0 0 0,0 1 0 0 0,0-1 0 0 0,-1 1 0 0 0,0 0-1 0 0,0 0 1 0 0,-1-1 0 0 0,-1 1 0 0 0,0 0 0 0 0,0 0-1 0 0,-1 0 1 0 0,0 0 0 0 0,-1 2-14 0 0,-14 23 162 0 0,-1-1 0 0 0,-2-1-1 0 0,-2 0 1 0 0,0-2 0 0 0,-2 0-1 0 0,-2-2 1 0 0,0-1 0 0 0,-2 0 0 0 0,-1-2-1 0 0,-11 6-161 0 0,-138 154 258 0 0,164-172-298 0 0,-1 1 0 0 0,2 0 1 0 0,0 1-1 0 0,1 1 0 0 0,1 0 0 0 0,0 0 0 0 0,1 1 0 0 0,1 0 1 0 0,1 0-1 0 0,0 1 0 0 0,2 0 0 0 0,0 1 0 0 0,1-1 0 0 0,1 1 0 0 0,1-1 1 0 0,0 1-1 0 0,2 0 0 0 0,0 0 0 0 0,1 0 0 0 0,2 0 0 0 0,0-1 1 0 0,0 1-1 0 0,2-1 0 0 0,0 0 0 0 0,2 1 40 0 0,19 31-3821 0 0,-16-31-2820 0 0,-4-9-3679 0 0</inkml:trace>
  <inkml:trace contextRef="#ctx0" brushRef="#br2" timeOffset="50158.825">12633 9547 20524 0 0,'0'0'709'0'0,"0"0"-819"0"0,0 0-74 0 0,0 0 121 0 0,0 0 159 0 0,0 0 102 0 0,0 0 43 0 0,0 0 38 0 0,6 32 25 0 0,18 102-13 0 0,3 122 312 0 0,-13-230-2060 0 0,-8-19-1571 0 0,2-1-3374 0 0,-6-4-4631 0 0</inkml:trace>
  <inkml:trace contextRef="#ctx0" brushRef="#br2" timeOffset="50982.712">6899 7205 15563 0 0,'0'0'1271'0'0,"0"0"-98"0"0,0 0-323 0 0,0 0-358 0 0,0 0-218 0 0,0 0-171 0 0,0 0-125 0 0,0 0-36 0 0,0 0 6 0 0,0 0 28 0 0,0 0 26 0 0,0 0 8 0 0,0-20 2 0 0,1-61-12 0 0,-1 80-3 0 0,0 0 1 0 0,0-1 0 0 0,0 1 0 0 0,0 0 0 0 0,0 0 0 0 0,0-1 0 0 0,1 1 0 0 0,-1 0 0 0 0,0 0 0 0 0,1 0 0 0 0,-1-1 0 0 0,1 1 0 0 0,-1 0 0 0 0,1 0 0 0 0,0 0 0 0 0,-1 0 0 0 0,1 0 0 0 0,0 0 0 0 0,0 0 0 0 0,0 0 0 0 0,0 0 0 0 0,0 1 0 0 0,-1-1 0 0 0,2 0 0 0 0,-1 0 0 0 0,0 1 0 0 0,0-1 0 0 0,0 1 0 0 0,0-1 0 0 0,0 1 0 0 0,0-1 0 0 0,1 1 0 0 0,-1 0 0 0 0,0-1-1 0 0,0 1 1 0 0,1 0 0 0 0,-1 0 0 0 0,0 0 0 0 0,1 0 2 0 0,5-1-22 0 0,111-21-9 0 0,0 5-1 0 0,1 6 1 0 0,0 4-1 0 0,103 9 32 0 0,-126-2 14 0 0,-65-2-91 0 0,1 2 0 0 0,-1 1-1 0 0,0 2 1 0 0,0 0 0 0 0,0 2 0 0 0,0 2-1 0 0,-1 1 1 0 0,0 1 0 0 0,-1 1 0 0 0,0 2 0 0 0,0 1-1 0 0,11 8 78 0 0,-34-17 23 0 0,-1 1 0 0 0,0-1 0 0 0,0 1 0 0 0,-1 1-1 0 0,1-1 1 0 0,-1 1 0 0 0,0 0 0 0 0,-1 0 0 0 0,0 0 0 0 0,1 0-1 0 0,-2 0 1 0 0,1 1 0 0 0,-1-1 0 0 0,0 1 0 0 0,0 0 0 0 0,-1 0 0 0 0,0-1-1 0 0,0 1 1 0 0,-1 0 0 0 0,1 0 0 0 0,-2 0 0 0 0,1 0 0 0 0,-1 0-1 0 0,0 0 1 0 0,0 0 0 0 0,-1 0 0 0 0,0-1 0 0 0,0 1 0 0 0,-1-1-1 0 0,1 1 1 0 0,-2-1 0 0 0,1 0 0 0 0,-1 0 0 0 0,1 0 0 0 0,-1-1-1 0 0,-1 1 1 0 0,1-1 0 0 0,-1 0 0 0 0,0 0 0 0 0,-4 2-23 0 0,-334 327 1475 0 0,323-313-1488 0 0,2 0-1 0 0,0 2 1 0 0,2 0 0 0 0,0 1 0 0 0,2 0 0 0 0,0 1 0 0 0,2 1-1 0 0,1 0 1 0 0,1 0 0 0 0,1 1 0 0 0,1 1 0 0 0,2-1-1 0 0,1 1 1 0 0,1 1 0 0 0,1-1 0 0 0,1 0 0 0 0,2 17 13 0 0,4-33-11 0 0,0 1 0 0 0,0-1 0 0 0,2 0-1 0 0,-1-1 1 0 0,1 1 0 0 0,1-1 0 0 0,0 0 0 0 0,1-1 0 0 0,0 0 0 0 0,0 0 0 0 0,1 0 0 0 0,0-1 0 0 0,2 0 11 0 0,48 43-4176 0 0,-20-18-3243 0 0,-32-26-252 0 0</inkml:trace>
  <inkml:trace contextRef="#ctx0" brushRef="#br2" timeOffset="51244.541">7776 8863 20588 0 0,'0'0'299'0'0,"0"0"-144"0"0,0 0-8 0 0,0 0 50 0 0,0 0 68 0 0,0 0 33 0 0,0 0-33 0 0,0 0-40 0 0,0 0-38 0 0,0 0-49 0 0,0 0-24 0 0,0 0-31 0 0,0 0-14 0 0,8 28 26 0 0,21 87-27 0 0,-17 8-1073 0 0,-13-78-5385 0 0,3-26-4623 0 0</inkml:trace>
  <inkml:trace contextRef="#ctx0" brushRef="#br2" timeOffset="95803.464">2307 10564 0 0 0,'0'0'551'0'0,"0"0"72"0"0,0 0 89 0 0,0 0 131 0 0,0 0 186 0 0,0 0 187 0 0,-2-13 74 0 0,-8-42 62 0 0,-10 19 4091 0 0,-21 11-1529 0 0,-2 30-2363 0 0,137 30-321 0 0,-88-34-1198 0 0,418 15 905 0 0,-384 10-1072 0 0,-40-26 214 0 0,0 0 42 0 0,0 0 42 0 0,0 0 21 0 0,-343 16 576 0 0,159 24-922 0 0,256-39-326 0 0,471-44 2535 0 0,-562 35-4318 0 0,1-7-5798 0 0,9 7 585 0 0,7 4 2016 0 0</inkml:trace>
  <inkml:trace contextRef="#ctx0" brushRef="#br2" timeOffset="97373.72">2267 9659 48 0 0,'0'0'548'0'0,"0"0"-162"0"0,0 0-98 0 0,0 0 65 0 0,0 0 194 0 0,0 0 284 0 0,0 0 173 0 0,0 0 136 0 0,0 0 155 0 0,0 0 93 0 0,0 0 158 0 0,0 0 72 0 0,-2-26-55 0 0,-6-82-131 0 0,-2 66 3870 0 0,3 59-4508 0 0,-17 440-543 0 0,-48 266-95 0 0,64-369-99 0 0,15-301 1168 0 0,-1-78 2531 0 0,-54-349-4644 0 0,36-67-104 0 0,15 303 990 0 0,-7 1 0 0 0,-5 0 0 0 0,-7 0 0 0 0,-15-48 2 0 0,-35-54 366 0 0,86 318-2734 0 0,20 205 2495 0 0,-14 140-77 0 0,-22 246-50 0 0,-6-347 102 0 0,-11-229 547 0 0,12-93-497 0 0,1-1 8 0 0,0 0 15 0 0,0 0 41 0 0,0 0 51 0 0,0 0 61 0 0,0 0 56 0 0,0 0 19 0 0,-1-347 557 0 0,42-314-2158 0 0,-85 197 1746 0 0,37 438-545 0 0,1 34-1771 0 0,-10 871 1878 0 0,14-589-36 0 0,22-170 31 0 0,-18-116-82 0 0,-2-3-45 0 0,0-1-48 0 0,0 0-76 0 0,0-21-3950 0 0,0 7-3126 0 0,0 5-3690 0 0</inkml:trace>
  <inkml:trace contextRef="#ctx0" brushRef="#br1" timeOffset="102916.84">1991 10615 4569 0 0,'0'0'1199'0'0,"0"0"-44"0"0,0 0-24 0 0,0 0 40 0 0,0 0-11 0 0,0 0-80 0 0,0 0-60 0 0,0 0-38 0 0,0 0-47 0 0,0 0-67 0 0,0 0-107 0 0,-3-7-86 0 0,-13-44 1402 0 0,16 50-1852 0 0,0 1-28 0 0,0 0-39 0 0,0 0-50 0 0,0 0-41 0 0,0 0-57 0 0,0 0-53 0 0,0 0-67 0 0,0 0-101 0 0,0 0-126 0 0,0 0-171 0 0,0 0-189 0 0,0 0-112 0 0,0 0 101 0 0,39 17 326 0 0,-38-16 475 0 0,0 0-1 0 0,1 0 1 0 0,-1 0 0 0 0,1 0-1 0 0,-1 0 1 0 0,1-1-1 0 0,-1 1 1 0 0,1-1-1 0 0,0 1 1 0 0,-1-1-1 0 0,1 1 1 0 0,0-1-1 0 0,-1 0 1 0 0,1 0 0 0 0,0 0-1 0 0,-1 0 1 0 0,1 0-1 0 0,0 0 1 0 0,-1 0-1 0 0,1-1 1 0 0,0 1-1 0 0,-1-1 1 0 0,1 1-1 0 0,-1-1 1 0 0,1 0 0 0 0,-1 1-1 0 0,1-1 1 0 0,-1 0-1 0 0,1 0 1 0 0,-1 0-1 0 0,0 0 1 0 0,1 0-1 0 0,-1 0 1 0 0,0-1-1 0 0,0 1 1 0 0,0 0-1 0 0,0-1 1 0 0,0 1 0 0 0,0 0-1 0 0,0-1 1 0 0,0 1-1 0 0,-1-1 1 0 0,1 0-1 0 0,-1 1 1 0 0,1-1-1 0 0,-1 1 1 0 0,1-1-1 0 0,-1 0 1 0 0,0 1 0 0 0,0-1-1 0 0,0 0 1 0 0,0 0-1 0 0,0 1 1 0 0,0-1-1 0 0,-1 0 1 0 0,1 0-93 0 0,0-3 68 0 0,1 0-1 0 0,-1 0 1 0 0,0 0 0 0 0,-1 0 0 0 0,1 0 0 0 0,-1 0-1 0 0,0 0 1 0 0,0 1 0 0 0,-1-1 0 0 0,0 0 0 0 0,1 1-1 0 0,-1-1 1 0 0,-1 1 0 0 0,1 0 0 0 0,-1-1 0 0 0,1 1-1 0 0,-1 0 1 0 0,0 1 0 0 0,-1-1 0 0 0,1 0 0 0 0,-1 1-1 0 0,0 0 1 0 0,1 0 0 0 0,-1 0 0 0 0,-5-2-68 0 0,3 14-3225 0 0,15 29 3280 0 0,-7-31-265 0 0,67 119 380 0 0,-67-128-53 0 0,0 0 0 0 0,0 0 0 0 0,0 0 0 0 0,-1-1 0 0 0,1 1 0 0 0,-1 0 0 0 0,1-1 0 0 0,-1 1 0 0 0,0-1 0 0 0,0 0 0 0 0,0 1 0 0 0,0-1 0 0 0,-1 0 0 0 0,1 0 0 0 0,-1 1 0 0 0,1-1 0 0 0,-1 0 0 0 0,0 0 0 0 0,0 0 0 0 0,0 0 0 0 0,-1 1 0 0 0,1-1 0 0 0,-1 0 0 0 0,1 0 0 0 0,-1 0 0 0 0,0 0-117 0 0,0-2-22 0 0,0 1-1 0 0,0-1 1 0 0,0 0 0 0 0,-1 0-1 0 0,0 0 1 0 0,0 1 0 0 0,0-1 0 0 0,0 1-1 0 0,-1 0 1 0 0,1-1 0 0 0,-1 1-1 0 0,0 0 1 0 0,-1 1 0 0 0,1-1 0 0 0,-1 0-1 0 0,1 1 1 0 0,-1 0 0 0 0,0 0 0 0 0,0 0-1 0 0,-1 0 1 0 0,1 1 0 0 0,0 0-1 0 0,-1 0 1 0 0,0 0 0 0 0,1 0 0 0 0,-1 1-1 0 0,-4-1 23 0 0,8 4-66 0 0,-1 0 0 0 0,1 0 0 0 0,0 0 0 0 0,0 0 0 0 0,-1 1 0 0 0,1-1 0 0 0,1 1 0 0 0,-1-1 0 0 0,0 0 0 0 0,1 1 0 0 0,-1-1 0 0 0,1 1 0 0 0,0 0 0 0 0,0-1 0 0 0,0 1 0 0 0,0-1 0 0 0,0 1 0 0 0,0-1 0 0 0,1 1 0 0 0,-1-1 0 0 0,1 1 0 0 0,0-1 0 0 0,0 1 0 0 0,0-1 0 0 0,0 0 0 0 0,1 3 66 0 0,4 2-49 0 0,0 0 1 0 0,1 0-1 0 0,0 0 0 0 0,0-1 1 0 0,0 0-1 0 0,1-1 0 0 0,0 1 1 0 0,0-1-1 0 0,0-1 1 0 0,0 0-1 0 0,1 0 0 0 0,0 0 1 0 0,0-1-1 0 0,2 0 49 0 0,36 9-2948 0 0,-2-4-3657 0 0,-24-6-3296 0 0</inkml:trace>
  <inkml:trace contextRef="#ctx0" brushRef="#br1" timeOffset="104154.926">951 10219 3289 0 0,'0'0'808'0'0,"0"0"-64"0"0,0 0 146 0 0,0 0 230 0 0,0 0 177 0 0,0 0 29 0 0,0 0-78 0 0,0 0-87 0 0,0 0-63 0 0,0 0-73 0 0,0 0-88 0 0,0 0-121 0 0,0 0-157 0 0,33-18-157 0 0,101-56-157 0 0,-78 50 533 0 0,-67 19 3602 0 0,-12-15-4190 0 0,7 6-238 0 0,1 7-85 0 0,0 0 1 0 0,-1 1-1 0 0,0 1 0 0 0,0 0 1 0 0,-1 1-1 0 0,1 1 0 0 0,-1 0 1 0 0,0 2-1 0 0,0 0 0 0 0,0 0 1 0 0,0 2-1 0 0,1 0 0 0 0,-10 2 33 0 0,-16-2-34 0 0,-12 6 6 0 0,-1 2-1 0 0,1 3 0 0 0,1 2 1 0 0,0 2-1 0 0,1 2 1 0 0,1 3-1 0 0,1 2 0 0 0,-9 8 29 0 0,-28 8 13 0 0,71-34-40 0 0,1-1-1 0 0,0 2 1 0 0,1 0-1 0 0,-1 0 1 0 0,1 2-1 0 0,0 0 1 0 0,1 0 0 0 0,0 1-1 0 0,0 1 1 0 0,1 0-1 0 0,0 1 1 0 0,1 0-1 0 0,0 1 1 0 0,1 0-1 0 0,0 0 1 0 0,1 1 0 0 0,1 1-1 0 0,0 0 1 0 0,0 0-1 0 0,1 0 1 0 0,1 1-1 0 0,1 0 1 0 0,0 0-1 0 0,1 0 1 0 0,0 1 0 0 0,1 4 27 0 0,4-12 7 0 0,0 0 0 0 0,0 0 0 0 0,0-1 0 0 0,1 1 0 0 0,1-1 0 0 0,-1 1 0 0 0,1-1 0 0 0,1 0 0 0 0,-1 0 0 0 0,1 0 0 0 0,0 0 0 0 0,1-1 0 0 0,-1 0 0 0 0,1 0 0 0 0,1 0 0 0 0,-1 0 0 0 0,1-1 0 0 0,0 0 0 0 0,0 0 0 0 0,1 0 0 0 0,-1-1 0 0 0,5 2-7 0 0,164 72 555 0 0,-166-75-550 0 0,44 16 304 0 0,1-3 1 0 0,1-2-1 0 0,0-3 0 0 0,1-2 0 0 0,0-2 0 0 0,0-3 0 0 0,0-3 0 0 0,45-4-309 0 0,-49-8 1574 0 0,-44 10-6697 0 0,0-1 3112 0 0,-1 2-2435 0 0,2 0-4887 0 0</inkml:trace>
  <inkml:trace contextRef="#ctx0" brushRef="#br1" timeOffset="105451.649">3284 10579 792 0 0,'0'0'971'0'0,"0"0"-29"0"0,0 0 146 0 0,0 0 292 0 0,0 0 111 0 0,0 0 1 0 0,0 0-54 0 0,0 0-143 0 0,0 0-69 0 0,0 0-22 0 0,0 0-52 0 0,0 0-48 0 0,0 0-105 0 0,-1-13-128 0 0,-1-42-139 0 0,2 55-826 0 0,-1 0 1 0 0,1 0-1 0 0,0 0 0 0 0,0 0 0 0 0,-1 0 0 0 0,1 0 0 0 0,0 0 1 0 0,-1 0-1 0 0,1 0 0 0 0,0 0 0 0 0,0 0 0 0 0,-1 0 0 0 0,1 0 1 0 0,0 0-1 0 0,0 0 0 0 0,-1 0 0 0 0,1 0 0 0 0,0-1 0 0 0,0 1 1 0 0,-1 0-1 0 0,1 0 0 0 0,0 0 0 0 0,0 0 0 0 0,0 0 0 0 0,-1-1 1 0 0,1 1 93 0 0,7 26 1368 0 0,7-81 1602 0 0,-13 52-2956 0 0,0-1 0 0 0,-1 1 0 0 0,1 0 1 0 0,-1-1-1 0 0,0 1 0 0 0,0-1 0 0 0,0 1 0 0 0,-1-1 0 0 0,1 1 0 0 0,-1-1 0 0 0,0 1 0 0 0,0 0 0 0 0,0-1 0 0 0,0 1 0 0 0,-1 0 0 0 0,1 0 0 0 0,-1 0 0 0 0,0 0 1 0 0,0 0-1 0 0,0 0 0 0 0,0 0 0 0 0,0 1 0 0 0,0-1 0 0 0,-1 1 0 0 0,0-1 0 0 0,1 1 0 0 0,-1 0 0 0 0,0 0 0 0 0,0 0 0 0 0,0 1 0 0 0,0-1 0 0 0,0 1 0 0 0,-1-1 1 0 0,1 1-1 0 0,0 0 0 0 0,-1 0 0 0 0,1 1 0 0 0,-1-1 0 0 0,1 1 0 0 0,0 0 0 0 0,-1 0 0 0 0,0 0-14 0 0,2 3-129 0 0,0 0-1 0 0,1 0 1 0 0,0 1 0 0 0,-1-1-1 0 0,1 0 1 0 0,0 1 0 0 0,1-1-1 0 0,-1 1 1 0 0,1 0-1 0 0,-1-1 1 0 0,1 1 0 0 0,0-1-1 0 0,0 1 1 0 0,1 0 0 0 0,-1-1-1 0 0,1 1 1 0 0,0-1 0 0 0,0 1-1 0 0,0-1 1 0 0,0 0-1 0 0,1 2 131 0 0,3 5 52 0 0,1-1 0 0 0,0 0 0 0 0,1 0 0 0 0,0-1 0 0 0,0 0 0 0 0,0 0 0 0 0,1-1 0 0 0,0 0 0 0 0,1 0 0 0 0,0-1 0 0 0,0 0 0 0 0,0 0 0 0 0,1-1 0 0 0,-1-1 0 0 0,1 1 1 0 0,1-1-1 0 0,-1-1 0 0 0,0 0 0 0 0,10 1-53 0 0,-18-7 144 0 0,0 0 0 0 0,0 0-1 0 0,0 0 1 0 0,0 0 0 0 0,0 0 0 0 0,-1 0 0 0 0,0-1 0 0 0,0 1 0 0 0,1-1 0 0 0,-2 1 0 0 0,1-1 0 0 0,0 1 0 0 0,-1-1 0 0 0,0 1 0 0 0,0-1-1 0 0,0 0 1 0 0,0 1 0 0 0,0-1 0 0 0,-1 1 0 0 0,1-1 0 0 0,-1 0 0 0 0,0 1 0 0 0,0 0 0 0 0,-1-2-144 0 0,-1-4 29 0 0,0 1 1 0 0,-1-1 0 0 0,0 1-1 0 0,0 0 1 0 0,-1 1 0 0 0,0-1-1 0 0,0 1 1 0 0,0 0 0 0 0,-1 0-1 0 0,0 0 1 0 0,-1 1 0 0 0,1 0-1 0 0,-8-5-29 0 0,23 32-3653 0 0,6 13 3883 0 0,71 40 206 0 0,-44-49-4728 0 0,-29-18 1450 0 0,-2-1-6626 0 0</inkml:trace>
  <inkml:trace contextRef="#ctx0" brushRef="#br1" timeOffset="106288.879">3671 10633 2032 0 0,'0'0'1730'0'0,"0"0"-450"0"0,0 0 5 0 0,0 0 106 0 0,0 0-31 0 0,0 0-198 0 0,0 0-293 0 0,0 0-300 0 0,0 0-223 0 0,0 0-163 0 0,0 0-118 0 0,0 0-65 0 0,25-8-23 0 0,78-24-6 0 0,-99 31 23 0 0,0-1 0 0 0,0 1-1 0 0,1 0 1 0 0,-1 1 0 0 0,0-1 0 0 0,1 1-1 0 0,-1-1 1 0 0,1 1 0 0 0,-1 1 0 0 0,1-1 0 0 0,-1 1-1 0 0,0-1 1 0 0,1 1 0 0 0,-1 1 0 0 0,0-1 0 0 0,0 0-1 0 0,1 1 1 0 0,-1 0 0 0 0,0 0 0 0 0,1 1 6 0 0,10 5-19 0 0,69 19 226 0 0,1-4-1 0 0,0-3 1 0 0,2-5-1 0 0,0-3 1 0 0,0-4-1 0 0,1-4 1 0 0,0-3 0 0 0,41-7-207 0 0,4 5 173 0 0,144-2 439 0 0,-7-1 1022 0 0,254 30-1634 0 0,187 55 1132 0 0,-638-75 342 0 0,-72-6-1250 0 0,-1 0 89 0 0,0 0 77 0 0,-18-2 1345 0 0,16 1-6490 0 0,5 0-4988 0 0,0 1 2824 0 0</inkml:trace>
  <inkml:trace contextRef="#ctx0" brushRef="#br1" timeOffset="106989.719">7156 10593 14243 0 0,'0'0'1499'0'0,"0"0"-401"0"0,0 0-802 0 0,0 0-692 0 0,0 0-406 0 0,0 0-35 0 0,0 0 220 0 0,0 0 335 0 0,0 0 316 0 0,0 0 113 0 0,0 0 69 0 0,0 0 67 0 0,2 19 45 0 0,18 145 687 0 0,23 244 50 0 0,-28-316 1159 0 0,-39-109-952 0 0,-3-7-2204 0 0,2-2 0 0 0,0 0 0 0 0,2-1 0 0 0,1-1 0 0 0,1-2 0 0 0,1 0 0 0 0,2-1 0 0 0,1 0 0 0 0,1-2 0 0 0,-5-20 932 0 0,0-9-1379 0 0,-15-57 738 0 0,27-4 4474 0 0,13 119-3738 0 0,0-1 0 0 0,0 0 1 0 0,1 1-1 0 0,-1 0 0 0 0,1 0 0 0 0,0 0 1 0 0,1 1-1 0 0,-1 0 0 0 0,0 0 0 0 0,1 0 1 0 0,0 0-1 0 0,0 1 0 0 0,0 0 0 0 0,0 0 1 0 0,0 1-1 0 0,0 0 0 0 0,0 0 0 0 0,0 0 1 0 0,1 1-1 0 0,-1 0 0 0 0,0 0 1 0 0,0 0-1 0 0,1 1 0 0 0,-1 0 0 0 0,0 0 1 0 0,0 1-1 0 0,0 0 0 0 0,4 1-95 0 0,29 7 116 0 0,-1 2 0 0 0,0 2 1 0 0,-1 1-1 0 0,0 1 0 0 0,-2 3 0 0 0,0 1 0 0 0,-1 1 0 0 0,-1 2 1 0 0,-1 1-1 0 0,22 22-116 0 0,-37-34 67 0 0,0 2 1 0 0,0 0 0 0 0,-2 1 0 0 0,1 0-1 0 0,-2 1 1 0 0,0 1 0 0 0,-1 0 0 0 0,-1 1-1 0 0,0 1 1 0 0,-2 0 0 0 0,0 0-1 0 0,-1 1 1 0 0,-1 0 0 0 0,-1 0 0 0 0,0 1-1 0 0,-2 0 1 0 0,-1 0 0 0 0,0 1 0 0 0,-1 1-68 0 0,-4-18 102 0 0,0-1 0 0 0,0 0 0 0 0,0 0 0 0 0,0 0 0 0 0,-1 0 0 0 0,1-1 0 0 0,-1 1 1 0 0,0 0-1 0 0,0-1 0 0 0,-1 1 0 0 0,1-1 0 0 0,-1 1 0 0 0,0-1 0 0 0,0 0 0 0 0,0 0 0 0 0,0-1 1 0 0,0 1-1 0 0,0 0 0 0 0,-1-1 0 0 0,1 0 0 0 0,-1 0 0 0 0,0 0 0 0 0,0 0 0 0 0,0-1 1 0 0,0 0-1 0 0,0 1 0 0 0,0-1 0 0 0,0-1 0 0 0,-2 1-102 0 0,-131 15 1844 0 0,126-16-1780 0 0,-192-1 995 0 0,1-10 0 0 0,-56-16-1059 0 0,180 19 3 0 0,-38 2-1743 0 0,121 31-11159 0 0,6-18 2505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11:53.1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46 146 6705 0 0,'0'0'581'0'0,"0"0"-48"0"0,0 0-150 0 0,0 0-134 0 0,0 0-10 0 0,0 0 206 0 0,0 0 321 0 0,0 0 354 0 0,0 0 223 0 0,0 0 101 0 0,0 0-34 0 0,0 0-180 0 0,-8-25-125 0 0,-24-71-182 0 0,27 72 3142 0 0,721 44-2239 0 0,-414-1-913 0 0,232-18-913 0 0,-412-19 967 0 0,-160 22-1431 0 0,-36 10-1703 0 0,49 30-3457 0 0,24-11-4332 0 0,1-21 1920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11:51.8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812 274 7394 0 0,'0'0'1336'0'0,"0"0"-223"0"0,0 0-184 0 0,0 0-80 0 0,0 0 18 0 0,0 0-64 0 0,0 0-167 0 0,0 0-172 0 0,0 0-161 0 0,0 0-124 0 0,0 0-61 0 0,9-5 16 0 0,76-39 2045 0 0,-70 38-2036 0 0,1-1 0 0 0,-2 0 1 0 0,1-1-1 0 0,-1-1 1 0 0,0 0-1 0 0,-1 0 0 0 0,0-2 1 0 0,0 1-1 0 0,-1-2 0 0 0,-1 0 1 0 0,0 0-1 0 0,0-1 0 0 0,-2 0 1 0 0,7-11-144 0 0,-15 23-3 0 0,-1-1 1 0 0,1 0 0 0 0,-1 0-1 0 0,1 1 1 0 0,-1-1 0 0 0,0 0 0 0 0,0 0-1 0 0,1 0 1 0 0,-1 1 0 0 0,0-1-1 0 0,-1 0 1 0 0,1 0 0 0 0,0 0-1 0 0,-1 1 1 0 0,1-1 0 0 0,0 0-1 0 0,-1 0 1 0 0,0 1 0 0 0,0-1-1 0 0,1 0 1 0 0,-1 1 0 0 0,0-1-1 0 0,0 1 1 0 0,0-1 0 0 0,0 1-1 0 0,-1-1 1 0 0,1 1 0 0 0,0 0-1 0 0,-1 0 1 0 0,1 0 0 0 0,-1-1-1 0 0,1 1 1 0 0,-1 1 0 0 0,1-1-1 0 0,-1 0 1 0 0,0 0 0 0 0,1 1-1 0 0,-1-1 1 0 0,0 0 0 0 0,0 1-1 0 0,1 0 1 0 0,-1-1 0 0 0,-1 1 2 0 0,-92-3-861 0 0,68 4 982 0 0,-23 3-126 0 0,1 2 1 0 0,0 2 0 0 0,1 3 0 0 0,0 1-1 0 0,0 3 1 0 0,1 1 0 0 0,1 3 0 0 0,1 2-1 0 0,1 1 1 0 0,1 3 0 0 0,1 1 0 0 0,1 2 0 0 0,1 2-1 0 0,2 2 1 0 0,1 1 0 0 0,2 2 0 0 0,-4 7 4 0 0,20-20-43 0 0,1 1 1 0 0,0 0 0 0 0,2 1 0 0 0,1 1 0 0 0,1 0 0 0 0,2 1-1 0 0,0 1 1 0 0,-2 12 42 0 0,10-29-17 0 0,1 1 0 0 0,0-1 0 0 0,0 1 0 0 0,1 0 0 0 0,1 0 0 0 0,0 0-1 0 0,1 0 1 0 0,0 0 0 0 0,0 0 0 0 0,1 0 0 0 0,1 0 0 0 0,0 0 0 0 0,0 0 0 0 0,1 0 0 0 0,0-1 0 0 0,1 1-1 0 0,1-1 1 0 0,-1 0 0 0 0,1 0 0 0 0,1-1 0 0 0,0 1 0 0 0,0-1 0 0 0,3 2 17 0 0,8 6 107 0 0,1 0 1 0 0,0-1 0 0 0,1-1-1 0 0,1 0 1 0 0,1-2-1 0 0,0 0 1 0 0,0-1-1 0 0,1-2 1 0 0,1 0 0 0 0,0-1-1 0 0,0-1 1 0 0,0-1-1 0 0,1-2 1 0 0,3 0-108 0 0,36 5 398 0 0,0-3 0 0 0,0-2 1 0 0,0-3-1 0 0,57-7-398 0 0,-72 2 300 0 0,0-2 0 0 0,-1-3-1 0 0,0-1 1 0 0,0-2 0 0 0,-1-3 0 0 0,-1-1-1 0 0,0-2 1 0 0,-2-2 0 0 0,21-14-300 0 0,1-27 1996 0 0,-125 52-3321 0 0,55 9 1179 0 0,0 0 1 0 0,0 1 0 0 0,1-1-1 0 0,-1 1 1 0 0,0 0 0 0 0,1 0-1 0 0,-1 0 1 0 0,1 1 0 0 0,0-1-1 0 0,0 1 1 0 0,0 0 0 0 0,0 0-1 0 0,0 1 1 0 0,1-1-1 0 0,-1 1 1 0 0,1 0 0 0 0,0 0-1 0 0,0 0 1 0 0,0 0 0 0 0,1 0-1 0 0,0 1 1 0 0,0-1 0 0 0,0 1-1 0 0,-1 1 146 0 0,3-3-365 0 0,-1 0 0 0 0,0 0 0 0 0,1-1 0 0 0,0 1 0 0 0,0 0 0 0 0,0 0 0 0 0,0 0 0 0 0,0 0 0 0 0,0 0 0 0 0,1-1 0 0 0,0 1 0 0 0,-1 0 0 0 0,1 0 0 0 0,0 0 0 0 0,0-1 0 0 0,0 1 0 0 0,1-1 0 0 0,-1 1 0 0 0,1-1 0 0 0,-1 1 0 0 0,1-1 0 0 0,0 0 0 0 0,0 0 0 0 0,0 0 0 0 0,0 0 0 0 0,0 0 0 0 0,2 1 365 0 0,12 7-3915 0 0,-3-4-2962 0 0</inkml:trace>
  <inkml:trace contextRef="#ctx0" brushRef="#br0" timeOffset="689.445">1999 299 11522 0 0,'0'0'1547'0'0,"0"0"-65"0"0,0 0-378 0 0,0 0-421 0 0,0 0-281 0 0,0 0-262 0 0,0 0-332 0 0,0 0-335 0 0,0 0-368 0 0,0 0-219 0 0,0 0 189 0 0,0 0 353 0 0,0 0 456 0 0,-3 6 340 0 0,0 9-126 0 0,1 0 0 0 0,0-1 0 0 0,1 1 0 0 0,1 0 0 0 0,0 0 0 0 0,2 0 0 0 0,-1 0 0 0 0,1-1 0 0 0,1 1 0 0 0,3 6-98 0 0,4 39 155 0 0,62 362 880 0 0,-83-425 3559 0 0,-22-35-8424 0 0,-11-58-3990 0 0,4-64 3887 0 0,32 125 3707 0 0,-30-158 360 0 0,1 1 5853 0 0,18 55 4314 0 0,75 128-9930 0 0,-26 13-370 0 0,0 0-1 0 0,-1 2 1 0 0,1 2 0 0 0,-1 0 0 0 0,-1 2-1 0 0,0 1 1 0 0,10 6-1 0 0,-6-4 4 0 0,64 25-21 0 0,-1 5-1 0 0,-3 4 0 0 0,-1 4 1 0 0,49 38 17 0 0,-124-79-29 0 0,-1 0-1 0 0,0 1 1 0 0,0 0 0 0 0,-2 1 0 0 0,1 1 0 0 0,-1 0 0 0 0,-1 1 0 0 0,-1 0-1 0 0,0 1 1 0 0,-1 0 0 0 0,0 1 0 0 0,-1 0 0 0 0,-1 0 0 0 0,0 1 0 0 0,-2 0-1 0 0,0 0 1 0 0,-1 1 0 0 0,0 0 0 0 0,-1 0 0 0 0,-1 1 29 0 0,-7-9 66 0 0,0-1 0 0 0,0-1 0 0 0,-1 1-1 0 0,0 0 1 0 0,0-1 0 0 0,-1 0 0 0 0,0-1 0 0 0,0 1 0 0 0,-1-1 0 0 0,0 0-1 0 0,-1-1 1 0 0,1 1 0 0 0,-1-2 0 0 0,0 1 0 0 0,-1-1 0 0 0,1 0 0 0 0,-1-1 0 0 0,0 0-1 0 0,0 0 1 0 0,0-1 0 0 0,-1 0 0 0 0,1-1 0 0 0,-4 1-66 0 0,-85 27 487 0 0,-1-4 1 0 0,-1-5-1 0 0,-2-4 0 0 0,1-4 0 0 0,-58-3-487 0 0,-274-4 665 0 0,378-20-2348 0 0,97 4-3891 0 0,84-3-4909 0 0,-94 11 3740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11:54.4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1 412 7762 0 0,'0'0'2321'0'0,"0"0"-523"0"0,0 0-644 0 0,0 0-522 0 0,0 0-364 0 0,0 0-283 0 0,0 0-125 0 0,0 0-1 0 0,0 0 69 0 0,0 0 120 0 0,0 0 159 0 0,0 0 150 0 0,0 0 102 0 0,1-4 56 0 0,7-13 389 0 0,-8 17-608 0 0,0 0-112 0 0,0 0-115 0 0,0 0-115 0 0,0 0-81 0 0,0 0-57 0 0,28-2-215 0 0,439-39 1948 0 0,-301 32-1204 0 0,677-36 824 0 0,-856 44 409 0 0,-70-3-5469 0 0,79 2 1787 0 0,2-1-3478 0 0,2 3 4792 0 0,0-2-7334 0 0</inkml:trace>
  <inkml:trace contextRef="#ctx0" brushRef="#br0" timeOffset="397.007">1480 31 8234 0 0,'0'0'1059'0'0,"0"0"-214"0"0,0 0-322 0 0,0 0-179 0 0,0 0-23 0 0,0 0 17 0 0,0 0 151 0 0,0 0 221 0 0,0 0 207 0 0,0 0 149 0 0,0 0 49 0 0,0 0-106 0 0,0 0-247 0 0,-6-6-370 0 0,-18-18-447 0 0,38 33-3135 0 0,23 11 3127 0 0,-12-7 106 0 0,474 237 1115 0 0,-345-176-1128 0 0,-199-48 1448 0 0,-66 11-1401 0 0,-219 95 826 0 0,142 13-8591 0 0,171-125 3715 0 0,9-6-2871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11:56.0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1044 282 9234 0 0,'0'0'1044'0'0,"0"0"72"0"0,0 0-179 0 0,0 0-273 0 0,0 0-249 0 0,0 0-258 0 0,0 0-328 0 0,0 0-474 0 0,0 0-538 0 0,0 0-193 0 0,0 0 129 0 0,0 0 409 0 0,0 0 526 0 0,-13-1 256 0 0,6-1 60 0 0,4 1 2 0 0,0 1 0 0 0,0-1-1 0 0,0 0 1 0 0,0 1-1 0 0,0-1 1 0 0,0 1 0 0 0,-1 0-1 0 0,1 0 1 0 0,0 1-1 0 0,0-1 1 0 0,0 0 0 0 0,0 1-1 0 0,0 0 1 0 0,0 0-1 0 0,0 0 1 0 0,1 0 0 0 0,-1 0-1 0 0,0 0 1 0 0,0 1-1 0 0,1-1 1 0 0,-1 1 0 0 0,1 0-1 0 0,-1 0 1 0 0,1 0-1 0 0,0 0 1 0 0,0 0 0 0 0,0 1-1 0 0,0-1 1 0 0,0 1-6 0 0,-149 216 929 0 0,-9-6 0 0 0,-68 60-929 0 0,-55 69 937 0 0,163-162-333 0 0,121-178-495 0 0,0 1-1 0 0,0 0 0 0 0,0-1 1 0 0,1 1-1 0 0,-1-1 1 0 0,1 0-1 0 0,-1 1 0 0 0,1-1 1 0 0,0 0-1 0 0,0 0 1 0 0,0 0-1 0 0,0 0 1 0 0,0 0-1 0 0,1-1 0 0 0,-1 1 1 0 0,0-1-1 0 0,1 1 1 0 0,-1-1-1 0 0,1 0 1 0 0,0 0-1 0 0,-1 0 0 0 0,1 0 1 0 0,0 0-1 0 0,-1-1 1 0 0,1 1-1 0 0,0-1 0 0 0,0 0 1 0 0,0 0-1 0 0,0 0 1 0 0,-1 0-1 0 0,1 0 1 0 0,0-1-1 0 0,0 1 0 0 0,0-1 1 0 0,-1 0-1 0 0,1 1 1 0 0,0-2-1 0 0,-1 1 1 0 0,2-1-109 0 0,11 2 349 0 0,972-36 3634 0 0,-866 36-3956 0 0,0 5 1 0 0,0 6-1 0 0,25 9-27 0 0,-198-17-492 0 0,-37-8-4218 0 0,34-10-346 0 0,21 2-1543 0 0,17 5 3508 0 0</inkml:trace>
  <inkml:trace contextRef="#ctx0" brushRef="#br0" timeOffset="337.461">942 195 18924 0 0,'0'0'329'0'0,"0"0"-117"0"0,0 0-386 0 0,0 0-669 0 0,0 0-380 0 0,0 0-28 0 0,0 0 283 0 0,0 0 545 0 0,0 0 294 0 0,0 0 53 0 0,0 0 5 0 0,0 0 38 0 0,13 39 42 0 0,46 125 52 0 0,150 386 1979 0 0,-189-479-1860 0 0,3-1 1 0 0,3 0 0 0 0,3-2 0 0 0,3-2 0 0 0,3 0 0 0 0,2-3 0 0 0,3-1 0 0 0,3-2 0 0 0,39 41-181 0 0,-68-88 85 0 0,15 17 2358 0 0,-38-126-8660 0 0,8-6-3158 0 0,1 77 4427 0 0</inkml:trace>
  <inkml:trace contextRef="#ctx0" brushRef="#br0" timeOffset="720.485">1743 490 11434 0 0,'0'0'1889'0'0,"0"0"-585"0"0,0 0-1275 0 0,0 0-817 0 0,0 0-85 0 0,0 0 307 0 0,0 0 564 0 0,0 0 339 0 0,0 0 51 0 0,20 35-68 0 0,61 115-126 0 0,38 93 247 0 0,-79-157-92 0 0,2-2 0 0 0,5-2 0 0 0,35 46-349 0 0,-66-106 345 0 0,1-1 0 0 0,0-1 0 0 0,1 0 0 0 0,2-1-1 0 0,0-1 1 0 0,0-1 0 0 0,2-1 0 0 0,0-1 0 0 0,1-1 0 0 0,0 0 0 0 0,1-2 0 0 0,1-1 0 0 0,0-1 0 0 0,0-1 0 0 0,1-1-1 0 0,7 0-344 0 0,-30-7 118 0 0,1-1 0 0 0,-1 1-1 0 0,0-1 1 0 0,0 0 0 0 0,1 0-1 0 0,-1-1 1 0 0,0 1 0 0 0,1 0-1 0 0,-1-1 1 0 0,0 0 0 0 0,0 0-1 0 0,0 0 1 0 0,0 0 0 0 0,0 0-1 0 0,0-1 1 0 0,0 1 0 0 0,0-1-1 0 0,0 0 1 0 0,-1 0 0 0 0,1 0-1 0 0,0 0 1 0 0,-1-1 0 0 0,0 1-1 0 0,0 0 1 0 0,0-1 0 0 0,0 0-1 0 0,0 1 1 0 0,0-1 0 0 0,-1 0-1 0 0,1 0 1 0 0,-1 0 0 0 0,0 0-1 0 0,0 0 1 0 0,0-1 0 0 0,0 1-1 0 0,0 0 1 0 0,-1 0 0 0 0,1-1-1 0 0,-1 1 1 0 0,0 0 0 0 0,0 0-1 0 0,0-1 1 0 0,-1 1 0 0 0,0-2-118 0 0,39-614 828 0 0,-22 536-744 0 0,3 0 0 0 0,4 1 0 0 0,4 1 0 0 0,4 1 0 0 0,2 2 0 0 0,26-41-84 0 0,-53 104-28 0 0,-1 1 1 0 0,2-1-1 0 0,0 1 1 0 0,1 0-1 0 0,1 1 0 0 0,0 0 1 0 0,0 0-1 0 0,1 1 1 0 0,1 0-1 0 0,0 1 1 0 0,1 0-1 0 0,0 1 1 0 0,0 0-1 0 0,1 1 0 0 0,0 1 1 0 0,1 0-1 0 0,0 0 1 0 0,0 1-1 0 0,1 1 1 0 0,0 1-1 0 0,14-4 28 0 0,-23 12-296 0 0,0 1 1 0 0,0-1-1 0 0,0 1 0 0 0,0 0 0 0 0,-1 1 1 0 0,0-1-1 0 0,0 1 0 0 0,0 0 1 0 0,-1 1-1 0 0,1-1 0 0 0,-1 1 0 0 0,-1 0 1 0 0,1 0-1 0 0,-1 0 0 0 0,0 0 1 0 0,0 1-1 0 0,-1-1 0 0 0,0 1 0 0 0,0 0 1 0 0,0-1-1 0 0,-1 1 0 0 0,0 0 1 0 0,0 0-1 0 0,-1 0 0 0 0,0 0 0 0 0,0 0 1 0 0,-1 0 295 0 0,5 34-5771 0 0,0-8-5029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4:12:01.3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157 1042 16740 0 0,'0'0'1072'0'0,"0"0"-387"0"0,0 0-675 0 0,0 0-552 0 0,0 0-349 0 0,0 0-92 0 0,0 0 69 0 0,0 0 228 0 0,0 0 229 0 0,0 0 157 0 0,0 0 152 0 0,0 0 128 0 0,0 0 77 0 0,10 29 70 0 0,31 93 46 0 0,-15 6 356 0 0,-25-118-460 0 0,-1 1-1 0 0,1-1 0 0 0,1 1 0 0 0,0-1 0 0 0,1 0 0 0 0,0 0 0 0 0,0 0 0 0 0,1 0 0 0 0,0 0 0 0 0,1-1 0 0 0,0 0 1 0 0,0 0-1 0 0,1 0 0 0 0,0-1 0 0 0,1 0 0 0 0,0 0 0 0 0,4 4-68 0 0,17-2-569 0 0,-9-10-2752 0 0,-10 0 159 0 0,-2 0-5396 0 0</inkml:trace>
  <inkml:trace contextRef="#ctx0" brushRef="#br0" timeOffset="259.252">0 551 21213 0 0,'0'0'1181'0'0,"0"0"-369"0"0,0 0-298 0 0,0 0-380 0 0,0 0-504 0 0,0 0-365 0 0,0 0-76 0 0,0 0 112 0 0,0 0 156 0 0,0 0-63 0 0,0 0-428 0 0,0 0-518 0 0,0 0-422 0 0,28 6-329 0 0,87 23-180 0 0,11 30-4327 0 0,-103-47 2876 0 0</inkml:trace>
  <inkml:trace contextRef="#ctx0" brushRef="#br0" timeOffset="582.097">764 975 14195 0 0,'0'0'463'0'0,"0"0"-419"0"0,0 0-296 0 0,0 0 126 0 0,0 0 180 0 0,0 0 52 0 0,0 0-18 0 0,0 0-5 0 0,1 33-16 0 0,2 159 52 0 0,-2-178 31 0 0,0 1 1 0 0,1-1 0 0 0,0 0 0 0 0,1 0 0 0 0,1 0-1 0 0,0 0 1 0 0,1 0 0 0 0,0-1 0 0 0,1 0 0 0 0,1 0 0 0 0,0-1-1 0 0,1 0 1 0 0,0 0 0 0 0,1 0 0 0 0,0-1 0 0 0,1-1 0 0 0,0 1-1 0 0,0-2 1 0 0,1 1 0 0 0,1-2 0 0 0,6 5-151 0 0,-13-11 116 0 0,0 0-1 0 0,1 0 1 0 0,-1-1 0 0 0,1 1 0 0 0,-1-1-1 0 0,0 0 1 0 0,1-1 0 0 0,0 0-1 0 0,-1 0 1 0 0,1 0 0 0 0,-1 0 0 0 0,1-1-1 0 0,-1 0 1 0 0,1 0 0 0 0,-1 0 0 0 0,0-1-1 0 0,1 0 1 0 0,-1 0 0 0 0,0 0 0 0 0,0-1-1 0 0,0 1 1 0 0,-1-1 0 0 0,1 0-1 0 0,-1-1 1 0 0,1 1 0 0 0,-1-1 0 0 0,0 0-1 0 0,0 0 1 0 0,-1 0 0 0 0,1 0 0 0 0,-1-1-1 0 0,0 0 1 0 0,0 1 0 0 0,-1-1 0 0 0,1 0-1 0 0,0-3-115 0 0,6-11 61 0 0,0 0-1 0 0,-1-1 0 0 0,-1-1 1 0 0,-1 1-1 0 0,0-1 0 0 0,-2 0 1 0 0,-1 0-1 0 0,1-19-60 0 0,-3-8 497 0 0,8 83-3904 0 0,-7-19 3428 0 0,0 0 0 0 0,1 1 0 0 0,1-1 0 0 0,1-1 0 0 0,0 1 0 0 0,1-1 0 0 0,0 0 0 0 0,1 0 0 0 0,1 0 0 0 0,0-1 0 0 0,2 0 0 0 0,-1-1 0 0 0,1 0 0 0 0,1-1 0 0 0,0 0 0 0 0,1 0 0 0 0,0-2 0 0 0,1 1 0 0 0,0-1 0 0 0,1-1 0 0 0,8 4-21 0 0,51 19-3940 0 0,8-14-4132 0 0,-60-16-104 0 0</inkml:trace>
  <inkml:trace contextRef="#ctx0" brushRef="#br0" timeOffset="1048.873">1750 0 21701 0 0,'0'0'646'0'0,"0"0"-215"0"0,0 0-321 0 0,0 0-417 0 0,0 0-335 0 0,0 0-188 0 0,0 0 11 0 0,0 0 220 0 0,0 0 236 0 0,0 0 195 0 0,0 0 97 0 0,0 0 63 0 0,20 40-9 0 0,58 130-44 0 0,-46-14 1 0 0,-20 95 151 0 0,-11-171-7 0 0,2 0 0 0 0,5-1 0 0 0,2 0 1 0 0,5 0-1 0 0,5 11-84 0 0,-14-70 57 0 0,0-1 0 0 0,1 0-1 0 0,1 0 1 0 0,1-1 0 0 0,1 0 0 0 0,0 0 0 0 0,1-1 0 0 0,1 0-1 0 0,1-1 1 0 0,0-1 0 0 0,1 0 0 0 0,1 0 0 0 0,0-2 0 0 0,1 0 0 0 0,0 0-1 0 0,1-2 1 0 0,0 0 0 0 0,1-1 0 0 0,1-1 0 0 0,-1 0 0 0 0,1-2 0 0 0,0 0-1 0 0,1-1 1 0 0,0-1 0 0 0,0-1 0 0 0,0 0 0 0 0,11-1-57 0 0,-24-2 20 0 0,0 0 0 0 0,0 0 0 0 0,0-1 0 0 0,0 0 0 0 0,0-1 0 0 0,-1 1 0 0 0,1-1 0 0 0,0 0 0 0 0,0-1 1 0 0,-1 0-1 0 0,1 0 0 0 0,-1 0 0 0 0,1-1 0 0 0,-1 0 0 0 0,0 0 0 0 0,0-1 0 0 0,0 1 0 0 0,-1-1 0 0 0,1-1 0 0 0,-1 1 0 0 0,0-1 0 0 0,0 0 1 0 0,0 0-1 0 0,-1 0 0 0 0,0 0 0 0 0,0-1 0 0 0,0 0 0 0 0,-1 0 0 0 0,0 0 0 0 0,0 0 0 0 0,0-1 0 0 0,-1 1 0 0 0,0-1 0 0 0,0 1 0 0 0,-1-1 0 0 0,0 0 1 0 0,0 0-1 0 0,0 0 0 0 0,-1-2-20 0 0,-2-5-70 0 0,-1-1 0 0 0,0 1 0 0 0,-1 0 1 0 0,0 0-1 0 0,-1 0 0 0 0,-1 1 1 0 0,0-1-1 0 0,-1 2 0 0 0,0-1 0 0 0,-1 1 1 0 0,0 0-1 0 0,-1 0 0 0 0,-1 1 0 0 0,0 0 1 0 0,0 1-1 0 0,-1 0 0 0 0,0 1 0 0 0,-1 0 1 0 0,0 0-1 0 0,0 2 0 0 0,-1-1 0 0 0,0 2 1 0 0,0 0-1 0 0,-1 0 0 0 0,1 1 1 0 0,-1 1-1 0 0,0 0 0 0 0,-1 1 0 0 0,1 0 1 0 0,-1 1-1 0 0,-4 1 70 0 0,13 3-25 0 0,1 0-1 0 0,-1 0 1 0 0,1 1 0 0 0,0-1-1 0 0,0 1 1 0 0,0 1-1 0 0,1-1 1 0 0,-1 1 0 0 0,1-1-1 0 0,0 1 1 0 0,0 0 0 0 0,0 1-1 0 0,0-1 1 0 0,1 1 0 0 0,0 0-1 0 0,0 0 1 0 0,0 0 0 0 0,0 0-1 0 0,1 0 1 0 0,0 0 0 0 0,0 1-1 0 0,0-1 1 0 0,1 1 0 0 0,0 0-1 0 0,0-1 1 0 0,0 1 0 0 0,1 0-1 0 0,-1 0 1 0 0,2-1 0 0 0,-1 1-1 0 0,1 0 1 0 0,-1 0 0 0 0,1-1-1 0 0,1 1 1 0 0,-1-1 0 0 0,1 1-1 0 0,0-1 1 0 0,1 1 0 0 0,-1-1-1 0 0,1 0 1 0 0,0 0 0 0 0,0 0-1 0 0,1 0 26 0 0,15 17 143 0 0,2-1-1 0 0,1 0 1 0 0,1-2 0 0 0,0 0-1 0 0,1-2 1 0 0,1 0 0 0 0,1-2-1 0 0,0-1 1 0 0,1-1-1 0 0,1-1 1 0 0,0-2 0 0 0,0 0-1 0 0,1-2 1 0 0,22 3-143 0 0,223 27-1790 0 0,-182-36-1972 0 0,-1-3-3520 0 0,-58-1-402 0 0</inkml:trace>
  <inkml:trace contextRef="#ctx0" brushRef="#br0" timeOffset="1302.268">1347 554 23157 0 0,'0'0'1256'0'0,"0"0"-376"0"0,0 0-367 0 0,0 0-329 0 0,0 0-264 0 0,0 0-113 0 0,0 0 1 0 0,266-112 40 0 0,-182 112 0 0 0,6 0-104 0 0,7 2-200 0 0,2 6-208 0 0,-2 1-288 0 0,-4 3-504 0 0,2 1-969 0 0,-7 6-1680 0 0,-25-6-720 0 0,-23-1-5257 0 0</inkml:trace>
  <inkml:trace contextRef="#ctx0" brushRef="#br0" timeOffset="2250.438">2693 1124 9794 0 0,'0'0'1151'0'0,"0"0"-347"0"0,0 0-474 0 0,0 0-358 0 0,0 0-63 0 0,0 0 43 0 0,36-19 117 0 0,113-57 161 0 0,-11 36 2171 0 0,-110 38-1512 0 0,-25 2-891 0 0,0 0 0 0 0,0 0-1 0 0,0 0 1 0 0,0 0 0 0 0,0 1 0 0 0,0-1 0 0 0,-1 1 0 0 0,1-1 0 0 0,0 1 0 0 0,0 0 0 0 0,-1 0 0 0 0,1 0 0 0 0,0 1 0 0 0,-1-1 0 0 0,1 1 0 0 0,-1-1 0 0 0,0 1 0 0 0,1 0 0 0 0,-1 0-1 0 0,0 0 1 0 0,0 0 0 0 0,0 0 0 0 0,0 0 0 0 0,-1 1 0 0 0,1-1 0 0 0,-1 1 0 0 0,1-1 0 0 0,-1 1 0 0 0,0-1 0 0 0,0 1 0 0 0,0 0 0 0 0,0 0 0 0 0,-1 0 0 0 0,1-1 0 0 0,-1 1 0 0 0,1 0-1 0 0,-1 0 1 0 0,0 0 0 0 0,0 0 0 0 0,0 0 0 0 0,-1 0 0 0 0,1-1 0 0 0,-1 1 0 0 0,0 0 0 0 0,1 0 0 0 0,-2 1 2 0 0,2-1 2 0 0,-1 48 72 0 0,1 0 0 0 0,3 0-1 0 0,3 0 1 0 0,1 0 0 0 0,11 34-74 0 0,-16-77 91 0 0,1 0 0 0 0,0 0 1 0 0,1 0-1 0 0,-1 0 0 0 0,2 0 1 0 0,-1-1-1 0 0,1 0 0 0 0,0 0 0 0 0,0 0 1 0 0,1-1-1 0 0,0 1 0 0 0,0-1 1 0 0,0-1-1 0 0,1 1 0 0 0,4 2-91 0 0,16-25 4203 0 0,0-43-3558 0 0,-25 55-432 0 0,15-49 7 0 0,-2-1-1 0 0,-3-1 1 0 0,-3 1-1 0 0,-1-2 1 0 0,-3-14-220 0 0,14-26 211 0 0,62 90-1003 0 0,-62 10 849 0 0,8 0-21 0 0,125-8 749 0 0,-130-40 598 0 0,-22 44-1439 0 0,0 1 7 0 0,0 0-16 0 0,0 0-3 0 0,0 0-10 0 0,0 0 1 0 0,0 0 12 0 0,0 0 6 0 0,0 0 0 0 0,0 0 13 0 0,0 0-5 0 0,0 0 8 0 0,0 0 3 0 0,0 0 2 0 0,0 0 1 0 0,0 0-5 0 0,0 0 4 0 0,0 0-15 0 0,0 0-39 0 0,-9 1-9684 0 0,-4 10 1468 0 0,13-9 7451 0 0,-3 1-4131 0 0</inkml:trace>
  <inkml:trace contextRef="#ctx0" brushRef="#br0" timeOffset="2954.926">3438 945 1456 0 0,'0'0'2512'0'0,"0"0"-273"0"0,0 0-136 0 0,0 0-148 0 0,0 0-163 0 0,0 0-190 0 0,0 0-198 0 0,0 0-216 0 0,0 0-250 0 0,0 0-317 0 0,0 0-355 0 0,0 0-359 0 0,7 2-129 0 0,92 83-409 0 0,28 106 833 0 0,57 68 224 0 0,-122-210 2040 0 0,-61-49-1351 0 0,1-33 2370 0 0,7-17-2743 0 0,1-9-748 0 0,-4-14 24 0 0,3 0 0 0 0,3 1 1 0 0,4 0-1 0 0,2 1 0 0 0,15-32-18 0 0,-32 99-122 0 0,1 0 0 0 0,0 1-1 0 0,-1-1 1 0 0,1 1 0 0 0,0 0 0 0 0,0 0 0 0 0,1 0 0 0 0,-1 0 0 0 0,1 0 0 0 0,-1 0-1 0 0,1 0 1 0 0,0 1 0 0 0,0 0 0 0 0,0-1 0 0 0,1 1 0 0 0,-1 0 0 0 0,0 1 0 0 0,1-1 0 0 0,-1 0-1 0 0,1 1 1 0 0,0 0 0 0 0,-1 0 0 0 0,1 0 0 0 0,0 0 0 0 0,0 1 0 0 0,0-1 0 0 0,-1 1-1 0 0,1 0 1 0 0,0 0 0 0 0,0 1 0 0 0,0-1 0 0 0,0 1 0 0 0,-1 0 0 0 0,1 0 0 0 0,0 0-1 0 0,-1 0 1 0 0,1 0 0 0 0,-1 1 0 0 0,1 0 0 0 0,-1 0 0 0 0,0 0 0 0 0,1 0 0 0 0,-1 0-1 0 0,0 1 1 0 0,-1-1 0 0 0,1 1 0 0 0,0 0 0 0 0,-1 0 0 0 0,1 0 122 0 0,59 62-13094 0 0,-55-55 6521 0 0</inkml:trace>
  <inkml:trace contextRef="#ctx0" brushRef="#br0" timeOffset="4237.225">4358 1223 16291 0 0,'0'0'313'0'0,"0"0"-611"0"0,0 0-382 0 0,0 0 53 0 0,0 0 322 0 0,0 0 333 0 0,0 0 95 0 0,0 0 15 0 0,0 0 25 0 0,0 0 36 0 0,0 0 45 0 0,11 28 100 0 0,36 84 153 0 0,-46-109-400 0 0,0 0 0 0 0,0 0 0 0 0,0 0 0 0 0,0 0 0 0 0,1 0 0 0 0,0 0 0 0 0,-1 0 0 0 0,1-1 0 0 0,0 1 0 0 0,1-1 0 0 0,-1 1 0 0 0,0-1 0 0 0,1 0 0 0 0,-1 0 0 0 0,1 0 0 0 0,0 0 0 0 0,-1 0 0 0 0,1-1 0 0 0,0 1 0 0 0,0-1 0 0 0,0 0 0 0 0,0 0 0 0 0,0 0 0 0 0,1 0 0 0 0,-1 0-1 0 0,0-1 1 0 0,0 1 0 0 0,1-1-97 0 0,8 2 475 0 0,0 1-383 0 0,0 0 0 0 0,0 0 0 0 0,1-1-1 0 0,-1-1 1 0 0,0 0 0 0 0,1 0 0 0 0,-1-1-1 0 0,1-1 1 0 0,-1 0 0 0 0,0-1 0 0 0,0 0-1 0 0,1-1 1 0 0,-1-1 0 0 0,-1 0 0 0 0,1 0 0 0 0,-1-1-1 0 0,1 0 1 0 0,-1-1 0 0 0,-1 0 0 0 0,1-1-1 0 0,-1 0 1 0 0,0-1 0 0 0,-1 0 0 0 0,0-1-1 0 0,0 0 1 0 0,-1 0 0 0 0,0-1 0 0 0,-1 1 0 0 0,0-2-1 0 0,0 1 1 0 0,-1-1 0 0 0,0 0 0 0 0,-1-1-1 0 0,-1 1 1 0 0,0-1 0 0 0,0 0 0 0 0,-1 0-1 0 0,0 0 1 0 0,-1 0 0 0 0,-1-1 0 0 0,0 1 0 0 0,-1 0-1 0 0,0-6-91 0 0,-2 9-74 0 0,0 0 0 0 0,-1 0 0 0 0,0 0 0 0 0,-1 0 0 0 0,0 0-1 0 0,0 1 1 0 0,-1 0 0 0 0,0 0 0 0 0,-1 0 0 0 0,0 0 0 0 0,0 1 0 0 0,0 0-1 0 0,-1 0 1 0 0,0 1 0 0 0,0 0 0 0 0,-1 0 0 0 0,1 0 0 0 0,-1 1 0 0 0,-1 1-1 0 0,1-1 1 0 0,-1 1 0 0 0,1 0 0 0 0,-1 1 0 0 0,0 0 0 0 0,-1 1 0 0 0,1 0-1 0 0,0 0 1 0 0,-9 0 74 0 0,1-1-106 0 0,-1 1 0 0 0,0 1 0 0 0,0 1 0 0 0,0 0 0 0 0,0 1-1 0 0,0 1 1 0 0,0 1 0 0 0,0 0 0 0 0,1 2 0 0 0,-1 0 0 0 0,1 0 0 0 0,0 2-1 0 0,1 0 1 0 0,-16 9 106 0 0,26-12-22 0 0,0-1 0 0 0,-1 1 0 0 0,1 0-1 0 0,1 0 1 0 0,-1 1 0 0 0,1 0 0 0 0,-1 0-1 0 0,1 0 1 0 0,1 1 0 0 0,-1-1 0 0 0,1 1 0 0 0,0 0-1 0 0,0 0 1 0 0,1 1 0 0 0,0-1 0 0 0,0 1-1 0 0,0 0 1 0 0,1 0 0 0 0,0 0 0 0 0,0 0-1 0 0,1 0 1 0 0,0 0 0 0 0,0 0 0 0 0,1 0 0 0 0,0 1-1 0 0,0-1 1 0 0,1 0 0 0 0,-1 0 0 0 0,2 0-1 0 0,-1 1 1 0 0,1-1 0 0 0,0-1 0 0 0,0 1 0 0 0,1 0-1 0 0,0 0 1 0 0,0-1 0 0 0,1 0 0 0 0,0 1-1 0 0,0-1 1 0 0,0-1 0 0 0,1 1 0 0 0,0 0 22 0 0,21 10 213 0 0,0-2 1 0 0,1-1-1 0 0,1-1 0 0 0,-1-1 1 0 0,2-1-1 0 0,-1-2 1 0 0,1-1-1 0 0,1-1 1 0 0,-1-2-1 0 0,1-1 0 0 0,0-1 1 0 0,0-1-1 0 0,11-3-213 0 0,87 11 125 0 0,-115-8-71 0 0,-1-2 0 0 0,0 0-1 0 0,1 0 1 0 0,-1-1 0 0 0,0-1 0 0 0,0 0 0 0 0,-1 0 0 0 0,1-1-1 0 0,-1-1 1 0 0,1 0 0 0 0,-1-1 0 0 0,-1 0 0 0 0,1 0-1 0 0,-1-1 1 0 0,0 0 0 0 0,-1-1 0 0 0,1 0 0 0 0,6-9-54 0 0,7-7 28 0 0,-2 0 0 0 0,0-1 0 0 0,-2 0 0 0 0,-1-2 0 0 0,-1 0 1 0 0,10-24-29 0 0,3-26-13 0 0,-4 0 1 0 0,-3-2 0 0 0,-4-1 0 0 0,-3 0 0 0 0,-4-1 0 0 0,-3 0 0 0 0,-4-1-1 0 0,-4 0 1 0 0,-6-60 12 0 0,-8 24 34 0 0,11 138-3792 0 0,-6 16 2373 0 0,-4 21 1580 0 0,-4 166 452 0 0,9 0-1 0 0,10 21-646 0 0,-2-217 87 0 0,0 0-1 0 0,1-1 0 0 0,2 1 0 0 0,1-1 0 0 0,0 0 0 0 0,2 0 0 0 0,2-1 0 0 0,0 0 0 0 0,1 0 0 0 0,2-1 0 0 0,0 0 1 0 0,1-1-1 0 0,2-1 0 0 0,0 0 0 0 0,2-1 0 0 0,0-1 0 0 0,1 0 0 0 0,8 5-86 0 0,-21-21 92 0 0,0 1 1 0 0,0-1-1 0 0,1 0 0 0 0,-1-1 0 0 0,1 1 0 0 0,0-1 0 0 0,0-1 1 0 0,1 1-1 0 0,-1-1 0 0 0,1 0 0 0 0,-1 0 0 0 0,1-1 1 0 0,-1 0-1 0 0,1 0 0 0 0,0 0 0 0 0,0-1 0 0 0,-1 0 0 0 0,1 0 1 0 0,0-1-1 0 0,-1 0 0 0 0,1 0 0 0 0,0-1 0 0 0,-1 0 1 0 0,1 0-1 0 0,-1 0 0 0 0,0-1 0 0 0,0 0 0 0 0,0 0 1 0 0,0 0-1 0 0,0-1 0 0 0,-1 0 0 0 0,0 0 0 0 0,1 0 0 0 0,-1-1-92 0 0,8-8 80 0 0,0-1 0 0 0,0 1 0 0 0,-2-2 0 0 0,0 0 0 0 0,-1 0 0 0 0,0-1 0 0 0,-1 0 0 0 0,-1-1 0 0 0,0 0 0 0 0,-1 0 0 0 0,-1 0 0 0 0,-1-1-80 0 0,12-75-71 0 0,-5 0 1 0 0,-3-1-1 0 0,-5 0 0 0 0,-3 0 0 0 0,-5 0 0 0 0,-4 0 0 0 0,-4 0 1 0 0,-7-15 70 0 0,-41-122-887 0 0,50 266-2525 0 0,3-14 3171 0 0,-4 35 270 0 0,2 0-1 0 0,3 0 1 0 0,3 1 0 0 0,1 0 0 0 0,4 0-1 0 0,2 0 1 0 0,2-1 0 0 0,2 1 0 0 0,4-2-1 0 0,1 1 1 0 0,3-2 0 0 0,3 0 0 0 0,1-1-1 0 0,3-1 1 0 0,2-1 0 0 0,3-1 0 0 0,1-1-1 0 0,25 28-28 0 0,-46-65 81 0 0,1-1-1 0 0,0-1 1 0 0,0 1-1 0 0,1-1 1 0 0,1-1-1 0 0,-1 0 1 0 0,2 0-1 0 0,-1-1 1 0 0,1-1-1 0 0,0 0 1 0 0,1-1-1 0 0,-1 0 1 0 0,1 0-1 0 0,0-2 1 0 0,1 0-1 0 0,-1 0 1 0 0,1-1-1 0 0,0-1 1 0 0,0 0-1 0 0,11 0-80 0 0,-6-11 256 0 0,-16 13-2034 0 0,-2 3 1358 0 0,5 6 502 0 0,1-1-1 0 0,0-1 0 0 0,1 1 0 0 0,0-1 1 0 0,0 0-1 0 0,1-1 0 0 0,1 0 1 0 0,0-1-1 0 0,0 1 0 0 0,1-2 0 0 0,0 0 1 0 0,1 0-1 0 0,0-1 0 0 0,0 0 1 0 0,0-1-1 0 0,1-1 0 0 0,0 0 1 0 0,0-1-1 0 0,0 0 0 0 0,0 0 0 0 0,1-2 1 0 0,12 2-82 0 0,-7 2 79 0 0,0-1 1 0 0,0 0 0 0 0,0-2-1 0 0,1 0 1 0 0,0-1-1 0 0,-1-1 1 0 0,1 0 0 0 0,0-2-1 0 0,0-1 1 0 0,-1 0-1 0 0,1-1 1 0 0,-1-1 0 0 0,0-1-1 0 0,0-1 1 0 0,0 0-1 0 0,-1-1 1 0 0,1-2 0 0 0,-2 0-1 0 0,0 0 1 0 0,0-2 0 0 0,0 0-1 0 0,-2-1 1 0 0,2-2-80 0 0,-11 7-10 0 0,-1 0 1 0 0,0-1-1 0 0,-1 0 1 0 0,0-1-1 0 0,0 1 1 0 0,-1 0-1 0 0,0-1 1 0 0,0 0-1 0 0,-1 0 1 0 0,0 0-1 0 0,-1 0 1 0 0,0 0-1 0 0,0 0 1 0 0,-1 0-1 0 0,0-1 1 0 0,-1 1-1 0 0,0 0 1 0 0,0 0-1 0 0,-1 0 1 0 0,0 0 0 0 0,0 0-1 0 0,-1 1 1 0 0,-1-1-1 0 0,1 1 1 0 0,-1 0-1 0 0,-1 0 1 0 0,1 0-1 0 0,-2 0 1 0 0,1 1-1 0 0,-2-2 10 0 0,-6-8-48 0 0,-1 0-1 0 0,-1 1 1 0 0,-1 1 0 0 0,0 0-1 0 0,-1 1 1 0 0,0 1-1 0 0,-1 1 1 0 0,0 0-1 0 0,-1 1 1 0 0,0 1 0 0 0,-1 1-1 0 0,-8-2 49 0 0,-162-17-197 0 0,183 28 167 0 0,0 0-1 0 0,0 1 1 0 0,0 0 0 0 0,0 0-1 0 0,0 0 1 0 0,0 1 0 0 0,1 0 0 0 0,-1 0-1 0 0,0 1 1 0 0,1 0 0 0 0,0 0-1 0 0,0 1 1 0 0,0-1 0 0 0,0 1-1 0 0,0 0 1 0 0,1 1 0 0 0,0-1-1 0 0,0 1 1 0 0,0 0 0 0 0,0 1 0 0 0,1-1-1 0 0,0 1 1 0 0,0 0 0 0 0,1 0-1 0 0,-3 5 31 0 0,4-4 10 0 0,0-1 0 0 0,0 0 1 0 0,1 0-1 0 0,0 0 0 0 0,1 1 0 0 0,-1-1 0 0 0,1 1 0 0 0,0-1 0 0 0,1 0 0 0 0,0 1 0 0 0,0-1 0 0 0,0 0 0 0 0,0 1 0 0 0,1-1 0 0 0,0 0 0 0 0,1 0 0 0 0,-1-1 0 0 0,1 1 0 0 0,0 0 0 0 0,0-1 0 0 0,1 1 0 0 0,0-1 1 0 0,0 0-1 0 0,2 1-10 0 0,123 108-390 0 0,-93-87-946 0 0,-13-8-3460 0 0,-6-5-5966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8B9826-59AF-4263-9094-E6F2A35E0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780A858-5F8A-436E-9471-72C3F5C3F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9E9261-1D7F-4B28-B260-9551DA33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CC22-692E-476D-8129-553AC4174DA3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2634DB-B485-4593-A22A-21B30795B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B2BB6D-C9D2-40BD-B041-F510517D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336D-416C-4C33-A046-EC1CB71E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84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B5212A-AC1D-4F44-AA2A-892536DD5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A0999C-EF20-42E9-80B9-DC8B21546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5072F4-4045-4046-B06E-C77E55420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CC22-692E-476D-8129-553AC4174DA3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A513DF-6698-4D53-8DC8-54B71AF0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D0831B-D983-47B8-B217-9689B0689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336D-416C-4C33-A046-EC1CB71E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47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9E8F946-FDB3-4AF0-B3C7-C6C9C6604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9CD059A-4B85-4272-855A-61C900A11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F4E5DD-9341-410B-8719-25D2386D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CC22-692E-476D-8129-553AC4174DA3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08BE4D-491E-4DAC-AB9F-B29F1874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C66B0E-B6DA-4295-828C-108D6181F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336D-416C-4C33-A046-EC1CB71E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7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45C6C9-8555-4A95-8E03-A43688E9D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57AB66-EA57-456A-91D5-27A734345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2C0229-89F4-456E-9DC8-E3F15501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CC22-692E-476D-8129-553AC4174DA3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036BBB-4471-4DEC-B703-06B7A7A6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F6C317-2A96-48E0-A44A-AB296F745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336D-416C-4C33-A046-EC1CB71E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59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B851C9-B0D3-4A90-A9F5-263EDD1E8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563FCA-1CC1-45C2-9E0B-9D72A3E62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AD3A04-DD5F-4B27-BB49-4D0ABC3D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CC22-692E-476D-8129-553AC4174DA3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D761BA-3C5E-4F68-BAEF-CBEE39365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0F8382-9A1E-4CA1-A051-AF890B67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336D-416C-4C33-A046-EC1CB71E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6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346ECC-EF79-4BB1-8141-43CE5882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87567F-CAD2-45C0-8B7E-C71633011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E96B281-604C-455F-BB63-E48FF6C6B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E8BCB6-8BF4-4827-832E-666C295F5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CC22-692E-476D-8129-553AC4174DA3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7D540C-F82C-4121-A5D3-0BFCD33A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9E5A71-44C1-4553-9535-A396D9B6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336D-416C-4C33-A046-EC1CB71E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43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EACE06-D72D-4CA5-B28B-FAB6AADEC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53CC59-CB4D-4728-BED0-7D0B4681E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BD7719-6C4C-44F8-908C-459DCFFE4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7FF6DF0-E78F-4B7A-8BB0-7DBEDF494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595AE24-45F0-408B-BFAB-4BB6F6882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A31FAA2-B437-47E4-A862-9E8B3CC8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CC22-692E-476D-8129-553AC4174DA3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B0300CE-727A-4FA7-861D-189F74CF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30134A1-B355-4ACA-A742-259418F22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336D-416C-4C33-A046-EC1CB71E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38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EBB87E-9C79-4E2A-AC98-A732288B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5C60E94-CB70-4F90-BDA9-283BD5A1B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CC22-692E-476D-8129-553AC4174DA3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40261C-986D-465F-A175-0C8944B3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0903FB0-5889-46C4-BD94-A22D2A4EA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336D-416C-4C33-A046-EC1CB71E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60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7CA3930-DD5B-4EA4-BBE4-57BCA97D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CC22-692E-476D-8129-553AC4174DA3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147066-C1F9-4619-837B-3E92F852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DBFDB2-BB38-430D-8BF4-CA3C6541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336D-416C-4C33-A046-EC1CB71E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35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10847A-7D28-4EF0-A5A0-DB93FF93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77C2D6-51BC-45C2-89C7-39C12FC51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EF24C0-4C96-4F55-982B-F6A7A4E34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A4CA7C-BD5D-4084-8279-3156BC0B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CC22-692E-476D-8129-553AC4174DA3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1F0BC4-DDA3-49EA-8667-FA530F11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DF4E57-25D6-4902-A07C-49B94C30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336D-416C-4C33-A046-EC1CB71E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72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3868E-E1C2-4982-8331-C1908FDF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56BB5D2-6F0C-4EAE-8472-BB08E086A8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DC3784-2F38-4E9A-9319-3C974C23F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C25704-8A64-4214-9965-2C818704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CC22-692E-476D-8129-553AC4174DA3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D0527D9-A990-45FB-BEF6-BD89108A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0DBE35-D4B9-4B9C-9FBF-F97395E87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336D-416C-4C33-A046-EC1CB71E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82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2B4771B-7D41-4F7D-8D42-B800E148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D2D725-9EBA-41C7-9089-B82021825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22A14F-AE98-4175-9C24-362AE0847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3CC22-692E-476D-8129-553AC4174DA3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825522-69A9-43CE-83D2-93C2BD0CF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870257-3B06-49AC-B526-F5CD3CB0C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A336D-416C-4C33-A046-EC1CB71E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250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2.png"/><Relationship Id="rId4" Type="http://schemas.openxmlformats.org/officeDocument/2006/relationships/customXml" Target="../ink/ink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customXml" Target="../ink/ink4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9.xml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openxmlformats.org/officeDocument/2006/relationships/customXml" Target="../ink/ink51.xml"/><Relationship Id="rId4" Type="http://schemas.openxmlformats.org/officeDocument/2006/relationships/customXml" Target="../ink/ink48.xml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12" Type="http://schemas.openxmlformats.org/officeDocument/2006/relationships/customXml" Target="../ink/ink58.xml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5.xml"/><Relationship Id="rId11" Type="http://schemas.openxmlformats.org/officeDocument/2006/relationships/image" Target="../media/image57.png"/><Relationship Id="rId5" Type="http://schemas.openxmlformats.org/officeDocument/2006/relationships/image" Target="../media/image54.png"/><Relationship Id="rId10" Type="http://schemas.openxmlformats.org/officeDocument/2006/relationships/customXml" Target="../ink/ink57.xml"/><Relationship Id="rId4" Type="http://schemas.openxmlformats.org/officeDocument/2006/relationships/customXml" Target="../ink/ink54.xml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13" Type="http://schemas.openxmlformats.org/officeDocument/2006/relationships/image" Target="../media/image64.png"/><Relationship Id="rId18" Type="http://schemas.openxmlformats.org/officeDocument/2006/relationships/customXml" Target="../ink/ink67.xml"/><Relationship Id="rId26" Type="http://schemas.openxmlformats.org/officeDocument/2006/relationships/customXml" Target="../ink/ink71.xml"/><Relationship Id="rId3" Type="http://schemas.openxmlformats.org/officeDocument/2006/relationships/image" Target="../media/image59.png"/><Relationship Id="rId21" Type="http://schemas.openxmlformats.org/officeDocument/2006/relationships/image" Target="../media/image68.png"/><Relationship Id="rId7" Type="http://schemas.openxmlformats.org/officeDocument/2006/relationships/image" Target="../media/image61.png"/><Relationship Id="rId12" Type="http://schemas.openxmlformats.org/officeDocument/2006/relationships/customXml" Target="../ink/ink64.xml"/><Relationship Id="rId17" Type="http://schemas.openxmlformats.org/officeDocument/2006/relationships/image" Target="../media/image66.png"/><Relationship Id="rId25" Type="http://schemas.openxmlformats.org/officeDocument/2006/relationships/image" Target="../media/image70.png"/><Relationship Id="rId2" Type="http://schemas.openxmlformats.org/officeDocument/2006/relationships/customXml" Target="../ink/ink59.xml"/><Relationship Id="rId16" Type="http://schemas.openxmlformats.org/officeDocument/2006/relationships/customXml" Target="../ink/ink66.xml"/><Relationship Id="rId20" Type="http://schemas.openxmlformats.org/officeDocument/2006/relationships/customXml" Target="../ink/ink6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1.xml"/><Relationship Id="rId11" Type="http://schemas.openxmlformats.org/officeDocument/2006/relationships/image" Target="../media/image63.png"/><Relationship Id="rId24" Type="http://schemas.openxmlformats.org/officeDocument/2006/relationships/customXml" Target="../ink/ink70.xml"/><Relationship Id="rId5" Type="http://schemas.openxmlformats.org/officeDocument/2006/relationships/image" Target="../media/image60.png"/><Relationship Id="rId15" Type="http://schemas.openxmlformats.org/officeDocument/2006/relationships/image" Target="../media/image65.png"/><Relationship Id="rId23" Type="http://schemas.openxmlformats.org/officeDocument/2006/relationships/image" Target="../media/image69.png"/><Relationship Id="rId10" Type="http://schemas.openxmlformats.org/officeDocument/2006/relationships/customXml" Target="../ink/ink63.xml"/><Relationship Id="rId19" Type="http://schemas.openxmlformats.org/officeDocument/2006/relationships/image" Target="../media/image67.png"/><Relationship Id="rId4" Type="http://schemas.openxmlformats.org/officeDocument/2006/relationships/customXml" Target="../ink/ink60.xml"/><Relationship Id="rId9" Type="http://schemas.openxmlformats.org/officeDocument/2006/relationships/image" Target="../media/image62.png"/><Relationship Id="rId14" Type="http://schemas.openxmlformats.org/officeDocument/2006/relationships/customXml" Target="../ink/ink65.xml"/><Relationship Id="rId22" Type="http://schemas.openxmlformats.org/officeDocument/2006/relationships/customXml" Target="../ink/ink69.xml"/><Relationship Id="rId27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customXml" Target="../ink/ink7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.xml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customXml" Target="../ink/ink7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5.xml"/><Relationship Id="rId5" Type="http://schemas.openxmlformats.org/officeDocument/2006/relationships/image" Target="../media/image74.png"/><Relationship Id="rId4" Type="http://schemas.openxmlformats.org/officeDocument/2006/relationships/customXml" Target="../ink/ink74.xml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customXml" Target="../ink/ink7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1.xml"/><Relationship Id="rId13" Type="http://schemas.openxmlformats.org/officeDocument/2006/relationships/image" Target="../media/image83.png"/><Relationship Id="rId18" Type="http://schemas.openxmlformats.org/officeDocument/2006/relationships/customXml" Target="../ink/ink86.xml"/><Relationship Id="rId3" Type="http://schemas.openxmlformats.org/officeDocument/2006/relationships/image" Target="../media/image78.png"/><Relationship Id="rId21" Type="http://schemas.openxmlformats.org/officeDocument/2006/relationships/image" Target="../media/image87.png"/><Relationship Id="rId7" Type="http://schemas.openxmlformats.org/officeDocument/2006/relationships/image" Target="../media/image80.png"/><Relationship Id="rId12" Type="http://schemas.openxmlformats.org/officeDocument/2006/relationships/customXml" Target="../ink/ink83.xml"/><Relationship Id="rId17" Type="http://schemas.openxmlformats.org/officeDocument/2006/relationships/image" Target="../media/image85.png"/><Relationship Id="rId2" Type="http://schemas.openxmlformats.org/officeDocument/2006/relationships/customXml" Target="../ink/ink78.xml"/><Relationship Id="rId16" Type="http://schemas.openxmlformats.org/officeDocument/2006/relationships/customXml" Target="../ink/ink85.xml"/><Relationship Id="rId20" Type="http://schemas.openxmlformats.org/officeDocument/2006/relationships/customXml" Target="../ink/ink8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0.xml"/><Relationship Id="rId11" Type="http://schemas.openxmlformats.org/officeDocument/2006/relationships/image" Target="../media/image82.png"/><Relationship Id="rId5" Type="http://schemas.openxmlformats.org/officeDocument/2006/relationships/image" Target="../media/image79.png"/><Relationship Id="rId15" Type="http://schemas.openxmlformats.org/officeDocument/2006/relationships/image" Target="../media/image84.png"/><Relationship Id="rId10" Type="http://schemas.openxmlformats.org/officeDocument/2006/relationships/customXml" Target="../ink/ink82.xml"/><Relationship Id="rId19" Type="http://schemas.openxmlformats.org/officeDocument/2006/relationships/image" Target="../media/image86.png"/><Relationship Id="rId4" Type="http://schemas.openxmlformats.org/officeDocument/2006/relationships/customXml" Target="../ink/ink79.xml"/><Relationship Id="rId9" Type="http://schemas.openxmlformats.org/officeDocument/2006/relationships/image" Target="../media/image81.png"/><Relationship Id="rId14" Type="http://schemas.openxmlformats.org/officeDocument/2006/relationships/customXml" Target="../ink/ink8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customXml" Target="../ink/ink93.xml"/><Relationship Id="rId3" Type="http://schemas.openxmlformats.org/officeDocument/2006/relationships/customXml" Target="../ink/ink88.xml"/><Relationship Id="rId7" Type="http://schemas.openxmlformats.org/officeDocument/2006/relationships/customXml" Target="../ink/ink90.xml"/><Relationship Id="rId12" Type="http://schemas.openxmlformats.org/officeDocument/2006/relationships/image" Target="../media/image93.png"/><Relationship Id="rId2" Type="http://schemas.openxmlformats.org/officeDocument/2006/relationships/image" Target="../media/image88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customXml" Target="../ink/ink92.xml"/><Relationship Id="rId5" Type="http://schemas.openxmlformats.org/officeDocument/2006/relationships/customXml" Target="../ink/ink89.xml"/><Relationship Id="rId15" Type="http://schemas.openxmlformats.org/officeDocument/2006/relationships/customXml" Target="../ink/ink94.xml"/><Relationship Id="rId10" Type="http://schemas.openxmlformats.org/officeDocument/2006/relationships/image" Target="../media/image92.png"/><Relationship Id="rId4" Type="http://schemas.openxmlformats.org/officeDocument/2006/relationships/image" Target="../media/image89.png"/><Relationship Id="rId9" Type="http://schemas.openxmlformats.org/officeDocument/2006/relationships/customXml" Target="../ink/ink91.xml"/><Relationship Id="rId1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customXml" Target="../ink/ink10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8.png"/><Relationship Id="rId14" Type="http://schemas.openxmlformats.org/officeDocument/2006/relationships/customXml" Target="../ink/ink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.xml"/><Relationship Id="rId13" Type="http://schemas.openxmlformats.org/officeDocument/2006/relationships/image" Target="../media/image101.png"/><Relationship Id="rId18" Type="http://schemas.openxmlformats.org/officeDocument/2006/relationships/customXml" Target="../ink/ink103.xml"/><Relationship Id="rId26" Type="http://schemas.openxmlformats.org/officeDocument/2006/relationships/customXml" Target="../ink/ink107.xml"/><Relationship Id="rId3" Type="http://schemas.openxmlformats.org/officeDocument/2006/relationships/image" Target="../media/image96.png"/><Relationship Id="rId21" Type="http://schemas.openxmlformats.org/officeDocument/2006/relationships/image" Target="../media/image105.png"/><Relationship Id="rId7" Type="http://schemas.openxmlformats.org/officeDocument/2006/relationships/image" Target="../media/image98.png"/><Relationship Id="rId12" Type="http://schemas.openxmlformats.org/officeDocument/2006/relationships/customXml" Target="../ink/ink100.xml"/><Relationship Id="rId17" Type="http://schemas.openxmlformats.org/officeDocument/2006/relationships/image" Target="../media/image103.png"/><Relationship Id="rId25" Type="http://schemas.openxmlformats.org/officeDocument/2006/relationships/image" Target="../media/image107.png"/><Relationship Id="rId2" Type="http://schemas.openxmlformats.org/officeDocument/2006/relationships/customXml" Target="../ink/ink95.xml"/><Relationship Id="rId16" Type="http://schemas.openxmlformats.org/officeDocument/2006/relationships/customXml" Target="../ink/ink102.xml"/><Relationship Id="rId20" Type="http://schemas.openxmlformats.org/officeDocument/2006/relationships/customXml" Target="../ink/ink10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7.xml"/><Relationship Id="rId11" Type="http://schemas.openxmlformats.org/officeDocument/2006/relationships/image" Target="../media/image100.png"/><Relationship Id="rId24" Type="http://schemas.openxmlformats.org/officeDocument/2006/relationships/customXml" Target="../ink/ink106.xml"/><Relationship Id="rId5" Type="http://schemas.openxmlformats.org/officeDocument/2006/relationships/image" Target="../media/image97.png"/><Relationship Id="rId15" Type="http://schemas.openxmlformats.org/officeDocument/2006/relationships/image" Target="../media/image102.png"/><Relationship Id="rId23" Type="http://schemas.openxmlformats.org/officeDocument/2006/relationships/image" Target="../media/image106.png"/><Relationship Id="rId10" Type="http://schemas.openxmlformats.org/officeDocument/2006/relationships/customXml" Target="../ink/ink99.xml"/><Relationship Id="rId19" Type="http://schemas.openxmlformats.org/officeDocument/2006/relationships/image" Target="../media/image104.png"/><Relationship Id="rId4" Type="http://schemas.openxmlformats.org/officeDocument/2006/relationships/customXml" Target="../ink/ink96.xml"/><Relationship Id="rId9" Type="http://schemas.openxmlformats.org/officeDocument/2006/relationships/image" Target="../media/image99.png"/><Relationship Id="rId14" Type="http://schemas.openxmlformats.org/officeDocument/2006/relationships/customXml" Target="../ink/ink101.xml"/><Relationship Id="rId22" Type="http://schemas.openxmlformats.org/officeDocument/2006/relationships/customXml" Target="../ink/ink105.xml"/><Relationship Id="rId27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customXml" Target="../ink/ink10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customXml" Target="../ink/ink114.xml"/><Relationship Id="rId18" Type="http://schemas.openxmlformats.org/officeDocument/2006/relationships/image" Target="../media/image118.png"/><Relationship Id="rId3" Type="http://schemas.openxmlformats.org/officeDocument/2006/relationships/customXml" Target="../ink/ink109.xml"/><Relationship Id="rId21" Type="http://schemas.openxmlformats.org/officeDocument/2006/relationships/customXml" Target="../ink/ink118.xml"/><Relationship Id="rId7" Type="http://schemas.openxmlformats.org/officeDocument/2006/relationships/customXml" Target="../ink/ink111.xml"/><Relationship Id="rId12" Type="http://schemas.openxmlformats.org/officeDocument/2006/relationships/image" Target="../media/image115.png"/><Relationship Id="rId17" Type="http://schemas.openxmlformats.org/officeDocument/2006/relationships/customXml" Target="../ink/ink116.xml"/><Relationship Id="rId2" Type="http://schemas.openxmlformats.org/officeDocument/2006/relationships/image" Target="../media/image110.png"/><Relationship Id="rId16" Type="http://schemas.openxmlformats.org/officeDocument/2006/relationships/image" Target="../media/image117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11" Type="http://schemas.openxmlformats.org/officeDocument/2006/relationships/customXml" Target="../ink/ink113.xml"/><Relationship Id="rId24" Type="http://schemas.openxmlformats.org/officeDocument/2006/relationships/image" Target="../media/image121.png"/><Relationship Id="rId5" Type="http://schemas.openxmlformats.org/officeDocument/2006/relationships/customXml" Target="../ink/ink110.xml"/><Relationship Id="rId15" Type="http://schemas.openxmlformats.org/officeDocument/2006/relationships/customXml" Target="../ink/ink115.xml"/><Relationship Id="rId23" Type="http://schemas.openxmlformats.org/officeDocument/2006/relationships/customXml" Target="../ink/ink119.xml"/><Relationship Id="rId10" Type="http://schemas.openxmlformats.org/officeDocument/2006/relationships/image" Target="../media/image114.png"/><Relationship Id="rId19" Type="http://schemas.openxmlformats.org/officeDocument/2006/relationships/customXml" Target="../ink/ink117.xml"/><Relationship Id="rId4" Type="http://schemas.openxmlformats.org/officeDocument/2006/relationships/image" Target="../media/image111.png"/><Relationship Id="rId9" Type="http://schemas.openxmlformats.org/officeDocument/2006/relationships/customXml" Target="../ink/ink112.xml"/><Relationship Id="rId14" Type="http://schemas.openxmlformats.org/officeDocument/2006/relationships/image" Target="../media/image116.png"/><Relationship Id="rId22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0.xml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1.xml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5" Type="http://schemas.openxmlformats.org/officeDocument/2006/relationships/customXml" Target="../ink/ink122.xml"/><Relationship Id="rId4" Type="http://schemas.openxmlformats.org/officeDocument/2006/relationships/image" Target="../media/image1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3.xml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customXml" Target="../ink/ink20.xml"/><Relationship Id="rId26" Type="http://schemas.openxmlformats.org/officeDocument/2006/relationships/customXml" Target="../ink/ink24.xml"/><Relationship Id="rId3" Type="http://schemas.openxmlformats.org/officeDocument/2006/relationships/image" Target="../media/image12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customXml" Target="../ink/ink17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openxmlformats.org/officeDocument/2006/relationships/image" Target="../media/image27.png"/><Relationship Id="rId2" Type="http://schemas.openxmlformats.org/officeDocument/2006/relationships/customXml" Target="../ink/ink12.xml"/><Relationship Id="rId16" Type="http://schemas.openxmlformats.org/officeDocument/2006/relationships/customXml" Target="../ink/ink19.xml"/><Relationship Id="rId20" Type="http://schemas.openxmlformats.org/officeDocument/2006/relationships/customXml" Target="../ink/ink21.xml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.xml"/><Relationship Id="rId11" Type="http://schemas.openxmlformats.org/officeDocument/2006/relationships/image" Target="../media/image16.png"/><Relationship Id="rId24" Type="http://schemas.openxmlformats.org/officeDocument/2006/relationships/customXml" Target="../ink/ink23.xml"/><Relationship Id="rId32" Type="http://schemas.openxmlformats.org/officeDocument/2006/relationships/customXml" Target="../ink/ink27.xml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customXml" Target="../ink/ink25.xml"/><Relationship Id="rId10" Type="http://schemas.openxmlformats.org/officeDocument/2006/relationships/customXml" Target="../ink/ink16.xml"/><Relationship Id="rId19" Type="http://schemas.openxmlformats.org/officeDocument/2006/relationships/image" Target="../media/image20.png"/><Relationship Id="rId31" Type="http://schemas.openxmlformats.org/officeDocument/2006/relationships/image" Target="../media/image26.png"/><Relationship Id="rId4" Type="http://schemas.openxmlformats.org/officeDocument/2006/relationships/customXml" Target="../ink/ink13.xml"/><Relationship Id="rId9" Type="http://schemas.openxmlformats.org/officeDocument/2006/relationships/image" Target="../media/image15.png"/><Relationship Id="rId14" Type="http://schemas.openxmlformats.org/officeDocument/2006/relationships/customXml" Target="../ink/ink18.xml"/><Relationship Id="rId22" Type="http://schemas.openxmlformats.org/officeDocument/2006/relationships/customXml" Target="../ink/ink22.xml"/><Relationship Id="rId27" Type="http://schemas.openxmlformats.org/officeDocument/2006/relationships/image" Target="../media/image24.png"/><Relationship Id="rId30" Type="http://schemas.openxmlformats.org/officeDocument/2006/relationships/customXml" Target="../ink/ink26.xml"/><Relationship Id="rId8" Type="http://schemas.openxmlformats.org/officeDocument/2006/relationships/customXml" Target="../ink/ink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2.xml"/><Relationship Id="rId5" Type="http://schemas.openxmlformats.org/officeDocument/2006/relationships/image" Target="../media/image31.png"/><Relationship Id="rId4" Type="http://schemas.openxmlformats.org/officeDocument/2006/relationships/customXml" Target="../ink/ink3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5.xm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customXml" Target="../ink/ink37.xml"/><Relationship Id="rId4" Type="http://schemas.openxmlformats.org/officeDocument/2006/relationships/customXml" Target="../ink/ink34.xml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0.xml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customXml" Target="../ink/ink42.xml"/><Relationship Id="rId4" Type="http://schemas.openxmlformats.org/officeDocument/2006/relationships/customXml" Target="../ink/ink39.xml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customXml" Target="../ink/ink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1E363F01-FA18-40C0-BD88-AB19420E7723}"/>
                  </a:ext>
                </a:extLst>
              </p14:cNvPr>
              <p14:cNvContentPartPr/>
              <p14:nvPr/>
            </p14:nvContentPartPr>
            <p14:xfrm>
              <a:off x="6643903" y="295539"/>
              <a:ext cx="3402360" cy="79632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1E363F01-FA18-40C0-BD88-AB19420E77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5905" y="277899"/>
                <a:ext cx="3437996" cy="83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2FAA7D84-400F-4FB0-B0FE-D5AFD03FB7F0}"/>
                  </a:ext>
                </a:extLst>
              </p14:cNvPr>
              <p14:cNvContentPartPr/>
              <p14:nvPr/>
            </p14:nvContentPartPr>
            <p14:xfrm>
              <a:off x="2224543" y="291579"/>
              <a:ext cx="3650400" cy="52452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2FAA7D84-400F-4FB0-B0FE-D5AFD03FB7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6543" y="273939"/>
                <a:ext cx="368604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4" name="Input penna 63">
                <a:extLst>
                  <a:ext uri="{FF2B5EF4-FFF2-40B4-BE49-F238E27FC236}">
                    <a16:creationId xmlns:a16="http://schemas.microsoft.com/office/drawing/2014/main" id="{93BE0785-BA7C-40DE-B7D7-71B906B42C7B}"/>
                  </a:ext>
                </a:extLst>
              </p14:cNvPr>
              <p14:cNvContentPartPr/>
              <p14:nvPr/>
            </p14:nvContentPartPr>
            <p14:xfrm>
              <a:off x="3430183" y="3704379"/>
              <a:ext cx="3656520" cy="774720"/>
            </p14:xfrm>
          </p:contentPart>
        </mc:Choice>
        <mc:Fallback>
          <p:pic>
            <p:nvPicPr>
              <p:cNvPr id="64" name="Input penna 63">
                <a:extLst>
                  <a:ext uri="{FF2B5EF4-FFF2-40B4-BE49-F238E27FC236}">
                    <a16:creationId xmlns:a16="http://schemas.microsoft.com/office/drawing/2014/main" id="{93BE0785-BA7C-40DE-B7D7-71B906B42C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12543" y="3686379"/>
                <a:ext cx="3692160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9" name="Input penna 68">
                <a:extLst>
                  <a:ext uri="{FF2B5EF4-FFF2-40B4-BE49-F238E27FC236}">
                    <a16:creationId xmlns:a16="http://schemas.microsoft.com/office/drawing/2014/main" id="{1D7A9245-BA82-430D-8CCC-AD383F3EA662}"/>
                  </a:ext>
                </a:extLst>
              </p14:cNvPr>
              <p14:cNvContentPartPr/>
              <p14:nvPr/>
            </p14:nvContentPartPr>
            <p14:xfrm>
              <a:off x="724783" y="1323339"/>
              <a:ext cx="9358200" cy="2236680"/>
            </p14:xfrm>
          </p:contentPart>
        </mc:Choice>
        <mc:Fallback>
          <p:pic>
            <p:nvPicPr>
              <p:cNvPr id="69" name="Input penna 68">
                <a:extLst>
                  <a:ext uri="{FF2B5EF4-FFF2-40B4-BE49-F238E27FC236}">
                    <a16:creationId xmlns:a16="http://schemas.microsoft.com/office/drawing/2014/main" id="{1D7A9245-BA82-430D-8CCC-AD383F3EA6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6783" y="1305339"/>
                <a:ext cx="9393840" cy="227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7184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4" name="Input penna 63">
                <a:extLst>
                  <a:ext uri="{FF2B5EF4-FFF2-40B4-BE49-F238E27FC236}">
                    <a16:creationId xmlns:a16="http://schemas.microsoft.com/office/drawing/2014/main" id="{6D7ED18B-CEE9-473B-A6C1-8B5863A5C070}"/>
                  </a:ext>
                </a:extLst>
              </p14:cNvPr>
              <p14:cNvContentPartPr/>
              <p14:nvPr/>
            </p14:nvContentPartPr>
            <p14:xfrm>
              <a:off x="9896143" y="226419"/>
              <a:ext cx="268200" cy="6395400"/>
            </p14:xfrm>
          </p:contentPart>
        </mc:Choice>
        <mc:Fallback>
          <p:pic>
            <p:nvPicPr>
              <p:cNvPr id="64" name="Input penna 63">
                <a:extLst>
                  <a:ext uri="{FF2B5EF4-FFF2-40B4-BE49-F238E27FC236}">
                    <a16:creationId xmlns:a16="http://schemas.microsoft.com/office/drawing/2014/main" id="{6D7ED18B-CEE9-473B-A6C1-8B5863A5C0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78143" y="208419"/>
                <a:ext cx="303840" cy="64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6" name="Input penna 65">
                <a:extLst>
                  <a:ext uri="{FF2B5EF4-FFF2-40B4-BE49-F238E27FC236}">
                    <a16:creationId xmlns:a16="http://schemas.microsoft.com/office/drawing/2014/main" id="{BB34FAC2-1732-43BD-B240-1F937D9DEB00}"/>
                  </a:ext>
                </a:extLst>
              </p14:cNvPr>
              <p14:cNvContentPartPr/>
              <p14:nvPr/>
            </p14:nvContentPartPr>
            <p14:xfrm>
              <a:off x="297463" y="298059"/>
              <a:ext cx="7508880" cy="6251760"/>
            </p14:xfrm>
          </p:contentPart>
        </mc:Choice>
        <mc:Fallback>
          <p:pic>
            <p:nvPicPr>
              <p:cNvPr id="66" name="Input penna 65">
                <a:extLst>
                  <a:ext uri="{FF2B5EF4-FFF2-40B4-BE49-F238E27FC236}">
                    <a16:creationId xmlns:a16="http://schemas.microsoft.com/office/drawing/2014/main" id="{BB34FAC2-1732-43BD-B240-1F937D9DEB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463" y="280059"/>
                <a:ext cx="7544520" cy="628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568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6" name="Input penna 75">
                <a:extLst>
                  <a:ext uri="{FF2B5EF4-FFF2-40B4-BE49-F238E27FC236}">
                    <a16:creationId xmlns:a16="http://schemas.microsoft.com/office/drawing/2014/main" id="{81405DC4-171D-4E5B-B5C5-B5910671155B}"/>
                  </a:ext>
                </a:extLst>
              </p14:cNvPr>
              <p14:cNvContentPartPr/>
              <p14:nvPr/>
            </p14:nvContentPartPr>
            <p14:xfrm>
              <a:off x="2494543" y="5163819"/>
              <a:ext cx="2615040" cy="968040"/>
            </p14:xfrm>
          </p:contentPart>
        </mc:Choice>
        <mc:Fallback>
          <p:pic>
            <p:nvPicPr>
              <p:cNvPr id="76" name="Input penna 75">
                <a:extLst>
                  <a:ext uri="{FF2B5EF4-FFF2-40B4-BE49-F238E27FC236}">
                    <a16:creationId xmlns:a16="http://schemas.microsoft.com/office/drawing/2014/main" id="{81405DC4-171D-4E5B-B5C5-B591067115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76543" y="5146172"/>
                <a:ext cx="2650680" cy="1003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3" name="Input penna 92">
                <a:extLst>
                  <a:ext uri="{FF2B5EF4-FFF2-40B4-BE49-F238E27FC236}">
                    <a16:creationId xmlns:a16="http://schemas.microsoft.com/office/drawing/2014/main" id="{A3A6DDF2-0771-4C12-ABDD-ED23473C626E}"/>
                  </a:ext>
                </a:extLst>
              </p14:cNvPr>
              <p14:cNvContentPartPr/>
              <p14:nvPr/>
            </p14:nvContentPartPr>
            <p14:xfrm>
              <a:off x="6562903" y="5905059"/>
              <a:ext cx="1889640" cy="495720"/>
            </p14:xfrm>
          </p:contentPart>
        </mc:Choice>
        <mc:Fallback>
          <p:pic>
            <p:nvPicPr>
              <p:cNvPr id="93" name="Input penna 92">
                <a:extLst>
                  <a:ext uri="{FF2B5EF4-FFF2-40B4-BE49-F238E27FC236}">
                    <a16:creationId xmlns:a16="http://schemas.microsoft.com/office/drawing/2014/main" id="{A3A6DDF2-0771-4C12-ABDD-ED23473C62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4903" y="5887419"/>
                <a:ext cx="192528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4" name="Input penna 93">
                <a:extLst>
                  <a:ext uri="{FF2B5EF4-FFF2-40B4-BE49-F238E27FC236}">
                    <a16:creationId xmlns:a16="http://schemas.microsoft.com/office/drawing/2014/main" id="{8DD4CCED-A565-40EA-83BF-0890D405A9D2}"/>
                  </a:ext>
                </a:extLst>
              </p14:cNvPr>
              <p14:cNvContentPartPr/>
              <p14:nvPr/>
            </p14:nvContentPartPr>
            <p14:xfrm>
              <a:off x="6665863" y="5464419"/>
              <a:ext cx="1856520" cy="377280"/>
            </p14:xfrm>
          </p:contentPart>
        </mc:Choice>
        <mc:Fallback>
          <p:pic>
            <p:nvPicPr>
              <p:cNvPr id="94" name="Input penna 93">
                <a:extLst>
                  <a:ext uri="{FF2B5EF4-FFF2-40B4-BE49-F238E27FC236}">
                    <a16:creationId xmlns:a16="http://schemas.microsoft.com/office/drawing/2014/main" id="{8DD4CCED-A565-40EA-83BF-0890D405A9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47863" y="5446419"/>
                <a:ext cx="189216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5" name="Input penna 94">
                <a:extLst>
                  <a:ext uri="{FF2B5EF4-FFF2-40B4-BE49-F238E27FC236}">
                    <a16:creationId xmlns:a16="http://schemas.microsoft.com/office/drawing/2014/main" id="{7EE33D2A-3122-4897-BC95-9A18BCC79C1B}"/>
                  </a:ext>
                </a:extLst>
              </p14:cNvPr>
              <p14:cNvContentPartPr/>
              <p14:nvPr/>
            </p14:nvContentPartPr>
            <p14:xfrm>
              <a:off x="5504143" y="5446779"/>
              <a:ext cx="483480" cy="455760"/>
            </p14:xfrm>
          </p:contentPart>
        </mc:Choice>
        <mc:Fallback>
          <p:pic>
            <p:nvPicPr>
              <p:cNvPr id="95" name="Input penna 94">
                <a:extLst>
                  <a:ext uri="{FF2B5EF4-FFF2-40B4-BE49-F238E27FC236}">
                    <a16:creationId xmlns:a16="http://schemas.microsoft.com/office/drawing/2014/main" id="{7EE33D2A-3122-4897-BC95-9A18BCC79C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86503" y="5429139"/>
                <a:ext cx="51912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0" name="Input penna 109">
                <a:extLst>
                  <a:ext uri="{FF2B5EF4-FFF2-40B4-BE49-F238E27FC236}">
                    <a16:creationId xmlns:a16="http://schemas.microsoft.com/office/drawing/2014/main" id="{34420C53-3F56-474B-A5BF-ACA76FB3821F}"/>
                  </a:ext>
                </a:extLst>
              </p14:cNvPr>
              <p14:cNvContentPartPr/>
              <p14:nvPr/>
            </p14:nvContentPartPr>
            <p14:xfrm>
              <a:off x="1200703" y="168819"/>
              <a:ext cx="10498680" cy="4906080"/>
            </p14:xfrm>
          </p:contentPart>
        </mc:Choice>
        <mc:Fallback>
          <p:pic>
            <p:nvPicPr>
              <p:cNvPr id="110" name="Input penna 109">
                <a:extLst>
                  <a:ext uri="{FF2B5EF4-FFF2-40B4-BE49-F238E27FC236}">
                    <a16:creationId xmlns:a16="http://schemas.microsoft.com/office/drawing/2014/main" id="{34420C53-3F56-474B-A5BF-ACA76FB3821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3063" y="151179"/>
                <a:ext cx="10534320" cy="494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4218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1" name="Input penna 70">
                <a:extLst>
                  <a:ext uri="{FF2B5EF4-FFF2-40B4-BE49-F238E27FC236}">
                    <a16:creationId xmlns:a16="http://schemas.microsoft.com/office/drawing/2014/main" id="{CCBA60BE-4B03-47D3-ACB3-77FA64A469A9}"/>
                  </a:ext>
                </a:extLst>
              </p14:cNvPr>
              <p14:cNvContentPartPr/>
              <p14:nvPr/>
            </p14:nvContentPartPr>
            <p14:xfrm>
              <a:off x="517783" y="194019"/>
              <a:ext cx="11127600" cy="6555600"/>
            </p14:xfrm>
          </p:contentPart>
        </mc:Choice>
        <mc:Fallback>
          <p:pic>
            <p:nvPicPr>
              <p:cNvPr id="71" name="Input penna 70">
                <a:extLst>
                  <a:ext uri="{FF2B5EF4-FFF2-40B4-BE49-F238E27FC236}">
                    <a16:creationId xmlns:a16="http://schemas.microsoft.com/office/drawing/2014/main" id="{CCBA60BE-4B03-47D3-ACB3-77FA64A469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783" y="176378"/>
                <a:ext cx="11163240" cy="65912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377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68D612F7-722E-43AD-B230-80C0CD8CD1D1}"/>
                  </a:ext>
                </a:extLst>
              </p14:cNvPr>
              <p14:cNvContentPartPr/>
              <p14:nvPr/>
            </p14:nvContentPartPr>
            <p14:xfrm>
              <a:off x="4928503" y="415059"/>
              <a:ext cx="159120" cy="11628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68D612F7-722E-43AD-B230-80C0CD8CD1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0503" y="397059"/>
                <a:ext cx="1947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AA55B155-30DA-438D-A955-D559BC93F390}"/>
                  </a:ext>
                </a:extLst>
              </p14:cNvPr>
              <p14:cNvContentPartPr/>
              <p14:nvPr/>
            </p14:nvContentPartPr>
            <p14:xfrm>
              <a:off x="6976903" y="332619"/>
              <a:ext cx="2786760" cy="638640"/>
            </p14:xfrm>
          </p:contentPart>
        </mc:Choice>
        <mc:Fallback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AA55B155-30DA-438D-A955-D559BC93F3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9263" y="314979"/>
                <a:ext cx="282240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52B182B5-218D-474C-8F59-8E22F282128B}"/>
                  </a:ext>
                </a:extLst>
              </p14:cNvPr>
              <p14:cNvContentPartPr/>
              <p14:nvPr/>
            </p14:nvContentPartPr>
            <p14:xfrm>
              <a:off x="4298863" y="673899"/>
              <a:ext cx="2216160" cy="288720"/>
            </p14:xfrm>
          </p:contentPart>
        </mc:Choice>
        <mc:Fallback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52B182B5-218D-474C-8F59-8E22F282128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81220" y="655877"/>
                <a:ext cx="2251806" cy="324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3D35DE74-4A93-4945-9738-2800C8752FE6}"/>
                  </a:ext>
                </a:extLst>
              </p14:cNvPr>
              <p14:cNvContentPartPr/>
              <p14:nvPr/>
            </p14:nvContentPartPr>
            <p14:xfrm>
              <a:off x="2845543" y="437739"/>
              <a:ext cx="953640" cy="54576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3D35DE74-4A93-4945-9738-2800C8752F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7910" y="419751"/>
                <a:ext cx="989267" cy="581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F4580087-5031-48D8-958F-5F17F698870F}"/>
                  </a:ext>
                </a:extLst>
              </p14:cNvPr>
              <p14:cNvContentPartPr/>
              <p14:nvPr/>
            </p14:nvContentPartPr>
            <p14:xfrm>
              <a:off x="5341783" y="1390299"/>
              <a:ext cx="502920" cy="9612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F4580087-5031-48D8-958F-5F17F69887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23783" y="1372299"/>
                <a:ext cx="5385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0" name="Input penna 109">
                <a:extLst>
                  <a:ext uri="{FF2B5EF4-FFF2-40B4-BE49-F238E27FC236}">
                    <a16:creationId xmlns:a16="http://schemas.microsoft.com/office/drawing/2014/main" id="{20B7304A-1BC9-444E-B725-29FBB021047A}"/>
                  </a:ext>
                </a:extLst>
              </p14:cNvPr>
              <p14:cNvContentPartPr/>
              <p14:nvPr/>
            </p14:nvContentPartPr>
            <p14:xfrm>
              <a:off x="558463" y="1561299"/>
              <a:ext cx="11443320" cy="4657320"/>
            </p14:xfrm>
          </p:contentPart>
        </mc:Choice>
        <mc:Fallback>
          <p:pic>
            <p:nvPicPr>
              <p:cNvPr id="110" name="Input penna 109">
                <a:extLst>
                  <a:ext uri="{FF2B5EF4-FFF2-40B4-BE49-F238E27FC236}">
                    <a16:creationId xmlns:a16="http://schemas.microsoft.com/office/drawing/2014/main" id="{20B7304A-1BC9-444E-B725-29FBB021047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0463" y="1543659"/>
                <a:ext cx="11478960" cy="46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4205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997911A1-947C-4DFA-8978-B274FBD5E8AB}"/>
                  </a:ext>
                </a:extLst>
              </p14:cNvPr>
              <p14:cNvContentPartPr/>
              <p14:nvPr/>
            </p14:nvContentPartPr>
            <p14:xfrm>
              <a:off x="5687023" y="344859"/>
              <a:ext cx="2747880" cy="631080"/>
            </p14:xfrm>
          </p:contentPart>
        </mc:Choice>
        <mc:Fallback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997911A1-947C-4DFA-8978-B274FBD5E8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9381" y="327219"/>
                <a:ext cx="2783525" cy="66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6F26FB38-9CC6-44F4-B2B7-695843516CDE}"/>
                  </a:ext>
                </a:extLst>
              </p14:cNvPr>
              <p14:cNvContentPartPr/>
              <p14:nvPr/>
            </p14:nvContentPartPr>
            <p14:xfrm>
              <a:off x="4075303" y="368979"/>
              <a:ext cx="890280" cy="56052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6F26FB38-9CC6-44F4-B2B7-695843516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7663" y="351339"/>
                <a:ext cx="92592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0DC29F44-B875-4785-8031-DA34D87F55C8}"/>
                  </a:ext>
                </a:extLst>
              </p14:cNvPr>
              <p14:cNvContentPartPr/>
              <p14:nvPr/>
            </p14:nvContentPartPr>
            <p14:xfrm>
              <a:off x="1923223" y="1313619"/>
              <a:ext cx="2328840" cy="83340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0DC29F44-B875-4785-8031-DA34D87F55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5583" y="1295619"/>
                <a:ext cx="2364480" cy="86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E65D2D18-3304-4CEB-A576-B7FF257FF70E}"/>
                  </a:ext>
                </a:extLst>
              </p14:cNvPr>
              <p14:cNvContentPartPr/>
              <p14:nvPr/>
            </p14:nvContentPartPr>
            <p14:xfrm>
              <a:off x="6146383" y="2491899"/>
              <a:ext cx="2241360" cy="482040"/>
            </p14:xfrm>
          </p:contentPart>
        </mc:Choice>
        <mc:Fallback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E65D2D18-3304-4CEB-A576-B7FF257FF7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28383" y="2473899"/>
                <a:ext cx="227700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0501FD18-3FE1-4E6B-9763-1EA57E30421C}"/>
                  </a:ext>
                </a:extLst>
              </p14:cNvPr>
              <p14:cNvContentPartPr/>
              <p14:nvPr/>
            </p14:nvContentPartPr>
            <p14:xfrm>
              <a:off x="4191943" y="2278419"/>
              <a:ext cx="993240" cy="54972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0501FD18-3FE1-4E6B-9763-1EA57E3042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74303" y="2260419"/>
                <a:ext cx="102888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855951E8-99E3-474C-A006-2FE2595B60B4}"/>
                  </a:ext>
                </a:extLst>
              </p14:cNvPr>
              <p14:cNvContentPartPr/>
              <p14:nvPr/>
            </p14:nvContentPartPr>
            <p14:xfrm>
              <a:off x="7835863" y="1310379"/>
              <a:ext cx="3426120" cy="70776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855951E8-99E3-474C-A006-2FE2595B60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17863" y="1292379"/>
                <a:ext cx="3461760" cy="7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010961A0-959E-4473-AB56-467AF8DE865E}"/>
                  </a:ext>
                </a:extLst>
              </p14:cNvPr>
              <p14:cNvContentPartPr/>
              <p14:nvPr/>
            </p14:nvContentPartPr>
            <p14:xfrm>
              <a:off x="5332783" y="1280139"/>
              <a:ext cx="1733040" cy="79740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010961A0-959E-4473-AB56-467AF8DE865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14783" y="1262147"/>
                <a:ext cx="1768680" cy="833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4" name="Input penna 43">
                <a:extLst>
                  <a:ext uri="{FF2B5EF4-FFF2-40B4-BE49-F238E27FC236}">
                    <a16:creationId xmlns:a16="http://schemas.microsoft.com/office/drawing/2014/main" id="{FCD22A1D-0514-40B9-AA45-5D22F28A6A23}"/>
                  </a:ext>
                </a:extLst>
              </p14:cNvPr>
              <p14:cNvContentPartPr/>
              <p14:nvPr/>
            </p14:nvContentPartPr>
            <p14:xfrm>
              <a:off x="5636263" y="4248699"/>
              <a:ext cx="939600" cy="487800"/>
            </p14:xfrm>
          </p:contentPart>
        </mc:Choice>
        <mc:Fallback>
          <p:pic>
            <p:nvPicPr>
              <p:cNvPr id="44" name="Input penna 43">
                <a:extLst>
                  <a:ext uri="{FF2B5EF4-FFF2-40B4-BE49-F238E27FC236}">
                    <a16:creationId xmlns:a16="http://schemas.microsoft.com/office/drawing/2014/main" id="{FCD22A1D-0514-40B9-AA45-5D22F28A6A2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18623" y="4231059"/>
                <a:ext cx="97524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5" name="Input penna 44">
                <a:extLst>
                  <a:ext uri="{FF2B5EF4-FFF2-40B4-BE49-F238E27FC236}">
                    <a16:creationId xmlns:a16="http://schemas.microsoft.com/office/drawing/2014/main" id="{AECFE9C9-2817-4FF6-8C55-1E45E4A52602}"/>
                  </a:ext>
                </a:extLst>
              </p14:cNvPr>
              <p14:cNvContentPartPr/>
              <p14:nvPr/>
            </p14:nvContentPartPr>
            <p14:xfrm>
              <a:off x="5369863" y="3468579"/>
              <a:ext cx="3106440" cy="541800"/>
            </p14:xfrm>
          </p:contentPart>
        </mc:Choice>
        <mc:Fallback>
          <p:pic>
            <p:nvPicPr>
              <p:cNvPr id="45" name="Input penna 44">
                <a:extLst>
                  <a:ext uri="{FF2B5EF4-FFF2-40B4-BE49-F238E27FC236}">
                    <a16:creationId xmlns:a16="http://schemas.microsoft.com/office/drawing/2014/main" id="{AECFE9C9-2817-4FF6-8C55-1E45E4A5260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51865" y="3450939"/>
                <a:ext cx="3142076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CC88DF3D-6759-45AD-956B-32E767579160}"/>
                  </a:ext>
                </a:extLst>
              </p14:cNvPr>
              <p14:cNvContentPartPr/>
              <p14:nvPr/>
            </p14:nvContentPartPr>
            <p14:xfrm>
              <a:off x="4150183" y="3520779"/>
              <a:ext cx="761760" cy="508320"/>
            </p14:xfrm>
          </p:contentPart>
        </mc:Choice>
        <mc:Fallback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CC88DF3D-6759-45AD-956B-32E76757916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32183" y="3502779"/>
                <a:ext cx="79740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BA058576-E376-4B00-999F-16ABB73341A3}"/>
                  </a:ext>
                </a:extLst>
              </p14:cNvPr>
              <p14:cNvContentPartPr/>
              <p14:nvPr/>
            </p14:nvContentPartPr>
            <p14:xfrm>
              <a:off x="6316663" y="5231139"/>
              <a:ext cx="744840" cy="979920"/>
            </p14:xfrm>
          </p:contentPart>
        </mc:Choice>
        <mc:Fallback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BA058576-E376-4B00-999F-16ABB73341A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98663" y="5213499"/>
                <a:ext cx="780480" cy="10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7FE5BA2F-CD7E-4F45-92A0-73E553CE4183}"/>
                  </a:ext>
                </a:extLst>
              </p14:cNvPr>
              <p14:cNvContentPartPr/>
              <p14:nvPr/>
            </p14:nvContentPartPr>
            <p14:xfrm>
              <a:off x="3429103" y="5302419"/>
              <a:ext cx="2240640" cy="1382400"/>
            </p14:xfrm>
          </p:contentPart>
        </mc:Choice>
        <mc:Fallback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7FE5BA2F-CD7E-4F45-92A0-73E553CE418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11463" y="5284419"/>
                <a:ext cx="2276280" cy="14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9" name="Input penna 58">
                <a:extLst>
                  <a:ext uri="{FF2B5EF4-FFF2-40B4-BE49-F238E27FC236}">
                    <a16:creationId xmlns:a16="http://schemas.microsoft.com/office/drawing/2014/main" id="{E0D0EF55-60E5-4FD6-A12E-B243C48B5796}"/>
                  </a:ext>
                </a:extLst>
              </p14:cNvPr>
              <p14:cNvContentPartPr/>
              <p14:nvPr/>
            </p14:nvContentPartPr>
            <p14:xfrm>
              <a:off x="7946023" y="5299179"/>
              <a:ext cx="1351080" cy="1370520"/>
            </p14:xfrm>
          </p:contentPart>
        </mc:Choice>
        <mc:Fallback>
          <p:pic>
            <p:nvPicPr>
              <p:cNvPr id="59" name="Input penna 58">
                <a:extLst>
                  <a:ext uri="{FF2B5EF4-FFF2-40B4-BE49-F238E27FC236}">
                    <a16:creationId xmlns:a16="http://schemas.microsoft.com/office/drawing/2014/main" id="{E0D0EF55-60E5-4FD6-A12E-B243C48B579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28018" y="5281539"/>
                <a:ext cx="1386729" cy="140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3432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B981F661-3F4D-4585-B431-61C49ACD6D06}"/>
                  </a:ext>
                </a:extLst>
              </p14:cNvPr>
              <p14:cNvContentPartPr/>
              <p14:nvPr/>
            </p14:nvContentPartPr>
            <p14:xfrm>
              <a:off x="1847983" y="398859"/>
              <a:ext cx="8243640" cy="619668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B981F661-3F4D-4585-B431-61C49ACD6D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0343" y="380859"/>
                <a:ext cx="8279280" cy="623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750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6" name="Input penna 85">
                <a:extLst>
                  <a:ext uri="{FF2B5EF4-FFF2-40B4-BE49-F238E27FC236}">
                    <a16:creationId xmlns:a16="http://schemas.microsoft.com/office/drawing/2014/main" id="{E942FFBB-1D7A-4D71-8674-0CB8E759D111}"/>
                  </a:ext>
                </a:extLst>
              </p14:cNvPr>
              <p14:cNvContentPartPr/>
              <p14:nvPr/>
            </p14:nvContentPartPr>
            <p14:xfrm>
              <a:off x="631903" y="395619"/>
              <a:ext cx="11251440" cy="6263280"/>
            </p14:xfrm>
          </p:contentPart>
        </mc:Choice>
        <mc:Fallback>
          <p:pic>
            <p:nvPicPr>
              <p:cNvPr id="86" name="Input penna 85">
                <a:extLst>
                  <a:ext uri="{FF2B5EF4-FFF2-40B4-BE49-F238E27FC236}">
                    <a16:creationId xmlns:a16="http://schemas.microsoft.com/office/drawing/2014/main" id="{E942FFBB-1D7A-4D71-8674-0CB8E759D1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3903" y="377979"/>
                <a:ext cx="11287080" cy="629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7" name="Input penna 86">
                <a:extLst>
                  <a:ext uri="{FF2B5EF4-FFF2-40B4-BE49-F238E27FC236}">
                    <a16:creationId xmlns:a16="http://schemas.microsoft.com/office/drawing/2014/main" id="{86AB9C7C-72A5-433C-99C5-5E1A35E437C1}"/>
                  </a:ext>
                </a:extLst>
              </p14:cNvPr>
              <p14:cNvContentPartPr/>
              <p14:nvPr/>
            </p14:nvContentPartPr>
            <p14:xfrm>
              <a:off x="5782423" y="1778739"/>
              <a:ext cx="191880" cy="5220360"/>
            </p14:xfrm>
          </p:contentPart>
        </mc:Choice>
        <mc:Fallback>
          <p:pic>
            <p:nvPicPr>
              <p:cNvPr id="87" name="Input penna 86">
                <a:extLst>
                  <a:ext uri="{FF2B5EF4-FFF2-40B4-BE49-F238E27FC236}">
                    <a16:creationId xmlns:a16="http://schemas.microsoft.com/office/drawing/2014/main" id="{86AB9C7C-72A5-433C-99C5-5E1A35E437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28423" y="1670739"/>
                <a:ext cx="299520" cy="54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8" name="Input penna 87">
                <a:extLst>
                  <a:ext uri="{FF2B5EF4-FFF2-40B4-BE49-F238E27FC236}">
                    <a16:creationId xmlns:a16="http://schemas.microsoft.com/office/drawing/2014/main" id="{6C43C6F1-6CEC-42A1-9E63-B6751AE306A1}"/>
                  </a:ext>
                </a:extLst>
              </p14:cNvPr>
              <p14:cNvContentPartPr/>
              <p14:nvPr/>
            </p14:nvContentPartPr>
            <p14:xfrm>
              <a:off x="3633223" y="4093225"/>
              <a:ext cx="1682280" cy="72000"/>
            </p14:xfrm>
          </p:contentPart>
        </mc:Choice>
        <mc:Fallback>
          <p:pic>
            <p:nvPicPr>
              <p:cNvPr id="88" name="Input penna 87">
                <a:extLst>
                  <a:ext uri="{FF2B5EF4-FFF2-40B4-BE49-F238E27FC236}">
                    <a16:creationId xmlns:a16="http://schemas.microsoft.com/office/drawing/2014/main" id="{6C43C6F1-6CEC-42A1-9E63-B6751AE306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79223" y="3985585"/>
                <a:ext cx="17899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9" name="Input penna 88">
                <a:extLst>
                  <a:ext uri="{FF2B5EF4-FFF2-40B4-BE49-F238E27FC236}">
                    <a16:creationId xmlns:a16="http://schemas.microsoft.com/office/drawing/2014/main" id="{BB1B96D2-DB5D-485A-8C36-8303F43BC7ED}"/>
                  </a:ext>
                </a:extLst>
              </p14:cNvPr>
              <p14:cNvContentPartPr/>
              <p14:nvPr/>
            </p14:nvContentPartPr>
            <p14:xfrm>
              <a:off x="5092663" y="3901345"/>
              <a:ext cx="474840" cy="570600"/>
            </p14:xfrm>
          </p:contentPart>
        </mc:Choice>
        <mc:Fallback>
          <p:pic>
            <p:nvPicPr>
              <p:cNvPr id="89" name="Input penna 88">
                <a:extLst>
                  <a:ext uri="{FF2B5EF4-FFF2-40B4-BE49-F238E27FC236}">
                    <a16:creationId xmlns:a16="http://schemas.microsoft.com/office/drawing/2014/main" id="{BB1B96D2-DB5D-485A-8C36-8303F43BC7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39023" y="3793345"/>
                <a:ext cx="582480" cy="7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3148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7" name="Input penna 106">
                <a:extLst>
                  <a:ext uri="{FF2B5EF4-FFF2-40B4-BE49-F238E27FC236}">
                    <a16:creationId xmlns:a16="http://schemas.microsoft.com/office/drawing/2014/main" id="{BE46CDCA-C1CA-42C7-8BFE-97977F32EB51}"/>
                  </a:ext>
                </a:extLst>
              </p14:cNvPr>
              <p14:cNvContentPartPr/>
              <p14:nvPr/>
            </p14:nvContentPartPr>
            <p14:xfrm>
              <a:off x="2517943" y="92139"/>
              <a:ext cx="9457200" cy="6643080"/>
            </p14:xfrm>
          </p:contentPart>
        </mc:Choice>
        <mc:Fallback>
          <p:pic>
            <p:nvPicPr>
              <p:cNvPr id="107" name="Input penna 106">
                <a:extLst>
                  <a:ext uri="{FF2B5EF4-FFF2-40B4-BE49-F238E27FC236}">
                    <a16:creationId xmlns:a16="http://schemas.microsoft.com/office/drawing/2014/main" id="{BE46CDCA-C1CA-42C7-8BFE-97977F32EB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9943" y="74498"/>
                <a:ext cx="9492840" cy="667872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8258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5" name="Input penna 44">
                <a:extLst>
                  <a:ext uri="{FF2B5EF4-FFF2-40B4-BE49-F238E27FC236}">
                    <a16:creationId xmlns:a16="http://schemas.microsoft.com/office/drawing/2014/main" id="{13BF47C5-49A9-4FA4-8582-8CF911F9A866}"/>
                  </a:ext>
                </a:extLst>
              </p14:cNvPr>
              <p14:cNvContentPartPr/>
              <p14:nvPr/>
            </p14:nvContentPartPr>
            <p14:xfrm>
              <a:off x="5321263" y="5521721"/>
              <a:ext cx="31680" cy="19440"/>
            </p14:xfrm>
          </p:contentPart>
        </mc:Choice>
        <mc:Fallback>
          <p:pic>
            <p:nvPicPr>
              <p:cNvPr id="45" name="Input penna 44">
                <a:extLst>
                  <a:ext uri="{FF2B5EF4-FFF2-40B4-BE49-F238E27FC236}">
                    <a16:creationId xmlns:a16="http://schemas.microsoft.com/office/drawing/2014/main" id="{13BF47C5-49A9-4FA4-8582-8CF911F9A8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7263" y="5414081"/>
                <a:ext cx="1393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BA4E8A73-84B0-4F84-866A-229AAABCA35C}"/>
                  </a:ext>
                </a:extLst>
              </p14:cNvPr>
              <p14:cNvContentPartPr/>
              <p14:nvPr/>
            </p14:nvContentPartPr>
            <p14:xfrm>
              <a:off x="5321263" y="5541161"/>
              <a:ext cx="360" cy="360"/>
            </p14:xfrm>
          </p:contentPart>
        </mc:Choice>
        <mc:Fallback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BA4E8A73-84B0-4F84-866A-229AAABCA3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7263" y="543316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2E7C0405-B9F6-45F8-86E9-8CE57082D3AB}"/>
                  </a:ext>
                </a:extLst>
              </p14:cNvPr>
              <p14:cNvContentPartPr/>
              <p14:nvPr/>
            </p14:nvContentPartPr>
            <p14:xfrm>
              <a:off x="5292463" y="5483921"/>
              <a:ext cx="2422440" cy="57600"/>
            </p14:xfrm>
          </p:contentPart>
        </mc:Choice>
        <mc:Fallback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2E7C0405-B9F6-45F8-86E9-8CE57082D3A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38463" y="5375921"/>
                <a:ext cx="25300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124952F5-8315-4E1B-AA25-A94B1C985D17}"/>
                  </a:ext>
                </a:extLst>
              </p14:cNvPr>
              <p14:cNvContentPartPr/>
              <p14:nvPr/>
            </p14:nvContentPartPr>
            <p14:xfrm>
              <a:off x="5050183" y="2780321"/>
              <a:ext cx="1923120" cy="37800"/>
            </p14:xfrm>
          </p:contentPart>
        </mc:Choice>
        <mc:Fallback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124952F5-8315-4E1B-AA25-A94B1C985D1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96543" y="2672321"/>
                <a:ext cx="20307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7C8D7BFA-DC1E-463A-83F0-CDFA428C2AAB}"/>
                  </a:ext>
                </a:extLst>
              </p14:cNvPr>
              <p14:cNvContentPartPr/>
              <p14:nvPr/>
            </p14:nvContentPartPr>
            <p14:xfrm>
              <a:off x="4151263" y="2988041"/>
              <a:ext cx="80280" cy="2357280"/>
            </p14:xfrm>
          </p:contentPart>
        </mc:Choice>
        <mc:Fallback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7C8D7BFA-DC1E-463A-83F0-CDFA428C2AA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97263" y="2880041"/>
                <a:ext cx="187920" cy="257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E2257AD7-7337-4722-BB64-1E3117C3FA97}"/>
                  </a:ext>
                </a:extLst>
              </p14:cNvPr>
              <p14:cNvContentPartPr/>
              <p14:nvPr/>
            </p14:nvContentPartPr>
            <p14:xfrm>
              <a:off x="4032103" y="5185121"/>
              <a:ext cx="322560" cy="347760"/>
            </p14:xfrm>
          </p:contentPart>
        </mc:Choice>
        <mc:Fallback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E2257AD7-7337-4722-BB64-1E3117C3FA9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78463" y="5077481"/>
                <a:ext cx="43020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AE8797F1-034E-4ED4-A855-BB2EA94CC2D6}"/>
                  </a:ext>
                </a:extLst>
              </p14:cNvPr>
              <p14:cNvContentPartPr/>
              <p14:nvPr/>
            </p14:nvContentPartPr>
            <p14:xfrm>
              <a:off x="3992863" y="2818121"/>
              <a:ext cx="433800" cy="200880"/>
            </p14:xfrm>
          </p:contentPart>
        </mc:Choice>
        <mc:Fallback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AE8797F1-034E-4ED4-A855-BB2EA94CC2D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39223" y="2710481"/>
                <a:ext cx="54144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6" name="Input penna 75">
                <a:extLst>
                  <a:ext uri="{FF2B5EF4-FFF2-40B4-BE49-F238E27FC236}">
                    <a16:creationId xmlns:a16="http://schemas.microsoft.com/office/drawing/2014/main" id="{2390589B-216B-4876-B943-9DE4B71738A7}"/>
                  </a:ext>
                </a:extLst>
              </p14:cNvPr>
              <p14:cNvContentPartPr/>
              <p14:nvPr/>
            </p14:nvContentPartPr>
            <p14:xfrm>
              <a:off x="3083503" y="92499"/>
              <a:ext cx="8916120" cy="6976080"/>
            </p14:xfrm>
          </p:contentPart>
        </mc:Choice>
        <mc:Fallback>
          <p:pic>
            <p:nvPicPr>
              <p:cNvPr id="76" name="Input penna 75">
                <a:extLst>
                  <a:ext uri="{FF2B5EF4-FFF2-40B4-BE49-F238E27FC236}">
                    <a16:creationId xmlns:a16="http://schemas.microsoft.com/office/drawing/2014/main" id="{2390589B-216B-4876-B943-9DE4B71738A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65503" y="74500"/>
                <a:ext cx="8951760" cy="7011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7" name="Input penna 76">
                <a:extLst>
                  <a:ext uri="{FF2B5EF4-FFF2-40B4-BE49-F238E27FC236}">
                    <a16:creationId xmlns:a16="http://schemas.microsoft.com/office/drawing/2014/main" id="{81C2DA1B-552E-4D4A-B4F4-DCD3F238704A}"/>
                  </a:ext>
                </a:extLst>
              </p14:cNvPr>
              <p14:cNvContentPartPr/>
              <p14:nvPr/>
            </p14:nvContentPartPr>
            <p14:xfrm>
              <a:off x="1024663" y="3671681"/>
              <a:ext cx="445320" cy="748440"/>
            </p14:xfrm>
          </p:contentPart>
        </mc:Choice>
        <mc:Fallback>
          <p:pic>
            <p:nvPicPr>
              <p:cNvPr id="77" name="Input penna 76">
                <a:extLst>
                  <a:ext uri="{FF2B5EF4-FFF2-40B4-BE49-F238E27FC236}">
                    <a16:creationId xmlns:a16="http://schemas.microsoft.com/office/drawing/2014/main" id="{81C2DA1B-552E-4D4A-B4F4-DCD3F2387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6663" y="3654041"/>
                <a:ext cx="480960" cy="78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0" name="Input penna 79">
                <a:extLst>
                  <a:ext uri="{FF2B5EF4-FFF2-40B4-BE49-F238E27FC236}">
                    <a16:creationId xmlns:a16="http://schemas.microsoft.com/office/drawing/2014/main" id="{2DC76E25-56FB-4323-B205-CD6809930F9B}"/>
                  </a:ext>
                </a:extLst>
              </p14:cNvPr>
              <p14:cNvContentPartPr/>
              <p14:nvPr/>
            </p14:nvContentPartPr>
            <p14:xfrm>
              <a:off x="-8537" y="3858521"/>
              <a:ext cx="664920" cy="871560"/>
            </p14:xfrm>
          </p:contentPart>
        </mc:Choice>
        <mc:Fallback>
          <p:pic>
            <p:nvPicPr>
              <p:cNvPr id="80" name="Input penna 79">
                <a:extLst>
                  <a:ext uri="{FF2B5EF4-FFF2-40B4-BE49-F238E27FC236}">
                    <a16:creationId xmlns:a16="http://schemas.microsoft.com/office/drawing/2014/main" id="{2DC76E25-56FB-4323-B205-CD6809930F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-26537" y="3840521"/>
                <a:ext cx="700560" cy="90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2181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9836CD5-C8F2-4401-8CA4-17821AB5F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11955" r="71293" b="23677"/>
          <a:stretch/>
        </p:blipFill>
        <p:spPr>
          <a:xfrm>
            <a:off x="609599" y="0"/>
            <a:ext cx="2112579" cy="68252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AC7517C1-7922-465E-BF71-0A9BAB3324DD}"/>
                  </a:ext>
                </a:extLst>
              </p14:cNvPr>
              <p14:cNvContentPartPr/>
              <p14:nvPr/>
            </p14:nvContentPartPr>
            <p14:xfrm>
              <a:off x="2202943" y="928419"/>
              <a:ext cx="69480" cy="202428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AC7517C1-7922-465E-BF71-0A9BAB3324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9303" y="820419"/>
                <a:ext cx="177120" cy="22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DBD4B639-F1A1-4E93-96AB-5A0D90FFAB8D}"/>
                  </a:ext>
                </a:extLst>
              </p14:cNvPr>
              <p14:cNvContentPartPr/>
              <p14:nvPr/>
            </p14:nvContentPartPr>
            <p14:xfrm>
              <a:off x="2109703" y="5650539"/>
              <a:ext cx="45360" cy="954000"/>
            </p14:xfrm>
          </p:contentPart>
        </mc:Choice>
        <mc:Fallback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DBD4B639-F1A1-4E93-96AB-5A0D90FFAB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6063" y="5542899"/>
                <a:ext cx="153000" cy="11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14B96453-1D29-4DE8-9C4E-37BDC6E3C9AA}"/>
                  </a:ext>
                </a:extLst>
              </p14:cNvPr>
              <p14:cNvContentPartPr/>
              <p14:nvPr/>
            </p14:nvContentPartPr>
            <p14:xfrm>
              <a:off x="2118703" y="5695179"/>
              <a:ext cx="44280" cy="92160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14B96453-1D29-4DE8-9C4E-37BDC6E3C9A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65063" y="5587539"/>
                <a:ext cx="151920" cy="11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DB328416-BCBF-45CB-95F1-7525935280B9}"/>
                  </a:ext>
                </a:extLst>
              </p14:cNvPr>
              <p14:cNvContentPartPr/>
              <p14:nvPr/>
            </p14:nvContentPartPr>
            <p14:xfrm>
              <a:off x="2206543" y="725019"/>
              <a:ext cx="3054600" cy="39780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DB328416-BCBF-45CB-95F1-7525935280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88543" y="707019"/>
                <a:ext cx="309024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B8D7723C-B339-4EC9-B4DE-540CBD08C208}"/>
                  </a:ext>
                </a:extLst>
              </p14:cNvPr>
              <p14:cNvContentPartPr/>
              <p14:nvPr/>
            </p14:nvContentPartPr>
            <p14:xfrm>
              <a:off x="7519063" y="224979"/>
              <a:ext cx="3034080" cy="58212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B8D7723C-B339-4EC9-B4DE-540CBD08C2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01063" y="207339"/>
                <a:ext cx="3069720" cy="6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7662879D-74F6-48EC-854C-835A118F4F3A}"/>
                  </a:ext>
                </a:extLst>
              </p14:cNvPr>
              <p14:cNvContentPartPr/>
              <p14:nvPr/>
            </p14:nvContentPartPr>
            <p14:xfrm>
              <a:off x="5470663" y="313539"/>
              <a:ext cx="1728360" cy="52884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7662879D-74F6-48EC-854C-835A118F4F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53023" y="295539"/>
                <a:ext cx="176400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8" name="Input penna 157">
                <a:extLst>
                  <a:ext uri="{FF2B5EF4-FFF2-40B4-BE49-F238E27FC236}">
                    <a16:creationId xmlns:a16="http://schemas.microsoft.com/office/drawing/2014/main" id="{0365E028-3AF9-411A-B427-5B2B12652DC3}"/>
                  </a:ext>
                </a:extLst>
              </p14:cNvPr>
              <p14:cNvContentPartPr/>
              <p14:nvPr/>
            </p14:nvContentPartPr>
            <p14:xfrm>
              <a:off x="418423" y="1553739"/>
              <a:ext cx="11788200" cy="4625640"/>
            </p14:xfrm>
          </p:contentPart>
        </mc:Choice>
        <mc:Fallback>
          <p:pic>
            <p:nvPicPr>
              <p:cNvPr id="158" name="Input penna 157">
                <a:extLst>
                  <a:ext uri="{FF2B5EF4-FFF2-40B4-BE49-F238E27FC236}">
                    <a16:creationId xmlns:a16="http://schemas.microsoft.com/office/drawing/2014/main" id="{0365E028-3AF9-411A-B427-5B2B12652DC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783" y="1535739"/>
                <a:ext cx="11823840" cy="466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099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BF254790-64B9-4D8D-9686-EBE71569C72E}"/>
                  </a:ext>
                </a:extLst>
              </p14:cNvPr>
              <p14:cNvContentPartPr/>
              <p14:nvPr/>
            </p14:nvContentPartPr>
            <p14:xfrm>
              <a:off x="1804423" y="434139"/>
              <a:ext cx="3742560" cy="549360"/>
            </p14:xfrm>
          </p:contentPart>
        </mc:Choice>
        <mc:Fallback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BF254790-64B9-4D8D-9686-EBE71569C7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6423" y="416499"/>
                <a:ext cx="377820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11317A80-8EF5-4A8F-A123-A195931FFE29}"/>
                  </a:ext>
                </a:extLst>
              </p14:cNvPr>
              <p14:cNvContentPartPr/>
              <p14:nvPr/>
            </p14:nvContentPartPr>
            <p14:xfrm>
              <a:off x="4833103" y="1378779"/>
              <a:ext cx="46440" cy="12600"/>
            </p14:xfrm>
          </p:contentPart>
        </mc:Choice>
        <mc:Fallback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11317A80-8EF5-4A8F-A123-A195931FFE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5103" y="1361139"/>
                <a:ext cx="82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BF705DEA-CCCD-44D2-8F89-C1016B0C7626}"/>
                  </a:ext>
                </a:extLst>
              </p14:cNvPr>
              <p14:cNvContentPartPr/>
              <p14:nvPr/>
            </p14:nvContentPartPr>
            <p14:xfrm>
              <a:off x="4375183" y="2183739"/>
              <a:ext cx="3805920" cy="1135080"/>
            </p14:xfrm>
          </p:contentPart>
        </mc:Choice>
        <mc:Fallback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BF705DEA-CCCD-44D2-8F89-C1016B0C762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57183" y="2166099"/>
                <a:ext cx="3841560" cy="11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8C0488B7-5824-4613-9B9E-BF2C5905C2FD}"/>
                  </a:ext>
                </a:extLst>
              </p14:cNvPr>
              <p14:cNvContentPartPr/>
              <p14:nvPr/>
            </p14:nvContentPartPr>
            <p14:xfrm>
              <a:off x="5861263" y="1256739"/>
              <a:ext cx="2095920" cy="39816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8C0488B7-5824-4613-9B9E-BF2C5905C2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43623" y="1239099"/>
                <a:ext cx="213156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273AA767-856A-4858-A8DD-2664966E8874}"/>
                  </a:ext>
                </a:extLst>
              </p14:cNvPr>
              <p14:cNvContentPartPr/>
              <p14:nvPr/>
            </p14:nvContentPartPr>
            <p14:xfrm>
              <a:off x="4941823" y="1481019"/>
              <a:ext cx="430200" cy="195120"/>
            </p14:xfrm>
          </p:contentPart>
        </mc:Choice>
        <mc:Fallback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273AA767-856A-4858-A8DD-2664966E88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24183" y="1463379"/>
                <a:ext cx="4658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01C7B93D-9E8B-4AC7-82DC-084C78FB9219}"/>
                  </a:ext>
                </a:extLst>
              </p14:cNvPr>
              <p14:cNvContentPartPr/>
              <p14:nvPr/>
            </p14:nvContentPartPr>
            <p14:xfrm>
              <a:off x="6219103" y="407139"/>
              <a:ext cx="3255840" cy="578520"/>
            </p14:xfrm>
          </p:contentPart>
        </mc:Choice>
        <mc:Fallback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01C7B93D-9E8B-4AC7-82DC-084C78FB92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01463" y="389139"/>
                <a:ext cx="3291480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3" name="Input penna 72">
                <a:extLst>
                  <a:ext uri="{FF2B5EF4-FFF2-40B4-BE49-F238E27FC236}">
                    <a16:creationId xmlns:a16="http://schemas.microsoft.com/office/drawing/2014/main" id="{F9593B6F-7184-4E01-BD00-A5237A764BC6}"/>
                  </a:ext>
                </a:extLst>
              </p14:cNvPr>
              <p14:cNvContentPartPr/>
              <p14:nvPr/>
            </p14:nvContentPartPr>
            <p14:xfrm>
              <a:off x="1342543" y="3709059"/>
              <a:ext cx="8056080" cy="3063960"/>
            </p14:xfrm>
          </p:contentPart>
        </mc:Choice>
        <mc:Fallback>
          <p:pic>
            <p:nvPicPr>
              <p:cNvPr id="73" name="Input penna 72">
                <a:extLst>
                  <a:ext uri="{FF2B5EF4-FFF2-40B4-BE49-F238E27FC236}">
                    <a16:creationId xmlns:a16="http://schemas.microsoft.com/office/drawing/2014/main" id="{F9593B6F-7184-4E01-BD00-A5237A764B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24902" y="3691417"/>
                <a:ext cx="8091722" cy="30996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021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0D327E62-7459-486D-85FB-7F1BECDC79C9}"/>
                  </a:ext>
                </a:extLst>
              </p14:cNvPr>
              <p14:cNvContentPartPr/>
              <p14:nvPr/>
            </p14:nvContentPartPr>
            <p14:xfrm>
              <a:off x="2122303" y="983859"/>
              <a:ext cx="603360" cy="52560"/>
            </p14:xfrm>
          </p:contentPart>
        </mc:Choice>
        <mc:Fallback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0D327E62-7459-486D-85FB-7F1BECDC79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4663" y="966219"/>
                <a:ext cx="6390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15F8CF19-3A75-428F-9590-5AA2F8D108FA}"/>
                  </a:ext>
                </a:extLst>
              </p14:cNvPr>
              <p14:cNvContentPartPr/>
              <p14:nvPr/>
            </p14:nvContentPartPr>
            <p14:xfrm>
              <a:off x="1802623" y="1125339"/>
              <a:ext cx="1046520" cy="38520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15F8CF19-3A75-428F-9590-5AA2F8D108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4983" y="1107699"/>
                <a:ext cx="108216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B5D45A4C-5401-48B4-BA02-D6A80725D2BB}"/>
                  </a:ext>
                </a:extLst>
              </p14:cNvPr>
              <p14:cNvContentPartPr/>
              <p14:nvPr/>
            </p14:nvContentPartPr>
            <p14:xfrm>
              <a:off x="3337663" y="1117779"/>
              <a:ext cx="784440" cy="266760"/>
            </p14:xfrm>
          </p:contentPart>
        </mc:Choice>
        <mc:Fallback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B5D45A4C-5401-48B4-BA02-D6A80725D2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20023" y="1100139"/>
                <a:ext cx="82008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2017BCDB-183D-466A-90AD-7876BD69000A}"/>
                  </a:ext>
                </a:extLst>
              </p14:cNvPr>
              <p14:cNvContentPartPr/>
              <p14:nvPr/>
            </p14:nvContentPartPr>
            <p14:xfrm>
              <a:off x="4742383" y="791979"/>
              <a:ext cx="1166040" cy="60768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2017BCDB-183D-466A-90AD-7876BD69000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24383" y="774339"/>
                <a:ext cx="120168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030A976F-70CB-4CDB-868F-E52AC9CFA985}"/>
                  </a:ext>
                </a:extLst>
              </p14:cNvPr>
              <p14:cNvContentPartPr/>
              <p14:nvPr/>
            </p14:nvContentPartPr>
            <p14:xfrm>
              <a:off x="9082903" y="715299"/>
              <a:ext cx="2536560" cy="55728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030A976F-70CB-4CDB-868F-E52AC9CFA9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64906" y="697299"/>
                <a:ext cx="2572195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3D78B482-301E-4C6C-8BD4-FF758A85F976}"/>
                  </a:ext>
                </a:extLst>
              </p14:cNvPr>
              <p14:cNvContentPartPr/>
              <p14:nvPr/>
            </p14:nvContentPartPr>
            <p14:xfrm>
              <a:off x="4698103" y="1884579"/>
              <a:ext cx="949680" cy="25056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3D78B482-301E-4C6C-8BD4-FF758A85F9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80463" y="1866939"/>
                <a:ext cx="9853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17596BC2-2C93-4907-8241-F8B8D95285B9}"/>
                  </a:ext>
                </a:extLst>
              </p14:cNvPr>
              <p14:cNvContentPartPr/>
              <p14:nvPr/>
            </p14:nvContentPartPr>
            <p14:xfrm>
              <a:off x="6291103" y="1092939"/>
              <a:ext cx="2400120" cy="1175040"/>
            </p14:xfrm>
          </p:contentPart>
        </mc:Choice>
        <mc:Fallback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17596BC2-2C93-4907-8241-F8B8D95285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73103" y="1075299"/>
                <a:ext cx="2435760" cy="12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001AF14B-F753-4D7C-A535-403159675FFB}"/>
                  </a:ext>
                </a:extLst>
              </p14:cNvPr>
              <p14:cNvContentPartPr/>
              <p14:nvPr/>
            </p14:nvContentPartPr>
            <p14:xfrm>
              <a:off x="4296343" y="2452299"/>
              <a:ext cx="2003040" cy="851760"/>
            </p14:xfrm>
          </p:contentPart>
        </mc:Choice>
        <mc:Fallback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001AF14B-F753-4D7C-A535-403159675F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78700" y="2434291"/>
                <a:ext cx="2038686" cy="887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4" name="Input penna 43">
                <a:extLst>
                  <a:ext uri="{FF2B5EF4-FFF2-40B4-BE49-F238E27FC236}">
                    <a16:creationId xmlns:a16="http://schemas.microsoft.com/office/drawing/2014/main" id="{D5098044-B6D4-4D85-80AE-3F02ED18D190}"/>
                  </a:ext>
                </a:extLst>
              </p14:cNvPr>
              <p14:cNvContentPartPr/>
              <p14:nvPr/>
            </p14:nvContentPartPr>
            <p14:xfrm>
              <a:off x="1730623" y="3602859"/>
              <a:ext cx="1126080" cy="1050120"/>
            </p14:xfrm>
          </p:contentPart>
        </mc:Choice>
        <mc:Fallback>
          <p:pic>
            <p:nvPicPr>
              <p:cNvPr id="44" name="Input penna 43">
                <a:extLst>
                  <a:ext uri="{FF2B5EF4-FFF2-40B4-BE49-F238E27FC236}">
                    <a16:creationId xmlns:a16="http://schemas.microsoft.com/office/drawing/2014/main" id="{D5098044-B6D4-4D85-80AE-3F02ED18D19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12983" y="3585219"/>
                <a:ext cx="1161720" cy="10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8EAB2239-DA63-46CE-8170-F538ACC8503D}"/>
                  </a:ext>
                </a:extLst>
              </p14:cNvPr>
              <p14:cNvContentPartPr/>
              <p14:nvPr/>
            </p14:nvContentPartPr>
            <p14:xfrm>
              <a:off x="3174583" y="4098579"/>
              <a:ext cx="268200" cy="157320"/>
            </p14:xfrm>
          </p:contentPart>
        </mc:Choice>
        <mc:Fallback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8EAB2239-DA63-46CE-8170-F538ACC8503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56583" y="4080579"/>
                <a:ext cx="3038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0EE90493-7A46-40FB-9C28-4E2BEEF5C522}"/>
                  </a:ext>
                </a:extLst>
              </p14:cNvPr>
              <p14:cNvContentPartPr/>
              <p14:nvPr/>
            </p14:nvContentPartPr>
            <p14:xfrm>
              <a:off x="5028223" y="3443739"/>
              <a:ext cx="669960" cy="104040"/>
            </p14:xfrm>
          </p:contentPart>
        </mc:Choice>
        <mc:Fallback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0EE90493-7A46-40FB-9C28-4E2BEEF5C52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10583" y="3426099"/>
                <a:ext cx="705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3" name="Input penna 62">
                <a:extLst>
                  <a:ext uri="{FF2B5EF4-FFF2-40B4-BE49-F238E27FC236}">
                    <a16:creationId xmlns:a16="http://schemas.microsoft.com/office/drawing/2014/main" id="{50CE01CB-D62D-4F98-A4C5-A910E75F2964}"/>
                  </a:ext>
                </a:extLst>
              </p14:cNvPr>
              <p14:cNvContentPartPr/>
              <p14:nvPr/>
            </p14:nvContentPartPr>
            <p14:xfrm>
              <a:off x="4160983" y="3707259"/>
              <a:ext cx="3203640" cy="1557000"/>
            </p14:xfrm>
          </p:contentPart>
        </mc:Choice>
        <mc:Fallback>
          <p:pic>
            <p:nvPicPr>
              <p:cNvPr id="63" name="Input penna 62">
                <a:extLst>
                  <a:ext uri="{FF2B5EF4-FFF2-40B4-BE49-F238E27FC236}">
                    <a16:creationId xmlns:a16="http://schemas.microsoft.com/office/drawing/2014/main" id="{50CE01CB-D62D-4F98-A4C5-A910E75F296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43343" y="3689259"/>
                <a:ext cx="3239280" cy="159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7" name="Input penna 96">
                <a:extLst>
                  <a:ext uri="{FF2B5EF4-FFF2-40B4-BE49-F238E27FC236}">
                    <a16:creationId xmlns:a16="http://schemas.microsoft.com/office/drawing/2014/main" id="{10FC2DF6-CAE7-4C5D-85D6-E34FAC683AD4}"/>
                  </a:ext>
                </a:extLst>
              </p14:cNvPr>
              <p14:cNvContentPartPr/>
              <p14:nvPr/>
            </p14:nvContentPartPr>
            <p14:xfrm>
              <a:off x="7623823" y="3288579"/>
              <a:ext cx="4384800" cy="2383200"/>
            </p14:xfrm>
          </p:contentPart>
        </mc:Choice>
        <mc:Fallback>
          <p:pic>
            <p:nvPicPr>
              <p:cNvPr id="97" name="Input penna 96">
                <a:extLst>
                  <a:ext uri="{FF2B5EF4-FFF2-40B4-BE49-F238E27FC236}">
                    <a16:creationId xmlns:a16="http://schemas.microsoft.com/office/drawing/2014/main" id="{10FC2DF6-CAE7-4C5D-85D6-E34FAC683AD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06182" y="3270936"/>
                <a:ext cx="4420443" cy="24188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9703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B8DCBBDA-D1FB-45B2-9850-109B7FA3A1F6}"/>
                  </a:ext>
                </a:extLst>
              </p14:cNvPr>
              <p14:cNvContentPartPr/>
              <p14:nvPr/>
            </p14:nvContentPartPr>
            <p14:xfrm>
              <a:off x="89383" y="144699"/>
              <a:ext cx="11746800" cy="6602040"/>
            </p14:xfrm>
          </p:contentPart>
        </mc:Choice>
        <mc:Fallback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B8DCBBDA-D1FB-45B2-9850-109B7FA3A1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43" y="126699"/>
                <a:ext cx="11782440" cy="663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5523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FC7080E-84CB-4A29-A560-8C1831AF5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78" t="29885" r="24570" b="8659"/>
          <a:stretch/>
        </p:blipFill>
        <p:spPr>
          <a:xfrm>
            <a:off x="1660635" y="-60434"/>
            <a:ext cx="4340772" cy="69626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8216C92E-BD34-436F-981D-DCF89F860206}"/>
                  </a:ext>
                </a:extLst>
              </p14:cNvPr>
              <p14:cNvContentPartPr/>
              <p14:nvPr/>
            </p14:nvContentPartPr>
            <p14:xfrm>
              <a:off x="3310303" y="4325379"/>
              <a:ext cx="109800" cy="8820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8216C92E-BD34-436F-981D-DCF89F8602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2663" y="4307739"/>
                <a:ext cx="1454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A46F7CAD-04FC-4FC9-9B63-743D74F082A4}"/>
                  </a:ext>
                </a:extLst>
              </p14:cNvPr>
              <p14:cNvContentPartPr/>
              <p14:nvPr/>
            </p14:nvContentPartPr>
            <p14:xfrm>
              <a:off x="9890023" y="797379"/>
              <a:ext cx="1300680" cy="421560"/>
            </p14:xfrm>
          </p:contentPart>
        </mc:Choice>
        <mc:Fallback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A46F7CAD-04FC-4FC9-9B63-743D74F082A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72023" y="779739"/>
                <a:ext cx="133632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B67A5308-735A-49BC-9E15-163067F1628B}"/>
                  </a:ext>
                </a:extLst>
              </p14:cNvPr>
              <p14:cNvContentPartPr/>
              <p14:nvPr/>
            </p14:nvContentPartPr>
            <p14:xfrm>
              <a:off x="7722463" y="2407659"/>
              <a:ext cx="447120" cy="16452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B67A5308-735A-49BC-9E15-163067F1628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04463" y="2389659"/>
                <a:ext cx="4827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0E957CEC-59C6-4384-BFF1-BFFFCD5F8C9F}"/>
                  </a:ext>
                </a:extLst>
              </p14:cNvPr>
              <p14:cNvContentPartPr/>
              <p14:nvPr/>
            </p14:nvContentPartPr>
            <p14:xfrm>
              <a:off x="7695823" y="2270859"/>
              <a:ext cx="360" cy="360"/>
            </p14:xfrm>
          </p:contentPart>
        </mc:Choice>
        <mc:Fallback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0E957CEC-59C6-4384-BFF1-BFFFCD5F8C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78183" y="225285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9F06E1BD-D44F-4150-8DBD-3E78A34FE2D5}"/>
                  </a:ext>
                </a:extLst>
              </p14:cNvPr>
              <p14:cNvContentPartPr/>
              <p14:nvPr/>
            </p14:nvContentPartPr>
            <p14:xfrm>
              <a:off x="8425183" y="2359779"/>
              <a:ext cx="1503720" cy="252000"/>
            </p14:xfrm>
          </p:contentPart>
        </mc:Choice>
        <mc:Fallback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9F06E1BD-D44F-4150-8DBD-3E78A34FE2D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07187" y="2342139"/>
                <a:ext cx="1539351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C4641853-11F2-431A-9F2D-3168E4BB658D}"/>
                  </a:ext>
                </a:extLst>
              </p14:cNvPr>
              <p14:cNvContentPartPr/>
              <p14:nvPr/>
            </p14:nvContentPartPr>
            <p14:xfrm>
              <a:off x="9803263" y="1421259"/>
              <a:ext cx="773280" cy="538560"/>
            </p14:xfrm>
          </p:contentPart>
        </mc:Choice>
        <mc:Fallback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C4641853-11F2-431A-9F2D-3168E4BB658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85615" y="1403619"/>
                <a:ext cx="808937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10D96EDC-16F1-4A0D-AFED-EBD4816A268D}"/>
                  </a:ext>
                </a:extLst>
              </p14:cNvPr>
              <p14:cNvContentPartPr/>
              <p14:nvPr/>
            </p14:nvContentPartPr>
            <p14:xfrm>
              <a:off x="3508663" y="948939"/>
              <a:ext cx="6123960" cy="1042200"/>
            </p14:xfrm>
          </p:contentPart>
        </mc:Choice>
        <mc:Fallback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10D96EDC-16F1-4A0D-AFED-EBD4816A268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91022" y="930945"/>
                <a:ext cx="6159602" cy="1077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2" name="Input penna 61">
                <a:extLst>
                  <a:ext uri="{FF2B5EF4-FFF2-40B4-BE49-F238E27FC236}">
                    <a16:creationId xmlns:a16="http://schemas.microsoft.com/office/drawing/2014/main" id="{252E5D3F-FBEF-4EE6-979B-EEA95B90F250}"/>
                  </a:ext>
                </a:extLst>
              </p14:cNvPr>
              <p14:cNvContentPartPr/>
              <p14:nvPr/>
            </p14:nvContentPartPr>
            <p14:xfrm>
              <a:off x="8561983" y="2861619"/>
              <a:ext cx="2139120" cy="1134720"/>
            </p14:xfrm>
          </p:contentPart>
        </mc:Choice>
        <mc:Fallback>
          <p:pic>
            <p:nvPicPr>
              <p:cNvPr id="62" name="Input penna 61">
                <a:extLst>
                  <a:ext uri="{FF2B5EF4-FFF2-40B4-BE49-F238E27FC236}">
                    <a16:creationId xmlns:a16="http://schemas.microsoft.com/office/drawing/2014/main" id="{252E5D3F-FBEF-4EE6-979B-EEA95B90F25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543983" y="2843973"/>
                <a:ext cx="2174760" cy="1170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9F69D55A-5D0C-406A-A412-52B92E926027}"/>
                  </a:ext>
                </a:extLst>
              </p14:cNvPr>
              <p14:cNvContentPartPr/>
              <p14:nvPr/>
            </p14:nvContentPartPr>
            <p14:xfrm>
              <a:off x="9516703" y="4232139"/>
              <a:ext cx="322560" cy="717120"/>
            </p14:xfrm>
          </p:contentPart>
        </mc:Choice>
        <mc:Fallback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9F69D55A-5D0C-406A-A412-52B92E92602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499063" y="4214499"/>
                <a:ext cx="358200" cy="7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0" name="Input penna 69">
                <a:extLst>
                  <a:ext uri="{FF2B5EF4-FFF2-40B4-BE49-F238E27FC236}">
                    <a16:creationId xmlns:a16="http://schemas.microsoft.com/office/drawing/2014/main" id="{AAB4B0AC-7599-4E07-B463-97C0A3D7F1E2}"/>
                  </a:ext>
                </a:extLst>
              </p14:cNvPr>
              <p14:cNvContentPartPr/>
              <p14:nvPr/>
            </p14:nvContentPartPr>
            <p14:xfrm>
              <a:off x="9047983" y="5123499"/>
              <a:ext cx="1410480" cy="901080"/>
            </p14:xfrm>
          </p:contentPart>
        </mc:Choice>
        <mc:Fallback>
          <p:pic>
            <p:nvPicPr>
              <p:cNvPr id="70" name="Input penna 69">
                <a:extLst>
                  <a:ext uri="{FF2B5EF4-FFF2-40B4-BE49-F238E27FC236}">
                    <a16:creationId xmlns:a16="http://schemas.microsoft.com/office/drawing/2014/main" id="{AAB4B0AC-7599-4E07-B463-97C0A3D7F1E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30343" y="5105506"/>
                <a:ext cx="1446120" cy="936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0" name="Input penna 79">
                <a:extLst>
                  <a:ext uri="{FF2B5EF4-FFF2-40B4-BE49-F238E27FC236}">
                    <a16:creationId xmlns:a16="http://schemas.microsoft.com/office/drawing/2014/main" id="{A8D65782-51EF-4B8D-B791-98E8ABCB5D80}"/>
                  </a:ext>
                </a:extLst>
              </p14:cNvPr>
              <p14:cNvContentPartPr/>
              <p14:nvPr/>
            </p14:nvContentPartPr>
            <p14:xfrm>
              <a:off x="6543823" y="5023419"/>
              <a:ext cx="1839240" cy="825480"/>
            </p14:xfrm>
          </p:contentPart>
        </mc:Choice>
        <mc:Fallback>
          <p:pic>
            <p:nvPicPr>
              <p:cNvPr id="80" name="Input penna 79">
                <a:extLst>
                  <a:ext uri="{FF2B5EF4-FFF2-40B4-BE49-F238E27FC236}">
                    <a16:creationId xmlns:a16="http://schemas.microsoft.com/office/drawing/2014/main" id="{A8D65782-51EF-4B8D-B791-98E8ABCB5D8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26183" y="5005787"/>
                <a:ext cx="1874880" cy="8611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3775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E5796D9-322A-4EB7-8C77-2807C2498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21" t="17011" r="23017" b="12950"/>
          <a:stretch/>
        </p:blipFill>
        <p:spPr>
          <a:xfrm>
            <a:off x="-1" y="157655"/>
            <a:ext cx="5770179" cy="68138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9" name="Input penna 98">
                <a:extLst>
                  <a:ext uri="{FF2B5EF4-FFF2-40B4-BE49-F238E27FC236}">
                    <a16:creationId xmlns:a16="http://schemas.microsoft.com/office/drawing/2014/main" id="{47B5D909-8B8C-4E48-935C-C12CA7B96D9A}"/>
                  </a:ext>
                </a:extLst>
              </p14:cNvPr>
              <p14:cNvContentPartPr/>
              <p14:nvPr/>
            </p14:nvContentPartPr>
            <p14:xfrm>
              <a:off x="-19556" y="431619"/>
              <a:ext cx="12242880" cy="6332040"/>
            </p14:xfrm>
          </p:contentPart>
        </mc:Choice>
        <mc:Fallback>
          <p:pic>
            <p:nvPicPr>
              <p:cNvPr id="99" name="Input penna 98">
                <a:extLst>
                  <a:ext uri="{FF2B5EF4-FFF2-40B4-BE49-F238E27FC236}">
                    <a16:creationId xmlns:a16="http://schemas.microsoft.com/office/drawing/2014/main" id="{47B5D909-8B8C-4E48-935C-C12CA7B96D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7556" y="413619"/>
                <a:ext cx="12278520" cy="636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0384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76EC21D-88D7-4437-9D6D-1A2C6BF7B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13" t="23295" r="30086" b="16628"/>
          <a:stretch/>
        </p:blipFill>
        <p:spPr>
          <a:xfrm>
            <a:off x="-1" y="126123"/>
            <a:ext cx="9041361" cy="64323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6" name="Input penna 85">
                <a:extLst>
                  <a:ext uri="{FF2B5EF4-FFF2-40B4-BE49-F238E27FC236}">
                    <a16:creationId xmlns:a16="http://schemas.microsoft.com/office/drawing/2014/main" id="{F4F5E519-9796-45D2-95C7-F60B7BAE3E88}"/>
                  </a:ext>
                </a:extLst>
              </p14:cNvPr>
              <p14:cNvContentPartPr/>
              <p14:nvPr/>
            </p14:nvContentPartPr>
            <p14:xfrm>
              <a:off x="8785183" y="581739"/>
              <a:ext cx="837360" cy="276840"/>
            </p14:xfrm>
          </p:contentPart>
        </mc:Choice>
        <mc:Fallback>
          <p:pic>
            <p:nvPicPr>
              <p:cNvPr id="86" name="Input penna 85">
                <a:extLst>
                  <a:ext uri="{FF2B5EF4-FFF2-40B4-BE49-F238E27FC236}">
                    <a16:creationId xmlns:a16="http://schemas.microsoft.com/office/drawing/2014/main" id="{F4F5E519-9796-45D2-95C7-F60B7BAE3E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67543" y="563739"/>
                <a:ext cx="8730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6" name="Input penna 125">
                <a:extLst>
                  <a:ext uri="{FF2B5EF4-FFF2-40B4-BE49-F238E27FC236}">
                    <a16:creationId xmlns:a16="http://schemas.microsoft.com/office/drawing/2014/main" id="{50E4F327-8E4F-4AFE-B75A-E801CFCE3A9F}"/>
                  </a:ext>
                </a:extLst>
              </p14:cNvPr>
              <p14:cNvContentPartPr/>
              <p14:nvPr/>
            </p14:nvContentPartPr>
            <p14:xfrm>
              <a:off x="5408743" y="995019"/>
              <a:ext cx="6729480" cy="5312520"/>
            </p14:xfrm>
          </p:contentPart>
        </mc:Choice>
        <mc:Fallback>
          <p:pic>
            <p:nvPicPr>
              <p:cNvPr id="126" name="Input penna 125">
                <a:extLst>
                  <a:ext uri="{FF2B5EF4-FFF2-40B4-BE49-F238E27FC236}">
                    <a16:creationId xmlns:a16="http://schemas.microsoft.com/office/drawing/2014/main" id="{50E4F327-8E4F-4AFE-B75A-E801CFCE3A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1102" y="977019"/>
                <a:ext cx="6765122" cy="534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7107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C3A45CE-3DF6-4C52-9D41-4F00A7728C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31" t="9195" r="27328" b="20307"/>
          <a:stretch/>
        </p:blipFill>
        <p:spPr>
          <a:xfrm>
            <a:off x="0" y="0"/>
            <a:ext cx="5087007" cy="67826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2" name="Input penna 171">
                <a:extLst>
                  <a:ext uri="{FF2B5EF4-FFF2-40B4-BE49-F238E27FC236}">
                    <a16:creationId xmlns:a16="http://schemas.microsoft.com/office/drawing/2014/main" id="{D03D9EE0-EE7B-4F9B-97E1-C19129076BC8}"/>
                  </a:ext>
                </a:extLst>
              </p14:cNvPr>
              <p14:cNvContentPartPr/>
              <p14:nvPr/>
            </p14:nvContentPartPr>
            <p14:xfrm>
              <a:off x="191623" y="466539"/>
              <a:ext cx="12035160" cy="6091200"/>
            </p14:xfrm>
          </p:contentPart>
        </mc:Choice>
        <mc:Fallback>
          <p:pic>
            <p:nvPicPr>
              <p:cNvPr id="172" name="Input penna 171">
                <a:extLst>
                  <a:ext uri="{FF2B5EF4-FFF2-40B4-BE49-F238E27FC236}">
                    <a16:creationId xmlns:a16="http://schemas.microsoft.com/office/drawing/2014/main" id="{D03D9EE0-EE7B-4F9B-97E1-C19129076B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982" y="448539"/>
                <a:ext cx="12070801" cy="612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953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A1369CE1-05A2-4E8C-80A5-539932F70353}"/>
                  </a:ext>
                </a:extLst>
              </p14:cNvPr>
              <p14:cNvContentPartPr/>
              <p14:nvPr/>
            </p14:nvContentPartPr>
            <p14:xfrm>
              <a:off x="1337863" y="1445379"/>
              <a:ext cx="306720" cy="5148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A1369CE1-05A2-4E8C-80A5-539932F703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0223" y="1427379"/>
                <a:ext cx="3423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B6A358EF-AC75-4EA0-8708-862C30C6C02F}"/>
                  </a:ext>
                </a:extLst>
              </p14:cNvPr>
              <p14:cNvContentPartPr/>
              <p14:nvPr/>
            </p14:nvContentPartPr>
            <p14:xfrm>
              <a:off x="6970783" y="944979"/>
              <a:ext cx="1908720" cy="61164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B6A358EF-AC75-4EA0-8708-862C30C6C0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3143" y="927339"/>
                <a:ext cx="194436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2B5E2435-A3A1-4760-857A-9F32D5FDB8F5}"/>
                  </a:ext>
                </a:extLst>
              </p14:cNvPr>
              <p14:cNvContentPartPr/>
              <p14:nvPr/>
            </p14:nvContentPartPr>
            <p14:xfrm>
              <a:off x="4043983" y="2611419"/>
              <a:ext cx="957240" cy="356040"/>
            </p14:xfrm>
          </p:contentPart>
        </mc:Choice>
        <mc:Fallback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2B5E2435-A3A1-4760-857A-9F32D5FDB8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25983" y="2593779"/>
                <a:ext cx="99288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3A0207E8-48DC-4366-98EA-F1DD7C26413F}"/>
                  </a:ext>
                </a:extLst>
              </p14:cNvPr>
              <p14:cNvContentPartPr/>
              <p14:nvPr/>
            </p14:nvContentPartPr>
            <p14:xfrm>
              <a:off x="2146423" y="1065579"/>
              <a:ext cx="4271760" cy="126216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3A0207E8-48DC-4366-98EA-F1DD7C26413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28782" y="1047584"/>
                <a:ext cx="4307403" cy="1297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64300993-004C-483B-BBBB-FC395B35044E}"/>
                  </a:ext>
                </a:extLst>
              </p14:cNvPr>
              <p14:cNvContentPartPr/>
              <p14:nvPr/>
            </p14:nvContentPartPr>
            <p14:xfrm>
              <a:off x="5279863" y="2566779"/>
              <a:ext cx="1091160" cy="543960"/>
            </p14:xfrm>
          </p:contentPart>
        </mc:Choice>
        <mc:Fallback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64300993-004C-483B-BBBB-FC395B3504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62223" y="2548779"/>
                <a:ext cx="112680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3" name="Input penna 42">
                <a:extLst>
                  <a:ext uri="{FF2B5EF4-FFF2-40B4-BE49-F238E27FC236}">
                    <a16:creationId xmlns:a16="http://schemas.microsoft.com/office/drawing/2014/main" id="{40E233A7-87AC-48AB-9A90-9D6934289536}"/>
                  </a:ext>
                </a:extLst>
              </p14:cNvPr>
              <p14:cNvContentPartPr/>
              <p14:nvPr/>
            </p14:nvContentPartPr>
            <p14:xfrm>
              <a:off x="5975743" y="3313419"/>
              <a:ext cx="799920" cy="357840"/>
            </p14:xfrm>
          </p:contentPart>
        </mc:Choice>
        <mc:Fallback>
          <p:pic>
            <p:nvPicPr>
              <p:cNvPr id="43" name="Input penna 42">
                <a:extLst>
                  <a:ext uri="{FF2B5EF4-FFF2-40B4-BE49-F238E27FC236}">
                    <a16:creationId xmlns:a16="http://schemas.microsoft.com/office/drawing/2014/main" id="{40E233A7-87AC-48AB-9A90-9D693428953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58103" y="3295437"/>
                <a:ext cx="835560" cy="393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4" name="Input penna 43">
                <a:extLst>
                  <a:ext uri="{FF2B5EF4-FFF2-40B4-BE49-F238E27FC236}">
                    <a16:creationId xmlns:a16="http://schemas.microsoft.com/office/drawing/2014/main" id="{7B617C62-DC88-48AD-B23F-1DFE5B932D81}"/>
                  </a:ext>
                </a:extLst>
              </p14:cNvPr>
              <p14:cNvContentPartPr/>
              <p14:nvPr/>
            </p14:nvContentPartPr>
            <p14:xfrm>
              <a:off x="6641743" y="2733099"/>
              <a:ext cx="635040" cy="352080"/>
            </p14:xfrm>
          </p:contentPart>
        </mc:Choice>
        <mc:Fallback>
          <p:pic>
            <p:nvPicPr>
              <p:cNvPr id="44" name="Input penna 43">
                <a:extLst>
                  <a:ext uri="{FF2B5EF4-FFF2-40B4-BE49-F238E27FC236}">
                    <a16:creationId xmlns:a16="http://schemas.microsoft.com/office/drawing/2014/main" id="{7B617C62-DC88-48AD-B23F-1DFE5B932D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23743" y="2715081"/>
                <a:ext cx="670680" cy="387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C200A8E9-FCAF-4066-BACB-FF14674DDD97}"/>
                  </a:ext>
                </a:extLst>
              </p14:cNvPr>
              <p14:cNvContentPartPr/>
              <p14:nvPr/>
            </p14:nvContentPartPr>
            <p14:xfrm>
              <a:off x="7678903" y="2968179"/>
              <a:ext cx="596160" cy="206640"/>
            </p14:xfrm>
          </p:contentPart>
        </mc:Choice>
        <mc:Fallback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C200A8E9-FCAF-4066-BACB-FF14674DDD9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60914" y="2950179"/>
                <a:ext cx="631778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7" name="Input penna 66">
                <a:extLst>
                  <a:ext uri="{FF2B5EF4-FFF2-40B4-BE49-F238E27FC236}">
                    <a16:creationId xmlns:a16="http://schemas.microsoft.com/office/drawing/2014/main" id="{37775019-90BF-401E-BA35-40FA8AA23DE4}"/>
                  </a:ext>
                </a:extLst>
              </p14:cNvPr>
              <p14:cNvContentPartPr/>
              <p14:nvPr/>
            </p14:nvContentPartPr>
            <p14:xfrm>
              <a:off x="10006303" y="3359499"/>
              <a:ext cx="1767240" cy="105120"/>
            </p14:xfrm>
          </p:contentPart>
        </mc:Choice>
        <mc:Fallback>
          <p:pic>
            <p:nvPicPr>
              <p:cNvPr id="67" name="Input penna 66">
                <a:extLst>
                  <a:ext uri="{FF2B5EF4-FFF2-40B4-BE49-F238E27FC236}">
                    <a16:creationId xmlns:a16="http://schemas.microsoft.com/office/drawing/2014/main" id="{37775019-90BF-401E-BA35-40FA8AA23DE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88303" y="3341859"/>
                <a:ext cx="18028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8" name="Input penna 67">
                <a:extLst>
                  <a:ext uri="{FF2B5EF4-FFF2-40B4-BE49-F238E27FC236}">
                    <a16:creationId xmlns:a16="http://schemas.microsoft.com/office/drawing/2014/main" id="{B72A7EAE-E9D3-4E76-8471-0F2C87AB5005}"/>
                  </a:ext>
                </a:extLst>
              </p14:cNvPr>
              <p14:cNvContentPartPr/>
              <p14:nvPr/>
            </p14:nvContentPartPr>
            <p14:xfrm>
              <a:off x="8469103" y="2734899"/>
              <a:ext cx="3320640" cy="479880"/>
            </p14:xfrm>
          </p:contentPart>
        </mc:Choice>
        <mc:Fallback>
          <p:pic>
            <p:nvPicPr>
              <p:cNvPr id="68" name="Input penna 67">
                <a:extLst>
                  <a:ext uri="{FF2B5EF4-FFF2-40B4-BE49-F238E27FC236}">
                    <a16:creationId xmlns:a16="http://schemas.microsoft.com/office/drawing/2014/main" id="{B72A7EAE-E9D3-4E76-8471-0F2C87AB500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51461" y="2717259"/>
                <a:ext cx="3356284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9" name="Input penna 68">
                <a:extLst>
                  <a:ext uri="{FF2B5EF4-FFF2-40B4-BE49-F238E27FC236}">
                    <a16:creationId xmlns:a16="http://schemas.microsoft.com/office/drawing/2014/main" id="{78896D28-C84D-423A-807E-A8C9C6B3E07E}"/>
                  </a:ext>
                </a:extLst>
              </p14:cNvPr>
              <p14:cNvContentPartPr/>
              <p14:nvPr/>
            </p14:nvContentPartPr>
            <p14:xfrm>
              <a:off x="1164343" y="5002899"/>
              <a:ext cx="312840" cy="61200"/>
            </p14:xfrm>
          </p:contentPart>
        </mc:Choice>
        <mc:Fallback>
          <p:pic>
            <p:nvPicPr>
              <p:cNvPr id="69" name="Input penna 68">
                <a:extLst>
                  <a:ext uri="{FF2B5EF4-FFF2-40B4-BE49-F238E27FC236}">
                    <a16:creationId xmlns:a16="http://schemas.microsoft.com/office/drawing/2014/main" id="{78896D28-C84D-423A-807E-A8C9C6B3E07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46343" y="4984899"/>
                <a:ext cx="3484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9" name="Input penna 118">
                <a:extLst>
                  <a:ext uri="{FF2B5EF4-FFF2-40B4-BE49-F238E27FC236}">
                    <a16:creationId xmlns:a16="http://schemas.microsoft.com/office/drawing/2014/main" id="{7404E5FD-5DE1-4C79-B262-700D3BA3479D}"/>
                  </a:ext>
                </a:extLst>
              </p14:cNvPr>
              <p14:cNvContentPartPr/>
              <p14:nvPr/>
            </p14:nvContentPartPr>
            <p14:xfrm>
              <a:off x="1962823" y="4334379"/>
              <a:ext cx="9668520" cy="1860840"/>
            </p14:xfrm>
          </p:contentPart>
        </mc:Choice>
        <mc:Fallback>
          <p:pic>
            <p:nvPicPr>
              <p:cNvPr id="119" name="Input penna 118">
                <a:extLst>
                  <a:ext uri="{FF2B5EF4-FFF2-40B4-BE49-F238E27FC236}">
                    <a16:creationId xmlns:a16="http://schemas.microsoft.com/office/drawing/2014/main" id="{7404E5FD-5DE1-4C79-B262-700D3BA347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44823" y="4316739"/>
                <a:ext cx="9704160" cy="18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0" name="Input penna 119">
                <a:extLst>
                  <a:ext uri="{FF2B5EF4-FFF2-40B4-BE49-F238E27FC236}">
                    <a16:creationId xmlns:a16="http://schemas.microsoft.com/office/drawing/2014/main" id="{CA134C93-DDF9-4F5C-8048-CDF2BF7B7DFD}"/>
                  </a:ext>
                </a:extLst>
              </p14:cNvPr>
              <p14:cNvContentPartPr/>
              <p14:nvPr/>
            </p14:nvContentPartPr>
            <p14:xfrm>
              <a:off x="2448463" y="2797179"/>
              <a:ext cx="290520" cy="369360"/>
            </p14:xfrm>
          </p:contentPart>
        </mc:Choice>
        <mc:Fallback>
          <p:pic>
            <p:nvPicPr>
              <p:cNvPr id="120" name="Input penna 119">
                <a:extLst>
                  <a:ext uri="{FF2B5EF4-FFF2-40B4-BE49-F238E27FC236}">
                    <a16:creationId xmlns:a16="http://schemas.microsoft.com/office/drawing/2014/main" id="{CA134C93-DDF9-4F5C-8048-CDF2BF7B7DF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30823" y="2779539"/>
                <a:ext cx="32616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1" name="Input penna 120">
                <a:extLst>
                  <a:ext uri="{FF2B5EF4-FFF2-40B4-BE49-F238E27FC236}">
                    <a16:creationId xmlns:a16="http://schemas.microsoft.com/office/drawing/2014/main" id="{B6170711-5BD8-47A6-8B36-BF1BD021F94A}"/>
                  </a:ext>
                </a:extLst>
              </p14:cNvPr>
              <p14:cNvContentPartPr/>
              <p14:nvPr/>
            </p14:nvContentPartPr>
            <p14:xfrm>
              <a:off x="2234623" y="2711859"/>
              <a:ext cx="627120" cy="696240"/>
            </p14:xfrm>
          </p:contentPart>
        </mc:Choice>
        <mc:Fallback>
          <p:pic>
            <p:nvPicPr>
              <p:cNvPr id="121" name="Input penna 120">
                <a:extLst>
                  <a:ext uri="{FF2B5EF4-FFF2-40B4-BE49-F238E27FC236}">
                    <a16:creationId xmlns:a16="http://schemas.microsoft.com/office/drawing/2014/main" id="{B6170711-5BD8-47A6-8B36-BF1BD021F94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16983" y="2693859"/>
                <a:ext cx="66276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2" name="Input penna 121">
                <a:extLst>
                  <a:ext uri="{FF2B5EF4-FFF2-40B4-BE49-F238E27FC236}">
                    <a16:creationId xmlns:a16="http://schemas.microsoft.com/office/drawing/2014/main" id="{337C1622-5BE6-422A-ADFC-D8EF58597752}"/>
                  </a:ext>
                </a:extLst>
              </p14:cNvPr>
              <p14:cNvContentPartPr/>
              <p14:nvPr/>
            </p14:nvContentPartPr>
            <p14:xfrm>
              <a:off x="385663" y="4789779"/>
              <a:ext cx="384840" cy="395640"/>
            </p14:xfrm>
          </p:contentPart>
        </mc:Choice>
        <mc:Fallback>
          <p:pic>
            <p:nvPicPr>
              <p:cNvPr id="122" name="Input penna 121">
                <a:extLst>
                  <a:ext uri="{FF2B5EF4-FFF2-40B4-BE49-F238E27FC236}">
                    <a16:creationId xmlns:a16="http://schemas.microsoft.com/office/drawing/2014/main" id="{337C1622-5BE6-422A-ADFC-D8EF5859775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7663" y="4771779"/>
                <a:ext cx="4204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3" name="Input penna 122">
                <a:extLst>
                  <a:ext uri="{FF2B5EF4-FFF2-40B4-BE49-F238E27FC236}">
                    <a16:creationId xmlns:a16="http://schemas.microsoft.com/office/drawing/2014/main" id="{53D53BE0-E17D-4FF6-BD6E-1F83C8740C45}"/>
                  </a:ext>
                </a:extLst>
              </p14:cNvPr>
              <p14:cNvContentPartPr/>
              <p14:nvPr/>
            </p14:nvContentPartPr>
            <p14:xfrm>
              <a:off x="143743" y="4559739"/>
              <a:ext cx="686160" cy="999000"/>
            </p14:xfrm>
          </p:contentPart>
        </mc:Choice>
        <mc:Fallback>
          <p:pic>
            <p:nvPicPr>
              <p:cNvPr id="123" name="Input penna 122">
                <a:extLst>
                  <a:ext uri="{FF2B5EF4-FFF2-40B4-BE49-F238E27FC236}">
                    <a16:creationId xmlns:a16="http://schemas.microsoft.com/office/drawing/2014/main" id="{53D53BE0-E17D-4FF6-BD6E-1F83C8740C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6103" y="4541739"/>
                <a:ext cx="721800" cy="103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357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1" name="Input penna 180">
                <a:extLst>
                  <a:ext uri="{FF2B5EF4-FFF2-40B4-BE49-F238E27FC236}">
                    <a16:creationId xmlns:a16="http://schemas.microsoft.com/office/drawing/2014/main" id="{80CE0BE8-91BC-43F2-86AD-F0F6E39F4BA3}"/>
                  </a:ext>
                </a:extLst>
              </p14:cNvPr>
              <p14:cNvContentPartPr/>
              <p14:nvPr/>
            </p14:nvContentPartPr>
            <p14:xfrm>
              <a:off x="346783" y="981339"/>
              <a:ext cx="11733840" cy="5374800"/>
            </p14:xfrm>
          </p:contentPart>
        </mc:Choice>
        <mc:Fallback>
          <p:pic>
            <p:nvPicPr>
              <p:cNvPr id="181" name="Input penna 180">
                <a:extLst>
                  <a:ext uri="{FF2B5EF4-FFF2-40B4-BE49-F238E27FC236}">
                    <a16:creationId xmlns:a16="http://schemas.microsoft.com/office/drawing/2014/main" id="{80CE0BE8-91BC-43F2-86AD-F0F6E39F4B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142" y="963698"/>
                <a:ext cx="11769481" cy="54104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525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5" name="Input penna 44">
                <a:extLst>
                  <a:ext uri="{FF2B5EF4-FFF2-40B4-BE49-F238E27FC236}">
                    <a16:creationId xmlns:a16="http://schemas.microsoft.com/office/drawing/2014/main" id="{77A34D72-28E8-4215-919B-CC6B65D29864}"/>
                  </a:ext>
                </a:extLst>
              </p14:cNvPr>
              <p14:cNvContentPartPr/>
              <p14:nvPr/>
            </p14:nvContentPartPr>
            <p14:xfrm>
              <a:off x="539383" y="692619"/>
              <a:ext cx="9208800" cy="5766840"/>
            </p14:xfrm>
          </p:contentPart>
        </mc:Choice>
        <mc:Fallback>
          <p:pic>
            <p:nvPicPr>
              <p:cNvPr id="45" name="Input penna 44">
                <a:extLst>
                  <a:ext uri="{FF2B5EF4-FFF2-40B4-BE49-F238E27FC236}">
                    <a16:creationId xmlns:a16="http://schemas.microsoft.com/office/drawing/2014/main" id="{77A34D72-28E8-4215-919B-CC6B65D298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383" y="674619"/>
                <a:ext cx="9244440" cy="580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222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BCEC0056-CDE0-42B9-98F6-8C5809389D87}"/>
                  </a:ext>
                </a:extLst>
              </p14:cNvPr>
              <p14:cNvContentPartPr/>
              <p14:nvPr/>
            </p14:nvContentPartPr>
            <p14:xfrm>
              <a:off x="4879543" y="1956939"/>
              <a:ext cx="361800" cy="5868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BCEC0056-CDE0-42B9-98F6-8C5809389D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61903" y="1938939"/>
                <a:ext cx="3974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7" name="Input penna 86">
                <a:extLst>
                  <a:ext uri="{FF2B5EF4-FFF2-40B4-BE49-F238E27FC236}">
                    <a16:creationId xmlns:a16="http://schemas.microsoft.com/office/drawing/2014/main" id="{A0471C95-D95F-4FEE-A005-46D5356B91F4}"/>
                  </a:ext>
                </a:extLst>
              </p14:cNvPr>
              <p14:cNvContentPartPr/>
              <p14:nvPr/>
            </p14:nvContentPartPr>
            <p14:xfrm>
              <a:off x="2399143" y="2123259"/>
              <a:ext cx="9407880" cy="3369600"/>
            </p14:xfrm>
          </p:contentPart>
        </mc:Choice>
        <mc:Fallback>
          <p:pic>
            <p:nvPicPr>
              <p:cNvPr id="87" name="Input penna 86">
                <a:extLst>
                  <a:ext uri="{FF2B5EF4-FFF2-40B4-BE49-F238E27FC236}">
                    <a16:creationId xmlns:a16="http://schemas.microsoft.com/office/drawing/2014/main" id="{A0471C95-D95F-4FEE-A005-46D5356B91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1503" y="2105617"/>
                <a:ext cx="9443520" cy="3405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1" name="Input penna 100">
                <a:extLst>
                  <a:ext uri="{FF2B5EF4-FFF2-40B4-BE49-F238E27FC236}">
                    <a16:creationId xmlns:a16="http://schemas.microsoft.com/office/drawing/2014/main" id="{319CDC39-74C2-41A2-AD04-5CE87E8216E1}"/>
                  </a:ext>
                </a:extLst>
              </p14:cNvPr>
              <p14:cNvContentPartPr/>
              <p14:nvPr/>
            </p14:nvContentPartPr>
            <p14:xfrm>
              <a:off x="6097423" y="5594379"/>
              <a:ext cx="4125600" cy="596160"/>
            </p14:xfrm>
          </p:contentPart>
        </mc:Choice>
        <mc:Fallback>
          <p:pic>
            <p:nvPicPr>
              <p:cNvPr id="101" name="Input penna 100">
                <a:extLst>
                  <a:ext uri="{FF2B5EF4-FFF2-40B4-BE49-F238E27FC236}">
                    <a16:creationId xmlns:a16="http://schemas.microsoft.com/office/drawing/2014/main" id="{319CDC39-74C2-41A2-AD04-5CE87E8216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79423" y="5576739"/>
                <a:ext cx="4161240" cy="63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849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178A8B45-AA28-480B-8EC4-0318001DAB86}"/>
                  </a:ext>
                </a:extLst>
              </p14:cNvPr>
              <p14:cNvContentPartPr/>
              <p14:nvPr/>
            </p14:nvContentPartPr>
            <p14:xfrm>
              <a:off x="1385023" y="373299"/>
              <a:ext cx="4236480" cy="93852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178A8B45-AA28-480B-8EC4-0318001DAB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7383" y="355666"/>
                <a:ext cx="4272120" cy="974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B25C1580-C40F-4FC7-B382-E4A37041158F}"/>
                  </a:ext>
                </a:extLst>
              </p14:cNvPr>
              <p14:cNvContentPartPr/>
              <p14:nvPr/>
            </p14:nvContentPartPr>
            <p14:xfrm>
              <a:off x="6538783" y="597939"/>
              <a:ext cx="4336560" cy="56628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B25C1580-C40F-4FC7-B382-E4A3704115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20784" y="580288"/>
                <a:ext cx="4372197" cy="601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FA9DA23D-D24F-47C8-99F5-1453F9094EEC}"/>
                  </a:ext>
                </a:extLst>
              </p14:cNvPr>
              <p14:cNvContentPartPr/>
              <p14:nvPr/>
            </p14:nvContentPartPr>
            <p14:xfrm>
              <a:off x="3511183" y="3524019"/>
              <a:ext cx="5216760" cy="63360"/>
            </p14:xfrm>
          </p:contentPart>
        </mc:Choice>
        <mc:Fallback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FA9DA23D-D24F-47C8-99F5-1453F9094EE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3543" y="3506379"/>
                <a:ext cx="52524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3" name="Input penna 82">
                <a:extLst>
                  <a:ext uri="{FF2B5EF4-FFF2-40B4-BE49-F238E27FC236}">
                    <a16:creationId xmlns:a16="http://schemas.microsoft.com/office/drawing/2014/main" id="{2969F0B2-FBBD-411D-AF9D-3D759BD0C705}"/>
                  </a:ext>
                </a:extLst>
              </p14:cNvPr>
              <p14:cNvContentPartPr/>
              <p14:nvPr/>
            </p14:nvContentPartPr>
            <p14:xfrm>
              <a:off x="3399943" y="1569219"/>
              <a:ext cx="5274720" cy="1845000"/>
            </p14:xfrm>
          </p:contentPart>
        </mc:Choice>
        <mc:Fallback>
          <p:pic>
            <p:nvPicPr>
              <p:cNvPr id="83" name="Input penna 82">
                <a:extLst>
                  <a:ext uri="{FF2B5EF4-FFF2-40B4-BE49-F238E27FC236}">
                    <a16:creationId xmlns:a16="http://schemas.microsoft.com/office/drawing/2014/main" id="{2969F0B2-FBBD-411D-AF9D-3D759BD0C7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81943" y="1551579"/>
                <a:ext cx="5310360" cy="18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9" name="Input penna 128">
                <a:extLst>
                  <a:ext uri="{FF2B5EF4-FFF2-40B4-BE49-F238E27FC236}">
                    <a16:creationId xmlns:a16="http://schemas.microsoft.com/office/drawing/2014/main" id="{A2C815C6-9EA4-47DC-A157-DBAAB3359409}"/>
                  </a:ext>
                </a:extLst>
              </p14:cNvPr>
              <p14:cNvContentPartPr/>
              <p14:nvPr/>
            </p14:nvContentPartPr>
            <p14:xfrm>
              <a:off x="1367383" y="3734259"/>
              <a:ext cx="10344240" cy="2608200"/>
            </p14:xfrm>
          </p:contentPart>
        </mc:Choice>
        <mc:Fallback>
          <p:pic>
            <p:nvPicPr>
              <p:cNvPr id="129" name="Input penna 128">
                <a:extLst>
                  <a:ext uri="{FF2B5EF4-FFF2-40B4-BE49-F238E27FC236}">
                    <a16:creationId xmlns:a16="http://schemas.microsoft.com/office/drawing/2014/main" id="{A2C815C6-9EA4-47DC-A157-DBAAB335940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9742" y="3716617"/>
                <a:ext cx="10379881" cy="26438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72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CDB1E418-B4F0-4DD5-B16B-4FE5247455A8}"/>
                  </a:ext>
                </a:extLst>
              </p14:cNvPr>
              <p14:cNvContentPartPr/>
              <p14:nvPr/>
            </p14:nvContentPartPr>
            <p14:xfrm>
              <a:off x="1310863" y="5063379"/>
              <a:ext cx="337680" cy="318960"/>
            </p14:xfrm>
          </p:contentPart>
        </mc:Choice>
        <mc:Fallback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CDB1E418-B4F0-4DD5-B16B-4FE5247455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8703" y="5061219"/>
                <a:ext cx="3420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4" name="Input penna 143">
                <a:extLst>
                  <a:ext uri="{FF2B5EF4-FFF2-40B4-BE49-F238E27FC236}">
                    <a16:creationId xmlns:a16="http://schemas.microsoft.com/office/drawing/2014/main" id="{DA7D6A8A-CE53-4AF4-A231-08376A07006D}"/>
                  </a:ext>
                </a:extLst>
              </p14:cNvPr>
              <p14:cNvContentPartPr/>
              <p14:nvPr/>
            </p14:nvContentPartPr>
            <p14:xfrm>
              <a:off x="543703" y="339819"/>
              <a:ext cx="505440" cy="417240"/>
            </p14:xfrm>
          </p:contentPart>
        </mc:Choice>
        <mc:Fallback>
          <p:pic>
            <p:nvPicPr>
              <p:cNvPr id="144" name="Input penna 143">
                <a:extLst>
                  <a:ext uri="{FF2B5EF4-FFF2-40B4-BE49-F238E27FC236}">
                    <a16:creationId xmlns:a16="http://schemas.microsoft.com/office/drawing/2014/main" id="{DA7D6A8A-CE53-4AF4-A231-08376A0700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703" y="322179"/>
                <a:ext cx="54108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4" name="Input penna 153">
                <a:extLst>
                  <a:ext uri="{FF2B5EF4-FFF2-40B4-BE49-F238E27FC236}">
                    <a16:creationId xmlns:a16="http://schemas.microsoft.com/office/drawing/2014/main" id="{7BC424AD-F03C-4F53-B158-9BA44E189C23}"/>
                  </a:ext>
                </a:extLst>
              </p14:cNvPr>
              <p14:cNvContentPartPr/>
              <p14:nvPr/>
            </p14:nvContentPartPr>
            <p14:xfrm>
              <a:off x="1745023" y="275019"/>
              <a:ext cx="2422080" cy="422640"/>
            </p14:xfrm>
          </p:contentPart>
        </mc:Choice>
        <mc:Fallback>
          <p:pic>
            <p:nvPicPr>
              <p:cNvPr id="154" name="Input penna 153">
                <a:extLst>
                  <a:ext uri="{FF2B5EF4-FFF2-40B4-BE49-F238E27FC236}">
                    <a16:creationId xmlns:a16="http://schemas.microsoft.com/office/drawing/2014/main" id="{7BC424AD-F03C-4F53-B158-9BA44E189C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27023" y="257379"/>
                <a:ext cx="245772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9" name="Input penna 158">
                <a:extLst>
                  <a:ext uri="{FF2B5EF4-FFF2-40B4-BE49-F238E27FC236}">
                    <a16:creationId xmlns:a16="http://schemas.microsoft.com/office/drawing/2014/main" id="{B9A46386-DEBC-4D80-B1D2-92C4BC765E44}"/>
                  </a:ext>
                </a:extLst>
              </p14:cNvPr>
              <p14:cNvContentPartPr/>
              <p14:nvPr/>
            </p14:nvContentPartPr>
            <p14:xfrm>
              <a:off x="4527823" y="351339"/>
              <a:ext cx="1035720" cy="376560"/>
            </p14:xfrm>
          </p:contentPart>
        </mc:Choice>
        <mc:Fallback>
          <p:pic>
            <p:nvPicPr>
              <p:cNvPr id="159" name="Input penna 158">
                <a:extLst>
                  <a:ext uri="{FF2B5EF4-FFF2-40B4-BE49-F238E27FC236}">
                    <a16:creationId xmlns:a16="http://schemas.microsoft.com/office/drawing/2014/main" id="{B9A46386-DEBC-4D80-B1D2-92C4BC765E4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09823" y="333699"/>
                <a:ext cx="107136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3" name="Input penna 192">
                <a:extLst>
                  <a:ext uri="{FF2B5EF4-FFF2-40B4-BE49-F238E27FC236}">
                    <a16:creationId xmlns:a16="http://schemas.microsoft.com/office/drawing/2014/main" id="{B80533A6-2C50-40C9-A11D-6B44A2AD4CBB}"/>
                  </a:ext>
                </a:extLst>
              </p14:cNvPr>
              <p14:cNvContentPartPr/>
              <p14:nvPr/>
            </p14:nvContentPartPr>
            <p14:xfrm>
              <a:off x="266863" y="981699"/>
              <a:ext cx="11478960" cy="5826600"/>
            </p14:xfrm>
          </p:contentPart>
        </mc:Choice>
        <mc:Fallback>
          <p:pic>
            <p:nvPicPr>
              <p:cNvPr id="193" name="Input penna 192">
                <a:extLst>
                  <a:ext uri="{FF2B5EF4-FFF2-40B4-BE49-F238E27FC236}">
                    <a16:creationId xmlns:a16="http://schemas.microsoft.com/office/drawing/2014/main" id="{B80533A6-2C50-40C9-A11D-6B44A2AD4CB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9223" y="963699"/>
                <a:ext cx="11514600" cy="586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466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75" name="Input penna 74">
                <a:extLst>
                  <a:ext uri="{FF2B5EF4-FFF2-40B4-BE49-F238E27FC236}">
                    <a16:creationId xmlns:a16="http://schemas.microsoft.com/office/drawing/2014/main" id="{8015DE46-9110-4F93-8F7B-5C2ADB9DF622}"/>
                  </a:ext>
                </a:extLst>
              </p14:cNvPr>
              <p14:cNvContentPartPr/>
              <p14:nvPr/>
            </p14:nvContentPartPr>
            <p14:xfrm>
              <a:off x="7029103" y="3087339"/>
              <a:ext cx="348480" cy="262080"/>
            </p14:xfrm>
          </p:contentPart>
        </mc:Choice>
        <mc:Fallback>
          <p:pic>
            <p:nvPicPr>
              <p:cNvPr id="75" name="Input penna 74">
                <a:extLst>
                  <a:ext uri="{FF2B5EF4-FFF2-40B4-BE49-F238E27FC236}">
                    <a16:creationId xmlns:a16="http://schemas.microsoft.com/office/drawing/2014/main" id="{8015DE46-9110-4F93-8F7B-5C2ADB9DF6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26943" y="3085179"/>
                <a:ext cx="3524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7" name="Input penna 86">
                <a:extLst>
                  <a:ext uri="{FF2B5EF4-FFF2-40B4-BE49-F238E27FC236}">
                    <a16:creationId xmlns:a16="http://schemas.microsoft.com/office/drawing/2014/main" id="{B8CF1135-7871-48F0-9069-2A2A6B6B16A4}"/>
                  </a:ext>
                </a:extLst>
              </p14:cNvPr>
              <p14:cNvContentPartPr/>
              <p14:nvPr/>
            </p14:nvContentPartPr>
            <p14:xfrm>
              <a:off x="599863" y="44979"/>
              <a:ext cx="11078280" cy="6413040"/>
            </p14:xfrm>
          </p:contentPart>
        </mc:Choice>
        <mc:Fallback>
          <p:pic>
            <p:nvPicPr>
              <p:cNvPr id="87" name="Input penna 86">
                <a:extLst>
                  <a:ext uri="{FF2B5EF4-FFF2-40B4-BE49-F238E27FC236}">
                    <a16:creationId xmlns:a16="http://schemas.microsoft.com/office/drawing/2014/main" id="{B8CF1135-7871-48F0-9069-2A2A6B6B16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2223" y="26979"/>
                <a:ext cx="11113920" cy="644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5383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35" ma:contentTypeDescription="Creare un nuovo documento." ma:contentTypeScope="" ma:versionID="bd343a198a9a5d28d608eed6d5d49e73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a3e509a7b5c9264a7f71650dcadab95f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Teams_Channel_Section_Location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9" nillable="true" ma:displayName="Math Settings" ma:internalName="Math_Settings">
      <xsd:simpleType>
        <xsd:restriction base="dms:Text"/>
      </xsd:simple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Teams_Channel_Section_Location" ma:index="33" nillable="true" ma:displayName="Teams Channel Section Location" ma:internalName="Teams_Channel_Section_Location">
      <xsd:simpleType>
        <xsd:restriction base="dms:Text"/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e2ceee5-4e98-448d-bd69-9759c2918574">
      <UserInfo>
        <DisplayName/>
        <AccountId xsi:nil="true"/>
        <AccountType/>
      </UserInfo>
    </Teachers>
    <Has_Teacher_Only_SectionGroup xmlns="ce2ceee5-4e98-448d-bd69-9759c2918574" xsi:nil="true"/>
    <IsNotebookLocked xmlns="ce2ceee5-4e98-448d-bd69-9759c2918574" xsi:nil="true"/>
    <CultureName xmlns="ce2ceee5-4e98-448d-bd69-9759c2918574" xsi:nil="true"/>
    <Owner xmlns="ce2ceee5-4e98-448d-bd69-9759c2918574">
      <UserInfo>
        <DisplayName/>
        <AccountId xsi:nil="true"/>
        <AccountType/>
      </UserInfo>
    </Owner>
    <Distribution_Groups xmlns="ce2ceee5-4e98-448d-bd69-9759c2918574" xsi:nil="true"/>
    <TeamsChannelId xmlns="ce2ceee5-4e98-448d-bd69-9759c2918574" xsi:nil="true"/>
    <Invited_Teachers xmlns="ce2ceee5-4e98-448d-bd69-9759c2918574" xsi:nil="true"/>
    <NotebookType xmlns="ce2ceee5-4e98-448d-bd69-9759c2918574" xsi:nil="true"/>
    <DefaultSectionNames xmlns="ce2ceee5-4e98-448d-bd69-9759c2918574" xsi:nil="true"/>
    <Is_Collaboration_Space_Locked xmlns="ce2ceee5-4e98-448d-bd69-9759c2918574" xsi:nil="true"/>
    <AppVersion xmlns="ce2ceee5-4e98-448d-bd69-9759c2918574" xsi:nil="true"/>
    <FolderType xmlns="ce2ceee5-4e98-448d-bd69-9759c2918574" xsi:nil="true"/>
    <Student_Groups xmlns="ce2ceee5-4e98-448d-bd69-9759c2918574">
      <UserInfo>
        <DisplayName/>
        <AccountId xsi:nil="true"/>
        <AccountType/>
      </UserInfo>
    </Student_Groups>
    <Templates xmlns="ce2ceee5-4e98-448d-bd69-9759c2918574" xsi:nil="true"/>
    <Teams_Channel_Section_Location xmlns="ce2ceee5-4e98-448d-bd69-9759c2918574" xsi:nil="true"/>
    <Students xmlns="ce2ceee5-4e98-448d-bd69-9759c2918574">
      <UserInfo>
        <DisplayName/>
        <AccountId xsi:nil="true"/>
        <AccountType/>
      </UserInfo>
    </Students>
    <Math_Settings xmlns="ce2ceee5-4e98-448d-bd69-9759c2918574" xsi:nil="true"/>
    <Self_Registration_Enabled xmlns="ce2ceee5-4e98-448d-bd69-9759c2918574" xsi:nil="true"/>
    <LMS_Mappings xmlns="ce2ceee5-4e98-448d-bd69-9759c2918574" xsi:nil="true"/>
    <Invited_Students xmlns="ce2ceee5-4e98-448d-bd69-9759c2918574" xsi:nil="true"/>
  </documentManagement>
</p:properties>
</file>

<file path=customXml/itemProps1.xml><?xml version="1.0" encoding="utf-8"?>
<ds:datastoreItem xmlns:ds="http://schemas.openxmlformats.org/officeDocument/2006/customXml" ds:itemID="{3232902C-2783-48AB-AAFB-A2E74BBE53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86EA8E-569D-4301-BD34-9B9288B84C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703CEF-EEC6-4FE9-8B27-8E9517B57936}">
  <ds:schemaRefs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ce2ceee5-4e98-448d-bd69-9759c2918574"/>
    <ds:schemaRef ds:uri="f3077446-a7b8-4994-9298-7551826f19f8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PIPAN MICHELE</dc:creator>
  <cp:lastModifiedBy>PIPAN MICHELE</cp:lastModifiedBy>
  <cp:revision>9</cp:revision>
  <dcterms:created xsi:type="dcterms:W3CDTF">2022-11-24T13:15:22Z</dcterms:created>
  <dcterms:modified xsi:type="dcterms:W3CDTF">2022-11-24T14:53:38Z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